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</p:sldIdLst>
  <p:sldSz cx="15119985" cy="21384006" type="custom"/>
  <p:notesSz cx="15119985" cy="21384006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3" Type="http://schemas.openxmlformats.org/officeDocument/2006/relationships/image" Target="../media/image103.png"/><Relationship Id="rId106" Type="http://schemas.openxmlformats.org/officeDocument/2006/relationships/image" Target="../media/image106.png"/><Relationship Id="rId108" Type="http://schemas.openxmlformats.org/officeDocument/2006/relationships/image" Target="../media/image108.png"/><Relationship Id="rId109" Type="http://schemas.openxmlformats.org/officeDocument/2006/relationships/image" Target="../media/image109.png"/><Relationship Id="rId113" Type="http://schemas.openxmlformats.org/officeDocument/2006/relationships/image" Target="../media/image113.png"/><Relationship Id="rId116" Type="http://schemas.openxmlformats.org/officeDocument/2006/relationships/image" Target="../media/image116.png"/><Relationship Id="rId119" Type="http://schemas.openxmlformats.org/officeDocument/2006/relationships/image" Target="../media/image119.png"/><Relationship Id="rId122" Type="http://schemas.openxmlformats.org/officeDocument/2006/relationships/image" Target="../media/image122.png"/><Relationship Id="rId124" Type="http://schemas.openxmlformats.org/officeDocument/2006/relationships/image" Target="../media/image124.png"/><Relationship Id="rId126" Type="http://schemas.openxmlformats.org/officeDocument/2006/relationships/image" Target="../media/image126.png"/><Relationship Id="rId128" Type="http://schemas.openxmlformats.org/officeDocument/2006/relationships/image" Target="../media/image128.png"/><Relationship Id="rId130" Type="http://schemas.openxmlformats.org/officeDocument/2006/relationships/image" Target="../media/image130.png"/><Relationship Id="rId132" Type="http://schemas.openxmlformats.org/officeDocument/2006/relationships/image" Target="../media/image132.png"/><Relationship Id="rId133" Type="http://schemas.openxmlformats.org/officeDocument/2006/relationships/image" Target="../media/image133.png"/><Relationship Id="rId149" Type="http://schemas.openxmlformats.org/officeDocument/2006/relationships/image" Target="../media/image149.png"/><Relationship Id="rId151" Type="http://schemas.openxmlformats.org/officeDocument/2006/relationships/image" Target="../media/image151.png"/><Relationship Id="rId154" Type="http://schemas.openxmlformats.org/officeDocument/2006/relationships/image" Target="../media/image154.png"/><Relationship Id="rId159" Type="http://schemas.openxmlformats.org/officeDocument/2006/relationships/image" Target="../media/image159.png"/><Relationship Id="rId161" Type="http://schemas.openxmlformats.org/officeDocument/2006/relationships/image" Target="../media/image161.png"/><Relationship Id="rId164" Type="http://schemas.openxmlformats.org/officeDocument/2006/relationships/image" Target="../media/image164.png"/><Relationship Id="rId167" Type="http://schemas.openxmlformats.org/officeDocument/2006/relationships/image" Target="../media/image167.png"/><Relationship Id="rId170" Type="http://schemas.openxmlformats.org/officeDocument/2006/relationships/image" Target="../media/image170.png"/><Relationship Id="rId172" Type="http://schemas.openxmlformats.org/officeDocument/2006/relationships/image" Target="../media/image172.png"/><Relationship Id="rId174" Type="http://schemas.openxmlformats.org/officeDocument/2006/relationships/image" Target="../media/image174.png"/><Relationship Id="rId176" Type="http://schemas.openxmlformats.org/officeDocument/2006/relationships/image" Target="../media/image176.png"/><Relationship Id="rId180" Type="http://schemas.openxmlformats.org/officeDocument/2006/relationships/image" Target="../media/image180.png"/><Relationship Id="rId182" Type="http://schemas.openxmlformats.org/officeDocument/2006/relationships/image" Target="../media/image182.png"/><Relationship Id="rId186" Type="http://schemas.openxmlformats.org/officeDocument/2006/relationships/image" Target="../media/image186.png"/><Relationship Id="rId188" Type="http://schemas.openxmlformats.org/officeDocument/2006/relationships/image" Target="../media/image188.png"/><Relationship Id="rId191" Type="http://schemas.openxmlformats.org/officeDocument/2006/relationships/image" Target="../media/image191.png"/><Relationship Id="rId193" Type="http://schemas.openxmlformats.org/officeDocument/2006/relationships/image" Target="../media/image193.png"/><Relationship Id="rId195" Type="http://schemas.openxmlformats.org/officeDocument/2006/relationships/image" Target="../media/image195.png"/><Relationship Id="rId197" Type="http://schemas.openxmlformats.org/officeDocument/2006/relationships/image" Target="../media/image197.png"/><Relationship Id="rId200" Type="http://schemas.openxmlformats.org/officeDocument/2006/relationships/image" Target="../media/image200.png"/><Relationship Id="rId204" Type="http://schemas.openxmlformats.org/officeDocument/2006/relationships/image" Target="../media/image204.png"/><Relationship Id="rId207" Type="http://schemas.openxmlformats.org/officeDocument/2006/relationships/image" Target="../media/image207.png"/><Relationship Id="rId209" Type="http://schemas.openxmlformats.org/officeDocument/2006/relationships/image" Target="../media/image209.png"/><Relationship Id="rId213" Type="http://schemas.openxmlformats.org/officeDocument/2006/relationships/image" Target="../media/image213.png"/><Relationship Id="rId215" Type="http://schemas.openxmlformats.org/officeDocument/2006/relationships/image" Target="../media/image215.png"/><Relationship Id="rId218" Type="http://schemas.openxmlformats.org/officeDocument/2006/relationships/image" Target="../media/image218.png"/><Relationship Id="rId221" Type="http://schemas.openxmlformats.org/officeDocument/2006/relationships/image" Target="../media/image221.png"/><Relationship Id="rId223" Type="http://schemas.openxmlformats.org/officeDocument/2006/relationships/image" Target="../media/image223.png"/><Relationship Id="rId226" Type="http://schemas.openxmlformats.org/officeDocument/2006/relationships/image" Target="../media/image226.png"/><Relationship Id="rId228" Type="http://schemas.openxmlformats.org/officeDocument/2006/relationships/image" Target="../media/image228.png"/><Relationship Id="rId229" Type="http://schemas.openxmlformats.org/officeDocument/2006/relationships/image" Target="../media/image229.png"/><Relationship Id="rId230" Type="http://schemas.openxmlformats.org/officeDocument/2006/relationships/image" Target="../media/image230.png"/><Relationship Id="rId233" Type="http://schemas.openxmlformats.org/officeDocument/2006/relationships/image" Target="../media/image233.png"/><Relationship Id="rId235" Type="http://schemas.openxmlformats.org/officeDocument/2006/relationships/image" Target="../media/image235.png"/><Relationship Id="rId236" Type="http://schemas.openxmlformats.org/officeDocument/2006/relationships/image" Target="../media/image236.png"/><Relationship Id="rId240" Type="http://schemas.openxmlformats.org/officeDocument/2006/relationships/image" Target="../media/image240.png"/><Relationship Id="rId243" Type="http://schemas.openxmlformats.org/officeDocument/2006/relationships/image" Target="../media/image243.png"/><Relationship Id="rId245" Type="http://schemas.openxmlformats.org/officeDocument/2006/relationships/image" Target="../media/image245.png"/><Relationship Id="rId247" Type="http://schemas.openxmlformats.org/officeDocument/2006/relationships/image" Target="../media/image247.png"/><Relationship Id="rId250" Type="http://schemas.openxmlformats.org/officeDocument/2006/relationships/image" Target="../media/image250.png"/><Relationship Id="rId251" Type="http://schemas.openxmlformats.org/officeDocument/2006/relationships/image" Target="../media/image251.png"/><Relationship Id="rId252" Type="http://schemas.openxmlformats.org/officeDocument/2006/relationships/image" Target="../media/image252.png"/><Relationship Id="rId253" Type="http://schemas.openxmlformats.org/officeDocument/2006/relationships/image" Target="../media/image253.png"/><Relationship Id="rId254" Type="http://schemas.openxmlformats.org/officeDocument/2006/relationships/image" Target="../media/image254.png"/><Relationship Id="rId258" Type="http://schemas.openxmlformats.org/officeDocument/2006/relationships/image" Target="../media/image258.png"/><Relationship Id="rId261" Type="http://schemas.openxmlformats.org/officeDocument/2006/relationships/image" Target="../media/image261.png"/><Relationship Id="rId263" Type="http://schemas.openxmlformats.org/officeDocument/2006/relationships/image" Target="../media/image263.png"/><Relationship Id="rId265" Type="http://schemas.openxmlformats.org/officeDocument/2006/relationships/image" Target="../media/image265.png"/><Relationship Id="rId266" Type="http://schemas.openxmlformats.org/officeDocument/2006/relationships/image" Target="../media/image266.png"/><Relationship Id="rId269" Type="http://schemas.openxmlformats.org/officeDocument/2006/relationships/image" Target="../media/image269.png"/><Relationship Id="rId270" Type="http://schemas.openxmlformats.org/officeDocument/2006/relationships/image" Target="../media/image270.png"/><Relationship Id="rId273" Type="http://schemas.openxmlformats.org/officeDocument/2006/relationships/image" Target="../media/image273.png"/><Relationship Id="rId275" Type="http://schemas.openxmlformats.org/officeDocument/2006/relationships/image" Target="../media/image275.png"/><Relationship Id="rId277" Type="http://schemas.openxmlformats.org/officeDocument/2006/relationships/image" Target="../media/image277.png"/><Relationship Id="rId279" Type="http://schemas.openxmlformats.org/officeDocument/2006/relationships/image" Target="../media/image279.png"/><Relationship Id="rId281" Type="http://schemas.openxmlformats.org/officeDocument/2006/relationships/image" Target="../media/image281.png"/><Relationship Id="rId283" Type="http://schemas.openxmlformats.org/officeDocument/2006/relationships/image" Target="../media/image283.png"/><Relationship Id="rId286" Type="http://schemas.openxmlformats.org/officeDocument/2006/relationships/image" Target="../media/image286.png"/><Relationship Id="rId290" Type="http://schemas.openxmlformats.org/officeDocument/2006/relationships/image" Target="../media/image290.png"/><Relationship Id="rId293" Type="http://schemas.openxmlformats.org/officeDocument/2006/relationships/image" Target="../media/image293.png"/><Relationship Id="rId295" Type="http://schemas.openxmlformats.org/officeDocument/2006/relationships/image" Target="../media/image295.png"/><Relationship Id="rId300" Type="http://schemas.openxmlformats.org/officeDocument/2006/relationships/image" Target="../media/image300.png"/><Relationship Id="rId304" Type="http://schemas.openxmlformats.org/officeDocument/2006/relationships/image" Target="../media/image304.png"/><Relationship Id="rId306" Type="http://schemas.openxmlformats.org/officeDocument/2006/relationships/image" Target="../media/image306.png"/><Relationship Id="rId308" Type="http://schemas.openxmlformats.org/officeDocument/2006/relationships/image" Target="../media/image308.png"/><Relationship Id="rId310" Type="http://schemas.openxmlformats.org/officeDocument/2006/relationships/image" Target="../media/image310.png"/><Relationship Id="rId311" Type="http://schemas.openxmlformats.org/officeDocument/2006/relationships/image" Target="../media/image311.png"/><Relationship Id="rId317" Type="http://schemas.openxmlformats.org/officeDocument/2006/relationships/image" Target="../media/image317.png"/><Relationship Id="rId318" Type="http://schemas.openxmlformats.org/officeDocument/2006/relationships/image" Target="../media/image318.png"/><Relationship Id="rId322" Type="http://schemas.openxmlformats.org/officeDocument/2006/relationships/image" Target="../media/image322.png"/><Relationship Id="rId324" Type="http://schemas.openxmlformats.org/officeDocument/2006/relationships/image" Target="../media/image324.png"/><Relationship Id="rId327" Type="http://schemas.openxmlformats.org/officeDocument/2006/relationships/image" Target="../media/image327.png"/><Relationship Id="rId329" Type="http://schemas.openxmlformats.org/officeDocument/2006/relationships/image" Target="../media/image329.png"/><Relationship Id="rId332" Type="http://schemas.openxmlformats.org/officeDocument/2006/relationships/image" Target="../media/image332.png"/><Relationship Id="rId338" Type="http://schemas.openxmlformats.org/officeDocument/2006/relationships/image" Target="../media/image338.png"/><Relationship Id="rId339" Type="http://schemas.openxmlformats.org/officeDocument/2006/relationships/image" Target="../media/image339.png"/><Relationship Id="rId343" Type="http://schemas.openxmlformats.org/officeDocument/2006/relationships/image" Target="../media/image343.png"/><Relationship Id="rId346" Type="http://schemas.openxmlformats.org/officeDocument/2006/relationships/image" Target="../media/image346.png"/><Relationship Id="rId348" Type="http://schemas.openxmlformats.org/officeDocument/2006/relationships/image" Target="../media/image348.png"/><Relationship Id="rId350" Type="http://schemas.openxmlformats.org/officeDocument/2006/relationships/image" Target="../media/image350.png"/><Relationship Id="rId352" Type="http://schemas.openxmlformats.org/officeDocument/2006/relationships/image" Target="../media/image352.png"/><Relationship Id="rId354" Type="http://schemas.openxmlformats.org/officeDocument/2006/relationships/image" Target="../media/image354.png"/><Relationship Id="rId357" Type="http://schemas.openxmlformats.org/officeDocument/2006/relationships/image" Target="../media/image357.png"/><Relationship Id="rId359" Type="http://schemas.openxmlformats.org/officeDocument/2006/relationships/image" Target="../media/image359.png"/><Relationship Id="rId360" Type="http://schemas.openxmlformats.org/officeDocument/2006/relationships/image" Target="../media/image360.png"/><Relationship Id="rId362" Type="http://schemas.openxmlformats.org/officeDocument/2006/relationships/image" Target="../media/image362.png"/><Relationship Id="rId364" Type="http://schemas.openxmlformats.org/officeDocument/2006/relationships/image" Target="../media/image364.png"/><Relationship Id="rId368" Type="http://schemas.openxmlformats.org/officeDocument/2006/relationships/image" Target="../media/image368.png"/><Relationship Id="rId369" Type="http://schemas.openxmlformats.org/officeDocument/2006/relationships/image" Target="../media/image369.png"/><Relationship Id="rId374" Type="http://schemas.openxmlformats.org/officeDocument/2006/relationships/image" Target="../media/image374.png"/><Relationship Id="rId377" Type="http://schemas.openxmlformats.org/officeDocument/2006/relationships/image" Target="../media/image377.png"/><Relationship Id="rId379" Type="http://schemas.openxmlformats.org/officeDocument/2006/relationships/image" Target="../media/image379.png"/><Relationship Id="rId384" Type="http://schemas.openxmlformats.org/officeDocument/2006/relationships/image" Target="../media/image384.png"/><Relationship Id="rId389" Type="http://schemas.openxmlformats.org/officeDocument/2006/relationships/image" Target="../media/image389.png"/><Relationship Id="rId390" Type="http://schemas.openxmlformats.org/officeDocument/2006/relationships/image" Target="../media/image390.png"/><Relationship Id="rId394" Type="http://schemas.openxmlformats.org/officeDocument/2006/relationships/image" Target="../media/image394.png"/><Relationship Id="rId396" Type="http://schemas.openxmlformats.org/officeDocument/2006/relationships/image" Target="../media/image396.png"/><Relationship Id="rId398" Type="http://schemas.openxmlformats.org/officeDocument/2006/relationships/image" Target="../media/image398.png"/><Relationship Id="rId400" Type="http://schemas.openxmlformats.org/officeDocument/2006/relationships/image" Target="../media/image400.png"/><Relationship Id="rId402" Type="http://schemas.openxmlformats.org/officeDocument/2006/relationships/image" Target="../media/image402.png"/><Relationship Id="rId406" Type="http://schemas.openxmlformats.org/officeDocument/2006/relationships/image" Target="../media/image406.png"/><Relationship Id="rId411" Type="http://schemas.openxmlformats.org/officeDocument/2006/relationships/image" Target="../media/image411.png"/><Relationship Id="rId413" Type="http://schemas.openxmlformats.org/officeDocument/2006/relationships/image" Target="../media/image413.png"/><Relationship Id="rId415" Type="http://schemas.openxmlformats.org/officeDocument/2006/relationships/image" Target="../media/image415.png"/><Relationship Id="rId416" Type="http://schemas.openxmlformats.org/officeDocument/2006/relationships/image" Target="../media/image416.png"/><Relationship Id="rId422" Type="http://schemas.openxmlformats.org/officeDocument/2006/relationships/image" Target="../media/image422.png"/><Relationship Id="rId428" Type="http://schemas.openxmlformats.org/officeDocument/2006/relationships/image" Target="../media/image428.png"/><Relationship Id="rId429" Type="http://schemas.openxmlformats.org/officeDocument/2006/relationships/image" Target="../media/image429.png"/><Relationship Id="rId431" Type="http://schemas.openxmlformats.org/officeDocument/2006/relationships/image" Target="../media/image431.png"/><Relationship Id="rId437" Type="http://schemas.openxmlformats.org/officeDocument/2006/relationships/image" Target="../media/image437.png"/><Relationship Id="rId439" Type="http://schemas.openxmlformats.org/officeDocument/2006/relationships/image" Target="../media/image439.png"/><Relationship Id="rId441" Type="http://schemas.openxmlformats.org/officeDocument/2006/relationships/image" Target="../media/image441.png"/><Relationship Id="rId445" Type="http://schemas.openxmlformats.org/officeDocument/2006/relationships/image" Target="../media/image445.png"/><Relationship Id="rId447" Type="http://schemas.openxmlformats.org/officeDocument/2006/relationships/image" Target="../media/image447.png"/><Relationship Id="rId451" Type="http://schemas.openxmlformats.org/officeDocument/2006/relationships/image" Target="../media/image451.png"/><Relationship Id="rId453" Type="http://schemas.openxmlformats.org/officeDocument/2006/relationships/image" Target="../media/image453.png"/><Relationship Id="rId455" Type="http://schemas.openxmlformats.org/officeDocument/2006/relationships/image" Target="../media/image455.png"/><Relationship Id="rId459" Type="http://schemas.openxmlformats.org/officeDocument/2006/relationships/image" Target="../media/image459.png"/><Relationship Id="rId461" Type="http://schemas.openxmlformats.org/officeDocument/2006/relationships/image" Target="../media/image461.png"/><Relationship Id="rId462" Type="http://schemas.openxmlformats.org/officeDocument/2006/relationships/image" Target="../media/image462.png"/><Relationship Id="rId463" Type="http://schemas.openxmlformats.org/officeDocument/2006/relationships/image" Target="../media/image463.png"/><Relationship Id="rId465" Type="http://schemas.openxmlformats.org/officeDocument/2006/relationships/image" Target="../media/image465.png"/><Relationship Id="rId467" Type="http://schemas.openxmlformats.org/officeDocument/2006/relationships/image" Target="../media/image467.png"/><Relationship Id="rId470" Type="http://schemas.openxmlformats.org/officeDocument/2006/relationships/image" Target="../media/image470.png"/><Relationship Id="rId471" Type="http://schemas.openxmlformats.org/officeDocument/2006/relationships/image" Target="../media/image471.png"/><Relationship Id="rId473" Type="http://schemas.openxmlformats.org/officeDocument/2006/relationships/image" Target="../media/image473.png"/><Relationship Id="rId476" Type="http://schemas.openxmlformats.org/officeDocument/2006/relationships/image" Target="../media/image476.png"/><Relationship Id="rId477" Type="http://schemas.openxmlformats.org/officeDocument/2006/relationships/image" Target="../media/image477.png"/><Relationship Id="rId480" Type="http://schemas.openxmlformats.org/officeDocument/2006/relationships/image" Target="../media/image480.png"/><Relationship Id="rId485" Type="http://schemas.openxmlformats.org/officeDocument/2006/relationships/image" Target="../media/image485.png"/><Relationship Id="rId488" Type="http://schemas.openxmlformats.org/officeDocument/2006/relationships/image" Target="../media/image488.png"/><Relationship Id="rId490" Type="http://schemas.openxmlformats.org/officeDocument/2006/relationships/image" Target="../media/image490.png"/><Relationship Id="rId492" Type="http://schemas.openxmlformats.org/officeDocument/2006/relationships/image" Target="../media/image492.png"/><Relationship Id="rId495" Type="http://schemas.openxmlformats.org/officeDocument/2006/relationships/image" Target="../media/image495.png"/><Relationship Id="rId497" Type="http://schemas.openxmlformats.org/officeDocument/2006/relationships/image" Target="../media/image497.png"/><Relationship Id="rId498" Type="http://schemas.openxmlformats.org/officeDocument/2006/relationships/image" Target="../media/image498.png"/><Relationship Id="rId500" Type="http://schemas.openxmlformats.org/officeDocument/2006/relationships/image" Target="../media/image500.png"/><Relationship Id="rId503" Type="http://schemas.openxmlformats.org/officeDocument/2006/relationships/image" Target="../media/image503.png"/><Relationship Id="rId505" Type="http://schemas.openxmlformats.org/officeDocument/2006/relationships/image" Target="../media/image505.png"/><Relationship Id="rId506" Type="http://schemas.openxmlformats.org/officeDocument/2006/relationships/image" Target="../media/image506.png"/><Relationship Id="rId510" Type="http://schemas.openxmlformats.org/officeDocument/2006/relationships/image" Target="../media/image510.png"/><Relationship Id="rId512" Type="http://schemas.openxmlformats.org/officeDocument/2006/relationships/image" Target="../media/image512.png"/><Relationship Id="rId516" Type="http://schemas.openxmlformats.org/officeDocument/2006/relationships/image" Target="../media/image516.png"/><Relationship Id="rId521" Type="http://schemas.openxmlformats.org/officeDocument/2006/relationships/image" Target="../media/image521.png"/><Relationship Id="rId524" Type="http://schemas.openxmlformats.org/officeDocument/2006/relationships/image" Target="../media/image524.png"/><Relationship Id="rId529" Type="http://schemas.openxmlformats.org/officeDocument/2006/relationships/image" Target="../media/image529.png"/><Relationship Id="rId531" Type="http://schemas.openxmlformats.org/officeDocument/2006/relationships/image" Target="../media/image531.png"/><Relationship Id="rId535" Type="http://schemas.openxmlformats.org/officeDocument/2006/relationships/image" Target="../media/image535.png"/><Relationship Id="rId538" Type="http://schemas.openxmlformats.org/officeDocument/2006/relationships/image" Target="../media/image538.png"/><Relationship Id="rId540" Type="http://schemas.openxmlformats.org/officeDocument/2006/relationships/image" Target="../media/image540.png"/><Relationship Id="rId543" Type="http://schemas.openxmlformats.org/officeDocument/2006/relationships/image" Target="../media/image543.png"/><Relationship Id="rId544" Type="http://schemas.openxmlformats.org/officeDocument/2006/relationships/image" Target="../media/image544.png"/><Relationship Id="rId547" Type="http://schemas.openxmlformats.org/officeDocument/2006/relationships/image" Target="../media/image547.png"/><Relationship Id="rId550" Type="http://schemas.openxmlformats.org/officeDocument/2006/relationships/image" Target="../media/image550.png"/><Relationship Id="rId553" Type="http://schemas.openxmlformats.org/officeDocument/2006/relationships/image" Target="../media/image553.png"/><Relationship Id="rId559" Type="http://schemas.openxmlformats.org/officeDocument/2006/relationships/image" Target="../media/image559.png"/><Relationship Id="rId561" Type="http://schemas.openxmlformats.org/officeDocument/2006/relationships/image" Target="../media/image561.png"/><Relationship Id="rId565" Type="http://schemas.openxmlformats.org/officeDocument/2006/relationships/image" Target="../media/image565.png"/><Relationship Id="rId568" Type="http://schemas.openxmlformats.org/officeDocument/2006/relationships/image" Target="../media/image568.png"/><Relationship Id="rId570" Type="http://schemas.openxmlformats.org/officeDocument/2006/relationships/image" Target="../media/image570.png"/><Relationship Id="rId572" Type="http://schemas.openxmlformats.org/officeDocument/2006/relationships/image" Target="../media/image572.png"/><Relationship Id="rId576" Type="http://schemas.openxmlformats.org/officeDocument/2006/relationships/image" Target="../media/image576.png"/><Relationship Id="rId582" Type="http://schemas.openxmlformats.org/officeDocument/2006/relationships/image" Target="../media/image582.png"/><Relationship Id="rId584" Type="http://schemas.openxmlformats.org/officeDocument/2006/relationships/image" Target="../media/image584.png"/><Relationship Id="rId586" Type="http://schemas.openxmlformats.org/officeDocument/2006/relationships/image" Target="../media/image586.png"/><Relationship Id="rId587" Type="http://schemas.openxmlformats.org/officeDocument/2006/relationships/image" Target="../media/image587.png"/><Relationship Id="rId590" Type="http://schemas.openxmlformats.org/officeDocument/2006/relationships/image" Target="../media/image590.png"/><Relationship Id="rId592" Type="http://schemas.openxmlformats.org/officeDocument/2006/relationships/image" Target="../media/image592.png"/><Relationship Id="rId594" Type="http://schemas.openxmlformats.org/officeDocument/2006/relationships/image" Target="../media/image594.png"/><Relationship Id="rId596" Type="http://schemas.openxmlformats.org/officeDocument/2006/relationships/image" Target="../media/image596.png"/><Relationship Id="rId598" Type="http://schemas.openxmlformats.org/officeDocument/2006/relationships/image" Target="../media/image598.png"/><Relationship Id="rId600" Type="http://schemas.openxmlformats.org/officeDocument/2006/relationships/image" Target="../media/image600.png"/><Relationship Id="rId601" Type="http://schemas.openxmlformats.org/officeDocument/2006/relationships/image" Target="../media/image601.png"/><Relationship Id="rId604" Type="http://schemas.openxmlformats.org/officeDocument/2006/relationships/image" Target="../media/image604.png"/><Relationship Id="rId610" Type="http://schemas.openxmlformats.org/officeDocument/2006/relationships/image" Target="../media/image610.png"/><Relationship Id="rId612" Type="http://schemas.openxmlformats.org/officeDocument/2006/relationships/image" Target="../media/image612.png"/><Relationship Id="rId614" Type="http://schemas.openxmlformats.org/officeDocument/2006/relationships/image" Target="../media/image614.png"/><Relationship Id="rId618" Type="http://schemas.openxmlformats.org/officeDocument/2006/relationships/image" Target="../media/image618.png"/><Relationship Id="rId620" Type="http://schemas.openxmlformats.org/officeDocument/2006/relationships/image" Target="../media/image620.png"/><Relationship Id="rId622" Type="http://schemas.openxmlformats.org/officeDocument/2006/relationships/image" Target="../media/image622.png"/><Relationship Id="rId626" Type="http://schemas.openxmlformats.org/officeDocument/2006/relationships/image" Target="../media/image626.png"/><Relationship Id="rId629" Type="http://schemas.openxmlformats.org/officeDocument/2006/relationships/image" Target="../media/image629.png"/><Relationship Id="rId631" Type="http://schemas.openxmlformats.org/officeDocument/2006/relationships/image" Target="../media/image631.png"/><Relationship Id="rId633" Type="http://schemas.openxmlformats.org/officeDocument/2006/relationships/image" Target="../media/image633.png"/><Relationship Id="rId636" Type="http://schemas.openxmlformats.org/officeDocument/2006/relationships/image" Target="../media/image636.png"/><Relationship Id="rId638" Type="http://schemas.openxmlformats.org/officeDocument/2006/relationships/image" Target="../media/image638.png"/><Relationship Id="rId641" Type="http://schemas.openxmlformats.org/officeDocument/2006/relationships/image" Target="../media/image641.png"/><Relationship Id="rId642" Type="http://schemas.openxmlformats.org/officeDocument/2006/relationships/image" Target="../media/image642.png"/><Relationship Id="rId644" Type="http://schemas.openxmlformats.org/officeDocument/2006/relationships/image" Target="../media/image644.png"/><Relationship Id="rId645" Type="http://schemas.openxmlformats.org/officeDocument/2006/relationships/image" Target="../media/image645.png"/><Relationship Id="rId648" Type="http://schemas.openxmlformats.org/officeDocument/2006/relationships/image" Target="../media/image648.png"/><Relationship Id="rId650" Type="http://schemas.openxmlformats.org/officeDocument/2006/relationships/image" Target="../media/image650.png"/><Relationship Id="rId652" Type="http://schemas.openxmlformats.org/officeDocument/2006/relationships/image" Target="../media/image652.png"/><Relationship Id="rId654" Type="http://schemas.openxmlformats.org/officeDocument/2006/relationships/image" Target="../media/image654.png"/><Relationship Id="rId655" Type="http://schemas.openxmlformats.org/officeDocument/2006/relationships/image" Target="../media/image655.png"/><Relationship Id="rId659" Type="http://schemas.openxmlformats.org/officeDocument/2006/relationships/image" Target="../media/image659.png"/><Relationship Id="rId660" Type="http://schemas.openxmlformats.org/officeDocument/2006/relationships/image" Target="../media/image660.png"/><Relationship Id="rId663" Type="http://schemas.openxmlformats.org/officeDocument/2006/relationships/image" Target="../media/image663.png"/><Relationship Id="rId666" Type="http://schemas.openxmlformats.org/officeDocument/2006/relationships/image" Target="../media/image666.png"/><Relationship Id="rId668" Type="http://schemas.openxmlformats.org/officeDocument/2006/relationships/image" Target="../media/image668.png"/><Relationship Id="rId670" Type="http://schemas.openxmlformats.org/officeDocument/2006/relationships/image" Target="../media/image670.png"/><Relationship Id="rId672" Type="http://schemas.openxmlformats.org/officeDocument/2006/relationships/image" Target="../media/image672.png"/><Relationship Id="rId674" Type="http://schemas.openxmlformats.org/officeDocument/2006/relationships/image" Target="../media/image674.png"/><Relationship Id="rId675" Type="http://schemas.openxmlformats.org/officeDocument/2006/relationships/image" Target="../media/image675.png"/><Relationship Id="rId680" Type="http://schemas.openxmlformats.org/officeDocument/2006/relationships/image" Target="../media/image680.png"/><Relationship Id="rId682" Type="http://schemas.openxmlformats.org/officeDocument/2006/relationships/image" Target="../media/image682.png"/><Relationship Id="rId686" Type="http://schemas.openxmlformats.org/officeDocument/2006/relationships/image" Target="../media/image686.png"/><Relationship Id="rId688" Type="http://schemas.openxmlformats.org/officeDocument/2006/relationships/image" Target="../media/image688.png"/><Relationship Id="rId691" Type="http://schemas.openxmlformats.org/officeDocument/2006/relationships/image" Target="../media/image691.png"/><Relationship Id="rId692" Type="http://schemas.openxmlformats.org/officeDocument/2006/relationships/image" Target="../media/image692.png"/><Relationship Id="rId695" Type="http://schemas.openxmlformats.org/officeDocument/2006/relationships/image" Target="../media/image695.png"/><Relationship Id="rId699" Type="http://schemas.openxmlformats.org/officeDocument/2006/relationships/image" Target="../media/image699.png"/><Relationship Id="rId700" Type="http://schemas.openxmlformats.org/officeDocument/2006/relationships/image" Target="../media/image700.png"/><Relationship Id="rId703" Type="http://schemas.openxmlformats.org/officeDocument/2006/relationships/image" Target="../media/image703.png"/><Relationship Id="rId706" Type="http://schemas.openxmlformats.org/officeDocument/2006/relationships/image" Target="../media/image706.png"/><Relationship Id="rId713" Type="http://schemas.openxmlformats.org/officeDocument/2006/relationships/image" Target="../media/image713.png"/><Relationship Id="rId715" Type="http://schemas.openxmlformats.org/officeDocument/2006/relationships/image" Target="../media/image715.png"/><Relationship Id="rId720" Type="http://schemas.openxmlformats.org/officeDocument/2006/relationships/image" Target="../media/image720.png"/><Relationship Id="rId722" Type="http://schemas.openxmlformats.org/officeDocument/2006/relationships/image" Target="../media/image722.png"/><Relationship Id="rId725" Type="http://schemas.openxmlformats.org/officeDocument/2006/relationships/image" Target="../media/image725.png"/><Relationship Id="rId729" Type="http://schemas.openxmlformats.org/officeDocument/2006/relationships/image" Target="../media/image729.png"/><Relationship Id="rId731" Type="http://schemas.openxmlformats.org/officeDocument/2006/relationships/image" Target="../media/image731.png"/><Relationship Id="rId733" Type="http://schemas.openxmlformats.org/officeDocument/2006/relationships/image" Target="../media/image733.png"/><Relationship Id="rId737" Type="http://schemas.openxmlformats.org/officeDocument/2006/relationships/image" Target="../media/image737.png"/><Relationship Id="rId740" Type="http://schemas.openxmlformats.org/officeDocument/2006/relationships/image" Target="../media/image740.png"/><Relationship Id="rId743" Type="http://schemas.openxmlformats.org/officeDocument/2006/relationships/image" Target="../media/image743.png"/><Relationship Id="rId745" Type="http://schemas.openxmlformats.org/officeDocument/2006/relationships/image" Target="../media/image745.png"/><Relationship Id="rId746" Type="http://schemas.openxmlformats.org/officeDocument/2006/relationships/image" Target="../media/image746.png"/><Relationship Id="rId749" Type="http://schemas.openxmlformats.org/officeDocument/2006/relationships/image" Target="../media/image749.png"/><Relationship Id="rId752" Type="http://schemas.openxmlformats.org/officeDocument/2006/relationships/image" Target="../media/image752.png"/><Relationship Id="rId755" Type="http://schemas.openxmlformats.org/officeDocument/2006/relationships/image" Target="../media/image755.png"/><Relationship Id="rId757" Type="http://schemas.openxmlformats.org/officeDocument/2006/relationships/image" Target="../media/image757.png"/><Relationship Id="rId760" Type="http://schemas.openxmlformats.org/officeDocument/2006/relationships/image" Target="../media/image760.png"/><Relationship Id="rId763" Type="http://schemas.openxmlformats.org/officeDocument/2006/relationships/image" Target="../media/image763.png"/><Relationship Id="rId767" Type="http://schemas.openxmlformats.org/officeDocument/2006/relationships/image" Target="../media/image767.png"/><Relationship Id="rId770" Type="http://schemas.openxmlformats.org/officeDocument/2006/relationships/image" Target="../media/image770.png"/><Relationship Id="rId771" Type="http://schemas.openxmlformats.org/officeDocument/2006/relationships/image" Target="../media/image771.png"/><Relationship Id="rId772" Type="http://schemas.openxmlformats.org/officeDocument/2006/relationships/image" Target="../media/image772.png"/><Relationship Id="rId774" Type="http://schemas.openxmlformats.org/officeDocument/2006/relationships/image" Target="../media/image774.png"/><Relationship Id="rId777" Type="http://schemas.openxmlformats.org/officeDocument/2006/relationships/image" Target="../media/image777.png"/><Relationship Id="rId780" Type="http://schemas.openxmlformats.org/officeDocument/2006/relationships/image" Target="../media/image780.png"/><Relationship Id="rId783" Type="http://schemas.openxmlformats.org/officeDocument/2006/relationships/image" Target="../media/image783.png"/><Relationship Id="rId786" Type="http://schemas.openxmlformats.org/officeDocument/2006/relationships/image" Target="../media/image786.png"/><Relationship Id="rId788" Type="http://schemas.openxmlformats.org/officeDocument/2006/relationships/image" Target="../media/image788.png"/><Relationship Id="rId791" Type="http://schemas.openxmlformats.org/officeDocument/2006/relationships/image" Target="../media/image791.png"/><Relationship Id="rId793" Type="http://schemas.openxmlformats.org/officeDocument/2006/relationships/image" Target="../media/image793.png"/><Relationship Id="rId798" Type="http://schemas.openxmlformats.org/officeDocument/2006/relationships/image" Target="../media/image798.png"/><Relationship Id="rId801" Type="http://schemas.openxmlformats.org/officeDocument/2006/relationships/image" Target="../media/image801.png"/><Relationship Id="rId805" Type="http://schemas.openxmlformats.org/officeDocument/2006/relationships/image" Target="../media/image805.png"/><Relationship Id="rId810" Type="http://schemas.openxmlformats.org/officeDocument/2006/relationships/image" Target="../media/image810.png"/><Relationship Id="rId812" Type="http://schemas.openxmlformats.org/officeDocument/2006/relationships/image" Target="../media/image812.png"/><Relationship Id="rId817" Type="http://schemas.openxmlformats.org/officeDocument/2006/relationships/image" Target="../media/image817.png"/><Relationship Id="rId822" Type="http://schemas.openxmlformats.org/officeDocument/2006/relationships/image" Target="../media/image822.png"/><Relationship Id="rId824" Type="http://schemas.openxmlformats.org/officeDocument/2006/relationships/image" Target="../media/image824.png"/><Relationship Id="rId826" Type="http://schemas.openxmlformats.org/officeDocument/2006/relationships/image" Target="../media/image826.png"/><Relationship Id="rId828" Type="http://schemas.openxmlformats.org/officeDocument/2006/relationships/image" Target="../media/image828.png"/><Relationship Id="rId830" Type="http://schemas.openxmlformats.org/officeDocument/2006/relationships/image" Target="../media/image830.png"/><Relationship Id="rId834" Type="http://schemas.openxmlformats.org/officeDocument/2006/relationships/image" Target="../media/image834.png"/><Relationship Id="rId837" Type="http://schemas.openxmlformats.org/officeDocument/2006/relationships/image" Target="../media/image837.png"/><Relationship Id="rId839" Type="http://schemas.openxmlformats.org/officeDocument/2006/relationships/image" Target="../media/image839.png"/><Relationship Id="rId841" Type="http://schemas.openxmlformats.org/officeDocument/2006/relationships/image" Target="../media/image841.png"/><Relationship Id="rId843" Type="http://schemas.openxmlformats.org/officeDocument/2006/relationships/image" Target="../media/image843.png"/><Relationship Id="rId846" Type="http://schemas.openxmlformats.org/officeDocument/2006/relationships/image" Target="../media/image846.png"/><Relationship Id="rId851" Type="http://schemas.openxmlformats.org/officeDocument/2006/relationships/image" Target="../media/image851.png"/><Relationship Id="rId853" Type="http://schemas.openxmlformats.org/officeDocument/2006/relationships/image" Target="../media/image853.png"/><Relationship Id="rId856" Type="http://schemas.openxmlformats.org/officeDocument/2006/relationships/image" Target="../media/image856.png"/><Relationship Id="rId861" Type="http://schemas.openxmlformats.org/officeDocument/2006/relationships/image" Target="../media/image861.png"/><Relationship Id="rId864" Type="http://schemas.openxmlformats.org/officeDocument/2006/relationships/image" Target="../media/image864.png"/><Relationship Id="rId866" Type="http://schemas.openxmlformats.org/officeDocument/2006/relationships/image" Target="../media/image866.png"/><Relationship Id="rId868" Type="http://schemas.openxmlformats.org/officeDocument/2006/relationships/image" Target="../media/image868.png"/><Relationship Id="rId870" Type="http://schemas.openxmlformats.org/officeDocument/2006/relationships/image" Target="../media/image870.png"/><Relationship Id="rId872" Type="http://schemas.openxmlformats.org/officeDocument/2006/relationships/image" Target="../media/image872.png"/><Relationship Id="rId878" Type="http://schemas.openxmlformats.org/officeDocument/2006/relationships/image" Target="../media/image878.png"/><Relationship Id="rId882" Type="http://schemas.openxmlformats.org/officeDocument/2006/relationships/image" Target="../media/image882.png"/><Relationship Id="rId886" Type="http://schemas.openxmlformats.org/officeDocument/2006/relationships/image" Target="../media/image886.png"/><Relationship Id="rId889" Type="http://schemas.openxmlformats.org/officeDocument/2006/relationships/image" Target="../media/image889.png"/><Relationship Id="rId891" Type="http://schemas.openxmlformats.org/officeDocument/2006/relationships/image" Target="../media/image891.png"/><Relationship Id="rId893" Type="http://schemas.openxmlformats.org/officeDocument/2006/relationships/image" Target="../media/image893.png"/><Relationship Id="rId895" Type="http://schemas.openxmlformats.org/officeDocument/2006/relationships/image" Target="../media/image895.png"/><Relationship Id="rId899" Type="http://schemas.openxmlformats.org/officeDocument/2006/relationships/image" Target="../media/image899.png"/><Relationship Id="rId901" Type="http://schemas.openxmlformats.org/officeDocument/2006/relationships/image" Target="../media/image901.png"/><Relationship Id="rId904" Type="http://schemas.openxmlformats.org/officeDocument/2006/relationships/image" Target="../media/image904.png"/><Relationship Id="rId909" Type="http://schemas.openxmlformats.org/officeDocument/2006/relationships/image" Target="../media/image909.png"/><Relationship Id="rId913" Type="http://schemas.openxmlformats.org/officeDocument/2006/relationships/image" Target="../media/image913.png"/><Relationship Id="rId915" Type="http://schemas.openxmlformats.org/officeDocument/2006/relationships/image" Target="../media/image915.png"/><Relationship Id="rId917" Type="http://schemas.openxmlformats.org/officeDocument/2006/relationships/image" Target="../media/image917.png"/><Relationship Id="rId923" Type="http://schemas.openxmlformats.org/officeDocument/2006/relationships/image" Target="../media/image923.png"/><Relationship Id="rId927" Type="http://schemas.openxmlformats.org/officeDocument/2006/relationships/image" Target="../media/image927.png"/><Relationship Id="rId931" Type="http://schemas.openxmlformats.org/officeDocument/2006/relationships/image" Target="../media/image931.png"/><Relationship Id="rId935" Type="http://schemas.openxmlformats.org/officeDocument/2006/relationships/image" Target="../media/image935.png"/><Relationship Id="rId938" Type="http://schemas.openxmlformats.org/officeDocument/2006/relationships/image" Target="../media/image938.png"/><Relationship Id="rId940" Type="http://schemas.openxmlformats.org/officeDocument/2006/relationships/image" Target="../media/image940.png"/><Relationship Id="rId946" Type="http://schemas.openxmlformats.org/officeDocument/2006/relationships/image" Target="../media/image946.png"/><Relationship Id="rId947" Type="http://schemas.openxmlformats.org/officeDocument/2006/relationships/image" Target="../media/image947.png"/><Relationship Id="rId948" Type="http://schemas.openxmlformats.org/officeDocument/2006/relationships/image" Target="../media/image948.png"/><Relationship Id="rId950" Type="http://schemas.openxmlformats.org/officeDocument/2006/relationships/image" Target="../media/image950.png"/><Relationship Id="rId952" Type="http://schemas.openxmlformats.org/officeDocument/2006/relationships/image" Target="../media/image952.png"/><Relationship Id="rId954" Type="http://schemas.openxmlformats.org/officeDocument/2006/relationships/image" Target="../media/image954.png"/><Relationship Id="rId955" Type="http://schemas.openxmlformats.org/officeDocument/2006/relationships/image" Target="../media/image955.png"/><Relationship Id="rId956" Type="http://schemas.openxmlformats.org/officeDocument/2006/relationships/image" Target="../media/image956.png"/><Relationship Id="rId957" Type="http://schemas.openxmlformats.org/officeDocument/2006/relationships/image" Target="../media/image957.png"/><Relationship Id="rId959" Type="http://schemas.openxmlformats.org/officeDocument/2006/relationships/image" Target="../media/image959.png"/><Relationship Id="rId961" Type="http://schemas.openxmlformats.org/officeDocument/2006/relationships/image" Target="../media/image961.png"/><Relationship Id="rId963" Type="http://schemas.openxmlformats.org/officeDocument/2006/relationships/image" Target="../media/image963.png"/><Relationship Id="rId964" Type="http://schemas.openxmlformats.org/officeDocument/2006/relationships/image" Target="../media/image964.png"/><Relationship Id="rId967" Type="http://schemas.openxmlformats.org/officeDocument/2006/relationships/image" Target="../media/image967.png"/><Relationship Id="rId968" Type="http://schemas.openxmlformats.org/officeDocument/2006/relationships/image" Target="../media/image968.png"/><Relationship Id="rId970" Type="http://schemas.openxmlformats.org/officeDocument/2006/relationships/image" Target="../media/image970.png"/><Relationship Id="rId973" Type="http://schemas.openxmlformats.org/officeDocument/2006/relationships/image" Target="../media/image973.png"/><Relationship Id="rId976" Type="http://schemas.openxmlformats.org/officeDocument/2006/relationships/image" Target="../media/image976.png"/><Relationship Id="rId977" Type="http://schemas.openxmlformats.org/officeDocument/2006/relationships/image" Target="../media/image977.png"/><Relationship Id="rId979" Type="http://schemas.openxmlformats.org/officeDocument/2006/relationships/image" Target="../media/image979.png"/><Relationship Id="rId986" Type="http://schemas.openxmlformats.org/officeDocument/2006/relationships/image" Target="../media/image986.png"/><Relationship Id="rId988" Type="http://schemas.openxmlformats.org/officeDocument/2006/relationships/image" Target="../media/image988.png"/><Relationship Id="rId993" Type="http://schemas.openxmlformats.org/officeDocument/2006/relationships/image" Target="../media/image993.png"/><Relationship Id="rId998" Type="http://schemas.openxmlformats.org/officeDocument/2006/relationships/image" Target="../media/image998.png"/><Relationship Id="rId1002" Type="http://schemas.openxmlformats.org/officeDocument/2006/relationships/image" Target="../media/image1002.png"/><Relationship Id="rId1005" Type="http://schemas.openxmlformats.org/officeDocument/2006/relationships/image" Target="../media/image1005.png"/><Relationship Id="rId1008" Type="http://schemas.openxmlformats.org/officeDocument/2006/relationships/image" Target="../media/image1008.png"/><Relationship Id="rId1010" Type="http://schemas.openxmlformats.org/officeDocument/2006/relationships/image" Target="../media/image1010.png"/><Relationship Id="rId1016" Type="http://schemas.openxmlformats.org/officeDocument/2006/relationships/image" Target="../media/image1016.png"/><Relationship Id="rId1018" Type="http://schemas.openxmlformats.org/officeDocument/2006/relationships/image" Target="../media/image1018.png"/><Relationship Id="rId1021" Type="http://schemas.openxmlformats.org/officeDocument/2006/relationships/image" Target="../media/image1021.png"/><Relationship Id="rId1023" Type="http://schemas.openxmlformats.org/officeDocument/2006/relationships/image" Target="../media/image1023.png"/><Relationship Id="rId1025" Type="http://schemas.openxmlformats.org/officeDocument/2006/relationships/image" Target="../media/image1025.png"/><Relationship Id="rId1029" Type="http://schemas.openxmlformats.org/officeDocument/2006/relationships/image" Target="../media/image1029.png"/><Relationship Id="rId1032" Type="http://schemas.openxmlformats.org/officeDocument/2006/relationships/image" Target="../media/image1032.png"/><Relationship Id="rId1034" Type="http://schemas.openxmlformats.org/officeDocument/2006/relationships/image" Target="../media/image1034.png"/><Relationship Id="rId1037" Type="http://schemas.openxmlformats.org/officeDocument/2006/relationships/image" Target="../media/image1037.png"/><Relationship Id="rId1040" Type="http://schemas.openxmlformats.org/officeDocument/2006/relationships/image" Target="../media/image1040.png"/><Relationship Id="rId1042" Type="http://schemas.openxmlformats.org/officeDocument/2006/relationships/image" Target="../media/image1042.png"/><Relationship Id="rId1044" Type="http://schemas.openxmlformats.org/officeDocument/2006/relationships/image" Target="../media/image1044.png"/><Relationship Id="rId1046" Type="http://schemas.openxmlformats.org/officeDocument/2006/relationships/image" Target="../media/image1046.png"/><Relationship Id="rId1049" Type="http://schemas.openxmlformats.org/officeDocument/2006/relationships/image" Target="../media/image1049.png"/><Relationship Id="rId1052" Type="http://schemas.openxmlformats.org/officeDocument/2006/relationships/image" Target="../media/image1052.png"/><Relationship Id="rId1054" Type="http://schemas.openxmlformats.org/officeDocument/2006/relationships/image" Target="../media/image1054.png"/><Relationship Id="rId1056" Type="http://schemas.openxmlformats.org/officeDocument/2006/relationships/image" Target="../media/image1056.png"/><Relationship Id="rId1057" Type="http://schemas.openxmlformats.org/officeDocument/2006/relationships/image" Target="../media/image1057.png"/><Relationship Id="rId1058" Type="http://schemas.openxmlformats.org/officeDocument/2006/relationships/image" Target="../media/image1058.png"/><Relationship Id="rId1062" Type="http://schemas.openxmlformats.org/officeDocument/2006/relationships/image" Target="../media/image1062.png"/><Relationship Id="rId1064" Type="http://schemas.openxmlformats.org/officeDocument/2006/relationships/image" Target="../media/image1064.png"/><Relationship Id="rId1065" Type="http://schemas.openxmlformats.org/officeDocument/2006/relationships/image" Target="../media/image1065.png"/><Relationship Id="rId1067" Type="http://schemas.openxmlformats.org/officeDocument/2006/relationships/image" Target="../media/image1067.png"/><Relationship Id="rId1070" Type="http://schemas.openxmlformats.org/officeDocument/2006/relationships/image" Target="../media/image1070.png"/><Relationship Id="rId1072" Type="http://schemas.openxmlformats.org/officeDocument/2006/relationships/image" Target="../media/image1072.png"/><Relationship Id="rId1074" Type="http://schemas.openxmlformats.org/officeDocument/2006/relationships/image" Target="../media/image1074.png"/><Relationship Id="rId1076" Type="http://schemas.openxmlformats.org/officeDocument/2006/relationships/image" Target="../media/image1076.png"/><Relationship Id="rId1077" Type="http://schemas.openxmlformats.org/officeDocument/2006/relationships/image" Target="../media/image1077.png"/><Relationship Id="rId1081" Type="http://schemas.openxmlformats.org/officeDocument/2006/relationships/image" Target="../media/image1081.png"/><Relationship Id="rId1083" Type="http://schemas.openxmlformats.org/officeDocument/2006/relationships/image" Target="../media/image1083.png"/><Relationship Id="rId1087" Type="http://schemas.openxmlformats.org/officeDocument/2006/relationships/image" Target="../media/image1087.png"/><Relationship Id="rId1090" Type="http://schemas.openxmlformats.org/officeDocument/2006/relationships/image" Target="../media/image1090.png"/><Relationship Id="rId1092" Type="http://schemas.openxmlformats.org/officeDocument/2006/relationships/image" Target="../media/image1092.png"/><Relationship Id="rId1094" Type="http://schemas.openxmlformats.org/officeDocument/2006/relationships/image" Target="../media/image1094.png"/><Relationship Id="rId1096" Type="http://schemas.openxmlformats.org/officeDocument/2006/relationships/image" Target="../media/image1096.png"/><Relationship Id="rId1097" Type="http://schemas.openxmlformats.org/officeDocument/2006/relationships/image" Target="../media/image1097.png"/><Relationship Id="rId1102" Type="http://schemas.openxmlformats.org/officeDocument/2006/relationships/image" Target="../media/image1102.png"/><Relationship Id="rId1105" Type="http://schemas.openxmlformats.org/officeDocument/2006/relationships/image" Target="../media/image1105.png"/><Relationship Id="rId1113" Type="http://schemas.openxmlformats.org/officeDocument/2006/relationships/image" Target="../media/image1113.png"/><Relationship Id="rId1119" Type="http://schemas.openxmlformats.org/officeDocument/2006/relationships/image" Target="../media/image1119.png"/><Relationship Id="rId1121" Type="http://schemas.openxmlformats.org/officeDocument/2006/relationships/image" Target="../media/image1121.png"/><Relationship Id="rId1123" Type="http://schemas.openxmlformats.org/officeDocument/2006/relationships/image" Target="../media/image1123.png"/><Relationship Id="rId1131" Type="http://schemas.openxmlformats.org/officeDocument/2006/relationships/image" Target="../media/image1131.png"/><Relationship Id="rId1132" Type="http://schemas.openxmlformats.org/officeDocument/2006/relationships/image" Target="../media/image1132.png"/><Relationship Id="rId1134" Type="http://schemas.openxmlformats.org/officeDocument/2006/relationships/image" Target="../media/image1134.png"/><Relationship Id="rId1135" Type="http://schemas.openxmlformats.org/officeDocument/2006/relationships/image" Target="../media/image1135.png"/><Relationship Id="rId1143" Type="http://schemas.openxmlformats.org/officeDocument/2006/relationships/image" Target="../media/image1143.png"/><Relationship Id="rId1144" Type="http://schemas.openxmlformats.org/officeDocument/2006/relationships/image" Target="../media/image1144.png"/><Relationship Id="rId1146" Type="http://schemas.openxmlformats.org/officeDocument/2006/relationships/image" Target="../media/image1146.png"/><Relationship Id="rId1147" Type="http://schemas.openxmlformats.org/officeDocument/2006/relationships/image" Target="../media/image1147.png"/><Relationship Id="rId1155" Type="http://schemas.openxmlformats.org/officeDocument/2006/relationships/image" Target="../media/image1155.png"/><Relationship Id="rId1156" Type="http://schemas.openxmlformats.org/officeDocument/2006/relationships/image" Target="../media/image1156.png"/><Relationship Id="rId1158" Type="http://schemas.openxmlformats.org/officeDocument/2006/relationships/image" Target="../media/image1158.png"/><Relationship Id="rId1159" Type="http://schemas.openxmlformats.org/officeDocument/2006/relationships/image" Target="../media/image1159.png"/><Relationship Id="rId1163" Type="http://schemas.openxmlformats.org/officeDocument/2006/relationships/image" Target="../media/image1163.png"/><Relationship Id="rId1165" Type="http://schemas.openxmlformats.org/officeDocument/2006/relationships/image" Target="../media/image1165.png"/><Relationship Id="rId1167" Type="http://schemas.openxmlformats.org/officeDocument/2006/relationships/image" Target="../media/image1167.png"/><Relationship Id="rId1169" Type="http://schemas.openxmlformats.org/officeDocument/2006/relationships/image" Target="../media/image1169.png"/><Relationship Id="rId1174" Type="http://schemas.openxmlformats.org/officeDocument/2006/relationships/image" Target="../media/image1174.png"/><Relationship Id="rId1175" Type="http://schemas.openxmlformats.org/officeDocument/2006/relationships/image" Target="../media/image1175.png"/><Relationship Id="rId1177" Type="http://schemas.openxmlformats.org/officeDocument/2006/relationships/image" Target="../media/image1177.png"/><Relationship Id="rId1178" Type="http://schemas.openxmlformats.org/officeDocument/2006/relationships/image" Target="../media/image1178.png"/><Relationship Id="rId1183" Type="http://schemas.openxmlformats.org/officeDocument/2006/relationships/image" Target="../media/image1183.png"/><Relationship Id="rId1184" Type="http://schemas.openxmlformats.org/officeDocument/2006/relationships/image" Target="../media/image1184.png"/><Relationship Id="rId1186" Type="http://schemas.openxmlformats.org/officeDocument/2006/relationships/image" Target="../media/image1186.png"/><Relationship Id="rId1187" Type="http://schemas.openxmlformats.org/officeDocument/2006/relationships/image" Target="../media/image1187.png"/><Relationship Id="rId1192" Type="http://schemas.openxmlformats.org/officeDocument/2006/relationships/image" Target="../media/image1192.png"/><Relationship Id="rId1195" Type="http://schemas.openxmlformats.org/officeDocument/2006/relationships/image" Target="../media/image1195.png"/><Relationship Id="rId1197" Type="http://schemas.openxmlformats.org/officeDocument/2006/relationships/image" Target="../media/image1197.png"/><Relationship Id="rId1199" Type="http://schemas.openxmlformats.org/officeDocument/2006/relationships/image" Target="../media/image1199.png"/><Relationship Id="rId1202" Type="http://schemas.openxmlformats.org/officeDocument/2006/relationships/image" Target="../media/image1202.png"/><Relationship Id="rId1203" Type="http://schemas.openxmlformats.org/officeDocument/2006/relationships/image" Target="../media/image1203.png"/><Relationship Id="rId1205" Type="http://schemas.openxmlformats.org/officeDocument/2006/relationships/image" Target="../media/image1205.png"/><Relationship Id="rId1206" Type="http://schemas.openxmlformats.org/officeDocument/2006/relationships/image" Target="../media/image1206.png"/><Relationship Id="rId1213" Type="http://schemas.openxmlformats.org/officeDocument/2006/relationships/image" Target="../media/image1213.png"/><Relationship Id="rId1217" Type="http://schemas.openxmlformats.org/officeDocument/2006/relationships/image" Target="../media/image1217.png"/><Relationship Id="rId1219" Type="http://schemas.openxmlformats.org/officeDocument/2006/relationships/image" Target="../media/image1219.png"/><Relationship Id="rId1221" Type="http://schemas.openxmlformats.org/officeDocument/2006/relationships/image" Target="../media/image1221.png"/><Relationship Id="rId1222" Type="http://schemas.openxmlformats.org/officeDocument/2006/relationships/image" Target="../media/image1222.png"/><Relationship Id="rId1224" Type="http://schemas.openxmlformats.org/officeDocument/2006/relationships/image" Target="../media/image1224.png"/><Relationship Id="rId1226" Type="http://schemas.openxmlformats.org/officeDocument/2006/relationships/image" Target="../media/image1226.png"/><Relationship Id="rId1231" Type="http://schemas.openxmlformats.org/officeDocument/2006/relationships/image" Target="../media/image1231.png"/><Relationship Id="rId1234" Type="http://schemas.openxmlformats.org/officeDocument/2006/relationships/image" Target="../media/image1234.png"/><Relationship Id="rId1240" Type="http://schemas.openxmlformats.org/officeDocument/2006/relationships/image" Target="../media/image1240.png"/><Relationship Id="rId1252" Type="http://schemas.openxmlformats.org/officeDocument/2006/relationships/image" Target="../media/image1252.png"/><Relationship Id="rId1254" Type="http://schemas.openxmlformats.org/officeDocument/2006/relationships/image" Target="../media/image1254.png"/><Relationship Id="rId1256" Type="http://schemas.openxmlformats.org/officeDocument/2006/relationships/image" Target="../media/image1256.png"/><Relationship Id="rId1258" Type="http://schemas.openxmlformats.org/officeDocument/2006/relationships/image" Target="../media/image1258.png"/><Relationship Id="rId1259" Type="http://schemas.openxmlformats.org/officeDocument/2006/relationships/image" Target="../media/image1259.png"/><Relationship Id="rId1261" Type="http://schemas.openxmlformats.org/officeDocument/2006/relationships/image" Target="../media/image1261.png"/><Relationship Id="rId1263" Type="http://schemas.openxmlformats.org/officeDocument/2006/relationships/image" Target="../media/image1263.png"/><Relationship Id="rId1266" Type="http://schemas.openxmlformats.org/officeDocument/2006/relationships/image" Target="../media/image1266.png"/><Relationship Id="rId1267" Type="http://schemas.openxmlformats.org/officeDocument/2006/relationships/image" Target="../media/image1267.png"/><Relationship Id="rId1269" Type="http://schemas.openxmlformats.org/officeDocument/2006/relationships/image" Target="../media/image1269.png"/><Relationship Id="rId1270" Type="http://schemas.openxmlformats.org/officeDocument/2006/relationships/image" Target="../media/image1270.png"/><Relationship Id="rId1272" Type="http://schemas.openxmlformats.org/officeDocument/2006/relationships/image" Target="../media/image1272.png"/><Relationship Id="rId1274" Type="http://schemas.openxmlformats.org/officeDocument/2006/relationships/image" Target="../media/image1274.png"/><Relationship Id="rId1277" Type="http://schemas.openxmlformats.org/officeDocument/2006/relationships/image" Target="../media/image1277.png"/><Relationship Id="rId1278" Type="http://schemas.openxmlformats.org/officeDocument/2006/relationships/image" Target="../media/image1278.png"/><Relationship Id="rId1280" Type="http://schemas.openxmlformats.org/officeDocument/2006/relationships/image" Target="../media/image1280.png"/><Relationship Id="rId1281" Type="http://schemas.openxmlformats.org/officeDocument/2006/relationships/image" Target="../media/image1281.png"/><Relationship Id="rId1286" Type="http://schemas.openxmlformats.org/officeDocument/2006/relationships/image" Target="../media/image1286.png"/><Relationship Id="rId1289" Type="http://schemas.openxmlformats.org/officeDocument/2006/relationships/image" Target="../media/image1289.png"/><Relationship Id="rId1297" Type="http://schemas.openxmlformats.org/officeDocument/2006/relationships/image" Target="../media/image1297.png"/><Relationship Id="rId1304" Type="http://schemas.openxmlformats.org/officeDocument/2006/relationships/image" Target="../media/image1304.png"/><Relationship Id="rId1305" Type="http://schemas.openxmlformats.org/officeDocument/2006/relationships/image" Target="../media/image1305.png"/><Relationship Id="rId1311" Type="http://schemas.openxmlformats.org/officeDocument/2006/relationships/image" Target="../media/image1311.png"/><Relationship Id="rId1312" Type="http://schemas.openxmlformats.org/officeDocument/2006/relationships/image" Target="../media/image1312.png"/><Relationship Id="rId1313" Type="http://schemas.openxmlformats.org/officeDocument/2006/relationships/image" Target="../media/image1313.png"/><Relationship Id="rId1314" Type="http://schemas.openxmlformats.org/officeDocument/2006/relationships/image" Target="../media/image1314.png"/><Relationship Id="rId1315" Type="http://schemas.openxmlformats.org/officeDocument/2006/relationships/image" Target="../media/image1315.png"/><Relationship Id="rId1316" Type="http://schemas.openxmlformats.org/officeDocument/2006/relationships/image" Target="../media/image1316.png"/><Relationship Id="rId1318" Type="http://schemas.openxmlformats.org/officeDocument/2006/relationships/image" Target="../media/image1318.png"/><Relationship Id="rId1321" Type="http://schemas.openxmlformats.org/officeDocument/2006/relationships/image" Target="../media/image1321.png"/><Relationship Id="rId1322" Type="http://schemas.openxmlformats.org/officeDocument/2006/relationships/image" Target="../media/image1322.png"/><Relationship Id="rId1456" Type="http://schemas.openxmlformats.org/officeDocument/2006/relationships/image" Target="../media/image1456.png"/><Relationship Id="rId1458" Type="http://schemas.openxmlformats.org/officeDocument/2006/relationships/image" Target="../media/image1458.png"/><Relationship Id="rId1459" Type="http://schemas.openxmlformats.org/officeDocument/2006/relationships/image" Target="../media/image1459.png"/><Relationship Id="rId1593" Type="http://schemas.openxmlformats.org/officeDocument/2006/relationships/image" Target="../media/image1593.png"/><Relationship Id="rId1595" Type="http://schemas.openxmlformats.org/officeDocument/2006/relationships/image" Target="../media/image1595.png"/><Relationship Id="rId1596" Type="http://schemas.openxmlformats.org/officeDocument/2006/relationships/image" Target="../media/image1596.png"/><Relationship Id="rId1730" Type="http://schemas.openxmlformats.org/officeDocument/2006/relationships/image" Target="../media/image1730.png"/><Relationship Id="rId2872" Type="http://schemas.openxmlformats.org/officeDocument/2006/relationships/image" Target="../media/image2872.png"/><Relationship Id="rId2873" Type="http://schemas.openxmlformats.org/officeDocument/2006/relationships/image" Target="../media/image2873.png"/><Relationship Id="rId2874" Type="http://schemas.openxmlformats.org/officeDocument/2006/relationships/image" Target="../media/image2874.png"/><Relationship Id="rId2878" Type="http://schemas.openxmlformats.org/officeDocument/2006/relationships/image" Target="../media/image2878.png"/><Relationship Id="rId4249" Type="http://schemas.openxmlformats.org/officeDocument/2006/relationships/image" Target="../media/image1252.png"/><Relationship Id="rId4250" Type="http://schemas.openxmlformats.org/officeDocument/2006/relationships/image" Target="../media/image4250.png"/><Relationship Id="rId4251" Type="http://schemas.openxmlformats.org/officeDocument/2006/relationships/image" Target="../media/image4251.png"/><Relationship Id="rId4257" Type="http://schemas.openxmlformats.org/officeDocument/2006/relationships/image" Target="../media/image4257.png"/><Relationship Id="rId4258" Type="http://schemas.openxmlformats.org/officeDocument/2006/relationships/image" Target="../media/image4258.png"/><Relationship Id="rId4259" Type="http://schemas.openxmlformats.org/officeDocument/2006/relationships/image" Target="../media/image4259.png"/><Relationship Id="rId4260" Type="http://schemas.openxmlformats.org/officeDocument/2006/relationships/image" Target="../media/image4260.png"/><Relationship Id="rId4261" Type="http://schemas.openxmlformats.org/officeDocument/2006/relationships/image" Target="../media/image4261.png"/><Relationship Id="rId4262" Type="http://schemas.openxmlformats.org/officeDocument/2006/relationships/image" Target="../media/image4262.png"/><Relationship Id="rId4264" Type="http://schemas.openxmlformats.org/officeDocument/2006/relationships/image" Target="../media/image4264.png"/><Relationship Id="rId4271" Type="http://schemas.openxmlformats.org/officeDocument/2006/relationships/image" Target="../media/image4271.png"/><Relationship Id="rId4273" Type="http://schemas.openxmlformats.org/officeDocument/2006/relationships/image" Target="../media/image4273.png"/><Relationship Id="rId4275" Type="http://schemas.openxmlformats.org/officeDocument/2006/relationships/image" Target="../media/image4275.png"/><Relationship Id="rId4277" Type="http://schemas.openxmlformats.org/officeDocument/2006/relationships/image" Target="../media/image4277.png"/><Relationship Id="rId4279" Type="http://schemas.openxmlformats.org/officeDocument/2006/relationships/image" Target="../media/image4279.png"/><Relationship Id="rId4280" Type="http://schemas.openxmlformats.org/officeDocument/2006/relationships/image" Target="../media/image4280.png"/><Relationship Id="rId4283" Type="http://schemas.openxmlformats.org/officeDocument/2006/relationships/image" Target="../media/image4283.png"/><Relationship Id="rId4285" Type="http://schemas.openxmlformats.org/officeDocument/2006/relationships/image" Target="../media/image4285.png"/><Relationship Id="rId4287" Type="http://schemas.openxmlformats.org/officeDocument/2006/relationships/image" Target="../media/image4287.png"/><Relationship Id="rId4290" Type="http://schemas.openxmlformats.org/officeDocument/2006/relationships/image" Target="../media/image4290.png"/><Relationship Id="rId4293" Type="http://schemas.openxmlformats.org/officeDocument/2006/relationships/image" Target="../media/image4293.png"/><Relationship Id="rId4295" Type="http://schemas.openxmlformats.org/officeDocument/2006/relationships/image" Target="../media/image4295.png"/><Relationship Id="rId4298" Type="http://schemas.openxmlformats.org/officeDocument/2006/relationships/image" Target="../media/image4298.png"/><Relationship Id="rId4301" Type="http://schemas.openxmlformats.org/officeDocument/2006/relationships/image" Target="../media/image4301.png"/><Relationship Id="rId4304" Type="http://schemas.openxmlformats.org/officeDocument/2006/relationships/image" Target="../media/image4304.png"/><Relationship Id="rId4306" Type="http://schemas.openxmlformats.org/officeDocument/2006/relationships/image" Target="../media/image4306.png"/><Relationship Id="rId4308" Type="http://schemas.openxmlformats.org/officeDocument/2006/relationships/image" Target="../media/image4308.png"/><Relationship Id="rId4312" Type="http://schemas.openxmlformats.org/officeDocument/2006/relationships/image" Target="../media/image4312.png"/><Relationship Id="rId4917" Type="http://schemas.openxmlformats.org/officeDocument/2006/relationships/image" Target="../media/image4917.png"/><Relationship Id="rId4918" Type="http://schemas.openxmlformats.org/officeDocument/2006/relationships/image" Target="../media/image4918.png"/><Relationship Id="rId4919" Type="http://schemas.openxmlformats.org/officeDocument/2006/relationships/image" Target="../media/image4919.png"/><Relationship Id="rId4923" Type="http://schemas.openxmlformats.org/officeDocument/2006/relationships/image" Target="../media/image4923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924" Type="http://schemas.openxmlformats.org/officeDocument/2006/relationships/image" Target="../media/image4924.png"/><Relationship Id="rId4927" Type="http://schemas.openxmlformats.org/officeDocument/2006/relationships/image" Target="../media/image4927.png"/><Relationship Id="rId4928" Type="http://schemas.openxmlformats.org/officeDocument/2006/relationships/image" Target="../media/image4928.png"/><Relationship Id="rId4930" Type="http://schemas.openxmlformats.org/officeDocument/2006/relationships/image" Target="../media/image4930.png"/><Relationship Id="rId4931" Type="http://schemas.openxmlformats.org/officeDocument/2006/relationships/image" Target="../media/image4931.png"/><Relationship Id="rId4936" Type="http://schemas.openxmlformats.org/officeDocument/2006/relationships/image" Target="../media/image4936.png"/><Relationship Id="rId4939" Type="http://schemas.openxmlformats.org/officeDocument/2006/relationships/image" Target="../media/image4939.png"/><Relationship Id="rId4947" Type="http://schemas.openxmlformats.org/officeDocument/2006/relationships/image" Target="../media/image4947.png"/><Relationship Id="rId4955" Type="http://schemas.openxmlformats.org/officeDocument/2006/relationships/image" Target="../media/image4955.png"/><Relationship Id="rId4957" Type="http://schemas.openxmlformats.org/officeDocument/2006/relationships/image" Target="../media/image4957.png"/><Relationship Id="rId4958" Type="http://schemas.openxmlformats.org/officeDocument/2006/relationships/image" Target="../media/image4958.png"/><Relationship Id="rId4962" Type="http://schemas.openxmlformats.org/officeDocument/2006/relationships/image" Target="../media/image4962.png"/><Relationship Id="rId4965" Type="http://schemas.openxmlformats.org/officeDocument/2006/relationships/image" Target="../media/image4965.png"/><Relationship Id="rId4968" Type="http://schemas.openxmlformats.org/officeDocument/2006/relationships/image" Target="../media/image4968.png"/><Relationship Id="rId4971" Type="http://schemas.openxmlformats.org/officeDocument/2006/relationships/image" Target="../media/image4971.png"/><Relationship Id="rId4973" Type="http://schemas.openxmlformats.org/officeDocument/2006/relationships/image" Target="../media/image4973.png"/><Relationship Id="rId4976" Type="http://schemas.openxmlformats.org/officeDocument/2006/relationships/image" Target="../media/image4976.png"/><Relationship Id="rId4979" Type="http://schemas.openxmlformats.org/officeDocument/2006/relationships/image" Target="../media/image4979.png"/><Relationship Id="rId4981" Type="http://schemas.openxmlformats.org/officeDocument/2006/relationships/image" Target="../media/image4981.png"/><Relationship Id="rId4983" Type="http://schemas.openxmlformats.org/officeDocument/2006/relationships/image" Target="../media/image4983.png"/><Relationship Id="rId4984" Type="http://schemas.openxmlformats.org/officeDocument/2006/relationships/image" Target="../media/image4984.png"/><Relationship Id="rId4986" Type="http://schemas.openxmlformats.org/officeDocument/2006/relationships/image" Target="../media/image4986.png"/><Relationship Id="rId4988" Type="http://schemas.openxmlformats.org/officeDocument/2006/relationships/image" Target="../media/image4988.png"/><Relationship Id="rId4990" Type="http://schemas.openxmlformats.org/officeDocument/2006/relationships/image" Target="../media/image4990.png"/><Relationship Id="rId4991" Type="http://schemas.openxmlformats.org/officeDocument/2006/relationships/image" Target="../media/image4991.png"/><Relationship Id="rId4993" Type="http://schemas.openxmlformats.org/officeDocument/2006/relationships/image" Target="../media/image4993.png"/><Relationship Id="rId4994" Type="http://schemas.openxmlformats.org/officeDocument/2006/relationships/image" Target="../media/image4994.png"/><Relationship Id="rId4995" Type="http://schemas.openxmlformats.org/officeDocument/2006/relationships/image" Target="../media/image4995.png"/><Relationship Id="rId4996" Type="http://schemas.openxmlformats.org/officeDocument/2006/relationships/image" Target="../media/image4996.png"/><Relationship Id="rId4997" Type="http://schemas.openxmlformats.org/officeDocument/2006/relationships/image" Target="../media/image4997.png"/><Relationship Id="rId5000" Type="http://schemas.openxmlformats.org/officeDocument/2006/relationships/image" Target="../media/image5000.png"/><Relationship Id="rId5002" Type="http://schemas.openxmlformats.org/officeDocument/2006/relationships/image" Target="../media/image5002.png"/><Relationship Id="rId5004" Type="http://schemas.openxmlformats.org/officeDocument/2006/relationships/image" Target="../media/image5004.png"/><Relationship Id="rId5005" Type="http://schemas.openxmlformats.org/officeDocument/2006/relationships/image" Target="../media/image5005.png"/><Relationship Id="rId5007" Type="http://schemas.openxmlformats.org/officeDocument/2006/relationships/image" Target="../media/image5007.png"/><Relationship Id="rId5010" Type="http://schemas.openxmlformats.org/officeDocument/2006/relationships/image" Target="../media/image5010.png"/><Relationship Id="rId5012" Type="http://schemas.openxmlformats.org/officeDocument/2006/relationships/image" Target="../media/image5012.png"/><Relationship Id="rId5014" Type="http://schemas.openxmlformats.org/officeDocument/2006/relationships/image" Target="../media/image5014.png"/><Relationship Id="rId5017" Type="http://schemas.openxmlformats.org/officeDocument/2006/relationships/image" Target="../media/image5017.png"/><Relationship Id="rId5019" Type="http://schemas.openxmlformats.org/officeDocument/2006/relationships/image" Target="../media/image5019.png"/><Relationship Id="rId5021" Type="http://schemas.openxmlformats.org/officeDocument/2006/relationships/image" Target="../media/image5021.png"/><Relationship Id="rId5022" Type="http://schemas.openxmlformats.org/officeDocument/2006/relationships/image" Target="../media/image5022.png"/><Relationship Id="rId5023" Type="http://schemas.openxmlformats.org/officeDocument/2006/relationships/image" Target="../media/image5023.png"/><Relationship Id="rId5025" Type="http://schemas.openxmlformats.org/officeDocument/2006/relationships/image" Target="../media/image5025.png"/><Relationship Id="rId5027" Type="http://schemas.openxmlformats.org/officeDocument/2006/relationships/image" Target="../media/image5027.png"/><Relationship Id="rId5030" Type="http://schemas.openxmlformats.org/officeDocument/2006/relationships/image" Target="../media/image5030.png"/><Relationship Id="rId5031" Type="http://schemas.openxmlformats.org/officeDocument/2006/relationships/image" Target="../media/image5031.png"/><Relationship Id="rId5033" Type="http://schemas.openxmlformats.org/officeDocument/2006/relationships/image" Target="../media/image5033.png"/><Relationship Id="rId5036" Type="http://schemas.openxmlformats.org/officeDocument/2006/relationships/image" Target="../media/image5036.png"/><Relationship Id="rId5038" Type="http://schemas.openxmlformats.org/officeDocument/2006/relationships/image" Target="../media/image5038.png"/><Relationship Id="rId5041" Type="http://schemas.openxmlformats.org/officeDocument/2006/relationships/image" Target="../media/image5041.png"/><Relationship Id="rId5045" Type="http://schemas.openxmlformats.org/officeDocument/2006/relationships/image" Target="../media/image5045.png"/><Relationship Id="rId5047" Type="http://schemas.openxmlformats.org/officeDocument/2006/relationships/image" Target="../media/image5047.png"/><Relationship Id="rId5049" Type="http://schemas.openxmlformats.org/officeDocument/2006/relationships/image" Target="../media/image5049.png"/><Relationship Id="rId5051" Type="http://schemas.openxmlformats.org/officeDocument/2006/relationships/image" Target="../media/image5051.png"/><Relationship Id="rId5052" Type="http://schemas.openxmlformats.org/officeDocument/2006/relationships/image" Target="../media/image5052.png"/><Relationship Id="rId5054" Type="http://schemas.openxmlformats.org/officeDocument/2006/relationships/image" Target="../media/image5054.png"/><Relationship Id="rId5056" Type="http://schemas.openxmlformats.org/officeDocument/2006/relationships/image" Target="../media/image5056.png"/><Relationship Id="rId5060" Type="http://schemas.openxmlformats.org/officeDocument/2006/relationships/image" Target="../media/image5060.png"/><Relationship Id="rId5063" Type="http://schemas.openxmlformats.org/officeDocument/2006/relationships/image" Target="../media/image5063.png"/><Relationship Id="rId5065" Type="http://schemas.openxmlformats.org/officeDocument/2006/relationships/image" Target="../media/image5065.png"/><Relationship Id="rId5066" Type="http://schemas.openxmlformats.org/officeDocument/2006/relationships/image" Target="../media/image5066.png"/><Relationship Id="rId5067" Type="http://schemas.openxmlformats.org/officeDocument/2006/relationships/image" Target="../media/image5067.png"/><Relationship Id="rId5068" Type="http://schemas.openxmlformats.org/officeDocument/2006/relationships/image" Target="../media/image5068.png"/><Relationship Id="rId5070" Type="http://schemas.openxmlformats.org/officeDocument/2006/relationships/image" Target="../media/image5070.png"/><Relationship Id="rId5072" Type="http://schemas.openxmlformats.org/officeDocument/2006/relationships/image" Target="../media/image5072.png"/><Relationship Id="rId5074" Type="http://schemas.openxmlformats.org/officeDocument/2006/relationships/image" Target="../media/image5074.png"/><Relationship Id="rId5076" Type="http://schemas.openxmlformats.org/officeDocument/2006/relationships/image" Target="../media/image5076.png"/><Relationship Id="rId5080" Type="http://schemas.openxmlformats.org/officeDocument/2006/relationships/image" Target="../media/image5080.png"/><Relationship Id="rId5083" Type="http://schemas.openxmlformats.org/officeDocument/2006/relationships/image" Target="../media/image5083.png"/><Relationship Id="rId5085" Type="http://schemas.openxmlformats.org/officeDocument/2006/relationships/image" Target="../media/image5085.png"/><Relationship Id="rId5087" Type="http://schemas.openxmlformats.org/officeDocument/2006/relationships/image" Target="../media/image5087.png"/><Relationship Id="rId5089" Type="http://schemas.openxmlformats.org/officeDocument/2006/relationships/image" Target="../media/image5089.png"/><Relationship Id="rId5090" Type="http://schemas.openxmlformats.org/officeDocument/2006/relationships/image" Target="../media/image5090.png"/><Relationship Id="rId5092" Type="http://schemas.openxmlformats.org/officeDocument/2006/relationships/image" Target="../media/image5092.png"/><Relationship Id="rId5093" Type="http://schemas.openxmlformats.org/officeDocument/2006/relationships/image" Target="../media/image5093.png"/><Relationship Id="rId5097" Type="http://schemas.openxmlformats.org/officeDocument/2006/relationships/image" Target="../media/image5097.png"/><Relationship Id="rId5099" Type="http://schemas.openxmlformats.org/officeDocument/2006/relationships/image" Target="../media/image5099.png"/><Relationship Id="rId5102" Type="http://schemas.openxmlformats.org/officeDocument/2006/relationships/image" Target="../media/image5102.png"/><Relationship Id="rId5106" Type="http://schemas.openxmlformats.org/officeDocument/2006/relationships/image" Target="../media/image5106.png"/><Relationship Id="rId5108" Type="http://schemas.openxmlformats.org/officeDocument/2006/relationships/image" Target="../media/image5108.png"/><Relationship Id="rId5110" Type="http://schemas.openxmlformats.org/officeDocument/2006/relationships/image" Target="../media/image5110.png"/><Relationship Id="rId5114" Type="http://schemas.openxmlformats.org/officeDocument/2006/relationships/image" Target="../media/image5114.png"/><Relationship Id="rId5117" Type="http://schemas.openxmlformats.org/officeDocument/2006/relationships/image" Target="../media/image5117.png"/><Relationship Id="rId5120" Type="http://schemas.openxmlformats.org/officeDocument/2006/relationships/image" Target="../media/image5120.png"/><Relationship Id="rId5122" Type="http://schemas.openxmlformats.org/officeDocument/2006/relationships/image" Target="../media/image5122.png"/><Relationship Id="rId5123" Type="http://schemas.openxmlformats.org/officeDocument/2006/relationships/image" Target="../media/image5123.png"/><Relationship Id="rId5126" Type="http://schemas.openxmlformats.org/officeDocument/2006/relationships/image" Target="../media/image5126.png"/><Relationship Id="rId5129" Type="http://schemas.openxmlformats.org/officeDocument/2006/relationships/image" Target="../media/image5129.png"/><Relationship Id="rId5132" Type="http://schemas.openxmlformats.org/officeDocument/2006/relationships/image" Target="../media/image5132.png"/><Relationship Id="rId5134" Type="http://schemas.openxmlformats.org/officeDocument/2006/relationships/image" Target="../media/image5134.png"/><Relationship Id="rId5136" Type="http://schemas.openxmlformats.org/officeDocument/2006/relationships/image" Target="../media/image5136.png"/><Relationship Id="rId5138" Type="http://schemas.openxmlformats.org/officeDocument/2006/relationships/image" Target="../media/image5138.png"/><Relationship Id="rId5139" Type="http://schemas.openxmlformats.org/officeDocument/2006/relationships/image" Target="../media/image5139.png"/><Relationship Id="rId5141" Type="http://schemas.openxmlformats.org/officeDocument/2006/relationships/image" Target="../media/image5141.png"/><Relationship Id="rId5143" Type="http://schemas.openxmlformats.org/officeDocument/2006/relationships/image" Target="../media/image5143.png"/><Relationship Id="rId5146" Type="http://schemas.openxmlformats.org/officeDocument/2006/relationships/image" Target="../media/image5146.png"/><Relationship Id="rId5148" Type="http://schemas.openxmlformats.org/officeDocument/2006/relationships/image" Target="../media/image5148.png"/><Relationship Id="rId5149" Type="http://schemas.openxmlformats.org/officeDocument/2006/relationships/image" Target="../media/image5149.png"/><Relationship Id="rId5150" Type="http://schemas.openxmlformats.org/officeDocument/2006/relationships/image" Target="../media/image5150.png"/><Relationship Id="rId5152" Type="http://schemas.openxmlformats.org/officeDocument/2006/relationships/image" Target="../media/image5152.png"/><Relationship Id="rId5153" Type="http://schemas.openxmlformats.org/officeDocument/2006/relationships/image" Target="../media/image5153.png"/><Relationship Id="rId5155" Type="http://schemas.openxmlformats.org/officeDocument/2006/relationships/image" Target="../media/image5155.png"/><Relationship Id="rId5156" Type="http://schemas.openxmlformats.org/officeDocument/2006/relationships/image" Target="../media/image5156.png"/><Relationship Id="rId5158" Type="http://schemas.openxmlformats.org/officeDocument/2006/relationships/image" Target="../media/image5158.png"/><Relationship Id="rId5159" Type="http://schemas.openxmlformats.org/officeDocument/2006/relationships/image" Target="../media/image5159.png"/><Relationship Id="rId5160" Type="http://schemas.openxmlformats.org/officeDocument/2006/relationships/image" Target="../media/image5160.png"/><Relationship Id="rId5161" Type="http://schemas.openxmlformats.org/officeDocument/2006/relationships/image" Target="../media/image5161.png"/><Relationship Id="rId5163" Type="http://schemas.openxmlformats.org/officeDocument/2006/relationships/image" Target="../media/image5163.png"/><Relationship Id="rId5167" Type="http://schemas.openxmlformats.org/officeDocument/2006/relationships/image" Target="../media/image5167.png"/><Relationship Id="rId5170" Type="http://schemas.openxmlformats.org/officeDocument/2006/relationships/image" Target="../media/image5170.png"/><Relationship Id="rId5172" Type="http://schemas.openxmlformats.org/officeDocument/2006/relationships/image" Target="../media/image5172.png"/><Relationship Id="rId5178" Type="http://schemas.openxmlformats.org/officeDocument/2006/relationships/image" Target="../media/image5178.png"/><Relationship Id="rId5179" Type="http://schemas.openxmlformats.org/officeDocument/2006/relationships/image" Target="../media/image5179.png"/><Relationship Id="rId5180" Type="http://schemas.openxmlformats.org/officeDocument/2006/relationships/image" Target="../media/image5180.png"/><Relationship Id="rId5182" Type="http://schemas.openxmlformats.org/officeDocument/2006/relationships/image" Target="../media/image5182.png"/><Relationship Id="rId5184" Type="http://schemas.openxmlformats.org/officeDocument/2006/relationships/image" Target="../media/image5184.png"/><Relationship Id="rId5185" Type="http://schemas.openxmlformats.org/officeDocument/2006/relationships/image" Target="../media/image5185.png"/><Relationship Id="rId5186" Type="http://schemas.openxmlformats.org/officeDocument/2006/relationships/image" Target="../media/image5186.png"/><Relationship Id="rId5187" Type="http://schemas.openxmlformats.org/officeDocument/2006/relationships/image" Target="../media/image5187.png"/><Relationship Id="rId5189" Type="http://schemas.openxmlformats.org/officeDocument/2006/relationships/image" Target="../media/image5189.png"/><Relationship Id="rId5191" Type="http://schemas.openxmlformats.org/officeDocument/2006/relationships/image" Target="../media/image5191.png"/><Relationship Id="rId5192" Type="http://schemas.openxmlformats.org/officeDocument/2006/relationships/image" Target="../media/image5192.png"/><Relationship Id="rId5194" Type="http://schemas.openxmlformats.org/officeDocument/2006/relationships/image" Target="../media/image5194.png"/><Relationship Id="rId5198" Type="http://schemas.openxmlformats.org/officeDocument/2006/relationships/image" Target="../media/image5198.png"/><Relationship Id="rId5200" Type="http://schemas.openxmlformats.org/officeDocument/2006/relationships/image" Target="../media/image5200.png"/><Relationship Id="rId5202" Type="http://schemas.openxmlformats.org/officeDocument/2006/relationships/image" Target="../media/image5202.png"/><Relationship Id="rId5204" Type="http://schemas.openxmlformats.org/officeDocument/2006/relationships/image" Target="../media/image5204.png"/><Relationship Id="rId5206" Type="http://schemas.openxmlformats.org/officeDocument/2006/relationships/image" Target="../media/image5206.png"/><Relationship Id="rId5210" Type="http://schemas.openxmlformats.org/officeDocument/2006/relationships/image" Target="../media/image5210.png"/><Relationship Id="rId5213" Type="http://schemas.openxmlformats.org/officeDocument/2006/relationships/image" Target="../media/image5213.png"/><Relationship Id="rId5215" Type="http://schemas.openxmlformats.org/officeDocument/2006/relationships/image" Target="../media/image5215.png"/><Relationship Id="rId5216" Type="http://schemas.openxmlformats.org/officeDocument/2006/relationships/image" Target="../media/image5216.png"/><Relationship Id="rId5218" Type="http://schemas.openxmlformats.org/officeDocument/2006/relationships/image" Target="../media/image5218.png"/><Relationship Id="rId5220" Type="http://schemas.openxmlformats.org/officeDocument/2006/relationships/image" Target="../media/image5220.png"/><Relationship Id="rId5222" Type="http://schemas.openxmlformats.org/officeDocument/2006/relationships/image" Target="../media/image5222.png"/><Relationship Id="rId5230" Type="http://schemas.openxmlformats.org/officeDocument/2006/relationships/image" Target="../media/image5230.png"/><Relationship Id="rId5231" Type="http://schemas.openxmlformats.org/officeDocument/2006/relationships/image" Target="../media/image5231.png"/><Relationship Id="rId5233" Type="http://schemas.openxmlformats.org/officeDocument/2006/relationships/image" Target="../media/image5233.png"/><Relationship Id="rId5234" Type="http://schemas.openxmlformats.org/officeDocument/2006/relationships/image" Target="../media/image5234.png"/><Relationship Id="rId5242" Type="http://schemas.openxmlformats.org/officeDocument/2006/relationships/image" Target="../media/image5242.png"/><Relationship Id="rId5243" Type="http://schemas.openxmlformats.org/officeDocument/2006/relationships/image" Target="../media/image5243.png"/><Relationship Id="rId5245" Type="http://schemas.openxmlformats.org/officeDocument/2006/relationships/image" Target="../media/image5245.png"/><Relationship Id="rId5246" Type="http://schemas.openxmlformats.org/officeDocument/2006/relationships/image" Target="../media/image5246.png"/><Relationship Id="rId5254" Type="http://schemas.openxmlformats.org/officeDocument/2006/relationships/image" Target="../media/image5254.png"/><Relationship Id="rId5255" Type="http://schemas.openxmlformats.org/officeDocument/2006/relationships/image" Target="../media/image5255.png"/><Relationship Id="rId5257" Type="http://schemas.openxmlformats.org/officeDocument/2006/relationships/image" Target="../media/image5257.png"/><Relationship Id="rId5258" Type="http://schemas.openxmlformats.org/officeDocument/2006/relationships/image" Target="../media/image5258.png"/><Relationship Id="rId5262" Type="http://schemas.openxmlformats.org/officeDocument/2006/relationships/image" Target="../media/image5262.png"/><Relationship Id="rId5264" Type="http://schemas.openxmlformats.org/officeDocument/2006/relationships/image" Target="../media/image5264.png"/><Relationship Id="rId5266" Type="http://schemas.openxmlformats.org/officeDocument/2006/relationships/image" Target="../media/image5266.png"/><Relationship Id="rId5268" Type="http://schemas.openxmlformats.org/officeDocument/2006/relationships/image" Target="../media/image5268.png"/><Relationship Id="rId5273" Type="http://schemas.openxmlformats.org/officeDocument/2006/relationships/image" Target="../media/image5273.png"/><Relationship Id="rId5274" Type="http://schemas.openxmlformats.org/officeDocument/2006/relationships/image" Target="../media/image5274.png"/><Relationship Id="rId5276" Type="http://schemas.openxmlformats.org/officeDocument/2006/relationships/image" Target="../media/image5276.png"/><Relationship Id="rId5277" Type="http://schemas.openxmlformats.org/officeDocument/2006/relationships/image" Target="../media/image5277.png"/><Relationship Id="rId5282" Type="http://schemas.openxmlformats.org/officeDocument/2006/relationships/image" Target="../media/image5282.png"/><Relationship Id="rId5283" Type="http://schemas.openxmlformats.org/officeDocument/2006/relationships/image" Target="../media/image5283.png"/><Relationship Id="rId5285" Type="http://schemas.openxmlformats.org/officeDocument/2006/relationships/image" Target="../media/image5285.png"/><Relationship Id="rId5286" Type="http://schemas.openxmlformats.org/officeDocument/2006/relationships/image" Target="../media/image5286.png"/><Relationship Id="rId5291" Type="http://schemas.openxmlformats.org/officeDocument/2006/relationships/image" Target="../media/image5291.png"/><Relationship Id="rId5294" Type="http://schemas.openxmlformats.org/officeDocument/2006/relationships/image" Target="../media/image5294.png"/><Relationship Id="rId5296" Type="http://schemas.openxmlformats.org/officeDocument/2006/relationships/image" Target="../media/image5296.png"/><Relationship Id="rId5298" Type="http://schemas.openxmlformats.org/officeDocument/2006/relationships/image" Target="../media/image5298.png"/><Relationship Id="rId5301" Type="http://schemas.openxmlformats.org/officeDocument/2006/relationships/image" Target="../media/image5301.png"/><Relationship Id="rId5302" Type="http://schemas.openxmlformats.org/officeDocument/2006/relationships/image" Target="../media/image5302.png"/><Relationship Id="rId5304" Type="http://schemas.openxmlformats.org/officeDocument/2006/relationships/image" Target="../media/image5304.png"/><Relationship Id="rId5305" Type="http://schemas.openxmlformats.org/officeDocument/2006/relationships/image" Target="../media/image5305.png"/><Relationship Id="rId5311" Type="http://schemas.openxmlformats.org/officeDocument/2006/relationships/image" Target="../media/image1234.png"/><Relationship Id="rId5312" Type="http://schemas.openxmlformats.org/officeDocument/2006/relationships/image" Target="../media/image5312.png"/><Relationship Id="rId5314" Type="http://schemas.openxmlformats.org/officeDocument/2006/relationships/image" Target="../media/image5314.png"/><Relationship Id="rId5315" Type="http://schemas.openxmlformats.org/officeDocument/2006/relationships/image" Target="../media/image5315.png"/><Relationship Id="rId5320" Type="http://schemas.openxmlformats.org/officeDocument/2006/relationships/image" Target="../media/image5320.png"/><Relationship Id="rId5323" Type="http://schemas.openxmlformats.org/officeDocument/2006/relationships/image" Target="../media/image5323.png"/><Relationship Id="rId5331" Type="http://schemas.openxmlformats.org/officeDocument/2006/relationships/image" Target="../media/image5331.png"/><Relationship Id="rId5337" Type="http://schemas.openxmlformats.org/officeDocument/2006/relationships/image" Target="../media/image5337.png"/><Relationship Id="rId5339" Type="http://schemas.openxmlformats.org/officeDocument/2006/relationships/image" Target="../media/image5339.png"/><Relationship Id="rId5346" Type="http://schemas.openxmlformats.org/officeDocument/2006/relationships/image" Target="../media/image5346.png"/><Relationship Id="rId5358" Type="http://schemas.openxmlformats.org/officeDocument/2006/relationships/image" Target="../media/image1252.png"/><Relationship Id="rId5359" Type="http://schemas.openxmlformats.org/officeDocument/2006/relationships/image" Target="../media/image5359.png"/><Relationship Id="rId5361" Type="http://schemas.openxmlformats.org/officeDocument/2006/relationships/image" Target="../media/image5361.png"/><Relationship Id="rId5362" Type="http://schemas.openxmlformats.org/officeDocument/2006/relationships/image" Target="../media/image5362.png"/><Relationship Id="rId5364" Type="http://schemas.openxmlformats.org/officeDocument/2006/relationships/image" Target="../media/image5364.png"/><Relationship Id="rId5365" Type="http://schemas.openxmlformats.org/officeDocument/2006/relationships/image" Target="../media/image5365.png"/><Relationship Id="rId5370" Type="http://schemas.openxmlformats.org/officeDocument/2006/relationships/image" Target="../media/image5370.png"/><Relationship Id="rId5373" Type="http://schemas.openxmlformats.org/officeDocument/2006/relationships/image" Target="../media/image5373.png"/><Relationship Id="rId5381" Type="http://schemas.openxmlformats.org/officeDocument/2006/relationships/image" Target="../media/image5381.png"/><Relationship Id="rId5388" Type="http://schemas.openxmlformats.org/officeDocument/2006/relationships/image" Target="../media/image5388.png"/><Relationship Id="rId5389" Type="http://schemas.openxmlformats.org/officeDocument/2006/relationships/image" Target="../media/image5389.png"/><Relationship Id="rId5395" Type="http://schemas.openxmlformats.org/officeDocument/2006/relationships/image" Target="../media/image5395.png"/><Relationship Id="rId5396" Type="http://schemas.openxmlformats.org/officeDocument/2006/relationships/image" Target="../media/image5396.png"/><Relationship Id="rId5397" Type="http://schemas.openxmlformats.org/officeDocument/2006/relationships/image" Target="../media/image5397.png"/><Relationship Id="rId5398" Type="http://schemas.openxmlformats.org/officeDocument/2006/relationships/image" Target="../media/image5398.png"/><Relationship Id="rId5399" Type="http://schemas.openxmlformats.org/officeDocument/2006/relationships/image" Target="../media/image5399.png"/><Relationship Id="rId5400" Type="http://schemas.openxmlformats.org/officeDocument/2006/relationships/image" Target="../media/image5400.png"/><Relationship Id="rId5402" Type="http://schemas.openxmlformats.org/officeDocument/2006/relationships/image" Target="../media/image5402.png"/><Relationship Id="rId5405" Type="http://schemas.openxmlformats.org/officeDocument/2006/relationships/image" Target="../media/image5405.png"/><Relationship Id="rId5406" Type="http://schemas.openxmlformats.org/officeDocument/2006/relationships/image" Target="../media/image5406.png"/><Relationship Id="rId5540" Type="http://schemas.openxmlformats.org/officeDocument/2006/relationships/image" Target="../media/image5540.png"/><Relationship Id="rId5542" Type="http://schemas.openxmlformats.org/officeDocument/2006/relationships/image" Target="../media/image5542.png"/><Relationship Id="rId5543" Type="http://schemas.openxmlformats.org/officeDocument/2006/relationships/image" Target="../media/image5543.png"/><Relationship Id="rId5677" Type="http://schemas.openxmlformats.org/officeDocument/2006/relationships/image" Target="../media/image5677.png"/><Relationship Id="rId5679" Type="http://schemas.openxmlformats.org/officeDocument/2006/relationships/image" Target="../media/image5679.png"/><Relationship Id="rId5680" Type="http://schemas.openxmlformats.org/officeDocument/2006/relationships/image" Target="../media/image5680.png"/><Relationship Id="rId5814" Type="http://schemas.openxmlformats.org/officeDocument/2006/relationships/image" Target="../media/image5814.png"/><Relationship Id="rId6956" Type="http://schemas.openxmlformats.org/officeDocument/2006/relationships/image" Target="../media/image6956.png"/><Relationship Id="rId6957" Type="http://schemas.openxmlformats.org/officeDocument/2006/relationships/image" Target="../media/image6957.png"/><Relationship Id="rId6958" Type="http://schemas.openxmlformats.org/officeDocument/2006/relationships/image" Target="../media/image6958.png"/><Relationship Id="rId6962" Type="http://schemas.openxmlformats.org/officeDocument/2006/relationships/image" Target="../media/image2878.png"/><Relationship Id="rId8333" Type="http://schemas.openxmlformats.org/officeDocument/2006/relationships/image" Target="../media/image1252.png"/><Relationship Id="rId8334" Type="http://schemas.openxmlformats.org/officeDocument/2006/relationships/image" Target="../media/image8334.png"/><Relationship Id="rId8335" Type="http://schemas.openxmlformats.org/officeDocument/2006/relationships/image" Target="../media/image8335.png"/><Relationship Id="rId8341" Type="http://schemas.openxmlformats.org/officeDocument/2006/relationships/image" Target="../media/image8341.png"/><Relationship Id="rId8342" Type="http://schemas.openxmlformats.org/officeDocument/2006/relationships/image" Target="../media/image8342.png"/><Relationship Id="rId8343" Type="http://schemas.openxmlformats.org/officeDocument/2006/relationships/image" Target="../media/image8343.png"/><Relationship Id="rId8344" Type="http://schemas.openxmlformats.org/officeDocument/2006/relationships/image" Target="../media/image8344.png"/><Relationship Id="rId8345" Type="http://schemas.openxmlformats.org/officeDocument/2006/relationships/image" Target="../media/image8345.png"/><Relationship Id="rId8346" Type="http://schemas.openxmlformats.org/officeDocument/2006/relationships/image" Target="../media/image8346.png"/><Relationship Id="rId8348" Type="http://schemas.openxmlformats.org/officeDocument/2006/relationships/image" Target="../media/image8348.png"/><Relationship Id="rId8355" Type="http://schemas.openxmlformats.org/officeDocument/2006/relationships/image" Target="../media/image8355.png"/><Relationship Id="rId8357" Type="http://schemas.openxmlformats.org/officeDocument/2006/relationships/image" Target="../media/image8357.png"/><Relationship Id="rId8359" Type="http://schemas.openxmlformats.org/officeDocument/2006/relationships/image" Target="../media/image8359.png"/><Relationship Id="rId8361" Type="http://schemas.openxmlformats.org/officeDocument/2006/relationships/image" Target="../media/image8361.png"/><Relationship Id="rId8363" Type="http://schemas.openxmlformats.org/officeDocument/2006/relationships/image" Target="../media/image8363.png"/><Relationship Id="rId8364" Type="http://schemas.openxmlformats.org/officeDocument/2006/relationships/image" Target="../media/image8364.png"/><Relationship Id="rId8367" Type="http://schemas.openxmlformats.org/officeDocument/2006/relationships/image" Target="../media/image8367.png"/><Relationship Id="rId8369" Type="http://schemas.openxmlformats.org/officeDocument/2006/relationships/image" Target="../media/image8369.png"/><Relationship Id="rId8371" Type="http://schemas.openxmlformats.org/officeDocument/2006/relationships/image" Target="../media/image8371.png"/><Relationship Id="rId8374" Type="http://schemas.openxmlformats.org/officeDocument/2006/relationships/image" Target="../media/image8374.png"/><Relationship Id="rId8377" Type="http://schemas.openxmlformats.org/officeDocument/2006/relationships/image" Target="../media/image8377.png"/><Relationship Id="rId8379" Type="http://schemas.openxmlformats.org/officeDocument/2006/relationships/image" Target="../media/image8379.png"/><Relationship Id="rId8382" Type="http://schemas.openxmlformats.org/officeDocument/2006/relationships/image" Target="../media/image8382.png"/><Relationship Id="rId8385" Type="http://schemas.openxmlformats.org/officeDocument/2006/relationships/image" Target="../media/image8385.png"/><Relationship Id="rId8388" Type="http://schemas.openxmlformats.org/officeDocument/2006/relationships/image" Target="../media/image8388.png"/><Relationship Id="rId8390" Type="http://schemas.openxmlformats.org/officeDocument/2006/relationships/image" Target="../media/image8390.png"/><Relationship Id="rId8392" Type="http://schemas.openxmlformats.org/officeDocument/2006/relationships/image" Target="../media/image8392.png"/><Relationship Id="rId8396" Type="http://schemas.openxmlformats.org/officeDocument/2006/relationships/image" Target="../media/image8396.png"/><Relationship Id="rId8397" Type="http://schemas.openxmlformats.org/officeDocument/2006/relationships/image" Target="../media/image8397.png"/><Relationship Id="rId8399" Type="http://schemas.openxmlformats.org/officeDocument/2006/relationships/image" Target="../media/image8399.png"/><Relationship Id="rId8401" Type="http://schemas.openxmlformats.org/officeDocument/2006/relationships/image" Target="../media/image8401.png"/><Relationship Id="rId8403" Type="http://schemas.openxmlformats.org/officeDocument/2006/relationships/image" Target="../media/image8403.png"/><Relationship Id="rId8404" Type="http://schemas.openxmlformats.org/officeDocument/2006/relationships/image" Target="../media/image8404.png"/><Relationship Id="rId9023" Type="http://schemas.openxmlformats.org/officeDocument/2006/relationships/image" Target="../media/image9023.png"/><Relationship Id="rId9024" Type="http://schemas.openxmlformats.org/officeDocument/2006/relationships/image" Target="../media/image9024.png"/><Relationship Id="rId9025" Type="http://schemas.openxmlformats.org/officeDocument/2006/relationships/image" Target="../media/image9025.png"/><Relationship Id="rId9029" Type="http://schemas.openxmlformats.org/officeDocument/2006/relationships/image" Target="../media/image4923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22009"/>
            <a:ext cx="14597989" cy="11692229"/>
          </a:xfrm>
          <a:prstGeom prst="rect">
            <a:avLst/>
          </a:prstGeom>
          <a:noFill/>
          <a:extLst/>
        </p:spPr>
      </p:pic>
      <p:sp>
        <p:nvSpPr>
          <p:cNvPr id="101" name="Freeform 101"/>
          <p:cNvSpPr/>
          <p:nvPr/>
        </p:nvSpPr>
        <p:spPr>
          <a:xfrm rot="0" flipH="0" flipV="0">
            <a:off x="9397005" y="7502111"/>
            <a:ext cx="1057756" cy="1668449"/>
          </a:xfrm>
          <a:custGeom>
            <a:pathLst>
              <a:path w="1057756" h="1668449">
                <a:moveTo>
                  <a:pt x="482777" y="0"/>
                </a:moveTo>
                <a:lnTo>
                  <a:pt x="0" y="306311"/>
                </a:lnTo>
                <a:lnTo>
                  <a:pt x="1057756" y="16684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8011602" y="2369523"/>
            <a:ext cx="6317957" cy="4228642"/>
          </a:xfrm>
          <a:custGeom>
            <a:pathLst>
              <a:path w="6317957" h="4228642">
                <a:moveTo>
                  <a:pt x="4918786" y="3661930"/>
                </a:moveTo>
                <a:cubicBezTo>
                  <a:pt x="5061572" y="3769511"/>
                  <a:pt x="5239702" y="3832440"/>
                  <a:pt x="5432297" y="3829824"/>
                </a:cubicBezTo>
                <a:cubicBezTo>
                  <a:pt x="5893625" y="3823537"/>
                  <a:pt x="6262534" y="3444443"/>
                  <a:pt x="6256248" y="2983103"/>
                </a:cubicBezTo>
                <a:cubicBezTo>
                  <a:pt x="6253200" y="2759811"/>
                  <a:pt x="6162649" y="2558326"/>
                  <a:pt x="6017869" y="2410409"/>
                </a:cubicBezTo>
                <a:cubicBezTo>
                  <a:pt x="6205524" y="2199881"/>
                  <a:pt x="6317957" y="1921650"/>
                  <a:pt x="6313817" y="1617954"/>
                </a:cubicBezTo>
                <a:cubicBezTo>
                  <a:pt x="6305016" y="971931"/>
                  <a:pt x="5772162" y="455396"/>
                  <a:pt x="5123700" y="464223"/>
                </a:cubicBezTo>
                <a:cubicBezTo>
                  <a:pt x="4924818" y="466941"/>
                  <a:pt x="4742396" y="519265"/>
                  <a:pt x="4585221" y="609066"/>
                </a:cubicBezTo>
                <a:cubicBezTo>
                  <a:pt x="4459288" y="299974"/>
                  <a:pt x="4154031" y="83909"/>
                  <a:pt x="3800145" y="88722"/>
                </a:cubicBezTo>
                <a:cubicBezTo>
                  <a:pt x="3494278" y="92887"/>
                  <a:pt x="3229166" y="261010"/>
                  <a:pt x="3086964" y="508241"/>
                </a:cubicBezTo>
                <a:cubicBezTo>
                  <a:pt x="2881732" y="200622"/>
                  <a:pt x="2529637" y="0"/>
                  <a:pt x="2132368" y="5410"/>
                </a:cubicBezTo>
                <a:cubicBezTo>
                  <a:pt x="1530262" y="13602"/>
                  <a:pt x="1044778" y="492010"/>
                  <a:pt x="1020483" y="1086485"/>
                </a:cubicBezTo>
                <a:cubicBezTo>
                  <a:pt x="431851" y="1230541"/>
                  <a:pt x="0" y="1759928"/>
                  <a:pt x="10465" y="2383422"/>
                </a:cubicBezTo>
                <a:cubicBezTo>
                  <a:pt x="22619" y="3108655"/>
                  <a:pt x="628562" y="3686580"/>
                  <a:pt x="1363853" y="3674249"/>
                </a:cubicBezTo>
                <a:cubicBezTo>
                  <a:pt x="1368895" y="3674172"/>
                  <a:pt x="1373912" y="3673956"/>
                  <a:pt x="1378928" y="3673804"/>
                </a:cubicBezTo>
                <a:cubicBezTo>
                  <a:pt x="1497026" y="3998594"/>
                  <a:pt x="1810385" y="4228642"/>
                  <a:pt x="2175447" y="4223676"/>
                </a:cubicBezTo>
                <a:cubicBezTo>
                  <a:pt x="2473465" y="4219625"/>
                  <a:pt x="2732735" y="4059871"/>
                  <a:pt x="2877388" y="3822991"/>
                </a:cubicBezTo>
                <a:cubicBezTo>
                  <a:pt x="3120543" y="4050626"/>
                  <a:pt x="3452267" y="4187328"/>
                  <a:pt x="3829152" y="4182210"/>
                </a:cubicBezTo>
                <a:cubicBezTo>
                  <a:pt x="4272064" y="4176178"/>
                  <a:pt x="4664532" y="3973676"/>
                  <a:pt x="4918786" y="366193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66507" y="2462391"/>
            <a:ext cx="6197255" cy="4164215"/>
          </a:xfrm>
          <a:prstGeom prst="rect">
            <a:avLst/>
          </a:prstGeom>
          <a:noFill/>
          <a:extLst/>
        </p:spPr>
      </p:pic>
      <p:sp>
        <p:nvSpPr>
          <p:cNvPr id="104" name="Freeform 104"/>
          <p:cNvSpPr/>
          <p:nvPr/>
        </p:nvSpPr>
        <p:spPr>
          <a:xfrm rot="0" flipH="0" flipV="0">
            <a:off x="11290427" y="12619838"/>
            <a:ext cx="3305314" cy="5995911"/>
          </a:xfrm>
          <a:custGeom>
            <a:pathLst>
              <a:path w="3305314" h="5995911">
                <a:moveTo>
                  <a:pt x="3305314" y="5995911"/>
                </a:moveTo>
                <a:lnTo>
                  <a:pt x="0" y="5995911"/>
                </a:lnTo>
                <a:lnTo>
                  <a:pt x="0" y="0"/>
                </a:lnTo>
                <a:lnTo>
                  <a:pt x="3305314" y="0"/>
                </a:lnTo>
                <a:lnTo>
                  <a:pt x="3305314" y="5995911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rot="0" flipH="0" flipV="0">
            <a:off x="12100086" y="15937198"/>
            <a:ext cx="76961" cy="133717"/>
          </a:xfrm>
          <a:custGeom>
            <a:pathLst>
              <a:path w="76961" h="133717">
                <a:moveTo>
                  <a:pt x="27622" y="59613"/>
                </a:moveTo>
                <a:lnTo>
                  <a:pt x="34848" y="59613"/>
                </a:lnTo>
                <a:cubicBezTo>
                  <a:pt x="55244" y="59613"/>
                  <a:pt x="63994" y="50088"/>
                  <a:pt x="63994" y="34290"/>
                </a:cubicBezTo>
                <a:cubicBezTo>
                  <a:pt x="63994" y="21323"/>
                  <a:pt x="53898" y="10274"/>
                  <a:pt x="38289" y="10274"/>
                </a:cubicBezTo>
                <a:cubicBezTo>
                  <a:pt x="23431" y="10274"/>
                  <a:pt x="12954" y="20193"/>
                  <a:pt x="12560" y="33515"/>
                </a:cubicBezTo>
                <a:lnTo>
                  <a:pt x="1715" y="33515"/>
                </a:lnTo>
                <a:cubicBezTo>
                  <a:pt x="1715" y="12763"/>
                  <a:pt x="19050" y="0"/>
                  <a:pt x="38289" y="0"/>
                </a:cubicBezTo>
                <a:cubicBezTo>
                  <a:pt x="59625" y="0"/>
                  <a:pt x="75043" y="14668"/>
                  <a:pt x="75043" y="34480"/>
                </a:cubicBezTo>
                <a:cubicBezTo>
                  <a:pt x="75043" y="50469"/>
                  <a:pt x="65722" y="60184"/>
                  <a:pt x="53898" y="64578"/>
                </a:cubicBezTo>
                <a:cubicBezTo>
                  <a:pt x="67245" y="69138"/>
                  <a:pt x="76961" y="80187"/>
                  <a:pt x="76961" y="96951"/>
                </a:cubicBezTo>
                <a:cubicBezTo>
                  <a:pt x="76961" y="117537"/>
                  <a:pt x="62280" y="133717"/>
                  <a:pt x="39610" y="133717"/>
                </a:cubicBezTo>
                <a:cubicBezTo>
                  <a:pt x="15049" y="133717"/>
                  <a:pt x="1334" y="119048"/>
                  <a:pt x="0" y="99236"/>
                </a:cubicBezTo>
                <a:lnTo>
                  <a:pt x="10858" y="99236"/>
                </a:lnTo>
                <a:cubicBezTo>
                  <a:pt x="12560" y="113334"/>
                  <a:pt x="21336" y="123430"/>
                  <a:pt x="39610" y="123430"/>
                </a:cubicBezTo>
                <a:cubicBezTo>
                  <a:pt x="54469" y="123430"/>
                  <a:pt x="65912" y="112775"/>
                  <a:pt x="65912" y="97344"/>
                </a:cubicBezTo>
                <a:cubicBezTo>
                  <a:pt x="65912" y="80390"/>
                  <a:pt x="55244" y="69912"/>
                  <a:pt x="34848" y="69912"/>
                </a:cubicBezTo>
                <a:lnTo>
                  <a:pt x="27622" y="6991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4912" y="15961818"/>
            <a:ext cx="38354" cy="120662"/>
          </a:xfrm>
          <a:prstGeom prst="rect">
            <a:avLst/>
          </a:prstGeom>
          <a:noFill/>
          <a:extLst/>
        </p:spPr>
      </p:pic>
      <p:sp>
        <p:nvSpPr>
          <p:cNvPr id="107" name="Freeform 107"/>
          <p:cNvSpPr/>
          <p:nvPr/>
        </p:nvSpPr>
        <p:spPr>
          <a:xfrm rot="0" flipH="0" flipV="0">
            <a:off x="12231141" y="15937198"/>
            <a:ext cx="76961" cy="133717"/>
          </a:xfrm>
          <a:custGeom>
            <a:pathLst>
              <a:path w="76961" h="133717">
                <a:moveTo>
                  <a:pt x="27622" y="59613"/>
                </a:moveTo>
                <a:lnTo>
                  <a:pt x="34860" y="59613"/>
                </a:lnTo>
                <a:cubicBezTo>
                  <a:pt x="55244" y="59613"/>
                  <a:pt x="64007" y="50088"/>
                  <a:pt x="64007" y="34290"/>
                </a:cubicBezTo>
                <a:cubicBezTo>
                  <a:pt x="64007" y="21323"/>
                  <a:pt x="53910" y="10274"/>
                  <a:pt x="38289" y="10274"/>
                </a:cubicBezTo>
                <a:cubicBezTo>
                  <a:pt x="23431" y="10274"/>
                  <a:pt x="12967" y="20193"/>
                  <a:pt x="12573" y="33515"/>
                </a:cubicBezTo>
                <a:lnTo>
                  <a:pt x="1715" y="33515"/>
                </a:lnTo>
                <a:cubicBezTo>
                  <a:pt x="1715" y="12763"/>
                  <a:pt x="19050" y="0"/>
                  <a:pt x="38289" y="0"/>
                </a:cubicBezTo>
                <a:cubicBezTo>
                  <a:pt x="59638" y="0"/>
                  <a:pt x="75056" y="14668"/>
                  <a:pt x="75056" y="34480"/>
                </a:cubicBezTo>
                <a:cubicBezTo>
                  <a:pt x="75056" y="50469"/>
                  <a:pt x="65722" y="60184"/>
                  <a:pt x="53910" y="64578"/>
                </a:cubicBezTo>
                <a:cubicBezTo>
                  <a:pt x="67245" y="69138"/>
                  <a:pt x="76961" y="80187"/>
                  <a:pt x="76961" y="96951"/>
                </a:cubicBezTo>
                <a:cubicBezTo>
                  <a:pt x="76961" y="117537"/>
                  <a:pt x="62293" y="133717"/>
                  <a:pt x="39623" y="133717"/>
                </a:cubicBezTo>
                <a:cubicBezTo>
                  <a:pt x="15062" y="133717"/>
                  <a:pt x="1346" y="119048"/>
                  <a:pt x="0" y="99236"/>
                </a:cubicBezTo>
                <a:lnTo>
                  <a:pt x="10871" y="99236"/>
                </a:lnTo>
                <a:cubicBezTo>
                  <a:pt x="12573" y="113334"/>
                  <a:pt x="21336" y="123430"/>
                  <a:pt x="39623" y="123430"/>
                </a:cubicBezTo>
                <a:cubicBezTo>
                  <a:pt x="54482" y="123430"/>
                  <a:pt x="65925" y="112775"/>
                  <a:pt x="65925" y="97344"/>
                </a:cubicBezTo>
                <a:cubicBezTo>
                  <a:pt x="65925" y="80390"/>
                  <a:pt x="55244" y="69912"/>
                  <a:pt x="34860" y="69912"/>
                </a:cubicBezTo>
                <a:lnTo>
                  <a:pt x="27622" y="6991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" name="Picture 108"/>
          <p:cNvPicPr>
            <a:picLocks noChangeAspect="0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13501" y="15924487"/>
            <a:ext cx="98945" cy="159130"/>
          </a:xfrm>
          <a:prstGeom prst="rect">
            <a:avLst/>
          </a:prstGeom>
          <a:noFill/>
          <a:extLst/>
        </p:spPr>
      </p:pic>
      <p:pic>
        <p:nvPicPr>
          <p:cNvPr id="109" name="Picture 109"/>
          <p:cNvPicPr>
            <a:picLocks noChangeAspect="0" noChangeArrowheads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10275" y="15960686"/>
            <a:ext cx="101790" cy="157975"/>
          </a:xfrm>
          <a:prstGeom prst="rect">
            <a:avLst/>
          </a:prstGeom>
          <a:noFill/>
          <a:extLst/>
        </p:spPr>
      </p:pic>
      <p:sp>
        <p:nvSpPr>
          <p:cNvPr id="110" name="Freeform 110"/>
          <p:cNvSpPr/>
          <p:nvPr/>
        </p:nvSpPr>
        <p:spPr>
          <a:xfrm rot="0" flipH="0" flipV="0">
            <a:off x="12521271" y="15973381"/>
            <a:ext cx="125145" cy="96393"/>
          </a:xfrm>
          <a:custGeom>
            <a:pathLst>
              <a:path w="125145" h="96393">
                <a:moveTo>
                  <a:pt x="0" y="1143"/>
                </a:moveTo>
                <a:lnTo>
                  <a:pt x="10477" y="1143"/>
                </a:lnTo>
                <a:lnTo>
                  <a:pt x="10477" y="14109"/>
                </a:lnTo>
                <a:cubicBezTo>
                  <a:pt x="14477" y="5334"/>
                  <a:pt x="23037" y="0"/>
                  <a:pt x="35623" y="0"/>
                </a:cubicBezTo>
                <a:cubicBezTo>
                  <a:pt x="49148" y="0"/>
                  <a:pt x="59042" y="6476"/>
                  <a:pt x="64007" y="18668"/>
                </a:cubicBezTo>
                <a:cubicBezTo>
                  <a:pt x="69342" y="6680"/>
                  <a:pt x="79806" y="0"/>
                  <a:pt x="92951" y="0"/>
                </a:cubicBezTo>
                <a:cubicBezTo>
                  <a:pt x="112966" y="0"/>
                  <a:pt x="125145" y="14109"/>
                  <a:pt x="125145" y="40017"/>
                </a:cubicBezTo>
                <a:lnTo>
                  <a:pt x="125145" y="96393"/>
                </a:lnTo>
                <a:lnTo>
                  <a:pt x="114668" y="96393"/>
                </a:lnTo>
                <a:lnTo>
                  <a:pt x="114668" y="40195"/>
                </a:lnTo>
                <a:cubicBezTo>
                  <a:pt x="114668" y="19431"/>
                  <a:pt x="105537" y="9905"/>
                  <a:pt x="91808" y="9905"/>
                </a:cubicBezTo>
                <a:cubicBezTo>
                  <a:pt x="76568" y="9905"/>
                  <a:pt x="67818" y="21145"/>
                  <a:pt x="67818" y="37922"/>
                </a:cubicBezTo>
                <a:lnTo>
                  <a:pt x="67818" y="96393"/>
                </a:lnTo>
                <a:lnTo>
                  <a:pt x="57340" y="96393"/>
                </a:lnTo>
                <a:lnTo>
                  <a:pt x="57340" y="40195"/>
                </a:lnTo>
                <a:cubicBezTo>
                  <a:pt x="57340" y="19431"/>
                  <a:pt x="48196" y="9905"/>
                  <a:pt x="34480" y="9905"/>
                </a:cubicBezTo>
                <a:cubicBezTo>
                  <a:pt x="18846" y="9905"/>
                  <a:pt x="10477" y="21717"/>
                  <a:pt x="10477" y="39243"/>
                </a:cubicBezTo>
                <a:lnTo>
                  <a:pt x="10477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0">
            <a:off x="12713106" y="16009963"/>
            <a:ext cx="47421" cy="9716"/>
          </a:xfrm>
          <a:custGeom>
            <a:pathLst>
              <a:path w="47421" h="9716">
                <a:moveTo>
                  <a:pt x="0" y="0"/>
                </a:moveTo>
                <a:lnTo>
                  <a:pt x="47421" y="0"/>
                </a:lnTo>
                <a:lnTo>
                  <a:pt x="47421" y="9716"/>
                </a:lnTo>
                <a:lnTo>
                  <a:pt x="0" y="9716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12819210" y="15938334"/>
            <a:ext cx="83045" cy="131445"/>
          </a:xfrm>
          <a:custGeom>
            <a:pathLst>
              <a:path w="83045" h="131445">
                <a:moveTo>
                  <a:pt x="58293" y="0"/>
                </a:moveTo>
                <a:lnTo>
                  <a:pt x="12955" y="97535"/>
                </a:lnTo>
                <a:lnTo>
                  <a:pt x="58864" y="97535"/>
                </a:lnTo>
                <a:lnTo>
                  <a:pt x="58864" y="56578"/>
                </a:lnTo>
                <a:lnTo>
                  <a:pt x="69913" y="56578"/>
                </a:lnTo>
                <a:lnTo>
                  <a:pt x="69913" y="97535"/>
                </a:lnTo>
                <a:lnTo>
                  <a:pt x="83045" y="97535"/>
                </a:lnTo>
                <a:lnTo>
                  <a:pt x="83045" y="107810"/>
                </a:lnTo>
                <a:lnTo>
                  <a:pt x="69913" y="107810"/>
                </a:lnTo>
                <a:lnTo>
                  <a:pt x="69913" y="131445"/>
                </a:lnTo>
                <a:lnTo>
                  <a:pt x="58864" y="131445"/>
                </a:lnTo>
                <a:lnTo>
                  <a:pt x="58864" y="107810"/>
                </a:lnTo>
                <a:lnTo>
                  <a:pt x="0" y="107810"/>
                </a:lnTo>
                <a:lnTo>
                  <a:pt x="0" y="99631"/>
                </a:lnTo>
                <a:lnTo>
                  <a:pt x="47054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13"/>
          <p:cNvPicPr>
            <a:picLocks noChangeAspect="0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06908" y="15961818"/>
            <a:ext cx="38354" cy="120662"/>
          </a:xfrm>
          <a:prstGeom prst="rect">
            <a:avLst/>
          </a:prstGeom>
          <a:noFill/>
          <a:extLst/>
        </p:spPr>
      </p:pic>
      <p:sp>
        <p:nvSpPr>
          <p:cNvPr id="114" name="Freeform 114"/>
          <p:cNvSpPr/>
          <p:nvPr/>
        </p:nvSpPr>
        <p:spPr>
          <a:xfrm rot="0" flipH="0" flipV="0">
            <a:off x="12970466" y="15938329"/>
            <a:ext cx="29908" cy="131445"/>
          </a:xfrm>
          <a:custGeom>
            <a:pathLst>
              <a:path w="29908" h="131445">
                <a:moveTo>
                  <a:pt x="29908" y="131445"/>
                </a:moveTo>
                <a:lnTo>
                  <a:pt x="18859" y="131445"/>
                </a:lnTo>
                <a:lnTo>
                  <a:pt x="18859" y="13335"/>
                </a:lnTo>
                <a:lnTo>
                  <a:pt x="0" y="26874"/>
                </a:lnTo>
                <a:lnTo>
                  <a:pt x="0" y="14478"/>
                </a:lnTo>
                <a:lnTo>
                  <a:pt x="18859" y="0"/>
                </a:lnTo>
                <a:lnTo>
                  <a:pt x="29908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13048763" y="15938332"/>
            <a:ext cx="73341" cy="132587"/>
          </a:xfrm>
          <a:custGeom>
            <a:pathLst>
              <a:path w="73341" h="132587">
                <a:moveTo>
                  <a:pt x="12953" y="68389"/>
                </a:moveTo>
                <a:lnTo>
                  <a:pt x="3048" y="68389"/>
                </a:lnTo>
                <a:lnTo>
                  <a:pt x="3048" y="0"/>
                </a:lnTo>
                <a:lnTo>
                  <a:pt x="67804" y="0"/>
                </a:lnTo>
                <a:lnTo>
                  <a:pt x="67804" y="11049"/>
                </a:lnTo>
                <a:lnTo>
                  <a:pt x="13714" y="11049"/>
                </a:lnTo>
                <a:lnTo>
                  <a:pt x="13714" y="53721"/>
                </a:lnTo>
                <a:cubicBezTo>
                  <a:pt x="18477" y="47244"/>
                  <a:pt x="26465" y="42291"/>
                  <a:pt x="37527" y="42291"/>
                </a:cubicBezTo>
                <a:cubicBezTo>
                  <a:pt x="62673" y="42291"/>
                  <a:pt x="73341" y="60769"/>
                  <a:pt x="73341" y="90296"/>
                </a:cubicBezTo>
                <a:cubicBezTo>
                  <a:pt x="73341" y="116204"/>
                  <a:pt x="60197" y="132587"/>
                  <a:pt x="35812" y="132587"/>
                </a:cubicBezTo>
                <a:cubicBezTo>
                  <a:pt x="16000" y="132587"/>
                  <a:pt x="1333" y="118300"/>
                  <a:pt x="0" y="100202"/>
                </a:cubicBezTo>
                <a:lnTo>
                  <a:pt x="10858" y="100202"/>
                </a:lnTo>
                <a:cubicBezTo>
                  <a:pt x="12763" y="113727"/>
                  <a:pt x="23049" y="122300"/>
                  <a:pt x="35812" y="122300"/>
                </a:cubicBezTo>
                <a:cubicBezTo>
                  <a:pt x="52005" y="122300"/>
                  <a:pt x="62292" y="113537"/>
                  <a:pt x="62292" y="90296"/>
                </a:cubicBezTo>
                <a:cubicBezTo>
                  <a:pt x="62292" y="66294"/>
                  <a:pt x="54481" y="53340"/>
                  <a:pt x="35812" y="53340"/>
                </a:cubicBezTo>
                <a:cubicBezTo>
                  <a:pt x="24573" y="53340"/>
                  <a:pt x="17334" y="60389"/>
                  <a:pt x="12953" y="68389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spect="0" noChangeArrowheads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32268" y="15960686"/>
            <a:ext cx="101776" cy="157975"/>
          </a:xfrm>
          <a:prstGeom prst="rect">
            <a:avLst/>
          </a:prstGeom>
          <a:noFill/>
          <a:extLst/>
        </p:spPr>
      </p:pic>
      <p:sp>
        <p:nvSpPr>
          <p:cNvPr id="117" name="Freeform 117"/>
          <p:cNvSpPr/>
          <p:nvPr/>
        </p:nvSpPr>
        <p:spPr>
          <a:xfrm rot="0" flipH="0" flipV="0">
            <a:off x="13243250" y="15973381"/>
            <a:ext cx="125158" cy="96393"/>
          </a:xfrm>
          <a:custGeom>
            <a:pathLst>
              <a:path w="125158" h="96393">
                <a:moveTo>
                  <a:pt x="0" y="1143"/>
                </a:moveTo>
                <a:lnTo>
                  <a:pt x="10477" y="1143"/>
                </a:lnTo>
                <a:lnTo>
                  <a:pt x="10477" y="14109"/>
                </a:lnTo>
                <a:cubicBezTo>
                  <a:pt x="14490" y="5334"/>
                  <a:pt x="23050" y="0"/>
                  <a:pt x="35636" y="0"/>
                </a:cubicBezTo>
                <a:cubicBezTo>
                  <a:pt x="49148" y="0"/>
                  <a:pt x="59055" y="6476"/>
                  <a:pt x="64007" y="18668"/>
                </a:cubicBezTo>
                <a:cubicBezTo>
                  <a:pt x="69342" y="6680"/>
                  <a:pt x="79819" y="0"/>
                  <a:pt x="92964" y="0"/>
                </a:cubicBezTo>
                <a:cubicBezTo>
                  <a:pt x="112979" y="0"/>
                  <a:pt x="125158" y="14109"/>
                  <a:pt x="125158" y="40017"/>
                </a:cubicBezTo>
                <a:lnTo>
                  <a:pt x="125158" y="96393"/>
                </a:lnTo>
                <a:lnTo>
                  <a:pt x="114680" y="96393"/>
                </a:lnTo>
                <a:lnTo>
                  <a:pt x="114680" y="40195"/>
                </a:lnTo>
                <a:cubicBezTo>
                  <a:pt x="114680" y="19431"/>
                  <a:pt x="105537" y="9905"/>
                  <a:pt x="91821" y="9905"/>
                </a:cubicBezTo>
                <a:cubicBezTo>
                  <a:pt x="76581" y="9905"/>
                  <a:pt x="67818" y="21145"/>
                  <a:pt x="67818" y="37922"/>
                </a:cubicBezTo>
                <a:lnTo>
                  <a:pt x="67818" y="96393"/>
                </a:lnTo>
                <a:lnTo>
                  <a:pt x="57353" y="96393"/>
                </a:lnTo>
                <a:lnTo>
                  <a:pt x="57353" y="40195"/>
                </a:lnTo>
                <a:cubicBezTo>
                  <a:pt x="57353" y="19431"/>
                  <a:pt x="48196" y="9905"/>
                  <a:pt x="34480" y="9905"/>
                </a:cubicBezTo>
                <a:cubicBezTo>
                  <a:pt x="18859" y="9905"/>
                  <a:pt x="10477" y="21717"/>
                  <a:pt x="10477" y="39243"/>
                </a:cubicBezTo>
                <a:lnTo>
                  <a:pt x="10477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12097992" y="16306374"/>
            <a:ext cx="85521" cy="131445"/>
          </a:xfrm>
          <a:custGeom>
            <a:pathLst>
              <a:path w="85521" h="131445">
                <a:moveTo>
                  <a:pt x="83629" y="0"/>
                </a:moveTo>
                <a:lnTo>
                  <a:pt x="83629" y="8191"/>
                </a:lnTo>
                <a:lnTo>
                  <a:pt x="14084" y="121157"/>
                </a:lnTo>
                <a:lnTo>
                  <a:pt x="85521" y="121157"/>
                </a:lnTo>
                <a:lnTo>
                  <a:pt x="85521" y="131445"/>
                </a:lnTo>
                <a:lnTo>
                  <a:pt x="0" y="131445"/>
                </a:lnTo>
                <a:lnTo>
                  <a:pt x="0" y="123253"/>
                </a:lnTo>
                <a:lnTo>
                  <a:pt x="69532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7587" y="16292531"/>
            <a:ext cx="233012" cy="163875"/>
          </a:xfrm>
          <a:prstGeom prst="rect">
            <a:avLst/>
          </a:prstGeom>
          <a:noFill/>
          <a:extLst/>
        </p:spPr>
      </p:pic>
      <p:sp>
        <p:nvSpPr>
          <p:cNvPr id="120" name="Freeform 120"/>
          <p:cNvSpPr/>
          <p:nvPr/>
        </p:nvSpPr>
        <p:spPr>
          <a:xfrm rot="0" flipH="0" flipV="0">
            <a:off x="12435547" y="16306371"/>
            <a:ext cx="108964" cy="131444"/>
          </a:xfrm>
          <a:custGeom>
            <a:pathLst>
              <a:path w="108964" h="131444">
                <a:moveTo>
                  <a:pt x="54482" y="87439"/>
                </a:moveTo>
                <a:lnTo>
                  <a:pt x="98106" y="0"/>
                </a:lnTo>
                <a:lnTo>
                  <a:pt x="108964" y="0"/>
                </a:lnTo>
                <a:lnTo>
                  <a:pt x="108964" y="131444"/>
                </a:lnTo>
                <a:lnTo>
                  <a:pt x="97916" y="131444"/>
                </a:lnTo>
                <a:lnTo>
                  <a:pt x="97916" y="24206"/>
                </a:lnTo>
                <a:lnTo>
                  <a:pt x="59244" y="102107"/>
                </a:lnTo>
                <a:lnTo>
                  <a:pt x="49339" y="102107"/>
                </a:lnTo>
                <a:lnTo>
                  <a:pt x="11048" y="24384"/>
                </a:lnTo>
                <a:lnTo>
                  <a:pt x="11048" y="131444"/>
                </a:lnTo>
                <a:lnTo>
                  <a:pt x="0" y="131444"/>
                </a:lnTo>
                <a:lnTo>
                  <a:pt x="0" y="0"/>
                </a:lnTo>
                <a:lnTo>
                  <a:pt x="10667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12611194" y="16306374"/>
            <a:ext cx="152195" cy="131445"/>
          </a:xfrm>
          <a:custGeom>
            <a:pathLst>
              <a:path w="152195" h="131445">
                <a:moveTo>
                  <a:pt x="11429" y="0"/>
                </a:moveTo>
                <a:lnTo>
                  <a:pt x="37908" y="110858"/>
                </a:lnTo>
                <a:lnTo>
                  <a:pt x="70293" y="0"/>
                </a:lnTo>
                <a:lnTo>
                  <a:pt x="81532" y="0"/>
                </a:lnTo>
                <a:lnTo>
                  <a:pt x="114680" y="109156"/>
                </a:lnTo>
                <a:lnTo>
                  <a:pt x="140778" y="0"/>
                </a:lnTo>
                <a:lnTo>
                  <a:pt x="152195" y="0"/>
                </a:lnTo>
                <a:lnTo>
                  <a:pt x="120014" y="131445"/>
                </a:lnTo>
                <a:lnTo>
                  <a:pt x="108190" y="131445"/>
                </a:lnTo>
                <a:lnTo>
                  <a:pt x="76008" y="19811"/>
                </a:lnTo>
                <a:lnTo>
                  <a:pt x="43813" y="131445"/>
                </a:lnTo>
                <a:lnTo>
                  <a:pt x="32193" y="131445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61173" y="16304006"/>
            <a:ext cx="230926" cy="152400"/>
          </a:xfrm>
          <a:prstGeom prst="rect">
            <a:avLst/>
          </a:prstGeom>
          <a:noFill/>
          <a:extLst/>
        </p:spPr>
      </p:pic>
      <p:sp>
        <p:nvSpPr>
          <p:cNvPr id="123" name="Freeform 123"/>
          <p:cNvSpPr/>
          <p:nvPr/>
        </p:nvSpPr>
        <p:spPr>
          <a:xfrm rot="0" flipH="0" flipV="0">
            <a:off x="13011996" y="16341421"/>
            <a:ext cx="73532" cy="96393"/>
          </a:xfrm>
          <a:custGeom>
            <a:pathLst>
              <a:path w="73532" h="96393">
                <a:moveTo>
                  <a:pt x="0" y="1143"/>
                </a:moveTo>
                <a:lnTo>
                  <a:pt x="10477" y="1143"/>
                </a:lnTo>
                <a:lnTo>
                  <a:pt x="10477" y="14109"/>
                </a:lnTo>
                <a:cubicBezTo>
                  <a:pt x="15430" y="4953"/>
                  <a:pt x="24193" y="0"/>
                  <a:pt x="38468" y="0"/>
                </a:cubicBezTo>
                <a:cubicBezTo>
                  <a:pt x="59613" y="0"/>
                  <a:pt x="73532" y="13144"/>
                  <a:pt x="73532" y="40017"/>
                </a:cubicBezTo>
                <a:lnTo>
                  <a:pt x="73532" y="96393"/>
                </a:lnTo>
                <a:lnTo>
                  <a:pt x="63055" y="96393"/>
                </a:lnTo>
                <a:lnTo>
                  <a:pt x="63055" y="40195"/>
                </a:lnTo>
                <a:cubicBezTo>
                  <a:pt x="63055" y="18478"/>
                  <a:pt x="52184" y="9905"/>
                  <a:pt x="37325" y="9905"/>
                </a:cubicBezTo>
                <a:cubicBezTo>
                  <a:pt x="19430" y="9905"/>
                  <a:pt x="10477" y="21717"/>
                  <a:pt x="10477" y="39243"/>
                </a:cubicBezTo>
                <a:lnTo>
                  <a:pt x="10477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94735" y="16328728"/>
            <a:ext cx="96062" cy="122923"/>
          </a:xfrm>
          <a:prstGeom prst="rect">
            <a:avLst/>
          </a:prstGeom>
          <a:noFill/>
          <a:extLst/>
        </p:spPr>
      </p:pic>
      <p:sp>
        <p:nvSpPr>
          <p:cNvPr id="125" name="Freeform 125"/>
          <p:cNvSpPr/>
          <p:nvPr/>
        </p:nvSpPr>
        <p:spPr>
          <a:xfrm rot="0" flipH="0" flipV="0">
            <a:off x="13204780" y="16341426"/>
            <a:ext cx="61340" cy="96392"/>
          </a:xfrm>
          <a:custGeom>
            <a:pathLst>
              <a:path w="61340" h="96392">
                <a:moveTo>
                  <a:pt x="10477" y="39052"/>
                </a:moveTo>
                <a:lnTo>
                  <a:pt x="10477" y="96392"/>
                </a:lnTo>
                <a:lnTo>
                  <a:pt x="0" y="96392"/>
                </a:lnTo>
                <a:lnTo>
                  <a:pt x="0" y="1143"/>
                </a:lnTo>
                <a:lnTo>
                  <a:pt x="10477" y="1143"/>
                </a:lnTo>
                <a:lnTo>
                  <a:pt x="10477" y="14097"/>
                </a:lnTo>
                <a:cubicBezTo>
                  <a:pt x="14464" y="5334"/>
                  <a:pt x="22465" y="0"/>
                  <a:pt x="34479" y="0"/>
                </a:cubicBezTo>
                <a:cubicBezTo>
                  <a:pt x="46849" y="0"/>
                  <a:pt x="55053" y="4762"/>
                  <a:pt x="61340" y="13145"/>
                </a:cubicBezTo>
                <a:lnTo>
                  <a:pt x="52564" y="19622"/>
                </a:lnTo>
                <a:cubicBezTo>
                  <a:pt x="47624" y="13145"/>
                  <a:pt x="41909" y="9906"/>
                  <a:pt x="33514" y="9906"/>
                </a:cubicBezTo>
                <a:cubicBezTo>
                  <a:pt x="18668" y="9906"/>
                  <a:pt x="10477" y="21717"/>
                  <a:pt x="10477" y="39052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8380" y="15850593"/>
            <a:ext cx="294119" cy="294119"/>
          </a:xfrm>
          <a:prstGeom prst="rect">
            <a:avLst/>
          </a:prstGeom>
          <a:noFill/>
          <a:extLst/>
        </p:spPr>
      </p:pic>
      <p:sp>
        <p:nvSpPr>
          <p:cNvPr id="127" name="Freeform 127"/>
          <p:cNvSpPr/>
          <p:nvPr/>
        </p:nvSpPr>
        <p:spPr>
          <a:xfrm rot="0" flipH="0" flipV="0">
            <a:off x="11693226" y="15910888"/>
            <a:ext cx="77342" cy="101002"/>
          </a:xfrm>
          <a:custGeom>
            <a:pathLst>
              <a:path w="77342" h="101002">
                <a:moveTo>
                  <a:pt x="63106" y="72504"/>
                </a:moveTo>
                <a:lnTo>
                  <a:pt x="28499" y="72504"/>
                </a:lnTo>
                <a:lnTo>
                  <a:pt x="28499" y="14250"/>
                </a:lnTo>
                <a:cubicBezTo>
                  <a:pt x="28499" y="6376"/>
                  <a:pt x="22111" y="0"/>
                  <a:pt x="14237" y="0"/>
                </a:cubicBezTo>
                <a:cubicBezTo>
                  <a:pt x="6376" y="0"/>
                  <a:pt x="0" y="6376"/>
                  <a:pt x="0" y="14250"/>
                </a:cubicBezTo>
                <a:lnTo>
                  <a:pt x="0" y="86753"/>
                </a:lnTo>
                <a:cubicBezTo>
                  <a:pt x="0" y="94614"/>
                  <a:pt x="6376" y="101002"/>
                  <a:pt x="14237" y="101002"/>
                </a:cubicBezTo>
                <a:lnTo>
                  <a:pt x="63106" y="101002"/>
                </a:lnTo>
                <a:cubicBezTo>
                  <a:pt x="70967" y="101002"/>
                  <a:pt x="77342" y="94614"/>
                  <a:pt x="77342" y="86753"/>
                </a:cubicBezTo>
                <a:cubicBezTo>
                  <a:pt x="77342" y="78892"/>
                  <a:pt x="70967" y="72504"/>
                  <a:pt x="63106" y="7250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spect="0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06200" y="16440461"/>
            <a:ext cx="387231" cy="79445"/>
          </a:xfrm>
          <a:prstGeom prst="rect">
            <a:avLst/>
          </a:prstGeom>
          <a:noFill/>
          <a:extLst/>
        </p:spPr>
      </p:pic>
      <p:sp>
        <p:nvSpPr>
          <p:cNvPr id="129" name="Freeform 129"/>
          <p:cNvSpPr/>
          <p:nvPr/>
        </p:nvSpPr>
        <p:spPr>
          <a:xfrm rot="0" flipH="0" flipV="0">
            <a:off x="11562581" y="16290548"/>
            <a:ext cx="285710" cy="174028"/>
          </a:xfrm>
          <a:custGeom>
            <a:pathLst>
              <a:path w="285710" h="174028">
                <a:moveTo>
                  <a:pt x="279996" y="0"/>
                </a:moveTo>
                <a:lnTo>
                  <a:pt x="187274" y="0"/>
                </a:lnTo>
                <a:cubicBezTo>
                  <a:pt x="187693" y="3771"/>
                  <a:pt x="187693" y="7645"/>
                  <a:pt x="187274" y="11417"/>
                </a:cubicBezTo>
                <a:lnTo>
                  <a:pt x="274294" y="11417"/>
                </a:lnTo>
                <a:lnTo>
                  <a:pt x="274294" y="162610"/>
                </a:lnTo>
                <a:lnTo>
                  <a:pt x="11430" y="162610"/>
                </a:lnTo>
                <a:lnTo>
                  <a:pt x="11430" y="11417"/>
                </a:lnTo>
                <a:lnTo>
                  <a:pt x="98894" y="11417"/>
                </a:lnTo>
                <a:cubicBezTo>
                  <a:pt x="98475" y="7645"/>
                  <a:pt x="98475" y="3771"/>
                  <a:pt x="98894" y="0"/>
                </a:cubicBezTo>
                <a:lnTo>
                  <a:pt x="5715" y="0"/>
                </a:lnTo>
                <a:cubicBezTo>
                  <a:pt x="2565" y="0"/>
                  <a:pt x="0" y="2552"/>
                  <a:pt x="0" y="5702"/>
                </a:cubicBezTo>
                <a:lnTo>
                  <a:pt x="0" y="168325"/>
                </a:lnTo>
                <a:cubicBezTo>
                  <a:pt x="0" y="171475"/>
                  <a:pt x="2565" y="174028"/>
                  <a:pt x="5715" y="174028"/>
                </a:cubicBezTo>
                <a:lnTo>
                  <a:pt x="279996" y="174028"/>
                </a:lnTo>
                <a:cubicBezTo>
                  <a:pt x="283158" y="174028"/>
                  <a:pt x="285710" y="171475"/>
                  <a:pt x="285710" y="168325"/>
                </a:cubicBezTo>
                <a:lnTo>
                  <a:pt x="285710" y="5702"/>
                </a:lnTo>
                <a:cubicBezTo>
                  <a:pt x="285710" y="2552"/>
                  <a:pt x="283158" y="0"/>
                  <a:pt x="279996" y="0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45185" y="16240506"/>
            <a:ext cx="320509" cy="241470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 rot="0" flipH="0" flipV="0">
            <a:off x="11623559" y="16355950"/>
            <a:ext cx="163753" cy="81864"/>
          </a:xfrm>
          <a:custGeom>
            <a:pathLst>
              <a:path w="163753" h="81864">
                <a:moveTo>
                  <a:pt x="163753" y="81864"/>
                </a:moveTo>
                <a:lnTo>
                  <a:pt x="152336" y="81864"/>
                </a:lnTo>
                <a:cubicBezTo>
                  <a:pt x="152336" y="43015"/>
                  <a:pt x="120726" y="11405"/>
                  <a:pt x="81889" y="11405"/>
                </a:cubicBezTo>
                <a:cubicBezTo>
                  <a:pt x="43027" y="11405"/>
                  <a:pt x="11430" y="43015"/>
                  <a:pt x="11430" y="81864"/>
                </a:cubicBezTo>
                <a:lnTo>
                  <a:pt x="0" y="81864"/>
                </a:lnTo>
                <a:cubicBezTo>
                  <a:pt x="0" y="70815"/>
                  <a:pt x="2171" y="60084"/>
                  <a:pt x="6439" y="49975"/>
                </a:cubicBezTo>
                <a:cubicBezTo>
                  <a:pt x="10553" y="40234"/>
                  <a:pt x="16459" y="31471"/>
                  <a:pt x="23977" y="23953"/>
                </a:cubicBezTo>
                <a:cubicBezTo>
                  <a:pt x="31496" y="16447"/>
                  <a:pt x="40233" y="10554"/>
                  <a:pt x="50000" y="6426"/>
                </a:cubicBezTo>
                <a:cubicBezTo>
                  <a:pt x="60096" y="2159"/>
                  <a:pt x="70828" y="0"/>
                  <a:pt x="81889" y="0"/>
                </a:cubicBezTo>
                <a:cubicBezTo>
                  <a:pt x="92938" y="0"/>
                  <a:pt x="103670" y="2159"/>
                  <a:pt x="113754" y="6426"/>
                </a:cubicBezTo>
                <a:cubicBezTo>
                  <a:pt x="123520" y="10554"/>
                  <a:pt x="132270" y="16447"/>
                  <a:pt x="139789" y="23953"/>
                </a:cubicBezTo>
                <a:cubicBezTo>
                  <a:pt x="147307" y="31471"/>
                  <a:pt x="153200" y="40234"/>
                  <a:pt x="157327" y="49975"/>
                </a:cubicBezTo>
                <a:cubicBezTo>
                  <a:pt x="161594" y="60084"/>
                  <a:pt x="163753" y="70815"/>
                  <a:pt x="163753" y="8186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" name="Picture 132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06148" y="16338590"/>
            <a:ext cx="198563" cy="116633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spect="0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8661" y="15466046"/>
            <a:ext cx="293547" cy="266776"/>
          </a:xfrm>
          <a:prstGeom prst="rect">
            <a:avLst/>
          </a:prstGeom>
          <a:noFill/>
          <a:extLst/>
        </p:spPr>
      </p:pic>
      <p:sp>
        <p:nvSpPr>
          <p:cNvPr id="134" name="Freeform 134"/>
          <p:cNvSpPr/>
          <p:nvPr/>
        </p:nvSpPr>
        <p:spPr>
          <a:xfrm rot="0" flipH="0" flipV="0">
            <a:off x="11608469" y="15545218"/>
            <a:ext cx="42456" cy="41109"/>
          </a:xfrm>
          <a:custGeom>
            <a:pathLst>
              <a:path w="42456" h="41109">
                <a:moveTo>
                  <a:pt x="42456" y="37007"/>
                </a:moveTo>
                <a:cubicBezTo>
                  <a:pt x="42456" y="39280"/>
                  <a:pt x="40564" y="41109"/>
                  <a:pt x="38215" y="41109"/>
                </a:cubicBezTo>
                <a:lnTo>
                  <a:pt x="4255" y="41109"/>
                </a:lnTo>
                <a:cubicBezTo>
                  <a:pt x="1918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rot="0" flipH="0" flipV="0">
            <a:off x="11658971" y="15545218"/>
            <a:ext cx="42443" cy="41109"/>
          </a:xfrm>
          <a:custGeom>
            <a:pathLst>
              <a:path w="42443" h="41109">
                <a:moveTo>
                  <a:pt x="42443" y="37007"/>
                </a:moveTo>
                <a:cubicBezTo>
                  <a:pt x="42443" y="39280"/>
                  <a:pt x="40551" y="41109"/>
                  <a:pt x="38202" y="41109"/>
                </a:cubicBezTo>
                <a:lnTo>
                  <a:pt x="4242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0" flipH="0" flipV="0">
            <a:off x="11709475" y="15545218"/>
            <a:ext cx="42430" cy="41109"/>
          </a:xfrm>
          <a:custGeom>
            <a:pathLst>
              <a:path w="42430" h="41109">
                <a:moveTo>
                  <a:pt x="42430" y="37007"/>
                </a:moveTo>
                <a:cubicBezTo>
                  <a:pt x="42430" y="39280"/>
                  <a:pt x="40525" y="41109"/>
                  <a:pt x="38189" y="41109"/>
                </a:cubicBezTo>
                <a:lnTo>
                  <a:pt x="4229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29" y="0"/>
                </a:cubicBezTo>
                <a:lnTo>
                  <a:pt x="38189" y="0"/>
                </a:lnTo>
                <a:cubicBezTo>
                  <a:pt x="40525" y="0"/>
                  <a:pt x="42430" y="1841"/>
                  <a:pt x="42430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0" flipH="0" flipV="0">
            <a:off x="11759950" y="15545218"/>
            <a:ext cx="42443" cy="41109"/>
          </a:xfrm>
          <a:custGeom>
            <a:pathLst>
              <a:path w="42443" h="41109">
                <a:moveTo>
                  <a:pt x="42443" y="37007"/>
                </a:moveTo>
                <a:cubicBezTo>
                  <a:pt x="42443" y="39280"/>
                  <a:pt x="40551" y="41109"/>
                  <a:pt x="38202" y="41109"/>
                </a:cubicBezTo>
                <a:lnTo>
                  <a:pt x="4242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0">
            <a:off x="11608469" y="15594592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93"/>
                  <a:pt x="40564" y="41121"/>
                  <a:pt x="38215" y="41121"/>
                </a:cubicBezTo>
                <a:lnTo>
                  <a:pt x="4255" y="41121"/>
                </a:lnTo>
                <a:cubicBezTo>
                  <a:pt x="1918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0">
            <a:off x="11658971" y="15594592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93"/>
                  <a:pt x="40551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rot="0" flipH="0" flipV="0">
            <a:off x="11709475" y="15594592"/>
            <a:ext cx="42430" cy="41121"/>
          </a:xfrm>
          <a:custGeom>
            <a:pathLst>
              <a:path w="42430" h="41121">
                <a:moveTo>
                  <a:pt x="42430" y="37007"/>
                </a:moveTo>
                <a:cubicBezTo>
                  <a:pt x="42430" y="39293"/>
                  <a:pt x="40525" y="41121"/>
                  <a:pt x="38189" y="41121"/>
                </a:cubicBezTo>
                <a:lnTo>
                  <a:pt x="4229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29" y="0"/>
                </a:cubicBezTo>
                <a:lnTo>
                  <a:pt x="38189" y="0"/>
                </a:lnTo>
                <a:cubicBezTo>
                  <a:pt x="40525" y="0"/>
                  <a:pt x="42430" y="1841"/>
                  <a:pt x="42430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rot="0" flipH="0" flipV="0">
            <a:off x="11759950" y="15594592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93"/>
                  <a:pt x="40551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0">
            <a:off x="11608469" y="15643966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80"/>
                  <a:pt x="40564" y="41121"/>
                  <a:pt x="38215" y="41121"/>
                </a:cubicBezTo>
                <a:lnTo>
                  <a:pt x="4255" y="41121"/>
                </a:lnTo>
                <a:cubicBezTo>
                  <a:pt x="1918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0">
            <a:off x="11658971" y="15643966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80"/>
                  <a:pt x="40551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0">
            <a:off x="11709475" y="15643966"/>
            <a:ext cx="42430" cy="41121"/>
          </a:xfrm>
          <a:custGeom>
            <a:pathLst>
              <a:path w="42430" h="41121">
                <a:moveTo>
                  <a:pt x="42430" y="37007"/>
                </a:moveTo>
                <a:cubicBezTo>
                  <a:pt x="42430" y="39280"/>
                  <a:pt x="40525" y="41121"/>
                  <a:pt x="38189" y="41121"/>
                </a:cubicBezTo>
                <a:lnTo>
                  <a:pt x="4229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29" y="0"/>
                </a:cubicBezTo>
                <a:lnTo>
                  <a:pt x="38189" y="0"/>
                </a:lnTo>
                <a:cubicBezTo>
                  <a:pt x="40525" y="0"/>
                  <a:pt x="42430" y="1841"/>
                  <a:pt x="42430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0" flipH="0" flipV="0">
            <a:off x="11759950" y="15643966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80"/>
                  <a:pt x="40551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51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0">
            <a:off x="11620286" y="15451410"/>
            <a:ext cx="21894" cy="56832"/>
          </a:xfrm>
          <a:custGeom>
            <a:pathLst>
              <a:path w="21894" h="56832">
                <a:moveTo>
                  <a:pt x="21894" y="45885"/>
                </a:moveTo>
                <a:cubicBezTo>
                  <a:pt x="21894" y="51942"/>
                  <a:pt x="16992" y="56832"/>
                  <a:pt x="10960" y="56832"/>
                </a:cubicBezTo>
                <a:cubicBezTo>
                  <a:pt x="4902" y="56832"/>
                  <a:pt x="0" y="51942"/>
                  <a:pt x="0" y="45885"/>
                </a:cubicBezTo>
                <a:lnTo>
                  <a:pt x="0" y="10948"/>
                </a:lnTo>
                <a:cubicBezTo>
                  <a:pt x="0" y="4890"/>
                  <a:pt x="4902" y="0"/>
                  <a:pt x="10960" y="0"/>
                </a:cubicBezTo>
                <a:cubicBezTo>
                  <a:pt x="16992" y="0"/>
                  <a:pt x="21894" y="4890"/>
                  <a:pt x="21894" y="1094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11768692" y="15451410"/>
            <a:ext cx="21907" cy="56832"/>
          </a:xfrm>
          <a:custGeom>
            <a:pathLst>
              <a:path w="21907" h="56832">
                <a:moveTo>
                  <a:pt x="21907" y="45885"/>
                </a:moveTo>
                <a:cubicBezTo>
                  <a:pt x="21907" y="51942"/>
                  <a:pt x="16993" y="56832"/>
                  <a:pt x="10960" y="56832"/>
                </a:cubicBezTo>
                <a:cubicBezTo>
                  <a:pt x="4889" y="56832"/>
                  <a:pt x="0" y="51942"/>
                  <a:pt x="0" y="45885"/>
                </a:cubicBezTo>
                <a:lnTo>
                  <a:pt x="0" y="10948"/>
                </a:lnTo>
                <a:cubicBezTo>
                  <a:pt x="0" y="4890"/>
                  <a:pt x="4889" y="0"/>
                  <a:pt x="10960" y="0"/>
                </a:cubicBezTo>
                <a:cubicBezTo>
                  <a:pt x="16993" y="0"/>
                  <a:pt x="21907" y="4890"/>
                  <a:pt x="21907" y="1094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12100656" y="15525330"/>
            <a:ext cx="75615" cy="132575"/>
          </a:xfrm>
          <a:custGeom>
            <a:pathLst>
              <a:path w="75615" h="132575">
                <a:moveTo>
                  <a:pt x="75247" y="132575"/>
                </a:moveTo>
                <a:lnTo>
                  <a:pt x="0" y="132575"/>
                </a:lnTo>
                <a:lnTo>
                  <a:pt x="0" y="123431"/>
                </a:lnTo>
                <a:lnTo>
                  <a:pt x="47244" y="67806"/>
                </a:lnTo>
                <a:cubicBezTo>
                  <a:pt x="58661" y="54280"/>
                  <a:pt x="64580" y="45136"/>
                  <a:pt x="64580" y="35230"/>
                </a:cubicBezTo>
                <a:cubicBezTo>
                  <a:pt x="64580" y="18656"/>
                  <a:pt x="51816" y="10274"/>
                  <a:pt x="38862" y="10274"/>
                </a:cubicBezTo>
                <a:cubicBezTo>
                  <a:pt x="24752" y="10274"/>
                  <a:pt x="13525" y="18847"/>
                  <a:pt x="12954" y="35230"/>
                </a:cubicBezTo>
                <a:lnTo>
                  <a:pt x="2095" y="35230"/>
                </a:lnTo>
                <a:cubicBezTo>
                  <a:pt x="2095" y="13513"/>
                  <a:pt x="18669" y="0"/>
                  <a:pt x="38862" y="0"/>
                </a:cubicBezTo>
                <a:cubicBezTo>
                  <a:pt x="59246" y="0"/>
                  <a:pt x="75615" y="13513"/>
                  <a:pt x="75615" y="36005"/>
                </a:cubicBezTo>
                <a:cubicBezTo>
                  <a:pt x="75615" y="51041"/>
                  <a:pt x="63424" y="64186"/>
                  <a:pt x="53327" y="76378"/>
                </a:cubicBezTo>
                <a:lnTo>
                  <a:pt x="14859" y="122288"/>
                </a:lnTo>
                <a:lnTo>
                  <a:pt x="75247" y="122288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spect="0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2256" y="15513763"/>
            <a:ext cx="99300" cy="157988"/>
          </a:xfrm>
          <a:prstGeom prst="rect">
            <a:avLst/>
          </a:prstGeom>
          <a:noFill/>
          <a:extLst/>
        </p:spPr>
      </p:pic>
      <p:sp>
        <p:nvSpPr>
          <p:cNvPr id="150" name="Freeform 150"/>
          <p:cNvSpPr/>
          <p:nvPr/>
        </p:nvSpPr>
        <p:spPr>
          <a:xfrm rot="0" flipH="0" flipV="0">
            <a:off x="12343348" y="15526462"/>
            <a:ext cx="108964" cy="131444"/>
          </a:xfrm>
          <a:custGeom>
            <a:pathLst>
              <a:path w="108964" h="131444">
                <a:moveTo>
                  <a:pt x="54482" y="87439"/>
                </a:moveTo>
                <a:lnTo>
                  <a:pt x="98106" y="0"/>
                </a:lnTo>
                <a:lnTo>
                  <a:pt x="108964" y="0"/>
                </a:lnTo>
                <a:lnTo>
                  <a:pt x="108964" y="131444"/>
                </a:lnTo>
                <a:lnTo>
                  <a:pt x="97916" y="131444"/>
                </a:lnTo>
                <a:lnTo>
                  <a:pt x="97916" y="24206"/>
                </a:lnTo>
                <a:lnTo>
                  <a:pt x="59244" y="102107"/>
                </a:lnTo>
                <a:lnTo>
                  <a:pt x="49339" y="102107"/>
                </a:lnTo>
                <a:lnTo>
                  <a:pt x="11048" y="24384"/>
                </a:lnTo>
                <a:lnTo>
                  <a:pt x="11048" y="131444"/>
                </a:lnTo>
                <a:lnTo>
                  <a:pt x="0" y="131444"/>
                </a:lnTo>
                <a:lnTo>
                  <a:pt x="0" y="0"/>
                </a:lnTo>
                <a:lnTo>
                  <a:pt x="10667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spect="0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65328" y="15548819"/>
            <a:ext cx="96075" cy="122923"/>
          </a:xfrm>
          <a:prstGeom prst="rect">
            <a:avLst/>
          </a:prstGeom>
          <a:noFill/>
          <a:extLst/>
        </p:spPr>
      </p:pic>
      <p:sp>
        <p:nvSpPr>
          <p:cNvPr id="152" name="Freeform 152"/>
          <p:cNvSpPr/>
          <p:nvPr/>
        </p:nvSpPr>
        <p:spPr>
          <a:xfrm rot="0" flipH="0" flipV="0">
            <a:off x="12563381" y="15562655"/>
            <a:ext cx="83629" cy="131444"/>
          </a:xfrm>
          <a:custGeom>
            <a:pathLst>
              <a:path w="83629" h="131444">
                <a:moveTo>
                  <a:pt x="12560" y="121157"/>
                </a:moveTo>
                <a:cubicBezTo>
                  <a:pt x="27431" y="121157"/>
                  <a:pt x="32181" y="116205"/>
                  <a:pt x="38671" y="97916"/>
                </a:cubicBezTo>
                <a:lnTo>
                  <a:pt x="39039" y="96774"/>
                </a:lnTo>
                <a:lnTo>
                  <a:pt x="0" y="0"/>
                </a:lnTo>
                <a:lnTo>
                  <a:pt x="11417" y="0"/>
                </a:lnTo>
                <a:lnTo>
                  <a:pt x="44373" y="81534"/>
                </a:lnTo>
                <a:lnTo>
                  <a:pt x="72580" y="0"/>
                </a:lnTo>
                <a:lnTo>
                  <a:pt x="83629" y="0"/>
                </a:lnTo>
                <a:lnTo>
                  <a:pt x="49136" y="99059"/>
                </a:lnTo>
                <a:cubicBezTo>
                  <a:pt x="41338" y="121918"/>
                  <a:pt x="35229" y="131444"/>
                  <a:pt x="12560" y="1314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12705866" y="15525330"/>
            <a:ext cx="75627" cy="132575"/>
          </a:xfrm>
          <a:custGeom>
            <a:pathLst>
              <a:path w="75627" h="132575">
                <a:moveTo>
                  <a:pt x="75247" y="132575"/>
                </a:moveTo>
                <a:lnTo>
                  <a:pt x="0" y="132575"/>
                </a:lnTo>
                <a:lnTo>
                  <a:pt x="0" y="123431"/>
                </a:lnTo>
                <a:lnTo>
                  <a:pt x="47244" y="67806"/>
                </a:lnTo>
                <a:cubicBezTo>
                  <a:pt x="58674" y="54280"/>
                  <a:pt x="64580" y="45136"/>
                  <a:pt x="64580" y="35230"/>
                </a:cubicBezTo>
                <a:cubicBezTo>
                  <a:pt x="64580" y="18656"/>
                  <a:pt x="51816" y="10274"/>
                  <a:pt x="38875" y="10274"/>
                </a:cubicBezTo>
                <a:cubicBezTo>
                  <a:pt x="24765" y="10274"/>
                  <a:pt x="13538" y="18847"/>
                  <a:pt x="12967" y="35230"/>
                </a:cubicBezTo>
                <a:lnTo>
                  <a:pt x="2095" y="35230"/>
                </a:lnTo>
                <a:cubicBezTo>
                  <a:pt x="2095" y="13513"/>
                  <a:pt x="18669" y="0"/>
                  <a:pt x="38875" y="0"/>
                </a:cubicBezTo>
                <a:cubicBezTo>
                  <a:pt x="59246" y="0"/>
                  <a:pt x="75627" y="13513"/>
                  <a:pt x="75627" y="36005"/>
                </a:cubicBezTo>
                <a:cubicBezTo>
                  <a:pt x="75627" y="51041"/>
                  <a:pt x="63436" y="64186"/>
                  <a:pt x="53340" y="76378"/>
                </a:cubicBezTo>
                <a:lnTo>
                  <a:pt x="14859" y="122288"/>
                </a:lnTo>
                <a:lnTo>
                  <a:pt x="75247" y="122288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87644" y="15512619"/>
            <a:ext cx="98945" cy="159130"/>
          </a:xfrm>
          <a:prstGeom prst="rect">
            <a:avLst/>
          </a:prstGeom>
          <a:noFill/>
          <a:extLst/>
        </p:spPr>
      </p:pic>
      <p:sp>
        <p:nvSpPr>
          <p:cNvPr id="155" name="Freeform 155"/>
          <p:cNvSpPr/>
          <p:nvPr/>
        </p:nvSpPr>
        <p:spPr>
          <a:xfrm rot="0" flipH="0" flipV="0">
            <a:off x="12892558" y="15525330"/>
            <a:ext cx="75615" cy="132575"/>
          </a:xfrm>
          <a:custGeom>
            <a:pathLst>
              <a:path w="75615" h="132575">
                <a:moveTo>
                  <a:pt x="75247" y="132575"/>
                </a:moveTo>
                <a:lnTo>
                  <a:pt x="0" y="132575"/>
                </a:lnTo>
                <a:lnTo>
                  <a:pt x="0" y="123431"/>
                </a:lnTo>
                <a:lnTo>
                  <a:pt x="47244" y="67806"/>
                </a:lnTo>
                <a:cubicBezTo>
                  <a:pt x="58661" y="54280"/>
                  <a:pt x="64580" y="45136"/>
                  <a:pt x="64580" y="35230"/>
                </a:cubicBezTo>
                <a:cubicBezTo>
                  <a:pt x="64580" y="18656"/>
                  <a:pt x="51816" y="10274"/>
                  <a:pt x="38862" y="10274"/>
                </a:cubicBezTo>
                <a:cubicBezTo>
                  <a:pt x="24752" y="10274"/>
                  <a:pt x="13525" y="18847"/>
                  <a:pt x="12954" y="35230"/>
                </a:cubicBezTo>
                <a:lnTo>
                  <a:pt x="2095" y="35230"/>
                </a:lnTo>
                <a:cubicBezTo>
                  <a:pt x="2095" y="13513"/>
                  <a:pt x="18669" y="0"/>
                  <a:pt x="38862" y="0"/>
                </a:cubicBezTo>
                <a:cubicBezTo>
                  <a:pt x="59246" y="0"/>
                  <a:pt x="75615" y="13513"/>
                  <a:pt x="75615" y="36005"/>
                </a:cubicBezTo>
                <a:cubicBezTo>
                  <a:pt x="75615" y="51041"/>
                  <a:pt x="63424" y="64186"/>
                  <a:pt x="53327" y="76378"/>
                </a:cubicBezTo>
                <a:lnTo>
                  <a:pt x="14859" y="122288"/>
                </a:lnTo>
                <a:lnTo>
                  <a:pt x="75247" y="122288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rot="0" flipH="0" flipV="0">
            <a:off x="13002650" y="15526460"/>
            <a:ext cx="29921" cy="131445"/>
          </a:xfrm>
          <a:custGeom>
            <a:pathLst>
              <a:path w="29921" h="131445">
                <a:moveTo>
                  <a:pt x="29921" y="131445"/>
                </a:moveTo>
                <a:lnTo>
                  <a:pt x="18872" y="131445"/>
                </a:lnTo>
                <a:lnTo>
                  <a:pt x="18872" y="13335"/>
                </a:lnTo>
                <a:lnTo>
                  <a:pt x="0" y="26874"/>
                </a:lnTo>
                <a:lnTo>
                  <a:pt x="0" y="14478"/>
                </a:lnTo>
                <a:lnTo>
                  <a:pt x="18872" y="0"/>
                </a:lnTo>
                <a:lnTo>
                  <a:pt x="29921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rot="0" flipH="0" flipV="0">
            <a:off x="13132394" y="15503222"/>
            <a:ext cx="37337" cy="176784"/>
          </a:xfrm>
          <a:custGeom>
            <a:pathLst>
              <a:path w="37337" h="176784">
                <a:moveTo>
                  <a:pt x="30861" y="176784"/>
                </a:moveTo>
                <a:cubicBezTo>
                  <a:pt x="4763" y="157163"/>
                  <a:pt x="0" y="144971"/>
                  <a:pt x="0" y="123825"/>
                </a:cubicBezTo>
                <a:lnTo>
                  <a:pt x="0" y="52959"/>
                </a:lnTo>
                <a:cubicBezTo>
                  <a:pt x="0" y="31814"/>
                  <a:pt x="4763" y="19622"/>
                  <a:pt x="30861" y="0"/>
                </a:cubicBezTo>
                <a:lnTo>
                  <a:pt x="37337" y="8382"/>
                </a:lnTo>
                <a:cubicBezTo>
                  <a:pt x="14479" y="25908"/>
                  <a:pt x="10478" y="36005"/>
                  <a:pt x="10478" y="56579"/>
                </a:cubicBezTo>
                <a:lnTo>
                  <a:pt x="10478" y="120206"/>
                </a:lnTo>
                <a:cubicBezTo>
                  <a:pt x="10478" y="140780"/>
                  <a:pt x="14479" y="151067"/>
                  <a:pt x="37337" y="168402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0">
            <a:off x="13177349" y="15526464"/>
            <a:ext cx="152195" cy="131445"/>
          </a:xfrm>
          <a:custGeom>
            <a:pathLst>
              <a:path w="152195" h="131445">
                <a:moveTo>
                  <a:pt x="11429" y="0"/>
                </a:moveTo>
                <a:lnTo>
                  <a:pt x="37908" y="110858"/>
                </a:lnTo>
                <a:lnTo>
                  <a:pt x="70293" y="0"/>
                </a:lnTo>
                <a:lnTo>
                  <a:pt x="81532" y="0"/>
                </a:lnTo>
                <a:lnTo>
                  <a:pt x="114680" y="109156"/>
                </a:lnTo>
                <a:lnTo>
                  <a:pt x="140778" y="0"/>
                </a:lnTo>
                <a:lnTo>
                  <a:pt x="152195" y="0"/>
                </a:lnTo>
                <a:lnTo>
                  <a:pt x="120014" y="131445"/>
                </a:lnTo>
                <a:lnTo>
                  <a:pt x="108190" y="131445"/>
                </a:lnTo>
                <a:lnTo>
                  <a:pt x="76008" y="19811"/>
                </a:lnTo>
                <a:lnTo>
                  <a:pt x="43813" y="131445"/>
                </a:lnTo>
                <a:lnTo>
                  <a:pt x="32193" y="131445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27329" y="15516606"/>
            <a:ext cx="185470" cy="165100"/>
          </a:xfrm>
          <a:prstGeom prst="rect">
            <a:avLst/>
          </a:prstGeom>
          <a:noFill/>
          <a:extLst/>
        </p:spPr>
      </p:pic>
      <p:sp>
        <p:nvSpPr>
          <p:cNvPr id="160" name="Freeform 160"/>
          <p:cNvSpPr/>
          <p:nvPr/>
        </p:nvSpPr>
        <p:spPr>
          <a:xfrm rot="0" flipH="0" flipV="0">
            <a:off x="13527673" y="15503219"/>
            <a:ext cx="37325" cy="176784"/>
          </a:xfrm>
          <a:custGeom>
            <a:pathLst>
              <a:path w="37325" h="176784">
                <a:moveTo>
                  <a:pt x="0" y="168402"/>
                </a:moveTo>
                <a:cubicBezTo>
                  <a:pt x="22859" y="151067"/>
                  <a:pt x="26860" y="140780"/>
                  <a:pt x="26860" y="120206"/>
                </a:cubicBezTo>
                <a:lnTo>
                  <a:pt x="26860" y="56579"/>
                </a:lnTo>
                <a:cubicBezTo>
                  <a:pt x="26860" y="36005"/>
                  <a:pt x="22859" y="25908"/>
                  <a:pt x="0" y="8382"/>
                </a:cubicBezTo>
                <a:lnTo>
                  <a:pt x="6476" y="0"/>
                </a:lnTo>
                <a:cubicBezTo>
                  <a:pt x="32562" y="19622"/>
                  <a:pt x="37325" y="31814"/>
                  <a:pt x="37325" y="52959"/>
                </a:cubicBezTo>
                <a:lnTo>
                  <a:pt x="37325" y="123826"/>
                </a:lnTo>
                <a:cubicBezTo>
                  <a:pt x="37325" y="144971"/>
                  <a:pt x="32562" y="157163"/>
                  <a:pt x="6476" y="17678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Picture 161"/>
          <p:cNvPicPr>
            <a:picLocks noChangeAspect="0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12991" y="12881446"/>
            <a:ext cx="425008" cy="196760"/>
          </a:xfrm>
          <a:prstGeom prst="rect">
            <a:avLst/>
          </a:prstGeom>
          <a:noFill/>
          <a:extLst/>
        </p:spPr>
      </p:pic>
      <p:sp>
        <p:nvSpPr>
          <p:cNvPr id="162" name="Freeform 162"/>
          <p:cNvSpPr/>
          <p:nvPr/>
        </p:nvSpPr>
        <p:spPr>
          <a:xfrm rot="0" flipH="0" flipV="0">
            <a:off x="11929807" y="12924642"/>
            <a:ext cx="116026" cy="94461"/>
          </a:xfrm>
          <a:custGeom>
            <a:pathLst>
              <a:path w="116026" h="94461">
                <a:moveTo>
                  <a:pt x="114680" y="66560"/>
                </a:moveTo>
                <a:cubicBezTo>
                  <a:pt x="111963" y="81939"/>
                  <a:pt x="97231" y="94461"/>
                  <a:pt x="81826" y="94461"/>
                </a:cubicBezTo>
                <a:lnTo>
                  <a:pt x="0" y="94461"/>
                </a:lnTo>
                <a:lnTo>
                  <a:pt x="3225" y="76237"/>
                </a:lnTo>
                <a:lnTo>
                  <a:pt x="84505" y="76237"/>
                </a:lnTo>
                <a:cubicBezTo>
                  <a:pt x="90119" y="76237"/>
                  <a:pt x="95491" y="71640"/>
                  <a:pt x="96481" y="66027"/>
                </a:cubicBezTo>
                <a:cubicBezTo>
                  <a:pt x="96951" y="63385"/>
                  <a:pt x="96367" y="60934"/>
                  <a:pt x="94843" y="59106"/>
                </a:cubicBezTo>
                <a:cubicBezTo>
                  <a:pt x="93345" y="57328"/>
                  <a:pt x="91122" y="56350"/>
                  <a:pt x="88544" y="56350"/>
                </a:cubicBezTo>
                <a:lnTo>
                  <a:pt x="35166" y="56350"/>
                </a:lnTo>
                <a:cubicBezTo>
                  <a:pt x="27584" y="56350"/>
                  <a:pt x="20954" y="53378"/>
                  <a:pt x="16522" y="47980"/>
                </a:cubicBezTo>
                <a:cubicBezTo>
                  <a:pt x="12077" y="42583"/>
                  <a:pt x="10375" y="35458"/>
                  <a:pt x="11722" y="27876"/>
                </a:cubicBezTo>
                <a:cubicBezTo>
                  <a:pt x="14439" y="12509"/>
                  <a:pt x="29184" y="0"/>
                  <a:pt x="44564" y="0"/>
                </a:cubicBezTo>
                <a:lnTo>
                  <a:pt x="95923" y="0"/>
                </a:lnTo>
                <a:lnTo>
                  <a:pt x="92709" y="18237"/>
                </a:lnTo>
                <a:lnTo>
                  <a:pt x="41897" y="18237"/>
                </a:lnTo>
                <a:cubicBezTo>
                  <a:pt x="36283" y="18237"/>
                  <a:pt x="30899" y="22809"/>
                  <a:pt x="29908" y="28422"/>
                </a:cubicBezTo>
                <a:cubicBezTo>
                  <a:pt x="29438" y="31039"/>
                  <a:pt x="30010" y="33490"/>
                  <a:pt x="31508" y="35306"/>
                </a:cubicBezTo>
                <a:cubicBezTo>
                  <a:pt x="32994" y="37122"/>
                  <a:pt x="35242" y="38112"/>
                  <a:pt x="37845" y="38112"/>
                </a:cubicBezTo>
                <a:lnTo>
                  <a:pt x="91224" y="38112"/>
                </a:lnTo>
                <a:cubicBezTo>
                  <a:pt x="98717" y="38112"/>
                  <a:pt x="105295" y="41034"/>
                  <a:pt x="109728" y="46329"/>
                </a:cubicBezTo>
                <a:cubicBezTo>
                  <a:pt x="114274" y="51740"/>
                  <a:pt x="116026" y="58915"/>
                  <a:pt x="114680" y="6656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0">
            <a:off x="12046833" y="12894159"/>
            <a:ext cx="82486" cy="124942"/>
          </a:xfrm>
          <a:custGeom>
            <a:pathLst>
              <a:path w="82486" h="124942">
                <a:moveTo>
                  <a:pt x="82486" y="30480"/>
                </a:moveTo>
                <a:lnTo>
                  <a:pt x="79261" y="48729"/>
                </a:lnTo>
                <a:lnTo>
                  <a:pt x="41148" y="48729"/>
                </a:lnTo>
                <a:lnTo>
                  <a:pt x="27711" y="124942"/>
                </a:lnTo>
                <a:lnTo>
                  <a:pt x="9423" y="124942"/>
                </a:lnTo>
                <a:lnTo>
                  <a:pt x="22873" y="48729"/>
                </a:lnTo>
                <a:lnTo>
                  <a:pt x="0" y="48729"/>
                </a:lnTo>
                <a:lnTo>
                  <a:pt x="3213" y="30480"/>
                </a:lnTo>
                <a:lnTo>
                  <a:pt x="26086" y="30480"/>
                </a:lnTo>
                <a:lnTo>
                  <a:pt x="31458" y="0"/>
                </a:lnTo>
                <a:lnTo>
                  <a:pt x="49746" y="0"/>
                </a:lnTo>
                <a:lnTo>
                  <a:pt x="44374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13383" y="12911944"/>
            <a:ext cx="141462" cy="119862"/>
          </a:xfrm>
          <a:prstGeom prst="rect">
            <a:avLst/>
          </a:prstGeom>
          <a:noFill/>
          <a:extLst/>
        </p:spPr>
      </p:pic>
      <p:sp>
        <p:nvSpPr>
          <p:cNvPr id="165" name="Freeform 165"/>
          <p:cNvSpPr/>
          <p:nvPr/>
        </p:nvSpPr>
        <p:spPr>
          <a:xfrm rot="0" flipH="0" flipV="0">
            <a:off x="12242411" y="12924639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 rot="0" flipH="0" flipV="0">
            <a:off x="12385528" y="12878906"/>
            <a:ext cx="82968" cy="140194"/>
          </a:xfrm>
          <a:custGeom>
            <a:pathLst>
              <a:path w="82968" h="140194">
                <a:moveTo>
                  <a:pt x="44411" y="45732"/>
                </a:moveTo>
                <a:lnTo>
                  <a:pt x="82485" y="45732"/>
                </a:lnTo>
                <a:lnTo>
                  <a:pt x="79259" y="63981"/>
                </a:lnTo>
                <a:lnTo>
                  <a:pt x="41198" y="63981"/>
                </a:lnTo>
                <a:lnTo>
                  <a:pt x="27749" y="140194"/>
                </a:lnTo>
                <a:lnTo>
                  <a:pt x="9474" y="140194"/>
                </a:lnTo>
                <a:lnTo>
                  <a:pt x="22923" y="63981"/>
                </a:lnTo>
                <a:lnTo>
                  <a:pt x="0" y="63981"/>
                </a:lnTo>
                <a:lnTo>
                  <a:pt x="3213" y="45732"/>
                </a:lnTo>
                <a:lnTo>
                  <a:pt x="26136" y="45732"/>
                </a:lnTo>
                <a:lnTo>
                  <a:pt x="28613" y="31661"/>
                </a:lnTo>
                <a:cubicBezTo>
                  <a:pt x="31686" y="14211"/>
                  <a:pt x="48398" y="0"/>
                  <a:pt x="65861" y="0"/>
                </a:cubicBezTo>
                <a:lnTo>
                  <a:pt x="82968" y="0"/>
                </a:lnTo>
                <a:lnTo>
                  <a:pt x="79755" y="18237"/>
                </a:lnTo>
                <a:lnTo>
                  <a:pt x="63194" y="18237"/>
                </a:lnTo>
                <a:cubicBezTo>
                  <a:pt x="55510" y="18237"/>
                  <a:pt x="48157" y="24498"/>
                  <a:pt x="46798" y="3218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spect="0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51891" y="12911944"/>
            <a:ext cx="141463" cy="119862"/>
          </a:xfrm>
          <a:prstGeom prst="rect">
            <a:avLst/>
          </a:prstGeom>
          <a:noFill/>
          <a:extLst/>
        </p:spPr>
      </p:pic>
      <p:sp>
        <p:nvSpPr>
          <p:cNvPr id="168" name="Freeform 168"/>
          <p:cNvSpPr/>
          <p:nvPr/>
        </p:nvSpPr>
        <p:spPr>
          <a:xfrm rot="0" flipH="0" flipV="0">
            <a:off x="12583600" y="12924639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 rot="0" flipH="0" flipV="0">
            <a:off x="12722632" y="12924643"/>
            <a:ext cx="122262" cy="94462"/>
          </a:xfrm>
          <a:custGeom>
            <a:pathLst>
              <a:path w="122262" h="94462">
                <a:moveTo>
                  <a:pt x="19723" y="62814"/>
                </a:moveTo>
                <a:cubicBezTo>
                  <a:pt x="19076" y="66458"/>
                  <a:pt x="19900" y="69862"/>
                  <a:pt x="22034" y="72389"/>
                </a:cubicBezTo>
                <a:cubicBezTo>
                  <a:pt x="24104" y="74866"/>
                  <a:pt x="27190" y="76225"/>
                  <a:pt x="30746" y="76225"/>
                </a:cubicBezTo>
                <a:lnTo>
                  <a:pt x="108838" y="76225"/>
                </a:lnTo>
                <a:lnTo>
                  <a:pt x="105613" y="94462"/>
                </a:lnTo>
                <a:lnTo>
                  <a:pt x="28066" y="94462"/>
                </a:lnTo>
                <a:cubicBezTo>
                  <a:pt x="19584" y="94462"/>
                  <a:pt x="12154" y="91160"/>
                  <a:pt x="7125" y="85178"/>
                </a:cubicBezTo>
                <a:cubicBezTo>
                  <a:pt x="1994" y="79057"/>
                  <a:pt x="0" y="70929"/>
                  <a:pt x="1524" y="62281"/>
                </a:cubicBezTo>
                <a:lnTo>
                  <a:pt x="6935" y="31661"/>
                </a:lnTo>
                <a:cubicBezTo>
                  <a:pt x="10008" y="14199"/>
                  <a:pt x="26720" y="0"/>
                  <a:pt x="44195" y="0"/>
                </a:cubicBezTo>
                <a:lnTo>
                  <a:pt x="122262" y="0"/>
                </a:lnTo>
                <a:lnTo>
                  <a:pt x="119049" y="18238"/>
                </a:lnTo>
                <a:lnTo>
                  <a:pt x="41503" y="18238"/>
                </a:lnTo>
                <a:cubicBezTo>
                  <a:pt x="33820" y="18238"/>
                  <a:pt x="26479" y="24486"/>
                  <a:pt x="25133" y="3218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70"/>
          <p:cNvPicPr>
            <a:picLocks noChangeAspect="0"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830597" y="12911944"/>
            <a:ext cx="141463" cy="119862"/>
          </a:xfrm>
          <a:prstGeom prst="rect">
            <a:avLst/>
          </a:prstGeom>
          <a:noFill/>
          <a:extLst/>
        </p:spPr>
      </p:pic>
      <p:sp>
        <p:nvSpPr>
          <p:cNvPr id="171" name="Freeform 171"/>
          <p:cNvSpPr/>
          <p:nvPr/>
        </p:nvSpPr>
        <p:spPr>
          <a:xfrm rot="0" flipH="0" flipV="0">
            <a:off x="12962887" y="12924633"/>
            <a:ext cx="123240" cy="94475"/>
          </a:xfrm>
          <a:custGeom>
            <a:pathLst>
              <a:path w="123240" h="94475">
                <a:moveTo>
                  <a:pt x="122072" y="24587"/>
                </a:moveTo>
                <a:lnTo>
                  <a:pt x="109753" y="94475"/>
                </a:lnTo>
                <a:lnTo>
                  <a:pt x="91465" y="94475"/>
                </a:lnTo>
                <a:lnTo>
                  <a:pt x="103873" y="24067"/>
                </a:lnTo>
                <a:cubicBezTo>
                  <a:pt x="104166" y="22467"/>
                  <a:pt x="103823" y="20981"/>
                  <a:pt x="102896" y="19888"/>
                </a:cubicBezTo>
                <a:cubicBezTo>
                  <a:pt x="102006" y="18834"/>
                  <a:pt x="100660" y="18250"/>
                  <a:pt x="99111" y="18250"/>
                </a:cubicBezTo>
                <a:lnTo>
                  <a:pt x="83782" y="18250"/>
                </a:lnTo>
                <a:cubicBezTo>
                  <a:pt x="80353" y="18250"/>
                  <a:pt x="76949" y="21146"/>
                  <a:pt x="76340" y="24587"/>
                </a:cubicBezTo>
                <a:lnTo>
                  <a:pt x="64021" y="94475"/>
                </a:lnTo>
                <a:lnTo>
                  <a:pt x="45733" y="94475"/>
                </a:lnTo>
                <a:lnTo>
                  <a:pt x="58153" y="24067"/>
                </a:lnTo>
                <a:cubicBezTo>
                  <a:pt x="58420" y="22467"/>
                  <a:pt x="58077" y="20981"/>
                  <a:pt x="57163" y="19888"/>
                </a:cubicBezTo>
                <a:cubicBezTo>
                  <a:pt x="56274" y="18834"/>
                  <a:pt x="54928" y="18250"/>
                  <a:pt x="53391" y="18250"/>
                </a:cubicBezTo>
                <a:lnTo>
                  <a:pt x="38049" y="18250"/>
                </a:lnTo>
                <a:cubicBezTo>
                  <a:pt x="34620" y="18250"/>
                  <a:pt x="31217" y="21146"/>
                  <a:pt x="30607" y="24587"/>
                </a:cubicBezTo>
                <a:lnTo>
                  <a:pt x="18288" y="94475"/>
                </a:lnTo>
                <a:lnTo>
                  <a:pt x="0" y="94475"/>
                </a:lnTo>
                <a:lnTo>
                  <a:pt x="12408" y="24067"/>
                </a:lnTo>
                <a:cubicBezTo>
                  <a:pt x="14758" y="10795"/>
                  <a:pt x="27458" y="0"/>
                  <a:pt x="40729" y="0"/>
                </a:cubicBezTo>
                <a:lnTo>
                  <a:pt x="56071" y="0"/>
                </a:lnTo>
                <a:cubicBezTo>
                  <a:pt x="61608" y="0"/>
                  <a:pt x="66637" y="1905"/>
                  <a:pt x="70383" y="5347"/>
                </a:cubicBezTo>
                <a:cubicBezTo>
                  <a:pt x="75260" y="1905"/>
                  <a:pt x="80937" y="0"/>
                  <a:pt x="86462" y="0"/>
                </a:cubicBezTo>
                <a:lnTo>
                  <a:pt x="101803" y="0"/>
                </a:lnTo>
                <a:cubicBezTo>
                  <a:pt x="108268" y="0"/>
                  <a:pt x="113945" y="2540"/>
                  <a:pt x="117793" y="7112"/>
                </a:cubicBezTo>
                <a:cubicBezTo>
                  <a:pt x="121730" y="11786"/>
                  <a:pt x="123240" y="17996"/>
                  <a:pt x="122072" y="245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65441" y="12911944"/>
            <a:ext cx="269558" cy="180847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0" flipH="0" flipV="0">
            <a:off x="13340498" y="12894159"/>
            <a:ext cx="82486" cy="124942"/>
          </a:xfrm>
          <a:custGeom>
            <a:pathLst>
              <a:path w="82486" h="124942">
                <a:moveTo>
                  <a:pt x="82486" y="30480"/>
                </a:moveTo>
                <a:lnTo>
                  <a:pt x="79261" y="48729"/>
                </a:lnTo>
                <a:lnTo>
                  <a:pt x="41148" y="48729"/>
                </a:lnTo>
                <a:lnTo>
                  <a:pt x="27711" y="124942"/>
                </a:lnTo>
                <a:lnTo>
                  <a:pt x="9423" y="124942"/>
                </a:lnTo>
                <a:lnTo>
                  <a:pt x="22873" y="48729"/>
                </a:lnTo>
                <a:lnTo>
                  <a:pt x="0" y="48729"/>
                </a:lnTo>
                <a:lnTo>
                  <a:pt x="3213" y="30480"/>
                </a:lnTo>
                <a:lnTo>
                  <a:pt x="26086" y="30480"/>
                </a:lnTo>
                <a:lnTo>
                  <a:pt x="31458" y="0"/>
                </a:lnTo>
                <a:lnTo>
                  <a:pt x="49746" y="0"/>
                </a:lnTo>
                <a:lnTo>
                  <a:pt x="44374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04130" y="12881429"/>
            <a:ext cx="65723" cy="150380"/>
          </a:xfrm>
          <a:prstGeom prst="rect">
            <a:avLst/>
          </a:prstGeom>
          <a:noFill/>
          <a:extLst/>
        </p:spPr>
      </p:pic>
      <p:sp>
        <p:nvSpPr>
          <p:cNvPr id="175" name="Freeform 175"/>
          <p:cNvSpPr/>
          <p:nvPr/>
        </p:nvSpPr>
        <p:spPr>
          <a:xfrm rot="0" flipH="0" flipV="0">
            <a:off x="13458792" y="12894159"/>
            <a:ext cx="82486" cy="124942"/>
          </a:xfrm>
          <a:custGeom>
            <a:pathLst>
              <a:path w="82486" h="124942">
                <a:moveTo>
                  <a:pt x="82486" y="30480"/>
                </a:moveTo>
                <a:lnTo>
                  <a:pt x="79261" y="48729"/>
                </a:lnTo>
                <a:lnTo>
                  <a:pt x="41148" y="48729"/>
                </a:lnTo>
                <a:lnTo>
                  <a:pt x="27711" y="124942"/>
                </a:lnTo>
                <a:lnTo>
                  <a:pt x="9423" y="124942"/>
                </a:lnTo>
                <a:lnTo>
                  <a:pt x="22873" y="48729"/>
                </a:lnTo>
                <a:lnTo>
                  <a:pt x="0" y="48729"/>
                </a:lnTo>
                <a:lnTo>
                  <a:pt x="3213" y="30480"/>
                </a:lnTo>
                <a:lnTo>
                  <a:pt x="26086" y="30480"/>
                </a:lnTo>
                <a:lnTo>
                  <a:pt x="31458" y="0"/>
                </a:lnTo>
                <a:lnTo>
                  <a:pt x="49746" y="0"/>
                </a:lnTo>
                <a:lnTo>
                  <a:pt x="44374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spect="0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22436" y="12881429"/>
            <a:ext cx="206263" cy="158677"/>
          </a:xfrm>
          <a:prstGeom prst="rect">
            <a:avLst/>
          </a:prstGeom>
          <a:noFill/>
          <a:extLst/>
        </p:spPr>
      </p:pic>
      <p:sp>
        <p:nvSpPr>
          <p:cNvPr id="177" name="Freeform 177"/>
          <p:cNvSpPr/>
          <p:nvPr/>
        </p:nvSpPr>
        <p:spPr>
          <a:xfrm rot="0" flipH="0" flipV="0">
            <a:off x="13729060" y="12924642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 rot="0" flipH="0" flipV="0">
            <a:off x="13844110" y="13004077"/>
            <a:ext cx="24168" cy="33337"/>
          </a:xfrm>
          <a:custGeom>
            <a:pathLst>
              <a:path w="24168" h="33337">
                <a:moveTo>
                  <a:pt x="24168" y="0"/>
                </a:moveTo>
                <a:lnTo>
                  <a:pt x="21184" y="16891"/>
                </a:lnTo>
                <a:cubicBezTo>
                  <a:pt x="19584" y="25958"/>
                  <a:pt x="10897" y="33337"/>
                  <a:pt x="1804" y="33337"/>
                </a:cubicBezTo>
                <a:lnTo>
                  <a:pt x="0" y="33337"/>
                </a:lnTo>
                <a:lnTo>
                  <a:pt x="588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 rot="0" flipH="0" flipV="0">
            <a:off x="13941253" y="12892526"/>
            <a:ext cx="131799" cy="127774"/>
          </a:xfrm>
          <a:custGeom>
            <a:pathLst>
              <a:path w="131799" h="127774">
                <a:moveTo>
                  <a:pt x="36537" y="2273"/>
                </a:moveTo>
                <a:cubicBezTo>
                  <a:pt x="45871" y="0"/>
                  <a:pt x="54177" y="3974"/>
                  <a:pt x="57187" y="12153"/>
                </a:cubicBezTo>
                <a:lnTo>
                  <a:pt x="92175" y="107314"/>
                </a:lnTo>
                <a:cubicBezTo>
                  <a:pt x="92315" y="107683"/>
                  <a:pt x="92455" y="108063"/>
                  <a:pt x="93471" y="107822"/>
                </a:cubicBezTo>
                <a:cubicBezTo>
                  <a:pt x="94690" y="107517"/>
                  <a:pt x="94969" y="106768"/>
                  <a:pt x="95071" y="106159"/>
                </a:cubicBezTo>
                <a:lnTo>
                  <a:pt x="113511" y="1626"/>
                </a:lnTo>
                <a:lnTo>
                  <a:pt x="131799" y="1626"/>
                </a:lnTo>
                <a:lnTo>
                  <a:pt x="113270" y="106679"/>
                </a:lnTo>
                <a:cubicBezTo>
                  <a:pt x="111682" y="115709"/>
                  <a:pt x="104481" y="123265"/>
                  <a:pt x="95338" y="125501"/>
                </a:cubicBezTo>
                <a:cubicBezTo>
                  <a:pt x="86003" y="127774"/>
                  <a:pt x="77697" y="123799"/>
                  <a:pt x="74687" y="115620"/>
                </a:cubicBezTo>
                <a:lnTo>
                  <a:pt x="39699" y="20472"/>
                </a:lnTo>
                <a:cubicBezTo>
                  <a:pt x="39559" y="20091"/>
                  <a:pt x="39432" y="19710"/>
                  <a:pt x="38403" y="19964"/>
                </a:cubicBezTo>
                <a:cubicBezTo>
                  <a:pt x="37184" y="20256"/>
                  <a:pt x="36905" y="21005"/>
                  <a:pt x="36803" y="21615"/>
                </a:cubicBezTo>
                <a:lnTo>
                  <a:pt x="18288" y="126580"/>
                </a:lnTo>
                <a:lnTo>
                  <a:pt x="0" y="126580"/>
                </a:lnTo>
                <a:lnTo>
                  <a:pt x="18605" y="21094"/>
                </a:lnTo>
                <a:cubicBezTo>
                  <a:pt x="20205" y="12064"/>
                  <a:pt x="27393" y="4495"/>
                  <a:pt x="36537" y="227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60809" y="12881458"/>
            <a:ext cx="146835" cy="150355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0">
            <a:off x="14198922" y="12894412"/>
            <a:ext cx="142735" cy="124866"/>
          </a:xfrm>
          <a:custGeom>
            <a:pathLst>
              <a:path w="142735" h="124866">
                <a:moveTo>
                  <a:pt x="19723" y="93218"/>
                </a:moveTo>
                <a:cubicBezTo>
                  <a:pt x="19076" y="96862"/>
                  <a:pt x="19900" y="100266"/>
                  <a:pt x="22021" y="102793"/>
                </a:cubicBezTo>
                <a:cubicBezTo>
                  <a:pt x="24091" y="105270"/>
                  <a:pt x="27190" y="106629"/>
                  <a:pt x="30746" y="106629"/>
                </a:cubicBezTo>
                <a:lnTo>
                  <a:pt x="38442" y="106629"/>
                </a:lnTo>
                <a:cubicBezTo>
                  <a:pt x="46113" y="106629"/>
                  <a:pt x="53454" y="100368"/>
                  <a:pt x="54825" y="92685"/>
                </a:cubicBezTo>
                <a:lnTo>
                  <a:pt x="71158" y="0"/>
                </a:lnTo>
                <a:lnTo>
                  <a:pt x="89445" y="0"/>
                </a:lnTo>
                <a:lnTo>
                  <a:pt x="73012" y="93218"/>
                </a:lnTo>
                <a:cubicBezTo>
                  <a:pt x="72377" y="96862"/>
                  <a:pt x="73190" y="100266"/>
                  <a:pt x="75310" y="102793"/>
                </a:cubicBezTo>
                <a:cubicBezTo>
                  <a:pt x="77380" y="105270"/>
                  <a:pt x="80479" y="106629"/>
                  <a:pt x="84023" y="106629"/>
                </a:cubicBezTo>
                <a:lnTo>
                  <a:pt x="91719" y="106629"/>
                </a:lnTo>
                <a:cubicBezTo>
                  <a:pt x="99402" y="106629"/>
                  <a:pt x="106756" y="100368"/>
                  <a:pt x="108102" y="92685"/>
                </a:cubicBezTo>
                <a:lnTo>
                  <a:pt x="124447" y="0"/>
                </a:lnTo>
                <a:lnTo>
                  <a:pt x="142735" y="0"/>
                </a:lnTo>
                <a:lnTo>
                  <a:pt x="126301" y="93218"/>
                </a:lnTo>
                <a:cubicBezTo>
                  <a:pt x="123215" y="110667"/>
                  <a:pt x="106514" y="124866"/>
                  <a:pt x="89039" y="124866"/>
                </a:cubicBezTo>
                <a:lnTo>
                  <a:pt x="81356" y="124866"/>
                </a:lnTo>
                <a:cubicBezTo>
                  <a:pt x="72770" y="124866"/>
                  <a:pt x="65138" y="121399"/>
                  <a:pt x="60172" y="115265"/>
                </a:cubicBezTo>
                <a:cubicBezTo>
                  <a:pt x="53136" y="121386"/>
                  <a:pt x="44322" y="124866"/>
                  <a:pt x="35763" y="124866"/>
                </a:cubicBezTo>
                <a:lnTo>
                  <a:pt x="28054" y="124866"/>
                </a:lnTo>
                <a:cubicBezTo>
                  <a:pt x="19584" y="124866"/>
                  <a:pt x="12142" y="121564"/>
                  <a:pt x="7125" y="115582"/>
                </a:cubicBezTo>
                <a:cubicBezTo>
                  <a:pt x="1994" y="109461"/>
                  <a:pt x="0" y="101333"/>
                  <a:pt x="1524" y="92685"/>
                </a:cubicBezTo>
                <a:lnTo>
                  <a:pt x="17869" y="0"/>
                </a:lnTo>
                <a:lnTo>
                  <a:pt x="3615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spect="0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25178" y="12866943"/>
            <a:ext cx="68426" cy="165595"/>
          </a:xfrm>
          <a:prstGeom prst="rect">
            <a:avLst/>
          </a:prstGeom>
          <a:noFill/>
          <a:extLst/>
        </p:spPr>
      </p:pic>
      <p:sp>
        <p:nvSpPr>
          <p:cNvPr id="183" name="Freeform 183"/>
          <p:cNvSpPr/>
          <p:nvPr/>
        </p:nvSpPr>
        <p:spPr>
          <a:xfrm rot="0" flipH="0" flipV="0">
            <a:off x="11525752" y="15138122"/>
            <a:ext cx="40309" cy="124955"/>
          </a:xfrm>
          <a:custGeom>
            <a:pathLst>
              <a:path w="40309" h="124955">
                <a:moveTo>
                  <a:pt x="22034" y="0"/>
                </a:moveTo>
                <a:lnTo>
                  <a:pt x="40309" y="0"/>
                </a:lnTo>
                <a:lnTo>
                  <a:pt x="18288" y="124955"/>
                </a:lnTo>
                <a:lnTo>
                  <a:pt x="0" y="1249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 rot="0" flipH="0" flipV="0">
            <a:off x="11564242" y="15168610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0">
            <a:off x="11696690" y="15122875"/>
            <a:ext cx="82968" cy="140194"/>
          </a:xfrm>
          <a:custGeom>
            <a:pathLst>
              <a:path w="82968" h="140194">
                <a:moveTo>
                  <a:pt x="44411" y="45732"/>
                </a:moveTo>
                <a:lnTo>
                  <a:pt x="82485" y="45732"/>
                </a:lnTo>
                <a:lnTo>
                  <a:pt x="79259" y="63981"/>
                </a:lnTo>
                <a:lnTo>
                  <a:pt x="41198" y="63981"/>
                </a:lnTo>
                <a:lnTo>
                  <a:pt x="27749" y="140194"/>
                </a:lnTo>
                <a:lnTo>
                  <a:pt x="9474" y="140194"/>
                </a:lnTo>
                <a:lnTo>
                  <a:pt x="22923" y="63981"/>
                </a:lnTo>
                <a:lnTo>
                  <a:pt x="0" y="63981"/>
                </a:lnTo>
                <a:lnTo>
                  <a:pt x="3213" y="45732"/>
                </a:lnTo>
                <a:lnTo>
                  <a:pt x="26136" y="45732"/>
                </a:lnTo>
                <a:lnTo>
                  <a:pt x="28613" y="31661"/>
                </a:lnTo>
                <a:cubicBezTo>
                  <a:pt x="31686" y="14211"/>
                  <a:pt x="48398" y="0"/>
                  <a:pt x="65861" y="0"/>
                </a:cubicBezTo>
                <a:lnTo>
                  <a:pt x="82968" y="0"/>
                </a:lnTo>
                <a:lnTo>
                  <a:pt x="79755" y="18237"/>
                </a:lnTo>
                <a:lnTo>
                  <a:pt x="63194" y="18237"/>
                </a:lnTo>
                <a:cubicBezTo>
                  <a:pt x="55510" y="18237"/>
                  <a:pt x="48157" y="24498"/>
                  <a:pt x="46798" y="3218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spect="0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63054" y="15155911"/>
            <a:ext cx="141461" cy="119862"/>
          </a:xfrm>
          <a:prstGeom prst="rect">
            <a:avLst/>
          </a:prstGeom>
          <a:noFill/>
          <a:extLst/>
        </p:spPr>
      </p:pic>
      <p:sp>
        <p:nvSpPr>
          <p:cNvPr id="187" name="Freeform 187"/>
          <p:cNvSpPr/>
          <p:nvPr/>
        </p:nvSpPr>
        <p:spPr>
          <a:xfrm rot="0" flipH="0" flipV="0">
            <a:off x="11952786" y="15138111"/>
            <a:ext cx="118109" cy="124967"/>
          </a:xfrm>
          <a:custGeom>
            <a:pathLst>
              <a:path w="118109" h="124967">
                <a:moveTo>
                  <a:pt x="98386" y="85699"/>
                </a:moveTo>
                <a:cubicBezTo>
                  <a:pt x="99033" y="82055"/>
                  <a:pt x="98209" y="78651"/>
                  <a:pt x="96088" y="76124"/>
                </a:cubicBezTo>
                <a:cubicBezTo>
                  <a:pt x="94018" y="73647"/>
                  <a:pt x="90919" y="72288"/>
                  <a:pt x="87376" y="72288"/>
                </a:cubicBezTo>
                <a:lnTo>
                  <a:pt x="41503" y="72288"/>
                </a:lnTo>
                <a:cubicBezTo>
                  <a:pt x="33020" y="72288"/>
                  <a:pt x="25590" y="68999"/>
                  <a:pt x="20561" y="63005"/>
                </a:cubicBezTo>
                <a:cubicBezTo>
                  <a:pt x="15430" y="56871"/>
                  <a:pt x="13449" y="48755"/>
                  <a:pt x="14960" y="40107"/>
                </a:cubicBezTo>
                <a:lnTo>
                  <a:pt x="16459" y="31661"/>
                </a:lnTo>
                <a:cubicBezTo>
                  <a:pt x="19532" y="14198"/>
                  <a:pt x="36233" y="0"/>
                  <a:pt x="53695" y="0"/>
                </a:cubicBezTo>
                <a:lnTo>
                  <a:pt x="108914" y="0"/>
                </a:lnTo>
                <a:lnTo>
                  <a:pt x="105701" y="18237"/>
                </a:lnTo>
                <a:lnTo>
                  <a:pt x="51028" y="18237"/>
                </a:lnTo>
                <a:cubicBezTo>
                  <a:pt x="43345" y="18237"/>
                  <a:pt x="36004" y="24498"/>
                  <a:pt x="34633" y="32182"/>
                </a:cubicBezTo>
                <a:lnTo>
                  <a:pt x="33147" y="40627"/>
                </a:lnTo>
                <a:cubicBezTo>
                  <a:pt x="32512" y="44285"/>
                  <a:pt x="33324" y="47688"/>
                  <a:pt x="35458" y="50216"/>
                </a:cubicBezTo>
                <a:cubicBezTo>
                  <a:pt x="37528" y="52680"/>
                  <a:pt x="40614" y="54051"/>
                  <a:pt x="44170" y="54051"/>
                </a:cubicBezTo>
                <a:lnTo>
                  <a:pt x="90055" y="54051"/>
                </a:lnTo>
                <a:cubicBezTo>
                  <a:pt x="98525" y="54051"/>
                  <a:pt x="105967" y="57353"/>
                  <a:pt x="110984" y="63335"/>
                </a:cubicBezTo>
                <a:cubicBezTo>
                  <a:pt x="116115" y="69456"/>
                  <a:pt x="118109" y="77584"/>
                  <a:pt x="116585" y="86232"/>
                </a:cubicBezTo>
                <a:lnTo>
                  <a:pt x="115340" y="93306"/>
                </a:lnTo>
                <a:cubicBezTo>
                  <a:pt x="112267" y="110768"/>
                  <a:pt x="95542" y="124967"/>
                  <a:pt x="78079" y="124967"/>
                </a:cubicBezTo>
                <a:lnTo>
                  <a:pt x="0" y="124967"/>
                </a:lnTo>
                <a:lnTo>
                  <a:pt x="3213" y="106717"/>
                </a:lnTo>
                <a:lnTo>
                  <a:pt x="80759" y="106717"/>
                </a:lnTo>
                <a:cubicBezTo>
                  <a:pt x="88442" y="106717"/>
                  <a:pt x="95796" y="100469"/>
                  <a:pt x="97142" y="9278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88"/>
          <p:cNvPicPr>
            <a:picLocks noChangeAspect="0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67468" y="15155911"/>
            <a:ext cx="141462" cy="119862"/>
          </a:xfrm>
          <a:prstGeom prst="rect">
            <a:avLst/>
          </a:prstGeom>
          <a:noFill/>
          <a:extLst/>
        </p:spPr>
      </p:pic>
      <p:sp>
        <p:nvSpPr>
          <p:cNvPr id="189" name="Freeform 189"/>
          <p:cNvSpPr/>
          <p:nvPr/>
        </p:nvSpPr>
        <p:spPr>
          <a:xfrm rot="0" flipH="0" flipV="0">
            <a:off x="12194598" y="15168610"/>
            <a:ext cx="116026" cy="94461"/>
          </a:xfrm>
          <a:custGeom>
            <a:pathLst>
              <a:path w="116026" h="94461">
                <a:moveTo>
                  <a:pt x="114680" y="66560"/>
                </a:moveTo>
                <a:cubicBezTo>
                  <a:pt x="111963" y="81939"/>
                  <a:pt x="97231" y="94461"/>
                  <a:pt x="81826" y="94461"/>
                </a:cubicBezTo>
                <a:lnTo>
                  <a:pt x="0" y="94461"/>
                </a:lnTo>
                <a:lnTo>
                  <a:pt x="3225" y="76237"/>
                </a:lnTo>
                <a:lnTo>
                  <a:pt x="84505" y="76237"/>
                </a:lnTo>
                <a:cubicBezTo>
                  <a:pt x="90119" y="76237"/>
                  <a:pt x="95491" y="71640"/>
                  <a:pt x="96481" y="66027"/>
                </a:cubicBezTo>
                <a:cubicBezTo>
                  <a:pt x="96951" y="63385"/>
                  <a:pt x="96367" y="60934"/>
                  <a:pt x="94843" y="59106"/>
                </a:cubicBezTo>
                <a:cubicBezTo>
                  <a:pt x="93345" y="57328"/>
                  <a:pt x="91122" y="56350"/>
                  <a:pt x="88544" y="56350"/>
                </a:cubicBezTo>
                <a:lnTo>
                  <a:pt x="35166" y="56350"/>
                </a:lnTo>
                <a:cubicBezTo>
                  <a:pt x="27584" y="56350"/>
                  <a:pt x="20954" y="53378"/>
                  <a:pt x="16522" y="47980"/>
                </a:cubicBezTo>
                <a:cubicBezTo>
                  <a:pt x="12077" y="42583"/>
                  <a:pt x="10375" y="35458"/>
                  <a:pt x="11722" y="27876"/>
                </a:cubicBezTo>
                <a:cubicBezTo>
                  <a:pt x="14439" y="12509"/>
                  <a:pt x="29184" y="0"/>
                  <a:pt x="44564" y="0"/>
                </a:cubicBezTo>
                <a:lnTo>
                  <a:pt x="95923" y="0"/>
                </a:lnTo>
                <a:lnTo>
                  <a:pt x="92709" y="18237"/>
                </a:lnTo>
                <a:lnTo>
                  <a:pt x="41897" y="18237"/>
                </a:lnTo>
                <a:cubicBezTo>
                  <a:pt x="36283" y="18237"/>
                  <a:pt x="30899" y="22809"/>
                  <a:pt x="29908" y="28422"/>
                </a:cubicBezTo>
                <a:cubicBezTo>
                  <a:pt x="29438" y="31039"/>
                  <a:pt x="30010" y="33490"/>
                  <a:pt x="31508" y="35306"/>
                </a:cubicBezTo>
                <a:cubicBezTo>
                  <a:pt x="32994" y="37122"/>
                  <a:pt x="35242" y="38112"/>
                  <a:pt x="37845" y="38112"/>
                </a:cubicBezTo>
                <a:lnTo>
                  <a:pt x="91224" y="38112"/>
                </a:lnTo>
                <a:cubicBezTo>
                  <a:pt x="98717" y="38112"/>
                  <a:pt x="105295" y="41034"/>
                  <a:pt x="109728" y="46329"/>
                </a:cubicBezTo>
                <a:cubicBezTo>
                  <a:pt x="114274" y="51740"/>
                  <a:pt x="116026" y="58915"/>
                  <a:pt x="114680" y="6656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rot="0" flipH="0" flipV="0">
            <a:off x="12313474" y="15168610"/>
            <a:ext cx="116026" cy="94461"/>
          </a:xfrm>
          <a:custGeom>
            <a:pathLst>
              <a:path w="116026" h="94461">
                <a:moveTo>
                  <a:pt x="114680" y="66560"/>
                </a:moveTo>
                <a:cubicBezTo>
                  <a:pt x="111963" y="81939"/>
                  <a:pt x="97231" y="94461"/>
                  <a:pt x="81826" y="94461"/>
                </a:cubicBezTo>
                <a:lnTo>
                  <a:pt x="0" y="94461"/>
                </a:lnTo>
                <a:lnTo>
                  <a:pt x="3225" y="76237"/>
                </a:lnTo>
                <a:lnTo>
                  <a:pt x="84505" y="76237"/>
                </a:lnTo>
                <a:cubicBezTo>
                  <a:pt x="90119" y="76237"/>
                  <a:pt x="95491" y="71640"/>
                  <a:pt x="96481" y="66027"/>
                </a:cubicBezTo>
                <a:cubicBezTo>
                  <a:pt x="96951" y="63385"/>
                  <a:pt x="96367" y="60934"/>
                  <a:pt x="94843" y="59106"/>
                </a:cubicBezTo>
                <a:cubicBezTo>
                  <a:pt x="93345" y="57328"/>
                  <a:pt x="91122" y="56350"/>
                  <a:pt x="88544" y="56350"/>
                </a:cubicBezTo>
                <a:lnTo>
                  <a:pt x="35166" y="56350"/>
                </a:lnTo>
                <a:cubicBezTo>
                  <a:pt x="27584" y="56350"/>
                  <a:pt x="20954" y="53378"/>
                  <a:pt x="16522" y="47980"/>
                </a:cubicBezTo>
                <a:cubicBezTo>
                  <a:pt x="12077" y="42583"/>
                  <a:pt x="10375" y="35458"/>
                  <a:pt x="11722" y="27876"/>
                </a:cubicBezTo>
                <a:cubicBezTo>
                  <a:pt x="14439" y="12509"/>
                  <a:pt x="29184" y="0"/>
                  <a:pt x="44564" y="0"/>
                </a:cubicBezTo>
                <a:lnTo>
                  <a:pt x="95923" y="0"/>
                </a:lnTo>
                <a:lnTo>
                  <a:pt x="92709" y="18237"/>
                </a:lnTo>
                <a:lnTo>
                  <a:pt x="41897" y="18237"/>
                </a:lnTo>
                <a:cubicBezTo>
                  <a:pt x="36283" y="18237"/>
                  <a:pt x="30899" y="22809"/>
                  <a:pt x="29908" y="28422"/>
                </a:cubicBezTo>
                <a:cubicBezTo>
                  <a:pt x="29438" y="31039"/>
                  <a:pt x="30010" y="33490"/>
                  <a:pt x="31508" y="35306"/>
                </a:cubicBezTo>
                <a:cubicBezTo>
                  <a:pt x="32994" y="37122"/>
                  <a:pt x="35242" y="38112"/>
                  <a:pt x="37845" y="38112"/>
                </a:cubicBezTo>
                <a:lnTo>
                  <a:pt x="91224" y="38112"/>
                </a:lnTo>
                <a:cubicBezTo>
                  <a:pt x="98717" y="38112"/>
                  <a:pt x="105295" y="41034"/>
                  <a:pt x="109728" y="46329"/>
                </a:cubicBezTo>
                <a:cubicBezTo>
                  <a:pt x="114274" y="51740"/>
                  <a:pt x="116026" y="58915"/>
                  <a:pt x="114680" y="6656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" name="Picture 191"/>
          <p:cNvPicPr>
            <a:picLocks noChangeAspect="0"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22684" y="15125398"/>
            <a:ext cx="175715" cy="162608"/>
          </a:xfrm>
          <a:prstGeom prst="rect">
            <a:avLst/>
          </a:prstGeom>
          <a:noFill/>
          <a:extLst/>
        </p:spPr>
      </p:pic>
      <p:sp>
        <p:nvSpPr>
          <p:cNvPr id="192" name="Freeform 192"/>
          <p:cNvSpPr/>
          <p:nvPr/>
        </p:nvSpPr>
        <p:spPr>
          <a:xfrm rot="0" flipH="0" flipV="0">
            <a:off x="12593315" y="15168610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spect="0"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13005" y="16713856"/>
            <a:ext cx="151959" cy="150367"/>
          </a:xfrm>
          <a:prstGeom prst="rect">
            <a:avLst/>
          </a:prstGeom>
          <a:noFill/>
          <a:extLst/>
        </p:spPr>
      </p:pic>
      <p:sp>
        <p:nvSpPr>
          <p:cNvPr id="194" name="Freeform 194"/>
          <p:cNvSpPr/>
          <p:nvPr/>
        </p:nvSpPr>
        <p:spPr>
          <a:xfrm rot="0" flipH="0" flipV="0">
            <a:off x="11648451" y="16757050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5" name="Picture 195"/>
          <p:cNvPicPr>
            <a:picLocks noChangeAspect="0"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12961" y="16744354"/>
            <a:ext cx="263138" cy="169252"/>
          </a:xfrm>
          <a:prstGeom prst="rect">
            <a:avLst/>
          </a:prstGeom>
          <a:noFill/>
          <a:extLst/>
        </p:spPr>
      </p:pic>
      <p:sp>
        <p:nvSpPr>
          <p:cNvPr id="196" name="Freeform 196"/>
          <p:cNvSpPr/>
          <p:nvPr/>
        </p:nvSpPr>
        <p:spPr>
          <a:xfrm rot="0" flipH="0" flipV="0">
            <a:off x="11968879" y="16757050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spect="0"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33199" y="16744356"/>
            <a:ext cx="141456" cy="119862"/>
          </a:xfrm>
          <a:prstGeom prst="rect">
            <a:avLst/>
          </a:prstGeom>
          <a:noFill/>
          <a:extLst/>
        </p:spPr>
      </p:pic>
      <p:sp>
        <p:nvSpPr>
          <p:cNvPr id="198" name="Freeform 198"/>
          <p:cNvSpPr/>
          <p:nvPr/>
        </p:nvSpPr>
        <p:spPr>
          <a:xfrm rot="0" flipH="0" flipV="0">
            <a:off x="12165477" y="16757045"/>
            <a:ext cx="123240" cy="94475"/>
          </a:xfrm>
          <a:custGeom>
            <a:pathLst>
              <a:path w="123240" h="94475">
                <a:moveTo>
                  <a:pt x="122072" y="24587"/>
                </a:moveTo>
                <a:lnTo>
                  <a:pt x="109753" y="94475"/>
                </a:lnTo>
                <a:lnTo>
                  <a:pt x="91465" y="94475"/>
                </a:lnTo>
                <a:lnTo>
                  <a:pt x="103873" y="24067"/>
                </a:lnTo>
                <a:cubicBezTo>
                  <a:pt x="104166" y="22467"/>
                  <a:pt x="103823" y="20981"/>
                  <a:pt x="102896" y="19888"/>
                </a:cubicBezTo>
                <a:cubicBezTo>
                  <a:pt x="102006" y="18834"/>
                  <a:pt x="100660" y="18250"/>
                  <a:pt x="99111" y="18250"/>
                </a:cubicBezTo>
                <a:lnTo>
                  <a:pt x="83782" y="18250"/>
                </a:lnTo>
                <a:cubicBezTo>
                  <a:pt x="80353" y="18250"/>
                  <a:pt x="76949" y="21146"/>
                  <a:pt x="76340" y="24587"/>
                </a:cubicBezTo>
                <a:lnTo>
                  <a:pt x="64021" y="94475"/>
                </a:lnTo>
                <a:lnTo>
                  <a:pt x="45733" y="94475"/>
                </a:lnTo>
                <a:lnTo>
                  <a:pt x="58153" y="24067"/>
                </a:lnTo>
                <a:cubicBezTo>
                  <a:pt x="58420" y="22467"/>
                  <a:pt x="58077" y="20981"/>
                  <a:pt x="57163" y="19888"/>
                </a:cubicBezTo>
                <a:cubicBezTo>
                  <a:pt x="56274" y="18834"/>
                  <a:pt x="54928" y="18250"/>
                  <a:pt x="53391" y="18250"/>
                </a:cubicBezTo>
                <a:lnTo>
                  <a:pt x="38049" y="18250"/>
                </a:lnTo>
                <a:cubicBezTo>
                  <a:pt x="34620" y="18250"/>
                  <a:pt x="31217" y="21146"/>
                  <a:pt x="30607" y="24587"/>
                </a:cubicBezTo>
                <a:lnTo>
                  <a:pt x="18288" y="94475"/>
                </a:lnTo>
                <a:lnTo>
                  <a:pt x="0" y="94475"/>
                </a:lnTo>
                <a:lnTo>
                  <a:pt x="12408" y="24067"/>
                </a:lnTo>
                <a:cubicBezTo>
                  <a:pt x="14758" y="10795"/>
                  <a:pt x="27458" y="0"/>
                  <a:pt x="40729" y="0"/>
                </a:cubicBezTo>
                <a:lnTo>
                  <a:pt x="56071" y="0"/>
                </a:lnTo>
                <a:cubicBezTo>
                  <a:pt x="61608" y="0"/>
                  <a:pt x="66637" y="1905"/>
                  <a:pt x="70383" y="5347"/>
                </a:cubicBezTo>
                <a:cubicBezTo>
                  <a:pt x="75260" y="1905"/>
                  <a:pt x="80937" y="0"/>
                  <a:pt x="86462" y="0"/>
                </a:cubicBezTo>
                <a:lnTo>
                  <a:pt x="101803" y="0"/>
                </a:lnTo>
                <a:cubicBezTo>
                  <a:pt x="108268" y="0"/>
                  <a:pt x="113945" y="2540"/>
                  <a:pt x="117793" y="7112"/>
                </a:cubicBezTo>
                <a:cubicBezTo>
                  <a:pt x="121730" y="11786"/>
                  <a:pt x="123240" y="17996"/>
                  <a:pt x="122072" y="245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 rot="0" flipH="0" flipV="0">
            <a:off x="12291771" y="16757045"/>
            <a:ext cx="123240" cy="94475"/>
          </a:xfrm>
          <a:custGeom>
            <a:pathLst>
              <a:path w="123240" h="94475">
                <a:moveTo>
                  <a:pt x="122072" y="24587"/>
                </a:moveTo>
                <a:lnTo>
                  <a:pt x="109753" y="94475"/>
                </a:lnTo>
                <a:lnTo>
                  <a:pt x="91465" y="94475"/>
                </a:lnTo>
                <a:lnTo>
                  <a:pt x="103873" y="24067"/>
                </a:lnTo>
                <a:cubicBezTo>
                  <a:pt x="104166" y="22467"/>
                  <a:pt x="103823" y="20981"/>
                  <a:pt x="102896" y="19888"/>
                </a:cubicBezTo>
                <a:cubicBezTo>
                  <a:pt x="102006" y="18834"/>
                  <a:pt x="100660" y="18250"/>
                  <a:pt x="99111" y="18250"/>
                </a:cubicBezTo>
                <a:lnTo>
                  <a:pt x="83782" y="18250"/>
                </a:lnTo>
                <a:cubicBezTo>
                  <a:pt x="80353" y="18250"/>
                  <a:pt x="76949" y="21146"/>
                  <a:pt x="76340" y="24587"/>
                </a:cubicBezTo>
                <a:lnTo>
                  <a:pt x="64021" y="94475"/>
                </a:lnTo>
                <a:lnTo>
                  <a:pt x="45733" y="94475"/>
                </a:lnTo>
                <a:lnTo>
                  <a:pt x="58153" y="24067"/>
                </a:lnTo>
                <a:cubicBezTo>
                  <a:pt x="58420" y="22467"/>
                  <a:pt x="58077" y="20981"/>
                  <a:pt x="57175" y="19888"/>
                </a:cubicBezTo>
                <a:cubicBezTo>
                  <a:pt x="56274" y="18834"/>
                  <a:pt x="54940" y="18250"/>
                  <a:pt x="53391" y="18250"/>
                </a:cubicBezTo>
                <a:lnTo>
                  <a:pt x="38049" y="18250"/>
                </a:lnTo>
                <a:cubicBezTo>
                  <a:pt x="34620" y="18250"/>
                  <a:pt x="31217" y="21146"/>
                  <a:pt x="30607" y="24587"/>
                </a:cubicBezTo>
                <a:lnTo>
                  <a:pt x="18275" y="94475"/>
                </a:lnTo>
                <a:lnTo>
                  <a:pt x="0" y="94475"/>
                </a:lnTo>
                <a:lnTo>
                  <a:pt x="12408" y="24067"/>
                </a:lnTo>
                <a:cubicBezTo>
                  <a:pt x="14758" y="10795"/>
                  <a:pt x="27458" y="0"/>
                  <a:pt x="40729" y="0"/>
                </a:cubicBezTo>
                <a:lnTo>
                  <a:pt x="56071" y="0"/>
                </a:lnTo>
                <a:cubicBezTo>
                  <a:pt x="61608" y="0"/>
                  <a:pt x="66637" y="1905"/>
                  <a:pt x="70383" y="5347"/>
                </a:cubicBezTo>
                <a:cubicBezTo>
                  <a:pt x="75260" y="1905"/>
                  <a:pt x="80937" y="0"/>
                  <a:pt x="86462" y="0"/>
                </a:cubicBezTo>
                <a:lnTo>
                  <a:pt x="101803" y="0"/>
                </a:lnTo>
                <a:cubicBezTo>
                  <a:pt x="108268" y="0"/>
                  <a:pt x="113945" y="2540"/>
                  <a:pt x="117793" y="7112"/>
                </a:cubicBezTo>
                <a:cubicBezTo>
                  <a:pt x="121730" y="11786"/>
                  <a:pt x="123240" y="17996"/>
                  <a:pt x="122072" y="245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spect="0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08855" y="16744354"/>
            <a:ext cx="141463" cy="119862"/>
          </a:xfrm>
          <a:prstGeom prst="rect">
            <a:avLst/>
          </a:prstGeom>
          <a:noFill/>
          <a:extLst/>
        </p:spPr>
      </p:pic>
      <p:sp>
        <p:nvSpPr>
          <p:cNvPr id="201" name="Freeform 201"/>
          <p:cNvSpPr/>
          <p:nvPr/>
        </p:nvSpPr>
        <p:spPr>
          <a:xfrm rot="0" flipH="0" flipV="0">
            <a:off x="11525765" y="16955165"/>
            <a:ext cx="40309" cy="124955"/>
          </a:xfrm>
          <a:custGeom>
            <a:pathLst>
              <a:path w="40309" h="124955">
                <a:moveTo>
                  <a:pt x="22034" y="0"/>
                </a:moveTo>
                <a:lnTo>
                  <a:pt x="40309" y="0"/>
                </a:lnTo>
                <a:lnTo>
                  <a:pt x="18288" y="124955"/>
                </a:lnTo>
                <a:lnTo>
                  <a:pt x="0" y="1249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0">
            <a:off x="11564255" y="16985652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rot="0" flipH="0" flipV="0">
            <a:off x="11696703" y="16939917"/>
            <a:ext cx="82968" cy="140194"/>
          </a:xfrm>
          <a:custGeom>
            <a:pathLst>
              <a:path w="82968" h="140194">
                <a:moveTo>
                  <a:pt x="44411" y="45732"/>
                </a:moveTo>
                <a:lnTo>
                  <a:pt x="82485" y="45732"/>
                </a:lnTo>
                <a:lnTo>
                  <a:pt x="79259" y="63981"/>
                </a:lnTo>
                <a:lnTo>
                  <a:pt x="41198" y="63981"/>
                </a:lnTo>
                <a:lnTo>
                  <a:pt x="27749" y="140194"/>
                </a:lnTo>
                <a:lnTo>
                  <a:pt x="9474" y="140194"/>
                </a:lnTo>
                <a:lnTo>
                  <a:pt x="22923" y="63981"/>
                </a:lnTo>
                <a:lnTo>
                  <a:pt x="0" y="63981"/>
                </a:lnTo>
                <a:lnTo>
                  <a:pt x="3213" y="45732"/>
                </a:lnTo>
                <a:lnTo>
                  <a:pt x="26136" y="45732"/>
                </a:lnTo>
                <a:lnTo>
                  <a:pt x="28613" y="31661"/>
                </a:lnTo>
                <a:cubicBezTo>
                  <a:pt x="31686" y="14211"/>
                  <a:pt x="48398" y="0"/>
                  <a:pt x="65861" y="0"/>
                </a:cubicBezTo>
                <a:lnTo>
                  <a:pt x="82968" y="0"/>
                </a:lnTo>
                <a:lnTo>
                  <a:pt x="79755" y="18237"/>
                </a:lnTo>
                <a:lnTo>
                  <a:pt x="63194" y="18237"/>
                </a:lnTo>
                <a:cubicBezTo>
                  <a:pt x="55510" y="18237"/>
                  <a:pt x="48157" y="24498"/>
                  <a:pt x="46798" y="3218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" name="Picture 204"/>
          <p:cNvPicPr>
            <a:picLocks noChangeAspect="0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63066" y="16972954"/>
            <a:ext cx="141462" cy="119862"/>
          </a:xfrm>
          <a:prstGeom prst="rect">
            <a:avLst/>
          </a:prstGeom>
          <a:noFill/>
          <a:extLst/>
        </p:spPr>
      </p:pic>
      <p:sp>
        <p:nvSpPr>
          <p:cNvPr id="205" name="Freeform 205"/>
          <p:cNvSpPr/>
          <p:nvPr/>
        </p:nvSpPr>
        <p:spPr>
          <a:xfrm rot="0" flipH="0" flipV="0">
            <a:off x="11894774" y="16985650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0" flipH="0" flipV="0">
            <a:off x="11968504" y="16985645"/>
            <a:ext cx="123240" cy="94475"/>
          </a:xfrm>
          <a:custGeom>
            <a:pathLst>
              <a:path w="123240" h="94475">
                <a:moveTo>
                  <a:pt x="122072" y="24587"/>
                </a:moveTo>
                <a:lnTo>
                  <a:pt x="109753" y="94475"/>
                </a:lnTo>
                <a:lnTo>
                  <a:pt x="91465" y="94475"/>
                </a:lnTo>
                <a:lnTo>
                  <a:pt x="103873" y="24067"/>
                </a:lnTo>
                <a:cubicBezTo>
                  <a:pt x="104166" y="22467"/>
                  <a:pt x="103823" y="20981"/>
                  <a:pt x="102896" y="19888"/>
                </a:cubicBezTo>
                <a:cubicBezTo>
                  <a:pt x="102006" y="18834"/>
                  <a:pt x="100660" y="18250"/>
                  <a:pt x="99111" y="18250"/>
                </a:cubicBezTo>
                <a:lnTo>
                  <a:pt x="83782" y="18250"/>
                </a:lnTo>
                <a:cubicBezTo>
                  <a:pt x="80353" y="18250"/>
                  <a:pt x="76949" y="21146"/>
                  <a:pt x="76340" y="24587"/>
                </a:cubicBezTo>
                <a:lnTo>
                  <a:pt x="64021" y="94475"/>
                </a:lnTo>
                <a:lnTo>
                  <a:pt x="45733" y="94475"/>
                </a:lnTo>
                <a:lnTo>
                  <a:pt x="58153" y="24067"/>
                </a:lnTo>
                <a:cubicBezTo>
                  <a:pt x="58420" y="22467"/>
                  <a:pt x="58077" y="20981"/>
                  <a:pt x="57163" y="19888"/>
                </a:cubicBezTo>
                <a:cubicBezTo>
                  <a:pt x="56274" y="18834"/>
                  <a:pt x="54928" y="18250"/>
                  <a:pt x="53391" y="18250"/>
                </a:cubicBezTo>
                <a:lnTo>
                  <a:pt x="38049" y="18250"/>
                </a:lnTo>
                <a:cubicBezTo>
                  <a:pt x="34620" y="18250"/>
                  <a:pt x="31217" y="21146"/>
                  <a:pt x="30607" y="24587"/>
                </a:cubicBezTo>
                <a:lnTo>
                  <a:pt x="18288" y="94475"/>
                </a:lnTo>
                <a:lnTo>
                  <a:pt x="0" y="94475"/>
                </a:lnTo>
                <a:lnTo>
                  <a:pt x="12408" y="24067"/>
                </a:lnTo>
                <a:cubicBezTo>
                  <a:pt x="14758" y="10795"/>
                  <a:pt x="27458" y="0"/>
                  <a:pt x="40729" y="0"/>
                </a:cubicBezTo>
                <a:lnTo>
                  <a:pt x="56071" y="0"/>
                </a:lnTo>
                <a:cubicBezTo>
                  <a:pt x="61608" y="0"/>
                  <a:pt x="66637" y="1905"/>
                  <a:pt x="70383" y="5347"/>
                </a:cubicBezTo>
                <a:cubicBezTo>
                  <a:pt x="75260" y="1905"/>
                  <a:pt x="80937" y="0"/>
                  <a:pt x="86462" y="0"/>
                </a:cubicBezTo>
                <a:lnTo>
                  <a:pt x="101803" y="0"/>
                </a:lnTo>
                <a:cubicBezTo>
                  <a:pt x="108268" y="0"/>
                  <a:pt x="113945" y="2540"/>
                  <a:pt x="117793" y="7112"/>
                </a:cubicBezTo>
                <a:cubicBezTo>
                  <a:pt x="121730" y="11786"/>
                  <a:pt x="123240" y="17996"/>
                  <a:pt x="122072" y="245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7" name="Picture 207"/>
          <p:cNvPicPr>
            <a:picLocks noChangeAspect="0"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85388" y="16972956"/>
            <a:ext cx="141456" cy="119862"/>
          </a:xfrm>
          <a:prstGeom prst="rect">
            <a:avLst/>
          </a:prstGeom>
          <a:noFill/>
          <a:extLst/>
        </p:spPr>
      </p:pic>
      <p:sp>
        <p:nvSpPr>
          <p:cNvPr id="208" name="Freeform 208"/>
          <p:cNvSpPr/>
          <p:nvPr/>
        </p:nvSpPr>
        <p:spPr>
          <a:xfrm rot="0" flipH="0" flipV="0">
            <a:off x="12224187" y="16955170"/>
            <a:ext cx="82486" cy="124942"/>
          </a:xfrm>
          <a:custGeom>
            <a:pathLst>
              <a:path w="82486" h="124942">
                <a:moveTo>
                  <a:pt x="82486" y="30480"/>
                </a:moveTo>
                <a:lnTo>
                  <a:pt x="79261" y="48729"/>
                </a:lnTo>
                <a:lnTo>
                  <a:pt x="41148" y="48729"/>
                </a:lnTo>
                <a:lnTo>
                  <a:pt x="27711" y="124942"/>
                </a:lnTo>
                <a:lnTo>
                  <a:pt x="9423" y="124942"/>
                </a:lnTo>
                <a:lnTo>
                  <a:pt x="22873" y="48729"/>
                </a:lnTo>
                <a:lnTo>
                  <a:pt x="0" y="48729"/>
                </a:lnTo>
                <a:lnTo>
                  <a:pt x="3213" y="30480"/>
                </a:lnTo>
                <a:lnTo>
                  <a:pt x="26086" y="30480"/>
                </a:lnTo>
                <a:lnTo>
                  <a:pt x="31458" y="0"/>
                </a:lnTo>
                <a:lnTo>
                  <a:pt x="49746" y="0"/>
                </a:lnTo>
                <a:lnTo>
                  <a:pt x="44374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209"/>
          <p:cNvPicPr>
            <a:picLocks noChangeAspect="0" noChangeArrowheads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287832" y="16942440"/>
            <a:ext cx="170867" cy="161666"/>
          </a:xfrm>
          <a:prstGeom prst="rect">
            <a:avLst/>
          </a:prstGeom>
          <a:noFill/>
          <a:extLst/>
        </p:spPr>
      </p:pic>
      <p:sp>
        <p:nvSpPr>
          <p:cNvPr id="210" name="Freeform 210"/>
          <p:cNvSpPr/>
          <p:nvPr/>
        </p:nvSpPr>
        <p:spPr>
          <a:xfrm rot="0" flipH="0" flipV="0">
            <a:off x="12458452" y="16985652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11518422" y="17894704"/>
            <a:ext cx="131787" cy="124955"/>
          </a:xfrm>
          <a:custGeom>
            <a:pathLst>
              <a:path w="131787" h="124955">
                <a:moveTo>
                  <a:pt x="22034" y="0"/>
                </a:moveTo>
                <a:lnTo>
                  <a:pt x="131787" y="0"/>
                </a:lnTo>
                <a:lnTo>
                  <a:pt x="128574" y="18237"/>
                </a:lnTo>
                <a:lnTo>
                  <a:pt x="37108" y="18237"/>
                </a:lnTo>
                <a:lnTo>
                  <a:pt x="30898" y="53352"/>
                </a:lnTo>
                <a:lnTo>
                  <a:pt x="106057" y="53352"/>
                </a:lnTo>
                <a:lnTo>
                  <a:pt x="102844" y="71602"/>
                </a:lnTo>
                <a:lnTo>
                  <a:pt x="27685" y="71602"/>
                </a:lnTo>
                <a:lnTo>
                  <a:pt x="21501" y="106705"/>
                </a:lnTo>
                <a:lnTo>
                  <a:pt x="112965" y="106705"/>
                </a:lnTo>
                <a:lnTo>
                  <a:pt x="109752" y="124955"/>
                </a:lnTo>
                <a:lnTo>
                  <a:pt x="0" y="1249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0">
            <a:off x="11642253" y="17925192"/>
            <a:ext cx="122261" cy="94461"/>
          </a:xfrm>
          <a:custGeom>
            <a:pathLst>
              <a:path w="122261" h="94461">
                <a:moveTo>
                  <a:pt x="120738" y="32181"/>
                </a:moveTo>
                <a:lnTo>
                  <a:pt x="109766" y="94461"/>
                </a:lnTo>
                <a:lnTo>
                  <a:pt x="91465" y="94461"/>
                </a:lnTo>
                <a:lnTo>
                  <a:pt x="102539" y="31661"/>
                </a:lnTo>
                <a:cubicBezTo>
                  <a:pt x="103187" y="28003"/>
                  <a:pt x="102387" y="24600"/>
                  <a:pt x="100253" y="22072"/>
                </a:cubicBezTo>
                <a:cubicBezTo>
                  <a:pt x="98183" y="19608"/>
                  <a:pt x="95072" y="18237"/>
                  <a:pt x="91529" y="18237"/>
                </a:cubicBezTo>
                <a:lnTo>
                  <a:pt x="45656" y="18237"/>
                </a:lnTo>
                <a:cubicBezTo>
                  <a:pt x="37973" y="18237"/>
                  <a:pt x="30619" y="24498"/>
                  <a:pt x="29273" y="32181"/>
                </a:cubicBezTo>
                <a:lnTo>
                  <a:pt x="18288" y="94461"/>
                </a:lnTo>
                <a:lnTo>
                  <a:pt x="0" y="94461"/>
                </a:lnTo>
                <a:lnTo>
                  <a:pt x="11074" y="31661"/>
                </a:lnTo>
                <a:cubicBezTo>
                  <a:pt x="14147" y="14198"/>
                  <a:pt x="30873" y="0"/>
                  <a:pt x="48336" y="0"/>
                </a:cubicBezTo>
                <a:lnTo>
                  <a:pt x="94208" y="0"/>
                </a:lnTo>
                <a:cubicBezTo>
                  <a:pt x="102679" y="0"/>
                  <a:pt x="110121" y="3302"/>
                  <a:pt x="115151" y="9283"/>
                </a:cubicBezTo>
                <a:cubicBezTo>
                  <a:pt x="120281" y="15417"/>
                  <a:pt x="122261" y="23533"/>
                  <a:pt x="120738" y="3218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58961" y="17912493"/>
            <a:ext cx="141462" cy="180848"/>
          </a:xfrm>
          <a:prstGeom prst="rect">
            <a:avLst/>
          </a:prstGeom>
          <a:noFill/>
          <a:extLst/>
        </p:spPr>
      </p:pic>
      <p:sp>
        <p:nvSpPr>
          <p:cNvPr id="214" name="Freeform 214"/>
          <p:cNvSpPr/>
          <p:nvPr/>
        </p:nvSpPr>
        <p:spPr>
          <a:xfrm rot="0" flipH="0" flipV="0">
            <a:off x="11895796" y="17925189"/>
            <a:ext cx="122262" cy="94462"/>
          </a:xfrm>
          <a:custGeom>
            <a:pathLst>
              <a:path w="122262" h="94462">
                <a:moveTo>
                  <a:pt x="122262" y="0"/>
                </a:moveTo>
                <a:lnTo>
                  <a:pt x="111188" y="62814"/>
                </a:lnTo>
                <a:cubicBezTo>
                  <a:pt x="108115" y="80264"/>
                  <a:pt x="91401" y="94462"/>
                  <a:pt x="73926" y="94462"/>
                </a:cubicBezTo>
                <a:lnTo>
                  <a:pt x="28067" y="94462"/>
                </a:lnTo>
                <a:cubicBezTo>
                  <a:pt x="19583" y="94462"/>
                  <a:pt x="12141" y="91173"/>
                  <a:pt x="7124" y="85178"/>
                </a:cubicBezTo>
                <a:cubicBezTo>
                  <a:pt x="1981" y="79070"/>
                  <a:pt x="0" y="70929"/>
                  <a:pt x="1524" y="62280"/>
                </a:cubicBezTo>
                <a:lnTo>
                  <a:pt x="12496" y="0"/>
                </a:lnTo>
                <a:lnTo>
                  <a:pt x="30797" y="0"/>
                </a:lnTo>
                <a:lnTo>
                  <a:pt x="19723" y="62814"/>
                </a:lnTo>
                <a:cubicBezTo>
                  <a:pt x="19075" y="66459"/>
                  <a:pt x="19888" y="69862"/>
                  <a:pt x="22009" y="72389"/>
                </a:cubicBezTo>
                <a:cubicBezTo>
                  <a:pt x="24091" y="74879"/>
                  <a:pt x="27190" y="76225"/>
                  <a:pt x="30746" y="76225"/>
                </a:cubicBezTo>
                <a:lnTo>
                  <a:pt x="76606" y="76225"/>
                </a:lnTo>
                <a:cubicBezTo>
                  <a:pt x="84289" y="76225"/>
                  <a:pt x="91643" y="69977"/>
                  <a:pt x="92989" y="62280"/>
                </a:cubicBezTo>
                <a:lnTo>
                  <a:pt x="103987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05406" y="17881980"/>
            <a:ext cx="65722" cy="150380"/>
          </a:xfrm>
          <a:prstGeom prst="rect">
            <a:avLst/>
          </a:prstGeom>
          <a:noFill/>
          <a:extLst/>
        </p:spPr>
      </p:pic>
      <p:sp>
        <p:nvSpPr>
          <p:cNvPr id="216" name="Freeform 216"/>
          <p:cNvSpPr/>
          <p:nvPr/>
        </p:nvSpPr>
        <p:spPr>
          <a:xfrm rot="0" flipH="0" flipV="0">
            <a:off x="12052966" y="17925189"/>
            <a:ext cx="80683" cy="94462"/>
          </a:xfrm>
          <a:custGeom>
            <a:pathLst>
              <a:path w="80683" h="94462">
                <a:moveTo>
                  <a:pt x="80683" y="0"/>
                </a:moveTo>
                <a:lnTo>
                  <a:pt x="77470" y="18249"/>
                </a:lnTo>
                <a:lnTo>
                  <a:pt x="45657" y="18249"/>
                </a:lnTo>
                <a:cubicBezTo>
                  <a:pt x="37986" y="18249"/>
                  <a:pt x="30633" y="24498"/>
                  <a:pt x="29274" y="32181"/>
                </a:cubicBezTo>
                <a:lnTo>
                  <a:pt x="18288" y="94462"/>
                </a:lnTo>
                <a:lnTo>
                  <a:pt x="0" y="94462"/>
                </a:lnTo>
                <a:lnTo>
                  <a:pt x="11087" y="31661"/>
                </a:lnTo>
                <a:cubicBezTo>
                  <a:pt x="14161" y="14198"/>
                  <a:pt x="30874" y="0"/>
                  <a:pt x="4833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12130238" y="17925159"/>
            <a:ext cx="122250" cy="132714"/>
          </a:xfrm>
          <a:custGeom>
            <a:pathLst>
              <a:path w="122250" h="132714">
                <a:moveTo>
                  <a:pt x="122250" y="266"/>
                </a:moveTo>
                <a:lnTo>
                  <a:pt x="104483" y="101053"/>
                </a:lnTo>
                <a:cubicBezTo>
                  <a:pt x="101397" y="118515"/>
                  <a:pt x="84684" y="132714"/>
                  <a:pt x="67221" y="132714"/>
                </a:cubicBezTo>
                <a:lnTo>
                  <a:pt x="34874" y="132714"/>
                </a:lnTo>
                <a:lnTo>
                  <a:pt x="38088" y="114464"/>
                </a:lnTo>
                <a:lnTo>
                  <a:pt x="69901" y="114464"/>
                </a:lnTo>
                <a:cubicBezTo>
                  <a:pt x="77572" y="114464"/>
                  <a:pt x="84938" y="108216"/>
                  <a:pt x="86284" y="100532"/>
                </a:cubicBezTo>
                <a:lnTo>
                  <a:pt x="87325" y="94639"/>
                </a:lnTo>
                <a:lnTo>
                  <a:pt x="28055" y="94639"/>
                </a:lnTo>
                <a:cubicBezTo>
                  <a:pt x="19584" y="94639"/>
                  <a:pt x="12141" y="91337"/>
                  <a:pt x="7125" y="85343"/>
                </a:cubicBezTo>
                <a:cubicBezTo>
                  <a:pt x="1981" y="79234"/>
                  <a:pt x="0" y="71106"/>
                  <a:pt x="1524" y="62457"/>
                </a:cubicBezTo>
                <a:lnTo>
                  <a:pt x="12535" y="0"/>
                </a:lnTo>
                <a:lnTo>
                  <a:pt x="30823" y="0"/>
                </a:lnTo>
                <a:lnTo>
                  <a:pt x="19723" y="62978"/>
                </a:lnTo>
                <a:cubicBezTo>
                  <a:pt x="19076" y="66636"/>
                  <a:pt x="19888" y="70039"/>
                  <a:pt x="22009" y="72567"/>
                </a:cubicBezTo>
                <a:cubicBezTo>
                  <a:pt x="24092" y="75043"/>
                  <a:pt x="27191" y="76402"/>
                  <a:pt x="30734" y="76402"/>
                </a:cubicBezTo>
                <a:lnTo>
                  <a:pt x="90539" y="76402"/>
                </a:lnTo>
                <a:lnTo>
                  <a:pt x="103962" y="2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8" name="Picture 218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534708" cy="21384006"/>
          </a:xfrm>
          <a:prstGeom prst="rect">
            <a:avLst/>
          </a:prstGeom>
          <a:noFill/>
          <a:extLst/>
        </p:spPr>
      </p:pic>
      <p:sp>
        <p:nvSpPr>
          <p:cNvPr id="219" name="Freeform 219"/>
          <p:cNvSpPr/>
          <p:nvPr/>
        </p:nvSpPr>
        <p:spPr>
          <a:xfrm rot="0" flipH="0" flipV="0">
            <a:off x="998728" y="12625994"/>
            <a:ext cx="105359" cy="151535"/>
          </a:xfrm>
          <a:custGeom>
            <a:pathLst>
              <a:path w="105359" h="151535">
                <a:moveTo>
                  <a:pt x="93040" y="46418"/>
                </a:moveTo>
                <a:cubicBezTo>
                  <a:pt x="88075" y="21158"/>
                  <a:pt x="73190" y="11659"/>
                  <a:pt x="52896" y="11659"/>
                </a:cubicBezTo>
                <a:cubicBezTo>
                  <a:pt x="27420" y="11659"/>
                  <a:pt x="12522" y="26340"/>
                  <a:pt x="12522" y="66915"/>
                </a:cubicBezTo>
                <a:lnTo>
                  <a:pt x="12522" y="84619"/>
                </a:lnTo>
                <a:cubicBezTo>
                  <a:pt x="12522" y="125424"/>
                  <a:pt x="27635" y="139877"/>
                  <a:pt x="52896" y="139877"/>
                </a:cubicBezTo>
                <a:cubicBezTo>
                  <a:pt x="74473" y="139877"/>
                  <a:pt x="88291" y="128447"/>
                  <a:pt x="93040" y="104698"/>
                </a:cubicBezTo>
                <a:lnTo>
                  <a:pt x="105130" y="104698"/>
                </a:lnTo>
                <a:cubicBezTo>
                  <a:pt x="100380" y="138162"/>
                  <a:pt x="78372" y="151535"/>
                  <a:pt x="52896" y="151535"/>
                </a:cubicBezTo>
                <a:cubicBezTo>
                  <a:pt x="20511" y="151535"/>
                  <a:pt x="0" y="132765"/>
                  <a:pt x="0" y="84619"/>
                </a:cubicBezTo>
                <a:lnTo>
                  <a:pt x="0" y="66915"/>
                </a:lnTo>
                <a:cubicBezTo>
                  <a:pt x="0" y="18783"/>
                  <a:pt x="20511" y="0"/>
                  <a:pt x="52896" y="0"/>
                </a:cubicBezTo>
                <a:cubicBezTo>
                  <a:pt x="79451" y="0"/>
                  <a:pt x="100609" y="13818"/>
                  <a:pt x="105359" y="4641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 rot="0" flipH="0" flipV="0">
            <a:off x="1112506" y="12668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" name="Picture 221"/>
          <p:cNvPicPr>
            <a:picLocks noChangeAspect="0"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2490" y="12614596"/>
            <a:ext cx="209909" cy="184210"/>
          </a:xfrm>
          <a:prstGeom prst="rect">
            <a:avLst/>
          </a:prstGeom>
          <a:noFill/>
          <a:extLst/>
        </p:spPr>
      </p:pic>
      <p:sp>
        <p:nvSpPr>
          <p:cNvPr id="222" name="Freeform 222"/>
          <p:cNvSpPr/>
          <p:nvPr/>
        </p:nvSpPr>
        <p:spPr>
          <a:xfrm rot="0" flipH="0" flipV="0">
            <a:off x="1441074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spect="0"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1932" y="12654308"/>
            <a:ext cx="215267" cy="175653"/>
          </a:xfrm>
          <a:prstGeom prst="rect">
            <a:avLst/>
          </a:prstGeom>
          <a:noFill/>
          <a:extLst/>
        </p:spPr>
      </p:pic>
      <p:sp>
        <p:nvSpPr>
          <p:cNvPr id="224" name="Freeform 224"/>
          <p:cNvSpPr/>
          <p:nvPr/>
        </p:nvSpPr>
        <p:spPr>
          <a:xfrm rot="0" flipH="0" flipV="0">
            <a:off x="1743109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0" flipH="0" flipV="0">
            <a:off x="1817182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21925" y="12614594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227" name="Freeform 227"/>
          <p:cNvSpPr/>
          <p:nvPr/>
        </p:nvSpPr>
        <p:spPr>
          <a:xfrm rot="0" flipH="0" flipV="0">
            <a:off x="2060063" y="12667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spect="0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1937" y="12654311"/>
            <a:ext cx="105498" cy="135928"/>
          </a:xfrm>
          <a:prstGeom prst="rect">
            <a:avLst/>
          </a:prstGeom>
          <a:noFill/>
          <a:extLst/>
        </p:spPr>
      </p:pic>
      <p:pic>
        <p:nvPicPr>
          <p:cNvPr id="229" name="Picture 229"/>
          <p:cNvPicPr>
            <a:picLocks noChangeAspect="0"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6858" y="126145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230" name="Picture 230"/>
          <p:cNvPicPr>
            <a:picLocks noChangeAspect="0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8252" y="126543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231" name="Freeform 231"/>
          <p:cNvSpPr/>
          <p:nvPr/>
        </p:nvSpPr>
        <p:spPr>
          <a:xfrm rot="0" flipH="0" flipV="0">
            <a:off x="2480843" y="12666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608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 rot="0" flipH="0" flipV="0">
            <a:off x="2638242" y="12668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spect="0"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86810" y="12654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234" name="Freeform 234"/>
          <p:cNvSpPr/>
          <p:nvPr/>
        </p:nvSpPr>
        <p:spPr>
          <a:xfrm rot="0" flipH="0" flipV="0">
            <a:off x="2909827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05287" y="126145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236" name="Picture 236"/>
          <p:cNvPicPr>
            <a:picLocks noChangeAspect="0" noChangeArrowheads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3536" y="12614594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237" name="Freeform 237"/>
          <p:cNvSpPr/>
          <p:nvPr/>
        </p:nvSpPr>
        <p:spPr>
          <a:xfrm rot="0" flipH="0" flipV="0">
            <a:off x="3294120" y="12627293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56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rot="0" flipH="0" flipV="0">
            <a:off x="3479576" y="12625996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3665048" y="12627293"/>
            <a:ext cx="87630" cy="148958"/>
          </a:xfrm>
          <a:custGeom>
            <a:pathLst>
              <a:path w="87630" h="148958">
                <a:moveTo>
                  <a:pt x="87630" y="0"/>
                </a:moveTo>
                <a:lnTo>
                  <a:pt x="87630" y="11658"/>
                </a:lnTo>
                <a:lnTo>
                  <a:pt x="12510" y="11658"/>
                </a:lnTo>
                <a:lnTo>
                  <a:pt x="12510" y="66052"/>
                </a:lnTo>
                <a:lnTo>
                  <a:pt x="81154" y="66052"/>
                </a:lnTo>
                <a:lnTo>
                  <a:pt x="81154" y="77711"/>
                </a:lnTo>
                <a:lnTo>
                  <a:pt x="12510" y="77711"/>
                </a:lnTo>
                <a:lnTo>
                  <a:pt x="12510" y="137299"/>
                </a:lnTo>
                <a:lnTo>
                  <a:pt x="87630" y="137299"/>
                </a:lnTo>
                <a:lnTo>
                  <a:pt x="87630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" name="Picture 240"/>
          <p:cNvPicPr>
            <a:picLocks noChangeAspect="0" noChangeArrowheads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9858" y="12614591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241" name="Freeform 241"/>
          <p:cNvSpPr/>
          <p:nvPr/>
        </p:nvSpPr>
        <p:spPr>
          <a:xfrm rot="0" flipH="0" flipV="0">
            <a:off x="3889347" y="12668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rot="0" flipH="0" flipV="0">
            <a:off x="3997507" y="12667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43"/>
          <p:cNvPicPr>
            <a:picLocks noChangeAspect="0" noChangeArrowheads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79382" y="12654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244" name="Freeform 244"/>
          <p:cNvSpPr/>
          <p:nvPr/>
        </p:nvSpPr>
        <p:spPr>
          <a:xfrm rot="0" flipH="0" flipV="0">
            <a:off x="4192912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spect="0" noChangeArrowheads="1"/>
          </p:cNvPicPr>
          <p:nvPr/>
        </p:nvPicPr>
        <p:blipFill>
          <a:blip r:embed="rId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49734" y="126543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246" name="Freeform 246"/>
          <p:cNvSpPr/>
          <p:nvPr/>
        </p:nvSpPr>
        <p:spPr>
          <a:xfrm rot="0" flipH="0" flipV="0">
            <a:off x="4416811" y="12627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spect="0" noChangeArrowheads="1"/>
          </p:cNvPicPr>
          <p:nvPr/>
        </p:nvPicPr>
        <p:blipFill>
          <a:blip r:embed="rId2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67572" y="12654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248" name="Freeform 248"/>
          <p:cNvSpPr/>
          <p:nvPr/>
        </p:nvSpPr>
        <p:spPr>
          <a:xfrm rot="0" flipH="0" flipV="0">
            <a:off x="4592745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 rot="0" flipH="0" flipV="0">
            <a:off x="4676306" y="12666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608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/>
          <p:cNvPicPr>
            <a:picLocks noChangeAspect="0" noChangeArrowheads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30276" y="12621006"/>
            <a:ext cx="211623" cy="177800"/>
          </a:xfrm>
          <a:prstGeom prst="rect">
            <a:avLst/>
          </a:prstGeom>
          <a:noFill/>
          <a:extLst/>
        </p:spPr>
      </p:pic>
      <p:pic>
        <p:nvPicPr>
          <p:cNvPr id="251" name="Picture 251"/>
          <p:cNvPicPr>
            <a:picLocks noChangeAspect="0" noChangeArrowheads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00144" y="12654311"/>
            <a:ext cx="105498" cy="135928"/>
          </a:xfrm>
          <a:prstGeom prst="rect">
            <a:avLst/>
          </a:prstGeom>
          <a:noFill/>
          <a:extLst/>
        </p:spPr>
      </p:pic>
      <p:pic>
        <p:nvPicPr>
          <p:cNvPr id="252" name="Picture 252"/>
          <p:cNvPicPr>
            <a:picLocks noChangeAspect="0" noChangeArrowheads="1"/>
          </p:cNvPicPr>
          <p:nvPr/>
        </p:nvPicPr>
        <p:blipFill>
          <a:blip r:embed="rId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49329" y="12614593"/>
            <a:ext cx="59080" cy="215366"/>
          </a:xfrm>
          <a:prstGeom prst="rect">
            <a:avLst/>
          </a:prstGeom>
          <a:noFill/>
          <a:extLst/>
        </p:spPr>
      </p:pic>
      <p:pic>
        <p:nvPicPr>
          <p:cNvPr id="253" name="Picture 253"/>
          <p:cNvPicPr>
            <a:picLocks noChangeAspect="0" noChangeArrowheads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07620" y="12654301"/>
            <a:ext cx="113055" cy="135928"/>
          </a:xfrm>
          <a:prstGeom prst="rect">
            <a:avLst/>
          </a:prstGeom>
          <a:noFill/>
          <a:extLst/>
        </p:spPr>
      </p:pic>
      <p:pic>
        <p:nvPicPr>
          <p:cNvPr id="254" name="Picture 254"/>
          <p:cNvPicPr>
            <a:picLocks noChangeAspect="0" noChangeArrowheads="1"/>
          </p:cNvPicPr>
          <p:nvPr/>
        </p:nvPicPr>
        <p:blipFill>
          <a:blip r:embed="rId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22049" y="12614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255" name="Freeform 255"/>
          <p:cNvSpPr/>
          <p:nvPr/>
        </p:nvSpPr>
        <p:spPr>
          <a:xfrm rot="0" flipH="0" flipV="0">
            <a:off x="5481379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5585447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5710011" y="12667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92961" y="12654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259" name="Freeform 259"/>
          <p:cNvSpPr/>
          <p:nvPr/>
        </p:nvSpPr>
        <p:spPr>
          <a:xfrm rot="0" flipH="0" flipV="0">
            <a:off x="5918140" y="12627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 rot="0" flipH="0" flipV="0">
            <a:off x="5975997" y="12627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261"/>
          <p:cNvPicPr>
            <a:picLocks noChangeAspect="0" noChangeArrowheads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15759" y="12621006"/>
            <a:ext cx="321540" cy="177800"/>
          </a:xfrm>
          <a:prstGeom prst="rect">
            <a:avLst/>
          </a:prstGeom>
          <a:noFill/>
          <a:extLst/>
        </p:spPr>
      </p:pic>
      <p:sp>
        <p:nvSpPr>
          <p:cNvPr id="262" name="Freeform 262"/>
          <p:cNvSpPr/>
          <p:nvPr/>
        </p:nvSpPr>
        <p:spPr>
          <a:xfrm rot="0" flipH="0" flipV="0">
            <a:off x="6357251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19481" y="12654311"/>
            <a:ext cx="105499" cy="135928"/>
          </a:xfrm>
          <a:prstGeom prst="rect">
            <a:avLst/>
          </a:prstGeom>
          <a:noFill/>
          <a:extLst/>
        </p:spPr>
      </p:pic>
      <p:sp>
        <p:nvSpPr>
          <p:cNvPr id="264" name="Freeform 264"/>
          <p:cNvSpPr/>
          <p:nvPr/>
        </p:nvSpPr>
        <p:spPr>
          <a:xfrm rot="0" flipH="0" flipV="0">
            <a:off x="6533010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5" name="Picture 265"/>
          <p:cNvPicPr>
            <a:picLocks noChangeAspect="0" noChangeArrowheads="1"/>
          </p:cNvPicPr>
          <p:nvPr/>
        </p:nvPicPr>
        <p:blipFill>
          <a:blip r:embed="rId2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98246" y="126145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266" name="Picture 266"/>
          <p:cNvPicPr>
            <a:picLocks noChangeAspect="0" noChangeArrowheads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39483" y="12654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267" name="Freeform 267"/>
          <p:cNvSpPr/>
          <p:nvPr/>
        </p:nvSpPr>
        <p:spPr>
          <a:xfrm rot="0" flipH="0" flipV="0">
            <a:off x="6764662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rot="0" flipH="0" flipV="0">
            <a:off x="6922705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" name="Picture 269"/>
          <p:cNvPicPr>
            <a:picLocks noChangeAspect="0" noChangeArrowheads="1"/>
          </p:cNvPicPr>
          <p:nvPr/>
        </p:nvPicPr>
        <p:blipFill>
          <a:blip r:embed="rId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79517" y="12654301"/>
            <a:ext cx="113055" cy="135928"/>
          </a:xfrm>
          <a:prstGeom prst="rect">
            <a:avLst/>
          </a:prstGeom>
          <a:noFill/>
          <a:extLst/>
        </p:spPr>
      </p:pic>
      <p:pic>
        <p:nvPicPr>
          <p:cNvPr id="270" name="Picture 270"/>
          <p:cNvPicPr>
            <a:picLocks noChangeAspect="0" noChangeArrowheads="1"/>
          </p:cNvPicPr>
          <p:nvPr/>
        </p:nvPicPr>
        <p:blipFill>
          <a:blip r:embed="rId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40575" y="12654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271" name="Freeform 271"/>
          <p:cNvSpPr/>
          <p:nvPr/>
        </p:nvSpPr>
        <p:spPr>
          <a:xfrm rot="0" flipH="0" flipV="0">
            <a:off x="7256264" y="12627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 rot="0" flipH="0" flipV="0">
            <a:off x="7317793" y="12627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" name="Picture 273"/>
          <p:cNvPicPr>
            <a:picLocks noChangeAspect="0" noChangeArrowheads="1"/>
          </p:cNvPicPr>
          <p:nvPr/>
        </p:nvPicPr>
        <p:blipFill>
          <a:blip r:embed="rId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68551" y="126543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274" name="Freeform 274"/>
          <p:cNvSpPr/>
          <p:nvPr/>
        </p:nvSpPr>
        <p:spPr>
          <a:xfrm rot="0" flipH="0" flipV="0">
            <a:off x="7491135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" name="Picture 275"/>
          <p:cNvPicPr>
            <a:picLocks noChangeAspect="0" noChangeArrowheads="1"/>
          </p:cNvPicPr>
          <p:nvPr/>
        </p:nvPicPr>
        <p:blipFill>
          <a:blip r:embed="rId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10578" y="12654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276" name="Freeform 276"/>
          <p:cNvSpPr/>
          <p:nvPr/>
        </p:nvSpPr>
        <p:spPr>
          <a:xfrm rot="0" flipH="0" flipV="0">
            <a:off x="7782169" y="12667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/>
          <p:cNvPicPr>
            <a:picLocks noChangeAspect="0" noChangeArrowheads="1"/>
          </p:cNvPicPr>
          <p:nvPr/>
        </p:nvPicPr>
        <p:blipFill>
          <a:blip r:embed="rId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65120" y="12654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278" name="Freeform 278"/>
          <p:cNvSpPr/>
          <p:nvPr/>
        </p:nvSpPr>
        <p:spPr>
          <a:xfrm rot="0" flipH="0" flipV="0">
            <a:off x="7990299" y="12666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279"/>
          <p:cNvPicPr>
            <a:picLocks noChangeAspect="0" noChangeArrowheads="1"/>
          </p:cNvPicPr>
          <p:nvPr/>
        </p:nvPicPr>
        <p:blipFill>
          <a:blip r:embed="rId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49666" y="12654308"/>
            <a:ext cx="111976" cy="175653"/>
          </a:xfrm>
          <a:prstGeom prst="rect">
            <a:avLst/>
          </a:prstGeom>
          <a:noFill/>
          <a:extLst/>
        </p:spPr>
      </p:pic>
      <p:sp>
        <p:nvSpPr>
          <p:cNvPr id="280" name="Freeform 280"/>
          <p:cNvSpPr/>
          <p:nvPr/>
        </p:nvSpPr>
        <p:spPr>
          <a:xfrm rot="0" flipH="0" flipV="0">
            <a:off x="8273767" y="12627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1" name="Picture 281"/>
          <p:cNvPicPr>
            <a:picLocks noChangeAspect="0" noChangeArrowheads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20875" y="12614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282" name="Freeform 282"/>
          <p:cNvSpPr/>
          <p:nvPr/>
        </p:nvSpPr>
        <p:spPr>
          <a:xfrm rot="0" flipH="0" flipV="0">
            <a:off x="8380203" y="12666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34174" y="126543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284" name="Freeform 284"/>
          <p:cNvSpPr/>
          <p:nvPr/>
        </p:nvSpPr>
        <p:spPr>
          <a:xfrm rot="0" flipH="0" flipV="0">
            <a:off x="8656763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rot="0" flipH="0" flipV="0">
            <a:off x="8760831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spect="0" noChangeArrowheads="1"/>
          </p:cNvPicPr>
          <p:nvPr/>
        </p:nvPicPr>
        <p:blipFill>
          <a:blip r:embed="rId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18293" y="12654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287" name="Freeform 287"/>
          <p:cNvSpPr/>
          <p:nvPr/>
        </p:nvSpPr>
        <p:spPr>
          <a:xfrm rot="0" flipH="0" flipV="0">
            <a:off x="8941305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rot="0" flipH="0" flipV="0">
            <a:off x="9011273" y="12668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rot="0" flipH="0" flipV="0">
            <a:off x="9177935" y="12627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spect="0" noChangeArrowheads="1"/>
          </p:cNvPicPr>
          <p:nvPr/>
        </p:nvPicPr>
        <p:blipFill>
          <a:blip r:embed="rId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17692" y="12654308"/>
            <a:ext cx="205707" cy="144498"/>
          </a:xfrm>
          <a:prstGeom prst="rect">
            <a:avLst/>
          </a:prstGeom>
          <a:noFill/>
          <a:extLst/>
        </p:spPr>
      </p:pic>
      <p:sp>
        <p:nvSpPr>
          <p:cNvPr id="291" name="Freeform 291"/>
          <p:cNvSpPr/>
          <p:nvPr/>
        </p:nvSpPr>
        <p:spPr>
          <a:xfrm rot="0" flipH="0" flipV="0">
            <a:off x="9445199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rot="0" flipH="0" flipV="0">
            <a:off x="9528760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spect="0" noChangeArrowheads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31565" y="12614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294" name="Freeform 294"/>
          <p:cNvSpPr/>
          <p:nvPr/>
        </p:nvSpPr>
        <p:spPr>
          <a:xfrm rot="0" flipH="0" flipV="0">
            <a:off x="9690896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/>
          <p:cNvPicPr>
            <a:picLocks noChangeAspect="0" noChangeArrowheads="1"/>
          </p:cNvPicPr>
          <p:nvPr/>
        </p:nvPicPr>
        <p:blipFill>
          <a:blip r:embed="rId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86354" y="12654304"/>
            <a:ext cx="602245" cy="182602"/>
          </a:xfrm>
          <a:prstGeom prst="rect">
            <a:avLst/>
          </a:prstGeom>
          <a:noFill/>
          <a:extLst/>
        </p:spPr>
      </p:pic>
      <p:sp>
        <p:nvSpPr>
          <p:cNvPr id="296" name="Freeform 296"/>
          <p:cNvSpPr/>
          <p:nvPr/>
        </p:nvSpPr>
        <p:spPr>
          <a:xfrm rot="0" flipH="0" flipV="0">
            <a:off x="10406778" y="12667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rot="0" flipH="0" flipV="0">
            <a:off x="10480851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rot="0" flipH="0" flipV="0">
            <a:off x="10556834" y="12668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rot="0" flipH="0" flipV="0">
            <a:off x="10670396" y="12666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0" name="Picture 300"/>
          <p:cNvPicPr>
            <a:picLocks noChangeAspect="0" noChangeArrowheads="1"/>
          </p:cNvPicPr>
          <p:nvPr/>
        </p:nvPicPr>
        <p:blipFill>
          <a:blip r:embed="rId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73194" y="12614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01" name="Freeform 301"/>
          <p:cNvSpPr/>
          <p:nvPr/>
        </p:nvSpPr>
        <p:spPr>
          <a:xfrm rot="0" flipH="0" flipV="0">
            <a:off x="10823044" y="12644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10884362" y="12668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rot="0" flipH="0" flipV="0">
            <a:off x="992475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spect="0" noChangeArrowheads="1"/>
          </p:cNvPicPr>
          <p:nvPr/>
        </p:nvPicPr>
        <p:blipFill>
          <a:blip r:embed="rId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9287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05" name="Freeform 305"/>
          <p:cNvSpPr/>
          <p:nvPr/>
        </p:nvSpPr>
        <p:spPr>
          <a:xfrm rot="0" flipH="0" flipV="0">
            <a:off x="1222400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spect="0" noChangeArrowheads="1"/>
          </p:cNvPicPr>
          <p:nvPr/>
        </p:nvPicPr>
        <p:blipFill>
          <a:blip r:embed="rId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9870" y="129337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307" name="Freeform 307"/>
          <p:cNvSpPr/>
          <p:nvPr/>
        </p:nvSpPr>
        <p:spPr>
          <a:xfrm rot="0" flipH="0" flipV="0">
            <a:off x="1427059" y="129464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308"/>
          <p:cNvPicPr>
            <a:picLocks noChangeAspect="0" noChangeArrowheads="1"/>
          </p:cNvPicPr>
          <p:nvPr/>
        </p:nvPicPr>
        <p:blipFill>
          <a:blip r:embed="rId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10009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09" name="Freeform 309"/>
          <p:cNvSpPr/>
          <p:nvPr/>
        </p:nvSpPr>
        <p:spPr>
          <a:xfrm rot="0" flipH="0" flipV="0">
            <a:off x="1635189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spect="0" noChangeArrowheads="1"/>
          </p:cNvPicPr>
          <p:nvPr/>
        </p:nvPicPr>
        <p:blipFill>
          <a:blip r:embed="rId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30648" y="128939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311" name="Picture 311"/>
          <p:cNvPicPr>
            <a:picLocks noChangeAspect="0" noChangeArrowheads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2048" y="129337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312" name="Freeform 312"/>
          <p:cNvSpPr/>
          <p:nvPr/>
        </p:nvSpPr>
        <p:spPr>
          <a:xfrm rot="0" flipH="0" flipV="0">
            <a:off x="1965060" y="12946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 rot="0" flipH="0" flipV="0">
            <a:off x="2035029" y="129477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 rot="0" flipH="0" flipV="0">
            <a:off x="2195649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 rot="0" flipH="0" flipV="0">
            <a:off x="2291732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 rot="0" flipH="0" flipV="0">
            <a:off x="2367715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7" name="Picture 317"/>
          <p:cNvPicPr>
            <a:picLocks noChangeAspect="0" noChangeArrowheads="1"/>
          </p:cNvPicPr>
          <p:nvPr/>
        </p:nvPicPr>
        <p:blipFill>
          <a:blip r:embed="rId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63180" y="128939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318" name="Picture 318"/>
          <p:cNvPicPr>
            <a:picLocks noChangeAspect="0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74574" y="129337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319" name="Freeform 319"/>
          <p:cNvSpPr/>
          <p:nvPr/>
        </p:nvSpPr>
        <p:spPr>
          <a:xfrm rot="0" flipH="0" flipV="0">
            <a:off x="2697165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rot="0" flipH="0" flipV="0">
            <a:off x="2801232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 rot="0" flipH="0" flipV="0">
            <a:off x="2871180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spect="0" noChangeArrowheads="1"/>
          </p:cNvPicPr>
          <p:nvPr/>
        </p:nvPicPr>
        <p:blipFill>
          <a:blip r:embed="rId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2631" y="129337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323" name="Freeform 323"/>
          <p:cNvSpPr/>
          <p:nvPr/>
        </p:nvSpPr>
        <p:spPr>
          <a:xfrm rot="0" flipH="0" flipV="0">
            <a:off x="3135650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spect="0" noChangeArrowheads="1"/>
          </p:cNvPicPr>
          <p:nvPr/>
        </p:nvPicPr>
        <p:blipFill>
          <a:blip r:embed="rId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1108" y="12893991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325" name="Freeform 325"/>
          <p:cNvSpPr/>
          <p:nvPr/>
        </p:nvSpPr>
        <p:spPr>
          <a:xfrm rot="0" flipH="0" flipV="0">
            <a:off x="3414572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0">
            <a:off x="3528135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spect="0" noChangeArrowheads="1"/>
          </p:cNvPicPr>
          <p:nvPr/>
        </p:nvPicPr>
        <p:blipFill>
          <a:blip r:embed="rId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30942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28" name="Freeform 328"/>
          <p:cNvSpPr/>
          <p:nvPr/>
        </p:nvSpPr>
        <p:spPr>
          <a:xfrm rot="0" flipH="0" flipV="0">
            <a:off x="3677327" y="12947707"/>
            <a:ext cx="99301" cy="107937"/>
          </a:xfrm>
          <a:custGeom>
            <a:pathLst>
              <a:path w="99301" h="107937">
                <a:moveTo>
                  <a:pt x="99301" y="0"/>
                </a:moveTo>
                <a:lnTo>
                  <a:pt x="55690" y="107937"/>
                </a:lnTo>
                <a:lnTo>
                  <a:pt x="44031" y="107937"/>
                </a:lnTo>
                <a:lnTo>
                  <a:pt x="0" y="0"/>
                </a:lnTo>
                <a:lnTo>
                  <a:pt x="13170" y="0"/>
                </a:lnTo>
                <a:lnTo>
                  <a:pt x="49657" y="92176"/>
                </a:lnTo>
                <a:lnTo>
                  <a:pt x="86132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" name="Picture 329"/>
          <p:cNvPicPr>
            <a:picLocks noChangeAspect="0" noChangeArrowheads="1"/>
          </p:cNvPicPr>
          <p:nvPr/>
        </p:nvPicPr>
        <p:blipFill>
          <a:blip r:embed="rId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75369" y="129337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330" name="Freeform 330"/>
          <p:cNvSpPr/>
          <p:nvPr/>
        </p:nvSpPr>
        <p:spPr>
          <a:xfrm rot="0" flipH="0" flipV="0">
            <a:off x="3897953" y="12946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0">
            <a:off x="3975473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70286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33" name="Freeform 333"/>
          <p:cNvSpPr/>
          <p:nvPr/>
        </p:nvSpPr>
        <p:spPr>
          <a:xfrm rot="0" flipH="0" flipV="0">
            <a:off x="4120135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rot="0" flipH="0" flipV="0">
            <a:off x="4181453" y="129477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rot="0" flipH="0" flipV="0">
            <a:off x="4342074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rot="0" flipH="0" flipV="0">
            <a:off x="4438157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rot="0" flipH="0" flipV="0">
            <a:off x="4514140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spect="0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09604" y="128939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spect="0" noChangeArrowheads="1"/>
          </p:cNvPicPr>
          <p:nvPr/>
        </p:nvPicPr>
        <p:blipFill>
          <a:blip r:embed="rId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0999" y="129337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340" name="Freeform 340"/>
          <p:cNvSpPr/>
          <p:nvPr/>
        </p:nvSpPr>
        <p:spPr>
          <a:xfrm rot="0" flipH="0" flipV="0">
            <a:off x="4843589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rot="0" flipH="0" flipV="0">
            <a:off x="4947657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rot="0" flipH="0" flipV="0">
            <a:off x="5017604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3" name="Picture 343"/>
          <p:cNvPicPr>
            <a:picLocks noChangeAspect="0" noChangeArrowheads="1"/>
          </p:cNvPicPr>
          <p:nvPr/>
        </p:nvPicPr>
        <p:blipFill>
          <a:blip r:embed="rId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66398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44" name="Freeform 344"/>
          <p:cNvSpPr/>
          <p:nvPr/>
        </p:nvSpPr>
        <p:spPr>
          <a:xfrm rot="0" flipH="0" flipV="0">
            <a:off x="5225729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5397593" y="12906688"/>
            <a:ext cx="98869" cy="148957"/>
          </a:xfrm>
          <a:custGeom>
            <a:pathLst>
              <a:path w="98869" h="148957">
                <a:moveTo>
                  <a:pt x="12509" y="65849"/>
                </a:moveTo>
                <a:lnTo>
                  <a:pt x="86334" y="65849"/>
                </a:lnTo>
                <a:lnTo>
                  <a:pt x="86334" y="0"/>
                </a:lnTo>
                <a:lnTo>
                  <a:pt x="98869" y="0"/>
                </a:lnTo>
                <a:lnTo>
                  <a:pt x="98869" y="148957"/>
                </a:lnTo>
                <a:lnTo>
                  <a:pt x="86334" y="148957"/>
                </a:lnTo>
                <a:lnTo>
                  <a:pt x="86334" y="77507"/>
                </a:lnTo>
                <a:lnTo>
                  <a:pt x="12509" y="77507"/>
                </a:lnTo>
                <a:lnTo>
                  <a:pt x="12509" y="148957"/>
                </a:lnTo>
                <a:lnTo>
                  <a:pt x="0" y="148957"/>
                </a:lnTo>
                <a:lnTo>
                  <a:pt x="0" y="0"/>
                </a:lnTo>
                <a:lnTo>
                  <a:pt x="12509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spect="0" noChangeArrowheads="1"/>
          </p:cNvPicPr>
          <p:nvPr/>
        </p:nvPicPr>
        <p:blipFill>
          <a:blip r:embed="rId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12903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47" name="Freeform 347"/>
          <p:cNvSpPr/>
          <p:nvPr/>
        </p:nvSpPr>
        <p:spPr>
          <a:xfrm rot="0" flipH="0" flipV="0">
            <a:off x="5638083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spect="0" noChangeArrowheads="1"/>
          </p:cNvPicPr>
          <p:nvPr/>
        </p:nvPicPr>
        <p:blipFill>
          <a:blip r:embed="rId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33542" y="12933704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349" name="Freeform 349"/>
          <p:cNvSpPr/>
          <p:nvPr/>
        </p:nvSpPr>
        <p:spPr>
          <a:xfrm rot="0" flipH="0" flipV="0">
            <a:off x="5921335" y="12906687"/>
            <a:ext cx="112687" cy="148958"/>
          </a:xfrm>
          <a:custGeom>
            <a:pathLst>
              <a:path w="112687" h="148958">
                <a:moveTo>
                  <a:pt x="97574" y="148958"/>
                </a:moveTo>
                <a:lnTo>
                  <a:pt x="42749" y="69507"/>
                </a:lnTo>
                <a:lnTo>
                  <a:pt x="12523" y="105347"/>
                </a:lnTo>
                <a:lnTo>
                  <a:pt x="12523" y="148958"/>
                </a:lnTo>
                <a:lnTo>
                  <a:pt x="0" y="148958"/>
                </a:lnTo>
                <a:lnTo>
                  <a:pt x="0" y="0"/>
                </a:lnTo>
                <a:lnTo>
                  <a:pt x="12523" y="0"/>
                </a:lnTo>
                <a:lnTo>
                  <a:pt x="12523" y="86576"/>
                </a:lnTo>
                <a:lnTo>
                  <a:pt x="85268" y="0"/>
                </a:lnTo>
                <a:lnTo>
                  <a:pt x="101676" y="0"/>
                </a:lnTo>
                <a:lnTo>
                  <a:pt x="51169" y="59589"/>
                </a:lnTo>
                <a:lnTo>
                  <a:pt x="112687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spect="0" noChangeArrowheads="1"/>
          </p:cNvPicPr>
          <p:nvPr/>
        </p:nvPicPr>
        <p:blipFill>
          <a:blip r:embed="rId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28668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51" name="Freeform 351"/>
          <p:cNvSpPr/>
          <p:nvPr/>
        </p:nvSpPr>
        <p:spPr>
          <a:xfrm rot="0" flipH="0" flipV="0">
            <a:off x="6153847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352"/>
          <p:cNvPicPr>
            <a:picLocks noChangeAspect="0" noChangeArrowheads="1"/>
          </p:cNvPicPr>
          <p:nvPr/>
        </p:nvPicPr>
        <p:blipFill>
          <a:blip r:embed="rId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9305" y="12933704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353" name="Freeform 353"/>
          <p:cNvSpPr/>
          <p:nvPr/>
        </p:nvSpPr>
        <p:spPr>
          <a:xfrm rot="0" flipH="0" flipV="0">
            <a:off x="6377724" y="13038163"/>
            <a:ext cx="17487" cy="17488"/>
          </a:xfrm>
          <a:custGeom>
            <a:pathLst>
              <a:path w="17487" h="17488">
                <a:moveTo>
                  <a:pt x="17487" y="17488"/>
                </a:moveTo>
                <a:lnTo>
                  <a:pt x="0" y="17488"/>
                </a:lnTo>
                <a:lnTo>
                  <a:pt x="0" y="0"/>
                </a:lnTo>
                <a:lnTo>
                  <a:pt x="17487" y="0"/>
                </a:lnTo>
                <a:lnTo>
                  <a:pt x="17487" y="1748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spect="0" noChangeArrowheads="1"/>
          </p:cNvPicPr>
          <p:nvPr/>
        </p:nvPicPr>
        <p:blipFill>
          <a:blip r:embed="rId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69961" y="12893992"/>
            <a:ext cx="210238" cy="184214"/>
          </a:xfrm>
          <a:prstGeom prst="rect">
            <a:avLst/>
          </a:prstGeom>
          <a:noFill/>
          <a:extLst/>
        </p:spPr>
      </p:pic>
      <p:sp>
        <p:nvSpPr>
          <p:cNvPr id="355" name="Freeform 355"/>
          <p:cNvSpPr/>
          <p:nvPr/>
        </p:nvSpPr>
        <p:spPr>
          <a:xfrm rot="0" flipH="0" flipV="0">
            <a:off x="6704580" y="12946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 rot="0" flipH="0" flipV="0">
            <a:off x="6778651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" name="Picture 357"/>
          <p:cNvPicPr>
            <a:picLocks noChangeAspect="0" noChangeArrowheads="1"/>
          </p:cNvPicPr>
          <p:nvPr/>
        </p:nvPicPr>
        <p:blipFill>
          <a:blip r:embed="rId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43890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58" name="Freeform 358"/>
          <p:cNvSpPr/>
          <p:nvPr/>
        </p:nvSpPr>
        <p:spPr>
          <a:xfrm rot="0" flipH="0" flipV="0">
            <a:off x="6897820" y="129464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9" name="Picture 359"/>
          <p:cNvPicPr>
            <a:picLocks noChangeAspect="0" noChangeArrowheads="1"/>
          </p:cNvPicPr>
          <p:nvPr/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88111" y="128939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360" name="Picture 360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34745" y="12933708"/>
            <a:ext cx="204254" cy="175653"/>
          </a:xfrm>
          <a:prstGeom prst="rect">
            <a:avLst/>
          </a:prstGeom>
          <a:noFill/>
          <a:extLst/>
        </p:spPr>
      </p:pic>
      <p:sp>
        <p:nvSpPr>
          <p:cNvPr id="361" name="Freeform 361"/>
          <p:cNvSpPr/>
          <p:nvPr/>
        </p:nvSpPr>
        <p:spPr>
          <a:xfrm rot="0" flipH="0" flipV="0">
            <a:off x="7254282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2" name="Picture 362"/>
          <p:cNvPicPr>
            <a:picLocks noChangeAspect="0" noChangeArrowheads="1"/>
          </p:cNvPicPr>
          <p:nvPr/>
        </p:nvPicPr>
        <p:blipFill>
          <a:blip r:embed="rId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19518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63" name="Freeform 363"/>
          <p:cNvSpPr/>
          <p:nvPr/>
        </p:nvSpPr>
        <p:spPr>
          <a:xfrm rot="0" flipH="0" flipV="0">
            <a:off x="7378851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4" name="Picture 364"/>
          <p:cNvPicPr>
            <a:picLocks noChangeAspect="0" noChangeArrowheads="1"/>
          </p:cNvPicPr>
          <p:nvPr/>
        </p:nvPicPr>
        <p:blipFill>
          <a:blip r:embed="rId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74308" y="12933704"/>
            <a:ext cx="111976" cy="176961"/>
          </a:xfrm>
          <a:prstGeom prst="rect">
            <a:avLst/>
          </a:prstGeom>
          <a:noFill/>
          <a:extLst/>
        </p:spPr>
      </p:pic>
      <p:sp>
        <p:nvSpPr>
          <p:cNvPr id="365" name="Freeform 365"/>
          <p:cNvSpPr/>
          <p:nvPr/>
        </p:nvSpPr>
        <p:spPr>
          <a:xfrm rot="0" flipH="0" flipV="0">
            <a:off x="7651738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 rot="0" flipH="0" flipV="0">
            <a:off x="7747820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 rot="0" flipH="0" flipV="0">
            <a:off x="7823804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spect="0" noChangeArrowheads="1"/>
          </p:cNvPicPr>
          <p:nvPr/>
        </p:nvPicPr>
        <p:blipFill>
          <a:blip r:embed="rId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19268" y="12893991"/>
            <a:ext cx="111976" cy="175641"/>
          </a:xfrm>
          <a:prstGeom prst="rect">
            <a:avLst/>
          </a:prstGeom>
          <a:noFill/>
          <a:extLst/>
        </p:spPr>
      </p:pic>
      <p:pic>
        <p:nvPicPr>
          <p:cNvPr id="369" name="Picture 369"/>
          <p:cNvPicPr>
            <a:picLocks noChangeAspect="0" noChangeArrowheads="1"/>
          </p:cNvPicPr>
          <p:nvPr/>
        </p:nvPicPr>
        <p:blipFill>
          <a:blip r:embed="rId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30664" y="129337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370" name="Freeform 370"/>
          <p:cNvSpPr/>
          <p:nvPr/>
        </p:nvSpPr>
        <p:spPr>
          <a:xfrm rot="0" flipH="0" flipV="0">
            <a:off x="8153254" y="12946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 rot="0" flipH="0" flipV="0">
            <a:off x="8257321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rot="0" flipH="0" flipV="0">
            <a:off x="8327269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rot="0" flipH="0" flipV="0">
            <a:off x="8481413" y="129464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spect="0" noChangeArrowheads="1"/>
          </p:cNvPicPr>
          <p:nvPr/>
        </p:nvPicPr>
        <p:blipFill>
          <a:blip r:embed="rId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64364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75" name="Freeform 375"/>
          <p:cNvSpPr/>
          <p:nvPr/>
        </p:nvSpPr>
        <p:spPr>
          <a:xfrm rot="0" flipH="0" flipV="0">
            <a:off x="8689537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rot="0" flipH="0" flipV="0">
            <a:off x="8803099" y="129066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7" name="Picture 377"/>
          <p:cNvPicPr>
            <a:picLocks noChangeAspect="0" noChangeArrowheads="1"/>
          </p:cNvPicPr>
          <p:nvPr/>
        </p:nvPicPr>
        <p:blipFill>
          <a:blip r:embed="rId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42858" y="12893991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378" name="Freeform 378"/>
          <p:cNvSpPr/>
          <p:nvPr/>
        </p:nvSpPr>
        <p:spPr>
          <a:xfrm rot="0" flipH="0" flipV="0">
            <a:off x="9026326" y="12906699"/>
            <a:ext cx="87870" cy="148945"/>
          </a:xfrm>
          <a:custGeom>
            <a:pathLst>
              <a:path w="87870" h="148945">
                <a:moveTo>
                  <a:pt x="80530" y="41008"/>
                </a:moveTo>
                <a:lnTo>
                  <a:pt x="34328" y="88721"/>
                </a:lnTo>
                <a:lnTo>
                  <a:pt x="87870" y="148945"/>
                </a:lnTo>
                <a:lnTo>
                  <a:pt x="72326" y="148945"/>
                </a:lnTo>
                <a:lnTo>
                  <a:pt x="25705" y="97561"/>
                </a:lnTo>
                <a:lnTo>
                  <a:pt x="11887" y="111810"/>
                </a:lnTo>
                <a:lnTo>
                  <a:pt x="11887" y="148945"/>
                </a:lnTo>
                <a:lnTo>
                  <a:pt x="0" y="148945"/>
                </a:lnTo>
                <a:lnTo>
                  <a:pt x="0" y="0"/>
                </a:lnTo>
                <a:lnTo>
                  <a:pt x="11887" y="0"/>
                </a:lnTo>
                <a:lnTo>
                  <a:pt x="11887" y="95198"/>
                </a:lnTo>
                <a:lnTo>
                  <a:pt x="64986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9" name="Picture 379"/>
          <p:cNvPicPr>
            <a:picLocks noChangeAspect="0" noChangeArrowheads="1"/>
          </p:cNvPicPr>
          <p:nvPr/>
        </p:nvPicPr>
        <p:blipFill>
          <a:blip r:embed="rId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21140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80" name="Freeform 380"/>
          <p:cNvSpPr/>
          <p:nvPr/>
        </p:nvSpPr>
        <p:spPr>
          <a:xfrm rot="0" flipH="0" flipV="0">
            <a:off x="9175077" y="129464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rot="0" flipH="0" flipV="0">
            <a:off x="9276122" y="12906699"/>
            <a:ext cx="87870" cy="148945"/>
          </a:xfrm>
          <a:custGeom>
            <a:pathLst>
              <a:path w="87870" h="148945">
                <a:moveTo>
                  <a:pt x="80530" y="41008"/>
                </a:moveTo>
                <a:lnTo>
                  <a:pt x="34328" y="88721"/>
                </a:lnTo>
                <a:lnTo>
                  <a:pt x="87870" y="148945"/>
                </a:lnTo>
                <a:lnTo>
                  <a:pt x="72326" y="148945"/>
                </a:lnTo>
                <a:lnTo>
                  <a:pt x="25705" y="97561"/>
                </a:lnTo>
                <a:lnTo>
                  <a:pt x="11887" y="111810"/>
                </a:lnTo>
                <a:lnTo>
                  <a:pt x="11887" y="148945"/>
                </a:lnTo>
                <a:lnTo>
                  <a:pt x="0" y="148945"/>
                </a:lnTo>
                <a:lnTo>
                  <a:pt x="0" y="0"/>
                </a:lnTo>
                <a:lnTo>
                  <a:pt x="11887" y="0"/>
                </a:lnTo>
                <a:lnTo>
                  <a:pt x="11887" y="95198"/>
                </a:lnTo>
                <a:lnTo>
                  <a:pt x="64986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rot="0" flipH="0" flipV="0">
            <a:off x="9429626" y="12946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rot="0" flipH="0" flipV="0">
            <a:off x="9525708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spect="0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3169" y="129337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385" name="Freeform 385"/>
          <p:cNvSpPr/>
          <p:nvPr/>
        </p:nvSpPr>
        <p:spPr>
          <a:xfrm rot="0" flipH="0" flipV="0">
            <a:off x="9706181" y="12946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 rot="0" flipH="0" flipV="0">
            <a:off x="9780254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 rot="0" flipH="0" flipV="0">
            <a:off x="9900730" y="12923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 rot="0" flipH="0" flipV="0">
            <a:off x="9976719" y="129066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9" name="Picture 389"/>
          <p:cNvPicPr>
            <a:picLocks noChangeAspect="0" noChangeArrowheads="1"/>
          </p:cNvPicPr>
          <p:nvPr/>
        </p:nvPicPr>
        <p:blipFill>
          <a:blip r:embed="rId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72175" y="12933708"/>
            <a:ext cx="108736" cy="135928"/>
          </a:xfrm>
          <a:prstGeom prst="rect">
            <a:avLst/>
          </a:prstGeom>
          <a:noFill/>
          <a:extLst/>
        </p:spPr>
      </p:pic>
      <p:pic>
        <p:nvPicPr>
          <p:cNvPr id="390" name="Picture 390"/>
          <p:cNvPicPr>
            <a:picLocks noChangeAspect="0" noChangeArrowheads="1"/>
          </p:cNvPicPr>
          <p:nvPr/>
        </p:nvPicPr>
        <p:blipFill>
          <a:blip r:embed="rId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84015" y="12893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391" name="Freeform 391"/>
          <p:cNvSpPr/>
          <p:nvPr/>
        </p:nvSpPr>
        <p:spPr>
          <a:xfrm rot="0" flipH="0" flipV="0">
            <a:off x="10243340" y="12946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 rot="0" flipH="0" flipV="0">
            <a:off x="10377640" y="12905394"/>
            <a:ext cx="105359" cy="151535"/>
          </a:xfrm>
          <a:custGeom>
            <a:pathLst>
              <a:path w="105359" h="151535">
                <a:moveTo>
                  <a:pt x="93040" y="46418"/>
                </a:moveTo>
                <a:cubicBezTo>
                  <a:pt x="88075" y="21158"/>
                  <a:pt x="73190" y="11659"/>
                  <a:pt x="52896" y="11659"/>
                </a:cubicBezTo>
                <a:cubicBezTo>
                  <a:pt x="27420" y="11659"/>
                  <a:pt x="12522" y="26340"/>
                  <a:pt x="12522" y="66915"/>
                </a:cubicBezTo>
                <a:lnTo>
                  <a:pt x="12522" y="84619"/>
                </a:lnTo>
                <a:cubicBezTo>
                  <a:pt x="12522" y="125424"/>
                  <a:pt x="27635" y="139877"/>
                  <a:pt x="52896" y="139877"/>
                </a:cubicBezTo>
                <a:cubicBezTo>
                  <a:pt x="74486" y="139877"/>
                  <a:pt x="88303" y="128447"/>
                  <a:pt x="93040" y="104698"/>
                </a:cubicBezTo>
                <a:lnTo>
                  <a:pt x="105130" y="104698"/>
                </a:lnTo>
                <a:cubicBezTo>
                  <a:pt x="100380" y="138162"/>
                  <a:pt x="78372" y="151535"/>
                  <a:pt x="52896" y="151535"/>
                </a:cubicBezTo>
                <a:cubicBezTo>
                  <a:pt x="20511" y="151535"/>
                  <a:pt x="0" y="132765"/>
                  <a:pt x="0" y="84619"/>
                </a:cubicBezTo>
                <a:lnTo>
                  <a:pt x="0" y="66915"/>
                </a:lnTo>
                <a:cubicBezTo>
                  <a:pt x="0" y="18783"/>
                  <a:pt x="20511" y="0"/>
                  <a:pt x="52896" y="0"/>
                </a:cubicBezTo>
                <a:cubicBezTo>
                  <a:pt x="79451" y="0"/>
                  <a:pt x="100609" y="13818"/>
                  <a:pt x="105359" y="4641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 rot="0" flipH="0" flipV="0">
            <a:off x="10506090" y="129066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4" name="Picture 394"/>
          <p:cNvPicPr>
            <a:picLocks noChangeAspect="0" noChangeArrowheads="1"/>
          </p:cNvPicPr>
          <p:nvPr/>
        </p:nvPicPr>
        <p:blipFill>
          <a:blip r:embed="rId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45849" y="12933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395" name="Freeform 395"/>
          <p:cNvSpPr/>
          <p:nvPr/>
        </p:nvSpPr>
        <p:spPr>
          <a:xfrm rot="0" flipH="0" flipV="0">
            <a:off x="10671022" y="12947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6" name="Picture 396"/>
          <p:cNvPicPr>
            <a:picLocks noChangeAspect="0" noChangeArrowheads="1"/>
          </p:cNvPicPr>
          <p:nvPr/>
        </p:nvPicPr>
        <p:blipFill>
          <a:blip r:embed="rId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66487" y="12893991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397" name="Freeform 397"/>
          <p:cNvSpPr/>
          <p:nvPr/>
        </p:nvSpPr>
        <p:spPr>
          <a:xfrm rot="0" flipH="0" flipV="0">
            <a:off x="998728" y="13184794"/>
            <a:ext cx="105359" cy="151535"/>
          </a:xfrm>
          <a:custGeom>
            <a:pathLst>
              <a:path w="105359" h="151535">
                <a:moveTo>
                  <a:pt x="93040" y="46418"/>
                </a:moveTo>
                <a:cubicBezTo>
                  <a:pt x="88075" y="21158"/>
                  <a:pt x="73190" y="11659"/>
                  <a:pt x="52896" y="11659"/>
                </a:cubicBezTo>
                <a:cubicBezTo>
                  <a:pt x="27420" y="11659"/>
                  <a:pt x="12522" y="26340"/>
                  <a:pt x="12522" y="66915"/>
                </a:cubicBezTo>
                <a:lnTo>
                  <a:pt x="12522" y="84619"/>
                </a:lnTo>
                <a:cubicBezTo>
                  <a:pt x="12522" y="125424"/>
                  <a:pt x="27635" y="139877"/>
                  <a:pt x="52896" y="139877"/>
                </a:cubicBezTo>
                <a:cubicBezTo>
                  <a:pt x="74473" y="139877"/>
                  <a:pt x="88291" y="128447"/>
                  <a:pt x="93040" y="104698"/>
                </a:cubicBezTo>
                <a:lnTo>
                  <a:pt x="105130" y="104698"/>
                </a:lnTo>
                <a:cubicBezTo>
                  <a:pt x="100380" y="138162"/>
                  <a:pt x="78372" y="151535"/>
                  <a:pt x="52896" y="151535"/>
                </a:cubicBezTo>
                <a:cubicBezTo>
                  <a:pt x="20511" y="151535"/>
                  <a:pt x="0" y="132765"/>
                  <a:pt x="0" y="84619"/>
                </a:cubicBezTo>
                <a:lnTo>
                  <a:pt x="0" y="66915"/>
                </a:lnTo>
                <a:cubicBezTo>
                  <a:pt x="0" y="18783"/>
                  <a:pt x="20511" y="0"/>
                  <a:pt x="52896" y="0"/>
                </a:cubicBezTo>
                <a:cubicBezTo>
                  <a:pt x="79451" y="0"/>
                  <a:pt x="100609" y="13818"/>
                  <a:pt x="105359" y="4641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" name="Picture 398"/>
          <p:cNvPicPr>
            <a:picLocks noChangeAspect="0" noChangeArrowheads="1"/>
          </p:cNvPicPr>
          <p:nvPr/>
        </p:nvPicPr>
        <p:blipFill>
          <a:blip r:embed="rId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8003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399" name="Freeform 399"/>
          <p:cNvSpPr/>
          <p:nvPr/>
        </p:nvSpPr>
        <p:spPr>
          <a:xfrm rot="0" flipH="0" flipV="0">
            <a:off x="1231016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0" name="Picture 400"/>
          <p:cNvPicPr>
            <a:picLocks noChangeAspect="0" noChangeArrowheads="1"/>
          </p:cNvPicPr>
          <p:nvPr/>
        </p:nvPicPr>
        <p:blipFill>
          <a:blip r:embed="rId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5619" y="13213108"/>
            <a:ext cx="202980" cy="144498"/>
          </a:xfrm>
          <a:prstGeom prst="rect">
            <a:avLst/>
          </a:prstGeom>
          <a:noFill/>
          <a:extLst/>
        </p:spPr>
      </p:pic>
      <p:sp>
        <p:nvSpPr>
          <p:cNvPr id="401" name="Freeform 401"/>
          <p:cNvSpPr/>
          <p:nvPr/>
        </p:nvSpPr>
        <p:spPr>
          <a:xfrm rot="0" flipH="0" flipV="0">
            <a:off x="1522694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2" name="Picture 402"/>
          <p:cNvPicPr>
            <a:picLocks noChangeAspect="0" noChangeArrowheads="1"/>
          </p:cNvPicPr>
          <p:nvPr/>
        </p:nvPicPr>
        <p:blipFill>
          <a:blip r:embed="rId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51862" y="13173392"/>
            <a:ext cx="215037" cy="184214"/>
          </a:xfrm>
          <a:prstGeom prst="rect">
            <a:avLst/>
          </a:prstGeom>
          <a:noFill/>
          <a:extLst/>
        </p:spPr>
      </p:pic>
      <p:sp>
        <p:nvSpPr>
          <p:cNvPr id="403" name="Freeform 403"/>
          <p:cNvSpPr/>
          <p:nvPr/>
        </p:nvSpPr>
        <p:spPr>
          <a:xfrm rot="0" flipH="0" flipV="0">
            <a:off x="1876985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 rot="0" flipH="0" flipV="0">
            <a:off x="1952974" y="131860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 rot="0" flipH="0" flipV="0">
            <a:off x="2053586" y="13227109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/>
          <p:cNvPicPr>
            <a:picLocks noChangeAspect="0" noChangeArrowheads="1"/>
          </p:cNvPicPr>
          <p:nvPr/>
        </p:nvPicPr>
        <p:blipFill>
          <a:blip r:embed="rId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99360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07" name="Freeform 407"/>
          <p:cNvSpPr/>
          <p:nvPr/>
        </p:nvSpPr>
        <p:spPr>
          <a:xfrm rot="0" flipH="0" flipV="0">
            <a:off x="2307708" y="132271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rot="0" flipH="0" flipV="0">
            <a:off x="2414352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rot="0" flipH="0" flipV="0">
            <a:off x="2564410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rot="0" flipH="0" flipV="0">
            <a:off x="2640399" y="131860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1" name="Picture 411"/>
          <p:cNvPicPr>
            <a:picLocks noChangeAspect="0" noChangeArrowheads="1"/>
          </p:cNvPicPr>
          <p:nvPr/>
        </p:nvPicPr>
        <p:blipFill>
          <a:blip r:embed="rId4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35860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12" name="Freeform 412"/>
          <p:cNvSpPr/>
          <p:nvPr/>
        </p:nvSpPr>
        <p:spPr>
          <a:xfrm rot="0" flipH="0" flipV="0">
            <a:off x="2849390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3" name="Picture 413"/>
          <p:cNvPicPr>
            <a:picLocks noChangeAspect="0" noChangeArrowheads="1"/>
          </p:cNvPicPr>
          <p:nvPr/>
        </p:nvPicPr>
        <p:blipFill>
          <a:blip r:embed="rId4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1261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14" name="Freeform 414"/>
          <p:cNvSpPr/>
          <p:nvPr/>
        </p:nvSpPr>
        <p:spPr>
          <a:xfrm rot="0" flipH="0" flipV="0">
            <a:off x="3084278" y="131860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/>
          <p:cNvPicPr>
            <a:picLocks noChangeAspect="0" noChangeArrowheads="1"/>
          </p:cNvPicPr>
          <p:nvPr/>
        </p:nvPicPr>
        <p:blipFill>
          <a:blip r:embed="rId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31388" y="131733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416" name="Picture 416"/>
          <p:cNvPicPr>
            <a:picLocks noChangeAspect="0" noChangeArrowheads="1"/>
          </p:cNvPicPr>
          <p:nvPr/>
        </p:nvPicPr>
        <p:blipFill>
          <a:blip r:embed="rId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72618" y="13213104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417" name="Freeform 417"/>
          <p:cNvSpPr/>
          <p:nvPr/>
        </p:nvSpPr>
        <p:spPr>
          <a:xfrm rot="0" flipH="0" flipV="0">
            <a:off x="3302114" y="132257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0">
            <a:off x="3464245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0">
            <a:off x="3565286" y="132271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rot="0" flipH="0" flipV="0">
            <a:off x="3678842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 rot="0" flipH="0" flipV="0">
            <a:off x="3762396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35209" y="131733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23" name="Freeform 423"/>
          <p:cNvSpPr/>
          <p:nvPr/>
        </p:nvSpPr>
        <p:spPr>
          <a:xfrm rot="0" flipH="0" flipV="0">
            <a:off x="3889136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0">
            <a:off x="3990177" y="132271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rot="0" flipH="0" flipV="0">
            <a:off x="4103739" y="131860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rot="0" flipH="0" flipV="0">
            <a:off x="4161590" y="132271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 rot="0" flipH="0" flipV="0">
            <a:off x="4275152" y="132257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" name="Picture 428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3100" y="131733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429" name="Picture 429"/>
          <p:cNvPicPr>
            <a:picLocks noChangeAspect="0" noChangeArrowheads="1"/>
          </p:cNvPicPr>
          <p:nvPr/>
        </p:nvPicPr>
        <p:blipFill>
          <a:blip r:embed="rId4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01845" y="131733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30" name="Freeform 430"/>
          <p:cNvSpPr/>
          <p:nvPr/>
        </p:nvSpPr>
        <p:spPr>
          <a:xfrm rot="0" flipH="0" flipV="0">
            <a:off x="4661169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" name="Picture 431"/>
          <p:cNvPicPr>
            <a:picLocks noChangeAspect="0" noChangeArrowheads="1"/>
          </p:cNvPicPr>
          <p:nvPr/>
        </p:nvPicPr>
        <p:blipFill>
          <a:blip r:embed="rId4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761" y="132131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432" name="Freeform 432"/>
          <p:cNvSpPr/>
          <p:nvPr/>
        </p:nvSpPr>
        <p:spPr>
          <a:xfrm rot="0" flipH="0" flipV="0">
            <a:off x="4842950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 rot="0" flipH="0" flipV="0">
            <a:off x="4934511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rot="0" flipH="0" flipV="0">
            <a:off x="5010500" y="131860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 rot="0" flipH="0" flipV="0">
            <a:off x="5052607" y="132271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 rot="0" flipH="0" flipV="0">
            <a:off x="5209781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7" name="Picture 437"/>
          <p:cNvPicPr>
            <a:picLocks noChangeAspect="0" noChangeArrowheads="1"/>
          </p:cNvPicPr>
          <p:nvPr/>
        </p:nvPicPr>
        <p:blipFill>
          <a:blip r:embed="rId4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66593" y="132131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438" name="Freeform 438"/>
          <p:cNvSpPr/>
          <p:nvPr/>
        </p:nvSpPr>
        <p:spPr>
          <a:xfrm rot="0" flipH="0" flipV="0">
            <a:off x="5439705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9" name="Picture 439"/>
          <p:cNvPicPr>
            <a:picLocks noChangeAspect="0" noChangeArrowheads="1"/>
          </p:cNvPicPr>
          <p:nvPr/>
        </p:nvPicPr>
        <p:blipFill>
          <a:blip r:embed="rId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2574" y="13213108"/>
            <a:ext cx="207825" cy="175653"/>
          </a:xfrm>
          <a:prstGeom prst="rect">
            <a:avLst/>
          </a:prstGeom>
          <a:noFill/>
          <a:extLst/>
        </p:spPr>
      </p:pic>
      <p:sp>
        <p:nvSpPr>
          <p:cNvPr id="440" name="Freeform 440"/>
          <p:cNvSpPr/>
          <p:nvPr/>
        </p:nvSpPr>
        <p:spPr>
          <a:xfrm rot="0" flipH="0" flipV="0">
            <a:off x="5755763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441"/>
          <p:cNvPicPr>
            <a:picLocks noChangeAspect="0" noChangeArrowheads="1"/>
          </p:cNvPicPr>
          <p:nvPr/>
        </p:nvPicPr>
        <p:blipFill>
          <a:blip r:embed="rId4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46064" y="131733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42" name="Freeform 442"/>
          <p:cNvSpPr/>
          <p:nvPr/>
        </p:nvSpPr>
        <p:spPr>
          <a:xfrm rot="0" flipH="0" flipV="0">
            <a:off x="5895903" y="13186089"/>
            <a:ext cx="75335" cy="148957"/>
          </a:xfrm>
          <a:custGeom>
            <a:pathLst>
              <a:path w="75335" h="148957">
                <a:moveTo>
                  <a:pt x="63461" y="52031"/>
                </a:moveTo>
                <a:lnTo>
                  <a:pt x="25679" y="52031"/>
                </a:lnTo>
                <a:lnTo>
                  <a:pt x="25679" y="148957"/>
                </a:lnTo>
                <a:lnTo>
                  <a:pt x="13817" y="148957"/>
                </a:lnTo>
                <a:lnTo>
                  <a:pt x="13817" y="52031"/>
                </a:lnTo>
                <a:lnTo>
                  <a:pt x="0" y="52031"/>
                </a:lnTo>
                <a:lnTo>
                  <a:pt x="0" y="41021"/>
                </a:lnTo>
                <a:lnTo>
                  <a:pt x="13817" y="41021"/>
                </a:lnTo>
                <a:lnTo>
                  <a:pt x="13817" y="33248"/>
                </a:lnTo>
                <a:cubicBezTo>
                  <a:pt x="13817" y="10795"/>
                  <a:pt x="20726" y="0"/>
                  <a:pt x="44462" y="0"/>
                </a:cubicBezTo>
                <a:lnTo>
                  <a:pt x="49441" y="0"/>
                </a:lnTo>
                <a:lnTo>
                  <a:pt x="49441" y="11442"/>
                </a:lnTo>
                <a:lnTo>
                  <a:pt x="45110" y="11442"/>
                </a:lnTo>
                <a:cubicBezTo>
                  <a:pt x="27635" y="11442"/>
                  <a:pt x="25679" y="19431"/>
                  <a:pt x="25679" y="35395"/>
                </a:cubicBezTo>
                <a:lnTo>
                  <a:pt x="25679" y="41021"/>
                </a:lnTo>
                <a:lnTo>
                  <a:pt x="75335" y="41021"/>
                </a:lnTo>
                <a:lnTo>
                  <a:pt x="75335" y="148957"/>
                </a:lnTo>
                <a:lnTo>
                  <a:pt x="63461" y="14895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 rot="0" flipH="0" flipV="0">
            <a:off x="6000387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 rot="0" flipH="0" flipV="0">
            <a:off x="6150009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445"/>
          <p:cNvPicPr>
            <a:picLocks noChangeAspect="0" noChangeArrowheads="1"/>
          </p:cNvPicPr>
          <p:nvPr/>
        </p:nvPicPr>
        <p:blipFill>
          <a:blip r:embed="rId4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31883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46" name="Freeform 446"/>
          <p:cNvSpPr/>
          <p:nvPr/>
        </p:nvSpPr>
        <p:spPr>
          <a:xfrm rot="0" flipH="0" flipV="0">
            <a:off x="6354895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7" name="Picture 447"/>
          <p:cNvPicPr>
            <a:picLocks noChangeAspect="0" noChangeArrowheads="1"/>
          </p:cNvPicPr>
          <p:nvPr/>
        </p:nvPicPr>
        <p:blipFill>
          <a:blip r:embed="rId4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19499" y="13213108"/>
            <a:ext cx="209900" cy="144498"/>
          </a:xfrm>
          <a:prstGeom prst="rect">
            <a:avLst/>
          </a:prstGeom>
          <a:noFill/>
          <a:extLst/>
        </p:spPr>
      </p:pic>
      <p:sp>
        <p:nvSpPr>
          <p:cNvPr id="448" name="Freeform 448"/>
          <p:cNvSpPr/>
          <p:nvPr/>
        </p:nvSpPr>
        <p:spPr>
          <a:xfrm rot="0" flipH="0" flipV="0">
            <a:off x="6646574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 rot="0" flipH="0" flipV="0">
            <a:off x="6724092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rot="0" flipH="0" flipV="0">
            <a:off x="6883637" y="131860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1" name="Picture 451"/>
          <p:cNvPicPr>
            <a:picLocks noChangeAspect="0" noChangeArrowheads="1"/>
          </p:cNvPicPr>
          <p:nvPr/>
        </p:nvPicPr>
        <p:blipFill>
          <a:blip r:embed="rId4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30745" y="131733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52" name="Freeform 452"/>
          <p:cNvSpPr/>
          <p:nvPr/>
        </p:nvSpPr>
        <p:spPr>
          <a:xfrm rot="0" flipH="0" flipV="0">
            <a:off x="6990072" y="13186099"/>
            <a:ext cx="87870" cy="148945"/>
          </a:xfrm>
          <a:custGeom>
            <a:pathLst>
              <a:path w="87870" h="148945">
                <a:moveTo>
                  <a:pt x="80530" y="41008"/>
                </a:moveTo>
                <a:lnTo>
                  <a:pt x="34328" y="88721"/>
                </a:lnTo>
                <a:lnTo>
                  <a:pt x="87870" y="148945"/>
                </a:lnTo>
                <a:lnTo>
                  <a:pt x="72326" y="148945"/>
                </a:lnTo>
                <a:lnTo>
                  <a:pt x="25705" y="97561"/>
                </a:lnTo>
                <a:lnTo>
                  <a:pt x="11887" y="111810"/>
                </a:lnTo>
                <a:lnTo>
                  <a:pt x="11887" y="148945"/>
                </a:lnTo>
                <a:lnTo>
                  <a:pt x="0" y="148945"/>
                </a:lnTo>
                <a:lnTo>
                  <a:pt x="0" y="0"/>
                </a:lnTo>
                <a:lnTo>
                  <a:pt x="11887" y="0"/>
                </a:lnTo>
                <a:lnTo>
                  <a:pt x="11887" y="95198"/>
                </a:lnTo>
                <a:lnTo>
                  <a:pt x="64986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3" name="Picture 453"/>
          <p:cNvPicPr>
            <a:picLocks noChangeAspect="0" noChangeArrowheads="1"/>
          </p:cNvPicPr>
          <p:nvPr/>
        </p:nvPicPr>
        <p:blipFill>
          <a:blip r:embed="rId4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76464" y="132131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454" name="Freeform 454"/>
          <p:cNvSpPr/>
          <p:nvPr/>
        </p:nvSpPr>
        <p:spPr>
          <a:xfrm rot="0" flipH="0" flipV="0">
            <a:off x="7246988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5" name="Picture 455"/>
          <p:cNvPicPr>
            <a:picLocks noChangeAspect="0" noChangeArrowheads="1"/>
          </p:cNvPicPr>
          <p:nvPr/>
        </p:nvPicPr>
        <p:blipFill>
          <a:blip r:embed="rId4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4460" y="132131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456" name="Freeform 456"/>
          <p:cNvSpPr/>
          <p:nvPr/>
        </p:nvSpPr>
        <p:spPr>
          <a:xfrm rot="0" flipH="0" flipV="0">
            <a:off x="7450151" y="131860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 rot="0" flipH="0" flipV="0">
            <a:off x="7511680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 rot="0" flipH="0" flipV="0">
            <a:off x="7574725" y="13227109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9" name="Picture 459"/>
          <p:cNvPicPr>
            <a:picLocks noChangeAspect="0" noChangeArrowheads="1"/>
          </p:cNvPicPr>
          <p:nvPr/>
        </p:nvPicPr>
        <p:blipFill>
          <a:blip r:embed="rId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20487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60" name="Freeform 460"/>
          <p:cNvSpPr/>
          <p:nvPr/>
        </p:nvSpPr>
        <p:spPr>
          <a:xfrm rot="0" flipH="0" flipV="0">
            <a:off x="7843499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1" name="Picture 461"/>
          <p:cNvPicPr>
            <a:picLocks noChangeAspect="0" noChangeArrowheads="1"/>
          </p:cNvPicPr>
          <p:nvPr/>
        </p:nvPicPr>
        <p:blipFill>
          <a:blip r:embed="rId4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08090" y="13213108"/>
            <a:ext cx="108736" cy="135928"/>
          </a:xfrm>
          <a:prstGeom prst="rect">
            <a:avLst/>
          </a:prstGeom>
          <a:noFill/>
          <a:extLst/>
        </p:spPr>
      </p:pic>
      <p:pic>
        <p:nvPicPr>
          <p:cNvPr id="462" name="Picture 462"/>
          <p:cNvPicPr>
            <a:picLocks noChangeAspect="0" noChangeArrowheads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66558" y="13173391"/>
            <a:ext cx="111976" cy="175641"/>
          </a:xfrm>
          <a:prstGeom prst="rect">
            <a:avLst/>
          </a:prstGeom>
          <a:noFill/>
          <a:extLst/>
        </p:spPr>
      </p:pic>
      <p:pic>
        <p:nvPicPr>
          <p:cNvPr id="463" name="Picture 463"/>
          <p:cNvPicPr>
            <a:picLocks noChangeAspect="0" noChangeArrowheads="1"/>
          </p:cNvPicPr>
          <p:nvPr/>
        </p:nvPicPr>
        <p:blipFill>
          <a:blip r:embed="rId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77953" y="132131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464" name="Freeform 464"/>
          <p:cNvSpPr/>
          <p:nvPr/>
        </p:nvSpPr>
        <p:spPr>
          <a:xfrm rot="0" flipH="0" flipV="0">
            <a:off x="8284362" y="13227107"/>
            <a:ext cx="99301" cy="107937"/>
          </a:xfrm>
          <a:custGeom>
            <a:pathLst>
              <a:path w="99301" h="107937">
                <a:moveTo>
                  <a:pt x="99301" y="0"/>
                </a:moveTo>
                <a:lnTo>
                  <a:pt x="55690" y="107937"/>
                </a:lnTo>
                <a:lnTo>
                  <a:pt x="44031" y="107937"/>
                </a:lnTo>
                <a:lnTo>
                  <a:pt x="0" y="0"/>
                </a:lnTo>
                <a:lnTo>
                  <a:pt x="13170" y="0"/>
                </a:lnTo>
                <a:lnTo>
                  <a:pt x="49644" y="92176"/>
                </a:lnTo>
                <a:lnTo>
                  <a:pt x="86132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5" name="Picture 465"/>
          <p:cNvPicPr>
            <a:picLocks noChangeAspect="0" noChangeArrowheads="1"/>
          </p:cNvPicPr>
          <p:nvPr/>
        </p:nvPicPr>
        <p:blipFill>
          <a:blip r:embed="rId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82406" y="132131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466" name="Freeform 466"/>
          <p:cNvSpPr/>
          <p:nvPr/>
        </p:nvSpPr>
        <p:spPr>
          <a:xfrm rot="0" flipH="0" flipV="0">
            <a:off x="8504997" y="131860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7" name="Picture 467"/>
          <p:cNvPicPr>
            <a:picLocks noChangeAspect="0" noChangeArrowheads="1"/>
          </p:cNvPicPr>
          <p:nvPr/>
        </p:nvPicPr>
        <p:blipFill>
          <a:blip r:embed="rId4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44755" y="13213101"/>
            <a:ext cx="319844" cy="182605"/>
          </a:xfrm>
          <a:prstGeom prst="rect">
            <a:avLst/>
          </a:prstGeom>
          <a:noFill/>
          <a:extLst/>
        </p:spPr>
      </p:pic>
      <p:sp>
        <p:nvSpPr>
          <p:cNvPr id="468" name="Freeform 468"/>
          <p:cNvSpPr/>
          <p:nvPr/>
        </p:nvSpPr>
        <p:spPr>
          <a:xfrm rot="0" flipH="0" flipV="0">
            <a:off x="8885816" y="132258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rot="0" flipH="0" flipV="0">
            <a:off x="8963985" y="13318198"/>
            <a:ext cx="14681" cy="43611"/>
          </a:xfrm>
          <a:custGeom>
            <a:pathLst>
              <a:path w="14681" h="43611">
                <a:moveTo>
                  <a:pt x="14681" y="30873"/>
                </a:moveTo>
                <a:lnTo>
                  <a:pt x="0" y="43611"/>
                </a:lnTo>
                <a:lnTo>
                  <a:pt x="0" y="0"/>
                </a:lnTo>
                <a:lnTo>
                  <a:pt x="1468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0" name="Picture 470"/>
          <p:cNvPicPr>
            <a:picLocks noChangeAspect="0" noChangeArrowheads="1"/>
          </p:cNvPicPr>
          <p:nvPr/>
        </p:nvPicPr>
        <p:blipFill>
          <a:blip r:embed="rId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43689" y="13173391"/>
            <a:ext cx="111976" cy="175641"/>
          </a:xfrm>
          <a:prstGeom prst="rect">
            <a:avLst/>
          </a:prstGeom>
          <a:noFill/>
          <a:extLst/>
        </p:spPr>
      </p:pic>
      <p:pic>
        <p:nvPicPr>
          <p:cNvPr id="471" name="Picture 471"/>
          <p:cNvPicPr>
            <a:picLocks noChangeAspect="0" noChangeArrowheads="1"/>
          </p:cNvPicPr>
          <p:nvPr/>
        </p:nvPicPr>
        <p:blipFill>
          <a:blip r:embed="rId4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5090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72" name="Freeform 472"/>
          <p:cNvSpPr/>
          <p:nvPr/>
        </p:nvSpPr>
        <p:spPr>
          <a:xfrm rot="0" flipH="0" flipV="0">
            <a:off x="9268621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3" name="Picture 473"/>
          <p:cNvPicPr>
            <a:picLocks noChangeAspect="0" noChangeArrowheads="1"/>
          </p:cNvPicPr>
          <p:nvPr/>
        </p:nvPicPr>
        <p:blipFill>
          <a:blip r:embed="rId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26093" y="132131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74" name="Freeform 474"/>
          <p:cNvSpPr/>
          <p:nvPr/>
        </p:nvSpPr>
        <p:spPr>
          <a:xfrm rot="0" flipH="0" flipV="0">
            <a:off x="9497046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 rot="0" flipH="0" flipV="0">
            <a:off x="9597216" y="132258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87509" y="131733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477" name="Picture 477"/>
          <p:cNvPicPr>
            <a:picLocks noChangeAspect="0" noChangeArrowheads="1"/>
          </p:cNvPicPr>
          <p:nvPr/>
        </p:nvPicPr>
        <p:blipFill>
          <a:blip r:embed="rId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28742" y="132131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478" name="Freeform 478"/>
          <p:cNvSpPr/>
          <p:nvPr/>
        </p:nvSpPr>
        <p:spPr>
          <a:xfrm rot="0" flipH="0" flipV="0">
            <a:off x="9851332" y="132257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 rot="0" flipH="0" flipV="0">
            <a:off x="9955400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0" name="Picture 480"/>
          <p:cNvPicPr>
            <a:picLocks noChangeAspect="0" noChangeArrowheads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20642" y="131733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81" name="Freeform 481"/>
          <p:cNvSpPr/>
          <p:nvPr/>
        </p:nvSpPr>
        <p:spPr>
          <a:xfrm rot="0" flipH="0" flipV="0">
            <a:off x="10073928" y="132258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 rot="0" flipH="0" flipV="0">
            <a:off x="10170011" y="132033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 rot="0" flipH="0" flipV="0">
            <a:off x="10244925" y="13318198"/>
            <a:ext cx="14681" cy="43611"/>
          </a:xfrm>
          <a:custGeom>
            <a:pathLst>
              <a:path w="14681" h="43611">
                <a:moveTo>
                  <a:pt x="14681" y="30873"/>
                </a:moveTo>
                <a:lnTo>
                  <a:pt x="0" y="43611"/>
                </a:lnTo>
                <a:lnTo>
                  <a:pt x="0" y="0"/>
                </a:lnTo>
                <a:lnTo>
                  <a:pt x="1468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 rot="0" flipH="0" flipV="0">
            <a:off x="1001962" y="135051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608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5" name="Picture 485"/>
          <p:cNvPicPr>
            <a:picLocks noChangeAspect="0" noChangeArrowheads="1"/>
          </p:cNvPicPr>
          <p:nvPr/>
        </p:nvPicPr>
        <p:blipFill>
          <a:blip r:embed="rId4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938" y="134925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86" name="Freeform 486"/>
          <p:cNvSpPr/>
          <p:nvPr/>
        </p:nvSpPr>
        <p:spPr>
          <a:xfrm rot="0" flipH="0" flipV="0">
            <a:off x="1273556" y="135052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 rot="0" flipH="0" flipV="0">
            <a:off x="1374603" y="134654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/>
          <p:cNvPicPr>
            <a:picLocks noChangeAspect="0" noChangeArrowheads="1"/>
          </p:cNvPicPr>
          <p:nvPr/>
        </p:nvPicPr>
        <p:blipFill>
          <a:blip r:embed="rId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77403" y="134527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89" name="Freeform 489"/>
          <p:cNvSpPr/>
          <p:nvPr/>
        </p:nvSpPr>
        <p:spPr>
          <a:xfrm rot="0" flipH="0" flipV="0">
            <a:off x="1536739" y="135051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490"/>
          <p:cNvPicPr>
            <a:picLocks noChangeAspect="0" noChangeArrowheads="1"/>
          </p:cNvPicPr>
          <p:nvPr/>
        </p:nvPicPr>
        <p:blipFill>
          <a:blip r:embed="rId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32195" y="134925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491" name="Freeform 491"/>
          <p:cNvSpPr/>
          <p:nvPr/>
        </p:nvSpPr>
        <p:spPr>
          <a:xfrm rot="0" flipH="0" flipV="0">
            <a:off x="1808760" y="134654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spect="0" noChangeArrowheads="1"/>
          </p:cNvPicPr>
          <p:nvPr/>
        </p:nvPicPr>
        <p:blipFill>
          <a:blip r:embed="rId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8516" y="13492508"/>
            <a:ext cx="208883" cy="144498"/>
          </a:xfrm>
          <a:prstGeom prst="rect">
            <a:avLst/>
          </a:prstGeom>
          <a:noFill/>
          <a:extLst/>
        </p:spPr>
      </p:pic>
      <p:sp>
        <p:nvSpPr>
          <p:cNvPr id="493" name="Freeform 493"/>
          <p:cNvSpPr/>
          <p:nvPr/>
        </p:nvSpPr>
        <p:spPr>
          <a:xfrm rot="0" flipH="0" flipV="0">
            <a:off x="2076024" y="135052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0" flipH="0" flipV="0">
            <a:off x="2159585" y="135051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5" name="Picture 495"/>
          <p:cNvPicPr>
            <a:picLocks noChangeAspect="0" noChangeArrowheads="1"/>
          </p:cNvPicPr>
          <p:nvPr/>
        </p:nvPicPr>
        <p:blipFill>
          <a:blip r:embed="rId4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2390" y="134527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496" name="Freeform 496"/>
          <p:cNvSpPr/>
          <p:nvPr/>
        </p:nvSpPr>
        <p:spPr>
          <a:xfrm rot="0" flipH="0" flipV="0">
            <a:off x="2321721" y="135051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" name="Picture 497"/>
          <p:cNvPicPr>
            <a:picLocks noChangeAspect="0" noChangeArrowheads="1"/>
          </p:cNvPicPr>
          <p:nvPr/>
        </p:nvPicPr>
        <p:blipFill>
          <a:blip r:embed="rId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7179" y="13492504"/>
            <a:ext cx="111975" cy="176961"/>
          </a:xfrm>
          <a:prstGeom prst="rect">
            <a:avLst/>
          </a:prstGeom>
          <a:noFill/>
          <a:extLst/>
        </p:spPr>
      </p:pic>
      <p:pic>
        <p:nvPicPr>
          <p:cNvPr id="498" name="Picture 498"/>
          <p:cNvPicPr>
            <a:picLocks noChangeAspect="0" noChangeArrowheads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2556" y="134925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499" name="Freeform 499"/>
          <p:cNvSpPr/>
          <p:nvPr/>
        </p:nvSpPr>
        <p:spPr>
          <a:xfrm rot="0" flipH="0" flipV="0">
            <a:off x="2705573" y="135051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500"/>
          <p:cNvPicPr>
            <a:picLocks noChangeAspect="0" noChangeArrowheads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1031" y="13452791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501" name="Freeform 501"/>
          <p:cNvSpPr/>
          <p:nvPr/>
        </p:nvSpPr>
        <p:spPr>
          <a:xfrm rot="0" flipH="0" flipV="0">
            <a:off x="2979102" y="135052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 rot="0" flipH="0" flipV="0">
            <a:off x="3080148" y="134654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" name="Picture 503"/>
          <p:cNvPicPr>
            <a:picLocks noChangeAspect="0" noChangeArrowheads="1"/>
          </p:cNvPicPr>
          <p:nvPr/>
        </p:nvPicPr>
        <p:blipFill>
          <a:blip r:embed="rId5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9908" y="134925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04" name="Freeform 504"/>
          <p:cNvSpPr/>
          <p:nvPr/>
        </p:nvSpPr>
        <p:spPr>
          <a:xfrm rot="0" flipH="0" flipV="0">
            <a:off x="3245082" y="135065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5" name="Picture 505"/>
          <p:cNvPicPr>
            <a:picLocks noChangeAspect="0" noChangeArrowheads="1"/>
          </p:cNvPicPr>
          <p:nvPr/>
        </p:nvPicPr>
        <p:blipFill>
          <a:blip r:embed="rId5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40547" y="13452791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506" name="Picture 506"/>
          <p:cNvPicPr>
            <a:picLocks noChangeAspect="0" noChangeArrowheads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5922" y="134925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07" name="Freeform 507"/>
          <p:cNvSpPr/>
          <p:nvPr/>
        </p:nvSpPr>
        <p:spPr>
          <a:xfrm rot="0" flipH="0" flipV="0">
            <a:off x="3628934" y="135052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 rot="0" flipH="0" flipV="0">
            <a:off x="3706227" y="135052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rot="0" flipH="0" flipV="0">
            <a:off x="3807274" y="134654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" name="Picture 510"/>
          <p:cNvPicPr>
            <a:picLocks noChangeAspect="0" noChangeArrowheads="1"/>
          </p:cNvPicPr>
          <p:nvPr/>
        </p:nvPicPr>
        <p:blipFill>
          <a:blip r:embed="rId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10076" y="134527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511" name="Freeform 511"/>
          <p:cNvSpPr/>
          <p:nvPr/>
        </p:nvSpPr>
        <p:spPr>
          <a:xfrm rot="0" flipH="0" flipV="0">
            <a:off x="3959922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" name="Picture 512"/>
          <p:cNvPicPr>
            <a:picLocks noChangeAspect="0" noChangeArrowheads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16744" y="134925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13" name="Freeform 513"/>
          <p:cNvSpPr/>
          <p:nvPr/>
        </p:nvSpPr>
        <p:spPr>
          <a:xfrm rot="0" flipH="0" flipV="0">
            <a:off x="4133933" y="135052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 rot="0" flipH="0" flipV="0">
            <a:off x="4225493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rot="0" flipH="0" flipV="0">
            <a:off x="4342513" y="13506509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/>
          <p:cNvPicPr>
            <a:picLocks noChangeAspect="0" noChangeArrowheads="1"/>
          </p:cNvPicPr>
          <p:nvPr/>
        </p:nvPicPr>
        <p:blipFill>
          <a:blip r:embed="rId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96053" y="134527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517" name="Freeform 517"/>
          <p:cNvSpPr/>
          <p:nvPr/>
        </p:nvSpPr>
        <p:spPr>
          <a:xfrm rot="0" flipH="0" flipV="0">
            <a:off x="4545895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 rot="0" flipH="0" flipV="0">
            <a:off x="4621884" y="134654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 rot="0" flipH="0" flipV="0">
            <a:off x="4779928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 rot="0" flipH="0" flipV="0">
            <a:off x="4855917" y="134654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" name="Picture 521"/>
          <p:cNvPicPr>
            <a:picLocks noChangeAspect="0" noChangeArrowheads="1"/>
          </p:cNvPicPr>
          <p:nvPr/>
        </p:nvPicPr>
        <p:blipFill>
          <a:blip r:embed="rId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51371" y="134925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22" name="Freeform 522"/>
          <p:cNvSpPr/>
          <p:nvPr/>
        </p:nvSpPr>
        <p:spPr>
          <a:xfrm rot="0" flipH="0" flipV="0">
            <a:off x="5121896" y="135052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 rot="0" flipH="0" flipV="0">
            <a:off x="5227460" y="135065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" name="Picture 524"/>
          <p:cNvPicPr>
            <a:picLocks noChangeAspect="0" noChangeArrowheads="1"/>
          </p:cNvPicPr>
          <p:nvPr/>
        </p:nvPicPr>
        <p:blipFill>
          <a:blip r:embed="rId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8320" y="13492508"/>
            <a:ext cx="323179" cy="182598"/>
          </a:xfrm>
          <a:prstGeom prst="rect">
            <a:avLst/>
          </a:prstGeom>
          <a:noFill/>
          <a:extLst/>
        </p:spPr>
      </p:pic>
      <p:sp>
        <p:nvSpPr>
          <p:cNvPr id="525" name="Freeform 525"/>
          <p:cNvSpPr/>
          <p:nvPr/>
        </p:nvSpPr>
        <p:spPr>
          <a:xfrm rot="0" flipH="0" flipV="0">
            <a:off x="5670894" y="135052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 rot="0" flipH="0" flipV="0">
            <a:off x="5744966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 rot="0" flipH="0" flipV="0">
            <a:off x="5865441" y="134654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 rot="0" flipH="0" flipV="0">
            <a:off x="5936453" y="135052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" name="Picture 529"/>
          <p:cNvPicPr>
            <a:picLocks noChangeAspect="0" noChangeArrowheads="1"/>
          </p:cNvPicPr>
          <p:nvPr/>
        </p:nvPicPr>
        <p:blipFill>
          <a:blip r:embed="rId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1046" y="134925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30" name="Freeform 530"/>
          <p:cNvSpPr/>
          <p:nvPr/>
        </p:nvSpPr>
        <p:spPr>
          <a:xfrm rot="0" flipH="0" flipV="0">
            <a:off x="6126227" y="135051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1" name="Picture 531"/>
          <p:cNvPicPr>
            <a:picLocks noChangeAspect="0" noChangeArrowheads="1"/>
          </p:cNvPicPr>
          <p:nvPr/>
        </p:nvPicPr>
        <p:blipFill>
          <a:blip r:embed="rId5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7052" y="13452794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532" name="Freeform 532"/>
          <p:cNvSpPr/>
          <p:nvPr/>
        </p:nvSpPr>
        <p:spPr>
          <a:xfrm rot="0" flipH="0" flipV="0">
            <a:off x="6457636" y="13465493"/>
            <a:ext cx="172490" cy="148958"/>
          </a:xfrm>
          <a:custGeom>
            <a:pathLst>
              <a:path w="172490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490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56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rot="0" flipH="0" flipV="0">
            <a:off x="6643090" y="13464196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rot="0" flipH="0" flipV="0">
            <a:off x="6828564" y="13465493"/>
            <a:ext cx="87630" cy="148958"/>
          </a:xfrm>
          <a:custGeom>
            <a:pathLst>
              <a:path w="87630" h="148958">
                <a:moveTo>
                  <a:pt x="87630" y="0"/>
                </a:moveTo>
                <a:lnTo>
                  <a:pt x="87630" y="11658"/>
                </a:lnTo>
                <a:lnTo>
                  <a:pt x="12510" y="11658"/>
                </a:lnTo>
                <a:lnTo>
                  <a:pt x="12510" y="66052"/>
                </a:lnTo>
                <a:lnTo>
                  <a:pt x="81154" y="66052"/>
                </a:lnTo>
                <a:lnTo>
                  <a:pt x="81154" y="77711"/>
                </a:lnTo>
                <a:lnTo>
                  <a:pt x="12510" y="77711"/>
                </a:lnTo>
                <a:lnTo>
                  <a:pt x="12510" y="137299"/>
                </a:lnTo>
                <a:lnTo>
                  <a:pt x="87630" y="137299"/>
                </a:lnTo>
                <a:lnTo>
                  <a:pt x="87630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5" name="Picture 535"/>
          <p:cNvPicPr>
            <a:picLocks noChangeAspect="0" noChangeArrowheads="1"/>
          </p:cNvPicPr>
          <p:nvPr/>
        </p:nvPicPr>
        <p:blipFill>
          <a:blip r:embed="rId5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23372" y="13452791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536" name="Freeform 536"/>
          <p:cNvSpPr/>
          <p:nvPr/>
        </p:nvSpPr>
        <p:spPr>
          <a:xfrm rot="0" flipH="0" flipV="0">
            <a:off x="7052862" y="135065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 rot="0" flipH="0" flipV="0">
            <a:off x="7161023" y="135052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" name="Picture 538"/>
          <p:cNvPicPr>
            <a:picLocks noChangeAspect="0" noChangeArrowheads="1"/>
          </p:cNvPicPr>
          <p:nvPr/>
        </p:nvPicPr>
        <p:blipFill>
          <a:blip r:embed="rId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42897" y="134925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39" name="Freeform 539"/>
          <p:cNvSpPr/>
          <p:nvPr/>
        </p:nvSpPr>
        <p:spPr>
          <a:xfrm rot="0" flipH="0" flipV="0">
            <a:off x="7356427" y="134827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" name="Picture 540"/>
          <p:cNvPicPr>
            <a:picLocks noChangeAspect="0" noChangeArrowheads="1"/>
          </p:cNvPicPr>
          <p:nvPr/>
        </p:nvPicPr>
        <p:blipFill>
          <a:blip r:embed="rId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13238" y="134925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541" name="Freeform 541"/>
          <p:cNvSpPr/>
          <p:nvPr/>
        </p:nvSpPr>
        <p:spPr>
          <a:xfrm rot="0" flipH="0" flipV="0">
            <a:off x="7533246" y="13596963"/>
            <a:ext cx="17488" cy="17488"/>
          </a:xfrm>
          <a:custGeom>
            <a:pathLst>
              <a:path w="17488" h="17488">
                <a:moveTo>
                  <a:pt x="17488" y="17488"/>
                </a:moveTo>
                <a:lnTo>
                  <a:pt x="0" y="17488"/>
                </a:lnTo>
                <a:lnTo>
                  <a:pt x="0" y="0"/>
                </a:lnTo>
                <a:lnTo>
                  <a:pt x="17488" y="0"/>
                </a:lnTo>
                <a:lnTo>
                  <a:pt x="17488" y="1748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 rot="0" flipH="0" flipV="0">
            <a:off x="997643" y="14022996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3" name="Picture 543"/>
          <p:cNvPicPr>
            <a:picLocks noChangeAspect="0" noChangeArrowheads="1"/>
          </p:cNvPicPr>
          <p:nvPr/>
        </p:nvPicPr>
        <p:blipFill>
          <a:blip r:embed="rId5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4056" y="140115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544" name="Picture 544"/>
          <p:cNvPicPr>
            <a:picLocks noChangeAspect="0" noChangeArrowheads="1"/>
          </p:cNvPicPr>
          <p:nvPr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291" y="14051304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545" name="Freeform 545"/>
          <p:cNvSpPr/>
          <p:nvPr/>
        </p:nvSpPr>
        <p:spPr>
          <a:xfrm rot="0" flipH="0" flipV="0">
            <a:off x="1284786" y="14063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 rot="0" flipH="0" flipV="0">
            <a:off x="1452311" y="14065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7" name="Picture 547"/>
          <p:cNvPicPr>
            <a:picLocks noChangeAspect="0" noChangeArrowheads="1"/>
          </p:cNvPicPr>
          <p:nvPr/>
        </p:nvPicPr>
        <p:blipFill>
          <a:blip r:embed="rId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3170" y="14051308"/>
            <a:ext cx="111975" cy="175653"/>
          </a:xfrm>
          <a:prstGeom prst="rect">
            <a:avLst/>
          </a:prstGeom>
          <a:noFill/>
          <a:extLst/>
        </p:spPr>
      </p:pic>
      <p:sp>
        <p:nvSpPr>
          <p:cNvPr id="548" name="Freeform 548"/>
          <p:cNvSpPr/>
          <p:nvPr/>
        </p:nvSpPr>
        <p:spPr>
          <a:xfrm rot="0" flipH="0" flipV="0">
            <a:off x="1721756" y="14024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 rot="0" flipH="0" flipV="0">
            <a:off x="1792767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0" name="Picture 550"/>
          <p:cNvPicPr>
            <a:picLocks noChangeAspect="0" noChangeArrowheads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57359" y="14051308"/>
            <a:ext cx="365140" cy="144498"/>
          </a:xfrm>
          <a:prstGeom prst="rect">
            <a:avLst/>
          </a:prstGeom>
          <a:noFill/>
          <a:extLst/>
        </p:spPr>
      </p:pic>
      <p:sp>
        <p:nvSpPr>
          <p:cNvPr id="551" name="Freeform 551"/>
          <p:cNvSpPr/>
          <p:nvPr/>
        </p:nvSpPr>
        <p:spPr>
          <a:xfrm rot="0" flipH="0" flipV="0">
            <a:off x="2237938" y="14064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 rot="0" flipH="0" flipV="0">
            <a:off x="2333584" y="14064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3" name="Picture 553"/>
          <p:cNvPicPr>
            <a:picLocks noChangeAspect="0" noChangeArrowheads="1"/>
          </p:cNvPicPr>
          <p:nvPr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416534" y="14051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54" name="Freeform 554"/>
          <p:cNvSpPr/>
          <p:nvPr/>
        </p:nvSpPr>
        <p:spPr>
          <a:xfrm rot="0" flipH="0" flipV="0">
            <a:off x="2541708" y="14065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 rot="0" flipH="0" flipV="0">
            <a:off x="2655270" y="14063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 rot="0" flipH="0" flipV="0">
            <a:off x="2759337" y="14041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 rot="0" flipH="0" flipV="0">
            <a:off x="2879812" y="14024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 rot="0" flipH="0" flipV="0">
            <a:off x="2950824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9" name="Picture 559"/>
          <p:cNvPicPr>
            <a:picLocks noChangeAspect="0" noChangeArrowheads="1"/>
          </p:cNvPicPr>
          <p:nvPr/>
        </p:nvPicPr>
        <p:blipFill>
          <a:blip r:embed="rId5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5430" y="14051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60" name="Freeform 560"/>
          <p:cNvSpPr/>
          <p:nvPr/>
        </p:nvSpPr>
        <p:spPr>
          <a:xfrm rot="0" flipH="0" flipV="0">
            <a:off x="3140611" y="14063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1" name="Picture 561"/>
          <p:cNvPicPr>
            <a:picLocks noChangeAspect="0" noChangeArrowheads="1"/>
          </p:cNvPicPr>
          <p:nvPr/>
        </p:nvPicPr>
        <p:blipFill>
          <a:blip r:embed="rId5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41435" y="14011594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562" name="Freeform 562"/>
          <p:cNvSpPr/>
          <p:nvPr/>
        </p:nvSpPr>
        <p:spPr>
          <a:xfrm rot="0" flipH="0" flipV="0">
            <a:off x="3472020" y="14024293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56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 rot="0" flipH="0" flipV="0">
            <a:off x="3657475" y="14022996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 rot="0" flipH="0" flipV="0">
            <a:off x="3842948" y="14024293"/>
            <a:ext cx="87630" cy="148958"/>
          </a:xfrm>
          <a:custGeom>
            <a:pathLst>
              <a:path w="87630" h="148958">
                <a:moveTo>
                  <a:pt x="87630" y="0"/>
                </a:moveTo>
                <a:lnTo>
                  <a:pt x="87630" y="11658"/>
                </a:lnTo>
                <a:lnTo>
                  <a:pt x="12510" y="11658"/>
                </a:lnTo>
                <a:lnTo>
                  <a:pt x="12510" y="66052"/>
                </a:lnTo>
                <a:lnTo>
                  <a:pt x="81154" y="66052"/>
                </a:lnTo>
                <a:lnTo>
                  <a:pt x="81154" y="77711"/>
                </a:lnTo>
                <a:lnTo>
                  <a:pt x="12510" y="77711"/>
                </a:lnTo>
                <a:lnTo>
                  <a:pt x="12510" y="137299"/>
                </a:lnTo>
                <a:lnTo>
                  <a:pt x="87630" y="137299"/>
                </a:lnTo>
                <a:lnTo>
                  <a:pt x="87630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5" name="Picture 565"/>
          <p:cNvPicPr>
            <a:picLocks noChangeAspect="0" noChangeArrowheads="1"/>
          </p:cNvPicPr>
          <p:nvPr/>
        </p:nvPicPr>
        <p:blipFill>
          <a:blip r:embed="rId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37756" y="14011591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566" name="Freeform 566"/>
          <p:cNvSpPr/>
          <p:nvPr/>
        </p:nvSpPr>
        <p:spPr>
          <a:xfrm rot="0" flipH="0" flipV="0">
            <a:off x="4067246" y="14065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 rot="0" flipH="0" flipV="0">
            <a:off x="4175407" y="14064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8" name="Picture 568"/>
          <p:cNvPicPr>
            <a:picLocks noChangeAspect="0" noChangeArrowheads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57281" y="14051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69" name="Freeform 569"/>
          <p:cNvSpPr/>
          <p:nvPr/>
        </p:nvSpPr>
        <p:spPr>
          <a:xfrm rot="0" flipH="0" flipV="0">
            <a:off x="4370811" y="14041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0" name="Picture 570"/>
          <p:cNvPicPr>
            <a:picLocks noChangeAspect="0" noChangeArrowheads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27621" y="140513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71" name="Freeform 571"/>
          <p:cNvSpPr/>
          <p:nvPr/>
        </p:nvSpPr>
        <p:spPr>
          <a:xfrm rot="0" flipH="0" flipV="0">
            <a:off x="4591242" y="14065309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2" name="Picture 572"/>
          <p:cNvPicPr>
            <a:picLocks noChangeAspect="0" noChangeArrowheads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44783" y="14011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573" name="Freeform 573"/>
          <p:cNvSpPr/>
          <p:nvPr/>
        </p:nvSpPr>
        <p:spPr>
          <a:xfrm rot="0" flipH="0" flipV="0">
            <a:off x="4794624" y="14041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 rot="0" flipH="0" flipV="0">
            <a:off x="4870613" y="140242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 rot="0" flipH="0" flipV="0">
            <a:off x="5024553" y="14065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6" name="Picture 576"/>
          <p:cNvPicPr>
            <a:picLocks noChangeAspect="0" noChangeArrowheads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17628" y="14051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77" name="Freeform 577"/>
          <p:cNvSpPr/>
          <p:nvPr/>
        </p:nvSpPr>
        <p:spPr>
          <a:xfrm rot="0" flipH="0" flipV="0">
            <a:off x="5242802" y="14065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 rot="0" flipH="0" flipV="0">
            <a:off x="5356358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 rot="0" flipH="0" flipV="0">
            <a:off x="5487852" y="140640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0">
            <a:off x="5588021" y="14064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 rot="0" flipH="0" flipV="0">
            <a:off x="5689069" y="140242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2" name="Picture 582"/>
          <p:cNvPicPr>
            <a:picLocks noChangeAspect="0" noChangeArrowheads="1"/>
          </p:cNvPicPr>
          <p:nvPr/>
        </p:nvPicPr>
        <p:blipFill>
          <a:blip r:embed="rId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4527" y="14051301"/>
            <a:ext cx="209872" cy="144505"/>
          </a:xfrm>
          <a:prstGeom prst="rect">
            <a:avLst/>
          </a:prstGeom>
          <a:noFill/>
          <a:extLst/>
        </p:spPr>
      </p:pic>
      <p:sp>
        <p:nvSpPr>
          <p:cNvPr id="583" name="Freeform 583"/>
          <p:cNvSpPr/>
          <p:nvPr/>
        </p:nvSpPr>
        <p:spPr>
          <a:xfrm rot="0" flipH="0" flipV="0">
            <a:off x="6016788" y="14024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4" name="Picture 584"/>
          <p:cNvPicPr>
            <a:picLocks noChangeAspect="0" noChangeArrowheads="1"/>
          </p:cNvPicPr>
          <p:nvPr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0520" y="1405130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85" name="Freeform 585"/>
          <p:cNvSpPr/>
          <p:nvPr/>
        </p:nvSpPr>
        <p:spPr>
          <a:xfrm rot="0" flipH="0" flipV="0">
            <a:off x="6233110" y="14063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586"/>
          <p:cNvPicPr>
            <a:picLocks noChangeAspect="0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87086" y="14051311"/>
            <a:ext cx="105498" cy="135928"/>
          </a:xfrm>
          <a:prstGeom prst="rect">
            <a:avLst/>
          </a:prstGeom>
          <a:noFill/>
          <a:extLst/>
        </p:spPr>
      </p:pic>
      <p:pic>
        <p:nvPicPr>
          <p:cNvPr id="587" name="Picture 587"/>
          <p:cNvPicPr>
            <a:picLocks noChangeAspect="0" noChangeArrowheads="1"/>
          </p:cNvPicPr>
          <p:nvPr/>
        </p:nvPicPr>
        <p:blipFill>
          <a:blip r:embed="rId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9352" y="140115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588" name="Freeform 588"/>
          <p:cNvSpPr/>
          <p:nvPr/>
        </p:nvSpPr>
        <p:spPr>
          <a:xfrm rot="0" flipH="0" flipV="0">
            <a:off x="6558684" y="14024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 rot="0" flipH="0" flipV="0">
            <a:off x="6615465" y="14156398"/>
            <a:ext cx="14681" cy="43611"/>
          </a:xfrm>
          <a:custGeom>
            <a:pathLst>
              <a:path w="14681" h="43611">
                <a:moveTo>
                  <a:pt x="14681" y="30873"/>
                </a:moveTo>
                <a:lnTo>
                  <a:pt x="0" y="43611"/>
                </a:lnTo>
                <a:lnTo>
                  <a:pt x="0" y="0"/>
                </a:lnTo>
                <a:lnTo>
                  <a:pt x="1468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0" name="Picture 590"/>
          <p:cNvPicPr>
            <a:picLocks noChangeAspect="0" noChangeArrowheads="1"/>
          </p:cNvPicPr>
          <p:nvPr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95173" y="14051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91" name="Freeform 591"/>
          <p:cNvSpPr/>
          <p:nvPr/>
        </p:nvSpPr>
        <p:spPr>
          <a:xfrm rot="0" flipH="0" flipV="0">
            <a:off x="6818190" y="14063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92"/>
          <p:cNvPicPr>
            <a:picLocks noChangeAspect="0" noChangeArrowheads="1"/>
          </p:cNvPicPr>
          <p:nvPr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13650" y="14011591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593" name="Freeform 593"/>
          <p:cNvSpPr/>
          <p:nvPr/>
        </p:nvSpPr>
        <p:spPr>
          <a:xfrm rot="0" flipH="0" flipV="0">
            <a:off x="7091719" y="140640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94"/>
          <p:cNvPicPr>
            <a:picLocks noChangeAspect="0" noChangeArrowheads="1"/>
          </p:cNvPicPr>
          <p:nvPr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74669" y="14051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95" name="Freeform 595"/>
          <p:cNvSpPr/>
          <p:nvPr/>
        </p:nvSpPr>
        <p:spPr>
          <a:xfrm rot="0" flipH="0" flipV="0">
            <a:off x="7299848" y="14063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608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596"/>
          <p:cNvPicPr>
            <a:picLocks noChangeAspect="0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9216" y="14051308"/>
            <a:ext cx="111976" cy="175653"/>
          </a:xfrm>
          <a:prstGeom prst="rect">
            <a:avLst/>
          </a:prstGeom>
          <a:noFill/>
          <a:extLst/>
        </p:spPr>
      </p:pic>
      <p:sp>
        <p:nvSpPr>
          <p:cNvPr id="597" name="Freeform 597"/>
          <p:cNvSpPr/>
          <p:nvPr/>
        </p:nvSpPr>
        <p:spPr>
          <a:xfrm rot="0" flipH="0" flipV="0">
            <a:off x="7583316" y="14024293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82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8" name="Picture 598"/>
          <p:cNvPicPr>
            <a:picLocks noChangeAspect="0" noChangeArrowheads="1"/>
          </p:cNvPicPr>
          <p:nvPr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3072" y="14051308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599" name="Freeform 599"/>
          <p:cNvSpPr/>
          <p:nvPr/>
        </p:nvSpPr>
        <p:spPr>
          <a:xfrm rot="0" flipH="0" flipV="0">
            <a:off x="7736174" y="140415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0" name="Picture 600"/>
          <p:cNvPicPr>
            <a:picLocks noChangeAspect="0" noChangeArrowheads="1"/>
          </p:cNvPicPr>
          <p:nvPr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92984" y="14051308"/>
            <a:ext cx="108736" cy="135928"/>
          </a:xfrm>
          <a:prstGeom prst="rect">
            <a:avLst/>
          </a:prstGeom>
          <a:noFill/>
          <a:extLst/>
        </p:spPr>
      </p:pic>
      <p:pic>
        <p:nvPicPr>
          <p:cNvPr id="601" name="Picture 601"/>
          <p:cNvPicPr>
            <a:picLocks noChangeAspect="0" noChangeArrowheads="1"/>
          </p:cNvPicPr>
          <p:nvPr/>
        </p:nvPicPr>
        <p:blipFill>
          <a:blip r:embed="rId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51455" y="14051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02" name="Freeform 602"/>
          <p:cNvSpPr/>
          <p:nvPr/>
        </p:nvSpPr>
        <p:spPr>
          <a:xfrm rot="0" flipH="0" flipV="0">
            <a:off x="8068431" y="140640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 rot="0" flipH="0" flipV="0">
            <a:off x="8227978" y="14063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4" name="Picture 604"/>
          <p:cNvPicPr>
            <a:picLocks noChangeAspect="0" noChangeArrowheads="1"/>
          </p:cNvPicPr>
          <p:nvPr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81952" y="14051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05" name="Freeform 605"/>
          <p:cNvSpPr/>
          <p:nvPr/>
        </p:nvSpPr>
        <p:spPr>
          <a:xfrm rot="0" flipH="0" flipV="0">
            <a:off x="8504971" y="14063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 rot="0" flipH="0" flipV="0">
            <a:off x="8603856" y="140653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 rot="0" flipH="0" flipV="0">
            <a:off x="8770518" y="140639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 rot="0" flipH="0" flipV="0">
            <a:off x="8884067" y="140653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 rot="0" flipH="0" flipV="0">
            <a:off x="8997629" y="140639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608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0" name="Picture 610"/>
          <p:cNvPicPr>
            <a:picLocks noChangeAspect="0" noChangeArrowheads="1"/>
          </p:cNvPicPr>
          <p:nvPr/>
        </p:nvPicPr>
        <p:blipFill>
          <a:blip r:embed="rId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56998" y="14011596"/>
            <a:ext cx="202901" cy="184210"/>
          </a:xfrm>
          <a:prstGeom prst="rect">
            <a:avLst/>
          </a:prstGeom>
          <a:noFill/>
          <a:extLst/>
        </p:spPr>
      </p:pic>
      <p:sp>
        <p:nvSpPr>
          <p:cNvPr id="611" name="Freeform 611"/>
          <p:cNvSpPr/>
          <p:nvPr/>
        </p:nvSpPr>
        <p:spPr>
          <a:xfrm rot="0" flipH="0" flipV="0">
            <a:off x="9385581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2" name="Picture 612"/>
          <p:cNvPicPr>
            <a:picLocks noChangeAspect="0" noChangeArrowheads="1"/>
          </p:cNvPicPr>
          <p:nvPr/>
        </p:nvPicPr>
        <p:blipFill>
          <a:blip r:embed="rId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05019" y="140513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13" name="Freeform 613"/>
          <p:cNvSpPr/>
          <p:nvPr/>
        </p:nvSpPr>
        <p:spPr>
          <a:xfrm rot="0" flipH="0" flipV="0">
            <a:off x="9620709" y="140242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" name="Picture 614"/>
          <p:cNvPicPr>
            <a:picLocks noChangeAspect="0" noChangeArrowheads="1"/>
          </p:cNvPicPr>
          <p:nvPr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20481" y="14011594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615" name="Freeform 615"/>
          <p:cNvSpPr/>
          <p:nvPr/>
        </p:nvSpPr>
        <p:spPr>
          <a:xfrm rot="0" flipH="0" flipV="0">
            <a:off x="9851066" y="14024293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56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 rot="0" flipH="0" flipV="0">
            <a:off x="10036521" y="14022996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 rot="0" flipH="0" flipV="0">
            <a:off x="10214425" y="14022994"/>
            <a:ext cx="105359" cy="151535"/>
          </a:xfrm>
          <a:custGeom>
            <a:pathLst>
              <a:path w="105359" h="151535">
                <a:moveTo>
                  <a:pt x="93040" y="46418"/>
                </a:moveTo>
                <a:cubicBezTo>
                  <a:pt x="88075" y="21158"/>
                  <a:pt x="73190" y="11659"/>
                  <a:pt x="52896" y="11659"/>
                </a:cubicBezTo>
                <a:cubicBezTo>
                  <a:pt x="27420" y="11659"/>
                  <a:pt x="12522" y="26340"/>
                  <a:pt x="12522" y="66915"/>
                </a:cubicBezTo>
                <a:lnTo>
                  <a:pt x="12522" y="84619"/>
                </a:lnTo>
                <a:cubicBezTo>
                  <a:pt x="12522" y="125424"/>
                  <a:pt x="27635" y="139877"/>
                  <a:pt x="52896" y="139877"/>
                </a:cubicBezTo>
                <a:cubicBezTo>
                  <a:pt x="74486" y="139877"/>
                  <a:pt x="88303" y="128447"/>
                  <a:pt x="93040" y="104698"/>
                </a:cubicBezTo>
                <a:lnTo>
                  <a:pt x="105130" y="104698"/>
                </a:lnTo>
                <a:cubicBezTo>
                  <a:pt x="100380" y="138162"/>
                  <a:pt x="78372" y="151535"/>
                  <a:pt x="52896" y="151535"/>
                </a:cubicBezTo>
                <a:cubicBezTo>
                  <a:pt x="20511" y="151535"/>
                  <a:pt x="0" y="132765"/>
                  <a:pt x="0" y="84619"/>
                </a:cubicBezTo>
                <a:lnTo>
                  <a:pt x="0" y="66915"/>
                </a:lnTo>
                <a:cubicBezTo>
                  <a:pt x="0" y="18783"/>
                  <a:pt x="20511" y="0"/>
                  <a:pt x="52896" y="0"/>
                </a:cubicBezTo>
                <a:cubicBezTo>
                  <a:pt x="79451" y="0"/>
                  <a:pt x="100609" y="13818"/>
                  <a:pt x="105359" y="4641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spect="0" noChangeArrowheads="1"/>
          </p:cNvPicPr>
          <p:nvPr/>
        </p:nvPicPr>
        <p:blipFill>
          <a:blip r:embed="rId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23701" y="140513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19" name="Freeform 619"/>
          <p:cNvSpPr/>
          <p:nvPr/>
        </p:nvSpPr>
        <p:spPr>
          <a:xfrm rot="0" flipH="0" flipV="0">
            <a:off x="10446713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" name="Picture 620"/>
          <p:cNvPicPr>
            <a:picLocks noChangeAspect="0" noChangeArrowheads="1"/>
          </p:cNvPicPr>
          <p:nvPr/>
        </p:nvPicPr>
        <p:blipFill>
          <a:blip r:embed="rId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11318" y="14051308"/>
            <a:ext cx="207481" cy="144498"/>
          </a:xfrm>
          <a:prstGeom prst="rect">
            <a:avLst/>
          </a:prstGeom>
          <a:noFill/>
          <a:extLst/>
        </p:spPr>
      </p:pic>
      <p:sp>
        <p:nvSpPr>
          <p:cNvPr id="621" name="Freeform 621"/>
          <p:cNvSpPr/>
          <p:nvPr/>
        </p:nvSpPr>
        <p:spPr>
          <a:xfrm rot="0" flipH="0" flipV="0">
            <a:off x="10738392" y="140640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2" name="Picture 622"/>
          <p:cNvPicPr>
            <a:picLocks noChangeAspect="0" noChangeArrowheads="1"/>
          </p:cNvPicPr>
          <p:nvPr/>
        </p:nvPicPr>
        <p:blipFill>
          <a:blip r:embed="rId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595" y="14290992"/>
            <a:ext cx="212904" cy="184214"/>
          </a:xfrm>
          <a:prstGeom prst="rect">
            <a:avLst/>
          </a:prstGeom>
          <a:noFill/>
          <a:extLst/>
        </p:spPr>
      </p:pic>
      <p:sp>
        <p:nvSpPr>
          <p:cNvPr id="623" name="Freeform 623"/>
          <p:cNvSpPr/>
          <p:nvPr/>
        </p:nvSpPr>
        <p:spPr>
          <a:xfrm rot="0" flipH="0" flipV="0">
            <a:off x="1218731" y="14320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 rot="0" flipH="0" flipV="0">
            <a:off x="1294720" y="143036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 rot="0" flipH="0" flipV="0">
            <a:off x="1395332" y="14344709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" name="Picture 626"/>
          <p:cNvPicPr>
            <a:picLocks noChangeAspect="0" noChangeArrowheads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1094" y="143307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27" name="Freeform 627"/>
          <p:cNvSpPr/>
          <p:nvPr/>
        </p:nvSpPr>
        <p:spPr>
          <a:xfrm rot="0" flipH="0" flipV="0">
            <a:off x="1649440" y="1434470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rot="0" flipH="0" flipV="0">
            <a:off x="1756086" y="14343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9" name="Picture 629"/>
          <p:cNvPicPr>
            <a:picLocks noChangeAspect="0" noChangeArrowheads="1"/>
          </p:cNvPicPr>
          <p:nvPr/>
        </p:nvPicPr>
        <p:blipFill>
          <a:blip r:embed="rId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7537" y="14330711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30" name="Freeform 630"/>
          <p:cNvSpPr/>
          <p:nvPr/>
        </p:nvSpPr>
        <p:spPr>
          <a:xfrm rot="0" flipH="0" flipV="0">
            <a:off x="2020554" y="14343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1" name="Picture 631"/>
          <p:cNvPicPr>
            <a:picLocks noChangeAspect="0" noChangeArrowheads="1"/>
          </p:cNvPicPr>
          <p:nvPr/>
        </p:nvPicPr>
        <p:blipFill>
          <a:blip r:embed="rId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6014" y="14290991"/>
            <a:ext cx="728785" cy="222315"/>
          </a:xfrm>
          <a:prstGeom prst="rect">
            <a:avLst/>
          </a:prstGeom>
          <a:noFill/>
          <a:extLst/>
        </p:spPr>
      </p:pic>
      <p:sp>
        <p:nvSpPr>
          <p:cNvPr id="632" name="Freeform 632"/>
          <p:cNvSpPr/>
          <p:nvPr/>
        </p:nvSpPr>
        <p:spPr>
          <a:xfrm rot="0" flipH="0" flipV="0">
            <a:off x="2854326" y="1434340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3" name="Picture 633"/>
          <p:cNvPicPr>
            <a:picLocks noChangeAspect="0" noChangeArrowheads="1"/>
          </p:cNvPicPr>
          <p:nvPr/>
        </p:nvPicPr>
        <p:blipFill>
          <a:blip r:embed="rId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95773" y="14290991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634" name="Freeform 634"/>
          <p:cNvSpPr/>
          <p:nvPr/>
        </p:nvSpPr>
        <p:spPr>
          <a:xfrm rot="0" flipH="0" flipV="0">
            <a:off x="3125263" y="14344708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rot="0" flipH="0" flipV="0">
            <a:off x="3238818" y="14343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6" name="Picture 636"/>
          <p:cNvPicPr>
            <a:picLocks noChangeAspect="0" noChangeArrowheads="1"/>
          </p:cNvPicPr>
          <p:nvPr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626" y="14290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637" name="Freeform 637"/>
          <p:cNvSpPr/>
          <p:nvPr/>
        </p:nvSpPr>
        <p:spPr>
          <a:xfrm rot="0" flipH="0" flipV="0">
            <a:off x="3370959" y="14343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8" name="Picture 638"/>
          <p:cNvPicPr>
            <a:picLocks noChangeAspect="0" noChangeArrowheads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6418" y="14330704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639" name="Freeform 639"/>
          <p:cNvSpPr/>
          <p:nvPr/>
        </p:nvSpPr>
        <p:spPr>
          <a:xfrm rot="0" flipH="0" flipV="0">
            <a:off x="3640400" y="14320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rot="0" flipH="0" flipV="0">
            <a:off x="3716389" y="14303693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689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1" name="Picture 641"/>
          <p:cNvPicPr>
            <a:picLocks noChangeAspect="0" noChangeArrowheads="1"/>
          </p:cNvPicPr>
          <p:nvPr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11845" y="14330708"/>
            <a:ext cx="108737" cy="135928"/>
          </a:xfrm>
          <a:prstGeom prst="rect">
            <a:avLst/>
          </a:prstGeom>
          <a:noFill/>
          <a:extLst/>
        </p:spPr>
      </p:pic>
      <p:pic>
        <p:nvPicPr>
          <p:cNvPr id="642" name="Picture 642"/>
          <p:cNvPicPr>
            <a:picLocks noChangeAspect="0" noChangeArrowheads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75708" y="14330708"/>
            <a:ext cx="202591" cy="175653"/>
          </a:xfrm>
          <a:prstGeom prst="rect">
            <a:avLst/>
          </a:prstGeom>
          <a:noFill/>
          <a:extLst/>
        </p:spPr>
      </p:pic>
      <p:sp>
        <p:nvSpPr>
          <p:cNvPr id="643" name="Freeform 643"/>
          <p:cNvSpPr/>
          <p:nvPr/>
        </p:nvSpPr>
        <p:spPr>
          <a:xfrm rot="0" flipH="0" flipV="0">
            <a:off x="4204291" y="14343410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4" name="Picture 644"/>
          <p:cNvPicPr>
            <a:picLocks noChangeAspect="0" noChangeArrowheads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7105" y="14290993"/>
            <a:ext cx="256794" cy="184213"/>
          </a:xfrm>
          <a:prstGeom prst="rect">
            <a:avLst/>
          </a:prstGeom>
          <a:noFill/>
          <a:extLst/>
        </p:spPr>
      </p:pic>
      <p:pic>
        <p:nvPicPr>
          <p:cNvPr id="645" name="Picture 645"/>
          <p:cNvPicPr>
            <a:picLocks noChangeAspect="0" noChangeArrowheads="1"/>
          </p:cNvPicPr>
          <p:nvPr/>
        </p:nvPicPr>
        <p:blipFill>
          <a:blip r:embed="rId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90789" y="14330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46" name="Freeform 646"/>
          <p:cNvSpPr/>
          <p:nvPr/>
        </p:nvSpPr>
        <p:spPr>
          <a:xfrm rot="0" flipH="0" flipV="0">
            <a:off x="4706480" y="14303699"/>
            <a:ext cx="49440" cy="148945"/>
          </a:xfrm>
          <a:custGeom>
            <a:pathLst>
              <a:path w="49440" h="148945">
                <a:moveTo>
                  <a:pt x="13817" y="41008"/>
                </a:moveTo>
                <a:lnTo>
                  <a:pt x="13817" y="33236"/>
                </a:lnTo>
                <a:cubicBezTo>
                  <a:pt x="13817" y="10579"/>
                  <a:pt x="20725" y="0"/>
                  <a:pt x="44462" y="0"/>
                </a:cubicBezTo>
                <a:lnTo>
                  <a:pt x="49440" y="0"/>
                </a:lnTo>
                <a:lnTo>
                  <a:pt x="49440" y="11430"/>
                </a:lnTo>
                <a:lnTo>
                  <a:pt x="44690" y="11430"/>
                </a:lnTo>
                <a:cubicBezTo>
                  <a:pt x="27406" y="11430"/>
                  <a:pt x="25691" y="19634"/>
                  <a:pt x="25691" y="36259"/>
                </a:cubicBezTo>
                <a:lnTo>
                  <a:pt x="25691" y="41008"/>
                </a:lnTo>
                <a:lnTo>
                  <a:pt x="49440" y="41008"/>
                </a:lnTo>
                <a:lnTo>
                  <a:pt x="49440" y="52018"/>
                </a:lnTo>
                <a:lnTo>
                  <a:pt x="25691" y="52018"/>
                </a:lnTo>
                <a:lnTo>
                  <a:pt x="25691" y="148945"/>
                </a:lnTo>
                <a:lnTo>
                  <a:pt x="13817" y="148945"/>
                </a:lnTo>
                <a:lnTo>
                  <a:pt x="13817" y="52018"/>
                </a:lnTo>
                <a:lnTo>
                  <a:pt x="0" y="52018"/>
                </a:lnTo>
                <a:lnTo>
                  <a:pt x="0" y="4100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 rot="0" flipH="0" flipV="0">
            <a:off x="4826071" y="1434340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8" name="Picture 648"/>
          <p:cNvPicPr>
            <a:picLocks noChangeAspect="0" noChangeArrowheads="1"/>
          </p:cNvPicPr>
          <p:nvPr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09020" y="14330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49" name="Freeform 649"/>
          <p:cNvSpPr/>
          <p:nvPr/>
        </p:nvSpPr>
        <p:spPr>
          <a:xfrm rot="0" flipH="0" flipV="0">
            <a:off x="5034201" y="1434339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0" name="Picture 650"/>
          <p:cNvPicPr>
            <a:picLocks noChangeAspect="0" noChangeArrowheads="1"/>
          </p:cNvPicPr>
          <p:nvPr/>
        </p:nvPicPr>
        <p:blipFill>
          <a:blip r:embed="rId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93568" y="14330708"/>
            <a:ext cx="203931" cy="175653"/>
          </a:xfrm>
          <a:prstGeom prst="rect">
            <a:avLst/>
          </a:prstGeom>
          <a:noFill/>
          <a:extLst/>
        </p:spPr>
      </p:pic>
      <p:sp>
        <p:nvSpPr>
          <p:cNvPr id="651" name="Freeform 651"/>
          <p:cNvSpPr/>
          <p:nvPr/>
        </p:nvSpPr>
        <p:spPr>
          <a:xfrm rot="0" flipH="0" flipV="0">
            <a:off x="5412670" y="14320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2" name="Picture 652"/>
          <p:cNvPicPr>
            <a:picLocks noChangeAspect="0" noChangeArrowheads="1"/>
          </p:cNvPicPr>
          <p:nvPr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7903" y="14290993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653" name="Freeform 653"/>
          <p:cNvSpPr/>
          <p:nvPr/>
        </p:nvSpPr>
        <p:spPr>
          <a:xfrm rot="0" flipH="0" flipV="0">
            <a:off x="5527752" y="1432095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4" name="Picture 654"/>
          <p:cNvPicPr>
            <a:picLocks noChangeAspect="0" noChangeArrowheads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92991" y="14290993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655" name="Picture 655"/>
          <p:cNvPicPr>
            <a:picLocks noChangeAspect="0" noChangeArrowheads="1"/>
          </p:cNvPicPr>
          <p:nvPr/>
        </p:nvPicPr>
        <p:blipFill>
          <a:blip r:embed="rId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34223" y="14330701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56" name="Freeform 656"/>
          <p:cNvSpPr/>
          <p:nvPr/>
        </p:nvSpPr>
        <p:spPr>
          <a:xfrm rot="0" flipH="0" flipV="0">
            <a:off x="5759403" y="1434339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 rot="0" flipH="0" flipV="0">
            <a:off x="5871883" y="14435163"/>
            <a:ext cx="17488" cy="17488"/>
          </a:xfrm>
          <a:custGeom>
            <a:pathLst>
              <a:path w="17488" h="17488">
                <a:moveTo>
                  <a:pt x="17488" y="17488"/>
                </a:moveTo>
                <a:lnTo>
                  <a:pt x="0" y="17488"/>
                </a:lnTo>
                <a:lnTo>
                  <a:pt x="0" y="0"/>
                </a:lnTo>
                <a:lnTo>
                  <a:pt x="17488" y="0"/>
                </a:lnTo>
                <a:lnTo>
                  <a:pt x="17488" y="1748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 rot="0" flipH="0" flipV="0">
            <a:off x="1686172" y="15634421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32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90"/>
                  <a:pt x="52031" y="139890"/>
                </a:cubicBezTo>
                <a:cubicBezTo>
                  <a:pt x="78587" y="139890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spect="0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02587" y="15623020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660" name="Picture 660"/>
          <p:cNvPicPr>
            <a:picLocks noChangeAspect="0" noChangeArrowheads="1"/>
          </p:cNvPicPr>
          <p:nvPr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3820" y="15662728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661" name="Freeform 661"/>
          <p:cNvSpPr/>
          <p:nvPr/>
        </p:nvSpPr>
        <p:spPr>
          <a:xfrm rot="0" flipH="0" flipV="0">
            <a:off x="1973314" y="15675424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 rot="0" flipH="0" flipV="0">
            <a:off x="2140839" y="15676732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3" name="Picture 663"/>
          <p:cNvPicPr>
            <a:picLocks noChangeAspect="0" noChangeArrowheads="1"/>
          </p:cNvPicPr>
          <p:nvPr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1699" y="15662733"/>
            <a:ext cx="111975" cy="175653"/>
          </a:xfrm>
          <a:prstGeom prst="rect">
            <a:avLst/>
          </a:prstGeom>
          <a:noFill/>
          <a:extLst/>
        </p:spPr>
      </p:pic>
      <p:sp>
        <p:nvSpPr>
          <p:cNvPr id="664" name="Freeform 664"/>
          <p:cNvSpPr/>
          <p:nvPr/>
        </p:nvSpPr>
        <p:spPr>
          <a:xfrm rot="0" flipH="0" flipV="0">
            <a:off x="2410286" y="156529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rot="0" flipH="0" flipV="0">
            <a:off x="2486275" y="15635717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6" name="Picture 666"/>
          <p:cNvPicPr>
            <a:picLocks noChangeAspect="0" noChangeArrowheads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730" y="15662733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667" name="Freeform 667"/>
          <p:cNvSpPr/>
          <p:nvPr/>
        </p:nvSpPr>
        <p:spPr>
          <a:xfrm rot="0" flipH="0" flipV="0">
            <a:off x="2752895" y="15675431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8" name="Picture 668"/>
          <p:cNvPicPr>
            <a:picLocks noChangeAspect="0" noChangeArrowheads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5845" y="15662725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69" name="Freeform 669"/>
          <p:cNvSpPr/>
          <p:nvPr/>
        </p:nvSpPr>
        <p:spPr>
          <a:xfrm rot="0" flipH="0" flipV="0">
            <a:off x="2961025" y="15675424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89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0" name="Picture 670"/>
          <p:cNvPicPr>
            <a:picLocks noChangeAspect="0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0392" y="15662733"/>
            <a:ext cx="207007" cy="175653"/>
          </a:xfrm>
          <a:prstGeom prst="rect">
            <a:avLst/>
          </a:prstGeom>
          <a:noFill/>
          <a:extLst/>
        </p:spPr>
      </p:pic>
      <p:sp>
        <p:nvSpPr>
          <p:cNvPr id="671" name="Freeform 671"/>
          <p:cNvSpPr/>
          <p:nvPr/>
        </p:nvSpPr>
        <p:spPr>
          <a:xfrm rot="0" flipH="0" flipV="0">
            <a:off x="3339495" y="156529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2" name="Picture 672"/>
          <p:cNvPicPr>
            <a:picLocks noChangeAspect="0" noChangeArrowheads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4730" y="15623020"/>
            <a:ext cx="39865" cy="174345"/>
          </a:xfrm>
          <a:prstGeom prst="rect">
            <a:avLst/>
          </a:prstGeom>
          <a:noFill/>
          <a:extLst/>
        </p:spPr>
      </p:pic>
      <p:sp>
        <p:nvSpPr>
          <p:cNvPr id="673" name="Freeform 673"/>
          <p:cNvSpPr/>
          <p:nvPr/>
        </p:nvSpPr>
        <p:spPr>
          <a:xfrm rot="0" flipH="0" flipV="0">
            <a:off x="3454576" y="156529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4" name="Picture 674"/>
          <p:cNvPicPr>
            <a:picLocks noChangeAspect="0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19817" y="15623020"/>
            <a:ext cx="39865" cy="174345"/>
          </a:xfrm>
          <a:prstGeom prst="rect">
            <a:avLst/>
          </a:prstGeom>
          <a:noFill/>
          <a:extLst/>
        </p:spPr>
      </p:pic>
      <p:pic>
        <p:nvPicPr>
          <p:cNvPr id="675" name="Picture 675"/>
          <p:cNvPicPr>
            <a:picLocks noChangeAspect="0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61048" y="15662725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76" name="Freeform 676"/>
          <p:cNvSpPr/>
          <p:nvPr/>
        </p:nvSpPr>
        <p:spPr>
          <a:xfrm rot="0" flipH="0" flipV="0">
            <a:off x="3686226" y="15675424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rot="0" flipH="0" flipV="0">
            <a:off x="3844270" y="156529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rot="0" flipH="0" flipV="0">
            <a:off x="3920259" y="15635717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 rot="0" flipH="0" flipV="0">
            <a:off x="4033809" y="15675434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0" name="Picture 680"/>
          <p:cNvPicPr>
            <a:picLocks noChangeAspect="0" noChangeArrowheads="1"/>
          </p:cNvPicPr>
          <p:nvPr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8404" y="15662725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681" name="Freeform 681"/>
          <p:cNvSpPr/>
          <p:nvPr/>
        </p:nvSpPr>
        <p:spPr>
          <a:xfrm rot="0" flipH="0" flipV="0">
            <a:off x="4223578" y="15676732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2" name="Picture 682"/>
          <p:cNvPicPr>
            <a:picLocks noChangeAspect="0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19042" y="15662728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683" name="Freeform 683"/>
          <p:cNvSpPr/>
          <p:nvPr/>
        </p:nvSpPr>
        <p:spPr>
          <a:xfrm rot="0" flipH="0" flipV="0">
            <a:off x="4448536" y="15635717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 rot="0" flipH="0" flipV="0">
            <a:off x="4612833" y="15634418"/>
            <a:ext cx="105359" cy="151535"/>
          </a:xfrm>
          <a:custGeom>
            <a:pathLst>
              <a:path w="105359" h="151535">
                <a:moveTo>
                  <a:pt x="93040" y="46418"/>
                </a:moveTo>
                <a:cubicBezTo>
                  <a:pt x="88075" y="21158"/>
                  <a:pt x="73190" y="11659"/>
                  <a:pt x="52896" y="11659"/>
                </a:cubicBezTo>
                <a:cubicBezTo>
                  <a:pt x="27420" y="11659"/>
                  <a:pt x="12522" y="26340"/>
                  <a:pt x="12522" y="66915"/>
                </a:cubicBezTo>
                <a:lnTo>
                  <a:pt x="12522" y="84632"/>
                </a:lnTo>
                <a:cubicBezTo>
                  <a:pt x="12522" y="125424"/>
                  <a:pt x="27635" y="139890"/>
                  <a:pt x="52896" y="139890"/>
                </a:cubicBezTo>
                <a:cubicBezTo>
                  <a:pt x="74486" y="139890"/>
                  <a:pt x="88303" y="128447"/>
                  <a:pt x="93040" y="104698"/>
                </a:cubicBezTo>
                <a:lnTo>
                  <a:pt x="105130" y="104698"/>
                </a:lnTo>
                <a:cubicBezTo>
                  <a:pt x="100380" y="138162"/>
                  <a:pt x="78372" y="151535"/>
                  <a:pt x="52896" y="151535"/>
                </a:cubicBezTo>
                <a:cubicBezTo>
                  <a:pt x="20511" y="151535"/>
                  <a:pt x="0" y="132765"/>
                  <a:pt x="0" y="84632"/>
                </a:cubicBezTo>
                <a:lnTo>
                  <a:pt x="0" y="66915"/>
                </a:lnTo>
                <a:cubicBezTo>
                  <a:pt x="0" y="18783"/>
                  <a:pt x="20511" y="0"/>
                  <a:pt x="52896" y="0"/>
                </a:cubicBezTo>
                <a:cubicBezTo>
                  <a:pt x="79451" y="0"/>
                  <a:pt x="100609" y="13818"/>
                  <a:pt x="105359" y="4641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 rot="0" flipH="0" flipV="0">
            <a:off x="4726623" y="15676725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6" name="Picture 686"/>
          <p:cNvPicPr>
            <a:picLocks noChangeAspect="0" noChangeArrowheads="1"/>
          </p:cNvPicPr>
          <p:nvPr/>
        </p:nvPicPr>
        <p:blipFill>
          <a:blip r:embed="rId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6608" y="15623020"/>
            <a:ext cx="202591" cy="185686"/>
          </a:xfrm>
          <a:prstGeom prst="rect">
            <a:avLst/>
          </a:prstGeom>
          <a:noFill/>
          <a:extLst/>
        </p:spPr>
      </p:pic>
      <p:sp>
        <p:nvSpPr>
          <p:cNvPr id="687" name="Freeform 687"/>
          <p:cNvSpPr/>
          <p:nvPr/>
        </p:nvSpPr>
        <p:spPr>
          <a:xfrm rot="0" flipH="0" flipV="0">
            <a:off x="5055191" y="15675434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8" name="Picture 688"/>
          <p:cNvPicPr>
            <a:picLocks noChangeAspect="0" noChangeArrowheads="1"/>
          </p:cNvPicPr>
          <p:nvPr/>
        </p:nvPicPr>
        <p:blipFill>
          <a:blip r:embed="rId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26050" y="15662733"/>
            <a:ext cx="207949" cy="175653"/>
          </a:xfrm>
          <a:prstGeom prst="rect">
            <a:avLst/>
          </a:prstGeom>
          <a:noFill/>
          <a:extLst/>
        </p:spPr>
      </p:pic>
      <p:sp>
        <p:nvSpPr>
          <p:cNvPr id="689" name="Freeform 689"/>
          <p:cNvSpPr/>
          <p:nvPr/>
        </p:nvSpPr>
        <p:spPr>
          <a:xfrm rot="0" flipH="0" flipV="0">
            <a:off x="5357226" y="15675434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 rot="0" flipH="0" flipV="0">
            <a:off x="5431298" y="156529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1" name="Picture 691"/>
          <p:cNvPicPr>
            <a:picLocks noChangeAspect="0" noChangeArrowheads="1"/>
          </p:cNvPicPr>
          <p:nvPr/>
        </p:nvPicPr>
        <p:blipFill>
          <a:blip r:embed="rId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5271" y="16308819"/>
            <a:ext cx="138963" cy="174345"/>
          </a:xfrm>
          <a:prstGeom prst="rect">
            <a:avLst/>
          </a:prstGeom>
          <a:noFill/>
          <a:extLst/>
        </p:spPr>
      </p:pic>
      <p:pic>
        <p:nvPicPr>
          <p:cNvPr id="692" name="Picture 692"/>
          <p:cNvPicPr>
            <a:picLocks noChangeAspect="0" noChangeArrowheads="1"/>
          </p:cNvPicPr>
          <p:nvPr/>
        </p:nvPicPr>
        <p:blipFill>
          <a:blip r:embed="rId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6752" y="16348533"/>
            <a:ext cx="222547" cy="184073"/>
          </a:xfrm>
          <a:prstGeom prst="rect">
            <a:avLst/>
          </a:prstGeom>
          <a:noFill/>
          <a:extLst/>
        </p:spPr>
      </p:pic>
      <p:sp>
        <p:nvSpPr>
          <p:cNvPr id="693" name="Freeform 693"/>
          <p:cNvSpPr/>
          <p:nvPr/>
        </p:nvSpPr>
        <p:spPr>
          <a:xfrm rot="0" flipH="0" flipV="0">
            <a:off x="2032250" y="16321517"/>
            <a:ext cx="32384" cy="149390"/>
          </a:xfrm>
          <a:custGeom>
            <a:pathLst>
              <a:path w="32384" h="149390">
                <a:moveTo>
                  <a:pt x="0" y="0"/>
                </a:moveTo>
                <a:lnTo>
                  <a:pt x="11887" y="0"/>
                </a:lnTo>
                <a:lnTo>
                  <a:pt x="11887" y="113118"/>
                </a:lnTo>
                <a:cubicBezTo>
                  <a:pt x="11887" y="128231"/>
                  <a:pt x="13601" y="138163"/>
                  <a:pt x="32384" y="138163"/>
                </a:cubicBezTo>
                <a:lnTo>
                  <a:pt x="32384" y="149390"/>
                </a:lnTo>
                <a:cubicBezTo>
                  <a:pt x="7569" y="149390"/>
                  <a:pt x="0" y="138595"/>
                  <a:pt x="0" y="11614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 rot="0" flipH="0" flipV="0">
            <a:off x="2074357" y="16362525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695"/>
          <p:cNvPicPr>
            <a:picLocks noChangeAspect="0" noChangeArrowheads="1"/>
          </p:cNvPicPr>
          <p:nvPr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22925" y="16348535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696" name="Freeform 696"/>
          <p:cNvSpPr/>
          <p:nvPr/>
        </p:nvSpPr>
        <p:spPr>
          <a:xfrm rot="0" flipH="0" flipV="0">
            <a:off x="2393876" y="16361228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 rot="0" flipH="0" flipV="0">
            <a:off x="2489959" y="163387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 rot="0" flipH="0" flipV="0">
            <a:off x="2565942" y="16362532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" name="Picture 699"/>
          <p:cNvPicPr>
            <a:picLocks noChangeAspect="0" noChangeArrowheads="1"/>
          </p:cNvPicPr>
          <p:nvPr/>
        </p:nvPicPr>
        <p:blipFill>
          <a:blip r:embed="rId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61406" y="16308815"/>
            <a:ext cx="111975" cy="175641"/>
          </a:xfrm>
          <a:prstGeom prst="rect">
            <a:avLst/>
          </a:prstGeom>
          <a:noFill/>
          <a:extLst/>
        </p:spPr>
      </p:pic>
      <p:pic>
        <p:nvPicPr>
          <p:cNvPr id="700" name="Picture 700"/>
          <p:cNvPicPr>
            <a:picLocks noChangeAspect="0" noChangeArrowheads="1"/>
          </p:cNvPicPr>
          <p:nvPr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2801" y="16348533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701" name="Freeform 701"/>
          <p:cNvSpPr/>
          <p:nvPr/>
        </p:nvSpPr>
        <p:spPr>
          <a:xfrm rot="0" flipH="0" flipV="0">
            <a:off x="2895391" y="16361224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rot="0" flipH="0" flipV="0">
            <a:off x="2999459" y="163387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3" name="Picture 703"/>
          <p:cNvPicPr>
            <a:picLocks noChangeAspect="0" noChangeArrowheads="1"/>
          </p:cNvPicPr>
          <p:nvPr/>
        </p:nvPicPr>
        <p:blipFill>
          <a:blip r:embed="rId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1329" y="16348535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04" name="Freeform 704"/>
          <p:cNvSpPr/>
          <p:nvPr/>
        </p:nvSpPr>
        <p:spPr>
          <a:xfrm rot="0" flipH="0" flipV="0">
            <a:off x="3228946" y="16361231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 rot="0" flipH="0" flipV="0">
            <a:off x="3324594" y="16361231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6" name="Picture 706"/>
          <p:cNvPicPr>
            <a:picLocks noChangeAspect="0" noChangeArrowheads="1"/>
          </p:cNvPicPr>
          <p:nvPr/>
        </p:nvPicPr>
        <p:blipFill>
          <a:blip r:embed="rId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7544" y="16348525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707" name="Freeform 707"/>
          <p:cNvSpPr/>
          <p:nvPr/>
        </p:nvSpPr>
        <p:spPr>
          <a:xfrm rot="0" flipH="0" flipV="0">
            <a:off x="3532717" y="16362532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 rot="0" flipH="0" flipV="0">
            <a:off x="3646279" y="16361224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3750346" y="163387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rot="0" flipH="0" flipV="0">
            <a:off x="3870824" y="16338783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0">
            <a:off x="3946813" y="16321517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rot="0" flipH="0" flipV="0">
            <a:off x="4060362" y="16361234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3" name="Picture 713"/>
          <p:cNvPicPr>
            <a:picLocks noChangeAspect="0" noChangeArrowheads="1"/>
          </p:cNvPicPr>
          <p:nvPr/>
        </p:nvPicPr>
        <p:blipFill>
          <a:blip r:embed="rId7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24957" y="16348525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714" name="Freeform 714"/>
          <p:cNvSpPr/>
          <p:nvPr/>
        </p:nvSpPr>
        <p:spPr>
          <a:xfrm rot="0" flipH="0" flipV="0">
            <a:off x="4250131" y="16362532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5" name="Picture 715"/>
          <p:cNvPicPr>
            <a:picLocks noChangeAspect="0" noChangeArrowheads="1"/>
          </p:cNvPicPr>
          <p:nvPr/>
        </p:nvPicPr>
        <p:blipFill>
          <a:blip r:embed="rId7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45595" y="16348528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716" name="Freeform 716"/>
          <p:cNvSpPr/>
          <p:nvPr/>
        </p:nvSpPr>
        <p:spPr>
          <a:xfrm rot="0" flipH="0" flipV="0">
            <a:off x="4475091" y="16321517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11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 rot="0" flipH="0" flipV="0">
            <a:off x="1686398" y="16580602"/>
            <a:ext cx="91313" cy="148958"/>
          </a:xfrm>
          <a:custGeom>
            <a:pathLst>
              <a:path w="91313" h="148958">
                <a:moveTo>
                  <a:pt x="0" y="0"/>
                </a:moveTo>
                <a:lnTo>
                  <a:pt x="27635" y="0"/>
                </a:lnTo>
                <a:lnTo>
                  <a:pt x="27635" y="49441"/>
                </a:lnTo>
                <a:cubicBezTo>
                  <a:pt x="31724" y="44043"/>
                  <a:pt x="39293" y="39065"/>
                  <a:pt x="51803" y="39065"/>
                </a:cubicBezTo>
                <a:cubicBezTo>
                  <a:pt x="73609" y="39065"/>
                  <a:pt x="91313" y="49441"/>
                  <a:pt x="91313" y="81381"/>
                </a:cubicBezTo>
                <a:lnTo>
                  <a:pt x="91313" y="148958"/>
                </a:lnTo>
                <a:lnTo>
                  <a:pt x="63893" y="148958"/>
                </a:lnTo>
                <a:lnTo>
                  <a:pt x="63893" y="85699"/>
                </a:lnTo>
                <a:cubicBezTo>
                  <a:pt x="63893" y="68859"/>
                  <a:pt x="57861" y="62814"/>
                  <a:pt x="46621" y="62814"/>
                </a:cubicBezTo>
                <a:cubicBezTo>
                  <a:pt x="33883" y="62814"/>
                  <a:pt x="27635" y="71234"/>
                  <a:pt x="27635" y="85483"/>
                </a:cubicBezTo>
                <a:lnTo>
                  <a:pt x="27635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rot="0" flipH="0" flipV="0">
            <a:off x="1791967" y="16597868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rot="0" flipH="0" flipV="0">
            <a:off x="1863430" y="16597868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0" name="Picture 720"/>
          <p:cNvPicPr>
            <a:picLocks noChangeAspect="0" noChangeArrowheads="1"/>
          </p:cNvPicPr>
          <p:nvPr/>
        </p:nvPicPr>
        <p:blipFill>
          <a:blip r:embed="rId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0174" y="16606971"/>
            <a:ext cx="118884" cy="176301"/>
          </a:xfrm>
          <a:prstGeom prst="rect">
            <a:avLst/>
          </a:prstGeom>
          <a:noFill/>
          <a:extLst/>
        </p:spPr>
      </p:pic>
      <p:sp>
        <p:nvSpPr>
          <p:cNvPr id="721" name="Freeform 721"/>
          <p:cNvSpPr/>
          <p:nvPr/>
        </p:nvSpPr>
        <p:spPr>
          <a:xfrm rot="0" flipH="0" flipV="0">
            <a:off x="2049105" y="16619668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64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2" name="Picture 722"/>
          <p:cNvPicPr>
            <a:picLocks noChangeAspect="0" noChangeArrowheads="1"/>
          </p:cNvPicPr>
          <p:nvPr/>
        </p:nvPicPr>
        <p:blipFill>
          <a:blip r:embed="rId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3899" y="16608921"/>
            <a:ext cx="54775" cy="133337"/>
          </a:xfrm>
          <a:prstGeom prst="rect">
            <a:avLst/>
          </a:prstGeom>
          <a:noFill/>
          <a:extLst/>
        </p:spPr>
      </p:pic>
      <p:sp>
        <p:nvSpPr>
          <p:cNvPr id="723" name="Freeform 723"/>
          <p:cNvSpPr/>
          <p:nvPr/>
        </p:nvSpPr>
        <p:spPr>
          <a:xfrm rot="0" flipH="0" flipV="0">
            <a:off x="2206913" y="16554265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 rot="0" flipH="0" flipV="0">
            <a:off x="2311626" y="16554265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5" name="Picture 725"/>
          <p:cNvPicPr>
            <a:picLocks noChangeAspect="0" noChangeArrowheads="1"/>
          </p:cNvPicPr>
          <p:nvPr/>
        </p:nvPicPr>
        <p:blipFill>
          <a:blip r:embed="rId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9113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26" name="Freeform 726"/>
          <p:cNvSpPr/>
          <p:nvPr/>
        </p:nvSpPr>
        <p:spPr>
          <a:xfrm rot="0" flipH="0" flipV="0">
            <a:off x="2511765" y="16621617"/>
            <a:ext cx="153275" cy="107937"/>
          </a:xfrm>
          <a:custGeom>
            <a:pathLst>
              <a:path w="153275" h="107937">
                <a:moveTo>
                  <a:pt x="52247" y="107937"/>
                </a:moveTo>
                <a:lnTo>
                  <a:pt x="29781" y="107937"/>
                </a:lnTo>
                <a:lnTo>
                  <a:pt x="0" y="0"/>
                </a:lnTo>
                <a:lnTo>
                  <a:pt x="28498" y="0"/>
                </a:lnTo>
                <a:lnTo>
                  <a:pt x="43827" y="61735"/>
                </a:lnTo>
                <a:lnTo>
                  <a:pt x="65632" y="0"/>
                </a:lnTo>
                <a:lnTo>
                  <a:pt x="85914" y="0"/>
                </a:lnTo>
                <a:lnTo>
                  <a:pt x="109231" y="61951"/>
                </a:lnTo>
                <a:lnTo>
                  <a:pt x="124560" y="0"/>
                </a:lnTo>
                <a:lnTo>
                  <a:pt x="153275" y="0"/>
                </a:lnTo>
                <a:lnTo>
                  <a:pt x="123265" y="107937"/>
                </a:lnTo>
                <a:lnTo>
                  <a:pt x="101027" y="107937"/>
                </a:lnTo>
                <a:lnTo>
                  <a:pt x="76630" y="4037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 rot="0" flipH="0" flipV="0">
            <a:off x="2671319" y="16619668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76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 rot="0" flipH="0" flipV="0">
            <a:off x="2778823" y="16695890"/>
            <a:ext cx="33680" cy="33668"/>
          </a:xfrm>
          <a:custGeom>
            <a:pathLst>
              <a:path w="33680" h="33668">
                <a:moveTo>
                  <a:pt x="33680" y="33668"/>
                </a:moveTo>
                <a:lnTo>
                  <a:pt x="0" y="33668"/>
                </a:lnTo>
                <a:lnTo>
                  <a:pt x="0" y="0"/>
                </a:lnTo>
                <a:lnTo>
                  <a:pt x="33680" y="0"/>
                </a:lnTo>
                <a:lnTo>
                  <a:pt x="33680" y="3366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9" name="Picture 729"/>
          <p:cNvPicPr>
            <a:picLocks noChangeAspect="0" noChangeArrowheads="1"/>
          </p:cNvPicPr>
          <p:nvPr/>
        </p:nvPicPr>
        <p:blipFill>
          <a:blip r:embed="rId7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18375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30" name="Freeform 730"/>
          <p:cNvSpPr/>
          <p:nvPr/>
        </p:nvSpPr>
        <p:spPr>
          <a:xfrm rot="0" flipH="0" flipV="0">
            <a:off x="2941388" y="16619674"/>
            <a:ext cx="149605" cy="109880"/>
          </a:xfrm>
          <a:custGeom>
            <a:pathLst>
              <a:path w="149605" h="109880">
                <a:moveTo>
                  <a:pt x="88506" y="109880"/>
                </a:moveTo>
                <a:lnTo>
                  <a:pt x="61100" y="109880"/>
                </a:lnTo>
                <a:lnTo>
                  <a:pt x="61100" y="46634"/>
                </a:lnTo>
                <a:cubicBezTo>
                  <a:pt x="61100" y="29350"/>
                  <a:pt x="54394" y="23749"/>
                  <a:pt x="44691" y="23749"/>
                </a:cubicBezTo>
                <a:cubicBezTo>
                  <a:pt x="34760" y="23749"/>
                  <a:pt x="27635" y="31090"/>
                  <a:pt x="27635" y="46419"/>
                </a:cubicBezTo>
                <a:lnTo>
                  <a:pt x="27635" y="109880"/>
                </a:lnTo>
                <a:lnTo>
                  <a:pt x="0" y="109880"/>
                </a:lnTo>
                <a:lnTo>
                  <a:pt x="0" y="1943"/>
                </a:lnTo>
                <a:lnTo>
                  <a:pt x="26988" y="1943"/>
                </a:lnTo>
                <a:lnTo>
                  <a:pt x="26988" y="11011"/>
                </a:lnTo>
                <a:cubicBezTo>
                  <a:pt x="31090" y="5385"/>
                  <a:pt x="38862" y="0"/>
                  <a:pt x="50953" y="0"/>
                </a:cubicBezTo>
                <a:cubicBezTo>
                  <a:pt x="63907" y="0"/>
                  <a:pt x="74486" y="4966"/>
                  <a:pt x="81166" y="14453"/>
                </a:cubicBezTo>
                <a:cubicBezTo>
                  <a:pt x="88075" y="6045"/>
                  <a:pt x="98653" y="0"/>
                  <a:pt x="112255" y="0"/>
                </a:cubicBezTo>
                <a:cubicBezTo>
                  <a:pt x="135788" y="0"/>
                  <a:pt x="149605" y="14249"/>
                  <a:pt x="149605" y="42316"/>
                </a:cubicBezTo>
                <a:lnTo>
                  <a:pt x="149605" y="109880"/>
                </a:lnTo>
                <a:lnTo>
                  <a:pt x="121970" y="109880"/>
                </a:lnTo>
                <a:lnTo>
                  <a:pt x="121970" y="46634"/>
                </a:lnTo>
                <a:cubicBezTo>
                  <a:pt x="121970" y="30442"/>
                  <a:pt x="116357" y="23749"/>
                  <a:pt x="105346" y="23749"/>
                </a:cubicBezTo>
                <a:cubicBezTo>
                  <a:pt x="95414" y="23749"/>
                  <a:pt x="88506" y="31090"/>
                  <a:pt x="88506" y="464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1" name="Picture 731"/>
          <p:cNvPicPr>
            <a:picLocks noChangeAspect="0" noChangeArrowheads="1"/>
          </p:cNvPicPr>
          <p:nvPr/>
        </p:nvPicPr>
        <p:blipFill>
          <a:blip r:embed="rId7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4935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32" name="Freeform 732"/>
          <p:cNvSpPr/>
          <p:nvPr/>
        </p:nvSpPr>
        <p:spPr>
          <a:xfrm rot="0" flipH="0" flipV="0">
            <a:off x="3213416" y="16621616"/>
            <a:ext cx="84620" cy="107937"/>
          </a:xfrm>
          <a:custGeom>
            <a:pathLst>
              <a:path w="84620" h="107937">
                <a:moveTo>
                  <a:pt x="47498" y="23317"/>
                </a:moveTo>
                <a:lnTo>
                  <a:pt x="648" y="23317"/>
                </a:lnTo>
                <a:lnTo>
                  <a:pt x="648" y="0"/>
                </a:lnTo>
                <a:lnTo>
                  <a:pt x="83121" y="0"/>
                </a:lnTo>
                <a:lnTo>
                  <a:pt x="83121" y="19215"/>
                </a:lnTo>
                <a:lnTo>
                  <a:pt x="36259" y="84619"/>
                </a:lnTo>
                <a:lnTo>
                  <a:pt x="84620" y="84619"/>
                </a:lnTo>
                <a:lnTo>
                  <a:pt x="84620" y="107937"/>
                </a:lnTo>
                <a:lnTo>
                  <a:pt x="0" y="107937"/>
                </a:lnTo>
                <a:lnTo>
                  <a:pt x="0" y="8872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3" name="Picture 733"/>
          <p:cNvPicPr>
            <a:picLocks noChangeAspect="0" noChangeArrowheads="1"/>
          </p:cNvPicPr>
          <p:nvPr/>
        </p:nvPicPr>
        <p:blipFill>
          <a:blip r:embed="rId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98288" y="16606971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734" name="Freeform 734"/>
          <p:cNvSpPr/>
          <p:nvPr/>
        </p:nvSpPr>
        <p:spPr>
          <a:xfrm rot="0" flipH="0" flipV="0">
            <a:off x="3422615" y="16619674"/>
            <a:ext cx="91313" cy="109880"/>
          </a:xfrm>
          <a:custGeom>
            <a:pathLst>
              <a:path w="91313" h="109880">
                <a:moveTo>
                  <a:pt x="0" y="1943"/>
                </a:moveTo>
                <a:lnTo>
                  <a:pt x="26974" y="1943"/>
                </a:lnTo>
                <a:lnTo>
                  <a:pt x="26974" y="11010"/>
                </a:lnTo>
                <a:cubicBezTo>
                  <a:pt x="31076" y="5613"/>
                  <a:pt x="39712" y="0"/>
                  <a:pt x="51803" y="0"/>
                </a:cubicBezTo>
                <a:cubicBezTo>
                  <a:pt x="73609" y="0"/>
                  <a:pt x="91313" y="10363"/>
                  <a:pt x="91313" y="42316"/>
                </a:cubicBezTo>
                <a:lnTo>
                  <a:pt x="91313" y="109880"/>
                </a:lnTo>
                <a:lnTo>
                  <a:pt x="63893" y="109880"/>
                </a:lnTo>
                <a:lnTo>
                  <a:pt x="63893" y="46634"/>
                </a:lnTo>
                <a:cubicBezTo>
                  <a:pt x="63893" y="29781"/>
                  <a:pt x="57861" y="23748"/>
                  <a:pt x="46621" y="23748"/>
                </a:cubicBezTo>
                <a:cubicBezTo>
                  <a:pt x="33896" y="23748"/>
                  <a:pt x="27635" y="32169"/>
                  <a:pt x="27635" y="46418"/>
                </a:cubicBezTo>
                <a:lnTo>
                  <a:pt x="27635" y="109880"/>
                </a:lnTo>
                <a:lnTo>
                  <a:pt x="0" y="10988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3538105" y="16695890"/>
            <a:ext cx="33681" cy="33668"/>
          </a:xfrm>
          <a:custGeom>
            <a:pathLst>
              <a:path w="33681" h="33668">
                <a:moveTo>
                  <a:pt x="33681" y="33668"/>
                </a:moveTo>
                <a:lnTo>
                  <a:pt x="0" y="33668"/>
                </a:lnTo>
                <a:lnTo>
                  <a:pt x="0" y="0"/>
                </a:lnTo>
                <a:lnTo>
                  <a:pt x="33681" y="0"/>
                </a:lnTo>
                <a:lnTo>
                  <a:pt x="33681" y="3366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rot="0" flipH="0" flipV="0">
            <a:off x="3591854" y="16619674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7" name="Picture 737"/>
          <p:cNvPicPr>
            <a:picLocks noChangeAspect="0" noChangeArrowheads="1"/>
          </p:cNvPicPr>
          <p:nvPr/>
        </p:nvPicPr>
        <p:blipFill>
          <a:blip r:embed="rId7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75444" y="16606971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738" name="Freeform 738"/>
          <p:cNvSpPr/>
          <p:nvPr/>
        </p:nvSpPr>
        <p:spPr>
          <a:xfrm rot="0" flipH="0" flipV="0">
            <a:off x="3799767" y="16619674"/>
            <a:ext cx="149605" cy="109880"/>
          </a:xfrm>
          <a:custGeom>
            <a:pathLst>
              <a:path w="149605" h="109880">
                <a:moveTo>
                  <a:pt x="88506" y="109880"/>
                </a:moveTo>
                <a:lnTo>
                  <a:pt x="61100" y="109880"/>
                </a:lnTo>
                <a:lnTo>
                  <a:pt x="61100" y="46634"/>
                </a:lnTo>
                <a:cubicBezTo>
                  <a:pt x="61100" y="29350"/>
                  <a:pt x="54394" y="23749"/>
                  <a:pt x="44691" y="23749"/>
                </a:cubicBezTo>
                <a:cubicBezTo>
                  <a:pt x="34760" y="23749"/>
                  <a:pt x="27635" y="31090"/>
                  <a:pt x="27635" y="46419"/>
                </a:cubicBezTo>
                <a:lnTo>
                  <a:pt x="27635" y="109880"/>
                </a:lnTo>
                <a:lnTo>
                  <a:pt x="0" y="109880"/>
                </a:lnTo>
                <a:lnTo>
                  <a:pt x="0" y="1943"/>
                </a:lnTo>
                <a:lnTo>
                  <a:pt x="26975" y="1943"/>
                </a:lnTo>
                <a:lnTo>
                  <a:pt x="26975" y="11011"/>
                </a:lnTo>
                <a:cubicBezTo>
                  <a:pt x="31090" y="5385"/>
                  <a:pt x="38862" y="0"/>
                  <a:pt x="50953" y="0"/>
                </a:cubicBezTo>
                <a:cubicBezTo>
                  <a:pt x="63907" y="0"/>
                  <a:pt x="74486" y="4966"/>
                  <a:pt x="81166" y="14453"/>
                </a:cubicBezTo>
                <a:cubicBezTo>
                  <a:pt x="88075" y="6045"/>
                  <a:pt x="98653" y="0"/>
                  <a:pt x="112255" y="0"/>
                </a:cubicBezTo>
                <a:cubicBezTo>
                  <a:pt x="135788" y="0"/>
                  <a:pt x="149605" y="14249"/>
                  <a:pt x="149605" y="42316"/>
                </a:cubicBezTo>
                <a:lnTo>
                  <a:pt x="149605" y="109880"/>
                </a:lnTo>
                <a:lnTo>
                  <a:pt x="121970" y="109880"/>
                </a:lnTo>
                <a:lnTo>
                  <a:pt x="121970" y="46634"/>
                </a:lnTo>
                <a:cubicBezTo>
                  <a:pt x="121970" y="30442"/>
                  <a:pt x="116357" y="23749"/>
                  <a:pt x="105346" y="23749"/>
                </a:cubicBezTo>
                <a:cubicBezTo>
                  <a:pt x="95414" y="23749"/>
                  <a:pt x="88506" y="31090"/>
                  <a:pt x="88506" y="464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rot="0" flipH="0" flipV="0">
            <a:off x="3970538" y="16554265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0" name="Picture 740"/>
          <p:cNvPicPr>
            <a:picLocks noChangeAspect="0" noChangeArrowheads="1"/>
          </p:cNvPicPr>
          <p:nvPr/>
        </p:nvPicPr>
        <p:blipFill>
          <a:blip r:embed="rId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59528" y="16570706"/>
            <a:ext cx="220371" cy="177800"/>
          </a:xfrm>
          <a:prstGeom prst="rect">
            <a:avLst/>
          </a:prstGeom>
          <a:noFill/>
          <a:extLst/>
        </p:spPr>
      </p:pic>
      <p:sp>
        <p:nvSpPr>
          <p:cNvPr id="741" name="Freeform 741"/>
          <p:cNvSpPr/>
          <p:nvPr/>
        </p:nvSpPr>
        <p:spPr>
          <a:xfrm rot="0" flipH="0" flipV="0">
            <a:off x="4292669" y="16621617"/>
            <a:ext cx="91313" cy="109880"/>
          </a:xfrm>
          <a:custGeom>
            <a:pathLst>
              <a:path w="91313" h="109880">
                <a:moveTo>
                  <a:pt x="91313" y="107937"/>
                </a:moveTo>
                <a:lnTo>
                  <a:pt x="64326" y="107937"/>
                </a:lnTo>
                <a:lnTo>
                  <a:pt x="64326" y="98870"/>
                </a:lnTo>
                <a:cubicBezTo>
                  <a:pt x="59792" y="106210"/>
                  <a:pt x="53963" y="109880"/>
                  <a:pt x="39713" y="109880"/>
                </a:cubicBezTo>
                <a:cubicBezTo>
                  <a:pt x="17907" y="109880"/>
                  <a:pt x="0" y="99086"/>
                  <a:pt x="0" y="67361"/>
                </a:cubicBezTo>
                <a:lnTo>
                  <a:pt x="0" y="0"/>
                </a:lnTo>
                <a:lnTo>
                  <a:pt x="27623" y="0"/>
                </a:lnTo>
                <a:lnTo>
                  <a:pt x="27623" y="63246"/>
                </a:lnTo>
                <a:cubicBezTo>
                  <a:pt x="27623" y="80302"/>
                  <a:pt x="33668" y="86132"/>
                  <a:pt x="45111" y="86132"/>
                </a:cubicBezTo>
                <a:cubicBezTo>
                  <a:pt x="57849" y="86132"/>
                  <a:pt x="63894" y="78359"/>
                  <a:pt x="63894" y="63462"/>
                </a:cubicBezTo>
                <a:lnTo>
                  <a:pt x="63894" y="0"/>
                </a:lnTo>
                <a:lnTo>
                  <a:pt x="91313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rot="0" flipH="0" flipV="0">
            <a:off x="4402322" y="16619674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3" name="Picture 743"/>
          <p:cNvPicPr>
            <a:picLocks noChangeAspect="0" noChangeArrowheads="1"/>
          </p:cNvPicPr>
          <p:nvPr/>
        </p:nvPicPr>
        <p:blipFill>
          <a:blip r:embed="rId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4419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44" name="Freeform 744"/>
          <p:cNvSpPr/>
          <p:nvPr/>
        </p:nvSpPr>
        <p:spPr>
          <a:xfrm rot="0" flipH="0" flipV="0">
            <a:off x="4599448" y="16597868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5" name="Picture 745"/>
          <p:cNvPicPr>
            <a:picLocks noChangeAspect="0" noChangeArrowheads="1"/>
          </p:cNvPicPr>
          <p:nvPr/>
        </p:nvPicPr>
        <p:blipFill>
          <a:blip r:embed="rId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68354" y="16567900"/>
            <a:ext cx="55194" cy="174358"/>
          </a:xfrm>
          <a:prstGeom prst="rect">
            <a:avLst/>
          </a:prstGeom>
          <a:noFill/>
          <a:extLst/>
        </p:spPr>
      </p:pic>
      <p:pic>
        <p:nvPicPr>
          <p:cNvPr id="746" name="Picture 746"/>
          <p:cNvPicPr>
            <a:picLocks noChangeAspect="0" noChangeArrowheads="1"/>
          </p:cNvPicPr>
          <p:nvPr/>
        </p:nvPicPr>
        <p:blipFill>
          <a:blip r:embed="rId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432" y="16606971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747" name="Freeform 747"/>
          <p:cNvSpPr/>
          <p:nvPr/>
        </p:nvSpPr>
        <p:spPr>
          <a:xfrm rot="0" flipH="0" flipV="0">
            <a:off x="4842757" y="16619674"/>
            <a:ext cx="91313" cy="109880"/>
          </a:xfrm>
          <a:custGeom>
            <a:pathLst>
              <a:path w="91313" h="109880">
                <a:moveTo>
                  <a:pt x="0" y="1943"/>
                </a:moveTo>
                <a:lnTo>
                  <a:pt x="26974" y="1943"/>
                </a:lnTo>
                <a:lnTo>
                  <a:pt x="26974" y="11010"/>
                </a:lnTo>
                <a:cubicBezTo>
                  <a:pt x="31076" y="5613"/>
                  <a:pt x="39712" y="0"/>
                  <a:pt x="51803" y="0"/>
                </a:cubicBezTo>
                <a:cubicBezTo>
                  <a:pt x="73609" y="0"/>
                  <a:pt x="91313" y="10363"/>
                  <a:pt x="91313" y="42316"/>
                </a:cubicBezTo>
                <a:lnTo>
                  <a:pt x="91313" y="109880"/>
                </a:lnTo>
                <a:lnTo>
                  <a:pt x="63893" y="109880"/>
                </a:lnTo>
                <a:lnTo>
                  <a:pt x="63893" y="46634"/>
                </a:lnTo>
                <a:cubicBezTo>
                  <a:pt x="63893" y="29781"/>
                  <a:pt x="57861" y="23748"/>
                  <a:pt x="46621" y="23748"/>
                </a:cubicBezTo>
                <a:cubicBezTo>
                  <a:pt x="33896" y="23748"/>
                  <a:pt x="27635" y="32169"/>
                  <a:pt x="27635" y="46418"/>
                </a:cubicBezTo>
                <a:lnTo>
                  <a:pt x="27635" y="109880"/>
                </a:lnTo>
                <a:lnTo>
                  <a:pt x="0" y="10988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0" flipH="0" flipV="0">
            <a:off x="4955445" y="16554265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spect="0" noChangeArrowheads="1"/>
          </p:cNvPicPr>
          <p:nvPr/>
        </p:nvPicPr>
        <p:blipFill>
          <a:blip r:embed="rId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42933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50" name="Freeform 750"/>
          <p:cNvSpPr/>
          <p:nvPr/>
        </p:nvSpPr>
        <p:spPr>
          <a:xfrm rot="0" flipH="0" flipV="0">
            <a:off x="5155585" y="16621617"/>
            <a:ext cx="153275" cy="107937"/>
          </a:xfrm>
          <a:custGeom>
            <a:pathLst>
              <a:path w="153275" h="107937">
                <a:moveTo>
                  <a:pt x="52247" y="107937"/>
                </a:moveTo>
                <a:lnTo>
                  <a:pt x="29781" y="107937"/>
                </a:lnTo>
                <a:lnTo>
                  <a:pt x="0" y="0"/>
                </a:lnTo>
                <a:lnTo>
                  <a:pt x="28498" y="0"/>
                </a:lnTo>
                <a:lnTo>
                  <a:pt x="43827" y="61735"/>
                </a:lnTo>
                <a:lnTo>
                  <a:pt x="65632" y="0"/>
                </a:lnTo>
                <a:lnTo>
                  <a:pt x="85914" y="0"/>
                </a:lnTo>
                <a:lnTo>
                  <a:pt x="109231" y="61951"/>
                </a:lnTo>
                <a:lnTo>
                  <a:pt x="124560" y="0"/>
                </a:lnTo>
                <a:lnTo>
                  <a:pt x="153275" y="0"/>
                </a:lnTo>
                <a:lnTo>
                  <a:pt x="123265" y="107937"/>
                </a:lnTo>
                <a:lnTo>
                  <a:pt x="101027" y="107937"/>
                </a:lnTo>
                <a:lnTo>
                  <a:pt x="76630" y="4037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5315139" y="16619668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64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2" name="Picture 752"/>
          <p:cNvPicPr>
            <a:picLocks noChangeAspect="0" noChangeArrowheads="1"/>
          </p:cNvPicPr>
          <p:nvPr/>
        </p:nvPicPr>
        <p:blipFill>
          <a:blip r:embed="rId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04115" y="16570706"/>
            <a:ext cx="221984" cy="177800"/>
          </a:xfrm>
          <a:prstGeom prst="rect">
            <a:avLst/>
          </a:prstGeom>
          <a:noFill/>
          <a:extLst/>
        </p:spPr>
      </p:pic>
      <p:sp>
        <p:nvSpPr>
          <p:cNvPr id="753" name="Freeform 753"/>
          <p:cNvSpPr/>
          <p:nvPr/>
        </p:nvSpPr>
        <p:spPr>
          <a:xfrm rot="0" flipH="0" flipV="0">
            <a:off x="5637258" y="16621617"/>
            <a:ext cx="91313" cy="109880"/>
          </a:xfrm>
          <a:custGeom>
            <a:pathLst>
              <a:path w="91313" h="109880">
                <a:moveTo>
                  <a:pt x="91313" y="107937"/>
                </a:moveTo>
                <a:lnTo>
                  <a:pt x="64326" y="107937"/>
                </a:lnTo>
                <a:lnTo>
                  <a:pt x="64326" y="98870"/>
                </a:lnTo>
                <a:cubicBezTo>
                  <a:pt x="59792" y="106210"/>
                  <a:pt x="53963" y="109880"/>
                  <a:pt x="39713" y="109880"/>
                </a:cubicBezTo>
                <a:cubicBezTo>
                  <a:pt x="17907" y="109880"/>
                  <a:pt x="0" y="99086"/>
                  <a:pt x="0" y="67361"/>
                </a:cubicBezTo>
                <a:lnTo>
                  <a:pt x="0" y="0"/>
                </a:lnTo>
                <a:lnTo>
                  <a:pt x="27623" y="0"/>
                </a:lnTo>
                <a:lnTo>
                  <a:pt x="27623" y="63246"/>
                </a:lnTo>
                <a:cubicBezTo>
                  <a:pt x="27623" y="80302"/>
                  <a:pt x="33668" y="86132"/>
                  <a:pt x="45111" y="86132"/>
                </a:cubicBezTo>
                <a:cubicBezTo>
                  <a:pt x="57849" y="86132"/>
                  <a:pt x="63894" y="78359"/>
                  <a:pt x="63894" y="63462"/>
                </a:cubicBezTo>
                <a:lnTo>
                  <a:pt x="63894" y="0"/>
                </a:lnTo>
                <a:lnTo>
                  <a:pt x="91313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5746911" y="16619674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5" name="Picture 755"/>
          <p:cNvPicPr>
            <a:picLocks noChangeAspect="0" noChangeArrowheads="1"/>
          </p:cNvPicPr>
          <p:nvPr/>
        </p:nvPicPr>
        <p:blipFill>
          <a:blip r:embed="rId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29006" y="16606974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756" name="Freeform 756"/>
          <p:cNvSpPr/>
          <p:nvPr/>
        </p:nvSpPr>
        <p:spPr>
          <a:xfrm rot="0" flipH="0" flipV="0">
            <a:off x="5944036" y="16597868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7" name="Picture 757"/>
          <p:cNvPicPr>
            <a:picLocks noChangeAspect="0" noChangeArrowheads="1"/>
          </p:cNvPicPr>
          <p:nvPr/>
        </p:nvPicPr>
        <p:blipFill>
          <a:blip r:embed="rId7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6894" y="16606975"/>
            <a:ext cx="114350" cy="137223"/>
          </a:xfrm>
          <a:prstGeom prst="rect">
            <a:avLst/>
          </a:prstGeom>
          <a:noFill/>
          <a:extLst/>
        </p:spPr>
      </p:pic>
      <p:sp>
        <p:nvSpPr>
          <p:cNvPr id="758" name="Freeform 758"/>
          <p:cNvSpPr/>
          <p:nvPr/>
        </p:nvSpPr>
        <p:spPr>
          <a:xfrm rot="0" flipH="0" flipV="0">
            <a:off x="6127541" y="16554265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0">
            <a:off x="1694825" y="17126702"/>
            <a:ext cx="87642" cy="148958"/>
          </a:xfrm>
          <a:custGeom>
            <a:pathLst>
              <a:path w="87642" h="148958">
                <a:moveTo>
                  <a:pt x="87642" y="0"/>
                </a:moveTo>
                <a:lnTo>
                  <a:pt x="87642" y="11658"/>
                </a:lnTo>
                <a:lnTo>
                  <a:pt x="12509" y="11658"/>
                </a:lnTo>
                <a:lnTo>
                  <a:pt x="12509" y="66052"/>
                </a:lnTo>
                <a:lnTo>
                  <a:pt x="81153" y="66052"/>
                </a:lnTo>
                <a:lnTo>
                  <a:pt x="81153" y="77711"/>
                </a:lnTo>
                <a:lnTo>
                  <a:pt x="12509" y="77711"/>
                </a:lnTo>
                <a:lnTo>
                  <a:pt x="12509" y="137299"/>
                </a:lnTo>
                <a:lnTo>
                  <a:pt x="87642" y="137299"/>
                </a:lnTo>
                <a:lnTo>
                  <a:pt x="87642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0" name="Picture 760"/>
          <p:cNvPicPr>
            <a:picLocks noChangeAspect="0" noChangeArrowheads="1"/>
          </p:cNvPicPr>
          <p:nvPr/>
        </p:nvPicPr>
        <p:blipFill>
          <a:blip r:embed="rId7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89637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61" name="Freeform 761"/>
          <p:cNvSpPr/>
          <p:nvPr/>
        </p:nvSpPr>
        <p:spPr>
          <a:xfrm rot="0" flipH="0" flipV="0">
            <a:off x="1912649" y="17166419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 rot="0" flipH="0" flipV="0">
            <a:off x="1996208" y="1716640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11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3" name="Picture 763"/>
          <p:cNvPicPr>
            <a:picLocks noChangeAspect="0" noChangeArrowheads="1"/>
          </p:cNvPicPr>
          <p:nvPr/>
        </p:nvPicPr>
        <p:blipFill>
          <a:blip r:embed="rId7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55372" y="17114001"/>
            <a:ext cx="206827" cy="180605"/>
          </a:xfrm>
          <a:prstGeom prst="rect">
            <a:avLst/>
          </a:prstGeom>
          <a:noFill/>
          <a:extLst/>
        </p:spPr>
      </p:pic>
      <p:sp>
        <p:nvSpPr>
          <p:cNvPr id="764" name="Freeform 764"/>
          <p:cNvSpPr/>
          <p:nvPr/>
        </p:nvSpPr>
        <p:spPr>
          <a:xfrm rot="0" flipH="0" flipV="0">
            <a:off x="2380508" y="17143968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 rot="0" flipH="0" flipV="0">
            <a:off x="2456497" y="17126702"/>
            <a:ext cx="83337" cy="148958"/>
          </a:xfrm>
          <a:custGeom>
            <a:pathLst>
              <a:path w="83337" h="148958">
                <a:moveTo>
                  <a:pt x="0" y="0"/>
                </a:moveTo>
                <a:lnTo>
                  <a:pt x="11887" y="0"/>
                </a:lnTo>
                <a:lnTo>
                  <a:pt x="11887" y="55702"/>
                </a:lnTo>
                <a:cubicBezTo>
                  <a:pt x="17716" y="45326"/>
                  <a:pt x="27635" y="39712"/>
                  <a:pt x="43624" y="39712"/>
                </a:cubicBezTo>
                <a:cubicBezTo>
                  <a:pt x="67576" y="39712"/>
                  <a:pt x="83337" y="54610"/>
                  <a:pt x="83337" y="85051"/>
                </a:cubicBezTo>
                <a:lnTo>
                  <a:pt x="83337" y="148958"/>
                </a:lnTo>
                <a:lnTo>
                  <a:pt x="71462" y="148958"/>
                </a:lnTo>
                <a:lnTo>
                  <a:pt x="71462" y="85267"/>
                </a:lnTo>
                <a:cubicBezTo>
                  <a:pt x="71462" y="60655"/>
                  <a:pt x="59156" y="50952"/>
                  <a:pt x="42316" y="50952"/>
                </a:cubicBezTo>
                <a:cubicBezTo>
                  <a:pt x="22021" y="50952"/>
                  <a:pt x="11887" y="64325"/>
                  <a:pt x="11887" y="84188"/>
                </a:cubicBezTo>
                <a:lnTo>
                  <a:pt x="11887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 rot="0" flipH="0" flipV="0">
            <a:off x="2557109" y="17167718"/>
            <a:ext cx="147014" cy="107937"/>
          </a:xfrm>
          <a:custGeom>
            <a:pathLst>
              <a:path w="147014" h="107937">
                <a:moveTo>
                  <a:pt x="73393" y="18999"/>
                </a:moveTo>
                <a:lnTo>
                  <a:pt x="41885" y="107937"/>
                </a:lnTo>
                <a:lnTo>
                  <a:pt x="31306" y="107937"/>
                </a:lnTo>
                <a:lnTo>
                  <a:pt x="0" y="0"/>
                </a:lnTo>
                <a:lnTo>
                  <a:pt x="12522" y="0"/>
                </a:lnTo>
                <a:lnTo>
                  <a:pt x="37135" y="86131"/>
                </a:lnTo>
                <a:lnTo>
                  <a:pt x="67996" y="0"/>
                </a:lnTo>
                <a:lnTo>
                  <a:pt x="78142" y="0"/>
                </a:lnTo>
                <a:lnTo>
                  <a:pt x="109651" y="86347"/>
                </a:lnTo>
                <a:lnTo>
                  <a:pt x="134492" y="0"/>
                </a:lnTo>
                <a:lnTo>
                  <a:pt x="147014" y="0"/>
                </a:lnTo>
                <a:lnTo>
                  <a:pt x="115709" y="107937"/>
                </a:lnTo>
                <a:lnTo>
                  <a:pt x="105130" y="10793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7" name="Picture 767"/>
          <p:cNvPicPr>
            <a:picLocks noChangeAspect="0" noChangeArrowheads="1"/>
          </p:cNvPicPr>
          <p:nvPr/>
        </p:nvPicPr>
        <p:blipFill>
          <a:blip r:embed="rId7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2871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68" name="Freeform 768"/>
          <p:cNvSpPr/>
          <p:nvPr/>
        </p:nvSpPr>
        <p:spPr>
          <a:xfrm rot="0" flipH="0" flipV="0">
            <a:off x="2811217" y="1716771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rot="0" flipH="0" flipV="0">
            <a:off x="2918733" y="17100365"/>
            <a:ext cx="84188" cy="200329"/>
          </a:xfrm>
          <a:custGeom>
            <a:pathLst>
              <a:path w="84188" h="200329">
                <a:moveTo>
                  <a:pt x="0" y="200329"/>
                </a:moveTo>
                <a:lnTo>
                  <a:pt x="72529" y="0"/>
                </a:lnTo>
                <a:lnTo>
                  <a:pt x="84188" y="0"/>
                </a:lnTo>
                <a:lnTo>
                  <a:pt x="11658" y="20032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0" name="Picture 770"/>
          <p:cNvPicPr>
            <a:picLocks noChangeAspect="0" noChangeArrowheads="1"/>
          </p:cNvPicPr>
          <p:nvPr/>
        </p:nvPicPr>
        <p:blipFill>
          <a:blip r:embed="rId7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5711" y="17113996"/>
            <a:ext cx="324388" cy="180610"/>
          </a:xfrm>
          <a:prstGeom prst="rect">
            <a:avLst/>
          </a:prstGeom>
          <a:noFill/>
          <a:extLst/>
        </p:spPr>
      </p:pic>
      <p:pic>
        <p:nvPicPr>
          <p:cNvPr id="771" name="Picture 771"/>
          <p:cNvPicPr>
            <a:picLocks noChangeAspect="0" noChangeArrowheads="1"/>
          </p:cNvPicPr>
          <p:nvPr/>
        </p:nvPicPr>
        <p:blipFill>
          <a:blip r:embed="rId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0977" y="17153713"/>
            <a:ext cx="111975" cy="176961"/>
          </a:xfrm>
          <a:prstGeom prst="rect">
            <a:avLst/>
          </a:prstGeom>
          <a:noFill/>
          <a:extLst/>
        </p:spPr>
      </p:pic>
      <p:pic>
        <p:nvPicPr>
          <p:cNvPr id="772" name="Picture 772"/>
          <p:cNvPicPr>
            <a:picLocks noChangeAspect="0" noChangeArrowheads="1"/>
          </p:cNvPicPr>
          <p:nvPr/>
        </p:nvPicPr>
        <p:blipFill>
          <a:blip r:embed="rId7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2371" y="17153718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773" name="Freeform 773"/>
          <p:cNvSpPr/>
          <p:nvPr/>
        </p:nvSpPr>
        <p:spPr>
          <a:xfrm rot="0" flipH="0" flipV="0">
            <a:off x="3578920" y="1716641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" name="Picture 774"/>
          <p:cNvPicPr>
            <a:picLocks noChangeAspect="0" noChangeArrowheads="1"/>
          </p:cNvPicPr>
          <p:nvPr/>
        </p:nvPicPr>
        <p:blipFill>
          <a:blip r:embed="rId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20372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75" name="Freeform 775"/>
          <p:cNvSpPr/>
          <p:nvPr/>
        </p:nvSpPr>
        <p:spPr>
          <a:xfrm rot="0" flipH="0" flipV="0">
            <a:off x="3837348" y="1716641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3996893" y="17166409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89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7" name="Picture 777"/>
          <p:cNvPicPr>
            <a:picLocks noChangeAspect="0" noChangeArrowheads="1"/>
          </p:cNvPicPr>
          <p:nvPr/>
        </p:nvPicPr>
        <p:blipFill>
          <a:blip r:embed="rId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50869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78" name="Freeform 778"/>
          <p:cNvSpPr/>
          <p:nvPr/>
        </p:nvSpPr>
        <p:spPr>
          <a:xfrm rot="0" flipH="0" flipV="0">
            <a:off x="4273887" y="1716640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rot="0" flipH="0" flipV="0">
            <a:off x="4372772" y="1716771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86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304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0" name="Picture 780"/>
          <p:cNvPicPr>
            <a:picLocks noChangeAspect="0" noChangeArrowheads="1"/>
          </p:cNvPicPr>
          <p:nvPr/>
        </p:nvPicPr>
        <p:blipFill>
          <a:blip r:embed="rId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21339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81" name="Freeform 781"/>
          <p:cNvSpPr/>
          <p:nvPr/>
        </p:nvSpPr>
        <p:spPr>
          <a:xfrm rot="0" flipH="0" flipV="0">
            <a:off x="4638317" y="17166413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 rot="0" flipH="0" flipV="0">
            <a:off x="4784270" y="17167711"/>
            <a:ext cx="94767" cy="148957"/>
          </a:xfrm>
          <a:custGeom>
            <a:pathLst>
              <a:path w="94767" h="148957">
                <a:moveTo>
                  <a:pt x="14249" y="137299"/>
                </a:moveTo>
                <a:cubicBezTo>
                  <a:pt x="31076" y="137299"/>
                  <a:pt x="36474" y="131699"/>
                  <a:pt x="43814" y="110972"/>
                </a:cubicBezTo>
                <a:lnTo>
                  <a:pt x="44246" y="109664"/>
                </a:lnTo>
                <a:lnTo>
                  <a:pt x="0" y="0"/>
                </a:lnTo>
                <a:lnTo>
                  <a:pt x="12941" y="0"/>
                </a:lnTo>
                <a:lnTo>
                  <a:pt x="50291" y="92405"/>
                </a:lnTo>
                <a:lnTo>
                  <a:pt x="82244" y="0"/>
                </a:lnTo>
                <a:lnTo>
                  <a:pt x="94767" y="0"/>
                </a:lnTo>
                <a:lnTo>
                  <a:pt x="55701" y="112255"/>
                </a:lnTo>
                <a:cubicBezTo>
                  <a:pt x="46837" y="138162"/>
                  <a:pt x="39928" y="148957"/>
                  <a:pt x="14249" y="14895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3" name="Picture 783"/>
          <p:cNvPicPr>
            <a:picLocks noChangeAspect="0" noChangeArrowheads="1"/>
          </p:cNvPicPr>
          <p:nvPr/>
        </p:nvPicPr>
        <p:blipFill>
          <a:blip r:embed="rId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7358" y="17153710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784" name="Freeform 784"/>
          <p:cNvSpPr/>
          <p:nvPr/>
        </p:nvSpPr>
        <p:spPr>
          <a:xfrm rot="0" flipH="0" flipV="0">
            <a:off x="5002531" y="17167717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 rot="0" flipH="0" flipV="0">
            <a:off x="5164668" y="17166417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6" name="Picture 786"/>
          <p:cNvPicPr>
            <a:picLocks noChangeAspect="0" noChangeArrowheads="1"/>
          </p:cNvPicPr>
          <p:nvPr/>
        </p:nvPicPr>
        <p:blipFill>
          <a:blip r:embed="rId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46542" y="17153719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787" name="Freeform 787"/>
          <p:cNvSpPr/>
          <p:nvPr/>
        </p:nvSpPr>
        <p:spPr>
          <a:xfrm rot="0" flipH="0" flipV="0">
            <a:off x="5369559" y="1716640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8" name="Picture 788"/>
          <p:cNvPicPr>
            <a:picLocks noChangeAspect="0" noChangeArrowheads="1"/>
          </p:cNvPicPr>
          <p:nvPr/>
        </p:nvPicPr>
        <p:blipFill>
          <a:blip r:embed="rId7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18994" y="17114000"/>
            <a:ext cx="111975" cy="175641"/>
          </a:xfrm>
          <a:prstGeom prst="rect">
            <a:avLst/>
          </a:prstGeom>
          <a:noFill/>
          <a:extLst/>
        </p:spPr>
      </p:pic>
      <p:sp>
        <p:nvSpPr>
          <p:cNvPr id="789" name="Freeform 789"/>
          <p:cNvSpPr/>
          <p:nvPr/>
        </p:nvSpPr>
        <p:spPr>
          <a:xfrm rot="0" flipH="0" flipV="0">
            <a:off x="5648482" y="17167717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0">
            <a:off x="5762039" y="17166419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77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1" name="Picture 791"/>
          <p:cNvPicPr>
            <a:picLocks noChangeAspect="0" noChangeArrowheads="1"/>
          </p:cNvPicPr>
          <p:nvPr/>
        </p:nvPicPr>
        <p:blipFill>
          <a:blip r:embed="rId7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34850" y="17114000"/>
            <a:ext cx="39865" cy="174358"/>
          </a:xfrm>
          <a:prstGeom prst="rect">
            <a:avLst/>
          </a:prstGeom>
          <a:noFill/>
          <a:extLst/>
        </p:spPr>
      </p:pic>
      <p:sp>
        <p:nvSpPr>
          <p:cNvPr id="792" name="Freeform 792"/>
          <p:cNvSpPr/>
          <p:nvPr/>
        </p:nvSpPr>
        <p:spPr>
          <a:xfrm rot="0" flipH="0" flipV="0">
            <a:off x="5894179" y="17166409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89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793"/>
          <p:cNvPicPr>
            <a:picLocks noChangeAspect="0" noChangeArrowheads="1"/>
          </p:cNvPicPr>
          <p:nvPr/>
        </p:nvPicPr>
        <p:blipFill>
          <a:blip r:embed="rId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9637" y="17153713"/>
            <a:ext cx="111975" cy="176961"/>
          </a:xfrm>
          <a:prstGeom prst="rect">
            <a:avLst/>
          </a:prstGeom>
          <a:noFill/>
          <a:extLst/>
        </p:spPr>
      </p:pic>
      <p:sp>
        <p:nvSpPr>
          <p:cNvPr id="794" name="Freeform 794"/>
          <p:cNvSpPr/>
          <p:nvPr/>
        </p:nvSpPr>
        <p:spPr>
          <a:xfrm rot="0" flipH="0" flipV="0">
            <a:off x="1707151" y="17405156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34" y="175298"/>
                </a:lnTo>
                <a:lnTo>
                  <a:pt x="25134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 rot="0" flipH="0" flipV="0">
            <a:off x="1819159" y="17451134"/>
            <a:ext cx="102374" cy="131596"/>
          </a:xfrm>
          <a:custGeom>
            <a:pathLst>
              <a:path w="102374" h="131596">
                <a:moveTo>
                  <a:pt x="75946" y="38112"/>
                </a:moveTo>
                <a:cubicBezTo>
                  <a:pt x="70371" y="31509"/>
                  <a:pt x="64771" y="27952"/>
                  <a:pt x="51054" y="27952"/>
                </a:cubicBezTo>
                <a:cubicBezTo>
                  <a:pt x="42673" y="27952"/>
                  <a:pt x="35040" y="30492"/>
                  <a:pt x="35040" y="37859"/>
                </a:cubicBezTo>
                <a:cubicBezTo>
                  <a:pt x="35040" y="45477"/>
                  <a:pt x="41910" y="48272"/>
                  <a:pt x="55372" y="50303"/>
                </a:cubicBezTo>
                <a:cubicBezTo>
                  <a:pt x="86626" y="55142"/>
                  <a:pt x="102374" y="67067"/>
                  <a:pt x="102374" y="92226"/>
                </a:cubicBezTo>
                <a:cubicBezTo>
                  <a:pt x="102374" y="116623"/>
                  <a:pt x="85344" y="131596"/>
                  <a:pt x="52578" y="131596"/>
                </a:cubicBezTo>
                <a:cubicBezTo>
                  <a:pt x="26658" y="131596"/>
                  <a:pt x="10910" y="125246"/>
                  <a:pt x="0" y="110514"/>
                </a:cubicBezTo>
                <a:lnTo>
                  <a:pt x="24880" y="92734"/>
                </a:lnTo>
                <a:cubicBezTo>
                  <a:pt x="29973" y="99592"/>
                  <a:pt x="36323" y="103656"/>
                  <a:pt x="52071" y="103656"/>
                </a:cubicBezTo>
                <a:cubicBezTo>
                  <a:pt x="63246" y="103656"/>
                  <a:pt x="70104" y="99846"/>
                  <a:pt x="70104" y="93242"/>
                </a:cubicBezTo>
                <a:cubicBezTo>
                  <a:pt x="70104" y="85368"/>
                  <a:pt x="64529" y="82828"/>
                  <a:pt x="48514" y="80288"/>
                </a:cubicBezTo>
                <a:cubicBezTo>
                  <a:pt x="22099" y="75958"/>
                  <a:pt x="2782" y="64794"/>
                  <a:pt x="2782" y="39127"/>
                </a:cubicBezTo>
                <a:cubicBezTo>
                  <a:pt x="2782" y="14998"/>
                  <a:pt x="20066" y="0"/>
                  <a:pt x="51817" y="0"/>
                </a:cubicBezTo>
                <a:cubicBezTo>
                  <a:pt x="72645" y="0"/>
                  <a:pt x="89928" y="4839"/>
                  <a:pt x="99834" y="21094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 rot="0" flipH="0" flipV="0">
            <a:off x="1933962" y="17425489"/>
            <a:ext cx="73418" cy="154965"/>
          </a:xfrm>
          <a:custGeom>
            <a:pathLst>
              <a:path w="73418" h="154965">
                <a:moveTo>
                  <a:pt x="0" y="27940"/>
                </a:moveTo>
                <a:lnTo>
                  <a:pt x="16255" y="27940"/>
                </a:lnTo>
                <a:lnTo>
                  <a:pt x="16255" y="0"/>
                </a:lnTo>
                <a:lnTo>
                  <a:pt x="48513" y="0"/>
                </a:lnTo>
                <a:lnTo>
                  <a:pt x="48513" y="27940"/>
                </a:lnTo>
                <a:lnTo>
                  <a:pt x="73418" y="27940"/>
                </a:lnTo>
                <a:lnTo>
                  <a:pt x="73418" y="55372"/>
                </a:lnTo>
                <a:lnTo>
                  <a:pt x="48513" y="55372"/>
                </a:lnTo>
                <a:lnTo>
                  <a:pt x="48513" y="108470"/>
                </a:lnTo>
                <a:cubicBezTo>
                  <a:pt x="48513" y="121183"/>
                  <a:pt x="51066" y="126517"/>
                  <a:pt x="63004" y="126517"/>
                </a:cubicBezTo>
                <a:lnTo>
                  <a:pt x="73418" y="126517"/>
                </a:lnTo>
                <a:lnTo>
                  <a:pt x="73418" y="154965"/>
                </a:lnTo>
                <a:lnTo>
                  <a:pt x="59702" y="154965"/>
                </a:lnTo>
                <a:cubicBezTo>
                  <a:pt x="28955" y="154965"/>
                  <a:pt x="16255" y="146329"/>
                  <a:pt x="16255" y="113550"/>
                </a:cubicBezTo>
                <a:lnTo>
                  <a:pt x="16255" y="55372"/>
                </a:lnTo>
                <a:lnTo>
                  <a:pt x="0" y="553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0">
            <a:off x="2095253" y="17405165"/>
            <a:ext cx="165137" cy="175284"/>
          </a:xfrm>
          <a:custGeom>
            <a:pathLst>
              <a:path w="165137" h="175284">
                <a:moveTo>
                  <a:pt x="82562" y="95516"/>
                </a:moveTo>
                <a:lnTo>
                  <a:pt x="131342" y="0"/>
                </a:lnTo>
                <a:lnTo>
                  <a:pt x="165137" y="0"/>
                </a:lnTo>
                <a:lnTo>
                  <a:pt x="165137" y="175284"/>
                </a:lnTo>
                <a:lnTo>
                  <a:pt x="131088" y="175284"/>
                </a:lnTo>
                <a:lnTo>
                  <a:pt x="131088" y="66561"/>
                </a:lnTo>
                <a:lnTo>
                  <a:pt x="92975" y="143788"/>
                </a:lnTo>
                <a:lnTo>
                  <a:pt x="71387" y="143788"/>
                </a:lnTo>
                <a:lnTo>
                  <a:pt x="33782" y="67310"/>
                </a:lnTo>
                <a:lnTo>
                  <a:pt x="33782" y="175284"/>
                </a:lnTo>
                <a:lnTo>
                  <a:pt x="0" y="175284"/>
                </a:lnTo>
                <a:lnTo>
                  <a:pt x="0" y="0"/>
                </a:lnTo>
                <a:lnTo>
                  <a:pt x="33274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8" name="Picture 798"/>
          <p:cNvPicPr>
            <a:picLocks noChangeAspect="0" noChangeArrowheads="1"/>
          </p:cNvPicPr>
          <p:nvPr/>
        </p:nvPicPr>
        <p:blipFill>
          <a:blip r:embed="rId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1524" y="17438429"/>
            <a:ext cx="129311" cy="157010"/>
          </a:xfrm>
          <a:prstGeom prst="rect">
            <a:avLst/>
          </a:prstGeom>
          <a:noFill/>
          <a:extLst/>
        </p:spPr>
      </p:pic>
      <p:sp>
        <p:nvSpPr>
          <p:cNvPr id="799" name="Freeform 799"/>
          <p:cNvSpPr/>
          <p:nvPr/>
        </p:nvSpPr>
        <p:spPr>
          <a:xfrm rot="0" flipH="0" flipV="0">
            <a:off x="2402319" y="17453429"/>
            <a:ext cx="120433" cy="175298"/>
          </a:xfrm>
          <a:custGeom>
            <a:pathLst>
              <a:path w="120433" h="175298">
                <a:moveTo>
                  <a:pt x="34048" y="0"/>
                </a:moveTo>
                <a:lnTo>
                  <a:pt x="62254" y="81292"/>
                </a:lnTo>
                <a:lnTo>
                  <a:pt x="87667" y="0"/>
                </a:lnTo>
                <a:lnTo>
                  <a:pt x="120433" y="0"/>
                </a:lnTo>
                <a:lnTo>
                  <a:pt x="75970" y="132867"/>
                </a:lnTo>
                <a:cubicBezTo>
                  <a:pt x="64528" y="166916"/>
                  <a:pt x="53364" y="175298"/>
                  <a:pt x="17793" y="175298"/>
                </a:cubicBezTo>
                <a:lnTo>
                  <a:pt x="17793" y="146329"/>
                </a:lnTo>
                <a:cubicBezTo>
                  <a:pt x="35330" y="146329"/>
                  <a:pt x="42188" y="143535"/>
                  <a:pt x="47522" y="128803"/>
                </a:cubicBez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 rot="0" flipH="0" flipV="0">
            <a:off x="2598925" y="17402870"/>
            <a:ext cx="110514" cy="177584"/>
          </a:xfrm>
          <a:custGeom>
            <a:pathLst>
              <a:path w="110514" h="177584">
                <a:moveTo>
                  <a:pt x="108483" y="177584"/>
                </a:moveTo>
                <a:lnTo>
                  <a:pt x="267" y="177584"/>
                </a:lnTo>
                <a:lnTo>
                  <a:pt x="267" y="154712"/>
                </a:lnTo>
                <a:lnTo>
                  <a:pt x="58953" y="85624"/>
                </a:lnTo>
                <a:cubicBezTo>
                  <a:pt x="69863" y="72911"/>
                  <a:pt x="75210" y="62243"/>
                  <a:pt x="75210" y="50813"/>
                </a:cubicBezTo>
                <a:cubicBezTo>
                  <a:pt x="75210" y="36576"/>
                  <a:pt x="64795" y="29477"/>
                  <a:pt x="53353" y="29477"/>
                </a:cubicBezTo>
                <a:cubicBezTo>
                  <a:pt x="41415" y="29477"/>
                  <a:pt x="32525" y="36843"/>
                  <a:pt x="31496" y="50813"/>
                </a:cubicBezTo>
                <a:lnTo>
                  <a:pt x="0" y="50813"/>
                </a:lnTo>
                <a:cubicBezTo>
                  <a:pt x="0" y="20587"/>
                  <a:pt x="24905" y="0"/>
                  <a:pt x="55131" y="0"/>
                </a:cubicBezTo>
                <a:cubicBezTo>
                  <a:pt x="86627" y="0"/>
                  <a:pt x="110514" y="21844"/>
                  <a:pt x="110514" y="50813"/>
                </a:cubicBezTo>
                <a:cubicBezTo>
                  <a:pt x="110514" y="73927"/>
                  <a:pt x="95276" y="91974"/>
                  <a:pt x="84100" y="105182"/>
                </a:cubicBezTo>
                <a:lnTo>
                  <a:pt x="48019" y="147613"/>
                </a:lnTo>
                <a:lnTo>
                  <a:pt x="108483" y="14761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1" name="Picture 801"/>
          <p:cNvPicPr>
            <a:picLocks noChangeAspect="0" noChangeArrowheads="1"/>
          </p:cNvPicPr>
          <p:nvPr/>
        </p:nvPicPr>
        <p:blipFill>
          <a:blip r:embed="rId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0327" y="17390169"/>
            <a:ext cx="143294" cy="205270"/>
          </a:xfrm>
          <a:prstGeom prst="rect">
            <a:avLst/>
          </a:prstGeom>
          <a:noFill/>
          <a:extLst/>
        </p:spPr>
      </p:pic>
      <p:sp>
        <p:nvSpPr>
          <p:cNvPr id="802" name="Freeform 802"/>
          <p:cNvSpPr/>
          <p:nvPr/>
        </p:nvSpPr>
        <p:spPr>
          <a:xfrm rot="0" flipH="0" flipV="0">
            <a:off x="2873240" y="17402870"/>
            <a:ext cx="110514" cy="177584"/>
          </a:xfrm>
          <a:custGeom>
            <a:pathLst>
              <a:path w="110514" h="177584">
                <a:moveTo>
                  <a:pt x="108483" y="177584"/>
                </a:moveTo>
                <a:lnTo>
                  <a:pt x="267" y="177584"/>
                </a:lnTo>
                <a:lnTo>
                  <a:pt x="267" y="154712"/>
                </a:lnTo>
                <a:lnTo>
                  <a:pt x="58953" y="85624"/>
                </a:lnTo>
                <a:cubicBezTo>
                  <a:pt x="69863" y="72911"/>
                  <a:pt x="75210" y="62243"/>
                  <a:pt x="75210" y="50813"/>
                </a:cubicBezTo>
                <a:cubicBezTo>
                  <a:pt x="75210" y="36576"/>
                  <a:pt x="64795" y="29477"/>
                  <a:pt x="53353" y="29477"/>
                </a:cubicBezTo>
                <a:cubicBezTo>
                  <a:pt x="41415" y="29477"/>
                  <a:pt x="32525" y="36843"/>
                  <a:pt x="31496" y="50813"/>
                </a:cubicBezTo>
                <a:lnTo>
                  <a:pt x="0" y="50813"/>
                </a:lnTo>
                <a:cubicBezTo>
                  <a:pt x="0" y="20587"/>
                  <a:pt x="24905" y="0"/>
                  <a:pt x="55131" y="0"/>
                </a:cubicBezTo>
                <a:cubicBezTo>
                  <a:pt x="86627" y="0"/>
                  <a:pt x="110514" y="21844"/>
                  <a:pt x="110514" y="50813"/>
                </a:cubicBezTo>
                <a:cubicBezTo>
                  <a:pt x="110514" y="73927"/>
                  <a:pt x="95276" y="91974"/>
                  <a:pt x="84100" y="105182"/>
                </a:cubicBezTo>
                <a:lnTo>
                  <a:pt x="48019" y="147613"/>
                </a:lnTo>
                <a:lnTo>
                  <a:pt x="108483" y="14761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 rot="0" flipH="0" flipV="0">
            <a:off x="3029464" y="17405156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34" y="175298"/>
                </a:lnTo>
                <a:lnTo>
                  <a:pt x="25134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 rot="0" flipH="0" flipV="0">
            <a:off x="3201915" y="17425489"/>
            <a:ext cx="73418" cy="154965"/>
          </a:xfrm>
          <a:custGeom>
            <a:pathLst>
              <a:path w="73418" h="154965">
                <a:moveTo>
                  <a:pt x="0" y="27940"/>
                </a:moveTo>
                <a:lnTo>
                  <a:pt x="16255" y="27940"/>
                </a:lnTo>
                <a:lnTo>
                  <a:pt x="16255" y="0"/>
                </a:lnTo>
                <a:lnTo>
                  <a:pt x="48513" y="0"/>
                </a:lnTo>
                <a:lnTo>
                  <a:pt x="48513" y="27940"/>
                </a:lnTo>
                <a:lnTo>
                  <a:pt x="73418" y="27940"/>
                </a:lnTo>
                <a:lnTo>
                  <a:pt x="73418" y="55372"/>
                </a:lnTo>
                <a:lnTo>
                  <a:pt x="48513" y="55372"/>
                </a:lnTo>
                <a:lnTo>
                  <a:pt x="48513" y="108470"/>
                </a:lnTo>
                <a:cubicBezTo>
                  <a:pt x="48513" y="121183"/>
                  <a:pt x="51066" y="126517"/>
                  <a:pt x="63004" y="126517"/>
                </a:cubicBezTo>
                <a:lnTo>
                  <a:pt x="73418" y="126517"/>
                </a:lnTo>
                <a:lnTo>
                  <a:pt x="73418" y="154965"/>
                </a:lnTo>
                <a:lnTo>
                  <a:pt x="59702" y="154965"/>
                </a:lnTo>
                <a:cubicBezTo>
                  <a:pt x="28955" y="154965"/>
                  <a:pt x="16255" y="146329"/>
                  <a:pt x="16255" y="113550"/>
                </a:cubicBezTo>
                <a:lnTo>
                  <a:pt x="16255" y="55372"/>
                </a:lnTo>
                <a:lnTo>
                  <a:pt x="0" y="553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5" name="Picture 805"/>
          <p:cNvPicPr>
            <a:picLocks noChangeAspect="0" noChangeArrowheads="1"/>
          </p:cNvPicPr>
          <p:nvPr/>
        </p:nvPicPr>
        <p:blipFill>
          <a:blip r:embed="rId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78109" y="17438430"/>
            <a:ext cx="135153" cy="157010"/>
          </a:xfrm>
          <a:prstGeom prst="rect">
            <a:avLst/>
          </a:prstGeom>
          <a:noFill/>
          <a:extLst/>
        </p:spPr>
      </p:pic>
      <p:sp>
        <p:nvSpPr>
          <p:cNvPr id="806" name="Freeform 806"/>
          <p:cNvSpPr/>
          <p:nvPr/>
        </p:nvSpPr>
        <p:spPr>
          <a:xfrm rot="0" flipH="0" flipV="0">
            <a:off x="3481812" y="17402860"/>
            <a:ext cx="115340" cy="179869"/>
          </a:xfrm>
          <a:custGeom>
            <a:pathLst>
              <a:path w="115340" h="179869">
                <a:moveTo>
                  <a:pt x="40144" y="72161"/>
                </a:moveTo>
                <a:lnTo>
                  <a:pt x="53110" y="72161"/>
                </a:lnTo>
                <a:cubicBezTo>
                  <a:pt x="67576" y="72161"/>
                  <a:pt x="77482" y="64529"/>
                  <a:pt x="77482" y="49797"/>
                </a:cubicBezTo>
                <a:cubicBezTo>
                  <a:pt x="77482" y="38113"/>
                  <a:pt x="68592" y="29490"/>
                  <a:pt x="55650" y="29490"/>
                </a:cubicBezTo>
                <a:cubicBezTo>
                  <a:pt x="43191" y="29490"/>
                  <a:pt x="35319" y="37363"/>
                  <a:pt x="33794" y="48273"/>
                </a:cubicBezTo>
                <a:lnTo>
                  <a:pt x="2298" y="48273"/>
                </a:lnTo>
                <a:cubicBezTo>
                  <a:pt x="3556" y="19571"/>
                  <a:pt x="27178" y="0"/>
                  <a:pt x="57416" y="0"/>
                </a:cubicBezTo>
                <a:cubicBezTo>
                  <a:pt x="89432" y="0"/>
                  <a:pt x="112813" y="22123"/>
                  <a:pt x="112813" y="48273"/>
                </a:cubicBezTo>
                <a:cubicBezTo>
                  <a:pt x="112813" y="68098"/>
                  <a:pt x="100608" y="80288"/>
                  <a:pt x="88924" y="86651"/>
                </a:cubicBezTo>
                <a:cubicBezTo>
                  <a:pt x="103910" y="94017"/>
                  <a:pt x="115340" y="107733"/>
                  <a:pt x="115340" y="128561"/>
                </a:cubicBezTo>
                <a:cubicBezTo>
                  <a:pt x="115340" y="157022"/>
                  <a:pt x="95528" y="179869"/>
                  <a:pt x="59460" y="179869"/>
                </a:cubicBezTo>
                <a:cubicBezTo>
                  <a:pt x="22365" y="179869"/>
                  <a:pt x="1270" y="159054"/>
                  <a:pt x="0" y="130593"/>
                </a:cubicBezTo>
                <a:lnTo>
                  <a:pt x="31255" y="130593"/>
                </a:lnTo>
                <a:cubicBezTo>
                  <a:pt x="33020" y="141769"/>
                  <a:pt x="41414" y="149897"/>
                  <a:pt x="57162" y="149897"/>
                </a:cubicBezTo>
                <a:cubicBezTo>
                  <a:pt x="71398" y="149897"/>
                  <a:pt x="80034" y="139737"/>
                  <a:pt x="80034" y="126783"/>
                </a:cubicBezTo>
                <a:cubicBezTo>
                  <a:pt x="80034" y="111289"/>
                  <a:pt x="71132" y="102132"/>
                  <a:pt x="53110" y="102132"/>
                </a:cubicBezTo>
                <a:lnTo>
                  <a:pt x="40144" y="10213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 rot="0" flipH="0" flipV="0">
            <a:off x="3641594" y="17405156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34" y="175298"/>
                </a:lnTo>
                <a:lnTo>
                  <a:pt x="25134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3753603" y="17451134"/>
            <a:ext cx="102374" cy="131596"/>
          </a:xfrm>
          <a:custGeom>
            <a:pathLst>
              <a:path w="102374" h="131596">
                <a:moveTo>
                  <a:pt x="75946" y="38112"/>
                </a:moveTo>
                <a:cubicBezTo>
                  <a:pt x="70371" y="31509"/>
                  <a:pt x="64771" y="27952"/>
                  <a:pt x="51054" y="27952"/>
                </a:cubicBezTo>
                <a:cubicBezTo>
                  <a:pt x="42673" y="27952"/>
                  <a:pt x="35040" y="30492"/>
                  <a:pt x="35040" y="37859"/>
                </a:cubicBezTo>
                <a:cubicBezTo>
                  <a:pt x="35040" y="45477"/>
                  <a:pt x="41910" y="48272"/>
                  <a:pt x="55372" y="50303"/>
                </a:cubicBezTo>
                <a:cubicBezTo>
                  <a:pt x="86626" y="55142"/>
                  <a:pt x="102374" y="67067"/>
                  <a:pt x="102374" y="92226"/>
                </a:cubicBezTo>
                <a:cubicBezTo>
                  <a:pt x="102374" y="116623"/>
                  <a:pt x="85344" y="131596"/>
                  <a:pt x="52578" y="131596"/>
                </a:cubicBezTo>
                <a:cubicBezTo>
                  <a:pt x="26658" y="131596"/>
                  <a:pt x="10910" y="125246"/>
                  <a:pt x="0" y="110514"/>
                </a:cubicBezTo>
                <a:lnTo>
                  <a:pt x="24880" y="92734"/>
                </a:lnTo>
                <a:cubicBezTo>
                  <a:pt x="29973" y="99592"/>
                  <a:pt x="36323" y="103656"/>
                  <a:pt x="52071" y="103656"/>
                </a:cubicBezTo>
                <a:cubicBezTo>
                  <a:pt x="63246" y="103656"/>
                  <a:pt x="70104" y="99846"/>
                  <a:pt x="70104" y="93242"/>
                </a:cubicBezTo>
                <a:cubicBezTo>
                  <a:pt x="70104" y="85368"/>
                  <a:pt x="64529" y="82828"/>
                  <a:pt x="48514" y="80288"/>
                </a:cubicBezTo>
                <a:cubicBezTo>
                  <a:pt x="22099" y="75958"/>
                  <a:pt x="2782" y="64794"/>
                  <a:pt x="2782" y="39127"/>
                </a:cubicBezTo>
                <a:cubicBezTo>
                  <a:pt x="2782" y="14998"/>
                  <a:pt x="20066" y="0"/>
                  <a:pt x="51817" y="0"/>
                </a:cubicBezTo>
                <a:cubicBezTo>
                  <a:pt x="72645" y="0"/>
                  <a:pt x="89928" y="4839"/>
                  <a:pt x="99834" y="21094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 rot="0" flipH="0" flipV="0">
            <a:off x="3868404" y="17425489"/>
            <a:ext cx="73418" cy="154965"/>
          </a:xfrm>
          <a:custGeom>
            <a:pathLst>
              <a:path w="73418" h="154965">
                <a:moveTo>
                  <a:pt x="0" y="27940"/>
                </a:moveTo>
                <a:lnTo>
                  <a:pt x="16255" y="27940"/>
                </a:lnTo>
                <a:lnTo>
                  <a:pt x="16255" y="0"/>
                </a:lnTo>
                <a:lnTo>
                  <a:pt x="48513" y="0"/>
                </a:lnTo>
                <a:lnTo>
                  <a:pt x="48513" y="27940"/>
                </a:lnTo>
                <a:lnTo>
                  <a:pt x="73418" y="27940"/>
                </a:lnTo>
                <a:lnTo>
                  <a:pt x="73418" y="55372"/>
                </a:lnTo>
                <a:lnTo>
                  <a:pt x="48513" y="55372"/>
                </a:lnTo>
                <a:lnTo>
                  <a:pt x="48513" y="108470"/>
                </a:lnTo>
                <a:cubicBezTo>
                  <a:pt x="48513" y="121183"/>
                  <a:pt x="51066" y="126517"/>
                  <a:pt x="63004" y="126517"/>
                </a:cubicBezTo>
                <a:lnTo>
                  <a:pt x="73418" y="126517"/>
                </a:lnTo>
                <a:lnTo>
                  <a:pt x="73418" y="154965"/>
                </a:lnTo>
                <a:lnTo>
                  <a:pt x="59702" y="154965"/>
                </a:lnTo>
                <a:cubicBezTo>
                  <a:pt x="28955" y="154965"/>
                  <a:pt x="16255" y="146329"/>
                  <a:pt x="16255" y="113550"/>
                </a:cubicBezTo>
                <a:lnTo>
                  <a:pt x="16255" y="55372"/>
                </a:lnTo>
                <a:lnTo>
                  <a:pt x="0" y="553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0" name="Picture 810"/>
          <p:cNvPicPr>
            <a:picLocks noChangeAspect="0" noChangeArrowheads="1"/>
          </p:cNvPicPr>
          <p:nvPr/>
        </p:nvPicPr>
        <p:blipFill>
          <a:blip r:embed="rId8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62205" y="17392463"/>
            <a:ext cx="181381" cy="200685"/>
          </a:xfrm>
          <a:prstGeom prst="rect">
            <a:avLst/>
          </a:prstGeom>
          <a:noFill/>
          <a:extLst/>
        </p:spPr>
      </p:pic>
      <p:sp>
        <p:nvSpPr>
          <p:cNvPr id="811" name="Freeform 811"/>
          <p:cNvSpPr/>
          <p:nvPr/>
        </p:nvSpPr>
        <p:spPr>
          <a:xfrm rot="0" flipH="0" flipV="0">
            <a:off x="4243054" y="17453429"/>
            <a:ext cx="107467" cy="129311"/>
          </a:xfrm>
          <a:custGeom>
            <a:pathLst>
              <a:path w="107467" h="129311">
                <a:moveTo>
                  <a:pt x="107467" y="127025"/>
                </a:moveTo>
                <a:lnTo>
                  <a:pt x="75705" y="127025"/>
                </a:lnTo>
                <a:lnTo>
                  <a:pt x="75705" y="116358"/>
                </a:lnTo>
                <a:cubicBezTo>
                  <a:pt x="70371" y="124994"/>
                  <a:pt x="63513" y="129311"/>
                  <a:pt x="46749" y="129311"/>
                </a:cubicBezTo>
                <a:cubicBezTo>
                  <a:pt x="21082" y="129311"/>
                  <a:pt x="0" y="116612"/>
                  <a:pt x="0" y="79261"/>
                </a:cubicBezTo>
                <a:lnTo>
                  <a:pt x="0" y="0"/>
                </a:lnTo>
                <a:lnTo>
                  <a:pt x="32525" y="0"/>
                </a:lnTo>
                <a:lnTo>
                  <a:pt x="32525" y="74435"/>
                </a:lnTo>
                <a:cubicBezTo>
                  <a:pt x="32525" y="94501"/>
                  <a:pt x="39624" y="101359"/>
                  <a:pt x="53099" y="101359"/>
                </a:cubicBezTo>
                <a:cubicBezTo>
                  <a:pt x="68085" y="101359"/>
                  <a:pt x="75197" y="92227"/>
                  <a:pt x="75197" y="74689"/>
                </a:cubicBezTo>
                <a:lnTo>
                  <a:pt x="75197" y="0"/>
                </a:lnTo>
                <a:lnTo>
                  <a:pt x="107467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2" name="Picture 812"/>
          <p:cNvPicPr>
            <a:picLocks noChangeAspect="0" noChangeArrowheads="1"/>
          </p:cNvPicPr>
          <p:nvPr/>
        </p:nvPicPr>
        <p:blipFill>
          <a:blip r:embed="rId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9371" y="17438439"/>
            <a:ext cx="135153" cy="204508"/>
          </a:xfrm>
          <a:prstGeom prst="rect">
            <a:avLst/>
          </a:prstGeom>
          <a:noFill/>
          <a:extLst/>
        </p:spPr>
      </p:pic>
      <p:sp>
        <p:nvSpPr>
          <p:cNvPr id="813" name="Freeform 813"/>
          <p:cNvSpPr/>
          <p:nvPr/>
        </p:nvSpPr>
        <p:spPr>
          <a:xfrm rot="0" flipH="0" flipV="0">
            <a:off x="4507967" y="17453429"/>
            <a:ext cx="107467" cy="129311"/>
          </a:xfrm>
          <a:custGeom>
            <a:pathLst>
              <a:path w="107467" h="129311">
                <a:moveTo>
                  <a:pt x="107467" y="127025"/>
                </a:moveTo>
                <a:lnTo>
                  <a:pt x="75705" y="127025"/>
                </a:lnTo>
                <a:lnTo>
                  <a:pt x="75705" y="116358"/>
                </a:lnTo>
                <a:cubicBezTo>
                  <a:pt x="70371" y="124994"/>
                  <a:pt x="63513" y="129311"/>
                  <a:pt x="46749" y="129311"/>
                </a:cubicBezTo>
                <a:cubicBezTo>
                  <a:pt x="21082" y="129311"/>
                  <a:pt x="0" y="116612"/>
                  <a:pt x="0" y="79261"/>
                </a:cubicBezTo>
                <a:lnTo>
                  <a:pt x="0" y="0"/>
                </a:lnTo>
                <a:lnTo>
                  <a:pt x="32525" y="0"/>
                </a:lnTo>
                <a:lnTo>
                  <a:pt x="32525" y="74435"/>
                </a:lnTo>
                <a:cubicBezTo>
                  <a:pt x="32525" y="94501"/>
                  <a:pt x="39624" y="101359"/>
                  <a:pt x="53099" y="101359"/>
                </a:cubicBezTo>
                <a:cubicBezTo>
                  <a:pt x="68085" y="101359"/>
                  <a:pt x="75197" y="92227"/>
                  <a:pt x="75197" y="74689"/>
                </a:cubicBezTo>
                <a:lnTo>
                  <a:pt x="75197" y="0"/>
                </a:lnTo>
                <a:lnTo>
                  <a:pt x="107467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 rot="0" flipH="0" flipV="0">
            <a:off x="4635223" y="17451134"/>
            <a:ext cx="102374" cy="131596"/>
          </a:xfrm>
          <a:custGeom>
            <a:pathLst>
              <a:path w="102374" h="131596">
                <a:moveTo>
                  <a:pt x="75946" y="38112"/>
                </a:moveTo>
                <a:cubicBezTo>
                  <a:pt x="70371" y="31509"/>
                  <a:pt x="64771" y="27952"/>
                  <a:pt x="51054" y="27952"/>
                </a:cubicBezTo>
                <a:cubicBezTo>
                  <a:pt x="42673" y="27952"/>
                  <a:pt x="35040" y="30492"/>
                  <a:pt x="35040" y="37859"/>
                </a:cubicBezTo>
                <a:cubicBezTo>
                  <a:pt x="35040" y="45477"/>
                  <a:pt x="41910" y="48272"/>
                  <a:pt x="55372" y="50303"/>
                </a:cubicBezTo>
                <a:cubicBezTo>
                  <a:pt x="86626" y="55142"/>
                  <a:pt x="102374" y="67067"/>
                  <a:pt x="102374" y="92226"/>
                </a:cubicBezTo>
                <a:cubicBezTo>
                  <a:pt x="102374" y="116623"/>
                  <a:pt x="85344" y="131596"/>
                  <a:pt x="52578" y="131596"/>
                </a:cubicBezTo>
                <a:cubicBezTo>
                  <a:pt x="26658" y="131596"/>
                  <a:pt x="10910" y="125246"/>
                  <a:pt x="0" y="110514"/>
                </a:cubicBezTo>
                <a:lnTo>
                  <a:pt x="24880" y="92734"/>
                </a:lnTo>
                <a:cubicBezTo>
                  <a:pt x="29973" y="99592"/>
                  <a:pt x="36323" y="103656"/>
                  <a:pt x="52071" y="103656"/>
                </a:cubicBezTo>
                <a:cubicBezTo>
                  <a:pt x="63246" y="103656"/>
                  <a:pt x="70104" y="99846"/>
                  <a:pt x="70104" y="93242"/>
                </a:cubicBezTo>
                <a:cubicBezTo>
                  <a:pt x="70104" y="85368"/>
                  <a:pt x="64529" y="82828"/>
                  <a:pt x="48514" y="80288"/>
                </a:cubicBezTo>
                <a:cubicBezTo>
                  <a:pt x="22099" y="75958"/>
                  <a:pt x="2782" y="64794"/>
                  <a:pt x="2782" y="39127"/>
                </a:cubicBezTo>
                <a:cubicBezTo>
                  <a:pt x="2782" y="14998"/>
                  <a:pt x="20066" y="0"/>
                  <a:pt x="51817" y="0"/>
                </a:cubicBezTo>
                <a:cubicBezTo>
                  <a:pt x="72645" y="0"/>
                  <a:pt x="89928" y="4839"/>
                  <a:pt x="99834" y="21094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 rot="0" flipH="0" flipV="0">
            <a:off x="4750013" y="17425489"/>
            <a:ext cx="73418" cy="154965"/>
          </a:xfrm>
          <a:custGeom>
            <a:pathLst>
              <a:path w="73418" h="154965">
                <a:moveTo>
                  <a:pt x="0" y="27940"/>
                </a:moveTo>
                <a:lnTo>
                  <a:pt x="16255" y="27940"/>
                </a:lnTo>
                <a:lnTo>
                  <a:pt x="16255" y="0"/>
                </a:lnTo>
                <a:lnTo>
                  <a:pt x="48513" y="0"/>
                </a:lnTo>
                <a:lnTo>
                  <a:pt x="48513" y="27940"/>
                </a:lnTo>
                <a:lnTo>
                  <a:pt x="73418" y="27940"/>
                </a:lnTo>
                <a:lnTo>
                  <a:pt x="73418" y="55372"/>
                </a:lnTo>
                <a:lnTo>
                  <a:pt x="48513" y="55372"/>
                </a:lnTo>
                <a:lnTo>
                  <a:pt x="48513" y="108470"/>
                </a:lnTo>
                <a:cubicBezTo>
                  <a:pt x="48513" y="121183"/>
                  <a:pt x="51066" y="126517"/>
                  <a:pt x="63004" y="126517"/>
                </a:cubicBezTo>
                <a:lnTo>
                  <a:pt x="73418" y="126517"/>
                </a:lnTo>
                <a:lnTo>
                  <a:pt x="73418" y="154965"/>
                </a:lnTo>
                <a:lnTo>
                  <a:pt x="59702" y="154965"/>
                </a:lnTo>
                <a:cubicBezTo>
                  <a:pt x="28955" y="154965"/>
                  <a:pt x="16255" y="146329"/>
                  <a:pt x="16255" y="113550"/>
                </a:cubicBezTo>
                <a:lnTo>
                  <a:pt x="16255" y="55372"/>
                </a:lnTo>
                <a:lnTo>
                  <a:pt x="0" y="553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 rot="0" flipH="0" flipV="0">
            <a:off x="4906730" y="17402870"/>
            <a:ext cx="110514" cy="177584"/>
          </a:xfrm>
          <a:custGeom>
            <a:pathLst>
              <a:path w="110514" h="177584">
                <a:moveTo>
                  <a:pt x="108483" y="177584"/>
                </a:moveTo>
                <a:lnTo>
                  <a:pt x="267" y="177584"/>
                </a:lnTo>
                <a:lnTo>
                  <a:pt x="267" y="154712"/>
                </a:lnTo>
                <a:lnTo>
                  <a:pt x="58953" y="85624"/>
                </a:lnTo>
                <a:cubicBezTo>
                  <a:pt x="69863" y="72911"/>
                  <a:pt x="75210" y="62243"/>
                  <a:pt x="75210" y="50813"/>
                </a:cubicBezTo>
                <a:cubicBezTo>
                  <a:pt x="75210" y="36576"/>
                  <a:pt x="64795" y="29477"/>
                  <a:pt x="53353" y="29477"/>
                </a:cubicBezTo>
                <a:cubicBezTo>
                  <a:pt x="41415" y="29477"/>
                  <a:pt x="32525" y="36843"/>
                  <a:pt x="31496" y="50813"/>
                </a:cubicBezTo>
                <a:lnTo>
                  <a:pt x="0" y="50813"/>
                </a:lnTo>
                <a:cubicBezTo>
                  <a:pt x="0" y="20587"/>
                  <a:pt x="24905" y="0"/>
                  <a:pt x="55131" y="0"/>
                </a:cubicBezTo>
                <a:cubicBezTo>
                  <a:pt x="86627" y="0"/>
                  <a:pt x="110514" y="21844"/>
                  <a:pt x="110514" y="50813"/>
                </a:cubicBezTo>
                <a:cubicBezTo>
                  <a:pt x="110514" y="73927"/>
                  <a:pt x="95276" y="91974"/>
                  <a:pt x="84100" y="105182"/>
                </a:cubicBezTo>
                <a:lnTo>
                  <a:pt x="48019" y="147613"/>
                </a:lnTo>
                <a:lnTo>
                  <a:pt x="108483" y="14761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7" name="Picture 817"/>
          <p:cNvPicPr>
            <a:picLocks noChangeAspect="0" noChangeArrowheads="1"/>
          </p:cNvPicPr>
          <p:nvPr/>
        </p:nvPicPr>
        <p:blipFill>
          <a:blip r:embed="rId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28130" y="17390169"/>
            <a:ext cx="143293" cy="205270"/>
          </a:xfrm>
          <a:prstGeom prst="rect">
            <a:avLst/>
          </a:prstGeom>
          <a:noFill/>
          <a:extLst/>
        </p:spPr>
      </p:pic>
      <p:sp>
        <p:nvSpPr>
          <p:cNvPr id="818" name="Freeform 818"/>
          <p:cNvSpPr/>
          <p:nvPr/>
        </p:nvSpPr>
        <p:spPr>
          <a:xfrm rot="0" flipH="0" flipV="0">
            <a:off x="5181044" y="17402870"/>
            <a:ext cx="110514" cy="177584"/>
          </a:xfrm>
          <a:custGeom>
            <a:pathLst>
              <a:path w="110514" h="177584">
                <a:moveTo>
                  <a:pt x="108483" y="177584"/>
                </a:moveTo>
                <a:lnTo>
                  <a:pt x="267" y="177584"/>
                </a:lnTo>
                <a:lnTo>
                  <a:pt x="267" y="154712"/>
                </a:lnTo>
                <a:lnTo>
                  <a:pt x="58953" y="85624"/>
                </a:lnTo>
                <a:cubicBezTo>
                  <a:pt x="69863" y="72911"/>
                  <a:pt x="75210" y="62243"/>
                  <a:pt x="75210" y="50813"/>
                </a:cubicBezTo>
                <a:cubicBezTo>
                  <a:pt x="75210" y="36576"/>
                  <a:pt x="64795" y="29477"/>
                  <a:pt x="53353" y="29477"/>
                </a:cubicBezTo>
                <a:cubicBezTo>
                  <a:pt x="41415" y="29477"/>
                  <a:pt x="32525" y="36843"/>
                  <a:pt x="31496" y="50813"/>
                </a:cubicBezTo>
                <a:lnTo>
                  <a:pt x="0" y="50813"/>
                </a:lnTo>
                <a:cubicBezTo>
                  <a:pt x="0" y="20587"/>
                  <a:pt x="24905" y="0"/>
                  <a:pt x="55131" y="0"/>
                </a:cubicBezTo>
                <a:cubicBezTo>
                  <a:pt x="86627" y="0"/>
                  <a:pt x="110514" y="21844"/>
                  <a:pt x="110514" y="50813"/>
                </a:cubicBezTo>
                <a:cubicBezTo>
                  <a:pt x="110514" y="73927"/>
                  <a:pt x="95276" y="91974"/>
                  <a:pt x="84100" y="105182"/>
                </a:cubicBezTo>
                <a:lnTo>
                  <a:pt x="48019" y="147613"/>
                </a:lnTo>
                <a:lnTo>
                  <a:pt x="108483" y="14761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 rot="0" flipH="0" flipV="0">
            <a:off x="5337267" y="17405156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34" y="175298"/>
                </a:lnTo>
                <a:lnTo>
                  <a:pt x="25134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 rot="0" flipH="0" flipV="0">
            <a:off x="982915" y="3965793"/>
            <a:ext cx="419341" cy="409638"/>
          </a:xfrm>
          <a:custGeom>
            <a:pathLst>
              <a:path w="419341" h="409638">
                <a:moveTo>
                  <a:pt x="72936" y="304317"/>
                </a:moveTo>
                <a:cubicBezTo>
                  <a:pt x="71133" y="314540"/>
                  <a:pt x="73367" y="324027"/>
                  <a:pt x="79222" y="331012"/>
                </a:cubicBezTo>
                <a:cubicBezTo>
                  <a:pt x="84924" y="337806"/>
                  <a:pt x="93510" y="341540"/>
                  <a:pt x="103416" y="341540"/>
                </a:cubicBezTo>
                <a:lnTo>
                  <a:pt x="359117" y="341540"/>
                </a:lnTo>
                <a:lnTo>
                  <a:pt x="347116" y="409638"/>
                </a:lnTo>
                <a:lnTo>
                  <a:pt x="94843" y="409638"/>
                </a:lnTo>
                <a:cubicBezTo>
                  <a:pt x="66256" y="409638"/>
                  <a:pt x="41136" y="398462"/>
                  <a:pt x="24092" y="378167"/>
                </a:cubicBezTo>
                <a:cubicBezTo>
                  <a:pt x="6731" y="357466"/>
                  <a:pt x="0" y="330034"/>
                  <a:pt x="5131" y="300927"/>
                </a:cubicBezTo>
                <a:lnTo>
                  <a:pt x="39624" y="105334"/>
                </a:lnTo>
                <a:cubicBezTo>
                  <a:pt x="44590" y="77153"/>
                  <a:pt x="60186" y="50711"/>
                  <a:pt x="83553" y="30836"/>
                </a:cubicBezTo>
                <a:cubicBezTo>
                  <a:pt x="106959" y="10960"/>
                  <a:pt x="135394" y="0"/>
                  <a:pt x="163652" y="0"/>
                </a:cubicBezTo>
                <a:lnTo>
                  <a:pt x="419341" y="0"/>
                </a:lnTo>
                <a:lnTo>
                  <a:pt x="407326" y="68097"/>
                </a:lnTo>
                <a:lnTo>
                  <a:pt x="155066" y="68097"/>
                </a:lnTo>
                <a:cubicBezTo>
                  <a:pt x="133121" y="68097"/>
                  <a:pt x="111302" y="86690"/>
                  <a:pt x="107429" y="108712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 rot="0" flipH="0" flipV="0">
            <a:off x="1377788" y="3865471"/>
            <a:ext cx="158330" cy="509955"/>
          </a:xfrm>
          <a:custGeom>
            <a:pathLst>
              <a:path w="158330" h="509955">
                <a:moveTo>
                  <a:pt x="158330" y="0"/>
                </a:moveTo>
                <a:lnTo>
                  <a:pt x="68402" y="509955"/>
                </a:lnTo>
                <a:lnTo>
                  <a:pt x="0" y="509955"/>
                </a:lnTo>
                <a:lnTo>
                  <a:pt x="89916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2" name="Picture 822"/>
          <p:cNvPicPr>
            <a:picLocks noChangeAspect="0" noChangeArrowheads="1"/>
          </p:cNvPicPr>
          <p:nvPr/>
        </p:nvPicPr>
        <p:blipFill>
          <a:blip r:embed="rId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0411" y="4050674"/>
            <a:ext cx="406590" cy="337452"/>
          </a:xfrm>
          <a:prstGeom prst="rect">
            <a:avLst/>
          </a:prstGeom>
          <a:noFill/>
          <a:extLst/>
        </p:spPr>
      </p:pic>
      <p:sp>
        <p:nvSpPr>
          <p:cNvPr id="823" name="Freeform 823"/>
          <p:cNvSpPr/>
          <p:nvPr/>
        </p:nvSpPr>
        <p:spPr>
          <a:xfrm rot="0" flipH="0" flipV="0">
            <a:off x="1916252" y="4063375"/>
            <a:ext cx="402145" cy="312051"/>
          </a:xfrm>
          <a:custGeom>
            <a:pathLst>
              <a:path w="402145" h="312051">
                <a:moveTo>
                  <a:pt x="402145" y="0"/>
                </a:moveTo>
                <a:lnTo>
                  <a:pt x="365684" y="206730"/>
                </a:lnTo>
                <a:cubicBezTo>
                  <a:pt x="360718" y="234911"/>
                  <a:pt x="345123" y="261353"/>
                  <a:pt x="321755" y="281216"/>
                </a:cubicBezTo>
                <a:cubicBezTo>
                  <a:pt x="298361" y="301104"/>
                  <a:pt x="269913" y="312051"/>
                  <a:pt x="241656" y="312051"/>
                </a:cubicBezTo>
                <a:lnTo>
                  <a:pt x="94856" y="312051"/>
                </a:lnTo>
                <a:cubicBezTo>
                  <a:pt x="66269" y="312051"/>
                  <a:pt x="41135" y="300875"/>
                  <a:pt x="24105" y="280581"/>
                </a:cubicBezTo>
                <a:cubicBezTo>
                  <a:pt x="6731" y="259880"/>
                  <a:pt x="0" y="232460"/>
                  <a:pt x="5131" y="203352"/>
                </a:cubicBezTo>
                <a:lnTo>
                  <a:pt x="40996" y="0"/>
                </a:lnTo>
                <a:lnTo>
                  <a:pt x="109385" y="0"/>
                </a:lnTo>
                <a:lnTo>
                  <a:pt x="72936" y="206730"/>
                </a:lnTo>
                <a:cubicBezTo>
                  <a:pt x="71145" y="216954"/>
                  <a:pt x="73368" y="226440"/>
                  <a:pt x="79235" y="233425"/>
                </a:cubicBezTo>
                <a:cubicBezTo>
                  <a:pt x="84925" y="240220"/>
                  <a:pt x="93523" y="243941"/>
                  <a:pt x="103429" y="243941"/>
                </a:cubicBezTo>
                <a:lnTo>
                  <a:pt x="250241" y="243941"/>
                </a:lnTo>
                <a:cubicBezTo>
                  <a:pt x="272199" y="243941"/>
                  <a:pt x="293992" y="225361"/>
                  <a:pt x="297891" y="203352"/>
                </a:cubicBezTo>
                <a:lnTo>
                  <a:pt x="333731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4" name="Picture 824"/>
          <p:cNvPicPr>
            <a:picLocks noChangeAspect="0" noChangeArrowheads="1"/>
          </p:cNvPicPr>
          <p:nvPr/>
        </p:nvPicPr>
        <p:blipFill>
          <a:blip r:embed="rId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13604" y="3855518"/>
            <a:ext cx="458494" cy="532612"/>
          </a:xfrm>
          <a:prstGeom prst="rect">
            <a:avLst/>
          </a:prstGeom>
          <a:noFill/>
          <a:extLst/>
        </p:spPr>
      </p:pic>
      <p:sp>
        <p:nvSpPr>
          <p:cNvPr id="825" name="Freeform 825"/>
          <p:cNvSpPr/>
          <p:nvPr/>
        </p:nvSpPr>
        <p:spPr>
          <a:xfrm rot="0" flipH="0" flipV="0">
            <a:off x="2932997" y="3965793"/>
            <a:ext cx="419341" cy="409638"/>
          </a:xfrm>
          <a:custGeom>
            <a:pathLst>
              <a:path w="419341" h="409638">
                <a:moveTo>
                  <a:pt x="72936" y="304317"/>
                </a:moveTo>
                <a:cubicBezTo>
                  <a:pt x="71133" y="314540"/>
                  <a:pt x="73355" y="324027"/>
                  <a:pt x="79222" y="331012"/>
                </a:cubicBezTo>
                <a:cubicBezTo>
                  <a:pt x="84912" y="337806"/>
                  <a:pt x="93510" y="341540"/>
                  <a:pt x="103416" y="341540"/>
                </a:cubicBezTo>
                <a:lnTo>
                  <a:pt x="359117" y="341540"/>
                </a:lnTo>
                <a:lnTo>
                  <a:pt x="347116" y="409638"/>
                </a:lnTo>
                <a:lnTo>
                  <a:pt x="94843" y="409638"/>
                </a:lnTo>
                <a:cubicBezTo>
                  <a:pt x="66256" y="409638"/>
                  <a:pt x="41136" y="398462"/>
                  <a:pt x="24092" y="378167"/>
                </a:cubicBezTo>
                <a:cubicBezTo>
                  <a:pt x="6731" y="357466"/>
                  <a:pt x="0" y="330034"/>
                  <a:pt x="5131" y="300927"/>
                </a:cubicBezTo>
                <a:lnTo>
                  <a:pt x="39624" y="105334"/>
                </a:lnTo>
                <a:cubicBezTo>
                  <a:pt x="44590" y="77153"/>
                  <a:pt x="60186" y="50711"/>
                  <a:pt x="83553" y="30836"/>
                </a:cubicBezTo>
                <a:cubicBezTo>
                  <a:pt x="106959" y="10960"/>
                  <a:pt x="135394" y="0"/>
                  <a:pt x="163652" y="0"/>
                </a:cubicBezTo>
                <a:lnTo>
                  <a:pt x="419341" y="0"/>
                </a:lnTo>
                <a:lnTo>
                  <a:pt x="407326" y="68097"/>
                </a:lnTo>
                <a:lnTo>
                  <a:pt x="155066" y="68097"/>
                </a:lnTo>
                <a:cubicBezTo>
                  <a:pt x="133121" y="68097"/>
                  <a:pt x="111302" y="86690"/>
                  <a:pt x="107429" y="108712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6" name="Picture 826"/>
          <p:cNvPicPr>
            <a:picLocks noChangeAspect="0" noChangeArrowheads="1"/>
          </p:cNvPicPr>
          <p:nvPr/>
        </p:nvPicPr>
        <p:blipFill>
          <a:blip r:embed="rId8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5184" y="4050672"/>
            <a:ext cx="406595" cy="337452"/>
          </a:xfrm>
          <a:prstGeom prst="rect">
            <a:avLst/>
          </a:prstGeom>
          <a:noFill/>
          <a:extLst/>
        </p:spPr>
      </p:pic>
      <p:sp>
        <p:nvSpPr>
          <p:cNvPr id="827" name="Freeform 827"/>
          <p:cNvSpPr/>
          <p:nvPr/>
        </p:nvSpPr>
        <p:spPr>
          <a:xfrm rot="0" flipH="0" flipV="0">
            <a:off x="3717421" y="4063375"/>
            <a:ext cx="269798" cy="312051"/>
          </a:xfrm>
          <a:custGeom>
            <a:pathLst>
              <a:path w="269798" h="312051">
                <a:moveTo>
                  <a:pt x="269798" y="0"/>
                </a:moveTo>
                <a:lnTo>
                  <a:pt x="257797" y="68097"/>
                </a:lnTo>
                <a:lnTo>
                  <a:pt x="151904" y="68097"/>
                </a:lnTo>
                <a:cubicBezTo>
                  <a:pt x="129959" y="68097"/>
                  <a:pt x="108140" y="86702"/>
                  <a:pt x="104267" y="108712"/>
                </a:cubicBezTo>
                <a:lnTo>
                  <a:pt x="68402" y="312051"/>
                </a:lnTo>
                <a:lnTo>
                  <a:pt x="0" y="312051"/>
                </a:lnTo>
                <a:lnTo>
                  <a:pt x="36461" y="105321"/>
                </a:lnTo>
                <a:cubicBezTo>
                  <a:pt x="41427" y="77152"/>
                  <a:pt x="57023" y="50698"/>
                  <a:pt x="80391" y="30835"/>
                </a:cubicBezTo>
                <a:cubicBezTo>
                  <a:pt x="103784" y="10947"/>
                  <a:pt x="132219" y="0"/>
                  <a:pt x="160477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8" name="Picture 828"/>
          <p:cNvPicPr>
            <a:picLocks noChangeAspect="0" noChangeArrowheads="1"/>
          </p:cNvPicPr>
          <p:nvPr/>
        </p:nvPicPr>
        <p:blipFill>
          <a:blip r:embed="rId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62563" y="4050674"/>
            <a:ext cx="799936" cy="340732"/>
          </a:xfrm>
          <a:prstGeom prst="rect">
            <a:avLst/>
          </a:prstGeom>
          <a:noFill/>
          <a:extLst/>
        </p:spPr>
      </p:pic>
      <p:sp>
        <p:nvSpPr>
          <p:cNvPr id="829" name="Freeform 829"/>
          <p:cNvSpPr/>
          <p:nvPr/>
        </p:nvSpPr>
        <p:spPr>
          <a:xfrm rot="0" flipH="0" flipV="0">
            <a:off x="4751887" y="4063375"/>
            <a:ext cx="269798" cy="312051"/>
          </a:xfrm>
          <a:custGeom>
            <a:pathLst>
              <a:path w="269798" h="312051">
                <a:moveTo>
                  <a:pt x="269798" y="0"/>
                </a:moveTo>
                <a:lnTo>
                  <a:pt x="257797" y="68097"/>
                </a:lnTo>
                <a:lnTo>
                  <a:pt x="151904" y="68097"/>
                </a:lnTo>
                <a:cubicBezTo>
                  <a:pt x="129959" y="68097"/>
                  <a:pt x="108140" y="86702"/>
                  <a:pt x="104267" y="108712"/>
                </a:cubicBezTo>
                <a:lnTo>
                  <a:pt x="68402" y="312051"/>
                </a:lnTo>
                <a:lnTo>
                  <a:pt x="0" y="312051"/>
                </a:lnTo>
                <a:lnTo>
                  <a:pt x="36461" y="105321"/>
                </a:lnTo>
                <a:cubicBezTo>
                  <a:pt x="41427" y="77152"/>
                  <a:pt x="57023" y="50698"/>
                  <a:pt x="80391" y="30835"/>
                </a:cubicBezTo>
                <a:cubicBezTo>
                  <a:pt x="103784" y="10947"/>
                  <a:pt x="132232" y="0"/>
                  <a:pt x="160477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0" name="Picture 830"/>
          <p:cNvPicPr>
            <a:picLocks noChangeAspect="0" noChangeArrowheads="1"/>
          </p:cNvPicPr>
          <p:nvPr/>
        </p:nvPicPr>
        <p:blipFill>
          <a:blip r:embed="rId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188207" y="3953088"/>
            <a:ext cx="818892" cy="438318"/>
          </a:xfrm>
          <a:prstGeom prst="rect">
            <a:avLst/>
          </a:prstGeom>
          <a:noFill/>
          <a:extLst/>
        </p:spPr>
      </p:pic>
      <p:sp>
        <p:nvSpPr>
          <p:cNvPr id="831" name="Freeform 831"/>
          <p:cNvSpPr/>
          <p:nvPr/>
        </p:nvSpPr>
        <p:spPr>
          <a:xfrm rot="0" flipH="0" flipV="0">
            <a:off x="6035842" y="3965789"/>
            <a:ext cx="275564" cy="409637"/>
          </a:xfrm>
          <a:custGeom>
            <a:pathLst>
              <a:path w="275564" h="409637">
                <a:moveTo>
                  <a:pt x="275564" y="97586"/>
                </a:moveTo>
                <a:lnTo>
                  <a:pt x="263563" y="165683"/>
                </a:lnTo>
                <a:lnTo>
                  <a:pt x="141579" y="165683"/>
                </a:lnTo>
                <a:lnTo>
                  <a:pt x="98565" y="409637"/>
                </a:lnTo>
                <a:lnTo>
                  <a:pt x="30162" y="409637"/>
                </a:lnTo>
                <a:lnTo>
                  <a:pt x="73177" y="165683"/>
                </a:lnTo>
                <a:lnTo>
                  <a:pt x="0" y="165683"/>
                </a:lnTo>
                <a:lnTo>
                  <a:pt x="12001" y="97586"/>
                </a:lnTo>
                <a:lnTo>
                  <a:pt x="85192" y="97586"/>
                </a:lnTo>
                <a:lnTo>
                  <a:pt x="102387" y="0"/>
                </a:lnTo>
                <a:lnTo>
                  <a:pt x="170802" y="0"/>
                </a:lnTo>
                <a:lnTo>
                  <a:pt x="153594" y="9758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 rot="0" flipH="0" flipV="0">
            <a:off x="6289885" y="3876959"/>
            <a:ext cx="402132" cy="498474"/>
          </a:xfrm>
          <a:custGeom>
            <a:pathLst>
              <a:path w="402132" h="498474">
                <a:moveTo>
                  <a:pt x="397002" y="295122"/>
                </a:moveTo>
                <a:lnTo>
                  <a:pt x="361163" y="498474"/>
                </a:lnTo>
                <a:lnTo>
                  <a:pt x="292748" y="498474"/>
                </a:lnTo>
                <a:lnTo>
                  <a:pt x="329197" y="291744"/>
                </a:lnTo>
                <a:cubicBezTo>
                  <a:pt x="331013" y="281508"/>
                  <a:pt x="328765" y="272034"/>
                  <a:pt x="322911" y="265036"/>
                </a:cubicBezTo>
                <a:cubicBezTo>
                  <a:pt x="317221" y="258254"/>
                  <a:pt x="308623" y="254521"/>
                  <a:pt x="298730" y="254521"/>
                </a:cubicBezTo>
                <a:lnTo>
                  <a:pt x="111430" y="254521"/>
                </a:lnTo>
                <a:lnTo>
                  <a:pt x="68403" y="498474"/>
                </a:lnTo>
                <a:lnTo>
                  <a:pt x="0" y="498474"/>
                </a:lnTo>
                <a:lnTo>
                  <a:pt x="87897" y="0"/>
                </a:lnTo>
                <a:lnTo>
                  <a:pt x="156299" y="0"/>
                </a:lnTo>
                <a:lnTo>
                  <a:pt x="123432" y="186410"/>
                </a:lnTo>
                <a:lnTo>
                  <a:pt x="307302" y="186410"/>
                </a:lnTo>
                <a:cubicBezTo>
                  <a:pt x="335890" y="186410"/>
                  <a:pt x="361011" y="197599"/>
                  <a:pt x="378041" y="217894"/>
                </a:cubicBezTo>
                <a:cubicBezTo>
                  <a:pt x="395402" y="238582"/>
                  <a:pt x="402132" y="266014"/>
                  <a:pt x="397002" y="295122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 rot="0" flipH="0" flipV="0">
            <a:off x="6712487" y="4063233"/>
            <a:ext cx="405269" cy="312051"/>
          </a:xfrm>
          <a:custGeom>
            <a:pathLst>
              <a:path w="405269" h="312051">
                <a:moveTo>
                  <a:pt x="405269" y="0"/>
                </a:moveTo>
                <a:lnTo>
                  <a:pt x="364528" y="231051"/>
                </a:lnTo>
                <a:cubicBezTo>
                  <a:pt x="360693" y="252729"/>
                  <a:pt x="348716" y="273075"/>
                  <a:pt x="330759" y="288340"/>
                </a:cubicBezTo>
                <a:cubicBezTo>
                  <a:pt x="312775" y="303631"/>
                  <a:pt x="290881" y="312051"/>
                  <a:pt x="269113" y="312051"/>
                </a:cubicBezTo>
                <a:lnTo>
                  <a:pt x="220027" y="312051"/>
                </a:lnTo>
                <a:cubicBezTo>
                  <a:pt x="202450" y="312051"/>
                  <a:pt x="186360" y="306476"/>
                  <a:pt x="173850" y="296202"/>
                </a:cubicBezTo>
                <a:cubicBezTo>
                  <a:pt x="158140" y="306476"/>
                  <a:pt x="140271" y="312051"/>
                  <a:pt x="122745" y="312051"/>
                </a:cubicBezTo>
                <a:lnTo>
                  <a:pt x="73660" y="312051"/>
                </a:lnTo>
                <a:cubicBezTo>
                  <a:pt x="51486" y="312051"/>
                  <a:pt x="31978" y="303364"/>
                  <a:pt x="18732" y="287578"/>
                </a:cubicBezTo>
                <a:cubicBezTo>
                  <a:pt x="5245" y="271500"/>
                  <a:pt x="0" y="250228"/>
                  <a:pt x="3975" y="227672"/>
                </a:cubicBezTo>
                <a:lnTo>
                  <a:pt x="44120" y="0"/>
                </a:lnTo>
                <a:lnTo>
                  <a:pt x="112522" y="0"/>
                </a:lnTo>
                <a:lnTo>
                  <a:pt x="71780" y="231051"/>
                </a:lnTo>
                <a:cubicBezTo>
                  <a:pt x="71133" y="234721"/>
                  <a:pt x="71882" y="238061"/>
                  <a:pt x="73863" y="240436"/>
                </a:cubicBezTo>
                <a:cubicBezTo>
                  <a:pt x="75781" y="242697"/>
                  <a:pt x="78740" y="243954"/>
                  <a:pt x="82232" y="243954"/>
                </a:cubicBezTo>
                <a:lnTo>
                  <a:pt x="131318" y="243954"/>
                </a:lnTo>
                <a:cubicBezTo>
                  <a:pt x="140081" y="243954"/>
                  <a:pt x="148793" y="236499"/>
                  <a:pt x="150355" y="227672"/>
                </a:cubicBezTo>
                <a:lnTo>
                  <a:pt x="190500" y="0"/>
                </a:lnTo>
                <a:lnTo>
                  <a:pt x="258902" y="0"/>
                </a:lnTo>
                <a:lnTo>
                  <a:pt x="218160" y="231051"/>
                </a:lnTo>
                <a:cubicBezTo>
                  <a:pt x="217513" y="234721"/>
                  <a:pt x="218249" y="238061"/>
                  <a:pt x="220243" y="240436"/>
                </a:cubicBezTo>
                <a:cubicBezTo>
                  <a:pt x="222148" y="242697"/>
                  <a:pt x="225120" y="243954"/>
                  <a:pt x="228613" y="243954"/>
                </a:cubicBezTo>
                <a:lnTo>
                  <a:pt x="277698" y="243954"/>
                </a:lnTo>
                <a:cubicBezTo>
                  <a:pt x="286461" y="243954"/>
                  <a:pt x="295173" y="236499"/>
                  <a:pt x="296723" y="227672"/>
                </a:cubicBezTo>
                <a:lnTo>
                  <a:pt x="336867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4" name="Picture 834"/>
          <p:cNvPicPr>
            <a:picLocks noChangeAspect="0" noChangeArrowheads="1"/>
          </p:cNvPicPr>
          <p:nvPr/>
        </p:nvPicPr>
        <p:blipFill>
          <a:blip r:embed="rId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14146" y="4050672"/>
            <a:ext cx="406595" cy="337452"/>
          </a:xfrm>
          <a:prstGeom prst="rect">
            <a:avLst/>
          </a:prstGeom>
          <a:noFill/>
          <a:extLst/>
        </p:spPr>
      </p:pic>
      <p:sp>
        <p:nvSpPr>
          <p:cNvPr id="835" name="Freeform 835"/>
          <p:cNvSpPr/>
          <p:nvPr/>
        </p:nvSpPr>
        <p:spPr>
          <a:xfrm rot="0" flipH="0" flipV="0">
            <a:off x="7529987" y="4063237"/>
            <a:ext cx="402081" cy="434479"/>
          </a:xfrm>
          <a:custGeom>
            <a:pathLst>
              <a:path w="402081" h="434479">
                <a:moveTo>
                  <a:pt x="402081" y="889"/>
                </a:moveTo>
                <a:lnTo>
                  <a:pt x="344195" y="329145"/>
                </a:lnTo>
                <a:cubicBezTo>
                  <a:pt x="339242" y="357314"/>
                  <a:pt x="323634" y="383768"/>
                  <a:pt x="300266" y="403631"/>
                </a:cubicBezTo>
                <a:cubicBezTo>
                  <a:pt x="276885" y="423519"/>
                  <a:pt x="248424" y="434479"/>
                  <a:pt x="220192" y="434479"/>
                </a:cubicBezTo>
                <a:lnTo>
                  <a:pt x="110858" y="434479"/>
                </a:lnTo>
                <a:lnTo>
                  <a:pt x="122872" y="366369"/>
                </a:lnTo>
                <a:lnTo>
                  <a:pt x="228765" y="366369"/>
                </a:lnTo>
                <a:cubicBezTo>
                  <a:pt x="250697" y="366369"/>
                  <a:pt x="272516" y="347776"/>
                  <a:pt x="276402" y="325767"/>
                </a:cubicBezTo>
                <a:lnTo>
                  <a:pt x="278714" y="312648"/>
                </a:lnTo>
                <a:lnTo>
                  <a:pt x="94856" y="312648"/>
                </a:lnTo>
                <a:cubicBezTo>
                  <a:pt x="66268" y="312648"/>
                  <a:pt x="41135" y="301459"/>
                  <a:pt x="24104" y="281165"/>
                </a:cubicBezTo>
                <a:cubicBezTo>
                  <a:pt x="6731" y="260477"/>
                  <a:pt x="0" y="233045"/>
                  <a:pt x="5130" y="203936"/>
                </a:cubicBezTo>
                <a:lnTo>
                  <a:pt x="41097" y="0"/>
                </a:lnTo>
                <a:lnTo>
                  <a:pt x="109499" y="0"/>
                </a:lnTo>
                <a:lnTo>
                  <a:pt x="72936" y="207314"/>
                </a:lnTo>
                <a:cubicBezTo>
                  <a:pt x="71132" y="217550"/>
                  <a:pt x="73367" y="227037"/>
                  <a:pt x="79235" y="234010"/>
                </a:cubicBezTo>
                <a:cubicBezTo>
                  <a:pt x="84924" y="240804"/>
                  <a:pt x="93522" y="244538"/>
                  <a:pt x="103428" y="244538"/>
                </a:cubicBezTo>
                <a:lnTo>
                  <a:pt x="290715" y="244538"/>
                </a:lnTo>
                <a:lnTo>
                  <a:pt x="333679" y="889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Freeform 836"/>
          <p:cNvSpPr/>
          <p:nvPr/>
        </p:nvSpPr>
        <p:spPr>
          <a:xfrm rot="0" flipH="0" flipV="0">
            <a:off x="982915" y="4778593"/>
            <a:ext cx="419341" cy="409638"/>
          </a:xfrm>
          <a:custGeom>
            <a:pathLst>
              <a:path w="419341" h="409638">
                <a:moveTo>
                  <a:pt x="72936" y="304317"/>
                </a:moveTo>
                <a:cubicBezTo>
                  <a:pt x="71133" y="314540"/>
                  <a:pt x="73367" y="324027"/>
                  <a:pt x="79222" y="331012"/>
                </a:cubicBezTo>
                <a:cubicBezTo>
                  <a:pt x="84924" y="337806"/>
                  <a:pt x="93510" y="341540"/>
                  <a:pt x="103416" y="341540"/>
                </a:cubicBezTo>
                <a:lnTo>
                  <a:pt x="359117" y="341540"/>
                </a:lnTo>
                <a:lnTo>
                  <a:pt x="347116" y="409638"/>
                </a:lnTo>
                <a:lnTo>
                  <a:pt x="94843" y="409638"/>
                </a:lnTo>
                <a:cubicBezTo>
                  <a:pt x="66256" y="409638"/>
                  <a:pt x="41136" y="398462"/>
                  <a:pt x="24092" y="378167"/>
                </a:cubicBezTo>
                <a:cubicBezTo>
                  <a:pt x="6731" y="357466"/>
                  <a:pt x="0" y="330034"/>
                  <a:pt x="5131" y="300927"/>
                </a:cubicBezTo>
                <a:lnTo>
                  <a:pt x="39624" y="105334"/>
                </a:lnTo>
                <a:cubicBezTo>
                  <a:pt x="44590" y="77153"/>
                  <a:pt x="60186" y="50711"/>
                  <a:pt x="83553" y="30836"/>
                </a:cubicBezTo>
                <a:cubicBezTo>
                  <a:pt x="106959" y="10960"/>
                  <a:pt x="135394" y="0"/>
                  <a:pt x="163652" y="0"/>
                </a:cubicBezTo>
                <a:lnTo>
                  <a:pt x="419341" y="0"/>
                </a:lnTo>
                <a:lnTo>
                  <a:pt x="407326" y="68097"/>
                </a:lnTo>
                <a:lnTo>
                  <a:pt x="155066" y="68097"/>
                </a:lnTo>
                <a:cubicBezTo>
                  <a:pt x="133121" y="68097"/>
                  <a:pt x="111302" y="86690"/>
                  <a:pt x="107429" y="108712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" name="Picture 837"/>
          <p:cNvPicPr>
            <a:picLocks noChangeAspect="0" noChangeArrowheads="1"/>
          </p:cNvPicPr>
          <p:nvPr/>
        </p:nvPicPr>
        <p:blipFill>
          <a:blip r:embed="rId8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65089" y="4863474"/>
            <a:ext cx="406590" cy="337452"/>
          </a:xfrm>
          <a:prstGeom prst="rect">
            <a:avLst/>
          </a:prstGeom>
          <a:noFill/>
          <a:extLst/>
        </p:spPr>
      </p:pic>
      <p:sp>
        <p:nvSpPr>
          <p:cNvPr id="838" name="Freeform 838"/>
          <p:cNvSpPr/>
          <p:nvPr/>
        </p:nvSpPr>
        <p:spPr>
          <a:xfrm rot="0" flipH="0" flipV="0">
            <a:off x="1768560" y="4876176"/>
            <a:ext cx="405256" cy="312050"/>
          </a:xfrm>
          <a:custGeom>
            <a:pathLst>
              <a:path w="405256" h="312050">
                <a:moveTo>
                  <a:pt x="401294" y="84378"/>
                </a:moveTo>
                <a:lnTo>
                  <a:pt x="361150" y="312050"/>
                </a:lnTo>
                <a:lnTo>
                  <a:pt x="292748" y="312050"/>
                </a:lnTo>
                <a:lnTo>
                  <a:pt x="333489" y="81000"/>
                </a:lnTo>
                <a:cubicBezTo>
                  <a:pt x="334137" y="77330"/>
                  <a:pt x="333388" y="74003"/>
                  <a:pt x="331406" y="71628"/>
                </a:cubicBezTo>
                <a:cubicBezTo>
                  <a:pt x="329501" y="69354"/>
                  <a:pt x="326517" y="68097"/>
                  <a:pt x="323037" y="68097"/>
                </a:cubicBezTo>
                <a:lnTo>
                  <a:pt x="273952" y="68097"/>
                </a:lnTo>
                <a:cubicBezTo>
                  <a:pt x="265189" y="68097"/>
                  <a:pt x="256476" y="75565"/>
                  <a:pt x="254927" y="84378"/>
                </a:cubicBezTo>
                <a:lnTo>
                  <a:pt x="214770" y="312050"/>
                </a:lnTo>
                <a:lnTo>
                  <a:pt x="146380" y="312050"/>
                </a:lnTo>
                <a:lnTo>
                  <a:pt x="187122" y="81000"/>
                </a:lnTo>
                <a:cubicBezTo>
                  <a:pt x="187769" y="77330"/>
                  <a:pt x="187020" y="74003"/>
                  <a:pt x="185039" y="71628"/>
                </a:cubicBezTo>
                <a:cubicBezTo>
                  <a:pt x="183121" y="69354"/>
                  <a:pt x="180149" y="68097"/>
                  <a:pt x="176670" y="68097"/>
                </a:cubicBezTo>
                <a:lnTo>
                  <a:pt x="127571" y="68097"/>
                </a:lnTo>
                <a:cubicBezTo>
                  <a:pt x="118821" y="68097"/>
                  <a:pt x="110096" y="75565"/>
                  <a:pt x="108547" y="84378"/>
                </a:cubicBezTo>
                <a:lnTo>
                  <a:pt x="68402" y="312050"/>
                </a:lnTo>
                <a:lnTo>
                  <a:pt x="0" y="312050"/>
                </a:lnTo>
                <a:lnTo>
                  <a:pt x="40729" y="81000"/>
                </a:lnTo>
                <a:cubicBezTo>
                  <a:pt x="44564" y="59321"/>
                  <a:pt x="56553" y="38976"/>
                  <a:pt x="74511" y="23711"/>
                </a:cubicBezTo>
                <a:cubicBezTo>
                  <a:pt x="92494" y="8420"/>
                  <a:pt x="114389" y="0"/>
                  <a:pt x="136144" y="0"/>
                </a:cubicBezTo>
                <a:lnTo>
                  <a:pt x="185229" y="0"/>
                </a:lnTo>
                <a:cubicBezTo>
                  <a:pt x="202819" y="0"/>
                  <a:pt x="218910" y="5562"/>
                  <a:pt x="231419" y="15849"/>
                </a:cubicBezTo>
                <a:cubicBezTo>
                  <a:pt x="247129" y="5575"/>
                  <a:pt x="265011" y="0"/>
                  <a:pt x="282524" y="0"/>
                </a:cubicBezTo>
                <a:lnTo>
                  <a:pt x="331610" y="0"/>
                </a:lnTo>
                <a:cubicBezTo>
                  <a:pt x="353784" y="0"/>
                  <a:pt x="373291" y="8699"/>
                  <a:pt x="386537" y="24473"/>
                </a:cubicBezTo>
                <a:cubicBezTo>
                  <a:pt x="400024" y="40551"/>
                  <a:pt x="405256" y="61836"/>
                  <a:pt x="401294" y="84378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" name="Picture 839"/>
          <p:cNvPicPr>
            <a:picLocks noChangeAspect="0" noChangeArrowheads="1"/>
          </p:cNvPicPr>
          <p:nvPr/>
        </p:nvPicPr>
        <p:blipFill>
          <a:blip r:embed="rId8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34405" y="4863474"/>
            <a:ext cx="850094" cy="532626"/>
          </a:xfrm>
          <a:prstGeom prst="rect">
            <a:avLst/>
          </a:prstGeom>
          <a:noFill/>
          <a:extLst/>
        </p:spPr>
      </p:pic>
      <p:sp>
        <p:nvSpPr>
          <p:cNvPr id="840" name="Freeform 840"/>
          <p:cNvSpPr/>
          <p:nvPr/>
        </p:nvSpPr>
        <p:spPr>
          <a:xfrm rot="0" flipH="0" flipV="0">
            <a:off x="3006792" y="4778589"/>
            <a:ext cx="275564" cy="409637"/>
          </a:xfrm>
          <a:custGeom>
            <a:pathLst>
              <a:path w="275564" h="409637">
                <a:moveTo>
                  <a:pt x="275564" y="97586"/>
                </a:moveTo>
                <a:lnTo>
                  <a:pt x="263563" y="165683"/>
                </a:lnTo>
                <a:lnTo>
                  <a:pt x="141579" y="165683"/>
                </a:lnTo>
                <a:lnTo>
                  <a:pt x="98565" y="409637"/>
                </a:lnTo>
                <a:lnTo>
                  <a:pt x="30162" y="409637"/>
                </a:lnTo>
                <a:lnTo>
                  <a:pt x="73177" y="165683"/>
                </a:lnTo>
                <a:lnTo>
                  <a:pt x="0" y="165683"/>
                </a:lnTo>
                <a:lnTo>
                  <a:pt x="12001" y="97586"/>
                </a:lnTo>
                <a:lnTo>
                  <a:pt x="85192" y="97586"/>
                </a:lnTo>
                <a:lnTo>
                  <a:pt x="102387" y="0"/>
                </a:lnTo>
                <a:lnTo>
                  <a:pt x="170802" y="0"/>
                </a:lnTo>
                <a:lnTo>
                  <a:pt x="153581" y="9758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1" name="Picture 841"/>
          <p:cNvPicPr>
            <a:picLocks noChangeAspect="0" noChangeArrowheads="1"/>
          </p:cNvPicPr>
          <p:nvPr/>
        </p:nvPicPr>
        <p:blipFill>
          <a:blip r:embed="rId8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48141" y="4765819"/>
            <a:ext cx="166039" cy="435114"/>
          </a:xfrm>
          <a:prstGeom prst="rect">
            <a:avLst/>
          </a:prstGeom>
          <a:noFill/>
          <a:extLst/>
        </p:spPr>
      </p:pic>
      <p:sp>
        <p:nvSpPr>
          <p:cNvPr id="842" name="Freeform 842"/>
          <p:cNvSpPr/>
          <p:nvPr/>
        </p:nvSpPr>
        <p:spPr>
          <a:xfrm rot="0" flipH="0" flipV="0">
            <a:off x="3406061" y="4778589"/>
            <a:ext cx="275564" cy="409637"/>
          </a:xfrm>
          <a:custGeom>
            <a:pathLst>
              <a:path w="275564" h="409637">
                <a:moveTo>
                  <a:pt x="275564" y="97586"/>
                </a:moveTo>
                <a:lnTo>
                  <a:pt x="263563" y="165683"/>
                </a:lnTo>
                <a:lnTo>
                  <a:pt x="141579" y="165683"/>
                </a:lnTo>
                <a:lnTo>
                  <a:pt x="98565" y="409637"/>
                </a:lnTo>
                <a:lnTo>
                  <a:pt x="30162" y="409637"/>
                </a:lnTo>
                <a:lnTo>
                  <a:pt x="73177" y="165683"/>
                </a:lnTo>
                <a:lnTo>
                  <a:pt x="0" y="165683"/>
                </a:lnTo>
                <a:lnTo>
                  <a:pt x="12001" y="97586"/>
                </a:lnTo>
                <a:lnTo>
                  <a:pt x="85192" y="97586"/>
                </a:lnTo>
                <a:lnTo>
                  <a:pt x="102387" y="0"/>
                </a:lnTo>
                <a:lnTo>
                  <a:pt x="170802" y="0"/>
                </a:lnTo>
                <a:lnTo>
                  <a:pt x="153594" y="9758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3" name="Picture 843"/>
          <p:cNvPicPr>
            <a:picLocks noChangeAspect="0" noChangeArrowheads="1"/>
          </p:cNvPicPr>
          <p:nvPr/>
        </p:nvPicPr>
        <p:blipFill>
          <a:blip r:embed="rId8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47410" y="4765819"/>
            <a:ext cx="530889" cy="438387"/>
          </a:xfrm>
          <a:prstGeom prst="rect">
            <a:avLst/>
          </a:prstGeom>
          <a:noFill/>
          <a:extLst/>
        </p:spPr>
      </p:pic>
      <p:sp>
        <p:nvSpPr>
          <p:cNvPr id="844" name="Freeform 844"/>
          <p:cNvSpPr/>
          <p:nvPr/>
        </p:nvSpPr>
        <p:spPr>
          <a:xfrm rot="0" flipH="0" flipV="0">
            <a:off x="4184971" y="4876170"/>
            <a:ext cx="402132" cy="312064"/>
          </a:xfrm>
          <a:custGeom>
            <a:pathLst>
              <a:path w="402132" h="312064">
                <a:moveTo>
                  <a:pt x="397014" y="108712"/>
                </a:moveTo>
                <a:lnTo>
                  <a:pt x="361162" y="312064"/>
                </a:lnTo>
                <a:lnTo>
                  <a:pt x="292747" y="312064"/>
                </a:lnTo>
                <a:lnTo>
                  <a:pt x="329196" y="105334"/>
                </a:lnTo>
                <a:cubicBezTo>
                  <a:pt x="331013" y="95098"/>
                  <a:pt x="328765" y="85624"/>
                  <a:pt x="322910" y="78626"/>
                </a:cubicBezTo>
                <a:cubicBezTo>
                  <a:pt x="317220" y="71844"/>
                  <a:pt x="308622" y="68111"/>
                  <a:pt x="298729" y="68111"/>
                </a:cubicBezTo>
                <a:lnTo>
                  <a:pt x="151905" y="68111"/>
                </a:lnTo>
                <a:cubicBezTo>
                  <a:pt x="129972" y="68111"/>
                  <a:pt x="108140" y="86703"/>
                  <a:pt x="104267" y="108712"/>
                </a:cubicBezTo>
                <a:lnTo>
                  <a:pt x="68402" y="312064"/>
                </a:lnTo>
                <a:lnTo>
                  <a:pt x="0" y="312064"/>
                </a:lnTo>
                <a:lnTo>
                  <a:pt x="36462" y="105334"/>
                </a:lnTo>
                <a:cubicBezTo>
                  <a:pt x="41427" y="77166"/>
                  <a:pt x="57023" y="50712"/>
                  <a:pt x="80391" y="30849"/>
                </a:cubicBezTo>
                <a:cubicBezTo>
                  <a:pt x="103784" y="10961"/>
                  <a:pt x="132232" y="0"/>
                  <a:pt x="160477" y="0"/>
                </a:cubicBezTo>
                <a:lnTo>
                  <a:pt x="307302" y="0"/>
                </a:lnTo>
                <a:cubicBezTo>
                  <a:pt x="335889" y="0"/>
                  <a:pt x="361010" y="11189"/>
                  <a:pt x="378041" y="31484"/>
                </a:cubicBezTo>
                <a:cubicBezTo>
                  <a:pt x="395402" y="52172"/>
                  <a:pt x="402132" y="79604"/>
                  <a:pt x="397014" y="108712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968227" y="5542602"/>
            <a:ext cx="429614" cy="458431"/>
          </a:xfrm>
          <a:custGeom>
            <a:pathLst>
              <a:path w="429614" h="458431">
                <a:moveTo>
                  <a:pt x="379437" y="174917"/>
                </a:moveTo>
                <a:lnTo>
                  <a:pt x="126060" y="390334"/>
                </a:lnTo>
                <a:lnTo>
                  <a:pt x="369532" y="390334"/>
                </a:lnTo>
                <a:lnTo>
                  <a:pt x="357517" y="458431"/>
                </a:lnTo>
                <a:lnTo>
                  <a:pt x="32283" y="458431"/>
                </a:lnTo>
                <a:cubicBezTo>
                  <a:pt x="17970" y="458431"/>
                  <a:pt x="6197" y="449389"/>
                  <a:pt x="2997" y="435940"/>
                </a:cubicBezTo>
                <a:cubicBezTo>
                  <a:pt x="0" y="423290"/>
                  <a:pt x="5130" y="409092"/>
                  <a:pt x="16116" y="399770"/>
                </a:cubicBezTo>
                <a:lnTo>
                  <a:pt x="338505" y="125705"/>
                </a:lnTo>
                <a:cubicBezTo>
                  <a:pt x="350901" y="115164"/>
                  <a:pt x="356412" y="100940"/>
                  <a:pt x="353250" y="87643"/>
                </a:cubicBezTo>
                <a:cubicBezTo>
                  <a:pt x="350253" y="75045"/>
                  <a:pt x="340944" y="68098"/>
                  <a:pt x="327025" y="68098"/>
                </a:cubicBezTo>
                <a:lnTo>
                  <a:pt x="174078" y="68098"/>
                </a:lnTo>
                <a:cubicBezTo>
                  <a:pt x="152146" y="68098"/>
                  <a:pt x="130327" y="86703"/>
                  <a:pt x="126441" y="108712"/>
                </a:cubicBezTo>
                <a:lnTo>
                  <a:pt x="116395" y="165685"/>
                </a:lnTo>
                <a:lnTo>
                  <a:pt x="47993" y="165685"/>
                </a:lnTo>
                <a:lnTo>
                  <a:pt x="58635" y="105334"/>
                </a:lnTo>
                <a:cubicBezTo>
                  <a:pt x="63614" y="77153"/>
                  <a:pt x="79197" y="50712"/>
                  <a:pt x="102565" y="30849"/>
                </a:cubicBezTo>
                <a:cubicBezTo>
                  <a:pt x="125971" y="10961"/>
                  <a:pt x="154406" y="0"/>
                  <a:pt x="182664" y="0"/>
                </a:cubicBezTo>
                <a:lnTo>
                  <a:pt x="335610" y="0"/>
                </a:lnTo>
                <a:cubicBezTo>
                  <a:pt x="356425" y="0"/>
                  <a:pt x="375348" y="5982"/>
                  <a:pt x="390282" y="17298"/>
                </a:cubicBezTo>
                <a:cubicBezTo>
                  <a:pt x="405357" y="28715"/>
                  <a:pt x="415758" y="45035"/>
                  <a:pt x="420407" y="64529"/>
                </a:cubicBezTo>
                <a:cubicBezTo>
                  <a:pt x="429614" y="103302"/>
                  <a:pt x="413930" y="145593"/>
                  <a:pt x="379437" y="174917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6" name="Picture 846"/>
          <p:cNvPicPr>
            <a:picLocks noChangeAspect="0" noChangeArrowheads="1"/>
          </p:cNvPicPr>
          <p:nvPr/>
        </p:nvPicPr>
        <p:blipFill>
          <a:blip r:embed="rId8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78443" y="5529901"/>
            <a:ext cx="432390" cy="483832"/>
          </a:xfrm>
          <a:prstGeom prst="rect">
            <a:avLst/>
          </a:prstGeom>
          <a:noFill/>
          <a:extLst/>
        </p:spPr>
      </p:pic>
      <p:sp>
        <p:nvSpPr>
          <p:cNvPr id="847" name="Freeform 847"/>
          <p:cNvSpPr/>
          <p:nvPr/>
        </p:nvSpPr>
        <p:spPr>
          <a:xfrm rot="0" flipH="0" flipV="0">
            <a:off x="1788742" y="5542602"/>
            <a:ext cx="429614" cy="458431"/>
          </a:xfrm>
          <a:custGeom>
            <a:pathLst>
              <a:path w="429614" h="458431">
                <a:moveTo>
                  <a:pt x="379437" y="174917"/>
                </a:moveTo>
                <a:lnTo>
                  <a:pt x="126060" y="390334"/>
                </a:lnTo>
                <a:lnTo>
                  <a:pt x="369532" y="390334"/>
                </a:lnTo>
                <a:lnTo>
                  <a:pt x="357517" y="458431"/>
                </a:lnTo>
                <a:lnTo>
                  <a:pt x="32283" y="458431"/>
                </a:lnTo>
                <a:cubicBezTo>
                  <a:pt x="17970" y="458431"/>
                  <a:pt x="6197" y="449389"/>
                  <a:pt x="2997" y="435940"/>
                </a:cubicBezTo>
                <a:cubicBezTo>
                  <a:pt x="0" y="423290"/>
                  <a:pt x="5130" y="409092"/>
                  <a:pt x="16116" y="399770"/>
                </a:cubicBezTo>
                <a:lnTo>
                  <a:pt x="338505" y="125705"/>
                </a:lnTo>
                <a:cubicBezTo>
                  <a:pt x="350901" y="115164"/>
                  <a:pt x="356412" y="100940"/>
                  <a:pt x="353250" y="87643"/>
                </a:cubicBezTo>
                <a:cubicBezTo>
                  <a:pt x="350253" y="75045"/>
                  <a:pt x="340944" y="68098"/>
                  <a:pt x="327025" y="68098"/>
                </a:cubicBezTo>
                <a:lnTo>
                  <a:pt x="174078" y="68098"/>
                </a:lnTo>
                <a:cubicBezTo>
                  <a:pt x="152146" y="68098"/>
                  <a:pt x="130327" y="86703"/>
                  <a:pt x="126441" y="108712"/>
                </a:cubicBezTo>
                <a:lnTo>
                  <a:pt x="116395" y="165685"/>
                </a:lnTo>
                <a:lnTo>
                  <a:pt x="47993" y="165685"/>
                </a:lnTo>
                <a:lnTo>
                  <a:pt x="58635" y="105334"/>
                </a:lnTo>
                <a:cubicBezTo>
                  <a:pt x="63614" y="77153"/>
                  <a:pt x="79197" y="50712"/>
                  <a:pt x="102565" y="30849"/>
                </a:cubicBezTo>
                <a:cubicBezTo>
                  <a:pt x="125971" y="10961"/>
                  <a:pt x="154406" y="0"/>
                  <a:pt x="182664" y="0"/>
                </a:cubicBezTo>
                <a:lnTo>
                  <a:pt x="335610" y="0"/>
                </a:lnTo>
                <a:cubicBezTo>
                  <a:pt x="356425" y="0"/>
                  <a:pt x="375348" y="5982"/>
                  <a:pt x="390282" y="17298"/>
                </a:cubicBezTo>
                <a:cubicBezTo>
                  <a:pt x="405357" y="28715"/>
                  <a:pt x="415758" y="45035"/>
                  <a:pt x="420407" y="64529"/>
                </a:cubicBezTo>
                <a:cubicBezTo>
                  <a:pt x="429614" y="103302"/>
                  <a:pt x="413930" y="145593"/>
                  <a:pt x="379437" y="174917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2234375" y="5541035"/>
            <a:ext cx="199173" cy="458964"/>
          </a:xfrm>
          <a:custGeom>
            <a:pathLst>
              <a:path w="199173" h="458964">
                <a:moveTo>
                  <a:pt x="196684" y="38341"/>
                </a:moveTo>
                <a:lnTo>
                  <a:pt x="122516" y="458964"/>
                </a:lnTo>
                <a:lnTo>
                  <a:pt x="54102" y="458964"/>
                </a:lnTo>
                <a:lnTo>
                  <a:pt x="113842" y="120268"/>
                </a:lnTo>
                <a:lnTo>
                  <a:pt x="40703" y="182447"/>
                </a:lnTo>
                <a:lnTo>
                  <a:pt x="0" y="133032"/>
                </a:lnTo>
                <a:lnTo>
                  <a:pt x="142316" y="12040"/>
                </a:lnTo>
                <a:cubicBezTo>
                  <a:pt x="153365" y="2642"/>
                  <a:pt x="168160" y="0"/>
                  <a:pt x="180022" y="5296"/>
                </a:cubicBezTo>
                <a:cubicBezTo>
                  <a:pt x="192481" y="10871"/>
                  <a:pt x="199173" y="24156"/>
                  <a:pt x="196684" y="38341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 rot="0" flipH="0" flipV="0">
            <a:off x="986095" y="6841182"/>
            <a:ext cx="201243" cy="195084"/>
          </a:xfrm>
          <a:custGeom>
            <a:pathLst>
              <a:path w="201243" h="195084">
                <a:moveTo>
                  <a:pt x="118211" y="195084"/>
                </a:moveTo>
                <a:lnTo>
                  <a:pt x="44805" y="195084"/>
                </a:lnTo>
                <a:cubicBezTo>
                  <a:pt x="17970" y="195084"/>
                  <a:pt x="0" y="173266"/>
                  <a:pt x="4724" y="146444"/>
                </a:cubicBezTo>
                <a:lnTo>
                  <a:pt x="30556" y="0"/>
                </a:lnTo>
                <a:lnTo>
                  <a:pt x="54889" y="0"/>
                </a:lnTo>
                <a:lnTo>
                  <a:pt x="29058" y="146444"/>
                </a:lnTo>
                <a:cubicBezTo>
                  <a:pt x="26695" y="159855"/>
                  <a:pt x="35674" y="170764"/>
                  <a:pt x="49098" y="170764"/>
                </a:cubicBezTo>
                <a:lnTo>
                  <a:pt x="122490" y="170764"/>
                </a:lnTo>
                <a:cubicBezTo>
                  <a:pt x="135914" y="170764"/>
                  <a:pt x="148741" y="159855"/>
                  <a:pt x="151103" y="146444"/>
                </a:cubicBezTo>
                <a:lnTo>
                  <a:pt x="176923" y="0"/>
                </a:lnTo>
                <a:lnTo>
                  <a:pt x="201243" y="0"/>
                </a:lnTo>
                <a:lnTo>
                  <a:pt x="175424" y="146444"/>
                </a:lnTo>
                <a:cubicBezTo>
                  <a:pt x="170700" y="173266"/>
                  <a:pt x="145020" y="195084"/>
                  <a:pt x="118211" y="19508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 rot="0" flipH="0" flipV="0">
            <a:off x="1180344" y="6889622"/>
            <a:ext cx="192645" cy="146290"/>
          </a:xfrm>
          <a:custGeom>
            <a:pathLst>
              <a:path w="192645" h="146290">
                <a:moveTo>
                  <a:pt x="187921" y="48640"/>
                </a:moveTo>
                <a:lnTo>
                  <a:pt x="170700" y="146290"/>
                </a:lnTo>
                <a:lnTo>
                  <a:pt x="146380" y="146290"/>
                </a:lnTo>
                <a:lnTo>
                  <a:pt x="163601" y="48640"/>
                </a:lnTo>
                <a:cubicBezTo>
                  <a:pt x="165963" y="35229"/>
                  <a:pt x="156972" y="24320"/>
                  <a:pt x="143560" y="24320"/>
                </a:cubicBezTo>
                <a:lnTo>
                  <a:pt x="70167" y="24320"/>
                </a:lnTo>
                <a:cubicBezTo>
                  <a:pt x="56743" y="24320"/>
                  <a:pt x="43903" y="35229"/>
                  <a:pt x="41554" y="48640"/>
                </a:cubicBezTo>
                <a:lnTo>
                  <a:pt x="24320" y="146290"/>
                </a:lnTo>
                <a:lnTo>
                  <a:pt x="0" y="146290"/>
                </a:lnTo>
                <a:lnTo>
                  <a:pt x="17234" y="48640"/>
                </a:lnTo>
                <a:cubicBezTo>
                  <a:pt x="21958" y="21818"/>
                  <a:pt x="47625" y="0"/>
                  <a:pt x="74434" y="0"/>
                </a:cubicBezTo>
                <a:lnTo>
                  <a:pt x="147853" y="0"/>
                </a:lnTo>
                <a:cubicBezTo>
                  <a:pt x="174675" y="0"/>
                  <a:pt x="192645" y="21818"/>
                  <a:pt x="187921" y="48640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1" name="Picture 851"/>
          <p:cNvPicPr>
            <a:picLocks noChangeAspect="0" noChangeArrowheads="1"/>
          </p:cNvPicPr>
          <p:nvPr/>
        </p:nvPicPr>
        <p:blipFill>
          <a:blip r:embed="rId8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65463" y="6828093"/>
            <a:ext cx="84124" cy="220522"/>
          </a:xfrm>
          <a:prstGeom prst="rect">
            <a:avLst/>
          </a:prstGeom>
          <a:noFill/>
          <a:extLst/>
        </p:spPr>
      </p:pic>
      <p:sp>
        <p:nvSpPr>
          <p:cNvPr id="852" name="Freeform 852"/>
          <p:cNvSpPr/>
          <p:nvPr/>
        </p:nvSpPr>
        <p:spPr>
          <a:xfrm rot="0" flipH="0" flipV="0">
            <a:off x="1443274" y="6889479"/>
            <a:ext cx="159854" cy="146443"/>
          </a:xfrm>
          <a:custGeom>
            <a:pathLst>
              <a:path w="159854" h="146443">
                <a:moveTo>
                  <a:pt x="159854" y="0"/>
                </a:moveTo>
                <a:lnTo>
                  <a:pt x="74993" y="134327"/>
                </a:lnTo>
                <a:cubicBezTo>
                  <a:pt x="70281" y="141795"/>
                  <a:pt x="62242" y="146443"/>
                  <a:pt x="54038" y="146443"/>
                </a:cubicBezTo>
                <a:cubicBezTo>
                  <a:pt x="45821" y="146443"/>
                  <a:pt x="39446" y="141795"/>
                  <a:pt x="37350" y="134327"/>
                </a:cubicBezTo>
                <a:lnTo>
                  <a:pt x="0" y="0"/>
                </a:lnTo>
                <a:lnTo>
                  <a:pt x="26682" y="0"/>
                </a:lnTo>
                <a:lnTo>
                  <a:pt x="59232" y="116954"/>
                </a:lnTo>
                <a:lnTo>
                  <a:pt x="1330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3" name="Picture 853"/>
          <p:cNvPicPr>
            <a:picLocks noChangeAspect="0" noChangeArrowheads="1"/>
          </p:cNvPicPr>
          <p:nvPr/>
        </p:nvPicPr>
        <p:blipFill>
          <a:blip r:embed="rId8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80298" y="6876921"/>
            <a:ext cx="206248" cy="171691"/>
          </a:xfrm>
          <a:prstGeom prst="rect">
            <a:avLst/>
          </a:prstGeom>
          <a:noFill/>
          <a:extLst/>
        </p:spPr>
      </p:pic>
      <p:sp>
        <p:nvSpPr>
          <p:cNvPr id="854" name="Freeform 854"/>
          <p:cNvSpPr/>
          <p:nvPr/>
        </p:nvSpPr>
        <p:spPr>
          <a:xfrm rot="0" flipH="0" flipV="0">
            <a:off x="1775298" y="6889621"/>
            <a:ext cx="123304" cy="146304"/>
          </a:xfrm>
          <a:custGeom>
            <a:pathLst>
              <a:path w="123304" h="146304">
                <a:moveTo>
                  <a:pt x="123304" y="0"/>
                </a:moveTo>
                <a:lnTo>
                  <a:pt x="119012" y="24320"/>
                </a:lnTo>
                <a:lnTo>
                  <a:pt x="70155" y="24320"/>
                </a:lnTo>
                <a:cubicBezTo>
                  <a:pt x="56744" y="24320"/>
                  <a:pt x="43904" y="35229"/>
                  <a:pt x="41555" y="48640"/>
                </a:cubicBezTo>
                <a:lnTo>
                  <a:pt x="24321" y="146304"/>
                </a:lnTo>
                <a:lnTo>
                  <a:pt x="0" y="146304"/>
                </a:lnTo>
                <a:lnTo>
                  <a:pt x="17221" y="48640"/>
                </a:lnTo>
                <a:cubicBezTo>
                  <a:pt x="21958" y="21818"/>
                  <a:pt x="47625" y="0"/>
                  <a:pt x="74435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1884119" y="6889623"/>
            <a:ext cx="182359" cy="146290"/>
          </a:xfrm>
          <a:custGeom>
            <a:pathLst>
              <a:path w="182359" h="146290">
                <a:moveTo>
                  <a:pt x="178219" y="103644"/>
                </a:moveTo>
                <a:cubicBezTo>
                  <a:pt x="174067" y="127164"/>
                  <a:pt x="151550" y="146290"/>
                  <a:pt x="128042" y="146290"/>
                </a:cubicBezTo>
                <a:lnTo>
                  <a:pt x="0" y="146290"/>
                </a:lnTo>
                <a:lnTo>
                  <a:pt x="4293" y="121970"/>
                </a:lnTo>
                <a:lnTo>
                  <a:pt x="132334" y="121970"/>
                </a:lnTo>
                <a:cubicBezTo>
                  <a:pt x="142444" y="121970"/>
                  <a:pt x="152108" y="113753"/>
                  <a:pt x="153899" y="103644"/>
                </a:cubicBezTo>
                <a:cubicBezTo>
                  <a:pt x="155690" y="93535"/>
                  <a:pt x="148895" y="85306"/>
                  <a:pt x="138799" y="85306"/>
                </a:cubicBezTo>
                <a:lnTo>
                  <a:pt x="53379" y="85306"/>
                </a:lnTo>
                <a:cubicBezTo>
                  <a:pt x="41961" y="85306"/>
                  <a:pt x="32030" y="80873"/>
                  <a:pt x="25400" y="72796"/>
                </a:cubicBezTo>
                <a:cubicBezTo>
                  <a:pt x="18758" y="64732"/>
                  <a:pt x="16218" y="54000"/>
                  <a:pt x="18238" y="42596"/>
                </a:cubicBezTo>
                <a:cubicBezTo>
                  <a:pt x="22416" y="19113"/>
                  <a:pt x="44920" y="0"/>
                  <a:pt x="68415" y="0"/>
                </a:cubicBezTo>
                <a:lnTo>
                  <a:pt x="147701" y="0"/>
                </a:lnTo>
                <a:lnTo>
                  <a:pt x="143421" y="24320"/>
                </a:lnTo>
                <a:lnTo>
                  <a:pt x="64135" y="24320"/>
                </a:lnTo>
                <a:cubicBezTo>
                  <a:pt x="54026" y="24320"/>
                  <a:pt x="44362" y="32525"/>
                  <a:pt x="42558" y="42621"/>
                </a:cubicBezTo>
                <a:cubicBezTo>
                  <a:pt x="41694" y="47536"/>
                  <a:pt x="42787" y="52133"/>
                  <a:pt x="45644" y="55613"/>
                </a:cubicBezTo>
                <a:cubicBezTo>
                  <a:pt x="48489" y="59080"/>
                  <a:pt x="52756" y="60985"/>
                  <a:pt x="57658" y="60985"/>
                </a:cubicBezTo>
                <a:lnTo>
                  <a:pt x="143079" y="60985"/>
                </a:lnTo>
                <a:cubicBezTo>
                  <a:pt x="166599" y="60985"/>
                  <a:pt x="182359" y="80124"/>
                  <a:pt x="178219" y="10364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856"/>
          <p:cNvPicPr>
            <a:picLocks noChangeAspect="0" noChangeArrowheads="1"/>
          </p:cNvPicPr>
          <p:nvPr/>
        </p:nvPicPr>
        <p:blipFill>
          <a:blip r:embed="rId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1607" y="6828093"/>
            <a:ext cx="84124" cy="220522"/>
          </a:xfrm>
          <a:prstGeom prst="rect">
            <a:avLst/>
          </a:prstGeom>
          <a:noFill/>
          <a:extLst/>
        </p:spPr>
      </p:pic>
      <p:sp>
        <p:nvSpPr>
          <p:cNvPr id="857" name="Freeform 857"/>
          <p:cNvSpPr/>
          <p:nvPr/>
        </p:nvSpPr>
        <p:spPr>
          <a:xfrm rot="0" flipH="0" flipV="0">
            <a:off x="2136250" y="6840828"/>
            <a:ext cx="126199" cy="195097"/>
          </a:xfrm>
          <a:custGeom>
            <a:pathLst>
              <a:path w="126199" h="195097">
                <a:moveTo>
                  <a:pt x="126199" y="48793"/>
                </a:moveTo>
                <a:lnTo>
                  <a:pt x="121907" y="73113"/>
                </a:lnTo>
                <a:lnTo>
                  <a:pt x="60922" y="73113"/>
                </a:lnTo>
                <a:lnTo>
                  <a:pt x="39420" y="195097"/>
                </a:lnTo>
                <a:lnTo>
                  <a:pt x="15100" y="195097"/>
                </a:lnTo>
                <a:lnTo>
                  <a:pt x="36601" y="73113"/>
                </a:lnTo>
                <a:lnTo>
                  <a:pt x="0" y="73113"/>
                </a:lnTo>
                <a:lnTo>
                  <a:pt x="4292" y="48793"/>
                </a:lnTo>
                <a:lnTo>
                  <a:pt x="40881" y="48793"/>
                </a:lnTo>
                <a:lnTo>
                  <a:pt x="49492" y="0"/>
                </a:lnTo>
                <a:lnTo>
                  <a:pt x="73812" y="0"/>
                </a:lnTo>
                <a:lnTo>
                  <a:pt x="65201" y="487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2255306" y="6889549"/>
            <a:ext cx="192620" cy="207504"/>
          </a:xfrm>
          <a:custGeom>
            <a:pathLst>
              <a:path w="192620" h="207504">
                <a:moveTo>
                  <a:pt x="192620" y="444"/>
                </a:moveTo>
                <a:lnTo>
                  <a:pt x="164680" y="158863"/>
                </a:lnTo>
                <a:cubicBezTo>
                  <a:pt x="159956" y="185686"/>
                  <a:pt x="134277" y="207504"/>
                  <a:pt x="107467" y="207504"/>
                </a:cubicBezTo>
                <a:lnTo>
                  <a:pt x="58597" y="207504"/>
                </a:lnTo>
                <a:lnTo>
                  <a:pt x="62877" y="183197"/>
                </a:lnTo>
                <a:lnTo>
                  <a:pt x="111760" y="183197"/>
                </a:lnTo>
                <a:cubicBezTo>
                  <a:pt x="125158" y="183197"/>
                  <a:pt x="137998" y="172274"/>
                  <a:pt x="140360" y="158863"/>
                </a:cubicBezTo>
                <a:lnTo>
                  <a:pt x="142532" y="146595"/>
                </a:lnTo>
                <a:lnTo>
                  <a:pt x="44792" y="146595"/>
                </a:lnTo>
                <a:cubicBezTo>
                  <a:pt x="17970" y="146595"/>
                  <a:pt x="0" y="124776"/>
                  <a:pt x="4724" y="97954"/>
                </a:cubicBezTo>
                <a:lnTo>
                  <a:pt x="21996" y="0"/>
                </a:lnTo>
                <a:lnTo>
                  <a:pt x="46316" y="0"/>
                </a:lnTo>
                <a:lnTo>
                  <a:pt x="29044" y="97954"/>
                </a:lnTo>
                <a:cubicBezTo>
                  <a:pt x="26695" y="111365"/>
                  <a:pt x="35674" y="122275"/>
                  <a:pt x="49085" y="122275"/>
                </a:cubicBezTo>
                <a:lnTo>
                  <a:pt x="146824" y="122275"/>
                </a:lnTo>
                <a:lnTo>
                  <a:pt x="168300" y="44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2559963" y="6840831"/>
            <a:ext cx="174979" cy="195084"/>
          </a:xfrm>
          <a:custGeom>
            <a:pathLst>
              <a:path w="174979" h="195084">
                <a:moveTo>
                  <a:pt x="170687" y="24320"/>
                </a:moveTo>
                <a:lnTo>
                  <a:pt x="97497" y="24320"/>
                </a:lnTo>
                <a:lnTo>
                  <a:pt x="67386" y="195084"/>
                </a:lnTo>
                <a:lnTo>
                  <a:pt x="43065" y="195084"/>
                </a:lnTo>
                <a:lnTo>
                  <a:pt x="73177" y="24320"/>
                </a:lnTo>
                <a:lnTo>
                  <a:pt x="0" y="24320"/>
                </a:lnTo>
                <a:lnTo>
                  <a:pt x="4279" y="0"/>
                </a:lnTo>
                <a:lnTo>
                  <a:pt x="174979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 rot="0" flipH="0" flipV="0">
            <a:off x="2690294" y="6889621"/>
            <a:ext cx="123304" cy="146304"/>
          </a:xfrm>
          <a:custGeom>
            <a:pathLst>
              <a:path w="123304" h="146304">
                <a:moveTo>
                  <a:pt x="123304" y="0"/>
                </a:moveTo>
                <a:lnTo>
                  <a:pt x="119012" y="24320"/>
                </a:lnTo>
                <a:lnTo>
                  <a:pt x="70155" y="24320"/>
                </a:lnTo>
                <a:cubicBezTo>
                  <a:pt x="56744" y="24320"/>
                  <a:pt x="43904" y="35229"/>
                  <a:pt x="41555" y="48640"/>
                </a:cubicBezTo>
                <a:lnTo>
                  <a:pt x="24321" y="146304"/>
                </a:lnTo>
                <a:lnTo>
                  <a:pt x="0" y="146304"/>
                </a:lnTo>
                <a:lnTo>
                  <a:pt x="17221" y="48640"/>
                </a:lnTo>
                <a:cubicBezTo>
                  <a:pt x="21958" y="21818"/>
                  <a:pt x="47625" y="0"/>
                  <a:pt x="74435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1" name="Picture 861"/>
          <p:cNvPicPr>
            <a:picLocks noChangeAspect="0" noChangeArrowheads="1"/>
          </p:cNvPicPr>
          <p:nvPr/>
        </p:nvPicPr>
        <p:blipFill>
          <a:blip r:embed="rId8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95221" y="6876925"/>
            <a:ext cx="206248" cy="171691"/>
          </a:xfrm>
          <a:prstGeom prst="rect">
            <a:avLst/>
          </a:prstGeom>
          <a:noFill/>
          <a:extLst/>
        </p:spPr>
      </p:pic>
      <p:sp>
        <p:nvSpPr>
          <p:cNvPr id="862" name="Freeform 862"/>
          <p:cNvSpPr/>
          <p:nvPr/>
        </p:nvSpPr>
        <p:spPr>
          <a:xfrm rot="0" flipH="0" flipV="0">
            <a:off x="2996261" y="6889627"/>
            <a:ext cx="192645" cy="146290"/>
          </a:xfrm>
          <a:custGeom>
            <a:pathLst>
              <a:path w="192645" h="146290">
                <a:moveTo>
                  <a:pt x="29057" y="97650"/>
                </a:moveTo>
                <a:cubicBezTo>
                  <a:pt x="26683" y="111061"/>
                  <a:pt x="35673" y="121970"/>
                  <a:pt x="49084" y="121970"/>
                </a:cubicBezTo>
                <a:lnTo>
                  <a:pt x="171144" y="121970"/>
                </a:lnTo>
                <a:lnTo>
                  <a:pt x="166852" y="146290"/>
                </a:lnTo>
                <a:lnTo>
                  <a:pt x="44792" y="146290"/>
                </a:lnTo>
                <a:cubicBezTo>
                  <a:pt x="17970" y="146290"/>
                  <a:pt x="0" y="124472"/>
                  <a:pt x="4737" y="97650"/>
                </a:cubicBezTo>
                <a:lnTo>
                  <a:pt x="13386" y="48641"/>
                </a:lnTo>
                <a:cubicBezTo>
                  <a:pt x="18110" y="21819"/>
                  <a:pt x="43763" y="0"/>
                  <a:pt x="70598" y="0"/>
                </a:cubicBezTo>
                <a:lnTo>
                  <a:pt x="192645" y="0"/>
                </a:lnTo>
                <a:lnTo>
                  <a:pt x="188353" y="24321"/>
                </a:lnTo>
                <a:lnTo>
                  <a:pt x="66306" y="24321"/>
                </a:lnTo>
                <a:cubicBezTo>
                  <a:pt x="52894" y="24321"/>
                  <a:pt x="40055" y="35217"/>
                  <a:pt x="37705" y="4864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0">
            <a:off x="3183369" y="6767611"/>
            <a:ext cx="187794" cy="268312"/>
          </a:xfrm>
          <a:custGeom>
            <a:pathLst>
              <a:path w="187794" h="268312">
                <a:moveTo>
                  <a:pt x="103416" y="194830"/>
                </a:moveTo>
                <a:lnTo>
                  <a:pt x="163372" y="268312"/>
                </a:lnTo>
                <a:lnTo>
                  <a:pt x="129095" y="268312"/>
                </a:lnTo>
                <a:lnTo>
                  <a:pt x="79325" y="207276"/>
                </a:lnTo>
                <a:lnTo>
                  <a:pt x="35078" y="207276"/>
                </a:lnTo>
                <a:lnTo>
                  <a:pt x="24321" y="268274"/>
                </a:lnTo>
                <a:lnTo>
                  <a:pt x="0" y="268274"/>
                </a:lnTo>
                <a:lnTo>
                  <a:pt x="47308" y="0"/>
                </a:lnTo>
                <a:lnTo>
                  <a:pt x="71628" y="0"/>
                </a:lnTo>
                <a:lnTo>
                  <a:pt x="39370" y="182956"/>
                </a:lnTo>
                <a:lnTo>
                  <a:pt x="83084" y="182956"/>
                </a:lnTo>
                <a:lnTo>
                  <a:pt x="153720" y="121933"/>
                </a:lnTo>
                <a:lnTo>
                  <a:pt x="187794" y="12193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4" name="Picture 864"/>
          <p:cNvPicPr>
            <a:picLocks noChangeAspect="0" noChangeArrowheads="1"/>
          </p:cNvPicPr>
          <p:nvPr/>
        </p:nvPicPr>
        <p:blipFill>
          <a:blip r:embed="rId8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2060" y="6876925"/>
            <a:ext cx="206248" cy="171691"/>
          </a:xfrm>
          <a:prstGeom prst="rect">
            <a:avLst/>
          </a:prstGeom>
          <a:noFill/>
          <a:extLst/>
        </p:spPr>
      </p:pic>
      <p:sp>
        <p:nvSpPr>
          <p:cNvPr id="865" name="Freeform 865"/>
          <p:cNvSpPr/>
          <p:nvPr/>
        </p:nvSpPr>
        <p:spPr>
          <a:xfrm rot="0" flipH="0" flipV="0">
            <a:off x="3651324" y="6889622"/>
            <a:ext cx="192645" cy="146290"/>
          </a:xfrm>
          <a:custGeom>
            <a:pathLst>
              <a:path w="192645" h="146290">
                <a:moveTo>
                  <a:pt x="187921" y="48640"/>
                </a:moveTo>
                <a:lnTo>
                  <a:pt x="170700" y="146290"/>
                </a:lnTo>
                <a:lnTo>
                  <a:pt x="146380" y="146290"/>
                </a:lnTo>
                <a:lnTo>
                  <a:pt x="163588" y="48640"/>
                </a:lnTo>
                <a:cubicBezTo>
                  <a:pt x="165963" y="35229"/>
                  <a:pt x="156972" y="24320"/>
                  <a:pt x="143560" y="24320"/>
                </a:cubicBezTo>
                <a:lnTo>
                  <a:pt x="70167" y="24320"/>
                </a:lnTo>
                <a:cubicBezTo>
                  <a:pt x="56743" y="24320"/>
                  <a:pt x="43903" y="35229"/>
                  <a:pt x="41554" y="48640"/>
                </a:cubicBezTo>
                <a:lnTo>
                  <a:pt x="24320" y="146290"/>
                </a:lnTo>
                <a:lnTo>
                  <a:pt x="0" y="146290"/>
                </a:lnTo>
                <a:lnTo>
                  <a:pt x="17234" y="48640"/>
                </a:lnTo>
                <a:cubicBezTo>
                  <a:pt x="21958" y="21818"/>
                  <a:pt x="47625" y="0"/>
                  <a:pt x="74434" y="0"/>
                </a:cubicBezTo>
                <a:lnTo>
                  <a:pt x="147853" y="0"/>
                </a:lnTo>
                <a:cubicBezTo>
                  <a:pt x="174675" y="0"/>
                  <a:pt x="192645" y="21818"/>
                  <a:pt x="187921" y="48640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6" name="Picture 866"/>
          <p:cNvPicPr>
            <a:picLocks noChangeAspect="0" noChangeArrowheads="1"/>
          </p:cNvPicPr>
          <p:nvPr/>
        </p:nvPicPr>
        <p:blipFill>
          <a:blip r:embed="rId8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0672" y="6779335"/>
            <a:ext cx="231274" cy="269278"/>
          </a:xfrm>
          <a:prstGeom prst="rect">
            <a:avLst/>
          </a:prstGeom>
          <a:noFill/>
          <a:extLst/>
        </p:spPr>
      </p:pic>
      <p:sp>
        <p:nvSpPr>
          <p:cNvPr id="867" name="Freeform 867"/>
          <p:cNvSpPr/>
          <p:nvPr/>
        </p:nvSpPr>
        <p:spPr>
          <a:xfrm rot="0" flipH="0" flipV="0">
            <a:off x="976927" y="7247229"/>
            <a:ext cx="185990" cy="195084"/>
          </a:xfrm>
          <a:custGeom>
            <a:pathLst>
              <a:path w="185990" h="195084">
                <a:moveTo>
                  <a:pt x="122046" y="195084"/>
                </a:moveTo>
                <a:lnTo>
                  <a:pt x="0" y="195084"/>
                </a:lnTo>
                <a:lnTo>
                  <a:pt x="4292" y="170764"/>
                </a:lnTo>
                <a:lnTo>
                  <a:pt x="126325" y="170764"/>
                </a:lnTo>
                <a:cubicBezTo>
                  <a:pt x="139749" y="170764"/>
                  <a:pt x="152576" y="159855"/>
                  <a:pt x="154938" y="146444"/>
                </a:cubicBezTo>
                <a:lnTo>
                  <a:pt x="156932" y="135115"/>
                </a:lnTo>
                <a:cubicBezTo>
                  <a:pt x="159307" y="121717"/>
                  <a:pt x="150316" y="110795"/>
                  <a:pt x="136904" y="110795"/>
                </a:cubicBezTo>
                <a:lnTo>
                  <a:pt x="63499" y="110795"/>
                </a:lnTo>
                <a:cubicBezTo>
                  <a:pt x="36664" y="110795"/>
                  <a:pt x="18694" y="88976"/>
                  <a:pt x="23431" y="62154"/>
                </a:cubicBezTo>
                <a:lnTo>
                  <a:pt x="25819" y="48641"/>
                </a:lnTo>
                <a:cubicBezTo>
                  <a:pt x="30543" y="21818"/>
                  <a:pt x="56210" y="0"/>
                  <a:pt x="83045" y="0"/>
                </a:cubicBezTo>
                <a:lnTo>
                  <a:pt x="168489" y="0"/>
                </a:lnTo>
                <a:lnTo>
                  <a:pt x="164197" y="24320"/>
                </a:lnTo>
                <a:lnTo>
                  <a:pt x="78752" y="24320"/>
                </a:lnTo>
                <a:cubicBezTo>
                  <a:pt x="65328" y="24320"/>
                  <a:pt x="52501" y="35230"/>
                  <a:pt x="50139" y="48641"/>
                </a:cubicBezTo>
                <a:lnTo>
                  <a:pt x="47752" y="62154"/>
                </a:lnTo>
                <a:cubicBezTo>
                  <a:pt x="45389" y="75565"/>
                  <a:pt x="54381" y="86474"/>
                  <a:pt x="67792" y="86474"/>
                </a:cubicBezTo>
                <a:lnTo>
                  <a:pt x="141197" y="86474"/>
                </a:lnTo>
                <a:cubicBezTo>
                  <a:pt x="168007" y="86474"/>
                  <a:pt x="185990" y="108305"/>
                  <a:pt x="181253" y="135115"/>
                </a:cubicBezTo>
                <a:lnTo>
                  <a:pt x="179259" y="146444"/>
                </a:lnTo>
                <a:cubicBezTo>
                  <a:pt x="174535" y="173266"/>
                  <a:pt x="148855" y="195084"/>
                  <a:pt x="122046" y="19508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8" name="Picture 868"/>
          <p:cNvPicPr>
            <a:picLocks noChangeAspect="0" noChangeArrowheads="1"/>
          </p:cNvPicPr>
          <p:nvPr/>
        </p:nvPicPr>
        <p:blipFill>
          <a:blip r:embed="rId8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2723" y="7283321"/>
            <a:ext cx="206247" cy="171691"/>
          </a:xfrm>
          <a:prstGeom prst="rect">
            <a:avLst/>
          </a:prstGeom>
          <a:noFill/>
          <a:extLst/>
        </p:spPr>
      </p:pic>
      <p:sp>
        <p:nvSpPr>
          <p:cNvPr id="869" name="Freeform 869"/>
          <p:cNvSpPr/>
          <p:nvPr/>
        </p:nvSpPr>
        <p:spPr>
          <a:xfrm rot="0" flipH="0" flipV="0">
            <a:off x="1359510" y="7296027"/>
            <a:ext cx="192645" cy="146290"/>
          </a:xfrm>
          <a:custGeom>
            <a:pathLst>
              <a:path w="192645" h="146290">
                <a:moveTo>
                  <a:pt x="29057" y="97650"/>
                </a:moveTo>
                <a:cubicBezTo>
                  <a:pt x="26683" y="111061"/>
                  <a:pt x="35673" y="121970"/>
                  <a:pt x="49084" y="121970"/>
                </a:cubicBezTo>
                <a:lnTo>
                  <a:pt x="171144" y="121970"/>
                </a:lnTo>
                <a:lnTo>
                  <a:pt x="166852" y="146290"/>
                </a:lnTo>
                <a:lnTo>
                  <a:pt x="44792" y="146290"/>
                </a:lnTo>
                <a:cubicBezTo>
                  <a:pt x="17970" y="146290"/>
                  <a:pt x="0" y="124472"/>
                  <a:pt x="4737" y="97650"/>
                </a:cubicBezTo>
                <a:lnTo>
                  <a:pt x="13386" y="48641"/>
                </a:lnTo>
                <a:cubicBezTo>
                  <a:pt x="18110" y="21819"/>
                  <a:pt x="43763" y="0"/>
                  <a:pt x="70598" y="0"/>
                </a:cubicBezTo>
                <a:lnTo>
                  <a:pt x="192645" y="0"/>
                </a:lnTo>
                <a:lnTo>
                  <a:pt x="188353" y="24321"/>
                </a:lnTo>
                <a:lnTo>
                  <a:pt x="66306" y="24321"/>
                </a:lnTo>
                <a:cubicBezTo>
                  <a:pt x="52894" y="24321"/>
                  <a:pt x="40055" y="35217"/>
                  <a:pt x="37705" y="4864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0" name="Picture 870"/>
          <p:cNvPicPr>
            <a:picLocks noChangeAspect="0" noChangeArrowheads="1"/>
          </p:cNvPicPr>
          <p:nvPr/>
        </p:nvPicPr>
        <p:blipFill>
          <a:blip r:embed="rId8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5795" y="7283321"/>
            <a:ext cx="206247" cy="171691"/>
          </a:xfrm>
          <a:prstGeom prst="rect">
            <a:avLst/>
          </a:prstGeom>
          <a:noFill/>
          <a:extLst/>
        </p:spPr>
      </p:pic>
      <p:sp>
        <p:nvSpPr>
          <p:cNvPr id="871" name="Freeform 871"/>
          <p:cNvSpPr/>
          <p:nvPr/>
        </p:nvSpPr>
        <p:spPr>
          <a:xfrm rot="0" flipH="0" flipV="0">
            <a:off x="1735063" y="7296022"/>
            <a:ext cx="192645" cy="146290"/>
          </a:xfrm>
          <a:custGeom>
            <a:pathLst>
              <a:path w="192645" h="146290">
                <a:moveTo>
                  <a:pt x="187921" y="48640"/>
                </a:moveTo>
                <a:lnTo>
                  <a:pt x="170700" y="146290"/>
                </a:lnTo>
                <a:lnTo>
                  <a:pt x="146380" y="146290"/>
                </a:lnTo>
                <a:lnTo>
                  <a:pt x="163588" y="48640"/>
                </a:lnTo>
                <a:cubicBezTo>
                  <a:pt x="165963" y="35229"/>
                  <a:pt x="156972" y="24320"/>
                  <a:pt x="143560" y="24320"/>
                </a:cubicBezTo>
                <a:lnTo>
                  <a:pt x="70167" y="24320"/>
                </a:lnTo>
                <a:cubicBezTo>
                  <a:pt x="56743" y="24320"/>
                  <a:pt x="43903" y="35229"/>
                  <a:pt x="41554" y="48640"/>
                </a:cubicBezTo>
                <a:lnTo>
                  <a:pt x="24320" y="146290"/>
                </a:lnTo>
                <a:lnTo>
                  <a:pt x="0" y="146290"/>
                </a:lnTo>
                <a:lnTo>
                  <a:pt x="17234" y="48640"/>
                </a:lnTo>
                <a:cubicBezTo>
                  <a:pt x="21958" y="21818"/>
                  <a:pt x="47625" y="0"/>
                  <a:pt x="74434" y="0"/>
                </a:cubicBezTo>
                <a:lnTo>
                  <a:pt x="147853" y="0"/>
                </a:lnTo>
                <a:cubicBezTo>
                  <a:pt x="174675" y="0"/>
                  <a:pt x="192645" y="21818"/>
                  <a:pt x="187921" y="48640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2" name="Picture 872"/>
          <p:cNvPicPr>
            <a:picLocks noChangeAspect="0" noChangeArrowheads="1"/>
          </p:cNvPicPr>
          <p:nvPr/>
        </p:nvPicPr>
        <p:blipFill>
          <a:blip r:embed="rId8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24411" y="7185735"/>
            <a:ext cx="386988" cy="279071"/>
          </a:xfrm>
          <a:prstGeom prst="rect">
            <a:avLst/>
          </a:prstGeom>
          <a:noFill/>
          <a:extLst/>
        </p:spPr>
      </p:pic>
      <p:sp>
        <p:nvSpPr>
          <p:cNvPr id="873" name="Freeform 873"/>
          <p:cNvSpPr/>
          <p:nvPr/>
        </p:nvSpPr>
        <p:spPr>
          <a:xfrm rot="0" flipH="0" flipV="0">
            <a:off x="2314801" y="7296021"/>
            <a:ext cx="123304" cy="146304"/>
          </a:xfrm>
          <a:custGeom>
            <a:pathLst>
              <a:path w="123304" h="146304">
                <a:moveTo>
                  <a:pt x="123304" y="0"/>
                </a:moveTo>
                <a:lnTo>
                  <a:pt x="119012" y="24320"/>
                </a:lnTo>
                <a:lnTo>
                  <a:pt x="70155" y="24320"/>
                </a:lnTo>
                <a:cubicBezTo>
                  <a:pt x="56744" y="24320"/>
                  <a:pt x="43904" y="35229"/>
                  <a:pt x="41555" y="48640"/>
                </a:cubicBezTo>
                <a:lnTo>
                  <a:pt x="24321" y="146304"/>
                </a:lnTo>
                <a:lnTo>
                  <a:pt x="0" y="146304"/>
                </a:lnTo>
                <a:lnTo>
                  <a:pt x="17221" y="48640"/>
                </a:lnTo>
                <a:cubicBezTo>
                  <a:pt x="21958" y="21818"/>
                  <a:pt x="47625" y="0"/>
                  <a:pt x="74435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2430874" y="7295949"/>
            <a:ext cx="192620" cy="207504"/>
          </a:xfrm>
          <a:custGeom>
            <a:pathLst>
              <a:path w="192620" h="207504">
                <a:moveTo>
                  <a:pt x="192620" y="444"/>
                </a:moveTo>
                <a:lnTo>
                  <a:pt x="164680" y="158863"/>
                </a:lnTo>
                <a:cubicBezTo>
                  <a:pt x="159956" y="185686"/>
                  <a:pt x="134277" y="207504"/>
                  <a:pt x="107467" y="207504"/>
                </a:cubicBezTo>
                <a:lnTo>
                  <a:pt x="58597" y="207504"/>
                </a:lnTo>
                <a:lnTo>
                  <a:pt x="62877" y="183197"/>
                </a:lnTo>
                <a:lnTo>
                  <a:pt x="111760" y="183197"/>
                </a:lnTo>
                <a:cubicBezTo>
                  <a:pt x="125158" y="183197"/>
                  <a:pt x="137998" y="172274"/>
                  <a:pt x="140360" y="158863"/>
                </a:cubicBezTo>
                <a:lnTo>
                  <a:pt x="142532" y="146595"/>
                </a:lnTo>
                <a:lnTo>
                  <a:pt x="44792" y="146595"/>
                </a:lnTo>
                <a:cubicBezTo>
                  <a:pt x="17970" y="146595"/>
                  <a:pt x="0" y="124776"/>
                  <a:pt x="4724" y="97954"/>
                </a:cubicBezTo>
                <a:lnTo>
                  <a:pt x="21996" y="0"/>
                </a:lnTo>
                <a:lnTo>
                  <a:pt x="46316" y="0"/>
                </a:lnTo>
                <a:lnTo>
                  <a:pt x="29044" y="97954"/>
                </a:lnTo>
                <a:cubicBezTo>
                  <a:pt x="26695" y="111365"/>
                  <a:pt x="35674" y="122275"/>
                  <a:pt x="49085" y="122275"/>
                </a:cubicBezTo>
                <a:lnTo>
                  <a:pt x="146824" y="122275"/>
                </a:lnTo>
                <a:lnTo>
                  <a:pt x="168300" y="44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2714271" y="7247229"/>
            <a:ext cx="185990" cy="195084"/>
          </a:xfrm>
          <a:custGeom>
            <a:pathLst>
              <a:path w="185990" h="195084">
                <a:moveTo>
                  <a:pt x="122046" y="195084"/>
                </a:moveTo>
                <a:lnTo>
                  <a:pt x="0" y="195084"/>
                </a:lnTo>
                <a:lnTo>
                  <a:pt x="4292" y="170764"/>
                </a:lnTo>
                <a:lnTo>
                  <a:pt x="126325" y="170764"/>
                </a:lnTo>
                <a:cubicBezTo>
                  <a:pt x="139749" y="170764"/>
                  <a:pt x="152576" y="159855"/>
                  <a:pt x="154938" y="146444"/>
                </a:cubicBezTo>
                <a:lnTo>
                  <a:pt x="156932" y="135115"/>
                </a:lnTo>
                <a:cubicBezTo>
                  <a:pt x="159307" y="121717"/>
                  <a:pt x="150316" y="110795"/>
                  <a:pt x="136904" y="110795"/>
                </a:cubicBezTo>
                <a:lnTo>
                  <a:pt x="63499" y="110795"/>
                </a:lnTo>
                <a:cubicBezTo>
                  <a:pt x="36664" y="110795"/>
                  <a:pt x="18694" y="88976"/>
                  <a:pt x="23431" y="62154"/>
                </a:cubicBezTo>
                <a:lnTo>
                  <a:pt x="25819" y="48641"/>
                </a:lnTo>
                <a:cubicBezTo>
                  <a:pt x="30543" y="21818"/>
                  <a:pt x="56210" y="0"/>
                  <a:pt x="83045" y="0"/>
                </a:cubicBezTo>
                <a:lnTo>
                  <a:pt x="168489" y="0"/>
                </a:lnTo>
                <a:lnTo>
                  <a:pt x="164197" y="24320"/>
                </a:lnTo>
                <a:lnTo>
                  <a:pt x="78752" y="24320"/>
                </a:lnTo>
                <a:cubicBezTo>
                  <a:pt x="65328" y="24320"/>
                  <a:pt x="52501" y="35230"/>
                  <a:pt x="50139" y="48641"/>
                </a:cubicBezTo>
                <a:lnTo>
                  <a:pt x="47752" y="62154"/>
                </a:lnTo>
                <a:cubicBezTo>
                  <a:pt x="45389" y="75565"/>
                  <a:pt x="54381" y="86474"/>
                  <a:pt x="67792" y="86474"/>
                </a:cubicBezTo>
                <a:lnTo>
                  <a:pt x="141197" y="86474"/>
                </a:lnTo>
                <a:cubicBezTo>
                  <a:pt x="168007" y="86474"/>
                  <a:pt x="185990" y="108305"/>
                  <a:pt x="181253" y="135115"/>
                </a:cubicBezTo>
                <a:lnTo>
                  <a:pt x="179259" y="146444"/>
                </a:lnTo>
                <a:cubicBezTo>
                  <a:pt x="174535" y="173266"/>
                  <a:pt x="148855" y="195084"/>
                  <a:pt x="122046" y="19508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 rot="0" flipH="0" flipV="0">
            <a:off x="2908489" y="7296027"/>
            <a:ext cx="192645" cy="146290"/>
          </a:xfrm>
          <a:custGeom>
            <a:pathLst>
              <a:path w="192645" h="146290">
                <a:moveTo>
                  <a:pt x="29057" y="97650"/>
                </a:moveTo>
                <a:cubicBezTo>
                  <a:pt x="26683" y="111061"/>
                  <a:pt x="35673" y="121970"/>
                  <a:pt x="49084" y="121970"/>
                </a:cubicBezTo>
                <a:lnTo>
                  <a:pt x="171144" y="121970"/>
                </a:lnTo>
                <a:lnTo>
                  <a:pt x="166852" y="146290"/>
                </a:lnTo>
                <a:lnTo>
                  <a:pt x="44792" y="146290"/>
                </a:lnTo>
                <a:cubicBezTo>
                  <a:pt x="17970" y="146290"/>
                  <a:pt x="0" y="124472"/>
                  <a:pt x="4737" y="97650"/>
                </a:cubicBezTo>
                <a:lnTo>
                  <a:pt x="13386" y="48641"/>
                </a:lnTo>
                <a:cubicBezTo>
                  <a:pt x="18110" y="21819"/>
                  <a:pt x="43763" y="0"/>
                  <a:pt x="70598" y="0"/>
                </a:cubicBezTo>
                <a:lnTo>
                  <a:pt x="192645" y="0"/>
                </a:lnTo>
                <a:lnTo>
                  <a:pt x="188353" y="24321"/>
                </a:lnTo>
                <a:lnTo>
                  <a:pt x="66306" y="24321"/>
                </a:lnTo>
                <a:cubicBezTo>
                  <a:pt x="52894" y="24321"/>
                  <a:pt x="40055" y="35217"/>
                  <a:pt x="37705" y="4864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 rot="0" flipH="0" flipV="0">
            <a:off x="3095688" y="7202817"/>
            <a:ext cx="192646" cy="239496"/>
          </a:xfrm>
          <a:custGeom>
            <a:pathLst>
              <a:path w="192646" h="239496">
                <a:moveTo>
                  <a:pt x="187909" y="141846"/>
                </a:moveTo>
                <a:lnTo>
                  <a:pt x="170701" y="239496"/>
                </a:lnTo>
                <a:lnTo>
                  <a:pt x="146368" y="239496"/>
                </a:lnTo>
                <a:lnTo>
                  <a:pt x="163589" y="141846"/>
                </a:lnTo>
                <a:cubicBezTo>
                  <a:pt x="165951" y="128435"/>
                  <a:pt x="156972" y="117526"/>
                  <a:pt x="143561" y="117526"/>
                </a:cubicBezTo>
                <a:lnTo>
                  <a:pt x="45822" y="117526"/>
                </a:lnTo>
                <a:lnTo>
                  <a:pt x="24321" y="239496"/>
                </a:lnTo>
                <a:lnTo>
                  <a:pt x="0" y="239496"/>
                </a:lnTo>
                <a:lnTo>
                  <a:pt x="21501" y="117526"/>
                </a:lnTo>
                <a:lnTo>
                  <a:pt x="25794" y="93206"/>
                </a:lnTo>
                <a:lnTo>
                  <a:pt x="42228" y="0"/>
                </a:lnTo>
                <a:lnTo>
                  <a:pt x="66548" y="0"/>
                </a:lnTo>
                <a:lnTo>
                  <a:pt x="50114" y="93206"/>
                </a:lnTo>
                <a:lnTo>
                  <a:pt x="147854" y="93206"/>
                </a:lnTo>
                <a:cubicBezTo>
                  <a:pt x="174676" y="93206"/>
                  <a:pt x="192646" y="115024"/>
                  <a:pt x="187909" y="141846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78" name="Picture 878"/>
          <p:cNvPicPr>
            <a:picLocks noChangeAspect="0" noChangeArrowheads="1"/>
          </p:cNvPicPr>
          <p:nvPr/>
        </p:nvPicPr>
        <p:blipFill>
          <a:blip r:embed="rId8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5022" y="7283321"/>
            <a:ext cx="397977" cy="181485"/>
          </a:xfrm>
          <a:prstGeom prst="rect">
            <a:avLst/>
          </a:prstGeom>
          <a:noFill/>
          <a:extLst/>
        </p:spPr>
      </p:pic>
      <p:sp>
        <p:nvSpPr>
          <p:cNvPr id="879" name="Freeform 879"/>
          <p:cNvSpPr/>
          <p:nvPr/>
        </p:nvSpPr>
        <p:spPr>
          <a:xfrm rot="0" flipH="0" flipV="0">
            <a:off x="3678157" y="7197069"/>
            <a:ext cx="67564" cy="245249"/>
          </a:xfrm>
          <a:custGeom>
            <a:pathLst>
              <a:path w="67564" h="245249">
                <a:moveTo>
                  <a:pt x="67564" y="0"/>
                </a:moveTo>
                <a:lnTo>
                  <a:pt x="24321" y="245249"/>
                </a:lnTo>
                <a:lnTo>
                  <a:pt x="0" y="245249"/>
                </a:lnTo>
                <a:lnTo>
                  <a:pt x="43244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 rot="0" flipH="0" flipV="0">
            <a:off x="3840419" y="7247231"/>
            <a:ext cx="174979" cy="195084"/>
          </a:xfrm>
          <a:custGeom>
            <a:pathLst>
              <a:path w="174979" h="195084">
                <a:moveTo>
                  <a:pt x="170687" y="24320"/>
                </a:moveTo>
                <a:lnTo>
                  <a:pt x="97497" y="24320"/>
                </a:lnTo>
                <a:lnTo>
                  <a:pt x="67386" y="195084"/>
                </a:lnTo>
                <a:lnTo>
                  <a:pt x="43065" y="195084"/>
                </a:lnTo>
                <a:lnTo>
                  <a:pt x="73177" y="24320"/>
                </a:lnTo>
                <a:lnTo>
                  <a:pt x="0" y="24320"/>
                </a:lnTo>
                <a:lnTo>
                  <a:pt x="4279" y="0"/>
                </a:lnTo>
                <a:lnTo>
                  <a:pt x="174979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 rot="0" flipH="0" flipV="0">
            <a:off x="3970761" y="7296021"/>
            <a:ext cx="123304" cy="146304"/>
          </a:xfrm>
          <a:custGeom>
            <a:pathLst>
              <a:path w="123304" h="146304">
                <a:moveTo>
                  <a:pt x="123304" y="0"/>
                </a:moveTo>
                <a:lnTo>
                  <a:pt x="119012" y="24320"/>
                </a:lnTo>
                <a:lnTo>
                  <a:pt x="70155" y="24320"/>
                </a:lnTo>
                <a:cubicBezTo>
                  <a:pt x="56744" y="24320"/>
                  <a:pt x="43904" y="35229"/>
                  <a:pt x="41555" y="48640"/>
                </a:cubicBezTo>
                <a:lnTo>
                  <a:pt x="24321" y="146304"/>
                </a:lnTo>
                <a:lnTo>
                  <a:pt x="0" y="146304"/>
                </a:lnTo>
                <a:lnTo>
                  <a:pt x="17221" y="48640"/>
                </a:lnTo>
                <a:cubicBezTo>
                  <a:pt x="21958" y="21818"/>
                  <a:pt x="47625" y="0"/>
                  <a:pt x="74435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2" name="Picture 882"/>
          <p:cNvPicPr>
            <a:picLocks noChangeAspect="0" noChangeArrowheads="1"/>
          </p:cNvPicPr>
          <p:nvPr/>
        </p:nvPicPr>
        <p:blipFill>
          <a:blip r:embed="rId8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75675" y="7283325"/>
            <a:ext cx="206248" cy="171691"/>
          </a:xfrm>
          <a:prstGeom prst="rect">
            <a:avLst/>
          </a:prstGeom>
          <a:noFill/>
          <a:extLst/>
        </p:spPr>
      </p:pic>
      <p:sp>
        <p:nvSpPr>
          <p:cNvPr id="883" name="Freeform 883"/>
          <p:cNvSpPr/>
          <p:nvPr/>
        </p:nvSpPr>
        <p:spPr>
          <a:xfrm rot="0" flipH="0" flipV="0">
            <a:off x="4276716" y="7296027"/>
            <a:ext cx="192645" cy="146290"/>
          </a:xfrm>
          <a:custGeom>
            <a:pathLst>
              <a:path w="192645" h="146290">
                <a:moveTo>
                  <a:pt x="29057" y="97650"/>
                </a:moveTo>
                <a:cubicBezTo>
                  <a:pt x="26683" y="111061"/>
                  <a:pt x="35673" y="121970"/>
                  <a:pt x="49084" y="121970"/>
                </a:cubicBezTo>
                <a:lnTo>
                  <a:pt x="171144" y="121970"/>
                </a:lnTo>
                <a:lnTo>
                  <a:pt x="166852" y="146290"/>
                </a:lnTo>
                <a:lnTo>
                  <a:pt x="44792" y="146290"/>
                </a:lnTo>
                <a:cubicBezTo>
                  <a:pt x="17970" y="146290"/>
                  <a:pt x="0" y="124472"/>
                  <a:pt x="4737" y="97650"/>
                </a:cubicBezTo>
                <a:lnTo>
                  <a:pt x="13386" y="48641"/>
                </a:lnTo>
                <a:cubicBezTo>
                  <a:pt x="18110" y="21819"/>
                  <a:pt x="43763" y="0"/>
                  <a:pt x="70598" y="0"/>
                </a:cubicBezTo>
                <a:lnTo>
                  <a:pt x="192645" y="0"/>
                </a:lnTo>
                <a:lnTo>
                  <a:pt x="188353" y="24321"/>
                </a:lnTo>
                <a:lnTo>
                  <a:pt x="66306" y="24321"/>
                </a:lnTo>
                <a:cubicBezTo>
                  <a:pt x="52894" y="24321"/>
                  <a:pt x="40055" y="35217"/>
                  <a:pt x="37705" y="4864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0">
            <a:off x="4463824" y="7174011"/>
            <a:ext cx="187794" cy="268312"/>
          </a:xfrm>
          <a:custGeom>
            <a:pathLst>
              <a:path w="187794" h="268312">
                <a:moveTo>
                  <a:pt x="103416" y="194830"/>
                </a:moveTo>
                <a:lnTo>
                  <a:pt x="163372" y="268312"/>
                </a:lnTo>
                <a:lnTo>
                  <a:pt x="129095" y="268312"/>
                </a:lnTo>
                <a:lnTo>
                  <a:pt x="79325" y="207276"/>
                </a:lnTo>
                <a:lnTo>
                  <a:pt x="35078" y="207276"/>
                </a:lnTo>
                <a:lnTo>
                  <a:pt x="24321" y="268274"/>
                </a:lnTo>
                <a:lnTo>
                  <a:pt x="0" y="268274"/>
                </a:lnTo>
                <a:lnTo>
                  <a:pt x="47308" y="0"/>
                </a:lnTo>
                <a:lnTo>
                  <a:pt x="71628" y="0"/>
                </a:lnTo>
                <a:lnTo>
                  <a:pt x="39370" y="182956"/>
                </a:lnTo>
                <a:lnTo>
                  <a:pt x="83084" y="182956"/>
                </a:lnTo>
                <a:lnTo>
                  <a:pt x="153720" y="121933"/>
                </a:lnTo>
                <a:lnTo>
                  <a:pt x="187794" y="12193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989337" y="14898391"/>
            <a:ext cx="189547" cy="179158"/>
          </a:xfrm>
          <a:custGeom>
            <a:pathLst>
              <a:path w="189547" h="179158">
                <a:moveTo>
                  <a:pt x="128041" y="179158"/>
                </a:moveTo>
                <a:lnTo>
                  <a:pt x="141198" y="104470"/>
                </a:lnTo>
                <a:lnTo>
                  <a:pt x="43091" y="104470"/>
                </a:lnTo>
                <a:lnTo>
                  <a:pt x="29909" y="179158"/>
                </a:lnTo>
                <a:lnTo>
                  <a:pt x="0" y="179158"/>
                </a:lnTo>
                <a:lnTo>
                  <a:pt x="31585" y="0"/>
                </a:lnTo>
                <a:lnTo>
                  <a:pt x="61506" y="0"/>
                </a:lnTo>
                <a:lnTo>
                  <a:pt x="48336" y="74676"/>
                </a:lnTo>
                <a:lnTo>
                  <a:pt x="146456" y="74676"/>
                </a:lnTo>
                <a:lnTo>
                  <a:pt x="159625" y="0"/>
                </a:lnTo>
                <a:lnTo>
                  <a:pt x="189547" y="0"/>
                </a:lnTo>
                <a:lnTo>
                  <a:pt x="157949" y="179158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6" name="Picture 886"/>
          <p:cNvPicPr>
            <a:picLocks noChangeAspect="0" noChangeArrowheads="1"/>
          </p:cNvPicPr>
          <p:nvPr/>
        </p:nvPicPr>
        <p:blipFill>
          <a:blip r:embed="rId8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8943" y="14928361"/>
            <a:ext cx="192128" cy="161887"/>
          </a:xfrm>
          <a:prstGeom prst="rect">
            <a:avLst/>
          </a:prstGeom>
          <a:noFill/>
          <a:extLst/>
        </p:spPr>
      </p:pic>
      <p:sp>
        <p:nvSpPr>
          <p:cNvPr id="887" name="Freeform 887"/>
          <p:cNvSpPr/>
          <p:nvPr/>
        </p:nvSpPr>
        <p:spPr>
          <a:xfrm rot="0" flipH="0" flipV="0">
            <a:off x="1357203" y="14940999"/>
            <a:ext cx="177253" cy="136486"/>
          </a:xfrm>
          <a:custGeom>
            <a:pathLst>
              <a:path w="177253" h="136486">
                <a:moveTo>
                  <a:pt x="177253" y="0"/>
                </a:moveTo>
                <a:lnTo>
                  <a:pt x="159435" y="101053"/>
                </a:lnTo>
                <a:cubicBezTo>
                  <a:pt x="157759" y="110540"/>
                  <a:pt x="152514" y="119443"/>
                  <a:pt x="144665" y="126123"/>
                </a:cubicBezTo>
                <a:cubicBezTo>
                  <a:pt x="136791" y="132803"/>
                  <a:pt x="127228" y="136486"/>
                  <a:pt x="117703" y="136486"/>
                </a:cubicBezTo>
                <a:lnTo>
                  <a:pt x="96227" y="136486"/>
                </a:lnTo>
                <a:cubicBezTo>
                  <a:pt x="88544" y="136486"/>
                  <a:pt x="81508" y="134048"/>
                  <a:pt x="76035" y="129552"/>
                </a:cubicBezTo>
                <a:cubicBezTo>
                  <a:pt x="69151" y="134048"/>
                  <a:pt x="61341" y="136486"/>
                  <a:pt x="53683" y="136486"/>
                </a:cubicBezTo>
                <a:lnTo>
                  <a:pt x="32207" y="136486"/>
                </a:lnTo>
                <a:cubicBezTo>
                  <a:pt x="22504" y="136486"/>
                  <a:pt x="13982" y="132676"/>
                  <a:pt x="8178" y="125780"/>
                </a:cubicBezTo>
                <a:cubicBezTo>
                  <a:pt x="2286" y="118757"/>
                  <a:pt x="0" y="109435"/>
                  <a:pt x="1740" y="99580"/>
                </a:cubicBezTo>
                <a:lnTo>
                  <a:pt x="19291" y="0"/>
                </a:lnTo>
                <a:lnTo>
                  <a:pt x="49212" y="0"/>
                </a:lnTo>
                <a:lnTo>
                  <a:pt x="31394" y="101053"/>
                </a:lnTo>
                <a:cubicBezTo>
                  <a:pt x="31102" y="102666"/>
                  <a:pt x="31432" y="104114"/>
                  <a:pt x="32308" y="105155"/>
                </a:cubicBezTo>
                <a:cubicBezTo>
                  <a:pt x="33134" y="106146"/>
                  <a:pt x="34442" y="106692"/>
                  <a:pt x="35966" y="106692"/>
                </a:cubicBezTo>
                <a:lnTo>
                  <a:pt x="57429" y="106692"/>
                </a:lnTo>
                <a:cubicBezTo>
                  <a:pt x="61264" y="106692"/>
                  <a:pt x="65074" y="103441"/>
                  <a:pt x="65760" y="99580"/>
                </a:cubicBezTo>
                <a:lnTo>
                  <a:pt x="83324" y="0"/>
                </a:lnTo>
                <a:lnTo>
                  <a:pt x="113233" y="0"/>
                </a:lnTo>
                <a:lnTo>
                  <a:pt x="95415" y="101053"/>
                </a:lnTo>
                <a:cubicBezTo>
                  <a:pt x="95123" y="102666"/>
                  <a:pt x="95453" y="104114"/>
                  <a:pt x="96316" y="105155"/>
                </a:cubicBezTo>
                <a:cubicBezTo>
                  <a:pt x="97155" y="106146"/>
                  <a:pt x="98463" y="106692"/>
                  <a:pt x="99987" y="106692"/>
                </a:cubicBezTo>
                <a:lnTo>
                  <a:pt x="121450" y="106692"/>
                </a:lnTo>
                <a:cubicBezTo>
                  <a:pt x="125285" y="106692"/>
                  <a:pt x="129095" y="103441"/>
                  <a:pt x="129781" y="99580"/>
                </a:cubicBezTo>
                <a:lnTo>
                  <a:pt x="1473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 rot="0" flipH="0" flipV="0">
            <a:off x="1633493" y="14898389"/>
            <a:ext cx="120522" cy="179157"/>
          </a:xfrm>
          <a:custGeom>
            <a:pathLst>
              <a:path w="120522" h="179157">
                <a:moveTo>
                  <a:pt x="120522" y="42671"/>
                </a:moveTo>
                <a:lnTo>
                  <a:pt x="115277" y="72465"/>
                </a:lnTo>
                <a:lnTo>
                  <a:pt x="61925" y="72465"/>
                </a:lnTo>
                <a:lnTo>
                  <a:pt x="43103" y="179157"/>
                </a:lnTo>
                <a:lnTo>
                  <a:pt x="13195" y="179157"/>
                </a:lnTo>
                <a:lnTo>
                  <a:pt x="32004" y="72465"/>
                </a:lnTo>
                <a:lnTo>
                  <a:pt x="0" y="72465"/>
                </a:lnTo>
                <a:lnTo>
                  <a:pt x="5245" y="42671"/>
                </a:lnTo>
                <a:lnTo>
                  <a:pt x="37249" y="42671"/>
                </a:lnTo>
                <a:lnTo>
                  <a:pt x="44780" y="0"/>
                </a:lnTo>
                <a:lnTo>
                  <a:pt x="74714" y="0"/>
                </a:lnTo>
                <a:lnTo>
                  <a:pt x="67183" y="426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9" name="Picture 889"/>
          <p:cNvPicPr>
            <a:picLocks noChangeAspect="0" noChangeArrowheads="1"/>
          </p:cNvPicPr>
          <p:nvPr/>
        </p:nvPicPr>
        <p:blipFill>
          <a:blip r:embed="rId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36203" y="14894306"/>
            <a:ext cx="575196" cy="254000"/>
          </a:xfrm>
          <a:prstGeom prst="rect">
            <a:avLst/>
          </a:prstGeom>
          <a:noFill/>
          <a:extLst/>
        </p:spPr>
      </p:pic>
      <p:sp>
        <p:nvSpPr>
          <p:cNvPr id="890" name="Freeform 890"/>
          <p:cNvSpPr/>
          <p:nvPr/>
        </p:nvSpPr>
        <p:spPr>
          <a:xfrm rot="0" flipH="0" flipV="0">
            <a:off x="2297236" y="14941064"/>
            <a:ext cx="175894" cy="136486"/>
          </a:xfrm>
          <a:custGeom>
            <a:pathLst>
              <a:path w="175894" h="136486">
                <a:moveTo>
                  <a:pt x="173647" y="47548"/>
                </a:moveTo>
                <a:lnTo>
                  <a:pt x="157963" y="136486"/>
                </a:lnTo>
                <a:lnTo>
                  <a:pt x="128042" y="136486"/>
                </a:lnTo>
                <a:lnTo>
                  <a:pt x="143980" y="46075"/>
                </a:lnTo>
                <a:cubicBezTo>
                  <a:pt x="144780" y="41592"/>
                  <a:pt x="143790" y="37439"/>
                  <a:pt x="141224" y="34391"/>
                </a:cubicBezTo>
                <a:cubicBezTo>
                  <a:pt x="138748" y="31420"/>
                  <a:pt x="134989" y="29794"/>
                  <a:pt x="130645" y="29794"/>
                </a:cubicBezTo>
                <a:lnTo>
                  <a:pt x="66447" y="29794"/>
                </a:lnTo>
                <a:cubicBezTo>
                  <a:pt x="56846" y="29794"/>
                  <a:pt x="47295" y="37922"/>
                  <a:pt x="45606" y="47548"/>
                </a:cubicBezTo>
                <a:lnTo>
                  <a:pt x="29922" y="136486"/>
                </a:lnTo>
                <a:lnTo>
                  <a:pt x="0" y="136486"/>
                </a:lnTo>
                <a:lnTo>
                  <a:pt x="15939" y="46075"/>
                </a:lnTo>
                <a:cubicBezTo>
                  <a:pt x="18123" y="33744"/>
                  <a:pt x="24943" y="22174"/>
                  <a:pt x="35167" y="13487"/>
                </a:cubicBezTo>
                <a:cubicBezTo>
                  <a:pt x="45390" y="4788"/>
                  <a:pt x="57836" y="0"/>
                  <a:pt x="70193" y="0"/>
                </a:cubicBezTo>
                <a:lnTo>
                  <a:pt x="134405" y="0"/>
                </a:lnTo>
                <a:cubicBezTo>
                  <a:pt x="146914" y="0"/>
                  <a:pt x="157899" y="4889"/>
                  <a:pt x="165342" y="13766"/>
                </a:cubicBezTo>
                <a:cubicBezTo>
                  <a:pt x="172936" y="22822"/>
                  <a:pt x="175894" y="34810"/>
                  <a:pt x="173647" y="47548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1" name="Picture 891"/>
          <p:cNvPicPr>
            <a:picLocks noChangeAspect="0" noChangeArrowheads="1"/>
          </p:cNvPicPr>
          <p:nvPr/>
        </p:nvPicPr>
        <p:blipFill>
          <a:blip r:embed="rId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43038" y="14885689"/>
            <a:ext cx="193712" cy="204559"/>
          </a:xfrm>
          <a:prstGeom prst="rect">
            <a:avLst/>
          </a:prstGeom>
          <a:noFill/>
          <a:extLst/>
        </p:spPr>
      </p:pic>
      <p:sp>
        <p:nvSpPr>
          <p:cNvPr id="892" name="Freeform 892"/>
          <p:cNvSpPr/>
          <p:nvPr/>
        </p:nvSpPr>
        <p:spPr>
          <a:xfrm rot="0" flipH="0" flipV="0">
            <a:off x="7039399" y="14940999"/>
            <a:ext cx="177253" cy="136486"/>
          </a:xfrm>
          <a:custGeom>
            <a:pathLst>
              <a:path w="177253" h="136486">
                <a:moveTo>
                  <a:pt x="177253" y="0"/>
                </a:moveTo>
                <a:lnTo>
                  <a:pt x="159435" y="101053"/>
                </a:lnTo>
                <a:cubicBezTo>
                  <a:pt x="157759" y="110540"/>
                  <a:pt x="152514" y="119443"/>
                  <a:pt x="144665" y="126123"/>
                </a:cubicBezTo>
                <a:cubicBezTo>
                  <a:pt x="136791" y="132803"/>
                  <a:pt x="127228" y="136486"/>
                  <a:pt x="117703" y="136486"/>
                </a:cubicBezTo>
                <a:lnTo>
                  <a:pt x="96227" y="136486"/>
                </a:lnTo>
                <a:cubicBezTo>
                  <a:pt x="88544" y="136486"/>
                  <a:pt x="81496" y="134048"/>
                  <a:pt x="76035" y="129552"/>
                </a:cubicBezTo>
                <a:cubicBezTo>
                  <a:pt x="69151" y="134048"/>
                  <a:pt x="61341" y="136486"/>
                  <a:pt x="53683" y="136486"/>
                </a:cubicBezTo>
                <a:lnTo>
                  <a:pt x="32207" y="136486"/>
                </a:lnTo>
                <a:cubicBezTo>
                  <a:pt x="22504" y="136486"/>
                  <a:pt x="13982" y="132676"/>
                  <a:pt x="8191" y="125780"/>
                </a:cubicBezTo>
                <a:cubicBezTo>
                  <a:pt x="2298" y="118757"/>
                  <a:pt x="0" y="109435"/>
                  <a:pt x="1740" y="99580"/>
                </a:cubicBezTo>
                <a:lnTo>
                  <a:pt x="19291" y="0"/>
                </a:lnTo>
                <a:lnTo>
                  <a:pt x="49212" y="0"/>
                </a:lnTo>
                <a:lnTo>
                  <a:pt x="31394" y="101053"/>
                </a:lnTo>
                <a:cubicBezTo>
                  <a:pt x="31102" y="102666"/>
                  <a:pt x="31432" y="104114"/>
                  <a:pt x="32308" y="105155"/>
                </a:cubicBezTo>
                <a:cubicBezTo>
                  <a:pt x="33134" y="106146"/>
                  <a:pt x="34442" y="106692"/>
                  <a:pt x="35966" y="106692"/>
                </a:cubicBezTo>
                <a:lnTo>
                  <a:pt x="57429" y="106692"/>
                </a:lnTo>
                <a:cubicBezTo>
                  <a:pt x="61264" y="106692"/>
                  <a:pt x="65074" y="103441"/>
                  <a:pt x="65760" y="99580"/>
                </a:cubicBezTo>
                <a:lnTo>
                  <a:pt x="83324" y="0"/>
                </a:lnTo>
                <a:lnTo>
                  <a:pt x="113233" y="0"/>
                </a:lnTo>
                <a:lnTo>
                  <a:pt x="95415" y="101053"/>
                </a:lnTo>
                <a:cubicBezTo>
                  <a:pt x="95123" y="102666"/>
                  <a:pt x="95453" y="104114"/>
                  <a:pt x="96316" y="105155"/>
                </a:cubicBezTo>
                <a:cubicBezTo>
                  <a:pt x="97155" y="106146"/>
                  <a:pt x="98463" y="106692"/>
                  <a:pt x="99987" y="106692"/>
                </a:cubicBezTo>
                <a:lnTo>
                  <a:pt x="121450" y="106692"/>
                </a:lnTo>
                <a:cubicBezTo>
                  <a:pt x="125285" y="106692"/>
                  <a:pt x="129095" y="103441"/>
                  <a:pt x="129781" y="99580"/>
                </a:cubicBezTo>
                <a:lnTo>
                  <a:pt x="1473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3" name="Picture 893"/>
          <p:cNvPicPr>
            <a:picLocks noChangeAspect="0" noChangeArrowheads="1"/>
          </p:cNvPicPr>
          <p:nvPr/>
        </p:nvPicPr>
        <p:blipFill>
          <a:blip r:embed="rId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07981" y="14928360"/>
            <a:ext cx="192129" cy="161886"/>
          </a:xfrm>
          <a:prstGeom prst="rect">
            <a:avLst/>
          </a:prstGeom>
          <a:noFill/>
          <a:extLst/>
        </p:spPr>
      </p:pic>
      <p:sp>
        <p:nvSpPr>
          <p:cNvPr id="894" name="Freeform 894"/>
          <p:cNvSpPr/>
          <p:nvPr/>
        </p:nvSpPr>
        <p:spPr>
          <a:xfrm rot="0" flipH="0" flipV="0">
            <a:off x="7391103" y="14941061"/>
            <a:ext cx="118008" cy="136486"/>
          </a:xfrm>
          <a:custGeom>
            <a:pathLst>
              <a:path w="118008" h="136486">
                <a:moveTo>
                  <a:pt x="118008" y="0"/>
                </a:moveTo>
                <a:lnTo>
                  <a:pt x="112751" y="29794"/>
                </a:lnTo>
                <a:lnTo>
                  <a:pt x="66434" y="29794"/>
                </a:lnTo>
                <a:cubicBezTo>
                  <a:pt x="56845" y="29794"/>
                  <a:pt x="47295" y="37922"/>
                  <a:pt x="45606" y="47548"/>
                </a:cubicBezTo>
                <a:lnTo>
                  <a:pt x="29909" y="136486"/>
                </a:lnTo>
                <a:lnTo>
                  <a:pt x="0" y="136486"/>
                </a:lnTo>
                <a:lnTo>
                  <a:pt x="15939" y="46075"/>
                </a:lnTo>
                <a:cubicBezTo>
                  <a:pt x="18110" y="33743"/>
                  <a:pt x="24943" y="22174"/>
                  <a:pt x="35166" y="13487"/>
                </a:cubicBezTo>
                <a:cubicBezTo>
                  <a:pt x="45390" y="4787"/>
                  <a:pt x="57836" y="0"/>
                  <a:pt x="70180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5" name="Picture 895"/>
          <p:cNvPicPr>
            <a:picLocks noChangeAspect="0" noChangeArrowheads="1"/>
          </p:cNvPicPr>
          <p:nvPr/>
        </p:nvPicPr>
        <p:blipFill>
          <a:blip r:embed="rId8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91215" y="14843001"/>
            <a:ext cx="214820" cy="247243"/>
          </a:xfrm>
          <a:prstGeom prst="rect">
            <a:avLst/>
          </a:prstGeom>
          <a:noFill/>
          <a:extLst/>
        </p:spPr>
      </p:pic>
      <p:sp>
        <p:nvSpPr>
          <p:cNvPr id="896" name="Freeform 896"/>
          <p:cNvSpPr/>
          <p:nvPr/>
        </p:nvSpPr>
        <p:spPr>
          <a:xfrm rot="0" flipH="0" flipV="0">
            <a:off x="7670601" y="14941064"/>
            <a:ext cx="167156" cy="136486"/>
          </a:xfrm>
          <a:custGeom>
            <a:pathLst>
              <a:path w="167156" h="136486">
                <a:moveTo>
                  <a:pt x="165163" y="95656"/>
                </a:moveTo>
                <a:cubicBezTo>
                  <a:pt x="163246" y="106578"/>
                  <a:pt x="157188" y="116839"/>
                  <a:pt x="148133" y="124523"/>
                </a:cubicBezTo>
                <a:cubicBezTo>
                  <a:pt x="139065" y="132244"/>
                  <a:pt x="128041" y="136486"/>
                  <a:pt x="117081" y="136486"/>
                </a:cubicBezTo>
                <a:lnTo>
                  <a:pt x="0" y="136486"/>
                </a:lnTo>
                <a:lnTo>
                  <a:pt x="5258" y="106692"/>
                </a:lnTo>
                <a:lnTo>
                  <a:pt x="120840" y="106692"/>
                </a:lnTo>
                <a:cubicBezTo>
                  <a:pt x="127597" y="106692"/>
                  <a:pt x="134302" y="100964"/>
                  <a:pt x="135509" y="94183"/>
                </a:cubicBezTo>
                <a:cubicBezTo>
                  <a:pt x="136042" y="91123"/>
                  <a:pt x="135382" y="88291"/>
                  <a:pt x="133667" y="86233"/>
                </a:cubicBezTo>
                <a:cubicBezTo>
                  <a:pt x="131991" y="84239"/>
                  <a:pt x="129438" y="83134"/>
                  <a:pt x="126492" y="83134"/>
                </a:cubicBezTo>
                <a:lnTo>
                  <a:pt x="51765" y="83134"/>
                </a:lnTo>
                <a:cubicBezTo>
                  <a:pt x="40500" y="83134"/>
                  <a:pt x="30632" y="78702"/>
                  <a:pt x="24003" y="70637"/>
                </a:cubicBezTo>
                <a:cubicBezTo>
                  <a:pt x="17399" y="62598"/>
                  <a:pt x="14859" y="51994"/>
                  <a:pt x="16840" y="40780"/>
                </a:cubicBezTo>
                <a:cubicBezTo>
                  <a:pt x="18796" y="29858"/>
                  <a:pt x="24841" y="19622"/>
                  <a:pt x="33896" y="11938"/>
                </a:cubicBezTo>
                <a:cubicBezTo>
                  <a:pt x="42951" y="4242"/>
                  <a:pt x="53975" y="0"/>
                  <a:pt x="64922" y="0"/>
                </a:cubicBezTo>
                <a:lnTo>
                  <a:pt x="139357" y="0"/>
                </a:lnTo>
                <a:lnTo>
                  <a:pt x="134099" y="29782"/>
                </a:lnTo>
                <a:lnTo>
                  <a:pt x="61176" y="29782"/>
                </a:lnTo>
                <a:cubicBezTo>
                  <a:pt x="54419" y="29782"/>
                  <a:pt x="47701" y="35509"/>
                  <a:pt x="46495" y="42291"/>
                </a:cubicBezTo>
                <a:cubicBezTo>
                  <a:pt x="45961" y="45326"/>
                  <a:pt x="46596" y="48146"/>
                  <a:pt x="48285" y="50191"/>
                </a:cubicBezTo>
                <a:cubicBezTo>
                  <a:pt x="49962" y="52222"/>
                  <a:pt x="52527" y="53353"/>
                  <a:pt x="55512" y="53353"/>
                </a:cubicBezTo>
                <a:lnTo>
                  <a:pt x="130238" y="53353"/>
                </a:lnTo>
                <a:cubicBezTo>
                  <a:pt x="141364" y="53353"/>
                  <a:pt x="151143" y="57709"/>
                  <a:pt x="157772" y="65608"/>
                </a:cubicBezTo>
                <a:cubicBezTo>
                  <a:pt x="164528" y="73673"/>
                  <a:pt x="167156" y="84328"/>
                  <a:pt x="165163" y="95656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0" flipH="0" flipV="0">
            <a:off x="7194500" y="15376335"/>
            <a:ext cx="104889" cy="142100"/>
          </a:xfrm>
          <a:custGeom>
            <a:pathLst>
              <a:path w="104889" h="142100">
                <a:moveTo>
                  <a:pt x="104889" y="0"/>
                </a:moveTo>
                <a:lnTo>
                  <a:pt x="104889" y="83350"/>
                </a:lnTo>
                <a:cubicBezTo>
                  <a:pt x="104889" y="124815"/>
                  <a:pt x="83541" y="142100"/>
                  <a:pt x="52438" y="142100"/>
                </a:cubicBezTo>
                <a:cubicBezTo>
                  <a:pt x="21349" y="142100"/>
                  <a:pt x="0" y="124815"/>
                  <a:pt x="0" y="83553"/>
                </a:cubicBezTo>
                <a:lnTo>
                  <a:pt x="0" y="0"/>
                </a:lnTo>
                <a:lnTo>
                  <a:pt x="23584" y="0"/>
                </a:lnTo>
                <a:lnTo>
                  <a:pt x="23584" y="83553"/>
                </a:lnTo>
                <a:cubicBezTo>
                  <a:pt x="23584" y="110388"/>
                  <a:pt x="33134" y="121564"/>
                  <a:pt x="52438" y="121564"/>
                </a:cubicBezTo>
                <a:cubicBezTo>
                  <a:pt x="71768" y="121564"/>
                  <a:pt x="81318" y="110388"/>
                  <a:pt x="81318" y="83553"/>
                </a:cubicBezTo>
                <a:lnTo>
                  <a:pt x="81318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7326364" y="15413125"/>
            <a:ext cx="83553" cy="103479"/>
          </a:xfrm>
          <a:custGeom>
            <a:pathLst>
              <a:path w="83553" h="103479">
                <a:moveTo>
                  <a:pt x="0" y="1841"/>
                </a:moveTo>
                <a:lnTo>
                  <a:pt x="21348" y="1841"/>
                </a:lnTo>
                <a:lnTo>
                  <a:pt x="21348" y="10985"/>
                </a:lnTo>
                <a:cubicBezTo>
                  <a:pt x="25819" y="4888"/>
                  <a:pt x="33134" y="0"/>
                  <a:pt x="46558" y="0"/>
                </a:cubicBezTo>
                <a:cubicBezTo>
                  <a:pt x="67487" y="0"/>
                  <a:pt x="83553" y="10565"/>
                  <a:pt x="83553" y="39852"/>
                </a:cubicBezTo>
                <a:lnTo>
                  <a:pt x="83553" y="103479"/>
                </a:lnTo>
                <a:lnTo>
                  <a:pt x="62001" y="103479"/>
                </a:lnTo>
                <a:lnTo>
                  <a:pt x="62001" y="42290"/>
                </a:lnTo>
                <a:cubicBezTo>
                  <a:pt x="62001" y="24396"/>
                  <a:pt x="53873" y="19316"/>
                  <a:pt x="42684" y="19316"/>
                </a:cubicBezTo>
                <a:cubicBezTo>
                  <a:pt x="29286" y="19316"/>
                  <a:pt x="21755" y="28472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9" name="Picture 899"/>
          <p:cNvPicPr>
            <a:picLocks noChangeAspect="0" noChangeArrowheads="1"/>
          </p:cNvPicPr>
          <p:nvPr/>
        </p:nvPicPr>
        <p:blipFill>
          <a:blip r:embed="rId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22578" y="15363635"/>
            <a:ext cx="49186" cy="165671"/>
          </a:xfrm>
          <a:prstGeom prst="rect">
            <a:avLst/>
          </a:prstGeom>
          <a:noFill/>
          <a:extLst/>
        </p:spPr>
      </p:pic>
      <p:sp>
        <p:nvSpPr>
          <p:cNvPr id="900" name="Freeform 900"/>
          <p:cNvSpPr/>
          <p:nvPr/>
        </p:nvSpPr>
        <p:spPr>
          <a:xfrm rot="0" flipH="0" flipV="0">
            <a:off x="7473487" y="15414967"/>
            <a:ext cx="100812" cy="101638"/>
          </a:xfrm>
          <a:custGeom>
            <a:pathLst>
              <a:path w="100812" h="101638">
                <a:moveTo>
                  <a:pt x="100812" y="0"/>
                </a:moveTo>
                <a:lnTo>
                  <a:pt x="61176" y="101638"/>
                </a:lnTo>
                <a:lnTo>
                  <a:pt x="40437" y="101638"/>
                </a:lnTo>
                <a:lnTo>
                  <a:pt x="0" y="0"/>
                </a:lnTo>
                <a:lnTo>
                  <a:pt x="23977" y="0"/>
                </a:lnTo>
                <a:lnTo>
                  <a:pt x="50393" y="72567"/>
                </a:lnTo>
                <a:lnTo>
                  <a:pt x="76632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1" name="Picture 901"/>
          <p:cNvPicPr>
            <a:picLocks noChangeAspect="0" noChangeArrowheads="1"/>
          </p:cNvPicPr>
          <p:nvPr/>
        </p:nvPicPr>
        <p:blipFill>
          <a:blip r:embed="rId9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8072" y="15400432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02" name="Freeform 902"/>
          <p:cNvSpPr/>
          <p:nvPr/>
        </p:nvSpPr>
        <p:spPr>
          <a:xfrm rot="0" flipH="0" flipV="0">
            <a:off x="7683996" y="15413126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 rot="0" flipH="0" flipV="0">
            <a:off x="7760818" y="15413134"/>
            <a:ext cx="79882" cy="105307"/>
          </a:xfrm>
          <a:custGeom>
            <a:pathLst>
              <a:path w="79882" h="105307">
                <a:moveTo>
                  <a:pt x="61379" y="28460"/>
                </a:moveTo>
                <a:cubicBezTo>
                  <a:pt x="56503" y="22161"/>
                  <a:pt x="51423" y="19304"/>
                  <a:pt x="39231" y="19304"/>
                </a:cubicBezTo>
                <a:cubicBezTo>
                  <a:pt x="30074" y="19304"/>
                  <a:pt x="23368" y="22365"/>
                  <a:pt x="23368" y="29679"/>
                </a:cubicBezTo>
                <a:cubicBezTo>
                  <a:pt x="23368" y="38226"/>
                  <a:pt x="30899" y="40867"/>
                  <a:pt x="42685" y="42277"/>
                </a:cubicBezTo>
                <a:cubicBezTo>
                  <a:pt x="65252" y="44919"/>
                  <a:pt x="79882" y="52856"/>
                  <a:pt x="79882" y="74395"/>
                </a:cubicBezTo>
                <a:cubicBezTo>
                  <a:pt x="79882" y="93103"/>
                  <a:pt x="67068" y="105307"/>
                  <a:pt x="40856" y="105307"/>
                </a:cubicBezTo>
                <a:cubicBezTo>
                  <a:pt x="20117" y="105307"/>
                  <a:pt x="8332" y="99618"/>
                  <a:pt x="0" y="88429"/>
                </a:cubicBezTo>
                <a:lnTo>
                  <a:pt x="16460" y="76631"/>
                </a:lnTo>
                <a:cubicBezTo>
                  <a:pt x="21133" y="82942"/>
                  <a:pt x="27242" y="86194"/>
                  <a:pt x="40653" y="86194"/>
                </a:cubicBezTo>
                <a:cubicBezTo>
                  <a:pt x="51829" y="86194"/>
                  <a:pt x="58344" y="82130"/>
                  <a:pt x="58344" y="75005"/>
                </a:cubicBezTo>
                <a:cubicBezTo>
                  <a:pt x="58344" y="66674"/>
                  <a:pt x="53048" y="64235"/>
                  <a:pt x="37199" y="62203"/>
                </a:cubicBezTo>
                <a:cubicBezTo>
                  <a:pt x="17882" y="59765"/>
                  <a:pt x="1626" y="51624"/>
                  <a:pt x="1626" y="30288"/>
                </a:cubicBezTo>
                <a:cubicBezTo>
                  <a:pt x="1626" y="12205"/>
                  <a:pt x="14834" y="0"/>
                  <a:pt x="39637" y="0"/>
                </a:cubicBezTo>
                <a:cubicBezTo>
                  <a:pt x="56312" y="0"/>
                  <a:pt x="69519" y="4267"/>
                  <a:pt x="77444" y="1687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4" name="Picture 904"/>
          <p:cNvPicPr>
            <a:picLocks noChangeAspect="0" noChangeArrowheads="1"/>
          </p:cNvPicPr>
          <p:nvPr/>
        </p:nvPicPr>
        <p:blipFill>
          <a:blip r:embed="rId9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49704" y="15363635"/>
            <a:ext cx="49186" cy="165671"/>
          </a:xfrm>
          <a:prstGeom prst="rect">
            <a:avLst/>
          </a:prstGeom>
          <a:noFill/>
          <a:extLst/>
        </p:spPr>
      </p:pic>
      <p:sp>
        <p:nvSpPr>
          <p:cNvPr id="905" name="Freeform 905"/>
          <p:cNvSpPr/>
          <p:nvPr/>
        </p:nvSpPr>
        <p:spPr>
          <a:xfrm rot="0" flipH="0" flipV="0">
            <a:off x="7903259" y="15392602"/>
            <a:ext cx="56095" cy="124002"/>
          </a:xfrm>
          <a:custGeom>
            <a:pathLst>
              <a:path w="56095" h="124002">
                <a:moveTo>
                  <a:pt x="0" y="22364"/>
                </a:moveTo>
                <a:lnTo>
                  <a:pt x="13004" y="22364"/>
                </a:lnTo>
                <a:lnTo>
                  <a:pt x="13004" y="0"/>
                </a:lnTo>
                <a:lnTo>
                  <a:pt x="34556" y="0"/>
                </a:lnTo>
                <a:lnTo>
                  <a:pt x="34556" y="22364"/>
                </a:lnTo>
                <a:lnTo>
                  <a:pt x="56095" y="22364"/>
                </a:lnTo>
                <a:lnTo>
                  <a:pt x="56095" y="41071"/>
                </a:lnTo>
                <a:lnTo>
                  <a:pt x="34556" y="41071"/>
                </a:lnTo>
                <a:lnTo>
                  <a:pt x="34556" y="87616"/>
                </a:lnTo>
                <a:cubicBezTo>
                  <a:pt x="34556" y="99402"/>
                  <a:pt x="36385" y="104494"/>
                  <a:pt x="47764" y="104494"/>
                </a:cubicBezTo>
                <a:lnTo>
                  <a:pt x="56095" y="104494"/>
                </a:lnTo>
                <a:lnTo>
                  <a:pt x="56095" y="124002"/>
                </a:lnTo>
                <a:lnTo>
                  <a:pt x="46139" y="124002"/>
                </a:lnTo>
                <a:cubicBezTo>
                  <a:pt x="21742" y="124002"/>
                  <a:pt x="13004" y="115670"/>
                  <a:pt x="13004" y="91680"/>
                </a:cubicBezTo>
                <a:lnTo>
                  <a:pt x="13004" y="41071"/>
                </a:lnTo>
                <a:lnTo>
                  <a:pt x="0" y="410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 rot="0" flipH="0" flipV="0">
            <a:off x="7966642" y="15414967"/>
            <a:ext cx="94322" cy="140258"/>
          </a:xfrm>
          <a:custGeom>
            <a:pathLst>
              <a:path w="94322" h="140258">
                <a:moveTo>
                  <a:pt x="22974" y="0"/>
                </a:moveTo>
                <a:lnTo>
                  <a:pt x="48793" y="71551"/>
                </a:lnTo>
                <a:lnTo>
                  <a:pt x="71957" y="0"/>
                </a:lnTo>
                <a:lnTo>
                  <a:pt x="94322" y="0"/>
                </a:lnTo>
                <a:lnTo>
                  <a:pt x="58546" y="105702"/>
                </a:lnTo>
                <a:cubicBezTo>
                  <a:pt x="49809" y="131724"/>
                  <a:pt x="42290" y="140258"/>
                  <a:pt x="13830" y="140258"/>
                </a:cubicBezTo>
                <a:lnTo>
                  <a:pt x="13830" y="120345"/>
                </a:lnTo>
                <a:cubicBezTo>
                  <a:pt x="28054" y="120345"/>
                  <a:pt x="33756" y="118110"/>
                  <a:pt x="38836" y="1028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7385199" y="15592235"/>
            <a:ext cx="104279" cy="140271"/>
          </a:xfrm>
          <a:custGeom>
            <a:pathLst>
              <a:path w="104279" h="140271">
                <a:moveTo>
                  <a:pt x="104279" y="0"/>
                </a:moveTo>
                <a:lnTo>
                  <a:pt x="104279" y="20535"/>
                </a:lnTo>
                <a:lnTo>
                  <a:pt x="64033" y="20535"/>
                </a:lnTo>
                <a:lnTo>
                  <a:pt x="64033" y="140271"/>
                </a:lnTo>
                <a:lnTo>
                  <a:pt x="40449" y="140271"/>
                </a:lnTo>
                <a:lnTo>
                  <a:pt x="40449" y="20535"/>
                </a:lnTo>
                <a:lnTo>
                  <a:pt x="0" y="20535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0">
            <a:off x="7498383" y="15629026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9" name="Picture 909"/>
          <p:cNvPicPr>
            <a:picLocks noChangeAspect="0" noChangeArrowheads="1"/>
          </p:cNvPicPr>
          <p:nvPr/>
        </p:nvPicPr>
        <p:blipFill>
          <a:blip r:embed="rId9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0670" y="15616336"/>
            <a:ext cx="106502" cy="130708"/>
          </a:xfrm>
          <a:prstGeom prst="rect">
            <a:avLst/>
          </a:prstGeom>
          <a:noFill/>
          <a:extLst/>
        </p:spPr>
      </p:pic>
      <p:sp>
        <p:nvSpPr>
          <p:cNvPr id="910" name="Freeform 910"/>
          <p:cNvSpPr/>
          <p:nvPr/>
        </p:nvSpPr>
        <p:spPr>
          <a:xfrm rot="0" flipH="0" flipV="0">
            <a:off x="7673333" y="15629028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49" y="28054"/>
                </a:lnTo>
                <a:cubicBezTo>
                  <a:pt x="60376" y="22580"/>
                  <a:pt x="53873" y="18910"/>
                  <a:pt x="45136" y="18910"/>
                </a:cubicBezTo>
                <a:cubicBezTo>
                  <a:pt x="29273" y="18910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 rot="0" flipH="0" flipV="0">
            <a:off x="7768029" y="15592234"/>
            <a:ext cx="88416" cy="140271"/>
          </a:xfrm>
          <a:custGeom>
            <a:pathLst>
              <a:path w="88416" h="140271">
                <a:moveTo>
                  <a:pt x="82321" y="38633"/>
                </a:moveTo>
                <a:lnTo>
                  <a:pt x="43498" y="82333"/>
                </a:lnTo>
                <a:lnTo>
                  <a:pt x="88416" y="140271"/>
                </a:lnTo>
                <a:lnTo>
                  <a:pt x="62205" y="140271"/>
                </a:lnTo>
                <a:lnTo>
                  <a:pt x="28651" y="99211"/>
                </a:lnTo>
                <a:lnTo>
                  <a:pt x="21743" y="106933"/>
                </a:lnTo>
                <a:lnTo>
                  <a:pt x="21743" y="140271"/>
                </a:lnTo>
                <a:lnTo>
                  <a:pt x="0" y="140271"/>
                </a:lnTo>
                <a:lnTo>
                  <a:pt x="0" y="0"/>
                </a:lnTo>
                <a:lnTo>
                  <a:pt x="21743" y="0"/>
                </a:lnTo>
                <a:lnTo>
                  <a:pt x="21743" y="78269"/>
                </a:lnTo>
                <a:lnTo>
                  <a:pt x="55690" y="3863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 rot="0" flipH="0" flipV="0">
            <a:off x="9139262" y="15374517"/>
            <a:ext cx="100228" cy="143928"/>
          </a:xfrm>
          <a:custGeom>
            <a:pathLst>
              <a:path w="100228" h="143928">
                <a:moveTo>
                  <a:pt x="80505" y="35775"/>
                </a:moveTo>
                <a:cubicBezTo>
                  <a:pt x="73597" y="26212"/>
                  <a:pt x="66066" y="20523"/>
                  <a:pt x="50216" y="20523"/>
                </a:cubicBezTo>
                <a:cubicBezTo>
                  <a:pt x="35789" y="20523"/>
                  <a:pt x="27254" y="27038"/>
                  <a:pt x="27254" y="38822"/>
                </a:cubicBezTo>
                <a:cubicBezTo>
                  <a:pt x="27254" y="52234"/>
                  <a:pt x="37821" y="57517"/>
                  <a:pt x="57328" y="61797"/>
                </a:cubicBezTo>
                <a:cubicBezTo>
                  <a:pt x="85585" y="67880"/>
                  <a:pt x="100228" y="78459"/>
                  <a:pt x="100228" y="103669"/>
                </a:cubicBezTo>
                <a:cubicBezTo>
                  <a:pt x="100228" y="124598"/>
                  <a:pt x="86194" y="143928"/>
                  <a:pt x="52451" y="143928"/>
                </a:cubicBezTo>
                <a:cubicBezTo>
                  <a:pt x="28461" y="143928"/>
                  <a:pt x="11595" y="136587"/>
                  <a:pt x="0" y="120941"/>
                </a:cubicBezTo>
                <a:lnTo>
                  <a:pt x="18504" y="108139"/>
                </a:lnTo>
                <a:cubicBezTo>
                  <a:pt x="26835" y="118096"/>
                  <a:pt x="35179" y="123379"/>
                  <a:pt x="51232" y="123379"/>
                </a:cubicBezTo>
                <a:cubicBezTo>
                  <a:pt x="70549" y="123379"/>
                  <a:pt x="76632" y="114857"/>
                  <a:pt x="76632" y="104685"/>
                </a:cubicBezTo>
                <a:cubicBezTo>
                  <a:pt x="76632" y="93509"/>
                  <a:pt x="70333" y="86587"/>
                  <a:pt x="45949" y="81304"/>
                </a:cubicBezTo>
                <a:cubicBezTo>
                  <a:pt x="18911" y="75614"/>
                  <a:pt x="3658" y="62597"/>
                  <a:pt x="3658" y="38822"/>
                </a:cubicBezTo>
                <a:cubicBezTo>
                  <a:pt x="3658" y="17678"/>
                  <a:pt x="17488" y="0"/>
                  <a:pt x="50419" y="0"/>
                </a:cubicBezTo>
                <a:cubicBezTo>
                  <a:pt x="72784" y="0"/>
                  <a:pt x="88429" y="7505"/>
                  <a:pt x="98386" y="2296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spect="0" noChangeArrowheads="1"/>
          </p:cNvPicPr>
          <p:nvPr/>
        </p:nvPicPr>
        <p:blipFill>
          <a:blip r:embed="rId9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42387" y="15400432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14" name="Freeform 914"/>
          <p:cNvSpPr/>
          <p:nvPr/>
        </p:nvSpPr>
        <p:spPr>
          <a:xfrm rot="0" flipH="0" flipV="0">
            <a:off x="9354048" y="15413128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36" y="28054"/>
                </a:lnTo>
                <a:cubicBezTo>
                  <a:pt x="60376" y="22580"/>
                  <a:pt x="53873" y="18910"/>
                  <a:pt x="45136" y="18910"/>
                </a:cubicBezTo>
                <a:cubicBezTo>
                  <a:pt x="29273" y="18910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5" name="Picture 915"/>
          <p:cNvPicPr>
            <a:picLocks noChangeAspect="0" noChangeArrowheads="1"/>
          </p:cNvPicPr>
          <p:nvPr/>
        </p:nvPicPr>
        <p:blipFill>
          <a:blip r:embed="rId9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30961" y="15400429"/>
            <a:ext cx="111785" cy="130708"/>
          </a:xfrm>
          <a:prstGeom prst="rect">
            <a:avLst/>
          </a:prstGeom>
          <a:noFill/>
          <a:extLst/>
        </p:spPr>
      </p:pic>
      <p:sp>
        <p:nvSpPr>
          <p:cNvPr id="916" name="Freeform 916"/>
          <p:cNvSpPr/>
          <p:nvPr/>
        </p:nvSpPr>
        <p:spPr>
          <a:xfrm rot="0" flipH="0" flipV="0">
            <a:off x="9548914" y="15413125"/>
            <a:ext cx="83553" cy="103479"/>
          </a:xfrm>
          <a:custGeom>
            <a:pathLst>
              <a:path w="83553" h="103479">
                <a:moveTo>
                  <a:pt x="0" y="1841"/>
                </a:moveTo>
                <a:lnTo>
                  <a:pt x="21348" y="1841"/>
                </a:lnTo>
                <a:lnTo>
                  <a:pt x="21348" y="10985"/>
                </a:lnTo>
                <a:cubicBezTo>
                  <a:pt x="25819" y="4888"/>
                  <a:pt x="33134" y="0"/>
                  <a:pt x="46558" y="0"/>
                </a:cubicBezTo>
                <a:cubicBezTo>
                  <a:pt x="67487" y="0"/>
                  <a:pt x="83553" y="10565"/>
                  <a:pt x="83553" y="39852"/>
                </a:cubicBezTo>
                <a:lnTo>
                  <a:pt x="83553" y="103479"/>
                </a:lnTo>
                <a:lnTo>
                  <a:pt x="62001" y="103479"/>
                </a:lnTo>
                <a:lnTo>
                  <a:pt x="62001" y="42290"/>
                </a:lnTo>
                <a:cubicBezTo>
                  <a:pt x="62001" y="24396"/>
                  <a:pt x="53873" y="19316"/>
                  <a:pt x="42684" y="19316"/>
                </a:cubicBezTo>
                <a:cubicBezTo>
                  <a:pt x="29286" y="19316"/>
                  <a:pt x="21755" y="28472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7" name="Picture 917"/>
          <p:cNvPicPr>
            <a:picLocks noChangeAspect="0" noChangeArrowheads="1"/>
          </p:cNvPicPr>
          <p:nvPr/>
        </p:nvPicPr>
        <p:blipFill>
          <a:blip r:embed="rId9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38836" y="15363638"/>
            <a:ext cx="203663" cy="178368"/>
          </a:xfrm>
          <a:prstGeom prst="rect">
            <a:avLst/>
          </a:prstGeom>
          <a:noFill/>
          <a:extLst/>
        </p:spPr>
      </p:pic>
      <p:sp>
        <p:nvSpPr>
          <p:cNvPr id="918" name="Freeform 918"/>
          <p:cNvSpPr/>
          <p:nvPr/>
        </p:nvSpPr>
        <p:spPr>
          <a:xfrm rot="0" flipH="0" flipV="0">
            <a:off x="9860409" y="15413126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 rot="0" flipH="0" flipV="0">
            <a:off x="9931731" y="15414967"/>
            <a:ext cx="94322" cy="140258"/>
          </a:xfrm>
          <a:custGeom>
            <a:pathLst>
              <a:path w="94322" h="140258">
                <a:moveTo>
                  <a:pt x="22974" y="0"/>
                </a:moveTo>
                <a:lnTo>
                  <a:pt x="48793" y="71551"/>
                </a:lnTo>
                <a:lnTo>
                  <a:pt x="71957" y="0"/>
                </a:lnTo>
                <a:lnTo>
                  <a:pt x="94322" y="0"/>
                </a:lnTo>
                <a:lnTo>
                  <a:pt x="58546" y="105702"/>
                </a:lnTo>
                <a:cubicBezTo>
                  <a:pt x="49809" y="131724"/>
                  <a:pt x="42290" y="140258"/>
                  <a:pt x="13830" y="140258"/>
                </a:cubicBezTo>
                <a:lnTo>
                  <a:pt x="13830" y="120345"/>
                </a:lnTo>
                <a:cubicBezTo>
                  <a:pt x="28054" y="120345"/>
                  <a:pt x="33756" y="118110"/>
                  <a:pt x="38836" y="1028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10085561" y="15374517"/>
            <a:ext cx="100228" cy="143928"/>
          </a:xfrm>
          <a:custGeom>
            <a:pathLst>
              <a:path w="100228" h="143928">
                <a:moveTo>
                  <a:pt x="80505" y="35775"/>
                </a:moveTo>
                <a:cubicBezTo>
                  <a:pt x="73597" y="26212"/>
                  <a:pt x="66066" y="20523"/>
                  <a:pt x="50216" y="20523"/>
                </a:cubicBezTo>
                <a:cubicBezTo>
                  <a:pt x="35789" y="20523"/>
                  <a:pt x="27254" y="27038"/>
                  <a:pt x="27254" y="38822"/>
                </a:cubicBezTo>
                <a:cubicBezTo>
                  <a:pt x="27254" y="52234"/>
                  <a:pt x="37821" y="57517"/>
                  <a:pt x="57328" y="61797"/>
                </a:cubicBezTo>
                <a:cubicBezTo>
                  <a:pt x="85585" y="67880"/>
                  <a:pt x="100228" y="78459"/>
                  <a:pt x="100228" y="103669"/>
                </a:cubicBezTo>
                <a:cubicBezTo>
                  <a:pt x="100228" y="124598"/>
                  <a:pt x="86194" y="143928"/>
                  <a:pt x="52451" y="143928"/>
                </a:cubicBezTo>
                <a:cubicBezTo>
                  <a:pt x="28461" y="143928"/>
                  <a:pt x="11595" y="136587"/>
                  <a:pt x="0" y="120941"/>
                </a:cubicBezTo>
                <a:lnTo>
                  <a:pt x="18504" y="108139"/>
                </a:lnTo>
                <a:cubicBezTo>
                  <a:pt x="26835" y="118096"/>
                  <a:pt x="35179" y="123379"/>
                  <a:pt x="51232" y="123379"/>
                </a:cubicBezTo>
                <a:cubicBezTo>
                  <a:pt x="70549" y="123379"/>
                  <a:pt x="76632" y="114857"/>
                  <a:pt x="76632" y="104685"/>
                </a:cubicBezTo>
                <a:cubicBezTo>
                  <a:pt x="76632" y="93509"/>
                  <a:pt x="70333" y="86587"/>
                  <a:pt x="45949" y="81304"/>
                </a:cubicBezTo>
                <a:cubicBezTo>
                  <a:pt x="18911" y="75614"/>
                  <a:pt x="3658" y="62597"/>
                  <a:pt x="3658" y="38822"/>
                </a:cubicBezTo>
                <a:cubicBezTo>
                  <a:pt x="3658" y="17678"/>
                  <a:pt x="17488" y="0"/>
                  <a:pt x="50419" y="0"/>
                </a:cubicBezTo>
                <a:cubicBezTo>
                  <a:pt x="72784" y="0"/>
                  <a:pt x="88429" y="7505"/>
                  <a:pt x="98386" y="22961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 rot="0" flipH="0" flipV="0">
            <a:off x="10201390" y="15413128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49" y="28054"/>
                </a:lnTo>
                <a:cubicBezTo>
                  <a:pt x="60376" y="22580"/>
                  <a:pt x="53873" y="18910"/>
                  <a:pt x="45136" y="18910"/>
                </a:cubicBezTo>
                <a:cubicBezTo>
                  <a:pt x="29273" y="18910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10296069" y="15376335"/>
            <a:ext cx="83553" cy="140271"/>
          </a:xfrm>
          <a:custGeom>
            <a:pathLst>
              <a:path w="83553" h="140271">
                <a:moveTo>
                  <a:pt x="0" y="0"/>
                </a:moveTo>
                <a:lnTo>
                  <a:pt x="21755" y="0"/>
                </a:lnTo>
                <a:lnTo>
                  <a:pt x="21755" y="47358"/>
                </a:lnTo>
                <a:cubicBezTo>
                  <a:pt x="26022" y="41275"/>
                  <a:pt x="33337" y="36791"/>
                  <a:pt x="46558" y="36791"/>
                </a:cubicBezTo>
                <a:cubicBezTo>
                  <a:pt x="67487" y="36791"/>
                  <a:pt x="83553" y="47358"/>
                  <a:pt x="83553" y="76644"/>
                </a:cubicBezTo>
                <a:lnTo>
                  <a:pt x="83553" y="140271"/>
                </a:lnTo>
                <a:lnTo>
                  <a:pt x="62001" y="140271"/>
                </a:lnTo>
                <a:lnTo>
                  <a:pt x="62001" y="79082"/>
                </a:lnTo>
                <a:cubicBezTo>
                  <a:pt x="62001" y="61188"/>
                  <a:pt x="53873" y="56108"/>
                  <a:pt x="42684" y="56108"/>
                </a:cubicBezTo>
                <a:cubicBezTo>
                  <a:pt x="29286" y="56108"/>
                  <a:pt x="21755" y="65265"/>
                  <a:pt x="21755" y="78879"/>
                </a:cubicBezTo>
                <a:lnTo>
                  <a:pt x="21755" y="140271"/>
                </a:lnTo>
                <a:lnTo>
                  <a:pt x="0" y="1402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3" name="Picture 923"/>
          <p:cNvPicPr>
            <a:picLocks noChangeAspect="0" noChangeArrowheads="1"/>
          </p:cNvPicPr>
          <p:nvPr/>
        </p:nvPicPr>
        <p:blipFill>
          <a:blip r:embed="rId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85990" y="15400429"/>
            <a:ext cx="205809" cy="141577"/>
          </a:xfrm>
          <a:prstGeom prst="rect">
            <a:avLst/>
          </a:prstGeom>
          <a:noFill/>
          <a:extLst/>
        </p:spPr>
      </p:pic>
      <p:sp>
        <p:nvSpPr>
          <p:cNvPr id="924" name="Freeform 924"/>
          <p:cNvSpPr/>
          <p:nvPr/>
        </p:nvSpPr>
        <p:spPr>
          <a:xfrm rot="0" flipH="0" flipV="0">
            <a:off x="10604937" y="15376335"/>
            <a:ext cx="37211" cy="140271"/>
          </a:xfrm>
          <a:custGeom>
            <a:pathLst>
              <a:path w="37211" h="140271">
                <a:moveTo>
                  <a:pt x="0" y="0"/>
                </a:moveTo>
                <a:lnTo>
                  <a:pt x="21755" y="0"/>
                </a:lnTo>
                <a:lnTo>
                  <a:pt x="21755" y="103276"/>
                </a:lnTo>
                <a:cubicBezTo>
                  <a:pt x="21755" y="114249"/>
                  <a:pt x="23787" y="121157"/>
                  <a:pt x="37211" y="121157"/>
                </a:cubicBezTo>
                <a:lnTo>
                  <a:pt x="37211" y="140271"/>
                </a:lnTo>
                <a:cubicBezTo>
                  <a:pt x="10782" y="140271"/>
                  <a:pt x="0" y="131737"/>
                  <a:pt x="0" y="108356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 rot="0" flipH="0" flipV="0">
            <a:off x="9655795" y="15592235"/>
            <a:ext cx="104279" cy="140271"/>
          </a:xfrm>
          <a:custGeom>
            <a:pathLst>
              <a:path w="104279" h="140271">
                <a:moveTo>
                  <a:pt x="104279" y="0"/>
                </a:moveTo>
                <a:lnTo>
                  <a:pt x="104279" y="20535"/>
                </a:lnTo>
                <a:lnTo>
                  <a:pt x="64033" y="20535"/>
                </a:lnTo>
                <a:lnTo>
                  <a:pt x="64033" y="140271"/>
                </a:lnTo>
                <a:lnTo>
                  <a:pt x="40449" y="140271"/>
                </a:lnTo>
                <a:lnTo>
                  <a:pt x="40449" y="20535"/>
                </a:lnTo>
                <a:lnTo>
                  <a:pt x="0" y="20535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 rot="0" flipH="0" flipV="0">
            <a:off x="9768979" y="15629026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7" name="Picture 927"/>
          <p:cNvPicPr>
            <a:picLocks noChangeAspect="0" noChangeArrowheads="1"/>
          </p:cNvPicPr>
          <p:nvPr/>
        </p:nvPicPr>
        <p:blipFill>
          <a:blip r:embed="rId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1254" y="15616336"/>
            <a:ext cx="106515" cy="130708"/>
          </a:xfrm>
          <a:prstGeom prst="rect">
            <a:avLst/>
          </a:prstGeom>
          <a:noFill/>
          <a:extLst/>
        </p:spPr>
      </p:pic>
      <p:sp>
        <p:nvSpPr>
          <p:cNvPr id="928" name="Freeform 928"/>
          <p:cNvSpPr/>
          <p:nvPr/>
        </p:nvSpPr>
        <p:spPr>
          <a:xfrm rot="0" flipH="0" flipV="0">
            <a:off x="9943942" y="15629028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49" y="28054"/>
                </a:lnTo>
                <a:cubicBezTo>
                  <a:pt x="60376" y="22580"/>
                  <a:pt x="53873" y="18910"/>
                  <a:pt x="45136" y="18910"/>
                </a:cubicBezTo>
                <a:cubicBezTo>
                  <a:pt x="29273" y="18910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10038625" y="15592234"/>
            <a:ext cx="88416" cy="140271"/>
          </a:xfrm>
          <a:custGeom>
            <a:pathLst>
              <a:path w="88416" h="140271">
                <a:moveTo>
                  <a:pt x="82321" y="38633"/>
                </a:moveTo>
                <a:lnTo>
                  <a:pt x="43498" y="82333"/>
                </a:lnTo>
                <a:lnTo>
                  <a:pt x="88416" y="140271"/>
                </a:lnTo>
                <a:lnTo>
                  <a:pt x="62205" y="140271"/>
                </a:lnTo>
                <a:lnTo>
                  <a:pt x="28651" y="99211"/>
                </a:lnTo>
                <a:lnTo>
                  <a:pt x="21743" y="106933"/>
                </a:lnTo>
                <a:lnTo>
                  <a:pt x="21743" y="140271"/>
                </a:lnTo>
                <a:lnTo>
                  <a:pt x="0" y="140271"/>
                </a:lnTo>
                <a:lnTo>
                  <a:pt x="0" y="0"/>
                </a:lnTo>
                <a:lnTo>
                  <a:pt x="21743" y="0"/>
                </a:lnTo>
                <a:lnTo>
                  <a:pt x="21743" y="78269"/>
                </a:lnTo>
                <a:lnTo>
                  <a:pt x="55690" y="3863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 rot="0" flipH="0" flipV="0">
            <a:off x="11510233" y="18237059"/>
            <a:ext cx="123722" cy="183984"/>
          </a:xfrm>
          <a:custGeom>
            <a:pathLst>
              <a:path w="123722" h="183984">
                <a:moveTo>
                  <a:pt x="30124" y="0"/>
                </a:moveTo>
                <a:lnTo>
                  <a:pt x="63994" y="93865"/>
                </a:lnTo>
                <a:lnTo>
                  <a:pt x="94385" y="0"/>
                </a:lnTo>
                <a:lnTo>
                  <a:pt x="123722" y="0"/>
                </a:lnTo>
                <a:lnTo>
                  <a:pt x="76796" y="138658"/>
                </a:lnTo>
                <a:cubicBezTo>
                  <a:pt x="65315" y="172783"/>
                  <a:pt x="55460" y="183984"/>
                  <a:pt x="18136" y="183984"/>
                </a:cubicBezTo>
                <a:lnTo>
                  <a:pt x="18136" y="157861"/>
                </a:lnTo>
                <a:cubicBezTo>
                  <a:pt x="36778" y="157861"/>
                  <a:pt x="44246" y="154914"/>
                  <a:pt x="50926" y="134924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1" name="Picture 931"/>
          <p:cNvPicPr>
            <a:picLocks noChangeAspect="0" noChangeArrowheads="1"/>
          </p:cNvPicPr>
          <p:nvPr/>
        </p:nvPicPr>
        <p:blipFill>
          <a:blip r:embed="rId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29806" y="18221971"/>
            <a:ext cx="138721" cy="163512"/>
          </a:xfrm>
          <a:prstGeom prst="rect">
            <a:avLst/>
          </a:prstGeom>
          <a:noFill/>
          <a:extLst/>
        </p:spPr>
      </p:pic>
      <p:sp>
        <p:nvSpPr>
          <p:cNvPr id="932" name="Freeform 932"/>
          <p:cNvSpPr/>
          <p:nvPr/>
        </p:nvSpPr>
        <p:spPr>
          <a:xfrm rot="0" flipH="0" flipV="0">
            <a:off x="11780652" y="18237059"/>
            <a:ext cx="109601" cy="135711"/>
          </a:xfrm>
          <a:custGeom>
            <a:pathLst>
              <a:path w="109601" h="135711">
                <a:moveTo>
                  <a:pt x="109601" y="133324"/>
                </a:moveTo>
                <a:lnTo>
                  <a:pt x="81611" y="133324"/>
                </a:lnTo>
                <a:lnTo>
                  <a:pt x="81611" y="121336"/>
                </a:lnTo>
                <a:cubicBezTo>
                  <a:pt x="75464" y="130937"/>
                  <a:pt x="67476" y="135711"/>
                  <a:pt x="48807" y="135711"/>
                </a:cubicBezTo>
                <a:cubicBezTo>
                  <a:pt x="21337" y="135711"/>
                  <a:pt x="0" y="121590"/>
                  <a:pt x="0" y="83198"/>
                </a:cubicBezTo>
                <a:lnTo>
                  <a:pt x="0" y="0"/>
                </a:lnTo>
                <a:lnTo>
                  <a:pt x="28537" y="0"/>
                </a:lnTo>
                <a:lnTo>
                  <a:pt x="28537" y="80251"/>
                </a:lnTo>
                <a:cubicBezTo>
                  <a:pt x="28537" y="103988"/>
                  <a:pt x="39205" y="110668"/>
                  <a:pt x="54141" y="110668"/>
                </a:cubicBezTo>
                <a:cubicBezTo>
                  <a:pt x="71743" y="110668"/>
                  <a:pt x="81331" y="98933"/>
                  <a:pt x="81331" y="80531"/>
                </a:cubicBezTo>
                <a:lnTo>
                  <a:pt x="81331" y="0"/>
                </a:lnTo>
                <a:lnTo>
                  <a:pt x="109601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 rot="0" flipH="0" flipV="0">
            <a:off x="11910258" y="18207722"/>
            <a:ext cx="73596" cy="162660"/>
          </a:xfrm>
          <a:custGeom>
            <a:pathLst>
              <a:path w="73596" h="162660">
                <a:moveTo>
                  <a:pt x="0" y="29336"/>
                </a:moveTo>
                <a:lnTo>
                  <a:pt x="17068" y="29336"/>
                </a:lnTo>
                <a:lnTo>
                  <a:pt x="17068" y="0"/>
                </a:lnTo>
                <a:lnTo>
                  <a:pt x="45338" y="0"/>
                </a:lnTo>
                <a:lnTo>
                  <a:pt x="45338" y="29336"/>
                </a:lnTo>
                <a:lnTo>
                  <a:pt x="73596" y="29336"/>
                </a:lnTo>
                <a:lnTo>
                  <a:pt x="73596" y="53872"/>
                </a:lnTo>
                <a:lnTo>
                  <a:pt x="45338" y="53872"/>
                </a:lnTo>
                <a:lnTo>
                  <a:pt x="45338" y="114921"/>
                </a:lnTo>
                <a:cubicBezTo>
                  <a:pt x="45338" y="130402"/>
                  <a:pt x="47739" y="137057"/>
                  <a:pt x="62674" y="137057"/>
                </a:cubicBezTo>
                <a:lnTo>
                  <a:pt x="73596" y="137057"/>
                </a:lnTo>
                <a:lnTo>
                  <a:pt x="73596" y="162660"/>
                </a:lnTo>
                <a:lnTo>
                  <a:pt x="60540" y="162660"/>
                </a:lnTo>
                <a:cubicBezTo>
                  <a:pt x="28536" y="162660"/>
                  <a:pt x="17068" y="151738"/>
                  <a:pt x="17068" y="120255"/>
                </a:cubicBezTo>
                <a:lnTo>
                  <a:pt x="17068" y="53872"/>
                </a:lnTo>
                <a:lnTo>
                  <a:pt x="0" y="5387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 rot="0" flipH="0" flipV="0">
            <a:off x="12007343" y="18186395"/>
            <a:ext cx="109601" cy="183984"/>
          </a:xfrm>
          <a:custGeom>
            <a:pathLst>
              <a:path w="109601" h="183984">
                <a:moveTo>
                  <a:pt x="0" y="0"/>
                </a:moveTo>
                <a:lnTo>
                  <a:pt x="28536" y="0"/>
                </a:lnTo>
                <a:lnTo>
                  <a:pt x="28536" y="62141"/>
                </a:lnTo>
                <a:cubicBezTo>
                  <a:pt x="34137" y="54127"/>
                  <a:pt x="43726" y="48272"/>
                  <a:pt x="61074" y="48272"/>
                </a:cubicBezTo>
                <a:cubicBezTo>
                  <a:pt x="88531" y="48272"/>
                  <a:pt x="109601" y="62141"/>
                  <a:pt x="109601" y="100533"/>
                </a:cubicBezTo>
                <a:lnTo>
                  <a:pt x="109601" y="183984"/>
                </a:lnTo>
                <a:lnTo>
                  <a:pt x="81330" y="183984"/>
                </a:lnTo>
                <a:lnTo>
                  <a:pt x="81330" y="103733"/>
                </a:lnTo>
                <a:cubicBezTo>
                  <a:pt x="81330" y="80264"/>
                  <a:pt x="70662" y="73596"/>
                  <a:pt x="56006" y="73596"/>
                </a:cubicBezTo>
                <a:cubicBezTo>
                  <a:pt x="38392" y="73596"/>
                  <a:pt x="28536" y="85597"/>
                  <a:pt x="28536" y="103454"/>
                </a:cubicBezTo>
                <a:lnTo>
                  <a:pt x="28536" y="183984"/>
                </a:lnTo>
                <a:lnTo>
                  <a:pt x="0" y="18398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5" name="Picture 935"/>
          <p:cNvPicPr>
            <a:picLocks noChangeAspect="0" noChangeArrowheads="1"/>
          </p:cNvPicPr>
          <p:nvPr/>
        </p:nvPicPr>
        <p:blipFill>
          <a:blip r:embed="rId9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29314" y="18175033"/>
            <a:ext cx="246456" cy="243255"/>
          </a:xfrm>
          <a:prstGeom prst="rect">
            <a:avLst/>
          </a:prstGeom>
          <a:noFill/>
          <a:extLst/>
        </p:spPr>
      </p:pic>
      <p:sp>
        <p:nvSpPr>
          <p:cNvPr id="936" name="Freeform 936"/>
          <p:cNvSpPr/>
          <p:nvPr/>
        </p:nvSpPr>
        <p:spPr>
          <a:xfrm rot="0" flipH="0" flipV="0">
            <a:off x="12381528" y="18234663"/>
            <a:ext cx="106121" cy="138111"/>
          </a:xfrm>
          <a:custGeom>
            <a:pathLst>
              <a:path w="106121" h="138111">
                <a:moveTo>
                  <a:pt x="106121" y="115455"/>
                </a:moveTo>
                <a:cubicBezTo>
                  <a:pt x="97333" y="131190"/>
                  <a:pt x="81585" y="138111"/>
                  <a:pt x="58662" y="138111"/>
                </a:cubicBezTo>
                <a:cubicBezTo>
                  <a:pt x="21324" y="138111"/>
                  <a:pt x="0" y="114135"/>
                  <a:pt x="0" y="77863"/>
                </a:cubicBezTo>
                <a:lnTo>
                  <a:pt x="0" y="59728"/>
                </a:lnTo>
                <a:cubicBezTo>
                  <a:pt x="0" y="21336"/>
                  <a:pt x="21603" y="0"/>
                  <a:pt x="59728" y="0"/>
                </a:cubicBezTo>
                <a:cubicBezTo>
                  <a:pt x="79985" y="0"/>
                  <a:pt x="96787" y="7467"/>
                  <a:pt x="106121" y="21590"/>
                </a:cubicBezTo>
                <a:lnTo>
                  <a:pt x="84252" y="36792"/>
                </a:lnTo>
                <a:cubicBezTo>
                  <a:pt x="79198" y="29591"/>
                  <a:pt x="70663" y="24790"/>
                  <a:pt x="59195" y="24790"/>
                </a:cubicBezTo>
                <a:cubicBezTo>
                  <a:pt x="38392" y="24790"/>
                  <a:pt x="28258" y="38125"/>
                  <a:pt x="28258" y="61061"/>
                </a:cubicBezTo>
                <a:lnTo>
                  <a:pt x="28258" y="76530"/>
                </a:lnTo>
                <a:cubicBezTo>
                  <a:pt x="28258" y="97320"/>
                  <a:pt x="35725" y="113589"/>
                  <a:pt x="59195" y="113589"/>
                </a:cubicBezTo>
                <a:cubicBezTo>
                  <a:pt x="70396" y="113589"/>
                  <a:pt x="79452" y="109588"/>
                  <a:pt x="84531" y="10052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 rot="0" flipH="0" flipV="0">
            <a:off x="12491928" y="18237059"/>
            <a:ext cx="123723" cy="183984"/>
          </a:xfrm>
          <a:custGeom>
            <a:pathLst>
              <a:path w="123723" h="183984">
                <a:moveTo>
                  <a:pt x="30137" y="0"/>
                </a:moveTo>
                <a:lnTo>
                  <a:pt x="63995" y="93865"/>
                </a:lnTo>
                <a:lnTo>
                  <a:pt x="94411" y="0"/>
                </a:lnTo>
                <a:lnTo>
                  <a:pt x="123723" y="0"/>
                </a:lnTo>
                <a:lnTo>
                  <a:pt x="76796" y="138658"/>
                </a:lnTo>
                <a:cubicBezTo>
                  <a:pt x="65328" y="172783"/>
                  <a:pt x="55460" y="183984"/>
                  <a:pt x="18136" y="183984"/>
                </a:cubicBezTo>
                <a:lnTo>
                  <a:pt x="18136" y="157861"/>
                </a:lnTo>
                <a:cubicBezTo>
                  <a:pt x="36804" y="157861"/>
                  <a:pt x="44272" y="154914"/>
                  <a:pt x="50939" y="134924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8" name="Picture 938"/>
          <p:cNvPicPr>
            <a:picLocks noChangeAspect="0" noChangeArrowheads="1"/>
          </p:cNvPicPr>
          <p:nvPr/>
        </p:nvPicPr>
        <p:blipFill>
          <a:blip r:embed="rId9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19255" y="18173698"/>
            <a:ext cx="258544" cy="213108"/>
          </a:xfrm>
          <a:prstGeom prst="rect">
            <a:avLst/>
          </a:prstGeom>
          <a:noFill/>
          <a:extLst/>
        </p:spPr>
      </p:pic>
      <p:sp>
        <p:nvSpPr>
          <p:cNvPr id="939" name="Freeform 939"/>
          <p:cNvSpPr/>
          <p:nvPr/>
        </p:nvSpPr>
        <p:spPr>
          <a:xfrm rot="0" flipH="0" flipV="0">
            <a:off x="12899177" y="18234659"/>
            <a:ext cx="94919" cy="135724"/>
          </a:xfrm>
          <a:custGeom>
            <a:pathLst>
              <a:path w="94919" h="135724">
                <a:moveTo>
                  <a:pt x="72263" y="35725"/>
                </a:moveTo>
                <a:cubicBezTo>
                  <a:pt x="67996" y="29604"/>
                  <a:pt x="62129" y="25337"/>
                  <a:pt x="53061" y="25337"/>
                </a:cubicBezTo>
                <a:cubicBezTo>
                  <a:pt x="38659" y="25337"/>
                  <a:pt x="28537" y="35991"/>
                  <a:pt x="28537" y="55194"/>
                </a:cubicBezTo>
                <a:lnTo>
                  <a:pt x="28537" y="135724"/>
                </a:lnTo>
                <a:lnTo>
                  <a:pt x="0" y="135724"/>
                </a:lnTo>
                <a:lnTo>
                  <a:pt x="0" y="2401"/>
                </a:lnTo>
                <a:lnTo>
                  <a:pt x="28004" y="2401"/>
                </a:lnTo>
                <a:lnTo>
                  <a:pt x="28004" y="14390"/>
                </a:lnTo>
                <a:cubicBezTo>
                  <a:pt x="33059" y="6668"/>
                  <a:pt x="42139" y="0"/>
                  <a:pt x="57862" y="0"/>
                </a:cubicBezTo>
                <a:cubicBezTo>
                  <a:pt x="74929" y="0"/>
                  <a:pt x="86664" y="6668"/>
                  <a:pt x="94919" y="1972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0" name="Picture 940"/>
          <p:cNvPicPr>
            <a:picLocks noChangeAspect="0" noChangeArrowheads="1"/>
          </p:cNvPicPr>
          <p:nvPr/>
        </p:nvPicPr>
        <p:blipFill>
          <a:blip r:embed="rId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93954" y="18221971"/>
            <a:ext cx="264845" cy="211772"/>
          </a:xfrm>
          <a:prstGeom prst="rect">
            <a:avLst/>
          </a:prstGeom>
          <a:noFill/>
          <a:extLst/>
        </p:spPr>
      </p:pic>
      <p:sp>
        <p:nvSpPr>
          <p:cNvPr id="941" name="Freeform 941"/>
          <p:cNvSpPr/>
          <p:nvPr/>
        </p:nvSpPr>
        <p:spPr>
          <a:xfrm rot="0" flipH="0" flipV="0">
            <a:off x="13277622" y="18234659"/>
            <a:ext cx="94919" cy="135724"/>
          </a:xfrm>
          <a:custGeom>
            <a:pathLst>
              <a:path w="94919" h="135724">
                <a:moveTo>
                  <a:pt x="72263" y="35725"/>
                </a:moveTo>
                <a:cubicBezTo>
                  <a:pt x="67996" y="29604"/>
                  <a:pt x="62129" y="25337"/>
                  <a:pt x="53061" y="25337"/>
                </a:cubicBezTo>
                <a:cubicBezTo>
                  <a:pt x="38659" y="25337"/>
                  <a:pt x="28537" y="35991"/>
                  <a:pt x="28537" y="55194"/>
                </a:cubicBezTo>
                <a:lnTo>
                  <a:pt x="28537" y="135724"/>
                </a:lnTo>
                <a:lnTo>
                  <a:pt x="0" y="135724"/>
                </a:lnTo>
                <a:lnTo>
                  <a:pt x="0" y="2401"/>
                </a:lnTo>
                <a:lnTo>
                  <a:pt x="28004" y="2401"/>
                </a:lnTo>
                <a:lnTo>
                  <a:pt x="28004" y="14390"/>
                </a:lnTo>
                <a:cubicBezTo>
                  <a:pt x="33059" y="6668"/>
                  <a:pt x="42139" y="0"/>
                  <a:pt x="57862" y="0"/>
                </a:cubicBezTo>
                <a:cubicBezTo>
                  <a:pt x="74929" y="0"/>
                  <a:pt x="86664" y="6668"/>
                  <a:pt x="94919" y="1972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 rot="0" flipH="0" flipV="0">
            <a:off x="13375248" y="18207722"/>
            <a:ext cx="73596" cy="162660"/>
          </a:xfrm>
          <a:custGeom>
            <a:pathLst>
              <a:path w="73596" h="162660">
                <a:moveTo>
                  <a:pt x="0" y="29336"/>
                </a:moveTo>
                <a:lnTo>
                  <a:pt x="17068" y="29336"/>
                </a:lnTo>
                <a:lnTo>
                  <a:pt x="17068" y="0"/>
                </a:lnTo>
                <a:lnTo>
                  <a:pt x="45313" y="0"/>
                </a:lnTo>
                <a:lnTo>
                  <a:pt x="45313" y="29336"/>
                </a:lnTo>
                <a:lnTo>
                  <a:pt x="73596" y="29336"/>
                </a:lnTo>
                <a:lnTo>
                  <a:pt x="73596" y="53872"/>
                </a:lnTo>
                <a:lnTo>
                  <a:pt x="45313" y="53872"/>
                </a:lnTo>
                <a:lnTo>
                  <a:pt x="45313" y="114921"/>
                </a:lnTo>
                <a:cubicBezTo>
                  <a:pt x="45313" y="130402"/>
                  <a:pt x="47726" y="137057"/>
                  <a:pt x="62661" y="137057"/>
                </a:cubicBezTo>
                <a:lnTo>
                  <a:pt x="73596" y="137057"/>
                </a:lnTo>
                <a:lnTo>
                  <a:pt x="73596" y="162660"/>
                </a:lnTo>
                <a:lnTo>
                  <a:pt x="60528" y="162660"/>
                </a:lnTo>
                <a:cubicBezTo>
                  <a:pt x="28524" y="162660"/>
                  <a:pt x="17068" y="151738"/>
                  <a:pt x="17068" y="120255"/>
                </a:cubicBezTo>
                <a:lnTo>
                  <a:pt x="17068" y="53872"/>
                </a:lnTo>
                <a:lnTo>
                  <a:pt x="0" y="5387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 rot="0" flipH="0" flipV="0">
            <a:off x="13473124" y="18333594"/>
            <a:ext cx="36792" cy="36791"/>
          </a:xfrm>
          <a:custGeom>
            <a:pathLst>
              <a:path w="36792" h="36791">
                <a:moveTo>
                  <a:pt x="36792" y="36791"/>
                </a:moveTo>
                <a:lnTo>
                  <a:pt x="0" y="36791"/>
                </a:lnTo>
                <a:lnTo>
                  <a:pt x="0" y="0"/>
                </a:lnTo>
                <a:lnTo>
                  <a:pt x="36792" y="0"/>
                </a:lnTo>
                <a:lnTo>
                  <a:pt x="36792" y="3679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 rot="0" flipH="0" flipV="0">
            <a:off x="13541117" y="18186395"/>
            <a:ext cx="109601" cy="183984"/>
          </a:xfrm>
          <a:custGeom>
            <a:pathLst>
              <a:path w="109601" h="183984">
                <a:moveTo>
                  <a:pt x="0" y="0"/>
                </a:moveTo>
                <a:lnTo>
                  <a:pt x="28536" y="0"/>
                </a:lnTo>
                <a:lnTo>
                  <a:pt x="28536" y="62141"/>
                </a:lnTo>
                <a:cubicBezTo>
                  <a:pt x="34137" y="54127"/>
                  <a:pt x="43726" y="48272"/>
                  <a:pt x="61074" y="48272"/>
                </a:cubicBezTo>
                <a:cubicBezTo>
                  <a:pt x="88531" y="48272"/>
                  <a:pt x="109601" y="62141"/>
                  <a:pt x="109601" y="100533"/>
                </a:cubicBezTo>
                <a:lnTo>
                  <a:pt x="109601" y="183984"/>
                </a:lnTo>
                <a:lnTo>
                  <a:pt x="81330" y="183984"/>
                </a:lnTo>
                <a:lnTo>
                  <a:pt x="81330" y="103733"/>
                </a:lnTo>
                <a:cubicBezTo>
                  <a:pt x="81330" y="80264"/>
                  <a:pt x="70662" y="73596"/>
                  <a:pt x="56006" y="73596"/>
                </a:cubicBezTo>
                <a:cubicBezTo>
                  <a:pt x="38392" y="73596"/>
                  <a:pt x="28536" y="85597"/>
                  <a:pt x="28536" y="103454"/>
                </a:cubicBezTo>
                <a:lnTo>
                  <a:pt x="28536" y="183984"/>
                </a:lnTo>
                <a:lnTo>
                  <a:pt x="0" y="18398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 rot="0" flipH="0" flipV="0">
            <a:off x="13681386" y="18186399"/>
            <a:ext cx="116000" cy="183984"/>
          </a:xfrm>
          <a:custGeom>
            <a:pathLst>
              <a:path w="116000" h="183984">
                <a:moveTo>
                  <a:pt x="108000" y="50660"/>
                </a:moveTo>
                <a:lnTo>
                  <a:pt x="57073" y="108000"/>
                </a:lnTo>
                <a:lnTo>
                  <a:pt x="116000" y="183984"/>
                </a:lnTo>
                <a:lnTo>
                  <a:pt x="81610" y="183984"/>
                </a:lnTo>
                <a:lnTo>
                  <a:pt x="37604" y="130123"/>
                </a:lnTo>
                <a:lnTo>
                  <a:pt x="28537" y="140258"/>
                </a:lnTo>
                <a:lnTo>
                  <a:pt x="28537" y="183984"/>
                </a:lnTo>
                <a:lnTo>
                  <a:pt x="0" y="183984"/>
                </a:lnTo>
                <a:lnTo>
                  <a:pt x="0" y="0"/>
                </a:lnTo>
                <a:lnTo>
                  <a:pt x="28537" y="0"/>
                </a:lnTo>
                <a:lnTo>
                  <a:pt x="28537" y="102666"/>
                </a:lnTo>
                <a:lnTo>
                  <a:pt x="73075" y="5066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6" name="Picture 946"/>
          <p:cNvPicPr>
            <a:picLocks noChangeAspect="0" noChangeArrowheads="1"/>
          </p:cNvPicPr>
          <p:nvPr/>
        </p:nvPicPr>
        <p:blipFill>
          <a:blip r:embed="rId9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59193" y="15970288"/>
            <a:ext cx="922387" cy="922375"/>
          </a:xfrm>
          <a:prstGeom prst="rect">
            <a:avLst/>
          </a:prstGeom>
          <a:noFill/>
          <a:extLst/>
        </p:spPr>
      </p:pic>
      <p:pic>
        <p:nvPicPr>
          <p:cNvPr id="947" name="Picture 947"/>
          <p:cNvPicPr>
            <a:picLocks noChangeAspect="0" noChangeArrowheads="1"/>
          </p:cNvPicPr>
          <p:nvPr/>
        </p:nvPicPr>
        <p:blipFill>
          <a:blip r:embed="rId9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90384" y="15801480"/>
            <a:ext cx="1260005" cy="1259992"/>
          </a:xfrm>
          <a:prstGeom prst="rect">
            <a:avLst/>
          </a:prstGeom>
          <a:noFill/>
          <a:extLst/>
        </p:spPr>
      </p:pic>
      <p:pic>
        <p:nvPicPr>
          <p:cNvPr id="948" name="Picture 948"/>
          <p:cNvPicPr>
            <a:picLocks noChangeAspect="0" noChangeArrowheads="1"/>
          </p:cNvPicPr>
          <p:nvPr/>
        </p:nvPicPr>
        <p:blipFill>
          <a:blip r:embed="rId9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90384" y="15801480"/>
            <a:ext cx="1260005" cy="1259992"/>
          </a:xfrm>
          <a:prstGeom prst="rect">
            <a:avLst/>
          </a:prstGeom>
          <a:noFill/>
          <a:extLst/>
        </p:spPr>
      </p:pic>
      <p:sp>
        <p:nvSpPr>
          <p:cNvPr id="949" name="Freeform 949"/>
          <p:cNvSpPr/>
          <p:nvPr/>
        </p:nvSpPr>
        <p:spPr>
          <a:xfrm rot="0" flipH="0" flipV="0">
            <a:off x="7158827" y="15969920"/>
            <a:ext cx="923112" cy="923086"/>
          </a:xfrm>
          <a:custGeom>
            <a:pathLst>
              <a:path w="923112" h="923086">
                <a:moveTo>
                  <a:pt x="923112" y="461556"/>
                </a:moveTo>
                <a:cubicBezTo>
                  <a:pt x="923112" y="592950"/>
                  <a:pt x="868210" y="711492"/>
                  <a:pt x="780110" y="795527"/>
                </a:cubicBezTo>
                <a:cubicBezTo>
                  <a:pt x="780085" y="795565"/>
                  <a:pt x="780060" y="795591"/>
                  <a:pt x="779983" y="795642"/>
                </a:cubicBezTo>
                <a:cubicBezTo>
                  <a:pt x="697167" y="874598"/>
                  <a:pt x="585038" y="923086"/>
                  <a:pt x="461556" y="923086"/>
                </a:cubicBezTo>
                <a:cubicBezTo>
                  <a:pt x="206655" y="923086"/>
                  <a:pt x="0" y="716470"/>
                  <a:pt x="0" y="461556"/>
                </a:cubicBezTo>
                <a:cubicBezTo>
                  <a:pt x="0" y="338151"/>
                  <a:pt x="48451" y="226035"/>
                  <a:pt x="127343" y="143218"/>
                </a:cubicBezTo>
                <a:cubicBezTo>
                  <a:pt x="127394" y="143180"/>
                  <a:pt x="127419" y="143155"/>
                  <a:pt x="127470" y="143104"/>
                </a:cubicBezTo>
                <a:cubicBezTo>
                  <a:pt x="211519" y="54953"/>
                  <a:pt x="330137" y="0"/>
                  <a:pt x="461556" y="0"/>
                </a:cubicBezTo>
                <a:cubicBezTo>
                  <a:pt x="716471" y="0"/>
                  <a:pt x="923112" y="206655"/>
                  <a:pt x="923112" y="46155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0" name="Picture 950"/>
          <p:cNvPicPr>
            <a:picLocks noChangeAspect="0" noChangeArrowheads="1"/>
          </p:cNvPicPr>
          <p:nvPr/>
        </p:nvPicPr>
        <p:blipFill>
          <a:blip r:embed="rId950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58837" y="16094304"/>
            <a:ext cx="798703" cy="798702"/>
          </a:xfrm>
          <a:prstGeom prst="rect">
            <a:avLst/>
          </a:prstGeom>
          <a:noFill/>
          <a:extLst/>
        </p:spPr>
      </p:pic>
      <p:sp>
        <p:nvSpPr>
          <p:cNvPr id="951" name="Freeform 951"/>
          <p:cNvSpPr/>
          <p:nvPr/>
        </p:nvSpPr>
        <p:spPr>
          <a:xfrm rot="0" flipH="0" flipV="0">
            <a:off x="7418675" y="16149360"/>
            <a:ext cx="128041" cy="172224"/>
          </a:xfrm>
          <a:custGeom>
            <a:pathLst>
              <a:path w="128041" h="172224">
                <a:moveTo>
                  <a:pt x="128041" y="0"/>
                </a:moveTo>
                <a:lnTo>
                  <a:pt x="128041" y="25196"/>
                </a:lnTo>
                <a:lnTo>
                  <a:pt x="78613" y="25196"/>
                </a:lnTo>
                <a:lnTo>
                  <a:pt x="78613" y="172224"/>
                </a:lnTo>
                <a:lnTo>
                  <a:pt x="49670" y="172224"/>
                </a:lnTo>
                <a:lnTo>
                  <a:pt x="49670" y="25196"/>
                </a:lnTo>
                <a:lnTo>
                  <a:pt x="0" y="25196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2" name="Picture 952"/>
          <p:cNvPicPr>
            <a:picLocks noChangeAspect="0" noChangeArrowheads="1"/>
          </p:cNvPicPr>
          <p:nvPr/>
        </p:nvPicPr>
        <p:blipFill>
          <a:blip r:embed="rId9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46794" y="16134420"/>
            <a:ext cx="301805" cy="207686"/>
          </a:xfrm>
          <a:prstGeom prst="rect">
            <a:avLst/>
          </a:prstGeom>
          <a:noFill/>
          <a:extLst/>
        </p:spPr>
      </p:pic>
      <p:sp>
        <p:nvSpPr>
          <p:cNvPr id="953" name="Freeform 953"/>
          <p:cNvSpPr/>
          <p:nvPr/>
        </p:nvSpPr>
        <p:spPr>
          <a:xfrm rot="0" flipH="0" flipV="0">
            <a:off x="7443568" y="16394856"/>
            <a:ext cx="95745" cy="307263"/>
          </a:xfrm>
          <a:custGeom>
            <a:pathLst>
              <a:path w="95745" h="307263">
                <a:moveTo>
                  <a:pt x="95745" y="307263"/>
                </a:moveTo>
                <a:lnTo>
                  <a:pt x="44095" y="307263"/>
                </a:lnTo>
                <a:lnTo>
                  <a:pt x="44095" y="55651"/>
                </a:lnTo>
                <a:lnTo>
                  <a:pt x="0" y="85941"/>
                </a:lnTo>
                <a:lnTo>
                  <a:pt x="0" y="33845"/>
                </a:lnTo>
                <a:lnTo>
                  <a:pt x="47206" y="0"/>
                </a:lnTo>
                <a:lnTo>
                  <a:pt x="957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4" name="Picture 954"/>
          <p:cNvPicPr>
            <a:picLocks noChangeAspect="0" noChangeArrowheads="1"/>
          </p:cNvPicPr>
          <p:nvPr/>
        </p:nvPicPr>
        <p:blipFill>
          <a:blip r:embed="rId9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7287" y="16378147"/>
            <a:ext cx="218655" cy="340677"/>
          </a:xfrm>
          <a:prstGeom prst="rect">
            <a:avLst/>
          </a:prstGeom>
          <a:noFill/>
          <a:extLst/>
        </p:spPr>
      </p:pic>
      <p:pic>
        <p:nvPicPr>
          <p:cNvPr id="955" name="Picture 955"/>
          <p:cNvPicPr>
            <a:picLocks noChangeAspect="0" noChangeArrowheads="1"/>
          </p:cNvPicPr>
          <p:nvPr/>
        </p:nvPicPr>
        <p:blipFill>
          <a:blip r:embed="rId9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29801" y="15970288"/>
            <a:ext cx="922387" cy="922375"/>
          </a:xfrm>
          <a:prstGeom prst="rect">
            <a:avLst/>
          </a:prstGeom>
          <a:noFill/>
          <a:extLst/>
        </p:spPr>
      </p:pic>
      <p:pic>
        <p:nvPicPr>
          <p:cNvPr id="956" name="Picture 956"/>
          <p:cNvPicPr>
            <a:picLocks noChangeAspect="0" noChangeArrowheads="1"/>
          </p:cNvPicPr>
          <p:nvPr/>
        </p:nvPicPr>
        <p:blipFill>
          <a:blip r:embed="rId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0992" y="15801480"/>
            <a:ext cx="1260005" cy="1259992"/>
          </a:xfrm>
          <a:prstGeom prst="rect">
            <a:avLst/>
          </a:prstGeom>
          <a:noFill/>
          <a:extLst/>
        </p:spPr>
      </p:pic>
      <p:pic>
        <p:nvPicPr>
          <p:cNvPr id="957" name="Picture 957"/>
          <p:cNvPicPr>
            <a:picLocks noChangeAspect="0" noChangeArrowheads="1"/>
          </p:cNvPicPr>
          <p:nvPr/>
        </p:nvPicPr>
        <p:blipFill>
          <a:blip r:embed="rId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0992" y="15801480"/>
            <a:ext cx="1260005" cy="1259992"/>
          </a:xfrm>
          <a:prstGeom prst="rect">
            <a:avLst/>
          </a:prstGeom>
          <a:noFill/>
          <a:extLst/>
        </p:spPr>
      </p:pic>
      <p:sp>
        <p:nvSpPr>
          <p:cNvPr id="958" name="Freeform 958"/>
          <p:cNvSpPr/>
          <p:nvPr/>
        </p:nvSpPr>
        <p:spPr>
          <a:xfrm rot="0" flipH="0" flipV="0">
            <a:off x="9429436" y="15969920"/>
            <a:ext cx="923112" cy="923086"/>
          </a:xfrm>
          <a:custGeom>
            <a:pathLst>
              <a:path w="923112" h="923086">
                <a:moveTo>
                  <a:pt x="923112" y="461556"/>
                </a:moveTo>
                <a:cubicBezTo>
                  <a:pt x="923112" y="592950"/>
                  <a:pt x="868210" y="711492"/>
                  <a:pt x="780110" y="795527"/>
                </a:cubicBezTo>
                <a:cubicBezTo>
                  <a:pt x="780085" y="795565"/>
                  <a:pt x="780060" y="795591"/>
                  <a:pt x="779996" y="795642"/>
                </a:cubicBezTo>
                <a:cubicBezTo>
                  <a:pt x="697167" y="874598"/>
                  <a:pt x="585038" y="923086"/>
                  <a:pt x="461556" y="923086"/>
                </a:cubicBezTo>
                <a:cubicBezTo>
                  <a:pt x="206655" y="923086"/>
                  <a:pt x="0" y="716470"/>
                  <a:pt x="0" y="461556"/>
                </a:cubicBezTo>
                <a:cubicBezTo>
                  <a:pt x="0" y="338151"/>
                  <a:pt x="48451" y="226035"/>
                  <a:pt x="127343" y="143218"/>
                </a:cubicBezTo>
                <a:cubicBezTo>
                  <a:pt x="127394" y="143180"/>
                  <a:pt x="127419" y="143155"/>
                  <a:pt x="127470" y="143104"/>
                </a:cubicBezTo>
                <a:cubicBezTo>
                  <a:pt x="211519" y="54953"/>
                  <a:pt x="330137" y="0"/>
                  <a:pt x="461556" y="0"/>
                </a:cubicBezTo>
                <a:cubicBezTo>
                  <a:pt x="716471" y="0"/>
                  <a:pt x="923112" y="206655"/>
                  <a:pt x="923112" y="46155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9" name="Picture 959"/>
          <p:cNvPicPr>
            <a:picLocks noChangeAspect="0" noChangeArrowheads="1"/>
          </p:cNvPicPr>
          <p:nvPr/>
        </p:nvPicPr>
        <p:blipFill>
          <a:blip r:embed="rId959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29445" y="16094304"/>
            <a:ext cx="798703" cy="798702"/>
          </a:xfrm>
          <a:prstGeom prst="rect">
            <a:avLst/>
          </a:prstGeom>
          <a:noFill/>
          <a:extLst/>
        </p:spPr>
      </p:pic>
      <p:sp>
        <p:nvSpPr>
          <p:cNvPr id="960" name="Freeform 960"/>
          <p:cNvSpPr/>
          <p:nvPr/>
        </p:nvSpPr>
        <p:spPr>
          <a:xfrm rot="0" flipH="0" flipV="0">
            <a:off x="9677402" y="16149373"/>
            <a:ext cx="128041" cy="172224"/>
          </a:xfrm>
          <a:custGeom>
            <a:pathLst>
              <a:path w="128041" h="172224">
                <a:moveTo>
                  <a:pt x="128041" y="0"/>
                </a:moveTo>
                <a:lnTo>
                  <a:pt x="128041" y="25196"/>
                </a:lnTo>
                <a:lnTo>
                  <a:pt x="78613" y="25196"/>
                </a:lnTo>
                <a:lnTo>
                  <a:pt x="78613" y="172224"/>
                </a:lnTo>
                <a:lnTo>
                  <a:pt x="49670" y="172224"/>
                </a:lnTo>
                <a:lnTo>
                  <a:pt x="49670" y="25196"/>
                </a:lnTo>
                <a:lnTo>
                  <a:pt x="0" y="25196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1" name="Picture 961"/>
          <p:cNvPicPr>
            <a:picLocks noChangeAspect="0" noChangeArrowheads="1"/>
          </p:cNvPicPr>
          <p:nvPr/>
        </p:nvPicPr>
        <p:blipFill>
          <a:blip r:embed="rId9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05522" y="16134431"/>
            <a:ext cx="303677" cy="207675"/>
          </a:xfrm>
          <a:prstGeom prst="rect">
            <a:avLst/>
          </a:prstGeom>
          <a:noFill/>
          <a:extLst/>
        </p:spPr>
      </p:pic>
      <p:sp>
        <p:nvSpPr>
          <p:cNvPr id="962" name="Freeform 962"/>
          <p:cNvSpPr/>
          <p:nvPr/>
        </p:nvSpPr>
        <p:spPr>
          <a:xfrm rot="0" flipH="0" flipV="0">
            <a:off x="9714188" y="16394869"/>
            <a:ext cx="95745" cy="307263"/>
          </a:xfrm>
          <a:custGeom>
            <a:pathLst>
              <a:path w="95745" h="307263">
                <a:moveTo>
                  <a:pt x="95745" y="307263"/>
                </a:moveTo>
                <a:lnTo>
                  <a:pt x="44095" y="307263"/>
                </a:lnTo>
                <a:lnTo>
                  <a:pt x="44095" y="55651"/>
                </a:lnTo>
                <a:lnTo>
                  <a:pt x="0" y="85941"/>
                </a:lnTo>
                <a:lnTo>
                  <a:pt x="0" y="33845"/>
                </a:lnTo>
                <a:lnTo>
                  <a:pt x="47206" y="0"/>
                </a:lnTo>
                <a:lnTo>
                  <a:pt x="957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3" name="Picture 963"/>
          <p:cNvPicPr>
            <a:picLocks noChangeAspect="0" noChangeArrowheads="1"/>
          </p:cNvPicPr>
          <p:nvPr/>
        </p:nvPicPr>
        <p:blipFill>
          <a:blip r:embed="rId9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97909" y="16378159"/>
            <a:ext cx="218655" cy="340677"/>
          </a:xfrm>
          <a:prstGeom prst="rect">
            <a:avLst/>
          </a:prstGeom>
          <a:noFill/>
          <a:extLst/>
        </p:spPr>
      </p:pic>
      <p:pic>
        <p:nvPicPr>
          <p:cNvPr id="964" name="Picture 964"/>
          <p:cNvPicPr>
            <a:picLocks noChangeAspect="0" noChangeArrowheads="1"/>
          </p:cNvPicPr>
          <p:nvPr/>
        </p:nvPicPr>
        <p:blipFill>
          <a:blip r:embed="rId9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87780" y="17130985"/>
            <a:ext cx="145326" cy="165671"/>
          </a:xfrm>
          <a:prstGeom prst="rect">
            <a:avLst/>
          </a:prstGeom>
          <a:noFill/>
          <a:extLst/>
        </p:spPr>
      </p:pic>
      <p:sp>
        <p:nvSpPr>
          <p:cNvPr id="965" name="Freeform 965"/>
          <p:cNvSpPr/>
          <p:nvPr/>
        </p:nvSpPr>
        <p:spPr>
          <a:xfrm rot="0" flipH="0" flipV="0">
            <a:off x="7327481" y="17180474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49" y="28054"/>
                </a:lnTo>
                <a:cubicBezTo>
                  <a:pt x="60376" y="22580"/>
                  <a:pt x="53873" y="18923"/>
                  <a:pt x="45136" y="18923"/>
                </a:cubicBezTo>
                <a:cubicBezTo>
                  <a:pt x="29273" y="18923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0">
            <a:off x="7422160" y="17143681"/>
            <a:ext cx="83553" cy="140271"/>
          </a:xfrm>
          <a:custGeom>
            <a:pathLst>
              <a:path w="83553" h="140271">
                <a:moveTo>
                  <a:pt x="0" y="0"/>
                </a:moveTo>
                <a:lnTo>
                  <a:pt x="21755" y="0"/>
                </a:lnTo>
                <a:lnTo>
                  <a:pt x="21755" y="47358"/>
                </a:lnTo>
                <a:cubicBezTo>
                  <a:pt x="26022" y="41275"/>
                  <a:pt x="33337" y="36791"/>
                  <a:pt x="46558" y="36791"/>
                </a:cubicBezTo>
                <a:cubicBezTo>
                  <a:pt x="67487" y="36791"/>
                  <a:pt x="83553" y="47358"/>
                  <a:pt x="83553" y="76644"/>
                </a:cubicBezTo>
                <a:lnTo>
                  <a:pt x="83553" y="140271"/>
                </a:lnTo>
                <a:lnTo>
                  <a:pt x="62001" y="140271"/>
                </a:lnTo>
                <a:lnTo>
                  <a:pt x="62001" y="79082"/>
                </a:lnTo>
                <a:cubicBezTo>
                  <a:pt x="62001" y="61188"/>
                  <a:pt x="53873" y="56108"/>
                  <a:pt x="42684" y="56108"/>
                </a:cubicBezTo>
                <a:cubicBezTo>
                  <a:pt x="29286" y="56108"/>
                  <a:pt x="21755" y="65265"/>
                  <a:pt x="21755" y="78879"/>
                </a:cubicBezTo>
                <a:lnTo>
                  <a:pt x="21755" y="140271"/>
                </a:lnTo>
                <a:lnTo>
                  <a:pt x="0" y="1402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7" name="Picture 967"/>
          <p:cNvPicPr>
            <a:picLocks noChangeAspect="0" noChangeArrowheads="1"/>
          </p:cNvPicPr>
          <p:nvPr/>
        </p:nvPicPr>
        <p:blipFill>
          <a:blip r:embed="rId9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18374" y="17130980"/>
            <a:ext cx="49186" cy="165671"/>
          </a:xfrm>
          <a:prstGeom prst="rect">
            <a:avLst/>
          </a:prstGeom>
          <a:noFill/>
          <a:extLst/>
        </p:spPr>
      </p:pic>
      <p:pic>
        <p:nvPicPr>
          <p:cNvPr id="968" name="Picture 968"/>
          <p:cNvPicPr>
            <a:picLocks noChangeAspect="0" noChangeArrowheads="1"/>
          </p:cNvPicPr>
          <p:nvPr/>
        </p:nvPicPr>
        <p:blipFill>
          <a:blip r:embed="rId9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63074" y="17167779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69" name="Freeform 969"/>
          <p:cNvSpPr/>
          <p:nvPr/>
        </p:nvSpPr>
        <p:spPr>
          <a:xfrm rot="0" flipH="0" flipV="0">
            <a:off x="7665400" y="17182315"/>
            <a:ext cx="100812" cy="101638"/>
          </a:xfrm>
          <a:custGeom>
            <a:pathLst>
              <a:path w="100812" h="101638">
                <a:moveTo>
                  <a:pt x="100812" y="0"/>
                </a:moveTo>
                <a:lnTo>
                  <a:pt x="61176" y="101638"/>
                </a:lnTo>
                <a:lnTo>
                  <a:pt x="40437" y="101638"/>
                </a:lnTo>
                <a:lnTo>
                  <a:pt x="0" y="0"/>
                </a:lnTo>
                <a:lnTo>
                  <a:pt x="23977" y="0"/>
                </a:lnTo>
                <a:lnTo>
                  <a:pt x="50393" y="72567"/>
                </a:lnTo>
                <a:lnTo>
                  <a:pt x="76632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0" name="Picture 970"/>
          <p:cNvPicPr>
            <a:picLocks noChangeAspect="0" noChangeArrowheads="1"/>
          </p:cNvPicPr>
          <p:nvPr/>
        </p:nvPicPr>
        <p:blipFill>
          <a:blip r:embed="rId9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59985" y="17167779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71" name="Freeform 971"/>
          <p:cNvSpPr/>
          <p:nvPr/>
        </p:nvSpPr>
        <p:spPr>
          <a:xfrm rot="0" flipH="0" flipV="0">
            <a:off x="7875911" y="17180473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 rot="0" flipH="0" flipV="0">
            <a:off x="7952706" y="17180482"/>
            <a:ext cx="79894" cy="105307"/>
          </a:xfrm>
          <a:custGeom>
            <a:pathLst>
              <a:path w="79894" h="105307">
                <a:moveTo>
                  <a:pt x="61391" y="28460"/>
                </a:moveTo>
                <a:cubicBezTo>
                  <a:pt x="56515" y="22161"/>
                  <a:pt x="51435" y="19304"/>
                  <a:pt x="39243" y="19304"/>
                </a:cubicBezTo>
                <a:cubicBezTo>
                  <a:pt x="30086" y="19304"/>
                  <a:pt x="23380" y="22365"/>
                  <a:pt x="23380" y="29679"/>
                </a:cubicBezTo>
                <a:cubicBezTo>
                  <a:pt x="23380" y="38226"/>
                  <a:pt x="30911" y="40867"/>
                  <a:pt x="42697" y="42277"/>
                </a:cubicBezTo>
                <a:cubicBezTo>
                  <a:pt x="65264" y="44931"/>
                  <a:pt x="79894" y="52856"/>
                  <a:pt x="79894" y="74395"/>
                </a:cubicBezTo>
                <a:cubicBezTo>
                  <a:pt x="79894" y="93103"/>
                  <a:pt x="67080" y="105307"/>
                  <a:pt x="40868" y="105307"/>
                </a:cubicBezTo>
                <a:cubicBezTo>
                  <a:pt x="20129" y="105307"/>
                  <a:pt x="8344" y="99618"/>
                  <a:pt x="0" y="88429"/>
                </a:cubicBezTo>
                <a:lnTo>
                  <a:pt x="16472" y="76631"/>
                </a:lnTo>
                <a:cubicBezTo>
                  <a:pt x="21145" y="82942"/>
                  <a:pt x="27254" y="86194"/>
                  <a:pt x="40665" y="86194"/>
                </a:cubicBezTo>
                <a:cubicBezTo>
                  <a:pt x="51841" y="86194"/>
                  <a:pt x="58356" y="82130"/>
                  <a:pt x="58356" y="75005"/>
                </a:cubicBezTo>
                <a:cubicBezTo>
                  <a:pt x="58356" y="66674"/>
                  <a:pt x="53060" y="64235"/>
                  <a:pt x="37211" y="62203"/>
                </a:cubicBezTo>
                <a:cubicBezTo>
                  <a:pt x="17894" y="59765"/>
                  <a:pt x="1638" y="51624"/>
                  <a:pt x="1638" y="30288"/>
                </a:cubicBezTo>
                <a:cubicBezTo>
                  <a:pt x="1638" y="12205"/>
                  <a:pt x="14846" y="0"/>
                  <a:pt x="39649" y="0"/>
                </a:cubicBezTo>
                <a:cubicBezTo>
                  <a:pt x="56324" y="0"/>
                  <a:pt x="69531" y="4267"/>
                  <a:pt x="77456" y="1687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3" name="Picture 973"/>
          <p:cNvPicPr>
            <a:picLocks noChangeAspect="0" noChangeArrowheads="1"/>
          </p:cNvPicPr>
          <p:nvPr/>
        </p:nvPicPr>
        <p:blipFill>
          <a:blip r:embed="rId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58389" y="17130996"/>
            <a:ext cx="145326" cy="165671"/>
          </a:xfrm>
          <a:prstGeom prst="rect">
            <a:avLst/>
          </a:prstGeom>
          <a:noFill/>
          <a:extLst/>
        </p:spPr>
      </p:pic>
      <p:sp>
        <p:nvSpPr>
          <p:cNvPr id="974" name="Freeform 974"/>
          <p:cNvSpPr/>
          <p:nvPr/>
        </p:nvSpPr>
        <p:spPr>
          <a:xfrm rot="0" flipH="0" flipV="0">
            <a:off x="9598091" y="17180487"/>
            <a:ext cx="80911" cy="105307"/>
          </a:xfrm>
          <a:custGeom>
            <a:pathLst>
              <a:path w="80911" h="105307">
                <a:moveTo>
                  <a:pt x="80911" y="88023"/>
                </a:moveTo>
                <a:cubicBezTo>
                  <a:pt x="74206" y="100011"/>
                  <a:pt x="62204" y="105307"/>
                  <a:pt x="44717" y="105307"/>
                </a:cubicBezTo>
                <a:cubicBezTo>
                  <a:pt x="16256" y="105307"/>
                  <a:pt x="0" y="87008"/>
                  <a:pt x="0" y="59360"/>
                </a:cubicBezTo>
                <a:lnTo>
                  <a:pt x="0" y="45542"/>
                </a:lnTo>
                <a:cubicBezTo>
                  <a:pt x="0" y="16268"/>
                  <a:pt x="16472" y="0"/>
                  <a:pt x="45542" y="0"/>
                </a:cubicBezTo>
                <a:cubicBezTo>
                  <a:pt x="60985" y="0"/>
                  <a:pt x="73787" y="5702"/>
                  <a:pt x="80911" y="16472"/>
                </a:cubicBezTo>
                <a:lnTo>
                  <a:pt x="64249" y="28054"/>
                </a:lnTo>
                <a:cubicBezTo>
                  <a:pt x="60376" y="22580"/>
                  <a:pt x="53873" y="18923"/>
                  <a:pt x="45136" y="18923"/>
                </a:cubicBezTo>
                <a:cubicBezTo>
                  <a:pt x="29273" y="18923"/>
                  <a:pt x="21539" y="29070"/>
                  <a:pt x="21539" y="46558"/>
                </a:cubicBezTo>
                <a:lnTo>
                  <a:pt x="21539" y="58344"/>
                </a:lnTo>
                <a:cubicBezTo>
                  <a:pt x="21539" y="74206"/>
                  <a:pt x="27229" y="86614"/>
                  <a:pt x="45136" y="86614"/>
                </a:cubicBezTo>
                <a:cubicBezTo>
                  <a:pt x="53657" y="86614"/>
                  <a:pt x="60566" y="83553"/>
                  <a:pt x="64440" y="7664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 rot="0" flipH="0" flipV="0">
            <a:off x="9692768" y="17143694"/>
            <a:ext cx="83553" cy="140271"/>
          </a:xfrm>
          <a:custGeom>
            <a:pathLst>
              <a:path w="83553" h="140271">
                <a:moveTo>
                  <a:pt x="0" y="0"/>
                </a:moveTo>
                <a:lnTo>
                  <a:pt x="21755" y="0"/>
                </a:lnTo>
                <a:lnTo>
                  <a:pt x="21755" y="47358"/>
                </a:lnTo>
                <a:cubicBezTo>
                  <a:pt x="26022" y="41275"/>
                  <a:pt x="33337" y="36791"/>
                  <a:pt x="46558" y="36791"/>
                </a:cubicBezTo>
                <a:cubicBezTo>
                  <a:pt x="67487" y="36791"/>
                  <a:pt x="83553" y="47358"/>
                  <a:pt x="83553" y="76644"/>
                </a:cubicBezTo>
                <a:lnTo>
                  <a:pt x="83553" y="140271"/>
                </a:lnTo>
                <a:lnTo>
                  <a:pt x="62001" y="140271"/>
                </a:lnTo>
                <a:lnTo>
                  <a:pt x="62001" y="79082"/>
                </a:lnTo>
                <a:cubicBezTo>
                  <a:pt x="62001" y="61188"/>
                  <a:pt x="53873" y="56108"/>
                  <a:pt x="42684" y="56108"/>
                </a:cubicBezTo>
                <a:cubicBezTo>
                  <a:pt x="29286" y="56108"/>
                  <a:pt x="21755" y="65265"/>
                  <a:pt x="21755" y="78879"/>
                </a:cubicBezTo>
                <a:lnTo>
                  <a:pt x="21755" y="140271"/>
                </a:lnTo>
                <a:lnTo>
                  <a:pt x="0" y="1402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6" name="Picture 976"/>
          <p:cNvPicPr>
            <a:picLocks noChangeAspect="0" noChangeArrowheads="1"/>
          </p:cNvPicPr>
          <p:nvPr/>
        </p:nvPicPr>
        <p:blipFill>
          <a:blip r:embed="rId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88982" y="17130992"/>
            <a:ext cx="49186" cy="165671"/>
          </a:xfrm>
          <a:prstGeom prst="rect">
            <a:avLst/>
          </a:prstGeom>
          <a:noFill/>
          <a:extLst/>
        </p:spPr>
      </p:pic>
      <p:pic>
        <p:nvPicPr>
          <p:cNvPr id="977" name="Picture 977"/>
          <p:cNvPicPr>
            <a:picLocks noChangeAspect="0" noChangeArrowheads="1"/>
          </p:cNvPicPr>
          <p:nvPr/>
        </p:nvPicPr>
        <p:blipFill>
          <a:blip r:embed="rId9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33681" y="17167791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78" name="Freeform 978"/>
          <p:cNvSpPr/>
          <p:nvPr/>
        </p:nvSpPr>
        <p:spPr>
          <a:xfrm rot="0" flipH="0" flipV="0">
            <a:off x="9936010" y="17182327"/>
            <a:ext cx="100812" cy="101638"/>
          </a:xfrm>
          <a:custGeom>
            <a:pathLst>
              <a:path w="100812" h="101638">
                <a:moveTo>
                  <a:pt x="100812" y="0"/>
                </a:moveTo>
                <a:lnTo>
                  <a:pt x="61176" y="101638"/>
                </a:lnTo>
                <a:lnTo>
                  <a:pt x="40437" y="101638"/>
                </a:lnTo>
                <a:lnTo>
                  <a:pt x="0" y="0"/>
                </a:lnTo>
                <a:lnTo>
                  <a:pt x="23977" y="0"/>
                </a:lnTo>
                <a:lnTo>
                  <a:pt x="50393" y="72567"/>
                </a:lnTo>
                <a:lnTo>
                  <a:pt x="76632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9" name="Picture 979"/>
          <p:cNvPicPr>
            <a:picLocks noChangeAspect="0" noChangeArrowheads="1"/>
          </p:cNvPicPr>
          <p:nvPr/>
        </p:nvPicPr>
        <p:blipFill>
          <a:blip r:embed="rId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30594" y="17167791"/>
            <a:ext cx="107734" cy="130708"/>
          </a:xfrm>
          <a:prstGeom prst="rect">
            <a:avLst/>
          </a:prstGeom>
          <a:noFill/>
          <a:extLst/>
        </p:spPr>
      </p:pic>
      <p:sp>
        <p:nvSpPr>
          <p:cNvPr id="980" name="Freeform 980"/>
          <p:cNvSpPr/>
          <p:nvPr/>
        </p:nvSpPr>
        <p:spPr>
          <a:xfrm rot="0" flipH="0" flipV="0">
            <a:off x="10146520" y="17180484"/>
            <a:ext cx="72364" cy="103479"/>
          </a:xfrm>
          <a:custGeom>
            <a:pathLst>
              <a:path w="72364" h="103479">
                <a:moveTo>
                  <a:pt x="55092" y="27254"/>
                </a:moveTo>
                <a:cubicBezTo>
                  <a:pt x="51841" y="22581"/>
                  <a:pt x="47371" y="19317"/>
                  <a:pt x="40462" y="19317"/>
                </a:cubicBezTo>
                <a:cubicBezTo>
                  <a:pt x="29477" y="19317"/>
                  <a:pt x="21755" y="27457"/>
                  <a:pt x="21755" y="42087"/>
                </a:cubicBezTo>
                <a:lnTo>
                  <a:pt x="21755" y="103479"/>
                </a:lnTo>
                <a:lnTo>
                  <a:pt x="0" y="103479"/>
                </a:lnTo>
                <a:lnTo>
                  <a:pt x="0" y="1842"/>
                </a:lnTo>
                <a:lnTo>
                  <a:pt x="21349" y="1842"/>
                </a:lnTo>
                <a:lnTo>
                  <a:pt x="21349" y="10986"/>
                </a:lnTo>
                <a:cubicBezTo>
                  <a:pt x="25209" y="5093"/>
                  <a:pt x="32118" y="0"/>
                  <a:pt x="44120" y="0"/>
                </a:cubicBezTo>
                <a:cubicBezTo>
                  <a:pt x="57123" y="0"/>
                  <a:pt x="66064" y="5093"/>
                  <a:pt x="72364" y="1505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 rot="0" flipH="0" flipV="0">
            <a:off x="10223316" y="17180493"/>
            <a:ext cx="79894" cy="105307"/>
          </a:xfrm>
          <a:custGeom>
            <a:pathLst>
              <a:path w="79894" h="105307">
                <a:moveTo>
                  <a:pt x="61391" y="28460"/>
                </a:moveTo>
                <a:cubicBezTo>
                  <a:pt x="56515" y="22161"/>
                  <a:pt x="51435" y="19304"/>
                  <a:pt x="39243" y="19304"/>
                </a:cubicBezTo>
                <a:cubicBezTo>
                  <a:pt x="30086" y="19304"/>
                  <a:pt x="23380" y="22365"/>
                  <a:pt x="23380" y="29679"/>
                </a:cubicBezTo>
                <a:cubicBezTo>
                  <a:pt x="23380" y="38226"/>
                  <a:pt x="30911" y="40867"/>
                  <a:pt x="42697" y="42277"/>
                </a:cubicBezTo>
                <a:cubicBezTo>
                  <a:pt x="65264" y="44931"/>
                  <a:pt x="79894" y="52856"/>
                  <a:pt x="79894" y="74395"/>
                </a:cubicBezTo>
                <a:cubicBezTo>
                  <a:pt x="79894" y="93103"/>
                  <a:pt x="67080" y="105307"/>
                  <a:pt x="40868" y="105307"/>
                </a:cubicBezTo>
                <a:cubicBezTo>
                  <a:pt x="20129" y="105307"/>
                  <a:pt x="8344" y="99618"/>
                  <a:pt x="0" y="88429"/>
                </a:cubicBezTo>
                <a:lnTo>
                  <a:pt x="16472" y="76631"/>
                </a:lnTo>
                <a:cubicBezTo>
                  <a:pt x="21145" y="82942"/>
                  <a:pt x="27254" y="86194"/>
                  <a:pt x="40665" y="86194"/>
                </a:cubicBezTo>
                <a:cubicBezTo>
                  <a:pt x="51841" y="86194"/>
                  <a:pt x="58356" y="82130"/>
                  <a:pt x="58356" y="75005"/>
                </a:cubicBezTo>
                <a:cubicBezTo>
                  <a:pt x="58356" y="66674"/>
                  <a:pt x="53060" y="64235"/>
                  <a:pt x="37211" y="62203"/>
                </a:cubicBezTo>
                <a:cubicBezTo>
                  <a:pt x="17894" y="59765"/>
                  <a:pt x="1638" y="51624"/>
                  <a:pt x="1638" y="30288"/>
                </a:cubicBezTo>
                <a:cubicBezTo>
                  <a:pt x="1638" y="12205"/>
                  <a:pt x="14846" y="0"/>
                  <a:pt x="39649" y="0"/>
                </a:cubicBezTo>
                <a:cubicBezTo>
                  <a:pt x="56324" y="0"/>
                  <a:pt x="69531" y="4267"/>
                  <a:pt x="77456" y="1687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 rot="0" flipH="0" flipV="0">
            <a:off x="6503890" y="14822049"/>
            <a:ext cx="0" cy="3009049"/>
          </a:xfrm>
          <a:custGeom>
            <a:pathLst>
              <a:path w="0" h="3009049">
                <a:moveTo>
                  <a:pt x="0" y="0"/>
                </a:moveTo>
                <a:lnTo>
                  <a:pt x="0" y="3009049"/>
                </a:lnTo>
              </a:path>
            </a:pathLst>
          </a:custGeom>
          <a:noFill/>
          <a:ln w="6350" cap="flat" cmpd="sng">
            <a:solidFill>
              <a:srgbClr val="29292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 rot="0" flipH="0" flipV="0">
            <a:off x="6798390" y="17481365"/>
            <a:ext cx="32295" cy="34404"/>
          </a:xfrm>
          <a:custGeom>
            <a:pathLst>
              <a:path w="32295" h="34404">
                <a:moveTo>
                  <a:pt x="18275" y="13500"/>
                </a:moveTo>
                <a:lnTo>
                  <a:pt x="29743" y="6490"/>
                </a:lnTo>
                <a:lnTo>
                  <a:pt x="32295" y="10745"/>
                </a:lnTo>
                <a:lnTo>
                  <a:pt x="20510" y="17246"/>
                </a:lnTo>
                <a:lnTo>
                  <a:pt x="32295" y="23647"/>
                </a:lnTo>
                <a:lnTo>
                  <a:pt x="29743" y="28016"/>
                </a:lnTo>
                <a:lnTo>
                  <a:pt x="18275" y="21005"/>
                </a:lnTo>
                <a:lnTo>
                  <a:pt x="18567" y="34404"/>
                </a:lnTo>
                <a:lnTo>
                  <a:pt x="13602" y="34404"/>
                </a:lnTo>
                <a:lnTo>
                  <a:pt x="13907" y="21120"/>
                </a:lnTo>
                <a:lnTo>
                  <a:pt x="2426" y="28016"/>
                </a:lnTo>
                <a:lnTo>
                  <a:pt x="0" y="23647"/>
                </a:lnTo>
                <a:lnTo>
                  <a:pt x="11773" y="17246"/>
                </a:lnTo>
                <a:lnTo>
                  <a:pt x="0" y="10745"/>
                </a:lnTo>
                <a:lnTo>
                  <a:pt x="2426" y="6490"/>
                </a:lnTo>
                <a:lnTo>
                  <a:pt x="13907" y="13500"/>
                </a:lnTo>
                <a:lnTo>
                  <a:pt x="13602" y="0"/>
                </a:lnTo>
                <a:lnTo>
                  <a:pt x="1856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0">
            <a:off x="6870477" y="17480851"/>
            <a:ext cx="51384" cy="70065"/>
          </a:xfrm>
          <a:custGeom>
            <a:pathLst>
              <a:path w="51384" h="70065">
                <a:moveTo>
                  <a:pt x="51384" y="0"/>
                </a:moveTo>
                <a:lnTo>
                  <a:pt x="50369" y="5486"/>
                </a:lnTo>
                <a:lnTo>
                  <a:pt x="28131" y="5486"/>
                </a:lnTo>
                <a:lnTo>
                  <a:pt x="15545" y="70065"/>
                </a:lnTo>
                <a:lnTo>
                  <a:pt x="9652" y="70065"/>
                </a:lnTo>
                <a:lnTo>
                  <a:pt x="22238" y="5486"/>
                </a:lnTo>
                <a:lnTo>
                  <a:pt x="0" y="5486"/>
                </a:lnTo>
                <a:lnTo>
                  <a:pt x="1016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 rot="0" flipH="0" flipV="0">
            <a:off x="6916408" y="17480851"/>
            <a:ext cx="47624" cy="70065"/>
          </a:xfrm>
          <a:custGeom>
            <a:pathLst>
              <a:path w="47624" h="70065">
                <a:moveTo>
                  <a:pt x="13601" y="0"/>
                </a:moveTo>
                <a:lnTo>
                  <a:pt x="19188" y="0"/>
                </a:lnTo>
                <a:lnTo>
                  <a:pt x="14210" y="25679"/>
                </a:lnTo>
                <a:cubicBezTo>
                  <a:pt x="18173" y="20904"/>
                  <a:pt x="22935" y="18681"/>
                  <a:pt x="30161" y="18681"/>
                </a:cubicBezTo>
                <a:cubicBezTo>
                  <a:pt x="41325" y="18681"/>
                  <a:pt x="47624" y="27216"/>
                  <a:pt x="45084" y="40005"/>
                </a:cubicBezTo>
                <a:lnTo>
                  <a:pt x="39191" y="70065"/>
                </a:lnTo>
                <a:lnTo>
                  <a:pt x="33603" y="70065"/>
                </a:lnTo>
                <a:lnTo>
                  <a:pt x="39394" y="40106"/>
                </a:lnTo>
                <a:cubicBezTo>
                  <a:pt x="41629" y="28524"/>
                  <a:pt x="36753" y="23964"/>
                  <a:pt x="29234" y="23964"/>
                </a:cubicBezTo>
                <a:cubicBezTo>
                  <a:pt x="18579" y="23964"/>
                  <a:pt x="13309" y="30048"/>
                  <a:pt x="11468" y="39598"/>
                </a:cubicBezTo>
                <a:lnTo>
                  <a:pt x="5575" y="70065"/>
                </a:lnTo>
                <a:lnTo>
                  <a:pt x="0" y="7006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6" name="Picture 986"/>
          <p:cNvPicPr>
            <a:picLocks noChangeAspect="0" noChangeArrowheads="1"/>
          </p:cNvPicPr>
          <p:nvPr/>
        </p:nvPicPr>
        <p:blipFill>
          <a:blip r:embed="rId9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8292" y="17486826"/>
            <a:ext cx="67179" cy="77393"/>
          </a:xfrm>
          <a:prstGeom prst="rect">
            <a:avLst/>
          </a:prstGeom>
          <a:noFill/>
          <a:extLst/>
        </p:spPr>
      </p:pic>
      <p:sp>
        <p:nvSpPr>
          <p:cNvPr id="987" name="Freeform 987"/>
          <p:cNvSpPr/>
          <p:nvPr/>
        </p:nvSpPr>
        <p:spPr>
          <a:xfrm rot="0" flipH="0" flipV="0">
            <a:off x="7046460" y="17480846"/>
            <a:ext cx="30352" cy="70065"/>
          </a:xfrm>
          <a:custGeom>
            <a:pathLst>
              <a:path w="30352" h="70065">
                <a:moveTo>
                  <a:pt x="9842" y="19291"/>
                </a:moveTo>
                <a:lnTo>
                  <a:pt x="10553" y="15634"/>
                </a:lnTo>
                <a:cubicBezTo>
                  <a:pt x="12686" y="4471"/>
                  <a:pt x="16852" y="0"/>
                  <a:pt x="28028" y="0"/>
                </a:cubicBezTo>
                <a:lnTo>
                  <a:pt x="30352" y="0"/>
                </a:lnTo>
                <a:lnTo>
                  <a:pt x="29336" y="5385"/>
                </a:lnTo>
                <a:lnTo>
                  <a:pt x="27101" y="5385"/>
                </a:lnTo>
                <a:cubicBezTo>
                  <a:pt x="18986" y="5385"/>
                  <a:pt x="17462" y="8230"/>
                  <a:pt x="15836" y="17056"/>
                </a:cubicBezTo>
                <a:lnTo>
                  <a:pt x="15417" y="19291"/>
                </a:lnTo>
                <a:lnTo>
                  <a:pt x="26593" y="19291"/>
                </a:lnTo>
                <a:lnTo>
                  <a:pt x="25577" y="24472"/>
                </a:lnTo>
                <a:lnTo>
                  <a:pt x="14401" y="24472"/>
                </a:lnTo>
                <a:lnTo>
                  <a:pt x="5575" y="70065"/>
                </a:lnTo>
                <a:lnTo>
                  <a:pt x="0" y="70065"/>
                </a:lnTo>
                <a:lnTo>
                  <a:pt x="8827" y="24472"/>
                </a:lnTo>
                <a:lnTo>
                  <a:pt x="2324" y="24472"/>
                </a:lnTo>
                <a:lnTo>
                  <a:pt x="3340" y="19291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8" name="Picture 988"/>
          <p:cNvPicPr>
            <a:picLocks noChangeAspect="0" noChangeArrowheads="1"/>
          </p:cNvPicPr>
          <p:nvPr/>
        </p:nvPicPr>
        <p:blipFill>
          <a:blip r:embed="rId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62212" y="17468151"/>
            <a:ext cx="45186" cy="95465"/>
          </a:xfrm>
          <a:prstGeom prst="rect">
            <a:avLst/>
          </a:prstGeom>
          <a:noFill/>
          <a:extLst/>
        </p:spPr>
      </p:pic>
      <p:sp>
        <p:nvSpPr>
          <p:cNvPr id="989" name="Freeform 989"/>
          <p:cNvSpPr/>
          <p:nvPr/>
        </p:nvSpPr>
        <p:spPr>
          <a:xfrm rot="0" flipH="0" flipV="0">
            <a:off x="7096240" y="17499525"/>
            <a:ext cx="40830" cy="51383"/>
          </a:xfrm>
          <a:custGeom>
            <a:pathLst>
              <a:path w="40830" h="51383">
                <a:moveTo>
                  <a:pt x="11582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3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2" y="2959"/>
                  <a:pt x="21932" y="0"/>
                  <a:pt x="28320" y="0"/>
                </a:cubicBezTo>
                <a:cubicBezTo>
                  <a:pt x="34937" y="0"/>
                  <a:pt x="38378" y="3352"/>
                  <a:pt x="40830" y="7327"/>
                </a:cubicBezTo>
                <a:lnTo>
                  <a:pt x="35940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82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 rot="0" flipH="0" flipV="0">
            <a:off x="7134532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 rot="0" flipH="0" flipV="0">
            <a:off x="7185354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 rot="0" flipH="0" flipV="0">
            <a:off x="7242045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3" name="Picture 993"/>
          <p:cNvPicPr>
            <a:picLocks noChangeAspect="0" noChangeArrowheads="1"/>
          </p:cNvPicPr>
          <p:nvPr/>
        </p:nvPicPr>
        <p:blipFill>
          <a:blip r:embed="rId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58317" y="17486826"/>
            <a:ext cx="67178" cy="77393"/>
          </a:xfrm>
          <a:prstGeom prst="rect">
            <a:avLst/>
          </a:prstGeom>
          <a:noFill/>
          <a:extLst/>
        </p:spPr>
      </p:pic>
      <p:sp>
        <p:nvSpPr>
          <p:cNvPr id="994" name="Freeform 994"/>
          <p:cNvSpPr/>
          <p:nvPr/>
        </p:nvSpPr>
        <p:spPr>
          <a:xfrm rot="0" flipH="0" flipV="0">
            <a:off x="7319052" y="17499527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48" y="0"/>
                  <a:pt x="30162" y="0"/>
                </a:cubicBezTo>
                <a:cubicBezTo>
                  <a:pt x="41325" y="0"/>
                  <a:pt x="47624" y="8533"/>
                  <a:pt x="45071" y="21335"/>
                </a:cubicBezTo>
                <a:lnTo>
                  <a:pt x="39204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 rot="0" flipH="0" flipV="0">
            <a:off x="7396867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 rot="0" flipH="0" flipV="0">
            <a:off x="7447677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 rot="0" flipH="0" flipV="0">
            <a:off x="7477229" y="17500137"/>
            <a:ext cx="47827" cy="51383"/>
          </a:xfrm>
          <a:custGeom>
            <a:pathLst>
              <a:path w="47827" h="51383">
                <a:moveTo>
                  <a:pt x="37985" y="50774"/>
                </a:moveTo>
                <a:lnTo>
                  <a:pt x="32398" y="50774"/>
                </a:lnTo>
                <a:lnTo>
                  <a:pt x="33604" y="44272"/>
                </a:lnTo>
                <a:cubicBezTo>
                  <a:pt x="30061" y="48743"/>
                  <a:pt x="24879" y="51383"/>
                  <a:pt x="17869" y="51383"/>
                </a:cubicBezTo>
                <a:cubicBezTo>
                  <a:pt x="7417" y="51383"/>
                  <a:pt x="0" y="44475"/>
                  <a:pt x="2845" y="30061"/>
                </a:cubicBezTo>
                <a:lnTo>
                  <a:pt x="8737" y="0"/>
                </a:lnTo>
                <a:lnTo>
                  <a:pt x="14325" y="0"/>
                </a:lnTo>
                <a:lnTo>
                  <a:pt x="8433" y="30061"/>
                </a:lnTo>
                <a:cubicBezTo>
                  <a:pt x="6197" y="41529"/>
                  <a:pt x="11074" y="46101"/>
                  <a:pt x="18885" y="46101"/>
                </a:cubicBezTo>
                <a:cubicBezTo>
                  <a:pt x="28537" y="46101"/>
                  <a:pt x="34531" y="39713"/>
                  <a:pt x="36347" y="30467"/>
                </a:cubicBezTo>
                <a:lnTo>
                  <a:pt x="42239" y="0"/>
                </a:lnTo>
                <a:lnTo>
                  <a:pt x="4782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8" name="Picture 998"/>
          <p:cNvPicPr>
            <a:picLocks noChangeAspect="0" noChangeArrowheads="1"/>
          </p:cNvPicPr>
          <p:nvPr/>
        </p:nvPicPr>
        <p:blipFill>
          <a:blip r:embed="rId9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17880" y="17468147"/>
            <a:ext cx="114819" cy="105859"/>
          </a:xfrm>
          <a:prstGeom prst="rect">
            <a:avLst/>
          </a:prstGeom>
          <a:noFill/>
          <a:extLst/>
        </p:spPr>
      </p:pic>
      <p:sp>
        <p:nvSpPr>
          <p:cNvPr id="999" name="Freeform 999"/>
          <p:cNvSpPr/>
          <p:nvPr/>
        </p:nvSpPr>
        <p:spPr>
          <a:xfrm rot="0" flipH="0" flipV="0">
            <a:off x="7631057" y="17499527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35" y="0"/>
                  <a:pt x="30162" y="0"/>
                </a:cubicBezTo>
                <a:cubicBezTo>
                  <a:pt x="41325" y="0"/>
                  <a:pt x="47624" y="8533"/>
                  <a:pt x="45071" y="21335"/>
                </a:cubicBezTo>
                <a:lnTo>
                  <a:pt x="39191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 rot="0" flipH="0" flipV="0">
            <a:off x="7687450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 rot="0" flipH="0" flipV="0">
            <a:off x="7714763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2" name="Picture 1002"/>
          <p:cNvPicPr>
            <a:picLocks noChangeAspect="0" noChangeArrowheads="1"/>
          </p:cNvPicPr>
          <p:nvPr/>
        </p:nvPicPr>
        <p:blipFill>
          <a:blip r:embed="rId10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76462" y="17486826"/>
            <a:ext cx="110237" cy="87180"/>
          </a:xfrm>
          <a:prstGeom prst="rect">
            <a:avLst/>
          </a:prstGeom>
          <a:noFill/>
          <a:extLst/>
        </p:spPr>
      </p:pic>
      <p:sp>
        <p:nvSpPr>
          <p:cNvPr id="1003" name="Freeform 1003"/>
          <p:cNvSpPr/>
          <p:nvPr/>
        </p:nvSpPr>
        <p:spPr>
          <a:xfrm rot="0" flipH="0" flipV="0">
            <a:off x="7886568" y="17499525"/>
            <a:ext cx="40830" cy="51383"/>
          </a:xfrm>
          <a:custGeom>
            <a:pathLst>
              <a:path w="40830" h="51383">
                <a:moveTo>
                  <a:pt x="11582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3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2" y="2959"/>
                  <a:pt x="21932" y="0"/>
                  <a:pt x="28320" y="0"/>
                </a:cubicBezTo>
                <a:cubicBezTo>
                  <a:pt x="34937" y="0"/>
                  <a:pt x="38378" y="3352"/>
                  <a:pt x="40830" y="7327"/>
                </a:cubicBezTo>
                <a:lnTo>
                  <a:pt x="35940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82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 rot="0" flipH="0" flipV="0">
            <a:off x="7925885" y="17499527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35" y="0"/>
                  <a:pt x="30162" y="0"/>
                </a:cubicBezTo>
                <a:cubicBezTo>
                  <a:pt x="41325" y="0"/>
                  <a:pt x="47624" y="8533"/>
                  <a:pt x="45071" y="21335"/>
                </a:cubicBezTo>
                <a:lnTo>
                  <a:pt x="39191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5" name="Picture 1005"/>
          <p:cNvPicPr>
            <a:picLocks noChangeAspect="0" noChangeArrowheads="1"/>
          </p:cNvPicPr>
          <p:nvPr/>
        </p:nvPicPr>
        <p:blipFill>
          <a:blip r:embed="rId10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67769" y="17472406"/>
            <a:ext cx="122130" cy="101600"/>
          </a:xfrm>
          <a:prstGeom prst="rect">
            <a:avLst/>
          </a:prstGeom>
          <a:noFill/>
          <a:extLst/>
        </p:spPr>
      </p:pic>
      <p:sp>
        <p:nvSpPr>
          <p:cNvPr id="1006" name="Freeform 1006"/>
          <p:cNvSpPr/>
          <p:nvPr/>
        </p:nvSpPr>
        <p:spPr>
          <a:xfrm rot="0" flipH="0" flipV="0">
            <a:off x="8109279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 rot="0" flipH="0" flipV="0">
            <a:off x="8137617" y="17480851"/>
            <a:ext cx="47624" cy="70065"/>
          </a:xfrm>
          <a:custGeom>
            <a:pathLst>
              <a:path w="47624" h="70065">
                <a:moveTo>
                  <a:pt x="13601" y="0"/>
                </a:moveTo>
                <a:lnTo>
                  <a:pt x="19188" y="0"/>
                </a:lnTo>
                <a:lnTo>
                  <a:pt x="14210" y="25679"/>
                </a:lnTo>
                <a:cubicBezTo>
                  <a:pt x="18173" y="20904"/>
                  <a:pt x="22935" y="18681"/>
                  <a:pt x="30161" y="18681"/>
                </a:cubicBezTo>
                <a:cubicBezTo>
                  <a:pt x="41325" y="18681"/>
                  <a:pt x="47624" y="27216"/>
                  <a:pt x="45084" y="40005"/>
                </a:cubicBezTo>
                <a:lnTo>
                  <a:pt x="39191" y="70065"/>
                </a:lnTo>
                <a:lnTo>
                  <a:pt x="33603" y="70065"/>
                </a:lnTo>
                <a:lnTo>
                  <a:pt x="39394" y="40106"/>
                </a:lnTo>
                <a:cubicBezTo>
                  <a:pt x="41629" y="28524"/>
                  <a:pt x="36753" y="23964"/>
                  <a:pt x="29234" y="23964"/>
                </a:cubicBezTo>
                <a:cubicBezTo>
                  <a:pt x="18579" y="23964"/>
                  <a:pt x="13309" y="30048"/>
                  <a:pt x="11468" y="39598"/>
                </a:cubicBezTo>
                <a:lnTo>
                  <a:pt x="5575" y="70065"/>
                </a:lnTo>
                <a:lnTo>
                  <a:pt x="0" y="7006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8" name="Picture 1008"/>
          <p:cNvPicPr>
            <a:picLocks noChangeAspect="0" noChangeArrowheads="1"/>
          </p:cNvPicPr>
          <p:nvPr/>
        </p:nvPicPr>
        <p:blipFill>
          <a:blip r:embed="rId10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79501" y="17486826"/>
            <a:ext cx="67178" cy="77393"/>
          </a:xfrm>
          <a:prstGeom prst="rect">
            <a:avLst/>
          </a:prstGeom>
          <a:noFill/>
          <a:extLst/>
        </p:spPr>
      </p:pic>
      <p:sp>
        <p:nvSpPr>
          <p:cNvPr id="1009" name="Freeform 1009"/>
          <p:cNvSpPr/>
          <p:nvPr/>
        </p:nvSpPr>
        <p:spPr>
          <a:xfrm rot="0" flipH="0" flipV="0">
            <a:off x="8265636" y="17499527"/>
            <a:ext cx="75043" cy="51383"/>
          </a:xfrm>
          <a:custGeom>
            <a:pathLst>
              <a:path w="75043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7563" y="2640"/>
                  <a:pt x="22440" y="0"/>
                  <a:pt x="28942" y="0"/>
                </a:cubicBezTo>
                <a:cubicBezTo>
                  <a:pt x="36143" y="0"/>
                  <a:pt x="40512" y="3961"/>
                  <a:pt x="41934" y="9753"/>
                </a:cubicBezTo>
                <a:cubicBezTo>
                  <a:pt x="46697" y="3047"/>
                  <a:pt x="52298" y="0"/>
                  <a:pt x="59092" y="0"/>
                </a:cubicBezTo>
                <a:cubicBezTo>
                  <a:pt x="70459" y="0"/>
                  <a:pt x="75043" y="8940"/>
                  <a:pt x="72592" y="21335"/>
                </a:cubicBezTo>
                <a:lnTo>
                  <a:pt x="66712" y="51383"/>
                </a:lnTo>
                <a:lnTo>
                  <a:pt x="61124" y="51383"/>
                </a:lnTo>
                <a:lnTo>
                  <a:pt x="66915" y="21436"/>
                </a:lnTo>
                <a:cubicBezTo>
                  <a:pt x="69049" y="10362"/>
                  <a:pt x="65175" y="5282"/>
                  <a:pt x="58076" y="5282"/>
                </a:cubicBezTo>
                <a:cubicBezTo>
                  <a:pt x="48932" y="5282"/>
                  <a:pt x="43966" y="11276"/>
                  <a:pt x="42239" y="20205"/>
                </a:cubicBezTo>
                <a:lnTo>
                  <a:pt x="36143" y="51383"/>
                </a:lnTo>
                <a:lnTo>
                  <a:pt x="30568" y="51383"/>
                </a:lnTo>
                <a:lnTo>
                  <a:pt x="36346" y="21436"/>
                </a:lnTo>
                <a:cubicBezTo>
                  <a:pt x="38480" y="10362"/>
                  <a:pt x="34619" y="5282"/>
                  <a:pt x="27609" y="5282"/>
                </a:cubicBezTo>
                <a:cubicBezTo>
                  <a:pt x="17969" y="5282"/>
                  <a:pt x="13296" y="11581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0" name="Picture 1010"/>
          <p:cNvPicPr>
            <a:picLocks noChangeAspect="0" noChangeArrowheads="1"/>
          </p:cNvPicPr>
          <p:nvPr/>
        </p:nvPicPr>
        <p:blipFill>
          <a:blip r:embed="rId10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4964" y="17486828"/>
            <a:ext cx="69205" cy="77393"/>
          </a:xfrm>
          <a:prstGeom prst="rect">
            <a:avLst/>
          </a:prstGeom>
          <a:noFill/>
          <a:extLst/>
        </p:spPr>
      </p:pic>
      <p:sp>
        <p:nvSpPr>
          <p:cNvPr id="1011" name="Freeform 1011"/>
          <p:cNvSpPr/>
          <p:nvPr/>
        </p:nvSpPr>
        <p:spPr>
          <a:xfrm rot="0" flipH="0" flipV="0">
            <a:off x="8395974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 rot="0" flipH="0" flipV="0">
            <a:off x="8446784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 rot="0" flipH="0" flipV="0">
            <a:off x="8500524" y="17499527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48" y="0"/>
                  <a:pt x="30162" y="0"/>
                </a:cubicBezTo>
                <a:cubicBezTo>
                  <a:pt x="41325" y="0"/>
                  <a:pt x="47624" y="8533"/>
                  <a:pt x="45071" y="21335"/>
                </a:cubicBezTo>
                <a:lnTo>
                  <a:pt x="39204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0">
            <a:off x="8555180" y="17500137"/>
            <a:ext cx="47828" cy="51383"/>
          </a:xfrm>
          <a:custGeom>
            <a:pathLst>
              <a:path w="47828" h="51383">
                <a:moveTo>
                  <a:pt x="37973" y="50774"/>
                </a:moveTo>
                <a:lnTo>
                  <a:pt x="32398" y="50774"/>
                </a:lnTo>
                <a:lnTo>
                  <a:pt x="33605" y="44272"/>
                </a:lnTo>
                <a:cubicBezTo>
                  <a:pt x="30061" y="48743"/>
                  <a:pt x="24880" y="51383"/>
                  <a:pt x="17869" y="51383"/>
                </a:cubicBezTo>
                <a:cubicBezTo>
                  <a:pt x="7417" y="51383"/>
                  <a:pt x="0" y="44475"/>
                  <a:pt x="2845" y="30061"/>
                </a:cubicBezTo>
                <a:lnTo>
                  <a:pt x="8725" y="0"/>
                </a:lnTo>
                <a:lnTo>
                  <a:pt x="14326" y="0"/>
                </a:lnTo>
                <a:lnTo>
                  <a:pt x="8433" y="30061"/>
                </a:lnTo>
                <a:cubicBezTo>
                  <a:pt x="6198" y="41529"/>
                  <a:pt x="11075" y="46101"/>
                  <a:pt x="18885" y="46101"/>
                </a:cubicBezTo>
                <a:cubicBezTo>
                  <a:pt x="28537" y="46101"/>
                  <a:pt x="34532" y="39713"/>
                  <a:pt x="36361" y="30467"/>
                </a:cubicBezTo>
                <a:lnTo>
                  <a:pt x="42240" y="0"/>
                </a:lnTo>
                <a:lnTo>
                  <a:pt x="47828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0">
            <a:off x="8607407" y="17499527"/>
            <a:ext cx="75043" cy="51383"/>
          </a:xfrm>
          <a:custGeom>
            <a:pathLst>
              <a:path w="75043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7563" y="2640"/>
                  <a:pt x="22440" y="0"/>
                  <a:pt x="28942" y="0"/>
                </a:cubicBezTo>
                <a:cubicBezTo>
                  <a:pt x="36143" y="0"/>
                  <a:pt x="40512" y="3961"/>
                  <a:pt x="41934" y="9753"/>
                </a:cubicBezTo>
                <a:cubicBezTo>
                  <a:pt x="46697" y="3047"/>
                  <a:pt x="52298" y="0"/>
                  <a:pt x="59092" y="0"/>
                </a:cubicBezTo>
                <a:cubicBezTo>
                  <a:pt x="70459" y="0"/>
                  <a:pt x="75043" y="8940"/>
                  <a:pt x="72592" y="21335"/>
                </a:cubicBezTo>
                <a:lnTo>
                  <a:pt x="66712" y="51383"/>
                </a:lnTo>
                <a:lnTo>
                  <a:pt x="61124" y="51383"/>
                </a:lnTo>
                <a:lnTo>
                  <a:pt x="66915" y="21436"/>
                </a:lnTo>
                <a:cubicBezTo>
                  <a:pt x="69049" y="10362"/>
                  <a:pt x="65188" y="5282"/>
                  <a:pt x="58076" y="5282"/>
                </a:cubicBezTo>
                <a:cubicBezTo>
                  <a:pt x="48945" y="5282"/>
                  <a:pt x="43966" y="11276"/>
                  <a:pt x="42239" y="20205"/>
                </a:cubicBezTo>
                <a:lnTo>
                  <a:pt x="36143" y="51383"/>
                </a:lnTo>
                <a:lnTo>
                  <a:pt x="30568" y="51383"/>
                </a:lnTo>
                <a:lnTo>
                  <a:pt x="36346" y="21436"/>
                </a:lnTo>
                <a:cubicBezTo>
                  <a:pt x="38480" y="10362"/>
                  <a:pt x="34619" y="5282"/>
                  <a:pt x="27609" y="5282"/>
                </a:cubicBezTo>
                <a:cubicBezTo>
                  <a:pt x="17969" y="5282"/>
                  <a:pt x="13296" y="11581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6" name="Picture 1016"/>
          <p:cNvPicPr>
            <a:picLocks noChangeAspect="0" noChangeArrowheads="1"/>
          </p:cNvPicPr>
          <p:nvPr/>
        </p:nvPicPr>
        <p:blipFill>
          <a:blip r:embed="rId10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675670" y="17468149"/>
            <a:ext cx="112729" cy="105857"/>
          </a:xfrm>
          <a:prstGeom prst="rect">
            <a:avLst/>
          </a:prstGeom>
          <a:noFill/>
          <a:extLst/>
        </p:spPr>
      </p:pic>
      <p:sp>
        <p:nvSpPr>
          <p:cNvPr id="1017" name="Freeform 1017"/>
          <p:cNvSpPr/>
          <p:nvPr/>
        </p:nvSpPr>
        <p:spPr>
          <a:xfrm rot="0" flipH="0" flipV="0">
            <a:off x="8789978" y="17499525"/>
            <a:ext cx="40830" cy="51383"/>
          </a:xfrm>
          <a:custGeom>
            <a:pathLst>
              <a:path w="40830" h="51383">
                <a:moveTo>
                  <a:pt x="11582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3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2" y="2959"/>
                  <a:pt x="21932" y="0"/>
                  <a:pt x="28320" y="0"/>
                </a:cubicBezTo>
                <a:cubicBezTo>
                  <a:pt x="34937" y="0"/>
                  <a:pt x="38378" y="3352"/>
                  <a:pt x="40830" y="7327"/>
                </a:cubicBezTo>
                <a:lnTo>
                  <a:pt x="35940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82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8" name="Picture 1018"/>
          <p:cNvPicPr>
            <a:picLocks noChangeAspect="0" noChangeArrowheads="1"/>
          </p:cNvPicPr>
          <p:nvPr/>
        </p:nvPicPr>
        <p:blipFill>
          <a:blip r:embed="rId10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43051" y="17486828"/>
            <a:ext cx="69205" cy="77393"/>
          </a:xfrm>
          <a:prstGeom prst="rect">
            <a:avLst/>
          </a:prstGeom>
          <a:noFill/>
          <a:extLst/>
        </p:spPr>
      </p:pic>
      <p:sp>
        <p:nvSpPr>
          <p:cNvPr id="1019" name="Freeform 1019"/>
          <p:cNvSpPr/>
          <p:nvPr/>
        </p:nvSpPr>
        <p:spPr>
          <a:xfrm rot="0" flipH="0" flipV="0">
            <a:off x="8907122" y="17480846"/>
            <a:ext cx="30352" cy="70065"/>
          </a:xfrm>
          <a:custGeom>
            <a:pathLst>
              <a:path w="30352" h="70065">
                <a:moveTo>
                  <a:pt x="9842" y="19291"/>
                </a:moveTo>
                <a:lnTo>
                  <a:pt x="10553" y="15634"/>
                </a:lnTo>
                <a:cubicBezTo>
                  <a:pt x="12686" y="4471"/>
                  <a:pt x="16852" y="0"/>
                  <a:pt x="28028" y="0"/>
                </a:cubicBezTo>
                <a:lnTo>
                  <a:pt x="30352" y="0"/>
                </a:lnTo>
                <a:lnTo>
                  <a:pt x="29336" y="5385"/>
                </a:lnTo>
                <a:lnTo>
                  <a:pt x="27101" y="5385"/>
                </a:lnTo>
                <a:cubicBezTo>
                  <a:pt x="18986" y="5385"/>
                  <a:pt x="17462" y="8230"/>
                  <a:pt x="15836" y="17056"/>
                </a:cubicBezTo>
                <a:lnTo>
                  <a:pt x="15417" y="19291"/>
                </a:lnTo>
                <a:lnTo>
                  <a:pt x="26593" y="19291"/>
                </a:lnTo>
                <a:lnTo>
                  <a:pt x="25577" y="24472"/>
                </a:lnTo>
                <a:lnTo>
                  <a:pt x="14414" y="24472"/>
                </a:lnTo>
                <a:lnTo>
                  <a:pt x="5575" y="70065"/>
                </a:lnTo>
                <a:lnTo>
                  <a:pt x="0" y="70065"/>
                </a:lnTo>
                <a:lnTo>
                  <a:pt x="8827" y="24472"/>
                </a:lnTo>
                <a:lnTo>
                  <a:pt x="2324" y="24472"/>
                </a:lnTo>
                <a:lnTo>
                  <a:pt x="3340" y="19291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 rot="0" flipH="0" flipV="0">
            <a:off x="8959543" y="17480227"/>
            <a:ext cx="58190" cy="71297"/>
          </a:xfrm>
          <a:custGeom>
            <a:pathLst>
              <a:path w="58190" h="71297">
                <a:moveTo>
                  <a:pt x="51790" y="21844"/>
                </a:moveTo>
                <a:cubicBezTo>
                  <a:pt x="51689" y="9551"/>
                  <a:pt x="45491" y="5500"/>
                  <a:pt x="35954" y="5500"/>
                </a:cubicBezTo>
                <a:cubicBezTo>
                  <a:pt x="22352" y="5500"/>
                  <a:pt x="15634" y="12396"/>
                  <a:pt x="11874" y="31495"/>
                </a:cubicBezTo>
                <a:lnTo>
                  <a:pt x="10249" y="39814"/>
                </a:lnTo>
                <a:cubicBezTo>
                  <a:pt x="6502" y="59004"/>
                  <a:pt x="12382" y="65811"/>
                  <a:pt x="24270" y="65811"/>
                </a:cubicBezTo>
                <a:cubicBezTo>
                  <a:pt x="36246" y="65811"/>
                  <a:pt x="41948" y="60426"/>
                  <a:pt x="46304" y="49250"/>
                </a:cubicBezTo>
                <a:lnTo>
                  <a:pt x="51993" y="49250"/>
                </a:lnTo>
                <a:cubicBezTo>
                  <a:pt x="46723" y="64985"/>
                  <a:pt x="37173" y="71297"/>
                  <a:pt x="23355" y="71297"/>
                </a:cubicBezTo>
                <a:cubicBezTo>
                  <a:pt x="9550" y="71297"/>
                  <a:pt x="0" y="62458"/>
                  <a:pt x="4369" y="39814"/>
                </a:cubicBezTo>
                <a:lnTo>
                  <a:pt x="5994" y="31495"/>
                </a:lnTo>
                <a:cubicBezTo>
                  <a:pt x="10350" y="8852"/>
                  <a:pt x="20409" y="0"/>
                  <a:pt x="37071" y="0"/>
                </a:cubicBezTo>
                <a:cubicBezTo>
                  <a:pt x="49555" y="0"/>
                  <a:pt x="58190" y="8243"/>
                  <a:pt x="57466" y="2184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1" name="Picture 1021"/>
          <p:cNvPicPr>
            <a:picLocks noChangeAspect="0" noChangeArrowheads="1"/>
          </p:cNvPicPr>
          <p:nvPr/>
        </p:nvPicPr>
        <p:blipFill>
          <a:blip r:embed="rId10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05060" y="17486829"/>
            <a:ext cx="67922" cy="77393"/>
          </a:xfrm>
          <a:prstGeom prst="rect">
            <a:avLst/>
          </a:prstGeom>
          <a:noFill/>
          <a:extLst/>
        </p:spPr>
      </p:pic>
      <p:sp>
        <p:nvSpPr>
          <p:cNvPr id="1022" name="Freeform 1022"/>
          <p:cNvSpPr/>
          <p:nvPr/>
        </p:nvSpPr>
        <p:spPr>
          <a:xfrm rot="0" flipH="0" flipV="0">
            <a:off x="9067233" y="17499525"/>
            <a:ext cx="40817" cy="51383"/>
          </a:xfrm>
          <a:custGeom>
            <a:pathLst>
              <a:path w="40817" h="51383">
                <a:moveTo>
                  <a:pt x="11569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2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1" y="2959"/>
                  <a:pt x="21932" y="0"/>
                  <a:pt x="28320" y="0"/>
                </a:cubicBezTo>
                <a:cubicBezTo>
                  <a:pt x="34937" y="0"/>
                  <a:pt x="38378" y="3352"/>
                  <a:pt x="40817" y="7327"/>
                </a:cubicBezTo>
                <a:lnTo>
                  <a:pt x="35952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69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3" name="Picture 1023"/>
          <p:cNvPicPr>
            <a:picLocks noChangeAspect="0" noChangeArrowheads="1"/>
          </p:cNvPicPr>
          <p:nvPr/>
        </p:nvPicPr>
        <p:blipFill>
          <a:blip r:embed="rId10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94596" y="17486826"/>
            <a:ext cx="112903" cy="87180"/>
          </a:xfrm>
          <a:prstGeom prst="rect">
            <a:avLst/>
          </a:prstGeom>
          <a:noFill/>
          <a:extLst/>
        </p:spPr>
      </p:pic>
      <p:sp>
        <p:nvSpPr>
          <p:cNvPr id="1024" name="Freeform 1024"/>
          <p:cNvSpPr/>
          <p:nvPr/>
        </p:nvSpPr>
        <p:spPr>
          <a:xfrm rot="0" flipH="0" flipV="0">
            <a:off x="9204502" y="17499525"/>
            <a:ext cx="40817" cy="51383"/>
          </a:xfrm>
          <a:custGeom>
            <a:pathLst>
              <a:path w="40817" h="51383">
                <a:moveTo>
                  <a:pt x="11569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2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1" y="2959"/>
                  <a:pt x="21932" y="0"/>
                  <a:pt x="28320" y="0"/>
                </a:cubicBezTo>
                <a:cubicBezTo>
                  <a:pt x="34937" y="0"/>
                  <a:pt x="38378" y="3352"/>
                  <a:pt x="40817" y="7327"/>
                </a:cubicBezTo>
                <a:lnTo>
                  <a:pt x="35952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69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" name="Picture 1025"/>
          <p:cNvPicPr>
            <a:picLocks noChangeAspect="0" noChangeArrowheads="1"/>
          </p:cNvPicPr>
          <p:nvPr/>
        </p:nvPicPr>
        <p:blipFill>
          <a:blip r:embed="rId10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58555" y="17468156"/>
            <a:ext cx="114044" cy="105850"/>
          </a:xfrm>
          <a:prstGeom prst="rect">
            <a:avLst/>
          </a:prstGeom>
          <a:noFill/>
          <a:extLst/>
        </p:spPr>
      </p:pic>
      <p:sp>
        <p:nvSpPr>
          <p:cNvPr id="1026" name="Freeform 1026"/>
          <p:cNvSpPr/>
          <p:nvPr/>
        </p:nvSpPr>
        <p:spPr>
          <a:xfrm rot="0" flipH="0" flipV="0">
            <a:off x="9378647" y="17488974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 rot="0" flipH="0" flipV="0">
            <a:off x="9406985" y="17480851"/>
            <a:ext cx="47624" cy="70065"/>
          </a:xfrm>
          <a:custGeom>
            <a:pathLst>
              <a:path w="47624" h="70065">
                <a:moveTo>
                  <a:pt x="13601" y="0"/>
                </a:moveTo>
                <a:lnTo>
                  <a:pt x="19188" y="0"/>
                </a:lnTo>
                <a:lnTo>
                  <a:pt x="14210" y="25679"/>
                </a:lnTo>
                <a:cubicBezTo>
                  <a:pt x="18173" y="20904"/>
                  <a:pt x="22948" y="18681"/>
                  <a:pt x="30161" y="18681"/>
                </a:cubicBezTo>
                <a:cubicBezTo>
                  <a:pt x="41325" y="18681"/>
                  <a:pt x="47624" y="27216"/>
                  <a:pt x="45084" y="40005"/>
                </a:cubicBezTo>
                <a:lnTo>
                  <a:pt x="39204" y="70065"/>
                </a:lnTo>
                <a:lnTo>
                  <a:pt x="33603" y="70065"/>
                </a:lnTo>
                <a:lnTo>
                  <a:pt x="39394" y="40106"/>
                </a:lnTo>
                <a:cubicBezTo>
                  <a:pt x="41629" y="28524"/>
                  <a:pt x="36753" y="23964"/>
                  <a:pt x="29234" y="23964"/>
                </a:cubicBezTo>
                <a:cubicBezTo>
                  <a:pt x="18579" y="23964"/>
                  <a:pt x="13309" y="30048"/>
                  <a:pt x="11468" y="39598"/>
                </a:cubicBezTo>
                <a:lnTo>
                  <a:pt x="5575" y="70065"/>
                </a:lnTo>
                <a:lnTo>
                  <a:pt x="0" y="7006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0">
            <a:off x="9464181" y="17500138"/>
            <a:ext cx="69151" cy="50773"/>
          </a:xfrm>
          <a:custGeom>
            <a:pathLst>
              <a:path w="69151" h="50773">
                <a:moveTo>
                  <a:pt x="32804" y="8940"/>
                </a:moveTo>
                <a:lnTo>
                  <a:pt x="9843" y="50773"/>
                </a:lnTo>
                <a:lnTo>
                  <a:pt x="4877" y="50773"/>
                </a:lnTo>
                <a:lnTo>
                  <a:pt x="0" y="0"/>
                </a:lnTo>
                <a:lnTo>
                  <a:pt x="5487" y="0"/>
                </a:lnTo>
                <a:lnTo>
                  <a:pt x="9335" y="40512"/>
                </a:lnTo>
                <a:lnTo>
                  <a:pt x="31573" y="0"/>
                </a:lnTo>
                <a:lnTo>
                  <a:pt x="36766" y="0"/>
                </a:lnTo>
                <a:lnTo>
                  <a:pt x="43459" y="40613"/>
                </a:lnTo>
                <a:lnTo>
                  <a:pt x="63068" y="0"/>
                </a:lnTo>
                <a:lnTo>
                  <a:pt x="69151" y="0"/>
                </a:lnTo>
                <a:lnTo>
                  <a:pt x="44576" y="50773"/>
                </a:lnTo>
                <a:lnTo>
                  <a:pt x="39598" y="5077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9" name="Picture 1029"/>
          <p:cNvPicPr>
            <a:picLocks noChangeAspect="0" noChangeArrowheads="1"/>
          </p:cNvPicPr>
          <p:nvPr/>
        </p:nvPicPr>
        <p:blipFill>
          <a:blip r:embed="rId10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18629" y="17486829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30" name="Freeform 1030"/>
          <p:cNvSpPr/>
          <p:nvPr/>
        </p:nvSpPr>
        <p:spPr>
          <a:xfrm rot="0" flipH="0" flipV="0">
            <a:off x="9576845" y="17500136"/>
            <a:ext cx="51484" cy="70078"/>
          </a:xfrm>
          <a:custGeom>
            <a:pathLst>
              <a:path w="51484" h="70078">
                <a:moveTo>
                  <a:pt x="1015" y="64579"/>
                </a:moveTo>
                <a:cubicBezTo>
                  <a:pt x="9943" y="64579"/>
                  <a:pt x="12178" y="61544"/>
                  <a:pt x="17258" y="51689"/>
                </a:cubicBezTo>
                <a:lnTo>
                  <a:pt x="17563" y="51092"/>
                </a:lnTo>
                <a:lnTo>
                  <a:pt x="6907" y="0"/>
                </a:lnTo>
                <a:lnTo>
                  <a:pt x="12584" y="0"/>
                </a:lnTo>
                <a:lnTo>
                  <a:pt x="21728" y="43764"/>
                </a:lnTo>
                <a:lnTo>
                  <a:pt x="45084" y="0"/>
                </a:lnTo>
                <a:lnTo>
                  <a:pt x="51484" y="0"/>
                </a:lnTo>
                <a:lnTo>
                  <a:pt x="22846" y="52807"/>
                </a:lnTo>
                <a:cubicBezTo>
                  <a:pt x="16242" y="64985"/>
                  <a:pt x="13410" y="70078"/>
                  <a:pt x="0" y="7007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 rot="0" flipH="0" flipV="0">
            <a:off x="9625902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1032"/>
          <p:cNvPicPr>
            <a:picLocks noChangeAspect="0" noChangeArrowheads="1"/>
          </p:cNvPicPr>
          <p:nvPr/>
        </p:nvPicPr>
        <p:blipFill>
          <a:blip r:embed="rId10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86383" y="17486829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33" name="Freeform 1033"/>
          <p:cNvSpPr/>
          <p:nvPr/>
        </p:nvSpPr>
        <p:spPr>
          <a:xfrm rot="0" flipH="0" flipV="0">
            <a:off x="9748546" y="17499527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48" y="0"/>
                  <a:pt x="30162" y="0"/>
                </a:cubicBezTo>
                <a:cubicBezTo>
                  <a:pt x="41325" y="0"/>
                  <a:pt x="47624" y="8533"/>
                  <a:pt x="45071" y="21335"/>
                </a:cubicBezTo>
                <a:lnTo>
                  <a:pt x="39204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4" name="Picture 1034"/>
          <p:cNvPicPr>
            <a:picLocks noChangeAspect="0" noChangeArrowheads="1"/>
          </p:cNvPicPr>
          <p:nvPr/>
        </p:nvPicPr>
        <p:blipFill>
          <a:blip r:embed="rId10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90425" y="17468147"/>
            <a:ext cx="356874" cy="118559"/>
          </a:xfrm>
          <a:prstGeom prst="rect">
            <a:avLst/>
          </a:prstGeom>
          <a:noFill/>
          <a:extLst/>
        </p:spPr>
      </p:pic>
      <p:sp>
        <p:nvSpPr>
          <p:cNvPr id="1035" name="Freeform 1035"/>
          <p:cNvSpPr/>
          <p:nvPr/>
        </p:nvSpPr>
        <p:spPr>
          <a:xfrm rot="0" flipH="0" flipV="0">
            <a:off x="10142733" y="17499533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25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33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0">
            <a:off x="10219768" y="17500138"/>
            <a:ext cx="69151" cy="50773"/>
          </a:xfrm>
          <a:custGeom>
            <a:pathLst>
              <a:path w="69151" h="50773">
                <a:moveTo>
                  <a:pt x="32804" y="8940"/>
                </a:moveTo>
                <a:lnTo>
                  <a:pt x="9843" y="50773"/>
                </a:lnTo>
                <a:lnTo>
                  <a:pt x="4877" y="50773"/>
                </a:lnTo>
                <a:lnTo>
                  <a:pt x="0" y="0"/>
                </a:lnTo>
                <a:lnTo>
                  <a:pt x="5487" y="0"/>
                </a:lnTo>
                <a:lnTo>
                  <a:pt x="9335" y="40512"/>
                </a:lnTo>
                <a:lnTo>
                  <a:pt x="31573" y="0"/>
                </a:lnTo>
                <a:lnTo>
                  <a:pt x="36766" y="0"/>
                </a:lnTo>
                <a:lnTo>
                  <a:pt x="43459" y="40613"/>
                </a:lnTo>
                <a:lnTo>
                  <a:pt x="63055" y="0"/>
                </a:lnTo>
                <a:lnTo>
                  <a:pt x="69151" y="0"/>
                </a:lnTo>
                <a:lnTo>
                  <a:pt x="44576" y="50773"/>
                </a:lnTo>
                <a:lnTo>
                  <a:pt x="39598" y="5077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7" name="Picture 1037"/>
          <p:cNvPicPr>
            <a:picLocks noChangeAspect="0" noChangeArrowheads="1"/>
          </p:cNvPicPr>
          <p:nvPr/>
        </p:nvPicPr>
        <p:blipFill>
          <a:blip r:embed="rId10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76056" y="17468151"/>
            <a:ext cx="45186" cy="95465"/>
          </a:xfrm>
          <a:prstGeom prst="rect">
            <a:avLst/>
          </a:prstGeom>
          <a:noFill/>
          <a:extLst/>
        </p:spPr>
      </p:pic>
      <p:sp>
        <p:nvSpPr>
          <p:cNvPr id="1038" name="Freeform 1038"/>
          <p:cNvSpPr/>
          <p:nvPr/>
        </p:nvSpPr>
        <p:spPr>
          <a:xfrm rot="0" flipH="0" flipV="0">
            <a:off x="10310988" y="17480851"/>
            <a:ext cx="18274" cy="70256"/>
          </a:xfrm>
          <a:custGeom>
            <a:pathLst>
              <a:path w="18274" h="70256">
                <a:moveTo>
                  <a:pt x="12687" y="0"/>
                </a:moveTo>
                <a:lnTo>
                  <a:pt x="18274" y="0"/>
                </a:lnTo>
                <a:lnTo>
                  <a:pt x="7912" y="53200"/>
                </a:lnTo>
                <a:cubicBezTo>
                  <a:pt x="6503" y="60312"/>
                  <a:pt x="6401" y="64985"/>
                  <a:pt x="15227" y="64985"/>
                </a:cubicBezTo>
                <a:lnTo>
                  <a:pt x="14210" y="70256"/>
                </a:lnTo>
                <a:cubicBezTo>
                  <a:pt x="4369" y="70256"/>
                  <a:pt x="0" y="65189"/>
                  <a:pt x="2032" y="54622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0">
            <a:off x="10337305" y="17480851"/>
            <a:ext cx="18274" cy="70256"/>
          </a:xfrm>
          <a:custGeom>
            <a:pathLst>
              <a:path w="18274" h="70256">
                <a:moveTo>
                  <a:pt x="12687" y="0"/>
                </a:moveTo>
                <a:lnTo>
                  <a:pt x="18274" y="0"/>
                </a:lnTo>
                <a:lnTo>
                  <a:pt x="7912" y="53200"/>
                </a:lnTo>
                <a:cubicBezTo>
                  <a:pt x="6503" y="60312"/>
                  <a:pt x="6401" y="64985"/>
                  <a:pt x="15227" y="64985"/>
                </a:cubicBezTo>
                <a:lnTo>
                  <a:pt x="14210" y="70256"/>
                </a:lnTo>
                <a:cubicBezTo>
                  <a:pt x="4369" y="70256"/>
                  <a:pt x="0" y="65189"/>
                  <a:pt x="2032" y="54622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0" name="Picture 1040"/>
          <p:cNvPicPr>
            <a:picLocks noChangeAspect="0" noChangeArrowheads="1"/>
          </p:cNvPicPr>
          <p:nvPr/>
        </p:nvPicPr>
        <p:blipFill>
          <a:blip r:embed="rId10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75309" y="17486829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41" name="Freeform 1041"/>
          <p:cNvSpPr/>
          <p:nvPr/>
        </p:nvSpPr>
        <p:spPr>
          <a:xfrm rot="0" flipH="0" flipV="0">
            <a:off x="10441250" y="17500138"/>
            <a:ext cx="69151" cy="50773"/>
          </a:xfrm>
          <a:custGeom>
            <a:pathLst>
              <a:path w="69151" h="50773">
                <a:moveTo>
                  <a:pt x="32804" y="8940"/>
                </a:moveTo>
                <a:lnTo>
                  <a:pt x="9843" y="50773"/>
                </a:lnTo>
                <a:lnTo>
                  <a:pt x="4877" y="50773"/>
                </a:lnTo>
                <a:lnTo>
                  <a:pt x="0" y="0"/>
                </a:lnTo>
                <a:lnTo>
                  <a:pt x="5487" y="0"/>
                </a:lnTo>
                <a:lnTo>
                  <a:pt x="9335" y="40512"/>
                </a:lnTo>
                <a:lnTo>
                  <a:pt x="31573" y="0"/>
                </a:lnTo>
                <a:lnTo>
                  <a:pt x="36766" y="0"/>
                </a:lnTo>
                <a:lnTo>
                  <a:pt x="43459" y="40613"/>
                </a:lnTo>
                <a:lnTo>
                  <a:pt x="63055" y="0"/>
                </a:lnTo>
                <a:lnTo>
                  <a:pt x="69151" y="0"/>
                </a:lnTo>
                <a:lnTo>
                  <a:pt x="44576" y="50773"/>
                </a:lnTo>
                <a:lnTo>
                  <a:pt x="39598" y="5077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2" name="Picture 1042"/>
          <p:cNvPicPr>
            <a:picLocks noChangeAspect="0" noChangeArrowheads="1"/>
          </p:cNvPicPr>
          <p:nvPr/>
        </p:nvPicPr>
        <p:blipFill>
          <a:blip r:embed="rId10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95697" y="17486829"/>
            <a:ext cx="67922" cy="77393"/>
          </a:xfrm>
          <a:prstGeom prst="rect">
            <a:avLst/>
          </a:prstGeom>
          <a:noFill/>
          <a:extLst/>
        </p:spPr>
      </p:pic>
      <p:sp>
        <p:nvSpPr>
          <p:cNvPr id="1043" name="Freeform 1043"/>
          <p:cNvSpPr/>
          <p:nvPr/>
        </p:nvSpPr>
        <p:spPr>
          <a:xfrm rot="0" flipH="0" flipV="0">
            <a:off x="10557870" y="17499525"/>
            <a:ext cx="40817" cy="51383"/>
          </a:xfrm>
          <a:custGeom>
            <a:pathLst>
              <a:path w="40817" h="51383">
                <a:moveTo>
                  <a:pt x="11569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2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1" y="2959"/>
                  <a:pt x="21932" y="0"/>
                  <a:pt x="28320" y="0"/>
                </a:cubicBezTo>
                <a:cubicBezTo>
                  <a:pt x="34937" y="0"/>
                  <a:pt x="38378" y="3352"/>
                  <a:pt x="40817" y="7327"/>
                </a:cubicBezTo>
                <a:lnTo>
                  <a:pt x="35952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82"/>
                  <a:pt x="11569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4" name="Picture 1044"/>
          <p:cNvPicPr>
            <a:picLocks noChangeAspect="0" noChangeArrowheads="1"/>
          </p:cNvPicPr>
          <p:nvPr/>
        </p:nvPicPr>
        <p:blipFill>
          <a:blip r:embed="rId10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85203" y="17468147"/>
            <a:ext cx="76069" cy="96075"/>
          </a:xfrm>
          <a:prstGeom prst="rect">
            <a:avLst/>
          </a:prstGeom>
          <a:noFill/>
          <a:extLst/>
        </p:spPr>
      </p:pic>
      <p:sp>
        <p:nvSpPr>
          <p:cNvPr id="1045" name="Freeform 1045"/>
          <p:cNvSpPr/>
          <p:nvPr/>
        </p:nvSpPr>
        <p:spPr>
          <a:xfrm rot="0" flipH="0" flipV="0">
            <a:off x="6867738" y="17622066"/>
            <a:ext cx="69151" cy="50773"/>
          </a:xfrm>
          <a:custGeom>
            <a:pathLst>
              <a:path w="69151" h="50773">
                <a:moveTo>
                  <a:pt x="32804" y="8940"/>
                </a:moveTo>
                <a:lnTo>
                  <a:pt x="9843" y="50773"/>
                </a:lnTo>
                <a:lnTo>
                  <a:pt x="4877" y="50773"/>
                </a:lnTo>
                <a:lnTo>
                  <a:pt x="0" y="0"/>
                </a:lnTo>
                <a:lnTo>
                  <a:pt x="5487" y="0"/>
                </a:lnTo>
                <a:lnTo>
                  <a:pt x="9335" y="40512"/>
                </a:lnTo>
                <a:lnTo>
                  <a:pt x="31573" y="0"/>
                </a:lnTo>
                <a:lnTo>
                  <a:pt x="36766" y="0"/>
                </a:lnTo>
                <a:lnTo>
                  <a:pt x="43459" y="40613"/>
                </a:lnTo>
                <a:lnTo>
                  <a:pt x="63055" y="0"/>
                </a:lnTo>
                <a:lnTo>
                  <a:pt x="69151" y="0"/>
                </a:lnTo>
                <a:lnTo>
                  <a:pt x="44576" y="50773"/>
                </a:lnTo>
                <a:lnTo>
                  <a:pt x="39598" y="5077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6" name="Picture 1046"/>
          <p:cNvPicPr>
            <a:picLocks noChangeAspect="0" noChangeArrowheads="1"/>
          </p:cNvPicPr>
          <p:nvPr/>
        </p:nvPicPr>
        <p:blipFill>
          <a:blip r:embed="rId10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24037" y="17590078"/>
            <a:ext cx="45199" cy="95465"/>
          </a:xfrm>
          <a:prstGeom prst="rect">
            <a:avLst/>
          </a:prstGeom>
          <a:noFill/>
          <a:extLst/>
        </p:spPr>
      </p:pic>
      <p:sp>
        <p:nvSpPr>
          <p:cNvPr id="1047" name="Freeform 1047"/>
          <p:cNvSpPr/>
          <p:nvPr/>
        </p:nvSpPr>
        <p:spPr>
          <a:xfrm rot="0" flipH="0" flipV="0">
            <a:off x="6961021" y="17610901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 rot="0" flipH="0" flipV="0">
            <a:off x="6989358" y="17602778"/>
            <a:ext cx="47624" cy="70065"/>
          </a:xfrm>
          <a:custGeom>
            <a:pathLst>
              <a:path w="47624" h="70065">
                <a:moveTo>
                  <a:pt x="13601" y="0"/>
                </a:moveTo>
                <a:lnTo>
                  <a:pt x="19188" y="0"/>
                </a:lnTo>
                <a:lnTo>
                  <a:pt x="14210" y="25679"/>
                </a:lnTo>
                <a:cubicBezTo>
                  <a:pt x="18173" y="20904"/>
                  <a:pt x="22935" y="18681"/>
                  <a:pt x="30161" y="18681"/>
                </a:cubicBezTo>
                <a:cubicBezTo>
                  <a:pt x="41325" y="18681"/>
                  <a:pt x="47624" y="27216"/>
                  <a:pt x="45084" y="39992"/>
                </a:cubicBezTo>
                <a:lnTo>
                  <a:pt x="39191" y="70065"/>
                </a:lnTo>
                <a:lnTo>
                  <a:pt x="33603" y="70065"/>
                </a:lnTo>
                <a:lnTo>
                  <a:pt x="39394" y="40106"/>
                </a:lnTo>
                <a:cubicBezTo>
                  <a:pt x="41629" y="28524"/>
                  <a:pt x="36753" y="23964"/>
                  <a:pt x="29234" y="23964"/>
                </a:cubicBezTo>
                <a:cubicBezTo>
                  <a:pt x="18579" y="23964"/>
                  <a:pt x="13309" y="30048"/>
                  <a:pt x="11468" y="39598"/>
                </a:cubicBezTo>
                <a:lnTo>
                  <a:pt x="5575" y="70065"/>
                </a:lnTo>
                <a:lnTo>
                  <a:pt x="0" y="7006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9" name="Picture 1049"/>
          <p:cNvPicPr>
            <a:picLocks noChangeAspect="0" noChangeArrowheads="1"/>
          </p:cNvPicPr>
          <p:nvPr/>
        </p:nvPicPr>
        <p:blipFill>
          <a:blip r:embed="rId10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49606" y="17590081"/>
            <a:ext cx="78816" cy="95453"/>
          </a:xfrm>
          <a:prstGeom prst="rect">
            <a:avLst/>
          </a:prstGeom>
          <a:noFill/>
          <a:extLst/>
        </p:spPr>
      </p:pic>
      <p:sp>
        <p:nvSpPr>
          <p:cNvPr id="1050" name="Freeform 1050"/>
          <p:cNvSpPr/>
          <p:nvPr/>
        </p:nvSpPr>
        <p:spPr>
          <a:xfrm rot="0" flipH="0" flipV="0">
            <a:off x="7131387" y="17602778"/>
            <a:ext cx="81140" cy="70065"/>
          </a:xfrm>
          <a:custGeom>
            <a:pathLst>
              <a:path w="81140" h="70065">
                <a:moveTo>
                  <a:pt x="5791" y="0"/>
                </a:moveTo>
                <a:lnTo>
                  <a:pt x="8432" y="59093"/>
                </a:lnTo>
                <a:lnTo>
                  <a:pt x="37680" y="0"/>
                </a:lnTo>
                <a:lnTo>
                  <a:pt x="43154" y="0"/>
                </a:lnTo>
                <a:lnTo>
                  <a:pt x="49453" y="58178"/>
                </a:lnTo>
                <a:lnTo>
                  <a:pt x="75044" y="0"/>
                </a:lnTo>
                <a:lnTo>
                  <a:pt x="81140" y="0"/>
                </a:lnTo>
                <a:lnTo>
                  <a:pt x="50367" y="70065"/>
                </a:lnTo>
                <a:lnTo>
                  <a:pt x="44779" y="70065"/>
                </a:lnTo>
                <a:lnTo>
                  <a:pt x="38683" y="10553"/>
                </a:lnTo>
                <a:lnTo>
                  <a:pt x="9232" y="70065"/>
                </a:lnTo>
                <a:lnTo>
                  <a:pt x="3556" y="70065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 rot="0" flipH="0" flipV="0">
            <a:off x="7207505" y="17602170"/>
            <a:ext cx="55333" cy="71271"/>
          </a:xfrm>
          <a:custGeom>
            <a:pathLst>
              <a:path w="55333" h="71271">
                <a:moveTo>
                  <a:pt x="50050" y="14820"/>
                </a:moveTo>
                <a:cubicBezTo>
                  <a:pt x="47409" y="9436"/>
                  <a:pt x="43358" y="5486"/>
                  <a:pt x="33706" y="5486"/>
                </a:cubicBezTo>
                <a:cubicBezTo>
                  <a:pt x="21628" y="5486"/>
                  <a:pt x="14910" y="10045"/>
                  <a:pt x="14910" y="19887"/>
                </a:cubicBezTo>
                <a:cubicBezTo>
                  <a:pt x="14910" y="28523"/>
                  <a:pt x="21920" y="30961"/>
                  <a:pt x="30556" y="32892"/>
                </a:cubicBezTo>
                <a:cubicBezTo>
                  <a:pt x="41630" y="35432"/>
                  <a:pt x="49035" y="40499"/>
                  <a:pt x="49035" y="50252"/>
                </a:cubicBezTo>
                <a:cubicBezTo>
                  <a:pt x="49035" y="61327"/>
                  <a:pt x="42532" y="71271"/>
                  <a:pt x="22644" y="71271"/>
                </a:cubicBezTo>
                <a:cubicBezTo>
                  <a:pt x="11062" y="71271"/>
                  <a:pt x="3746" y="66712"/>
                  <a:pt x="0" y="59600"/>
                </a:cubicBezTo>
                <a:lnTo>
                  <a:pt x="5067" y="56450"/>
                </a:lnTo>
                <a:cubicBezTo>
                  <a:pt x="8420" y="61937"/>
                  <a:pt x="12585" y="65797"/>
                  <a:pt x="23038" y="65797"/>
                </a:cubicBezTo>
                <a:cubicBezTo>
                  <a:pt x="37770" y="65797"/>
                  <a:pt x="42938" y="59600"/>
                  <a:pt x="42938" y="51167"/>
                </a:cubicBezTo>
                <a:cubicBezTo>
                  <a:pt x="42938" y="43966"/>
                  <a:pt x="38379" y="40207"/>
                  <a:pt x="27419" y="37972"/>
                </a:cubicBezTo>
                <a:cubicBezTo>
                  <a:pt x="16345" y="35736"/>
                  <a:pt x="8928" y="30453"/>
                  <a:pt x="8928" y="20496"/>
                </a:cubicBezTo>
                <a:cubicBezTo>
                  <a:pt x="8928" y="9944"/>
                  <a:pt x="15735" y="0"/>
                  <a:pt x="34112" y="0"/>
                </a:cubicBezTo>
                <a:cubicBezTo>
                  <a:pt x="45275" y="0"/>
                  <a:pt x="51370" y="4153"/>
                  <a:pt x="55333" y="1156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2" name="Picture 1052"/>
          <p:cNvPicPr>
            <a:picLocks noChangeAspect="0" noChangeArrowheads="1"/>
          </p:cNvPicPr>
          <p:nvPr/>
        </p:nvPicPr>
        <p:blipFill>
          <a:blip r:embed="rId10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77579" y="17590077"/>
            <a:ext cx="72383" cy="96075"/>
          </a:xfrm>
          <a:prstGeom prst="rect">
            <a:avLst/>
          </a:prstGeom>
          <a:noFill/>
          <a:extLst/>
        </p:spPr>
      </p:pic>
      <p:sp>
        <p:nvSpPr>
          <p:cNvPr id="1053" name="Freeform 1053"/>
          <p:cNvSpPr/>
          <p:nvPr/>
        </p:nvSpPr>
        <p:spPr>
          <a:xfrm rot="0" flipH="0" flipV="0">
            <a:off x="7342724" y="17621452"/>
            <a:ext cx="40830" cy="51383"/>
          </a:xfrm>
          <a:custGeom>
            <a:pathLst>
              <a:path w="40830" h="51383">
                <a:moveTo>
                  <a:pt x="11582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3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2" y="2959"/>
                  <a:pt x="21932" y="0"/>
                  <a:pt x="28320" y="0"/>
                </a:cubicBezTo>
                <a:cubicBezTo>
                  <a:pt x="34937" y="0"/>
                  <a:pt x="38378" y="3352"/>
                  <a:pt x="40830" y="7327"/>
                </a:cubicBezTo>
                <a:lnTo>
                  <a:pt x="35940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69"/>
                  <a:pt x="11582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4" name="Picture 1054"/>
          <p:cNvPicPr>
            <a:picLocks noChangeAspect="0" noChangeArrowheads="1"/>
          </p:cNvPicPr>
          <p:nvPr/>
        </p:nvPicPr>
        <p:blipFill>
          <a:blip r:embed="rId10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67715" y="17608756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55" name="Freeform 1055"/>
          <p:cNvSpPr/>
          <p:nvPr/>
        </p:nvSpPr>
        <p:spPr>
          <a:xfrm rot="0" flipH="0" flipV="0">
            <a:off x="7429890" y="17621455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35" y="0"/>
                  <a:pt x="30162" y="0"/>
                </a:cubicBezTo>
                <a:cubicBezTo>
                  <a:pt x="41325" y="0"/>
                  <a:pt x="47624" y="8533"/>
                  <a:pt x="45071" y="21322"/>
                </a:cubicBezTo>
                <a:lnTo>
                  <a:pt x="39191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6" name="Picture 1056"/>
          <p:cNvPicPr>
            <a:picLocks noChangeAspect="0" noChangeArrowheads="1"/>
          </p:cNvPicPr>
          <p:nvPr/>
        </p:nvPicPr>
        <p:blipFill>
          <a:blip r:embed="rId10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71757" y="17590075"/>
            <a:ext cx="173642" cy="98231"/>
          </a:xfrm>
          <a:prstGeom prst="rect">
            <a:avLst/>
          </a:prstGeom>
          <a:noFill/>
          <a:extLst/>
        </p:spPr>
      </p:pic>
      <p:pic>
        <p:nvPicPr>
          <p:cNvPr id="1057" name="Picture 1057"/>
          <p:cNvPicPr>
            <a:picLocks noChangeAspect="0" noChangeArrowheads="1"/>
          </p:cNvPicPr>
          <p:nvPr/>
        </p:nvPicPr>
        <p:blipFill>
          <a:blip r:embed="rId10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48634" y="17608756"/>
            <a:ext cx="74853" cy="96685"/>
          </a:xfrm>
          <a:prstGeom prst="rect">
            <a:avLst/>
          </a:prstGeom>
          <a:noFill/>
          <a:extLst/>
        </p:spPr>
      </p:pic>
      <p:pic>
        <p:nvPicPr>
          <p:cNvPr id="1058" name="Picture 1058"/>
          <p:cNvPicPr>
            <a:picLocks noChangeAspect="0" noChangeArrowheads="1"/>
          </p:cNvPicPr>
          <p:nvPr/>
        </p:nvPicPr>
        <p:blipFill>
          <a:blip r:embed="rId10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04008" y="17590078"/>
            <a:ext cx="45186" cy="95465"/>
          </a:xfrm>
          <a:prstGeom prst="rect">
            <a:avLst/>
          </a:prstGeom>
          <a:noFill/>
          <a:extLst/>
        </p:spPr>
      </p:pic>
      <p:sp>
        <p:nvSpPr>
          <p:cNvPr id="1059" name="Freeform 1059"/>
          <p:cNvSpPr/>
          <p:nvPr/>
        </p:nvSpPr>
        <p:spPr>
          <a:xfrm rot="0" flipH="0" flipV="0">
            <a:off x="7740074" y="17602773"/>
            <a:ext cx="30352" cy="70065"/>
          </a:xfrm>
          <a:custGeom>
            <a:pathLst>
              <a:path w="30352" h="70065">
                <a:moveTo>
                  <a:pt x="9842" y="19291"/>
                </a:moveTo>
                <a:lnTo>
                  <a:pt x="10553" y="15647"/>
                </a:lnTo>
                <a:cubicBezTo>
                  <a:pt x="12686" y="4471"/>
                  <a:pt x="16852" y="0"/>
                  <a:pt x="28028" y="0"/>
                </a:cubicBezTo>
                <a:lnTo>
                  <a:pt x="30352" y="0"/>
                </a:lnTo>
                <a:lnTo>
                  <a:pt x="29336" y="5385"/>
                </a:lnTo>
                <a:lnTo>
                  <a:pt x="27101" y="5385"/>
                </a:lnTo>
                <a:cubicBezTo>
                  <a:pt x="18986" y="5385"/>
                  <a:pt x="17462" y="8230"/>
                  <a:pt x="15836" y="17056"/>
                </a:cubicBezTo>
                <a:lnTo>
                  <a:pt x="15417" y="19291"/>
                </a:lnTo>
                <a:lnTo>
                  <a:pt x="26593" y="19291"/>
                </a:lnTo>
                <a:lnTo>
                  <a:pt x="25577" y="24472"/>
                </a:lnTo>
                <a:lnTo>
                  <a:pt x="14401" y="24472"/>
                </a:lnTo>
                <a:lnTo>
                  <a:pt x="5575" y="70065"/>
                </a:lnTo>
                <a:lnTo>
                  <a:pt x="0" y="70065"/>
                </a:lnTo>
                <a:lnTo>
                  <a:pt x="8827" y="24472"/>
                </a:lnTo>
                <a:lnTo>
                  <a:pt x="2324" y="24472"/>
                </a:lnTo>
                <a:lnTo>
                  <a:pt x="3340" y="19291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 rot="0" flipH="0" flipV="0">
            <a:off x="7769951" y="17610901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 rot="0" flipH="0" flipV="0">
            <a:off x="7797264" y="17621460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12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45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2" name="Picture 1062"/>
          <p:cNvPicPr>
            <a:picLocks noChangeAspect="0" noChangeArrowheads="1"/>
          </p:cNvPicPr>
          <p:nvPr/>
        </p:nvPicPr>
        <p:blipFill>
          <a:blip r:embed="rId10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57732" y="17608756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63" name="Freeform 1063"/>
          <p:cNvSpPr/>
          <p:nvPr/>
        </p:nvSpPr>
        <p:spPr>
          <a:xfrm rot="0" flipH="0" flipV="0">
            <a:off x="7919907" y="17621455"/>
            <a:ext cx="47624" cy="51383"/>
          </a:xfrm>
          <a:custGeom>
            <a:pathLst>
              <a:path w="47624" h="51383">
                <a:moveTo>
                  <a:pt x="9842" y="609"/>
                </a:moveTo>
                <a:lnTo>
                  <a:pt x="15429" y="609"/>
                </a:lnTo>
                <a:lnTo>
                  <a:pt x="14210" y="7009"/>
                </a:lnTo>
                <a:cubicBezTo>
                  <a:pt x="18173" y="2234"/>
                  <a:pt x="22935" y="0"/>
                  <a:pt x="30162" y="0"/>
                </a:cubicBezTo>
                <a:cubicBezTo>
                  <a:pt x="41325" y="0"/>
                  <a:pt x="47624" y="8533"/>
                  <a:pt x="45071" y="21322"/>
                </a:cubicBezTo>
                <a:lnTo>
                  <a:pt x="39191" y="51383"/>
                </a:lnTo>
                <a:lnTo>
                  <a:pt x="33603" y="51383"/>
                </a:lnTo>
                <a:lnTo>
                  <a:pt x="39394" y="21436"/>
                </a:lnTo>
                <a:cubicBezTo>
                  <a:pt x="41630" y="9854"/>
                  <a:pt x="36753" y="5282"/>
                  <a:pt x="29234" y="5282"/>
                </a:cubicBezTo>
                <a:cubicBezTo>
                  <a:pt x="18566" y="5282"/>
                  <a:pt x="13296" y="11378"/>
                  <a:pt x="11467" y="20929"/>
                </a:cubicBezTo>
                <a:lnTo>
                  <a:pt x="5575" y="51383"/>
                </a:lnTo>
                <a:lnTo>
                  <a:pt x="0" y="51383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4" name="Picture 1064"/>
          <p:cNvPicPr>
            <a:picLocks noChangeAspect="0" noChangeArrowheads="1"/>
          </p:cNvPicPr>
          <p:nvPr/>
        </p:nvPicPr>
        <p:blipFill>
          <a:blip r:embed="rId10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61772" y="17590075"/>
            <a:ext cx="76069" cy="96075"/>
          </a:xfrm>
          <a:prstGeom prst="rect">
            <a:avLst/>
          </a:prstGeom>
          <a:noFill/>
          <a:extLst/>
        </p:spPr>
      </p:pic>
      <p:pic>
        <p:nvPicPr>
          <p:cNvPr id="1065" name="Picture 1065"/>
          <p:cNvPicPr>
            <a:picLocks noChangeAspect="0" noChangeArrowheads="1"/>
          </p:cNvPicPr>
          <p:nvPr/>
        </p:nvPicPr>
        <p:blipFill>
          <a:blip r:embed="rId10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38372" y="17608756"/>
            <a:ext cx="67922" cy="77393"/>
          </a:xfrm>
          <a:prstGeom prst="rect">
            <a:avLst/>
          </a:prstGeom>
          <a:noFill/>
          <a:extLst/>
        </p:spPr>
      </p:pic>
      <p:sp>
        <p:nvSpPr>
          <p:cNvPr id="1066" name="Freeform 1066"/>
          <p:cNvSpPr/>
          <p:nvPr/>
        </p:nvSpPr>
        <p:spPr>
          <a:xfrm rot="0" flipH="0" flipV="0">
            <a:off x="8124927" y="17621460"/>
            <a:ext cx="45084" cy="51980"/>
          </a:xfrm>
          <a:custGeom>
            <a:pathLst>
              <a:path w="45084" h="51980">
                <a:moveTo>
                  <a:pt x="38582" y="43764"/>
                </a:moveTo>
                <a:cubicBezTo>
                  <a:pt x="34214" y="49148"/>
                  <a:pt x="28638" y="51980"/>
                  <a:pt x="20218" y="51980"/>
                </a:cubicBezTo>
                <a:cubicBezTo>
                  <a:pt x="6198" y="51980"/>
                  <a:pt x="0" y="43358"/>
                  <a:pt x="2642" y="29553"/>
                </a:cubicBezTo>
                <a:lnTo>
                  <a:pt x="4064" y="22238"/>
                </a:lnTo>
                <a:cubicBezTo>
                  <a:pt x="6909" y="7824"/>
                  <a:pt x="14427" y="0"/>
                  <a:pt x="29337" y="0"/>
                </a:cubicBezTo>
                <a:cubicBezTo>
                  <a:pt x="37173" y="0"/>
                  <a:pt x="42138" y="2947"/>
                  <a:pt x="45084" y="8116"/>
                </a:cubicBezTo>
                <a:lnTo>
                  <a:pt x="40423" y="10859"/>
                </a:lnTo>
                <a:cubicBezTo>
                  <a:pt x="38379" y="6998"/>
                  <a:pt x="33922" y="5182"/>
                  <a:pt x="28829" y="5182"/>
                </a:cubicBezTo>
                <a:cubicBezTo>
                  <a:pt x="16751" y="5182"/>
                  <a:pt x="11786" y="11265"/>
                  <a:pt x="9652" y="22238"/>
                </a:cubicBezTo>
                <a:lnTo>
                  <a:pt x="8217" y="29553"/>
                </a:lnTo>
                <a:cubicBezTo>
                  <a:pt x="6083" y="40412"/>
                  <a:pt x="9550" y="46811"/>
                  <a:pt x="20726" y="46811"/>
                </a:cubicBezTo>
                <a:cubicBezTo>
                  <a:pt x="26911" y="46811"/>
                  <a:pt x="30874" y="44678"/>
                  <a:pt x="34430" y="40412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7" name="Picture 1067"/>
          <p:cNvPicPr>
            <a:picLocks noChangeAspect="0" noChangeArrowheads="1"/>
          </p:cNvPicPr>
          <p:nvPr/>
        </p:nvPicPr>
        <p:blipFill>
          <a:blip r:embed="rId10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159397" y="17608754"/>
            <a:ext cx="67178" cy="77393"/>
          </a:xfrm>
          <a:prstGeom prst="rect">
            <a:avLst/>
          </a:prstGeom>
          <a:noFill/>
          <a:extLst/>
        </p:spPr>
      </p:pic>
      <p:sp>
        <p:nvSpPr>
          <p:cNvPr id="1068" name="Freeform 1068"/>
          <p:cNvSpPr/>
          <p:nvPr/>
        </p:nvSpPr>
        <p:spPr>
          <a:xfrm rot="0" flipH="0" flipV="0">
            <a:off x="8220128" y="17621452"/>
            <a:ext cx="40817" cy="51383"/>
          </a:xfrm>
          <a:custGeom>
            <a:pathLst>
              <a:path w="40817" h="51383">
                <a:moveTo>
                  <a:pt x="11569" y="20827"/>
                </a:moveTo>
                <a:lnTo>
                  <a:pt x="5575" y="51383"/>
                </a:lnTo>
                <a:lnTo>
                  <a:pt x="0" y="51383"/>
                </a:lnTo>
                <a:lnTo>
                  <a:pt x="9842" y="609"/>
                </a:lnTo>
                <a:lnTo>
                  <a:pt x="15442" y="609"/>
                </a:lnTo>
                <a:lnTo>
                  <a:pt x="14210" y="7010"/>
                </a:lnTo>
                <a:cubicBezTo>
                  <a:pt x="17461" y="2959"/>
                  <a:pt x="21932" y="0"/>
                  <a:pt x="28320" y="0"/>
                </a:cubicBezTo>
                <a:cubicBezTo>
                  <a:pt x="34937" y="0"/>
                  <a:pt x="38378" y="3352"/>
                  <a:pt x="40817" y="7327"/>
                </a:cubicBezTo>
                <a:lnTo>
                  <a:pt x="35952" y="10464"/>
                </a:lnTo>
                <a:cubicBezTo>
                  <a:pt x="34022" y="7010"/>
                  <a:pt x="31279" y="5283"/>
                  <a:pt x="27012" y="5283"/>
                </a:cubicBezTo>
                <a:cubicBezTo>
                  <a:pt x="18884" y="5283"/>
                  <a:pt x="13410" y="11569"/>
                  <a:pt x="11569" y="20827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 rot="0" flipH="0" flipV="0">
            <a:off x="8262399" y="17610901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50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99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21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0" name="Picture 1070"/>
          <p:cNvPicPr>
            <a:picLocks noChangeAspect="0" noChangeArrowheads="1"/>
          </p:cNvPicPr>
          <p:nvPr/>
        </p:nvPicPr>
        <p:blipFill>
          <a:blip r:embed="rId10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79564" y="17590078"/>
            <a:ext cx="45199" cy="95465"/>
          </a:xfrm>
          <a:prstGeom prst="rect">
            <a:avLst/>
          </a:prstGeom>
          <a:noFill/>
          <a:extLst/>
        </p:spPr>
      </p:pic>
      <p:sp>
        <p:nvSpPr>
          <p:cNvPr id="1071" name="Freeform 1071"/>
          <p:cNvSpPr/>
          <p:nvPr/>
        </p:nvSpPr>
        <p:spPr>
          <a:xfrm rot="0" flipH="0" flipV="0">
            <a:off x="8315629" y="17602773"/>
            <a:ext cx="30352" cy="70065"/>
          </a:xfrm>
          <a:custGeom>
            <a:pathLst>
              <a:path w="30352" h="70065">
                <a:moveTo>
                  <a:pt x="9842" y="19291"/>
                </a:moveTo>
                <a:lnTo>
                  <a:pt x="10553" y="15647"/>
                </a:lnTo>
                <a:cubicBezTo>
                  <a:pt x="12686" y="4471"/>
                  <a:pt x="16852" y="0"/>
                  <a:pt x="28028" y="0"/>
                </a:cubicBezTo>
                <a:lnTo>
                  <a:pt x="30352" y="0"/>
                </a:lnTo>
                <a:lnTo>
                  <a:pt x="29336" y="5385"/>
                </a:lnTo>
                <a:lnTo>
                  <a:pt x="27101" y="5385"/>
                </a:lnTo>
                <a:cubicBezTo>
                  <a:pt x="18986" y="5385"/>
                  <a:pt x="17462" y="8230"/>
                  <a:pt x="15836" y="17056"/>
                </a:cubicBezTo>
                <a:lnTo>
                  <a:pt x="15417" y="19291"/>
                </a:lnTo>
                <a:lnTo>
                  <a:pt x="26593" y="19291"/>
                </a:lnTo>
                <a:lnTo>
                  <a:pt x="25577" y="24472"/>
                </a:lnTo>
                <a:lnTo>
                  <a:pt x="14414" y="24472"/>
                </a:lnTo>
                <a:lnTo>
                  <a:pt x="5575" y="70065"/>
                </a:lnTo>
                <a:lnTo>
                  <a:pt x="0" y="70065"/>
                </a:lnTo>
                <a:lnTo>
                  <a:pt x="8827" y="24472"/>
                </a:lnTo>
                <a:lnTo>
                  <a:pt x="2324" y="24472"/>
                </a:lnTo>
                <a:lnTo>
                  <a:pt x="3340" y="19291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2" name="Picture 1072"/>
          <p:cNvPicPr>
            <a:picLocks noChangeAspect="0" noChangeArrowheads="1"/>
          </p:cNvPicPr>
          <p:nvPr/>
        </p:nvPicPr>
        <p:blipFill>
          <a:blip r:embed="rId10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1381" y="17590078"/>
            <a:ext cx="45199" cy="95465"/>
          </a:xfrm>
          <a:prstGeom prst="rect">
            <a:avLst/>
          </a:prstGeom>
          <a:noFill/>
          <a:extLst/>
        </p:spPr>
      </p:pic>
      <p:sp>
        <p:nvSpPr>
          <p:cNvPr id="1073" name="Freeform 1073"/>
          <p:cNvSpPr/>
          <p:nvPr/>
        </p:nvSpPr>
        <p:spPr>
          <a:xfrm rot="0" flipH="0" flipV="0">
            <a:off x="8364392" y="17621460"/>
            <a:ext cx="45084" cy="51980"/>
          </a:xfrm>
          <a:custGeom>
            <a:pathLst>
              <a:path w="45084" h="51980">
                <a:moveTo>
                  <a:pt x="38582" y="43764"/>
                </a:moveTo>
                <a:cubicBezTo>
                  <a:pt x="34214" y="49148"/>
                  <a:pt x="28638" y="51980"/>
                  <a:pt x="20218" y="51980"/>
                </a:cubicBezTo>
                <a:cubicBezTo>
                  <a:pt x="6198" y="51980"/>
                  <a:pt x="0" y="43358"/>
                  <a:pt x="2642" y="29553"/>
                </a:cubicBezTo>
                <a:lnTo>
                  <a:pt x="4064" y="22238"/>
                </a:lnTo>
                <a:cubicBezTo>
                  <a:pt x="6909" y="7824"/>
                  <a:pt x="14427" y="0"/>
                  <a:pt x="29337" y="0"/>
                </a:cubicBezTo>
                <a:cubicBezTo>
                  <a:pt x="37173" y="0"/>
                  <a:pt x="42138" y="2947"/>
                  <a:pt x="45084" y="8116"/>
                </a:cubicBezTo>
                <a:lnTo>
                  <a:pt x="40423" y="10859"/>
                </a:lnTo>
                <a:cubicBezTo>
                  <a:pt x="38379" y="6998"/>
                  <a:pt x="33922" y="5182"/>
                  <a:pt x="28829" y="5182"/>
                </a:cubicBezTo>
                <a:cubicBezTo>
                  <a:pt x="16751" y="5182"/>
                  <a:pt x="11786" y="11265"/>
                  <a:pt x="9652" y="22238"/>
                </a:cubicBezTo>
                <a:lnTo>
                  <a:pt x="8217" y="29553"/>
                </a:lnTo>
                <a:cubicBezTo>
                  <a:pt x="6083" y="40412"/>
                  <a:pt x="9550" y="46811"/>
                  <a:pt x="20726" y="46811"/>
                </a:cubicBezTo>
                <a:cubicBezTo>
                  <a:pt x="26911" y="46811"/>
                  <a:pt x="30874" y="44678"/>
                  <a:pt x="34430" y="40412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4" name="Picture 1074"/>
          <p:cNvPicPr>
            <a:picLocks noChangeAspect="0" noChangeArrowheads="1"/>
          </p:cNvPicPr>
          <p:nvPr/>
        </p:nvPicPr>
        <p:blipFill>
          <a:blip r:embed="rId10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97109" y="17608756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75" name="Freeform 1075"/>
          <p:cNvSpPr/>
          <p:nvPr/>
        </p:nvSpPr>
        <p:spPr>
          <a:xfrm rot="0" flipH="0" flipV="0">
            <a:off x="8462238" y="17610901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6" name="Picture 1076"/>
          <p:cNvPicPr>
            <a:picLocks noChangeAspect="0" noChangeArrowheads="1"/>
          </p:cNvPicPr>
          <p:nvPr/>
        </p:nvPicPr>
        <p:blipFill>
          <a:blip r:embed="rId10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478509" y="17608754"/>
            <a:ext cx="67179" cy="77393"/>
          </a:xfrm>
          <a:prstGeom prst="rect">
            <a:avLst/>
          </a:prstGeom>
          <a:noFill/>
          <a:extLst/>
        </p:spPr>
      </p:pic>
      <p:pic>
        <p:nvPicPr>
          <p:cNvPr id="1077" name="Picture 1077"/>
          <p:cNvPicPr>
            <a:picLocks noChangeAspect="0" noChangeArrowheads="1"/>
          </p:cNvPicPr>
          <p:nvPr/>
        </p:nvPicPr>
        <p:blipFill>
          <a:blip r:embed="rId10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53470" y="17590078"/>
            <a:ext cx="45186" cy="95465"/>
          </a:xfrm>
          <a:prstGeom prst="rect">
            <a:avLst/>
          </a:prstGeom>
          <a:noFill/>
          <a:extLst/>
        </p:spPr>
      </p:pic>
      <p:sp>
        <p:nvSpPr>
          <p:cNvPr id="1078" name="Freeform 1078"/>
          <p:cNvSpPr/>
          <p:nvPr/>
        </p:nvSpPr>
        <p:spPr>
          <a:xfrm rot="0" flipH="0" flipV="0">
            <a:off x="8586474" y="17621460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12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45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 rot="0" flipH="0" flipV="0">
            <a:off x="8632809" y="17621460"/>
            <a:ext cx="42252" cy="51981"/>
          </a:xfrm>
          <a:custGeom>
            <a:pathLst>
              <a:path w="42252" h="51981">
                <a:moveTo>
                  <a:pt x="37782" y="11468"/>
                </a:moveTo>
                <a:cubicBezTo>
                  <a:pt x="35547" y="6998"/>
                  <a:pt x="32601" y="5284"/>
                  <a:pt x="24790" y="5284"/>
                </a:cubicBezTo>
                <a:cubicBezTo>
                  <a:pt x="17577" y="5284"/>
                  <a:pt x="11379" y="7506"/>
                  <a:pt x="11379" y="14617"/>
                </a:cubicBezTo>
                <a:cubicBezTo>
                  <a:pt x="11379" y="20916"/>
                  <a:pt x="16256" y="22034"/>
                  <a:pt x="23254" y="23152"/>
                </a:cubicBezTo>
                <a:cubicBezTo>
                  <a:pt x="31788" y="24460"/>
                  <a:pt x="38797" y="27812"/>
                  <a:pt x="38797" y="36347"/>
                </a:cubicBezTo>
                <a:cubicBezTo>
                  <a:pt x="38797" y="45186"/>
                  <a:pt x="33007" y="51981"/>
                  <a:pt x="17780" y="51981"/>
                </a:cubicBezTo>
                <a:cubicBezTo>
                  <a:pt x="8128" y="51981"/>
                  <a:pt x="2642" y="48945"/>
                  <a:pt x="0" y="43357"/>
                </a:cubicBezTo>
                <a:lnTo>
                  <a:pt x="4686" y="40512"/>
                </a:lnTo>
                <a:cubicBezTo>
                  <a:pt x="6909" y="44780"/>
                  <a:pt x="10363" y="46697"/>
                  <a:pt x="18288" y="46697"/>
                </a:cubicBezTo>
                <a:cubicBezTo>
                  <a:pt x="28448" y="46697"/>
                  <a:pt x="33109" y="43662"/>
                  <a:pt x="33109" y="36956"/>
                </a:cubicBezTo>
                <a:cubicBezTo>
                  <a:pt x="33109" y="31178"/>
                  <a:pt x="28448" y="29336"/>
                  <a:pt x="20612" y="28130"/>
                </a:cubicBezTo>
                <a:cubicBezTo>
                  <a:pt x="13513" y="27101"/>
                  <a:pt x="5702" y="24460"/>
                  <a:pt x="5702" y="15430"/>
                </a:cubicBezTo>
                <a:cubicBezTo>
                  <a:pt x="5702" y="5690"/>
                  <a:pt x="13208" y="0"/>
                  <a:pt x="25489" y="0"/>
                </a:cubicBezTo>
                <a:cubicBezTo>
                  <a:pt x="34341" y="0"/>
                  <a:pt x="39509" y="2642"/>
                  <a:pt x="42252" y="872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 rot="0" flipH="0" flipV="0">
            <a:off x="8681881" y="17622065"/>
            <a:ext cx="47828" cy="51383"/>
          </a:xfrm>
          <a:custGeom>
            <a:pathLst>
              <a:path w="47828" h="51383">
                <a:moveTo>
                  <a:pt x="37973" y="50774"/>
                </a:moveTo>
                <a:lnTo>
                  <a:pt x="32398" y="50774"/>
                </a:lnTo>
                <a:lnTo>
                  <a:pt x="33605" y="44272"/>
                </a:lnTo>
                <a:cubicBezTo>
                  <a:pt x="30061" y="48743"/>
                  <a:pt x="24880" y="51383"/>
                  <a:pt x="17869" y="51383"/>
                </a:cubicBezTo>
                <a:cubicBezTo>
                  <a:pt x="7417" y="51383"/>
                  <a:pt x="0" y="44475"/>
                  <a:pt x="2845" y="30061"/>
                </a:cubicBezTo>
                <a:lnTo>
                  <a:pt x="8725" y="0"/>
                </a:lnTo>
                <a:lnTo>
                  <a:pt x="14326" y="0"/>
                </a:lnTo>
                <a:lnTo>
                  <a:pt x="8433" y="30061"/>
                </a:lnTo>
                <a:cubicBezTo>
                  <a:pt x="6198" y="41529"/>
                  <a:pt x="11075" y="46101"/>
                  <a:pt x="18885" y="46101"/>
                </a:cubicBezTo>
                <a:cubicBezTo>
                  <a:pt x="28537" y="46101"/>
                  <a:pt x="34532" y="39713"/>
                  <a:pt x="36361" y="30454"/>
                </a:cubicBezTo>
                <a:lnTo>
                  <a:pt x="42240" y="0"/>
                </a:lnTo>
                <a:lnTo>
                  <a:pt x="47828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spect="0" noChangeArrowheads="1"/>
          </p:cNvPicPr>
          <p:nvPr/>
        </p:nvPicPr>
        <p:blipFill>
          <a:blip r:embed="rId10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22550" y="17599406"/>
            <a:ext cx="192849" cy="88900"/>
          </a:xfrm>
          <a:prstGeom prst="rect">
            <a:avLst/>
          </a:prstGeom>
          <a:noFill/>
          <a:extLst/>
        </p:spPr>
      </p:pic>
      <p:sp>
        <p:nvSpPr>
          <p:cNvPr id="1082" name="Freeform 1082"/>
          <p:cNvSpPr/>
          <p:nvPr/>
        </p:nvSpPr>
        <p:spPr>
          <a:xfrm rot="0" flipH="0" flipV="0">
            <a:off x="8909884" y="17622063"/>
            <a:ext cx="51484" cy="70078"/>
          </a:xfrm>
          <a:custGeom>
            <a:pathLst>
              <a:path w="51484" h="70078">
                <a:moveTo>
                  <a:pt x="1015" y="64592"/>
                </a:moveTo>
                <a:cubicBezTo>
                  <a:pt x="9943" y="64592"/>
                  <a:pt x="12178" y="61545"/>
                  <a:pt x="17258" y="51689"/>
                </a:cubicBezTo>
                <a:lnTo>
                  <a:pt x="17563" y="51092"/>
                </a:lnTo>
                <a:lnTo>
                  <a:pt x="6895" y="0"/>
                </a:lnTo>
                <a:lnTo>
                  <a:pt x="12584" y="0"/>
                </a:lnTo>
                <a:lnTo>
                  <a:pt x="21728" y="43765"/>
                </a:lnTo>
                <a:lnTo>
                  <a:pt x="45084" y="0"/>
                </a:lnTo>
                <a:lnTo>
                  <a:pt x="51484" y="0"/>
                </a:lnTo>
                <a:lnTo>
                  <a:pt x="22846" y="52807"/>
                </a:lnTo>
                <a:cubicBezTo>
                  <a:pt x="16242" y="64985"/>
                  <a:pt x="13397" y="70078"/>
                  <a:pt x="0" y="7007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3" name="Picture 1083"/>
          <p:cNvPicPr>
            <a:picLocks noChangeAspect="0" noChangeArrowheads="1"/>
          </p:cNvPicPr>
          <p:nvPr/>
        </p:nvPicPr>
        <p:blipFill>
          <a:blip r:embed="rId10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66773" y="17590081"/>
            <a:ext cx="78816" cy="95453"/>
          </a:xfrm>
          <a:prstGeom prst="rect">
            <a:avLst/>
          </a:prstGeom>
          <a:noFill/>
          <a:extLst/>
        </p:spPr>
      </p:pic>
      <p:sp>
        <p:nvSpPr>
          <p:cNvPr id="1084" name="Freeform 1084"/>
          <p:cNvSpPr/>
          <p:nvPr/>
        </p:nvSpPr>
        <p:spPr>
          <a:xfrm rot="0" flipH="0" flipV="0">
            <a:off x="9048554" y="17602778"/>
            <a:ext cx="81140" cy="70065"/>
          </a:xfrm>
          <a:custGeom>
            <a:pathLst>
              <a:path w="81140" h="70065">
                <a:moveTo>
                  <a:pt x="5791" y="0"/>
                </a:moveTo>
                <a:lnTo>
                  <a:pt x="8432" y="59093"/>
                </a:lnTo>
                <a:lnTo>
                  <a:pt x="37680" y="0"/>
                </a:lnTo>
                <a:lnTo>
                  <a:pt x="43154" y="0"/>
                </a:lnTo>
                <a:lnTo>
                  <a:pt x="49453" y="58178"/>
                </a:lnTo>
                <a:lnTo>
                  <a:pt x="75044" y="0"/>
                </a:lnTo>
                <a:lnTo>
                  <a:pt x="81140" y="0"/>
                </a:lnTo>
                <a:lnTo>
                  <a:pt x="50367" y="70065"/>
                </a:lnTo>
                <a:lnTo>
                  <a:pt x="44779" y="70065"/>
                </a:lnTo>
                <a:lnTo>
                  <a:pt x="38683" y="10553"/>
                </a:lnTo>
                <a:lnTo>
                  <a:pt x="9232" y="70065"/>
                </a:lnTo>
                <a:lnTo>
                  <a:pt x="3556" y="70065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0">
            <a:off x="9124660" y="17602170"/>
            <a:ext cx="55333" cy="71271"/>
          </a:xfrm>
          <a:custGeom>
            <a:pathLst>
              <a:path w="55333" h="71271">
                <a:moveTo>
                  <a:pt x="50050" y="14820"/>
                </a:moveTo>
                <a:cubicBezTo>
                  <a:pt x="47409" y="9436"/>
                  <a:pt x="43358" y="5486"/>
                  <a:pt x="33706" y="5486"/>
                </a:cubicBezTo>
                <a:cubicBezTo>
                  <a:pt x="21628" y="5486"/>
                  <a:pt x="14910" y="10045"/>
                  <a:pt x="14910" y="19887"/>
                </a:cubicBezTo>
                <a:cubicBezTo>
                  <a:pt x="14910" y="28523"/>
                  <a:pt x="21920" y="30961"/>
                  <a:pt x="30556" y="32892"/>
                </a:cubicBezTo>
                <a:cubicBezTo>
                  <a:pt x="41630" y="35432"/>
                  <a:pt x="49035" y="40499"/>
                  <a:pt x="49035" y="50252"/>
                </a:cubicBezTo>
                <a:cubicBezTo>
                  <a:pt x="49035" y="61327"/>
                  <a:pt x="42532" y="71271"/>
                  <a:pt x="22644" y="71271"/>
                </a:cubicBezTo>
                <a:cubicBezTo>
                  <a:pt x="11062" y="71271"/>
                  <a:pt x="3746" y="66712"/>
                  <a:pt x="0" y="59600"/>
                </a:cubicBezTo>
                <a:lnTo>
                  <a:pt x="5067" y="56450"/>
                </a:lnTo>
                <a:cubicBezTo>
                  <a:pt x="8420" y="61937"/>
                  <a:pt x="12585" y="65797"/>
                  <a:pt x="23038" y="65797"/>
                </a:cubicBezTo>
                <a:cubicBezTo>
                  <a:pt x="37770" y="65797"/>
                  <a:pt x="42938" y="59600"/>
                  <a:pt x="42938" y="51167"/>
                </a:cubicBezTo>
                <a:cubicBezTo>
                  <a:pt x="42938" y="43966"/>
                  <a:pt x="38379" y="40207"/>
                  <a:pt x="27419" y="37972"/>
                </a:cubicBezTo>
                <a:cubicBezTo>
                  <a:pt x="16345" y="35736"/>
                  <a:pt x="8928" y="30453"/>
                  <a:pt x="8928" y="20496"/>
                </a:cubicBezTo>
                <a:cubicBezTo>
                  <a:pt x="8928" y="9944"/>
                  <a:pt x="15735" y="0"/>
                  <a:pt x="34112" y="0"/>
                </a:cubicBezTo>
                <a:cubicBezTo>
                  <a:pt x="45275" y="0"/>
                  <a:pt x="51370" y="4153"/>
                  <a:pt x="55333" y="1156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 rot="0" flipH="0" flipV="0">
            <a:off x="9209491" y="17602778"/>
            <a:ext cx="54825" cy="70065"/>
          </a:xfrm>
          <a:custGeom>
            <a:pathLst>
              <a:path w="54825" h="70065">
                <a:moveTo>
                  <a:pt x="54825" y="0"/>
                </a:moveTo>
                <a:lnTo>
                  <a:pt x="53810" y="5486"/>
                </a:lnTo>
                <a:lnTo>
                  <a:pt x="18478" y="5486"/>
                </a:lnTo>
                <a:lnTo>
                  <a:pt x="13500" y="31064"/>
                </a:lnTo>
                <a:lnTo>
                  <a:pt x="45783" y="31064"/>
                </a:lnTo>
                <a:lnTo>
                  <a:pt x="44665" y="36550"/>
                </a:lnTo>
                <a:lnTo>
                  <a:pt x="12382" y="36550"/>
                </a:lnTo>
                <a:lnTo>
                  <a:pt x="6908" y="64579"/>
                </a:lnTo>
                <a:lnTo>
                  <a:pt x="42240" y="64579"/>
                </a:lnTo>
                <a:lnTo>
                  <a:pt x="41224" y="70065"/>
                </a:lnTo>
                <a:lnTo>
                  <a:pt x="0" y="70065"/>
                </a:lnTo>
                <a:lnTo>
                  <a:pt x="1360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7" name="Picture 1087"/>
          <p:cNvPicPr>
            <a:picLocks noChangeAspect="0" noChangeArrowheads="1"/>
          </p:cNvPicPr>
          <p:nvPr/>
        </p:nvPicPr>
        <p:blipFill>
          <a:blip r:embed="rId10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51047" y="17590075"/>
            <a:ext cx="76069" cy="96075"/>
          </a:xfrm>
          <a:prstGeom prst="rect">
            <a:avLst/>
          </a:prstGeom>
          <a:noFill/>
          <a:extLst/>
        </p:spPr>
      </p:pic>
      <p:sp>
        <p:nvSpPr>
          <p:cNvPr id="1088" name="Freeform 1088"/>
          <p:cNvSpPr/>
          <p:nvPr/>
        </p:nvSpPr>
        <p:spPr>
          <a:xfrm rot="0" flipH="0" flipV="0">
            <a:off x="9316261" y="17622065"/>
            <a:ext cx="47828" cy="51383"/>
          </a:xfrm>
          <a:custGeom>
            <a:pathLst>
              <a:path w="47828" h="51383">
                <a:moveTo>
                  <a:pt x="37973" y="50774"/>
                </a:moveTo>
                <a:lnTo>
                  <a:pt x="32398" y="50774"/>
                </a:lnTo>
                <a:lnTo>
                  <a:pt x="33605" y="44272"/>
                </a:lnTo>
                <a:cubicBezTo>
                  <a:pt x="30061" y="48743"/>
                  <a:pt x="24880" y="51383"/>
                  <a:pt x="17869" y="51383"/>
                </a:cubicBezTo>
                <a:cubicBezTo>
                  <a:pt x="7417" y="51383"/>
                  <a:pt x="0" y="44475"/>
                  <a:pt x="2845" y="30061"/>
                </a:cubicBezTo>
                <a:lnTo>
                  <a:pt x="8725" y="0"/>
                </a:lnTo>
                <a:lnTo>
                  <a:pt x="14326" y="0"/>
                </a:lnTo>
                <a:lnTo>
                  <a:pt x="8433" y="30061"/>
                </a:lnTo>
                <a:cubicBezTo>
                  <a:pt x="6198" y="41529"/>
                  <a:pt x="11075" y="46101"/>
                  <a:pt x="18885" y="46101"/>
                </a:cubicBezTo>
                <a:cubicBezTo>
                  <a:pt x="28537" y="46101"/>
                  <a:pt x="34532" y="39713"/>
                  <a:pt x="36361" y="30454"/>
                </a:cubicBezTo>
                <a:lnTo>
                  <a:pt x="42240" y="0"/>
                </a:lnTo>
                <a:lnTo>
                  <a:pt x="47828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 rot="0" flipH="0" flipV="0">
            <a:off x="9367468" y="17621460"/>
            <a:ext cx="45084" cy="51980"/>
          </a:xfrm>
          <a:custGeom>
            <a:pathLst>
              <a:path w="45084" h="51980">
                <a:moveTo>
                  <a:pt x="38582" y="43764"/>
                </a:moveTo>
                <a:cubicBezTo>
                  <a:pt x="34214" y="49148"/>
                  <a:pt x="28638" y="51980"/>
                  <a:pt x="20218" y="51980"/>
                </a:cubicBezTo>
                <a:cubicBezTo>
                  <a:pt x="6198" y="51980"/>
                  <a:pt x="0" y="43358"/>
                  <a:pt x="2642" y="29553"/>
                </a:cubicBezTo>
                <a:lnTo>
                  <a:pt x="4064" y="22238"/>
                </a:lnTo>
                <a:cubicBezTo>
                  <a:pt x="6909" y="7824"/>
                  <a:pt x="14427" y="0"/>
                  <a:pt x="29337" y="0"/>
                </a:cubicBezTo>
                <a:cubicBezTo>
                  <a:pt x="37173" y="0"/>
                  <a:pt x="42138" y="2947"/>
                  <a:pt x="45084" y="8116"/>
                </a:cubicBezTo>
                <a:lnTo>
                  <a:pt x="40423" y="10859"/>
                </a:lnTo>
                <a:cubicBezTo>
                  <a:pt x="38379" y="6998"/>
                  <a:pt x="33922" y="5182"/>
                  <a:pt x="28829" y="5182"/>
                </a:cubicBezTo>
                <a:cubicBezTo>
                  <a:pt x="16751" y="5182"/>
                  <a:pt x="11786" y="11265"/>
                  <a:pt x="9652" y="22238"/>
                </a:cubicBezTo>
                <a:lnTo>
                  <a:pt x="8217" y="29553"/>
                </a:lnTo>
                <a:cubicBezTo>
                  <a:pt x="6083" y="40412"/>
                  <a:pt x="9550" y="46811"/>
                  <a:pt x="20726" y="46811"/>
                </a:cubicBezTo>
                <a:cubicBezTo>
                  <a:pt x="26911" y="46811"/>
                  <a:pt x="30874" y="44678"/>
                  <a:pt x="34430" y="40412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0" name="Picture 1090"/>
          <p:cNvPicPr>
            <a:picLocks noChangeAspect="0" noChangeArrowheads="1"/>
          </p:cNvPicPr>
          <p:nvPr/>
        </p:nvPicPr>
        <p:blipFill>
          <a:blip r:embed="rId10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00186" y="17608756"/>
            <a:ext cx="67919" cy="77393"/>
          </a:xfrm>
          <a:prstGeom prst="rect">
            <a:avLst/>
          </a:prstGeom>
          <a:noFill/>
          <a:extLst/>
        </p:spPr>
      </p:pic>
      <p:sp>
        <p:nvSpPr>
          <p:cNvPr id="1091" name="Freeform 1091"/>
          <p:cNvSpPr/>
          <p:nvPr/>
        </p:nvSpPr>
        <p:spPr>
          <a:xfrm rot="0" flipH="0" flipV="0">
            <a:off x="9465315" y="17610901"/>
            <a:ext cx="26999" cy="61937"/>
          </a:xfrm>
          <a:custGeom>
            <a:pathLst>
              <a:path w="26999" h="61937">
                <a:moveTo>
                  <a:pt x="2425" y="11163"/>
                </a:moveTo>
                <a:lnTo>
                  <a:pt x="8927" y="11163"/>
                </a:lnTo>
                <a:lnTo>
                  <a:pt x="11149" y="0"/>
                </a:lnTo>
                <a:lnTo>
                  <a:pt x="16737" y="0"/>
                </a:lnTo>
                <a:lnTo>
                  <a:pt x="14502" y="11163"/>
                </a:lnTo>
                <a:lnTo>
                  <a:pt x="26999" y="11163"/>
                </a:lnTo>
                <a:lnTo>
                  <a:pt x="26085" y="16344"/>
                </a:lnTo>
                <a:lnTo>
                  <a:pt x="13486" y="16344"/>
                </a:lnTo>
                <a:lnTo>
                  <a:pt x="8000" y="44767"/>
                </a:lnTo>
                <a:cubicBezTo>
                  <a:pt x="6387" y="52895"/>
                  <a:pt x="6692" y="56552"/>
                  <a:pt x="14909" y="56552"/>
                </a:cubicBezTo>
                <a:lnTo>
                  <a:pt x="18261" y="56552"/>
                </a:lnTo>
                <a:lnTo>
                  <a:pt x="17144" y="61937"/>
                </a:lnTo>
                <a:lnTo>
                  <a:pt x="13600" y="61937"/>
                </a:lnTo>
                <a:cubicBezTo>
                  <a:pt x="3542" y="61937"/>
                  <a:pt x="0" y="57060"/>
                  <a:pt x="2133" y="46303"/>
                </a:cubicBezTo>
                <a:lnTo>
                  <a:pt x="7911" y="16344"/>
                </a:lnTo>
                <a:lnTo>
                  <a:pt x="1511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2" name="Picture 1092"/>
          <p:cNvPicPr>
            <a:picLocks noChangeAspect="0" noChangeArrowheads="1"/>
          </p:cNvPicPr>
          <p:nvPr/>
        </p:nvPicPr>
        <p:blipFill>
          <a:blip r:embed="rId10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81586" y="17608754"/>
            <a:ext cx="67178" cy="77393"/>
          </a:xfrm>
          <a:prstGeom prst="rect">
            <a:avLst/>
          </a:prstGeom>
          <a:noFill/>
          <a:extLst/>
        </p:spPr>
      </p:pic>
      <p:sp>
        <p:nvSpPr>
          <p:cNvPr id="1093" name="Freeform 1093"/>
          <p:cNvSpPr/>
          <p:nvPr/>
        </p:nvSpPr>
        <p:spPr>
          <a:xfrm rot="0" flipH="0" flipV="0">
            <a:off x="9540299" y="17664622"/>
            <a:ext cx="9739" cy="8216"/>
          </a:xfrm>
          <a:custGeom>
            <a:pathLst>
              <a:path w="9739" h="8216">
                <a:moveTo>
                  <a:pt x="8216" y="8216"/>
                </a:moveTo>
                <a:lnTo>
                  <a:pt x="0" y="8216"/>
                </a:lnTo>
                <a:lnTo>
                  <a:pt x="1511" y="0"/>
                </a:lnTo>
                <a:lnTo>
                  <a:pt x="9739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spect="0" noChangeArrowheads="1"/>
          </p:cNvPicPr>
          <p:nvPr/>
        </p:nvPicPr>
        <p:blipFill>
          <a:blip r:embed="rId10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68472" y="19750152"/>
            <a:ext cx="506249" cy="414489"/>
          </a:xfrm>
          <a:prstGeom prst="rect">
            <a:avLst/>
          </a:prstGeom>
          <a:noFill/>
          <a:extLst/>
        </p:spPr>
      </p:pic>
      <p:sp>
        <p:nvSpPr>
          <p:cNvPr id="1095" name="Freeform 1095"/>
          <p:cNvSpPr/>
          <p:nvPr/>
        </p:nvSpPr>
        <p:spPr>
          <a:xfrm rot="0" flipH="0" flipV="0">
            <a:off x="10458110" y="19633251"/>
            <a:ext cx="535151" cy="518693"/>
          </a:xfrm>
          <a:custGeom>
            <a:pathLst>
              <a:path w="535151" h="518693">
                <a:moveTo>
                  <a:pt x="443699" y="518693"/>
                </a:moveTo>
                <a:lnTo>
                  <a:pt x="119443" y="518693"/>
                </a:lnTo>
                <a:cubicBezTo>
                  <a:pt x="47929" y="518693"/>
                  <a:pt x="0" y="460515"/>
                  <a:pt x="12623" y="389001"/>
                </a:cubicBezTo>
                <a:lnTo>
                  <a:pt x="58331" y="129705"/>
                </a:lnTo>
                <a:cubicBezTo>
                  <a:pt x="70942" y="58192"/>
                  <a:pt x="139382" y="0"/>
                  <a:pt x="210896" y="0"/>
                </a:cubicBezTo>
                <a:lnTo>
                  <a:pt x="535151" y="0"/>
                </a:lnTo>
                <a:lnTo>
                  <a:pt x="523734" y="64834"/>
                </a:lnTo>
                <a:lnTo>
                  <a:pt x="199479" y="64834"/>
                </a:lnTo>
                <a:cubicBezTo>
                  <a:pt x="163703" y="64834"/>
                  <a:pt x="129476" y="93942"/>
                  <a:pt x="123164" y="129705"/>
                </a:cubicBezTo>
                <a:lnTo>
                  <a:pt x="77444" y="389001"/>
                </a:lnTo>
                <a:cubicBezTo>
                  <a:pt x="71132" y="424764"/>
                  <a:pt x="95110" y="453873"/>
                  <a:pt x="130873" y="453873"/>
                </a:cubicBezTo>
                <a:lnTo>
                  <a:pt x="455128" y="453873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6" name="Picture 1096"/>
          <p:cNvPicPr>
            <a:picLocks noChangeAspect="0" noChangeArrowheads="1"/>
          </p:cNvPicPr>
          <p:nvPr/>
        </p:nvPicPr>
        <p:blipFill>
          <a:blip r:embed="rId10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71624" y="19750148"/>
            <a:ext cx="584284" cy="738771"/>
          </a:xfrm>
          <a:prstGeom prst="rect">
            <a:avLst/>
          </a:prstGeom>
          <a:noFill/>
          <a:extLst/>
        </p:spPr>
      </p:pic>
      <p:pic>
        <p:nvPicPr>
          <p:cNvPr id="1097" name="Picture 1097"/>
          <p:cNvPicPr>
            <a:picLocks noChangeAspect="0" noChangeArrowheads="1"/>
          </p:cNvPicPr>
          <p:nvPr/>
        </p:nvPicPr>
        <p:blipFill>
          <a:blip r:embed="rId10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493595" y="19425993"/>
            <a:ext cx="506245" cy="738758"/>
          </a:xfrm>
          <a:prstGeom prst="rect">
            <a:avLst/>
          </a:prstGeom>
          <a:noFill/>
          <a:extLst/>
        </p:spPr>
      </p:pic>
      <p:sp>
        <p:nvSpPr>
          <p:cNvPr id="1098" name="Freeform 1098"/>
          <p:cNvSpPr/>
          <p:nvPr/>
        </p:nvSpPr>
        <p:spPr>
          <a:xfrm rot="0" flipH="0" flipV="0">
            <a:off x="13879124" y="19762841"/>
            <a:ext cx="327989" cy="389102"/>
          </a:xfrm>
          <a:custGeom>
            <a:pathLst>
              <a:path w="327989" h="389102">
                <a:moveTo>
                  <a:pt x="64820" y="389102"/>
                </a:moveTo>
                <a:lnTo>
                  <a:pt x="0" y="389102"/>
                </a:lnTo>
                <a:lnTo>
                  <a:pt x="45732" y="129692"/>
                </a:lnTo>
                <a:cubicBezTo>
                  <a:pt x="58344" y="58179"/>
                  <a:pt x="126783" y="0"/>
                  <a:pt x="198297" y="0"/>
                </a:cubicBezTo>
                <a:lnTo>
                  <a:pt x="327989" y="0"/>
                </a:lnTo>
                <a:lnTo>
                  <a:pt x="316559" y="64833"/>
                </a:lnTo>
                <a:lnTo>
                  <a:pt x="186866" y="64833"/>
                </a:lnTo>
                <a:cubicBezTo>
                  <a:pt x="151103" y="64833"/>
                  <a:pt x="116864" y="93929"/>
                  <a:pt x="110565" y="12969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 rot="0" flipH="0" flipV="0">
            <a:off x="12523051" y="19762966"/>
            <a:ext cx="322185" cy="389089"/>
          </a:xfrm>
          <a:custGeom>
            <a:pathLst>
              <a:path w="322185" h="389089">
                <a:moveTo>
                  <a:pt x="64820" y="389089"/>
                </a:moveTo>
                <a:lnTo>
                  <a:pt x="0" y="389089"/>
                </a:lnTo>
                <a:lnTo>
                  <a:pt x="45745" y="129692"/>
                </a:lnTo>
                <a:cubicBezTo>
                  <a:pt x="58344" y="58178"/>
                  <a:pt x="126796" y="0"/>
                  <a:pt x="198309" y="0"/>
                </a:cubicBezTo>
                <a:lnTo>
                  <a:pt x="322185" y="0"/>
                </a:lnTo>
                <a:lnTo>
                  <a:pt x="310755" y="64833"/>
                </a:lnTo>
                <a:lnTo>
                  <a:pt x="186866" y="64833"/>
                </a:lnTo>
                <a:cubicBezTo>
                  <a:pt x="151103" y="64833"/>
                  <a:pt x="116877" y="93929"/>
                  <a:pt x="110565" y="12969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 rot="0" flipH="0" flipV="0">
            <a:off x="11072574" y="19762968"/>
            <a:ext cx="416623" cy="550913"/>
          </a:xfrm>
          <a:custGeom>
            <a:pathLst>
              <a:path w="416623" h="550913">
                <a:moveTo>
                  <a:pt x="183807" y="550913"/>
                </a:moveTo>
                <a:lnTo>
                  <a:pt x="0" y="550913"/>
                </a:lnTo>
                <a:lnTo>
                  <a:pt x="11430" y="486093"/>
                </a:lnTo>
                <a:lnTo>
                  <a:pt x="195236" y="486093"/>
                </a:lnTo>
                <a:cubicBezTo>
                  <a:pt x="234314" y="486093"/>
                  <a:pt x="271703" y="454317"/>
                  <a:pt x="278587" y="415239"/>
                </a:cubicBezTo>
                <a:lnTo>
                  <a:pt x="351802" y="0"/>
                </a:lnTo>
                <a:lnTo>
                  <a:pt x="416623" y="0"/>
                </a:lnTo>
                <a:lnTo>
                  <a:pt x="343407" y="415239"/>
                </a:lnTo>
                <a:cubicBezTo>
                  <a:pt x="330212" y="490055"/>
                  <a:pt x="258622" y="550913"/>
                  <a:pt x="183807" y="550913"/>
                </a:cubicBezTo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 rot="0" flipH="0" flipV="0">
            <a:off x="10976900" y="19762966"/>
            <a:ext cx="449312" cy="389089"/>
          </a:xfrm>
          <a:custGeom>
            <a:pathLst>
              <a:path w="449312" h="389089">
                <a:moveTo>
                  <a:pt x="437883" y="389089"/>
                </a:moveTo>
                <a:lnTo>
                  <a:pt x="119444" y="389089"/>
                </a:lnTo>
                <a:cubicBezTo>
                  <a:pt x="47930" y="389089"/>
                  <a:pt x="0" y="330924"/>
                  <a:pt x="12611" y="259397"/>
                </a:cubicBezTo>
                <a:lnTo>
                  <a:pt x="58344" y="0"/>
                </a:lnTo>
                <a:lnTo>
                  <a:pt x="123177" y="0"/>
                </a:lnTo>
                <a:lnTo>
                  <a:pt x="77432" y="259397"/>
                </a:lnTo>
                <a:cubicBezTo>
                  <a:pt x="71133" y="295160"/>
                  <a:pt x="95098" y="324269"/>
                  <a:pt x="130861" y="324269"/>
                </a:cubicBezTo>
                <a:lnTo>
                  <a:pt x="449312" y="32426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2" name="Picture 1102"/>
          <p:cNvPicPr>
            <a:picLocks noChangeAspect="0" noChangeArrowheads="1"/>
          </p:cNvPicPr>
          <p:nvPr/>
        </p:nvPicPr>
        <p:blipFill>
          <a:blip r:embed="rId1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12403" y="19750265"/>
            <a:ext cx="506256" cy="414489"/>
          </a:xfrm>
          <a:prstGeom prst="rect">
            <a:avLst/>
          </a:prstGeom>
          <a:noFill/>
          <a:extLst/>
        </p:spPr>
      </p:pic>
      <p:sp>
        <p:nvSpPr>
          <p:cNvPr id="1103" name="Freeform 1103"/>
          <p:cNvSpPr/>
          <p:nvPr/>
        </p:nvSpPr>
        <p:spPr>
          <a:xfrm rot="0" flipH="0" flipV="0">
            <a:off x="14260531" y="19762914"/>
            <a:ext cx="334911" cy="64820"/>
          </a:xfrm>
          <a:custGeom>
            <a:pathLst>
              <a:path w="334911" h="64820">
                <a:moveTo>
                  <a:pt x="324231" y="64820"/>
                </a:moveTo>
                <a:lnTo>
                  <a:pt x="0" y="64820"/>
                </a:lnTo>
                <a:lnTo>
                  <a:pt x="11431" y="0"/>
                </a:lnTo>
                <a:lnTo>
                  <a:pt x="334911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 rot="0" flipH="0" flipV="0">
            <a:off x="14300643" y="19633238"/>
            <a:ext cx="156285" cy="518706"/>
          </a:xfrm>
          <a:custGeom>
            <a:pathLst>
              <a:path w="156285" h="518706">
                <a:moveTo>
                  <a:pt x="64820" y="518706"/>
                </a:moveTo>
                <a:lnTo>
                  <a:pt x="0" y="518706"/>
                </a:lnTo>
                <a:lnTo>
                  <a:pt x="91464" y="0"/>
                </a:lnTo>
                <a:lnTo>
                  <a:pt x="156285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5" name="Picture 1105"/>
          <p:cNvPicPr>
            <a:picLocks noChangeAspect="0" noChangeArrowheads="1"/>
          </p:cNvPicPr>
          <p:nvPr/>
        </p:nvPicPr>
        <p:blipFill>
          <a:blip r:embed="rId1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8829" y="19166693"/>
            <a:ext cx="967370" cy="426613"/>
          </a:xfrm>
          <a:prstGeom prst="rect">
            <a:avLst/>
          </a:prstGeom>
          <a:noFill/>
          <a:extLst/>
        </p:spPr>
      </p:pic>
      <p:sp>
        <p:nvSpPr>
          <p:cNvPr id="1106" name="Freeform 1106"/>
          <p:cNvSpPr/>
          <p:nvPr/>
        </p:nvSpPr>
        <p:spPr>
          <a:xfrm rot="0" flipH="0" flipV="0">
            <a:off x="13734867" y="19464694"/>
            <a:ext cx="68770" cy="103415"/>
          </a:xfrm>
          <a:custGeom>
            <a:pathLst>
              <a:path w="68770" h="103415">
                <a:moveTo>
                  <a:pt x="0" y="88328"/>
                </a:moveTo>
                <a:lnTo>
                  <a:pt x="23749" y="103415"/>
                </a:lnTo>
                <a:cubicBezTo>
                  <a:pt x="38734" y="83401"/>
                  <a:pt x="61036" y="31407"/>
                  <a:pt x="68770" y="2870"/>
                </a:cubicBezTo>
                <a:lnTo>
                  <a:pt x="38988" y="0"/>
                </a:lnTo>
                <a:cubicBezTo>
                  <a:pt x="31788" y="26556"/>
                  <a:pt x="11010" y="73609"/>
                  <a:pt x="0" y="88328"/>
                </a:cubicBezTo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 rot="0" flipH="0" flipV="0">
            <a:off x="13814844" y="19466985"/>
            <a:ext cx="32156" cy="85864"/>
          </a:xfrm>
          <a:custGeom>
            <a:pathLst>
              <a:path w="32156" h="85864">
                <a:moveTo>
                  <a:pt x="1270" y="4838"/>
                </a:moveTo>
                <a:lnTo>
                  <a:pt x="0" y="85864"/>
                </a:lnTo>
                <a:lnTo>
                  <a:pt x="30899" y="81025"/>
                </a:lnTo>
                <a:lnTo>
                  <a:pt x="3215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 rot="0" flipH="0" flipV="0">
            <a:off x="13864421" y="19454201"/>
            <a:ext cx="38480" cy="75933"/>
          </a:xfrm>
          <a:custGeom>
            <a:pathLst>
              <a:path w="38480" h="75933">
                <a:moveTo>
                  <a:pt x="30721" y="0"/>
                </a:moveTo>
                <a:lnTo>
                  <a:pt x="0" y="8509"/>
                </a:lnTo>
                <a:lnTo>
                  <a:pt x="7773" y="75933"/>
                </a:lnTo>
                <a:lnTo>
                  <a:pt x="38480" y="6743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 rot="0" flipH="0" flipV="0">
            <a:off x="13912924" y="19437328"/>
            <a:ext cx="41948" cy="69608"/>
          </a:xfrm>
          <a:custGeom>
            <a:pathLst>
              <a:path w="41948" h="69608">
                <a:moveTo>
                  <a:pt x="41948" y="58991"/>
                </a:moveTo>
                <a:lnTo>
                  <a:pt x="30391" y="0"/>
                </a:lnTo>
                <a:lnTo>
                  <a:pt x="0" y="10617"/>
                </a:lnTo>
                <a:lnTo>
                  <a:pt x="11557" y="6960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 rot="0" flipH="0" flipV="0">
            <a:off x="14134424" y="19195376"/>
            <a:ext cx="75526" cy="78472"/>
          </a:xfrm>
          <a:custGeom>
            <a:pathLst>
              <a:path w="75526" h="78472">
                <a:moveTo>
                  <a:pt x="75526" y="56095"/>
                </a:moveTo>
                <a:lnTo>
                  <a:pt x="24561" y="0"/>
                </a:lnTo>
                <a:lnTo>
                  <a:pt x="0" y="22377"/>
                </a:lnTo>
                <a:lnTo>
                  <a:pt x="50965" y="784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 rot="0" flipH="0" flipV="0">
            <a:off x="14097713" y="19297633"/>
            <a:ext cx="75526" cy="74599"/>
          </a:xfrm>
          <a:custGeom>
            <a:pathLst>
              <a:path w="75526" h="74599">
                <a:moveTo>
                  <a:pt x="75526" y="51346"/>
                </a:moveTo>
                <a:lnTo>
                  <a:pt x="23723" y="0"/>
                </a:lnTo>
                <a:lnTo>
                  <a:pt x="0" y="23254"/>
                </a:lnTo>
                <a:lnTo>
                  <a:pt x="51816" y="7459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0">
            <a:off x="14065153" y="19418400"/>
            <a:ext cx="107467" cy="140626"/>
          </a:xfrm>
          <a:custGeom>
            <a:pathLst>
              <a:path w="107467" h="140626">
                <a:moveTo>
                  <a:pt x="0" y="124167"/>
                </a:moveTo>
                <a:lnTo>
                  <a:pt x="22682" y="140626"/>
                </a:lnTo>
                <a:cubicBezTo>
                  <a:pt x="44183" y="114389"/>
                  <a:pt x="93903" y="41617"/>
                  <a:pt x="107467" y="6134"/>
                </a:cubicBezTo>
                <a:lnTo>
                  <a:pt x="78739" y="0"/>
                </a:lnTo>
                <a:cubicBezTo>
                  <a:pt x="67856" y="28511"/>
                  <a:pt x="22618" y="96545"/>
                  <a:pt x="0" y="124167"/>
                </a:cubicBezTo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3" name="Picture 1113"/>
          <p:cNvPicPr>
            <a:picLocks noChangeAspect="0" noChangeArrowheads="1"/>
          </p:cNvPicPr>
          <p:nvPr/>
        </p:nvPicPr>
        <p:blipFill>
          <a:blip r:embed="rId1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70992" y="19166608"/>
            <a:ext cx="353148" cy="414477"/>
          </a:xfrm>
          <a:prstGeom prst="rect">
            <a:avLst/>
          </a:prstGeom>
          <a:noFill/>
          <a:extLst/>
        </p:spPr>
      </p:pic>
      <p:sp>
        <p:nvSpPr>
          <p:cNvPr id="1114" name="Freeform 1114"/>
          <p:cNvSpPr/>
          <p:nvPr/>
        </p:nvSpPr>
        <p:spPr>
          <a:xfrm rot="0" flipH="0" flipV="0">
            <a:off x="10322539" y="20476228"/>
            <a:ext cx="4147768" cy="389102"/>
          </a:xfrm>
          <a:custGeom>
            <a:pathLst>
              <a:path w="4147768" h="389102">
                <a:moveTo>
                  <a:pt x="68605" y="0"/>
                </a:moveTo>
                <a:lnTo>
                  <a:pt x="0" y="389102"/>
                </a:lnTo>
                <a:lnTo>
                  <a:pt x="4140910" y="38900"/>
                </a:lnTo>
                <a:lnTo>
                  <a:pt x="4147768" y="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0">
            <a:off x="10343126" y="20476228"/>
            <a:ext cx="4127181" cy="272364"/>
          </a:xfrm>
          <a:custGeom>
            <a:pathLst>
              <a:path w="4127181" h="272364">
                <a:moveTo>
                  <a:pt x="48018" y="0"/>
                </a:moveTo>
                <a:lnTo>
                  <a:pt x="0" y="272364"/>
                </a:lnTo>
                <a:lnTo>
                  <a:pt x="4120323" y="38900"/>
                </a:lnTo>
                <a:lnTo>
                  <a:pt x="4127181" y="0"/>
                </a:lnTo>
                <a:close/>
              </a:path>
            </a:pathLst>
          </a:custGeom>
          <a:solidFill>
            <a:srgbClr val="91C84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 rot="0" flipH="0" flipV="0">
            <a:off x="10363700" y="20476228"/>
            <a:ext cx="4106607" cy="155638"/>
          </a:xfrm>
          <a:custGeom>
            <a:pathLst>
              <a:path w="4106607" h="155638">
                <a:moveTo>
                  <a:pt x="27444" y="0"/>
                </a:moveTo>
                <a:lnTo>
                  <a:pt x="0" y="155638"/>
                </a:lnTo>
                <a:lnTo>
                  <a:pt x="4099749" y="38900"/>
                </a:lnTo>
                <a:lnTo>
                  <a:pt x="4106607" y="0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 rot="0" flipH="0" flipV="0">
            <a:off x="10377428" y="20476228"/>
            <a:ext cx="4092879" cy="77812"/>
          </a:xfrm>
          <a:custGeom>
            <a:pathLst>
              <a:path w="4092879" h="77812">
                <a:moveTo>
                  <a:pt x="13716" y="0"/>
                </a:moveTo>
                <a:lnTo>
                  <a:pt x="0" y="77812"/>
                </a:lnTo>
                <a:lnTo>
                  <a:pt x="4086021" y="38900"/>
                </a:lnTo>
                <a:lnTo>
                  <a:pt x="4092879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 rot="0" flipH="0" flipV="0">
            <a:off x="10384278" y="20476233"/>
            <a:ext cx="4086034" cy="38900"/>
          </a:xfrm>
          <a:custGeom>
            <a:pathLst>
              <a:path w="4086034" h="38900">
                <a:moveTo>
                  <a:pt x="4079176" y="38900"/>
                </a:moveTo>
                <a:lnTo>
                  <a:pt x="0" y="38900"/>
                </a:lnTo>
                <a:lnTo>
                  <a:pt x="6871" y="0"/>
                </a:lnTo>
                <a:lnTo>
                  <a:pt x="4086034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9" name="Picture 1119"/>
          <p:cNvPicPr>
            <a:picLocks noChangeAspect="0" noChangeArrowheads="1"/>
          </p:cNvPicPr>
          <p:nvPr/>
        </p:nvPicPr>
        <p:blipFill>
          <a:blip r:embed="rId1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3007" y="20664661"/>
            <a:ext cx="237692" cy="211345"/>
          </a:xfrm>
          <a:prstGeom prst="rect">
            <a:avLst/>
          </a:prstGeom>
          <a:noFill/>
          <a:extLst/>
        </p:spPr>
      </p:pic>
      <p:sp>
        <p:nvSpPr>
          <p:cNvPr id="1120" name="Freeform 1120"/>
          <p:cNvSpPr/>
          <p:nvPr/>
        </p:nvSpPr>
        <p:spPr>
          <a:xfrm rot="0" flipH="0" flipV="0">
            <a:off x="1019279" y="20662697"/>
            <a:ext cx="212711" cy="212737"/>
          </a:xfrm>
          <a:custGeom>
            <a:pathLst>
              <a:path w="212711" h="212737">
                <a:moveTo>
                  <a:pt x="199415" y="0"/>
                </a:moveTo>
                <a:lnTo>
                  <a:pt x="13284" y="0"/>
                </a:lnTo>
                <a:cubicBezTo>
                  <a:pt x="5944" y="0"/>
                  <a:pt x="0" y="5968"/>
                  <a:pt x="0" y="13309"/>
                </a:cubicBezTo>
                <a:lnTo>
                  <a:pt x="0" y="199440"/>
                </a:lnTo>
                <a:cubicBezTo>
                  <a:pt x="0" y="206781"/>
                  <a:pt x="5944" y="212737"/>
                  <a:pt x="13284" y="212737"/>
                </a:cubicBezTo>
                <a:lnTo>
                  <a:pt x="112992" y="212737"/>
                </a:lnTo>
                <a:lnTo>
                  <a:pt x="112992" y="132969"/>
                </a:lnTo>
                <a:lnTo>
                  <a:pt x="86411" y="132969"/>
                </a:lnTo>
                <a:lnTo>
                  <a:pt x="86411" y="99733"/>
                </a:lnTo>
                <a:lnTo>
                  <a:pt x="112992" y="99733"/>
                </a:lnTo>
                <a:lnTo>
                  <a:pt x="112992" y="79781"/>
                </a:lnTo>
                <a:cubicBezTo>
                  <a:pt x="112992" y="52400"/>
                  <a:pt x="128461" y="33248"/>
                  <a:pt x="152883" y="33248"/>
                </a:cubicBezTo>
                <a:lnTo>
                  <a:pt x="179476" y="33248"/>
                </a:lnTo>
                <a:lnTo>
                  <a:pt x="179476" y="66484"/>
                </a:lnTo>
                <a:lnTo>
                  <a:pt x="166180" y="66484"/>
                </a:lnTo>
                <a:cubicBezTo>
                  <a:pt x="152895" y="66484"/>
                  <a:pt x="146241" y="73139"/>
                  <a:pt x="146241" y="86436"/>
                </a:cubicBezTo>
                <a:lnTo>
                  <a:pt x="146241" y="99733"/>
                </a:lnTo>
                <a:lnTo>
                  <a:pt x="179476" y="99733"/>
                </a:lnTo>
                <a:lnTo>
                  <a:pt x="172822" y="132969"/>
                </a:lnTo>
                <a:lnTo>
                  <a:pt x="146241" y="132969"/>
                </a:lnTo>
                <a:lnTo>
                  <a:pt x="146241" y="212737"/>
                </a:lnTo>
                <a:lnTo>
                  <a:pt x="199415" y="212737"/>
                </a:lnTo>
                <a:cubicBezTo>
                  <a:pt x="206768" y="212737"/>
                  <a:pt x="212711" y="206781"/>
                  <a:pt x="212711" y="199440"/>
                </a:cubicBezTo>
                <a:lnTo>
                  <a:pt x="212711" y="13309"/>
                </a:lnTo>
                <a:cubicBezTo>
                  <a:pt x="212711" y="5968"/>
                  <a:pt x="206768" y="0"/>
                  <a:pt x="199415" y="0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1" name="Picture 1121"/>
          <p:cNvPicPr>
            <a:picLocks noChangeAspect="0" noChangeArrowheads="1"/>
          </p:cNvPicPr>
          <p:nvPr/>
        </p:nvPicPr>
        <p:blipFill>
          <a:blip r:embed="rId1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0393" y="20650015"/>
            <a:ext cx="238112" cy="238125"/>
          </a:xfrm>
          <a:prstGeom prst="rect">
            <a:avLst/>
          </a:prstGeom>
          <a:noFill/>
          <a:extLst/>
        </p:spPr>
      </p:pic>
      <p:sp>
        <p:nvSpPr>
          <p:cNvPr id="1122" name="Freeform 1122"/>
          <p:cNvSpPr/>
          <p:nvPr/>
        </p:nvSpPr>
        <p:spPr>
          <a:xfrm rot="0" flipH="0" flipV="0">
            <a:off x="7004448" y="20682631"/>
            <a:ext cx="212725" cy="172871"/>
          </a:xfrm>
          <a:custGeom>
            <a:pathLst>
              <a:path w="212725" h="172871">
                <a:moveTo>
                  <a:pt x="212725" y="20459"/>
                </a:moveTo>
                <a:cubicBezTo>
                  <a:pt x="204902" y="23926"/>
                  <a:pt x="196495" y="26275"/>
                  <a:pt x="187656" y="27329"/>
                </a:cubicBezTo>
                <a:cubicBezTo>
                  <a:pt x="196660" y="21919"/>
                  <a:pt x="203581" y="13373"/>
                  <a:pt x="206845" y="3187"/>
                </a:cubicBezTo>
                <a:cubicBezTo>
                  <a:pt x="198413" y="8179"/>
                  <a:pt x="189078" y="11823"/>
                  <a:pt x="179134" y="13779"/>
                </a:cubicBezTo>
                <a:cubicBezTo>
                  <a:pt x="171184" y="5296"/>
                  <a:pt x="159830" y="0"/>
                  <a:pt x="147270" y="0"/>
                </a:cubicBezTo>
                <a:cubicBezTo>
                  <a:pt x="123165" y="0"/>
                  <a:pt x="103632" y="19532"/>
                  <a:pt x="103632" y="43636"/>
                </a:cubicBezTo>
                <a:cubicBezTo>
                  <a:pt x="103632" y="47052"/>
                  <a:pt x="104013" y="50380"/>
                  <a:pt x="104763" y="53580"/>
                </a:cubicBezTo>
                <a:cubicBezTo>
                  <a:pt x="68492" y="51764"/>
                  <a:pt x="36335" y="34390"/>
                  <a:pt x="14809" y="7988"/>
                </a:cubicBezTo>
                <a:cubicBezTo>
                  <a:pt x="11049" y="14427"/>
                  <a:pt x="8891" y="21919"/>
                  <a:pt x="8891" y="29920"/>
                </a:cubicBezTo>
                <a:cubicBezTo>
                  <a:pt x="8891" y="45058"/>
                  <a:pt x="16612" y="58419"/>
                  <a:pt x="28309" y="66255"/>
                </a:cubicBezTo>
                <a:cubicBezTo>
                  <a:pt x="21159" y="66026"/>
                  <a:pt x="14440" y="64070"/>
                  <a:pt x="8548" y="60794"/>
                </a:cubicBezTo>
                <a:lnTo>
                  <a:pt x="8548" y="61340"/>
                </a:lnTo>
                <a:cubicBezTo>
                  <a:pt x="8548" y="82498"/>
                  <a:pt x="23572" y="100126"/>
                  <a:pt x="43549" y="104139"/>
                </a:cubicBezTo>
                <a:cubicBezTo>
                  <a:pt x="39891" y="105129"/>
                  <a:pt x="36030" y="105676"/>
                  <a:pt x="32043" y="105676"/>
                </a:cubicBezTo>
                <a:cubicBezTo>
                  <a:pt x="29236" y="105676"/>
                  <a:pt x="26505" y="105396"/>
                  <a:pt x="23851" y="104888"/>
                </a:cubicBezTo>
                <a:cubicBezTo>
                  <a:pt x="29388" y="122224"/>
                  <a:pt x="45517" y="134847"/>
                  <a:pt x="64605" y="135203"/>
                </a:cubicBezTo>
                <a:cubicBezTo>
                  <a:pt x="49683" y="146900"/>
                  <a:pt x="30862" y="153897"/>
                  <a:pt x="10414" y="153897"/>
                </a:cubicBezTo>
                <a:cubicBezTo>
                  <a:pt x="6897" y="153897"/>
                  <a:pt x="3417" y="153681"/>
                  <a:pt x="0" y="153275"/>
                </a:cubicBezTo>
                <a:cubicBezTo>
                  <a:pt x="19317" y="165658"/>
                  <a:pt x="42253" y="172871"/>
                  <a:pt x="66904" y="172871"/>
                </a:cubicBezTo>
                <a:cubicBezTo>
                  <a:pt x="147168" y="172871"/>
                  <a:pt x="191072" y="106387"/>
                  <a:pt x="191072" y="48703"/>
                </a:cubicBezTo>
                <a:cubicBezTo>
                  <a:pt x="191072" y="46811"/>
                  <a:pt x="191021" y="44931"/>
                  <a:pt x="190932" y="43052"/>
                </a:cubicBezTo>
                <a:cubicBezTo>
                  <a:pt x="199467" y="36905"/>
                  <a:pt x="206858" y="29209"/>
                  <a:pt x="212725" y="20459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3" name="Picture 1123"/>
          <p:cNvPicPr>
            <a:picLocks noChangeAspect="0" noChangeArrowheads="1"/>
          </p:cNvPicPr>
          <p:nvPr/>
        </p:nvPicPr>
        <p:blipFill>
          <a:blip r:embed="rId1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8308" y="20649997"/>
            <a:ext cx="238150" cy="238137"/>
          </a:xfrm>
          <a:prstGeom prst="rect">
            <a:avLst/>
          </a:prstGeom>
          <a:noFill/>
          <a:extLst/>
        </p:spPr>
      </p:pic>
      <p:sp>
        <p:nvSpPr>
          <p:cNvPr id="1124" name="Freeform 1124"/>
          <p:cNvSpPr/>
          <p:nvPr/>
        </p:nvSpPr>
        <p:spPr>
          <a:xfrm rot="0" flipH="0" flipV="0">
            <a:off x="5491400" y="20699520"/>
            <a:ext cx="25526" cy="25539"/>
          </a:xfrm>
          <a:custGeom>
            <a:pathLst>
              <a:path w="25526" h="25539">
                <a:moveTo>
                  <a:pt x="12763" y="0"/>
                </a:moveTo>
                <a:cubicBezTo>
                  <a:pt x="19824" y="0"/>
                  <a:pt x="25526" y="5714"/>
                  <a:pt x="25526" y="12776"/>
                </a:cubicBezTo>
                <a:cubicBezTo>
                  <a:pt x="25526" y="19824"/>
                  <a:pt x="19824" y="25539"/>
                  <a:pt x="12763" y="25539"/>
                </a:cubicBezTo>
                <a:cubicBezTo>
                  <a:pt x="5715" y="25539"/>
                  <a:pt x="0" y="19824"/>
                  <a:pt x="0" y="12776"/>
                </a:cubicBezTo>
                <a:cubicBezTo>
                  <a:pt x="0" y="5714"/>
                  <a:pt x="5715" y="0"/>
                  <a:pt x="12763" y="0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 rot="0" flipH="0" flipV="0">
            <a:off x="1026201" y="20367756"/>
            <a:ext cx="127850" cy="110578"/>
          </a:xfrm>
          <a:custGeom>
            <a:pathLst>
              <a:path w="127850" h="110578">
                <a:moveTo>
                  <a:pt x="127850" y="0"/>
                </a:moveTo>
                <a:lnTo>
                  <a:pt x="127850" y="81267"/>
                </a:lnTo>
                <a:cubicBezTo>
                  <a:pt x="127850" y="97434"/>
                  <a:pt x="114719" y="110578"/>
                  <a:pt x="98552" y="110578"/>
                </a:cubicBezTo>
                <a:lnTo>
                  <a:pt x="81153" y="110578"/>
                </a:lnTo>
                <a:cubicBezTo>
                  <a:pt x="74942" y="110578"/>
                  <a:pt x="68923" y="108597"/>
                  <a:pt x="63931" y="104952"/>
                </a:cubicBezTo>
                <a:cubicBezTo>
                  <a:pt x="58928" y="108597"/>
                  <a:pt x="52920" y="110578"/>
                  <a:pt x="46685" y="110578"/>
                </a:cubicBezTo>
                <a:lnTo>
                  <a:pt x="29298" y="110578"/>
                </a:lnTo>
                <a:cubicBezTo>
                  <a:pt x="13144" y="110578"/>
                  <a:pt x="0" y="97434"/>
                  <a:pt x="0" y="81267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81267"/>
                </a:lnTo>
                <a:cubicBezTo>
                  <a:pt x="24130" y="84137"/>
                  <a:pt x="26454" y="86448"/>
                  <a:pt x="29298" y="86448"/>
                </a:cubicBezTo>
                <a:lnTo>
                  <a:pt x="46685" y="86448"/>
                </a:lnTo>
                <a:cubicBezTo>
                  <a:pt x="49542" y="86448"/>
                  <a:pt x="51866" y="84137"/>
                  <a:pt x="51866" y="81267"/>
                </a:cubicBezTo>
                <a:lnTo>
                  <a:pt x="51866" y="0"/>
                </a:lnTo>
                <a:lnTo>
                  <a:pt x="75996" y="0"/>
                </a:lnTo>
                <a:lnTo>
                  <a:pt x="75996" y="81267"/>
                </a:lnTo>
                <a:cubicBezTo>
                  <a:pt x="75996" y="84137"/>
                  <a:pt x="78308" y="86448"/>
                  <a:pt x="81153" y="86448"/>
                </a:cubicBezTo>
                <a:lnTo>
                  <a:pt x="98552" y="86448"/>
                </a:lnTo>
                <a:cubicBezTo>
                  <a:pt x="101409" y="86448"/>
                  <a:pt x="103733" y="84137"/>
                  <a:pt x="103733" y="81267"/>
                </a:cubicBezTo>
                <a:lnTo>
                  <a:pt x="103733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0">
            <a:off x="1172152" y="20367756"/>
            <a:ext cx="127863" cy="110578"/>
          </a:xfrm>
          <a:custGeom>
            <a:pathLst>
              <a:path w="127863" h="110578">
                <a:moveTo>
                  <a:pt x="127863" y="0"/>
                </a:moveTo>
                <a:lnTo>
                  <a:pt x="127863" y="81267"/>
                </a:lnTo>
                <a:cubicBezTo>
                  <a:pt x="127863" y="97434"/>
                  <a:pt x="114719" y="110578"/>
                  <a:pt x="98565" y="110578"/>
                </a:cubicBezTo>
                <a:lnTo>
                  <a:pt x="81166" y="110578"/>
                </a:lnTo>
                <a:cubicBezTo>
                  <a:pt x="74943" y="110578"/>
                  <a:pt x="68923" y="108597"/>
                  <a:pt x="63932" y="104952"/>
                </a:cubicBezTo>
                <a:cubicBezTo>
                  <a:pt x="58941" y="108597"/>
                  <a:pt x="52921" y="110578"/>
                  <a:pt x="46685" y="110578"/>
                </a:cubicBezTo>
                <a:lnTo>
                  <a:pt x="29299" y="110578"/>
                </a:lnTo>
                <a:cubicBezTo>
                  <a:pt x="13144" y="110578"/>
                  <a:pt x="0" y="97434"/>
                  <a:pt x="0" y="81267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81267"/>
                </a:lnTo>
                <a:cubicBezTo>
                  <a:pt x="24130" y="84137"/>
                  <a:pt x="26454" y="86448"/>
                  <a:pt x="29299" y="86448"/>
                </a:cubicBezTo>
                <a:lnTo>
                  <a:pt x="46685" y="86448"/>
                </a:lnTo>
                <a:cubicBezTo>
                  <a:pt x="49543" y="86448"/>
                  <a:pt x="51879" y="84137"/>
                  <a:pt x="51879" y="81267"/>
                </a:cubicBezTo>
                <a:lnTo>
                  <a:pt x="51879" y="0"/>
                </a:lnTo>
                <a:lnTo>
                  <a:pt x="75997" y="0"/>
                </a:lnTo>
                <a:lnTo>
                  <a:pt x="75997" y="81267"/>
                </a:lnTo>
                <a:cubicBezTo>
                  <a:pt x="75997" y="84137"/>
                  <a:pt x="78321" y="86448"/>
                  <a:pt x="81166" y="86448"/>
                </a:cubicBezTo>
                <a:lnTo>
                  <a:pt x="98565" y="86448"/>
                </a:lnTo>
                <a:cubicBezTo>
                  <a:pt x="101422" y="86448"/>
                  <a:pt x="103734" y="84137"/>
                  <a:pt x="103734" y="81267"/>
                </a:cubicBezTo>
                <a:lnTo>
                  <a:pt x="103734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 rot="0" flipH="0" flipV="0">
            <a:off x="1318103" y="20367756"/>
            <a:ext cx="127863" cy="110578"/>
          </a:xfrm>
          <a:custGeom>
            <a:pathLst>
              <a:path w="127863" h="110578">
                <a:moveTo>
                  <a:pt x="127863" y="0"/>
                </a:moveTo>
                <a:lnTo>
                  <a:pt x="127863" y="81267"/>
                </a:lnTo>
                <a:cubicBezTo>
                  <a:pt x="127863" y="97434"/>
                  <a:pt x="114732" y="110578"/>
                  <a:pt x="98565" y="110578"/>
                </a:cubicBezTo>
                <a:lnTo>
                  <a:pt x="81166" y="110578"/>
                </a:lnTo>
                <a:cubicBezTo>
                  <a:pt x="74955" y="110578"/>
                  <a:pt x="68923" y="108597"/>
                  <a:pt x="63944" y="104952"/>
                </a:cubicBezTo>
                <a:cubicBezTo>
                  <a:pt x="58941" y="108597"/>
                  <a:pt x="52933" y="110578"/>
                  <a:pt x="46685" y="110578"/>
                </a:cubicBezTo>
                <a:lnTo>
                  <a:pt x="29299" y="110578"/>
                </a:lnTo>
                <a:cubicBezTo>
                  <a:pt x="13157" y="110578"/>
                  <a:pt x="0" y="97434"/>
                  <a:pt x="0" y="81267"/>
                </a:cubicBezTo>
                <a:lnTo>
                  <a:pt x="0" y="0"/>
                </a:lnTo>
                <a:lnTo>
                  <a:pt x="24143" y="0"/>
                </a:lnTo>
                <a:lnTo>
                  <a:pt x="24143" y="81267"/>
                </a:lnTo>
                <a:cubicBezTo>
                  <a:pt x="24143" y="84137"/>
                  <a:pt x="26454" y="86448"/>
                  <a:pt x="29299" y="86448"/>
                </a:cubicBezTo>
                <a:lnTo>
                  <a:pt x="46685" y="86448"/>
                </a:lnTo>
                <a:cubicBezTo>
                  <a:pt x="49543" y="86448"/>
                  <a:pt x="51879" y="84137"/>
                  <a:pt x="51879" y="81267"/>
                </a:cubicBezTo>
                <a:lnTo>
                  <a:pt x="51879" y="0"/>
                </a:lnTo>
                <a:lnTo>
                  <a:pt x="75997" y="0"/>
                </a:lnTo>
                <a:lnTo>
                  <a:pt x="75997" y="81267"/>
                </a:lnTo>
                <a:cubicBezTo>
                  <a:pt x="75997" y="84137"/>
                  <a:pt x="78321" y="86448"/>
                  <a:pt x="81166" y="86448"/>
                </a:cubicBezTo>
                <a:lnTo>
                  <a:pt x="98565" y="86448"/>
                </a:lnTo>
                <a:cubicBezTo>
                  <a:pt x="101422" y="86448"/>
                  <a:pt x="103746" y="84137"/>
                  <a:pt x="103746" y="81267"/>
                </a:cubicBezTo>
                <a:lnTo>
                  <a:pt x="103746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0">
            <a:off x="1459306" y="20454951"/>
            <a:ext cx="24130" cy="24181"/>
          </a:xfrm>
          <a:custGeom>
            <a:pathLst>
              <a:path w="24130" h="24181">
                <a:moveTo>
                  <a:pt x="0" y="0"/>
                </a:moveTo>
                <a:lnTo>
                  <a:pt x="24130" y="0"/>
                </a:lnTo>
                <a:lnTo>
                  <a:pt x="24130" y="24181"/>
                </a:lnTo>
                <a:lnTo>
                  <a:pt x="0" y="24181"/>
                </a:lnTo>
                <a:lnTo>
                  <a:pt x="0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 rot="0" flipH="0" flipV="0">
            <a:off x="1495159" y="20367811"/>
            <a:ext cx="127849" cy="110578"/>
          </a:xfrm>
          <a:custGeom>
            <a:pathLst>
              <a:path w="127849" h="110578">
                <a:moveTo>
                  <a:pt x="24129" y="37922"/>
                </a:moveTo>
                <a:lnTo>
                  <a:pt x="24129" y="72643"/>
                </a:lnTo>
                <a:cubicBezTo>
                  <a:pt x="24129" y="80263"/>
                  <a:pt x="30313" y="86435"/>
                  <a:pt x="37908" y="86435"/>
                </a:cubicBezTo>
                <a:lnTo>
                  <a:pt x="127849" y="86435"/>
                </a:lnTo>
                <a:lnTo>
                  <a:pt x="127849" y="110578"/>
                </a:lnTo>
                <a:lnTo>
                  <a:pt x="37908" y="110578"/>
                </a:lnTo>
                <a:cubicBezTo>
                  <a:pt x="16992" y="110578"/>
                  <a:pt x="0" y="93560"/>
                  <a:pt x="0" y="72643"/>
                </a:cubicBezTo>
                <a:lnTo>
                  <a:pt x="0" y="37922"/>
                </a:lnTo>
                <a:cubicBezTo>
                  <a:pt x="0" y="17006"/>
                  <a:pt x="16992" y="0"/>
                  <a:pt x="37908" y="0"/>
                </a:cubicBezTo>
                <a:lnTo>
                  <a:pt x="127849" y="0"/>
                </a:lnTo>
                <a:lnTo>
                  <a:pt x="127849" y="24130"/>
                </a:lnTo>
                <a:lnTo>
                  <a:pt x="37908" y="24130"/>
                </a:lnTo>
                <a:cubicBezTo>
                  <a:pt x="30313" y="24130"/>
                  <a:pt x="24129" y="30315"/>
                  <a:pt x="24129" y="37922"/>
                </a:cubicBezTo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 rot="0" flipH="0" flipV="0">
            <a:off x="1636806" y="20367761"/>
            <a:ext cx="127850" cy="153948"/>
          </a:xfrm>
          <a:custGeom>
            <a:pathLst>
              <a:path w="127850" h="153948">
                <a:moveTo>
                  <a:pt x="127850" y="317"/>
                </a:moveTo>
                <a:lnTo>
                  <a:pt x="127850" y="116026"/>
                </a:lnTo>
                <a:cubicBezTo>
                  <a:pt x="127850" y="136930"/>
                  <a:pt x="110845" y="153948"/>
                  <a:pt x="89941" y="153948"/>
                </a:cubicBezTo>
                <a:lnTo>
                  <a:pt x="51854" y="153948"/>
                </a:lnTo>
                <a:lnTo>
                  <a:pt x="51854" y="129818"/>
                </a:lnTo>
                <a:lnTo>
                  <a:pt x="89941" y="129818"/>
                </a:lnTo>
                <a:cubicBezTo>
                  <a:pt x="97536" y="129818"/>
                  <a:pt x="103733" y="123634"/>
                  <a:pt x="103733" y="116026"/>
                </a:cubicBezTo>
                <a:lnTo>
                  <a:pt x="103733" y="110781"/>
                </a:lnTo>
                <a:lnTo>
                  <a:pt x="37909" y="110781"/>
                </a:lnTo>
                <a:cubicBezTo>
                  <a:pt x="16992" y="110781"/>
                  <a:pt x="0" y="93763"/>
                  <a:pt x="0" y="72859"/>
                </a:cubicBezTo>
                <a:lnTo>
                  <a:pt x="0" y="0"/>
                </a:lnTo>
                <a:lnTo>
                  <a:pt x="24117" y="0"/>
                </a:lnTo>
                <a:lnTo>
                  <a:pt x="24117" y="72859"/>
                </a:lnTo>
                <a:cubicBezTo>
                  <a:pt x="24117" y="80466"/>
                  <a:pt x="30302" y="86664"/>
                  <a:pt x="37909" y="86664"/>
                </a:cubicBezTo>
                <a:lnTo>
                  <a:pt x="103733" y="86664"/>
                </a:lnTo>
                <a:lnTo>
                  <a:pt x="103733" y="317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1" name="Picture 1131"/>
          <p:cNvPicPr>
            <a:picLocks noChangeAspect="0" noChangeArrowheads="1"/>
          </p:cNvPicPr>
          <p:nvPr/>
        </p:nvPicPr>
        <p:blipFill>
          <a:blip r:embed="rId1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70486" y="20285947"/>
            <a:ext cx="153250" cy="205143"/>
          </a:xfrm>
          <a:prstGeom prst="rect">
            <a:avLst/>
          </a:prstGeom>
          <a:noFill/>
          <a:extLst/>
        </p:spPr>
      </p:pic>
      <p:pic>
        <p:nvPicPr>
          <p:cNvPr id="1132" name="Picture 1132"/>
          <p:cNvPicPr>
            <a:picLocks noChangeAspect="0" noChangeArrowheads="1"/>
          </p:cNvPicPr>
          <p:nvPr/>
        </p:nvPicPr>
        <p:blipFill>
          <a:blip r:embed="rId1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2764" y="20355111"/>
            <a:ext cx="153314" cy="135978"/>
          </a:xfrm>
          <a:prstGeom prst="rect">
            <a:avLst/>
          </a:prstGeom>
          <a:noFill/>
          <a:extLst/>
        </p:spPr>
      </p:pic>
      <p:sp>
        <p:nvSpPr>
          <p:cNvPr id="1133" name="Freeform 1133"/>
          <p:cNvSpPr/>
          <p:nvPr/>
        </p:nvSpPr>
        <p:spPr>
          <a:xfrm rot="0" flipH="0" flipV="0">
            <a:off x="2066461" y="20367807"/>
            <a:ext cx="75996" cy="110578"/>
          </a:xfrm>
          <a:custGeom>
            <a:pathLst>
              <a:path w="75996" h="110578">
                <a:moveTo>
                  <a:pt x="75996" y="0"/>
                </a:moveTo>
                <a:lnTo>
                  <a:pt x="75996" y="24129"/>
                </a:lnTo>
                <a:lnTo>
                  <a:pt x="37922" y="24129"/>
                </a:lnTo>
                <a:cubicBezTo>
                  <a:pt x="30302" y="24129"/>
                  <a:pt x="24130" y="30327"/>
                  <a:pt x="24130" y="37922"/>
                </a:cubicBezTo>
                <a:lnTo>
                  <a:pt x="24130" y="110578"/>
                </a:lnTo>
                <a:lnTo>
                  <a:pt x="0" y="110578"/>
                </a:lnTo>
                <a:lnTo>
                  <a:pt x="0" y="37922"/>
                </a:lnTo>
                <a:cubicBezTo>
                  <a:pt x="0" y="17005"/>
                  <a:pt x="17005" y="0"/>
                  <a:pt x="37922" y="0"/>
                </a:cubicBez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4" name="Picture 1134"/>
          <p:cNvPicPr>
            <a:picLocks noChangeAspect="0" noChangeArrowheads="1"/>
          </p:cNvPicPr>
          <p:nvPr/>
        </p:nvPicPr>
        <p:blipFill>
          <a:blip r:embed="rId1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0112" y="20355111"/>
            <a:ext cx="153263" cy="205130"/>
          </a:xfrm>
          <a:prstGeom prst="rect">
            <a:avLst/>
          </a:prstGeom>
          <a:noFill/>
          <a:extLst/>
        </p:spPr>
      </p:pic>
      <p:pic>
        <p:nvPicPr>
          <p:cNvPr id="1135" name="Picture 1135"/>
          <p:cNvPicPr>
            <a:picLocks noChangeAspect="0" noChangeArrowheads="1"/>
          </p:cNvPicPr>
          <p:nvPr/>
        </p:nvPicPr>
        <p:blipFill>
          <a:blip r:embed="rId1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82616" y="20355111"/>
            <a:ext cx="153263" cy="135978"/>
          </a:xfrm>
          <a:prstGeom prst="rect">
            <a:avLst/>
          </a:prstGeom>
          <a:noFill/>
          <a:extLst/>
        </p:spPr>
      </p:pic>
      <p:sp>
        <p:nvSpPr>
          <p:cNvPr id="1136" name="Freeform 1136"/>
          <p:cNvSpPr/>
          <p:nvPr/>
        </p:nvSpPr>
        <p:spPr>
          <a:xfrm rot="0" flipH="0" flipV="0">
            <a:off x="2439113" y="20367807"/>
            <a:ext cx="75996" cy="110578"/>
          </a:xfrm>
          <a:custGeom>
            <a:pathLst>
              <a:path w="75996" h="110578">
                <a:moveTo>
                  <a:pt x="75996" y="0"/>
                </a:moveTo>
                <a:lnTo>
                  <a:pt x="75996" y="24129"/>
                </a:lnTo>
                <a:lnTo>
                  <a:pt x="37922" y="24129"/>
                </a:lnTo>
                <a:cubicBezTo>
                  <a:pt x="30315" y="24129"/>
                  <a:pt x="24130" y="30327"/>
                  <a:pt x="24130" y="37922"/>
                </a:cubicBezTo>
                <a:lnTo>
                  <a:pt x="24130" y="110578"/>
                </a:lnTo>
                <a:lnTo>
                  <a:pt x="0" y="110578"/>
                </a:lnTo>
                <a:lnTo>
                  <a:pt x="0" y="37922"/>
                </a:lnTo>
                <a:cubicBezTo>
                  <a:pt x="0" y="17005"/>
                  <a:pt x="17005" y="0"/>
                  <a:pt x="37922" y="0"/>
                </a:cubicBez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 rot="0" flipH="0" flipV="0">
            <a:off x="2527199" y="20333225"/>
            <a:ext cx="93281" cy="145160"/>
          </a:xfrm>
          <a:custGeom>
            <a:pathLst>
              <a:path w="93281" h="145160">
                <a:moveTo>
                  <a:pt x="93281" y="34582"/>
                </a:moveTo>
                <a:lnTo>
                  <a:pt x="93281" y="58711"/>
                </a:lnTo>
                <a:lnTo>
                  <a:pt x="50076" y="58711"/>
                </a:lnTo>
                <a:lnTo>
                  <a:pt x="50076" y="145160"/>
                </a:lnTo>
                <a:lnTo>
                  <a:pt x="25933" y="145160"/>
                </a:lnTo>
                <a:lnTo>
                  <a:pt x="25933" y="58711"/>
                </a:lnTo>
                <a:lnTo>
                  <a:pt x="0" y="58711"/>
                </a:lnTo>
                <a:lnTo>
                  <a:pt x="0" y="34582"/>
                </a:lnTo>
                <a:lnTo>
                  <a:pt x="25933" y="34582"/>
                </a:lnTo>
                <a:lnTo>
                  <a:pt x="25933" y="0"/>
                </a:lnTo>
                <a:lnTo>
                  <a:pt x="50076" y="0"/>
                </a:lnTo>
                <a:lnTo>
                  <a:pt x="50076" y="34582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 rot="0" flipH="0" flipV="0">
            <a:off x="2616809" y="20454951"/>
            <a:ext cx="24130" cy="24181"/>
          </a:xfrm>
          <a:custGeom>
            <a:pathLst>
              <a:path w="24130" h="24181">
                <a:moveTo>
                  <a:pt x="0" y="0"/>
                </a:moveTo>
                <a:lnTo>
                  <a:pt x="24130" y="0"/>
                </a:lnTo>
                <a:lnTo>
                  <a:pt x="24130" y="24181"/>
                </a:lnTo>
                <a:lnTo>
                  <a:pt x="0" y="24181"/>
                </a:lnTo>
                <a:lnTo>
                  <a:pt x="0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 rot="0" flipH="0" flipV="0">
            <a:off x="2655250" y="20301758"/>
            <a:ext cx="127863" cy="176630"/>
          </a:xfrm>
          <a:custGeom>
            <a:pathLst>
              <a:path w="127863" h="176630">
                <a:moveTo>
                  <a:pt x="127863" y="103974"/>
                </a:moveTo>
                <a:lnTo>
                  <a:pt x="127863" y="176630"/>
                </a:lnTo>
                <a:lnTo>
                  <a:pt x="103734" y="176630"/>
                </a:lnTo>
                <a:lnTo>
                  <a:pt x="103734" y="103974"/>
                </a:lnTo>
                <a:cubicBezTo>
                  <a:pt x="103734" y="96367"/>
                  <a:pt x="97536" y="90182"/>
                  <a:pt x="89941" y="90182"/>
                </a:cubicBezTo>
                <a:lnTo>
                  <a:pt x="24130" y="90182"/>
                </a:lnTo>
                <a:lnTo>
                  <a:pt x="24130" y="176630"/>
                </a:lnTo>
                <a:lnTo>
                  <a:pt x="0" y="176630"/>
                </a:lnTo>
                <a:lnTo>
                  <a:pt x="0" y="0"/>
                </a:lnTo>
                <a:lnTo>
                  <a:pt x="24130" y="0"/>
                </a:lnTo>
                <a:lnTo>
                  <a:pt x="24130" y="66052"/>
                </a:lnTo>
                <a:lnTo>
                  <a:pt x="89941" y="66052"/>
                </a:lnTo>
                <a:cubicBezTo>
                  <a:pt x="110845" y="66052"/>
                  <a:pt x="127863" y="83058"/>
                  <a:pt x="127863" y="103974"/>
                </a:cubicBezTo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 rot="0" flipH="0" flipV="0">
            <a:off x="2801630" y="20281333"/>
            <a:ext cx="127495" cy="197053"/>
          </a:xfrm>
          <a:custGeom>
            <a:pathLst>
              <a:path w="127495" h="197053">
                <a:moveTo>
                  <a:pt x="127495" y="197053"/>
                </a:moveTo>
                <a:lnTo>
                  <a:pt x="93498" y="197053"/>
                </a:lnTo>
                <a:lnTo>
                  <a:pt x="50597" y="153810"/>
                </a:lnTo>
                <a:lnTo>
                  <a:pt x="24130" y="153810"/>
                </a:lnTo>
                <a:lnTo>
                  <a:pt x="24130" y="197015"/>
                </a:lnTo>
                <a:lnTo>
                  <a:pt x="0" y="197015"/>
                </a:lnTo>
                <a:lnTo>
                  <a:pt x="0" y="0"/>
                </a:lnTo>
                <a:lnTo>
                  <a:pt x="24130" y="0"/>
                </a:lnTo>
                <a:lnTo>
                  <a:pt x="24130" y="129667"/>
                </a:lnTo>
                <a:lnTo>
                  <a:pt x="50216" y="129667"/>
                </a:lnTo>
                <a:lnTo>
                  <a:pt x="92659" y="86424"/>
                </a:lnTo>
                <a:lnTo>
                  <a:pt x="126454" y="86424"/>
                </a:lnTo>
                <a:lnTo>
                  <a:pt x="72403" y="141516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 rot="0" flipH="0" flipV="0">
            <a:off x="1305032" y="20739633"/>
            <a:ext cx="74332" cy="64274"/>
          </a:xfrm>
          <a:custGeom>
            <a:pathLst>
              <a:path w="74332" h="64274">
                <a:moveTo>
                  <a:pt x="14033" y="22047"/>
                </a:moveTo>
                <a:lnTo>
                  <a:pt x="14033" y="42240"/>
                </a:lnTo>
                <a:cubicBezTo>
                  <a:pt x="14033" y="46646"/>
                  <a:pt x="17627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7" y="14021"/>
                  <a:pt x="14033" y="17628"/>
                  <a:pt x="140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 rot="0" flipH="0" flipV="0">
            <a:off x="1387434" y="20739587"/>
            <a:ext cx="74345" cy="89509"/>
          </a:xfrm>
          <a:custGeom>
            <a:pathLst>
              <a:path w="74345" h="89509">
                <a:moveTo>
                  <a:pt x="74345" y="190"/>
                </a:moveTo>
                <a:lnTo>
                  <a:pt x="74345" y="67474"/>
                </a:lnTo>
                <a:cubicBezTo>
                  <a:pt x="74345" y="79628"/>
                  <a:pt x="64452" y="89509"/>
                  <a:pt x="52298" y="89509"/>
                </a:cubicBezTo>
                <a:lnTo>
                  <a:pt x="30162" y="89509"/>
                </a:lnTo>
                <a:lnTo>
                  <a:pt x="30162" y="75488"/>
                </a:lnTo>
                <a:lnTo>
                  <a:pt x="52298" y="75488"/>
                </a:lnTo>
                <a:cubicBezTo>
                  <a:pt x="56705" y="75488"/>
                  <a:pt x="60312" y="71894"/>
                  <a:pt x="60312" y="67474"/>
                </a:cubicBezTo>
                <a:lnTo>
                  <a:pt x="60312" y="64426"/>
                </a:lnTo>
                <a:lnTo>
                  <a:pt x="22047" y="64426"/>
                </a:lnTo>
                <a:cubicBezTo>
                  <a:pt x="9893" y="64426"/>
                  <a:pt x="0" y="54533"/>
                  <a:pt x="0" y="42379"/>
                </a:cubicBezTo>
                <a:lnTo>
                  <a:pt x="0" y="0"/>
                </a:lnTo>
                <a:lnTo>
                  <a:pt x="14033" y="0"/>
                </a:lnTo>
                <a:lnTo>
                  <a:pt x="14033" y="42379"/>
                </a:lnTo>
                <a:cubicBezTo>
                  <a:pt x="14033" y="46799"/>
                  <a:pt x="17627" y="50380"/>
                  <a:pt x="22047" y="50380"/>
                </a:cubicBezTo>
                <a:lnTo>
                  <a:pt x="60312" y="50380"/>
                </a:lnTo>
                <a:lnTo>
                  <a:pt x="60312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3" name="Picture 1143"/>
          <p:cNvPicPr>
            <a:picLocks noChangeAspect="0" noChangeArrowheads="1"/>
          </p:cNvPicPr>
          <p:nvPr/>
        </p:nvPicPr>
        <p:blipFill>
          <a:blip r:embed="rId1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59906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1144" name="Picture 1144"/>
          <p:cNvPicPr>
            <a:picLocks noChangeAspect="0" noChangeArrowheads="1"/>
          </p:cNvPicPr>
          <p:nvPr/>
        </p:nvPicPr>
        <p:blipFill>
          <a:blip r:embed="rId1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691" y="20726933"/>
            <a:ext cx="99771" cy="89674"/>
          </a:xfrm>
          <a:prstGeom prst="rect">
            <a:avLst/>
          </a:prstGeom>
          <a:noFill/>
          <a:extLst/>
        </p:spPr>
      </p:pic>
      <p:sp>
        <p:nvSpPr>
          <p:cNvPr id="1145" name="Freeform 1145"/>
          <p:cNvSpPr/>
          <p:nvPr/>
        </p:nvSpPr>
        <p:spPr>
          <a:xfrm rot="0" flipH="0" flipV="0">
            <a:off x="1637428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6" name="Picture 1146"/>
          <p:cNvPicPr>
            <a:picLocks noChangeAspect="0" noChangeArrowheads="1"/>
          </p:cNvPicPr>
          <p:nvPr/>
        </p:nvPicPr>
        <p:blipFill>
          <a:blip r:embed="rId1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4963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1147" name="Picture 1147"/>
          <p:cNvPicPr>
            <a:picLocks noChangeAspect="0" noChangeArrowheads="1"/>
          </p:cNvPicPr>
          <p:nvPr/>
        </p:nvPicPr>
        <p:blipFill>
          <a:blip r:embed="rId1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7887" y="20726933"/>
            <a:ext cx="99720" cy="89674"/>
          </a:xfrm>
          <a:prstGeom prst="rect">
            <a:avLst/>
          </a:prstGeom>
          <a:noFill/>
          <a:extLst/>
        </p:spPr>
      </p:pic>
      <p:sp>
        <p:nvSpPr>
          <p:cNvPr id="1148" name="Freeform 1148"/>
          <p:cNvSpPr/>
          <p:nvPr/>
        </p:nvSpPr>
        <p:spPr>
          <a:xfrm rot="0" flipH="0" flipV="0">
            <a:off x="1854245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0">
            <a:off x="1905492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 rot="0" flipH="0" flipV="0">
            <a:off x="1963292" y="20795844"/>
            <a:ext cx="14021" cy="14046"/>
          </a:xfrm>
          <a:custGeom>
            <a:pathLst>
              <a:path w="14021" h="14046">
                <a:moveTo>
                  <a:pt x="0" y="0"/>
                </a:moveTo>
                <a:lnTo>
                  <a:pt x="14021" y="0"/>
                </a:lnTo>
                <a:lnTo>
                  <a:pt x="14021" y="14046"/>
                </a:lnTo>
                <a:lnTo>
                  <a:pt x="0" y="14046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 rot="0" flipH="0" flipV="0">
            <a:off x="1990671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00" y="102679"/>
                </a:lnTo>
                <a:lnTo>
                  <a:pt x="60300" y="60452"/>
                </a:lnTo>
                <a:cubicBezTo>
                  <a:pt x="60300" y="56033"/>
                  <a:pt x="56706" y="52426"/>
                  <a:pt x="52286" y="52426"/>
                </a:cubicBezTo>
                <a:lnTo>
                  <a:pt x="14021" y="52426"/>
                </a:lnTo>
                <a:lnTo>
                  <a:pt x="14021" y="102679"/>
                </a:lnTo>
                <a:lnTo>
                  <a:pt x="0" y="102679"/>
                </a:lnTo>
                <a:lnTo>
                  <a:pt x="0" y="0"/>
                </a:lnTo>
                <a:lnTo>
                  <a:pt x="14021" y="0"/>
                </a:lnTo>
                <a:lnTo>
                  <a:pt x="14021" y="38405"/>
                </a:lnTo>
                <a:lnTo>
                  <a:pt x="52286" y="38405"/>
                </a:lnTo>
                <a:cubicBezTo>
                  <a:pt x="64440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0">
            <a:off x="2075844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34" y="89408"/>
                </a:lnTo>
                <a:lnTo>
                  <a:pt x="14034" y="114529"/>
                </a:lnTo>
                <a:lnTo>
                  <a:pt x="0" y="114529"/>
                </a:lnTo>
                <a:lnTo>
                  <a:pt x="0" y="0"/>
                </a:lnTo>
                <a:lnTo>
                  <a:pt x="14034" y="0"/>
                </a:lnTo>
                <a:lnTo>
                  <a:pt x="14034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101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 rot="0" flipH="0" flipV="0">
            <a:off x="2568856" y="20739633"/>
            <a:ext cx="74332" cy="64274"/>
          </a:xfrm>
          <a:custGeom>
            <a:pathLst>
              <a:path w="74332" h="64274">
                <a:moveTo>
                  <a:pt x="14033" y="22047"/>
                </a:moveTo>
                <a:lnTo>
                  <a:pt x="14033" y="42240"/>
                </a:lnTo>
                <a:cubicBezTo>
                  <a:pt x="14033" y="46646"/>
                  <a:pt x="17627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7" y="14021"/>
                  <a:pt x="14033" y="17628"/>
                  <a:pt x="140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 rot="0" flipH="0" flipV="0">
            <a:off x="2651258" y="20739587"/>
            <a:ext cx="74345" cy="89509"/>
          </a:xfrm>
          <a:custGeom>
            <a:pathLst>
              <a:path w="74345" h="89509">
                <a:moveTo>
                  <a:pt x="74345" y="190"/>
                </a:moveTo>
                <a:lnTo>
                  <a:pt x="74345" y="67474"/>
                </a:lnTo>
                <a:cubicBezTo>
                  <a:pt x="74345" y="79628"/>
                  <a:pt x="64452" y="89509"/>
                  <a:pt x="52298" y="89509"/>
                </a:cubicBezTo>
                <a:lnTo>
                  <a:pt x="30162" y="89509"/>
                </a:lnTo>
                <a:lnTo>
                  <a:pt x="30162" y="75488"/>
                </a:lnTo>
                <a:lnTo>
                  <a:pt x="52298" y="75488"/>
                </a:lnTo>
                <a:cubicBezTo>
                  <a:pt x="56705" y="75488"/>
                  <a:pt x="60312" y="71894"/>
                  <a:pt x="60312" y="67474"/>
                </a:cubicBezTo>
                <a:lnTo>
                  <a:pt x="60312" y="64426"/>
                </a:lnTo>
                <a:lnTo>
                  <a:pt x="22047" y="64426"/>
                </a:lnTo>
                <a:cubicBezTo>
                  <a:pt x="9893" y="64426"/>
                  <a:pt x="0" y="54533"/>
                  <a:pt x="0" y="42379"/>
                </a:cubicBezTo>
                <a:lnTo>
                  <a:pt x="0" y="0"/>
                </a:lnTo>
                <a:lnTo>
                  <a:pt x="14033" y="0"/>
                </a:lnTo>
                <a:lnTo>
                  <a:pt x="14033" y="42379"/>
                </a:lnTo>
                <a:cubicBezTo>
                  <a:pt x="14033" y="46799"/>
                  <a:pt x="17627" y="50380"/>
                  <a:pt x="22047" y="50380"/>
                </a:cubicBezTo>
                <a:lnTo>
                  <a:pt x="60312" y="50380"/>
                </a:lnTo>
                <a:lnTo>
                  <a:pt x="60312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5" name="Picture 1155"/>
          <p:cNvPicPr>
            <a:picLocks noChangeAspect="0" noChangeArrowheads="1"/>
          </p:cNvPicPr>
          <p:nvPr/>
        </p:nvPicPr>
        <p:blipFill>
          <a:blip r:embed="rId1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3730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1156" name="Picture 1156"/>
          <p:cNvPicPr>
            <a:picLocks noChangeAspect="0" noChangeArrowheads="1"/>
          </p:cNvPicPr>
          <p:nvPr/>
        </p:nvPicPr>
        <p:blipFill>
          <a:blip r:embed="rId1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6515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1157" name="Freeform 1157"/>
          <p:cNvSpPr/>
          <p:nvPr/>
        </p:nvSpPr>
        <p:spPr>
          <a:xfrm rot="0" flipH="0" flipV="0">
            <a:off x="2901238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60" y="14020"/>
                </a:lnTo>
                <a:cubicBezTo>
                  <a:pt x="17641" y="14020"/>
                  <a:pt x="14046" y="17640"/>
                  <a:pt x="14046" y="22047"/>
                </a:cubicBezTo>
                <a:lnTo>
                  <a:pt x="14046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906" y="0"/>
                  <a:pt x="22060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8" name="Picture 1158"/>
          <p:cNvPicPr>
            <a:picLocks noChangeAspect="0" noChangeArrowheads="1"/>
          </p:cNvPicPr>
          <p:nvPr/>
        </p:nvPicPr>
        <p:blipFill>
          <a:blip r:embed="rId1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38787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1159" name="Picture 1159"/>
          <p:cNvPicPr>
            <a:picLocks noChangeAspect="0" noChangeArrowheads="1"/>
          </p:cNvPicPr>
          <p:nvPr/>
        </p:nvPicPr>
        <p:blipFill>
          <a:blip r:embed="rId1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21697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1160" name="Freeform 1160"/>
          <p:cNvSpPr/>
          <p:nvPr/>
        </p:nvSpPr>
        <p:spPr>
          <a:xfrm rot="0" flipH="0" flipV="0">
            <a:off x="3118069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0">
            <a:off x="3169315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0">
            <a:off x="3268931" y="20701228"/>
            <a:ext cx="74345" cy="102679"/>
          </a:xfrm>
          <a:custGeom>
            <a:pathLst>
              <a:path w="74345" h="102679">
                <a:moveTo>
                  <a:pt x="74345" y="60452"/>
                </a:moveTo>
                <a:lnTo>
                  <a:pt x="74345" y="102679"/>
                </a:lnTo>
                <a:lnTo>
                  <a:pt x="60312" y="102679"/>
                </a:lnTo>
                <a:lnTo>
                  <a:pt x="60312" y="60452"/>
                </a:lnTo>
                <a:cubicBezTo>
                  <a:pt x="60312" y="56033"/>
                  <a:pt x="56718" y="52426"/>
                  <a:pt x="52298" y="52426"/>
                </a:cubicBezTo>
                <a:lnTo>
                  <a:pt x="14033" y="52426"/>
                </a:lnTo>
                <a:lnTo>
                  <a:pt x="14033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3" y="0"/>
                </a:lnTo>
                <a:lnTo>
                  <a:pt x="14033" y="38405"/>
                </a:lnTo>
                <a:lnTo>
                  <a:pt x="52298" y="38405"/>
                </a:lnTo>
                <a:cubicBezTo>
                  <a:pt x="64452" y="38405"/>
                  <a:pt x="74345" y="48299"/>
                  <a:pt x="74345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3" name="Picture 1163"/>
          <p:cNvPicPr>
            <a:picLocks noChangeAspect="0" noChangeArrowheads="1"/>
          </p:cNvPicPr>
          <p:nvPr/>
        </p:nvPicPr>
        <p:blipFill>
          <a:blip r:embed="rId1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9904" y="20726933"/>
            <a:ext cx="99720" cy="89674"/>
          </a:xfrm>
          <a:prstGeom prst="rect">
            <a:avLst/>
          </a:prstGeom>
          <a:noFill/>
          <a:extLst/>
        </p:spPr>
      </p:pic>
      <p:sp>
        <p:nvSpPr>
          <p:cNvPr id="1164" name="Freeform 1164"/>
          <p:cNvSpPr/>
          <p:nvPr/>
        </p:nvSpPr>
        <p:spPr>
          <a:xfrm rot="0" flipH="0" flipV="0">
            <a:off x="3436251" y="20739633"/>
            <a:ext cx="74345" cy="64274"/>
          </a:xfrm>
          <a:custGeom>
            <a:pathLst>
              <a:path w="74345" h="64274">
                <a:moveTo>
                  <a:pt x="74345" y="22047"/>
                </a:moveTo>
                <a:lnTo>
                  <a:pt x="74345" y="64274"/>
                </a:lnTo>
                <a:lnTo>
                  <a:pt x="60325" y="64274"/>
                </a:lnTo>
                <a:lnTo>
                  <a:pt x="60325" y="22047"/>
                </a:lnTo>
                <a:cubicBezTo>
                  <a:pt x="60325" y="17628"/>
                  <a:pt x="56718" y="14021"/>
                  <a:pt x="52311" y="14021"/>
                </a:cubicBezTo>
                <a:lnTo>
                  <a:pt x="22060" y="14021"/>
                </a:lnTo>
                <a:cubicBezTo>
                  <a:pt x="17640" y="14021"/>
                  <a:pt x="14046" y="17628"/>
                  <a:pt x="14046" y="22047"/>
                </a:cubicBezTo>
                <a:lnTo>
                  <a:pt x="14046" y="64274"/>
                </a:lnTo>
                <a:lnTo>
                  <a:pt x="0" y="64274"/>
                </a:lnTo>
                <a:lnTo>
                  <a:pt x="0" y="22047"/>
                </a:lnTo>
                <a:cubicBezTo>
                  <a:pt x="0" y="9894"/>
                  <a:pt x="9906" y="0"/>
                  <a:pt x="22060" y="0"/>
                </a:cubicBezTo>
                <a:lnTo>
                  <a:pt x="52311" y="0"/>
                </a:lnTo>
                <a:cubicBezTo>
                  <a:pt x="64465" y="0"/>
                  <a:pt x="74345" y="9894"/>
                  <a:pt x="74345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5" name="Picture 1165"/>
          <p:cNvPicPr>
            <a:picLocks noChangeAspect="0" noChangeArrowheads="1"/>
          </p:cNvPicPr>
          <p:nvPr/>
        </p:nvPicPr>
        <p:blipFill>
          <a:blip r:embed="rId1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7224" y="20726933"/>
            <a:ext cx="99733" cy="114782"/>
          </a:xfrm>
          <a:prstGeom prst="rect">
            <a:avLst/>
          </a:prstGeom>
          <a:noFill/>
          <a:extLst/>
        </p:spPr>
      </p:pic>
      <p:sp>
        <p:nvSpPr>
          <p:cNvPr id="1166" name="Freeform 1166"/>
          <p:cNvSpPr/>
          <p:nvPr/>
        </p:nvSpPr>
        <p:spPr>
          <a:xfrm rot="0" flipH="0" flipV="0">
            <a:off x="3643674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34" y="89408"/>
                </a:lnTo>
                <a:lnTo>
                  <a:pt x="14034" y="114529"/>
                </a:lnTo>
                <a:lnTo>
                  <a:pt x="0" y="114529"/>
                </a:lnTo>
                <a:lnTo>
                  <a:pt x="0" y="0"/>
                </a:lnTo>
                <a:lnTo>
                  <a:pt x="14034" y="0"/>
                </a:lnTo>
                <a:lnTo>
                  <a:pt x="14034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088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7" name="Picture 1167"/>
          <p:cNvPicPr>
            <a:picLocks noChangeAspect="0" noChangeArrowheads="1"/>
          </p:cNvPicPr>
          <p:nvPr/>
        </p:nvPicPr>
        <p:blipFill>
          <a:blip r:embed="rId1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6083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1168" name="Freeform 1168"/>
          <p:cNvSpPr/>
          <p:nvPr/>
        </p:nvSpPr>
        <p:spPr>
          <a:xfrm rot="0" flipH="0" flipV="0">
            <a:off x="3802443" y="20739633"/>
            <a:ext cx="74333" cy="64274"/>
          </a:xfrm>
          <a:custGeom>
            <a:pathLst>
              <a:path w="74333" h="64274">
                <a:moveTo>
                  <a:pt x="74333" y="22047"/>
                </a:moveTo>
                <a:lnTo>
                  <a:pt x="74333" y="64274"/>
                </a:lnTo>
                <a:lnTo>
                  <a:pt x="60313" y="64274"/>
                </a:lnTo>
                <a:lnTo>
                  <a:pt x="60313" y="22047"/>
                </a:lnTo>
                <a:cubicBezTo>
                  <a:pt x="60313" y="17628"/>
                  <a:pt x="56706" y="14021"/>
                  <a:pt x="52299" y="14021"/>
                </a:cubicBezTo>
                <a:lnTo>
                  <a:pt x="22048" y="14021"/>
                </a:lnTo>
                <a:cubicBezTo>
                  <a:pt x="17628" y="14021"/>
                  <a:pt x="14034" y="17628"/>
                  <a:pt x="14034" y="22047"/>
                </a:cubicBezTo>
                <a:lnTo>
                  <a:pt x="14034" y="64274"/>
                </a:lnTo>
                <a:lnTo>
                  <a:pt x="0" y="64274"/>
                </a:lnTo>
                <a:lnTo>
                  <a:pt x="0" y="22047"/>
                </a:lnTo>
                <a:cubicBezTo>
                  <a:pt x="0" y="9894"/>
                  <a:pt x="9894" y="0"/>
                  <a:pt x="22048" y="0"/>
                </a:cubicBezTo>
                <a:lnTo>
                  <a:pt x="52299" y="0"/>
                </a:lnTo>
                <a:cubicBezTo>
                  <a:pt x="64453" y="0"/>
                  <a:pt x="74333" y="9894"/>
                  <a:pt x="743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9" name="Picture 1169"/>
          <p:cNvPicPr>
            <a:picLocks noChangeAspect="0" noChangeArrowheads="1"/>
          </p:cNvPicPr>
          <p:nvPr/>
        </p:nvPicPr>
        <p:blipFill>
          <a:blip r:embed="rId1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73416" y="20726933"/>
            <a:ext cx="99720" cy="114782"/>
          </a:xfrm>
          <a:prstGeom prst="rect">
            <a:avLst/>
          </a:prstGeom>
          <a:noFill/>
          <a:extLst/>
        </p:spPr>
      </p:pic>
      <p:sp>
        <p:nvSpPr>
          <p:cNvPr id="1170" name="Freeform 1170"/>
          <p:cNvSpPr/>
          <p:nvPr/>
        </p:nvSpPr>
        <p:spPr>
          <a:xfrm rot="0" flipH="0" flipV="0">
            <a:off x="4392993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13" y="102679"/>
                </a:lnTo>
                <a:lnTo>
                  <a:pt x="60313" y="60452"/>
                </a:lnTo>
                <a:cubicBezTo>
                  <a:pt x="60313" y="56033"/>
                  <a:pt x="56719" y="52426"/>
                  <a:pt x="52299" y="52426"/>
                </a:cubicBezTo>
                <a:lnTo>
                  <a:pt x="14034" y="52426"/>
                </a:lnTo>
                <a:lnTo>
                  <a:pt x="14034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4" y="0"/>
                </a:lnTo>
                <a:lnTo>
                  <a:pt x="14034" y="38405"/>
                </a:lnTo>
                <a:lnTo>
                  <a:pt x="52299" y="38405"/>
                </a:lnTo>
                <a:cubicBezTo>
                  <a:pt x="64453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 rot="0" flipH="0" flipV="0">
            <a:off x="4478178" y="20689369"/>
            <a:ext cx="74104" cy="114541"/>
          </a:xfrm>
          <a:custGeom>
            <a:pathLst>
              <a:path w="74104" h="114541">
                <a:moveTo>
                  <a:pt x="74104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21" y="89408"/>
                </a:lnTo>
                <a:lnTo>
                  <a:pt x="14021" y="114529"/>
                </a:lnTo>
                <a:lnTo>
                  <a:pt x="0" y="114529"/>
                </a:lnTo>
                <a:lnTo>
                  <a:pt x="0" y="0"/>
                </a:lnTo>
                <a:lnTo>
                  <a:pt x="14021" y="0"/>
                </a:lnTo>
                <a:lnTo>
                  <a:pt x="14021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088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 rot="0" flipH="0" flipV="0">
            <a:off x="4553294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14" y="50253"/>
                  <a:pt x="22033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33" y="64274"/>
                </a:lnTo>
                <a:cubicBezTo>
                  <a:pt x="9880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0" y="0"/>
                  <a:pt x="22033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33" y="14021"/>
                </a:lnTo>
                <a:cubicBezTo>
                  <a:pt x="17614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 rot="0" flipH="0" flipV="0">
            <a:off x="4635695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99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99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48" y="64426"/>
                </a:lnTo>
                <a:cubicBezTo>
                  <a:pt x="9894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48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4" name="Picture 1174"/>
          <p:cNvPicPr>
            <a:picLocks noChangeAspect="0" noChangeArrowheads="1"/>
          </p:cNvPicPr>
          <p:nvPr/>
        </p:nvPicPr>
        <p:blipFill>
          <a:blip r:embed="rId1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8168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1175" name="Picture 1175"/>
          <p:cNvPicPr>
            <a:picLocks noChangeAspect="0" noChangeArrowheads="1"/>
          </p:cNvPicPr>
          <p:nvPr/>
        </p:nvPicPr>
        <p:blipFill>
          <a:blip r:embed="rId1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0952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1176" name="Freeform 1176"/>
          <p:cNvSpPr/>
          <p:nvPr/>
        </p:nvSpPr>
        <p:spPr>
          <a:xfrm rot="0" flipH="0" flipV="0">
            <a:off x="4885688" y="20739629"/>
            <a:ext cx="44170" cy="64287"/>
          </a:xfrm>
          <a:custGeom>
            <a:pathLst>
              <a:path w="44170" h="64287">
                <a:moveTo>
                  <a:pt x="44170" y="0"/>
                </a:moveTo>
                <a:lnTo>
                  <a:pt x="44170" y="14020"/>
                </a:lnTo>
                <a:lnTo>
                  <a:pt x="22034" y="14020"/>
                </a:lnTo>
                <a:cubicBezTo>
                  <a:pt x="17615" y="14020"/>
                  <a:pt x="14021" y="17640"/>
                  <a:pt x="14021" y="22047"/>
                </a:cubicBezTo>
                <a:lnTo>
                  <a:pt x="14021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80" y="0"/>
                  <a:pt x="22034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7" name="Picture 1177"/>
          <p:cNvPicPr>
            <a:picLocks noChangeAspect="0" noChangeArrowheads="1"/>
          </p:cNvPicPr>
          <p:nvPr/>
        </p:nvPicPr>
        <p:blipFill>
          <a:blip r:embed="rId1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23237" y="20726933"/>
            <a:ext cx="99720" cy="129882"/>
          </a:xfrm>
          <a:prstGeom prst="rect">
            <a:avLst/>
          </a:prstGeom>
          <a:noFill/>
          <a:extLst/>
        </p:spPr>
      </p:pic>
      <p:pic>
        <p:nvPicPr>
          <p:cNvPr id="1178" name="Picture 1178"/>
          <p:cNvPicPr>
            <a:picLocks noChangeAspect="0" noChangeArrowheads="1"/>
          </p:cNvPicPr>
          <p:nvPr/>
        </p:nvPicPr>
        <p:blipFill>
          <a:blip r:embed="rId1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06134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1179" name="Freeform 1179"/>
          <p:cNvSpPr/>
          <p:nvPr/>
        </p:nvSpPr>
        <p:spPr>
          <a:xfrm rot="0" flipH="0" flipV="0">
            <a:off x="5102494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60" y="14020"/>
                </a:lnTo>
                <a:cubicBezTo>
                  <a:pt x="17641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60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0">
            <a:off x="5153765" y="20719537"/>
            <a:ext cx="54228" cy="84378"/>
          </a:xfrm>
          <a:custGeom>
            <a:pathLst>
              <a:path w="54228" h="84378">
                <a:moveTo>
                  <a:pt x="54228" y="20091"/>
                </a:moveTo>
                <a:lnTo>
                  <a:pt x="54228" y="34111"/>
                </a:lnTo>
                <a:lnTo>
                  <a:pt x="29095" y="34111"/>
                </a:lnTo>
                <a:lnTo>
                  <a:pt x="29095" y="84378"/>
                </a:lnTo>
                <a:lnTo>
                  <a:pt x="15074" y="84378"/>
                </a:lnTo>
                <a:lnTo>
                  <a:pt x="15074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74" y="20091"/>
                </a:lnTo>
                <a:lnTo>
                  <a:pt x="15074" y="0"/>
                </a:lnTo>
                <a:lnTo>
                  <a:pt x="29095" y="0"/>
                </a:lnTo>
                <a:lnTo>
                  <a:pt x="29095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 rot="0" flipH="0" flipV="0">
            <a:off x="5626803" y="20739633"/>
            <a:ext cx="74332" cy="64274"/>
          </a:xfrm>
          <a:custGeom>
            <a:pathLst>
              <a:path w="74332" h="64274">
                <a:moveTo>
                  <a:pt x="14033" y="22047"/>
                </a:moveTo>
                <a:lnTo>
                  <a:pt x="14033" y="42240"/>
                </a:lnTo>
                <a:cubicBezTo>
                  <a:pt x="14033" y="46646"/>
                  <a:pt x="17627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7" y="14021"/>
                  <a:pt x="14033" y="17628"/>
                  <a:pt x="140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 rot="0" flipH="0" flipV="0">
            <a:off x="5709205" y="20739587"/>
            <a:ext cx="74345" cy="89509"/>
          </a:xfrm>
          <a:custGeom>
            <a:pathLst>
              <a:path w="74345" h="89509">
                <a:moveTo>
                  <a:pt x="74345" y="190"/>
                </a:moveTo>
                <a:lnTo>
                  <a:pt x="74345" y="67474"/>
                </a:lnTo>
                <a:cubicBezTo>
                  <a:pt x="74345" y="79628"/>
                  <a:pt x="64452" y="89509"/>
                  <a:pt x="52298" y="89509"/>
                </a:cubicBezTo>
                <a:lnTo>
                  <a:pt x="30162" y="89509"/>
                </a:lnTo>
                <a:lnTo>
                  <a:pt x="30162" y="75488"/>
                </a:lnTo>
                <a:lnTo>
                  <a:pt x="52298" y="75488"/>
                </a:lnTo>
                <a:cubicBezTo>
                  <a:pt x="56705" y="75488"/>
                  <a:pt x="60312" y="71894"/>
                  <a:pt x="60312" y="67474"/>
                </a:cubicBezTo>
                <a:lnTo>
                  <a:pt x="60312" y="64426"/>
                </a:lnTo>
                <a:lnTo>
                  <a:pt x="22047" y="64426"/>
                </a:lnTo>
                <a:cubicBezTo>
                  <a:pt x="9893" y="64426"/>
                  <a:pt x="0" y="54533"/>
                  <a:pt x="0" y="42379"/>
                </a:cubicBezTo>
                <a:lnTo>
                  <a:pt x="0" y="0"/>
                </a:lnTo>
                <a:lnTo>
                  <a:pt x="14033" y="0"/>
                </a:lnTo>
                <a:lnTo>
                  <a:pt x="14033" y="42379"/>
                </a:lnTo>
                <a:cubicBezTo>
                  <a:pt x="14033" y="46799"/>
                  <a:pt x="17627" y="50380"/>
                  <a:pt x="22047" y="50380"/>
                </a:cubicBezTo>
                <a:lnTo>
                  <a:pt x="60312" y="50380"/>
                </a:lnTo>
                <a:lnTo>
                  <a:pt x="60312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3" name="Picture 1183"/>
          <p:cNvPicPr>
            <a:picLocks noChangeAspect="0" noChangeArrowheads="1"/>
          </p:cNvPicPr>
          <p:nvPr/>
        </p:nvPicPr>
        <p:blipFill>
          <a:blip r:embed="rId1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1678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1184" name="Picture 1184"/>
          <p:cNvPicPr>
            <a:picLocks noChangeAspect="0" noChangeArrowheads="1"/>
          </p:cNvPicPr>
          <p:nvPr/>
        </p:nvPicPr>
        <p:blipFill>
          <a:blip r:embed="rId1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64462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1185" name="Freeform 1185"/>
          <p:cNvSpPr/>
          <p:nvPr/>
        </p:nvSpPr>
        <p:spPr>
          <a:xfrm rot="0" flipH="0" flipV="0">
            <a:off x="5959186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60" y="14020"/>
                </a:lnTo>
                <a:cubicBezTo>
                  <a:pt x="17641" y="14020"/>
                  <a:pt x="14046" y="17640"/>
                  <a:pt x="14046" y="22047"/>
                </a:cubicBezTo>
                <a:lnTo>
                  <a:pt x="14046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906" y="0"/>
                  <a:pt x="22060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6" name="Picture 1186"/>
          <p:cNvPicPr>
            <a:picLocks noChangeAspect="0" noChangeArrowheads="1"/>
          </p:cNvPicPr>
          <p:nvPr/>
        </p:nvPicPr>
        <p:blipFill>
          <a:blip r:embed="rId1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96734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1187" name="Picture 1187"/>
          <p:cNvPicPr>
            <a:picLocks noChangeAspect="0" noChangeArrowheads="1"/>
          </p:cNvPicPr>
          <p:nvPr/>
        </p:nvPicPr>
        <p:blipFill>
          <a:blip r:embed="rId1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9645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1188" name="Freeform 1188"/>
          <p:cNvSpPr/>
          <p:nvPr/>
        </p:nvSpPr>
        <p:spPr>
          <a:xfrm rot="0" flipH="0" flipV="0">
            <a:off x="6176016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0">
            <a:off x="6222240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 rot="0" flipH="0" flipV="0">
            <a:off x="6283297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13" y="102679"/>
                </a:lnTo>
                <a:lnTo>
                  <a:pt x="60313" y="60452"/>
                </a:lnTo>
                <a:cubicBezTo>
                  <a:pt x="60313" y="56033"/>
                  <a:pt x="56706" y="52426"/>
                  <a:pt x="52299" y="52426"/>
                </a:cubicBezTo>
                <a:lnTo>
                  <a:pt x="14034" y="52426"/>
                </a:lnTo>
                <a:lnTo>
                  <a:pt x="14034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4" y="0"/>
                </a:lnTo>
                <a:lnTo>
                  <a:pt x="14034" y="38405"/>
                </a:lnTo>
                <a:lnTo>
                  <a:pt x="52299" y="38405"/>
                </a:lnTo>
                <a:cubicBezTo>
                  <a:pt x="64453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 rot="0" flipH="0" flipV="0">
            <a:off x="6368468" y="20689369"/>
            <a:ext cx="74129" cy="114541"/>
          </a:xfrm>
          <a:custGeom>
            <a:pathLst>
              <a:path w="74129" h="114541">
                <a:moveTo>
                  <a:pt x="74129" y="114541"/>
                </a:moveTo>
                <a:lnTo>
                  <a:pt x="54356" y="114541"/>
                </a:lnTo>
                <a:lnTo>
                  <a:pt x="29413" y="89408"/>
                </a:lnTo>
                <a:lnTo>
                  <a:pt x="14033" y="89408"/>
                </a:lnTo>
                <a:lnTo>
                  <a:pt x="14033" y="114529"/>
                </a:lnTo>
                <a:lnTo>
                  <a:pt x="0" y="114529"/>
                </a:lnTo>
                <a:lnTo>
                  <a:pt x="0" y="0"/>
                </a:lnTo>
                <a:lnTo>
                  <a:pt x="14033" y="0"/>
                </a:lnTo>
                <a:lnTo>
                  <a:pt x="14033" y="75387"/>
                </a:lnTo>
                <a:lnTo>
                  <a:pt x="29197" y="75387"/>
                </a:lnTo>
                <a:lnTo>
                  <a:pt x="53860" y="50229"/>
                </a:lnTo>
                <a:lnTo>
                  <a:pt x="73507" y="50229"/>
                </a:lnTo>
                <a:lnTo>
                  <a:pt x="42100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2" name="Picture 1192"/>
          <p:cNvPicPr>
            <a:picLocks noChangeAspect="0" noChangeArrowheads="1"/>
          </p:cNvPicPr>
          <p:nvPr/>
        </p:nvPicPr>
        <p:blipFill>
          <a:blip r:embed="rId1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30891" y="20726933"/>
            <a:ext cx="99732" cy="89674"/>
          </a:xfrm>
          <a:prstGeom prst="rect">
            <a:avLst/>
          </a:prstGeom>
          <a:noFill/>
          <a:extLst/>
        </p:spPr>
      </p:pic>
      <p:sp>
        <p:nvSpPr>
          <p:cNvPr id="1193" name="Freeform 1193"/>
          <p:cNvSpPr/>
          <p:nvPr/>
        </p:nvSpPr>
        <p:spPr>
          <a:xfrm rot="0" flipH="0" flipV="0">
            <a:off x="6523232" y="20709479"/>
            <a:ext cx="54241" cy="94436"/>
          </a:xfrm>
          <a:custGeom>
            <a:pathLst>
              <a:path w="54241" h="94436">
                <a:moveTo>
                  <a:pt x="54241" y="30149"/>
                </a:moveTo>
                <a:lnTo>
                  <a:pt x="54241" y="44169"/>
                </a:lnTo>
                <a:lnTo>
                  <a:pt x="29134" y="44169"/>
                </a:lnTo>
                <a:lnTo>
                  <a:pt x="29134" y="94436"/>
                </a:lnTo>
                <a:lnTo>
                  <a:pt x="15113" y="94436"/>
                </a:lnTo>
                <a:lnTo>
                  <a:pt x="15113" y="44169"/>
                </a:lnTo>
                <a:lnTo>
                  <a:pt x="0" y="44169"/>
                </a:lnTo>
                <a:lnTo>
                  <a:pt x="0" y="30149"/>
                </a:lnTo>
                <a:lnTo>
                  <a:pt x="15113" y="30149"/>
                </a:lnTo>
                <a:lnTo>
                  <a:pt x="15113" y="22047"/>
                </a:lnTo>
                <a:cubicBezTo>
                  <a:pt x="15113" y="9893"/>
                  <a:pt x="24993" y="0"/>
                  <a:pt x="37147" y="0"/>
                </a:cubicBezTo>
                <a:lnTo>
                  <a:pt x="49238" y="0"/>
                </a:lnTo>
                <a:lnTo>
                  <a:pt x="49238" y="14021"/>
                </a:lnTo>
                <a:lnTo>
                  <a:pt x="37147" y="14021"/>
                </a:lnTo>
                <a:cubicBezTo>
                  <a:pt x="32740" y="14021"/>
                  <a:pt x="29134" y="17640"/>
                  <a:pt x="29134" y="22047"/>
                </a:cubicBezTo>
                <a:lnTo>
                  <a:pt x="29134" y="30149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 rot="0" flipH="0" flipV="0">
            <a:off x="6579501" y="20709479"/>
            <a:ext cx="54241" cy="94436"/>
          </a:xfrm>
          <a:custGeom>
            <a:pathLst>
              <a:path w="54241" h="94436">
                <a:moveTo>
                  <a:pt x="54241" y="30149"/>
                </a:moveTo>
                <a:lnTo>
                  <a:pt x="54241" y="44169"/>
                </a:lnTo>
                <a:lnTo>
                  <a:pt x="29146" y="44169"/>
                </a:lnTo>
                <a:lnTo>
                  <a:pt x="29146" y="94436"/>
                </a:lnTo>
                <a:lnTo>
                  <a:pt x="15126" y="94436"/>
                </a:lnTo>
                <a:lnTo>
                  <a:pt x="15126" y="44169"/>
                </a:lnTo>
                <a:lnTo>
                  <a:pt x="0" y="44169"/>
                </a:lnTo>
                <a:lnTo>
                  <a:pt x="0" y="30149"/>
                </a:lnTo>
                <a:lnTo>
                  <a:pt x="15126" y="30149"/>
                </a:lnTo>
                <a:lnTo>
                  <a:pt x="15126" y="22047"/>
                </a:lnTo>
                <a:cubicBezTo>
                  <a:pt x="15126" y="9893"/>
                  <a:pt x="25006" y="0"/>
                  <a:pt x="37160" y="0"/>
                </a:cubicBezTo>
                <a:lnTo>
                  <a:pt x="49250" y="0"/>
                </a:lnTo>
                <a:lnTo>
                  <a:pt x="49250" y="14021"/>
                </a:lnTo>
                <a:lnTo>
                  <a:pt x="37160" y="14021"/>
                </a:lnTo>
                <a:cubicBezTo>
                  <a:pt x="32753" y="14021"/>
                  <a:pt x="29146" y="17640"/>
                  <a:pt x="29146" y="22047"/>
                </a:cubicBezTo>
                <a:lnTo>
                  <a:pt x="29146" y="30149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5" name="Picture 1195"/>
          <p:cNvPicPr>
            <a:picLocks noChangeAspect="0" noChangeArrowheads="1"/>
          </p:cNvPicPr>
          <p:nvPr/>
        </p:nvPicPr>
        <p:blipFill>
          <a:blip r:embed="rId1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27863" y="20706830"/>
            <a:ext cx="39420" cy="109791"/>
          </a:xfrm>
          <a:prstGeom prst="rect">
            <a:avLst/>
          </a:prstGeom>
          <a:noFill/>
          <a:extLst/>
        </p:spPr>
      </p:pic>
      <p:sp>
        <p:nvSpPr>
          <p:cNvPr id="1196" name="Freeform 1196"/>
          <p:cNvSpPr/>
          <p:nvPr/>
        </p:nvSpPr>
        <p:spPr>
          <a:xfrm rot="0" flipH="0" flipV="0">
            <a:off x="6664693" y="20739633"/>
            <a:ext cx="74319" cy="64274"/>
          </a:xfrm>
          <a:custGeom>
            <a:pathLst>
              <a:path w="74319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14" y="50253"/>
                  <a:pt x="22033" y="50253"/>
                </a:cubicBezTo>
                <a:lnTo>
                  <a:pt x="74319" y="50253"/>
                </a:lnTo>
                <a:lnTo>
                  <a:pt x="74319" y="64274"/>
                </a:lnTo>
                <a:lnTo>
                  <a:pt x="22033" y="64274"/>
                </a:lnTo>
                <a:cubicBezTo>
                  <a:pt x="9880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0" y="0"/>
                  <a:pt x="22033" y="0"/>
                </a:cubicBezTo>
                <a:lnTo>
                  <a:pt x="74319" y="0"/>
                </a:lnTo>
                <a:lnTo>
                  <a:pt x="74319" y="14021"/>
                </a:lnTo>
                <a:lnTo>
                  <a:pt x="22033" y="14021"/>
                </a:lnTo>
                <a:cubicBezTo>
                  <a:pt x="17614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7" name="Picture 1197"/>
          <p:cNvPicPr>
            <a:picLocks noChangeAspect="0" noChangeArrowheads="1"/>
          </p:cNvPicPr>
          <p:nvPr/>
        </p:nvPicPr>
        <p:blipFill>
          <a:blip r:embed="rId1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35140" y="20706830"/>
            <a:ext cx="122859" cy="118376"/>
          </a:xfrm>
          <a:prstGeom prst="rect">
            <a:avLst/>
          </a:prstGeom>
          <a:noFill/>
          <a:extLst/>
        </p:spPr>
      </p:pic>
      <p:sp>
        <p:nvSpPr>
          <p:cNvPr id="1198" name="Freeform 1198"/>
          <p:cNvSpPr/>
          <p:nvPr/>
        </p:nvSpPr>
        <p:spPr>
          <a:xfrm rot="0" flipH="0" flipV="0">
            <a:off x="6859778" y="20714742"/>
            <a:ext cx="11036" cy="89167"/>
          </a:xfrm>
          <a:custGeom>
            <a:pathLst>
              <a:path w="11036" h="89167">
                <a:moveTo>
                  <a:pt x="0" y="0"/>
                </a:moveTo>
                <a:lnTo>
                  <a:pt x="11036" y="0"/>
                </a:lnTo>
                <a:lnTo>
                  <a:pt x="11036" y="89167"/>
                </a:lnTo>
                <a:lnTo>
                  <a:pt x="0" y="89167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9" name="Picture 1199"/>
          <p:cNvPicPr>
            <a:picLocks noChangeAspect="0" noChangeArrowheads="1"/>
          </p:cNvPicPr>
          <p:nvPr/>
        </p:nvPicPr>
        <p:blipFill>
          <a:blip r:embed="rId1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78888" y="20696773"/>
            <a:ext cx="119836" cy="119837"/>
          </a:xfrm>
          <a:prstGeom prst="rect">
            <a:avLst/>
          </a:prstGeom>
          <a:noFill/>
          <a:extLst/>
        </p:spPr>
      </p:pic>
      <p:sp>
        <p:nvSpPr>
          <p:cNvPr id="1200" name="Freeform 1200"/>
          <p:cNvSpPr/>
          <p:nvPr/>
        </p:nvSpPr>
        <p:spPr>
          <a:xfrm rot="0" flipH="0" flipV="0">
            <a:off x="7394844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26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6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 rot="0" flipH="0" flipV="0">
            <a:off x="7477258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86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86" y="75488"/>
                </a:lnTo>
                <a:cubicBezTo>
                  <a:pt x="56719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60" y="64426"/>
                </a:lnTo>
                <a:cubicBezTo>
                  <a:pt x="9906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60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2" name="Picture 1202"/>
          <p:cNvPicPr>
            <a:picLocks noChangeAspect="0" noChangeArrowheads="1"/>
          </p:cNvPicPr>
          <p:nvPr/>
        </p:nvPicPr>
        <p:blipFill>
          <a:blip r:embed="rId1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49743" y="20686737"/>
            <a:ext cx="99707" cy="129870"/>
          </a:xfrm>
          <a:prstGeom prst="rect">
            <a:avLst/>
          </a:prstGeom>
          <a:noFill/>
          <a:extLst/>
        </p:spPr>
      </p:pic>
      <p:pic>
        <p:nvPicPr>
          <p:cNvPr id="1203" name="Picture 1203"/>
          <p:cNvPicPr>
            <a:picLocks noChangeAspect="0" noChangeArrowheads="1"/>
          </p:cNvPicPr>
          <p:nvPr/>
        </p:nvPicPr>
        <p:blipFill>
          <a:blip r:embed="rId1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32528" y="20726933"/>
            <a:ext cx="99745" cy="89674"/>
          </a:xfrm>
          <a:prstGeom prst="rect">
            <a:avLst/>
          </a:prstGeom>
          <a:noFill/>
          <a:extLst/>
        </p:spPr>
      </p:pic>
      <p:sp>
        <p:nvSpPr>
          <p:cNvPr id="1204" name="Freeform 1204"/>
          <p:cNvSpPr/>
          <p:nvPr/>
        </p:nvSpPr>
        <p:spPr>
          <a:xfrm rot="0" flipH="0" flipV="0">
            <a:off x="7727251" y="20739629"/>
            <a:ext cx="44170" cy="64287"/>
          </a:xfrm>
          <a:custGeom>
            <a:pathLst>
              <a:path w="44170" h="64287">
                <a:moveTo>
                  <a:pt x="44170" y="0"/>
                </a:moveTo>
                <a:lnTo>
                  <a:pt x="44170" y="14020"/>
                </a:lnTo>
                <a:lnTo>
                  <a:pt x="22047" y="14020"/>
                </a:lnTo>
                <a:cubicBezTo>
                  <a:pt x="17615" y="14020"/>
                  <a:pt x="14033" y="17640"/>
                  <a:pt x="14033" y="22047"/>
                </a:cubicBezTo>
                <a:lnTo>
                  <a:pt x="14033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5" name="Picture 1205"/>
          <p:cNvPicPr>
            <a:picLocks noChangeAspect="0" noChangeArrowheads="1"/>
          </p:cNvPicPr>
          <p:nvPr/>
        </p:nvPicPr>
        <p:blipFill>
          <a:blip r:embed="rId1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64800" y="20726933"/>
            <a:ext cx="99720" cy="129882"/>
          </a:xfrm>
          <a:prstGeom prst="rect">
            <a:avLst/>
          </a:prstGeom>
          <a:noFill/>
          <a:extLst/>
        </p:spPr>
      </p:pic>
      <p:pic>
        <p:nvPicPr>
          <p:cNvPr id="1206" name="Picture 1206"/>
          <p:cNvPicPr>
            <a:picLocks noChangeAspect="0" noChangeArrowheads="1"/>
          </p:cNvPicPr>
          <p:nvPr/>
        </p:nvPicPr>
        <p:blipFill>
          <a:blip r:embed="rId1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47696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1207" name="Freeform 1207"/>
          <p:cNvSpPr/>
          <p:nvPr/>
        </p:nvSpPr>
        <p:spPr>
          <a:xfrm rot="0" flipH="0" flipV="0">
            <a:off x="7944057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60" y="14020"/>
                </a:lnTo>
                <a:cubicBezTo>
                  <a:pt x="17615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906" y="0"/>
                  <a:pt x="22060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7990305" y="20719537"/>
            <a:ext cx="54228" cy="84378"/>
          </a:xfrm>
          <a:custGeom>
            <a:pathLst>
              <a:path w="54228" h="84378">
                <a:moveTo>
                  <a:pt x="54228" y="20091"/>
                </a:moveTo>
                <a:lnTo>
                  <a:pt x="54228" y="34111"/>
                </a:lnTo>
                <a:lnTo>
                  <a:pt x="29095" y="34111"/>
                </a:lnTo>
                <a:lnTo>
                  <a:pt x="29095" y="84378"/>
                </a:lnTo>
                <a:lnTo>
                  <a:pt x="15062" y="84378"/>
                </a:lnTo>
                <a:lnTo>
                  <a:pt x="15062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62" y="20091"/>
                </a:lnTo>
                <a:lnTo>
                  <a:pt x="15062" y="0"/>
                </a:lnTo>
                <a:lnTo>
                  <a:pt x="29095" y="0"/>
                </a:lnTo>
                <a:lnTo>
                  <a:pt x="29095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0">
            <a:off x="8042440" y="20789773"/>
            <a:ext cx="64287" cy="14034"/>
          </a:xfrm>
          <a:custGeom>
            <a:pathLst>
              <a:path w="64287" h="14034">
                <a:moveTo>
                  <a:pt x="0" y="0"/>
                </a:moveTo>
                <a:lnTo>
                  <a:pt x="64287" y="0"/>
                </a:lnTo>
                <a:lnTo>
                  <a:pt x="64287" y="14034"/>
                </a:lnTo>
                <a:lnTo>
                  <a:pt x="0" y="14034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 rot="0" flipH="0" flipV="0">
            <a:off x="8115023" y="20701228"/>
            <a:ext cx="74345" cy="102679"/>
          </a:xfrm>
          <a:custGeom>
            <a:pathLst>
              <a:path w="74345" h="102679">
                <a:moveTo>
                  <a:pt x="74345" y="60452"/>
                </a:moveTo>
                <a:lnTo>
                  <a:pt x="74345" y="102679"/>
                </a:lnTo>
                <a:lnTo>
                  <a:pt x="60325" y="102679"/>
                </a:lnTo>
                <a:lnTo>
                  <a:pt x="60325" y="60452"/>
                </a:lnTo>
                <a:cubicBezTo>
                  <a:pt x="60325" y="56033"/>
                  <a:pt x="56718" y="52426"/>
                  <a:pt x="52311" y="52426"/>
                </a:cubicBezTo>
                <a:lnTo>
                  <a:pt x="14046" y="52426"/>
                </a:lnTo>
                <a:lnTo>
                  <a:pt x="14046" y="102679"/>
                </a:lnTo>
                <a:lnTo>
                  <a:pt x="0" y="102679"/>
                </a:lnTo>
                <a:lnTo>
                  <a:pt x="0" y="0"/>
                </a:lnTo>
                <a:lnTo>
                  <a:pt x="14046" y="0"/>
                </a:lnTo>
                <a:lnTo>
                  <a:pt x="14046" y="38405"/>
                </a:lnTo>
                <a:lnTo>
                  <a:pt x="52311" y="38405"/>
                </a:lnTo>
                <a:cubicBezTo>
                  <a:pt x="64465" y="38405"/>
                  <a:pt x="74345" y="48299"/>
                  <a:pt x="74345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 rot="0" flipH="0" flipV="0">
            <a:off x="8200208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14" y="89408"/>
                </a:lnTo>
                <a:lnTo>
                  <a:pt x="14046" y="89408"/>
                </a:lnTo>
                <a:lnTo>
                  <a:pt x="14046" y="114529"/>
                </a:lnTo>
                <a:lnTo>
                  <a:pt x="0" y="114529"/>
                </a:lnTo>
                <a:lnTo>
                  <a:pt x="0" y="0"/>
                </a:lnTo>
                <a:lnTo>
                  <a:pt x="14046" y="0"/>
                </a:lnTo>
                <a:lnTo>
                  <a:pt x="14046" y="75387"/>
                </a:lnTo>
                <a:lnTo>
                  <a:pt x="29198" y="75387"/>
                </a:lnTo>
                <a:lnTo>
                  <a:pt x="53861" y="50229"/>
                </a:lnTo>
                <a:lnTo>
                  <a:pt x="73521" y="50229"/>
                </a:lnTo>
                <a:lnTo>
                  <a:pt x="42088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0" flipH="0" flipV="0">
            <a:off x="1566125" y="19764334"/>
            <a:ext cx="191884" cy="208940"/>
          </a:xfrm>
          <a:custGeom>
            <a:pathLst>
              <a:path w="191884" h="208940">
                <a:moveTo>
                  <a:pt x="191884" y="0"/>
                </a:moveTo>
                <a:lnTo>
                  <a:pt x="93282" y="111048"/>
                </a:lnTo>
                <a:lnTo>
                  <a:pt x="76035" y="208940"/>
                </a:lnTo>
                <a:lnTo>
                  <a:pt x="41148" y="208940"/>
                </a:lnTo>
                <a:lnTo>
                  <a:pt x="58662" y="109651"/>
                </a:lnTo>
                <a:lnTo>
                  <a:pt x="0" y="0"/>
                </a:lnTo>
                <a:lnTo>
                  <a:pt x="41694" y="0"/>
                </a:lnTo>
                <a:lnTo>
                  <a:pt x="81725" y="74841"/>
                </a:lnTo>
                <a:lnTo>
                  <a:pt x="148171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3" name="Picture 1213"/>
          <p:cNvPicPr>
            <a:picLocks noChangeAspect="0" noChangeArrowheads="1"/>
          </p:cNvPicPr>
          <p:nvPr/>
        </p:nvPicPr>
        <p:blipFill>
          <a:blip r:embed="rId1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0839" y="19801432"/>
            <a:ext cx="219806" cy="184530"/>
          </a:xfrm>
          <a:prstGeom prst="rect">
            <a:avLst/>
          </a:prstGeom>
          <a:noFill/>
          <a:extLst/>
        </p:spPr>
      </p:pic>
      <p:sp>
        <p:nvSpPr>
          <p:cNvPr id="1214" name="Freeform 1214"/>
          <p:cNvSpPr/>
          <p:nvPr/>
        </p:nvSpPr>
        <p:spPr>
          <a:xfrm rot="0" flipH="0" flipV="0">
            <a:off x="1915996" y="19814129"/>
            <a:ext cx="205079" cy="159130"/>
          </a:xfrm>
          <a:custGeom>
            <a:pathLst>
              <a:path w="205079" h="159130">
                <a:moveTo>
                  <a:pt x="205079" y="0"/>
                </a:moveTo>
                <a:lnTo>
                  <a:pt x="186487" y="105422"/>
                </a:lnTo>
                <a:cubicBezTo>
                  <a:pt x="183959" y="119786"/>
                  <a:pt x="176009" y="133273"/>
                  <a:pt x="164084" y="143408"/>
                </a:cubicBezTo>
                <a:cubicBezTo>
                  <a:pt x="152159" y="153543"/>
                  <a:pt x="137643" y="159130"/>
                  <a:pt x="123241" y="159130"/>
                </a:cubicBezTo>
                <a:lnTo>
                  <a:pt x="48374" y="159130"/>
                </a:lnTo>
                <a:cubicBezTo>
                  <a:pt x="33782" y="159130"/>
                  <a:pt x="20980" y="153428"/>
                  <a:pt x="12281" y="143090"/>
                </a:cubicBezTo>
                <a:cubicBezTo>
                  <a:pt x="3429" y="132524"/>
                  <a:pt x="0" y="118541"/>
                  <a:pt x="2616" y="103695"/>
                </a:cubicBezTo>
                <a:lnTo>
                  <a:pt x="20904" y="0"/>
                </a:lnTo>
                <a:lnTo>
                  <a:pt x="55778" y="0"/>
                </a:lnTo>
                <a:lnTo>
                  <a:pt x="37185" y="105422"/>
                </a:lnTo>
                <a:cubicBezTo>
                  <a:pt x="36271" y="110642"/>
                  <a:pt x="37414" y="115481"/>
                  <a:pt x="40399" y="119037"/>
                </a:cubicBezTo>
                <a:cubicBezTo>
                  <a:pt x="43307" y="122504"/>
                  <a:pt x="47688" y="124396"/>
                  <a:pt x="52743" y="124396"/>
                </a:cubicBezTo>
                <a:lnTo>
                  <a:pt x="127610" y="124396"/>
                </a:lnTo>
                <a:cubicBezTo>
                  <a:pt x="138811" y="124396"/>
                  <a:pt x="149923" y="114922"/>
                  <a:pt x="151905" y="103695"/>
                </a:cubicBezTo>
                <a:lnTo>
                  <a:pt x="170193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 rot="0" flipH="0" flipV="0">
            <a:off x="2115122" y="19814129"/>
            <a:ext cx="137591" cy="159130"/>
          </a:xfrm>
          <a:custGeom>
            <a:pathLst>
              <a:path w="137591" h="159130">
                <a:moveTo>
                  <a:pt x="137591" y="0"/>
                </a:moveTo>
                <a:lnTo>
                  <a:pt x="131483" y="34721"/>
                </a:lnTo>
                <a:lnTo>
                  <a:pt x="77470" y="34721"/>
                </a:lnTo>
                <a:cubicBezTo>
                  <a:pt x="66281" y="34721"/>
                  <a:pt x="55156" y="44196"/>
                  <a:pt x="53187" y="55422"/>
                </a:cubicBezTo>
                <a:lnTo>
                  <a:pt x="34887" y="159130"/>
                </a:lnTo>
                <a:lnTo>
                  <a:pt x="0" y="159130"/>
                </a:lnTo>
                <a:lnTo>
                  <a:pt x="18593" y="53708"/>
                </a:lnTo>
                <a:cubicBezTo>
                  <a:pt x="21132" y="39344"/>
                  <a:pt x="29083" y="25857"/>
                  <a:pt x="41008" y="15709"/>
                </a:cubicBezTo>
                <a:cubicBezTo>
                  <a:pt x="52933" y="5562"/>
                  <a:pt x="67437" y="0"/>
                  <a:pt x="81839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 rot="0" flipH="0" flipV="0">
            <a:off x="2331958" y="19764345"/>
            <a:ext cx="198297" cy="208914"/>
          </a:xfrm>
          <a:custGeom>
            <a:pathLst>
              <a:path w="198297" h="208914">
                <a:moveTo>
                  <a:pt x="186004" y="104267"/>
                </a:moveTo>
                <a:cubicBezTo>
                  <a:pt x="194855" y="114820"/>
                  <a:pt x="198297" y="128816"/>
                  <a:pt x="195681" y="143649"/>
                </a:cubicBezTo>
                <a:lnTo>
                  <a:pt x="193649" y="155206"/>
                </a:lnTo>
                <a:cubicBezTo>
                  <a:pt x="191109" y="169570"/>
                  <a:pt x="183147" y="183057"/>
                  <a:pt x="171247" y="193192"/>
                </a:cubicBezTo>
                <a:cubicBezTo>
                  <a:pt x="159296" y="203327"/>
                  <a:pt x="144806" y="208914"/>
                  <a:pt x="130391" y="208914"/>
                </a:cubicBezTo>
                <a:lnTo>
                  <a:pt x="0" y="208914"/>
                </a:lnTo>
                <a:lnTo>
                  <a:pt x="6122" y="174180"/>
                </a:lnTo>
                <a:lnTo>
                  <a:pt x="134773" y="174180"/>
                </a:lnTo>
                <a:cubicBezTo>
                  <a:pt x="145961" y="174180"/>
                  <a:pt x="157087" y="164706"/>
                  <a:pt x="159068" y="153466"/>
                </a:cubicBezTo>
                <a:lnTo>
                  <a:pt x="161100" y="141935"/>
                </a:lnTo>
                <a:cubicBezTo>
                  <a:pt x="162014" y="136715"/>
                  <a:pt x="160871" y="131876"/>
                  <a:pt x="157887" y="128320"/>
                </a:cubicBezTo>
                <a:cubicBezTo>
                  <a:pt x="154991" y="124853"/>
                  <a:pt x="150610" y="122948"/>
                  <a:pt x="145542" y="122948"/>
                </a:cubicBezTo>
                <a:lnTo>
                  <a:pt x="70676" y="122948"/>
                </a:lnTo>
                <a:cubicBezTo>
                  <a:pt x="56096" y="122948"/>
                  <a:pt x="43295" y="117233"/>
                  <a:pt x="34595" y="106895"/>
                </a:cubicBezTo>
                <a:cubicBezTo>
                  <a:pt x="25743" y="96343"/>
                  <a:pt x="22301" y="82347"/>
                  <a:pt x="24930" y="67488"/>
                </a:cubicBezTo>
                <a:lnTo>
                  <a:pt x="27356" y="53721"/>
                </a:lnTo>
                <a:cubicBezTo>
                  <a:pt x="29883" y="39358"/>
                  <a:pt x="37846" y="25858"/>
                  <a:pt x="49759" y="15736"/>
                </a:cubicBezTo>
                <a:cubicBezTo>
                  <a:pt x="61697" y="5589"/>
                  <a:pt x="76200" y="0"/>
                  <a:pt x="90602" y="0"/>
                </a:cubicBezTo>
                <a:lnTo>
                  <a:pt x="183680" y="0"/>
                </a:lnTo>
                <a:lnTo>
                  <a:pt x="177559" y="34735"/>
                </a:lnTo>
                <a:lnTo>
                  <a:pt x="86246" y="34735"/>
                </a:lnTo>
                <a:cubicBezTo>
                  <a:pt x="75045" y="34735"/>
                  <a:pt x="63919" y="44209"/>
                  <a:pt x="61938" y="55449"/>
                </a:cubicBezTo>
                <a:lnTo>
                  <a:pt x="59512" y="69228"/>
                </a:lnTo>
                <a:cubicBezTo>
                  <a:pt x="58598" y="74448"/>
                  <a:pt x="59728" y="79287"/>
                  <a:pt x="62713" y="82843"/>
                </a:cubicBezTo>
                <a:cubicBezTo>
                  <a:pt x="65621" y="86310"/>
                  <a:pt x="69990" y="88215"/>
                  <a:pt x="75057" y="88215"/>
                </a:cubicBezTo>
                <a:lnTo>
                  <a:pt x="149924" y="88215"/>
                </a:lnTo>
                <a:cubicBezTo>
                  <a:pt x="164516" y="88215"/>
                  <a:pt x="177305" y="93930"/>
                  <a:pt x="186004" y="104267"/>
                </a:cubicBezTo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7" name="Picture 1217"/>
          <p:cNvPicPr>
            <a:picLocks noChangeAspect="0" noChangeArrowheads="1"/>
          </p:cNvPicPr>
          <p:nvPr/>
        </p:nvPicPr>
        <p:blipFill>
          <a:blip r:embed="rId1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05246" y="19801432"/>
            <a:ext cx="246281" cy="284060"/>
          </a:xfrm>
          <a:prstGeom prst="rect">
            <a:avLst/>
          </a:prstGeom>
          <a:noFill/>
          <a:extLst/>
        </p:spPr>
      </p:pic>
      <p:sp>
        <p:nvSpPr>
          <p:cNvPr id="1218" name="Freeform 1218"/>
          <p:cNvSpPr/>
          <p:nvPr/>
        </p:nvSpPr>
        <p:spPr>
          <a:xfrm rot="0" flipH="0" flipV="0">
            <a:off x="2739866" y="19814129"/>
            <a:ext cx="137591" cy="159130"/>
          </a:xfrm>
          <a:custGeom>
            <a:pathLst>
              <a:path w="137591" h="159130">
                <a:moveTo>
                  <a:pt x="137591" y="0"/>
                </a:moveTo>
                <a:lnTo>
                  <a:pt x="131483" y="34721"/>
                </a:lnTo>
                <a:lnTo>
                  <a:pt x="77470" y="34721"/>
                </a:lnTo>
                <a:cubicBezTo>
                  <a:pt x="66281" y="34721"/>
                  <a:pt x="55156" y="44196"/>
                  <a:pt x="53187" y="55422"/>
                </a:cubicBezTo>
                <a:lnTo>
                  <a:pt x="34887" y="159130"/>
                </a:lnTo>
                <a:lnTo>
                  <a:pt x="0" y="159130"/>
                </a:lnTo>
                <a:lnTo>
                  <a:pt x="18593" y="53708"/>
                </a:lnTo>
                <a:cubicBezTo>
                  <a:pt x="21132" y="39344"/>
                  <a:pt x="29083" y="25857"/>
                  <a:pt x="41008" y="15709"/>
                </a:cubicBezTo>
                <a:cubicBezTo>
                  <a:pt x="52933" y="5562"/>
                  <a:pt x="67437" y="0"/>
                  <a:pt x="81839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9" name="Picture 1219"/>
          <p:cNvPicPr>
            <a:picLocks noChangeAspect="0" noChangeArrowheads="1"/>
          </p:cNvPicPr>
          <p:nvPr/>
        </p:nvPicPr>
        <p:blipFill>
          <a:blip r:embed="rId1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50576" y="19751608"/>
            <a:ext cx="97116" cy="234353"/>
          </a:xfrm>
          <a:prstGeom prst="rect">
            <a:avLst/>
          </a:prstGeom>
          <a:noFill/>
          <a:extLst/>
        </p:spPr>
      </p:pic>
      <p:sp>
        <p:nvSpPr>
          <p:cNvPr id="1220" name="Freeform 1220"/>
          <p:cNvSpPr/>
          <p:nvPr/>
        </p:nvSpPr>
        <p:spPr>
          <a:xfrm rot="0" flipH="0" flipV="0">
            <a:off x="2922322" y="19814132"/>
            <a:ext cx="205079" cy="159130"/>
          </a:xfrm>
          <a:custGeom>
            <a:pathLst>
              <a:path w="205079" h="159130">
                <a:moveTo>
                  <a:pt x="202463" y="55422"/>
                </a:moveTo>
                <a:lnTo>
                  <a:pt x="184188" y="159130"/>
                </a:lnTo>
                <a:lnTo>
                  <a:pt x="149289" y="159130"/>
                </a:lnTo>
                <a:lnTo>
                  <a:pt x="167881" y="53708"/>
                </a:lnTo>
                <a:cubicBezTo>
                  <a:pt x="168808" y="48488"/>
                  <a:pt x="167665" y="43650"/>
                  <a:pt x="164668" y="40094"/>
                </a:cubicBezTo>
                <a:cubicBezTo>
                  <a:pt x="161773" y="36639"/>
                  <a:pt x="157391" y="34722"/>
                  <a:pt x="152337" y="34722"/>
                </a:cubicBezTo>
                <a:lnTo>
                  <a:pt x="77457" y="34722"/>
                </a:lnTo>
                <a:cubicBezTo>
                  <a:pt x="66269" y="34722"/>
                  <a:pt x="55143" y="44196"/>
                  <a:pt x="53175" y="55422"/>
                </a:cubicBezTo>
                <a:lnTo>
                  <a:pt x="34887" y="159130"/>
                </a:lnTo>
                <a:lnTo>
                  <a:pt x="0" y="159130"/>
                </a:lnTo>
                <a:lnTo>
                  <a:pt x="18580" y="53708"/>
                </a:lnTo>
                <a:cubicBezTo>
                  <a:pt x="21120" y="39332"/>
                  <a:pt x="29083" y="25857"/>
                  <a:pt x="40996" y="15710"/>
                </a:cubicBezTo>
                <a:cubicBezTo>
                  <a:pt x="52934" y="5562"/>
                  <a:pt x="67424" y="0"/>
                  <a:pt x="81839" y="0"/>
                </a:cubicBezTo>
                <a:lnTo>
                  <a:pt x="156705" y="0"/>
                </a:lnTo>
                <a:cubicBezTo>
                  <a:pt x="171285" y="0"/>
                  <a:pt x="184112" y="5702"/>
                  <a:pt x="192786" y="16040"/>
                </a:cubicBezTo>
                <a:cubicBezTo>
                  <a:pt x="201651" y="26581"/>
                  <a:pt x="205079" y="40576"/>
                  <a:pt x="202463" y="55422"/>
                </a:cubicBezTo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1" name="Picture 1221"/>
          <p:cNvPicPr>
            <a:picLocks noChangeAspect="0" noChangeArrowheads="1"/>
          </p:cNvPicPr>
          <p:nvPr/>
        </p:nvPicPr>
        <p:blipFill>
          <a:blip r:embed="rId1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22841" y="19801432"/>
            <a:ext cx="219806" cy="246697"/>
          </a:xfrm>
          <a:prstGeom prst="rect">
            <a:avLst/>
          </a:prstGeom>
          <a:noFill/>
          <a:extLst/>
        </p:spPr>
      </p:pic>
      <p:pic>
        <p:nvPicPr>
          <p:cNvPr id="1222" name="Picture 1222"/>
          <p:cNvPicPr>
            <a:picLocks noChangeAspect="0" noChangeArrowheads="1"/>
          </p:cNvPicPr>
          <p:nvPr/>
        </p:nvPicPr>
        <p:blipFill>
          <a:blip r:embed="rId1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29230" y="19701889"/>
            <a:ext cx="620469" cy="285117"/>
          </a:xfrm>
          <a:prstGeom prst="rect">
            <a:avLst/>
          </a:prstGeom>
          <a:noFill/>
          <a:extLst/>
        </p:spPr>
      </p:pic>
      <p:sp>
        <p:nvSpPr>
          <p:cNvPr id="1223" name="Freeform 1223"/>
          <p:cNvSpPr/>
          <p:nvPr/>
        </p:nvSpPr>
        <p:spPr>
          <a:xfrm rot="0" flipH="0" flipV="0">
            <a:off x="3942124" y="19814129"/>
            <a:ext cx="137591" cy="159130"/>
          </a:xfrm>
          <a:custGeom>
            <a:pathLst>
              <a:path w="137591" h="159130">
                <a:moveTo>
                  <a:pt x="137591" y="0"/>
                </a:moveTo>
                <a:lnTo>
                  <a:pt x="131470" y="34721"/>
                </a:lnTo>
                <a:lnTo>
                  <a:pt x="77470" y="34721"/>
                </a:lnTo>
                <a:cubicBezTo>
                  <a:pt x="66281" y="34721"/>
                  <a:pt x="55156" y="44196"/>
                  <a:pt x="53175" y="55422"/>
                </a:cubicBezTo>
                <a:lnTo>
                  <a:pt x="34887" y="159130"/>
                </a:lnTo>
                <a:lnTo>
                  <a:pt x="0" y="159130"/>
                </a:lnTo>
                <a:lnTo>
                  <a:pt x="18593" y="53708"/>
                </a:lnTo>
                <a:cubicBezTo>
                  <a:pt x="21120" y="39344"/>
                  <a:pt x="29083" y="25857"/>
                  <a:pt x="41008" y="15709"/>
                </a:cubicBezTo>
                <a:cubicBezTo>
                  <a:pt x="52921" y="5562"/>
                  <a:pt x="67437" y="0"/>
                  <a:pt x="81839" y="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4" name="Picture 1224"/>
          <p:cNvPicPr>
            <a:picLocks noChangeAspect="0" noChangeArrowheads="1"/>
          </p:cNvPicPr>
          <p:nvPr/>
        </p:nvPicPr>
        <p:blipFill>
          <a:blip r:embed="rId1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57789" y="19701890"/>
            <a:ext cx="246268" cy="284073"/>
          </a:xfrm>
          <a:prstGeom prst="rect">
            <a:avLst/>
          </a:prstGeom>
          <a:noFill/>
          <a:extLst/>
        </p:spPr>
      </p:pic>
      <p:sp>
        <p:nvSpPr>
          <p:cNvPr id="1225" name="Freeform 1225"/>
          <p:cNvSpPr/>
          <p:nvPr/>
        </p:nvSpPr>
        <p:spPr>
          <a:xfrm rot="0" flipH="0" flipV="0">
            <a:off x="4382649" y="19764358"/>
            <a:ext cx="140525" cy="208901"/>
          </a:xfrm>
          <a:custGeom>
            <a:pathLst>
              <a:path w="140525" h="208901">
                <a:moveTo>
                  <a:pt x="140525" y="49771"/>
                </a:moveTo>
                <a:lnTo>
                  <a:pt x="134417" y="84492"/>
                </a:lnTo>
                <a:lnTo>
                  <a:pt x="72199" y="84492"/>
                </a:lnTo>
                <a:lnTo>
                  <a:pt x="50267" y="208901"/>
                </a:lnTo>
                <a:lnTo>
                  <a:pt x="15380" y="208901"/>
                </a:lnTo>
                <a:lnTo>
                  <a:pt x="37313" y="84492"/>
                </a:lnTo>
                <a:lnTo>
                  <a:pt x="0" y="84492"/>
                </a:lnTo>
                <a:lnTo>
                  <a:pt x="6109" y="49771"/>
                </a:lnTo>
                <a:lnTo>
                  <a:pt x="43434" y="49771"/>
                </a:lnTo>
                <a:lnTo>
                  <a:pt x="52222" y="0"/>
                </a:lnTo>
                <a:lnTo>
                  <a:pt x="87097" y="0"/>
                </a:lnTo>
                <a:lnTo>
                  <a:pt x="78321" y="4977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6" name="Picture 1226"/>
          <p:cNvPicPr>
            <a:picLocks noChangeAspect="0" noChangeArrowheads="1"/>
          </p:cNvPicPr>
          <p:nvPr/>
        </p:nvPicPr>
        <p:blipFill>
          <a:blip r:embed="rId1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1332" y="19801432"/>
            <a:ext cx="219806" cy="184530"/>
          </a:xfrm>
          <a:prstGeom prst="rect">
            <a:avLst/>
          </a:prstGeom>
          <a:noFill/>
          <a:extLst/>
        </p:spPr>
      </p:pic>
      <p:sp>
        <p:nvSpPr>
          <p:cNvPr id="1227" name="Freeform 1227"/>
          <p:cNvSpPr/>
          <p:nvPr/>
        </p:nvSpPr>
        <p:spPr>
          <a:xfrm rot="0" flipH="0" flipV="0">
            <a:off x="4804850" y="19764345"/>
            <a:ext cx="198297" cy="208914"/>
          </a:xfrm>
          <a:custGeom>
            <a:pathLst>
              <a:path w="198297" h="208914">
                <a:moveTo>
                  <a:pt x="186004" y="104267"/>
                </a:moveTo>
                <a:cubicBezTo>
                  <a:pt x="194855" y="114820"/>
                  <a:pt x="198297" y="128816"/>
                  <a:pt x="195681" y="143649"/>
                </a:cubicBezTo>
                <a:lnTo>
                  <a:pt x="193649" y="155206"/>
                </a:lnTo>
                <a:cubicBezTo>
                  <a:pt x="191109" y="169570"/>
                  <a:pt x="183147" y="183057"/>
                  <a:pt x="171234" y="193192"/>
                </a:cubicBezTo>
                <a:cubicBezTo>
                  <a:pt x="159296" y="203327"/>
                  <a:pt x="144793" y="208914"/>
                  <a:pt x="130391" y="208914"/>
                </a:cubicBezTo>
                <a:lnTo>
                  <a:pt x="0" y="208914"/>
                </a:lnTo>
                <a:lnTo>
                  <a:pt x="6122" y="174180"/>
                </a:lnTo>
                <a:lnTo>
                  <a:pt x="134773" y="174180"/>
                </a:lnTo>
                <a:cubicBezTo>
                  <a:pt x="145949" y="174180"/>
                  <a:pt x="157087" y="164706"/>
                  <a:pt x="159055" y="153466"/>
                </a:cubicBezTo>
                <a:lnTo>
                  <a:pt x="161087" y="141935"/>
                </a:lnTo>
                <a:cubicBezTo>
                  <a:pt x="162014" y="136715"/>
                  <a:pt x="160871" y="131876"/>
                  <a:pt x="157887" y="128320"/>
                </a:cubicBezTo>
                <a:cubicBezTo>
                  <a:pt x="154991" y="124853"/>
                  <a:pt x="150597" y="122948"/>
                  <a:pt x="145542" y="122948"/>
                </a:cubicBezTo>
                <a:lnTo>
                  <a:pt x="70689" y="122948"/>
                </a:lnTo>
                <a:cubicBezTo>
                  <a:pt x="56096" y="122948"/>
                  <a:pt x="43295" y="117233"/>
                  <a:pt x="34608" y="106895"/>
                </a:cubicBezTo>
                <a:cubicBezTo>
                  <a:pt x="25743" y="96343"/>
                  <a:pt x="22314" y="82347"/>
                  <a:pt x="24918" y="67488"/>
                </a:cubicBezTo>
                <a:lnTo>
                  <a:pt x="27369" y="53721"/>
                </a:lnTo>
                <a:cubicBezTo>
                  <a:pt x="29896" y="39358"/>
                  <a:pt x="37834" y="25858"/>
                  <a:pt x="49759" y="15736"/>
                </a:cubicBezTo>
                <a:cubicBezTo>
                  <a:pt x="61697" y="5589"/>
                  <a:pt x="76200" y="0"/>
                  <a:pt x="90589" y="0"/>
                </a:cubicBezTo>
                <a:lnTo>
                  <a:pt x="183680" y="0"/>
                </a:lnTo>
                <a:lnTo>
                  <a:pt x="177559" y="34735"/>
                </a:lnTo>
                <a:lnTo>
                  <a:pt x="86233" y="34735"/>
                </a:lnTo>
                <a:cubicBezTo>
                  <a:pt x="75045" y="34735"/>
                  <a:pt x="63907" y="44209"/>
                  <a:pt x="61925" y="55449"/>
                </a:cubicBezTo>
                <a:lnTo>
                  <a:pt x="59500" y="69228"/>
                </a:lnTo>
                <a:cubicBezTo>
                  <a:pt x="58585" y="74448"/>
                  <a:pt x="59728" y="79287"/>
                  <a:pt x="62726" y="82843"/>
                </a:cubicBezTo>
                <a:cubicBezTo>
                  <a:pt x="65621" y="86310"/>
                  <a:pt x="69990" y="88215"/>
                  <a:pt x="75057" y="88215"/>
                </a:cubicBezTo>
                <a:lnTo>
                  <a:pt x="149924" y="88215"/>
                </a:lnTo>
                <a:cubicBezTo>
                  <a:pt x="164503" y="88215"/>
                  <a:pt x="177318" y="93930"/>
                  <a:pt x="186004" y="104267"/>
                </a:cubicBezTo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 rot="0" flipH="0" flipV="0">
            <a:off x="5014871" y="19814129"/>
            <a:ext cx="205066" cy="159130"/>
          </a:xfrm>
          <a:custGeom>
            <a:pathLst>
              <a:path w="205066" h="159130">
                <a:moveTo>
                  <a:pt x="205066" y="0"/>
                </a:moveTo>
                <a:lnTo>
                  <a:pt x="186486" y="105422"/>
                </a:lnTo>
                <a:cubicBezTo>
                  <a:pt x="183959" y="119786"/>
                  <a:pt x="175996" y="133273"/>
                  <a:pt x="164084" y="143408"/>
                </a:cubicBezTo>
                <a:cubicBezTo>
                  <a:pt x="152158" y="153543"/>
                  <a:pt x="137630" y="159130"/>
                  <a:pt x="123240" y="159130"/>
                </a:cubicBezTo>
                <a:lnTo>
                  <a:pt x="48361" y="159130"/>
                </a:lnTo>
                <a:cubicBezTo>
                  <a:pt x="33794" y="159130"/>
                  <a:pt x="20967" y="153428"/>
                  <a:pt x="12280" y="143090"/>
                </a:cubicBezTo>
                <a:cubicBezTo>
                  <a:pt x="3429" y="132524"/>
                  <a:pt x="0" y="118541"/>
                  <a:pt x="2616" y="103695"/>
                </a:cubicBezTo>
                <a:lnTo>
                  <a:pt x="20904" y="0"/>
                </a:lnTo>
                <a:lnTo>
                  <a:pt x="55778" y="0"/>
                </a:lnTo>
                <a:lnTo>
                  <a:pt x="37185" y="105422"/>
                </a:lnTo>
                <a:cubicBezTo>
                  <a:pt x="36271" y="110642"/>
                  <a:pt x="37414" y="115481"/>
                  <a:pt x="40398" y="119037"/>
                </a:cubicBezTo>
                <a:cubicBezTo>
                  <a:pt x="43307" y="122504"/>
                  <a:pt x="47688" y="124396"/>
                  <a:pt x="52743" y="124396"/>
                </a:cubicBezTo>
                <a:lnTo>
                  <a:pt x="127609" y="124396"/>
                </a:lnTo>
                <a:cubicBezTo>
                  <a:pt x="138811" y="124396"/>
                  <a:pt x="149923" y="114922"/>
                  <a:pt x="151904" y="103695"/>
                </a:cubicBezTo>
                <a:lnTo>
                  <a:pt x="170192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 rot="0" flipH="0" flipV="0">
            <a:off x="5219078" y="19814126"/>
            <a:ext cx="205092" cy="159130"/>
          </a:xfrm>
          <a:custGeom>
            <a:pathLst>
              <a:path w="205092" h="159130">
                <a:moveTo>
                  <a:pt x="37198" y="105422"/>
                </a:moveTo>
                <a:cubicBezTo>
                  <a:pt x="36297" y="110641"/>
                  <a:pt x="37426" y="115480"/>
                  <a:pt x="40411" y="119036"/>
                </a:cubicBezTo>
                <a:cubicBezTo>
                  <a:pt x="43319" y="122503"/>
                  <a:pt x="47688" y="124395"/>
                  <a:pt x="52742" y="124395"/>
                </a:cubicBezTo>
                <a:lnTo>
                  <a:pt x="183146" y="124395"/>
                </a:lnTo>
                <a:lnTo>
                  <a:pt x="177025" y="159130"/>
                </a:lnTo>
                <a:lnTo>
                  <a:pt x="48373" y="159130"/>
                </a:lnTo>
                <a:cubicBezTo>
                  <a:pt x="33782" y="159130"/>
                  <a:pt x="20993" y="153427"/>
                  <a:pt x="12306" y="143090"/>
                </a:cubicBezTo>
                <a:cubicBezTo>
                  <a:pt x="3442" y="132523"/>
                  <a:pt x="0" y="118541"/>
                  <a:pt x="2616" y="103695"/>
                </a:cubicBezTo>
                <a:lnTo>
                  <a:pt x="11443" y="53721"/>
                </a:lnTo>
                <a:cubicBezTo>
                  <a:pt x="13970" y="39344"/>
                  <a:pt x="21933" y="25857"/>
                  <a:pt x="33833" y="15722"/>
                </a:cubicBezTo>
                <a:cubicBezTo>
                  <a:pt x="45770" y="5575"/>
                  <a:pt x="60261" y="0"/>
                  <a:pt x="74688" y="0"/>
                </a:cubicBezTo>
                <a:lnTo>
                  <a:pt x="205092" y="0"/>
                </a:lnTo>
                <a:lnTo>
                  <a:pt x="198957" y="34734"/>
                </a:lnTo>
                <a:lnTo>
                  <a:pt x="70306" y="34734"/>
                </a:lnTo>
                <a:cubicBezTo>
                  <a:pt x="59118" y="34734"/>
                  <a:pt x="48005" y="44208"/>
                  <a:pt x="46011" y="55423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 rot="0" flipH="0" flipV="0">
            <a:off x="5418297" y="19814126"/>
            <a:ext cx="205092" cy="159130"/>
          </a:xfrm>
          <a:custGeom>
            <a:pathLst>
              <a:path w="205092" h="159130">
                <a:moveTo>
                  <a:pt x="37211" y="105422"/>
                </a:moveTo>
                <a:cubicBezTo>
                  <a:pt x="36297" y="110641"/>
                  <a:pt x="37439" y="115480"/>
                  <a:pt x="40411" y="119036"/>
                </a:cubicBezTo>
                <a:cubicBezTo>
                  <a:pt x="43319" y="122503"/>
                  <a:pt x="47701" y="124395"/>
                  <a:pt x="52755" y="124395"/>
                </a:cubicBezTo>
                <a:lnTo>
                  <a:pt x="183159" y="124395"/>
                </a:lnTo>
                <a:lnTo>
                  <a:pt x="177025" y="159130"/>
                </a:lnTo>
                <a:lnTo>
                  <a:pt x="48374" y="159130"/>
                </a:lnTo>
                <a:cubicBezTo>
                  <a:pt x="33795" y="159130"/>
                  <a:pt x="20994" y="153427"/>
                  <a:pt x="12307" y="143090"/>
                </a:cubicBezTo>
                <a:cubicBezTo>
                  <a:pt x="3455" y="132523"/>
                  <a:pt x="0" y="118541"/>
                  <a:pt x="2629" y="103695"/>
                </a:cubicBezTo>
                <a:lnTo>
                  <a:pt x="11443" y="53721"/>
                </a:lnTo>
                <a:cubicBezTo>
                  <a:pt x="13983" y="39344"/>
                  <a:pt x="21946" y="25857"/>
                  <a:pt x="33833" y="15722"/>
                </a:cubicBezTo>
                <a:cubicBezTo>
                  <a:pt x="45783" y="5575"/>
                  <a:pt x="60274" y="0"/>
                  <a:pt x="74688" y="0"/>
                </a:cubicBezTo>
                <a:lnTo>
                  <a:pt x="205092" y="0"/>
                </a:lnTo>
                <a:lnTo>
                  <a:pt x="198970" y="34734"/>
                </a:lnTo>
                <a:lnTo>
                  <a:pt x="70319" y="34734"/>
                </a:lnTo>
                <a:cubicBezTo>
                  <a:pt x="59131" y="34734"/>
                  <a:pt x="48006" y="44208"/>
                  <a:pt x="46012" y="55423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1" name="Picture 1231"/>
          <p:cNvPicPr>
            <a:picLocks noChangeAspect="0" noChangeArrowheads="1"/>
          </p:cNvPicPr>
          <p:nvPr/>
        </p:nvPicPr>
        <p:blipFill>
          <a:blip r:embed="rId1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6617" y="19801432"/>
            <a:ext cx="219799" cy="184530"/>
          </a:xfrm>
          <a:prstGeom prst="rect">
            <a:avLst/>
          </a:prstGeom>
          <a:noFill/>
          <a:extLst/>
        </p:spPr>
      </p:pic>
      <p:sp>
        <p:nvSpPr>
          <p:cNvPr id="1232" name="Freeform 1232"/>
          <p:cNvSpPr/>
          <p:nvPr/>
        </p:nvSpPr>
        <p:spPr>
          <a:xfrm rot="0" flipH="0" flipV="0">
            <a:off x="5807971" y="19814132"/>
            <a:ext cx="194906" cy="159130"/>
          </a:xfrm>
          <a:custGeom>
            <a:pathLst>
              <a:path w="194906" h="159130">
                <a:moveTo>
                  <a:pt x="192582" y="111531"/>
                </a:moveTo>
                <a:cubicBezTo>
                  <a:pt x="190335" y="124269"/>
                  <a:pt x="183286" y="136219"/>
                  <a:pt x="172732" y="145186"/>
                </a:cubicBezTo>
                <a:cubicBezTo>
                  <a:pt x="162153" y="154177"/>
                  <a:pt x="149288" y="159130"/>
                  <a:pt x="136499" y="159130"/>
                </a:cubicBezTo>
                <a:lnTo>
                  <a:pt x="0" y="159130"/>
                </a:lnTo>
                <a:lnTo>
                  <a:pt x="6121" y="124396"/>
                </a:lnTo>
                <a:lnTo>
                  <a:pt x="140881" y="124396"/>
                </a:lnTo>
                <a:cubicBezTo>
                  <a:pt x="148755" y="124396"/>
                  <a:pt x="156591" y="117715"/>
                  <a:pt x="157988" y="109804"/>
                </a:cubicBezTo>
                <a:cubicBezTo>
                  <a:pt x="158623" y="106236"/>
                  <a:pt x="157861" y="102946"/>
                  <a:pt x="155829" y="100546"/>
                </a:cubicBezTo>
                <a:cubicBezTo>
                  <a:pt x="153886" y="98197"/>
                  <a:pt x="150927" y="96927"/>
                  <a:pt x="147472" y="96927"/>
                </a:cubicBezTo>
                <a:lnTo>
                  <a:pt x="60350" y="96927"/>
                </a:lnTo>
                <a:cubicBezTo>
                  <a:pt x="47206" y="96927"/>
                  <a:pt x="35712" y="91745"/>
                  <a:pt x="27990" y="82360"/>
                </a:cubicBezTo>
                <a:cubicBezTo>
                  <a:pt x="20294" y="72987"/>
                  <a:pt x="17322" y="60617"/>
                  <a:pt x="19647" y="47524"/>
                </a:cubicBezTo>
                <a:cubicBezTo>
                  <a:pt x="21907" y="34811"/>
                  <a:pt x="28943" y="22873"/>
                  <a:pt x="39509" y="13907"/>
                </a:cubicBezTo>
                <a:cubicBezTo>
                  <a:pt x="50076" y="4928"/>
                  <a:pt x="62928" y="0"/>
                  <a:pt x="75692" y="0"/>
                </a:cubicBezTo>
                <a:lnTo>
                  <a:pt x="162471" y="0"/>
                </a:lnTo>
                <a:lnTo>
                  <a:pt x="156349" y="34722"/>
                </a:lnTo>
                <a:lnTo>
                  <a:pt x="71310" y="34722"/>
                </a:lnTo>
                <a:cubicBezTo>
                  <a:pt x="63449" y="34722"/>
                  <a:pt x="55613" y="41402"/>
                  <a:pt x="54203" y="49314"/>
                </a:cubicBezTo>
                <a:cubicBezTo>
                  <a:pt x="53581" y="52845"/>
                  <a:pt x="54305" y="56121"/>
                  <a:pt x="56286" y="58522"/>
                </a:cubicBezTo>
                <a:cubicBezTo>
                  <a:pt x="58242" y="60897"/>
                  <a:pt x="61226" y="62205"/>
                  <a:pt x="64732" y="62205"/>
                </a:cubicBezTo>
                <a:lnTo>
                  <a:pt x="151854" y="62205"/>
                </a:lnTo>
                <a:cubicBezTo>
                  <a:pt x="164820" y="62205"/>
                  <a:pt x="176225" y="67272"/>
                  <a:pt x="183959" y="76492"/>
                </a:cubicBezTo>
                <a:cubicBezTo>
                  <a:pt x="191833" y="85878"/>
                  <a:pt x="194906" y="98336"/>
                  <a:pt x="192582" y="111531"/>
                </a:cubicBezTo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 rot="0" flipH="0" flipV="0">
            <a:off x="6003804" y="19814132"/>
            <a:ext cx="194894" cy="159130"/>
          </a:xfrm>
          <a:custGeom>
            <a:pathLst>
              <a:path w="194894" h="159130">
                <a:moveTo>
                  <a:pt x="192570" y="111531"/>
                </a:moveTo>
                <a:cubicBezTo>
                  <a:pt x="190323" y="124269"/>
                  <a:pt x="183287" y="136219"/>
                  <a:pt x="172733" y="145186"/>
                </a:cubicBezTo>
                <a:cubicBezTo>
                  <a:pt x="162141" y="154177"/>
                  <a:pt x="149289" y="159130"/>
                  <a:pt x="136500" y="159130"/>
                </a:cubicBezTo>
                <a:lnTo>
                  <a:pt x="0" y="159130"/>
                </a:lnTo>
                <a:lnTo>
                  <a:pt x="6109" y="124396"/>
                </a:lnTo>
                <a:lnTo>
                  <a:pt x="140881" y="124396"/>
                </a:lnTo>
                <a:cubicBezTo>
                  <a:pt x="148755" y="124396"/>
                  <a:pt x="156591" y="117715"/>
                  <a:pt x="157976" y="109804"/>
                </a:cubicBezTo>
                <a:cubicBezTo>
                  <a:pt x="158623" y="106236"/>
                  <a:pt x="157861" y="102946"/>
                  <a:pt x="155829" y="100546"/>
                </a:cubicBezTo>
                <a:cubicBezTo>
                  <a:pt x="153874" y="98197"/>
                  <a:pt x="150927" y="96927"/>
                  <a:pt x="147473" y="96927"/>
                </a:cubicBezTo>
                <a:lnTo>
                  <a:pt x="60351" y="96927"/>
                </a:lnTo>
                <a:cubicBezTo>
                  <a:pt x="47194" y="96927"/>
                  <a:pt x="35700" y="91745"/>
                  <a:pt x="27991" y="82360"/>
                </a:cubicBezTo>
                <a:cubicBezTo>
                  <a:pt x="20282" y="72987"/>
                  <a:pt x="17310" y="60617"/>
                  <a:pt x="19647" y="47524"/>
                </a:cubicBezTo>
                <a:cubicBezTo>
                  <a:pt x="21908" y="34811"/>
                  <a:pt x="28944" y="22873"/>
                  <a:pt x="39497" y="13907"/>
                </a:cubicBezTo>
                <a:cubicBezTo>
                  <a:pt x="50076" y="4928"/>
                  <a:pt x="62929" y="0"/>
                  <a:pt x="75680" y="0"/>
                </a:cubicBezTo>
                <a:lnTo>
                  <a:pt x="162472" y="0"/>
                </a:lnTo>
                <a:lnTo>
                  <a:pt x="156337" y="34722"/>
                </a:lnTo>
                <a:lnTo>
                  <a:pt x="71311" y="34722"/>
                </a:lnTo>
                <a:cubicBezTo>
                  <a:pt x="63437" y="34722"/>
                  <a:pt x="55614" y="41402"/>
                  <a:pt x="54191" y="49314"/>
                </a:cubicBezTo>
                <a:cubicBezTo>
                  <a:pt x="53582" y="52845"/>
                  <a:pt x="54306" y="56121"/>
                  <a:pt x="56300" y="58522"/>
                </a:cubicBezTo>
                <a:cubicBezTo>
                  <a:pt x="58230" y="60897"/>
                  <a:pt x="61227" y="62205"/>
                  <a:pt x="64732" y="62205"/>
                </a:cubicBezTo>
                <a:lnTo>
                  <a:pt x="151842" y="62205"/>
                </a:lnTo>
                <a:cubicBezTo>
                  <a:pt x="164821" y="62205"/>
                  <a:pt x="176213" y="67272"/>
                  <a:pt x="183947" y="76492"/>
                </a:cubicBezTo>
                <a:cubicBezTo>
                  <a:pt x="191834" y="85878"/>
                  <a:pt x="194894" y="98336"/>
                  <a:pt x="192570" y="111531"/>
                </a:cubicBezTo>
              </a:path>
            </a:pathLst>
          </a:custGeom>
          <a:solidFill>
            <a:srgbClr val="2B405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4" name="Picture 1234"/>
          <p:cNvPicPr>
            <a:picLocks noChangeAspect="0" noChangeArrowheads="1"/>
          </p:cNvPicPr>
          <p:nvPr/>
        </p:nvPicPr>
        <p:blipFill>
          <a:blip r:embed="rId1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4714" y="19588711"/>
            <a:ext cx="542266" cy="542266"/>
          </a:xfrm>
          <a:prstGeom prst="rect">
            <a:avLst/>
          </a:prstGeom>
          <a:noFill/>
          <a:extLst/>
        </p:spPr>
      </p:pic>
      <p:sp>
        <p:nvSpPr>
          <p:cNvPr id="1235" name="Freeform 1235"/>
          <p:cNvSpPr/>
          <p:nvPr/>
        </p:nvSpPr>
        <p:spPr>
          <a:xfrm rot="0" flipH="0" flipV="0">
            <a:off x="7904821" y="18678416"/>
            <a:ext cx="219951" cy="257378"/>
          </a:xfrm>
          <a:custGeom>
            <a:pathLst>
              <a:path w="219951" h="257378">
                <a:moveTo>
                  <a:pt x="0" y="257378"/>
                </a:moveTo>
                <a:lnTo>
                  <a:pt x="0" y="0"/>
                </a:lnTo>
                <a:lnTo>
                  <a:pt x="219951" y="0"/>
                </a:lnTo>
                <a:lnTo>
                  <a:pt x="219951" y="56350"/>
                </a:lnTo>
                <a:lnTo>
                  <a:pt x="95491" y="56350"/>
                </a:lnTo>
                <a:lnTo>
                  <a:pt x="95491" y="101118"/>
                </a:lnTo>
                <a:lnTo>
                  <a:pt x="212826" y="101118"/>
                </a:lnTo>
                <a:lnTo>
                  <a:pt x="212826" y="156160"/>
                </a:lnTo>
                <a:lnTo>
                  <a:pt x="95491" y="156160"/>
                </a:lnTo>
                <a:lnTo>
                  <a:pt x="95491" y="199632"/>
                </a:lnTo>
                <a:lnTo>
                  <a:pt x="219951" y="199632"/>
                </a:lnTo>
                <a:lnTo>
                  <a:pt x="219951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 rot="0" flipH="0" flipV="0">
            <a:off x="7675031" y="18678416"/>
            <a:ext cx="211188" cy="257378"/>
          </a:xfrm>
          <a:custGeom>
            <a:pathLst>
              <a:path w="211188" h="257378">
                <a:moveTo>
                  <a:pt x="0" y="257378"/>
                </a:moveTo>
                <a:lnTo>
                  <a:pt x="0" y="0"/>
                </a:lnTo>
                <a:lnTo>
                  <a:pt x="94183" y="0"/>
                </a:lnTo>
                <a:lnTo>
                  <a:pt x="94183" y="197155"/>
                </a:lnTo>
                <a:lnTo>
                  <a:pt x="211188" y="197155"/>
                </a:lnTo>
                <a:lnTo>
                  <a:pt x="211188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 rot="0" flipH="0" flipV="0">
            <a:off x="7396991" y="18678416"/>
            <a:ext cx="248944" cy="257378"/>
          </a:xfrm>
          <a:custGeom>
            <a:pathLst>
              <a:path w="248944" h="257378">
                <a:moveTo>
                  <a:pt x="77431" y="257378"/>
                </a:moveTo>
                <a:lnTo>
                  <a:pt x="77431" y="60884"/>
                </a:lnTo>
                <a:lnTo>
                  <a:pt x="0" y="60884"/>
                </a:lnTo>
                <a:lnTo>
                  <a:pt x="0" y="0"/>
                </a:lnTo>
                <a:lnTo>
                  <a:pt x="248944" y="0"/>
                </a:lnTo>
                <a:lnTo>
                  <a:pt x="248944" y="60884"/>
                </a:lnTo>
                <a:lnTo>
                  <a:pt x="171512" y="60884"/>
                </a:lnTo>
                <a:lnTo>
                  <a:pt x="171512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 rot="0" flipH="0" flipV="0">
            <a:off x="7283881" y="18802236"/>
            <a:ext cx="90729" cy="135179"/>
          </a:xfrm>
          <a:custGeom>
            <a:pathLst>
              <a:path w="90729" h="135179">
                <a:moveTo>
                  <a:pt x="0" y="135179"/>
                </a:moveTo>
                <a:lnTo>
                  <a:pt x="90729" y="135179"/>
                </a:lnTo>
                <a:lnTo>
                  <a:pt x="90729" y="0"/>
                </a:lnTo>
                <a:lnTo>
                  <a:pt x="0" y="0"/>
                </a:lnTo>
                <a:lnTo>
                  <a:pt x="0" y="135179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 rot="0" flipH="0" flipV="0">
            <a:off x="7278797" y="18671820"/>
            <a:ext cx="100799" cy="100685"/>
          </a:xfrm>
          <a:custGeom>
            <a:pathLst>
              <a:path w="100799" h="100685">
                <a:moveTo>
                  <a:pt x="50393" y="100685"/>
                </a:moveTo>
                <a:lnTo>
                  <a:pt x="52996" y="100571"/>
                </a:lnTo>
                <a:lnTo>
                  <a:pt x="55587" y="100368"/>
                </a:lnTo>
                <a:lnTo>
                  <a:pt x="58063" y="100152"/>
                </a:lnTo>
                <a:lnTo>
                  <a:pt x="60451" y="99720"/>
                </a:lnTo>
                <a:lnTo>
                  <a:pt x="62940" y="99060"/>
                </a:lnTo>
                <a:lnTo>
                  <a:pt x="65429" y="98311"/>
                </a:lnTo>
                <a:lnTo>
                  <a:pt x="67690" y="97663"/>
                </a:lnTo>
                <a:lnTo>
                  <a:pt x="69976" y="96698"/>
                </a:lnTo>
                <a:lnTo>
                  <a:pt x="72249" y="95707"/>
                </a:lnTo>
                <a:lnTo>
                  <a:pt x="74408" y="94628"/>
                </a:lnTo>
                <a:lnTo>
                  <a:pt x="76466" y="93332"/>
                </a:lnTo>
                <a:lnTo>
                  <a:pt x="78510" y="92037"/>
                </a:lnTo>
                <a:lnTo>
                  <a:pt x="80453" y="90627"/>
                </a:lnTo>
                <a:lnTo>
                  <a:pt x="82409" y="89116"/>
                </a:lnTo>
                <a:lnTo>
                  <a:pt x="84251" y="87490"/>
                </a:lnTo>
                <a:lnTo>
                  <a:pt x="85978" y="85877"/>
                </a:lnTo>
                <a:lnTo>
                  <a:pt x="87705" y="84137"/>
                </a:lnTo>
                <a:lnTo>
                  <a:pt x="89229" y="82309"/>
                </a:lnTo>
                <a:lnTo>
                  <a:pt x="90740" y="80353"/>
                </a:lnTo>
                <a:lnTo>
                  <a:pt x="92137" y="78410"/>
                </a:lnTo>
                <a:lnTo>
                  <a:pt x="93446" y="76467"/>
                </a:lnTo>
                <a:lnTo>
                  <a:pt x="94627" y="74308"/>
                </a:lnTo>
                <a:lnTo>
                  <a:pt x="95706" y="72136"/>
                </a:lnTo>
                <a:lnTo>
                  <a:pt x="96786" y="69863"/>
                </a:lnTo>
                <a:lnTo>
                  <a:pt x="97751" y="67602"/>
                </a:lnTo>
                <a:lnTo>
                  <a:pt x="98513" y="65329"/>
                </a:lnTo>
                <a:lnTo>
                  <a:pt x="99173" y="62941"/>
                </a:lnTo>
                <a:lnTo>
                  <a:pt x="99707" y="60465"/>
                </a:lnTo>
                <a:lnTo>
                  <a:pt x="100138" y="57975"/>
                </a:lnTo>
                <a:lnTo>
                  <a:pt x="100456" y="55474"/>
                </a:lnTo>
                <a:lnTo>
                  <a:pt x="100685" y="52883"/>
                </a:lnTo>
                <a:lnTo>
                  <a:pt x="100799" y="50292"/>
                </a:lnTo>
                <a:lnTo>
                  <a:pt x="100685" y="47701"/>
                </a:lnTo>
                <a:lnTo>
                  <a:pt x="100456" y="45212"/>
                </a:lnTo>
                <a:lnTo>
                  <a:pt x="100138" y="42735"/>
                </a:lnTo>
                <a:lnTo>
                  <a:pt x="99707" y="40233"/>
                </a:lnTo>
                <a:lnTo>
                  <a:pt x="99173" y="37757"/>
                </a:lnTo>
                <a:lnTo>
                  <a:pt x="98513" y="35369"/>
                </a:lnTo>
                <a:lnTo>
                  <a:pt x="97751" y="32995"/>
                </a:lnTo>
                <a:lnTo>
                  <a:pt x="96786" y="30721"/>
                </a:lnTo>
                <a:lnTo>
                  <a:pt x="95706" y="28550"/>
                </a:lnTo>
                <a:lnTo>
                  <a:pt x="94627" y="26289"/>
                </a:lnTo>
                <a:lnTo>
                  <a:pt x="93446" y="24232"/>
                </a:lnTo>
                <a:lnTo>
                  <a:pt x="92137" y="22174"/>
                </a:lnTo>
                <a:lnTo>
                  <a:pt x="90740" y="20231"/>
                </a:lnTo>
                <a:lnTo>
                  <a:pt x="89229" y="18402"/>
                </a:lnTo>
                <a:lnTo>
                  <a:pt x="87705" y="16446"/>
                </a:lnTo>
                <a:lnTo>
                  <a:pt x="85978" y="14707"/>
                </a:lnTo>
                <a:lnTo>
                  <a:pt x="84251" y="12992"/>
                </a:lnTo>
                <a:lnTo>
                  <a:pt x="82409" y="11481"/>
                </a:lnTo>
                <a:lnTo>
                  <a:pt x="80453" y="9957"/>
                </a:lnTo>
                <a:lnTo>
                  <a:pt x="78510" y="8547"/>
                </a:lnTo>
                <a:lnTo>
                  <a:pt x="76466" y="7264"/>
                </a:lnTo>
                <a:lnTo>
                  <a:pt x="74408" y="6071"/>
                </a:lnTo>
                <a:lnTo>
                  <a:pt x="72249" y="4991"/>
                </a:lnTo>
                <a:lnTo>
                  <a:pt x="69976" y="3899"/>
                </a:lnTo>
                <a:lnTo>
                  <a:pt x="67690" y="3048"/>
                </a:lnTo>
                <a:lnTo>
                  <a:pt x="65429" y="2172"/>
                </a:lnTo>
                <a:lnTo>
                  <a:pt x="62940" y="1524"/>
                </a:lnTo>
                <a:lnTo>
                  <a:pt x="60451" y="978"/>
                </a:lnTo>
                <a:lnTo>
                  <a:pt x="58063" y="546"/>
                </a:lnTo>
                <a:lnTo>
                  <a:pt x="55587" y="229"/>
                </a:lnTo>
                <a:lnTo>
                  <a:pt x="52996" y="0"/>
                </a:lnTo>
                <a:lnTo>
                  <a:pt x="50393" y="0"/>
                </a:lnTo>
                <a:lnTo>
                  <a:pt x="47917" y="0"/>
                </a:lnTo>
                <a:lnTo>
                  <a:pt x="45326" y="229"/>
                </a:lnTo>
                <a:lnTo>
                  <a:pt x="42723" y="546"/>
                </a:lnTo>
                <a:lnTo>
                  <a:pt x="40335" y="978"/>
                </a:lnTo>
                <a:lnTo>
                  <a:pt x="37859" y="1524"/>
                </a:lnTo>
                <a:lnTo>
                  <a:pt x="35471" y="2172"/>
                </a:lnTo>
                <a:lnTo>
                  <a:pt x="33096" y="3048"/>
                </a:lnTo>
                <a:lnTo>
                  <a:pt x="30823" y="3899"/>
                </a:lnTo>
                <a:lnTo>
                  <a:pt x="28549" y="4991"/>
                </a:lnTo>
                <a:lnTo>
                  <a:pt x="26391" y="6071"/>
                </a:lnTo>
                <a:lnTo>
                  <a:pt x="24333" y="7264"/>
                </a:lnTo>
                <a:lnTo>
                  <a:pt x="22276" y="8547"/>
                </a:lnTo>
                <a:lnTo>
                  <a:pt x="20333" y="9957"/>
                </a:lnTo>
                <a:lnTo>
                  <a:pt x="18377" y="11481"/>
                </a:lnTo>
                <a:lnTo>
                  <a:pt x="16662" y="12992"/>
                </a:lnTo>
                <a:lnTo>
                  <a:pt x="14821" y="14707"/>
                </a:lnTo>
                <a:lnTo>
                  <a:pt x="13195" y="16446"/>
                </a:lnTo>
                <a:lnTo>
                  <a:pt x="11570" y="18402"/>
                </a:lnTo>
                <a:lnTo>
                  <a:pt x="10058" y="20231"/>
                </a:lnTo>
                <a:lnTo>
                  <a:pt x="8661" y="22174"/>
                </a:lnTo>
                <a:lnTo>
                  <a:pt x="7353" y="24232"/>
                </a:lnTo>
                <a:lnTo>
                  <a:pt x="6172" y="26289"/>
                </a:lnTo>
                <a:lnTo>
                  <a:pt x="5093" y="28550"/>
                </a:lnTo>
                <a:lnTo>
                  <a:pt x="4013" y="30721"/>
                </a:lnTo>
                <a:lnTo>
                  <a:pt x="3137" y="32995"/>
                </a:lnTo>
                <a:lnTo>
                  <a:pt x="2388" y="35369"/>
                </a:lnTo>
                <a:lnTo>
                  <a:pt x="1626" y="37757"/>
                </a:lnTo>
                <a:lnTo>
                  <a:pt x="1079" y="40233"/>
                </a:lnTo>
                <a:lnTo>
                  <a:pt x="660" y="42735"/>
                </a:lnTo>
                <a:lnTo>
                  <a:pt x="330" y="45212"/>
                </a:lnTo>
                <a:lnTo>
                  <a:pt x="114" y="47701"/>
                </a:lnTo>
                <a:lnTo>
                  <a:pt x="0" y="50292"/>
                </a:lnTo>
                <a:lnTo>
                  <a:pt x="114" y="52883"/>
                </a:lnTo>
                <a:lnTo>
                  <a:pt x="330" y="55474"/>
                </a:lnTo>
                <a:lnTo>
                  <a:pt x="660" y="57975"/>
                </a:lnTo>
                <a:lnTo>
                  <a:pt x="1079" y="60465"/>
                </a:lnTo>
                <a:lnTo>
                  <a:pt x="1626" y="62941"/>
                </a:lnTo>
                <a:lnTo>
                  <a:pt x="2388" y="65329"/>
                </a:lnTo>
                <a:lnTo>
                  <a:pt x="3137" y="67602"/>
                </a:lnTo>
                <a:lnTo>
                  <a:pt x="4013" y="69863"/>
                </a:lnTo>
                <a:lnTo>
                  <a:pt x="5093" y="72136"/>
                </a:lnTo>
                <a:lnTo>
                  <a:pt x="6172" y="74308"/>
                </a:lnTo>
                <a:lnTo>
                  <a:pt x="7353" y="76467"/>
                </a:lnTo>
                <a:lnTo>
                  <a:pt x="8661" y="78410"/>
                </a:lnTo>
                <a:lnTo>
                  <a:pt x="10058" y="80353"/>
                </a:lnTo>
                <a:lnTo>
                  <a:pt x="11570" y="82309"/>
                </a:lnTo>
                <a:lnTo>
                  <a:pt x="13195" y="84137"/>
                </a:lnTo>
                <a:lnTo>
                  <a:pt x="14821" y="85877"/>
                </a:lnTo>
                <a:lnTo>
                  <a:pt x="16662" y="87490"/>
                </a:lnTo>
                <a:lnTo>
                  <a:pt x="18377" y="89116"/>
                </a:lnTo>
                <a:lnTo>
                  <a:pt x="20333" y="90627"/>
                </a:lnTo>
                <a:lnTo>
                  <a:pt x="22276" y="92037"/>
                </a:lnTo>
                <a:lnTo>
                  <a:pt x="24333" y="93332"/>
                </a:lnTo>
                <a:lnTo>
                  <a:pt x="26391" y="94628"/>
                </a:lnTo>
                <a:lnTo>
                  <a:pt x="28549" y="95707"/>
                </a:lnTo>
                <a:lnTo>
                  <a:pt x="30823" y="96698"/>
                </a:lnTo>
                <a:lnTo>
                  <a:pt x="33096" y="97663"/>
                </a:lnTo>
                <a:lnTo>
                  <a:pt x="35471" y="98311"/>
                </a:lnTo>
                <a:lnTo>
                  <a:pt x="37859" y="99060"/>
                </a:lnTo>
                <a:lnTo>
                  <a:pt x="40335" y="99720"/>
                </a:lnTo>
                <a:lnTo>
                  <a:pt x="42723" y="100152"/>
                </a:lnTo>
                <a:lnTo>
                  <a:pt x="45326" y="100368"/>
                </a:lnTo>
                <a:lnTo>
                  <a:pt x="47917" y="100571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0" name="Picture 1240"/>
          <p:cNvPicPr>
            <a:picLocks noChangeAspect="0" noChangeArrowheads="1"/>
          </p:cNvPicPr>
          <p:nvPr/>
        </p:nvPicPr>
        <p:blipFill>
          <a:blip r:embed="rId1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3585" y="18665725"/>
            <a:ext cx="283743" cy="284505"/>
          </a:xfrm>
          <a:prstGeom prst="rect">
            <a:avLst/>
          </a:prstGeom>
          <a:noFill/>
          <a:extLst/>
        </p:spPr>
      </p:pic>
      <p:sp>
        <p:nvSpPr>
          <p:cNvPr id="1241" name="Freeform 1241"/>
          <p:cNvSpPr/>
          <p:nvPr/>
        </p:nvSpPr>
        <p:spPr>
          <a:xfrm rot="0" flipH="0" flipV="0">
            <a:off x="6966283" y="18678421"/>
            <a:ext cx="258343" cy="259105"/>
          </a:xfrm>
          <a:custGeom>
            <a:pathLst>
              <a:path w="258343" h="259105">
                <a:moveTo>
                  <a:pt x="258343" y="0"/>
                </a:moveTo>
                <a:lnTo>
                  <a:pt x="258343" y="259105"/>
                </a:lnTo>
                <a:lnTo>
                  <a:pt x="0" y="259105"/>
                </a:lnTo>
                <a:lnTo>
                  <a:pt x="149555" y="0"/>
                </a:lnTo>
                <a:lnTo>
                  <a:pt x="258343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 rot="0" flipH="0" flipV="0">
            <a:off x="7081122" y="18911461"/>
            <a:ext cx="123938" cy="12877"/>
          </a:xfrm>
          <a:custGeom>
            <a:pathLst>
              <a:path w="123938" h="12877">
                <a:moveTo>
                  <a:pt x="6819" y="0"/>
                </a:moveTo>
                <a:lnTo>
                  <a:pt x="123938" y="0"/>
                </a:lnTo>
                <a:lnTo>
                  <a:pt x="123938" y="12877"/>
                </a:lnTo>
                <a:lnTo>
                  <a:pt x="0" y="12877"/>
                </a:lnTo>
                <a:lnTo>
                  <a:pt x="0" y="12547"/>
                </a:lnTo>
                <a:lnTo>
                  <a:pt x="6819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 rot="0" flipH="0" flipV="0">
            <a:off x="7094856" y="18885838"/>
            <a:ext cx="110197" cy="12877"/>
          </a:xfrm>
          <a:custGeom>
            <a:pathLst>
              <a:path w="110197" h="12877">
                <a:moveTo>
                  <a:pt x="7137" y="0"/>
                </a:moveTo>
                <a:lnTo>
                  <a:pt x="110197" y="0"/>
                </a:lnTo>
                <a:lnTo>
                  <a:pt x="110197" y="12877"/>
                </a:lnTo>
                <a:lnTo>
                  <a:pt x="0" y="12877"/>
                </a:lnTo>
                <a:lnTo>
                  <a:pt x="7137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 rot="0" flipH="0" flipV="0">
            <a:off x="7109133" y="18859781"/>
            <a:ext cx="95923" cy="12865"/>
          </a:xfrm>
          <a:custGeom>
            <a:pathLst>
              <a:path w="95923" h="12865">
                <a:moveTo>
                  <a:pt x="7023" y="0"/>
                </a:moveTo>
                <a:lnTo>
                  <a:pt x="95923" y="0"/>
                </a:lnTo>
                <a:lnTo>
                  <a:pt x="95923" y="12865"/>
                </a:lnTo>
                <a:lnTo>
                  <a:pt x="0" y="12865"/>
                </a:lnTo>
                <a:lnTo>
                  <a:pt x="7023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 rot="0" flipH="0" flipV="0">
            <a:off x="7123621" y="18833500"/>
            <a:ext cx="81431" cy="12763"/>
          </a:xfrm>
          <a:custGeom>
            <a:pathLst>
              <a:path w="81431" h="12763">
                <a:moveTo>
                  <a:pt x="6921" y="0"/>
                </a:moveTo>
                <a:lnTo>
                  <a:pt x="81431" y="0"/>
                </a:lnTo>
                <a:lnTo>
                  <a:pt x="81431" y="12763"/>
                </a:lnTo>
                <a:lnTo>
                  <a:pt x="0" y="12763"/>
                </a:lnTo>
                <a:lnTo>
                  <a:pt x="6921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 rot="0" flipH="0" flipV="0">
            <a:off x="7137573" y="18807977"/>
            <a:ext cx="67487" cy="12649"/>
          </a:xfrm>
          <a:custGeom>
            <a:pathLst>
              <a:path w="67487" h="12649">
                <a:moveTo>
                  <a:pt x="7035" y="0"/>
                </a:moveTo>
                <a:lnTo>
                  <a:pt x="67487" y="0"/>
                </a:lnTo>
                <a:lnTo>
                  <a:pt x="67487" y="12649"/>
                </a:lnTo>
                <a:lnTo>
                  <a:pt x="0" y="12649"/>
                </a:lnTo>
                <a:lnTo>
                  <a:pt x="7035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 rot="0" flipH="0" flipV="0">
            <a:off x="7151850" y="18781919"/>
            <a:ext cx="53212" cy="12865"/>
          </a:xfrm>
          <a:custGeom>
            <a:pathLst>
              <a:path w="53212" h="12865">
                <a:moveTo>
                  <a:pt x="6921" y="0"/>
                </a:moveTo>
                <a:lnTo>
                  <a:pt x="53212" y="0"/>
                </a:lnTo>
                <a:lnTo>
                  <a:pt x="53212" y="12865"/>
                </a:lnTo>
                <a:lnTo>
                  <a:pt x="0" y="12865"/>
                </a:lnTo>
                <a:lnTo>
                  <a:pt x="6921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 rot="0" flipH="0" flipV="0">
            <a:off x="7166010" y="18755961"/>
            <a:ext cx="39051" cy="12763"/>
          </a:xfrm>
          <a:custGeom>
            <a:pathLst>
              <a:path w="39051" h="12763">
                <a:moveTo>
                  <a:pt x="7035" y="0"/>
                </a:moveTo>
                <a:lnTo>
                  <a:pt x="39051" y="0"/>
                </a:lnTo>
                <a:lnTo>
                  <a:pt x="39051" y="12763"/>
                </a:lnTo>
                <a:lnTo>
                  <a:pt x="0" y="12763"/>
                </a:lnTo>
                <a:lnTo>
                  <a:pt x="7035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 rot="0" flipH="0" flipV="0">
            <a:off x="7180183" y="18729903"/>
            <a:ext cx="24866" cy="12763"/>
          </a:xfrm>
          <a:custGeom>
            <a:pathLst>
              <a:path w="24866" h="12763">
                <a:moveTo>
                  <a:pt x="7137" y="0"/>
                </a:moveTo>
                <a:lnTo>
                  <a:pt x="24866" y="0"/>
                </a:lnTo>
                <a:lnTo>
                  <a:pt x="24866" y="12763"/>
                </a:lnTo>
                <a:lnTo>
                  <a:pt x="0" y="12763"/>
                </a:lnTo>
                <a:lnTo>
                  <a:pt x="7137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 rot="0" flipH="0" flipV="0">
            <a:off x="7194238" y="18704379"/>
            <a:ext cx="10820" cy="12763"/>
          </a:xfrm>
          <a:custGeom>
            <a:pathLst>
              <a:path w="10820" h="12763">
                <a:moveTo>
                  <a:pt x="7023" y="0"/>
                </a:moveTo>
                <a:lnTo>
                  <a:pt x="10820" y="0"/>
                </a:lnTo>
                <a:lnTo>
                  <a:pt x="10820" y="12763"/>
                </a:lnTo>
                <a:lnTo>
                  <a:pt x="0" y="12763"/>
                </a:lnTo>
                <a:lnTo>
                  <a:pt x="7023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 rot="0" flipH="0" flipV="0">
            <a:off x="6962812" y="18967273"/>
            <a:ext cx="1162724" cy="26378"/>
          </a:xfrm>
          <a:custGeom>
            <a:pathLst>
              <a:path w="1162724" h="26378">
                <a:moveTo>
                  <a:pt x="0" y="26378"/>
                </a:moveTo>
                <a:lnTo>
                  <a:pt x="1162724" y="26378"/>
                </a:lnTo>
                <a:lnTo>
                  <a:pt x="1162724" y="0"/>
                </a:lnTo>
                <a:lnTo>
                  <a:pt x="0" y="0"/>
                </a:lnTo>
                <a:lnTo>
                  <a:pt x="0" y="26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7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2" name="Picture 1252"/>
          <p:cNvPicPr>
            <a:picLocks noChangeAspect="0" noChangeArrowheads="1"/>
          </p:cNvPicPr>
          <p:nvPr/>
        </p:nvPicPr>
        <p:blipFill>
          <a:blip r:embed="rId1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6636" y="18565390"/>
            <a:ext cx="2099803" cy="536215"/>
          </a:xfrm>
          <a:prstGeom prst="rect">
            <a:avLst/>
          </a:prstGeom>
          <a:noFill/>
          <a:extLst/>
        </p:spPr>
      </p:pic>
      <p:sp>
        <p:nvSpPr>
          <p:cNvPr id="1253" name="Freeform 1253"/>
          <p:cNvSpPr/>
          <p:nvPr/>
        </p:nvSpPr>
        <p:spPr>
          <a:xfrm rot="0" flipH="0" flipV="0">
            <a:off x="6971717" y="18168610"/>
            <a:ext cx="88594" cy="125602"/>
          </a:xfrm>
          <a:custGeom>
            <a:pathLst>
              <a:path w="88594" h="125602">
                <a:moveTo>
                  <a:pt x="73647" y="39674"/>
                </a:moveTo>
                <a:cubicBezTo>
                  <a:pt x="69380" y="20459"/>
                  <a:pt x="59601" y="13881"/>
                  <a:pt x="44476" y="13881"/>
                </a:cubicBezTo>
                <a:cubicBezTo>
                  <a:pt x="25616" y="13881"/>
                  <a:pt x="15291" y="25628"/>
                  <a:pt x="15291" y="56031"/>
                </a:cubicBezTo>
                <a:lnTo>
                  <a:pt x="15291" y="69557"/>
                </a:lnTo>
                <a:cubicBezTo>
                  <a:pt x="15291" y="99973"/>
                  <a:pt x="25616" y="111721"/>
                  <a:pt x="44476" y="111721"/>
                </a:cubicBezTo>
                <a:cubicBezTo>
                  <a:pt x="60490" y="111721"/>
                  <a:pt x="69558" y="103897"/>
                  <a:pt x="73647" y="85927"/>
                </a:cubicBezTo>
                <a:lnTo>
                  <a:pt x="88417" y="85927"/>
                </a:lnTo>
                <a:cubicBezTo>
                  <a:pt x="84492" y="113486"/>
                  <a:pt x="67780" y="125602"/>
                  <a:pt x="44476" y="125602"/>
                </a:cubicBezTo>
                <a:cubicBezTo>
                  <a:pt x="17259" y="125602"/>
                  <a:pt x="0" y="109231"/>
                  <a:pt x="0" y="69557"/>
                </a:cubicBezTo>
                <a:lnTo>
                  <a:pt x="0" y="56031"/>
                </a:lnTo>
                <a:cubicBezTo>
                  <a:pt x="0" y="16370"/>
                  <a:pt x="17259" y="0"/>
                  <a:pt x="44476" y="0"/>
                </a:cubicBezTo>
                <a:cubicBezTo>
                  <a:pt x="68669" y="0"/>
                  <a:pt x="84683" y="12814"/>
                  <a:pt x="88594" y="3967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4" name="Picture 1254"/>
          <p:cNvPicPr>
            <a:picLocks noChangeAspect="0" noChangeArrowheads="1"/>
          </p:cNvPicPr>
          <p:nvPr/>
        </p:nvPicPr>
        <p:blipFill>
          <a:blip r:embed="rId1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60000" y="18189713"/>
            <a:ext cx="99402" cy="117195"/>
          </a:xfrm>
          <a:prstGeom prst="rect">
            <a:avLst/>
          </a:prstGeom>
          <a:noFill/>
          <a:extLst/>
        </p:spPr>
      </p:pic>
      <p:sp>
        <p:nvSpPr>
          <p:cNvPr id="1255" name="Freeform 1255"/>
          <p:cNvSpPr/>
          <p:nvPr/>
        </p:nvSpPr>
        <p:spPr>
          <a:xfrm rot="0" flipH="0" flipV="0">
            <a:off x="7159117" y="18234965"/>
            <a:ext cx="46075" cy="12815"/>
          </a:xfrm>
          <a:custGeom>
            <a:pathLst>
              <a:path w="46075" h="12815">
                <a:moveTo>
                  <a:pt x="0" y="0"/>
                </a:moveTo>
                <a:lnTo>
                  <a:pt x="46075" y="0"/>
                </a:lnTo>
                <a:lnTo>
                  <a:pt x="46075" y="12815"/>
                </a:lnTo>
                <a:lnTo>
                  <a:pt x="0" y="12815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6" name="Picture 1256"/>
          <p:cNvPicPr>
            <a:picLocks noChangeAspect="0" noChangeArrowheads="1"/>
          </p:cNvPicPr>
          <p:nvPr/>
        </p:nvPicPr>
        <p:blipFill>
          <a:blip r:embed="rId12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04909" y="18189713"/>
            <a:ext cx="99402" cy="117195"/>
          </a:xfrm>
          <a:prstGeom prst="rect">
            <a:avLst/>
          </a:prstGeom>
          <a:noFill/>
          <a:extLst/>
        </p:spPr>
      </p:pic>
      <p:sp>
        <p:nvSpPr>
          <p:cNvPr id="1257" name="Freeform 1257"/>
          <p:cNvSpPr/>
          <p:nvPr/>
        </p:nvSpPr>
        <p:spPr>
          <a:xfrm rot="0" flipH="0" flipV="0">
            <a:off x="7310240" y="18202406"/>
            <a:ext cx="60312" cy="90372"/>
          </a:xfrm>
          <a:custGeom>
            <a:pathLst>
              <a:path w="60312" h="90372">
                <a:moveTo>
                  <a:pt x="48209" y="20637"/>
                </a:moveTo>
                <a:cubicBezTo>
                  <a:pt x="44476" y="15481"/>
                  <a:pt x="39853" y="13170"/>
                  <a:pt x="33262" y="13170"/>
                </a:cubicBezTo>
                <a:cubicBezTo>
                  <a:pt x="22416" y="13170"/>
                  <a:pt x="14237" y="21360"/>
                  <a:pt x="14237" y="34683"/>
                </a:cubicBezTo>
                <a:lnTo>
                  <a:pt x="14237" y="90372"/>
                </a:lnTo>
                <a:lnTo>
                  <a:pt x="0" y="90372"/>
                </a:lnTo>
                <a:lnTo>
                  <a:pt x="0" y="1422"/>
                </a:lnTo>
                <a:lnTo>
                  <a:pt x="14237" y="1422"/>
                </a:lnTo>
                <a:lnTo>
                  <a:pt x="14237" y="10147"/>
                </a:lnTo>
                <a:cubicBezTo>
                  <a:pt x="17971" y="3924"/>
                  <a:pt x="24016" y="0"/>
                  <a:pt x="34862" y="0"/>
                </a:cubicBezTo>
                <a:cubicBezTo>
                  <a:pt x="46965" y="0"/>
                  <a:pt x="54622" y="4089"/>
                  <a:pt x="60312" y="12103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8" name="Picture 1258"/>
          <p:cNvPicPr>
            <a:picLocks noChangeAspect="0" noChangeArrowheads="1"/>
          </p:cNvPicPr>
          <p:nvPr/>
        </p:nvPicPr>
        <p:blipFill>
          <a:blip r:embed="rId1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63150" y="18189713"/>
            <a:ext cx="99402" cy="150634"/>
          </a:xfrm>
          <a:prstGeom prst="rect">
            <a:avLst/>
          </a:prstGeom>
          <a:noFill/>
          <a:extLst/>
        </p:spPr>
      </p:pic>
      <p:pic>
        <p:nvPicPr>
          <p:cNvPr id="1259" name="Picture 1259"/>
          <p:cNvPicPr>
            <a:picLocks noChangeAspect="0" noChangeArrowheads="1"/>
          </p:cNvPicPr>
          <p:nvPr/>
        </p:nvPicPr>
        <p:blipFill>
          <a:blip r:embed="rId1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5785" y="18189701"/>
            <a:ext cx="94068" cy="117208"/>
          </a:xfrm>
          <a:prstGeom prst="rect">
            <a:avLst/>
          </a:prstGeom>
          <a:noFill/>
          <a:extLst/>
        </p:spPr>
      </p:pic>
      <p:sp>
        <p:nvSpPr>
          <p:cNvPr id="1260" name="Freeform 1260"/>
          <p:cNvSpPr/>
          <p:nvPr/>
        </p:nvSpPr>
        <p:spPr>
          <a:xfrm rot="0" flipH="0" flipV="0">
            <a:off x="7560223" y="18202411"/>
            <a:ext cx="70446" cy="90372"/>
          </a:xfrm>
          <a:custGeom>
            <a:pathLst>
              <a:path w="70446" h="90372">
                <a:moveTo>
                  <a:pt x="0" y="1422"/>
                </a:moveTo>
                <a:lnTo>
                  <a:pt x="14236" y="1422"/>
                </a:lnTo>
                <a:lnTo>
                  <a:pt x="14236" y="10146"/>
                </a:lnTo>
                <a:cubicBezTo>
                  <a:pt x="18681" y="3377"/>
                  <a:pt x="24904" y="0"/>
                  <a:pt x="38074" y="0"/>
                </a:cubicBezTo>
                <a:cubicBezTo>
                  <a:pt x="57099" y="0"/>
                  <a:pt x="70446" y="9969"/>
                  <a:pt x="70446" y="34873"/>
                </a:cubicBezTo>
                <a:lnTo>
                  <a:pt x="70446" y="90372"/>
                </a:lnTo>
                <a:lnTo>
                  <a:pt x="56222" y="90372"/>
                </a:lnTo>
                <a:lnTo>
                  <a:pt x="56222" y="35038"/>
                </a:lnTo>
                <a:cubicBezTo>
                  <a:pt x="56222" y="17068"/>
                  <a:pt x="46431" y="13169"/>
                  <a:pt x="35940" y="13169"/>
                </a:cubicBezTo>
                <a:cubicBezTo>
                  <a:pt x="22593" y="13169"/>
                  <a:pt x="14236" y="22592"/>
                  <a:pt x="14236" y="34873"/>
                </a:cubicBezTo>
                <a:lnTo>
                  <a:pt x="14236" y="90372"/>
                </a:lnTo>
                <a:lnTo>
                  <a:pt x="0" y="9037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1" name="Picture 1261"/>
          <p:cNvPicPr>
            <a:picLocks noChangeAspect="0" noChangeArrowheads="1"/>
          </p:cNvPicPr>
          <p:nvPr/>
        </p:nvPicPr>
        <p:blipFill>
          <a:blip r:embed="rId1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42821" y="18157343"/>
            <a:ext cx="41414" cy="148145"/>
          </a:xfrm>
          <a:prstGeom prst="rect">
            <a:avLst/>
          </a:prstGeom>
          <a:noFill/>
          <a:extLst/>
        </p:spPr>
      </p:pic>
      <p:sp>
        <p:nvSpPr>
          <p:cNvPr id="1262" name="Freeform 1262"/>
          <p:cNvSpPr/>
          <p:nvPr/>
        </p:nvSpPr>
        <p:spPr>
          <a:xfrm rot="0" flipH="0" flipV="0">
            <a:off x="7691974" y="18202406"/>
            <a:ext cx="67779" cy="91807"/>
          </a:xfrm>
          <a:custGeom>
            <a:pathLst>
              <a:path w="67779" h="91807">
                <a:moveTo>
                  <a:pt x="54432" y="22237"/>
                </a:moveTo>
                <a:cubicBezTo>
                  <a:pt x="49632" y="16014"/>
                  <a:pt x="44641" y="13170"/>
                  <a:pt x="32385" y="13170"/>
                </a:cubicBezTo>
                <a:cubicBezTo>
                  <a:pt x="21882" y="13170"/>
                  <a:pt x="15113" y="17259"/>
                  <a:pt x="15113" y="25094"/>
                </a:cubicBezTo>
                <a:cubicBezTo>
                  <a:pt x="15113" y="35216"/>
                  <a:pt x="24003" y="38251"/>
                  <a:pt x="35751" y="39140"/>
                </a:cubicBezTo>
                <a:cubicBezTo>
                  <a:pt x="52477" y="40385"/>
                  <a:pt x="67779" y="45198"/>
                  <a:pt x="67779" y="65645"/>
                </a:cubicBezTo>
                <a:cubicBezTo>
                  <a:pt x="67779" y="81126"/>
                  <a:pt x="57289" y="91807"/>
                  <a:pt x="34328" y="91807"/>
                </a:cubicBezTo>
                <a:cubicBezTo>
                  <a:pt x="16180" y="91807"/>
                  <a:pt x="6757" y="86283"/>
                  <a:pt x="0" y="77024"/>
                </a:cubicBezTo>
                <a:lnTo>
                  <a:pt x="10490" y="69569"/>
                </a:lnTo>
                <a:cubicBezTo>
                  <a:pt x="15304" y="75958"/>
                  <a:pt x="21705" y="78625"/>
                  <a:pt x="34519" y="78625"/>
                </a:cubicBezTo>
                <a:cubicBezTo>
                  <a:pt x="46432" y="78625"/>
                  <a:pt x="53543" y="74002"/>
                  <a:pt x="53543" y="66001"/>
                </a:cubicBezTo>
                <a:cubicBezTo>
                  <a:pt x="53543" y="56387"/>
                  <a:pt x="47841" y="53021"/>
                  <a:pt x="30595" y="51764"/>
                </a:cubicBezTo>
                <a:cubicBezTo>
                  <a:pt x="15647" y="50697"/>
                  <a:pt x="889" y="44665"/>
                  <a:pt x="889" y="25259"/>
                </a:cubicBezTo>
                <a:cubicBezTo>
                  <a:pt x="889" y="10503"/>
                  <a:pt x="11557" y="0"/>
                  <a:pt x="32728" y="0"/>
                </a:cubicBezTo>
                <a:cubicBezTo>
                  <a:pt x="47143" y="0"/>
                  <a:pt x="58165" y="3746"/>
                  <a:pt x="65112" y="1477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3" name="Picture 1263"/>
          <p:cNvPicPr>
            <a:picLocks noChangeAspect="0" noChangeArrowheads="1"/>
          </p:cNvPicPr>
          <p:nvPr/>
        </p:nvPicPr>
        <p:blipFill>
          <a:blip r:embed="rId1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62122" y="18189704"/>
            <a:ext cx="95846" cy="117208"/>
          </a:xfrm>
          <a:prstGeom prst="rect">
            <a:avLst/>
          </a:prstGeom>
          <a:noFill/>
          <a:extLst/>
        </p:spPr>
      </p:pic>
      <p:sp>
        <p:nvSpPr>
          <p:cNvPr id="1264" name="Freeform 1264"/>
          <p:cNvSpPr/>
          <p:nvPr/>
        </p:nvSpPr>
        <p:spPr>
          <a:xfrm rot="0" flipH="0" flipV="0">
            <a:off x="7866038" y="18202406"/>
            <a:ext cx="60299" cy="90372"/>
          </a:xfrm>
          <a:custGeom>
            <a:pathLst>
              <a:path w="60299" h="90372">
                <a:moveTo>
                  <a:pt x="48209" y="20637"/>
                </a:moveTo>
                <a:cubicBezTo>
                  <a:pt x="44476" y="15481"/>
                  <a:pt x="39853" y="13170"/>
                  <a:pt x="33262" y="13170"/>
                </a:cubicBezTo>
                <a:cubicBezTo>
                  <a:pt x="22416" y="13170"/>
                  <a:pt x="14224" y="21360"/>
                  <a:pt x="14224" y="34683"/>
                </a:cubicBezTo>
                <a:lnTo>
                  <a:pt x="14224" y="90372"/>
                </a:lnTo>
                <a:lnTo>
                  <a:pt x="0" y="90372"/>
                </a:lnTo>
                <a:lnTo>
                  <a:pt x="0" y="1422"/>
                </a:lnTo>
                <a:lnTo>
                  <a:pt x="14224" y="1422"/>
                </a:lnTo>
                <a:lnTo>
                  <a:pt x="14224" y="10147"/>
                </a:lnTo>
                <a:cubicBezTo>
                  <a:pt x="17958" y="3924"/>
                  <a:pt x="24016" y="0"/>
                  <a:pt x="34862" y="0"/>
                </a:cubicBezTo>
                <a:cubicBezTo>
                  <a:pt x="46952" y="0"/>
                  <a:pt x="54609" y="4089"/>
                  <a:pt x="60299" y="12103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 rot="0" flipH="0" flipV="0">
            <a:off x="7931637" y="18202406"/>
            <a:ext cx="67778" cy="91807"/>
          </a:xfrm>
          <a:custGeom>
            <a:pathLst>
              <a:path w="67778" h="91807">
                <a:moveTo>
                  <a:pt x="54444" y="22237"/>
                </a:moveTo>
                <a:cubicBezTo>
                  <a:pt x="49631" y="16014"/>
                  <a:pt x="44653" y="13170"/>
                  <a:pt x="32385" y="13170"/>
                </a:cubicBezTo>
                <a:cubicBezTo>
                  <a:pt x="21894" y="13170"/>
                  <a:pt x="15125" y="17259"/>
                  <a:pt x="15125" y="25094"/>
                </a:cubicBezTo>
                <a:cubicBezTo>
                  <a:pt x="15125" y="35216"/>
                  <a:pt x="24015" y="38251"/>
                  <a:pt x="35763" y="39140"/>
                </a:cubicBezTo>
                <a:cubicBezTo>
                  <a:pt x="52489" y="40385"/>
                  <a:pt x="67778" y="45198"/>
                  <a:pt x="67778" y="65645"/>
                </a:cubicBezTo>
                <a:cubicBezTo>
                  <a:pt x="67778" y="81126"/>
                  <a:pt x="57288" y="91807"/>
                  <a:pt x="34340" y="91807"/>
                </a:cubicBezTo>
                <a:cubicBezTo>
                  <a:pt x="16192" y="91807"/>
                  <a:pt x="6769" y="86283"/>
                  <a:pt x="0" y="77024"/>
                </a:cubicBezTo>
                <a:lnTo>
                  <a:pt x="10502" y="69569"/>
                </a:lnTo>
                <a:cubicBezTo>
                  <a:pt x="15303" y="75958"/>
                  <a:pt x="21704" y="78625"/>
                  <a:pt x="34518" y="78625"/>
                </a:cubicBezTo>
                <a:cubicBezTo>
                  <a:pt x="46431" y="78625"/>
                  <a:pt x="53555" y="74002"/>
                  <a:pt x="53555" y="66001"/>
                </a:cubicBezTo>
                <a:cubicBezTo>
                  <a:pt x="53555" y="56387"/>
                  <a:pt x="47853" y="53021"/>
                  <a:pt x="30607" y="51764"/>
                </a:cubicBezTo>
                <a:cubicBezTo>
                  <a:pt x="15659" y="50697"/>
                  <a:pt x="889" y="44665"/>
                  <a:pt x="889" y="25259"/>
                </a:cubicBezTo>
                <a:cubicBezTo>
                  <a:pt x="889" y="10503"/>
                  <a:pt x="11569" y="0"/>
                  <a:pt x="32740" y="0"/>
                </a:cubicBezTo>
                <a:cubicBezTo>
                  <a:pt x="47155" y="0"/>
                  <a:pt x="58177" y="3746"/>
                  <a:pt x="65111" y="1477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6" name="Picture 1266"/>
          <p:cNvPicPr>
            <a:picLocks noChangeAspect="0" noChangeArrowheads="1"/>
          </p:cNvPicPr>
          <p:nvPr/>
        </p:nvPicPr>
        <p:blipFill>
          <a:blip r:embed="rId1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05356" y="18191125"/>
            <a:ext cx="42481" cy="114363"/>
          </a:xfrm>
          <a:prstGeom prst="rect">
            <a:avLst/>
          </a:prstGeom>
          <a:noFill/>
          <a:extLst/>
        </p:spPr>
      </p:pic>
      <p:pic>
        <p:nvPicPr>
          <p:cNvPr id="1267" name="Picture 1267"/>
          <p:cNvPicPr>
            <a:picLocks noChangeAspect="0" noChangeArrowheads="1"/>
          </p:cNvPicPr>
          <p:nvPr/>
        </p:nvPicPr>
        <p:blipFill>
          <a:blip r:embed="rId1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0011" y="18155905"/>
            <a:ext cx="114350" cy="151002"/>
          </a:xfrm>
          <a:prstGeom prst="rect">
            <a:avLst/>
          </a:prstGeom>
          <a:noFill/>
          <a:extLst/>
        </p:spPr>
      </p:pic>
      <p:sp>
        <p:nvSpPr>
          <p:cNvPr id="1268" name="Freeform 1268"/>
          <p:cNvSpPr/>
          <p:nvPr/>
        </p:nvSpPr>
        <p:spPr>
          <a:xfrm rot="0" flipH="0" flipV="0">
            <a:off x="1102061" y="18202406"/>
            <a:ext cx="60299" cy="90372"/>
          </a:xfrm>
          <a:custGeom>
            <a:pathLst>
              <a:path w="60299" h="90372">
                <a:moveTo>
                  <a:pt x="48209" y="20637"/>
                </a:moveTo>
                <a:cubicBezTo>
                  <a:pt x="44476" y="15481"/>
                  <a:pt x="39853" y="13170"/>
                  <a:pt x="33262" y="13170"/>
                </a:cubicBezTo>
                <a:cubicBezTo>
                  <a:pt x="22416" y="13170"/>
                  <a:pt x="14224" y="21360"/>
                  <a:pt x="14224" y="34683"/>
                </a:cubicBezTo>
                <a:lnTo>
                  <a:pt x="14224" y="90372"/>
                </a:lnTo>
                <a:lnTo>
                  <a:pt x="0" y="90372"/>
                </a:lnTo>
                <a:lnTo>
                  <a:pt x="0" y="1422"/>
                </a:lnTo>
                <a:lnTo>
                  <a:pt x="14224" y="1422"/>
                </a:lnTo>
                <a:lnTo>
                  <a:pt x="14224" y="10147"/>
                </a:lnTo>
                <a:cubicBezTo>
                  <a:pt x="17958" y="3924"/>
                  <a:pt x="24016" y="0"/>
                  <a:pt x="34862" y="0"/>
                </a:cubicBezTo>
                <a:cubicBezTo>
                  <a:pt x="46952" y="0"/>
                  <a:pt x="54609" y="4089"/>
                  <a:pt x="60299" y="12103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9" name="Picture 1269"/>
          <p:cNvPicPr>
            <a:picLocks noChangeAspect="0" noChangeArrowheads="1"/>
          </p:cNvPicPr>
          <p:nvPr/>
        </p:nvPicPr>
        <p:blipFill>
          <a:blip r:embed="rId1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4958" y="18189713"/>
            <a:ext cx="99402" cy="150634"/>
          </a:xfrm>
          <a:prstGeom prst="rect">
            <a:avLst/>
          </a:prstGeom>
          <a:noFill/>
          <a:extLst/>
        </p:spPr>
      </p:pic>
      <p:pic>
        <p:nvPicPr>
          <p:cNvPr id="1270" name="Picture 1270"/>
          <p:cNvPicPr>
            <a:picLocks noChangeAspect="0" noChangeArrowheads="1"/>
          </p:cNvPicPr>
          <p:nvPr/>
        </p:nvPicPr>
        <p:blipFill>
          <a:blip r:embed="rId1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7593" y="18189701"/>
            <a:ext cx="94068" cy="117208"/>
          </a:xfrm>
          <a:prstGeom prst="rect">
            <a:avLst/>
          </a:prstGeom>
          <a:noFill/>
          <a:extLst/>
        </p:spPr>
      </p:pic>
      <p:sp>
        <p:nvSpPr>
          <p:cNvPr id="1271" name="Freeform 1271"/>
          <p:cNvSpPr/>
          <p:nvPr/>
        </p:nvSpPr>
        <p:spPr>
          <a:xfrm rot="0" flipH="0" flipV="0">
            <a:off x="1352044" y="18202411"/>
            <a:ext cx="70446" cy="90372"/>
          </a:xfrm>
          <a:custGeom>
            <a:pathLst>
              <a:path w="70446" h="90372">
                <a:moveTo>
                  <a:pt x="0" y="1422"/>
                </a:moveTo>
                <a:lnTo>
                  <a:pt x="14224" y="1422"/>
                </a:lnTo>
                <a:lnTo>
                  <a:pt x="14224" y="10146"/>
                </a:lnTo>
                <a:cubicBezTo>
                  <a:pt x="18681" y="3377"/>
                  <a:pt x="24904" y="0"/>
                  <a:pt x="38061" y="0"/>
                </a:cubicBezTo>
                <a:cubicBezTo>
                  <a:pt x="57099" y="0"/>
                  <a:pt x="70446" y="9969"/>
                  <a:pt x="70446" y="34873"/>
                </a:cubicBezTo>
                <a:lnTo>
                  <a:pt x="70446" y="90372"/>
                </a:lnTo>
                <a:lnTo>
                  <a:pt x="56210" y="90372"/>
                </a:lnTo>
                <a:lnTo>
                  <a:pt x="56210" y="35038"/>
                </a:lnTo>
                <a:cubicBezTo>
                  <a:pt x="56210" y="17068"/>
                  <a:pt x="46418" y="13169"/>
                  <a:pt x="35928" y="13169"/>
                </a:cubicBezTo>
                <a:cubicBezTo>
                  <a:pt x="22580" y="13169"/>
                  <a:pt x="14224" y="22592"/>
                  <a:pt x="14224" y="34873"/>
                </a:cubicBezTo>
                <a:lnTo>
                  <a:pt x="14224" y="90372"/>
                </a:lnTo>
                <a:lnTo>
                  <a:pt x="0" y="9037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2" name="Picture 1272"/>
          <p:cNvPicPr>
            <a:picLocks noChangeAspect="0" noChangeArrowheads="1"/>
          </p:cNvPicPr>
          <p:nvPr/>
        </p:nvPicPr>
        <p:blipFill>
          <a:blip r:embed="rId1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34642" y="18157343"/>
            <a:ext cx="41414" cy="148145"/>
          </a:xfrm>
          <a:prstGeom prst="rect">
            <a:avLst/>
          </a:prstGeom>
          <a:noFill/>
          <a:extLst/>
        </p:spPr>
      </p:pic>
      <p:sp>
        <p:nvSpPr>
          <p:cNvPr id="1273" name="Freeform 1273"/>
          <p:cNvSpPr/>
          <p:nvPr/>
        </p:nvSpPr>
        <p:spPr>
          <a:xfrm rot="0" flipH="0" flipV="0">
            <a:off x="1483782" y="18202406"/>
            <a:ext cx="67778" cy="91807"/>
          </a:xfrm>
          <a:custGeom>
            <a:pathLst>
              <a:path w="67778" h="91807">
                <a:moveTo>
                  <a:pt x="54444" y="22237"/>
                </a:moveTo>
                <a:cubicBezTo>
                  <a:pt x="49631" y="16014"/>
                  <a:pt x="44653" y="13170"/>
                  <a:pt x="32385" y="13170"/>
                </a:cubicBezTo>
                <a:cubicBezTo>
                  <a:pt x="21894" y="13170"/>
                  <a:pt x="15125" y="17259"/>
                  <a:pt x="15125" y="25094"/>
                </a:cubicBezTo>
                <a:cubicBezTo>
                  <a:pt x="15125" y="35216"/>
                  <a:pt x="24015" y="38251"/>
                  <a:pt x="35763" y="39140"/>
                </a:cubicBezTo>
                <a:cubicBezTo>
                  <a:pt x="52489" y="40385"/>
                  <a:pt x="67778" y="45198"/>
                  <a:pt x="67778" y="65645"/>
                </a:cubicBezTo>
                <a:cubicBezTo>
                  <a:pt x="67778" y="81126"/>
                  <a:pt x="57288" y="91807"/>
                  <a:pt x="34340" y="91807"/>
                </a:cubicBezTo>
                <a:cubicBezTo>
                  <a:pt x="16192" y="91807"/>
                  <a:pt x="6769" y="86283"/>
                  <a:pt x="0" y="77024"/>
                </a:cubicBezTo>
                <a:lnTo>
                  <a:pt x="10502" y="69569"/>
                </a:lnTo>
                <a:cubicBezTo>
                  <a:pt x="15303" y="75958"/>
                  <a:pt x="21704" y="78625"/>
                  <a:pt x="34518" y="78625"/>
                </a:cubicBezTo>
                <a:cubicBezTo>
                  <a:pt x="46431" y="78625"/>
                  <a:pt x="53555" y="74002"/>
                  <a:pt x="53555" y="66001"/>
                </a:cubicBezTo>
                <a:cubicBezTo>
                  <a:pt x="53555" y="56387"/>
                  <a:pt x="47853" y="53021"/>
                  <a:pt x="30607" y="51764"/>
                </a:cubicBezTo>
                <a:cubicBezTo>
                  <a:pt x="15659" y="50697"/>
                  <a:pt x="889" y="44665"/>
                  <a:pt x="889" y="25259"/>
                </a:cubicBezTo>
                <a:cubicBezTo>
                  <a:pt x="889" y="10503"/>
                  <a:pt x="11569" y="0"/>
                  <a:pt x="32740" y="0"/>
                </a:cubicBezTo>
                <a:cubicBezTo>
                  <a:pt x="47155" y="0"/>
                  <a:pt x="58177" y="3746"/>
                  <a:pt x="65111" y="1477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4" name="Picture 1274"/>
          <p:cNvPicPr>
            <a:picLocks noChangeAspect="0" noChangeArrowheads="1"/>
          </p:cNvPicPr>
          <p:nvPr/>
        </p:nvPicPr>
        <p:blipFill>
          <a:blip r:embed="rId1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53930" y="18189704"/>
            <a:ext cx="95859" cy="117208"/>
          </a:xfrm>
          <a:prstGeom prst="rect">
            <a:avLst/>
          </a:prstGeom>
          <a:noFill/>
          <a:extLst/>
        </p:spPr>
      </p:pic>
      <p:sp>
        <p:nvSpPr>
          <p:cNvPr id="1275" name="Freeform 1275"/>
          <p:cNvSpPr/>
          <p:nvPr/>
        </p:nvSpPr>
        <p:spPr>
          <a:xfrm rot="0" flipH="0" flipV="0">
            <a:off x="1657847" y="18202406"/>
            <a:ext cx="60312" cy="90372"/>
          </a:xfrm>
          <a:custGeom>
            <a:pathLst>
              <a:path w="60312" h="90372">
                <a:moveTo>
                  <a:pt x="48209" y="20637"/>
                </a:moveTo>
                <a:cubicBezTo>
                  <a:pt x="44476" y="15481"/>
                  <a:pt x="39853" y="13170"/>
                  <a:pt x="33262" y="13170"/>
                </a:cubicBezTo>
                <a:cubicBezTo>
                  <a:pt x="22416" y="13170"/>
                  <a:pt x="14237" y="21360"/>
                  <a:pt x="14237" y="34683"/>
                </a:cubicBezTo>
                <a:lnTo>
                  <a:pt x="14237" y="90372"/>
                </a:lnTo>
                <a:lnTo>
                  <a:pt x="0" y="90372"/>
                </a:lnTo>
                <a:lnTo>
                  <a:pt x="0" y="1422"/>
                </a:lnTo>
                <a:lnTo>
                  <a:pt x="14237" y="1422"/>
                </a:lnTo>
                <a:lnTo>
                  <a:pt x="14237" y="10147"/>
                </a:lnTo>
                <a:cubicBezTo>
                  <a:pt x="17971" y="3924"/>
                  <a:pt x="24016" y="0"/>
                  <a:pt x="34862" y="0"/>
                </a:cubicBezTo>
                <a:cubicBezTo>
                  <a:pt x="46965" y="0"/>
                  <a:pt x="54622" y="4089"/>
                  <a:pt x="60312" y="12103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 rot="0" flipH="0" flipV="0">
            <a:off x="1723458" y="18202406"/>
            <a:ext cx="67779" cy="91807"/>
          </a:xfrm>
          <a:custGeom>
            <a:pathLst>
              <a:path w="67779" h="91807">
                <a:moveTo>
                  <a:pt x="54432" y="22237"/>
                </a:moveTo>
                <a:cubicBezTo>
                  <a:pt x="49632" y="16014"/>
                  <a:pt x="44641" y="13170"/>
                  <a:pt x="32385" y="13170"/>
                </a:cubicBezTo>
                <a:cubicBezTo>
                  <a:pt x="21882" y="13170"/>
                  <a:pt x="15113" y="17259"/>
                  <a:pt x="15113" y="25094"/>
                </a:cubicBezTo>
                <a:cubicBezTo>
                  <a:pt x="15113" y="35216"/>
                  <a:pt x="24003" y="38251"/>
                  <a:pt x="35751" y="39140"/>
                </a:cubicBezTo>
                <a:cubicBezTo>
                  <a:pt x="52477" y="40385"/>
                  <a:pt x="67779" y="45198"/>
                  <a:pt x="67779" y="65645"/>
                </a:cubicBezTo>
                <a:cubicBezTo>
                  <a:pt x="67779" y="81126"/>
                  <a:pt x="57289" y="91807"/>
                  <a:pt x="34328" y="91807"/>
                </a:cubicBezTo>
                <a:cubicBezTo>
                  <a:pt x="16180" y="91807"/>
                  <a:pt x="6757" y="86283"/>
                  <a:pt x="0" y="77024"/>
                </a:cubicBezTo>
                <a:lnTo>
                  <a:pt x="10490" y="69569"/>
                </a:lnTo>
                <a:cubicBezTo>
                  <a:pt x="15304" y="75958"/>
                  <a:pt x="21705" y="78625"/>
                  <a:pt x="34519" y="78625"/>
                </a:cubicBezTo>
                <a:cubicBezTo>
                  <a:pt x="46432" y="78625"/>
                  <a:pt x="53543" y="74002"/>
                  <a:pt x="53543" y="66001"/>
                </a:cubicBezTo>
                <a:cubicBezTo>
                  <a:pt x="53543" y="56387"/>
                  <a:pt x="47841" y="53021"/>
                  <a:pt x="30595" y="51764"/>
                </a:cubicBezTo>
                <a:cubicBezTo>
                  <a:pt x="15647" y="50697"/>
                  <a:pt x="889" y="44665"/>
                  <a:pt x="889" y="25259"/>
                </a:cubicBezTo>
                <a:cubicBezTo>
                  <a:pt x="889" y="10503"/>
                  <a:pt x="11557" y="0"/>
                  <a:pt x="32728" y="0"/>
                </a:cubicBezTo>
                <a:cubicBezTo>
                  <a:pt x="47143" y="0"/>
                  <a:pt x="58165" y="3746"/>
                  <a:pt x="65112" y="1477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7" name="Picture 1277"/>
          <p:cNvPicPr>
            <a:picLocks noChangeAspect="0" noChangeArrowheads="1"/>
          </p:cNvPicPr>
          <p:nvPr/>
        </p:nvPicPr>
        <p:blipFill>
          <a:blip r:embed="rId1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97164" y="18191125"/>
            <a:ext cx="42481" cy="114363"/>
          </a:xfrm>
          <a:prstGeom prst="rect">
            <a:avLst/>
          </a:prstGeom>
          <a:noFill/>
          <a:extLst/>
        </p:spPr>
      </p:pic>
      <p:pic>
        <p:nvPicPr>
          <p:cNvPr id="1278" name="Picture 1278"/>
          <p:cNvPicPr>
            <a:picLocks noChangeAspect="0" noChangeArrowheads="1"/>
          </p:cNvPicPr>
          <p:nvPr/>
        </p:nvPicPr>
        <p:blipFill>
          <a:blip r:embed="rId1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0132" y="18699928"/>
            <a:ext cx="170480" cy="142798"/>
          </a:xfrm>
          <a:prstGeom prst="rect">
            <a:avLst/>
          </a:prstGeom>
          <a:noFill/>
          <a:extLst/>
        </p:spPr>
      </p:pic>
      <p:sp>
        <p:nvSpPr>
          <p:cNvPr id="1279" name="Freeform 1279"/>
          <p:cNvSpPr/>
          <p:nvPr/>
        </p:nvSpPr>
        <p:spPr>
          <a:xfrm rot="0" flipH="0" flipV="0">
            <a:off x="1030860" y="18673526"/>
            <a:ext cx="161467" cy="156502"/>
          </a:xfrm>
          <a:custGeom>
            <a:pathLst>
              <a:path w="161467" h="156502">
                <a:moveTo>
                  <a:pt x="133870" y="156502"/>
                </a:moveTo>
                <a:lnTo>
                  <a:pt x="36030" y="156502"/>
                </a:lnTo>
                <a:cubicBezTo>
                  <a:pt x="14465" y="156502"/>
                  <a:pt x="0" y="138951"/>
                  <a:pt x="3810" y="117374"/>
                </a:cubicBezTo>
                <a:lnTo>
                  <a:pt x="17602" y="39142"/>
                </a:lnTo>
                <a:cubicBezTo>
                  <a:pt x="21412" y="17565"/>
                  <a:pt x="42062" y="0"/>
                  <a:pt x="63627" y="0"/>
                </a:cubicBezTo>
                <a:lnTo>
                  <a:pt x="161467" y="0"/>
                </a:lnTo>
                <a:lnTo>
                  <a:pt x="158012" y="19558"/>
                </a:lnTo>
                <a:lnTo>
                  <a:pt x="60172" y="19558"/>
                </a:lnTo>
                <a:cubicBezTo>
                  <a:pt x="49390" y="19558"/>
                  <a:pt x="39052" y="28334"/>
                  <a:pt x="37160" y="39142"/>
                </a:cubicBezTo>
                <a:lnTo>
                  <a:pt x="23368" y="117374"/>
                </a:lnTo>
                <a:cubicBezTo>
                  <a:pt x="21450" y="128169"/>
                  <a:pt x="28689" y="136945"/>
                  <a:pt x="39471" y="136945"/>
                </a:cubicBezTo>
                <a:lnTo>
                  <a:pt x="137311" y="136945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0" name="Picture 1280"/>
          <p:cNvPicPr>
            <a:picLocks noChangeAspect="0" noChangeArrowheads="1"/>
          </p:cNvPicPr>
          <p:nvPr/>
        </p:nvPicPr>
        <p:blipFill>
          <a:blip r:embed="rId1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0044" y="18699929"/>
            <a:ext cx="194026" cy="240639"/>
          </a:xfrm>
          <a:prstGeom prst="rect">
            <a:avLst/>
          </a:prstGeom>
          <a:noFill/>
          <a:extLst/>
        </p:spPr>
      </p:pic>
      <p:pic>
        <p:nvPicPr>
          <p:cNvPr id="1281" name="Picture 1281"/>
          <p:cNvPicPr>
            <a:picLocks noChangeAspect="0" noChangeArrowheads="1"/>
          </p:cNvPicPr>
          <p:nvPr/>
        </p:nvPicPr>
        <p:blipFill>
          <a:blip r:embed="rId1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4427" y="18602124"/>
            <a:ext cx="170487" cy="240639"/>
          </a:xfrm>
          <a:prstGeom prst="rect">
            <a:avLst/>
          </a:prstGeom>
          <a:noFill/>
          <a:extLst/>
        </p:spPr>
      </p:pic>
      <p:sp>
        <p:nvSpPr>
          <p:cNvPr id="1282" name="Freeform 1282"/>
          <p:cNvSpPr/>
          <p:nvPr/>
        </p:nvSpPr>
        <p:spPr>
          <a:xfrm rot="0" flipH="0" flipV="0">
            <a:off x="2063070" y="18712629"/>
            <a:ext cx="98970" cy="117398"/>
          </a:xfrm>
          <a:custGeom>
            <a:pathLst>
              <a:path w="98970" h="117398">
                <a:moveTo>
                  <a:pt x="19557" y="117398"/>
                </a:moveTo>
                <a:lnTo>
                  <a:pt x="0" y="117398"/>
                </a:lnTo>
                <a:lnTo>
                  <a:pt x="13804" y="39128"/>
                </a:lnTo>
                <a:cubicBezTo>
                  <a:pt x="17614" y="17564"/>
                  <a:pt x="38264" y="0"/>
                  <a:pt x="59828" y="0"/>
                </a:cubicBezTo>
                <a:lnTo>
                  <a:pt x="98970" y="0"/>
                </a:lnTo>
                <a:lnTo>
                  <a:pt x="95515" y="19558"/>
                </a:lnTo>
                <a:lnTo>
                  <a:pt x="56374" y="19558"/>
                </a:lnTo>
                <a:cubicBezTo>
                  <a:pt x="45591" y="19558"/>
                  <a:pt x="35254" y="28333"/>
                  <a:pt x="33361" y="39128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 rot="0" flipH="0" flipV="0">
            <a:off x="1653905" y="18712666"/>
            <a:ext cx="97217" cy="117398"/>
          </a:xfrm>
          <a:custGeom>
            <a:pathLst>
              <a:path w="97217" h="117398">
                <a:moveTo>
                  <a:pt x="19557" y="117398"/>
                </a:moveTo>
                <a:lnTo>
                  <a:pt x="0" y="117398"/>
                </a:lnTo>
                <a:lnTo>
                  <a:pt x="13804" y="39128"/>
                </a:lnTo>
                <a:cubicBezTo>
                  <a:pt x="17614" y="17551"/>
                  <a:pt x="38264" y="0"/>
                  <a:pt x="59841" y="0"/>
                </a:cubicBezTo>
                <a:lnTo>
                  <a:pt x="97217" y="0"/>
                </a:lnTo>
                <a:lnTo>
                  <a:pt x="93763" y="19558"/>
                </a:lnTo>
                <a:lnTo>
                  <a:pt x="56387" y="19558"/>
                </a:lnTo>
                <a:cubicBezTo>
                  <a:pt x="45591" y="19558"/>
                  <a:pt x="35266" y="28333"/>
                  <a:pt x="33361" y="39128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 rot="0" flipH="0" flipV="0">
            <a:off x="1216266" y="18712662"/>
            <a:ext cx="125691" cy="166230"/>
          </a:xfrm>
          <a:custGeom>
            <a:pathLst>
              <a:path w="125691" h="166230">
                <a:moveTo>
                  <a:pt x="55448" y="166230"/>
                </a:moveTo>
                <a:lnTo>
                  <a:pt x="0" y="166230"/>
                </a:lnTo>
                <a:lnTo>
                  <a:pt x="3442" y="146673"/>
                </a:lnTo>
                <a:lnTo>
                  <a:pt x="58889" y="146673"/>
                </a:lnTo>
                <a:cubicBezTo>
                  <a:pt x="70688" y="146673"/>
                  <a:pt x="81965" y="137084"/>
                  <a:pt x="84048" y="125286"/>
                </a:cubicBezTo>
                <a:lnTo>
                  <a:pt x="106133" y="0"/>
                </a:lnTo>
                <a:lnTo>
                  <a:pt x="125691" y="0"/>
                </a:lnTo>
                <a:lnTo>
                  <a:pt x="103606" y="125286"/>
                </a:lnTo>
                <a:cubicBezTo>
                  <a:pt x="99631" y="147866"/>
                  <a:pt x="78015" y="166230"/>
                  <a:pt x="55448" y="166230"/>
                </a:cubicBez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 rot="0" flipH="0" flipV="0">
            <a:off x="1187394" y="18712666"/>
            <a:ext cx="135559" cy="117398"/>
          </a:xfrm>
          <a:custGeom>
            <a:pathLst>
              <a:path w="135559" h="117398">
                <a:moveTo>
                  <a:pt x="132118" y="117398"/>
                </a:moveTo>
                <a:lnTo>
                  <a:pt x="36043" y="117398"/>
                </a:lnTo>
                <a:cubicBezTo>
                  <a:pt x="14453" y="117398"/>
                  <a:pt x="0" y="99847"/>
                  <a:pt x="3798" y="78270"/>
                </a:cubicBezTo>
                <a:lnTo>
                  <a:pt x="17603" y="0"/>
                </a:lnTo>
                <a:lnTo>
                  <a:pt x="37161" y="0"/>
                </a:lnTo>
                <a:lnTo>
                  <a:pt x="23368" y="78270"/>
                </a:lnTo>
                <a:cubicBezTo>
                  <a:pt x="21451" y="89065"/>
                  <a:pt x="28690" y="97841"/>
                  <a:pt x="39485" y="97841"/>
                </a:cubicBezTo>
                <a:lnTo>
                  <a:pt x="135559" y="97841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6" name="Picture 1286"/>
          <p:cNvPicPr>
            <a:picLocks noChangeAspect="0" noChangeArrowheads="1"/>
          </p:cNvPicPr>
          <p:nvPr/>
        </p:nvPicPr>
        <p:blipFill>
          <a:blip r:embed="rId1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0965" y="18699958"/>
            <a:ext cx="170483" cy="142811"/>
          </a:xfrm>
          <a:prstGeom prst="rect">
            <a:avLst/>
          </a:prstGeom>
          <a:noFill/>
          <a:extLst/>
        </p:spPr>
      </p:pic>
      <p:sp>
        <p:nvSpPr>
          <p:cNvPr id="1287" name="Freeform 1287"/>
          <p:cNvSpPr/>
          <p:nvPr/>
        </p:nvSpPr>
        <p:spPr>
          <a:xfrm rot="0" flipH="0" flipV="0">
            <a:off x="2178152" y="18712639"/>
            <a:ext cx="101053" cy="19570"/>
          </a:xfrm>
          <a:custGeom>
            <a:pathLst>
              <a:path w="101053" h="19570">
                <a:moveTo>
                  <a:pt x="97828" y="19570"/>
                </a:moveTo>
                <a:lnTo>
                  <a:pt x="0" y="19570"/>
                </a:lnTo>
                <a:lnTo>
                  <a:pt x="3442" y="0"/>
                </a:lnTo>
                <a:lnTo>
                  <a:pt x="101053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 rot="0" flipH="0" flipV="0">
            <a:off x="2190257" y="18673526"/>
            <a:ext cx="47154" cy="156502"/>
          </a:xfrm>
          <a:custGeom>
            <a:pathLst>
              <a:path w="47154" h="156502">
                <a:moveTo>
                  <a:pt x="19557" y="156502"/>
                </a:moveTo>
                <a:lnTo>
                  <a:pt x="0" y="156502"/>
                </a:lnTo>
                <a:lnTo>
                  <a:pt x="27596" y="0"/>
                </a:lnTo>
                <a:lnTo>
                  <a:pt x="47154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9" name="Picture 1289"/>
          <p:cNvPicPr>
            <a:picLocks noChangeAspect="0" noChangeArrowheads="1"/>
          </p:cNvPicPr>
          <p:nvPr/>
        </p:nvPicPr>
        <p:blipFill>
          <a:blip r:embed="rId1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2733" y="18523880"/>
            <a:ext cx="308166" cy="155026"/>
          </a:xfrm>
          <a:prstGeom prst="rect">
            <a:avLst/>
          </a:prstGeom>
          <a:noFill/>
          <a:extLst/>
        </p:spPr>
      </p:pic>
      <p:sp>
        <p:nvSpPr>
          <p:cNvPr id="1290" name="Freeform 1290"/>
          <p:cNvSpPr/>
          <p:nvPr/>
        </p:nvSpPr>
        <p:spPr>
          <a:xfrm rot="0" flipH="0" flipV="0">
            <a:off x="2019550" y="18622656"/>
            <a:ext cx="20751" cy="31216"/>
          </a:xfrm>
          <a:custGeom>
            <a:pathLst>
              <a:path w="20751" h="31216">
                <a:moveTo>
                  <a:pt x="0" y="26657"/>
                </a:moveTo>
                <a:lnTo>
                  <a:pt x="7162" y="31216"/>
                </a:lnTo>
                <a:cubicBezTo>
                  <a:pt x="11684" y="25172"/>
                  <a:pt x="18402" y="9474"/>
                  <a:pt x="20751" y="889"/>
                </a:cubicBezTo>
                <a:lnTo>
                  <a:pt x="11760" y="0"/>
                </a:lnTo>
                <a:cubicBezTo>
                  <a:pt x="9588" y="8014"/>
                  <a:pt x="3327" y="22213"/>
                  <a:pt x="0" y="26657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1" name="Freeform 1291"/>
          <p:cNvSpPr/>
          <p:nvPr/>
        </p:nvSpPr>
        <p:spPr>
          <a:xfrm rot="0" flipH="0" flipV="0">
            <a:off x="2043689" y="18623358"/>
            <a:ext cx="9689" cy="25907"/>
          </a:xfrm>
          <a:custGeom>
            <a:pathLst>
              <a:path w="9689" h="25907">
                <a:moveTo>
                  <a:pt x="368" y="1460"/>
                </a:moveTo>
                <a:lnTo>
                  <a:pt x="0" y="25907"/>
                </a:lnTo>
                <a:lnTo>
                  <a:pt x="9308" y="24459"/>
                </a:lnTo>
                <a:lnTo>
                  <a:pt x="9689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 rot="0" flipH="0" flipV="0">
            <a:off x="2058648" y="18619497"/>
            <a:ext cx="11607" cy="22923"/>
          </a:xfrm>
          <a:custGeom>
            <a:pathLst>
              <a:path w="11607" h="22923">
                <a:moveTo>
                  <a:pt x="9258" y="0"/>
                </a:moveTo>
                <a:lnTo>
                  <a:pt x="0" y="2565"/>
                </a:lnTo>
                <a:lnTo>
                  <a:pt x="2337" y="22923"/>
                </a:lnTo>
                <a:lnTo>
                  <a:pt x="11607" y="2035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 rot="0" flipH="0" flipV="0">
            <a:off x="2073278" y="18614417"/>
            <a:ext cx="12649" cy="20992"/>
          </a:xfrm>
          <a:custGeom>
            <a:pathLst>
              <a:path w="12649" h="20992">
                <a:moveTo>
                  <a:pt x="12649" y="17792"/>
                </a:moveTo>
                <a:lnTo>
                  <a:pt x="9170" y="0"/>
                </a:lnTo>
                <a:lnTo>
                  <a:pt x="0" y="3200"/>
                </a:lnTo>
                <a:lnTo>
                  <a:pt x="3480" y="2099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 rot="0" flipH="0" flipV="0">
            <a:off x="2140099" y="18541400"/>
            <a:ext cx="22796" cy="23685"/>
          </a:xfrm>
          <a:custGeom>
            <a:pathLst>
              <a:path w="22796" h="23685">
                <a:moveTo>
                  <a:pt x="22796" y="16929"/>
                </a:moveTo>
                <a:lnTo>
                  <a:pt x="7417" y="0"/>
                </a:lnTo>
                <a:lnTo>
                  <a:pt x="0" y="6757"/>
                </a:lnTo>
                <a:lnTo>
                  <a:pt x="15380" y="23685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rot="0" flipH="0" flipV="0">
            <a:off x="2129025" y="18572253"/>
            <a:ext cx="22796" cy="22517"/>
          </a:xfrm>
          <a:custGeom>
            <a:pathLst>
              <a:path w="22796" h="22517">
                <a:moveTo>
                  <a:pt x="22796" y="15494"/>
                </a:moveTo>
                <a:lnTo>
                  <a:pt x="7163" y="0"/>
                </a:lnTo>
                <a:lnTo>
                  <a:pt x="0" y="7024"/>
                </a:lnTo>
                <a:lnTo>
                  <a:pt x="15646" y="22517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 rot="0" flipH="0" flipV="0">
            <a:off x="2119203" y="18608698"/>
            <a:ext cx="32435" cy="42430"/>
          </a:xfrm>
          <a:custGeom>
            <a:pathLst>
              <a:path w="32435" h="42430">
                <a:moveTo>
                  <a:pt x="0" y="37465"/>
                </a:moveTo>
                <a:lnTo>
                  <a:pt x="6845" y="42430"/>
                </a:lnTo>
                <a:cubicBezTo>
                  <a:pt x="13334" y="34519"/>
                  <a:pt x="28333" y="12561"/>
                  <a:pt x="32435" y="1855"/>
                </a:cubicBezTo>
                <a:lnTo>
                  <a:pt x="23761" y="0"/>
                </a:lnTo>
                <a:cubicBezTo>
                  <a:pt x="20472" y="8611"/>
                  <a:pt x="6819" y="29134"/>
                  <a:pt x="0" y="37465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7" name="Picture 1297"/>
          <p:cNvPicPr>
            <a:picLocks noChangeAspect="0" noChangeArrowheads="1"/>
          </p:cNvPicPr>
          <p:nvPr/>
        </p:nvPicPr>
        <p:blipFill>
          <a:blip r:embed="rId1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2275" y="18523850"/>
            <a:ext cx="124282" cy="142798"/>
          </a:xfrm>
          <a:prstGeom prst="rect">
            <a:avLst/>
          </a:prstGeom>
          <a:noFill/>
          <a:extLst/>
        </p:spPr>
      </p:pic>
      <p:sp>
        <p:nvSpPr>
          <p:cNvPr id="1298" name="Freeform 1298"/>
          <p:cNvSpPr/>
          <p:nvPr/>
        </p:nvSpPr>
        <p:spPr>
          <a:xfrm rot="0" flipH="0" flipV="0">
            <a:off x="989943" y="18927870"/>
            <a:ext cx="1251508" cy="117398"/>
          </a:xfrm>
          <a:custGeom>
            <a:pathLst>
              <a:path w="1251508" h="117398">
                <a:moveTo>
                  <a:pt x="20713" y="0"/>
                </a:moveTo>
                <a:lnTo>
                  <a:pt x="0" y="117398"/>
                </a:lnTo>
                <a:lnTo>
                  <a:pt x="1249438" y="11747"/>
                </a:lnTo>
                <a:lnTo>
                  <a:pt x="1251508" y="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 rot="0" flipH="0" flipV="0">
            <a:off x="996153" y="18927870"/>
            <a:ext cx="1245298" cy="82194"/>
          </a:xfrm>
          <a:custGeom>
            <a:pathLst>
              <a:path w="1245298" h="82194">
                <a:moveTo>
                  <a:pt x="14503" y="0"/>
                </a:moveTo>
                <a:lnTo>
                  <a:pt x="0" y="82194"/>
                </a:lnTo>
                <a:lnTo>
                  <a:pt x="1243228" y="11747"/>
                </a:lnTo>
                <a:lnTo>
                  <a:pt x="1245298" y="0"/>
                </a:lnTo>
                <a:close/>
              </a:path>
            </a:pathLst>
          </a:custGeom>
          <a:solidFill>
            <a:srgbClr val="91C84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rot="0" flipH="0" flipV="0">
            <a:off x="1002376" y="18927870"/>
            <a:ext cx="1239075" cy="46964"/>
          </a:xfrm>
          <a:custGeom>
            <a:pathLst>
              <a:path w="1239075" h="46964">
                <a:moveTo>
                  <a:pt x="8280" y="0"/>
                </a:moveTo>
                <a:lnTo>
                  <a:pt x="0" y="46964"/>
                </a:lnTo>
                <a:lnTo>
                  <a:pt x="1237005" y="11747"/>
                </a:lnTo>
                <a:lnTo>
                  <a:pt x="1239075" y="0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 rot="0" flipH="0" flipV="0">
            <a:off x="1006516" y="18927870"/>
            <a:ext cx="1234935" cy="23495"/>
          </a:xfrm>
          <a:custGeom>
            <a:pathLst>
              <a:path w="1234935" h="23495">
                <a:moveTo>
                  <a:pt x="4140" y="0"/>
                </a:moveTo>
                <a:lnTo>
                  <a:pt x="0" y="23495"/>
                </a:lnTo>
                <a:lnTo>
                  <a:pt x="1232865" y="11747"/>
                </a:lnTo>
                <a:lnTo>
                  <a:pt x="1234935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 rot="0" flipH="0" flipV="0">
            <a:off x="1008574" y="18927867"/>
            <a:ext cx="1232877" cy="11747"/>
          </a:xfrm>
          <a:custGeom>
            <a:pathLst>
              <a:path w="1232877" h="11747">
                <a:moveTo>
                  <a:pt x="1230807" y="11747"/>
                </a:moveTo>
                <a:lnTo>
                  <a:pt x="0" y="11747"/>
                </a:lnTo>
                <a:lnTo>
                  <a:pt x="2070" y="0"/>
                </a:lnTo>
                <a:lnTo>
                  <a:pt x="1232877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 rot="0" flipH="0" flipV="0">
            <a:off x="2435313" y="18532768"/>
            <a:ext cx="4331" cy="512508"/>
          </a:xfrm>
          <a:custGeom>
            <a:pathLst>
              <a:path w="4331" h="512508">
                <a:moveTo>
                  <a:pt x="4331" y="512508"/>
                </a:moveTo>
                <a:lnTo>
                  <a:pt x="0" y="512508"/>
                </a:lnTo>
                <a:lnTo>
                  <a:pt x="0" y="0"/>
                </a:lnTo>
                <a:lnTo>
                  <a:pt x="4331" y="0"/>
                </a:lnTo>
                <a:lnTo>
                  <a:pt x="4331" y="512508"/>
                </a:lnTo>
                <a:close/>
              </a:path>
            </a:pathLst>
          </a:custGeom>
          <a:solidFill>
            <a:srgbClr val="2765A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4" name="Picture 1304"/>
          <p:cNvPicPr>
            <a:picLocks noChangeAspect="0" noChangeArrowheads="1"/>
          </p:cNvPicPr>
          <p:nvPr/>
        </p:nvPicPr>
        <p:blipFill>
          <a:blip r:embed="rId1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4041" y="18565496"/>
            <a:ext cx="420853" cy="414680"/>
          </a:xfrm>
          <a:prstGeom prst="rect">
            <a:avLst/>
          </a:prstGeom>
          <a:noFill/>
          <a:extLst/>
        </p:spPr>
      </p:pic>
      <p:pic>
        <p:nvPicPr>
          <p:cNvPr id="1305" name="Picture 1305"/>
          <p:cNvPicPr>
            <a:picLocks noChangeAspect="0" noChangeArrowheads="1"/>
          </p:cNvPicPr>
          <p:nvPr/>
        </p:nvPicPr>
        <p:blipFill>
          <a:blip r:embed="rId1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3049" y="18564505"/>
            <a:ext cx="422837" cy="416648"/>
          </a:xfrm>
          <a:prstGeom prst="rect">
            <a:avLst/>
          </a:prstGeom>
          <a:noFill/>
          <a:extLst/>
        </p:spPr>
      </p:pic>
      <p:sp>
        <p:nvSpPr>
          <p:cNvPr id="1306" name="Freeform 1306"/>
          <p:cNvSpPr/>
          <p:nvPr/>
        </p:nvSpPr>
        <p:spPr>
          <a:xfrm rot="0" flipH="0" flipV="0">
            <a:off x="2890506" y="18586260"/>
            <a:ext cx="93649" cy="66547"/>
          </a:xfrm>
          <a:custGeom>
            <a:pathLst>
              <a:path w="93649" h="66547">
                <a:moveTo>
                  <a:pt x="93649" y="0"/>
                </a:moveTo>
                <a:lnTo>
                  <a:pt x="81902" y="66547"/>
                </a:lnTo>
                <a:lnTo>
                  <a:pt x="0" y="66547"/>
                </a:lnTo>
                <a:lnTo>
                  <a:pt x="11747" y="0"/>
                </a:lnTo>
                <a:close/>
              </a:path>
            </a:pathLst>
          </a:custGeom>
          <a:solidFill>
            <a:srgbClr val="2964A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 rot="0" flipH="0" flipV="0">
            <a:off x="2806274" y="18586260"/>
            <a:ext cx="91287" cy="66547"/>
          </a:xfrm>
          <a:custGeom>
            <a:pathLst>
              <a:path w="91287" h="66547">
                <a:moveTo>
                  <a:pt x="91287" y="0"/>
                </a:moveTo>
                <a:lnTo>
                  <a:pt x="79540" y="66547"/>
                </a:lnTo>
                <a:lnTo>
                  <a:pt x="0" y="66547"/>
                </a:lnTo>
                <a:lnTo>
                  <a:pt x="11722" y="0"/>
                </a:lnTo>
                <a:close/>
              </a:path>
            </a:pathLst>
          </a:custGeom>
          <a:solidFill>
            <a:srgbClr val="37AC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 rot="0" flipH="0" flipV="0">
            <a:off x="2637087" y="18586260"/>
            <a:ext cx="176225" cy="100012"/>
          </a:xfrm>
          <a:custGeom>
            <a:pathLst>
              <a:path w="176225" h="100012">
                <a:moveTo>
                  <a:pt x="176225" y="0"/>
                </a:moveTo>
                <a:lnTo>
                  <a:pt x="164503" y="66547"/>
                </a:lnTo>
                <a:lnTo>
                  <a:pt x="104877" y="66547"/>
                </a:lnTo>
                <a:cubicBezTo>
                  <a:pt x="85928" y="66547"/>
                  <a:pt x="69939" y="81711"/>
                  <a:pt x="66739" y="98983"/>
                </a:cubicBezTo>
                <a:lnTo>
                  <a:pt x="66548" y="100012"/>
                </a:lnTo>
                <a:lnTo>
                  <a:pt x="0" y="100012"/>
                </a:lnTo>
                <a:lnTo>
                  <a:pt x="178" y="99009"/>
                </a:lnTo>
                <a:cubicBezTo>
                  <a:pt x="12738" y="34150"/>
                  <a:pt x="71311" y="0"/>
                  <a:pt x="116599" y="0"/>
                </a:cubicBezTo>
                <a:close/>
              </a:path>
            </a:pathLst>
          </a:custGeom>
          <a:solidFill>
            <a:srgbClr val="73CF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 rot="0" flipH="0" flipV="0">
            <a:off x="2598703" y="18690880"/>
            <a:ext cx="104126" cy="261962"/>
          </a:xfrm>
          <a:custGeom>
            <a:pathLst>
              <a:path w="104126" h="261962">
                <a:moveTo>
                  <a:pt x="88353" y="199224"/>
                </a:moveTo>
                <a:lnTo>
                  <a:pt x="55130" y="261962"/>
                </a:lnTo>
                <a:cubicBezTo>
                  <a:pt x="20891" y="247649"/>
                  <a:pt x="0" y="212431"/>
                  <a:pt x="7658" y="169583"/>
                </a:cubicBezTo>
                <a:cubicBezTo>
                  <a:pt x="14097" y="133781"/>
                  <a:pt x="34442" y="17856"/>
                  <a:pt x="37566" y="0"/>
                </a:cubicBezTo>
                <a:lnTo>
                  <a:pt x="104126" y="0"/>
                </a:lnTo>
                <a:cubicBezTo>
                  <a:pt x="100735" y="19177"/>
                  <a:pt x="77279" y="151904"/>
                  <a:pt x="74218" y="169545"/>
                </a:cubicBezTo>
                <a:cubicBezTo>
                  <a:pt x="71589" y="184785"/>
                  <a:pt x="80022" y="195376"/>
                  <a:pt x="88353" y="199224"/>
                </a:cubicBezTo>
              </a:path>
            </a:pathLst>
          </a:custGeom>
          <a:solidFill>
            <a:srgbClr val="8FC6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 rot="0" flipH="0" flipV="0">
            <a:off x="2658160" y="18891665"/>
            <a:ext cx="271932" cy="67740"/>
          </a:xfrm>
          <a:custGeom>
            <a:pathLst>
              <a:path w="271932" h="67740">
                <a:moveTo>
                  <a:pt x="271932" y="1193"/>
                </a:moveTo>
                <a:lnTo>
                  <a:pt x="260185" y="67740"/>
                </a:lnTo>
                <a:lnTo>
                  <a:pt x="29794" y="67740"/>
                </a:lnTo>
                <a:cubicBezTo>
                  <a:pt x="15380" y="67740"/>
                  <a:pt x="4432" y="64464"/>
                  <a:pt x="0" y="62889"/>
                </a:cubicBezTo>
                <a:lnTo>
                  <a:pt x="33287" y="0"/>
                </a:lnTo>
                <a:cubicBezTo>
                  <a:pt x="35192" y="558"/>
                  <a:pt x="38176" y="1193"/>
                  <a:pt x="41516" y="1193"/>
                </a:cubicBezTo>
                <a:close/>
              </a:path>
            </a:pathLst>
          </a:custGeom>
          <a:solidFill>
            <a:srgbClr val="CADB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1" name="Picture 1311"/>
          <p:cNvPicPr>
            <a:picLocks noChangeAspect="0" noChangeArrowheads="1"/>
          </p:cNvPicPr>
          <p:nvPr/>
        </p:nvPicPr>
        <p:blipFill>
          <a:blip r:embed="rId1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90507" y="18586260"/>
            <a:ext cx="93649" cy="66548"/>
          </a:xfrm>
          <a:prstGeom prst="rect">
            <a:avLst/>
          </a:prstGeom>
          <a:noFill/>
          <a:extLst/>
        </p:spPr>
      </p:pic>
      <p:pic>
        <p:nvPicPr>
          <p:cNvPr id="1312" name="Picture 1312"/>
          <p:cNvPicPr>
            <a:picLocks noChangeAspect="0" noChangeArrowheads="1"/>
          </p:cNvPicPr>
          <p:nvPr/>
        </p:nvPicPr>
        <p:blipFill>
          <a:blip r:embed="rId1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6268" y="18586260"/>
            <a:ext cx="91313" cy="66548"/>
          </a:xfrm>
          <a:prstGeom prst="rect">
            <a:avLst/>
          </a:prstGeom>
          <a:noFill/>
          <a:extLst/>
        </p:spPr>
      </p:pic>
      <p:pic>
        <p:nvPicPr>
          <p:cNvPr id="1313" name="Picture 1313"/>
          <p:cNvPicPr>
            <a:picLocks noChangeAspect="0" noChangeArrowheads="1"/>
          </p:cNvPicPr>
          <p:nvPr/>
        </p:nvPicPr>
        <p:blipFill>
          <a:blip r:embed="rId13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4786" y="18690883"/>
            <a:ext cx="98040" cy="261963"/>
          </a:xfrm>
          <a:prstGeom prst="rect">
            <a:avLst/>
          </a:prstGeom>
          <a:noFill/>
          <a:extLst/>
        </p:spPr>
      </p:pic>
      <p:pic>
        <p:nvPicPr>
          <p:cNvPr id="1314" name="Picture 1314"/>
          <p:cNvPicPr>
            <a:picLocks noChangeAspect="0" noChangeArrowheads="1"/>
          </p:cNvPicPr>
          <p:nvPr/>
        </p:nvPicPr>
        <p:blipFill>
          <a:blip r:embed="rId1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8503" y="18891670"/>
            <a:ext cx="271932" cy="67741"/>
          </a:xfrm>
          <a:prstGeom prst="rect">
            <a:avLst/>
          </a:prstGeom>
          <a:noFill/>
          <a:extLst/>
        </p:spPr>
      </p:pic>
      <p:pic>
        <p:nvPicPr>
          <p:cNvPr id="1315" name="Picture 1315"/>
          <p:cNvPicPr>
            <a:picLocks noChangeAspect="0" noChangeArrowheads="1"/>
          </p:cNvPicPr>
          <p:nvPr/>
        </p:nvPicPr>
        <p:blipFill>
          <a:blip r:embed="rId1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7091" y="18586260"/>
            <a:ext cx="176225" cy="100012"/>
          </a:xfrm>
          <a:prstGeom prst="rect">
            <a:avLst/>
          </a:prstGeom>
          <a:noFill/>
          <a:extLst/>
        </p:spPr>
      </p:pic>
      <p:pic>
        <p:nvPicPr>
          <p:cNvPr id="1316" name="Picture 1316"/>
          <p:cNvPicPr>
            <a:picLocks noChangeAspect="0" noChangeArrowheads="1"/>
          </p:cNvPicPr>
          <p:nvPr/>
        </p:nvPicPr>
        <p:blipFill>
          <a:blip r:embed="rId1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78073" y="18695339"/>
            <a:ext cx="146227" cy="155435"/>
          </a:xfrm>
          <a:prstGeom prst="rect">
            <a:avLst/>
          </a:prstGeom>
          <a:noFill/>
          <a:extLst/>
        </p:spPr>
      </p:pic>
      <p:sp>
        <p:nvSpPr>
          <p:cNvPr id="1317" name="Freeform 1317"/>
          <p:cNvSpPr/>
          <p:nvPr/>
        </p:nvSpPr>
        <p:spPr>
          <a:xfrm rot="0" flipH="0" flipV="0">
            <a:off x="3119715" y="18739769"/>
            <a:ext cx="127228" cy="98309"/>
          </a:xfrm>
          <a:custGeom>
            <a:pathLst>
              <a:path w="127228" h="98309">
                <a:moveTo>
                  <a:pt x="20510" y="65366"/>
                </a:moveTo>
                <a:cubicBezTo>
                  <a:pt x="19837" y="69163"/>
                  <a:pt x="20700" y="72693"/>
                  <a:pt x="22897" y="75335"/>
                </a:cubicBezTo>
                <a:cubicBezTo>
                  <a:pt x="25056" y="77900"/>
                  <a:pt x="28282" y="79323"/>
                  <a:pt x="31978" y="79323"/>
                </a:cubicBezTo>
                <a:lnTo>
                  <a:pt x="113245" y="79323"/>
                </a:lnTo>
                <a:lnTo>
                  <a:pt x="109892" y="98309"/>
                </a:lnTo>
                <a:lnTo>
                  <a:pt x="29196" y="98309"/>
                </a:lnTo>
                <a:cubicBezTo>
                  <a:pt x="20371" y="98309"/>
                  <a:pt x="12636" y="94868"/>
                  <a:pt x="7404" y="88632"/>
                </a:cubicBezTo>
                <a:cubicBezTo>
                  <a:pt x="2057" y="82269"/>
                  <a:pt x="0" y="73811"/>
                  <a:pt x="1575" y="64820"/>
                </a:cubicBezTo>
                <a:lnTo>
                  <a:pt x="7201" y="32931"/>
                </a:lnTo>
                <a:cubicBezTo>
                  <a:pt x="10401" y="14782"/>
                  <a:pt x="27787" y="0"/>
                  <a:pt x="45973" y="0"/>
                </a:cubicBezTo>
                <a:lnTo>
                  <a:pt x="127228" y="0"/>
                </a:lnTo>
                <a:lnTo>
                  <a:pt x="123888" y="18986"/>
                </a:lnTo>
                <a:lnTo>
                  <a:pt x="43179" y="18986"/>
                </a:lnTo>
                <a:cubicBezTo>
                  <a:pt x="35191" y="18986"/>
                  <a:pt x="27545" y="25488"/>
                  <a:pt x="26123" y="33490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8" name="Picture 1318"/>
          <p:cNvPicPr>
            <a:picLocks noChangeAspect="0" noChangeArrowheads="1"/>
          </p:cNvPicPr>
          <p:nvPr/>
        </p:nvPicPr>
        <p:blipFill>
          <a:blip r:embed="rId1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7342" y="18666206"/>
            <a:ext cx="394857" cy="190500"/>
          </a:xfrm>
          <a:prstGeom prst="rect">
            <a:avLst/>
          </a:prstGeom>
          <a:noFill/>
          <a:extLst/>
        </p:spPr>
      </p:pic>
      <p:sp>
        <p:nvSpPr>
          <p:cNvPr id="1319" name="Freeform 1319"/>
          <p:cNvSpPr/>
          <p:nvPr/>
        </p:nvSpPr>
        <p:spPr>
          <a:xfrm rot="0" flipH="0" flipV="0">
            <a:off x="3627290" y="18739759"/>
            <a:ext cx="128269" cy="98322"/>
          </a:xfrm>
          <a:custGeom>
            <a:pathLst>
              <a:path w="128269" h="98322">
                <a:moveTo>
                  <a:pt x="127050" y="25590"/>
                </a:moveTo>
                <a:lnTo>
                  <a:pt x="114224" y="98322"/>
                </a:lnTo>
                <a:lnTo>
                  <a:pt x="95199" y="98322"/>
                </a:lnTo>
                <a:lnTo>
                  <a:pt x="108115" y="25044"/>
                </a:lnTo>
                <a:cubicBezTo>
                  <a:pt x="108407" y="23381"/>
                  <a:pt x="108051" y="21831"/>
                  <a:pt x="107099" y="20701"/>
                </a:cubicBezTo>
                <a:cubicBezTo>
                  <a:pt x="106159" y="19596"/>
                  <a:pt x="104775" y="18987"/>
                  <a:pt x="103162" y="18987"/>
                </a:cubicBezTo>
                <a:lnTo>
                  <a:pt x="87198" y="18987"/>
                </a:lnTo>
                <a:cubicBezTo>
                  <a:pt x="83629" y="18987"/>
                  <a:pt x="80086" y="22009"/>
                  <a:pt x="79451" y="25590"/>
                </a:cubicBezTo>
                <a:lnTo>
                  <a:pt x="66624" y="98322"/>
                </a:lnTo>
                <a:lnTo>
                  <a:pt x="47599" y="98322"/>
                </a:lnTo>
                <a:lnTo>
                  <a:pt x="60528" y="25044"/>
                </a:lnTo>
                <a:cubicBezTo>
                  <a:pt x="60807" y="23381"/>
                  <a:pt x="60452" y="21831"/>
                  <a:pt x="59499" y="20701"/>
                </a:cubicBezTo>
                <a:cubicBezTo>
                  <a:pt x="58572" y="19596"/>
                  <a:pt x="57175" y="18987"/>
                  <a:pt x="55562" y="18987"/>
                </a:cubicBezTo>
                <a:lnTo>
                  <a:pt x="39598" y="18987"/>
                </a:lnTo>
                <a:cubicBezTo>
                  <a:pt x="36030" y="18987"/>
                  <a:pt x="32499" y="22022"/>
                  <a:pt x="31864" y="25590"/>
                </a:cubicBezTo>
                <a:lnTo>
                  <a:pt x="19037" y="98322"/>
                </a:lnTo>
                <a:lnTo>
                  <a:pt x="0" y="98322"/>
                </a:lnTo>
                <a:lnTo>
                  <a:pt x="12928" y="25044"/>
                </a:lnTo>
                <a:cubicBezTo>
                  <a:pt x="15354" y="11240"/>
                  <a:pt x="28575" y="0"/>
                  <a:pt x="42392" y="0"/>
                </a:cubicBezTo>
                <a:lnTo>
                  <a:pt x="58356" y="0"/>
                </a:lnTo>
                <a:cubicBezTo>
                  <a:pt x="64122" y="0"/>
                  <a:pt x="69354" y="1981"/>
                  <a:pt x="73253" y="5575"/>
                </a:cubicBezTo>
                <a:cubicBezTo>
                  <a:pt x="78333" y="1981"/>
                  <a:pt x="84226" y="0"/>
                  <a:pt x="89992" y="0"/>
                </a:cubicBezTo>
                <a:lnTo>
                  <a:pt x="105956" y="0"/>
                </a:lnTo>
                <a:cubicBezTo>
                  <a:pt x="112687" y="0"/>
                  <a:pt x="118592" y="2629"/>
                  <a:pt x="122593" y="7391"/>
                </a:cubicBezTo>
                <a:cubicBezTo>
                  <a:pt x="126682" y="12268"/>
                  <a:pt x="128269" y="18732"/>
                  <a:pt x="127050" y="25590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 rot="0" flipH="0" flipV="0">
            <a:off x="3762434" y="18739732"/>
            <a:ext cx="127228" cy="138112"/>
          </a:xfrm>
          <a:custGeom>
            <a:pathLst>
              <a:path w="127228" h="138112">
                <a:moveTo>
                  <a:pt x="127228" y="279"/>
                </a:moveTo>
                <a:lnTo>
                  <a:pt x="108725" y="105168"/>
                </a:lnTo>
                <a:cubicBezTo>
                  <a:pt x="105524" y="123329"/>
                  <a:pt x="88138" y="138112"/>
                  <a:pt x="69951" y="138112"/>
                </a:cubicBezTo>
                <a:lnTo>
                  <a:pt x="36297" y="138112"/>
                </a:lnTo>
                <a:lnTo>
                  <a:pt x="39649" y="119112"/>
                </a:lnTo>
                <a:lnTo>
                  <a:pt x="72746" y="119112"/>
                </a:lnTo>
                <a:cubicBezTo>
                  <a:pt x="80734" y="119112"/>
                  <a:pt x="88379" y="112623"/>
                  <a:pt x="89802" y="104622"/>
                </a:cubicBezTo>
                <a:lnTo>
                  <a:pt x="90881" y="98488"/>
                </a:lnTo>
                <a:lnTo>
                  <a:pt x="29197" y="98488"/>
                </a:lnTo>
                <a:cubicBezTo>
                  <a:pt x="20383" y="98488"/>
                  <a:pt x="12649" y="95059"/>
                  <a:pt x="7404" y="88823"/>
                </a:cubicBezTo>
                <a:cubicBezTo>
                  <a:pt x="2083" y="82460"/>
                  <a:pt x="0" y="74002"/>
                  <a:pt x="1587" y="64998"/>
                </a:cubicBezTo>
                <a:lnTo>
                  <a:pt x="13056" y="0"/>
                </a:lnTo>
                <a:lnTo>
                  <a:pt x="32080" y="0"/>
                </a:lnTo>
                <a:lnTo>
                  <a:pt x="20523" y="65556"/>
                </a:lnTo>
                <a:cubicBezTo>
                  <a:pt x="19850" y="69341"/>
                  <a:pt x="20701" y="72884"/>
                  <a:pt x="22911" y="75526"/>
                </a:cubicBezTo>
                <a:cubicBezTo>
                  <a:pt x="25070" y="78091"/>
                  <a:pt x="28296" y="79501"/>
                  <a:pt x="31991" y="79501"/>
                </a:cubicBezTo>
                <a:lnTo>
                  <a:pt x="94221" y="79501"/>
                </a:lnTo>
                <a:lnTo>
                  <a:pt x="108191" y="27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1" name="Picture 1321"/>
          <p:cNvPicPr>
            <a:picLocks noChangeAspect="0" noChangeArrowheads="1"/>
          </p:cNvPicPr>
          <p:nvPr/>
        </p:nvPicPr>
        <p:blipFill>
          <a:blip r:embed="rId1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5377059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1322" name="Picture 1322"/>
          <p:cNvPicPr>
            <a:picLocks noChangeAspect="0" noChangeArrowheads="1"/>
          </p:cNvPicPr>
          <p:nvPr/>
        </p:nvPicPr>
        <p:blipFill>
          <a:blip r:embed="rId1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5476106"/>
            <a:ext cx="482333" cy="482320"/>
          </a:xfrm>
          <a:prstGeom prst="rect">
            <a:avLst/>
          </a:prstGeom>
          <a:noFill/>
          <a:extLst/>
        </p:spPr>
      </p:pic>
      <p:sp>
        <p:nvSpPr>
          <p:cNvPr id="1323" name="Freeform 1323"/>
          <p:cNvSpPr/>
          <p:nvPr/>
        </p:nvSpPr>
        <p:spPr>
          <a:xfrm rot="0" flipH="0" flipV="0">
            <a:off x="857779" y="1566849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 rot="0" flipH="0" flipV="0">
            <a:off x="858859" y="1566713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 rot="0" flipH="0" flipV="0">
            <a:off x="859925" y="1566576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 rot="0" flipH="0" flipV="0">
            <a:off x="861004" y="1566441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 rot="0" flipH="0" flipV="0">
            <a:off x="862083" y="1566304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 rot="0" flipH="0" flipV="0">
            <a:off x="863150" y="15661685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 rot="0" flipH="0" flipV="0">
            <a:off x="864228" y="1566032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 rot="0" flipH="0" flipV="0">
            <a:off x="865308" y="1565896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 rot="0" flipH="0" flipV="0">
            <a:off x="866387" y="1565760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 rot="0" flipH="0" flipV="0">
            <a:off x="867453" y="1565624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 rot="0" flipH="0" flipV="0">
            <a:off x="868532" y="1565487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 rot="0" flipH="0" flipV="0">
            <a:off x="869612" y="1565351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12"/>
                </a:cubicBezTo>
                <a:cubicBezTo>
                  <a:pt x="348476" y="12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 rot="0" flipH="0" flipV="0">
            <a:off x="870678" y="15652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 rot="0" flipH="0" flipV="0">
            <a:off x="871757" y="1565079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 rot="0" flipH="0" flipV="0">
            <a:off x="872836" y="156494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 rot="0" flipH="0" flipV="0">
            <a:off x="873903" y="156480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 rot="0" flipH="0" flipV="0">
            <a:off x="874981" y="1564671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 rot="0" flipH="0" flipV="0">
            <a:off x="876061" y="156453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 rot="0" flipH="0" flipV="0">
            <a:off x="877126" y="15643986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 rot="0" flipH="0" flipV="0">
            <a:off x="878206" y="156426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 rot="0" flipH="0" flipV="0">
            <a:off x="879285" y="1564127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 rot="0" flipH="0" flipV="0">
            <a:off x="880363" y="1563990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 rot="0" flipH="0" flipV="0">
            <a:off x="881430" y="1563854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 rot="0" flipH="0" flipV="0">
            <a:off x="882510" y="1563717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 rot="0" flipH="0" flipV="0">
            <a:off x="883589" y="156358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 rot="0" flipH="0" flipV="0">
            <a:off x="884655" y="1563446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 rot="0" flipH="0" flipV="0">
            <a:off x="885734" y="15633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 rot="0" flipH="0" flipV="0">
            <a:off x="886814" y="1563173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 rot="0" flipH="0" flipV="0">
            <a:off x="887879" y="1563038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 rot="0" flipH="0" flipV="0">
            <a:off x="888959" y="156290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 rot="0" flipH="0" flipV="0">
            <a:off x="890038" y="1562765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 rot="0" flipH="0" flipV="0">
            <a:off x="891104" y="15626289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 rot="0" flipH="0" flipV="0">
            <a:off x="892183" y="15624924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 rot="0" flipH="0" flipV="0">
            <a:off x="893263" y="1562357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 rot="0" flipH="0" flipV="0">
            <a:off x="894341" y="156222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 rot="0" flipH="0" flipV="0">
            <a:off x="895408" y="1562084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 rot="0" flipH="0" flipV="0">
            <a:off x="896487" y="1561947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rot="0" flipH="0" flipV="0">
            <a:off x="897566" y="1561812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 rot="0" flipH="0" flipV="0">
            <a:off x="898632" y="1561676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 rot="0" flipH="0" flipV="0">
            <a:off x="899712" y="156153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 rot="0" flipH="0" flipV="0">
            <a:off x="900790" y="156140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 rot="0" flipH="0" flipV="0">
            <a:off x="901857" y="156126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 rot="0" flipH="0" flipV="0">
            <a:off x="902936" y="1561131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 rot="0" flipH="0" flipV="0">
            <a:off x="904016" y="156099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 rot="0" flipH="0" flipV="0">
            <a:off x="905082" y="15608590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 rot="0" flipH="0" flipV="0">
            <a:off x="906161" y="1560723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 rot="0" flipH="0" flipV="0">
            <a:off x="907240" y="1560587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 rot="0" flipH="0" flipV="0">
            <a:off x="908319" y="1560451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 rot="0" flipH="0" flipV="0">
            <a:off x="909386" y="1560314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 rot="0" flipH="0" flipV="0">
            <a:off x="910465" y="15601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 rot="0" flipH="0" flipV="0">
            <a:off x="911543" y="1560042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 rot="0" flipH="0" flipV="0">
            <a:off x="912610" y="1559906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 rot="0" flipH="0" flipV="0">
            <a:off x="913690" y="1559770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 rot="0" flipH="0" flipV="0">
            <a:off x="914768" y="1559633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 rot="0" flipH="0" flipV="0">
            <a:off x="915835" y="155949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 rot="0" flipH="0" flipV="0">
            <a:off x="916914" y="155936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 rot="0" flipH="0" flipV="0">
            <a:off x="917992" y="1559225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 rot="0" flipH="0" flipV="0">
            <a:off x="919059" y="15590892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 rot="0" flipH="0" flipV="0">
            <a:off x="920139" y="1558954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 rot="0" flipH="0" flipV="0">
            <a:off x="921217" y="1558817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 rot="0" flipH="0" flipV="0">
            <a:off x="922296" y="1558681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 rot="0" flipH="0" flipV="0">
            <a:off x="923363" y="1558544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 rot="0" flipH="0" flipV="0">
            <a:off x="924443" y="1558409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 rot="0" flipH="0" flipV="0">
            <a:off x="925521" y="1558273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 rot="0" flipH="0" flipV="0">
            <a:off x="926588" y="155813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 rot="0" flipH="0" flipV="0">
            <a:off x="927667" y="1558000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 rot="0" flipH="0" flipV="0">
            <a:off x="928745" y="155786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 rot="0" flipH="0" flipV="0">
            <a:off x="929812" y="1557728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 rot="0" flipH="0" flipV="0">
            <a:off x="930892" y="155759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 rot="0" flipH="0" flipV="0">
            <a:off x="931970" y="1557455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 rot="0" flipH="0" flipV="0">
            <a:off x="933037" y="15573194"/>
            <a:ext cx="448995" cy="448994"/>
          </a:xfrm>
          <a:custGeom>
            <a:pathLst>
              <a:path w="448995" h="448994">
                <a:moveTo>
                  <a:pt x="448995" y="224497"/>
                </a:moveTo>
                <a:cubicBezTo>
                  <a:pt x="448995" y="348487"/>
                  <a:pt x="348488" y="448994"/>
                  <a:pt x="224498" y="448994"/>
                </a:cubicBezTo>
                <a:cubicBezTo>
                  <a:pt x="100520" y="448994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 rot="0" flipH="0" flipV="0">
            <a:off x="934116" y="1557184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 rot="0" flipH="0" flipV="0">
            <a:off x="935195" y="1557047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 rot="0" flipH="0" flipV="0">
            <a:off x="936274" y="1556911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0" flipH="0" flipV="0">
            <a:off x="937341" y="1556775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0" flipH="0" flipV="0">
            <a:off x="938419" y="1556639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 rot="0" flipH="0" flipV="0">
            <a:off x="939499" y="1556503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 rot="0" flipH="0" flipV="0">
            <a:off x="940565" y="155636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 rot="0" flipH="0" flipV="0">
            <a:off x="941644" y="1556230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Freeform 1402"/>
          <p:cNvSpPr/>
          <p:nvPr/>
        </p:nvSpPr>
        <p:spPr>
          <a:xfrm rot="0" flipH="0" flipV="0">
            <a:off x="942723" y="1556095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 rot="0" flipH="0" flipV="0">
            <a:off x="943790" y="1555958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 rot="0" flipH="0" flipV="0">
            <a:off x="944869" y="1555822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Freeform 1405"/>
          <p:cNvSpPr/>
          <p:nvPr/>
        </p:nvSpPr>
        <p:spPr>
          <a:xfrm rot="0" flipH="0" flipV="0">
            <a:off x="945948" y="1555686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" name="Freeform 1406"/>
          <p:cNvSpPr/>
          <p:nvPr/>
        </p:nvSpPr>
        <p:spPr>
          <a:xfrm rot="0" flipH="0" flipV="0">
            <a:off x="947014" y="15555508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495"/>
                  <a:pt x="100520" y="0"/>
                  <a:pt x="224498" y="0"/>
                </a:cubicBezTo>
                <a:cubicBezTo>
                  <a:pt x="348488" y="0"/>
                  <a:pt x="448995" y="100495"/>
                  <a:pt x="448995" y="224485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" name="Freeform 1407"/>
          <p:cNvSpPr/>
          <p:nvPr/>
        </p:nvSpPr>
        <p:spPr>
          <a:xfrm rot="0" flipH="0" flipV="0">
            <a:off x="948094" y="1555414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 rot="0" flipH="0" flipV="0">
            <a:off x="949172" y="1555278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 rot="0" flipH="0" flipV="0">
            <a:off x="950252" y="15551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 rot="0" flipH="0" flipV="0">
            <a:off x="951318" y="155500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 rot="0" flipH="0" flipV="0">
            <a:off x="952397" y="1554869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Freeform 1412"/>
          <p:cNvSpPr/>
          <p:nvPr/>
        </p:nvSpPr>
        <p:spPr>
          <a:xfrm rot="0" flipH="0" flipV="0">
            <a:off x="953476" y="155473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85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3" name="Freeform 1413"/>
          <p:cNvSpPr/>
          <p:nvPr/>
        </p:nvSpPr>
        <p:spPr>
          <a:xfrm rot="0" flipH="0" flipV="0">
            <a:off x="954543" y="1554597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 rot="0" flipH="0" flipV="0">
            <a:off x="955621" y="1554460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" name="Freeform 1415"/>
          <p:cNvSpPr/>
          <p:nvPr/>
        </p:nvSpPr>
        <p:spPr>
          <a:xfrm rot="0" flipH="0" flipV="0">
            <a:off x="956701" y="155432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6" name="Freeform 1416"/>
          <p:cNvSpPr/>
          <p:nvPr/>
        </p:nvSpPr>
        <p:spPr>
          <a:xfrm rot="0" flipH="0" flipV="0">
            <a:off x="957767" y="1554189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7" name="Freeform 1417"/>
          <p:cNvSpPr/>
          <p:nvPr/>
        </p:nvSpPr>
        <p:spPr>
          <a:xfrm rot="0" flipH="0" flipV="0">
            <a:off x="958846" y="1554052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8" name="Freeform 1418"/>
          <p:cNvSpPr/>
          <p:nvPr/>
        </p:nvSpPr>
        <p:spPr>
          <a:xfrm rot="0" flipH="0" flipV="0">
            <a:off x="959925" y="1553916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9" name="Freeform 1419"/>
          <p:cNvSpPr/>
          <p:nvPr/>
        </p:nvSpPr>
        <p:spPr>
          <a:xfrm rot="0" flipH="0" flipV="0">
            <a:off x="960992" y="15537811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0" name="Freeform 1420"/>
          <p:cNvSpPr/>
          <p:nvPr/>
        </p:nvSpPr>
        <p:spPr>
          <a:xfrm rot="0" flipH="0" flipV="0">
            <a:off x="962070" y="155364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1" name="Freeform 1421"/>
          <p:cNvSpPr/>
          <p:nvPr/>
        </p:nvSpPr>
        <p:spPr>
          <a:xfrm rot="0" flipH="0" flipV="0">
            <a:off x="963150" y="1553508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 rot="0" flipH="0" flipV="0">
            <a:off x="964229" y="1553371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 rot="0" flipH="0" flipV="0">
            <a:off x="965295" y="1553236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/>
          <p:cNvSpPr/>
          <p:nvPr/>
        </p:nvSpPr>
        <p:spPr>
          <a:xfrm rot="0" flipH="0" flipV="0">
            <a:off x="966374" y="1553100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 rot="0" flipH="0" flipV="0">
            <a:off x="967454" y="1552963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 rot="0" flipH="0" flipV="0">
            <a:off x="968521" y="1552827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 rot="0" flipH="0" flipV="0">
            <a:off x="969599" y="155269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 rot="0" flipH="0" flipV="0">
            <a:off x="970678" y="1552555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 rot="0" flipH="0" flipV="0">
            <a:off x="971745" y="155241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 rot="0" flipH="0" flipV="0">
            <a:off x="972823" y="1552282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 rot="0" flipH="0" flipV="0">
            <a:off x="973903" y="15521463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08" y="448994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 rot="0" flipH="0" flipV="0">
            <a:off x="974968" y="15520112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 rot="0" flipH="0" flipV="0">
            <a:off x="976048" y="1551874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 rot="0" flipH="0" flipV="0">
            <a:off x="977127" y="1551738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 rot="0" flipH="0" flipV="0">
            <a:off x="978207" y="1551601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 rot="0" flipH="0" flipV="0">
            <a:off x="979272" y="1551466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 rot="0" flipH="0" flipV="0">
            <a:off x="980352" y="1551330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 rot="0" flipH="0" flipV="0">
            <a:off x="981431" y="1551193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 rot="0" flipH="0" flipV="0">
            <a:off x="982497" y="1551057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 rot="0" flipH="0" flipV="0">
            <a:off x="983576" y="1550922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 rot="0" flipH="0" flipV="0">
            <a:off x="984656" y="1550785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 rot="0" flipH="0" flipV="0">
            <a:off x="985721" y="1550649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 rot="0" flipH="0" flipV="0">
            <a:off x="986801" y="155051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 rot="0" flipH="0" flipV="0">
            <a:off x="987880" y="1550377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 rot="0" flipH="0" flipV="0">
            <a:off x="988946" y="15502414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12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 rot="0" flipH="0" flipV="0">
            <a:off x="990025" y="1550104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 rot="0" flipH="0" flipV="0">
            <a:off x="991105" y="1549968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 rot="0" flipH="0" flipV="0">
            <a:off x="992183" y="1549833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 rot="0" flipH="0" flipV="0">
            <a:off x="993250" y="1549697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 rot="0" flipH="0" flipV="0">
            <a:off x="994329" y="1549560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 rot="0" flipH="0" flipV="0">
            <a:off x="995408" y="1549424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 rot="0" flipH="0" flipV="0">
            <a:off x="996474" y="15492877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 rot="0" flipH="0" flipV="0">
            <a:off x="997554" y="1549152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4" name="Freeform 1454"/>
          <p:cNvSpPr/>
          <p:nvPr/>
        </p:nvSpPr>
        <p:spPr>
          <a:xfrm rot="0" flipH="0" flipV="0">
            <a:off x="998632" y="15490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Freeform 1455"/>
          <p:cNvSpPr/>
          <p:nvPr/>
        </p:nvSpPr>
        <p:spPr>
          <a:xfrm rot="0" flipH="0" flipV="0">
            <a:off x="999699" y="1548879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6" name="Picture 1456"/>
          <p:cNvPicPr>
            <a:picLocks noChangeAspect="0" noChangeArrowheads="1"/>
          </p:cNvPicPr>
          <p:nvPr/>
        </p:nvPicPr>
        <p:blipFill>
          <a:blip r:embed="rId1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05" y="15476106"/>
            <a:ext cx="474383" cy="474370"/>
          </a:xfrm>
          <a:prstGeom prst="rect">
            <a:avLst/>
          </a:prstGeom>
          <a:noFill/>
          <a:extLst/>
        </p:spPr>
      </p:pic>
      <p:sp>
        <p:nvSpPr>
          <p:cNvPr id="1457" name="Freeform 1457"/>
          <p:cNvSpPr/>
          <p:nvPr/>
        </p:nvSpPr>
        <p:spPr>
          <a:xfrm rot="0" flipH="0" flipV="0">
            <a:off x="1178217" y="15604184"/>
            <a:ext cx="72847" cy="210337"/>
          </a:xfrm>
          <a:custGeom>
            <a:pathLst>
              <a:path w="72847" h="210337">
                <a:moveTo>
                  <a:pt x="72847" y="210337"/>
                </a:moveTo>
                <a:lnTo>
                  <a:pt x="30176" y="210337"/>
                </a:lnTo>
                <a:lnTo>
                  <a:pt x="30176" y="44501"/>
                </a:lnTo>
                <a:lnTo>
                  <a:pt x="0" y="64326"/>
                </a:lnTo>
                <a:lnTo>
                  <a:pt x="0" y="23178"/>
                </a:lnTo>
                <a:lnTo>
                  <a:pt x="34455" y="0"/>
                </a:lnTo>
                <a:lnTo>
                  <a:pt x="72847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8" name="Picture 1458"/>
          <p:cNvPicPr>
            <a:picLocks noChangeAspect="0" noChangeArrowheads="1"/>
          </p:cNvPicPr>
          <p:nvPr/>
        </p:nvPicPr>
        <p:blipFill>
          <a:blip r:embed="rId1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6182848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1459" name="Picture 1459"/>
          <p:cNvPicPr>
            <a:picLocks noChangeAspect="0" noChangeArrowheads="1"/>
          </p:cNvPicPr>
          <p:nvPr/>
        </p:nvPicPr>
        <p:blipFill>
          <a:blip r:embed="rId1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6281896"/>
            <a:ext cx="482333" cy="482320"/>
          </a:xfrm>
          <a:prstGeom prst="rect">
            <a:avLst/>
          </a:prstGeom>
          <a:noFill/>
          <a:extLst/>
        </p:spPr>
      </p:pic>
      <p:sp>
        <p:nvSpPr>
          <p:cNvPr id="1460" name="Freeform 1460"/>
          <p:cNvSpPr/>
          <p:nvPr/>
        </p:nvSpPr>
        <p:spPr>
          <a:xfrm rot="0" flipH="0" flipV="0">
            <a:off x="857779" y="1647428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Freeform 1461"/>
          <p:cNvSpPr/>
          <p:nvPr/>
        </p:nvSpPr>
        <p:spPr>
          <a:xfrm rot="0" flipH="0" flipV="0">
            <a:off x="858859" y="1647292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 rot="0" flipH="0" flipV="0">
            <a:off x="859925" y="1647155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 rot="0" flipH="0" flipV="0">
            <a:off x="861004" y="1647020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 rot="0" flipH="0" flipV="0">
            <a:off x="862083" y="1646884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 rot="0" flipH="0" flipV="0">
            <a:off x="863150" y="16467477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 rot="0" flipH="0" flipV="0">
            <a:off x="864228" y="1646611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 rot="0" flipH="0" flipV="0">
            <a:off x="865308" y="16464749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12"/>
                </a:cubicBezTo>
                <a:cubicBezTo>
                  <a:pt x="348476" y="12"/>
                  <a:pt x="448983" y="100507"/>
                  <a:pt x="448983" y="224497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 rot="0" flipH="0" flipV="0">
            <a:off x="866387" y="1646339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 rot="0" flipH="0" flipV="0">
            <a:off x="867453" y="1646203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 rot="0" flipH="0" flipV="0">
            <a:off x="868532" y="164606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 rot="0" flipH="0" flipV="0">
            <a:off x="869612" y="1645930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 rot="0" flipH="0" flipV="0">
            <a:off x="870678" y="1645795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 rot="0" flipH="0" flipV="0">
            <a:off x="871757" y="1645658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 rot="0" flipH="0" flipV="0">
            <a:off x="872836" y="1645522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 rot="0" flipH="0" flipV="0">
            <a:off x="873903" y="1645385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 rot="0" flipH="0" flipV="0">
            <a:off x="874981" y="1645250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 rot="0" flipH="0" flipV="0">
            <a:off x="876061" y="1645114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 rot="0" flipH="0" flipV="0">
            <a:off x="877126" y="16449780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 rot="0" flipH="0" flipV="0">
            <a:off x="878206" y="16448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 rot="0" flipH="0" flipV="0">
            <a:off x="879285" y="164470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 rot="0" flipH="0" flipV="0">
            <a:off x="880363" y="1644569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 rot="0" flipH="0" flipV="0">
            <a:off x="881430" y="1644433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 rot="0" flipH="0" flipV="0">
            <a:off x="882510" y="1644297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 rot="0" flipH="0" flipV="0">
            <a:off x="883589" y="1644161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 rot="0" flipH="0" flipV="0">
            <a:off x="884655" y="164402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 rot="0" flipH="0" flipV="0">
            <a:off x="885734" y="1643888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 rot="0" flipH="0" flipV="0">
            <a:off x="886814" y="1643752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 rot="0" flipH="0" flipV="0">
            <a:off x="887879" y="1643616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88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 rot="0" flipH="0" flipV="0">
            <a:off x="888959" y="1643481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 rot="0" flipH="0" flipV="0">
            <a:off x="890038" y="1643344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 rot="0" flipH="0" flipV="0">
            <a:off x="891104" y="16432081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 rot="0" flipH="0" flipV="0">
            <a:off x="892183" y="1643071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/>
          <p:cNvSpPr/>
          <p:nvPr/>
        </p:nvSpPr>
        <p:spPr>
          <a:xfrm rot="0" flipH="0" flipV="0">
            <a:off x="893263" y="1642936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 rot="0" flipH="0" flipV="0">
            <a:off x="894341" y="1642800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 rot="0" flipH="0" flipV="0">
            <a:off x="895408" y="1642663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 rot="0" flipH="0" flipV="0">
            <a:off x="896487" y="1642527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 rot="0" flipH="0" flipV="0">
            <a:off x="897566" y="1642392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 rot="0" flipH="0" flipV="0">
            <a:off x="898632" y="1642255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 rot="0" flipH="0" flipV="0">
            <a:off x="899712" y="164211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 rot="0" flipH="0" flipV="0">
            <a:off x="900790" y="1641982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 rot="0" flipH="0" flipV="0">
            <a:off x="901857" y="1641847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 rot="0" flipH="0" flipV="0">
            <a:off x="902936" y="1641711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 rot="0" flipH="0" flipV="0">
            <a:off x="904016" y="1641574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 rot="0" flipH="0" flipV="0">
            <a:off x="905082" y="16414382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 rot="0" flipH="0" flipV="0">
            <a:off x="906161" y="1641303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 rot="0" flipH="0" flipV="0">
            <a:off x="907240" y="1641166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 rot="0" flipH="0" flipV="0">
            <a:off x="908319" y="1641030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85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 rot="0" flipH="0" flipV="0">
            <a:off x="909386" y="1640893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 rot="0" flipH="0" flipV="0">
            <a:off x="910465" y="1640757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 rot="0" flipH="0" flipV="0">
            <a:off x="911543" y="1640622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 rot="0" flipH="0" flipV="0">
            <a:off x="912610" y="1640485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 rot="0" flipH="0" flipV="0">
            <a:off x="913690" y="1640349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 rot="0" flipH="0" flipV="0">
            <a:off x="914768" y="164021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 rot="0" flipH="0" flipV="0">
            <a:off x="915835" y="1640077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 rot="0" flipH="0" flipV="0">
            <a:off x="916914" y="1639941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 rot="0" flipH="0" flipV="0">
            <a:off x="917992" y="1639804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 rot="0" flipH="0" flipV="0">
            <a:off x="919059" y="16396685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/>
          <p:cNvSpPr/>
          <p:nvPr/>
        </p:nvSpPr>
        <p:spPr>
          <a:xfrm rot="0" flipH="0" flipV="0">
            <a:off x="920139" y="1639533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/>
          <p:cNvSpPr/>
          <p:nvPr/>
        </p:nvSpPr>
        <p:spPr>
          <a:xfrm rot="0" flipH="0" flipV="0">
            <a:off x="921217" y="1639396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/>
          <p:cNvSpPr/>
          <p:nvPr/>
        </p:nvSpPr>
        <p:spPr>
          <a:xfrm rot="0" flipH="0" flipV="0">
            <a:off x="922296" y="1639260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 rot="0" flipH="0" flipV="0">
            <a:off x="923363" y="1639124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 rot="0" flipH="0" flipV="0">
            <a:off x="924443" y="1638988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 rot="0" flipH="0" flipV="0">
            <a:off x="925521" y="1638852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 rot="0" flipH="0" flipV="0">
            <a:off x="926588" y="1638716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Freeform 1525"/>
          <p:cNvSpPr/>
          <p:nvPr/>
        </p:nvSpPr>
        <p:spPr>
          <a:xfrm rot="0" flipH="0" flipV="0">
            <a:off x="927667" y="1638579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6" name="Freeform 1526"/>
          <p:cNvSpPr/>
          <p:nvPr/>
        </p:nvSpPr>
        <p:spPr>
          <a:xfrm rot="0" flipH="0" flipV="0">
            <a:off x="928745" y="1638443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08" y="448994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" name="Freeform 1527"/>
          <p:cNvSpPr/>
          <p:nvPr/>
        </p:nvSpPr>
        <p:spPr>
          <a:xfrm rot="0" flipH="0" flipV="0">
            <a:off x="929812" y="1638307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8" name="Freeform 1528"/>
          <p:cNvSpPr/>
          <p:nvPr/>
        </p:nvSpPr>
        <p:spPr>
          <a:xfrm rot="0" flipH="0" flipV="0">
            <a:off x="930892" y="163817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" name="Freeform 1529"/>
          <p:cNvSpPr/>
          <p:nvPr/>
        </p:nvSpPr>
        <p:spPr>
          <a:xfrm rot="0" flipH="0" flipV="0">
            <a:off x="931970" y="1638035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0" name="Freeform 1530"/>
          <p:cNvSpPr/>
          <p:nvPr/>
        </p:nvSpPr>
        <p:spPr>
          <a:xfrm rot="0" flipH="0" flipV="0">
            <a:off x="933037" y="16378986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" name="Freeform 1531"/>
          <p:cNvSpPr/>
          <p:nvPr/>
        </p:nvSpPr>
        <p:spPr>
          <a:xfrm rot="0" flipH="0" flipV="0">
            <a:off x="934116" y="1637763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2" name="Freeform 1532"/>
          <p:cNvSpPr/>
          <p:nvPr/>
        </p:nvSpPr>
        <p:spPr>
          <a:xfrm rot="0" flipH="0" flipV="0">
            <a:off x="935195" y="1637627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" name="Freeform 1533"/>
          <p:cNvSpPr/>
          <p:nvPr/>
        </p:nvSpPr>
        <p:spPr>
          <a:xfrm rot="0" flipH="0" flipV="0">
            <a:off x="936274" y="1637490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" name="Freeform 1534"/>
          <p:cNvSpPr/>
          <p:nvPr/>
        </p:nvSpPr>
        <p:spPr>
          <a:xfrm rot="0" flipH="0" flipV="0">
            <a:off x="937341" y="1637354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5" name="Freeform 1535"/>
          <p:cNvSpPr/>
          <p:nvPr/>
        </p:nvSpPr>
        <p:spPr>
          <a:xfrm rot="0" flipH="0" flipV="0">
            <a:off x="938419" y="1637219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" name="Freeform 1536"/>
          <p:cNvSpPr/>
          <p:nvPr/>
        </p:nvSpPr>
        <p:spPr>
          <a:xfrm rot="0" flipH="0" flipV="0">
            <a:off x="939499" y="163708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" name="Freeform 1537"/>
          <p:cNvSpPr/>
          <p:nvPr/>
        </p:nvSpPr>
        <p:spPr>
          <a:xfrm rot="0" flipH="0" flipV="0">
            <a:off x="940565" y="1636946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" name="Freeform 1538"/>
          <p:cNvSpPr/>
          <p:nvPr/>
        </p:nvSpPr>
        <p:spPr>
          <a:xfrm rot="0" flipH="0" flipV="0">
            <a:off x="941644" y="16368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9" name="Freeform 1539"/>
          <p:cNvSpPr/>
          <p:nvPr/>
        </p:nvSpPr>
        <p:spPr>
          <a:xfrm rot="0" flipH="0" flipV="0">
            <a:off x="942723" y="163667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 rot="0" flipH="0" flipV="0">
            <a:off x="943790" y="1636538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 rot="0" flipH="0" flipV="0">
            <a:off x="944869" y="1636401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 rot="0" flipH="0" flipV="0">
            <a:off x="945948" y="1636265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 rot="0" flipH="0" flipV="0">
            <a:off x="947014" y="16361301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495"/>
                  <a:pt x="100520" y="0"/>
                  <a:pt x="224498" y="0"/>
                </a:cubicBezTo>
                <a:cubicBezTo>
                  <a:pt x="348488" y="0"/>
                  <a:pt x="448995" y="100495"/>
                  <a:pt x="448995" y="224485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 rot="0" flipH="0" flipV="0">
            <a:off x="948094" y="1635993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 rot="0" flipH="0" flipV="0">
            <a:off x="949172" y="1635857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 rot="0" flipH="0" flipV="0">
            <a:off x="950252" y="1635720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 rot="0" flipH="0" flipV="0">
            <a:off x="951318" y="1635584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 rot="0" flipH="0" flipV="0">
            <a:off x="952397" y="1635449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 rot="0" flipH="0" flipV="0">
            <a:off x="953476" y="1635312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 rot="0" flipH="0" flipV="0">
            <a:off x="954543" y="1635176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 rot="0" flipH="0" flipV="0">
            <a:off x="955621" y="163503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 rot="0" flipH="0" flipV="0">
            <a:off x="956701" y="1634904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 rot="0" flipH="0" flipV="0">
            <a:off x="957767" y="163476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 rot="0" flipH="0" flipV="0">
            <a:off x="958846" y="1634631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 rot="0" flipH="0" flipV="0">
            <a:off x="959925" y="163449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 rot="0" flipH="0" flipV="0">
            <a:off x="960992" y="16343602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 rot="0" flipH="0" flipV="0">
            <a:off x="962070" y="1634223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 rot="0" flipH="0" flipV="0">
            <a:off x="963150" y="1634087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 rot="0" flipH="0" flipV="0">
            <a:off x="964229" y="1633950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 rot="0" flipH="0" flipV="0">
            <a:off x="965295" y="1633815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 rot="0" flipH="0" flipV="0">
            <a:off x="966374" y="16336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 rot="0" flipH="0" flipV="0">
            <a:off x="967454" y="163354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 rot="0" flipH="0" flipV="0">
            <a:off x="968521" y="1633406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 rot="0" flipH="0" flipV="0">
            <a:off x="969599" y="1633270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/>
          <p:cNvSpPr/>
          <p:nvPr/>
        </p:nvSpPr>
        <p:spPr>
          <a:xfrm rot="0" flipH="0" flipV="0">
            <a:off x="970678" y="1633135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Freeform 1566"/>
          <p:cNvSpPr/>
          <p:nvPr/>
        </p:nvSpPr>
        <p:spPr>
          <a:xfrm rot="0" flipH="0" flipV="0">
            <a:off x="971745" y="163299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" name="Freeform 1567"/>
          <p:cNvSpPr/>
          <p:nvPr/>
        </p:nvSpPr>
        <p:spPr>
          <a:xfrm rot="0" flipH="0" flipV="0">
            <a:off x="972823" y="1632862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8" name="Freeform 1568"/>
          <p:cNvSpPr/>
          <p:nvPr/>
        </p:nvSpPr>
        <p:spPr>
          <a:xfrm rot="0" flipH="0" flipV="0">
            <a:off x="973903" y="1632725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Freeform 1569"/>
          <p:cNvSpPr/>
          <p:nvPr/>
        </p:nvSpPr>
        <p:spPr>
          <a:xfrm rot="0" flipH="0" flipV="0">
            <a:off x="974968" y="16325905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Freeform 1570"/>
          <p:cNvSpPr/>
          <p:nvPr/>
        </p:nvSpPr>
        <p:spPr>
          <a:xfrm rot="0" flipH="0" flipV="0">
            <a:off x="976048" y="1632454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 rot="0" flipH="0" flipV="0">
            <a:off x="977127" y="1632317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Freeform 1572"/>
          <p:cNvSpPr/>
          <p:nvPr/>
        </p:nvSpPr>
        <p:spPr>
          <a:xfrm rot="0" flipH="0" flipV="0">
            <a:off x="978207" y="1632181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 rot="0" flipH="0" flipV="0">
            <a:off x="979272" y="163204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 rot="0" flipH="0" flipV="0">
            <a:off x="980352" y="1631909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 rot="0" flipH="0" flipV="0">
            <a:off x="981431" y="163177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 rot="0" flipH="0" flipV="0">
            <a:off x="982497" y="163163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Freeform 1577"/>
          <p:cNvSpPr/>
          <p:nvPr/>
        </p:nvSpPr>
        <p:spPr>
          <a:xfrm rot="0" flipH="0" flipV="0">
            <a:off x="983576" y="163150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Freeform 1578"/>
          <p:cNvSpPr/>
          <p:nvPr/>
        </p:nvSpPr>
        <p:spPr>
          <a:xfrm rot="0" flipH="0" flipV="0">
            <a:off x="984656" y="163136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Freeform 1579"/>
          <p:cNvSpPr/>
          <p:nvPr/>
        </p:nvSpPr>
        <p:spPr>
          <a:xfrm rot="0" flipH="0" flipV="0">
            <a:off x="985721" y="1631228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Freeform 1580"/>
          <p:cNvSpPr/>
          <p:nvPr/>
        </p:nvSpPr>
        <p:spPr>
          <a:xfrm rot="0" flipH="0" flipV="0">
            <a:off x="986801" y="1631092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Freeform 1581"/>
          <p:cNvSpPr/>
          <p:nvPr/>
        </p:nvSpPr>
        <p:spPr>
          <a:xfrm rot="0" flipH="0" flipV="0">
            <a:off x="987880" y="1630957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Freeform 1582"/>
          <p:cNvSpPr/>
          <p:nvPr/>
        </p:nvSpPr>
        <p:spPr>
          <a:xfrm rot="0" flipH="0" flipV="0">
            <a:off x="988946" y="16308207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12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Freeform 1583"/>
          <p:cNvSpPr/>
          <p:nvPr/>
        </p:nvSpPr>
        <p:spPr>
          <a:xfrm rot="0" flipH="0" flipV="0">
            <a:off x="990025" y="1630684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Freeform 1584"/>
          <p:cNvSpPr/>
          <p:nvPr/>
        </p:nvSpPr>
        <p:spPr>
          <a:xfrm rot="0" flipH="0" flipV="0">
            <a:off x="991105" y="1630547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Freeform 1585"/>
          <p:cNvSpPr/>
          <p:nvPr/>
        </p:nvSpPr>
        <p:spPr>
          <a:xfrm rot="0" flipH="0" flipV="0">
            <a:off x="992183" y="16304113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 rot="0" flipH="0" flipV="0">
            <a:off x="993250" y="1630276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Freeform 1587"/>
          <p:cNvSpPr/>
          <p:nvPr/>
        </p:nvSpPr>
        <p:spPr>
          <a:xfrm rot="0" flipH="0" flipV="0">
            <a:off x="994329" y="1630139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Freeform 1588"/>
          <p:cNvSpPr/>
          <p:nvPr/>
        </p:nvSpPr>
        <p:spPr>
          <a:xfrm rot="0" flipH="0" flipV="0">
            <a:off x="995408" y="1630003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Freeform 1589"/>
          <p:cNvSpPr/>
          <p:nvPr/>
        </p:nvSpPr>
        <p:spPr>
          <a:xfrm rot="0" flipH="0" flipV="0">
            <a:off x="996474" y="162986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Freeform 1590"/>
          <p:cNvSpPr/>
          <p:nvPr/>
        </p:nvSpPr>
        <p:spPr>
          <a:xfrm rot="0" flipH="0" flipV="0">
            <a:off x="997554" y="162973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Freeform 1591"/>
          <p:cNvSpPr/>
          <p:nvPr/>
        </p:nvSpPr>
        <p:spPr>
          <a:xfrm rot="0" flipH="0" flipV="0">
            <a:off x="998632" y="1629595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Freeform 1592"/>
          <p:cNvSpPr/>
          <p:nvPr/>
        </p:nvSpPr>
        <p:spPr>
          <a:xfrm rot="0" flipH="0" flipV="0">
            <a:off x="999699" y="1629458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3" name="Picture 1593"/>
          <p:cNvPicPr>
            <a:picLocks noChangeAspect="0" noChangeArrowheads="1"/>
          </p:cNvPicPr>
          <p:nvPr/>
        </p:nvPicPr>
        <p:blipFill>
          <a:blip r:embed="rId15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05" y="16281896"/>
            <a:ext cx="474383" cy="474370"/>
          </a:xfrm>
          <a:prstGeom prst="rect">
            <a:avLst/>
          </a:prstGeom>
          <a:noFill/>
          <a:extLst/>
        </p:spPr>
      </p:pic>
      <p:sp>
        <p:nvSpPr>
          <p:cNvPr id="1594" name="Freeform 1594"/>
          <p:cNvSpPr/>
          <p:nvPr/>
        </p:nvSpPr>
        <p:spPr>
          <a:xfrm rot="0" flipH="0" flipV="0">
            <a:off x="1155355" y="16407246"/>
            <a:ext cx="132587" cy="213067"/>
          </a:xfrm>
          <a:custGeom>
            <a:pathLst>
              <a:path w="132587" h="213067">
                <a:moveTo>
                  <a:pt x="130162" y="213067"/>
                </a:moveTo>
                <a:lnTo>
                  <a:pt x="292" y="213067"/>
                </a:lnTo>
                <a:lnTo>
                  <a:pt x="292" y="185635"/>
                </a:lnTo>
                <a:lnTo>
                  <a:pt x="70714" y="102730"/>
                </a:lnTo>
                <a:cubicBezTo>
                  <a:pt x="83833" y="87477"/>
                  <a:pt x="90221" y="74688"/>
                  <a:pt x="90221" y="60960"/>
                </a:cubicBezTo>
                <a:cubicBezTo>
                  <a:pt x="90221" y="43891"/>
                  <a:pt x="77724" y="35356"/>
                  <a:pt x="64008" y="35356"/>
                </a:cubicBezTo>
                <a:cubicBezTo>
                  <a:pt x="49683" y="35356"/>
                  <a:pt x="39015" y="44196"/>
                  <a:pt x="37808" y="60960"/>
                </a:cubicBezTo>
                <a:lnTo>
                  <a:pt x="0" y="60960"/>
                </a:lnTo>
                <a:cubicBezTo>
                  <a:pt x="0" y="24688"/>
                  <a:pt x="29883" y="0"/>
                  <a:pt x="66142" y="0"/>
                </a:cubicBezTo>
                <a:cubicBezTo>
                  <a:pt x="103950" y="0"/>
                  <a:pt x="132587" y="26212"/>
                  <a:pt x="132587" y="60960"/>
                </a:cubicBezTo>
                <a:cubicBezTo>
                  <a:pt x="132587" y="88696"/>
                  <a:pt x="114313" y="110337"/>
                  <a:pt x="100889" y="126187"/>
                </a:cubicBezTo>
                <a:lnTo>
                  <a:pt x="57607" y="177101"/>
                </a:lnTo>
                <a:lnTo>
                  <a:pt x="130162" y="17710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5" name="Picture 1595"/>
          <p:cNvPicPr>
            <a:picLocks noChangeAspect="0" noChangeArrowheads="1"/>
          </p:cNvPicPr>
          <p:nvPr/>
        </p:nvPicPr>
        <p:blipFill>
          <a:blip r:embed="rId15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6988638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1596" name="Picture 1596"/>
          <p:cNvPicPr>
            <a:picLocks noChangeAspect="0" noChangeArrowheads="1"/>
          </p:cNvPicPr>
          <p:nvPr/>
        </p:nvPicPr>
        <p:blipFill>
          <a:blip r:embed="rId1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7087685"/>
            <a:ext cx="482333" cy="482320"/>
          </a:xfrm>
          <a:prstGeom prst="rect">
            <a:avLst/>
          </a:prstGeom>
          <a:noFill/>
          <a:extLst/>
        </p:spPr>
      </p:pic>
      <p:sp>
        <p:nvSpPr>
          <p:cNvPr id="1597" name="Freeform 1597"/>
          <p:cNvSpPr/>
          <p:nvPr/>
        </p:nvSpPr>
        <p:spPr>
          <a:xfrm rot="0" flipH="0" flipV="0">
            <a:off x="857779" y="1728007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Freeform 1598"/>
          <p:cNvSpPr/>
          <p:nvPr/>
        </p:nvSpPr>
        <p:spPr>
          <a:xfrm rot="0" flipH="0" flipV="0">
            <a:off x="858859" y="1727871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Freeform 1599"/>
          <p:cNvSpPr/>
          <p:nvPr/>
        </p:nvSpPr>
        <p:spPr>
          <a:xfrm rot="0" flipH="0" flipV="0">
            <a:off x="859925" y="1727735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Freeform 1600"/>
          <p:cNvSpPr/>
          <p:nvPr/>
        </p:nvSpPr>
        <p:spPr>
          <a:xfrm rot="0" flipH="0" flipV="0">
            <a:off x="861004" y="17275986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12"/>
                </a:cubicBezTo>
                <a:cubicBezTo>
                  <a:pt x="348476" y="12"/>
                  <a:pt x="448983" y="100507"/>
                  <a:pt x="448983" y="224497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Freeform 1601"/>
          <p:cNvSpPr/>
          <p:nvPr/>
        </p:nvSpPr>
        <p:spPr>
          <a:xfrm rot="0" flipH="0" flipV="0">
            <a:off x="862083" y="1727463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Freeform 1602"/>
          <p:cNvSpPr/>
          <p:nvPr/>
        </p:nvSpPr>
        <p:spPr>
          <a:xfrm rot="0" flipH="0" flipV="0">
            <a:off x="863150" y="17273271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Freeform 1603"/>
          <p:cNvSpPr/>
          <p:nvPr/>
        </p:nvSpPr>
        <p:spPr>
          <a:xfrm rot="0" flipH="0" flipV="0">
            <a:off x="864228" y="1727190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Freeform 1604"/>
          <p:cNvSpPr/>
          <p:nvPr/>
        </p:nvSpPr>
        <p:spPr>
          <a:xfrm rot="0" flipH="0" flipV="0">
            <a:off x="865308" y="1727054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 rot="0" flipH="0" flipV="0">
            <a:off x="866387" y="1726919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 rot="0" flipH="0" flipV="0">
            <a:off x="867453" y="172678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Freeform 1607"/>
          <p:cNvSpPr/>
          <p:nvPr/>
        </p:nvSpPr>
        <p:spPr>
          <a:xfrm rot="0" flipH="0" flipV="0">
            <a:off x="868532" y="1726646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Freeform 1608"/>
          <p:cNvSpPr/>
          <p:nvPr/>
        </p:nvSpPr>
        <p:spPr>
          <a:xfrm rot="0" flipH="0" flipV="0">
            <a:off x="869612" y="17265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 rot="0" flipH="0" flipV="0">
            <a:off x="870678" y="172637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0" name="Freeform 1610"/>
          <p:cNvSpPr/>
          <p:nvPr/>
        </p:nvSpPr>
        <p:spPr>
          <a:xfrm rot="0" flipH="0" flipV="0">
            <a:off x="871757" y="1726238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Freeform 1611"/>
          <p:cNvSpPr/>
          <p:nvPr/>
        </p:nvSpPr>
        <p:spPr>
          <a:xfrm rot="0" flipH="0" flipV="0">
            <a:off x="872836" y="1726101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2" name="Freeform 1612"/>
          <p:cNvSpPr/>
          <p:nvPr/>
        </p:nvSpPr>
        <p:spPr>
          <a:xfrm rot="0" flipH="0" flipV="0">
            <a:off x="873903" y="1725965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 rot="0" flipH="0" flipV="0">
            <a:off x="874981" y="1725830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 rot="0" flipH="0" flipV="0">
            <a:off x="876061" y="1725693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 rot="0" flipH="0" flipV="0">
            <a:off x="877126" y="17255572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/>
          <p:cNvSpPr/>
          <p:nvPr/>
        </p:nvSpPr>
        <p:spPr>
          <a:xfrm rot="0" flipH="0" flipV="0">
            <a:off x="878206" y="1725420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/>
          <p:cNvSpPr/>
          <p:nvPr/>
        </p:nvSpPr>
        <p:spPr>
          <a:xfrm rot="0" flipH="0" flipV="0">
            <a:off x="879285" y="172528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/>
          <p:cNvSpPr/>
          <p:nvPr/>
        </p:nvSpPr>
        <p:spPr>
          <a:xfrm rot="0" flipH="0" flipV="0">
            <a:off x="880363" y="1725149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 rot="0" flipH="0" flipV="0">
            <a:off x="881430" y="1725012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0" name="Freeform 1620"/>
          <p:cNvSpPr/>
          <p:nvPr/>
        </p:nvSpPr>
        <p:spPr>
          <a:xfrm rot="0" flipH="0" flipV="0">
            <a:off x="882510" y="1724876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 rot="0" flipH="0" flipV="0">
            <a:off x="883589" y="17247398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08" y="448994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Freeform 1622"/>
          <p:cNvSpPr/>
          <p:nvPr/>
        </p:nvSpPr>
        <p:spPr>
          <a:xfrm rot="0" flipH="0" flipV="0">
            <a:off x="884655" y="1724604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3" name="Freeform 1623"/>
          <p:cNvSpPr/>
          <p:nvPr/>
        </p:nvSpPr>
        <p:spPr>
          <a:xfrm rot="0" flipH="0" flipV="0">
            <a:off x="885734" y="172446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" name="Freeform 1624"/>
          <p:cNvSpPr/>
          <p:nvPr/>
        </p:nvSpPr>
        <p:spPr>
          <a:xfrm rot="0" flipH="0" flipV="0">
            <a:off x="886814" y="1724331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5" name="Freeform 1625"/>
          <p:cNvSpPr/>
          <p:nvPr/>
        </p:nvSpPr>
        <p:spPr>
          <a:xfrm rot="0" flipH="0" flipV="0">
            <a:off x="887879" y="172419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Freeform 1626"/>
          <p:cNvSpPr/>
          <p:nvPr/>
        </p:nvSpPr>
        <p:spPr>
          <a:xfrm rot="0" flipH="0" flipV="0">
            <a:off x="888959" y="1724060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7" name="Freeform 1627"/>
          <p:cNvSpPr/>
          <p:nvPr/>
        </p:nvSpPr>
        <p:spPr>
          <a:xfrm rot="0" flipH="0" flipV="0">
            <a:off x="890038" y="1723923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Freeform 1628"/>
          <p:cNvSpPr/>
          <p:nvPr/>
        </p:nvSpPr>
        <p:spPr>
          <a:xfrm rot="0" flipH="0" flipV="0">
            <a:off x="891104" y="17237873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9" name="Freeform 1629"/>
          <p:cNvSpPr/>
          <p:nvPr/>
        </p:nvSpPr>
        <p:spPr>
          <a:xfrm rot="0" flipH="0" flipV="0">
            <a:off x="892183" y="1723650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Freeform 1630"/>
          <p:cNvSpPr/>
          <p:nvPr/>
        </p:nvSpPr>
        <p:spPr>
          <a:xfrm rot="0" flipH="0" flipV="0">
            <a:off x="893263" y="1723515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" name="Freeform 1631"/>
          <p:cNvSpPr/>
          <p:nvPr/>
        </p:nvSpPr>
        <p:spPr>
          <a:xfrm rot="0" flipH="0" flipV="0">
            <a:off x="894341" y="17233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 rot="0" flipH="0" flipV="0">
            <a:off x="895408" y="172324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 rot="0" flipH="0" flipV="0">
            <a:off x="896487" y="1723106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 rot="0" flipH="0" flipV="0">
            <a:off x="897566" y="1722971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Freeform 1635"/>
          <p:cNvSpPr/>
          <p:nvPr/>
        </p:nvSpPr>
        <p:spPr>
          <a:xfrm rot="0" flipH="0" flipV="0">
            <a:off x="898632" y="1722834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6" name="Freeform 1636"/>
          <p:cNvSpPr/>
          <p:nvPr/>
        </p:nvSpPr>
        <p:spPr>
          <a:xfrm rot="0" flipH="0" flipV="0">
            <a:off x="899712" y="1722698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Freeform 1637"/>
          <p:cNvSpPr/>
          <p:nvPr/>
        </p:nvSpPr>
        <p:spPr>
          <a:xfrm rot="0" flipH="0" flipV="0">
            <a:off x="900790" y="1722562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 rot="0" flipH="0" flipV="0">
            <a:off x="901857" y="1722426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Freeform 1639"/>
          <p:cNvSpPr/>
          <p:nvPr/>
        </p:nvSpPr>
        <p:spPr>
          <a:xfrm rot="0" flipH="0" flipV="0">
            <a:off x="902936" y="1722290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Freeform 1640"/>
          <p:cNvSpPr/>
          <p:nvPr/>
        </p:nvSpPr>
        <p:spPr>
          <a:xfrm rot="0" flipH="0" flipV="0">
            <a:off x="904016" y="1722154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 rot="0" flipH="0" flipV="0">
            <a:off x="905082" y="17220176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 rot="0" flipH="0" flipV="0">
            <a:off x="906161" y="1721881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 rot="0" flipH="0" flipV="0">
            <a:off x="907240" y="1721745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 rot="0" flipH="0" flipV="0">
            <a:off x="908319" y="1721609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 rot="0" flipH="0" flipV="0">
            <a:off x="909386" y="172147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 rot="0" flipH="0" flipV="0">
            <a:off x="910465" y="172133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 rot="0" flipH="0" flipV="0">
            <a:off x="911543" y="172120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 rot="0" flipH="0" flipV="0">
            <a:off x="912610" y="172106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Freeform 1649"/>
          <p:cNvSpPr/>
          <p:nvPr/>
        </p:nvSpPr>
        <p:spPr>
          <a:xfrm rot="0" flipH="0" flipV="0">
            <a:off x="913690" y="1720928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Freeform 1650"/>
          <p:cNvSpPr/>
          <p:nvPr/>
        </p:nvSpPr>
        <p:spPr>
          <a:xfrm rot="0" flipH="0" flipV="0">
            <a:off x="914768" y="172079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Freeform 1651"/>
          <p:cNvSpPr/>
          <p:nvPr/>
        </p:nvSpPr>
        <p:spPr>
          <a:xfrm rot="0" flipH="0" flipV="0">
            <a:off x="915835" y="1720657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Freeform 1652"/>
          <p:cNvSpPr/>
          <p:nvPr/>
        </p:nvSpPr>
        <p:spPr>
          <a:xfrm rot="0" flipH="0" flipV="0">
            <a:off x="916914" y="1720520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Freeform 1653"/>
          <p:cNvSpPr/>
          <p:nvPr/>
        </p:nvSpPr>
        <p:spPr>
          <a:xfrm rot="0" flipH="0" flipV="0">
            <a:off x="917992" y="1720384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Freeform 1654"/>
          <p:cNvSpPr/>
          <p:nvPr/>
        </p:nvSpPr>
        <p:spPr>
          <a:xfrm rot="0" flipH="0" flipV="0">
            <a:off x="919059" y="17202477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Freeform 1655"/>
          <p:cNvSpPr/>
          <p:nvPr/>
        </p:nvSpPr>
        <p:spPr>
          <a:xfrm rot="0" flipH="0" flipV="0">
            <a:off x="920139" y="172011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Freeform 1656"/>
          <p:cNvSpPr/>
          <p:nvPr/>
        </p:nvSpPr>
        <p:spPr>
          <a:xfrm rot="0" flipH="0" flipV="0">
            <a:off x="921217" y="1719976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Freeform 1657"/>
          <p:cNvSpPr/>
          <p:nvPr/>
        </p:nvSpPr>
        <p:spPr>
          <a:xfrm rot="0" flipH="0" flipV="0">
            <a:off x="922296" y="171983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Freeform 1658"/>
          <p:cNvSpPr/>
          <p:nvPr/>
        </p:nvSpPr>
        <p:spPr>
          <a:xfrm rot="0" flipH="0" flipV="0">
            <a:off x="923363" y="1719703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 rot="0" flipH="0" flipV="0">
            <a:off x="924443" y="17195668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Freeform 1660"/>
          <p:cNvSpPr/>
          <p:nvPr/>
        </p:nvSpPr>
        <p:spPr>
          <a:xfrm rot="0" flipH="0" flipV="0">
            <a:off x="925521" y="171943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Freeform 1661"/>
          <p:cNvSpPr/>
          <p:nvPr/>
        </p:nvSpPr>
        <p:spPr>
          <a:xfrm rot="0" flipH="0" flipV="0">
            <a:off x="926588" y="1719295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Freeform 1662"/>
          <p:cNvSpPr/>
          <p:nvPr/>
        </p:nvSpPr>
        <p:spPr>
          <a:xfrm rot="0" flipH="0" flipV="0">
            <a:off x="927667" y="1719158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Freeform 1663"/>
          <p:cNvSpPr/>
          <p:nvPr/>
        </p:nvSpPr>
        <p:spPr>
          <a:xfrm rot="0" flipH="0" flipV="0">
            <a:off x="928745" y="1719022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Freeform 1664"/>
          <p:cNvSpPr/>
          <p:nvPr/>
        </p:nvSpPr>
        <p:spPr>
          <a:xfrm rot="0" flipH="0" flipV="0">
            <a:off x="929812" y="1718887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Freeform 1665"/>
          <p:cNvSpPr/>
          <p:nvPr/>
        </p:nvSpPr>
        <p:spPr>
          <a:xfrm rot="0" flipH="0" flipV="0">
            <a:off x="930892" y="171875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Freeform 1666"/>
          <p:cNvSpPr/>
          <p:nvPr/>
        </p:nvSpPr>
        <p:spPr>
          <a:xfrm rot="0" flipH="0" flipV="0">
            <a:off x="931970" y="1718614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Freeform 1667"/>
          <p:cNvSpPr/>
          <p:nvPr/>
        </p:nvSpPr>
        <p:spPr>
          <a:xfrm rot="0" flipH="0" flipV="0">
            <a:off x="933037" y="17184780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Freeform 1668"/>
          <p:cNvSpPr/>
          <p:nvPr/>
        </p:nvSpPr>
        <p:spPr>
          <a:xfrm rot="0" flipH="0" flipV="0">
            <a:off x="934116" y="1718342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Freeform 1669"/>
          <p:cNvSpPr/>
          <p:nvPr/>
        </p:nvSpPr>
        <p:spPr>
          <a:xfrm rot="0" flipH="0" flipV="0">
            <a:off x="935195" y="171820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Freeform 1670"/>
          <p:cNvSpPr/>
          <p:nvPr/>
        </p:nvSpPr>
        <p:spPr>
          <a:xfrm rot="0" flipH="0" flipV="0">
            <a:off x="936274" y="171806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 rot="0" flipH="0" flipV="0">
            <a:off x="937341" y="171793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 rot="0" flipH="0" flipV="0">
            <a:off x="938419" y="171779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Freeform 1673"/>
          <p:cNvSpPr/>
          <p:nvPr/>
        </p:nvSpPr>
        <p:spPr>
          <a:xfrm rot="0" flipH="0" flipV="0">
            <a:off x="939499" y="1717661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Freeform 1674"/>
          <p:cNvSpPr/>
          <p:nvPr/>
        </p:nvSpPr>
        <p:spPr>
          <a:xfrm rot="0" flipH="0" flipV="0">
            <a:off x="940565" y="1717525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Freeform 1675"/>
          <p:cNvSpPr/>
          <p:nvPr/>
        </p:nvSpPr>
        <p:spPr>
          <a:xfrm rot="0" flipH="0" flipV="0">
            <a:off x="941644" y="1717389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Freeform 1676"/>
          <p:cNvSpPr/>
          <p:nvPr/>
        </p:nvSpPr>
        <p:spPr>
          <a:xfrm rot="0" flipH="0" flipV="0">
            <a:off x="942723" y="1717253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Freeform 1677"/>
          <p:cNvSpPr/>
          <p:nvPr/>
        </p:nvSpPr>
        <p:spPr>
          <a:xfrm rot="0" flipH="0" flipV="0">
            <a:off x="943790" y="1717117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Freeform 1678"/>
          <p:cNvSpPr/>
          <p:nvPr/>
        </p:nvSpPr>
        <p:spPr>
          <a:xfrm rot="0" flipH="0" flipV="0">
            <a:off x="944869" y="1716981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Freeform 1679"/>
          <p:cNvSpPr/>
          <p:nvPr/>
        </p:nvSpPr>
        <p:spPr>
          <a:xfrm rot="0" flipH="0" flipV="0">
            <a:off x="945948" y="1716844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 rot="0" flipH="0" flipV="0">
            <a:off x="947014" y="17167081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 rot="0" flipH="0" flipV="0">
            <a:off x="948094" y="1716572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 rot="0" flipH="0" flipV="0">
            <a:off x="949172" y="1716436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Freeform 1683"/>
          <p:cNvSpPr/>
          <p:nvPr/>
        </p:nvSpPr>
        <p:spPr>
          <a:xfrm rot="0" flipH="0" flipV="0">
            <a:off x="950252" y="1716300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Freeform 1684"/>
          <p:cNvSpPr/>
          <p:nvPr/>
        </p:nvSpPr>
        <p:spPr>
          <a:xfrm rot="0" flipH="0" flipV="0">
            <a:off x="951318" y="1716163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Freeform 1685"/>
          <p:cNvSpPr/>
          <p:nvPr/>
        </p:nvSpPr>
        <p:spPr>
          <a:xfrm rot="0" flipH="0" flipV="0">
            <a:off x="952397" y="171602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Freeform 1686"/>
          <p:cNvSpPr/>
          <p:nvPr/>
        </p:nvSpPr>
        <p:spPr>
          <a:xfrm rot="0" flipH="0" flipV="0">
            <a:off x="953476" y="171589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Freeform 1687"/>
          <p:cNvSpPr/>
          <p:nvPr/>
        </p:nvSpPr>
        <p:spPr>
          <a:xfrm rot="0" flipH="0" flipV="0">
            <a:off x="954543" y="1715755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Freeform 1688"/>
          <p:cNvSpPr/>
          <p:nvPr/>
        </p:nvSpPr>
        <p:spPr>
          <a:xfrm rot="0" flipH="0" flipV="0">
            <a:off x="955621" y="171561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 rot="0" flipH="0" flipV="0">
            <a:off x="956701" y="1715484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 rot="0" flipH="0" flipV="0">
            <a:off x="957767" y="1715347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Freeform 1691"/>
          <p:cNvSpPr/>
          <p:nvPr/>
        </p:nvSpPr>
        <p:spPr>
          <a:xfrm rot="0" flipH="0" flipV="0">
            <a:off x="958846" y="1715211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Freeform 1692"/>
          <p:cNvSpPr/>
          <p:nvPr/>
        </p:nvSpPr>
        <p:spPr>
          <a:xfrm rot="0" flipH="0" flipV="0">
            <a:off x="959925" y="1715074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Freeform 1693"/>
          <p:cNvSpPr/>
          <p:nvPr/>
        </p:nvSpPr>
        <p:spPr>
          <a:xfrm rot="0" flipH="0" flipV="0">
            <a:off x="960992" y="17149396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495"/>
                  <a:pt x="100520" y="0"/>
                  <a:pt x="224498" y="0"/>
                </a:cubicBezTo>
                <a:cubicBezTo>
                  <a:pt x="348488" y="0"/>
                  <a:pt x="448995" y="100495"/>
                  <a:pt x="448995" y="224485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 rot="0" flipH="0" flipV="0">
            <a:off x="962070" y="1714803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Freeform 1695"/>
          <p:cNvSpPr/>
          <p:nvPr/>
        </p:nvSpPr>
        <p:spPr>
          <a:xfrm rot="0" flipH="0" flipV="0">
            <a:off x="963150" y="171466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Freeform 1696"/>
          <p:cNvSpPr/>
          <p:nvPr/>
        </p:nvSpPr>
        <p:spPr>
          <a:xfrm rot="0" flipH="0" flipV="0">
            <a:off x="964229" y="1714530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Freeform 1697"/>
          <p:cNvSpPr/>
          <p:nvPr/>
        </p:nvSpPr>
        <p:spPr>
          <a:xfrm rot="0" flipH="0" flipV="0">
            <a:off x="965295" y="17143939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 rot="0" flipH="0" flipV="0">
            <a:off x="966374" y="1714258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 rot="0" flipH="0" flipV="0">
            <a:off x="967454" y="1714122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 rot="0" flipH="0" flipV="0">
            <a:off x="968521" y="1713985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Freeform 1701"/>
          <p:cNvSpPr/>
          <p:nvPr/>
        </p:nvSpPr>
        <p:spPr>
          <a:xfrm rot="0" flipH="0" flipV="0">
            <a:off x="969599" y="1713849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2" name="Freeform 1702"/>
          <p:cNvSpPr/>
          <p:nvPr/>
        </p:nvSpPr>
        <p:spPr>
          <a:xfrm rot="0" flipH="0" flipV="0">
            <a:off x="970678" y="1713714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Freeform 1703"/>
          <p:cNvSpPr/>
          <p:nvPr/>
        </p:nvSpPr>
        <p:spPr>
          <a:xfrm rot="0" flipH="0" flipV="0">
            <a:off x="971745" y="1713577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4" name="Freeform 1704"/>
          <p:cNvSpPr/>
          <p:nvPr/>
        </p:nvSpPr>
        <p:spPr>
          <a:xfrm rot="0" flipH="0" flipV="0">
            <a:off x="972823" y="17134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Freeform 1705"/>
          <p:cNvSpPr/>
          <p:nvPr/>
        </p:nvSpPr>
        <p:spPr>
          <a:xfrm rot="0" flipH="0" flipV="0">
            <a:off x="973903" y="1713304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Freeform 1706"/>
          <p:cNvSpPr/>
          <p:nvPr/>
        </p:nvSpPr>
        <p:spPr>
          <a:xfrm rot="0" flipH="0" flipV="0">
            <a:off x="974968" y="17131697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Freeform 1707"/>
          <p:cNvSpPr/>
          <p:nvPr/>
        </p:nvSpPr>
        <p:spPr>
          <a:xfrm rot="0" flipH="0" flipV="0">
            <a:off x="976048" y="1713033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Freeform 1708"/>
          <p:cNvSpPr/>
          <p:nvPr/>
        </p:nvSpPr>
        <p:spPr>
          <a:xfrm rot="0" flipH="0" flipV="0">
            <a:off x="977127" y="1712896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Freeform 1709"/>
          <p:cNvSpPr/>
          <p:nvPr/>
        </p:nvSpPr>
        <p:spPr>
          <a:xfrm rot="0" flipH="0" flipV="0">
            <a:off x="978207" y="1712760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Freeform 1710"/>
          <p:cNvSpPr/>
          <p:nvPr/>
        </p:nvSpPr>
        <p:spPr>
          <a:xfrm rot="0" flipH="0" flipV="0">
            <a:off x="979272" y="1712625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1" name="Freeform 1711"/>
          <p:cNvSpPr/>
          <p:nvPr/>
        </p:nvSpPr>
        <p:spPr>
          <a:xfrm rot="0" flipH="0" flipV="0">
            <a:off x="980352" y="1712488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2" name="Freeform 1712"/>
          <p:cNvSpPr/>
          <p:nvPr/>
        </p:nvSpPr>
        <p:spPr>
          <a:xfrm rot="0" flipH="0" flipV="0">
            <a:off x="981431" y="1712352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3" name="Freeform 1713"/>
          <p:cNvSpPr/>
          <p:nvPr/>
        </p:nvSpPr>
        <p:spPr>
          <a:xfrm rot="0" flipH="0" flipV="0">
            <a:off x="982497" y="1712216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4" name="Freeform 1714"/>
          <p:cNvSpPr/>
          <p:nvPr/>
        </p:nvSpPr>
        <p:spPr>
          <a:xfrm rot="0" flipH="0" flipV="0">
            <a:off x="983576" y="171208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5" name="Freeform 1715"/>
          <p:cNvSpPr/>
          <p:nvPr/>
        </p:nvSpPr>
        <p:spPr>
          <a:xfrm rot="0" flipH="0" flipV="0">
            <a:off x="984656" y="1711944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6" name="Freeform 1716"/>
          <p:cNvSpPr/>
          <p:nvPr/>
        </p:nvSpPr>
        <p:spPr>
          <a:xfrm rot="0" flipH="0" flipV="0">
            <a:off x="985721" y="1711807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7" name="Freeform 1717"/>
          <p:cNvSpPr/>
          <p:nvPr/>
        </p:nvSpPr>
        <p:spPr>
          <a:xfrm rot="0" flipH="0" flipV="0">
            <a:off x="986801" y="1711671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Freeform 1718"/>
          <p:cNvSpPr/>
          <p:nvPr/>
        </p:nvSpPr>
        <p:spPr>
          <a:xfrm rot="0" flipH="0" flipV="0">
            <a:off x="987880" y="1711535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" name="Freeform 1719"/>
          <p:cNvSpPr/>
          <p:nvPr/>
        </p:nvSpPr>
        <p:spPr>
          <a:xfrm rot="0" flipH="0" flipV="0">
            <a:off x="988946" y="17114000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12" y="224485"/>
                </a:cubicBezTo>
                <a:cubicBezTo>
                  <a:pt x="12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 rot="0" flipH="0" flipV="0">
            <a:off x="990025" y="1711263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 rot="0" flipH="0" flipV="0">
            <a:off x="991105" y="1711127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 rot="0" flipH="0" flipV="0">
            <a:off x="992183" y="1710990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3" name="Freeform 1723"/>
          <p:cNvSpPr/>
          <p:nvPr/>
        </p:nvSpPr>
        <p:spPr>
          <a:xfrm rot="0" flipH="0" flipV="0">
            <a:off x="993250" y="1710855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Freeform 1724"/>
          <p:cNvSpPr/>
          <p:nvPr/>
        </p:nvSpPr>
        <p:spPr>
          <a:xfrm rot="0" flipH="0" flipV="0">
            <a:off x="994329" y="1710719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 rot="0" flipH="0" flipV="0">
            <a:off x="995408" y="1710582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 rot="0" flipH="0" flipV="0">
            <a:off x="996474" y="1710446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 rot="0" flipH="0" flipV="0">
            <a:off x="997554" y="1710311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Freeform 1728"/>
          <p:cNvSpPr/>
          <p:nvPr/>
        </p:nvSpPr>
        <p:spPr>
          <a:xfrm rot="0" flipH="0" flipV="0">
            <a:off x="998632" y="171017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Freeform 1729"/>
          <p:cNvSpPr/>
          <p:nvPr/>
        </p:nvSpPr>
        <p:spPr>
          <a:xfrm rot="0" flipH="0" flipV="0">
            <a:off x="999699" y="1710038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0" name="Picture 1730"/>
          <p:cNvPicPr>
            <a:picLocks noChangeAspect="0" noChangeArrowheads="1"/>
          </p:cNvPicPr>
          <p:nvPr/>
        </p:nvPicPr>
        <p:blipFill>
          <a:blip r:embed="rId1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05" y="17087685"/>
            <a:ext cx="474383" cy="474383"/>
          </a:xfrm>
          <a:prstGeom prst="rect">
            <a:avLst/>
          </a:prstGeom>
          <a:noFill/>
          <a:extLst/>
        </p:spPr>
      </p:pic>
      <p:sp>
        <p:nvSpPr>
          <p:cNvPr id="1731" name="Freeform 1731"/>
          <p:cNvSpPr/>
          <p:nvPr/>
        </p:nvSpPr>
        <p:spPr>
          <a:xfrm rot="0" flipH="0" flipV="0">
            <a:off x="1151088" y="17213040"/>
            <a:ext cx="138378" cy="215810"/>
          </a:xfrm>
          <a:custGeom>
            <a:pathLst>
              <a:path w="138378" h="215810">
                <a:moveTo>
                  <a:pt x="48158" y="86563"/>
                </a:moveTo>
                <a:lnTo>
                  <a:pt x="63715" y="86563"/>
                </a:lnTo>
                <a:cubicBezTo>
                  <a:pt x="81089" y="86563"/>
                  <a:pt x="92963" y="77419"/>
                  <a:pt x="92963" y="59741"/>
                </a:cubicBezTo>
                <a:cubicBezTo>
                  <a:pt x="92963" y="45720"/>
                  <a:pt x="82295" y="35357"/>
                  <a:pt x="66750" y="35357"/>
                </a:cubicBezTo>
                <a:cubicBezTo>
                  <a:pt x="51815" y="35357"/>
                  <a:pt x="42367" y="44806"/>
                  <a:pt x="40538" y="57912"/>
                </a:cubicBezTo>
                <a:lnTo>
                  <a:pt x="2743" y="57912"/>
                </a:lnTo>
                <a:cubicBezTo>
                  <a:pt x="4267" y="23457"/>
                  <a:pt x="32614" y="0"/>
                  <a:pt x="68884" y="0"/>
                </a:cubicBezTo>
                <a:cubicBezTo>
                  <a:pt x="107289" y="0"/>
                  <a:pt x="135330" y="26505"/>
                  <a:pt x="135330" y="57912"/>
                </a:cubicBezTo>
                <a:cubicBezTo>
                  <a:pt x="135330" y="81687"/>
                  <a:pt x="120713" y="96329"/>
                  <a:pt x="106679" y="103936"/>
                </a:cubicBezTo>
                <a:cubicBezTo>
                  <a:pt x="124662" y="112775"/>
                  <a:pt x="138378" y="129234"/>
                  <a:pt x="138378" y="154228"/>
                </a:cubicBezTo>
                <a:cubicBezTo>
                  <a:pt x="138378" y="188378"/>
                  <a:pt x="114604" y="215810"/>
                  <a:pt x="71322" y="215810"/>
                </a:cubicBezTo>
                <a:cubicBezTo>
                  <a:pt x="26823" y="215810"/>
                  <a:pt x="1524" y="190817"/>
                  <a:pt x="0" y="156679"/>
                </a:cubicBezTo>
                <a:lnTo>
                  <a:pt x="37491" y="156679"/>
                </a:lnTo>
                <a:cubicBezTo>
                  <a:pt x="39624" y="170078"/>
                  <a:pt x="49681" y="179844"/>
                  <a:pt x="68579" y="179844"/>
                </a:cubicBezTo>
                <a:cubicBezTo>
                  <a:pt x="85648" y="179844"/>
                  <a:pt x="96024" y="167652"/>
                  <a:pt x="96024" y="152094"/>
                </a:cubicBezTo>
                <a:cubicBezTo>
                  <a:pt x="96024" y="133502"/>
                  <a:pt x="85356" y="122529"/>
                  <a:pt x="63715" y="122529"/>
                </a:cubicBezTo>
                <a:lnTo>
                  <a:pt x="48158" y="122529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 rot="0" flipH="0" flipV="0">
            <a:off x="13204621" y="16693782"/>
            <a:ext cx="1080008" cy="1080008"/>
          </a:xfrm>
          <a:custGeom>
            <a:pathLst>
              <a:path w="1080008" h="1080008">
                <a:moveTo>
                  <a:pt x="0" y="0"/>
                </a:moveTo>
                <a:lnTo>
                  <a:pt x="1080008" y="0"/>
                </a:lnTo>
                <a:lnTo>
                  <a:pt x="1080008" y="1080008"/>
                </a:lnTo>
                <a:lnTo>
                  <a:pt x="0" y="1080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Freeform 1733"/>
          <p:cNvSpPr/>
          <p:nvPr/>
        </p:nvSpPr>
        <p:spPr>
          <a:xfrm rot="0" flipH="0" flipV="0">
            <a:off x="1340840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Freeform 1734"/>
          <p:cNvSpPr/>
          <p:nvPr/>
        </p:nvSpPr>
        <p:spPr>
          <a:xfrm rot="0" flipH="0" flipV="0">
            <a:off x="13428777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Freeform 1735"/>
          <p:cNvSpPr/>
          <p:nvPr/>
        </p:nvSpPr>
        <p:spPr>
          <a:xfrm rot="0" flipH="0" flipV="0">
            <a:off x="1353065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Freeform 1736"/>
          <p:cNvSpPr/>
          <p:nvPr/>
        </p:nvSpPr>
        <p:spPr>
          <a:xfrm rot="0" flipH="0" flipV="0">
            <a:off x="13551039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 rot="0" flipH="0" flipV="0">
            <a:off x="13571410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 rot="0" flipH="0" flipV="0">
            <a:off x="13591793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Freeform 1739"/>
          <p:cNvSpPr/>
          <p:nvPr/>
        </p:nvSpPr>
        <p:spPr>
          <a:xfrm rot="0" flipH="0" flipV="0">
            <a:off x="13612164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Freeform 1740"/>
          <p:cNvSpPr/>
          <p:nvPr/>
        </p:nvSpPr>
        <p:spPr>
          <a:xfrm rot="0" flipH="0" flipV="0">
            <a:off x="13652918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 rot="0" flipH="0" flipV="0">
            <a:off x="13693672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Freeform 1742"/>
          <p:cNvSpPr/>
          <p:nvPr/>
        </p:nvSpPr>
        <p:spPr>
          <a:xfrm rot="0" flipH="0" flipV="0">
            <a:off x="13714057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Freeform 1743"/>
          <p:cNvSpPr/>
          <p:nvPr/>
        </p:nvSpPr>
        <p:spPr>
          <a:xfrm rot="0" flipH="0" flipV="0">
            <a:off x="1381593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Freeform 1744"/>
          <p:cNvSpPr/>
          <p:nvPr/>
        </p:nvSpPr>
        <p:spPr>
          <a:xfrm rot="0" flipH="0" flipV="0">
            <a:off x="13856690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Freeform 1745"/>
          <p:cNvSpPr/>
          <p:nvPr/>
        </p:nvSpPr>
        <p:spPr>
          <a:xfrm rot="0" flipH="0" flipV="0">
            <a:off x="13938198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Freeform 1746"/>
          <p:cNvSpPr/>
          <p:nvPr/>
        </p:nvSpPr>
        <p:spPr>
          <a:xfrm rot="0" flipH="0" flipV="0">
            <a:off x="13958582" y="1673453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Freeform 1747"/>
          <p:cNvSpPr/>
          <p:nvPr/>
        </p:nvSpPr>
        <p:spPr>
          <a:xfrm rot="0" flipH="0" flipV="0">
            <a:off x="13978952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Freeform 1748"/>
          <p:cNvSpPr/>
          <p:nvPr/>
        </p:nvSpPr>
        <p:spPr>
          <a:xfrm rot="0" flipH="0" flipV="0">
            <a:off x="14060475" y="1673453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Freeform 1749"/>
          <p:cNvSpPr/>
          <p:nvPr/>
        </p:nvSpPr>
        <p:spPr>
          <a:xfrm rot="0" flipH="0" flipV="0">
            <a:off x="13408406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 rot="0" flipH="0" flipV="0">
            <a:off x="13428777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 rot="0" flipH="0" flipV="0">
            <a:off x="13489914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 rot="0" flipH="0" flipV="0">
            <a:off x="13510285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Freeform 1753"/>
          <p:cNvSpPr/>
          <p:nvPr/>
        </p:nvSpPr>
        <p:spPr>
          <a:xfrm rot="0" flipH="0" flipV="0">
            <a:off x="13632547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Freeform 1754"/>
          <p:cNvSpPr/>
          <p:nvPr/>
        </p:nvSpPr>
        <p:spPr>
          <a:xfrm rot="0" flipH="0" flipV="0">
            <a:off x="13754811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 rot="0" flipH="0" flipV="0">
            <a:off x="13775182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Freeform 1756"/>
          <p:cNvSpPr/>
          <p:nvPr/>
        </p:nvSpPr>
        <p:spPr>
          <a:xfrm rot="0" flipH="0" flipV="0">
            <a:off x="13815936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Freeform 1757"/>
          <p:cNvSpPr/>
          <p:nvPr/>
        </p:nvSpPr>
        <p:spPr>
          <a:xfrm rot="0" flipH="0" flipV="0">
            <a:off x="13877073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Freeform 1758"/>
          <p:cNvSpPr/>
          <p:nvPr/>
        </p:nvSpPr>
        <p:spPr>
          <a:xfrm rot="0" flipH="0" flipV="0">
            <a:off x="13897444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Freeform 1759"/>
          <p:cNvSpPr/>
          <p:nvPr/>
        </p:nvSpPr>
        <p:spPr>
          <a:xfrm rot="0" flipH="0" flipV="0">
            <a:off x="13917827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Freeform 1760"/>
          <p:cNvSpPr/>
          <p:nvPr/>
        </p:nvSpPr>
        <p:spPr>
          <a:xfrm rot="0" flipH="0" flipV="0">
            <a:off x="13978952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 rot="0" flipH="0" flipV="0">
            <a:off x="14019707" y="1675492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 rot="0" flipH="0" flipV="0">
            <a:off x="14040091" y="16754920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 rot="0" flipH="0" flipV="0">
            <a:off x="14060475" y="1675492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Freeform 1764"/>
          <p:cNvSpPr/>
          <p:nvPr/>
        </p:nvSpPr>
        <p:spPr>
          <a:xfrm rot="0" flipH="0" flipV="0">
            <a:off x="13428777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Freeform 1765"/>
          <p:cNvSpPr/>
          <p:nvPr/>
        </p:nvSpPr>
        <p:spPr>
          <a:xfrm rot="0" flipH="0" flipV="0">
            <a:off x="13530656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Freeform 1766"/>
          <p:cNvSpPr/>
          <p:nvPr/>
        </p:nvSpPr>
        <p:spPr>
          <a:xfrm rot="0" flipH="0" flipV="0">
            <a:off x="13571410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Freeform 1767"/>
          <p:cNvSpPr/>
          <p:nvPr/>
        </p:nvSpPr>
        <p:spPr>
          <a:xfrm rot="0" flipH="0" flipV="0">
            <a:off x="13591793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Freeform 1768"/>
          <p:cNvSpPr/>
          <p:nvPr/>
        </p:nvSpPr>
        <p:spPr>
          <a:xfrm rot="0" flipH="0" flipV="0">
            <a:off x="13612164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Freeform 1769"/>
          <p:cNvSpPr/>
          <p:nvPr/>
        </p:nvSpPr>
        <p:spPr>
          <a:xfrm rot="0" flipH="0" flipV="0">
            <a:off x="13693672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Freeform 1770"/>
          <p:cNvSpPr/>
          <p:nvPr/>
        </p:nvSpPr>
        <p:spPr>
          <a:xfrm rot="0" flipH="0" flipV="0">
            <a:off x="13734428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 rot="0" flipH="0" flipV="0">
            <a:off x="13775182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 rot="0" flipH="0" flipV="0">
            <a:off x="13795565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 rot="0" flipH="0" flipV="0">
            <a:off x="13815936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4" name="Freeform 1774"/>
          <p:cNvSpPr/>
          <p:nvPr/>
        </p:nvSpPr>
        <p:spPr>
          <a:xfrm rot="0" flipH="0" flipV="0">
            <a:off x="13836319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Freeform 1775"/>
          <p:cNvSpPr/>
          <p:nvPr/>
        </p:nvSpPr>
        <p:spPr>
          <a:xfrm rot="0" flipH="0" flipV="0">
            <a:off x="13877073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" name="Freeform 1776"/>
          <p:cNvSpPr/>
          <p:nvPr/>
        </p:nvSpPr>
        <p:spPr>
          <a:xfrm rot="0" flipH="0" flipV="0">
            <a:off x="13938198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Freeform 1777"/>
          <p:cNvSpPr/>
          <p:nvPr/>
        </p:nvSpPr>
        <p:spPr>
          <a:xfrm rot="0" flipH="0" flipV="0">
            <a:off x="13958582" y="1677529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Freeform 1778"/>
          <p:cNvSpPr/>
          <p:nvPr/>
        </p:nvSpPr>
        <p:spPr>
          <a:xfrm rot="0" flipH="0" flipV="0">
            <a:off x="14040091" y="1677529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Freeform 1779"/>
          <p:cNvSpPr/>
          <p:nvPr/>
        </p:nvSpPr>
        <p:spPr>
          <a:xfrm rot="0" flipH="0" flipV="0">
            <a:off x="14060475" y="1677529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Freeform 1780"/>
          <p:cNvSpPr/>
          <p:nvPr/>
        </p:nvSpPr>
        <p:spPr>
          <a:xfrm rot="0" flipH="0" flipV="0">
            <a:off x="13408406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Freeform 1781"/>
          <p:cNvSpPr/>
          <p:nvPr/>
        </p:nvSpPr>
        <p:spPr>
          <a:xfrm rot="0" flipH="0" flipV="0">
            <a:off x="13469531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Freeform 1782"/>
          <p:cNvSpPr/>
          <p:nvPr/>
        </p:nvSpPr>
        <p:spPr>
          <a:xfrm rot="0" flipH="0" flipV="0">
            <a:off x="13510285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3" name="Freeform 1783"/>
          <p:cNvSpPr/>
          <p:nvPr/>
        </p:nvSpPr>
        <p:spPr>
          <a:xfrm rot="0" flipH="0" flipV="0">
            <a:off x="13530656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4" name="Freeform 1784"/>
          <p:cNvSpPr/>
          <p:nvPr/>
        </p:nvSpPr>
        <p:spPr>
          <a:xfrm rot="0" flipH="0" flipV="0">
            <a:off x="13571410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" name="Freeform 1785"/>
          <p:cNvSpPr/>
          <p:nvPr/>
        </p:nvSpPr>
        <p:spPr>
          <a:xfrm rot="0" flipH="0" flipV="0">
            <a:off x="13591793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6" name="Freeform 1786"/>
          <p:cNvSpPr/>
          <p:nvPr/>
        </p:nvSpPr>
        <p:spPr>
          <a:xfrm rot="0" flipH="0" flipV="0">
            <a:off x="13673301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7" name="Freeform 1787"/>
          <p:cNvSpPr/>
          <p:nvPr/>
        </p:nvSpPr>
        <p:spPr>
          <a:xfrm rot="0" flipH="0" flipV="0">
            <a:off x="13795565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8" name="Freeform 1788"/>
          <p:cNvSpPr/>
          <p:nvPr/>
        </p:nvSpPr>
        <p:spPr>
          <a:xfrm rot="0" flipH="0" flipV="0">
            <a:off x="13815936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9" name="Freeform 1789"/>
          <p:cNvSpPr/>
          <p:nvPr/>
        </p:nvSpPr>
        <p:spPr>
          <a:xfrm rot="0" flipH="0" flipV="0">
            <a:off x="13938198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Freeform 1790"/>
          <p:cNvSpPr/>
          <p:nvPr/>
        </p:nvSpPr>
        <p:spPr>
          <a:xfrm rot="0" flipH="0" flipV="0">
            <a:off x="14040091" y="16795674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1" name="Freeform 1791"/>
          <p:cNvSpPr/>
          <p:nvPr/>
        </p:nvSpPr>
        <p:spPr>
          <a:xfrm rot="0" flipH="0" flipV="0">
            <a:off x="13408406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Freeform 1792"/>
          <p:cNvSpPr/>
          <p:nvPr/>
        </p:nvSpPr>
        <p:spPr>
          <a:xfrm rot="0" flipH="0" flipV="0">
            <a:off x="13428777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3" name="Freeform 1793"/>
          <p:cNvSpPr/>
          <p:nvPr/>
        </p:nvSpPr>
        <p:spPr>
          <a:xfrm rot="0" flipH="0" flipV="0">
            <a:off x="13489914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Freeform 1794"/>
          <p:cNvSpPr/>
          <p:nvPr/>
        </p:nvSpPr>
        <p:spPr>
          <a:xfrm rot="0" flipH="0" flipV="0">
            <a:off x="13673301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5" name="Freeform 1795"/>
          <p:cNvSpPr/>
          <p:nvPr/>
        </p:nvSpPr>
        <p:spPr>
          <a:xfrm rot="0" flipH="0" flipV="0">
            <a:off x="13693672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Freeform 1796"/>
          <p:cNvSpPr/>
          <p:nvPr/>
        </p:nvSpPr>
        <p:spPr>
          <a:xfrm rot="0" flipH="0" flipV="0">
            <a:off x="13714057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7" name="Freeform 1797"/>
          <p:cNvSpPr/>
          <p:nvPr/>
        </p:nvSpPr>
        <p:spPr>
          <a:xfrm rot="0" flipH="0" flipV="0">
            <a:off x="13734428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Freeform 1798"/>
          <p:cNvSpPr/>
          <p:nvPr/>
        </p:nvSpPr>
        <p:spPr>
          <a:xfrm rot="0" flipH="0" flipV="0">
            <a:off x="13754811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Freeform 1799"/>
          <p:cNvSpPr/>
          <p:nvPr/>
        </p:nvSpPr>
        <p:spPr>
          <a:xfrm rot="0" flipH="0" flipV="0">
            <a:off x="13775182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0" name="Freeform 1800"/>
          <p:cNvSpPr/>
          <p:nvPr/>
        </p:nvSpPr>
        <p:spPr>
          <a:xfrm rot="0" flipH="0" flipV="0">
            <a:off x="13795565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Freeform 1801"/>
          <p:cNvSpPr/>
          <p:nvPr/>
        </p:nvSpPr>
        <p:spPr>
          <a:xfrm rot="0" flipH="0" flipV="0">
            <a:off x="13856690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Freeform 1802"/>
          <p:cNvSpPr/>
          <p:nvPr/>
        </p:nvSpPr>
        <p:spPr>
          <a:xfrm rot="0" flipH="0" flipV="0">
            <a:off x="13408406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Freeform 1803"/>
          <p:cNvSpPr/>
          <p:nvPr/>
        </p:nvSpPr>
        <p:spPr>
          <a:xfrm rot="0" flipH="0" flipV="0">
            <a:off x="13428777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Freeform 1804"/>
          <p:cNvSpPr/>
          <p:nvPr/>
        </p:nvSpPr>
        <p:spPr>
          <a:xfrm rot="0" flipH="0" flipV="0">
            <a:off x="13449160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 rot="0" flipH="0" flipV="0">
            <a:off x="13469531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 rot="0" flipH="0" flipV="0">
            <a:off x="13489914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 rot="0" flipH="0" flipV="0">
            <a:off x="13510285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 rot="0" flipH="0" flipV="0">
            <a:off x="13551039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Freeform 1809"/>
          <p:cNvSpPr/>
          <p:nvPr/>
        </p:nvSpPr>
        <p:spPr>
          <a:xfrm rot="0" flipH="0" flipV="0">
            <a:off x="13571410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Freeform 1810"/>
          <p:cNvSpPr/>
          <p:nvPr/>
        </p:nvSpPr>
        <p:spPr>
          <a:xfrm rot="0" flipH="0" flipV="0">
            <a:off x="13612164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Freeform 1811"/>
          <p:cNvSpPr/>
          <p:nvPr/>
        </p:nvSpPr>
        <p:spPr>
          <a:xfrm rot="0" flipH="0" flipV="0">
            <a:off x="13673301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Freeform 1812"/>
          <p:cNvSpPr/>
          <p:nvPr/>
        </p:nvSpPr>
        <p:spPr>
          <a:xfrm rot="0" flipH="0" flipV="0">
            <a:off x="13693672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 rot="0" flipH="0" flipV="0">
            <a:off x="13775182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 rot="0" flipH="0" flipV="0">
            <a:off x="13795565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 rot="0" flipH="0" flipV="0">
            <a:off x="13815936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 rot="0" flipH="0" flipV="0">
            <a:off x="13856690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Freeform 1817"/>
          <p:cNvSpPr/>
          <p:nvPr/>
        </p:nvSpPr>
        <p:spPr>
          <a:xfrm rot="0" flipH="0" flipV="0">
            <a:off x="13897444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Freeform 1818"/>
          <p:cNvSpPr/>
          <p:nvPr/>
        </p:nvSpPr>
        <p:spPr>
          <a:xfrm rot="0" flipH="0" flipV="0">
            <a:off x="13917827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 rot="0" flipH="0" flipV="0">
            <a:off x="13938198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 rot="0" flipH="0" flipV="0">
            <a:off x="13999337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 rot="0" flipH="0" flipV="0">
            <a:off x="14019707" y="1683644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 rot="0" flipH="0" flipV="0">
            <a:off x="1340840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 rot="0" flipH="0" flipV="0">
            <a:off x="13449160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 rot="0" flipH="0" flipV="0">
            <a:off x="13489914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 rot="0" flipH="0" flipV="0">
            <a:off x="1353065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 rot="0" flipH="0" flipV="0">
            <a:off x="13571410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 rot="0" flipH="0" flipV="0">
            <a:off x="13612164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 rot="0" flipH="0" flipV="0">
            <a:off x="13652918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Freeform 1829"/>
          <p:cNvSpPr/>
          <p:nvPr/>
        </p:nvSpPr>
        <p:spPr>
          <a:xfrm rot="0" flipH="0" flipV="0">
            <a:off x="13693672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Freeform 1830"/>
          <p:cNvSpPr/>
          <p:nvPr/>
        </p:nvSpPr>
        <p:spPr>
          <a:xfrm rot="0" flipH="0" flipV="0">
            <a:off x="13734428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Freeform 1831"/>
          <p:cNvSpPr/>
          <p:nvPr/>
        </p:nvSpPr>
        <p:spPr>
          <a:xfrm rot="0" flipH="0" flipV="0">
            <a:off x="13775182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Freeform 1832"/>
          <p:cNvSpPr/>
          <p:nvPr/>
        </p:nvSpPr>
        <p:spPr>
          <a:xfrm rot="0" flipH="0" flipV="0">
            <a:off x="1381593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Freeform 1833"/>
          <p:cNvSpPr/>
          <p:nvPr/>
        </p:nvSpPr>
        <p:spPr>
          <a:xfrm rot="0" flipH="0" flipV="0">
            <a:off x="13856690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 rot="0" flipH="0" flipV="0">
            <a:off x="13897444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 rot="0" flipH="0" flipV="0">
            <a:off x="13938198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 rot="0" flipH="0" flipV="0">
            <a:off x="13978952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 rot="0" flipH="0" flipV="0">
            <a:off x="14019707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 rot="0" flipH="0" flipV="0">
            <a:off x="14060475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 rot="0" flipH="0" flipV="0">
            <a:off x="13428777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Freeform 1840"/>
          <p:cNvSpPr/>
          <p:nvPr/>
        </p:nvSpPr>
        <p:spPr>
          <a:xfrm rot="0" flipH="0" flipV="0">
            <a:off x="13489914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Freeform 1841"/>
          <p:cNvSpPr/>
          <p:nvPr/>
        </p:nvSpPr>
        <p:spPr>
          <a:xfrm rot="0" flipH="0" flipV="0">
            <a:off x="13510285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 rot="0" flipH="0" flipV="0">
            <a:off x="13530656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 rot="0" flipH="0" flipV="0">
            <a:off x="13591793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 rot="0" flipH="0" flipV="0">
            <a:off x="13612164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 rot="0" flipH="0" flipV="0">
            <a:off x="13652918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 rot="0" flipH="0" flipV="0">
            <a:off x="13673301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 rot="0" flipH="0" flipV="0">
            <a:off x="13693672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" name="Freeform 1848"/>
          <p:cNvSpPr/>
          <p:nvPr/>
        </p:nvSpPr>
        <p:spPr>
          <a:xfrm rot="0" flipH="0" flipV="0">
            <a:off x="13775182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Freeform 1849"/>
          <p:cNvSpPr/>
          <p:nvPr/>
        </p:nvSpPr>
        <p:spPr>
          <a:xfrm rot="0" flipH="0" flipV="0">
            <a:off x="13815936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Freeform 1850"/>
          <p:cNvSpPr/>
          <p:nvPr/>
        </p:nvSpPr>
        <p:spPr>
          <a:xfrm rot="0" flipH="0" flipV="0">
            <a:off x="13856690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Freeform 1851"/>
          <p:cNvSpPr/>
          <p:nvPr/>
        </p:nvSpPr>
        <p:spPr>
          <a:xfrm rot="0" flipH="0" flipV="0">
            <a:off x="13897444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 rot="0" flipH="0" flipV="0">
            <a:off x="13917827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 rot="0" flipH="0" flipV="0">
            <a:off x="13978952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 rot="0" flipH="0" flipV="0">
            <a:off x="13306513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5" name="Freeform 1855"/>
          <p:cNvSpPr/>
          <p:nvPr/>
        </p:nvSpPr>
        <p:spPr>
          <a:xfrm rot="0" flipH="0" flipV="0">
            <a:off x="13367652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6" name="Freeform 1856"/>
          <p:cNvSpPr/>
          <p:nvPr/>
        </p:nvSpPr>
        <p:spPr>
          <a:xfrm rot="0" flipH="0" flipV="0">
            <a:off x="1342877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7" name="Freeform 1857"/>
          <p:cNvSpPr/>
          <p:nvPr/>
        </p:nvSpPr>
        <p:spPr>
          <a:xfrm rot="0" flipH="0" flipV="0">
            <a:off x="1344916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8" name="Freeform 1858"/>
          <p:cNvSpPr/>
          <p:nvPr/>
        </p:nvSpPr>
        <p:spPr>
          <a:xfrm rot="0" flipH="0" flipV="0">
            <a:off x="13489914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9" name="Freeform 1859"/>
          <p:cNvSpPr/>
          <p:nvPr/>
        </p:nvSpPr>
        <p:spPr>
          <a:xfrm rot="0" flipH="0" flipV="0">
            <a:off x="13530656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0" name="Freeform 1860"/>
          <p:cNvSpPr/>
          <p:nvPr/>
        </p:nvSpPr>
        <p:spPr>
          <a:xfrm rot="0" flipH="0" flipV="0">
            <a:off x="13551039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 rot="0" flipH="0" flipV="0">
            <a:off x="13591793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 rot="0" flipH="0" flipV="0">
            <a:off x="13612164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 rot="0" flipH="0" flipV="0">
            <a:off x="1363254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Freeform 1864"/>
          <p:cNvSpPr/>
          <p:nvPr/>
        </p:nvSpPr>
        <p:spPr>
          <a:xfrm rot="0" flipH="0" flipV="0">
            <a:off x="1367330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5" name="Freeform 1865"/>
          <p:cNvSpPr/>
          <p:nvPr/>
        </p:nvSpPr>
        <p:spPr>
          <a:xfrm rot="0" flipH="0" flipV="0">
            <a:off x="13693672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Freeform 1866"/>
          <p:cNvSpPr/>
          <p:nvPr/>
        </p:nvSpPr>
        <p:spPr>
          <a:xfrm rot="0" flipH="0" flipV="0">
            <a:off x="1371405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7" name="Freeform 1867"/>
          <p:cNvSpPr/>
          <p:nvPr/>
        </p:nvSpPr>
        <p:spPr>
          <a:xfrm rot="0" flipH="0" flipV="0">
            <a:off x="13734428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Freeform 1868"/>
          <p:cNvSpPr/>
          <p:nvPr/>
        </p:nvSpPr>
        <p:spPr>
          <a:xfrm rot="0" flipH="0" flipV="0">
            <a:off x="1375481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" name="Freeform 1869"/>
          <p:cNvSpPr/>
          <p:nvPr/>
        </p:nvSpPr>
        <p:spPr>
          <a:xfrm rot="0" flipH="0" flipV="0">
            <a:off x="13775182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Freeform 1870"/>
          <p:cNvSpPr/>
          <p:nvPr/>
        </p:nvSpPr>
        <p:spPr>
          <a:xfrm rot="0" flipH="0" flipV="0">
            <a:off x="1385669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Freeform 1871"/>
          <p:cNvSpPr/>
          <p:nvPr/>
        </p:nvSpPr>
        <p:spPr>
          <a:xfrm rot="0" flipH="0" flipV="0">
            <a:off x="13897444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2" name="Freeform 1872"/>
          <p:cNvSpPr/>
          <p:nvPr/>
        </p:nvSpPr>
        <p:spPr>
          <a:xfrm rot="0" flipH="0" flipV="0">
            <a:off x="13938198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Freeform 1873"/>
          <p:cNvSpPr/>
          <p:nvPr/>
        </p:nvSpPr>
        <p:spPr>
          <a:xfrm rot="0" flipH="0" flipV="0">
            <a:off x="13978952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 rot="0" flipH="0" flipV="0">
            <a:off x="1399933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 rot="0" flipH="0" flipV="0">
            <a:off x="14019707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 rot="0" flipH="0" flipV="0">
            <a:off x="14121612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 rot="0" flipH="0" flipV="0">
            <a:off x="14141983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 rot="0" flipH="0" flipV="0">
            <a:off x="14162366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 rot="0" flipH="0" flipV="0">
            <a:off x="1420312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 rot="0" flipH="0" flipV="0">
            <a:off x="1422349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Freeform 1881"/>
          <p:cNvSpPr/>
          <p:nvPr/>
        </p:nvSpPr>
        <p:spPr>
          <a:xfrm rot="0" flipH="0" flipV="0">
            <a:off x="13265759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Freeform 1882"/>
          <p:cNvSpPr/>
          <p:nvPr/>
        </p:nvSpPr>
        <p:spPr>
          <a:xfrm rot="0" flipH="0" flipV="0">
            <a:off x="13286142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Freeform 1883"/>
          <p:cNvSpPr/>
          <p:nvPr/>
        </p:nvSpPr>
        <p:spPr>
          <a:xfrm rot="0" flipH="0" flipV="0">
            <a:off x="1330651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Freeform 1884"/>
          <p:cNvSpPr/>
          <p:nvPr/>
        </p:nvSpPr>
        <p:spPr>
          <a:xfrm rot="0" flipH="0" flipV="0">
            <a:off x="13326898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Freeform 1885"/>
          <p:cNvSpPr/>
          <p:nvPr/>
        </p:nvSpPr>
        <p:spPr>
          <a:xfrm rot="0" flipH="0" flipV="0">
            <a:off x="13347267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Freeform 1886"/>
          <p:cNvSpPr/>
          <p:nvPr/>
        </p:nvSpPr>
        <p:spPr>
          <a:xfrm rot="0" flipH="0" flipV="0">
            <a:off x="13388023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 rot="0" flipH="0" flipV="0">
            <a:off x="1340840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 rot="0" flipH="0" flipV="0">
            <a:off x="13489914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 rot="0" flipH="0" flipV="0">
            <a:off x="13551039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 rot="0" flipH="0" flipV="0">
            <a:off x="1359179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Freeform 1891"/>
          <p:cNvSpPr/>
          <p:nvPr/>
        </p:nvSpPr>
        <p:spPr>
          <a:xfrm rot="0" flipH="0" flipV="0">
            <a:off x="13612164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Freeform 1892"/>
          <p:cNvSpPr/>
          <p:nvPr/>
        </p:nvSpPr>
        <p:spPr>
          <a:xfrm rot="0" flipH="0" flipV="0">
            <a:off x="13632547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 rot="0" flipH="0" flipV="0">
            <a:off x="13652918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 rot="0" flipH="0" flipV="0">
            <a:off x="13693672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 rot="0" flipH="0" flipV="0">
            <a:off x="13714057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 rot="0" flipH="0" flipV="0">
            <a:off x="13775182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 rot="0" flipH="0" flipV="0">
            <a:off x="13795565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Freeform 1898"/>
          <p:cNvSpPr/>
          <p:nvPr/>
        </p:nvSpPr>
        <p:spPr>
          <a:xfrm rot="0" flipH="0" flipV="0">
            <a:off x="1381593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Freeform 1899"/>
          <p:cNvSpPr/>
          <p:nvPr/>
        </p:nvSpPr>
        <p:spPr>
          <a:xfrm rot="0" flipH="0" flipV="0">
            <a:off x="13836319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 rot="0" flipH="0" flipV="0">
            <a:off x="1387707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 rot="0" flipH="0" flipV="0">
            <a:off x="13897444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 rot="0" flipH="0" flipV="0">
            <a:off x="14040091" y="16917950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 rot="0" flipH="0" flipV="0">
            <a:off x="14080858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 rot="0" flipH="0" flipV="0">
            <a:off x="1416236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 rot="0" flipH="0" flipV="0">
            <a:off x="14203120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 rot="0" flipH="0" flipV="0">
            <a:off x="13265759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 rot="0" flipH="0" flipV="0">
            <a:off x="13286142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 rot="0" flipH="0" flipV="0">
            <a:off x="13367652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 rot="0" flipH="0" flipV="0">
            <a:off x="1342877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 rot="0" flipH="0" flipV="0">
            <a:off x="13510285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 rot="0" flipH="0" flipV="0">
            <a:off x="13530656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 rot="0" flipH="0" flipV="0">
            <a:off x="13612164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 rot="0" flipH="0" flipV="0">
            <a:off x="1363254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 rot="0" flipH="0" flipV="0">
            <a:off x="1371405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 rot="0" flipH="0" flipV="0">
            <a:off x="13815936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Freeform 1916"/>
          <p:cNvSpPr/>
          <p:nvPr/>
        </p:nvSpPr>
        <p:spPr>
          <a:xfrm rot="0" flipH="0" flipV="0">
            <a:off x="13856690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Freeform 1917"/>
          <p:cNvSpPr/>
          <p:nvPr/>
        </p:nvSpPr>
        <p:spPr>
          <a:xfrm rot="0" flipH="0" flipV="0">
            <a:off x="13897444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8" name="Freeform 1918"/>
          <p:cNvSpPr/>
          <p:nvPr/>
        </p:nvSpPr>
        <p:spPr>
          <a:xfrm rot="0" flipH="0" flipV="0">
            <a:off x="13978952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Freeform 1919"/>
          <p:cNvSpPr/>
          <p:nvPr/>
        </p:nvSpPr>
        <p:spPr>
          <a:xfrm rot="0" flipH="0" flipV="0">
            <a:off x="14019707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 rot="0" flipH="0" flipV="0">
            <a:off x="14040091" y="1693832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 rot="0" flipH="0" flipV="0">
            <a:off x="14080858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 rot="0" flipH="0" flipV="0">
            <a:off x="14141983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Freeform 1923"/>
          <p:cNvSpPr/>
          <p:nvPr/>
        </p:nvSpPr>
        <p:spPr>
          <a:xfrm rot="0" flipH="0" flipV="0">
            <a:off x="1418273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Freeform 1924"/>
          <p:cNvSpPr/>
          <p:nvPr/>
        </p:nvSpPr>
        <p:spPr>
          <a:xfrm rot="0" flipH="0" flipV="0">
            <a:off x="14203120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Freeform 1925"/>
          <p:cNvSpPr/>
          <p:nvPr/>
        </p:nvSpPr>
        <p:spPr>
          <a:xfrm rot="0" flipH="0" flipV="0">
            <a:off x="14223491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Freeform 1926"/>
          <p:cNvSpPr/>
          <p:nvPr/>
        </p:nvSpPr>
        <p:spPr>
          <a:xfrm rot="0" flipH="0" flipV="0">
            <a:off x="13245388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7" name="Freeform 1927"/>
          <p:cNvSpPr/>
          <p:nvPr/>
        </p:nvSpPr>
        <p:spPr>
          <a:xfrm rot="0" flipH="0" flipV="0">
            <a:off x="13286142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8" name="Freeform 1928"/>
          <p:cNvSpPr/>
          <p:nvPr/>
        </p:nvSpPr>
        <p:spPr>
          <a:xfrm rot="0" flipH="0" flipV="0">
            <a:off x="13306513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9" name="Freeform 1929"/>
          <p:cNvSpPr/>
          <p:nvPr/>
        </p:nvSpPr>
        <p:spPr>
          <a:xfrm rot="0" flipH="0" flipV="0">
            <a:off x="13326898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" name="Freeform 1930"/>
          <p:cNvSpPr/>
          <p:nvPr/>
        </p:nvSpPr>
        <p:spPr>
          <a:xfrm rot="0" flipH="0" flipV="0">
            <a:off x="13347267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1" name="Freeform 1931"/>
          <p:cNvSpPr/>
          <p:nvPr/>
        </p:nvSpPr>
        <p:spPr>
          <a:xfrm rot="0" flipH="0" flipV="0">
            <a:off x="13408406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2" name="Freeform 1932"/>
          <p:cNvSpPr/>
          <p:nvPr/>
        </p:nvSpPr>
        <p:spPr>
          <a:xfrm rot="0" flipH="0" flipV="0">
            <a:off x="13449160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3" name="Freeform 1933"/>
          <p:cNvSpPr/>
          <p:nvPr/>
        </p:nvSpPr>
        <p:spPr>
          <a:xfrm rot="0" flipH="0" flipV="0">
            <a:off x="1346953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Freeform 1934"/>
          <p:cNvSpPr/>
          <p:nvPr/>
        </p:nvSpPr>
        <p:spPr>
          <a:xfrm rot="0" flipH="0" flipV="0">
            <a:off x="13510285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5" name="Freeform 1935"/>
          <p:cNvSpPr/>
          <p:nvPr/>
        </p:nvSpPr>
        <p:spPr>
          <a:xfrm rot="0" flipH="0" flipV="0">
            <a:off x="13551039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Freeform 1936"/>
          <p:cNvSpPr/>
          <p:nvPr/>
        </p:nvSpPr>
        <p:spPr>
          <a:xfrm rot="0" flipH="0" flipV="0">
            <a:off x="13612164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 rot="0" flipH="0" flipV="0">
            <a:off x="1367330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 rot="0" flipH="0" flipV="0">
            <a:off x="13693672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 rot="0" flipH="0" flipV="0">
            <a:off x="13714057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 rot="0" flipH="0" flipV="0">
            <a:off x="13734428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 rot="0" flipH="0" flipV="0">
            <a:off x="1375481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 rot="0" flipH="0" flipV="0">
            <a:off x="13775182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 rot="0" flipH="0" flipV="0">
            <a:off x="13815936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 rot="0" flipH="0" flipV="0">
            <a:off x="13897444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 rot="0" flipH="0" flipV="0">
            <a:off x="13958582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 rot="0" flipH="0" flipV="0">
            <a:off x="13999337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 rot="0" flipH="0" flipV="0">
            <a:off x="14019707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Freeform 1948"/>
          <p:cNvSpPr/>
          <p:nvPr/>
        </p:nvSpPr>
        <p:spPr>
          <a:xfrm rot="0" flipH="0" flipV="0">
            <a:off x="14080858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Freeform 1949"/>
          <p:cNvSpPr/>
          <p:nvPr/>
        </p:nvSpPr>
        <p:spPr>
          <a:xfrm rot="0" flipH="0" flipV="0">
            <a:off x="14101229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 rot="0" flipH="0" flipV="0">
            <a:off x="14121612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 rot="0" flipH="0" flipV="0">
            <a:off x="1422349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 rot="0" flipH="0" flipV="0">
            <a:off x="13265759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 rot="0" flipH="0" flipV="0">
            <a:off x="13367652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 rot="0" flipH="0" flipV="0">
            <a:off x="13449160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 rot="0" flipH="0" flipV="0">
            <a:off x="13489914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 rot="0" flipH="0" flipV="0">
            <a:off x="13510285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 rot="0" flipH="0" flipV="0">
            <a:off x="1353065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 rot="0" flipH="0" flipV="0">
            <a:off x="1359179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 rot="0" flipH="0" flipV="0">
            <a:off x="13612164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 rot="0" flipH="0" flipV="0">
            <a:off x="13632547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Freeform 1961"/>
          <p:cNvSpPr/>
          <p:nvPr/>
        </p:nvSpPr>
        <p:spPr>
          <a:xfrm rot="0" flipH="0" flipV="0">
            <a:off x="13673301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Freeform 1962"/>
          <p:cNvSpPr/>
          <p:nvPr/>
        </p:nvSpPr>
        <p:spPr>
          <a:xfrm rot="0" flipH="0" flipV="0">
            <a:off x="13693672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 rot="0" flipH="0" flipV="0">
            <a:off x="13714057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 rot="0" flipH="0" flipV="0">
            <a:off x="13754811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Freeform 1965"/>
          <p:cNvSpPr/>
          <p:nvPr/>
        </p:nvSpPr>
        <p:spPr>
          <a:xfrm rot="0" flipH="0" flipV="0">
            <a:off x="1381593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Freeform 1966"/>
          <p:cNvSpPr/>
          <p:nvPr/>
        </p:nvSpPr>
        <p:spPr>
          <a:xfrm rot="0" flipH="0" flipV="0">
            <a:off x="13836319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 rot="0" flipH="0" flipV="0">
            <a:off x="1387707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 rot="0" flipH="0" flipV="0">
            <a:off x="13897444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 rot="0" flipH="0" flipV="0">
            <a:off x="13938198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 rot="0" flipH="0" flipV="0">
            <a:off x="13958582" y="1697907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 rot="0" flipH="0" flipV="0">
            <a:off x="13978952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 rot="0" flipH="0" flipV="0">
            <a:off x="14080858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 rot="0" flipH="0" flipV="0">
            <a:off x="14121612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 rot="0" flipH="0" flipV="0">
            <a:off x="1414198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 rot="0" flipH="0" flipV="0">
            <a:off x="1324538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 rot="0" flipH="0" flipV="0">
            <a:off x="1330651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 rot="0" flipH="0" flipV="0">
            <a:off x="13326898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 rot="0" flipH="0" flipV="0">
            <a:off x="1334726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 rot="0" flipH="0" flipV="0">
            <a:off x="13388023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 rot="0" flipH="0" flipV="0">
            <a:off x="1340840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 rot="0" flipH="0" flipV="0">
            <a:off x="1342877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 rot="0" flipH="0" flipV="0">
            <a:off x="1346953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 rot="0" flipH="0" flipV="0">
            <a:off x="13489914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 rot="0" flipH="0" flipV="0">
            <a:off x="1353065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 rot="0" flipH="0" flipV="0">
            <a:off x="13551039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 rot="0" flipH="0" flipV="0">
            <a:off x="13612164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 rot="0" flipH="0" flipV="0">
            <a:off x="1365291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 rot="0" flipH="0" flipV="0">
            <a:off x="1367330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 rot="0" flipH="0" flipV="0">
            <a:off x="13693672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 rot="0" flipH="0" flipV="0">
            <a:off x="1371405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 rot="0" flipH="0" flipV="0">
            <a:off x="1381593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 rot="0" flipH="0" flipV="0">
            <a:off x="13836319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Freeform 1993"/>
          <p:cNvSpPr/>
          <p:nvPr/>
        </p:nvSpPr>
        <p:spPr>
          <a:xfrm rot="0" flipH="0" flipV="0">
            <a:off x="13856690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Freeform 1994"/>
          <p:cNvSpPr/>
          <p:nvPr/>
        </p:nvSpPr>
        <p:spPr>
          <a:xfrm rot="0" flipH="0" flipV="0">
            <a:off x="1387707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 rot="0" flipH="0" flipV="0">
            <a:off x="13897444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 rot="0" flipH="0" flipV="0">
            <a:off x="1393819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 rot="0" flipH="0" flipV="0">
            <a:off x="13978952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 rot="0" flipH="0" flipV="0">
            <a:off x="1399933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 rot="0" flipH="0" flipV="0">
            <a:off x="14040091" y="16999459"/>
            <a:ext cx="20384" cy="20370"/>
          </a:xfrm>
          <a:custGeom>
            <a:pathLst>
              <a:path w="20384" h="20370">
                <a:moveTo>
                  <a:pt x="0" y="0"/>
                </a:moveTo>
                <a:lnTo>
                  <a:pt x="20384" y="0"/>
                </a:lnTo>
                <a:lnTo>
                  <a:pt x="20384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 rot="0" flipH="0" flipV="0">
            <a:off x="14060475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 rot="0" flipH="0" flipV="0">
            <a:off x="14121612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 rot="0" flipH="0" flipV="0">
            <a:off x="1414198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 rot="0" flipH="0" flipV="0">
            <a:off x="1418273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 rot="0" flipH="0" flipV="0">
            <a:off x="1422349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 rot="0" flipH="0" flipV="0">
            <a:off x="1324538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 rot="0" flipH="0" flipV="0">
            <a:off x="13265759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 rot="0" flipH="0" flipV="0">
            <a:off x="13326898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 rot="0" flipH="0" flipV="0">
            <a:off x="1334726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 rot="0" flipH="0" flipV="0">
            <a:off x="13367652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 rot="0" flipH="0" flipV="0">
            <a:off x="1340840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 rot="0" flipH="0" flipV="0">
            <a:off x="13449160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 rot="0" flipH="0" flipV="0">
            <a:off x="13489914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 rot="0" flipH="0" flipV="0">
            <a:off x="13510285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 rot="0" flipH="0" flipV="0">
            <a:off x="1353065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 rot="0" flipH="0" flipV="0">
            <a:off x="13551039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 rot="0" flipH="0" flipV="0">
            <a:off x="13673301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 rot="0" flipH="0" flipV="0">
            <a:off x="13693672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 rot="0" flipH="0" flipV="0">
            <a:off x="1371405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9" name="Freeform 2019"/>
          <p:cNvSpPr/>
          <p:nvPr/>
        </p:nvSpPr>
        <p:spPr>
          <a:xfrm rot="0" flipH="0" flipV="0">
            <a:off x="1373442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0" name="Freeform 2020"/>
          <p:cNvSpPr/>
          <p:nvPr/>
        </p:nvSpPr>
        <p:spPr>
          <a:xfrm rot="0" flipH="0" flipV="0">
            <a:off x="13775182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1" name="Freeform 2021"/>
          <p:cNvSpPr/>
          <p:nvPr/>
        </p:nvSpPr>
        <p:spPr>
          <a:xfrm rot="0" flipH="0" flipV="0">
            <a:off x="1381593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2" name="Freeform 2022"/>
          <p:cNvSpPr/>
          <p:nvPr/>
        </p:nvSpPr>
        <p:spPr>
          <a:xfrm rot="0" flipH="0" flipV="0">
            <a:off x="13836319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3" name="Freeform 2023"/>
          <p:cNvSpPr/>
          <p:nvPr/>
        </p:nvSpPr>
        <p:spPr>
          <a:xfrm rot="0" flipH="0" flipV="0">
            <a:off x="1391782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 rot="0" flipH="0" flipV="0">
            <a:off x="13978952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 rot="0" flipH="0" flipV="0">
            <a:off x="1399933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 rot="0" flipH="0" flipV="0">
            <a:off x="14019707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 rot="0" flipH="0" flipV="0">
            <a:off x="1408085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Freeform 2028"/>
          <p:cNvSpPr/>
          <p:nvPr/>
        </p:nvSpPr>
        <p:spPr>
          <a:xfrm rot="0" flipH="0" flipV="0">
            <a:off x="14121612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9" name="Freeform 2029"/>
          <p:cNvSpPr/>
          <p:nvPr/>
        </p:nvSpPr>
        <p:spPr>
          <a:xfrm rot="0" flipH="0" flipV="0">
            <a:off x="14141983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0" name="Freeform 2030"/>
          <p:cNvSpPr/>
          <p:nvPr/>
        </p:nvSpPr>
        <p:spPr>
          <a:xfrm rot="0" flipH="0" flipV="0">
            <a:off x="1416236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1" name="Freeform 2031"/>
          <p:cNvSpPr/>
          <p:nvPr/>
        </p:nvSpPr>
        <p:spPr>
          <a:xfrm rot="0" flipH="0" flipV="0">
            <a:off x="1418273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" name="Freeform 2032"/>
          <p:cNvSpPr/>
          <p:nvPr/>
        </p:nvSpPr>
        <p:spPr>
          <a:xfrm rot="0" flipH="0" flipV="0">
            <a:off x="14223491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" name="Freeform 2033"/>
          <p:cNvSpPr/>
          <p:nvPr/>
        </p:nvSpPr>
        <p:spPr>
          <a:xfrm rot="0" flipH="0" flipV="0">
            <a:off x="13306513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Freeform 2034"/>
          <p:cNvSpPr/>
          <p:nvPr/>
        </p:nvSpPr>
        <p:spPr>
          <a:xfrm rot="0" flipH="0" flipV="0">
            <a:off x="13326898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5" name="Freeform 2035"/>
          <p:cNvSpPr/>
          <p:nvPr/>
        </p:nvSpPr>
        <p:spPr>
          <a:xfrm rot="0" flipH="0" flipV="0">
            <a:off x="13489914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6" name="Freeform 2036"/>
          <p:cNvSpPr/>
          <p:nvPr/>
        </p:nvSpPr>
        <p:spPr>
          <a:xfrm rot="0" flipH="0" flipV="0">
            <a:off x="13510285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7" name="Freeform 2037"/>
          <p:cNvSpPr/>
          <p:nvPr/>
        </p:nvSpPr>
        <p:spPr>
          <a:xfrm rot="0" flipH="0" flipV="0">
            <a:off x="13530656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8" name="Freeform 2038"/>
          <p:cNvSpPr/>
          <p:nvPr/>
        </p:nvSpPr>
        <p:spPr>
          <a:xfrm rot="0" flipH="0" flipV="0">
            <a:off x="13551039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9" name="Freeform 2039"/>
          <p:cNvSpPr/>
          <p:nvPr/>
        </p:nvSpPr>
        <p:spPr>
          <a:xfrm rot="0" flipH="0" flipV="0">
            <a:off x="13734428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0" name="Freeform 2040"/>
          <p:cNvSpPr/>
          <p:nvPr/>
        </p:nvSpPr>
        <p:spPr>
          <a:xfrm rot="0" flipH="0" flipV="0">
            <a:off x="13754811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" name="Freeform 2041"/>
          <p:cNvSpPr/>
          <p:nvPr/>
        </p:nvSpPr>
        <p:spPr>
          <a:xfrm rot="0" flipH="0" flipV="0">
            <a:off x="13795565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" name="Freeform 2042"/>
          <p:cNvSpPr/>
          <p:nvPr/>
        </p:nvSpPr>
        <p:spPr>
          <a:xfrm rot="0" flipH="0" flipV="0">
            <a:off x="13836319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3" name="Freeform 2043"/>
          <p:cNvSpPr/>
          <p:nvPr/>
        </p:nvSpPr>
        <p:spPr>
          <a:xfrm rot="0" flipH="0" flipV="0">
            <a:off x="13877073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4" name="Freeform 2044"/>
          <p:cNvSpPr/>
          <p:nvPr/>
        </p:nvSpPr>
        <p:spPr>
          <a:xfrm rot="0" flipH="0" flipV="0">
            <a:off x="13897444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5" name="Freeform 2045"/>
          <p:cNvSpPr/>
          <p:nvPr/>
        </p:nvSpPr>
        <p:spPr>
          <a:xfrm rot="0" flipH="0" flipV="0">
            <a:off x="13917827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" name="Freeform 2046"/>
          <p:cNvSpPr/>
          <p:nvPr/>
        </p:nvSpPr>
        <p:spPr>
          <a:xfrm rot="0" flipH="0" flipV="0">
            <a:off x="13978952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 rot="0" flipH="0" flipV="0">
            <a:off x="14019707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 rot="0" flipH="0" flipV="0">
            <a:off x="14040091" y="17040213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 rot="0" flipH="0" flipV="0">
            <a:off x="14060475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Freeform 2050"/>
          <p:cNvSpPr/>
          <p:nvPr/>
        </p:nvSpPr>
        <p:spPr>
          <a:xfrm rot="0" flipH="0" flipV="0">
            <a:off x="14121612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Freeform 2051"/>
          <p:cNvSpPr/>
          <p:nvPr/>
        </p:nvSpPr>
        <p:spPr>
          <a:xfrm rot="0" flipH="0" flipV="0">
            <a:off x="14141983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 rot="0" flipH="0" flipV="0">
            <a:off x="1324538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Freeform 2053"/>
          <p:cNvSpPr/>
          <p:nvPr/>
        </p:nvSpPr>
        <p:spPr>
          <a:xfrm rot="0" flipH="0" flipV="0">
            <a:off x="1328614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Freeform 2054"/>
          <p:cNvSpPr/>
          <p:nvPr/>
        </p:nvSpPr>
        <p:spPr>
          <a:xfrm rot="0" flipH="0" flipV="0">
            <a:off x="13306513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Freeform 2055"/>
          <p:cNvSpPr/>
          <p:nvPr/>
        </p:nvSpPr>
        <p:spPr>
          <a:xfrm rot="0" flipH="0" flipV="0">
            <a:off x="13326898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Freeform 2056"/>
          <p:cNvSpPr/>
          <p:nvPr/>
        </p:nvSpPr>
        <p:spPr>
          <a:xfrm rot="0" flipH="0" flipV="0">
            <a:off x="13347267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 rot="0" flipH="0" flipV="0">
            <a:off x="1336765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 rot="0" flipH="0" flipV="0">
            <a:off x="13388023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 rot="0" flipH="0" flipV="0">
            <a:off x="13428777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 rot="0" flipH="0" flipV="0">
            <a:off x="13469531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 rot="0" flipH="0" flipV="0">
            <a:off x="13510285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2" name="Freeform 2062"/>
          <p:cNvSpPr/>
          <p:nvPr/>
        </p:nvSpPr>
        <p:spPr>
          <a:xfrm rot="0" flipH="0" flipV="0">
            <a:off x="13591793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Freeform 2063"/>
          <p:cNvSpPr/>
          <p:nvPr/>
        </p:nvSpPr>
        <p:spPr>
          <a:xfrm rot="0" flipH="0" flipV="0">
            <a:off x="13632547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 rot="0" flipH="0" flipV="0">
            <a:off x="1365291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 rot="0" flipH="0" flipV="0">
            <a:off x="1369367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 rot="0" flipH="0" flipV="0">
            <a:off x="13754811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 rot="0" flipH="0" flipV="0">
            <a:off x="1377518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 rot="0" flipH="0" flipV="0">
            <a:off x="13815936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 rot="0" flipH="0" flipV="0">
            <a:off x="1393819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 rot="0" flipH="0" flipV="0">
            <a:off x="1397895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 rot="0" flipH="0" flipV="0">
            <a:off x="14019707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 rot="0" flipH="0" flipV="0">
            <a:off x="14040091" y="17060584"/>
            <a:ext cx="20384" cy="20370"/>
          </a:xfrm>
          <a:custGeom>
            <a:pathLst>
              <a:path w="20384" h="20370">
                <a:moveTo>
                  <a:pt x="0" y="0"/>
                </a:moveTo>
                <a:lnTo>
                  <a:pt x="20384" y="0"/>
                </a:lnTo>
                <a:lnTo>
                  <a:pt x="20384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 rot="0" flipH="0" flipV="0">
            <a:off x="14060475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/>
          <p:cNvSpPr/>
          <p:nvPr/>
        </p:nvSpPr>
        <p:spPr>
          <a:xfrm rot="0" flipH="0" flipV="0">
            <a:off x="1408085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 rot="0" flipH="0" flipV="0">
            <a:off x="14101229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 rot="0" flipH="0" flipV="0">
            <a:off x="14141983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 rot="0" flipH="0" flipV="0">
            <a:off x="14162366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 rot="0" flipH="0" flipV="0">
            <a:off x="13306513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 rot="0" flipH="0" flipV="0">
            <a:off x="13388023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 rot="0" flipH="0" flipV="0">
            <a:off x="13428777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 rot="0" flipH="0" flipV="0">
            <a:off x="13449160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 rot="0" flipH="0" flipV="0">
            <a:off x="1346953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 rot="0" flipH="0" flipV="0">
            <a:off x="13489914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 rot="0" flipH="0" flipV="0">
            <a:off x="13510285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 rot="0" flipH="0" flipV="0">
            <a:off x="13530656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 rot="0" flipH="0" flipV="0">
            <a:off x="13591793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 rot="0" flipH="0" flipV="0">
            <a:off x="13612164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 rot="0" flipH="0" flipV="0">
            <a:off x="1367330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 rot="0" flipH="0" flipV="0">
            <a:off x="13693672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 rot="0" flipH="0" flipV="0">
            <a:off x="1375481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 rot="0" flipH="0" flipV="0">
            <a:off x="13978952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 rot="0" flipH="0" flipV="0">
            <a:off x="14019707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 rot="0" flipH="0" flipV="0">
            <a:off x="14040091" y="17080967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 rot="0" flipH="0" flipV="0">
            <a:off x="14080858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 rot="0" flipH="0" flipV="0">
            <a:off x="14162366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 rot="0" flipH="0" flipV="0">
            <a:off x="14182737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 rot="0" flipH="0" flipV="0">
            <a:off x="1422349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 rot="0" flipH="0" flipV="0">
            <a:off x="13265759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 rot="0" flipH="0" flipV="0">
            <a:off x="13306513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 rot="0" flipH="0" flipV="0">
            <a:off x="13326898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 rot="0" flipH="0" flipV="0">
            <a:off x="13347267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 rot="0" flipH="0" flipV="0">
            <a:off x="13367652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 rot="0" flipH="0" flipV="0">
            <a:off x="13408406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 rot="0" flipH="0" flipV="0">
            <a:off x="13449160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 rot="0" flipH="0" flipV="0">
            <a:off x="1346953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 rot="0" flipH="0" flipV="0">
            <a:off x="13489914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 rot="0" flipH="0" flipV="0">
            <a:off x="13510285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 rot="0" flipH="0" flipV="0">
            <a:off x="13530656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 rot="0" flipH="0" flipV="0">
            <a:off x="13551039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 rot="0" flipH="0" flipV="0">
            <a:off x="1367330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 rot="0" flipH="0" flipV="0">
            <a:off x="1375481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 rot="0" flipH="0" flipV="0">
            <a:off x="13775182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 rot="0" flipH="0" flipV="0">
            <a:off x="13795565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 rot="0" flipH="0" flipV="0">
            <a:off x="13836319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 rot="0" flipH="0" flipV="0">
            <a:off x="13856690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Freeform 2116"/>
          <p:cNvSpPr/>
          <p:nvPr/>
        </p:nvSpPr>
        <p:spPr>
          <a:xfrm rot="0" flipH="0" flipV="0">
            <a:off x="13877073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 rot="0" flipH="0" flipV="0">
            <a:off x="13897444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 rot="0" flipH="0" flipV="0">
            <a:off x="13978952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 rot="0" flipH="0" flipV="0">
            <a:off x="13999337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0" name="Freeform 2120"/>
          <p:cNvSpPr/>
          <p:nvPr/>
        </p:nvSpPr>
        <p:spPr>
          <a:xfrm rot="0" flipH="0" flipV="0">
            <a:off x="14060475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1" name="Freeform 2121"/>
          <p:cNvSpPr/>
          <p:nvPr/>
        </p:nvSpPr>
        <p:spPr>
          <a:xfrm rot="0" flipH="0" flipV="0">
            <a:off x="14080858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 rot="0" flipH="0" flipV="0">
            <a:off x="14121612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 rot="0" flipH="0" flipV="0">
            <a:off x="14182737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 rot="0" flipH="0" flipV="0">
            <a:off x="14203120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 rot="0" flipH="0" flipV="0">
            <a:off x="1422349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 rot="0" flipH="0" flipV="0">
            <a:off x="1324538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 rot="0" flipH="0" flipV="0">
            <a:off x="1328614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 rot="0" flipH="0" flipV="0">
            <a:off x="1330651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 rot="0" flipH="0" flipV="0">
            <a:off x="13408406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 rot="0" flipH="0" flipV="0">
            <a:off x="1344916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 rot="0" flipH="0" flipV="0">
            <a:off x="13510285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 rot="0" flipH="0" flipV="0">
            <a:off x="13530656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 rot="0" flipH="0" flipV="0">
            <a:off x="13551039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 rot="0" flipH="0" flipV="0">
            <a:off x="1357141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 rot="0" flipH="0" flipV="0">
            <a:off x="1359179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 rot="0" flipH="0" flipV="0">
            <a:off x="13673301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 rot="0" flipH="0" flipV="0">
            <a:off x="1369367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 rot="0" flipH="0" flipV="0">
            <a:off x="1373442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 rot="0" flipH="0" flipV="0">
            <a:off x="1377518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 rot="0" flipH="0" flipV="0">
            <a:off x="13795565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 rot="0" flipH="0" flipV="0">
            <a:off x="13815936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 rot="0" flipH="0" flipV="0">
            <a:off x="13836319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 rot="0" flipH="0" flipV="0">
            <a:off x="1385669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 rot="0" flipH="0" flipV="0">
            <a:off x="1387707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 rot="0" flipH="0" flipV="0">
            <a:off x="13897444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" name="Freeform 2146"/>
          <p:cNvSpPr/>
          <p:nvPr/>
        </p:nvSpPr>
        <p:spPr>
          <a:xfrm rot="0" flipH="0" flipV="0">
            <a:off x="13917827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7" name="Freeform 2147"/>
          <p:cNvSpPr/>
          <p:nvPr/>
        </p:nvSpPr>
        <p:spPr>
          <a:xfrm rot="0" flipH="0" flipV="0">
            <a:off x="1397895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/>
          <p:cNvSpPr/>
          <p:nvPr/>
        </p:nvSpPr>
        <p:spPr>
          <a:xfrm rot="0" flipH="0" flipV="0">
            <a:off x="13999337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9" name="Freeform 2149"/>
          <p:cNvSpPr/>
          <p:nvPr/>
        </p:nvSpPr>
        <p:spPr>
          <a:xfrm rot="0" flipH="0" flipV="0">
            <a:off x="14019707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" name="Freeform 2150"/>
          <p:cNvSpPr/>
          <p:nvPr/>
        </p:nvSpPr>
        <p:spPr>
          <a:xfrm rot="0" flipH="0" flipV="0">
            <a:off x="14040091" y="1712172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 rot="0" flipH="0" flipV="0">
            <a:off x="14060475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 rot="0" flipH="0" flipV="0">
            <a:off x="1408085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3" name="Freeform 2153"/>
          <p:cNvSpPr/>
          <p:nvPr/>
        </p:nvSpPr>
        <p:spPr>
          <a:xfrm rot="0" flipH="0" flipV="0">
            <a:off x="1412161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" name="Freeform 2154"/>
          <p:cNvSpPr/>
          <p:nvPr/>
        </p:nvSpPr>
        <p:spPr>
          <a:xfrm rot="0" flipH="0" flipV="0">
            <a:off x="1414198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5" name="Freeform 2155"/>
          <p:cNvSpPr/>
          <p:nvPr/>
        </p:nvSpPr>
        <p:spPr>
          <a:xfrm rot="0" flipH="0" flipV="0">
            <a:off x="14182737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6" name="Freeform 2156"/>
          <p:cNvSpPr/>
          <p:nvPr/>
        </p:nvSpPr>
        <p:spPr>
          <a:xfrm rot="0" flipH="0" flipV="0">
            <a:off x="1420312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7" name="Freeform 2157"/>
          <p:cNvSpPr/>
          <p:nvPr/>
        </p:nvSpPr>
        <p:spPr>
          <a:xfrm rot="0" flipH="0" flipV="0">
            <a:off x="14223491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8" name="Freeform 2158"/>
          <p:cNvSpPr/>
          <p:nvPr/>
        </p:nvSpPr>
        <p:spPr>
          <a:xfrm rot="0" flipH="0" flipV="0">
            <a:off x="13245388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9" name="Freeform 2159"/>
          <p:cNvSpPr/>
          <p:nvPr/>
        </p:nvSpPr>
        <p:spPr>
          <a:xfrm rot="0" flipH="0" flipV="0">
            <a:off x="13265759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0" name="Freeform 2160"/>
          <p:cNvSpPr/>
          <p:nvPr/>
        </p:nvSpPr>
        <p:spPr>
          <a:xfrm rot="0" flipH="0" flipV="0">
            <a:off x="13326898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1" name="Freeform 2161"/>
          <p:cNvSpPr/>
          <p:nvPr/>
        </p:nvSpPr>
        <p:spPr>
          <a:xfrm rot="0" flipH="0" flipV="0">
            <a:off x="13367652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2" name="Freeform 2162"/>
          <p:cNvSpPr/>
          <p:nvPr/>
        </p:nvSpPr>
        <p:spPr>
          <a:xfrm rot="0" flipH="0" flipV="0">
            <a:off x="13449160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 rot="0" flipH="0" flipV="0">
            <a:off x="13530656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 rot="0" flipH="0" flipV="0">
            <a:off x="13571410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Freeform 2165"/>
          <p:cNvSpPr/>
          <p:nvPr/>
        </p:nvSpPr>
        <p:spPr>
          <a:xfrm rot="0" flipH="0" flipV="0">
            <a:off x="13591793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6" name="Freeform 2166"/>
          <p:cNvSpPr/>
          <p:nvPr/>
        </p:nvSpPr>
        <p:spPr>
          <a:xfrm rot="0" flipH="0" flipV="0">
            <a:off x="13612164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 rot="0" flipH="0" flipV="0">
            <a:off x="13673301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8" name="Freeform 2168"/>
          <p:cNvSpPr/>
          <p:nvPr/>
        </p:nvSpPr>
        <p:spPr>
          <a:xfrm rot="0" flipH="0" flipV="0">
            <a:off x="1371405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9" name="Freeform 2169"/>
          <p:cNvSpPr/>
          <p:nvPr/>
        </p:nvSpPr>
        <p:spPr>
          <a:xfrm rot="0" flipH="0" flipV="0">
            <a:off x="13775182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0" name="Freeform 2170"/>
          <p:cNvSpPr/>
          <p:nvPr/>
        </p:nvSpPr>
        <p:spPr>
          <a:xfrm rot="0" flipH="0" flipV="0">
            <a:off x="13836319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1" name="Freeform 2171"/>
          <p:cNvSpPr/>
          <p:nvPr/>
        </p:nvSpPr>
        <p:spPr>
          <a:xfrm rot="0" flipH="0" flipV="0">
            <a:off x="13856690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2" name="Freeform 2172"/>
          <p:cNvSpPr/>
          <p:nvPr/>
        </p:nvSpPr>
        <p:spPr>
          <a:xfrm rot="0" flipH="0" flipV="0">
            <a:off x="13877073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3" name="Freeform 2173"/>
          <p:cNvSpPr/>
          <p:nvPr/>
        </p:nvSpPr>
        <p:spPr>
          <a:xfrm rot="0" flipH="0" flipV="0">
            <a:off x="13897444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4" name="Freeform 2174"/>
          <p:cNvSpPr/>
          <p:nvPr/>
        </p:nvSpPr>
        <p:spPr>
          <a:xfrm rot="0" flipH="0" flipV="0">
            <a:off x="1391782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5" name="Freeform 2175"/>
          <p:cNvSpPr/>
          <p:nvPr/>
        </p:nvSpPr>
        <p:spPr>
          <a:xfrm rot="0" flipH="0" flipV="0">
            <a:off x="13938198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6" name="Freeform 2176"/>
          <p:cNvSpPr/>
          <p:nvPr/>
        </p:nvSpPr>
        <p:spPr>
          <a:xfrm rot="0" flipH="0" flipV="0">
            <a:off x="13978952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7" name="Freeform 2177"/>
          <p:cNvSpPr/>
          <p:nvPr/>
        </p:nvSpPr>
        <p:spPr>
          <a:xfrm rot="0" flipH="0" flipV="0">
            <a:off x="1399933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8" name="Freeform 2178"/>
          <p:cNvSpPr/>
          <p:nvPr/>
        </p:nvSpPr>
        <p:spPr>
          <a:xfrm rot="0" flipH="0" flipV="0">
            <a:off x="14019707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9" name="Freeform 2179"/>
          <p:cNvSpPr/>
          <p:nvPr/>
        </p:nvSpPr>
        <p:spPr>
          <a:xfrm rot="0" flipH="0" flipV="0">
            <a:off x="14040091" y="17142092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0" name="Freeform 2180"/>
          <p:cNvSpPr/>
          <p:nvPr/>
        </p:nvSpPr>
        <p:spPr>
          <a:xfrm rot="0" flipH="0" flipV="0">
            <a:off x="14080858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1" name="Freeform 2181"/>
          <p:cNvSpPr/>
          <p:nvPr/>
        </p:nvSpPr>
        <p:spPr>
          <a:xfrm rot="0" flipH="0" flipV="0">
            <a:off x="14101229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2" name="Freeform 2182"/>
          <p:cNvSpPr/>
          <p:nvPr/>
        </p:nvSpPr>
        <p:spPr>
          <a:xfrm rot="0" flipH="0" flipV="0">
            <a:off x="14121612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3" name="Freeform 2183"/>
          <p:cNvSpPr/>
          <p:nvPr/>
        </p:nvSpPr>
        <p:spPr>
          <a:xfrm rot="0" flipH="0" flipV="0">
            <a:off x="14162366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4" name="Freeform 2184"/>
          <p:cNvSpPr/>
          <p:nvPr/>
        </p:nvSpPr>
        <p:spPr>
          <a:xfrm rot="0" flipH="0" flipV="0">
            <a:off x="1324538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5" name="Freeform 2185"/>
          <p:cNvSpPr/>
          <p:nvPr/>
        </p:nvSpPr>
        <p:spPr>
          <a:xfrm rot="0" flipH="0" flipV="0">
            <a:off x="13265759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6" name="Freeform 2186"/>
          <p:cNvSpPr/>
          <p:nvPr/>
        </p:nvSpPr>
        <p:spPr>
          <a:xfrm rot="0" flipH="0" flipV="0">
            <a:off x="13286142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7" name="Freeform 2187"/>
          <p:cNvSpPr/>
          <p:nvPr/>
        </p:nvSpPr>
        <p:spPr>
          <a:xfrm rot="0" flipH="0" flipV="0">
            <a:off x="13449160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8" name="Freeform 2188"/>
          <p:cNvSpPr/>
          <p:nvPr/>
        </p:nvSpPr>
        <p:spPr>
          <a:xfrm rot="0" flipH="0" flipV="0">
            <a:off x="13469531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Freeform 2189"/>
          <p:cNvSpPr/>
          <p:nvPr/>
        </p:nvSpPr>
        <p:spPr>
          <a:xfrm rot="0" flipH="0" flipV="0">
            <a:off x="13489914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0" name="Freeform 2190"/>
          <p:cNvSpPr/>
          <p:nvPr/>
        </p:nvSpPr>
        <p:spPr>
          <a:xfrm rot="0" flipH="0" flipV="0">
            <a:off x="13530656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/>
          <p:cNvSpPr/>
          <p:nvPr/>
        </p:nvSpPr>
        <p:spPr>
          <a:xfrm rot="0" flipH="0" flipV="0">
            <a:off x="1363254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/>
          <p:cNvSpPr/>
          <p:nvPr/>
        </p:nvSpPr>
        <p:spPr>
          <a:xfrm rot="0" flipH="0" flipV="0">
            <a:off x="1365291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/>
          <p:cNvSpPr/>
          <p:nvPr/>
        </p:nvSpPr>
        <p:spPr>
          <a:xfrm rot="0" flipH="0" flipV="0">
            <a:off x="1371405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4" name="Freeform 2194"/>
          <p:cNvSpPr/>
          <p:nvPr/>
        </p:nvSpPr>
        <p:spPr>
          <a:xfrm rot="0" flipH="0" flipV="0">
            <a:off x="13754811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" name="Freeform 2195"/>
          <p:cNvSpPr/>
          <p:nvPr/>
        </p:nvSpPr>
        <p:spPr>
          <a:xfrm rot="0" flipH="0" flipV="0">
            <a:off x="13775182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/>
          <p:cNvSpPr/>
          <p:nvPr/>
        </p:nvSpPr>
        <p:spPr>
          <a:xfrm rot="0" flipH="0" flipV="0">
            <a:off x="13815936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/>
          <p:cNvSpPr/>
          <p:nvPr/>
        </p:nvSpPr>
        <p:spPr>
          <a:xfrm rot="0" flipH="0" flipV="0">
            <a:off x="13836319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 rot="0" flipH="0" flipV="0">
            <a:off x="13877073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Freeform 2199"/>
          <p:cNvSpPr/>
          <p:nvPr/>
        </p:nvSpPr>
        <p:spPr>
          <a:xfrm rot="0" flipH="0" flipV="0">
            <a:off x="13897444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 rot="0" flipH="0" flipV="0">
            <a:off x="13958582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 rot="0" flipH="0" flipV="0">
            <a:off x="13978952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 rot="0" flipH="0" flipV="0">
            <a:off x="1399933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 rot="0" flipH="0" flipV="0">
            <a:off x="14121612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 rot="0" flipH="0" flipV="0">
            <a:off x="14203120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 rot="0" flipH="0" flipV="0">
            <a:off x="14223491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 rot="0" flipH="0" flipV="0">
            <a:off x="1324538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 rot="0" flipH="0" flipV="0">
            <a:off x="13326898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 rot="0" flipH="0" flipV="0">
            <a:off x="1334726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 rot="0" flipH="0" flipV="0">
            <a:off x="1336765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 rot="0" flipH="0" flipV="0">
            <a:off x="13388023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 rot="0" flipH="0" flipV="0">
            <a:off x="13408406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 rot="0" flipH="0" flipV="0">
            <a:off x="13449160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 rot="0" flipH="0" flipV="0">
            <a:off x="13489914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 rot="0" flipH="0" flipV="0">
            <a:off x="13551039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 rot="0" flipH="0" flipV="0">
            <a:off x="1365291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 rot="0" flipH="0" flipV="0">
            <a:off x="1369367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 rot="0" flipH="0" flipV="0">
            <a:off x="1371405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 rot="0" flipH="0" flipV="0">
            <a:off x="1373442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 rot="0" flipH="0" flipV="0">
            <a:off x="13754811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 rot="0" flipH="0" flipV="0">
            <a:off x="1377518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1" name="Freeform 2221"/>
          <p:cNvSpPr/>
          <p:nvPr/>
        </p:nvSpPr>
        <p:spPr>
          <a:xfrm rot="0" flipH="0" flipV="0">
            <a:off x="13795565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 rot="0" flipH="0" flipV="0">
            <a:off x="13815936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 rot="0" flipH="0" flipV="0">
            <a:off x="13836319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 rot="0" flipH="0" flipV="0">
            <a:off x="13897444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 rot="0" flipH="0" flipV="0">
            <a:off x="1391782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 rot="0" flipH="0" flipV="0">
            <a:off x="1393819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 rot="0" flipH="0" flipV="0">
            <a:off x="1397895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 rot="0" flipH="0" flipV="0">
            <a:off x="1399933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 rot="0" flipH="0" flipV="0">
            <a:off x="14060475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 rot="0" flipH="0" flipV="0">
            <a:off x="1408085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 rot="0" flipH="0" flipV="0">
            <a:off x="14101229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 rot="0" flipH="0" flipV="0">
            <a:off x="1412161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 rot="0" flipH="0" flipV="0">
            <a:off x="14141983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4" name="Freeform 2234"/>
          <p:cNvSpPr/>
          <p:nvPr/>
        </p:nvSpPr>
        <p:spPr>
          <a:xfrm rot="0" flipH="0" flipV="0">
            <a:off x="14162366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 rot="0" flipH="0" flipV="0">
            <a:off x="1418273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 rot="0" flipH="0" flipV="0">
            <a:off x="14203120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 rot="0" flipH="0" flipV="0">
            <a:off x="14223491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 rot="0" flipH="0" flipV="0">
            <a:off x="13265759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 rot="0" flipH="0" flipV="0">
            <a:off x="13326898" y="1720323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 rot="0" flipH="0" flipV="0">
            <a:off x="1340840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 rot="0" flipH="0" flipV="0">
            <a:off x="13428777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 rot="0" flipH="0" flipV="0">
            <a:off x="13449160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 rot="0" flipH="0" flipV="0">
            <a:off x="13551039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 rot="0" flipH="0" flipV="0">
            <a:off x="13571410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 rot="0" flipH="0" flipV="0">
            <a:off x="13612164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 rot="0" flipH="0" flipV="0">
            <a:off x="13693672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 rot="0" flipH="0" flipV="0">
            <a:off x="13775182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Freeform 2248"/>
          <p:cNvSpPr/>
          <p:nvPr/>
        </p:nvSpPr>
        <p:spPr>
          <a:xfrm rot="0" flipH="0" flipV="0">
            <a:off x="13795565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9" name="Freeform 2249"/>
          <p:cNvSpPr/>
          <p:nvPr/>
        </p:nvSpPr>
        <p:spPr>
          <a:xfrm rot="0" flipH="0" flipV="0">
            <a:off x="1381593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0" name="Freeform 2250"/>
          <p:cNvSpPr/>
          <p:nvPr/>
        </p:nvSpPr>
        <p:spPr>
          <a:xfrm rot="0" flipH="0" flipV="0">
            <a:off x="13877073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 rot="0" flipH="0" flipV="0">
            <a:off x="13897444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 rot="0" flipH="0" flipV="0">
            <a:off x="13938198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" name="Freeform 2253"/>
          <p:cNvSpPr/>
          <p:nvPr/>
        </p:nvSpPr>
        <p:spPr>
          <a:xfrm rot="0" flipH="0" flipV="0">
            <a:off x="13978952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 rot="0" flipH="0" flipV="0">
            <a:off x="14060475" y="1720323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 rot="0" flipH="0" flipV="0">
            <a:off x="14141983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/>
          <p:cNvSpPr/>
          <p:nvPr/>
        </p:nvSpPr>
        <p:spPr>
          <a:xfrm rot="0" flipH="0" flipV="0">
            <a:off x="13286142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 rot="0" flipH="0" flipV="0">
            <a:off x="13326898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 rot="0" flipH="0" flipV="0">
            <a:off x="13367652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 rot="0" flipH="0" flipV="0">
            <a:off x="13408406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 rot="0" flipH="0" flipV="0">
            <a:off x="13428777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 rot="0" flipH="0" flipV="0">
            <a:off x="13591793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 rot="0" flipH="0" flipV="0">
            <a:off x="13693672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 rot="0" flipH="0" flipV="0">
            <a:off x="13734428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 rot="0" flipH="0" flipV="0">
            <a:off x="13775182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 rot="0" flipH="0" flipV="0">
            <a:off x="13795565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 rot="0" flipH="0" flipV="0">
            <a:off x="13815936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 rot="0" flipH="0" flipV="0">
            <a:off x="13836319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 rot="0" flipH="0" flipV="0">
            <a:off x="13856690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 rot="0" flipH="0" flipV="0">
            <a:off x="13897444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 rot="0" flipH="0" flipV="0">
            <a:off x="13917827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 rot="0" flipH="0" flipV="0">
            <a:off x="13958582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 rot="0" flipH="0" flipV="0">
            <a:off x="13978952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 rot="0" flipH="0" flipV="0">
            <a:off x="14040091" y="1722360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 rot="0" flipH="0" flipV="0">
            <a:off x="14060475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 rot="0" flipH="0" flipV="0">
            <a:off x="14101229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 rot="0" flipH="0" flipV="0">
            <a:off x="14141983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 rot="0" flipH="0" flipV="0">
            <a:off x="14203120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8" name="Freeform 2278"/>
          <p:cNvSpPr/>
          <p:nvPr/>
        </p:nvSpPr>
        <p:spPr>
          <a:xfrm rot="0" flipH="0" flipV="0">
            <a:off x="14223491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9" name="Freeform 2279"/>
          <p:cNvSpPr/>
          <p:nvPr/>
        </p:nvSpPr>
        <p:spPr>
          <a:xfrm rot="0" flipH="0" flipV="0">
            <a:off x="1324538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Freeform 2280"/>
          <p:cNvSpPr/>
          <p:nvPr/>
        </p:nvSpPr>
        <p:spPr>
          <a:xfrm rot="0" flipH="0" flipV="0">
            <a:off x="13286142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1" name="Freeform 2281"/>
          <p:cNvSpPr/>
          <p:nvPr/>
        </p:nvSpPr>
        <p:spPr>
          <a:xfrm rot="0" flipH="0" flipV="0">
            <a:off x="13326898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2" name="Freeform 2282"/>
          <p:cNvSpPr/>
          <p:nvPr/>
        </p:nvSpPr>
        <p:spPr>
          <a:xfrm rot="0" flipH="0" flipV="0">
            <a:off x="13408406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 rot="0" flipH="0" flipV="0">
            <a:off x="13428777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 rot="0" flipH="0" flipV="0">
            <a:off x="13449160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5" name="Freeform 2285"/>
          <p:cNvSpPr/>
          <p:nvPr/>
        </p:nvSpPr>
        <p:spPr>
          <a:xfrm rot="0" flipH="0" flipV="0">
            <a:off x="13469531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6" name="Freeform 2286"/>
          <p:cNvSpPr/>
          <p:nvPr/>
        </p:nvSpPr>
        <p:spPr>
          <a:xfrm rot="0" flipH="0" flipV="0">
            <a:off x="13489914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7" name="Freeform 2287"/>
          <p:cNvSpPr/>
          <p:nvPr/>
        </p:nvSpPr>
        <p:spPr>
          <a:xfrm rot="0" flipH="0" flipV="0">
            <a:off x="1365291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8" name="Freeform 2288"/>
          <p:cNvSpPr/>
          <p:nvPr/>
        </p:nvSpPr>
        <p:spPr>
          <a:xfrm rot="0" flipH="0" flipV="0">
            <a:off x="13693672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9" name="Freeform 2289"/>
          <p:cNvSpPr/>
          <p:nvPr/>
        </p:nvSpPr>
        <p:spPr>
          <a:xfrm rot="0" flipH="0" flipV="0">
            <a:off x="13775182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 rot="0" flipH="0" flipV="0">
            <a:off x="13795565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1" name="Freeform 2291"/>
          <p:cNvSpPr/>
          <p:nvPr/>
        </p:nvSpPr>
        <p:spPr>
          <a:xfrm rot="0" flipH="0" flipV="0">
            <a:off x="13815936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2" name="Freeform 2292"/>
          <p:cNvSpPr/>
          <p:nvPr/>
        </p:nvSpPr>
        <p:spPr>
          <a:xfrm rot="0" flipH="0" flipV="0">
            <a:off x="13836319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 rot="0" flipH="0" flipV="0">
            <a:off x="13877073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 rot="0" flipH="0" flipV="0">
            <a:off x="13897444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 rot="0" flipH="0" flipV="0">
            <a:off x="1393819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 rot="0" flipH="0" flipV="0">
            <a:off x="13978952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7" name="Freeform 2297"/>
          <p:cNvSpPr/>
          <p:nvPr/>
        </p:nvSpPr>
        <p:spPr>
          <a:xfrm rot="0" flipH="0" flipV="0">
            <a:off x="13999337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8" name="Freeform 2298"/>
          <p:cNvSpPr/>
          <p:nvPr/>
        </p:nvSpPr>
        <p:spPr>
          <a:xfrm rot="0" flipH="0" flipV="0">
            <a:off x="14060475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Freeform 2299"/>
          <p:cNvSpPr/>
          <p:nvPr/>
        </p:nvSpPr>
        <p:spPr>
          <a:xfrm rot="0" flipH="0" flipV="0">
            <a:off x="14141983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0" name="Freeform 2300"/>
          <p:cNvSpPr/>
          <p:nvPr/>
        </p:nvSpPr>
        <p:spPr>
          <a:xfrm rot="0" flipH="0" flipV="0">
            <a:off x="14182737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1" name="Freeform 2301"/>
          <p:cNvSpPr/>
          <p:nvPr/>
        </p:nvSpPr>
        <p:spPr>
          <a:xfrm rot="0" flipH="0" flipV="0">
            <a:off x="14203120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2" name="Freeform 2302"/>
          <p:cNvSpPr/>
          <p:nvPr/>
        </p:nvSpPr>
        <p:spPr>
          <a:xfrm rot="0" flipH="0" flipV="0">
            <a:off x="14223491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3" name="Freeform 2303"/>
          <p:cNvSpPr/>
          <p:nvPr/>
        </p:nvSpPr>
        <p:spPr>
          <a:xfrm rot="0" flipH="0" flipV="0">
            <a:off x="13265759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4" name="Freeform 2304"/>
          <p:cNvSpPr/>
          <p:nvPr/>
        </p:nvSpPr>
        <p:spPr>
          <a:xfrm rot="0" flipH="0" flipV="0">
            <a:off x="1328614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5" name="Freeform 2305"/>
          <p:cNvSpPr/>
          <p:nvPr/>
        </p:nvSpPr>
        <p:spPr>
          <a:xfrm rot="0" flipH="0" flipV="0">
            <a:off x="13326898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6" name="Freeform 2306"/>
          <p:cNvSpPr/>
          <p:nvPr/>
        </p:nvSpPr>
        <p:spPr>
          <a:xfrm rot="0" flipH="0" flipV="0">
            <a:off x="13347267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7" name="Freeform 2307"/>
          <p:cNvSpPr/>
          <p:nvPr/>
        </p:nvSpPr>
        <p:spPr>
          <a:xfrm rot="0" flipH="0" flipV="0">
            <a:off x="1336765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8" name="Freeform 2308"/>
          <p:cNvSpPr/>
          <p:nvPr/>
        </p:nvSpPr>
        <p:spPr>
          <a:xfrm rot="0" flipH="0" flipV="0">
            <a:off x="13388023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9" name="Freeform 2309"/>
          <p:cNvSpPr/>
          <p:nvPr/>
        </p:nvSpPr>
        <p:spPr>
          <a:xfrm rot="0" flipH="0" flipV="0">
            <a:off x="13408406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0" name="Freeform 2310"/>
          <p:cNvSpPr/>
          <p:nvPr/>
        </p:nvSpPr>
        <p:spPr>
          <a:xfrm rot="0" flipH="0" flipV="0">
            <a:off x="13449160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1" name="Freeform 2311"/>
          <p:cNvSpPr/>
          <p:nvPr/>
        </p:nvSpPr>
        <p:spPr>
          <a:xfrm rot="0" flipH="0" flipV="0">
            <a:off x="1346953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2" name="Freeform 2312"/>
          <p:cNvSpPr/>
          <p:nvPr/>
        </p:nvSpPr>
        <p:spPr>
          <a:xfrm rot="0" flipH="0" flipV="0">
            <a:off x="13510285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3" name="Freeform 2313"/>
          <p:cNvSpPr/>
          <p:nvPr/>
        </p:nvSpPr>
        <p:spPr>
          <a:xfrm rot="0" flipH="0" flipV="0">
            <a:off x="13530656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4" name="Freeform 2314"/>
          <p:cNvSpPr/>
          <p:nvPr/>
        </p:nvSpPr>
        <p:spPr>
          <a:xfrm rot="0" flipH="0" flipV="0">
            <a:off x="13551039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5" name="Freeform 2315"/>
          <p:cNvSpPr/>
          <p:nvPr/>
        </p:nvSpPr>
        <p:spPr>
          <a:xfrm rot="0" flipH="0" flipV="0">
            <a:off x="1359179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6" name="Freeform 2316"/>
          <p:cNvSpPr/>
          <p:nvPr/>
        </p:nvSpPr>
        <p:spPr>
          <a:xfrm rot="0" flipH="0" flipV="0">
            <a:off x="13632547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7" name="Freeform 2317"/>
          <p:cNvSpPr/>
          <p:nvPr/>
        </p:nvSpPr>
        <p:spPr>
          <a:xfrm rot="0" flipH="0" flipV="0">
            <a:off x="1365291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8" name="Freeform 2318"/>
          <p:cNvSpPr/>
          <p:nvPr/>
        </p:nvSpPr>
        <p:spPr>
          <a:xfrm rot="0" flipH="0" flipV="0">
            <a:off x="1367330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9" name="Freeform 2319"/>
          <p:cNvSpPr/>
          <p:nvPr/>
        </p:nvSpPr>
        <p:spPr>
          <a:xfrm rot="0" flipH="0" flipV="0">
            <a:off x="1369367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0" name="Freeform 2320"/>
          <p:cNvSpPr/>
          <p:nvPr/>
        </p:nvSpPr>
        <p:spPr>
          <a:xfrm rot="0" flipH="0" flipV="0">
            <a:off x="13714057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1" name="Freeform 2321"/>
          <p:cNvSpPr/>
          <p:nvPr/>
        </p:nvSpPr>
        <p:spPr>
          <a:xfrm rot="0" flipH="0" flipV="0">
            <a:off x="1373442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2" name="Freeform 2322"/>
          <p:cNvSpPr/>
          <p:nvPr/>
        </p:nvSpPr>
        <p:spPr>
          <a:xfrm rot="0" flipH="0" flipV="0">
            <a:off x="1375481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3" name="Freeform 2323"/>
          <p:cNvSpPr/>
          <p:nvPr/>
        </p:nvSpPr>
        <p:spPr>
          <a:xfrm rot="0" flipH="0" flipV="0">
            <a:off x="1377518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 rot="0" flipH="0" flipV="0">
            <a:off x="13795565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5" name="Freeform 2325"/>
          <p:cNvSpPr/>
          <p:nvPr/>
        </p:nvSpPr>
        <p:spPr>
          <a:xfrm rot="0" flipH="0" flipV="0">
            <a:off x="13815936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 rot="0" flipH="0" flipV="0">
            <a:off x="13836319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 rot="0" flipH="0" flipV="0">
            <a:off x="1387707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 rot="0" flipH="0" flipV="0">
            <a:off x="14019707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9" name="Freeform 2329"/>
          <p:cNvSpPr/>
          <p:nvPr/>
        </p:nvSpPr>
        <p:spPr>
          <a:xfrm rot="0" flipH="0" flipV="0">
            <a:off x="14040091" y="17264355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0" name="Freeform 2330"/>
          <p:cNvSpPr/>
          <p:nvPr/>
        </p:nvSpPr>
        <p:spPr>
          <a:xfrm rot="0" flipH="0" flipV="0">
            <a:off x="14060475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1" name="Freeform 2331"/>
          <p:cNvSpPr/>
          <p:nvPr/>
        </p:nvSpPr>
        <p:spPr>
          <a:xfrm rot="0" flipH="0" flipV="0">
            <a:off x="1408085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2" name="Freeform 2332"/>
          <p:cNvSpPr/>
          <p:nvPr/>
        </p:nvSpPr>
        <p:spPr>
          <a:xfrm rot="0" flipH="0" flipV="0">
            <a:off x="14101229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/>
          <p:cNvSpPr/>
          <p:nvPr/>
        </p:nvSpPr>
        <p:spPr>
          <a:xfrm rot="0" flipH="0" flipV="0">
            <a:off x="1412161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4" name="Freeform 2334"/>
          <p:cNvSpPr/>
          <p:nvPr/>
        </p:nvSpPr>
        <p:spPr>
          <a:xfrm rot="0" flipH="0" flipV="0">
            <a:off x="1414198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5" name="Freeform 2335"/>
          <p:cNvSpPr/>
          <p:nvPr/>
        </p:nvSpPr>
        <p:spPr>
          <a:xfrm rot="0" flipH="0" flipV="0">
            <a:off x="1422349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 rot="0" flipH="0" flipV="0">
            <a:off x="13286142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 rot="0" flipH="0" flipV="0">
            <a:off x="13408406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 rot="0" flipH="0" flipV="0">
            <a:off x="13428777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 rot="0" flipH="0" flipV="0">
            <a:off x="13489914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 rot="0" flipH="0" flipV="0">
            <a:off x="13510285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1" name="Freeform 2341"/>
          <p:cNvSpPr/>
          <p:nvPr/>
        </p:nvSpPr>
        <p:spPr>
          <a:xfrm rot="0" flipH="0" flipV="0">
            <a:off x="13551039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2" name="Freeform 2342"/>
          <p:cNvSpPr/>
          <p:nvPr/>
        </p:nvSpPr>
        <p:spPr>
          <a:xfrm rot="0" flipH="0" flipV="0">
            <a:off x="13571410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 rot="0" flipH="0" flipV="0">
            <a:off x="13591793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 rot="0" flipH="0" flipV="0">
            <a:off x="13612164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 rot="0" flipH="0" flipV="0">
            <a:off x="13632547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 rot="0" flipH="0" flipV="0">
            <a:off x="13673301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 rot="0" flipH="0" flipV="0">
            <a:off x="13693672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 rot="0" flipH="0" flipV="0">
            <a:off x="13714057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 rot="0" flipH="0" flipV="0">
            <a:off x="13795565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 rot="0" flipH="0" flipV="0">
            <a:off x="13938198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 rot="0" flipH="0" flipV="0">
            <a:off x="13978952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 rot="0" flipH="0" flipV="0">
            <a:off x="14040091" y="17284738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 rot="0" flipH="0" flipV="0">
            <a:off x="14060475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 rot="0" flipH="0" flipV="0">
            <a:off x="14101229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 rot="0" flipH="0" flipV="0">
            <a:off x="14223491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 rot="0" flipH="0" flipV="0">
            <a:off x="13286142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 rot="0" flipH="0" flipV="0">
            <a:off x="13367652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 rot="0" flipH="0" flipV="0">
            <a:off x="13408406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 rot="0" flipH="0" flipV="0">
            <a:off x="1342877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 rot="0" flipH="0" flipV="0">
            <a:off x="13449160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 rot="0" flipH="0" flipV="0">
            <a:off x="13489914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 rot="0" flipH="0" flipV="0">
            <a:off x="13510285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 rot="0" flipH="0" flipV="0">
            <a:off x="13591793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/>
          <p:cNvSpPr/>
          <p:nvPr/>
        </p:nvSpPr>
        <p:spPr>
          <a:xfrm rot="0" flipH="0" flipV="0">
            <a:off x="1365291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/>
          <p:cNvSpPr/>
          <p:nvPr/>
        </p:nvSpPr>
        <p:spPr>
          <a:xfrm rot="0" flipH="0" flipV="0">
            <a:off x="13673301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/>
          <p:cNvSpPr/>
          <p:nvPr/>
        </p:nvSpPr>
        <p:spPr>
          <a:xfrm rot="0" flipH="0" flipV="0">
            <a:off x="13693672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7" name="Freeform 2367"/>
          <p:cNvSpPr/>
          <p:nvPr/>
        </p:nvSpPr>
        <p:spPr>
          <a:xfrm rot="0" flipH="0" flipV="0">
            <a:off x="1371405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8" name="Freeform 2368"/>
          <p:cNvSpPr/>
          <p:nvPr/>
        </p:nvSpPr>
        <p:spPr>
          <a:xfrm rot="0" flipH="0" flipV="0">
            <a:off x="1373442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 rot="0" flipH="0" flipV="0">
            <a:off x="13815936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Freeform 2370"/>
          <p:cNvSpPr/>
          <p:nvPr/>
        </p:nvSpPr>
        <p:spPr>
          <a:xfrm rot="0" flipH="0" flipV="0">
            <a:off x="13856690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1" name="Freeform 2371"/>
          <p:cNvSpPr/>
          <p:nvPr/>
        </p:nvSpPr>
        <p:spPr>
          <a:xfrm rot="0" flipH="0" flipV="0">
            <a:off x="13897444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2" name="Freeform 2372"/>
          <p:cNvSpPr/>
          <p:nvPr/>
        </p:nvSpPr>
        <p:spPr>
          <a:xfrm rot="0" flipH="0" flipV="0">
            <a:off x="1391782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3" name="Freeform 2373"/>
          <p:cNvSpPr/>
          <p:nvPr/>
        </p:nvSpPr>
        <p:spPr>
          <a:xfrm rot="0" flipH="0" flipV="0">
            <a:off x="1393819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4" name="Freeform 2374"/>
          <p:cNvSpPr/>
          <p:nvPr/>
        </p:nvSpPr>
        <p:spPr>
          <a:xfrm rot="0" flipH="0" flipV="0">
            <a:off x="13958582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5" name="Freeform 2375"/>
          <p:cNvSpPr/>
          <p:nvPr/>
        </p:nvSpPr>
        <p:spPr>
          <a:xfrm rot="0" flipH="0" flipV="0">
            <a:off x="13978952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6" name="Freeform 2376"/>
          <p:cNvSpPr/>
          <p:nvPr/>
        </p:nvSpPr>
        <p:spPr>
          <a:xfrm rot="0" flipH="0" flipV="0">
            <a:off x="1399933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7" name="Freeform 2377"/>
          <p:cNvSpPr/>
          <p:nvPr/>
        </p:nvSpPr>
        <p:spPr>
          <a:xfrm rot="0" flipH="0" flipV="0">
            <a:off x="14019707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8" name="Freeform 2378"/>
          <p:cNvSpPr/>
          <p:nvPr/>
        </p:nvSpPr>
        <p:spPr>
          <a:xfrm rot="0" flipH="0" flipV="0">
            <a:off x="14060475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9" name="Freeform 2379"/>
          <p:cNvSpPr/>
          <p:nvPr/>
        </p:nvSpPr>
        <p:spPr>
          <a:xfrm rot="0" flipH="0" flipV="0">
            <a:off x="1408085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0" name="Freeform 2380"/>
          <p:cNvSpPr/>
          <p:nvPr/>
        </p:nvSpPr>
        <p:spPr>
          <a:xfrm rot="0" flipH="0" flipV="0">
            <a:off x="14101229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1" name="Freeform 2381"/>
          <p:cNvSpPr/>
          <p:nvPr/>
        </p:nvSpPr>
        <p:spPr>
          <a:xfrm rot="0" flipH="0" flipV="0">
            <a:off x="1418273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 rot="0" flipH="0" flipV="0">
            <a:off x="14203120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3" name="Freeform 2383"/>
          <p:cNvSpPr/>
          <p:nvPr/>
        </p:nvSpPr>
        <p:spPr>
          <a:xfrm rot="0" flipH="0" flipV="0">
            <a:off x="14223491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4" name="Freeform 2384"/>
          <p:cNvSpPr/>
          <p:nvPr/>
        </p:nvSpPr>
        <p:spPr>
          <a:xfrm rot="0" flipH="0" flipV="0">
            <a:off x="13245388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 rot="0" flipH="0" flipV="0">
            <a:off x="13265759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 rot="0" flipH="0" flipV="0">
            <a:off x="13347267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 rot="0" flipH="0" flipV="0">
            <a:off x="13388023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 rot="0" flipH="0" flipV="0">
            <a:off x="13408406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 rot="0" flipH="0" flipV="0">
            <a:off x="13510285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 rot="0" flipH="0" flipV="0">
            <a:off x="13530656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 rot="0" flipH="0" flipV="0">
            <a:off x="13551039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 rot="0" flipH="0" flipV="0">
            <a:off x="13571410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 rot="0" flipH="0" flipV="0">
            <a:off x="13612164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 rot="0" flipH="0" flipV="0">
            <a:off x="13652918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 rot="0" flipH="0" flipV="0">
            <a:off x="13673301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 rot="0" flipH="0" flipV="0">
            <a:off x="13714057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 rot="0" flipH="0" flipV="0">
            <a:off x="13734428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 rot="0" flipH="0" flipV="0">
            <a:off x="13775182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9" name="Freeform 2399"/>
          <p:cNvSpPr/>
          <p:nvPr/>
        </p:nvSpPr>
        <p:spPr>
          <a:xfrm rot="0" flipH="0" flipV="0">
            <a:off x="13836319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0" name="Freeform 2400"/>
          <p:cNvSpPr/>
          <p:nvPr/>
        </p:nvSpPr>
        <p:spPr>
          <a:xfrm rot="0" flipH="0" flipV="0">
            <a:off x="13856690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 rot="0" flipH="0" flipV="0">
            <a:off x="13917827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 rot="0" flipH="0" flipV="0">
            <a:off x="14019707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 rot="0" flipH="0" flipV="0">
            <a:off x="14080858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 rot="0" flipH="0" flipV="0">
            <a:off x="14101229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 rot="0" flipH="0" flipV="0">
            <a:off x="14141983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 rot="0" flipH="0" flipV="0">
            <a:off x="14162366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 rot="0" flipH="0" flipV="0">
            <a:off x="14223491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 rot="0" flipH="0" flipV="0">
            <a:off x="13286142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 rot="0" flipH="0" flipV="0">
            <a:off x="13306513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 rot="0" flipH="0" flipV="0">
            <a:off x="13326898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 rot="0" flipH="0" flipV="0">
            <a:off x="13347267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 rot="0" flipH="0" flipV="0">
            <a:off x="13367652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 rot="0" flipH="0" flipV="0">
            <a:off x="13388023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 rot="0" flipH="0" flipV="0">
            <a:off x="1340840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 rot="0" flipH="0" flipV="0">
            <a:off x="13449160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 rot="0" flipH="0" flipV="0">
            <a:off x="13489914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 rot="0" flipH="0" flipV="0">
            <a:off x="1353065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 rot="0" flipH="0" flipV="0">
            <a:off x="13551039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 rot="0" flipH="0" flipV="0">
            <a:off x="13612164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 rot="0" flipH="0" flipV="0">
            <a:off x="13673301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 rot="0" flipH="0" flipV="0">
            <a:off x="1373442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 rot="0" flipH="0" flipV="0">
            <a:off x="13775182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 rot="0" flipH="0" flipV="0">
            <a:off x="13795565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 rot="0" flipH="0" flipV="0">
            <a:off x="1381593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5" name="Freeform 2425"/>
          <p:cNvSpPr/>
          <p:nvPr/>
        </p:nvSpPr>
        <p:spPr>
          <a:xfrm rot="0" flipH="0" flipV="0">
            <a:off x="13897444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" name="Freeform 2426"/>
          <p:cNvSpPr/>
          <p:nvPr/>
        </p:nvSpPr>
        <p:spPr>
          <a:xfrm rot="0" flipH="0" flipV="0">
            <a:off x="13917827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 rot="0" flipH="0" flipV="0">
            <a:off x="13958582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 rot="0" flipH="0" flipV="0">
            <a:off x="13978952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 rot="0" flipH="0" flipV="0">
            <a:off x="14040091" y="17345864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 rot="0" flipH="0" flipV="0">
            <a:off x="14060475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 rot="0" flipH="0" flipV="0">
            <a:off x="1408085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 rot="0" flipH="0" flipV="0">
            <a:off x="14101229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 rot="0" flipH="0" flipV="0">
            <a:off x="14121612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 rot="0" flipH="0" flipV="0">
            <a:off x="1416236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Freeform 2435"/>
          <p:cNvSpPr/>
          <p:nvPr/>
        </p:nvSpPr>
        <p:spPr>
          <a:xfrm rot="0" flipH="0" flipV="0">
            <a:off x="14203120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6" name="Freeform 2436"/>
          <p:cNvSpPr/>
          <p:nvPr/>
        </p:nvSpPr>
        <p:spPr>
          <a:xfrm rot="0" flipH="0" flipV="0">
            <a:off x="14223491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7" name="Freeform 2437"/>
          <p:cNvSpPr/>
          <p:nvPr/>
        </p:nvSpPr>
        <p:spPr>
          <a:xfrm rot="0" flipH="0" flipV="0">
            <a:off x="13265759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8" name="Freeform 2438"/>
          <p:cNvSpPr/>
          <p:nvPr/>
        </p:nvSpPr>
        <p:spPr>
          <a:xfrm rot="0" flipH="0" flipV="0">
            <a:off x="13286142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9" name="Freeform 2439"/>
          <p:cNvSpPr/>
          <p:nvPr/>
        </p:nvSpPr>
        <p:spPr>
          <a:xfrm rot="0" flipH="0" flipV="0">
            <a:off x="13306513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0" name="Freeform 2440"/>
          <p:cNvSpPr/>
          <p:nvPr/>
        </p:nvSpPr>
        <p:spPr>
          <a:xfrm rot="0" flipH="0" flipV="0">
            <a:off x="13326898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1" name="Freeform 2441"/>
          <p:cNvSpPr/>
          <p:nvPr/>
        </p:nvSpPr>
        <p:spPr>
          <a:xfrm rot="0" flipH="0" flipV="0">
            <a:off x="13388023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2" name="Freeform 2442"/>
          <p:cNvSpPr/>
          <p:nvPr/>
        </p:nvSpPr>
        <p:spPr>
          <a:xfrm rot="0" flipH="0" flipV="0">
            <a:off x="1342877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3" name="Freeform 2443"/>
          <p:cNvSpPr/>
          <p:nvPr/>
        </p:nvSpPr>
        <p:spPr>
          <a:xfrm rot="0" flipH="0" flipV="0">
            <a:off x="1344916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Freeform 2444"/>
          <p:cNvSpPr/>
          <p:nvPr/>
        </p:nvSpPr>
        <p:spPr>
          <a:xfrm rot="0" flipH="0" flipV="0">
            <a:off x="1346953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5" name="Freeform 2445"/>
          <p:cNvSpPr/>
          <p:nvPr/>
        </p:nvSpPr>
        <p:spPr>
          <a:xfrm rot="0" flipH="0" flipV="0">
            <a:off x="13489914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6" name="Freeform 2446"/>
          <p:cNvSpPr/>
          <p:nvPr/>
        </p:nvSpPr>
        <p:spPr>
          <a:xfrm rot="0" flipH="0" flipV="0">
            <a:off x="13530656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7" name="Freeform 2447"/>
          <p:cNvSpPr/>
          <p:nvPr/>
        </p:nvSpPr>
        <p:spPr>
          <a:xfrm rot="0" flipH="0" flipV="0">
            <a:off x="13551039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8" name="Freeform 2448"/>
          <p:cNvSpPr/>
          <p:nvPr/>
        </p:nvSpPr>
        <p:spPr>
          <a:xfrm rot="0" flipH="0" flipV="0">
            <a:off x="1357141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9" name="Freeform 2449"/>
          <p:cNvSpPr/>
          <p:nvPr/>
        </p:nvSpPr>
        <p:spPr>
          <a:xfrm rot="0" flipH="0" flipV="0">
            <a:off x="1363254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0" name="Freeform 2450"/>
          <p:cNvSpPr/>
          <p:nvPr/>
        </p:nvSpPr>
        <p:spPr>
          <a:xfrm rot="0" flipH="0" flipV="0">
            <a:off x="1367330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1" name="Freeform 2451"/>
          <p:cNvSpPr/>
          <p:nvPr/>
        </p:nvSpPr>
        <p:spPr>
          <a:xfrm rot="0" flipH="0" flipV="0">
            <a:off x="13693672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2" name="Freeform 2452"/>
          <p:cNvSpPr/>
          <p:nvPr/>
        </p:nvSpPr>
        <p:spPr>
          <a:xfrm rot="0" flipH="0" flipV="0">
            <a:off x="1373442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3" name="Freeform 2453"/>
          <p:cNvSpPr/>
          <p:nvPr/>
        </p:nvSpPr>
        <p:spPr>
          <a:xfrm rot="0" flipH="0" flipV="0">
            <a:off x="1375481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4" name="Freeform 2454"/>
          <p:cNvSpPr/>
          <p:nvPr/>
        </p:nvSpPr>
        <p:spPr>
          <a:xfrm rot="0" flipH="0" flipV="0">
            <a:off x="13795565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 rot="0" flipH="0" flipV="0">
            <a:off x="13836319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 rot="0" flipH="0" flipV="0">
            <a:off x="13897444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 rot="0" flipH="0" flipV="0">
            <a:off x="1393819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Freeform 2458"/>
          <p:cNvSpPr/>
          <p:nvPr/>
        </p:nvSpPr>
        <p:spPr>
          <a:xfrm rot="0" flipH="0" flipV="0">
            <a:off x="13958582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 rot="0" flipH="0" flipV="0">
            <a:off x="13978952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 rot="0" flipH="0" flipV="0">
            <a:off x="1399933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 rot="0" flipH="0" flipV="0">
            <a:off x="14019707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2" name="Freeform 2462"/>
          <p:cNvSpPr/>
          <p:nvPr/>
        </p:nvSpPr>
        <p:spPr>
          <a:xfrm rot="0" flipH="0" flipV="0">
            <a:off x="1408085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3" name="Freeform 2463"/>
          <p:cNvSpPr/>
          <p:nvPr/>
        </p:nvSpPr>
        <p:spPr>
          <a:xfrm rot="0" flipH="0" flipV="0">
            <a:off x="14101229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 rot="0" flipH="0" flipV="0">
            <a:off x="14121612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5" name="Freeform 2465"/>
          <p:cNvSpPr/>
          <p:nvPr/>
        </p:nvSpPr>
        <p:spPr>
          <a:xfrm rot="0" flipH="0" flipV="0">
            <a:off x="14141983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6" name="Freeform 2466"/>
          <p:cNvSpPr/>
          <p:nvPr/>
        </p:nvSpPr>
        <p:spPr>
          <a:xfrm rot="0" flipH="0" flipV="0">
            <a:off x="1418273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7" name="Freeform 2467"/>
          <p:cNvSpPr/>
          <p:nvPr/>
        </p:nvSpPr>
        <p:spPr>
          <a:xfrm rot="0" flipH="0" flipV="0">
            <a:off x="1420312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8" name="Freeform 2468"/>
          <p:cNvSpPr/>
          <p:nvPr/>
        </p:nvSpPr>
        <p:spPr>
          <a:xfrm rot="0" flipH="0" flipV="0">
            <a:off x="13245388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 rot="0" flipH="0" flipV="0">
            <a:off x="13265759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 rot="0" flipH="0" flipV="0">
            <a:off x="1334726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 rot="0" flipH="0" flipV="0">
            <a:off x="13367652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 rot="0" flipH="0" flipV="0">
            <a:off x="13388023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 rot="0" flipH="0" flipV="0">
            <a:off x="13449160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 rot="0" flipH="0" flipV="0">
            <a:off x="13489914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 rot="0" flipH="0" flipV="0">
            <a:off x="13551039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 rot="0" flipH="0" flipV="0">
            <a:off x="13612164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 rot="0" flipH="0" flipV="0">
            <a:off x="1363254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 rot="0" flipH="0" flipV="0">
            <a:off x="13693672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 rot="0" flipH="0" flipV="0">
            <a:off x="13734428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 rot="0" flipH="0" flipV="0">
            <a:off x="13754811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 rot="0" flipH="0" flipV="0">
            <a:off x="13775182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 rot="0" flipH="0" flipV="0">
            <a:off x="13795565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 rot="0" flipH="0" flipV="0">
            <a:off x="13815936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 rot="0" flipH="0" flipV="0">
            <a:off x="13877073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 rot="0" flipH="0" flipV="0">
            <a:off x="1391782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 rot="0" flipH="0" flipV="0">
            <a:off x="13938198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 rot="0" flipH="0" flipV="0">
            <a:off x="13978952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 rot="0" flipH="0" flipV="0">
            <a:off x="1399933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 rot="0" flipH="0" flipV="0">
            <a:off x="14019707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 rot="0" flipH="0" flipV="0">
            <a:off x="14101229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 rot="0" flipH="0" flipV="0">
            <a:off x="14141983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 rot="0" flipH="0" flipV="0">
            <a:off x="1418273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 rot="0" flipH="0" flipV="0">
            <a:off x="14223491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 rot="0" flipH="0" flipV="0">
            <a:off x="1324538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 rot="0" flipH="0" flipV="0">
            <a:off x="13286142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 rot="0" flipH="0" flipV="0">
            <a:off x="1334726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 rot="0" flipH="0" flipV="0">
            <a:off x="1342877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 rot="0" flipH="0" flipV="0">
            <a:off x="1346953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 rot="0" flipH="0" flipV="0">
            <a:off x="13551039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0" name="Freeform 2500"/>
          <p:cNvSpPr/>
          <p:nvPr/>
        </p:nvSpPr>
        <p:spPr>
          <a:xfrm rot="0" flipH="0" flipV="0">
            <a:off x="13612164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1" name="Freeform 2501"/>
          <p:cNvSpPr/>
          <p:nvPr/>
        </p:nvSpPr>
        <p:spPr>
          <a:xfrm rot="0" flipH="0" flipV="0">
            <a:off x="1363254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 rot="0" flipH="0" flipV="0">
            <a:off x="1367330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 rot="0" flipH="0" flipV="0">
            <a:off x="13693672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 rot="0" flipH="0" flipV="0">
            <a:off x="1371405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 rot="0" flipH="0" flipV="0">
            <a:off x="1373442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 rot="0" flipH="0" flipV="0">
            <a:off x="1375481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 rot="0" flipH="0" flipV="0">
            <a:off x="13815936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 rot="0" flipH="0" flipV="0">
            <a:off x="13836319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 rot="0" flipH="0" flipV="0">
            <a:off x="13856690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 rot="0" flipH="0" flipV="0">
            <a:off x="13877073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 rot="0" flipH="0" flipV="0">
            <a:off x="13897444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 rot="0" flipH="0" flipV="0">
            <a:off x="13958582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 rot="0" flipH="0" flipV="0">
            <a:off x="14060475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 rot="0" flipH="0" flipV="0">
            <a:off x="1408085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 rot="0" flipH="0" flipV="0">
            <a:off x="14101229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 rot="0" flipH="0" flipV="0">
            <a:off x="1418273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 rot="0" flipH="0" flipV="0">
            <a:off x="14203120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 rot="0" flipH="0" flipV="0">
            <a:off x="1422349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 rot="0" flipH="0" flipV="0">
            <a:off x="13265759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 rot="0" flipH="0" flipV="0">
            <a:off x="13286142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 rot="0" flipH="0" flipV="0">
            <a:off x="13326898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 rot="0" flipH="0" flipV="0">
            <a:off x="13367652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 rot="0" flipH="0" flipV="0">
            <a:off x="13388023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 rot="0" flipH="0" flipV="0">
            <a:off x="13408406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 rot="0" flipH="0" flipV="0">
            <a:off x="13428777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 rot="0" flipH="0" flipV="0">
            <a:off x="13449160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 rot="0" flipH="0" flipV="0">
            <a:off x="1346953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 rot="0" flipH="0" flipV="0">
            <a:off x="13489914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 rot="0" flipH="0" flipV="0">
            <a:off x="13510285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 rot="0" flipH="0" flipV="0">
            <a:off x="13591793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 rot="0" flipH="0" flipV="0">
            <a:off x="13632547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2" name="Freeform 2532"/>
          <p:cNvSpPr/>
          <p:nvPr/>
        </p:nvSpPr>
        <p:spPr>
          <a:xfrm rot="0" flipH="0" flipV="0">
            <a:off x="1367330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3" name="Freeform 2533"/>
          <p:cNvSpPr/>
          <p:nvPr/>
        </p:nvSpPr>
        <p:spPr>
          <a:xfrm rot="0" flipH="0" flipV="0">
            <a:off x="1373442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 rot="0" flipH="0" flipV="0">
            <a:off x="13775182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 rot="0" flipH="0" flipV="0">
            <a:off x="13815936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 rot="0" flipH="0" flipV="0">
            <a:off x="1393819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 rot="0" flipH="0" flipV="0">
            <a:off x="14040091" y="17427372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 rot="0" flipH="0" flipV="0">
            <a:off x="1408085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 rot="0" flipH="0" flipV="0">
            <a:off x="14101229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 rot="0" flipH="0" flipV="0">
            <a:off x="14162366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 rot="0" flipH="0" flipV="0">
            <a:off x="14182737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 rot="0" flipH="0" flipV="0">
            <a:off x="14203120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 rot="0" flipH="0" flipV="0">
            <a:off x="1422349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 rot="0" flipH="0" flipV="0">
            <a:off x="1324538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 rot="0" flipH="0" flipV="0">
            <a:off x="13265759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 rot="0" flipH="0" flipV="0">
            <a:off x="13286142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 rot="0" flipH="0" flipV="0">
            <a:off x="13306513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 rot="0" flipH="0" flipV="0">
            <a:off x="1334726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 rot="0" flipH="0" flipV="0">
            <a:off x="1340840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 rot="0" flipH="0" flipV="0">
            <a:off x="1342877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 rot="0" flipH="0" flipV="0">
            <a:off x="13469531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 rot="0" flipH="0" flipV="0">
            <a:off x="13489914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 rot="0" flipH="0" flipV="0">
            <a:off x="1353065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 rot="0" flipH="0" flipV="0">
            <a:off x="13551039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 rot="0" flipH="0" flipV="0">
            <a:off x="1365291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 rot="0" flipH="0" flipV="0">
            <a:off x="13693672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 rot="0" flipH="0" flipV="0">
            <a:off x="13775182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8" name="Freeform 2558"/>
          <p:cNvSpPr/>
          <p:nvPr/>
        </p:nvSpPr>
        <p:spPr>
          <a:xfrm rot="0" flipH="0" flipV="0">
            <a:off x="1381593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9" name="Freeform 2559"/>
          <p:cNvSpPr/>
          <p:nvPr/>
        </p:nvSpPr>
        <p:spPr>
          <a:xfrm rot="0" flipH="0" flipV="0">
            <a:off x="1391782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" name="Freeform 2560"/>
          <p:cNvSpPr/>
          <p:nvPr/>
        </p:nvSpPr>
        <p:spPr>
          <a:xfrm rot="0" flipH="0" flipV="0">
            <a:off x="1393819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 rot="0" flipH="0" flipV="0">
            <a:off x="13958582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 rot="0" flipH="0" flipV="0">
            <a:off x="13978952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 rot="0" flipH="0" flipV="0">
            <a:off x="1399933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 rot="0" flipH="0" flipV="0">
            <a:off x="14060475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 rot="0" flipH="0" flipV="0">
            <a:off x="14101229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 rot="0" flipH="0" flipV="0">
            <a:off x="14141983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 rot="0" flipH="0" flipV="0">
            <a:off x="14223491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 rot="0" flipH="0" flipV="0">
            <a:off x="13245388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9" name="Freeform 2569"/>
          <p:cNvSpPr/>
          <p:nvPr/>
        </p:nvSpPr>
        <p:spPr>
          <a:xfrm rot="0" flipH="0" flipV="0">
            <a:off x="13265759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0" name="Freeform 2570"/>
          <p:cNvSpPr/>
          <p:nvPr/>
        </p:nvSpPr>
        <p:spPr>
          <a:xfrm rot="0" flipH="0" flipV="0">
            <a:off x="13286142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1" name="Freeform 2571"/>
          <p:cNvSpPr/>
          <p:nvPr/>
        </p:nvSpPr>
        <p:spPr>
          <a:xfrm rot="0" flipH="0" flipV="0">
            <a:off x="13326898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2" name="Freeform 2572"/>
          <p:cNvSpPr/>
          <p:nvPr/>
        </p:nvSpPr>
        <p:spPr>
          <a:xfrm rot="0" flipH="0" flipV="0">
            <a:off x="13347267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 rot="0" flipH="0" flipV="0">
            <a:off x="13367652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 rot="0" flipH="0" flipV="0">
            <a:off x="13428777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Freeform 2575"/>
          <p:cNvSpPr/>
          <p:nvPr/>
        </p:nvSpPr>
        <p:spPr>
          <a:xfrm rot="0" flipH="0" flipV="0">
            <a:off x="13449160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6" name="Freeform 2576"/>
          <p:cNvSpPr/>
          <p:nvPr/>
        </p:nvSpPr>
        <p:spPr>
          <a:xfrm rot="0" flipH="0" flipV="0">
            <a:off x="13510285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7" name="Freeform 2577"/>
          <p:cNvSpPr/>
          <p:nvPr/>
        </p:nvSpPr>
        <p:spPr>
          <a:xfrm rot="0" flipH="0" flipV="0">
            <a:off x="13530656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8" name="Freeform 2578"/>
          <p:cNvSpPr/>
          <p:nvPr/>
        </p:nvSpPr>
        <p:spPr>
          <a:xfrm rot="0" flipH="0" flipV="0">
            <a:off x="13693672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9" name="Freeform 2579"/>
          <p:cNvSpPr/>
          <p:nvPr/>
        </p:nvSpPr>
        <p:spPr>
          <a:xfrm rot="0" flipH="0" flipV="0">
            <a:off x="13734428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 rot="0" flipH="0" flipV="0">
            <a:off x="13795565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1" name="Freeform 2581"/>
          <p:cNvSpPr/>
          <p:nvPr/>
        </p:nvSpPr>
        <p:spPr>
          <a:xfrm rot="0" flipH="0" flipV="0">
            <a:off x="13856690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2" name="Freeform 2582"/>
          <p:cNvSpPr/>
          <p:nvPr/>
        </p:nvSpPr>
        <p:spPr>
          <a:xfrm rot="0" flipH="0" flipV="0">
            <a:off x="13877073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 rot="0" flipH="0" flipV="0">
            <a:off x="13897444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4" name="Freeform 2584"/>
          <p:cNvSpPr/>
          <p:nvPr/>
        </p:nvSpPr>
        <p:spPr>
          <a:xfrm rot="0" flipH="0" flipV="0">
            <a:off x="13978952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5" name="Freeform 2585"/>
          <p:cNvSpPr/>
          <p:nvPr/>
        </p:nvSpPr>
        <p:spPr>
          <a:xfrm rot="0" flipH="0" flipV="0">
            <a:off x="14060475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 rot="0" flipH="0" flipV="0">
            <a:off x="14101229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 rot="0" flipH="0" flipV="0">
            <a:off x="14121612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 rot="0" flipH="0" flipV="0">
            <a:off x="14162366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 rot="0" flipH="0" flipV="0">
            <a:off x="14203120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 rot="0" flipH="0" flipV="0">
            <a:off x="14223491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 rot="0" flipH="0" flipV="0">
            <a:off x="1324538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 rot="0" flipH="0" flipV="0">
            <a:off x="13265759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 rot="0" flipH="0" flipV="0">
            <a:off x="13286142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 rot="0" flipH="0" flipV="0">
            <a:off x="13306513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 rot="0" flipH="0" flipV="0">
            <a:off x="13326898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 rot="0" flipH="0" flipV="0">
            <a:off x="13388023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 rot="0" flipH="0" flipV="0">
            <a:off x="1342877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 rot="0" flipH="0" flipV="0">
            <a:off x="13449160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 rot="0" flipH="0" flipV="0">
            <a:off x="1346953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 rot="0" flipH="0" flipV="0">
            <a:off x="13489914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 rot="0" flipH="0" flipV="0">
            <a:off x="13530656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 rot="0" flipH="0" flipV="0">
            <a:off x="13551039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 rot="0" flipH="0" flipV="0">
            <a:off x="13571410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 rot="0" flipH="0" flipV="0">
            <a:off x="1371405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 rot="0" flipH="0" flipV="0">
            <a:off x="1373442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Freeform 2606"/>
          <p:cNvSpPr/>
          <p:nvPr/>
        </p:nvSpPr>
        <p:spPr>
          <a:xfrm rot="0" flipH="0" flipV="0">
            <a:off x="1375481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 rot="0" flipH="0" flipV="0">
            <a:off x="13775182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 rot="0" flipH="0" flipV="0">
            <a:off x="13795565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 rot="0" flipH="0" flipV="0">
            <a:off x="13815936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 rot="0" flipH="0" flipV="0">
            <a:off x="13836319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 rot="0" flipH="0" flipV="0">
            <a:off x="13897444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 rot="0" flipH="0" flipV="0">
            <a:off x="1393819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 rot="0" flipH="0" flipV="0">
            <a:off x="13958582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 rot="0" flipH="0" flipV="0">
            <a:off x="13978952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 rot="0" flipH="0" flipV="0">
            <a:off x="1399933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 rot="0" flipH="0" flipV="0">
            <a:off x="14040091" y="17488497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 rot="0" flipH="0" flipV="0">
            <a:off x="1408085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 rot="0" flipH="0" flipV="0">
            <a:off x="14101229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 rot="0" flipH="0" flipV="0">
            <a:off x="14121612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 rot="0" flipH="0" flipV="0">
            <a:off x="1418273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 rot="0" flipH="0" flipV="0">
            <a:off x="14203120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 rot="0" flipH="0" flipV="0">
            <a:off x="1422349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 rot="0" flipH="0" flipV="0">
            <a:off x="13265759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 rot="0" flipH="0" flipV="0">
            <a:off x="1334726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 rot="0" flipH="0" flipV="0">
            <a:off x="13367652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 rot="0" flipH="0" flipV="0">
            <a:off x="13388023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 rot="0" flipH="0" flipV="0">
            <a:off x="1342877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 rot="0" flipH="0" flipV="0">
            <a:off x="13449160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 rot="0" flipH="0" flipV="0">
            <a:off x="13510285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 rot="0" flipH="0" flipV="0">
            <a:off x="13571410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1" name="Freeform 2631"/>
          <p:cNvSpPr/>
          <p:nvPr/>
        </p:nvSpPr>
        <p:spPr>
          <a:xfrm rot="0" flipH="0" flipV="0">
            <a:off x="13591793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2" name="Freeform 2632"/>
          <p:cNvSpPr/>
          <p:nvPr/>
        </p:nvSpPr>
        <p:spPr>
          <a:xfrm rot="0" flipH="0" flipV="0">
            <a:off x="1363254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 rot="0" flipH="0" flipV="0">
            <a:off x="13673301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 rot="0" flipH="0" flipV="0">
            <a:off x="1371405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 rot="0" flipH="0" flipV="0">
            <a:off x="13734428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 rot="0" flipH="0" flipV="0">
            <a:off x="13775182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 rot="0" flipH="0" flipV="0">
            <a:off x="13815936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 rot="0" flipH="0" flipV="0">
            <a:off x="13856690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 rot="0" flipH="0" flipV="0">
            <a:off x="1391782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 rot="0" flipH="0" flipV="0">
            <a:off x="13938198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 rot="0" flipH="0" flipV="0">
            <a:off x="13958582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 rot="0" flipH="0" flipV="0">
            <a:off x="13978952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 rot="0" flipH="0" flipV="0">
            <a:off x="14019707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 rot="0" flipH="0" flipV="0">
            <a:off x="14040091" y="1750888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 rot="0" flipH="0" flipV="0">
            <a:off x="14101229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 rot="0" flipH="0" flipV="0">
            <a:off x="14121612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 rot="0" flipH="0" flipV="0">
            <a:off x="14223491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 rot="0" flipH="0" flipV="0">
            <a:off x="13265759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 rot="0" flipH="0" flipV="0">
            <a:off x="13286142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 rot="0" flipH="0" flipV="0">
            <a:off x="13306513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 rot="0" flipH="0" flipV="0">
            <a:off x="1340840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 rot="0" flipH="0" flipV="0">
            <a:off x="1342877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 rot="0" flipH="0" flipV="0">
            <a:off x="13510285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 rot="0" flipH="0" flipV="0">
            <a:off x="1353065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 rot="0" flipH="0" flipV="0">
            <a:off x="13551039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 rot="0" flipH="0" flipV="0">
            <a:off x="13571410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 rot="0" flipH="0" flipV="0">
            <a:off x="13612164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 rot="0" flipH="0" flipV="0">
            <a:off x="1363254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 rot="0" flipH="0" flipV="0">
            <a:off x="1367330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 rot="0" flipH="0" flipV="0">
            <a:off x="13693672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 rot="0" flipH="0" flipV="0">
            <a:off x="13734428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 rot="0" flipH="0" flipV="0">
            <a:off x="1375481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3" name="Freeform 2663"/>
          <p:cNvSpPr/>
          <p:nvPr/>
        </p:nvSpPr>
        <p:spPr>
          <a:xfrm rot="0" flipH="0" flipV="0">
            <a:off x="13775182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4" name="Freeform 2664"/>
          <p:cNvSpPr/>
          <p:nvPr/>
        </p:nvSpPr>
        <p:spPr>
          <a:xfrm rot="0" flipH="0" flipV="0">
            <a:off x="13795565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 rot="0" flipH="0" flipV="0">
            <a:off x="13856690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 rot="0" flipH="0" flipV="0">
            <a:off x="13897444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 rot="0" flipH="0" flipV="0">
            <a:off x="1391782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 rot="0" flipH="0" flipV="0">
            <a:off x="13938198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 rot="0" flipH="0" flipV="0">
            <a:off x="1399933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 rot="0" flipH="0" flipV="0">
            <a:off x="14080858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 rot="0" flipH="0" flipV="0">
            <a:off x="14101229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 rot="0" flipH="0" flipV="0">
            <a:off x="14121612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 rot="0" flipH="0" flipV="0">
            <a:off x="14141983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 rot="0" flipH="0" flipV="0">
            <a:off x="1416236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 rot="0" flipH="0" flipV="0">
            <a:off x="14203120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 rot="0" flipH="0" flipV="0">
            <a:off x="1422349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 rot="0" flipH="0" flipV="0">
            <a:off x="1324538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 rot="0" flipH="0" flipV="0">
            <a:off x="13265759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 rot="0" flipH="0" flipV="0">
            <a:off x="1328614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 rot="0" flipH="0" flipV="0">
            <a:off x="1336765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 rot="0" flipH="0" flipV="0">
            <a:off x="13469531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 rot="0" flipH="0" flipV="0">
            <a:off x="13489914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 rot="0" flipH="0" flipV="0">
            <a:off x="1353065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 rot="0" flipH="0" flipV="0">
            <a:off x="13551039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 rot="0" flipH="0" flipV="0">
            <a:off x="1359179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 rot="0" flipH="0" flipV="0">
            <a:off x="1363254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 rot="0" flipH="0" flipV="0">
            <a:off x="1369367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 rot="0" flipH="0" flipV="0">
            <a:off x="1371405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 rot="0" flipH="0" flipV="0">
            <a:off x="1373442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 rot="0" flipH="0" flipV="0">
            <a:off x="13754811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 rot="0" flipH="0" flipV="0">
            <a:off x="1377518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 rot="0" flipH="0" flipV="0">
            <a:off x="1381593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 rot="0" flipH="0" flipV="0">
            <a:off x="13856690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 rot="0" flipH="0" flipV="0">
            <a:off x="1387707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 rot="0" flipH="0" flipV="0">
            <a:off x="13897444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 rot="0" flipH="0" flipV="0">
            <a:off x="1391782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 rot="0" flipH="0" flipV="0">
            <a:off x="13958582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 rot="0" flipH="0" flipV="0">
            <a:off x="1397895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 rot="0" flipH="0" flipV="0">
            <a:off x="14060475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Freeform 2700"/>
          <p:cNvSpPr/>
          <p:nvPr/>
        </p:nvSpPr>
        <p:spPr>
          <a:xfrm rot="0" flipH="0" flipV="0">
            <a:off x="1408085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1" name="Freeform 2701"/>
          <p:cNvSpPr/>
          <p:nvPr/>
        </p:nvSpPr>
        <p:spPr>
          <a:xfrm rot="0" flipH="0" flipV="0">
            <a:off x="14101229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 rot="0" flipH="0" flipV="0">
            <a:off x="14121612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 rot="0" flipH="0" flipV="0">
            <a:off x="1414198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 rot="0" flipH="0" flipV="0">
            <a:off x="1416236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 rot="0" flipH="0" flipV="0">
            <a:off x="1418273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 rot="0" flipH="0" flipV="0">
            <a:off x="14223491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 rot="0" flipH="0" flipV="0">
            <a:off x="13408406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 rot="0" flipH="0" flipV="0">
            <a:off x="13428777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 rot="0" flipH="0" flipV="0">
            <a:off x="13510285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 rot="0" flipH="0" flipV="0">
            <a:off x="13652918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 rot="0" flipH="0" flipV="0">
            <a:off x="13673301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2" name="Freeform 2712"/>
          <p:cNvSpPr/>
          <p:nvPr/>
        </p:nvSpPr>
        <p:spPr>
          <a:xfrm rot="0" flipH="0" flipV="0">
            <a:off x="13693672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3" name="Freeform 2713"/>
          <p:cNvSpPr/>
          <p:nvPr/>
        </p:nvSpPr>
        <p:spPr>
          <a:xfrm rot="0" flipH="0" flipV="0">
            <a:off x="13775182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 rot="0" flipH="0" flipV="0">
            <a:off x="13795565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5" name="Freeform 2715"/>
          <p:cNvSpPr/>
          <p:nvPr/>
        </p:nvSpPr>
        <p:spPr>
          <a:xfrm rot="0" flipH="0" flipV="0">
            <a:off x="13815936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6" name="Freeform 2716"/>
          <p:cNvSpPr/>
          <p:nvPr/>
        </p:nvSpPr>
        <p:spPr>
          <a:xfrm rot="0" flipH="0" flipV="0">
            <a:off x="13836319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 rot="0" flipH="0" flipV="0">
            <a:off x="13978952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8" name="Freeform 2718"/>
          <p:cNvSpPr/>
          <p:nvPr/>
        </p:nvSpPr>
        <p:spPr>
          <a:xfrm rot="0" flipH="0" flipV="0">
            <a:off x="14019707" y="1757000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" name="Freeform 2719"/>
          <p:cNvSpPr/>
          <p:nvPr/>
        </p:nvSpPr>
        <p:spPr>
          <a:xfrm rot="0" flipH="0" flipV="0">
            <a:off x="14060475" y="1757000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0" name="Freeform 2720"/>
          <p:cNvSpPr/>
          <p:nvPr/>
        </p:nvSpPr>
        <p:spPr>
          <a:xfrm rot="0" flipH="0" flipV="0">
            <a:off x="14141983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1" name="Freeform 2721"/>
          <p:cNvSpPr/>
          <p:nvPr/>
        </p:nvSpPr>
        <p:spPr>
          <a:xfrm rot="0" flipH="0" flipV="0">
            <a:off x="14223491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" name="Freeform 2722"/>
          <p:cNvSpPr/>
          <p:nvPr/>
        </p:nvSpPr>
        <p:spPr>
          <a:xfrm rot="0" flipH="0" flipV="0">
            <a:off x="13489914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 rot="0" flipH="0" flipV="0">
            <a:off x="13510285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 rot="0" flipH="0" flipV="0">
            <a:off x="13571410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 rot="0" flipH="0" flipV="0">
            <a:off x="13673301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6" name="Freeform 2726"/>
          <p:cNvSpPr/>
          <p:nvPr/>
        </p:nvSpPr>
        <p:spPr>
          <a:xfrm rot="0" flipH="0" flipV="0">
            <a:off x="13693672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7" name="Freeform 2727"/>
          <p:cNvSpPr/>
          <p:nvPr/>
        </p:nvSpPr>
        <p:spPr>
          <a:xfrm rot="0" flipH="0" flipV="0">
            <a:off x="13734428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 rot="0" flipH="0" flipV="0">
            <a:off x="13775182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Freeform 2729"/>
          <p:cNvSpPr/>
          <p:nvPr/>
        </p:nvSpPr>
        <p:spPr>
          <a:xfrm rot="0" flipH="0" flipV="0">
            <a:off x="13836319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0" name="Freeform 2730"/>
          <p:cNvSpPr/>
          <p:nvPr/>
        </p:nvSpPr>
        <p:spPr>
          <a:xfrm rot="0" flipH="0" flipV="0">
            <a:off x="13856690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1" name="Freeform 2731"/>
          <p:cNvSpPr/>
          <p:nvPr/>
        </p:nvSpPr>
        <p:spPr>
          <a:xfrm rot="0" flipH="0" flipV="0">
            <a:off x="13877073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 rot="0" flipH="0" flipV="0">
            <a:off x="13897444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 rot="0" flipH="0" flipV="0">
            <a:off x="13958582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 rot="0" flipH="0" flipV="0">
            <a:off x="13978952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 rot="0" flipH="0" flipV="0">
            <a:off x="14040091" y="17590390"/>
            <a:ext cx="20384" cy="20370"/>
          </a:xfrm>
          <a:custGeom>
            <a:pathLst>
              <a:path w="20384" h="20370">
                <a:moveTo>
                  <a:pt x="0" y="0"/>
                </a:moveTo>
                <a:lnTo>
                  <a:pt x="20384" y="0"/>
                </a:lnTo>
                <a:lnTo>
                  <a:pt x="20384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 rot="0" flipH="0" flipV="0">
            <a:off x="14060475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 rot="0" flipH="0" flipV="0">
            <a:off x="14101229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 rot="0" flipH="0" flipV="0">
            <a:off x="14141983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 rot="0" flipH="0" flipV="0">
            <a:off x="14182737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 rot="0" flipH="0" flipV="0">
            <a:off x="14223491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 rot="0" flipH="0" flipV="0">
            <a:off x="13428777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 rot="0" flipH="0" flipV="0">
            <a:off x="13449160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 rot="0" flipH="0" flipV="0">
            <a:off x="13469531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 rot="0" flipH="0" flipV="0">
            <a:off x="13510285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 rot="0" flipH="0" flipV="0">
            <a:off x="13530656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 rot="0" flipH="0" flipV="0">
            <a:off x="1359179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 rot="0" flipH="0" flipV="0">
            <a:off x="13673301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 rot="0" flipH="0" flipV="0">
            <a:off x="13693672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 rot="0" flipH="0" flipV="0">
            <a:off x="13775182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 rot="0" flipH="0" flipV="0">
            <a:off x="13795565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 rot="0" flipH="0" flipV="0">
            <a:off x="13815936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 rot="0" flipH="0" flipV="0">
            <a:off x="13836319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 rot="0" flipH="0" flipV="0">
            <a:off x="13856690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 rot="0" flipH="0" flipV="0">
            <a:off x="1387707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 rot="0" flipH="0" flipV="0">
            <a:off x="13897444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 rot="0" flipH="0" flipV="0">
            <a:off x="13938198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 rot="0" flipH="0" flipV="0">
            <a:off x="13978952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 rot="0" flipH="0" flipV="0">
            <a:off x="13999337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 rot="0" flipH="0" flipV="0">
            <a:off x="14019707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 rot="0" flipH="0" flipV="0">
            <a:off x="14040091" y="17610760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 rot="0" flipH="0" flipV="0">
            <a:off x="14060475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 rot="0" flipH="0" flipV="0">
            <a:off x="1414198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 rot="0" flipH="0" flipV="0">
            <a:off x="14182737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4" name="Freeform 2764"/>
          <p:cNvSpPr/>
          <p:nvPr/>
        </p:nvSpPr>
        <p:spPr>
          <a:xfrm rot="0" flipH="0" flipV="0">
            <a:off x="1342877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 rot="0" flipH="0" flipV="0">
            <a:off x="13449160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 rot="0" flipH="0" flipV="0">
            <a:off x="1346953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 rot="0" flipH="0" flipV="0">
            <a:off x="13510285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 rot="0" flipH="0" flipV="0">
            <a:off x="1353065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 rot="0" flipH="0" flipV="0">
            <a:off x="13551039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 rot="0" flipH="0" flipV="0">
            <a:off x="13571410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 rot="0" flipH="0" flipV="0">
            <a:off x="13612164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 rot="0" flipH="0" flipV="0">
            <a:off x="1363254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 rot="0" flipH="0" flipV="0">
            <a:off x="1365291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 rot="0" flipH="0" flipV="0">
            <a:off x="1367330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 rot="0" flipH="0" flipV="0">
            <a:off x="1369367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 rot="0" flipH="0" flipV="0">
            <a:off x="1371405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 rot="0" flipH="0" flipV="0">
            <a:off x="1373442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 rot="0" flipH="0" flipV="0">
            <a:off x="1375481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 rot="0" flipH="0" flipV="0">
            <a:off x="1377518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 rot="0" flipH="0" flipV="0">
            <a:off x="13795565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 rot="0" flipH="0" flipV="0">
            <a:off x="1381593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 rot="0" flipH="0" flipV="0">
            <a:off x="13836319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 rot="0" flipH="0" flipV="0">
            <a:off x="1397895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 rot="0" flipH="0" flipV="0">
            <a:off x="1399933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 rot="0" flipH="0" flipV="0">
            <a:off x="14019707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 rot="0" flipH="0" flipV="0">
            <a:off x="14060475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 rot="0" flipH="0" flipV="0">
            <a:off x="1408085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 rot="0" flipH="0" flipV="0">
            <a:off x="14101229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 rot="0" flipH="0" flipV="0">
            <a:off x="1412161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 rot="0" flipH="0" flipV="0">
            <a:off x="14141983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1" name="Freeform 2791"/>
          <p:cNvSpPr/>
          <p:nvPr/>
        </p:nvSpPr>
        <p:spPr>
          <a:xfrm rot="0" flipH="0" flipV="0">
            <a:off x="1416236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 rot="0" flipH="0" flipV="0">
            <a:off x="1422349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Freeform 2793"/>
          <p:cNvSpPr/>
          <p:nvPr/>
        </p:nvSpPr>
        <p:spPr>
          <a:xfrm rot="0" flipH="0" flipV="0">
            <a:off x="13408406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4" name="Freeform 2794"/>
          <p:cNvSpPr/>
          <p:nvPr/>
        </p:nvSpPr>
        <p:spPr>
          <a:xfrm rot="0" flipH="0" flipV="0">
            <a:off x="1342877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 rot="0" flipH="0" flipV="0">
            <a:off x="13449160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6" name="Freeform 2796"/>
          <p:cNvSpPr/>
          <p:nvPr/>
        </p:nvSpPr>
        <p:spPr>
          <a:xfrm rot="0" flipH="0" flipV="0">
            <a:off x="13551039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7" name="Freeform 2797"/>
          <p:cNvSpPr/>
          <p:nvPr/>
        </p:nvSpPr>
        <p:spPr>
          <a:xfrm rot="0" flipH="0" flipV="0">
            <a:off x="13591793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 rot="0" flipH="0" flipV="0">
            <a:off x="13612164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 rot="0" flipH="0" flipV="0">
            <a:off x="1363254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 rot="0" flipH="0" flipV="0">
            <a:off x="13652918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 rot="0" flipH="0" flipV="0">
            <a:off x="13673301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 rot="0" flipH="0" flipV="0">
            <a:off x="1371405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 rot="0" flipH="0" flipV="0">
            <a:off x="13815936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 rot="0" flipH="0" flipV="0">
            <a:off x="13836319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 rot="0" flipH="0" flipV="0">
            <a:off x="14060475" y="1765152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 rot="0" flipH="0" flipV="0">
            <a:off x="14121612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 rot="0" flipH="0" flipV="0">
            <a:off x="14141983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 rot="0" flipH="0" flipV="0">
            <a:off x="1418273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 rot="0" flipH="0" flipV="0">
            <a:off x="13489914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Freeform 2810"/>
          <p:cNvSpPr/>
          <p:nvPr/>
        </p:nvSpPr>
        <p:spPr>
          <a:xfrm rot="0" flipH="0" flipV="0">
            <a:off x="13510285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1" name="Freeform 2811"/>
          <p:cNvSpPr/>
          <p:nvPr/>
        </p:nvSpPr>
        <p:spPr>
          <a:xfrm rot="0" flipH="0" flipV="0">
            <a:off x="13571410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 rot="0" flipH="0" flipV="0">
            <a:off x="1363254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 rot="0" flipH="0" flipV="0">
            <a:off x="13652918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 rot="0" flipH="0" flipV="0">
            <a:off x="1369367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 rot="0" flipH="0" flipV="0">
            <a:off x="1371405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 rot="0" flipH="0" flipV="0">
            <a:off x="13734428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 rot="0" flipH="0" flipV="0">
            <a:off x="1377518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 rot="0" flipH="0" flipV="0">
            <a:off x="13795565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 rot="0" flipH="0" flipV="0">
            <a:off x="13856690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 rot="0" flipH="0" flipV="0">
            <a:off x="13877073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 rot="0" flipH="0" flipV="0">
            <a:off x="13897444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2" name="Freeform 2822"/>
          <p:cNvSpPr/>
          <p:nvPr/>
        </p:nvSpPr>
        <p:spPr>
          <a:xfrm rot="0" flipH="0" flipV="0">
            <a:off x="13938198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3" name="Freeform 2823"/>
          <p:cNvSpPr/>
          <p:nvPr/>
        </p:nvSpPr>
        <p:spPr>
          <a:xfrm rot="0" flipH="0" flipV="0">
            <a:off x="13958582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4" name="Freeform 2824"/>
          <p:cNvSpPr/>
          <p:nvPr/>
        </p:nvSpPr>
        <p:spPr>
          <a:xfrm rot="0" flipH="0" flipV="0">
            <a:off x="1397895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5" name="Freeform 2825"/>
          <p:cNvSpPr/>
          <p:nvPr/>
        </p:nvSpPr>
        <p:spPr>
          <a:xfrm rot="0" flipH="0" flipV="0">
            <a:off x="1399933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6" name="Freeform 2826"/>
          <p:cNvSpPr/>
          <p:nvPr/>
        </p:nvSpPr>
        <p:spPr>
          <a:xfrm rot="0" flipH="0" flipV="0">
            <a:off x="14040091" y="17671911"/>
            <a:ext cx="20384" cy="20371"/>
          </a:xfrm>
          <a:custGeom>
            <a:pathLst>
              <a:path w="20384" h="20371">
                <a:moveTo>
                  <a:pt x="0" y="0"/>
                </a:moveTo>
                <a:lnTo>
                  <a:pt x="20384" y="0"/>
                </a:lnTo>
                <a:lnTo>
                  <a:pt x="20384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 rot="0" flipH="0" flipV="0">
            <a:off x="14080858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 rot="0" flipH="0" flipV="0">
            <a:off x="14101229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 rot="0" flipH="0" flipV="0">
            <a:off x="1412161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0" name="Freeform 2830"/>
          <p:cNvSpPr/>
          <p:nvPr/>
        </p:nvSpPr>
        <p:spPr>
          <a:xfrm rot="0" flipH="0" flipV="0">
            <a:off x="14141983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1" name="Freeform 2831"/>
          <p:cNvSpPr/>
          <p:nvPr/>
        </p:nvSpPr>
        <p:spPr>
          <a:xfrm rot="0" flipH="0" flipV="0">
            <a:off x="14162366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 rot="0" flipH="0" flipV="0">
            <a:off x="1418273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 rot="0" flipH="0" flipV="0">
            <a:off x="14203120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 rot="0" flipH="0" flipV="0">
            <a:off x="14223491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 rot="0" flipH="0" flipV="0">
            <a:off x="1342877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 rot="0" flipH="0" flipV="0">
            <a:off x="13530656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 rot="0" flipH="0" flipV="0">
            <a:off x="13551039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 rot="0" flipH="0" flipV="0">
            <a:off x="13571410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 rot="0" flipH="0" flipV="0">
            <a:off x="13612164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 rot="0" flipH="0" flipV="0">
            <a:off x="1363254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Freeform 2841"/>
          <p:cNvSpPr/>
          <p:nvPr/>
        </p:nvSpPr>
        <p:spPr>
          <a:xfrm rot="0" flipH="0" flipV="0">
            <a:off x="13673301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" name="Freeform 2842"/>
          <p:cNvSpPr/>
          <p:nvPr/>
        </p:nvSpPr>
        <p:spPr>
          <a:xfrm rot="0" flipH="0" flipV="0">
            <a:off x="13693672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3" name="Freeform 2843"/>
          <p:cNvSpPr/>
          <p:nvPr/>
        </p:nvSpPr>
        <p:spPr>
          <a:xfrm rot="0" flipH="0" flipV="0">
            <a:off x="1371405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4" name="Freeform 2844"/>
          <p:cNvSpPr/>
          <p:nvPr/>
        </p:nvSpPr>
        <p:spPr>
          <a:xfrm rot="0" flipH="0" flipV="0">
            <a:off x="13734428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5" name="Freeform 2845"/>
          <p:cNvSpPr/>
          <p:nvPr/>
        </p:nvSpPr>
        <p:spPr>
          <a:xfrm rot="0" flipH="0" flipV="0">
            <a:off x="13754811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6" name="Freeform 2846"/>
          <p:cNvSpPr/>
          <p:nvPr/>
        </p:nvSpPr>
        <p:spPr>
          <a:xfrm rot="0" flipH="0" flipV="0">
            <a:off x="13795565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7" name="Freeform 2847"/>
          <p:cNvSpPr/>
          <p:nvPr/>
        </p:nvSpPr>
        <p:spPr>
          <a:xfrm rot="0" flipH="0" flipV="0">
            <a:off x="13978952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8" name="Freeform 2848"/>
          <p:cNvSpPr/>
          <p:nvPr/>
        </p:nvSpPr>
        <p:spPr>
          <a:xfrm rot="0" flipH="0" flipV="0">
            <a:off x="1399933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9" name="Freeform 2849"/>
          <p:cNvSpPr/>
          <p:nvPr/>
        </p:nvSpPr>
        <p:spPr>
          <a:xfrm rot="0" flipH="0" flipV="0">
            <a:off x="14019707" y="176922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 rot="0" flipH="0" flipV="0">
            <a:off x="14060475" y="176922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1" name="Freeform 2851"/>
          <p:cNvSpPr/>
          <p:nvPr/>
        </p:nvSpPr>
        <p:spPr>
          <a:xfrm rot="0" flipH="0" flipV="0">
            <a:off x="14080858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2" name="Freeform 2852"/>
          <p:cNvSpPr/>
          <p:nvPr/>
        </p:nvSpPr>
        <p:spPr>
          <a:xfrm rot="0" flipH="0" flipV="0">
            <a:off x="14141983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3" name="Freeform 2853"/>
          <p:cNvSpPr/>
          <p:nvPr/>
        </p:nvSpPr>
        <p:spPr>
          <a:xfrm rot="0" flipH="0" flipV="0">
            <a:off x="13428777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4" name="Freeform 2854"/>
          <p:cNvSpPr/>
          <p:nvPr/>
        </p:nvSpPr>
        <p:spPr>
          <a:xfrm rot="0" flipH="0" flipV="0">
            <a:off x="13551039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 rot="0" flipH="0" flipV="0">
            <a:off x="13612164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 rot="0" flipH="0" flipV="0">
            <a:off x="13632547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 rot="0" flipH="0" flipV="0">
            <a:off x="13652918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 rot="0" flipH="0" flipV="0">
            <a:off x="13693672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 rot="0" flipH="0" flipV="0">
            <a:off x="13754811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0" name="Freeform 2860"/>
          <p:cNvSpPr/>
          <p:nvPr/>
        </p:nvSpPr>
        <p:spPr>
          <a:xfrm rot="0" flipH="0" flipV="0">
            <a:off x="13795565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1" name="Freeform 2861"/>
          <p:cNvSpPr/>
          <p:nvPr/>
        </p:nvSpPr>
        <p:spPr>
          <a:xfrm rot="0" flipH="0" flipV="0">
            <a:off x="13877073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2" name="Freeform 2862"/>
          <p:cNvSpPr/>
          <p:nvPr/>
        </p:nvSpPr>
        <p:spPr>
          <a:xfrm rot="0" flipH="0" flipV="0">
            <a:off x="13897444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3" name="Freeform 2863"/>
          <p:cNvSpPr/>
          <p:nvPr/>
        </p:nvSpPr>
        <p:spPr>
          <a:xfrm rot="0" flipH="0" flipV="0">
            <a:off x="13938198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4" name="Freeform 2864"/>
          <p:cNvSpPr/>
          <p:nvPr/>
        </p:nvSpPr>
        <p:spPr>
          <a:xfrm rot="0" flipH="0" flipV="0">
            <a:off x="13958582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 rot="0" flipH="0" flipV="0">
            <a:off x="13978952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 rot="0" flipH="0" flipV="0">
            <a:off x="13999337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 rot="0" flipH="0" flipV="0">
            <a:off x="14060475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 rot="0" flipH="0" flipV="0">
            <a:off x="14121612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 rot="0" flipH="0" flipV="0">
            <a:off x="14141983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0" name="Freeform 2870"/>
          <p:cNvSpPr/>
          <p:nvPr/>
        </p:nvSpPr>
        <p:spPr>
          <a:xfrm rot="0" flipH="0" flipV="0">
            <a:off x="14203120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1" name="Freeform 2871"/>
          <p:cNvSpPr/>
          <p:nvPr/>
        </p:nvSpPr>
        <p:spPr>
          <a:xfrm rot="0" flipH="0" flipV="0">
            <a:off x="14223491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2" name="Picture 2872"/>
          <p:cNvPicPr>
            <a:picLocks noChangeAspect="0" noChangeArrowheads="1"/>
          </p:cNvPicPr>
          <p:nvPr/>
        </p:nvPicPr>
        <p:blipFill>
          <a:blip r:embed="rId28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32688" y="16721836"/>
            <a:ext cx="168034" cy="168059"/>
          </a:xfrm>
          <a:prstGeom prst="rect">
            <a:avLst/>
          </a:prstGeom>
          <a:noFill/>
          <a:extLst/>
        </p:spPr>
      </p:pic>
      <p:pic>
        <p:nvPicPr>
          <p:cNvPr id="2873" name="Picture 2873"/>
          <p:cNvPicPr>
            <a:picLocks noChangeAspect="0" noChangeArrowheads="1"/>
          </p:cNvPicPr>
          <p:nvPr/>
        </p:nvPicPr>
        <p:blipFill>
          <a:blip r:embed="rId28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88529" y="16721836"/>
            <a:ext cx="168045" cy="168059"/>
          </a:xfrm>
          <a:prstGeom prst="rect">
            <a:avLst/>
          </a:prstGeom>
          <a:noFill/>
          <a:extLst/>
        </p:spPr>
      </p:pic>
      <p:pic>
        <p:nvPicPr>
          <p:cNvPr id="2874" name="Picture 2874"/>
          <p:cNvPicPr>
            <a:picLocks noChangeAspect="0" noChangeArrowheads="1"/>
          </p:cNvPicPr>
          <p:nvPr/>
        </p:nvPicPr>
        <p:blipFill>
          <a:blip r:embed="rId28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32688" y="17577690"/>
            <a:ext cx="168034" cy="168046"/>
          </a:xfrm>
          <a:prstGeom prst="rect">
            <a:avLst/>
          </a:prstGeom>
          <a:noFill/>
          <a:extLst/>
        </p:spPr>
      </p:pic>
      <p:sp>
        <p:nvSpPr>
          <p:cNvPr id="2875" name="Freeform 2875"/>
          <p:cNvSpPr/>
          <p:nvPr/>
        </p:nvSpPr>
        <p:spPr>
          <a:xfrm rot="0" flipH="0" flipV="0">
            <a:off x="13286142" y="16775291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 rot="0" flipH="0" flipV="0">
            <a:off x="14141983" y="16775291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 rot="0" flipH="0" flipV="0">
            <a:off x="13286142" y="17631144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8" name="Picture 2878"/>
          <p:cNvPicPr>
            <a:picLocks noChangeAspect="0" noChangeArrowheads="1"/>
          </p:cNvPicPr>
          <p:nvPr/>
        </p:nvPicPr>
        <p:blipFill>
          <a:blip r:embed="rId28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1792" y="17080960"/>
            <a:ext cx="305660" cy="305660"/>
          </a:xfrm>
          <a:prstGeom prst="rect">
            <a:avLst/>
          </a:prstGeom>
          <a:noFill/>
          <a:extLst/>
        </p:spPr>
      </p:pic>
      <p:sp>
        <p:nvSpPr>
          <p:cNvPr id="2879" name="Freeform 2879"/>
          <p:cNvSpPr/>
          <p:nvPr/>
        </p:nvSpPr>
        <p:spPr>
          <a:xfrm rot="0" flipH="0" flipV="0">
            <a:off x="2270173" y="11087033"/>
            <a:ext cx="3074834" cy="799833"/>
          </a:xfrm>
          <a:custGeom>
            <a:pathLst>
              <a:path w="3074834" h="799833">
                <a:moveTo>
                  <a:pt x="1537411" y="0"/>
                </a:moveTo>
                <a:cubicBezTo>
                  <a:pt x="2385936" y="0"/>
                  <a:pt x="3074834" y="179184"/>
                  <a:pt x="3074834" y="399910"/>
                </a:cubicBezTo>
                <a:cubicBezTo>
                  <a:pt x="3074834" y="620623"/>
                  <a:pt x="2385936" y="799833"/>
                  <a:pt x="1537411" y="799833"/>
                </a:cubicBezTo>
                <a:cubicBezTo>
                  <a:pt x="688886" y="799833"/>
                  <a:pt x="0" y="620623"/>
                  <a:pt x="0" y="399910"/>
                </a:cubicBezTo>
                <a:cubicBezTo>
                  <a:pt x="0" y="179184"/>
                  <a:pt x="688886" y="0"/>
                  <a:pt x="1537411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 rot="0" flipH="0" flipV="0">
            <a:off x="5696309" y="11147024"/>
            <a:ext cx="2742399" cy="862685"/>
          </a:xfrm>
          <a:custGeom>
            <a:pathLst>
              <a:path w="2742399" h="862685">
                <a:moveTo>
                  <a:pt x="1371206" y="0"/>
                </a:moveTo>
                <a:cubicBezTo>
                  <a:pt x="2127986" y="0"/>
                  <a:pt x="2742399" y="193281"/>
                  <a:pt x="2742399" y="431342"/>
                </a:cubicBezTo>
                <a:cubicBezTo>
                  <a:pt x="2742399" y="669404"/>
                  <a:pt x="2127986" y="862685"/>
                  <a:pt x="1371206" y="862685"/>
                </a:cubicBezTo>
                <a:cubicBezTo>
                  <a:pt x="614413" y="862685"/>
                  <a:pt x="0" y="669404"/>
                  <a:pt x="0" y="431342"/>
                </a:cubicBezTo>
                <a:cubicBezTo>
                  <a:pt x="0" y="193281"/>
                  <a:pt x="614413" y="0"/>
                  <a:pt x="1371206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 rot="0" flipH="0" flipV="0">
            <a:off x="8644819" y="11204248"/>
            <a:ext cx="2724250" cy="799833"/>
          </a:xfrm>
          <a:custGeom>
            <a:pathLst>
              <a:path w="2724250" h="799833">
                <a:moveTo>
                  <a:pt x="1362125" y="0"/>
                </a:moveTo>
                <a:cubicBezTo>
                  <a:pt x="2113901" y="0"/>
                  <a:pt x="2724250" y="179196"/>
                  <a:pt x="2724250" y="399922"/>
                </a:cubicBezTo>
                <a:cubicBezTo>
                  <a:pt x="2724250" y="620636"/>
                  <a:pt x="2113901" y="799833"/>
                  <a:pt x="1362125" y="799833"/>
                </a:cubicBezTo>
                <a:cubicBezTo>
                  <a:pt x="610349" y="799833"/>
                  <a:pt x="0" y="620636"/>
                  <a:pt x="0" y="399922"/>
                </a:cubicBezTo>
                <a:cubicBezTo>
                  <a:pt x="0" y="179196"/>
                  <a:pt x="610349" y="0"/>
                  <a:pt x="1362125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 rot="0" flipH="0" flipV="0">
            <a:off x="11737870" y="11249492"/>
            <a:ext cx="2515184" cy="663270"/>
          </a:xfrm>
          <a:custGeom>
            <a:pathLst>
              <a:path w="2515184" h="663270">
                <a:moveTo>
                  <a:pt x="1257592" y="0"/>
                </a:moveTo>
                <a:cubicBezTo>
                  <a:pt x="1951672" y="0"/>
                  <a:pt x="2515184" y="148602"/>
                  <a:pt x="2515184" y="331622"/>
                </a:cubicBezTo>
                <a:cubicBezTo>
                  <a:pt x="2515184" y="514654"/>
                  <a:pt x="1951672" y="663270"/>
                  <a:pt x="1257592" y="663270"/>
                </a:cubicBezTo>
                <a:cubicBezTo>
                  <a:pt x="563512" y="663270"/>
                  <a:pt x="0" y="514654"/>
                  <a:pt x="0" y="331622"/>
                </a:cubicBezTo>
                <a:cubicBezTo>
                  <a:pt x="0" y="148602"/>
                  <a:pt x="563512" y="0"/>
                  <a:pt x="1257592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 rot="0" flipH="0" flipV="0">
            <a:off x="12347096" y="8108438"/>
            <a:ext cx="970038" cy="1026209"/>
          </a:xfrm>
          <a:custGeom>
            <a:pathLst>
              <a:path w="970038" h="1026209">
                <a:moveTo>
                  <a:pt x="316877" y="1015707"/>
                </a:moveTo>
                <a:cubicBezTo>
                  <a:pt x="316877" y="1015707"/>
                  <a:pt x="256781" y="1026209"/>
                  <a:pt x="182727" y="993368"/>
                </a:cubicBezTo>
                <a:cubicBezTo>
                  <a:pt x="108686" y="960513"/>
                  <a:pt x="39967" y="893661"/>
                  <a:pt x="19977" y="776909"/>
                </a:cubicBezTo>
                <a:cubicBezTo>
                  <a:pt x="0" y="660171"/>
                  <a:pt x="3251" y="430898"/>
                  <a:pt x="39408" y="334619"/>
                </a:cubicBezTo>
                <a:cubicBezTo>
                  <a:pt x="75577" y="238341"/>
                  <a:pt x="144602" y="115354"/>
                  <a:pt x="174015" y="89649"/>
                </a:cubicBezTo>
                <a:cubicBezTo>
                  <a:pt x="203441" y="63931"/>
                  <a:pt x="313639" y="23787"/>
                  <a:pt x="341527" y="20586"/>
                </a:cubicBezTo>
                <a:cubicBezTo>
                  <a:pt x="369442" y="17386"/>
                  <a:pt x="400417" y="35801"/>
                  <a:pt x="413803" y="45669"/>
                </a:cubicBezTo>
                <a:cubicBezTo>
                  <a:pt x="427201" y="55524"/>
                  <a:pt x="443330" y="88671"/>
                  <a:pt x="443330" y="88671"/>
                </a:cubicBezTo>
                <a:cubicBezTo>
                  <a:pt x="443330" y="88671"/>
                  <a:pt x="473252" y="48387"/>
                  <a:pt x="512342" y="24193"/>
                </a:cubicBezTo>
                <a:cubicBezTo>
                  <a:pt x="551420" y="0"/>
                  <a:pt x="609027" y="965"/>
                  <a:pt x="644422" y="20396"/>
                </a:cubicBezTo>
                <a:cubicBezTo>
                  <a:pt x="679830" y="39827"/>
                  <a:pt x="768819" y="111734"/>
                  <a:pt x="786573" y="139979"/>
                </a:cubicBezTo>
                <a:cubicBezTo>
                  <a:pt x="804328" y="168236"/>
                  <a:pt x="838885" y="294424"/>
                  <a:pt x="843190" y="340690"/>
                </a:cubicBezTo>
                <a:cubicBezTo>
                  <a:pt x="847508" y="386943"/>
                  <a:pt x="852829" y="479272"/>
                  <a:pt x="873860" y="510222"/>
                </a:cubicBezTo>
                <a:cubicBezTo>
                  <a:pt x="894892" y="541159"/>
                  <a:pt x="948994" y="637997"/>
                  <a:pt x="959522" y="677049"/>
                </a:cubicBezTo>
                <a:cubicBezTo>
                  <a:pt x="970038" y="716127"/>
                  <a:pt x="941018" y="801395"/>
                  <a:pt x="933106" y="821563"/>
                </a:cubicBezTo>
                <a:cubicBezTo>
                  <a:pt x="925181" y="841743"/>
                  <a:pt x="881747" y="901890"/>
                  <a:pt x="851305" y="915555"/>
                </a:cubicBezTo>
                <a:cubicBezTo>
                  <a:pt x="820876" y="929221"/>
                  <a:pt x="754696" y="948626"/>
                  <a:pt x="740955" y="948461"/>
                </a:cubicBezTo>
                <a:cubicBezTo>
                  <a:pt x="727226" y="948283"/>
                  <a:pt x="699451" y="941882"/>
                  <a:pt x="690345" y="950684"/>
                </a:cubicBezTo>
                <a:cubicBezTo>
                  <a:pt x="681240" y="959510"/>
                  <a:pt x="662659" y="948613"/>
                  <a:pt x="647280" y="949566"/>
                </a:cubicBezTo>
                <a:cubicBezTo>
                  <a:pt x="631887" y="950531"/>
                  <a:pt x="613180" y="959612"/>
                  <a:pt x="613180" y="959612"/>
                </a:cubicBezTo>
                <a:close/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 rot="0" flipH="0" flipV="0">
            <a:off x="11775350" y="10413376"/>
            <a:ext cx="2421178" cy="1168996"/>
          </a:xfrm>
          <a:custGeom>
            <a:pathLst>
              <a:path w="2421178" h="1168996">
                <a:moveTo>
                  <a:pt x="1309509" y="836599"/>
                </a:moveTo>
                <a:cubicBezTo>
                  <a:pt x="1309509" y="836599"/>
                  <a:pt x="1349641" y="1017675"/>
                  <a:pt x="1397329" y="1062100"/>
                </a:cubicBezTo>
                <a:cubicBezTo>
                  <a:pt x="1445030" y="1106537"/>
                  <a:pt x="1479663" y="1168996"/>
                  <a:pt x="1496376" y="1168145"/>
                </a:cubicBezTo>
                <a:cubicBezTo>
                  <a:pt x="1513090" y="1167307"/>
                  <a:pt x="1545157" y="1142707"/>
                  <a:pt x="1559203" y="1134045"/>
                </a:cubicBezTo>
                <a:cubicBezTo>
                  <a:pt x="1573262" y="1125371"/>
                  <a:pt x="1610638" y="1091843"/>
                  <a:pt x="1615350" y="1087030"/>
                </a:cubicBezTo>
                <a:cubicBezTo>
                  <a:pt x="1620062" y="1082217"/>
                  <a:pt x="1714689" y="1010512"/>
                  <a:pt x="1789632" y="963179"/>
                </a:cubicBezTo>
                <a:cubicBezTo>
                  <a:pt x="1864562" y="915834"/>
                  <a:pt x="2015044" y="803097"/>
                  <a:pt x="2053246" y="763181"/>
                </a:cubicBezTo>
                <a:cubicBezTo>
                  <a:pt x="2091422" y="723265"/>
                  <a:pt x="2268117" y="587133"/>
                  <a:pt x="2294089" y="558038"/>
                </a:cubicBezTo>
                <a:cubicBezTo>
                  <a:pt x="2320047" y="528929"/>
                  <a:pt x="2401505" y="449554"/>
                  <a:pt x="2411348" y="321729"/>
                </a:cubicBezTo>
                <a:cubicBezTo>
                  <a:pt x="2421178" y="193903"/>
                  <a:pt x="2409684" y="159690"/>
                  <a:pt x="2394609" y="130759"/>
                </a:cubicBezTo>
                <a:cubicBezTo>
                  <a:pt x="2379547" y="101828"/>
                  <a:pt x="2302052" y="20434"/>
                  <a:pt x="2268714" y="11442"/>
                </a:cubicBezTo>
                <a:cubicBezTo>
                  <a:pt x="2235364" y="2463"/>
                  <a:pt x="2118359" y="0"/>
                  <a:pt x="2080487" y="16891"/>
                </a:cubicBezTo>
                <a:cubicBezTo>
                  <a:pt x="2042603" y="33782"/>
                  <a:pt x="1949728" y="86576"/>
                  <a:pt x="1933790" y="93929"/>
                </a:cubicBezTo>
                <a:cubicBezTo>
                  <a:pt x="1917864" y="101282"/>
                  <a:pt x="1739607" y="229057"/>
                  <a:pt x="1712924" y="248729"/>
                </a:cubicBezTo>
                <a:cubicBezTo>
                  <a:pt x="1686216" y="268401"/>
                  <a:pt x="1394548" y="471932"/>
                  <a:pt x="1394548" y="471932"/>
                </a:cubicBezTo>
                <a:lnTo>
                  <a:pt x="714921" y="388620"/>
                </a:lnTo>
                <a:lnTo>
                  <a:pt x="560171" y="358572"/>
                </a:lnTo>
                <a:cubicBezTo>
                  <a:pt x="560171" y="358572"/>
                  <a:pt x="319024" y="272999"/>
                  <a:pt x="266281" y="268833"/>
                </a:cubicBezTo>
                <a:cubicBezTo>
                  <a:pt x="213550" y="264668"/>
                  <a:pt x="95948" y="254520"/>
                  <a:pt x="60172" y="299237"/>
                </a:cubicBezTo>
                <a:cubicBezTo>
                  <a:pt x="24396" y="343954"/>
                  <a:pt x="0" y="410057"/>
                  <a:pt x="12192" y="512165"/>
                </a:cubicBezTo>
                <a:cubicBezTo>
                  <a:pt x="24396" y="614286"/>
                  <a:pt x="132042" y="780453"/>
                  <a:pt x="238506" y="883576"/>
                </a:cubicBezTo>
                <a:cubicBezTo>
                  <a:pt x="344970" y="986712"/>
                  <a:pt x="386448" y="1023974"/>
                  <a:pt x="386448" y="1023974"/>
                </a:cubicBezTo>
                <a:cubicBezTo>
                  <a:pt x="386448" y="1023974"/>
                  <a:pt x="987412" y="1070151"/>
                  <a:pt x="1045769" y="1035861"/>
                </a:cubicBezTo>
                <a:cubicBezTo>
                  <a:pt x="1104138" y="1001597"/>
                  <a:pt x="1309509" y="836599"/>
                  <a:pt x="1309509" y="836599"/>
                </a:cubicBezTo>
              </a:path>
            </a:pathLst>
          </a:custGeom>
          <a:solidFill>
            <a:srgbClr val="8D96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 rot="0" flipH="0" flipV="0">
            <a:off x="12037419" y="9145800"/>
            <a:ext cx="1513064" cy="1921420"/>
          </a:xfrm>
          <a:custGeom>
            <a:pathLst>
              <a:path w="1513064" h="1921420">
                <a:moveTo>
                  <a:pt x="4762" y="768057"/>
                </a:moveTo>
                <a:cubicBezTo>
                  <a:pt x="4762" y="768057"/>
                  <a:pt x="6628" y="651332"/>
                  <a:pt x="7581" y="619239"/>
                </a:cubicBezTo>
                <a:cubicBezTo>
                  <a:pt x="8521" y="587159"/>
                  <a:pt x="0" y="328333"/>
                  <a:pt x="73570" y="235864"/>
                </a:cubicBezTo>
                <a:cubicBezTo>
                  <a:pt x="147154" y="143408"/>
                  <a:pt x="177405" y="127050"/>
                  <a:pt x="230783" y="110286"/>
                </a:cubicBezTo>
                <a:cubicBezTo>
                  <a:pt x="284162" y="93510"/>
                  <a:pt x="483247" y="69113"/>
                  <a:pt x="498156" y="66662"/>
                </a:cubicBezTo>
                <a:cubicBezTo>
                  <a:pt x="513041" y="64211"/>
                  <a:pt x="504176" y="75273"/>
                  <a:pt x="523722" y="56159"/>
                </a:cubicBezTo>
                <a:cubicBezTo>
                  <a:pt x="543280" y="37045"/>
                  <a:pt x="538860" y="25946"/>
                  <a:pt x="559675" y="18897"/>
                </a:cubicBezTo>
                <a:cubicBezTo>
                  <a:pt x="580491" y="11849"/>
                  <a:pt x="593394" y="16116"/>
                  <a:pt x="598753" y="16179"/>
                </a:cubicBezTo>
                <a:cubicBezTo>
                  <a:pt x="604087" y="16243"/>
                  <a:pt x="918323" y="0"/>
                  <a:pt x="940548" y="7937"/>
                </a:cubicBezTo>
                <a:cubicBezTo>
                  <a:pt x="962786" y="15887"/>
                  <a:pt x="980414" y="48945"/>
                  <a:pt x="980477" y="60680"/>
                </a:cubicBezTo>
                <a:cubicBezTo>
                  <a:pt x="980553" y="72428"/>
                  <a:pt x="1005750" y="78117"/>
                  <a:pt x="1023581" y="81203"/>
                </a:cubicBezTo>
                <a:cubicBezTo>
                  <a:pt x="1041399" y="84277"/>
                  <a:pt x="1191119" y="114604"/>
                  <a:pt x="1230972" y="113715"/>
                </a:cubicBezTo>
                <a:cubicBezTo>
                  <a:pt x="1270825" y="112826"/>
                  <a:pt x="1331365" y="130797"/>
                  <a:pt x="1361680" y="145503"/>
                </a:cubicBezTo>
                <a:cubicBezTo>
                  <a:pt x="1391995" y="160210"/>
                  <a:pt x="1513064" y="279476"/>
                  <a:pt x="1481924" y="467169"/>
                </a:cubicBezTo>
                <a:cubicBezTo>
                  <a:pt x="1450758" y="654837"/>
                  <a:pt x="1381734" y="851635"/>
                  <a:pt x="1353286" y="920037"/>
                </a:cubicBezTo>
                <a:cubicBezTo>
                  <a:pt x="1324838" y="988440"/>
                  <a:pt x="1285709" y="1123758"/>
                  <a:pt x="1266951" y="1166087"/>
                </a:cubicBezTo>
                <a:cubicBezTo>
                  <a:pt x="1248168" y="1208416"/>
                  <a:pt x="1244040" y="1239252"/>
                  <a:pt x="1248930" y="1263433"/>
                </a:cubicBezTo>
                <a:cubicBezTo>
                  <a:pt x="1253832" y="1287613"/>
                  <a:pt x="1262506" y="1327517"/>
                  <a:pt x="1265706" y="1347164"/>
                </a:cubicBezTo>
                <a:cubicBezTo>
                  <a:pt x="1268907" y="1366811"/>
                  <a:pt x="1278533" y="1424291"/>
                  <a:pt x="1275930" y="1450478"/>
                </a:cubicBezTo>
                <a:cubicBezTo>
                  <a:pt x="1273326" y="1476691"/>
                  <a:pt x="1274304" y="1511502"/>
                  <a:pt x="1280248" y="1524697"/>
                </a:cubicBezTo>
                <a:cubicBezTo>
                  <a:pt x="1286192" y="1537867"/>
                  <a:pt x="1323110" y="1553551"/>
                  <a:pt x="1339278" y="1572284"/>
                </a:cubicBezTo>
                <a:cubicBezTo>
                  <a:pt x="1355445" y="1591017"/>
                  <a:pt x="1364373" y="1606396"/>
                  <a:pt x="1355673" y="1613991"/>
                </a:cubicBezTo>
                <a:cubicBezTo>
                  <a:pt x="1346986" y="1621611"/>
                  <a:pt x="1256473" y="1651354"/>
                  <a:pt x="1231543" y="1673211"/>
                </a:cubicBezTo>
                <a:cubicBezTo>
                  <a:pt x="1206613" y="1695080"/>
                  <a:pt x="1182572" y="1726792"/>
                  <a:pt x="1162887" y="1743963"/>
                </a:cubicBezTo>
                <a:cubicBezTo>
                  <a:pt x="1143215" y="1761108"/>
                  <a:pt x="1132331" y="1769642"/>
                  <a:pt x="1129385" y="1783726"/>
                </a:cubicBezTo>
                <a:cubicBezTo>
                  <a:pt x="1126438" y="1797798"/>
                  <a:pt x="1099679" y="1907843"/>
                  <a:pt x="1088694" y="1904173"/>
                </a:cubicBezTo>
                <a:cubicBezTo>
                  <a:pt x="1077696" y="1900515"/>
                  <a:pt x="1062176" y="1863711"/>
                  <a:pt x="1055521" y="1859317"/>
                </a:cubicBezTo>
                <a:cubicBezTo>
                  <a:pt x="1048879" y="1854923"/>
                  <a:pt x="995108" y="1840305"/>
                  <a:pt x="960678" y="1850490"/>
                </a:cubicBezTo>
                <a:cubicBezTo>
                  <a:pt x="926261" y="1860688"/>
                  <a:pt x="897013" y="1875370"/>
                  <a:pt x="887780" y="1885326"/>
                </a:cubicBezTo>
                <a:cubicBezTo>
                  <a:pt x="878572" y="1895270"/>
                  <a:pt x="861161" y="1921420"/>
                  <a:pt x="861161" y="1921420"/>
                </a:cubicBezTo>
                <a:cubicBezTo>
                  <a:pt x="861161" y="1921420"/>
                  <a:pt x="839215" y="1912365"/>
                  <a:pt x="845120" y="1857729"/>
                </a:cubicBezTo>
                <a:cubicBezTo>
                  <a:pt x="851013" y="1803081"/>
                  <a:pt x="843876" y="1769667"/>
                  <a:pt x="843876" y="1769667"/>
                </a:cubicBezTo>
                <a:cubicBezTo>
                  <a:pt x="843876" y="1769667"/>
                  <a:pt x="827163" y="1766238"/>
                  <a:pt x="810424" y="1783028"/>
                </a:cubicBezTo>
                <a:cubicBezTo>
                  <a:pt x="793698" y="1799817"/>
                  <a:pt x="792035" y="1830754"/>
                  <a:pt x="763752" y="1818093"/>
                </a:cubicBezTo>
                <a:cubicBezTo>
                  <a:pt x="735456" y="1805418"/>
                  <a:pt x="722578" y="1789467"/>
                  <a:pt x="722578" y="1789467"/>
                </a:cubicBezTo>
                <a:cubicBezTo>
                  <a:pt x="722578" y="1789467"/>
                  <a:pt x="730071" y="1797315"/>
                  <a:pt x="704582" y="1807882"/>
                </a:cubicBezTo>
                <a:cubicBezTo>
                  <a:pt x="679081" y="1818461"/>
                  <a:pt x="653922" y="1824074"/>
                  <a:pt x="643673" y="1816607"/>
                </a:cubicBezTo>
                <a:cubicBezTo>
                  <a:pt x="633424" y="1809152"/>
                  <a:pt x="514971" y="1720379"/>
                  <a:pt x="477494" y="1706802"/>
                </a:cubicBezTo>
                <a:cubicBezTo>
                  <a:pt x="440003" y="1693239"/>
                  <a:pt x="381672" y="1671560"/>
                  <a:pt x="367156" y="1672652"/>
                </a:cubicBezTo>
                <a:cubicBezTo>
                  <a:pt x="352665" y="1673732"/>
                  <a:pt x="238276" y="1628977"/>
                  <a:pt x="196646" y="1613254"/>
                </a:cubicBezTo>
                <a:cubicBezTo>
                  <a:pt x="155015" y="1597532"/>
                  <a:pt x="120598" y="1574443"/>
                  <a:pt x="120598" y="157444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 rot="0" flipH="0" flipV="0">
            <a:off x="12706866" y="10988300"/>
            <a:ext cx="491857" cy="767130"/>
          </a:xfrm>
          <a:custGeom>
            <a:pathLst>
              <a:path w="491857" h="767130">
                <a:moveTo>
                  <a:pt x="386600" y="247065"/>
                </a:moveTo>
                <a:cubicBezTo>
                  <a:pt x="386600" y="247065"/>
                  <a:pt x="394347" y="375271"/>
                  <a:pt x="415975" y="403033"/>
                </a:cubicBezTo>
                <a:cubicBezTo>
                  <a:pt x="437641" y="430795"/>
                  <a:pt x="491857" y="521956"/>
                  <a:pt x="491857" y="521956"/>
                </a:cubicBezTo>
                <a:cubicBezTo>
                  <a:pt x="491857" y="521956"/>
                  <a:pt x="482446" y="535329"/>
                  <a:pt x="432535" y="563282"/>
                </a:cubicBezTo>
                <a:cubicBezTo>
                  <a:pt x="382638" y="591247"/>
                  <a:pt x="370713" y="606995"/>
                  <a:pt x="370713" y="606995"/>
                </a:cubicBezTo>
                <a:cubicBezTo>
                  <a:pt x="370713" y="606995"/>
                  <a:pt x="357213" y="639977"/>
                  <a:pt x="342417" y="669365"/>
                </a:cubicBezTo>
                <a:cubicBezTo>
                  <a:pt x="327609" y="698740"/>
                  <a:pt x="316547" y="724534"/>
                  <a:pt x="304584" y="729703"/>
                </a:cubicBezTo>
                <a:cubicBezTo>
                  <a:pt x="292620" y="734871"/>
                  <a:pt x="285508" y="733741"/>
                  <a:pt x="286385" y="725270"/>
                </a:cubicBezTo>
                <a:cubicBezTo>
                  <a:pt x="287261" y="716799"/>
                  <a:pt x="291935" y="691945"/>
                  <a:pt x="295529" y="681239"/>
                </a:cubicBezTo>
                <a:cubicBezTo>
                  <a:pt x="299110" y="670533"/>
                  <a:pt x="274625" y="704773"/>
                  <a:pt x="272046" y="711491"/>
                </a:cubicBezTo>
                <a:cubicBezTo>
                  <a:pt x="269481" y="718222"/>
                  <a:pt x="260655" y="739507"/>
                  <a:pt x="255600" y="745235"/>
                </a:cubicBezTo>
                <a:cubicBezTo>
                  <a:pt x="250583" y="750962"/>
                  <a:pt x="243281" y="761453"/>
                  <a:pt x="236626" y="759725"/>
                </a:cubicBezTo>
                <a:cubicBezTo>
                  <a:pt x="229971" y="757998"/>
                  <a:pt x="216370" y="741437"/>
                  <a:pt x="216395" y="734491"/>
                </a:cubicBezTo>
                <a:cubicBezTo>
                  <a:pt x="216446" y="727531"/>
                  <a:pt x="225438" y="705928"/>
                  <a:pt x="228117" y="697127"/>
                </a:cubicBezTo>
                <a:cubicBezTo>
                  <a:pt x="230822" y="688301"/>
                  <a:pt x="193446" y="694524"/>
                  <a:pt x="193446" y="694524"/>
                </a:cubicBezTo>
                <a:cubicBezTo>
                  <a:pt x="193446" y="694524"/>
                  <a:pt x="184137" y="706220"/>
                  <a:pt x="178333" y="719225"/>
                </a:cubicBezTo>
                <a:cubicBezTo>
                  <a:pt x="172517" y="732217"/>
                  <a:pt x="147066" y="764983"/>
                  <a:pt x="147066" y="764983"/>
                </a:cubicBezTo>
                <a:cubicBezTo>
                  <a:pt x="147066" y="764983"/>
                  <a:pt x="127444" y="767130"/>
                  <a:pt x="126009" y="756182"/>
                </a:cubicBezTo>
                <a:cubicBezTo>
                  <a:pt x="124587" y="745247"/>
                  <a:pt x="131369" y="699642"/>
                  <a:pt x="131369" y="699642"/>
                </a:cubicBezTo>
                <a:lnTo>
                  <a:pt x="107124" y="702918"/>
                </a:lnTo>
                <a:cubicBezTo>
                  <a:pt x="107124" y="702918"/>
                  <a:pt x="91249" y="736815"/>
                  <a:pt x="81585" y="742110"/>
                </a:cubicBezTo>
                <a:cubicBezTo>
                  <a:pt x="71920" y="747419"/>
                  <a:pt x="54330" y="738275"/>
                  <a:pt x="52464" y="734008"/>
                </a:cubicBezTo>
                <a:cubicBezTo>
                  <a:pt x="50609" y="729741"/>
                  <a:pt x="33706" y="667612"/>
                  <a:pt x="41656" y="617155"/>
                </a:cubicBezTo>
                <a:cubicBezTo>
                  <a:pt x="49606" y="566685"/>
                  <a:pt x="54178" y="518451"/>
                  <a:pt x="59372" y="495413"/>
                </a:cubicBezTo>
                <a:cubicBezTo>
                  <a:pt x="64567" y="472350"/>
                  <a:pt x="69723" y="442479"/>
                  <a:pt x="68567" y="438187"/>
                </a:cubicBezTo>
                <a:cubicBezTo>
                  <a:pt x="67411" y="433894"/>
                  <a:pt x="46139" y="432281"/>
                  <a:pt x="37274" y="430948"/>
                </a:cubicBezTo>
                <a:cubicBezTo>
                  <a:pt x="28410" y="429627"/>
                  <a:pt x="2997" y="429398"/>
                  <a:pt x="1498" y="426554"/>
                </a:cubicBezTo>
                <a:cubicBezTo>
                  <a:pt x="0" y="423709"/>
                  <a:pt x="3187" y="400417"/>
                  <a:pt x="11760" y="391146"/>
                </a:cubicBezTo>
                <a:cubicBezTo>
                  <a:pt x="20320" y="381850"/>
                  <a:pt x="85255" y="321588"/>
                  <a:pt x="102832" y="305383"/>
                </a:cubicBezTo>
                <a:cubicBezTo>
                  <a:pt x="120396" y="289178"/>
                  <a:pt x="140208" y="270560"/>
                  <a:pt x="143827" y="264959"/>
                </a:cubicBezTo>
                <a:cubicBezTo>
                  <a:pt x="147447" y="259371"/>
                  <a:pt x="176276" y="195872"/>
                  <a:pt x="181813" y="163626"/>
                </a:cubicBezTo>
                <a:cubicBezTo>
                  <a:pt x="187350" y="131381"/>
                  <a:pt x="198882" y="58737"/>
                  <a:pt x="198882" y="58737"/>
                </a:cubicBezTo>
                <a:cubicBezTo>
                  <a:pt x="198882" y="58737"/>
                  <a:pt x="255625" y="20078"/>
                  <a:pt x="291681" y="10045"/>
                </a:cubicBezTo>
                <a:cubicBezTo>
                  <a:pt x="327749" y="0"/>
                  <a:pt x="369214" y="4407"/>
                  <a:pt x="386397" y="15824"/>
                </a:cubicBezTo>
                <a:cubicBezTo>
                  <a:pt x="403605" y="27229"/>
                  <a:pt x="421436" y="60083"/>
                  <a:pt x="421436" y="60083"/>
                </a:cubicBezTo>
                <a:cubicBezTo>
                  <a:pt x="421436" y="60083"/>
                  <a:pt x="408177" y="113538"/>
                  <a:pt x="404418" y="126555"/>
                </a:cubicBezTo>
                <a:cubicBezTo>
                  <a:pt x="400658" y="139547"/>
                  <a:pt x="383845" y="227482"/>
                  <a:pt x="383845" y="227482"/>
                </a:cubicBezTo>
                <a:close/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 rot="0" flipH="0" flipV="0">
            <a:off x="11775692" y="9922608"/>
            <a:ext cx="751915" cy="806957"/>
          </a:xfrm>
          <a:custGeom>
            <a:pathLst>
              <a:path w="751915" h="806957">
                <a:moveTo>
                  <a:pt x="43929" y="556425"/>
                </a:moveTo>
                <a:cubicBezTo>
                  <a:pt x="43929" y="556425"/>
                  <a:pt x="21158" y="357366"/>
                  <a:pt x="23546" y="349073"/>
                </a:cubicBezTo>
                <a:cubicBezTo>
                  <a:pt x="25908" y="340780"/>
                  <a:pt x="0" y="31573"/>
                  <a:pt x="21387" y="17895"/>
                </a:cubicBezTo>
                <a:cubicBezTo>
                  <a:pt x="42761" y="4230"/>
                  <a:pt x="223824" y="2591"/>
                  <a:pt x="273113" y="1296"/>
                </a:cubicBezTo>
                <a:cubicBezTo>
                  <a:pt x="322414" y="0"/>
                  <a:pt x="536917" y="7316"/>
                  <a:pt x="564209" y="7176"/>
                </a:cubicBezTo>
                <a:cubicBezTo>
                  <a:pt x="591502" y="7024"/>
                  <a:pt x="648766" y="7176"/>
                  <a:pt x="666851" y="21159"/>
                </a:cubicBezTo>
                <a:cubicBezTo>
                  <a:pt x="684948" y="35141"/>
                  <a:pt x="704748" y="195377"/>
                  <a:pt x="707148" y="306375"/>
                </a:cubicBezTo>
                <a:cubicBezTo>
                  <a:pt x="709535" y="417361"/>
                  <a:pt x="721880" y="674738"/>
                  <a:pt x="721880" y="674738"/>
                </a:cubicBezTo>
                <a:cubicBezTo>
                  <a:pt x="721880" y="674738"/>
                  <a:pt x="732980" y="737057"/>
                  <a:pt x="731456" y="756564"/>
                </a:cubicBezTo>
                <a:cubicBezTo>
                  <a:pt x="729932" y="776071"/>
                  <a:pt x="751915" y="790486"/>
                  <a:pt x="678598" y="797470"/>
                </a:cubicBezTo>
                <a:cubicBezTo>
                  <a:pt x="605269" y="804456"/>
                  <a:pt x="482117" y="805256"/>
                  <a:pt x="482117" y="805256"/>
                </a:cubicBezTo>
                <a:lnTo>
                  <a:pt x="394042" y="806957"/>
                </a:lnTo>
                <a:cubicBezTo>
                  <a:pt x="394042" y="806957"/>
                  <a:pt x="320039" y="774941"/>
                  <a:pt x="292709" y="767816"/>
                </a:cubicBezTo>
                <a:cubicBezTo>
                  <a:pt x="265366" y="760679"/>
                  <a:pt x="164261" y="756183"/>
                  <a:pt x="143141" y="759332"/>
                </a:cubicBezTo>
                <a:cubicBezTo>
                  <a:pt x="122021" y="762457"/>
                  <a:pt x="93281" y="770318"/>
                  <a:pt x="93281" y="770318"/>
                </a:cubicBezTo>
                <a:close/>
              </a:path>
            </a:pathLst>
          </a:custGeom>
          <a:solidFill>
            <a:srgbClr val="E0EF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 rot="0" flipH="0" flipV="0">
            <a:off x="11776662" y="10424564"/>
            <a:ext cx="222617" cy="251294"/>
          </a:xfrm>
          <a:custGeom>
            <a:pathLst>
              <a:path w="222617" h="251294">
                <a:moveTo>
                  <a:pt x="38023" y="10477"/>
                </a:moveTo>
                <a:cubicBezTo>
                  <a:pt x="38023" y="10477"/>
                  <a:pt x="111581" y="0"/>
                  <a:pt x="157618" y="29730"/>
                </a:cubicBezTo>
                <a:cubicBezTo>
                  <a:pt x="203656" y="59448"/>
                  <a:pt x="222617" y="71640"/>
                  <a:pt x="216953" y="84619"/>
                </a:cubicBezTo>
                <a:cubicBezTo>
                  <a:pt x="211289" y="97586"/>
                  <a:pt x="202462" y="106577"/>
                  <a:pt x="202462" y="106577"/>
                </a:cubicBezTo>
                <a:cubicBezTo>
                  <a:pt x="202462" y="106577"/>
                  <a:pt x="214299" y="112242"/>
                  <a:pt x="214845" y="124561"/>
                </a:cubicBezTo>
                <a:cubicBezTo>
                  <a:pt x="215391" y="136905"/>
                  <a:pt x="210400" y="152983"/>
                  <a:pt x="210400" y="152983"/>
                </a:cubicBezTo>
                <a:cubicBezTo>
                  <a:pt x="210400" y="152983"/>
                  <a:pt x="213511" y="151472"/>
                  <a:pt x="214464" y="168249"/>
                </a:cubicBezTo>
                <a:cubicBezTo>
                  <a:pt x="215391" y="185013"/>
                  <a:pt x="200913" y="194169"/>
                  <a:pt x="200913" y="194169"/>
                </a:cubicBezTo>
                <a:cubicBezTo>
                  <a:pt x="200913" y="194169"/>
                  <a:pt x="205129" y="202132"/>
                  <a:pt x="199122" y="215569"/>
                </a:cubicBezTo>
                <a:cubicBezTo>
                  <a:pt x="193102" y="229018"/>
                  <a:pt x="182612" y="232828"/>
                  <a:pt x="154126" y="239724"/>
                </a:cubicBezTo>
                <a:cubicBezTo>
                  <a:pt x="125627" y="246620"/>
                  <a:pt x="64057" y="251294"/>
                  <a:pt x="57873" y="234581"/>
                </a:cubicBezTo>
                <a:cubicBezTo>
                  <a:pt x="51700" y="217867"/>
                  <a:pt x="49630" y="180148"/>
                  <a:pt x="49630" y="180148"/>
                </a:cubicBezTo>
                <a:cubicBezTo>
                  <a:pt x="49630" y="180148"/>
                  <a:pt x="26174" y="153504"/>
                  <a:pt x="27203" y="144030"/>
                </a:cubicBezTo>
                <a:cubicBezTo>
                  <a:pt x="28232" y="134568"/>
                  <a:pt x="30581" y="125145"/>
                  <a:pt x="23241" y="118401"/>
                </a:cubicBezTo>
                <a:cubicBezTo>
                  <a:pt x="15913" y="111683"/>
                  <a:pt x="0" y="98881"/>
                  <a:pt x="8826" y="80339"/>
                </a:cubicBezTo>
                <a:cubicBezTo>
                  <a:pt x="17665" y="61797"/>
                  <a:pt x="26263" y="54723"/>
                  <a:pt x="26263" y="54723"/>
                </a:cubicBezTo>
                <a:cubicBezTo>
                  <a:pt x="26263" y="54723"/>
                  <a:pt x="36080" y="15468"/>
                  <a:pt x="38023" y="10477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 rot="0" flipH="0" flipV="0">
            <a:off x="13170672" y="11350237"/>
            <a:ext cx="770343" cy="386054"/>
          </a:xfrm>
          <a:custGeom>
            <a:pathLst>
              <a:path w="770343" h="386054">
                <a:moveTo>
                  <a:pt x="0" y="199961"/>
                </a:moveTo>
                <a:cubicBezTo>
                  <a:pt x="0" y="199961"/>
                  <a:pt x="125285" y="259308"/>
                  <a:pt x="187947" y="273328"/>
                </a:cubicBezTo>
                <a:cubicBezTo>
                  <a:pt x="250609" y="287375"/>
                  <a:pt x="294881" y="297903"/>
                  <a:pt x="311988" y="310019"/>
                </a:cubicBezTo>
                <a:cubicBezTo>
                  <a:pt x="329107" y="322134"/>
                  <a:pt x="378663" y="332231"/>
                  <a:pt x="403517" y="336435"/>
                </a:cubicBezTo>
                <a:cubicBezTo>
                  <a:pt x="428358" y="340638"/>
                  <a:pt x="550138" y="385774"/>
                  <a:pt x="565518" y="385914"/>
                </a:cubicBezTo>
                <a:cubicBezTo>
                  <a:pt x="580885" y="386054"/>
                  <a:pt x="657923" y="365683"/>
                  <a:pt x="705053" y="331990"/>
                </a:cubicBezTo>
                <a:cubicBezTo>
                  <a:pt x="752195" y="298297"/>
                  <a:pt x="770343" y="271550"/>
                  <a:pt x="767994" y="251561"/>
                </a:cubicBezTo>
                <a:cubicBezTo>
                  <a:pt x="765644" y="231571"/>
                  <a:pt x="723760" y="111836"/>
                  <a:pt x="719201" y="103861"/>
                </a:cubicBezTo>
                <a:cubicBezTo>
                  <a:pt x="714629" y="95885"/>
                  <a:pt x="667588" y="33007"/>
                  <a:pt x="661669" y="26314"/>
                </a:cubicBezTo>
                <a:cubicBezTo>
                  <a:pt x="655739" y="19622"/>
                  <a:pt x="568680" y="711"/>
                  <a:pt x="536803" y="343"/>
                </a:cubicBezTo>
                <a:cubicBezTo>
                  <a:pt x="504901" y="0"/>
                  <a:pt x="421690" y="4661"/>
                  <a:pt x="421690" y="4661"/>
                </a:cubicBezTo>
                <a:cubicBezTo>
                  <a:pt x="421690" y="4661"/>
                  <a:pt x="320192" y="81801"/>
                  <a:pt x="292658" y="95212"/>
                </a:cubicBezTo>
                <a:cubicBezTo>
                  <a:pt x="265125" y="108623"/>
                  <a:pt x="213385" y="145733"/>
                  <a:pt x="213385" y="145733"/>
                </a:cubicBezTo>
                <a:cubicBezTo>
                  <a:pt x="213385" y="145733"/>
                  <a:pt x="218274" y="152425"/>
                  <a:pt x="207632" y="161785"/>
                </a:cubicBezTo>
                <a:cubicBezTo>
                  <a:pt x="196989" y="171145"/>
                  <a:pt x="157937" y="201027"/>
                  <a:pt x="150152" y="205460"/>
                </a:cubicBezTo>
                <a:cubicBezTo>
                  <a:pt x="142379" y="209879"/>
                  <a:pt x="112052" y="232701"/>
                  <a:pt x="112052" y="232701"/>
                </a:cubicBezTo>
                <a:cubicBezTo>
                  <a:pt x="112052" y="232701"/>
                  <a:pt x="78752" y="220154"/>
                  <a:pt x="68084" y="209282"/>
                </a:cubicBezTo>
                <a:cubicBezTo>
                  <a:pt x="57416" y="198412"/>
                  <a:pt x="32588" y="173596"/>
                  <a:pt x="32588" y="173596"/>
                </a:cubicBezTo>
                <a:close/>
              </a:path>
            </a:pathLst>
          </a:custGeom>
          <a:solidFill>
            <a:srgbClr val="CFE3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 rot="0" flipH="0" flipV="0">
            <a:off x="12166006" y="11340125"/>
            <a:ext cx="607529" cy="412482"/>
          </a:xfrm>
          <a:custGeom>
            <a:pathLst>
              <a:path w="607529" h="412482">
                <a:moveTo>
                  <a:pt x="581012" y="363689"/>
                </a:moveTo>
                <a:cubicBezTo>
                  <a:pt x="581012" y="363689"/>
                  <a:pt x="284379" y="410374"/>
                  <a:pt x="227368" y="411428"/>
                </a:cubicBezTo>
                <a:cubicBezTo>
                  <a:pt x="170383" y="412482"/>
                  <a:pt x="106312" y="400582"/>
                  <a:pt x="94387" y="390841"/>
                </a:cubicBezTo>
                <a:cubicBezTo>
                  <a:pt x="82436" y="381088"/>
                  <a:pt x="0" y="267652"/>
                  <a:pt x="27039" y="193268"/>
                </a:cubicBezTo>
                <a:cubicBezTo>
                  <a:pt x="54089" y="118884"/>
                  <a:pt x="109119" y="56654"/>
                  <a:pt x="134849" y="37033"/>
                </a:cubicBezTo>
                <a:cubicBezTo>
                  <a:pt x="160592" y="17399"/>
                  <a:pt x="181191" y="5486"/>
                  <a:pt x="206439" y="2743"/>
                </a:cubicBezTo>
                <a:cubicBezTo>
                  <a:pt x="231686" y="0"/>
                  <a:pt x="306248" y="33489"/>
                  <a:pt x="338366" y="38404"/>
                </a:cubicBezTo>
                <a:cubicBezTo>
                  <a:pt x="370472" y="43294"/>
                  <a:pt x="493878" y="72478"/>
                  <a:pt x="517563" y="75374"/>
                </a:cubicBezTo>
                <a:cubicBezTo>
                  <a:pt x="541249" y="78244"/>
                  <a:pt x="598550" y="82156"/>
                  <a:pt x="598550" y="82156"/>
                </a:cubicBezTo>
                <a:cubicBezTo>
                  <a:pt x="598550" y="82156"/>
                  <a:pt x="607529" y="105676"/>
                  <a:pt x="600963" y="131330"/>
                </a:cubicBezTo>
                <a:cubicBezTo>
                  <a:pt x="594397" y="156997"/>
                  <a:pt x="589114" y="186131"/>
                  <a:pt x="586587" y="208724"/>
                </a:cubicBezTo>
                <a:cubicBezTo>
                  <a:pt x="584059" y="231305"/>
                  <a:pt x="579882" y="286715"/>
                  <a:pt x="582218" y="316344"/>
                </a:cubicBezTo>
                <a:cubicBezTo>
                  <a:pt x="584555" y="345973"/>
                  <a:pt x="581901" y="362216"/>
                  <a:pt x="581012" y="363689"/>
                </a:cubicBezTo>
              </a:path>
            </a:pathLst>
          </a:custGeom>
          <a:solidFill>
            <a:srgbClr val="CFE3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 rot="0" flipH="0" flipV="0">
            <a:off x="12111847" y="11327028"/>
            <a:ext cx="255484" cy="428929"/>
          </a:xfrm>
          <a:custGeom>
            <a:pathLst>
              <a:path w="255484" h="428929">
                <a:moveTo>
                  <a:pt x="166623" y="420306"/>
                </a:moveTo>
                <a:cubicBezTo>
                  <a:pt x="166623" y="420306"/>
                  <a:pt x="134696" y="428929"/>
                  <a:pt x="122110" y="424052"/>
                </a:cubicBezTo>
                <a:cubicBezTo>
                  <a:pt x="109537" y="419163"/>
                  <a:pt x="16687" y="324485"/>
                  <a:pt x="8343" y="279629"/>
                </a:cubicBezTo>
                <a:cubicBezTo>
                  <a:pt x="0" y="234760"/>
                  <a:pt x="1536" y="164097"/>
                  <a:pt x="12255" y="149288"/>
                </a:cubicBezTo>
                <a:cubicBezTo>
                  <a:pt x="22948" y="134493"/>
                  <a:pt x="61175" y="90983"/>
                  <a:pt x="74282" y="69253"/>
                </a:cubicBezTo>
                <a:cubicBezTo>
                  <a:pt x="87388" y="47511"/>
                  <a:pt x="147878" y="6198"/>
                  <a:pt x="162128" y="3099"/>
                </a:cubicBezTo>
                <a:cubicBezTo>
                  <a:pt x="176376" y="0"/>
                  <a:pt x="255484" y="14427"/>
                  <a:pt x="255484" y="14427"/>
                </a:cubicBezTo>
                <a:cubicBezTo>
                  <a:pt x="255484" y="14427"/>
                  <a:pt x="206501" y="29832"/>
                  <a:pt x="181367" y="58407"/>
                </a:cubicBezTo>
                <a:cubicBezTo>
                  <a:pt x="156248" y="86970"/>
                  <a:pt x="113385" y="130124"/>
                  <a:pt x="103200" y="147206"/>
                </a:cubicBezTo>
                <a:cubicBezTo>
                  <a:pt x="93014" y="164287"/>
                  <a:pt x="83159" y="180784"/>
                  <a:pt x="80441" y="221056"/>
                </a:cubicBezTo>
                <a:cubicBezTo>
                  <a:pt x="77723" y="261315"/>
                  <a:pt x="75755" y="275920"/>
                  <a:pt x="88823" y="303454"/>
                </a:cubicBezTo>
                <a:cubicBezTo>
                  <a:pt x="101879" y="330987"/>
                  <a:pt x="106705" y="348196"/>
                  <a:pt x="125628" y="374625"/>
                </a:cubicBezTo>
                <a:cubicBezTo>
                  <a:pt x="144564" y="401041"/>
                  <a:pt x="166623" y="420306"/>
                  <a:pt x="166623" y="420306"/>
                </a:cubicBezTo>
              </a:path>
            </a:pathLst>
          </a:custGeom>
          <a:solidFill>
            <a:srgbClr val="B4D3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 rot="0" flipH="0" flipV="0">
            <a:off x="13775048" y="11373900"/>
            <a:ext cx="214655" cy="377570"/>
          </a:xfrm>
          <a:custGeom>
            <a:pathLst>
              <a:path w="214655" h="377570">
                <a:moveTo>
                  <a:pt x="61468" y="0"/>
                </a:moveTo>
                <a:cubicBezTo>
                  <a:pt x="61468" y="0"/>
                  <a:pt x="125323" y="93789"/>
                  <a:pt x="139953" y="134759"/>
                </a:cubicBezTo>
                <a:cubicBezTo>
                  <a:pt x="154571" y="175742"/>
                  <a:pt x="166598" y="228104"/>
                  <a:pt x="159372" y="243852"/>
                </a:cubicBezTo>
                <a:cubicBezTo>
                  <a:pt x="152158" y="259600"/>
                  <a:pt x="123837" y="297332"/>
                  <a:pt x="111391" y="305485"/>
                </a:cubicBezTo>
                <a:cubicBezTo>
                  <a:pt x="98933" y="313626"/>
                  <a:pt x="0" y="358343"/>
                  <a:pt x="0" y="358343"/>
                </a:cubicBezTo>
                <a:cubicBezTo>
                  <a:pt x="0" y="358343"/>
                  <a:pt x="9132" y="377570"/>
                  <a:pt x="31471" y="375843"/>
                </a:cubicBezTo>
                <a:cubicBezTo>
                  <a:pt x="53785" y="374103"/>
                  <a:pt x="95288" y="361276"/>
                  <a:pt x="127761" y="345719"/>
                </a:cubicBezTo>
                <a:cubicBezTo>
                  <a:pt x="160223" y="330161"/>
                  <a:pt x="210985" y="287337"/>
                  <a:pt x="212826" y="278307"/>
                </a:cubicBezTo>
                <a:cubicBezTo>
                  <a:pt x="214655" y="269278"/>
                  <a:pt x="203784" y="177888"/>
                  <a:pt x="197523" y="162102"/>
                </a:cubicBezTo>
                <a:cubicBezTo>
                  <a:pt x="191274" y="146316"/>
                  <a:pt x="168681" y="74599"/>
                  <a:pt x="164452" y="64096"/>
                </a:cubicBezTo>
                <a:cubicBezTo>
                  <a:pt x="160223" y="53593"/>
                  <a:pt x="124675" y="20269"/>
                  <a:pt x="119456" y="17170"/>
                </a:cubicBezTo>
                <a:cubicBezTo>
                  <a:pt x="114261" y="14071"/>
                  <a:pt x="61468" y="0"/>
                  <a:pt x="61468" y="0"/>
                </a:cubicBezTo>
              </a:path>
            </a:pathLst>
          </a:custGeom>
          <a:solidFill>
            <a:srgbClr val="B4D3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 rot="0" flipH="0" flipV="0">
            <a:off x="12532583" y="8315097"/>
            <a:ext cx="641082" cy="1283411"/>
          </a:xfrm>
          <a:custGeom>
            <a:pathLst>
              <a:path w="641082" h="1283411">
                <a:moveTo>
                  <a:pt x="278853" y="0"/>
                </a:moveTo>
                <a:cubicBezTo>
                  <a:pt x="278853" y="0"/>
                  <a:pt x="287044" y="34747"/>
                  <a:pt x="265341" y="69570"/>
                </a:cubicBezTo>
                <a:cubicBezTo>
                  <a:pt x="243636" y="104394"/>
                  <a:pt x="233070" y="120878"/>
                  <a:pt x="214807" y="132892"/>
                </a:cubicBezTo>
                <a:cubicBezTo>
                  <a:pt x="196570" y="144906"/>
                  <a:pt x="146431" y="155892"/>
                  <a:pt x="146431" y="155892"/>
                </a:cubicBezTo>
                <a:cubicBezTo>
                  <a:pt x="146431" y="155892"/>
                  <a:pt x="59207" y="219100"/>
                  <a:pt x="40411" y="239166"/>
                </a:cubicBezTo>
                <a:cubicBezTo>
                  <a:pt x="21602" y="259232"/>
                  <a:pt x="0" y="301231"/>
                  <a:pt x="0" y="301231"/>
                </a:cubicBezTo>
                <a:cubicBezTo>
                  <a:pt x="0" y="301231"/>
                  <a:pt x="5676" y="339191"/>
                  <a:pt x="5308" y="355384"/>
                </a:cubicBezTo>
                <a:cubicBezTo>
                  <a:pt x="4940" y="371589"/>
                  <a:pt x="2362" y="519633"/>
                  <a:pt x="38417" y="577570"/>
                </a:cubicBezTo>
                <a:cubicBezTo>
                  <a:pt x="74472" y="635520"/>
                  <a:pt x="117932" y="677913"/>
                  <a:pt x="117932" y="677913"/>
                </a:cubicBezTo>
                <a:cubicBezTo>
                  <a:pt x="117932" y="677913"/>
                  <a:pt x="120891" y="739266"/>
                  <a:pt x="119278" y="756234"/>
                </a:cubicBezTo>
                <a:cubicBezTo>
                  <a:pt x="117640" y="773201"/>
                  <a:pt x="88798" y="883932"/>
                  <a:pt x="88798" y="883932"/>
                </a:cubicBezTo>
                <a:cubicBezTo>
                  <a:pt x="88798" y="883932"/>
                  <a:pt x="100520" y="943940"/>
                  <a:pt x="116636" y="1004925"/>
                </a:cubicBezTo>
                <a:cubicBezTo>
                  <a:pt x="132740" y="1065911"/>
                  <a:pt x="157175" y="1146873"/>
                  <a:pt x="175056" y="1175334"/>
                </a:cubicBezTo>
                <a:cubicBezTo>
                  <a:pt x="192925" y="1203807"/>
                  <a:pt x="219557" y="1238503"/>
                  <a:pt x="221640" y="1244130"/>
                </a:cubicBezTo>
                <a:cubicBezTo>
                  <a:pt x="223723" y="1249756"/>
                  <a:pt x="225653" y="1272260"/>
                  <a:pt x="225158" y="1277835"/>
                </a:cubicBezTo>
                <a:cubicBezTo>
                  <a:pt x="224675" y="1283411"/>
                  <a:pt x="233883" y="1236383"/>
                  <a:pt x="250126" y="1223886"/>
                </a:cubicBezTo>
                <a:cubicBezTo>
                  <a:pt x="266382" y="1211376"/>
                  <a:pt x="328179" y="1162710"/>
                  <a:pt x="351293" y="1113828"/>
                </a:cubicBezTo>
                <a:cubicBezTo>
                  <a:pt x="374407" y="1064958"/>
                  <a:pt x="427519" y="925131"/>
                  <a:pt x="427519" y="925131"/>
                </a:cubicBezTo>
                <a:cubicBezTo>
                  <a:pt x="427519" y="925131"/>
                  <a:pt x="435304" y="877201"/>
                  <a:pt x="434059" y="864666"/>
                </a:cubicBezTo>
                <a:cubicBezTo>
                  <a:pt x="432789" y="852131"/>
                  <a:pt x="433551" y="792873"/>
                  <a:pt x="431430" y="788250"/>
                </a:cubicBezTo>
                <a:cubicBezTo>
                  <a:pt x="429309" y="783628"/>
                  <a:pt x="434402" y="680008"/>
                  <a:pt x="438923" y="664209"/>
                </a:cubicBezTo>
                <a:cubicBezTo>
                  <a:pt x="443457" y="648411"/>
                  <a:pt x="451204" y="635025"/>
                  <a:pt x="462583" y="621080"/>
                </a:cubicBezTo>
                <a:cubicBezTo>
                  <a:pt x="473937" y="607148"/>
                  <a:pt x="508303" y="543128"/>
                  <a:pt x="508303" y="543128"/>
                </a:cubicBezTo>
                <a:cubicBezTo>
                  <a:pt x="508303" y="543128"/>
                  <a:pt x="520483" y="564489"/>
                  <a:pt x="536523" y="560108"/>
                </a:cubicBezTo>
                <a:cubicBezTo>
                  <a:pt x="552576" y="555739"/>
                  <a:pt x="573962" y="558342"/>
                  <a:pt x="593914" y="529234"/>
                </a:cubicBezTo>
                <a:cubicBezTo>
                  <a:pt x="613853" y="500126"/>
                  <a:pt x="641082" y="410362"/>
                  <a:pt x="639571" y="391413"/>
                </a:cubicBezTo>
                <a:cubicBezTo>
                  <a:pt x="638072" y="372478"/>
                  <a:pt x="625321" y="342417"/>
                  <a:pt x="615250" y="338467"/>
                </a:cubicBezTo>
                <a:cubicBezTo>
                  <a:pt x="605179" y="334505"/>
                  <a:pt x="579360" y="349211"/>
                  <a:pt x="575982" y="353212"/>
                </a:cubicBezTo>
                <a:cubicBezTo>
                  <a:pt x="572603" y="357225"/>
                  <a:pt x="565263" y="373964"/>
                  <a:pt x="565263" y="373964"/>
                </a:cubicBezTo>
                <a:cubicBezTo>
                  <a:pt x="565263" y="373964"/>
                  <a:pt x="551369" y="310870"/>
                  <a:pt x="515225" y="287820"/>
                </a:cubicBezTo>
                <a:cubicBezTo>
                  <a:pt x="479081" y="264769"/>
                  <a:pt x="417917" y="202031"/>
                  <a:pt x="402957" y="181863"/>
                </a:cubicBezTo>
                <a:cubicBezTo>
                  <a:pt x="387996" y="161696"/>
                  <a:pt x="353059" y="89941"/>
                  <a:pt x="342149" y="74828"/>
                </a:cubicBezTo>
                <a:cubicBezTo>
                  <a:pt x="331265" y="59702"/>
                  <a:pt x="306348" y="10782"/>
                  <a:pt x="301636" y="6070"/>
                </a:cubicBezTo>
                <a:cubicBezTo>
                  <a:pt x="296912" y="1346"/>
                  <a:pt x="278853" y="0"/>
                  <a:pt x="278853" y="0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 rot="0" flipH="0" flipV="0">
            <a:off x="12575627" y="8598616"/>
            <a:ext cx="104812" cy="79285"/>
          </a:xfrm>
          <a:custGeom>
            <a:pathLst>
              <a:path w="104812" h="79285">
                <a:moveTo>
                  <a:pt x="13385" y="59461"/>
                </a:moveTo>
                <a:cubicBezTo>
                  <a:pt x="13385" y="59461"/>
                  <a:pt x="0" y="36157"/>
                  <a:pt x="25145" y="18085"/>
                </a:cubicBezTo>
                <a:cubicBezTo>
                  <a:pt x="50265" y="0"/>
                  <a:pt x="70052" y="6007"/>
                  <a:pt x="86295" y="22530"/>
                </a:cubicBezTo>
                <a:cubicBezTo>
                  <a:pt x="102551" y="39053"/>
                  <a:pt x="104812" y="68439"/>
                  <a:pt x="104291" y="70967"/>
                </a:cubicBezTo>
                <a:cubicBezTo>
                  <a:pt x="103770" y="73494"/>
                  <a:pt x="72490" y="79285"/>
                  <a:pt x="54317" y="77609"/>
                </a:cubicBezTo>
                <a:cubicBezTo>
                  <a:pt x="36130" y="75945"/>
                  <a:pt x="13385" y="59461"/>
                  <a:pt x="13385" y="5946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 rot="0" flipH="0" flipV="0">
            <a:off x="12853869" y="8593858"/>
            <a:ext cx="109905" cy="78485"/>
          </a:xfrm>
          <a:custGeom>
            <a:pathLst>
              <a:path w="109905" h="78485">
                <a:moveTo>
                  <a:pt x="4635" y="66141"/>
                </a:moveTo>
                <a:cubicBezTo>
                  <a:pt x="4635" y="66141"/>
                  <a:pt x="0" y="30848"/>
                  <a:pt x="24612" y="15418"/>
                </a:cubicBezTo>
                <a:cubicBezTo>
                  <a:pt x="49237" y="0"/>
                  <a:pt x="65252" y="4115"/>
                  <a:pt x="80771" y="12192"/>
                </a:cubicBezTo>
                <a:cubicBezTo>
                  <a:pt x="96290" y="20295"/>
                  <a:pt x="109905" y="58636"/>
                  <a:pt x="109905" y="58636"/>
                </a:cubicBezTo>
                <a:cubicBezTo>
                  <a:pt x="109905" y="58636"/>
                  <a:pt x="102513" y="78485"/>
                  <a:pt x="67868" y="78142"/>
                </a:cubicBezTo>
                <a:cubicBezTo>
                  <a:pt x="33248" y="77786"/>
                  <a:pt x="4635" y="66141"/>
                  <a:pt x="4635" y="661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 rot="0" flipH="0" flipV="0">
            <a:off x="12537925" y="8582781"/>
            <a:ext cx="81165" cy="371005"/>
          </a:xfrm>
          <a:custGeom>
            <a:pathLst>
              <a:path w="81165" h="371005">
                <a:moveTo>
                  <a:pt x="2806" y="8801"/>
                </a:moveTo>
                <a:cubicBezTo>
                  <a:pt x="101" y="17106"/>
                  <a:pt x="0" y="30556"/>
                  <a:pt x="1371" y="45173"/>
                </a:cubicBezTo>
                <a:cubicBezTo>
                  <a:pt x="3161" y="64363"/>
                  <a:pt x="7187" y="85813"/>
                  <a:pt x="7962" y="97789"/>
                </a:cubicBezTo>
                <a:cubicBezTo>
                  <a:pt x="12089" y="161201"/>
                  <a:pt x="16763" y="224332"/>
                  <a:pt x="27786" y="286778"/>
                </a:cubicBezTo>
                <a:cubicBezTo>
                  <a:pt x="33006" y="316369"/>
                  <a:pt x="39674" y="344817"/>
                  <a:pt x="61645" y="366775"/>
                </a:cubicBezTo>
                <a:cubicBezTo>
                  <a:pt x="65861" y="371005"/>
                  <a:pt x="72719" y="371005"/>
                  <a:pt x="76948" y="366775"/>
                </a:cubicBezTo>
                <a:cubicBezTo>
                  <a:pt x="81165" y="362546"/>
                  <a:pt x="81165" y="355701"/>
                  <a:pt x="76948" y="351472"/>
                </a:cubicBezTo>
                <a:cubicBezTo>
                  <a:pt x="58254" y="332790"/>
                  <a:pt x="53529" y="308190"/>
                  <a:pt x="49097" y="283019"/>
                </a:cubicBezTo>
                <a:cubicBezTo>
                  <a:pt x="38213" y="221348"/>
                  <a:pt x="33654" y="159003"/>
                  <a:pt x="29552" y="96380"/>
                </a:cubicBezTo>
                <a:cubicBezTo>
                  <a:pt x="28777" y="84277"/>
                  <a:pt x="24738" y="62547"/>
                  <a:pt x="22910" y="43154"/>
                </a:cubicBezTo>
                <a:cubicBezTo>
                  <a:pt x="21868" y="32042"/>
                  <a:pt x="21322" y="21805"/>
                  <a:pt x="23380" y="15493"/>
                </a:cubicBezTo>
                <a:cubicBezTo>
                  <a:pt x="25234" y="9816"/>
                  <a:pt x="22122" y="3696"/>
                  <a:pt x="16433" y="1855"/>
                </a:cubicBezTo>
                <a:cubicBezTo>
                  <a:pt x="10756" y="0"/>
                  <a:pt x="4647" y="3112"/>
                  <a:pt x="2806" y="880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 rot="0" flipH="0" flipV="0">
            <a:off x="12839920" y="8544727"/>
            <a:ext cx="171360" cy="46799"/>
          </a:xfrm>
          <a:custGeom>
            <a:pathLst>
              <a:path w="171360" h="46799">
                <a:moveTo>
                  <a:pt x="4432" y="12979"/>
                </a:moveTo>
                <a:cubicBezTo>
                  <a:pt x="5295" y="13512"/>
                  <a:pt x="6451" y="13906"/>
                  <a:pt x="8013" y="13817"/>
                </a:cubicBezTo>
                <a:cubicBezTo>
                  <a:pt x="6730" y="13868"/>
                  <a:pt x="5498" y="13563"/>
                  <a:pt x="4432" y="12979"/>
                </a:cubicBezTo>
                <a:moveTo>
                  <a:pt x="1080" y="5423"/>
                </a:moveTo>
                <a:cubicBezTo>
                  <a:pt x="1727" y="2692"/>
                  <a:pt x="4052" y="533"/>
                  <a:pt x="7010" y="229"/>
                </a:cubicBezTo>
                <a:cubicBezTo>
                  <a:pt x="9245" y="0"/>
                  <a:pt x="10667" y="711"/>
                  <a:pt x="11607" y="1321"/>
                </a:cubicBezTo>
                <a:cubicBezTo>
                  <a:pt x="12991" y="2223"/>
                  <a:pt x="13893" y="3454"/>
                  <a:pt x="14388" y="4940"/>
                </a:cubicBezTo>
                <a:cubicBezTo>
                  <a:pt x="14630" y="5677"/>
                  <a:pt x="14769" y="6503"/>
                  <a:pt x="14731" y="7430"/>
                </a:cubicBezTo>
                <a:cubicBezTo>
                  <a:pt x="20243" y="8179"/>
                  <a:pt x="26644" y="7214"/>
                  <a:pt x="32016" y="7417"/>
                </a:cubicBezTo>
                <a:cubicBezTo>
                  <a:pt x="65811" y="8674"/>
                  <a:pt x="98932" y="6452"/>
                  <a:pt x="131851" y="15861"/>
                </a:cubicBezTo>
                <a:cubicBezTo>
                  <a:pt x="140118" y="18224"/>
                  <a:pt x="145643" y="22148"/>
                  <a:pt x="151066" y="25945"/>
                </a:cubicBezTo>
                <a:cubicBezTo>
                  <a:pt x="155155" y="28803"/>
                  <a:pt x="159156" y="31609"/>
                  <a:pt x="165188" y="32714"/>
                </a:cubicBezTo>
                <a:cubicBezTo>
                  <a:pt x="168896" y="33375"/>
                  <a:pt x="171360" y="36931"/>
                  <a:pt x="170687" y="40639"/>
                </a:cubicBezTo>
                <a:cubicBezTo>
                  <a:pt x="170001" y="44335"/>
                  <a:pt x="166458" y="46799"/>
                  <a:pt x="162762" y="46125"/>
                </a:cubicBezTo>
                <a:cubicBezTo>
                  <a:pt x="154457" y="44614"/>
                  <a:pt x="148856" y="41033"/>
                  <a:pt x="143255" y="37108"/>
                </a:cubicBezTo>
                <a:cubicBezTo>
                  <a:pt x="138950" y="34111"/>
                  <a:pt x="134657" y="30847"/>
                  <a:pt x="128104" y="28968"/>
                </a:cubicBezTo>
                <a:cubicBezTo>
                  <a:pt x="96253" y="19875"/>
                  <a:pt x="64210" y="22250"/>
                  <a:pt x="31508" y="21043"/>
                </a:cubicBezTo>
                <a:cubicBezTo>
                  <a:pt x="24447" y="20789"/>
                  <a:pt x="15849" y="21932"/>
                  <a:pt x="9004" y="20217"/>
                </a:cubicBezTo>
                <a:cubicBezTo>
                  <a:pt x="4102" y="18986"/>
                  <a:pt x="737" y="14922"/>
                  <a:pt x="127" y="10046"/>
                </a:cubicBezTo>
                <a:cubicBezTo>
                  <a:pt x="0" y="9106"/>
                  <a:pt x="51" y="8052"/>
                  <a:pt x="394" y="6947"/>
                </a:cubicBezTo>
                <a:cubicBezTo>
                  <a:pt x="495" y="6553"/>
                  <a:pt x="788" y="5982"/>
                  <a:pt x="1080" y="542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 rot="0" flipH="0" flipV="0">
            <a:off x="12554028" y="8555245"/>
            <a:ext cx="146442" cy="35851"/>
          </a:xfrm>
          <a:custGeom>
            <a:pathLst>
              <a:path w="146442" h="35851">
                <a:moveTo>
                  <a:pt x="6819" y="21132"/>
                </a:moveTo>
                <a:lnTo>
                  <a:pt x="7161" y="20777"/>
                </a:lnTo>
                <a:cubicBezTo>
                  <a:pt x="11848" y="16395"/>
                  <a:pt x="18109" y="12128"/>
                  <a:pt x="23646" y="9080"/>
                </a:cubicBezTo>
                <a:cubicBezTo>
                  <a:pt x="35800" y="2375"/>
                  <a:pt x="52475" y="1143"/>
                  <a:pt x="66039" y="685"/>
                </a:cubicBezTo>
                <a:cubicBezTo>
                  <a:pt x="85660" y="0"/>
                  <a:pt x="104177" y="3518"/>
                  <a:pt x="123316" y="5435"/>
                </a:cubicBezTo>
                <a:cubicBezTo>
                  <a:pt x="125119" y="5613"/>
                  <a:pt x="127938" y="6337"/>
                  <a:pt x="130834" y="6883"/>
                </a:cubicBezTo>
                <a:cubicBezTo>
                  <a:pt x="131558" y="7035"/>
                  <a:pt x="132574" y="7124"/>
                  <a:pt x="133425" y="7201"/>
                </a:cubicBezTo>
                <a:cubicBezTo>
                  <a:pt x="134492" y="4838"/>
                  <a:pt x="136866" y="3187"/>
                  <a:pt x="139635" y="3187"/>
                </a:cubicBezTo>
                <a:cubicBezTo>
                  <a:pt x="143394" y="3187"/>
                  <a:pt x="146442" y="6248"/>
                  <a:pt x="146442" y="10007"/>
                </a:cubicBezTo>
                <a:cubicBezTo>
                  <a:pt x="146442" y="12954"/>
                  <a:pt x="145541" y="15125"/>
                  <a:pt x="144245" y="16776"/>
                </a:cubicBezTo>
                <a:cubicBezTo>
                  <a:pt x="142912" y="18504"/>
                  <a:pt x="141057" y="19736"/>
                  <a:pt x="138759" y="20409"/>
                </a:cubicBezTo>
                <a:cubicBezTo>
                  <a:pt x="136397" y="21094"/>
                  <a:pt x="133298" y="21094"/>
                  <a:pt x="130097" y="20599"/>
                </a:cubicBezTo>
                <a:cubicBezTo>
                  <a:pt x="127049" y="20129"/>
                  <a:pt x="123874" y="19189"/>
                  <a:pt x="121944" y="18999"/>
                </a:cubicBezTo>
                <a:cubicBezTo>
                  <a:pt x="103415" y="17145"/>
                  <a:pt x="85508" y="13652"/>
                  <a:pt x="66508" y="14300"/>
                </a:cubicBezTo>
                <a:cubicBezTo>
                  <a:pt x="54913" y="14706"/>
                  <a:pt x="40601" y="15316"/>
                  <a:pt x="30212" y="21018"/>
                </a:cubicBezTo>
                <a:cubicBezTo>
                  <a:pt x="25602" y="23557"/>
                  <a:pt x="20369" y="27088"/>
                  <a:pt x="16483" y="30733"/>
                </a:cubicBezTo>
                <a:cubicBezTo>
                  <a:pt x="16559" y="30657"/>
                  <a:pt x="16737" y="30466"/>
                  <a:pt x="16737" y="30466"/>
                </a:cubicBezTo>
                <a:cubicBezTo>
                  <a:pt x="16737" y="30466"/>
                  <a:pt x="13295" y="34073"/>
                  <a:pt x="11314" y="34771"/>
                </a:cubicBezTo>
                <a:cubicBezTo>
                  <a:pt x="8203" y="35851"/>
                  <a:pt x="5067" y="35546"/>
                  <a:pt x="2349" y="32155"/>
                </a:cubicBezTo>
                <a:cubicBezTo>
                  <a:pt x="0" y="29209"/>
                  <a:pt x="482" y="24916"/>
                  <a:pt x="3416" y="22567"/>
                </a:cubicBezTo>
                <a:cubicBezTo>
                  <a:pt x="4445" y="21754"/>
                  <a:pt x="5613" y="21284"/>
                  <a:pt x="6819" y="211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 rot="0" flipH="0" flipV="0">
            <a:off x="12569104" y="8584054"/>
            <a:ext cx="128193" cy="89661"/>
          </a:xfrm>
          <a:custGeom>
            <a:pathLst>
              <a:path w="128193" h="89661">
                <a:moveTo>
                  <a:pt x="13893" y="52412"/>
                </a:moveTo>
                <a:cubicBezTo>
                  <a:pt x="14680" y="54418"/>
                  <a:pt x="14528" y="56755"/>
                  <a:pt x="13246" y="58685"/>
                </a:cubicBezTo>
                <a:cubicBezTo>
                  <a:pt x="11176" y="61835"/>
                  <a:pt x="6947" y="62699"/>
                  <a:pt x="3797" y="60628"/>
                </a:cubicBezTo>
                <a:cubicBezTo>
                  <a:pt x="1803" y="59308"/>
                  <a:pt x="216" y="56907"/>
                  <a:pt x="101" y="53542"/>
                </a:cubicBezTo>
                <a:cubicBezTo>
                  <a:pt x="0" y="50825"/>
                  <a:pt x="1181" y="46951"/>
                  <a:pt x="1689" y="45770"/>
                </a:cubicBezTo>
                <a:cubicBezTo>
                  <a:pt x="4407" y="39420"/>
                  <a:pt x="7505" y="33032"/>
                  <a:pt x="12039" y="27762"/>
                </a:cubicBezTo>
                <a:cubicBezTo>
                  <a:pt x="26377" y="11011"/>
                  <a:pt x="48170" y="0"/>
                  <a:pt x="70636" y="1790"/>
                </a:cubicBezTo>
                <a:cubicBezTo>
                  <a:pt x="80733" y="2603"/>
                  <a:pt x="88441" y="7810"/>
                  <a:pt x="96379" y="13411"/>
                </a:cubicBezTo>
                <a:cubicBezTo>
                  <a:pt x="100557" y="16357"/>
                  <a:pt x="105307" y="18326"/>
                  <a:pt x="108800" y="22212"/>
                </a:cubicBezTo>
                <a:cubicBezTo>
                  <a:pt x="117232" y="31572"/>
                  <a:pt x="121347" y="47485"/>
                  <a:pt x="124789" y="59231"/>
                </a:cubicBezTo>
                <a:cubicBezTo>
                  <a:pt x="125970" y="63219"/>
                  <a:pt x="125970" y="67474"/>
                  <a:pt x="125957" y="71703"/>
                </a:cubicBezTo>
                <a:cubicBezTo>
                  <a:pt x="125945" y="74357"/>
                  <a:pt x="125830" y="77011"/>
                  <a:pt x="126796" y="79399"/>
                </a:cubicBezTo>
                <a:cubicBezTo>
                  <a:pt x="128193" y="82892"/>
                  <a:pt x="126478" y="86867"/>
                  <a:pt x="122998" y="88264"/>
                </a:cubicBezTo>
                <a:cubicBezTo>
                  <a:pt x="119493" y="89661"/>
                  <a:pt x="115531" y="87959"/>
                  <a:pt x="114134" y="84466"/>
                </a:cubicBezTo>
                <a:cubicBezTo>
                  <a:pt x="112800" y="81152"/>
                  <a:pt x="112394" y="77570"/>
                  <a:pt x="112330" y="73900"/>
                </a:cubicBezTo>
                <a:cubicBezTo>
                  <a:pt x="112267" y="70280"/>
                  <a:pt x="112724" y="66521"/>
                  <a:pt x="111708" y="63079"/>
                </a:cubicBezTo>
                <a:cubicBezTo>
                  <a:pt x="108774" y="53072"/>
                  <a:pt x="105840" y="39306"/>
                  <a:pt x="98665" y="31331"/>
                </a:cubicBezTo>
                <a:cubicBezTo>
                  <a:pt x="95858" y="28219"/>
                  <a:pt x="91870" y="26911"/>
                  <a:pt x="88518" y="24549"/>
                </a:cubicBezTo>
                <a:cubicBezTo>
                  <a:pt x="82599" y="20383"/>
                  <a:pt x="77088" y="15989"/>
                  <a:pt x="69557" y="15379"/>
                </a:cubicBezTo>
                <a:cubicBezTo>
                  <a:pt x="51421" y="13932"/>
                  <a:pt x="33971" y="23114"/>
                  <a:pt x="22389" y="36639"/>
                </a:cubicBezTo>
                <a:cubicBezTo>
                  <a:pt x="18757" y="40868"/>
                  <a:pt x="16407" y="46050"/>
                  <a:pt x="14223" y="51142"/>
                </a:cubicBezTo>
                <a:cubicBezTo>
                  <a:pt x="14146" y="51320"/>
                  <a:pt x="14007" y="51917"/>
                  <a:pt x="13893" y="5241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 rot="0" flipH="0" flipV="0">
            <a:off x="12842656" y="8574745"/>
            <a:ext cx="135152" cy="80441"/>
          </a:xfrm>
          <a:custGeom>
            <a:pathLst>
              <a:path w="135152" h="80441">
                <a:moveTo>
                  <a:pt x="7327" y="61455"/>
                </a:moveTo>
                <a:cubicBezTo>
                  <a:pt x="9524" y="61962"/>
                  <a:pt x="12229" y="62674"/>
                  <a:pt x="12229" y="62674"/>
                </a:cubicBezTo>
                <a:cubicBezTo>
                  <a:pt x="12229" y="62674"/>
                  <a:pt x="9181" y="61341"/>
                  <a:pt x="8139" y="61392"/>
                </a:cubicBezTo>
                <a:cubicBezTo>
                  <a:pt x="7873" y="61405"/>
                  <a:pt x="7593" y="61417"/>
                  <a:pt x="7327" y="61455"/>
                </a:cubicBezTo>
                <a:moveTo>
                  <a:pt x="13981" y="67271"/>
                </a:moveTo>
                <a:cubicBezTo>
                  <a:pt x="14007" y="66573"/>
                  <a:pt x="13905" y="65582"/>
                  <a:pt x="13270" y="64337"/>
                </a:cubicBezTo>
                <a:cubicBezTo>
                  <a:pt x="13740" y="65277"/>
                  <a:pt x="13969" y="66280"/>
                  <a:pt x="13981" y="67271"/>
                </a:cubicBezTo>
                <a:moveTo>
                  <a:pt x="2908" y="61861"/>
                </a:moveTo>
                <a:cubicBezTo>
                  <a:pt x="2971" y="61214"/>
                  <a:pt x="3022" y="60554"/>
                  <a:pt x="3098" y="59893"/>
                </a:cubicBezTo>
                <a:cubicBezTo>
                  <a:pt x="3352" y="57684"/>
                  <a:pt x="3733" y="55487"/>
                  <a:pt x="4508" y="53340"/>
                </a:cubicBezTo>
                <a:cubicBezTo>
                  <a:pt x="10527" y="36805"/>
                  <a:pt x="23468" y="16459"/>
                  <a:pt x="40321" y="9119"/>
                </a:cubicBezTo>
                <a:cubicBezTo>
                  <a:pt x="56272" y="2185"/>
                  <a:pt x="81990" y="0"/>
                  <a:pt x="97496" y="10338"/>
                </a:cubicBezTo>
                <a:cubicBezTo>
                  <a:pt x="107517" y="17018"/>
                  <a:pt x="113105" y="25324"/>
                  <a:pt x="120649" y="34277"/>
                </a:cubicBezTo>
                <a:cubicBezTo>
                  <a:pt x="129653" y="44971"/>
                  <a:pt x="135152" y="59284"/>
                  <a:pt x="135152" y="73621"/>
                </a:cubicBezTo>
                <a:cubicBezTo>
                  <a:pt x="135152" y="77380"/>
                  <a:pt x="132104" y="80441"/>
                  <a:pt x="128345" y="80441"/>
                </a:cubicBezTo>
                <a:cubicBezTo>
                  <a:pt x="124573" y="80441"/>
                  <a:pt x="121525" y="77380"/>
                  <a:pt x="121525" y="73621"/>
                </a:cubicBezTo>
                <a:cubicBezTo>
                  <a:pt x="121525" y="62483"/>
                  <a:pt x="117207" y="51372"/>
                  <a:pt x="110222" y="43066"/>
                </a:cubicBezTo>
                <a:cubicBezTo>
                  <a:pt x="103542" y="35141"/>
                  <a:pt x="98792" y="27585"/>
                  <a:pt x="89927" y="21679"/>
                </a:cubicBezTo>
                <a:cubicBezTo>
                  <a:pt x="77964" y="13691"/>
                  <a:pt x="58088" y="16269"/>
                  <a:pt x="45744" y="21628"/>
                </a:cubicBezTo>
                <a:cubicBezTo>
                  <a:pt x="32079" y="27572"/>
                  <a:pt x="22211" y="44590"/>
                  <a:pt x="17334" y="58001"/>
                </a:cubicBezTo>
                <a:cubicBezTo>
                  <a:pt x="16636" y="59906"/>
                  <a:pt x="16585" y="61937"/>
                  <a:pt x="16394" y="63867"/>
                </a:cubicBezTo>
                <a:cubicBezTo>
                  <a:pt x="16166" y="66027"/>
                  <a:pt x="15848" y="68135"/>
                  <a:pt x="15188" y="70103"/>
                </a:cubicBezTo>
                <a:cubicBezTo>
                  <a:pt x="14261" y="72884"/>
                  <a:pt x="12432" y="74066"/>
                  <a:pt x="10692" y="74650"/>
                </a:cubicBezTo>
                <a:cubicBezTo>
                  <a:pt x="9371" y="75094"/>
                  <a:pt x="7847" y="75196"/>
                  <a:pt x="6235" y="74675"/>
                </a:cubicBezTo>
                <a:cubicBezTo>
                  <a:pt x="5715" y="74510"/>
                  <a:pt x="4927" y="74015"/>
                  <a:pt x="4203" y="73519"/>
                </a:cubicBezTo>
                <a:cubicBezTo>
                  <a:pt x="2883" y="72884"/>
                  <a:pt x="1778" y="71830"/>
                  <a:pt x="1079" y="70433"/>
                </a:cubicBezTo>
                <a:cubicBezTo>
                  <a:pt x="0" y="68274"/>
                  <a:pt x="304" y="66827"/>
                  <a:pt x="381" y="66331"/>
                </a:cubicBezTo>
                <a:cubicBezTo>
                  <a:pt x="685" y="64172"/>
                  <a:pt x="1663" y="62775"/>
                  <a:pt x="2908" y="618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 rot="0" flipH="0" flipV="0">
            <a:off x="12690771" y="8309936"/>
            <a:ext cx="135952" cy="175615"/>
          </a:xfrm>
          <a:custGeom>
            <a:pathLst>
              <a:path w="135952" h="175615">
                <a:moveTo>
                  <a:pt x="130276" y="8293"/>
                </a:moveTo>
                <a:cubicBezTo>
                  <a:pt x="129921" y="10718"/>
                  <a:pt x="128308" y="12674"/>
                  <a:pt x="126174" y="13576"/>
                </a:cubicBezTo>
                <a:cubicBezTo>
                  <a:pt x="127698" y="13068"/>
                  <a:pt x="129832" y="11747"/>
                  <a:pt x="130276" y="8293"/>
                </a:cubicBezTo>
                <a:moveTo>
                  <a:pt x="116738" y="7722"/>
                </a:moveTo>
                <a:cubicBezTo>
                  <a:pt x="116713" y="7366"/>
                  <a:pt x="116726" y="6998"/>
                  <a:pt x="116764" y="6643"/>
                </a:cubicBezTo>
                <a:cubicBezTo>
                  <a:pt x="116865" y="5360"/>
                  <a:pt x="117183" y="4776"/>
                  <a:pt x="117234" y="4636"/>
                </a:cubicBezTo>
                <a:cubicBezTo>
                  <a:pt x="118465" y="1537"/>
                  <a:pt x="120751" y="864"/>
                  <a:pt x="121844" y="585"/>
                </a:cubicBezTo>
                <a:cubicBezTo>
                  <a:pt x="124041" y="0"/>
                  <a:pt x="126314" y="293"/>
                  <a:pt x="128371" y="2337"/>
                </a:cubicBezTo>
                <a:cubicBezTo>
                  <a:pt x="128791" y="2756"/>
                  <a:pt x="130023" y="3899"/>
                  <a:pt x="130326" y="6350"/>
                </a:cubicBezTo>
                <a:cubicBezTo>
                  <a:pt x="130339" y="6452"/>
                  <a:pt x="130377" y="7239"/>
                  <a:pt x="130377" y="7887"/>
                </a:cubicBezTo>
                <a:cubicBezTo>
                  <a:pt x="130377" y="9715"/>
                  <a:pt x="131139" y="11582"/>
                  <a:pt x="131596" y="13347"/>
                </a:cubicBezTo>
                <a:cubicBezTo>
                  <a:pt x="133514" y="21056"/>
                  <a:pt x="135952" y="28422"/>
                  <a:pt x="134949" y="36525"/>
                </a:cubicBezTo>
                <a:cubicBezTo>
                  <a:pt x="132473" y="56362"/>
                  <a:pt x="125997" y="74383"/>
                  <a:pt x="117640" y="92659"/>
                </a:cubicBezTo>
                <a:cubicBezTo>
                  <a:pt x="102209" y="126403"/>
                  <a:pt x="66548" y="152374"/>
                  <a:pt x="33731" y="167297"/>
                </a:cubicBezTo>
                <a:cubicBezTo>
                  <a:pt x="29680" y="169138"/>
                  <a:pt x="24943" y="169938"/>
                  <a:pt x="20295" y="170776"/>
                </a:cubicBezTo>
                <a:cubicBezTo>
                  <a:pt x="17158" y="171361"/>
                  <a:pt x="14021" y="171881"/>
                  <a:pt x="11544" y="173520"/>
                </a:cubicBezTo>
                <a:cubicBezTo>
                  <a:pt x="8407" y="175615"/>
                  <a:pt x="4165" y="174764"/>
                  <a:pt x="2083" y="171627"/>
                </a:cubicBezTo>
                <a:cubicBezTo>
                  <a:pt x="0" y="168503"/>
                  <a:pt x="851" y="164261"/>
                  <a:pt x="3988" y="162178"/>
                </a:cubicBezTo>
                <a:cubicBezTo>
                  <a:pt x="7239" y="159994"/>
                  <a:pt x="11125" y="158749"/>
                  <a:pt x="15214" y="157886"/>
                </a:cubicBezTo>
                <a:cubicBezTo>
                  <a:pt x="19571" y="156971"/>
                  <a:pt x="24231" y="156629"/>
                  <a:pt x="28092" y="154876"/>
                </a:cubicBezTo>
                <a:cubicBezTo>
                  <a:pt x="58115" y="141223"/>
                  <a:pt x="91122" y="117868"/>
                  <a:pt x="105232" y="86994"/>
                </a:cubicBezTo>
                <a:cubicBezTo>
                  <a:pt x="113004" y="70002"/>
                  <a:pt x="119113" y="53276"/>
                  <a:pt x="121412" y="34823"/>
                </a:cubicBezTo>
                <a:cubicBezTo>
                  <a:pt x="122212" y="28447"/>
                  <a:pt x="119875" y="22720"/>
                  <a:pt x="118364" y="16662"/>
                </a:cubicBezTo>
                <a:cubicBezTo>
                  <a:pt x="117653" y="13842"/>
                  <a:pt x="116738" y="10794"/>
                  <a:pt x="116738" y="7887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 rot="0" flipH="0" flipV="0">
            <a:off x="12606249" y="8467388"/>
            <a:ext cx="86385" cy="67042"/>
          </a:xfrm>
          <a:custGeom>
            <a:pathLst>
              <a:path w="86385" h="67042">
                <a:moveTo>
                  <a:pt x="72631" y="2031"/>
                </a:moveTo>
                <a:cubicBezTo>
                  <a:pt x="75234" y="0"/>
                  <a:pt x="79019" y="114"/>
                  <a:pt x="81495" y="2450"/>
                </a:cubicBezTo>
                <a:cubicBezTo>
                  <a:pt x="81990" y="2920"/>
                  <a:pt x="86385" y="8114"/>
                  <a:pt x="81317" y="12546"/>
                </a:cubicBezTo>
                <a:cubicBezTo>
                  <a:pt x="81267" y="12584"/>
                  <a:pt x="81051" y="12775"/>
                  <a:pt x="80670" y="13054"/>
                </a:cubicBezTo>
                <a:cubicBezTo>
                  <a:pt x="79654" y="13791"/>
                  <a:pt x="74548" y="17436"/>
                  <a:pt x="74243" y="17664"/>
                </a:cubicBezTo>
                <a:cubicBezTo>
                  <a:pt x="67971" y="22287"/>
                  <a:pt x="61862" y="26884"/>
                  <a:pt x="55156" y="30872"/>
                </a:cubicBezTo>
                <a:cubicBezTo>
                  <a:pt x="39065" y="40410"/>
                  <a:pt x="25489" y="51205"/>
                  <a:pt x="12319" y="64387"/>
                </a:cubicBezTo>
                <a:cubicBezTo>
                  <a:pt x="9652" y="67042"/>
                  <a:pt x="5334" y="67042"/>
                  <a:pt x="2667" y="64387"/>
                </a:cubicBezTo>
                <a:cubicBezTo>
                  <a:pt x="0" y="61720"/>
                  <a:pt x="0" y="57403"/>
                  <a:pt x="2667" y="54736"/>
                </a:cubicBezTo>
                <a:cubicBezTo>
                  <a:pt x="16675" y="40740"/>
                  <a:pt x="31090" y="29285"/>
                  <a:pt x="48184" y="19137"/>
                </a:cubicBezTo>
                <a:cubicBezTo>
                  <a:pt x="54509" y="15391"/>
                  <a:pt x="60236" y="11035"/>
                  <a:pt x="66155" y="6691"/>
                </a:cubicBezTo>
                <a:cubicBezTo>
                  <a:pt x="66472" y="6463"/>
                  <a:pt x="72631" y="2031"/>
                  <a:pt x="72631" y="203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 rot="0" flipH="0" flipV="0">
            <a:off x="12604226" y="8468919"/>
            <a:ext cx="95732" cy="65048"/>
          </a:xfrm>
          <a:custGeom>
            <a:pathLst>
              <a:path w="95732" h="65048">
                <a:moveTo>
                  <a:pt x="82740" y="11023"/>
                </a:moveTo>
                <a:cubicBezTo>
                  <a:pt x="83032" y="11518"/>
                  <a:pt x="83476" y="12051"/>
                  <a:pt x="84098" y="12572"/>
                </a:cubicBezTo>
                <a:cubicBezTo>
                  <a:pt x="83552" y="12115"/>
                  <a:pt x="83095" y="11594"/>
                  <a:pt x="82740" y="11023"/>
                </a:cubicBezTo>
                <a:moveTo>
                  <a:pt x="84263" y="1994"/>
                </a:moveTo>
                <a:cubicBezTo>
                  <a:pt x="86638" y="127"/>
                  <a:pt x="90055" y="0"/>
                  <a:pt x="92569" y="1892"/>
                </a:cubicBezTo>
                <a:cubicBezTo>
                  <a:pt x="94741" y="3531"/>
                  <a:pt x="95135" y="5207"/>
                  <a:pt x="95313" y="6032"/>
                </a:cubicBezTo>
                <a:cubicBezTo>
                  <a:pt x="95732" y="7887"/>
                  <a:pt x="89953" y="14324"/>
                  <a:pt x="89953" y="14324"/>
                </a:cubicBezTo>
                <a:cubicBezTo>
                  <a:pt x="89953" y="14324"/>
                  <a:pt x="90436" y="14159"/>
                  <a:pt x="90753" y="13956"/>
                </a:cubicBezTo>
                <a:cubicBezTo>
                  <a:pt x="87718" y="15836"/>
                  <a:pt x="88023" y="15925"/>
                  <a:pt x="85038" y="18020"/>
                </a:cubicBezTo>
                <a:cubicBezTo>
                  <a:pt x="78156" y="22834"/>
                  <a:pt x="70790" y="26339"/>
                  <a:pt x="63894" y="30923"/>
                </a:cubicBezTo>
                <a:cubicBezTo>
                  <a:pt x="46634" y="42430"/>
                  <a:pt x="29616" y="55904"/>
                  <a:pt x="10262" y="63651"/>
                </a:cubicBezTo>
                <a:cubicBezTo>
                  <a:pt x="6782" y="65048"/>
                  <a:pt x="2794" y="63346"/>
                  <a:pt x="1410" y="59854"/>
                </a:cubicBezTo>
                <a:cubicBezTo>
                  <a:pt x="0" y="56361"/>
                  <a:pt x="1702" y="52386"/>
                  <a:pt x="5207" y="50989"/>
                </a:cubicBezTo>
                <a:cubicBezTo>
                  <a:pt x="23698" y="43585"/>
                  <a:pt x="39853" y="30568"/>
                  <a:pt x="56325" y="19582"/>
                </a:cubicBezTo>
                <a:cubicBezTo>
                  <a:pt x="63132" y="15036"/>
                  <a:pt x="70421" y="11594"/>
                  <a:pt x="77203" y="6845"/>
                </a:cubicBezTo>
                <a:cubicBezTo>
                  <a:pt x="80543" y="4508"/>
                  <a:pt x="80213" y="4432"/>
                  <a:pt x="83603" y="2349"/>
                </a:cubicBezTo>
                <a:cubicBezTo>
                  <a:pt x="83819" y="2222"/>
                  <a:pt x="84048" y="2095"/>
                  <a:pt x="84263" y="199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 rot="0" flipH="0" flipV="0">
            <a:off x="12809954" y="8335716"/>
            <a:ext cx="131215" cy="215836"/>
          </a:xfrm>
          <a:custGeom>
            <a:pathLst>
              <a:path w="131215" h="215836">
                <a:moveTo>
                  <a:pt x="14071" y="9271"/>
                </a:moveTo>
                <a:cubicBezTo>
                  <a:pt x="14769" y="10858"/>
                  <a:pt x="16979" y="16001"/>
                  <a:pt x="17182" y="16560"/>
                </a:cubicBezTo>
                <a:cubicBezTo>
                  <a:pt x="22135" y="29413"/>
                  <a:pt x="25793" y="42570"/>
                  <a:pt x="31000" y="55321"/>
                </a:cubicBezTo>
                <a:cubicBezTo>
                  <a:pt x="47370" y="95516"/>
                  <a:pt x="61670" y="140296"/>
                  <a:pt x="92595" y="172046"/>
                </a:cubicBezTo>
                <a:cubicBezTo>
                  <a:pt x="102513" y="182232"/>
                  <a:pt x="112483" y="196278"/>
                  <a:pt x="126034" y="201790"/>
                </a:cubicBezTo>
                <a:cubicBezTo>
                  <a:pt x="129526" y="203212"/>
                  <a:pt x="131215" y="207175"/>
                  <a:pt x="129780" y="210667"/>
                </a:cubicBezTo>
                <a:cubicBezTo>
                  <a:pt x="128371" y="214160"/>
                  <a:pt x="124395" y="215836"/>
                  <a:pt x="120903" y="214426"/>
                </a:cubicBezTo>
                <a:cubicBezTo>
                  <a:pt x="105663" y="208229"/>
                  <a:pt x="93966" y="193001"/>
                  <a:pt x="82828" y="181571"/>
                </a:cubicBezTo>
                <a:cubicBezTo>
                  <a:pt x="50685" y="148564"/>
                  <a:pt x="35381" y="102247"/>
                  <a:pt x="18363" y="60477"/>
                </a:cubicBezTo>
                <a:cubicBezTo>
                  <a:pt x="13132" y="47624"/>
                  <a:pt x="9436" y="34391"/>
                  <a:pt x="4458" y="21450"/>
                </a:cubicBezTo>
                <a:cubicBezTo>
                  <a:pt x="4089" y="20497"/>
                  <a:pt x="648" y="13881"/>
                  <a:pt x="292" y="10096"/>
                </a:cubicBezTo>
                <a:cubicBezTo>
                  <a:pt x="0" y="6973"/>
                  <a:pt x="1003" y="4585"/>
                  <a:pt x="2400" y="3023"/>
                </a:cubicBezTo>
                <a:cubicBezTo>
                  <a:pt x="4915" y="229"/>
                  <a:pt x="9233" y="0"/>
                  <a:pt x="12040" y="2515"/>
                </a:cubicBezTo>
                <a:cubicBezTo>
                  <a:pt x="13983" y="4268"/>
                  <a:pt x="14680" y="6897"/>
                  <a:pt x="14071" y="927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 rot="0" flipH="0" flipV="0">
            <a:off x="12812037" y="8306323"/>
            <a:ext cx="145160" cy="234886"/>
          </a:xfrm>
          <a:custGeom>
            <a:pathLst>
              <a:path w="145160" h="234886">
                <a:moveTo>
                  <a:pt x="35763" y="63741"/>
                </a:moveTo>
                <a:cubicBezTo>
                  <a:pt x="40868" y="80085"/>
                  <a:pt x="46545" y="85521"/>
                  <a:pt x="54178" y="100786"/>
                </a:cubicBezTo>
                <a:cubicBezTo>
                  <a:pt x="65150" y="122745"/>
                  <a:pt x="75285" y="145109"/>
                  <a:pt x="87985" y="166115"/>
                </a:cubicBezTo>
                <a:cubicBezTo>
                  <a:pt x="82486" y="155346"/>
                  <a:pt x="77431" y="145046"/>
                  <a:pt x="72897" y="136537"/>
                </a:cubicBezTo>
                <a:cubicBezTo>
                  <a:pt x="60121" y="112508"/>
                  <a:pt x="48374" y="87883"/>
                  <a:pt x="35763" y="63741"/>
                </a:cubicBezTo>
                <a:moveTo>
                  <a:pt x="3442" y="20904"/>
                </a:moveTo>
                <a:cubicBezTo>
                  <a:pt x="3391" y="20752"/>
                  <a:pt x="953" y="13424"/>
                  <a:pt x="394" y="10186"/>
                </a:cubicBezTo>
                <a:cubicBezTo>
                  <a:pt x="0" y="7900"/>
                  <a:pt x="216" y="6071"/>
                  <a:pt x="559" y="5068"/>
                </a:cubicBezTo>
                <a:cubicBezTo>
                  <a:pt x="1715" y="1410"/>
                  <a:pt x="4280" y="0"/>
                  <a:pt x="7404" y="0"/>
                </a:cubicBezTo>
                <a:cubicBezTo>
                  <a:pt x="8916" y="0"/>
                  <a:pt x="10592" y="394"/>
                  <a:pt x="12332" y="1334"/>
                </a:cubicBezTo>
                <a:cubicBezTo>
                  <a:pt x="14313" y="2401"/>
                  <a:pt x="16637" y="4496"/>
                  <a:pt x="18936" y="7341"/>
                </a:cubicBezTo>
                <a:cubicBezTo>
                  <a:pt x="24537" y="14275"/>
                  <a:pt x="30747" y="26276"/>
                  <a:pt x="32525" y="29350"/>
                </a:cubicBezTo>
                <a:cubicBezTo>
                  <a:pt x="51396" y="62167"/>
                  <a:pt x="67170" y="96735"/>
                  <a:pt x="84937" y="130136"/>
                </a:cubicBezTo>
                <a:cubicBezTo>
                  <a:pt x="99313" y="157149"/>
                  <a:pt x="118605" y="203390"/>
                  <a:pt x="141744" y="221894"/>
                </a:cubicBezTo>
                <a:cubicBezTo>
                  <a:pt x="144678" y="224243"/>
                  <a:pt x="145160" y="228536"/>
                  <a:pt x="142811" y="231469"/>
                </a:cubicBezTo>
                <a:cubicBezTo>
                  <a:pt x="140449" y="234403"/>
                  <a:pt x="136156" y="234886"/>
                  <a:pt x="133222" y="232536"/>
                </a:cubicBezTo>
                <a:cubicBezTo>
                  <a:pt x="132613" y="232054"/>
                  <a:pt x="132003" y="231546"/>
                  <a:pt x="131406" y="231025"/>
                </a:cubicBezTo>
                <a:cubicBezTo>
                  <a:pt x="130682" y="231825"/>
                  <a:pt x="130009" y="232320"/>
                  <a:pt x="129793" y="232422"/>
                </a:cubicBezTo>
                <a:cubicBezTo>
                  <a:pt x="126745" y="233946"/>
                  <a:pt x="123748" y="233768"/>
                  <a:pt x="120789" y="232244"/>
                </a:cubicBezTo>
                <a:cubicBezTo>
                  <a:pt x="119430" y="231546"/>
                  <a:pt x="118033" y="230441"/>
                  <a:pt x="116674" y="229183"/>
                </a:cubicBezTo>
                <a:cubicBezTo>
                  <a:pt x="115861" y="228421"/>
                  <a:pt x="115112" y="227469"/>
                  <a:pt x="114261" y="227024"/>
                </a:cubicBezTo>
                <a:cubicBezTo>
                  <a:pt x="101155" y="220319"/>
                  <a:pt x="90347" y="207289"/>
                  <a:pt x="82575" y="195122"/>
                </a:cubicBezTo>
                <a:cubicBezTo>
                  <a:pt x="57568" y="156069"/>
                  <a:pt x="38036" y="122313"/>
                  <a:pt x="19457" y="79158"/>
                </a:cubicBezTo>
                <a:cubicBezTo>
                  <a:pt x="18136" y="76110"/>
                  <a:pt x="8649" y="54559"/>
                  <a:pt x="5436" y="43396"/>
                </a:cubicBezTo>
                <a:cubicBezTo>
                  <a:pt x="4229" y="39180"/>
                  <a:pt x="4013" y="35890"/>
                  <a:pt x="4331" y="34316"/>
                </a:cubicBezTo>
                <a:cubicBezTo>
                  <a:pt x="4648" y="32779"/>
                  <a:pt x="5461" y="31458"/>
                  <a:pt x="6579" y="30506"/>
                </a:cubicBezTo>
                <a:cubicBezTo>
                  <a:pt x="5182" y="27178"/>
                  <a:pt x="4077" y="23965"/>
                  <a:pt x="3442" y="2090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 rot="0" flipH="0" flipV="0">
            <a:off x="12831122" y="8343754"/>
            <a:ext cx="121639" cy="199288"/>
          </a:xfrm>
          <a:custGeom>
            <a:pathLst>
              <a:path w="121639" h="199288">
                <a:moveTo>
                  <a:pt x="11010" y="13970"/>
                </a:moveTo>
                <a:cubicBezTo>
                  <a:pt x="10388" y="14300"/>
                  <a:pt x="9728" y="14528"/>
                  <a:pt x="9080" y="14668"/>
                </a:cubicBezTo>
                <a:cubicBezTo>
                  <a:pt x="9690" y="14566"/>
                  <a:pt x="10325" y="14338"/>
                  <a:pt x="11010" y="13970"/>
                </a:cubicBezTo>
                <a:moveTo>
                  <a:pt x="2806" y="12650"/>
                </a:moveTo>
                <a:cubicBezTo>
                  <a:pt x="2501" y="12320"/>
                  <a:pt x="2222" y="11951"/>
                  <a:pt x="1968" y="11558"/>
                </a:cubicBezTo>
                <a:cubicBezTo>
                  <a:pt x="0" y="8344"/>
                  <a:pt x="990" y="4141"/>
                  <a:pt x="4191" y="2159"/>
                </a:cubicBezTo>
                <a:cubicBezTo>
                  <a:pt x="7696" y="0"/>
                  <a:pt x="10464" y="826"/>
                  <a:pt x="12749" y="2680"/>
                </a:cubicBezTo>
                <a:cubicBezTo>
                  <a:pt x="13613" y="3391"/>
                  <a:pt x="14502" y="4458"/>
                  <a:pt x="15124" y="6008"/>
                </a:cubicBezTo>
                <a:cubicBezTo>
                  <a:pt x="15480" y="6858"/>
                  <a:pt x="15962" y="9145"/>
                  <a:pt x="16064" y="9703"/>
                </a:cubicBezTo>
                <a:cubicBezTo>
                  <a:pt x="18896" y="15646"/>
                  <a:pt x="19633" y="18656"/>
                  <a:pt x="22909" y="24701"/>
                </a:cubicBezTo>
                <a:cubicBezTo>
                  <a:pt x="28535" y="35064"/>
                  <a:pt x="36270" y="44602"/>
                  <a:pt x="42620" y="54546"/>
                </a:cubicBezTo>
                <a:cubicBezTo>
                  <a:pt x="54939" y="73812"/>
                  <a:pt x="65378" y="100710"/>
                  <a:pt x="77253" y="126199"/>
                </a:cubicBezTo>
                <a:cubicBezTo>
                  <a:pt x="88467" y="150304"/>
                  <a:pt x="100849" y="173240"/>
                  <a:pt x="118020" y="186118"/>
                </a:cubicBezTo>
                <a:cubicBezTo>
                  <a:pt x="121030" y="188379"/>
                  <a:pt x="121639" y="192646"/>
                  <a:pt x="119379" y="195668"/>
                </a:cubicBezTo>
                <a:cubicBezTo>
                  <a:pt x="117118" y="198666"/>
                  <a:pt x="112851" y="199288"/>
                  <a:pt x="109841" y="197027"/>
                </a:cubicBezTo>
                <a:cubicBezTo>
                  <a:pt x="94741" y="185699"/>
                  <a:pt x="82701" y="167513"/>
                  <a:pt x="72224" y="147078"/>
                </a:cubicBezTo>
                <a:cubicBezTo>
                  <a:pt x="57403" y="118122"/>
                  <a:pt x="45642" y="84594"/>
                  <a:pt x="31139" y="61887"/>
                </a:cubicBezTo>
                <a:cubicBezTo>
                  <a:pt x="24599" y="51676"/>
                  <a:pt x="16699" y="41846"/>
                  <a:pt x="10934" y="31203"/>
                </a:cubicBezTo>
                <a:cubicBezTo>
                  <a:pt x="7454" y="24790"/>
                  <a:pt x="6680" y="21666"/>
                  <a:pt x="3619" y="15252"/>
                </a:cubicBezTo>
                <a:cubicBezTo>
                  <a:pt x="3365" y="14719"/>
                  <a:pt x="3060" y="13615"/>
                  <a:pt x="2806" y="126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 rot="0" flipH="0" flipV="0">
            <a:off x="12931755" y="8538878"/>
            <a:ext cx="161035" cy="146468"/>
          </a:xfrm>
          <a:custGeom>
            <a:pathLst>
              <a:path w="161035" h="146468">
                <a:moveTo>
                  <a:pt x="160223" y="140055"/>
                </a:moveTo>
                <a:cubicBezTo>
                  <a:pt x="160135" y="141109"/>
                  <a:pt x="159792" y="141921"/>
                  <a:pt x="159512" y="142506"/>
                </a:cubicBezTo>
                <a:cubicBezTo>
                  <a:pt x="158534" y="144563"/>
                  <a:pt x="156807" y="146176"/>
                  <a:pt x="153835" y="146405"/>
                </a:cubicBezTo>
                <a:cubicBezTo>
                  <a:pt x="153086" y="146468"/>
                  <a:pt x="151791" y="146443"/>
                  <a:pt x="150292" y="145769"/>
                </a:cubicBezTo>
                <a:cubicBezTo>
                  <a:pt x="149378" y="145376"/>
                  <a:pt x="147777" y="144296"/>
                  <a:pt x="147104" y="143725"/>
                </a:cubicBezTo>
                <a:cubicBezTo>
                  <a:pt x="145606" y="142429"/>
                  <a:pt x="143929" y="141337"/>
                  <a:pt x="142469" y="139992"/>
                </a:cubicBezTo>
                <a:cubicBezTo>
                  <a:pt x="139345" y="137147"/>
                  <a:pt x="137046" y="133363"/>
                  <a:pt x="134658" y="129934"/>
                </a:cubicBezTo>
                <a:cubicBezTo>
                  <a:pt x="130963" y="124676"/>
                  <a:pt x="113437" y="110261"/>
                  <a:pt x="107849" y="107467"/>
                </a:cubicBezTo>
                <a:cubicBezTo>
                  <a:pt x="80950" y="94018"/>
                  <a:pt x="38659" y="58166"/>
                  <a:pt x="20511" y="34506"/>
                </a:cubicBezTo>
                <a:cubicBezTo>
                  <a:pt x="17717" y="30874"/>
                  <a:pt x="9246" y="24397"/>
                  <a:pt x="4699" y="18440"/>
                </a:cubicBezTo>
                <a:cubicBezTo>
                  <a:pt x="1448" y="14186"/>
                  <a:pt x="0" y="9880"/>
                  <a:pt x="419" y="6401"/>
                </a:cubicBezTo>
                <a:cubicBezTo>
                  <a:pt x="864" y="2667"/>
                  <a:pt x="4268" y="0"/>
                  <a:pt x="8001" y="444"/>
                </a:cubicBezTo>
                <a:cubicBezTo>
                  <a:pt x="11595" y="876"/>
                  <a:pt x="14199" y="4038"/>
                  <a:pt x="13996" y="7594"/>
                </a:cubicBezTo>
                <a:cubicBezTo>
                  <a:pt x="14262" y="8026"/>
                  <a:pt x="15901" y="10719"/>
                  <a:pt x="17323" y="12281"/>
                </a:cubicBezTo>
                <a:cubicBezTo>
                  <a:pt x="18479" y="13563"/>
                  <a:pt x="19736" y="14834"/>
                  <a:pt x="21031" y="16091"/>
                </a:cubicBezTo>
                <a:cubicBezTo>
                  <a:pt x="21679" y="14376"/>
                  <a:pt x="22975" y="13335"/>
                  <a:pt x="23495" y="12954"/>
                </a:cubicBezTo>
                <a:cubicBezTo>
                  <a:pt x="24842" y="11938"/>
                  <a:pt x="27102" y="10795"/>
                  <a:pt x="30252" y="12065"/>
                </a:cubicBezTo>
                <a:cubicBezTo>
                  <a:pt x="30722" y="12255"/>
                  <a:pt x="31623" y="12713"/>
                  <a:pt x="32652" y="13589"/>
                </a:cubicBezTo>
                <a:cubicBezTo>
                  <a:pt x="33376" y="14211"/>
                  <a:pt x="34659" y="15646"/>
                  <a:pt x="35395" y="16116"/>
                </a:cubicBezTo>
                <a:cubicBezTo>
                  <a:pt x="39129" y="18491"/>
                  <a:pt x="42266" y="21565"/>
                  <a:pt x="45136" y="24905"/>
                </a:cubicBezTo>
                <a:cubicBezTo>
                  <a:pt x="48565" y="27610"/>
                  <a:pt x="52185" y="30429"/>
                  <a:pt x="55385" y="32944"/>
                </a:cubicBezTo>
                <a:cubicBezTo>
                  <a:pt x="57265" y="31191"/>
                  <a:pt x="60516" y="29870"/>
                  <a:pt x="65443" y="31890"/>
                </a:cubicBezTo>
                <a:cubicBezTo>
                  <a:pt x="67641" y="32804"/>
                  <a:pt x="70955" y="34658"/>
                  <a:pt x="75299" y="37998"/>
                </a:cubicBezTo>
                <a:cubicBezTo>
                  <a:pt x="76238" y="38316"/>
                  <a:pt x="77153" y="38633"/>
                  <a:pt x="78042" y="38951"/>
                </a:cubicBezTo>
                <a:cubicBezTo>
                  <a:pt x="82246" y="40424"/>
                  <a:pt x="85878" y="41948"/>
                  <a:pt x="87516" y="43116"/>
                </a:cubicBezTo>
                <a:cubicBezTo>
                  <a:pt x="101740" y="53149"/>
                  <a:pt x="115786" y="68326"/>
                  <a:pt x="125108" y="83033"/>
                </a:cubicBezTo>
                <a:cubicBezTo>
                  <a:pt x="131648" y="93358"/>
                  <a:pt x="138849" y="103098"/>
                  <a:pt x="145936" y="113157"/>
                </a:cubicBezTo>
                <a:cubicBezTo>
                  <a:pt x="147346" y="115176"/>
                  <a:pt x="148298" y="116446"/>
                  <a:pt x="149060" y="117488"/>
                </a:cubicBezTo>
                <a:cubicBezTo>
                  <a:pt x="152388" y="121272"/>
                  <a:pt x="155512" y="125031"/>
                  <a:pt x="157531" y="127927"/>
                </a:cubicBezTo>
                <a:cubicBezTo>
                  <a:pt x="160084" y="131585"/>
                  <a:pt x="161035" y="134734"/>
                  <a:pt x="161035" y="136309"/>
                </a:cubicBezTo>
                <a:cubicBezTo>
                  <a:pt x="161035" y="137922"/>
                  <a:pt x="160692" y="139128"/>
                  <a:pt x="160223" y="1400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 rot="0" flipH="0" flipV="0">
            <a:off x="13062588" y="8721545"/>
            <a:ext cx="85330" cy="136308"/>
          </a:xfrm>
          <a:custGeom>
            <a:pathLst>
              <a:path w="85330" h="136308">
                <a:moveTo>
                  <a:pt x="41681" y="57734"/>
                </a:moveTo>
                <a:lnTo>
                  <a:pt x="41415" y="58432"/>
                </a:lnTo>
                <a:lnTo>
                  <a:pt x="41555" y="58521"/>
                </a:lnTo>
                <a:lnTo>
                  <a:pt x="41605" y="58191"/>
                </a:lnTo>
                <a:close/>
                <a:moveTo>
                  <a:pt x="57086" y="94500"/>
                </a:moveTo>
                <a:cubicBezTo>
                  <a:pt x="56946" y="96202"/>
                  <a:pt x="56641" y="97878"/>
                  <a:pt x="56095" y="99605"/>
                </a:cubicBezTo>
                <a:cubicBezTo>
                  <a:pt x="56006" y="100164"/>
                  <a:pt x="55905" y="100723"/>
                  <a:pt x="55790" y="101282"/>
                </a:cubicBezTo>
                <a:cubicBezTo>
                  <a:pt x="56870" y="99059"/>
                  <a:pt x="57200" y="96799"/>
                  <a:pt x="57086" y="94500"/>
                </a:cubicBezTo>
                <a:moveTo>
                  <a:pt x="2248" y="125653"/>
                </a:moveTo>
                <a:cubicBezTo>
                  <a:pt x="1537" y="123875"/>
                  <a:pt x="1588" y="121792"/>
                  <a:pt x="2566" y="119964"/>
                </a:cubicBezTo>
                <a:cubicBezTo>
                  <a:pt x="851" y="123164"/>
                  <a:pt x="2134" y="125424"/>
                  <a:pt x="2235" y="125653"/>
                </a:cubicBezTo>
                <a:close/>
                <a:moveTo>
                  <a:pt x="13424" y="127965"/>
                </a:moveTo>
                <a:cubicBezTo>
                  <a:pt x="12459" y="128942"/>
                  <a:pt x="11227" y="129590"/>
                  <a:pt x="9906" y="129857"/>
                </a:cubicBezTo>
                <a:cubicBezTo>
                  <a:pt x="10147" y="129806"/>
                  <a:pt x="11798" y="129717"/>
                  <a:pt x="13411" y="127990"/>
                </a:cubicBezTo>
                <a:close/>
                <a:moveTo>
                  <a:pt x="26746" y="59423"/>
                </a:moveTo>
                <a:cubicBezTo>
                  <a:pt x="26619" y="54775"/>
                  <a:pt x="27686" y="49975"/>
                  <a:pt x="29464" y="45263"/>
                </a:cubicBezTo>
                <a:cubicBezTo>
                  <a:pt x="32080" y="38291"/>
                  <a:pt x="36259" y="31496"/>
                  <a:pt x="39307" y="25921"/>
                </a:cubicBezTo>
                <a:cubicBezTo>
                  <a:pt x="42341" y="20371"/>
                  <a:pt x="45440" y="14504"/>
                  <a:pt x="49186" y="10021"/>
                </a:cubicBezTo>
                <a:cubicBezTo>
                  <a:pt x="52742" y="5753"/>
                  <a:pt x="56921" y="2642"/>
                  <a:pt x="61848" y="1321"/>
                </a:cubicBezTo>
                <a:cubicBezTo>
                  <a:pt x="66776" y="0"/>
                  <a:pt x="72618" y="356"/>
                  <a:pt x="79628" y="3861"/>
                </a:cubicBezTo>
                <a:cubicBezTo>
                  <a:pt x="81635" y="4864"/>
                  <a:pt x="83451" y="6820"/>
                  <a:pt x="84251" y="9919"/>
                </a:cubicBezTo>
                <a:cubicBezTo>
                  <a:pt x="85330" y="14097"/>
                  <a:pt x="83883" y="22657"/>
                  <a:pt x="83146" y="25248"/>
                </a:cubicBezTo>
                <a:cubicBezTo>
                  <a:pt x="81190" y="32068"/>
                  <a:pt x="77126" y="38062"/>
                  <a:pt x="72897" y="44031"/>
                </a:cubicBezTo>
                <a:cubicBezTo>
                  <a:pt x="69532" y="48768"/>
                  <a:pt x="66026" y="53467"/>
                  <a:pt x="64312" y="58940"/>
                </a:cubicBezTo>
                <a:cubicBezTo>
                  <a:pt x="63385" y="61912"/>
                  <a:pt x="63664" y="64985"/>
                  <a:pt x="64299" y="68084"/>
                </a:cubicBezTo>
                <a:cubicBezTo>
                  <a:pt x="65137" y="72148"/>
                  <a:pt x="66598" y="76237"/>
                  <a:pt x="67855" y="80327"/>
                </a:cubicBezTo>
                <a:cubicBezTo>
                  <a:pt x="71119" y="91007"/>
                  <a:pt x="72707" y="101561"/>
                  <a:pt x="65569" y="111416"/>
                </a:cubicBezTo>
                <a:cubicBezTo>
                  <a:pt x="58000" y="121856"/>
                  <a:pt x="43217" y="134175"/>
                  <a:pt x="29947" y="135648"/>
                </a:cubicBezTo>
                <a:cubicBezTo>
                  <a:pt x="24003" y="136308"/>
                  <a:pt x="17844" y="134302"/>
                  <a:pt x="11976" y="133489"/>
                </a:cubicBezTo>
                <a:cubicBezTo>
                  <a:pt x="11176" y="133680"/>
                  <a:pt x="9004" y="134175"/>
                  <a:pt x="8077" y="134200"/>
                </a:cubicBezTo>
                <a:cubicBezTo>
                  <a:pt x="6782" y="134238"/>
                  <a:pt x="5664" y="133997"/>
                  <a:pt x="4737" y="133629"/>
                </a:cubicBezTo>
                <a:cubicBezTo>
                  <a:pt x="2197" y="132613"/>
                  <a:pt x="318" y="130733"/>
                  <a:pt x="51" y="127152"/>
                </a:cubicBezTo>
                <a:cubicBezTo>
                  <a:pt x="0" y="126440"/>
                  <a:pt x="38" y="125145"/>
                  <a:pt x="660" y="123608"/>
                </a:cubicBezTo>
                <a:cubicBezTo>
                  <a:pt x="1143" y="122402"/>
                  <a:pt x="2400" y="120205"/>
                  <a:pt x="2705" y="119710"/>
                </a:cubicBezTo>
                <a:cubicBezTo>
                  <a:pt x="5105" y="115747"/>
                  <a:pt x="8153" y="117373"/>
                  <a:pt x="10579" y="120014"/>
                </a:cubicBezTo>
                <a:cubicBezTo>
                  <a:pt x="11532" y="119887"/>
                  <a:pt x="12484" y="119798"/>
                  <a:pt x="13056" y="119875"/>
                </a:cubicBezTo>
                <a:cubicBezTo>
                  <a:pt x="18085" y="120497"/>
                  <a:pt x="23343" y="122669"/>
                  <a:pt x="28448" y="122097"/>
                </a:cubicBezTo>
                <a:cubicBezTo>
                  <a:pt x="31039" y="121805"/>
                  <a:pt x="33668" y="120929"/>
                  <a:pt x="36259" y="119633"/>
                </a:cubicBezTo>
                <a:cubicBezTo>
                  <a:pt x="35522" y="118897"/>
                  <a:pt x="34925" y="117906"/>
                  <a:pt x="34531" y="116611"/>
                </a:cubicBezTo>
                <a:cubicBezTo>
                  <a:pt x="34341" y="116014"/>
                  <a:pt x="34176" y="115188"/>
                  <a:pt x="34227" y="114147"/>
                </a:cubicBezTo>
                <a:cubicBezTo>
                  <a:pt x="34265" y="113372"/>
                  <a:pt x="34874" y="111175"/>
                  <a:pt x="35090" y="110235"/>
                </a:cubicBezTo>
                <a:cubicBezTo>
                  <a:pt x="36017" y="106603"/>
                  <a:pt x="38240" y="104279"/>
                  <a:pt x="40183" y="101295"/>
                </a:cubicBezTo>
                <a:cubicBezTo>
                  <a:pt x="39942" y="100596"/>
                  <a:pt x="39497" y="99897"/>
                  <a:pt x="39078" y="99212"/>
                </a:cubicBezTo>
                <a:cubicBezTo>
                  <a:pt x="36678" y="95364"/>
                  <a:pt x="32957" y="91731"/>
                  <a:pt x="30734" y="88480"/>
                </a:cubicBezTo>
                <a:cubicBezTo>
                  <a:pt x="29921" y="87312"/>
                  <a:pt x="29248" y="85686"/>
                  <a:pt x="28689" y="83908"/>
                </a:cubicBezTo>
                <a:cubicBezTo>
                  <a:pt x="28448" y="83857"/>
                  <a:pt x="28220" y="83781"/>
                  <a:pt x="28004" y="83705"/>
                </a:cubicBezTo>
                <a:cubicBezTo>
                  <a:pt x="26975" y="83362"/>
                  <a:pt x="22428" y="81559"/>
                  <a:pt x="23330" y="74396"/>
                </a:cubicBezTo>
                <a:cubicBezTo>
                  <a:pt x="23914" y="69735"/>
                  <a:pt x="25083" y="64655"/>
                  <a:pt x="26746" y="5942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 rot="0" flipH="0" flipV="0">
            <a:off x="13045946" y="8652435"/>
            <a:ext cx="111721" cy="222617"/>
          </a:xfrm>
          <a:custGeom>
            <a:pathLst>
              <a:path w="111721" h="222617">
                <a:moveTo>
                  <a:pt x="97675" y="6032"/>
                </a:moveTo>
                <a:cubicBezTo>
                  <a:pt x="97510" y="6705"/>
                  <a:pt x="97447" y="7543"/>
                  <a:pt x="97650" y="8584"/>
                </a:cubicBezTo>
                <a:cubicBezTo>
                  <a:pt x="97485" y="7708"/>
                  <a:pt x="97498" y="6844"/>
                  <a:pt x="97675" y="6032"/>
                </a:cubicBezTo>
                <a:moveTo>
                  <a:pt x="47358" y="216255"/>
                </a:moveTo>
                <a:cubicBezTo>
                  <a:pt x="47155" y="216661"/>
                  <a:pt x="46901" y="217093"/>
                  <a:pt x="46583" y="217512"/>
                </a:cubicBezTo>
                <a:cubicBezTo>
                  <a:pt x="46190" y="218007"/>
                  <a:pt x="45390" y="218884"/>
                  <a:pt x="44005" y="219620"/>
                </a:cubicBezTo>
                <a:cubicBezTo>
                  <a:pt x="42875" y="220230"/>
                  <a:pt x="40424" y="221170"/>
                  <a:pt x="39306" y="221500"/>
                </a:cubicBezTo>
                <a:cubicBezTo>
                  <a:pt x="35585" y="222617"/>
                  <a:pt x="32385" y="222097"/>
                  <a:pt x="28676" y="221766"/>
                </a:cubicBezTo>
                <a:cubicBezTo>
                  <a:pt x="23215" y="221271"/>
                  <a:pt x="15164" y="218884"/>
                  <a:pt x="9347" y="214693"/>
                </a:cubicBezTo>
                <a:cubicBezTo>
                  <a:pt x="4483" y="211175"/>
                  <a:pt x="1168" y="206450"/>
                  <a:pt x="609" y="200900"/>
                </a:cubicBezTo>
                <a:cubicBezTo>
                  <a:pt x="0" y="194753"/>
                  <a:pt x="1321" y="186130"/>
                  <a:pt x="3911" y="176529"/>
                </a:cubicBezTo>
                <a:cubicBezTo>
                  <a:pt x="9398" y="156120"/>
                  <a:pt x="20371" y="130695"/>
                  <a:pt x="25603" y="116890"/>
                </a:cubicBezTo>
                <a:cubicBezTo>
                  <a:pt x="32956" y="97510"/>
                  <a:pt x="37808" y="76885"/>
                  <a:pt x="46863" y="58216"/>
                </a:cubicBezTo>
                <a:cubicBezTo>
                  <a:pt x="54991" y="41452"/>
                  <a:pt x="60833" y="24447"/>
                  <a:pt x="74803" y="11861"/>
                </a:cubicBezTo>
                <a:cubicBezTo>
                  <a:pt x="79654" y="7505"/>
                  <a:pt x="85471" y="2489"/>
                  <a:pt x="92100" y="914"/>
                </a:cubicBezTo>
                <a:cubicBezTo>
                  <a:pt x="95440" y="127"/>
                  <a:pt x="99821" y="0"/>
                  <a:pt x="103224" y="305"/>
                </a:cubicBezTo>
                <a:cubicBezTo>
                  <a:pt x="103669" y="356"/>
                  <a:pt x="104126" y="445"/>
                  <a:pt x="104558" y="559"/>
                </a:cubicBezTo>
                <a:cubicBezTo>
                  <a:pt x="107555" y="648"/>
                  <a:pt x="110260" y="2731"/>
                  <a:pt x="110997" y="5779"/>
                </a:cubicBezTo>
                <a:cubicBezTo>
                  <a:pt x="111721" y="8825"/>
                  <a:pt x="110641" y="10489"/>
                  <a:pt x="110171" y="11264"/>
                </a:cubicBezTo>
                <a:cubicBezTo>
                  <a:pt x="109295" y="12674"/>
                  <a:pt x="100786" y="13563"/>
                  <a:pt x="100786" y="13563"/>
                </a:cubicBezTo>
                <a:cubicBezTo>
                  <a:pt x="100786" y="13563"/>
                  <a:pt x="101485" y="13842"/>
                  <a:pt x="101993" y="13893"/>
                </a:cubicBezTo>
                <a:cubicBezTo>
                  <a:pt x="99935" y="13702"/>
                  <a:pt x="97282" y="13702"/>
                  <a:pt x="95250" y="14185"/>
                </a:cubicBezTo>
                <a:cubicBezTo>
                  <a:pt x="90805" y="15239"/>
                  <a:pt x="87198" y="19074"/>
                  <a:pt x="83934" y="22008"/>
                </a:cubicBezTo>
                <a:cubicBezTo>
                  <a:pt x="71298" y="33375"/>
                  <a:pt x="66472" y="49021"/>
                  <a:pt x="59131" y="64172"/>
                </a:cubicBezTo>
                <a:cubicBezTo>
                  <a:pt x="50254" y="82473"/>
                  <a:pt x="45555" y="102717"/>
                  <a:pt x="38354" y="121728"/>
                </a:cubicBezTo>
                <a:cubicBezTo>
                  <a:pt x="33947" y="133349"/>
                  <a:pt x="25374" y="153352"/>
                  <a:pt x="19621" y="171449"/>
                </a:cubicBezTo>
                <a:cubicBezTo>
                  <a:pt x="16954" y="179882"/>
                  <a:pt x="14808" y="187832"/>
                  <a:pt x="14236" y="194119"/>
                </a:cubicBezTo>
                <a:cubicBezTo>
                  <a:pt x="14732" y="194258"/>
                  <a:pt x="15253" y="194474"/>
                  <a:pt x="15799" y="194753"/>
                </a:cubicBezTo>
                <a:cubicBezTo>
                  <a:pt x="17551" y="195693"/>
                  <a:pt x="26759" y="201383"/>
                  <a:pt x="27432" y="201726"/>
                </a:cubicBezTo>
                <a:cubicBezTo>
                  <a:pt x="31750" y="203872"/>
                  <a:pt x="40665" y="204431"/>
                  <a:pt x="45326" y="202666"/>
                </a:cubicBezTo>
                <a:cubicBezTo>
                  <a:pt x="45618" y="202564"/>
                  <a:pt x="45910" y="202450"/>
                  <a:pt x="46190" y="202323"/>
                </a:cubicBezTo>
                <a:cubicBezTo>
                  <a:pt x="46660" y="200659"/>
                  <a:pt x="47599" y="198944"/>
                  <a:pt x="49035" y="197217"/>
                </a:cubicBezTo>
                <a:cubicBezTo>
                  <a:pt x="52413" y="193191"/>
                  <a:pt x="60261" y="188632"/>
                  <a:pt x="62522" y="186803"/>
                </a:cubicBezTo>
                <a:cubicBezTo>
                  <a:pt x="63258" y="185152"/>
                  <a:pt x="64287" y="182968"/>
                  <a:pt x="64986" y="182028"/>
                </a:cubicBezTo>
                <a:cubicBezTo>
                  <a:pt x="66941" y="179399"/>
                  <a:pt x="69431" y="178650"/>
                  <a:pt x="71323" y="178650"/>
                </a:cubicBezTo>
                <a:cubicBezTo>
                  <a:pt x="72352" y="178650"/>
                  <a:pt x="73228" y="178802"/>
                  <a:pt x="73977" y="179069"/>
                </a:cubicBezTo>
                <a:cubicBezTo>
                  <a:pt x="76149" y="176250"/>
                  <a:pt x="80150" y="175564"/>
                  <a:pt x="83147" y="177558"/>
                </a:cubicBezTo>
                <a:cubicBezTo>
                  <a:pt x="86284" y="179641"/>
                  <a:pt x="87135" y="183882"/>
                  <a:pt x="85052" y="187007"/>
                </a:cubicBezTo>
                <a:cubicBezTo>
                  <a:pt x="83172" y="189813"/>
                  <a:pt x="73622" y="204342"/>
                  <a:pt x="65684" y="210425"/>
                </a:cubicBezTo>
                <a:cubicBezTo>
                  <a:pt x="61290" y="213791"/>
                  <a:pt x="57010" y="214858"/>
                  <a:pt x="53429" y="213943"/>
                </a:cubicBezTo>
                <a:cubicBezTo>
                  <a:pt x="52337" y="214527"/>
                  <a:pt x="51232" y="215023"/>
                  <a:pt x="50114" y="215442"/>
                </a:cubicBezTo>
                <a:cubicBezTo>
                  <a:pt x="49276" y="215759"/>
                  <a:pt x="48349" y="216026"/>
                  <a:pt x="47358" y="2162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 rot="0" flipH="0" flipV="0">
            <a:off x="13056413" y="8661203"/>
            <a:ext cx="108139" cy="196824"/>
          </a:xfrm>
          <a:custGeom>
            <a:pathLst>
              <a:path w="108139" h="196824">
                <a:moveTo>
                  <a:pt x="44284" y="58966"/>
                </a:moveTo>
                <a:cubicBezTo>
                  <a:pt x="44322" y="58725"/>
                  <a:pt x="44372" y="58497"/>
                  <a:pt x="44436" y="58268"/>
                </a:cubicBezTo>
                <a:cubicBezTo>
                  <a:pt x="49833" y="38024"/>
                  <a:pt x="59689" y="19317"/>
                  <a:pt x="77037" y="7074"/>
                </a:cubicBezTo>
                <a:cubicBezTo>
                  <a:pt x="79450" y="5373"/>
                  <a:pt x="88632" y="356"/>
                  <a:pt x="95287" y="165"/>
                </a:cubicBezTo>
                <a:cubicBezTo>
                  <a:pt x="100468" y="0"/>
                  <a:pt x="104532" y="2058"/>
                  <a:pt x="106742" y="6465"/>
                </a:cubicBezTo>
                <a:cubicBezTo>
                  <a:pt x="107656" y="8293"/>
                  <a:pt x="108139" y="10732"/>
                  <a:pt x="106196" y="13475"/>
                </a:cubicBezTo>
                <a:cubicBezTo>
                  <a:pt x="106018" y="13716"/>
                  <a:pt x="105193" y="15037"/>
                  <a:pt x="102957" y="15952"/>
                </a:cubicBezTo>
                <a:cubicBezTo>
                  <a:pt x="101510" y="16536"/>
                  <a:pt x="93814" y="19165"/>
                  <a:pt x="89191" y="21730"/>
                </a:cubicBezTo>
                <a:cubicBezTo>
                  <a:pt x="80529" y="26556"/>
                  <a:pt x="76110" y="33363"/>
                  <a:pt x="70496" y="41529"/>
                </a:cubicBezTo>
                <a:cubicBezTo>
                  <a:pt x="49198" y="72516"/>
                  <a:pt x="35877" y="111747"/>
                  <a:pt x="22999" y="146862"/>
                </a:cubicBezTo>
                <a:cubicBezTo>
                  <a:pt x="21234" y="151688"/>
                  <a:pt x="15735" y="163842"/>
                  <a:pt x="14135" y="174320"/>
                </a:cubicBezTo>
                <a:cubicBezTo>
                  <a:pt x="13779" y="176631"/>
                  <a:pt x="13614" y="178828"/>
                  <a:pt x="13830" y="180797"/>
                </a:cubicBezTo>
                <a:cubicBezTo>
                  <a:pt x="13931" y="181775"/>
                  <a:pt x="14046" y="182702"/>
                  <a:pt x="14440" y="183426"/>
                </a:cubicBezTo>
                <a:cubicBezTo>
                  <a:pt x="15925" y="183413"/>
                  <a:pt x="17449" y="183540"/>
                  <a:pt x="18211" y="184035"/>
                </a:cubicBezTo>
                <a:cubicBezTo>
                  <a:pt x="21399" y="186054"/>
                  <a:pt x="22339" y="190271"/>
                  <a:pt x="20332" y="193446"/>
                </a:cubicBezTo>
                <a:cubicBezTo>
                  <a:pt x="18910" y="195694"/>
                  <a:pt x="16383" y="196824"/>
                  <a:pt x="13893" y="196583"/>
                </a:cubicBezTo>
                <a:cubicBezTo>
                  <a:pt x="12090" y="196773"/>
                  <a:pt x="9563" y="196824"/>
                  <a:pt x="8077" y="195897"/>
                </a:cubicBezTo>
                <a:cubicBezTo>
                  <a:pt x="2603" y="192493"/>
                  <a:pt x="0" y="186283"/>
                  <a:pt x="101" y="178511"/>
                </a:cubicBezTo>
                <a:cubicBezTo>
                  <a:pt x="254" y="165925"/>
                  <a:pt x="7899" y="148450"/>
                  <a:pt x="10198" y="142163"/>
                </a:cubicBezTo>
                <a:cubicBezTo>
                  <a:pt x="20167" y="114998"/>
                  <a:pt x="30467" y="85496"/>
                  <a:pt x="44284" y="5896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 rot="0" flipH="0" flipV="0">
            <a:off x="12954208" y="8647304"/>
            <a:ext cx="138937" cy="323607"/>
          </a:xfrm>
          <a:custGeom>
            <a:pathLst>
              <a:path w="138937" h="323607">
                <a:moveTo>
                  <a:pt x="117170" y="108851"/>
                </a:moveTo>
                <a:cubicBezTo>
                  <a:pt x="108001" y="138276"/>
                  <a:pt x="97168" y="167474"/>
                  <a:pt x="86906" y="196430"/>
                </a:cubicBezTo>
                <a:cubicBezTo>
                  <a:pt x="82461" y="208990"/>
                  <a:pt x="75807" y="220585"/>
                  <a:pt x="71590" y="233247"/>
                </a:cubicBezTo>
                <a:cubicBezTo>
                  <a:pt x="66218" y="249376"/>
                  <a:pt x="44514" y="282320"/>
                  <a:pt x="33211" y="294652"/>
                </a:cubicBezTo>
                <a:cubicBezTo>
                  <a:pt x="28893" y="299351"/>
                  <a:pt x="25095" y="305142"/>
                  <a:pt x="21006" y="310146"/>
                </a:cubicBezTo>
                <a:cubicBezTo>
                  <a:pt x="17691" y="314184"/>
                  <a:pt x="18415" y="314273"/>
                  <a:pt x="15316" y="318286"/>
                </a:cubicBezTo>
                <a:cubicBezTo>
                  <a:pt x="14643" y="319162"/>
                  <a:pt x="13386" y="320814"/>
                  <a:pt x="12472" y="321550"/>
                </a:cubicBezTo>
                <a:cubicBezTo>
                  <a:pt x="11189" y="322566"/>
                  <a:pt x="9894" y="323011"/>
                  <a:pt x="8814" y="323176"/>
                </a:cubicBezTo>
                <a:cubicBezTo>
                  <a:pt x="5918" y="323607"/>
                  <a:pt x="3137" y="322896"/>
                  <a:pt x="1321" y="319251"/>
                </a:cubicBezTo>
                <a:cubicBezTo>
                  <a:pt x="381" y="317346"/>
                  <a:pt x="0" y="314438"/>
                  <a:pt x="1359" y="311009"/>
                </a:cubicBezTo>
                <a:cubicBezTo>
                  <a:pt x="3290" y="306120"/>
                  <a:pt x="10287" y="297877"/>
                  <a:pt x="11760" y="295731"/>
                </a:cubicBezTo>
                <a:cubicBezTo>
                  <a:pt x="18517" y="285914"/>
                  <a:pt x="35916" y="263981"/>
                  <a:pt x="39637" y="254024"/>
                </a:cubicBezTo>
                <a:cubicBezTo>
                  <a:pt x="45339" y="238848"/>
                  <a:pt x="54166" y="224789"/>
                  <a:pt x="59513" y="209358"/>
                </a:cubicBezTo>
                <a:cubicBezTo>
                  <a:pt x="74117" y="167144"/>
                  <a:pt x="88519" y="124827"/>
                  <a:pt x="102654" y="82397"/>
                </a:cubicBezTo>
                <a:cubicBezTo>
                  <a:pt x="106845" y="69850"/>
                  <a:pt x="113157" y="51714"/>
                  <a:pt x="114796" y="35509"/>
                </a:cubicBezTo>
                <a:cubicBezTo>
                  <a:pt x="115735" y="26238"/>
                  <a:pt x="115342" y="17627"/>
                  <a:pt x="111062" y="11747"/>
                </a:cubicBezTo>
                <a:cubicBezTo>
                  <a:pt x="108852" y="8699"/>
                  <a:pt x="109512" y="4432"/>
                  <a:pt x="112573" y="2222"/>
                </a:cubicBezTo>
                <a:cubicBezTo>
                  <a:pt x="115608" y="0"/>
                  <a:pt x="119875" y="673"/>
                  <a:pt x="122097" y="3721"/>
                </a:cubicBezTo>
                <a:cubicBezTo>
                  <a:pt x="125437" y="8331"/>
                  <a:pt x="127431" y="14097"/>
                  <a:pt x="128282" y="20536"/>
                </a:cubicBezTo>
                <a:cubicBezTo>
                  <a:pt x="128739" y="20536"/>
                  <a:pt x="129196" y="20587"/>
                  <a:pt x="129628" y="20663"/>
                </a:cubicBezTo>
                <a:cubicBezTo>
                  <a:pt x="131267" y="20917"/>
                  <a:pt x="133083" y="21755"/>
                  <a:pt x="134581" y="23660"/>
                </a:cubicBezTo>
                <a:cubicBezTo>
                  <a:pt x="135483" y="24816"/>
                  <a:pt x="136486" y="26937"/>
                  <a:pt x="137147" y="29515"/>
                </a:cubicBezTo>
                <a:cubicBezTo>
                  <a:pt x="138213" y="33604"/>
                  <a:pt x="138772" y="39078"/>
                  <a:pt x="138772" y="40145"/>
                </a:cubicBezTo>
                <a:cubicBezTo>
                  <a:pt x="138772" y="43180"/>
                  <a:pt x="138937" y="46215"/>
                  <a:pt x="138760" y="49238"/>
                </a:cubicBezTo>
                <a:cubicBezTo>
                  <a:pt x="137591" y="70231"/>
                  <a:pt x="129349" y="85839"/>
                  <a:pt x="121221" y="105067"/>
                </a:cubicBezTo>
                <a:cubicBezTo>
                  <a:pt x="120433" y="106921"/>
                  <a:pt x="118935" y="108242"/>
                  <a:pt x="117170" y="10885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 rot="0" flipH="0" flipV="0">
            <a:off x="12703068" y="8615604"/>
            <a:ext cx="66281" cy="163016"/>
          </a:xfrm>
          <a:custGeom>
            <a:pathLst>
              <a:path w="66281" h="163016">
                <a:moveTo>
                  <a:pt x="54902" y="14071"/>
                </a:moveTo>
                <a:cubicBezTo>
                  <a:pt x="55867" y="14363"/>
                  <a:pt x="56718" y="14401"/>
                  <a:pt x="57442" y="14299"/>
                </a:cubicBezTo>
                <a:cubicBezTo>
                  <a:pt x="56603" y="14388"/>
                  <a:pt x="55740" y="14324"/>
                  <a:pt x="54902" y="14071"/>
                </a:cubicBezTo>
                <a:moveTo>
                  <a:pt x="20371" y="111784"/>
                </a:moveTo>
                <a:cubicBezTo>
                  <a:pt x="17387" y="115747"/>
                  <a:pt x="16015" y="120497"/>
                  <a:pt x="18454" y="127088"/>
                </a:cubicBezTo>
                <a:cubicBezTo>
                  <a:pt x="19381" y="129628"/>
                  <a:pt x="20117" y="132257"/>
                  <a:pt x="21667" y="134492"/>
                </a:cubicBezTo>
                <a:cubicBezTo>
                  <a:pt x="23394" y="136981"/>
                  <a:pt x="26518" y="138734"/>
                  <a:pt x="29007" y="140359"/>
                </a:cubicBezTo>
                <a:cubicBezTo>
                  <a:pt x="33185" y="143064"/>
                  <a:pt x="37605" y="146290"/>
                  <a:pt x="42355" y="147954"/>
                </a:cubicBezTo>
                <a:cubicBezTo>
                  <a:pt x="44336" y="148665"/>
                  <a:pt x="47321" y="148856"/>
                  <a:pt x="48934" y="148894"/>
                </a:cubicBezTo>
                <a:cubicBezTo>
                  <a:pt x="48832" y="148525"/>
                  <a:pt x="48718" y="148119"/>
                  <a:pt x="48565" y="147776"/>
                </a:cubicBezTo>
                <a:cubicBezTo>
                  <a:pt x="47524" y="145274"/>
                  <a:pt x="45517" y="143306"/>
                  <a:pt x="43295" y="141388"/>
                </a:cubicBezTo>
                <a:cubicBezTo>
                  <a:pt x="40285" y="138810"/>
                  <a:pt x="36830" y="136448"/>
                  <a:pt x="33643" y="133895"/>
                </a:cubicBezTo>
                <a:cubicBezTo>
                  <a:pt x="26391" y="128116"/>
                  <a:pt x="20625" y="121474"/>
                  <a:pt x="20371" y="111784"/>
                </a:cubicBezTo>
                <a:moveTo>
                  <a:pt x="51613" y="13284"/>
                </a:moveTo>
                <a:cubicBezTo>
                  <a:pt x="51270" y="12687"/>
                  <a:pt x="50483" y="11290"/>
                  <a:pt x="50254" y="10770"/>
                </a:cubicBezTo>
                <a:cubicBezTo>
                  <a:pt x="49657" y="9423"/>
                  <a:pt x="49543" y="8255"/>
                  <a:pt x="49556" y="7493"/>
                </a:cubicBezTo>
                <a:cubicBezTo>
                  <a:pt x="49607" y="4673"/>
                  <a:pt x="50953" y="2870"/>
                  <a:pt x="52807" y="1714"/>
                </a:cubicBezTo>
                <a:cubicBezTo>
                  <a:pt x="53925" y="1016"/>
                  <a:pt x="55905" y="0"/>
                  <a:pt x="59004" y="1079"/>
                </a:cubicBezTo>
                <a:cubicBezTo>
                  <a:pt x="61582" y="1981"/>
                  <a:pt x="63284" y="4293"/>
                  <a:pt x="63538" y="6858"/>
                </a:cubicBezTo>
                <a:cubicBezTo>
                  <a:pt x="64147" y="8090"/>
                  <a:pt x="64858" y="9677"/>
                  <a:pt x="64973" y="10439"/>
                </a:cubicBezTo>
                <a:cubicBezTo>
                  <a:pt x="65735" y="15201"/>
                  <a:pt x="66281" y="20039"/>
                  <a:pt x="65963" y="24878"/>
                </a:cubicBezTo>
                <a:cubicBezTo>
                  <a:pt x="65125" y="38073"/>
                  <a:pt x="61734" y="52209"/>
                  <a:pt x="57276" y="64617"/>
                </a:cubicBezTo>
                <a:cubicBezTo>
                  <a:pt x="54407" y="72554"/>
                  <a:pt x="51169" y="80542"/>
                  <a:pt x="46254" y="87489"/>
                </a:cubicBezTo>
                <a:cubicBezTo>
                  <a:pt x="44222" y="90385"/>
                  <a:pt x="41682" y="93001"/>
                  <a:pt x="38913" y="95477"/>
                </a:cubicBezTo>
                <a:cubicBezTo>
                  <a:pt x="38418" y="96379"/>
                  <a:pt x="37961" y="97344"/>
                  <a:pt x="37580" y="98462"/>
                </a:cubicBezTo>
                <a:cubicBezTo>
                  <a:pt x="36399" y="101802"/>
                  <a:pt x="34735" y="105384"/>
                  <a:pt x="34189" y="108927"/>
                </a:cubicBezTo>
                <a:cubicBezTo>
                  <a:pt x="33490" y="113423"/>
                  <a:pt x="35243" y="116610"/>
                  <a:pt x="37783" y="119328"/>
                </a:cubicBezTo>
                <a:cubicBezTo>
                  <a:pt x="40132" y="121830"/>
                  <a:pt x="43066" y="123989"/>
                  <a:pt x="45974" y="126173"/>
                </a:cubicBezTo>
                <a:cubicBezTo>
                  <a:pt x="52362" y="130961"/>
                  <a:pt x="58407" y="135965"/>
                  <a:pt x="61150" y="142531"/>
                </a:cubicBezTo>
                <a:cubicBezTo>
                  <a:pt x="64655" y="150926"/>
                  <a:pt x="62356" y="156222"/>
                  <a:pt x="58851" y="159320"/>
                </a:cubicBezTo>
                <a:cubicBezTo>
                  <a:pt x="56756" y="161162"/>
                  <a:pt x="53823" y="162368"/>
                  <a:pt x="50318" y="162699"/>
                </a:cubicBezTo>
                <a:cubicBezTo>
                  <a:pt x="46635" y="163016"/>
                  <a:pt x="42126" y="162343"/>
                  <a:pt x="37808" y="160819"/>
                </a:cubicBezTo>
                <a:cubicBezTo>
                  <a:pt x="32068" y="158800"/>
                  <a:pt x="26620" y="155079"/>
                  <a:pt x="21578" y="151789"/>
                </a:cubicBezTo>
                <a:cubicBezTo>
                  <a:pt x="17691" y="149262"/>
                  <a:pt x="13132" y="146138"/>
                  <a:pt x="10452" y="142252"/>
                </a:cubicBezTo>
                <a:cubicBezTo>
                  <a:pt x="8243" y="139064"/>
                  <a:pt x="6998" y="135419"/>
                  <a:pt x="5652" y="131800"/>
                </a:cubicBezTo>
                <a:cubicBezTo>
                  <a:pt x="0" y="116458"/>
                  <a:pt x="5474" y="106653"/>
                  <a:pt x="14313" y="98284"/>
                </a:cubicBezTo>
                <a:cubicBezTo>
                  <a:pt x="18466" y="94347"/>
                  <a:pt x="23610" y="90855"/>
                  <a:pt x="28144" y="86981"/>
                </a:cubicBezTo>
                <a:cubicBezTo>
                  <a:pt x="29414" y="85025"/>
                  <a:pt x="30912" y="83159"/>
                  <a:pt x="32677" y="81038"/>
                </a:cubicBezTo>
                <a:cubicBezTo>
                  <a:pt x="33478" y="80098"/>
                  <a:pt x="34468" y="79425"/>
                  <a:pt x="35548" y="79018"/>
                </a:cubicBezTo>
                <a:cubicBezTo>
                  <a:pt x="39497" y="73214"/>
                  <a:pt x="42076" y="66572"/>
                  <a:pt x="44438" y="60006"/>
                </a:cubicBezTo>
                <a:cubicBezTo>
                  <a:pt x="48489" y="48754"/>
                  <a:pt x="51588" y="35953"/>
                  <a:pt x="52362" y="23989"/>
                </a:cubicBezTo>
                <a:cubicBezTo>
                  <a:pt x="52591" y="20408"/>
                  <a:pt x="52159" y="16826"/>
                  <a:pt x="51613" y="1328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 rot="0" flipH="0" flipV="0">
            <a:off x="12672973" y="8798236"/>
            <a:ext cx="25310" cy="32562"/>
          </a:xfrm>
          <a:custGeom>
            <a:pathLst>
              <a:path w="25310" h="32562">
                <a:moveTo>
                  <a:pt x="16598" y="812"/>
                </a:moveTo>
                <a:lnTo>
                  <a:pt x="16560" y="812"/>
                </a:lnTo>
                <a:lnTo>
                  <a:pt x="16661" y="800"/>
                </a:lnTo>
                <a:close/>
                <a:moveTo>
                  <a:pt x="16459" y="837"/>
                </a:moveTo>
                <a:cubicBezTo>
                  <a:pt x="15621" y="1027"/>
                  <a:pt x="14960" y="1345"/>
                  <a:pt x="14452" y="1688"/>
                </a:cubicBezTo>
                <a:cubicBezTo>
                  <a:pt x="15075" y="1307"/>
                  <a:pt x="15748" y="1015"/>
                  <a:pt x="16459" y="837"/>
                </a:cubicBezTo>
                <a:moveTo>
                  <a:pt x="17131" y="14223"/>
                </a:moveTo>
                <a:cubicBezTo>
                  <a:pt x="15417" y="17029"/>
                  <a:pt x="14376" y="20090"/>
                  <a:pt x="15202" y="23379"/>
                </a:cubicBezTo>
                <a:cubicBezTo>
                  <a:pt x="16103" y="27024"/>
                  <a:pt x="13881" y="30733"/>
                  <a:pt x="10236" y="31647"/>
                </a:cubicBezTo>
                <a:cubicBezTo>
                  <a:pt x="6578" y="32562"/>
                  <a:pt x="2882" y="30326"/>
                  <a:pt x="1968" y="26681"/>
                </a:cubicBezTo>
                <a:cubicBezTo>
                  <a:pt x="0" y="18807"/>
                  <a:pt x="2425" y="11340"/>
                  <a:pt x="6997" y="4787"/>
                </a:cubicBezTo>
                <a:cubicBezTo>
                  <a:pt x="9220" y="1624"/>
                  <a:pt x="13220" y="0"/>
                  <a:pt x="16978" y="381"/>
                </a:cubicBezTo>
                <a:cubicBezTo>
                  <a:pt x="17715" y="457"/>
                  <a:pt x="19620" y="812"/>
                  <a:pt x="19874" y="862"/>
                </a:cubicBezTo>
                <a:cubicBezTo>
                  <a:pt x="25310" y="2272"/>
                  <a:pt x="25030" y="7428"/>
                  <a:pt x="24992" y="7974"/>
                </a:cubicBezTo>
                <a:cubicBezTo>
                  <a:pt x="24865" y="9714"/>
                  <a:pt x="24243" y="13080"/>
                  <a:pt x="19734" y="14121"/>
                </a:cubicBezTo>
                <a:cubicBezTo>
                  <a:pt x="19582" y="14159"/>
                  <a:pt x="18795" y="14426"/>
                  <a:pt x="17220" y="14235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 rot="0" flipH="0" flipV="0">
            <a:off x="12877239" y="8804000"/>
            <a:ext cx="17055" cy="15531"/>
          </a:xfrm>
          <a:custGeom>
            <a:pathLst>
              <a:path w="17055" h="15531">
                <a:moveTo>
                  <a:pt x="14998" y="9448"/>
                </a:moveTo>
                <a:cubicBezTo>
                  <a:pt x="15544" y="8153"/>
                  <a:pt x="16166" y="5448"/>
                  <a:pt x="13475" y="2603"/>
                </a:cubicBezTo>
                <a:cubicBezTo>
                  <a:pt x="15264" y="4496"/>
                  <a:pt x="15772" y="7137"/>
                  <a:pt x="14998" y="9448"/>
                </a:cubicBezTo>
                <a:moveTo>
                  <a:pt x="13322" y="12153"/>
                </a:moveTo>
                <a:lnTo>
                  <a:pt x="13220" y="12241"/>
                </a:lnTo>
                <a:cubicBezTo>
                  <a:pt x="12420" y="13016"/>
                  <a:pt x="11468" y="13550"/>
                  <a:pt x="10465" y="13842"/>
                </a:cubicBezTo>
                <a:cubicBezTo>
                  <a:pt x="11671" y="13537"/>
                  <a:pt x="12611" y="12927"/>
                  <a:pt x="13322" y="12153"/>
                </a:cubicBezTo>
                <a:moveTo>
                  <a:pt x="5588" y="13461"/>
                </a:moveTo>
                <a:cubicBezTo>
                  <a:pt x="4864" y="13118"/>
                  <a:pt x="4178" y="12623"/>
                  <a:pt x="3594" y="12013"/>
                </a:cubicBezTo>
                <a:cubicBezTo>
                  <a:pt x="3099" y="11505"/>
                  <a:pt x="2883" y="11149"/>
                  <a:pt x="2781" y="10997"/>
                </a:cubicBezTo>
                <a:cubicBezTo>
                  <a:pt x="0" y="6743"/>
                  <a:pt x="2527" y="3708"/>
                  <a:pt x="3353" y="2768"/>
                </a:cubicBezTo>
                <a:cubicBezTo>
                  <a:pt x="4508" y="1448"/>
                  <a:pt x="6413" y="0"/>
                  <a:pt x="9601" y="520"/>
                </a:cubicBezTo>
                <a:cubicBezTo>
                  <a:pt x="9728" y="546"/>
                  <a:pt x="12941" y="2070"/>
                  <a:pt x="12941" y="2070"/>
                </a:cubicBezTo>
                <a:cubicBezTo>
                  <a:pt x="12941" y="2070"/>
                  <a:pt x="11900" y="1511"/>
                  <a:pt x="11557" y="1409"/>
                </a:cubicBezTo>
                <a:cubicBezTo>
                  <a:pt x="15137" y="2590"/>
                  <a:pt x="17055" y="6464"/>
                  <a:pt x="15874" y="10032"/>
                </a:cubicBezTo>
                <a:cubicBezTo>
                  <a:pt x="14694" y="13600"/>
                  <a:pt x="10820" y="15531"/>
                  <a:pt x="7251" y="14337"/>
                </a:cubicBezTo>
                <a:cubicBezTo>
                  <a:pt x="6883" y="14223"/>
                  <a:pt x="6210" y="13829"/>
                  <a:pt x="5588" y="134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 rot="0" flipH="0" flipV="0">
            <a:off x="12874226" y="8806361"/>
            <a:ext cx="22313" cy="27418"/>
          </a:xfrm>
          <a:custGeom>
            <a:pathLst>
              <a:path w="22313" h="27418">
                <a:moveTo>
                  <a:pt x="13398" y="11861"/>
                </a:moveTo>
                <a:cubicBezTo>
                  <a:pt x="13461" y="11773"/>
                  <a:pt x="13524" y="11671"/>
                  <a:pt x="13588" y="11582"/>
                </a:cubicBezTo>
                <a:close/>
                <a:moveTo>
                  <a:pt x="13233" y="12102"/>
                </a:moveTo>
                <a:lnTo>
                  <a:pt x="13221" y="12114"/>
                </a:lnTo>
                <a:close/>
                <a:moveTo>
                  <a:pt x="7036" y="14782"/>
                </a:moveTo>
                <a:cubicBezTo>
                  <a:pt x="6058" y="14680"/>
                  <a:pt x="5105" y="14362"/>
                  <a:pt x="4204" y="13816"/>
                </a:cubicBezTo>
                <a:cubicBezTo>
                  <a:pt x="991" y="11849"/>
                  <a:pt x="0" y="7632"/>
                  <a:pt x="1981" y="4432"/>
                </a:cubicBezTo>
                <a:cubicBezTo>
                  <a:pt x="3975" y="1181"/>
                  <a:pt x="7074" y="0"/>
                  <a:pt x="10922" y="1130"/>
                </a:cubicBezTo>
                <a:cubicBezTo>
                  <a:pt x="13373" y="1854"/>
                  <a:pt x="16687" y="4813"/>
                  <a:pt x="17652" y="6159"/>
                </a:cubicBezTo>
                <a:cubicBezTo>
                  <a:pt x="21157" y="11061"/>
                  <a:pt x="22313" y="14680"/>
                  <a:pt x="22313" y="20598"/>
                </a:cubicBezTo>
                <a:cubicBezTo>
                  <a:pt x="22313" y="24357"/>
                  <a:pt x="19265" y="27418"/>
                  <a:pt x="15493" y="27418"/>
                </a:cubicBezTo>
                <a:cubicBezTo>
                  <a:pt x="11735" y="27418"/>
                  <a:pt x="8687" y="24357"/>
                  <a:pt x="8687" y="20598"/>
                </a:cubicBezTo>
                <a:cubicBezTo>
                  <a:pt x="8687" y="18211"/>
                  <a:pt x="8255" y="16661"/>
                  <a:pt x="7036" y="1478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 rot="0" flipH="0" flipV="0">
            <a:off x="12878346" y="8802251"/>
            <a:ext cx="22009" cy="35800"/>
          </a:xfrm>
          <a:custGeom>
            <a:pathLst>
              <a:path w="22009" h="35800">
                <a:moveTo>
                  <a:pt x="13843" y="6273"/>
                </a:moveTo>
                <a:cubicBezTo>
                  <a:pt x="14109" y="8076"/>
                  <a:pt x="13640" y="9829"/>
                  <a:pt x="12662" y="11225"/>
                </a:cubicBezTo>
                <a:cubicBezTo>
                  <a:pt x="13767" y="9879"/>
                  <a:pt x="14160" y="8216"/>
                  <a:pt x="13843" y="6273"/>
                </a:cubicBezTo>
                <a:moveTo>
                  <a:pt x="7532" y="14096"/>
                </a:moveTo>
                <a:cubicBezTo>
                  <a:pt x="4192" y="14312"/>
                  <a:pt x="1131" y="12064"/>
                  <a:pt x="420" y="8698"/>
                </a:cubicBezTo>
                <a:cubicBezTo>
                  <a:pt x="0" y="6666"/>
                  <a:pt x="420" y="4940"/>
                  <a:pt x="1372" y="3467"/>
                </a:cubicBezTo>
                <a:cubicBezTo>
                  <a:pt x="2223" y="2121"/>
                  <a:pt x="3988" y="355"/>
                  <a:pt x="7176" y="127"/>
                </a:cubicBezTo>
                <a:cubicBezTo>
                  <a:pt x="8954" y="0"/>
                  <a:pt x="12637" y="686"/>
                  <a:pt x="15455" y="2425"/>
                </a:cubicBezTo>
                <a:cubicBezTo>
                  <a:pt x="18148" y="4076"/>
                  <a:pt x="19964" y="6539"/>
                  <a:pt x="20510" y="9143"/>
                </a:cubicBezTo>
                <a:cubicBezTo>
                  <a:pt x="22009" y="16204"/>
                  <a:pt x="21526" y="23722"/>
                  <a:pt x="18986" y="30491"/>
                </a:cubicBezTo>
                <a:cubicBezTo>
                  <a:pt x="17678" y="34022"/>
                  <a:pt x="13742" y="35800"/>
                  <a:pt x="10224" y="34479"/>
                </a:cubicBezTo>
                <a:cubicBezTo>
                  <a:pt x="6706" y="33158"/>
                  <a:pt x="4903" y="29221"/>
                  <a:pt x="6223" y="25703"/>
                </a:cubicBezTo>
                <a:cubicBezTo>
                  <a:pt x="7608" y="22021"/>
                  <a:pt x="8014" y="17995"/>
                  <a:pt x="7532" y="1409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 rot="0" flipH="0" flipV="0">
            <a:off x="12563487" y="8813586"/>
            <a:ext cx="290651" cy="229538"/>
          </a:xfrm>
          <a:custGeom>
            <a:pathLst>
              <a:path w="290651" h="229538">
                <a:moveTo>
                  <a:pt x="596" y="8432"/>
                </a:moveTo>
                <a:cubicBezTo>
                  <a:pt x="5168" y="36448"/>
                  <a:pt x="13029" y="63740"/>
                  <a:pt x="24916" y="89673"/>
                </a:cubicBezTo>
                <a:cubicBezTo>
                  <a:pt x="28980" y="98551"/>
                  <a:pt x="35406" y="106107"/>
                  <a:pt x="39851" y="114642"/>
                </a:cubicBezTo>
                <a:cubicBezTo>
                  <a:pt x="42404" y="119531"/>
                  <a:pt x="43699" y="124586"/>
                  <a:pt x="47471" y="128954"/>
                </a:cubicBezTo>
                <a:cubicBezTo>
                  <a:pt x="85000" y="172236"/>
                  <a:pt x="171614" y="225462"/>
                  <a:pt x="230199" y="228548"/>
                </a:cubicBezTo>
                <a:cubicBezTo>
                  <a:pt x="249007" y="229538"/>
                  <a:pt x="267473" y="225132"/>
                  <a:pt x="285152" y="219252"/>
                </a:cubicBezTo>
                <a:cubicBezTo>
                  <a:pt x="288720" y="218058"/>
                  <a:pt x="290651" y="214184"/>
                  <a:pt x="289457" y="210616"/>
                </a:cubicBezTo>
                <a:cubicBezTo>
                  <a:pt x="288263" y="207047"/>
                  <a:pt x="284415" y="205116"/>
                  <a:pt x="280834" y="206310"/>
                </a:cubicBezTo>
                <a:cubicBezTo>
                  <a:pt x="264781" y="211657"/>
                  <a:pt x="248004" y="215835"/>
                  <a:pt x="230923" y="214934"/>
                </a:cubicBezTo>
                <a:cubicBezTo>
                  <a:pt x="175322" y="212000"/>
                  <a:pt x="93382" y="161098"/>
                  <a:pt x="57784" y="120014"/>
                </a:cubicBezTo>
                <a:cubicBezTo>
                  <a:pt x="54736" y="116496"/>
                  <a:pt x="53999" y="112267"/>
                  <a:pt x="51954" y="108330"/>
                </a:cubicBezTo>
                <a:cubicBezTo>
                  <a:pt x="47611" y="100011"/>
                  <a:pt x="41286" y="92658"/>
                  <a:pt x="37311" y="83996"/>
                </a:cubicBezTo>
                <a:cubicBezTo>
                  <a:pt x="25932" y="59168"/>
                  <a:pt x="18426" y="33044"/>
                  <a:pt x="14070" y="6235"/>
                </a:cubicBezTo>
                <a:cubicBezTo>
                  <a:pt x="13461" y="2527"/>
                  <a:pt x="9943" y="0"/>
                  <a:pt x="6234" y="609"/>
                </a:cubicBezTo>
                <a:cubicBezTo>
                  <a:pt x="2513" y="1219"/>
                  <a:pt x="0" y="4724"/>
                  <a:pt x="596" y="84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 rot="0" flipH="0" flipV="0">
            <a:off x="12766606" y="8919599"/>
            <a:ext cx="233247" cy="124815"/>
          </a:xfrm>
          <a:custGeom>
            <a:pathLst>
              <a:path w="233247" h="124815">
                <a:moveTo>
                  <a:pt x="17868" y="111150"/>
                </a:moveTo>
                <a:cubicBezTo>
                  <a:pt x="22668" y="111150"/>
                  <a:pt x="27291" y="111087"/>
                  <a:pt x="32231" y="110338"/>
                </a:cubicBezTo>
                <a:cubicBezTo>
                  <a:pt x="50849" y="107468"/>
                  <a:pt x="68604" y="101968"/>
                  <a:pt x="85990" y="95453"/>
                </a:cubicBezTo>
                <a:cubicBezTo>
                  <a:pt x="138213" y="75870"/>
                  <a:pt x="185660" y="49517"/>
                  <a:pt x="220077" y="3620"/>
                </a:cubicBezTo>
                <a:cubicBezTo>
                  <a:pt x="222350" y="610"/>
                  <a:pt x="226617" y="0"/>
                  <a:pt x="229627" y="2261"/>
                </a:cubicBezTo>
                <a:cubicBezTo>
                  <a:pt x="232637" y="4521"/>
                  <a:pt x="233247" y="8788"/>
                  <a:pt x="230986" y="11811"/>
                </a:cubicBezTo>
                <a:cubicBezTo>
                  <a:pt x="194944" y="59855"/>
                  <a:pt x="145452" y="87719"/>
                  <a:pt x="90778" y="108217"/>
                </a:cubicBezTo>
                <a:cubicBezTo>
                  <a:pt x="72528" y="115074"/>
                  <a:pt x="53847" y="120801"/>
                  <a:pt x="34301" y="123811"/>
                </a:cubicBezTo>
                <a:cubicBezTo>
                  <a:pt x="27786" y="124815"/>
                  <a:pt x="21792" y="124789"/>
                  <a:pt x="15341" y="124789"/>
                </a:cubicBezTo>
                <a:cubicBezTo>
                  <a:pt x="12420" y="124789"/>
                  <a:pt x="9652" y="123354"/>
                  <a:pt x="6756" y="122529"/>
                </a:cubicBezTo>
                <a:cubicBezTo>
                  <a:pt x="0" y="122186"/>
                  <a:pt x="457" y="114972"/>
                  <a:pt x="520" y="114591"/>
                </a:cubicBezTo>
                <a:cubicBezTo>
                  <a:pt x="635" y="113905"/>
                  <a:pt x="1244" y="109893"/>
                  <a:pt x="6007" y="109017"/>
                </a:cubicBezTo>
                <a:cubicBezTo>
                  <a:pt x="6235" y="108979"/>
                  <a:pt x="7518" y="108928"/>
                  <a:pt x="8496" y="109004"/>
                </a:cubicBezTo>
                <a:cubicBezTo>
                  <a:pt x="8128" y="108941"/>
                  <a:pt x="7734" y="108915"/>
                  <a:pt x="7264" y="108915"/>
                </a:cubicBezTo>
                <a:cubicBezTo>
                  <a:pt x="7734" y="108915"/>
                  <a:pt x="8788" y="108941"/>
                  <a:pt x="9436" y="108953"/>
                </a:cubicBezTo>
                <a:cubicBezTo>
                  <a:pt x="11760" y="107874"/>
                  <a:pt x="14605" y="108141"/>
                  <a:pt x="16700" y="109893"/>
                </a:cubicBezTo>
                <a:cubicBezTo>
                  <a:pt x="17145" y="110274"/>
                  <a:pt x="17538" y="110693"/>
                  <a:pt x="17868" y="1111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 rot="0" flipH="0" flipV="0">
            <a:off x="12618712" y="8989952"/>
            <a:ext cx="67309" cy="228853"/>
          </a:xfrm>
          <a:custGeom>
            <a:pathLst>
              <a:path w="67309" h="228853">
                <a:moveTo>
                  <a:pt x="31978" y="10579"/>
                </a:moveTo>
                <a:cubicBezTo>
                  <a:pt x="31191" y="8814"/>
                  <a:pt x="31140" y="6731"/>
                  <a:pt x="32028" y="4839"/>
                </a:cubicBezTo>
                <a:cubicBezTo>
                  <a:pt x="33641" y="1435"/>
                  <a:pt x="37705" y="0"/>
                  <a:pt x="41122" y="1601"/>
                </a:cubicBezTo>
                <a:cubicBezTo>
                  <a:pt x="42125" y="2096"/>
                  <a:pt x="43547" y="3023"/>
                  <a:pt x="44500" y="5042"/>
                </a:cubicBezTo>
                <a:cubicBezTo>
                  <a:pt x="44944" y="5969"/>
                  <a:pt x="45452" y="9081"/>
                  <a:pt x="45821" y="11226"/>
                </a:cubicBezTo>
                <a:cubicBezTo>
                  <a:pt x="47472" y="10211"/>
                  <a:pt x="49834" y="9665"/>
                  <a:pt x="52717" y="11379"/>
                </a:cubicBezTo>
                <a:cubicBezTo>
                  <a:pt x="53339" y="11747"/>
                  <a:pt x="56133" y="14008"/>
                  <a:pt x="56209" y="14084"/>
                </a:cubicBezTo>
                <a:cubicBezTo>
                  <a:pt x="60387" y="17665"/>
                  <a:pt x="63016" y="19583"/>
                  <a:pt x="64324" y="25780"/>
                </a:cubicBezTo>
                <a:cubicBezTo>
                  <a:pt x="67309" y="40017"/>
                  <a:pt x="65455" y="54914"/>
                  <a:pt x="64451" y="69329"/>
                </a:cubicBezTo>
                <a:cubicBezTo>
                  <a:pt x="61975" y="104749"/>
                  <a:pt x="54355" y="148920"/>
                  <a:pt x="41083" y="181749"/>
                </a:cubicBezTo>
                <a:cubicBezTo>
                  <a:pt x="36664" y="192658"/>
                  <a:pt x="31725" y="203136"/>
                  <a:pt x="26467" y="213639"/>
                </a:cubicBezTo>
                <a:cubicBezTo>
                  <a:pt x="25959" y="214680"/>
                  <a:pt x="23089" y="222173"/>
                  <a:pt x="20752" y="225158"/>
                </a:cubicBezTo>
                <a:cubicBezTo>
                  <a:pt x="18517" y="228015"/>
                  <a:pt x="15811" y="228853"/>
                  <a:pt x="13919" y="228853"/>
                </a:cubicBezTo>
                <a:cubicBezTo>
                  <a:pt x="12065" y="228853"/>
                  <a:pt x="10757" y="228333"/>
                  <a:pt x="9804" y="227660"/>
                </a:cubicBezTo>
                <a:cubicBezTo>
                  <a:pt x="7455" y="228396"/>
                  <a:pt x="4788" y="227837"/>
                  <a:pt x="2934" y="225983"/>
                </a:cubicBezTo>
                <a:cubicBezTo>
                  <a:pt x="1359" y="224396"/>
                  <a:pt x="0" y="221449"/>
                  <a:pt x="584" y="217335"/>
                </a:cubicBezTo>
                <a:cubicBezTo>
                  <a:pt x="1397" y="211581"/>
                  <a:pt x="6883" y="200393"/>
                  <a:pt x="7849" y="197904"/>
                </a:cubicBezTo>
                <a:cubicBezTo>
                  <a:pt x="16053" y="176364"/>
                  <a:pt x="24282" y="155041"/>
                  <a:pt x="30861" y="132930"/>
                </a:cubicBezTo>
                <a:cubicBezTo>
                  <a:pt x="32651" y="126961"/>
                  <a:pt x="34073" y="121119"/>
                  <a:pt x="35305" y="115290"/>
                </a:cubicBezTo>
                <a:cubicBezTo>
                  <a:pt x="38201" y="91401"/>
                  <a:pt x="38747" y="67386"/>
                  <a:pt x="36194" y="42557"/>
                </a:cubicBezTo>
                <a:cubicBezTo>
                  <a:pt x="35279" y="33705"/>
                  <a:pt x="34695" y="24434"/>
                  <a:pt x="32790" y="15722"/>
                </a:cubicBezTo>
                <a:cubicBezTo>
                  <a:pt x="32587" y="14795"/>
                  <a:pt x="32130" y="11633"/>
                  <a:pt x="31978" y="1057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 rot="0" flipH="0" flipV="0">
            <a:off x="12607335" y="8935306"/>
            <a:ext cx="36702" cy="40994"/>
          </a:xfrm>
          <a:custGeom>
            <a:pathLst>
              <a:path w="36702" h="40994">
                <a:moveTo>
                  <a:pt x="13614" y="7454"/>
                </a:moveTo>
                <a:cubicBezTo>
                  <a:pt x="13626" y="7353"/>
                  <a:pt x="13626" y="7226"/>
                  <a:pt x="13626" y="7112"/>
                </a:cubicBezTo>
                <a:close/>
                <a:moveTo>
                  <a:pt x="13614" y="7504"/>
                </a:moveTo>
                <a:lnTo>
                  <a:pt x="13602" y="7784"/>
                </a:lnTo>
                <a:lnTo>
                  <a:pt x="13602" y="7733"/>
                </a:lnTo>
                <a:close/>
                <a:moveTo>
                  <a:pt x="13589" y="7873"/>
                </a:moveTo>
                <a:lnTo>
                  <a:pt x="13564" y="8076"/>
                </a:lnTo>
                <a:lnTo>
                  <a:pt x="13564" y="8012"/>
                </a:lnTo>
                <a:close/>
                <a:moveTo>
                  <a:pt x="13526" y="8266"/>
                </a:moveTo>
                <a:lnTo>
                  <a:pt x="13526" y="8292"/>
                </a:lnTo>
                <a:close/>
                <a:moveTo>
                  <a:pt x="1892" y="11835"/>
                </a:moveTo>
                <a:cubicBezTo>
                  <a:pt x="711" y="10616"/>
                  <a:pt x="0" y="8952"/>
                  <a:pt x="0" y="7112"/>
                </a:cubicBezTo>
                <a:cubicBezTo>
                  <a:pt x="0" y="3721"/>
                  <a:pt x="1715" y="2260"/>
                  <a:pt x="2477" y="1625"/>
                </a:cubicBezTo>
                <a:cubicBezTo>
                  <a:pt x="3810" y="508"/>
                  <a:pt x="5296" y="0"/>
                  <a:pt x="6934" y="12"/>
                </a:cubicBezTo>
                <a:cubicBezTo>
                  <a:pt x="8103" y="12"/>
                  <a:pt x="9589" y="292"/>
                  <a:pt x="11074" y="1409"/>
                </a:cubicBezTo>
                <a:cubicBezTo>
                  <a:pt x="11557" y="1790"/>
                  <a:pt x="12421" y="2565"/>
                  <a:pt x="13170" y="3886"/>
                </a:cubicBezTo>
                <a:cubicBezTo>
                  <a:pt x="13602" y="4635"/>
                  <a:pt x="14236" y="6248"/>
                  <a:pt x="14655" y="6921"/>
                </a:cubicBezTo>
                <a:cubicBezTo>
                  <a:pt x="16280" y="9524"/>
                  <a:pt x="17893" y="12140"/>
                  <a:pt x="19582" y="14731"/>
                </a:cubicBezTo>
                <a:cubicBezTo>
                  <a:pt x="23202" y="20306"/>
                  <a:pt x="28752" y="23938"/>
                  <a:pt x="33654" y="28320"/>
                </a:cubicBezTo>
                <a:cubicBezTo>
                  <a:pt x="36461" y="30834"/>
                  <a:pt x="36702" y="35152"/>
                  <a:pt x="34188" y="37946"/>
                </a:cubicBezTo>
                <a:cubicBezTo>
                  <a:pt x="31686" y="40753"/>
                  <a:pt x="27368" y="40994"/>
                  <a:pt x="24561" y="38480"/>
                </a:cubicBezTo>
                <a:cubicBezTo>
                  <a:pt x="18770" y="33298"/>
                  <a:pt x="12421" y="28751"/>
                  <a:pt x="8128" y="22147"/>
                </a:cubicBezTo>
                <a:cubicBezTo>
                  <a:pt x="6414" y="19493"/>
                  <a:pt x="4750" y="16801"/>
                  <a:pt x="3074" y="14108"/>
                </a:cubicBezTo>
                <a:cubicBezTo>
                  <a:pt x="2807" y="13689"/>
                  <a:pt x="2299" y="12673"/>
                  <a:pt x="1892" y="1183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 rot="0" flipH="0" flipV="0">
            <a:off x="12657150" y="8977021"/>
            <a:ext cx="307783" cy="110235"/>
          </a:xfrm>
          <a:custGeom>
            <a:pathLst>
              <a:path w="307783" h="110235">
                <a:moveTo>
                  <a:pt x="2222" y="44805"/>
                </a:moveTo>
                <a:lnTo>
                  <a:pt x="1981" y="44564"/>
                </a:lnTo>
                <a:cubicBezTo>
                  <a:pt x="2057" y="44653"/>
                  <a:pt x="2146" y="44729"/>
                  <a:pt x="2222" y="44805"/>
                </a:cubicBezTo>
                <a:moveTo>
                  <a:pt x="2399" y="44982"/>
                </a:moveTo>
                <a:lnTo>
                  <a:pt x="2488" y="45046"/>
                </a:lnTo>
                <a:lnTo>
                  <a:pt x="2247" y="44830"/>
                </a:lnTo>
                <a:close/>
                <a:moveTo>
                  <a:pt x="2590" y="45147"/>
                </a:moveTo>
                <a:lnTo>
                  <a:pt x="2729" y="45262"/>
                </a:lnTo>
                <a:lnTo>
                  <a:pt x="2488" y="45058"/>
                </a:lnTo>
                <a:close/>
                <a:moveTo>
                  <a:pt x="2793" y="45312"/>
                </a:moveTo>
                <a:lnTo>
                  <a:pt x="2844" y="45338"/>
                </a:lnTo>
                <a:lnTo>
                  <a:pt x="2742" y="45274"/>
                </a:lnTo>
                <a:close/>
                <a:moveTo>
                  <a:pt x="241388" y="57352"/>
                </a:moveTo>
                <a:cubicBezTo>
                  <a:pt x="225564" y="65734"/>
                  <a:pt x="209511" y="73075"/>
                  <a:pt x="192480" y="79463"/>
                </a:cubicBezTo>
                <a:cubicBezTo>
                  <a:pt x="205028" y="75208"/>
                  <a:pt x="217118" y="70687"/>
                  <a:pt x="229297" y="64782"/>
                </a:cubicBezTo>
                <a:cubicBezTo>
                  <a:pt x="233527" y="62737"/>
                  <a:pt x="237514" y="60146"/>
                  <a:pt x="241388" y="57352"/>
                </a:cubicBezTo>
                <a:moveTo>
                  <a:pt x="114464" y="91515"/>
                </a:moveTo>
                <a:cubicBezTo>
                  <a:pt x="123570" y="92836"/>
                  <a:pt x="132879" y="92849"/>
                  <a:pt x="142137" y="91922"/>
                </a:cubicBezTo>
                <a:cubicBezTo>
                  <a:pt x="132676" y="92480"/>
                  <a:pt x="123519" y="92303"/>
                  <a:pt x="114464" y="91515"/>
                </a:cubicBezTo>
                <a:moveTo>
                  <a:pt x="260832" y="30581"/>
                </a:moveTo>
                <a:cubicBezTo>
                  <a:pt x="267944" y="26111"/>
                  <a:pt x="274497" y="21171"/>
                  <a:pt x="280656" y="15253"/>
                </a:cubicBezTo>
                <a:cubicBezTo>
                  <a:pt x="284530" y="11506"/>
                  <a:pt x="287794" y="7404"/>
                  <a:pt x="292150" y="4140"/>
                </a:cubicBezTo>
                <a:cubicBezTo>
                  <a:pt x="293217" y="3327"/>
                  <a:pt x="294880" y="1676"/>
                  <a:pt x="296138" y="1016"/>
                </a:cubicBezTo>
                <a:cubicBezTo>
                  <a:pt x="297535" y="267"/>
                  <a:pt x="298894" y="0"/>
                  <a:pt x="300049" y="0"/>
                </a:cubicBezTo>
                <a:cubicBezTo>
                  <a:pt x="302742" y="13"/>
                  <a:pt x="305167" y="1054"/>
                  <a:pt x="306742" y="4191"/>
                </a:cubicBezTo>
                <a:cubicBezTo>
                  <a:pt x="307301" y="5321"/>
                  <a:pt x="307783" y="7112"/>
                  <a:pt x="307618" y="9385"/>
                </a:cubicBezTo>
                <a:cubicBezTo>
                  <a:pt x="307403" y="12548"/>
                  <a:pt x="305650" y="18161"/>
                  <a:pt x="305269" y="20028"/>
                </a:cubicBezTo>
                <a:cubicBezTo>
                  <a:pt x="304367" y="24562"/>
                  <a:pt x="301738" y="28511"/>
                  <a:pt x="298182" y="31877"/>
                </a:cubicBezTo>
                <a:cubicBezTo>
                  <a:pt x="294194" y="35636"/>
                  <a:pt x="288962" y="38621"/>
                  <a:pt x="285203" y="41288"/>
                </a:cubicBezTo>
                <a:cubicBezTo>
                  <a:pt x="278256" y="46176"/>
                  <a:pt x="272147" y="51701"/>
                  <a:pt x="265226" y="56552"/>
                </a:cubicBezTo>
                <a:cubicBezTo>
                  <a:pt x="255460" y="63385"/>
                  <a:pt x="246049" y="71830"/>
                  <a:pt x="235241" y="77062"/>
                </a:cubicBezTo>
                <a:cubicBezTo>
                  <a:pt x="218579" y="85114"/>
                  <a:pt x="202094" y="90753"/>
                  <a:pt x="184492" y="96481"/>
                </a:cubicBezTo>
                <a:cubicBezTo>
                  <a:pt x="157428" y="105295"/>
                  <a:pt x="126034" y="110235"/>
                  <a:pt x="97954" y="101815"/>
                </a:cubicBezTo>
                <a:cubicBezTo>
                  <a:pt x="73849" y="94576"/>
                  <a:pt x="51993" y="85356"/>
                  <a:pt x="30771" y="71665"/>
                </a:cubicBezTo>
                <a:cubicBezTo>
                  <a:pt x="23189" y="66776"/>
                  <a:pt x="15950" y="61657"/>
                  <a:pt x="9003" y="55930"/>
                </a:cubicBezTo>
                <a:cubicBezTo>
                  <a:pt x="6819" y="54139"/>
                  <a:pt x="3860" y="51599"/>
                  <a:pt x="2412" y="49034"/>
                </a:cubicBezTo>
                <a:cubicBezTo>
                  <a:pt x="76" y="44868"/>
                  <a:pt x="63" y="45008"/>
                  <a:pt x="63" y="40995"/>
                </a:cubicBezTo>
                <a:cubicBezTo>
                  <a:pt x="63" y="39992"/>
                  <a:pt x="0" y="39256"/>
                  <a:pt x="25" y="39040"/>
                </a:cubicBezTo>
                <a:cubicBezTo>
                  <a:pt x="191" y="37643"/>
                  <a:pt x="711" y="36652"/>
                  <a:pt x="1181" y="35954"/>
                </a:cubicBezTo>
                <a:cubicBezTo>
                  <a:pt x="2437" y="34125"/>
                  <a:pt x="4127" y="33198"/>
                  <a:pt x="6209" y="33007"/>
                </a:cubicBezTo>
                <a:cubicBezTo>
                  <a:pt x="7022" y="32931"/>
                  <a:pt x="9460" y="32563"/>
                  <a:pt x="12013" y="35319"/>
                </a:cubicBezTo>
                <a:cubicBezTo>
                  <a:pt x="13512" y="36944"/>
                  <a:pt x="14071" y="39103"/>
                  <a:pt x="13702" y="41135"/>
                </a:cubicBezTo>
                <a:lnTo>
                  <a:pt x="13702" y="41313"/>
                </a:lnTo>
                <a:lnTo>
                  <a:pt x="14286" y="42342"/>
                </a:lnTo>
                <a:cubicBezTo>
                  <a:pt x="14985" y="43574"/>
                  <a:pt x="16636" y="44552"/>
                  <a:pt x="17677" y="45414"/>
                </a:cubicBezTo>
                <a:cubicBezTo>
                  <a:pt x="18173" y="45820"/>
                  <a:pt x="18668" y="46227"/>
                  <a:pt x="19163" y="46621"/>
                </a:cubicBezTo>
                <a:cubicBezTo>
                  <a:pt x="19976" y="43421"/>
                  <a:pt x="23126" y="40716"/>
                  <a:pt x="23265" y="40665"/>
                </a:cubicBezTo>
                <a:cubicBezTo>
                  <a:pt x="23519" y="40576"/>
                  <a:pt x="25882" y="39395"/>
                  <a:pt x="28993" y="41186"/>
                </a:cubicBezTo>
                <a:cubicBezTo>
                  <a:pt x="29158" y="41288"/>
                  <a:pt x="29704" y="41681"/>
                  <a:pt x="30352" y="42189"/>
                </a:cubicBezTo>
                <a:cubicBezTo>
                  <a:pt x="30136" y="41999"/>
                  <a:pt x="29857" y="41758"/>
                  <a:pt x="29450" y="41478"/>
                </a:cubicBezTo>
                <a:cubicBezTo>
                  <a:pt x="44119" y="51256"/>
                  <a:pt x="62305" y="54444"/>
                  <a:pt x="79171" y="58419"/>
                </a:cubicBezTo>
                <a:cubicBezTo>
                  <a:pt x="102158" y="63829"/>
                  <a:pt x="126313" y="70700"/>
                  <a:pt x="150227" y="69112"/>
                </a:cubicBezTo>
                <a:cubicBezTo>
                  <a:pt x="187057" y="66649"/>
                  <a:pt x="221347" y="47383"/>
                  <a:pt x="252653" y="29489"/>
                </a:cubicBezTo>
                <a:cubicBezTo>
                  <a:pt x="255383" y="27940"/>
                  <a:pt x="258711" y="28473"/>
                  <a:pt x="260832" y="3058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 rot="0" flipH="0" flipV="0">
            <a:off x="12669323" y="8996571"/>
            <a:ext cx="293674" cy="102488"/>
          </a:xfrm>
          <a:custGeom>
            <a:pathLst>
              <a:path w="293674" h="102488">
                <a:moveTo>
                  <a:pt x="2997" y="52552"/>
                </a:moveTo>
                <a:cubicBezTo>
                  <a:pt x="4432" y="53834"/>
                  <a:pt x="5816" y="54152"/>
                  <a:pt x="6832" y="54202"/>
                </a:cubicBezTo>
                <a:cubicBezTo>
                  <a:pt x="5448" y="54063"/>
                  <a:pt x="4114" y="53517"/>
                  <a:pt x="2997" y="52552"/>
                </a:cubicBezTo>
                <a:moveTo>
                  <a:pt x="216471" y="54266"/>
                </a:moveTo>
                <a:cubicBezTo>
                  <a:pt x="233819" y="46863"/>
                  <a:pt x="254520" y="37173"/>
                  <a:pt x="266318" y="26632"/>
                </a:cubicBezTo>
                <a:cubicBezTo>
                  <a:pt x="273519" y="20193"/>
                  <a:pt x="276466" y="12293"/>
                  <a:pt x="280606" y="4013"/>
                </a:cubicBezTo>
                <a:cubicBezTo>
                  <a:pt x="281774" y="1689"/>
                  <a:pt x="283336" y="1016"/>
                  <a:pt x="284022" y="711"/>
                </a:cubicBezTo>
                <a:cubicBezTo>
                  <a:pt x="285610" y="13"/>
                  <a:pt x="287096" y="0"/>
                  <a:pt x="288442" y="330"/>
                </a:cubicBezTo>
                <a:cubicBezTo>
                  <a:pt x="290080" y="737"/>
                  <a:pt x="292188" y="1740"/>
                  <a:pt x="293242" y="4648"/>
                </a:cubicBezTo>
                <a:cubicBezTo>
                  <a:pt x="293395" y="5093"/>
                  <a:pt x="293585" y="5740"/>
                  <a:pt x="293649" y="6617"/>
                </a:cubicBezTo>
                <a:cubicBezTo>
                  <a:pt x="293674" y="7087"/>
                  <a:pt x="293522" y="8509"/>
                  <a:pt x="293522" y="9118"/>
                </a:cubicBezTo>
                <a:cubicBezTo>
                  <a:pt x="293522" y="11760"/>
                  <a:pt x="293522" y="11430"/>
                  <a:pt x="293166" y="13894"/>
                </a:cubicBezTo>
                <a:cubicBezTo>
                  <a:pt x="292506" y="18516"/>
                  <a:pt x="292188" y="25997"/>
                  <a:pt x="290156" y="30061"/>
                </a:cubicBezTo>
                <a:cubicBezTo>
                  <a:pt x="289229" y="31940"/>
                  <a:pt x="287591" y="33807"/>
                  <a:pt x="285584" y="35471"/>
                </a:cubicBezTo>
                <a:cubicBezTo>
                  <a:pt x="283832" y="36919"/>
                  <a:pt x="281749" y="38214"/>
                  <a:pt x="280415" y="39421"/>
                </a:cubicBezTo>
                <a:cubicBezTo>
                  <a:pt x="270712" y="48146"/>
                  <a:pt x="259410" y="53745"/>
                  <a:pt x="248259" y="60451"/>
                </a:cubicBezTo>
                <a:cubicBezTo>
                  <a:pt x="223227" y="75462"/>
                  <a:pt x="198564" y="84352"/>
                  <a:pt x="170154" y="91718"/>
                </a:cubicBezTo>
                <a:cubicBezTo>
                  <a:pt x="143979" y="98513"/>
                  <a:pt x="114122" y="102488"/>
                  <a:pt x="87210" y="96786"/>
                </a:cubicBezTo>
                <a:cubicBezTo>
                  <a:pt x="63601" y="91769"/>
                  <a:pt x="47129" y="79958"/>
                  <a:pt x="26034" y="70840"/>
                </a:cubicBezTo>
                <a:cubicBezTo>
                  <a:pt x="19227" y="67893"/>
                  <a:pt x="14871" y="62978"/>
                  <a:pt x="8902" y="58647"/>
                </a:cubicBezTo>
                <a:cubicBezTo>
                  <a:pt x="7683" y="57771"/>
                  <a:pt x="4775" y="55841"/>
                  <a:pt x="3644" y="54685"/>
                </a:cubicBezTo>
                <a:cubicBezTo>
                  <a:pt x="3454" y="54495"/>
                  <a:pt x="2896" y="53898"/>
                  <a:pt x="2337" y="52869"/>
                </a:cubicBezTo>
                <a:cubicBezTo>
                  <a:pt x="1778" y="51841"/>
                  <a:pt x="813" y="49428"/>
                  <a:pt x="686" y="48755"/>
                </a:cubicBezTo>
                <a:cubicBezTo>
                  <a:pt x="0" y="45187"/>
                  <a:pt x="1880" y="43167"/>
                  <a:pt x="2756" y="42354"/>
                </a:cubicBezTo>
                <a:cubicBezTo>
                  <a:pt x="3847" y="41351"/>
                  <a:pt x="5168" y="40716"/>
                  <a:pt x="6743" y="40576"/>
                </a:cubicBezTo>
                <a:cubicBezTo>
                  <a:pt x="7734" y="40475"/>
                  <a:pt x="9943" y="40272"/>
                  <a:pt x="12255" y="42545"/>
                </a:cubicBezTo>
                <a:cubicBezTo>
                  <a:pt x="13182" y="43459"/>
                  <a:pt x="13792" y="44564"/>
                  <a:pt x="14084" y="45720"/>
                </a:cubicBezTo>
                <a:cubicBezTo>
                  <a:pt x="14998" y="46406"/>
                  <a:pt x="16306" y="47180"/>
                  <a:pt x="16916" y="47612"/>
                </a:cubicBezTo>
                <a:cubicBezTo>
                  <a:pt x="22034" y="51321"/>
                  <a:pt x="25602" y="55790"/>
                  <a:pt x="31457" y="58317"/>
                </a:cubicBezTo>
                <a:cubicBezTo>
                  <a:pt x="51688" y="67080"/>
                  <a:pt x="67386" y="78637"/>
                  <a:pt x="90042" y="83438"/>
                </a:cubicBezTo>
                <a:cubicBezTo>
                  <a:pt x="114045" y="88531"/>
                  <a:pt x="140576" y="85063"/>
                  <a:pt x="164147" y="79183"/>
                </a:cubicBezTo>
                <a:cubicBezTo>
                  <a:pt x="163944" y="78663"/>
                  <a:pt x="163804" y="78129"/>
                  <a:pt x="163715" y="77583"/>
                </a:cubicBezTo>
                <a:cubicBezTo>
                  <a:pt x="163512" y="76250"/>
                  <a:pt x="163613" y="74650"/>
                  <a:pt x="164604" y="72948"/>
                </a:cubicBezTo>
                <a:cubicBezTo>
                  <a:pt x="164718" y="72745"/>
                  <a:pt x="164883" y="72516"/>
                  <a:pt x="165099" y="72249"/>
                </a:cubicBezTo>
                <a:cubicBezTo>
                  <a:pt x="164312" y="72414"/>
                  <a:pt x="163525" y="72579"/>
                  <a:pt x="162737" y="72732"/>
                </a:cubicBezTo>
                <a:cubicBezTo>
                  <a:pt x="159041" y="73468"/>
                  <a:pt x="155447" y="71068"/>
                  <a:pt x="154711" y="67385"/>
                </a:cubicBezTo>
                <a:cubicBezTo>
                  <a:pt x="153974" y="63689"/>
                  <a:pt x="156374" y="60095"/>
                  <a:pt x="160057" y="59359"/>
                </a:cubicBezTo>
                <a:cubicBezTo>
                  <a:pt x="171348" y="57098"/>
                  <a:pt x="181559" y="53758"/>
                  <a:pt x="192315" y="49441"/>
                </a:cubicBezTo>
                <a:cubicBezTo>
                  <a:pt x="196405" y="47803"/>
                  <a:pt x="200507" y="46444"/>
                  <a:pt x="204495" y="44805"/>
                </a:cubicBezTo>
                <a:cubicBezTo>
                  <a:pt x="209244" y="40970"/>
                  <a:pt x="214020" y="37211"/>
                  <a:pt x="219214" y="34087"/>
                </a:cubicBezTo>
                <a:cubicBezTo>
                  <a:pt x="223418" y="31559"/>
                  <a:pt x="228066" y="29654"/>
                  <a:pt x="232155" y="26911"/>
                </a:cubicBezTo>
                <a:cubicBezTo>
                  <a:pt x="234327" y="25476"/>
                  <a:pt x="238924" y="23038"/>
                  <a:pt x="238924" y="23038"/>
                </a:cubicBezTo>
                <a:cubicBezTo>
                  <a:pt x="242049" y="21387"/>
                  <a:pt x="245922" y="22403"/>
                  <a:pt x="247827" y="25374"/>
                </a:cubicBezTo>
                <a:cubicBezTo>
                  <a:pt x="249745" y="28346"/>
                  <a:pt x="249072" y="32296"/>
                  <a:pt x="246278" y="34455"/>
                </a:cubicBezTo>
                <a:cubicBezTo>
                  <a:pt x="246278" y="34455"/>
                  <a:pt x="242772" y="37185"/>
                  <a:pt x="241020" y="38544"/>
                </a:cubicBezTo>
                <a:cubicBezTo>
                  <a:pt x="237642" y="41199"/>
                  <a:pt x="234505" y="43802"/>
                  <a:pt x="230746" y="45898"/>
                </a:cubicBezTo>
                <a:cubicBezTo>
                  <a:pt x="227113" y="47904"/>
                  <a:pt x="223659" y="50025"/>
                  <a:pt x="220154" y="52197"/>
                </a:cubicBezTo>
                <a:cubicBezTo>
                  <a:pt x="218935" y="52932"/>
                  <a:pt x="217703" y="53618"/>
                  <a:pt x="216471" y="5426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 rot="0" flipH="0" flipV="0">
            <a:off x="12757421" y="9052061"/>
            <a:ext cx="92366" cy="23786"/>
          </a:xfrm>
          <a:custGeom>
            <a:pathLst>
              <a:path w="92366" h="23786">
                <a:moveTo>
                  <a:pt x="8089" y="15951"/>
                </a:moveTo>
                <a:cubicBezTo>
                  <a:pt x="5296" y="16090"/>
                  <a:pt x="2578" y="14491"/>
                  <a:pt x="1460" y="11760"/>
                </a:cubicBezTo>
                <a:cubicBezTo>
                  <a:pt x="0" y="8281"/>
                  <a:pt x="1651" y="4293"/>
                  <a:pt x="5130" y="2845"/>
                </a:cubicBezTo>
                <a:cubicBezTo>
                  <a:pt x="7048" y="2045"/>
                  <a:pt x="9003" y="1943"/>
                  <a:pt x="10997" y="2451"/>
                </a:cubicBezTo>
                <a:cubicBezTo>
                  <a:pt x="12495" y="2820"/>
                  <a:pt x="14083" y="3925"/>
                  <a:pt x="15543" y="4471"/>
                </a:cubicBezTo>
                <a:cubicBezTo>
                  <a:pt x="22732" y="7189"/>
                  <a:pt x="27621" y="8547"/>
                  <a:pt x="35279" y="9043"/>
                </a:cubicBezTo>
                <a:cubicBezTo>
                  <a:pt x="51815" y="10071"/>
                  <a:pt x="66890" y="5982"/>
                  <a:pt x="82739" y="1105"/>
                </a:cubicBezTo>
                <a:cubicBezTo>
                  <a:pt x="86333" y="0"/>
                  <a:pt x="90156" y="2020"/>
                  <a:pt x="91261" y="5626"/>
                </a:cubicBezTo>
                <a:cubicBezTo>
                  <a:pt x="92366" y="9221"/>
                  <a:pt x="90359" y="13043"/>
                  <a:pt x="86740" y="14135"/>
                </a:cubicBezTo>
                <a:cubicBezTo>
                  <a:pt x="69277" y="19519"/>
                  <a:pt x="52653" y="23786"/>
                  <a:pt x="34428" y="22643"/>
                </a:cubicBezTo>
                <a:cubicBezTo>
                  <a:pt x="25246" y="22072"/>
                  <a:pt x="19353" y="20484"/>
                  <a:pt x="10730" y="17233"/>
                </a:cubicBezTo>
                <a:cubicBezTo>
                  <a:pt x="10019" y="16966"/>
                  <a:pt x="8825" y="16344"/>
                  <a:pt x="8089" y="1595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 rot="0" flipH="0" flipV="0">
            <a:off x="12667284" y="9021165"/>
            <a:ext cx="294982" cy="86207"/>
          </a:xfrm>
          <a:custGeom>
            <a:pathLst>
              <a:path w="294982" h="86207">
                <a:moveTo>
                  <a:pt x="280974" y="11544"/>
                </a:moveTo>
                <a:cubicBezTo>
                  <a:pt x="281329" y="10173"/>
                  <a:pt x="281329" y="8471"/>
                  <a:pt x="281329" y="6820"/>
                </a:cubicBezTo>
                <a:cubicBezTo>
                  <a:pt x="281329" y="3061"/>
                  <a:pt x="284403" y="0"/>
                  <a:pt x="288149" y="0"/>
                </a:cubicBezTo>
                <a:cubicBezTo>
                  <a:pt x="291921" y="0"/>
                  <a:pt x="294982" y="3061"/>
                  <a:pt x="294982" y="6820"/>
                </a:cubicBezTo>
                <a:cubicBezTo>
                  <a:pt x="294982" y="11164"/>
                  <a:pt x="294347" y="15569"/>
                  <a:pt x="292797" y="18681"/>
                </a:cubicBezTo>
                <a:cubicBezTo>
                  <a:pt x="292353" y="19532"/>
                  <a:pt x="291489" y="20751"/>
                  <a:pt x="290016" y="21894"/>
                </a:cubicBezTo>
                <a:cubicBezTo>
                  <a:pt x="288314" y="23228"/>
                  <a:pt x="284745" y="25044"/>
                  <a:pt x="283615" y="25945"/>
                </a:cubicBezTo>
                <a:cubicBezTo>
                  <a:pt x="275018" y="32816"/>
                  <a:pt x="265696" y="38963"/>
                  <a:pt x="256019" y="44449"/>
                </a:cubicBezTo>
                <a:cubicBezTo>
                  <a:pt x="249936" y="47891"/>
                  <a:pt x="250075" y="47573"/>
                  <a:pt x="244081" y="50710"/>
                </a:cubicBezTo>
                <a:cubicBezTo>
                  <a:pt x="237972" y="53923"/>
                  <a:pt x="238353" y="54177"/>
                  <a:pt x="232219" y="57238"/>
                </a:cubicBezTo>
                <a:cubicBezTo>
                  <a:pt x="213830" y="66433"/>
                  <a:pt x="194894" y="71881"/>
                  <a:pt x="175349" y="77634"/>
                </a:cubicBezTo>
                <a:cubicBezTo>
                  <a:pt x="161645" y="81660"/>
                  <a:pt x="146354" y="86207"/>
                  <a:pt x="131915" y="86207"/>
                </a:cubicBezTo>
                <a:cubicBezTo>
                  <a:pt x="111811" y="86207"/>
                  <a:pt x="92964" y="81394"/>
                  <a:pt x="73469" y="77482"/>
                </a:cubicBezTo>
                <a:cubicBezTo>
                  <a:pt x="55207" y="73824"/>
                  <a:pt x="40995" y="66446"/>
                  <a:pt x="25222" y="56984"/>
                </a:cubicBezTo>
                <a:cubicBezTo>
                  <a:pt x="16395" y="51676"/>
                  <a:pt x="7848" y="48094"/>
                  <a:pt x="2095" y="39458"/>
                </a:cubicBezTo>
                <a:cubicBezTo>
                  <a:pt x="0" y="36321"/>
                  <a:pt x="851" y="32092"/>
                  <a:pt x="3975" y="29997"/>
                </a:cubicBezTo>
                <a:cubicBezTo>
                  <a:pt x="7112" y="27914"/>
                  <a:pt x="11354" y="28752"/>
                  <a:pt x="13436" y="31889"/>
                </a:cubicBezTo>
                <a:cubicBezTo>
                  <a:pt x="18021" y="38772"/>
                  <a:pt x="25209" y="41071"/>
                  <a:pt x="32245" y="45287"/>
                </a:cubicBezTo>
                <a:cubicBezTo>
                  <a:pt x="46621" y="53911"/>
                  <a:pt x="59499" y="60781"/>
                  <a:pt x="76149" y="64109"/>
                </a:cubicBezTo>
                <a:cubicBezTo>
                  <a:pt x="94754" y="67843"/>
                  <a:pt x="112725" y="72567"/>
                  <a:pt x="131915" y="72567"/>
                </a:cubicBezTo>
                <a:cubicBezTo>
                  <a:pt x="145085" y="72567"/>
                  <a:pt x="158991" y="68224"/>
                  <a:pt x="171488" y="64553"/>
                </a:cubicBezTo>
                <a:cubicBezTo>
                  <a:pt x="190258" y="59029"/>
                  <a:pt x="208470" y="53873"/>
                  <a:pt x="226123" y="45046"/>
                </a:cubicBezTo>
                <a:cubicBezTo>
                  <a:pt x="232118" y="42036"/>
                  <a:pt x="231749" y="41782"/>
                  <a:pt x="237744" y="38645"/>
                </a:cubicBezTo>
                <a:cubicBezTo>
                  <a:pt x="243548" y="35597"/>
                  <a:pt x="243408" y="35927"/>
                  <a:pt x="249288" y="32587"/>
                </a:cubicBezTo>
                <a:cubicBezTo>
                  <a:pt x="258330" y="27457"/>
                  <a:pt x="267055" y="21716"/>
                  <a:pt x="275094" y="15290"/>
                </a:cubicBezTo>
                <a:cubicBezTo>
                  <a:pt x="275996" y="14579"/>
                  <a:pt x="279501" y="12433"/>
                  <a:pt x="280974" y="1154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 rot="0" flipH="0" flipV="0">
            <a:off x="12625994" y="9200814"/>
            <a:ext cx="140601" cy="362165"/>
          </a:xfrm>
          <a:custGeom>
            <a:pathLst>
              <a:path w="140601" h="362165">
                <a:moveTo>
                  <a:pt x="2222" y="11785"/>
                </a:moveTo>
                <a:cubicBezTo>
                  <a:pt x="0" y="8852"/>
                  <a:pt x="508" y="4661"/>
                  <a:pt x="3403" y="2349"/>
                </a:cubicBezTo>
                <a:cubicBezTo>
                  <a:pt x="6336" y="0"/>
                  <a:pt x="10629" y="483"/>
                  <a:pt x="12991" y="3416"/>
                </a:cubicBezTo>
                <a:cubicBezTo>
                  <a:pt x="14693" y="5562"/>
                  <a:pt x="17284" y="12445"/>
                  <a:pt x="19671" y="21614"/>
                </a:cubicBezTo>
                <a:cubicBezTo>
                  <a:pt x="24421" y="39826"/>
                  <a:pt x="29946" y="68007"/>
                  <a:pt x="32562" y="76732"/>
                </a:cubicBezTo>
                <a:cubicBezTo>
                  <a:pt x="35711" y="87197"/>
                  <a:pt x="38836" y="97700"/>
                  <a:pt x="42011" y="108190"/>
                </a:cubicBezTo>
                <a:lnTo>
                  <a:pt x="42773" y="110311"/>
                </a:lnTo>
                <a:cubicBezTo>
                  <a:pt x="44919" y="116318"/>
                  <a:pt x="46722" y="122567"/>
                  <a:pt x="48297" y="128929"/>
                </a:cubicBezTo>
                <a:cubicBezTo>
                  <a:pt x="62127" y="174167"/>
                  <a:pt x="76821" y="219303"/>
                  <a:pt x="94766" y="262889"/>
                </a:cubicBezTo>
                <a:cubicBezTo>
                  <a:pt x="104761" y="287197"/>
                  <a:pt x="117309" y="308901"/>
                  <a:pt x="128967" y="332244"/>
                </a:cubicBezTo>
                <a:cubicBezTo>
                  <a:pt x="130276" y="334847"/>
                  <a:pt x="131558" y="338276"/>
                  <a:pt x="132993" y="341553"/>
                </a:cubicBezTo>
                <a:cubicBezTo>
                  <a:pt x="133717" y="343178"/>
                  <a:pt x="134428" y="344778"/>
                  <a:pt x="135305" y="346099"/>
                </a:cubicBezTo>
                <a:cubicBezTo>
                  <a:pt x="136359" y="347306"/>
                  <a:pt x="137426" y="348614"/>
                  <a:pt x="137616" y="348906"/>
                </a:cubicBezTo>
                <a:cubicBezTo>
                  <a:pt x="140601" y="353440"/>
                  <a:pt x="137388" y="356920"/>
                  <a:pt x="136803" y="357504"/>
                </a:cubicBezTo>
                <a:cubicBezTo>
                  <a:pt x="136524" y="357771"/>
                  <a:pt x="131749" y="362165"/>
                  <a:pt x="126897" y="357326"/>
                </a:cubicBezTo>
                <a:cubicBezTo>
                  <a:pt x="126237" y="356653"/>
                  <a:pt x="125602" y="355891"/>
                  <a:pt x="124992" y="355027"/>
                </a:cubicBezTo>
                <a:cubicBezTo>
                  <a:pt x="124586" y="354557"/>
                  <a:pt x="124192" y="354113"/>
                  <a:pt x="123951" y="353884"/>
                </a:cubicBezTo>
                <a:cubicBezTo>
                  <a:pt x="121386" y="351319"/>
                  <a:pt x="118350" y="348779"/>
                  <a:pt x="116077" y="345947"/>
                </a:cubicBezTo>
                <a:cubicBezTo>
                  <a:pt x="110857" y="339406"/>
                  <a:pt x="106603" y="331774"/>
                  <a:pt x="101967" y="324814"/>
                </a:cubicBezTo>
                <a:cubicBezTo>
                  <a:pt x="88874" y="305205"/>
                  <a:pt x="79501" y="283971"/>
                  <a:pt x="71271" y="261987"/>
                </a:cubicBezTo>
                <a:cubicBezTo>
                  <a:pt x="61962" y="237171"/>
                  <a:pt x="50431" y="212356"/>
                  <a:pt x="45389" y="186155"/>
                </a:cubicBezTo>
                <a:cubicBezTo>
                  <a:pt x="42100" y="169011"/>
                  <a:pt x="39585" y="150532"/>
                  <a:pt x="35292" y="133031"/>
                </a:cubicBezTo>
                <a:cubicBezTo>
                  <a:pt x="33197" y="126199"/>
                  <a:pt x="31127" y="119354"/>
                  <a:pt x="29057" y="112508"/>
                </a:cubicBezTo>
                <a:cubicBezTo>
                  <a:pt x="22542" y="94614"/>
                  <a:pt x="14795" y="77367"/>
                  <a:pt x="8749" y="59219"/>
                </a:cubicBezTo>
                <a:cubicBezTo>
                  <a:pt x="7619" y="55828"/>
                  <a:pt x="9308" y="52171"/>
                  <a:pt x="12534" y="50799"/>
                </a:cubicBezTo>
                <a:cubicBezTo>
                  <a:pt x="10553" y="41896"/>
                  <a:pt x="8445" y="32625"/>
                  <a:pt x="6476" y="25069"/>
                </a:cubicBezTo>
                <a:cubicBezTo>
                  <a:pt x="5320" y="20624"/>
                  <a:pt x="4215" y="16801"/>
                  <a:pt x="3212" y="14083"/>
                </a:cubicBezTo>
                <a:cubicBezTo>
                  <a:pt x="2869" y="13143"/>
                  <a:pt x="2285" y="11911"/>
                  <a:pt x="2222" y="1178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 rot="0" flipH="0" flipV="0">
            <a:off x="12629776" y="9191676"/>
            <a:ext cx="139687" cy="362064"/>
          </a:xfrm>
          <a:custGeom>
            <a:pathLst>
              <a:path w="139687" h="362064">
                <a:moveTo>
                  <a:pt x="3848" y="13754"/>
                </a:moveTo>
                <a:lnTo>
                  <a:pt x="3898" y="13779"/>
                </a:lnTo>
                <a:lnTo>
                  <a:pt x="3836" y="13754"/>
                </a:lnTo>
                <a:close/>
                <a:moveTo>
                  <a:pt x="4114" y="13880"/>
                </a:moveTo>
                <a:lnTo>
                  <a:pt x="4267" y="13957"/>
                </a:lnTo>
                <a:lnTo>
                  <a:pt x="4089" y="13868"/>
                </a:lnTo>
                <a:close/>
                <a:moveTo>
                  <a:pt x="4368" y="13995"/>
                </a:moveTo>
                <a:cubicBezTo>
                  <a:pt x="4470" y="14033"/>
                  <a:pt x="4584" y="14071"/>
                  <a:pt x="4673" y="14109"/>
                </a:cubicBezTo>
                <a:close/>
                <a:moveTo>
                  <a:pt x="394" y="9563"/>
                </a:moveTo>
                <a:cubicBezTo>
                  <a:pt x="0" y="8243"/>
                  <a:pt x="13" y="6820"/>
                  <a:pt x="496" y="5423"/>
                </a:cubicBezTo>
                <a:cubicBezTo>
                  <a:pt x="1740" y="1867"/>
                  <a:pt x="5638" y="0"/>
                  <a:pt x="9194" y="1245"/>
                </a:cubicBezTo>
                <a:cubicBezTo>
                  <a:pt x="11836" y="2172"/>
                  <a:pt x="13233" y="3937"/>
                  <a:pt x="13893" y="6211"/>
                </a:cubicBezTo>
                <a:cubicBezTo>
                  <a:pt x="14160" y="7087"/>
                  <a:pt x="13995" y="9208"/>
                  <a:pt x="13855" y="10453"/>
                </a:cubicBezTo>
                <a:cubicBezTo>
                  <a:pt x="14846" y="14630"/>
                  <a:pt x="16141" y="18745"/>
                  <a:pt x="17437" y="22834"/>
                </a:cubicBezTo>
                <a:cubicBezTo>
                  <a:pt x="22415" y="38468"/>
                  <a:pt x="23113" y="37845"/>
                  <a:pt x="28231" y="53225"/>
                </a:cubicBezTo>
                <a:cubicBezTo>
                  <a:pt x="34429" y="71831"/>
                  <a:pt x="37464" y="91274"/>
                  <a:pt x="42151" y="110286"/>
                </a:cubicBezTo>
                <a:cubicBezTo>
                  <a:pt x="50368" y="143789"/>
                  <a:pt x="63665" y="185711"/>
                  <a:pt x="77647" y="217309"/>
                </a:cubicBezTo>
                <a:cubicBezTo>
                  <a:pt x="83946" y="231546"/>
                  <a:pt x="86905" y="246811"/>
                  <a:pt x="92938" y="261175"/>
                </a:cubicBezTo>
                <a:cubicBezTo>
                  <a:pt x="102222" y="283324"/>
                  <a:pt x="114096" y="305434"/>
                  <a:pt x="128473" y="324611"/>
                </a:cubicBezTo>
                <a:cubicBezTo>
                  <a:pt x="130505" y="327291"/>
                  <a:pt x="135166" y="334454"/>
                  <a:pt x="137655" y="341045"/>
                </a:cubicBezTo>
                <a:cubicBezTo>
                  <a:pt x="139001" y="344588"/>
                  <a:pt x="139687" y="348017"/>
                  <a:pt x="139547" y="350812"/>
                </a:cubicBezTo>
                <a:cubicBezTo>
                  <a:pt x="139357" y="354202"/>
                  <a:pt x="138086" y="356946"/>
                  <a:pt x="135902" y="358940"/>
                </a:cubicBezTo>
                <a:cubicBezTo>
                  <a:pt x="133984" y="360705"/>
                  <a:pt x="131165" y="362064"/>
                  <a:pt x="126949" y="362064"/>
                </a:cubicBezTo>
                <a:cubicBezTo>
                  <a:pt x="123189" y="362064"/>
                  <a:pt x="120141" y="359016"/>
                  <a:pt x="120141" y="355244"/>
                </a:cubicBezTo>
                <a:cubicBezTo>
                  <a:pt x="120141" y="351929"/>
                  <a:pt x="122504" y="349173"/>
                  <a:pt x="125641" y="348564"/>
                </a:cubicBezTo>
                <a:cubicBezTo>
                  <a:pt x="125475" y="347776"/>
                  <a:pt x="125260" y="346849"/>
                  <a:pt x="125005" y="346163"/>
                </a:cubicBezTo>
                <a:cubicBezTo>
                  <a:pt x="123062" y="340829"/>
                  <a:pt x="119202" y="334975"/>
                  <a:pt x="117576" y="332790"/>
                </a:cubicBezTo>
                <a:cubicBezTo>
                  <a:pt x="102526" y="312724"/>
                  <a:pt x="90080" y="289623"/>
                  <a:pt x="80352" y="266445"/>
                </a:cubicBezTo>
                <a:cubicBezTo>
                  <a:pt x="74371" y="252171"/>
                  <a:pt x="71437" y="236994"/>
                  <a:pt x="65176" y="222821"/>
                </a:cubicBezTo>
                <a:cubicBezTo>
                  <a:pt x="50888" y="190550"/>
                  <a:pt x="37312" y="147751"/>
                  <a:pt x="28905" y="113537"/>
                </a:cubicBezTo>
                <a:cubicBezTo>
                  <a:pt x="24320" y="94894"/>
                  <a:pt x="21373" y="75793"/>
                  <a:pt x="15290" y="57543"/>
                </a:cubicBezTo>
                <a:cubicBezTo>
                  <a:pt x="10134" y="42075"/>
                  <a:pt x="9448" y="42697"/>
                  <a:pt x="4444" y="26974"/>
                </a:cubicBezTo>
                <a:cubicBezTo>
                  <a:pt x="2947" y="22250"/>
                  <a:pt x="1474" y="17500"/>
                  <a:pt x="369" y="12662"/>
                </a:cubicBezTo>
                <a:cubicBezTo>
                  <a:pt x="204" y="11951"/>
                  <a:pt x="280" y="10656"/>
                  <a:pt x="394" y="956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 rot="0" flipH="0" flipV="0">
            <a:off x="12736385" y="9215888"/>
            <a:ext cx="228522" cy="328040"/>
          </a:xfrm>
          <a:custGeom>
            <a:pathLst>
              <a:path w="228522" h="328040">
                <a:moveTo>
                  <a:pt x="11861" y="301536"/>
                </a:moveTo>
                <a:lnTo>
                  <a:pt x="11798" y="301599"/>
                </a:lnTo>
                <a:lnTo>
                  <a:pt x="11798" y="301586"/>
                </a:lnTo>
                <a:close/>
                <a:moveTo>
                  <a:pt x="11684" y="301688"/>
                </a:moveTo>
                <a:lnTo>
                  <a:pt x="11531" y="301815"/>
                </a:lnTo>
                <a:lnTo>
                  <a:pt x="11544" y="301815"/>
                </a:lnTo>
                <a:close/>
                <a:moveTo>
                  <a:pt x="195718" y="51727"/>
                </a:moveTo>
                <a:lnTo>
                  <a:pt x="196277" y="50089"/>
                </a:lnTo>
                <a:cubicBezTo>
                  <a:pt x="199020" y="42177"/>
                  <a:pt x="201560" y="31065"/>
                  <a:pt x="205358" y="21197"/>
                </a:cubicBezTo>
                <a:cubicBezTo>
                  <a:pt x="208241" y="13716"/>
                  <a:pt x="211898" y="6960"/>
                  <a:pt x="216585" y="2274"/>
                </a:cubicBezTo>
                <a:cubicBezTo>
                  <a:pt x="218159" y="686"/>
                  <a:pt x="219709" y="343"/>
                  <a:pt x="220687" y="216"/>
                </a:cubicBezTo>
                <a:cubicBezTo>
                  <a:pt x="222414" y="0"/>
                  <a:pt x="223912" y="394"/>
                  <a:pt x="225208" y="1207"/>
                </a:cubicBezTo>
                <a:cubicBezTo>
                  <a:pt x="226427" y="1969"/>
                  <a:pt x="228370" y="3569"/>
                  <a:pt x="228484" y="6973"/>
                </a:cubicBezTo>
                <a:cubicBezTo>
                  <a:pt x="228522" y="8192"/>
                  <a:pt x="227176" y="13462"/>
                  <a:pt x="225944" y="17450"/>
                </a:cubicBezTo>
                <a:cubicBezTo>
                  <a:pt x="223824" y="24359"/>
                  <a:pt x="221969" y="29934"/>
                  <a:pt x="218578" y="36335"/>
                </a:cubicBezTo>
                <a:cubicBezTo>
                  <a:pt x="214997" y="43104"/>
                  <a:pt x="211670" y="49962"/>
                  <a:pt x="208380" y="56807"/>
                </a:cubicBezTo>
                <a:cubicBezTo>
                  <a:pt x="197496" y="88062"/>
                  <a:pt x="184834" y="120828"/>
                  <a:pt x="168998" y="150267"/>
                </a:cubicBezTo>
                <a:cubicBezTo>
                  <a:pt x="171995" y="152146"/>
                  <a:pt x="173074" y="156071"/>
                  <a:pt x="171385" y="159246"/>
                </a:cubicBezTo>
                <a:cubicBezTo>
                  <a:pt x="158698" y="183033"/>
                  <a:pt x="142988" y="205093"/>
                  <a:pt x="127126" y="226899"/>
                </a:cubicBezTo>
                <a:cubicBezTo>
                  <a:pt x="113968" y="244996"/>
                  <a:pt x="103669" y="265049"/>
                  <a:pt x="90194" y="283020"/>
                </a:cubicBezTo>
                <a:cubicBezTo>
                  <a:pt x="78231" y="298984"/>
                  <a:pt x="66953" y="310743"/>
                  <a:pt x="49148" y="320319"/>
                </a:cubicBezTo>
                <a:cubicBezTo>
                  <a:pt x="41096" y="324662"/>
                  <a:pt x="31774" y="327202"/>
                  <a:pt x="27393" y="327736"/>
                </a:cubicBezTo>
                <a:cubicBezTo>
                  <a:pt x="25018" y="328040"/>
                  <a:pt x="23303" y="327774"/>
                  <a:pt x="22465" y="327507"/>
                </a:cubicBezTo>
                <a:cubicBezTo>
                  <a:pt x="20090" y="326758"/>
                  <a:pt x="18896" y="325272"/>
                  <a:pt x="18223" y="323989"/>
                </a:cubicBezTo>
                <a:cubicBezTo>
                  <a:pt x="17410" y="322402"/>
                  <a:pt x="17131" y="320598"/>
                  <a:pt x="17817" y="318554"/>
                </a:cubicBezTo>
                <a:cubicBezTo>
                  <a:pt x="18287" y="317144"/>
                  <a:pt x="20293" y="314248"/>
                  <a:pt x="23849" y="310845"/>
                </a:cubicBezTo>
                <a:cubicBezTo>
                  <a:pt x="20243" y="310718"/>
                  <a:pt x="16572" y="310095"/>
                  <a:pt x="12775" y="309130"/>
                </a:cubicBezTo>
                <a:cubicBezTo>
                  <a:pt x="12127" y="308965"/>
                  <a:pt x="8940" y="307568"/>
                  <a:pt x="6223" y="305727"/>
                </a:cubicBezTo>
                <a:cubicBezTo>
                  <a:pt x="4013" y="304241"/>
                  <a:pt x="2171" y="302425"/>
                  <a:pt x="1384" y="301105"/>
                </a:cubicBezTo>
                <a:cubicBezTo>
                  <a:pt x="89" y="298958"/>
                  <a:pt x="0" y="296901"/>
                  <a:pt x="419" y="295212"/>
                </a:cubicBezTo>
                <a:cubicBezTo>
                  <a:pt x="812" y="293599"/>
                  <a:pt x="1676" y="292088"/>
                  <a:pt x="3403" y="290881"/>
                </a:cubicBezTo>
                <a:cubicBezTo>
                  <a:pt x="6477" y="288710"/>
                  <a:pt x="10731" y="289446"/>
                  <a:pt x="12902" y="292532"/>
                </a:cubicBezTo>
                <a:cubicBezTo>
                  <a:pt x="13270" y="293066"/>
                  <a:pt x="13562" y="293624"/>
                  <a:pt x="13753" y="294221"/>
                </a:cubicBezTo>
                <a:lnTo>
                  <a:pt x="16674" y="296050"/>
                </a:lnTo>
                <a:cubicBezTo>
                  <a:pt x="23481" y="297714"/>
                  <a:pt x="29818" y="298057"/>
                  <a:pt x="35940" y="294272"/>
                </a:cubicBezTo>
                <a:cubicBezTo>
                  <a:pt x="50062" y="285522"/>
                  <a:pt x="67017" y="263830"/>
                  <a:pt x="78091" y="250902"/>
                </a:cubicBezTo>
                <a:cubicBezTo>
                  <a:pt x="86498" y="241084"/>
                  <a:pt x="91502" y="229832"/>
                  <a:pt x="98843" y="219444"/>
                </a:cubicBezTo>
                <a:cubicBezTo>
                  <a:pt x="129666" y="175883"/>
                  <a:pt x="155256" y="127661"/>
                  <a:pt x="181024" y="80976"/>
                </a:cubicBezTo>
                <a:cubicBezTo>
                  <a:pt x="186333" y="71349"/>
                  <a:pt x="190994" y="61532"/>
                  <a:pt x="195718" y="5172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8" name="Freeform 2928"/>
          <p:cNvSpPr/>
          <p:nvPr/>
        </p:nvSpPr>
        <p:spPr>
          <a:xfrm rot="0" flipH="0" flipV="0">
            <a:off x="12717493" y="9199927"/>
            <a:ext cx="250088" cy="318096"/>
          </a:xfrm>
          <a:custGeom>
            <a:pathLst>
              <a:path w="250088" h="318096">
                <a:moveTo>
                  <a:pt x="2527" y="274218"/>
                </a:moveTo>
                <a:lnTo>
                  <a:pt x="2299" y="273977"/>
                </a:lnTo>
                <a:cubicBezTo>
                  <a:pt x="2375" y="274066"/>
                  <a:pt x="2451" y="274142"/>
                  <a:pt x="2527" y="274218"/>
                </a:cubicBezTo>
                <a:moveTo>
                  <a:pt x="233946" y="12954"/>
                </a:moveTo>
                <a:cubicBezTo>
                  <a:pt x="234174" y="11824"/>
                  <a:pt x="234403" y="10681"/>
                  <a:pt x="234657" y="9601"/>
                </a:cubicBezTo>
                <a:cubicBezTo>
                  <a:pt x="234962" y="8407"/>
                  <a:pt x="235813" y="5347"/>
                  <a:pt x="235991" y="4928"/>
                </a:cubicBezTo>
                <a:cubicBezTo>
                  <a:pt x="238099" y="0"/>
                  <a:pt x="242645" y="699"/>
                  <a:pt x="243560" y="876"/>
                </a:cubicBezTo>
                <a:cubicBezTo>
                  <a:pt x="243992" y="953"/>
                  <a:pt x="250088" y="2312"/>
                  <a:pt x="248983" y="8928"/>
                </a:cubicBezTo>
                <a:cubicBezTo>
                  <a:pt x="248652" y="10935"/>
                  <a:pt x="248068" y="13195"/>
                  <a:pt x="247268" y="15672"/>
                </a:cubicBezTo>
                <a:cubicBezTo>
                  <a:pt x="247002" y="16993"/>
                  <a:pt x="246722" y="18314"/>
                  <a:pt x="246341" y="19596"/>
                </a:cubicBezTo>
                <a:cubicBezTo>
                  <a:pt x="244563" y="25540"/>
                  <a:pt x="243280" y="31839"/>
                  <a:pt x="240499" y="37402"/>
                </a:cubicBezTo>
                <a:cubicBezTo>
                  <a:pt x="232358" y="53683"/>
                  <a:pt x="224065" y="69914"/>
                  <a:pt x="215302" y="85827"/>
                </a:cubicBezTo>
                <a:cubicBezTo>
                  <a:pt x="189686" y="132232"/>
                  <a:pt x="168465" y="181318"/>
                  <a:pt x="140385" y="226238"/>
                </a:cubicBezTo>
                <a:cubicBezTo>
                  <a:pt x="131444" y="240551"/>
                  <a:pt x="113753" y="266624"/>
                  <a:pt x="94767" y="286549"/>
                </a:cubicBezTo>
                <a:cubicBezTo>
                  <a:pt x="81216" y="300735"/>
                  <a:pt x="66839" y="311683"/>
                  <a:pt x="54431" y="314337"/>
                </a:cubicBezTo>
                <a:cubicBezTo>
                  <a:pt x="36905" y="318096"/>
                  <a:pt x="16458" y="308977"/>
                  <a:pt x="8940" y="292277"/>
                </a:cubicBezTo>
                <a:cubicBezTo>
                  <a:pt x="6971" y="287895"/>
                  <a:pt x="5320" y="283565"/>
                  <a:pt x="3162" y="279259"/>
                </a:cubicBezTo>
                <a:cubicBezTo>
                  <a:pt x="2324" y="277596"/>
                  <a:pt x="851" y="273711"/>
                  <a:pt x="394" y="271717"/>
                </a:cubicBezTo>
                <a:cubicBezTo>
                  <a:pt x="0" y="270027"/>
                  <a:pt x="115" y="268707"/>
                  <a:pt x="229" y="268021"/>
                </a:cubicBezTo>
                <a:cubicBezTo>
                  <a:pt x="597" y="266179"/>
                  <a:pt x="1499" y="264986"/>
                  <a:pt x="2362" y="264185"/>
                </a:cubicBezTo>
                <a:cubicBezTo>
                  <a:pt x="3581" y="263081"/>
                  <a:pt x="5028" y="262446"/>
                  <a:pt x="6756" y="262369"/>
                </a:cubicBezTo>
                <a:cubicBezTo>
                  <a:pt x="7797" y="262331"/>
                  <a:pt x="10185" y="262293"/>
                  <a:pt x="12547" y="264986"/>
                </a:cubicBezTo>
                <a:cubicBezTo>
                  <a:pt x="13868" y="266471"/>
                  <a:pt x="14401" y="268376"/>
                  <a:pt x="14211" y="270193"/>
                </a:cubicBezTo>
                <a:cubicBezTo>
                  <a:pt x="14579" y="271259"/>
                  <a:pt x="15074" y="272606"/>
                  <a:pt x="15353" y="273164"/>
                </a:cubicBezTo>
                <a:cubicBezTo>
                  <a:pt x="17601" y="277647"/>
                  <a:pt x="19316" y="282130"/>
                  <a:pt x="21373" y="286676"/>
                </a:cubicBezTo>
                <a:cubicBezTo>
                  <a:pt x="22161" y="288442"/>
                  <a:pt x="23164" y="290054"/>
                  <a:pt x="24345" y="291528"/>
                </a:cubicBezTo>
                <a:cubicBezTo>
                  <a:pt x="25259" y="291566"/>
                  <a:pt x="26174" y="291794"/>
                  <a:pt x="27063" y="292226"/>
                </a:cubicBezTo>
                <a:cubicBezTo>
                  <a:pt x="28727" y="293064"/>
                  <a:pt x="30352" y="292861"/>
                  <a:pt x="32029" y="292620"/>
                </a:cubicBezTo>
                <a:cubicBezTo>
                  <a:pt x="34061" y="292328"/>
                  <a:pt x="36156" y="291870"/>
                  <a:pt x="38340" y="291578"/>
                </a:cubicBezTo>
                <a:cubicBezTo>
                  <a:pt x="53492" y="289559"/>
                  <a:pt x="63563" y="282053"/>
                  <a:pt x="73050" y="272999"/>
                </a:cubicBezTo>
                <a:cubicBezTo>
                  <a:pt x="80073" y="266294"/>
                  <a:pt x="86791" y="258737"/>
                  <a:pt x="94589" y="251536"/>
                </a:cubicBezTo>
                <a:cubicBezTo>
                  <a:pt x="105346" y="241618"/>
                  <a:pt x="110184" y="226771"/>
                  <a:pt x="118808" y="215125"/>
                </a:cubicBezTo>
                <a:cubicBezTo>
                  <a:pt x="149021" y="174358"/>
                  <a:pt x="173761" y="129273"/>
                  <a:pt x="197395" y="84277"/>
                </a:cubicBezTo>
                <a:cubicBezTo>
                  <a:pt x="206425" y="67069"/>
                  <a:pt x="227507" y="32944"/>
                  <a:pt x="233946" y="1295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9" name="Freeform 2929"/>
          <p:cNvSpPr/>
          <p:nvPr/>
        </p:nvSpPr>
        <p:spPr>
          <a:xfrm rot="0" flipH="0" flipV="0">
            <a:off x="12631298" y="9202132"/>
            <a:ext cx="169570" cy="306907"/>
          </a:xfrm>
          <a:custGeom>
            <a:pathLst>
              <a:path w="169570" h="306907">
                <a:moveTo>
                  <a:pt x="4559" y="13487"/>
                </a:moveTo>
                <a:cubicBezTo>
                  <a:pt x="4889" y="13613"/>
                  <a:pt x="5257" y="13728"/>
                  <a:pt x="5663" y="13779"/>
                </a:cubicBezTo>
                <a:cubicBezTo>
                  <a:pt x="5282" y="13715"/>
                  <a:pt x="4914" y="13613"/>
                  <a:pt x="4559" y="13487"/>
                </a:cubicBezTo>
                <a:moveTo>
                  <a:pt x="5892" y="13817"/>
                </a:moveTo>
                <a:lnTo>
                  <a:pt x="5981" y="13829"/>
                </a:lnTo>
                <a:lnTo>
                  <a:pt x="5714" y="13791"/>
                </a:lnTo>
                <a:close/>
                <a:moveTo>
                  <a:pt x="381" y="9195"/>
                </a:moveTo>
                <a:cubicBezTo>
                  <a:pt x="102" y="8382"/>
                  <a:pt x="0" y="7493"/>
                  <a:pt x="64" y="6591"/>
                </a:cubicBezTo>
                <a:cubicBezTo>
                  <a:pt x="330" y="2832"/>
                  <a:pt x="3594" y="0"/>
                  <a:pt x="7340" y="267"/>
                </a:cubicBezTo>
                <a:cubicBezTo>
                  <a:pt x="9473" y="419"/>
                  <a:pt x="10743" y="1194"/>
                  <a:pt x="11632" y="1892"/>
                </a:cubicBezTo>
                <a:cubicBezTo>
                  <a:pt x="12915" y="2921"/>
                  <a:pt x="13766" y="4229"/>
                  <a:pt x="14147" y="5982"/>
                </a:cubicBezTo>
                <a:cubicBezTo>
                  <a:pt x="14299" y="6642"/>
                  <a:pt x="14363" y="7468"/>
                  <a:pt x="14274" y="8458"/>
                </a:cubicBezTo>
                <a:cubicBezTo>
                  <a:pt x="14172" y="9335"/>
                  <a:pt x="13283" y="11570"/>
                  <a:pt x="15239" y="16941"/>
                </a:cubicBezTo>
                <a:cubicBezTo>
                  <a:pt x="17881" y="24218"/>
                  <a:pt x="19240" y="31444"/>
                  <a:pt x="20980" y="38975"/>
                </a:cubicBezTo>
                <a:cubicBezTo>
                  <a:pt x="28447" y="71297"/>
                  <a:pt x="36334" y="105587"/>
                  <a:pt x="49148" y="136194"/>
                </a:cubicBezTo>
                <a:cubicBezTo>
                  <a:pt x="67043" y="178955"/>
                  <a:pt x="76783" y="227761"/>
                  <a:pt x="108851" y="263029"/>
                </a:cubicBezTo>
                <a:cubicBezTo>
                  <a:pt x="117728" y="272795"/>
                  <a:pt x="129755" y="278612"/>
                  <a:pt x="141731" y="283400"/>
                </a:cubicBezTo>
                <a:cubicBezTo>
                  <a:pt x="144652" y="284581"/>
                  <a:pt x="146710" y="284289"/>
                  <a:pt x="149593" y="283349"/>
                </a:cubicBezTo>
                <a:cubicBezTo>
                  <a:pt x="150037" y="283107"/>
                  <a:pt x="151853" y="282168"/>
                  <a:pt x="152602" y="281926"/>
                </a:cubicBezTo>
                <a:cubicBezTo>
                  <a:pt x="154203" y="281418"/>
                  <a:pt x="155612" y="281482"/>
                  <a:pt x="156641" y="281711"/>
                </a:cubicBezTo>
                <a:cubicBezTo>
                  <a:pt x="158140" y="282041"/>
                  <a:pt x="159346" y="282765"/>
                  <a:pt x="160311" y="283781"/>
                </a:cubicBezTo>
                <a:cubicBezTo>
                  <a:pt x="160832" y="284339"/>
                  <a:pt x="161327" y="285012"/>
                  <a:pt x="161683" y="285876"/>
                </a:cubicBezTo>
                <a:cubicBezTo>
                  <a:pt x="163931" y="285825"/>
                  <a:pt x="166153" y="286892"/>
                  <a:pt x="167487" y="288911"/>
                </a:cubicBezTo>
                <a:cubicBezTo>
                  <a:pt x="169570" y="292036"/>
                  <a:pt x="168731" y="296277"/>
                  <a:pt x="165595" y="298360"/>
                </a:cubicBezTo>
                <a:cubicBezTo>
                  <a:pt x="152780" y="306907"/>
                  <a:pt x="135838" y="305650"/>
                  <a:pt x="121640" y="302818"/>
                </a:cubicBezTo>
                <a:cubicBezTo>
                  <a:pt x="119011" y="302284"/>
                  <a:pt x="112381" y="300938"/>
                  <a:pt x="108800" y="298182"/>
                </a:cubicBezTo>
                <a:cubicBezTo>
                  <a:pt x="105968" y="296011"/>
                  <a:pt x="104368" y="293191"/>
                  <a:pt x="104330" y="289839"/>
                </a:cubicBezTo>
                <a:lnTo>
                  <a:pt x="103898" y="289457"/>
                </a:lnTo>
                <a:lnTo>
                  <a:pt x="103453" y="289064"/>
                </a:lnTo>
                <a:lnTo>
                  <a:pt x="102222" y="288467"/>
                </a:lnTo>
                <a:cubicBezTo>
                  <a:pt x="97269" y="285978"/>
                  <a:pt x="94792" y="284593"/>
                  <a:pt x="90512" y="281520"/>
                </a:cubicBezTo>
                <a:cubicBezTo>
                  <a:pt x="89331" y="280682"/>
                  <a:pt x="86715" y="279043"/>
                  <a:pt x="85534" y="278015"/>
                </a:cubicBezTo>
                <a:cubicBezTo>
                  <a:pt x="84137" y="276757"/>
                  <a:pt x="83464" y="275449"/>
                  <a:pt x="83159" y="274624"/>
                </a:cubicBezTo>
                <a:cubicBezTo>
                  <a:pt x="82181" y="271868"/>
                  <a:pt x="82867" y="269633"/>
                  <a:pt x="84315" y="267842"/>
                </a:cubicBezTo>
                <a:cubicBezTo>
                  <a:pt x="85153" y="266826"/>
                  <a:pt x="86727" y="265226"/>
                  <a:pt x="90030" y="265226"/>
                </a:cubicBezTo>
                <a:cubicBezTo>
                  <a:pt x="91020" y="265226"/>
                  <a:pt x="92049" y="265353"/>
                  <a:pt x="93141" y="265620"/>
                </a:cubicBezTo>
                <a:cubicBezTo>
                  <a:pt x="64363" y="229882"/>
                  <a:pt x="53974" y="183032"/>
                  <a:pt x="36575" y="141452"/>
                </a:cubicBezTo>
                <a:cubicBezTo>
                  <a:pt x="23456" y="110146"/>
                  <a:pt x="15328" y="75107"/>
                  <a:pt x="7695" y="42049"/>
                </a:cubicBezTo>
                <a:cubicBezTo>
                  <a:pt x="6082" y="35064"/>
                  <a:pt x="4876" y="28345"/>
                  <a:pt x="2426" y="21602"/>
                </a:cubicBezTo>
                <a:cubicBezTo>
                  <a:pt x="356" y="15925"/>
                  <a:pt x="203" y="11633"/>
                  <a:pt x="381" y="919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 rot="0" flipH="0" flipV="0">
            <a:off x="12753172" y="9473275"/>
            <a:ext cx="52133" cy="20255"/>
          </a:xfrm>
          <a:custGeom>
            <a:pathLst>
              <a:path w="52133" h="20255">
                <a:moveTo>
                  <a:pt x="12128" y="17322"/>
                </a:moveTo>
                <a:cubicBezTo>
                  <a:pt x="11608" y="17855"/>
                  <a:pt x="10985" y="18325"/>
                  <a:pt x="10274" y="18680"/>
                </a:cubicBezTo>
                <a:cubicBezTo>
                  <a:pt x="11087" y="18274"/>
                  <a:pt x="11684" y="17804"/>
                  <a:pt x="12128" y="17322"/>
                </a:cubicBezTo>
                <a:moveTo>
                  <a:pt x="9779" y="6261"/>
                </a:moveTo>
                <a:lnTo>
                  <a:pt x="19646" y="6464"/>
                </a:lnTo>
                <a:cubicBezTo>
                  <a:pt x="19646" y="6464"/>
                  <a:pt x="19468" y="6489"/>
                  <a:pt x="19430" y="6502"/>
                </a:cubicBezTo>
                <a:cubicBezTo>
                  <a:pt x="26847" y="5016"/>
                  <a:pt x="34429" y="5131"/>
                  <a:pt x="41312" y="1676"/>
                </a:cubicBezTo>
                <a:cubicBezTo>
                  <a:pt x="44678" y="0"/>
                  <a:pt x="48780" y="1359"/>
                  <a:pt x="50469" y="4724"/>
                </a:cubicBezTo>
                <a:cubicBezTo>
                  <a:pt x="52133" y="8090"/>
                  <a:pt x="50774" y="12192"/>
                  <a:pt x="47408" y="13881"/>
                </a:cubicBezTo>
                <a:cubicBezTo>
                  <a:pt x="39420" y="17868"/>
                  <a:pt x="30720" y="18147"/>
                  <a:pt x="22097" y="19874"/>
                </a:cubicBezTo>
                <a:cubicBezTo>
                  <a:pt x="20687" y="20154"/>
                  <a:pt x="12191" y="20255"/>
                  <a:pt x="8217" y="19874"/>
                </a:cubicBezTo>
                <a:cubicBezTo>
                  <a:pt x="5956" y="19671"/>
                  <a:pt x="4407" y="19049"/>
                  <a:pt x="3848" y="18731"/>
                </a:cubicBezTo>
                <a:cubicBezTo>
                  <a:pt x="241" y="16713"/>
                  <a:pt x="0" y="13703"/>
                  <a:pt x="394" y="11493"/>
                </a:cubicBezTo>
                <a:cubicBezTo>
                  <a:pt x="635" y="10160"/>
                  <a:pt x="1270" y="7937"/>
                  <a:pt x="4191" y="6477"/>
                </a:cubicBezTo>
                <a:cubicBezTo>
                  <a:pt x="6007" y="5575"/>
                  <a:pt x="8039" y="5550"/>
                  <a:pt x="9779" y="62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 rot="0" flipH="0" flipV="0">
            <a:off x="12820143" y="11487800"/>
            <a:ext cx="39178" cy="199910"/>
          </a:xfrm>
          <a:custGeom>
            <a:pathLst>
              <a:path w="39178" h="199910">
                <a:moveTo>
                  <a:pt x="16433" y="4902"/>
                </a:moveTo>
                <a:cubicBezTo>
                  <a:pt x="16686" y="4395"/>
                  <a:pt x="17055" y="3671"/>
                  <a:pt x="17233" y="3404"/>
                </a:cubicBezTo>
                <a:cubicBezTo>
                  <a:pt x="17868" y="2426"/>
                  <a:pt x="18592" y="1791"/>
                  <a:pt x="19176" y="1372"/>
                </a:cubicBezTo>
                <a:cubicBezTo>
                  <a:pt x="20395" y="508"/>
                  <a:pt x="21665" y="165"/>
                  <a:pt x="22833" y="102"/>
                </a:cubicBezTo>
                <a:cubicBezTo>
                  <a:pt x="24840" y="0"/>
                  <a:pt x="27875" y="305"/>
                  <a:pt x="29653" y="4433"/>
                </a:cubicBezTo>
                <a:cubicBezTo>
                  <a:pt x="31101" y="7823"/>
                  <a:pt x="31850" y="11734"/>
                  <a:pt x="32066" y="15900"/>
                </a:cubicBezTo>
                <a:cubicBezTo>
                  <a:pt x="32981" y="16408"/>
                  <a:pt x="33920" y="17208"/>
                  <a:pt x="34733" y="18363"/>
                </a:cubicBezTo>
                <a:cubicBezTo>
                  <a:pt x="35800" y="19875"/>
                  <a:pt x="36816" y="22897"/>
                  <a:pt x="37210" y="24561"/>
                </a:cubicBezTo>
                <a:cubicBezTo>
                  <a:pt x="38404" y="29857"/>
                  <a:pt x="38784" y="39433"/>
                  <a:pt x="38911" y="44348"/>
                </a:cubicBezTo>
                <a:cubicBezTo>
                  <a:pt x="39178" y="55613"/>
                  <a:pt x="39038" y="66801"/>
                  <a:pt x="37857" y="78028"/>
                </a:cubicBezTo>
                <a:cubicBezTo>
                  <a:pt x="35343" y="101523"/>
                  <a:pt x="29513" y="123913"/>
                  <a:pt x="23456" y="146316"/>
                </a:cubicBezTo>
                <a:cubicBezTo>
                  <a:pt x="23036" y="150774"/>
                  <a:pt x="22528" y="155231"/>
                  <a:pt x="21944" y="159664"/>
                </a:cubicBezTo>
                <a:cubicBezTo>
                  <a:pt x="20547" y="170090"/>
                  <a:pt x="19290" y="187197"/>
                  <a:pt x="13170" y="196354"/>
                </a:cubicBezTo>
                <a:cubicBezTo>
                  <a:pt x="11239" y="199262"/>
                  <a:pt x="8915" y="199592"/>
                  <a:pt x="7709" y="199707"/>
                </a:cubicBezTo>
                <a:cubicBezTo>
                  <a:pt x="5169" y="199910"/>
                  <a:pt x="2629" y="199110"/>
                  <a:pt x="978" y="196024"/>
                </a:cubicBezTo>
                <a:cubicBezTo>
                  <a:pt x="597" y="195313"/>
                  <a:pt x="89" y="193992"/>
                  <a:pt x="51" y="192125"/>
                </a:cubicBezTo>
                <a:cubicBezTo>
                  <a:pt x="0" y="190245"/>
                  <a:pt x="482" y="186486"/>
                  <a:pt x="787" y="184784"/>
                </a:cubicBezTo>
                <a:cubicBezTo>
                  <a:pt x="1244" y="182041"/>
                  <a:pt x="1943" y="179234"/>
                  <a:pt x="2629" y="176453"/>
                </a:cubicBezTo>
                <a:cubicBezTo>
                  <a:pt x="2171" y="175221"/>
                  <a:pt x="2083" y="173850"/>
                  <a:pt x="2413" y="172478"/>
                </a:cubicBezTo>
                <a:cubicBezTo>
                  <a:pt x="3530" y="168020"/>
                  <a:pt x="4699" y="163563"/>
                  <a:pt x="5893" y="159143"/>
                </a:cubicBezTo>
                <a:cubicBezTo>
                  <a:pt x="6553" y="154279"/>
                  <a:pt x="7023" y="149389"/>
                  <a:pt x="7353" y="144462"/>
                </a:cubicBezTo>
                <a:cubicBezTo>
                  <a:pt x="9575" y="112229"/>
                  <a:pt x="11125" y="80060"/>
                  <a:pt x="14554" y="47891"/>
                </a:cubicBezTo>
                <a:cubicBezTo>
                  <a:pt x="15176" y="42011"/>
                  <a:pt x="16915" y="34429"/>
                  <a:pt x="17893" y="26885"/>
                </a:cubicBezTo>
                <a:cubicBezTo>
                  <a:pt x="18388" y="23126"/>
                  <a:pt x="18744" y="19367"/>
                  <a:pt x="18477" y="15925"/>
                </a:cubicBezTo>
                <a:cubicBezTo>
                  <a:pt x="16877" y="15214"/>
                  <a:pt x="15557" y="13868"/>
                  <a:pt x="14884" y="12090"/>
                </a:cubicBezTo>
                <a:cubicBezTo>
                  <a:pt x="13919" y="9524"/>
                  <a:pt x="14605" y="6743"/>
                  <a:pt x="16433" y="490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 rot="0" flipH="0" flipV="0">
            <a:off x="12813648" y="11505464"/>
            <a:ext cx="37667" cy="166877"/>
          </a:xfrm>
          <a:custGeom>
            <a:pathLst>
              <a:path w="37667" h="166877">
                <a:moveTo>
                  <a:pt x="23647" y="6362"/>
                </a:moveTo>
                <a:cubicBezTo>
                  <a:pt x="16548" y="59549"/>
                  <a:pt x="0" y="105510"/>
                  <a:pt x="0" y="160057"/>
                </a:cubicBezTo>
                <a:cubicBezTo>
                  <a:pt x="0" y="163803"/>
                  <a:pt x="3061" y="166877"/>
                  <a:pt x="6820" y="166877"/>
                </a:cubicBezTo>
                <a:cubicBezTo>
                  <a:pt x="10592" y="166877"/>
                  <a:pt x="13640" y="163803"/>
                  <a:pt x="13640" y="160057"/>
                </a:cubicBezTo>
                <a:cubicBezTo>
                  <a:pt x="13640" y="106133"/>
                  <a:pt x="30162" y="60743"/>
                  <a:pt x="37159" y="8165"/>
                </a:cubicBezTo>
                <a:cubicBezTo>
                  <a:pt x="37667" y="4432"/>
                  <a:pt x="35026" y="1003"/>
                  <a:pt x="31317" y="495"/>
                </a:cubicBezTo>
                <a:cubicBezTo>
                  <a:pt x="27584" y="0"/>
                  <a:pt x="24142" y="2629"/>
                  <a:pt x="23647" y="636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 rot="0" flipH="0" flipV="0">
            <a:off x="12902631" y="11491598"/>
            <a:ext cx="35851" cy="190156"/>
          </a:xfrm>
          <a:custGeom>
            <a:pathLst>
              <a:path w="35851" h="190156">
                <a:moveTo>
                  <a:pt x="27533" y="13741"/>
                </a:moveTo>
                <a:lnTo>
                  <a:pt x="27419" y="13779"/>
                </a:lnTo>
                <a:lnTo>
                  <a:pt x="27495" y="13753"/>
                </a:lnTo>
                <a:close/>
                <a:moveTo>
                  <a:pt x="27191" y="13867"/>
                </a:moveTo>
                <a:lnTo>
                  <a:pt x="27038" y="13918"/>
                </a:lnTo>
                <a:lnTo>
                  <a:pt x="27102" y="13893"/>
                </a:lnTo>
                <a:close/>
                <a:moveTo>
                  <a:pt x="26810" y="13982"/>
                </a:moveTo>
                <a:lnTo>
                  <a:pt x="26670" y="14007"/>
                </a:lnTo>
                <a:lnTo>
                  <a:pt x="26708" y="14007"/>
                </a:lnTo>
                <a:close/>
                <a:moveTo>
                  <a:pt x="5829" y="171716"/>
                </a:moveTo>
                <a:cubicBezTo>
                  <a:pt x="8522" y="163702"/>
                  <a:pt x="11887" y="155180"/>
                  <a:pt x="13030" y="146849"/>
                </a:cubicBezTo>
                <a:cubicBezTo>
                  <a:pt x="17310" y="115836"/>
                  <a:pt x="17170" y="84187"/>
                  <a:pt x="17589" y="52920"/>
                </a:cubicBezTo>
                <a:cubicBezTo>
                  <a:pt x="17704" y="44589"/>
                  <a:pt x="17589" y="36245"/>
                  <a:pt x="17589" y="27901"/>
                </a:cubicBezTo>
                <a:cubicBezTo>
                  <a:pt x="17589" y="17601"/>
                  <a:pt x="17488" y="11227"/>
                  <a:pt x="17742" y="8395"/>
                </a:cubicBezTo>
                <a:cubicBezTo>
                  <a:pt x="17920" y="6629"/>
                  <a:pt x="18301" y="5461"/>
                  <a:pt x="18618" y="4788"/>
                </a:cubicBezTo>
                <a:cubicBezTo>
                  <a:pt x="19926" y="1918"/>
                  <a:pt x="22060" y="1016"/>
                  <a:pt x="23787" y="686"/>
                </a:cubicBezTo>
                <a:cubicBezTo>
                  <a:pt x="27483" y="0"/>
                  <a:pt x="31050" y="2426"/>
                  <a:pt x="31736" y="6134"/>
                </a:cubicBezTo>
                <a:cubicBezTo>
                  <a:pt x="32003" y="7480"/>
                  <a:pt x="31838" y="8801"/>
                  <a:pt x="31355" y="9970"/>
                </a:cubicBezTo>
                <a:cubicBezTo>
                  <a:pt x="31317" y="11925"/>
                  <a:pt x="31215" y="19074"/>
                  <a:pt x="31215" y="27901"/>
                </a:cubicBezTo>
                <a:cubicBezTo>
                  <a:pt x="31215" y="36296"/>
                  <a:pt x="31343" y="44703"/>
                  <a:pt x="31215" y="53110"/>
                </a:cubicBezTo>
                <a:cubicBezTo>
                  <a:pt x="31114" y="60565"/>
                  <a:pt x="31050" y="68033"/>
                  <a:pt x="30949" y="75526"/>
                </a:cubicBezTo>
                <a:cubicBezTo>
                  <a:pt x="32066" y="76745"/>
                  <a:pt x="32752" y="78371"/>
                  <a:pt x="32752" y="80162"/>
                </a:cubicBezTo>
                <a:cubicBezTo>
                  <a:pt x="32752" y="94309"/>
                  <a:pt x="33971" y="108203"/>
                  <a:pt x="34784" y="122287"/>
                </a:cubicBezTo>
                <a:cubicBezTo>
                  <a:pt x="35851" y="140271"/>
                  <a:pt x="35533" y="160362"/>
                  <a:pt x="24219" y="175450"/>
                </a:cubicBezTo>
                <a:cubicBezTo>
                  <a:pt x="23800" y="176008"/>
                  <a:pt x="19406" y="180974"/>
                  <a:pt x="15964" y="184314"/>
                </a:cubicBezTo>
                <a:cubicBezTo>
                  <a:pt x="13932" y="186257"/>
                  <a:pt x="12027" y="187680"/>
                  <a:pt x="11011" y="188175"/>
                </a:cubicBezTo>
                <a:cubicBezTo>
                  <a:pt x="6998" y="190156"/>
                  <a:pt x="4140" y="188404"/>
                  <a:pt x="2680" y="186943"/>
                </a:cubicBezTo>
                <a:cubicBezTo>
                  <a:pt x="1283" y="185533"/>
                  <a:pt x="610" y="184022"/>
                  <a:pt x="343" y="182523"/>
                </a:cubicBezTo>
                <a:cubicBezTo>
                  <a:pt x="0" y="180631"/>
                  <a:pt x="305" y="178574"/>
                  <a:pt x="1549" y="176529"/>
                </a:cubicBezTo>
                <a:cubicBezTo>
                  <a:pt x="2349" y="175208"/>
                  <a:pt x="5169" y="172363"/>
                  <a:pt x="5829" y="17171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 rot="0" flipH="0" flipV="0">
            <a:off x="13079929" y="11261628"/>
            <a:ext cx="42963" cy="315733"/>
          </a:xfrm>
          <a:custGeom>
            <a:pathLst>
              <a:path w="42963" h="315733">
                <a:moveTo>
                  <a:pt x="1892" y="11899"/>
                </a:moveTo>
                <a:cubicBezTo>
                  <a:pt x="242" y="9728"/>
                  <a:pt x="0" y="6693"/>
                  <a:pt x="1499" y="4229"/>
                </a:cubicBezTo>
                <a:cubicBezTo>
                  <a:pt x="3466" y="1016"/>
                  <a:pt x="7657" y="0"/>
                  <a:pt x="10870" y="1968"/>
                </a:cubicBezTo>
                <a:cubicBezTo>
                  <a:pt x="14211" y="4000"/>
                  <a:pt x="15671" y="7010"/>
                  <a:pt x="15735" y="10795"/>
                </a:cubicBezTo>
                <a:cubicBezTo>
                  <a:pt x="15760" y="12572"/>
                  <a:pt x="15379" y="14642"/>
                  <a:pt x="14807" y="16763"/>
                </a:cubicBezTo>
                <a:cubicBezTo>
                  <a:pt x="14388" y="18261"/>
                  <a:pt x="13728" y="19811"/>
                  <a:pt x="13779" y="21131"/>
                </a:cubicBezTo>
                <a:cubicBezTo>
                  <a:pt x="14376" y="39546"/>
                  <a:pt x="20662" y="57415"/>
                  <a:pt x="22935" y="75665"/>
                </a:cubicBezTo>
                <a:cubicBezTo>
                  <a:pt x="25463" y="95896"/>
                  <a:pt x="27292" y="116254"/>
                  <a:pt x="29920" y="136486"/>
                </a:cubicBezTo>
                <a:cubicBezTo>
                  <a:pt x="31025" y="137692"/>
                  <a:pt x="31698" y="139292"/>
                  <a:pt x="31698" y="141070"/>
                </a:cubicBezTo>
                <a:cubicBezTo>
                  <a:pt x="31698" y="143928"/>
                  <a:pt x="31736" y="146785"/>
                  <a:pt x="31800" y="149643"/>
                </a:cubicBezTo>
                <a:cubicBezTo>
                  <a:pt x="36055" y="175995"/>
                  <a:pt x="42963" y="201878"/>
                  <a:pt x="42963" y="228675"/>
                </a:cubicBezTo>
                <a:cubicBezTo>
                  <a:pt x="42963" y="247483"/>
                  <a:pt x="40652" y="263905"/>
                  <a:pt x="36093" y="282066"/>
                </a:cubicBezTo>
                <a:cubicBezTo>
                  <a:pt x="34226" y="289597"/>
                  <a:pt x="31127" y="295617"/>
                  <a:pt x="28053" y="302627"/>
                </a:cubicBezTo>
                <a:cubicBezTo>
                  <a:pt x="27241" y="304456"/>
                  <a:pt x="26314" y="308507"/>
                  <a:pt x="25387" y="310488"/>
                </a:cubicBezTo>
                <a:cubicBezTo>
                  <a:pt x="24485" y="312380"/>
                  <a:pt x="23291" y="313562"/>
                  <a:pt x="22402" y="314171"/>
                </a:cubicBezTo>
                <a:cubicBezTo>
                  <a:pt x="20446" y="315505"/>
                  <a:pt x="18452" y="315733"/>
                  <a:pt x="16496" y="315238"/>
                </a:cubicBezTo>
                <a:cubicBezTo>
                  <a:pt x="15049" y="314857"/>
                  <a:pt x="13029" y="313981"/>
                  <a:pt x="11607" y="311136"/>
                </a:cubicBezTo>
                <a:cubicBezTo>
                  <a:pt x="11150" y="310196"/>
                  <a:pt x="10540" y="307821"/>
                  <a:pt x="10908" y="304519"/>
                </a:cubicBezTo>
                <a:cubicBezTo>
                  <a:pt x="11543" y="299033"/>
                  <a:pt x="14363" y="287641"/>
                  <a:pt x="14490" y="286028"/>
                </a:cubicBezTo>
                <a:cubicBezTo>
                  <a:pt x="16306" y="263143"/>
                  <a:pt x="21132" y="240956"/>
                  <a:pt x="21132" y="217918"/>
                </a:cubicBezTo>
                <a:cubicBezTo>
                  <a:pt x="21132" y="195591"/>
                  <a:pt x="18795" y="173227"/>
                  <a:pt x="18198" y="150849"/>
                </a:cubicBezTo>
                <a:cubicBezTo>
                  <a:pt x="17805" y="148411"/>
                  <a:pt x="17436" y="145985"/>
                  <a:pt x="17093" y="143534"/>
                </a:cubicBezTo>
                <a:cubicBezTo>
                  <a:pt x="14083" y="121550"/>
                  <a:pt x="12166" y="99389"/>
                  <a:pt x="9410" y="77354"/>
                </a:cubicBezTo>
                <a:cubicBezTo>
                  <a:pt x="7073" y="58698"/>
                  <a:pt x="762" y="40410"/>
                  <a:pt x="140" y="21576"/>
                </a:cubicBezTo>
                <a:cubicBezTo>
                  <a:pt x="76" y="19709"/>
                  <a:pt x="457" y="17588"/>
                  <a:pt x="1029" y="15442"/>
                </a:cubicBezTo>
                <a:cubicBezTo>
                  <a:pt x="1283" y="14426"/>
                  <a:pt x="1651" y="12876"/>
                  <a:pt x="1892" y="1189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 rot="0" flipH="0" flipV="0">
            <a:off x="13098446" y="11340623"/>
            <a:ext cx="100279" cy="228739"/>
          </a:xfrm>
          <a:custGeom>
            <a:pathLst>
              <a:path w="100279" h="228739">
                <a:moveTo>
                  <a:pt x="12992" y="11696"/>
                </a:moveTo>
                <a:lnTo>
                  <a:pt x="12942" y="11759"/>
                </a:lnTo>
                <a:lnTo>
                  <a:pt x="12980" y="11708"/>
                </a:lnTo>
                <a:close/>
                <a:moveTo>
                  <a:pt x="12802" y="11937"/>
                </a:moveTo>
                <a:lnTo>
                  <a:pt x="12586" y="12178"/>
                </a:lnTo>
                <a:cubicBezTo>
                  <a:pt x="12662" y="12102"/>
                  <a:pt x="12726" y="12013"/>
                  <a:pt x="12802" y="11937"/>
                </a:cubicBezTo>
                <a:moveTo>
                  <a:pt x="3264" y="17614"/>
                </a:moveTo>
                <a:cubicBezTo>
                  <a:pt x="2274" y="15226"/>
                  <a:pt x="1308" y="12699"/>
                  <a:pt x="915" y="10985"/>
                </a:cubicBezTo>
                <a:cubicBezTo>
                  <a:pt x="0" y="6934"/>
                  <a:pt x="1474" y="4127"/>
                  <a:pt x="2540" y="2972"/>
                </a:cubicBezTo>
                <a:cubicBezTo>
                  <a:pt x="5080" y="203"/>
                  <a:pt x="9398" y="0"/>
                  <a:pt x="12180" y="2552"/>
                </a:cubicBezTo>
                <a:cubicBezTo>
                  <a:pt x="13817" y="4064"/>
                  <a:pt x="14554" y="6210"/>
                  <a:pt x="14338" y="8280"/>
                </a:cubicBezTo>
                <a:cubicBezTo>
                  <a:pt x="14985" y="9868"/>
                  <a:pt x="17754" y="16712"/>
                  <a:pt x="18732" y="19303"/>
                </a:cubicBezTo>
                <a:cubicBezTo>
                  <a:pt x="22313" y="24205"/>
                  <a:pt x="24891" y="30212"/>
                  <a:pt x="26860" y="36638"/>
                </a:cubicBezTo>
                <a:cubicBezTo>
                  <a:pt x="30098" y="47230"/>
                  <a:pt x="31673" y="59067"/>
                  <a:pt x="35204" y="67664"/>
                </a:cubicBezTo>
                <a:cubicBezTo>
                  <a:pt x="40805" y="81266"/>
                  <a:pt x="47942" y="96138"/>
                  <a:pt x="55295" y="108863"/>
                </a:cubicBezTo>
                <a:cubicBezTo>
                  <a:pt x="61277" y="119188"/>
                  <a:pt x="71564" y="127304"/>
                  <a:pt x="78511" y="137006"/>
                </a:cubicBezTo>
                <a:cubicBezTo>
                  <a:pt x="81356" y="140982"/>
                  <a:pt x="84937" y="151319"/>
                  <a:pt x="89395" y="158990"/>
                </a:cubicBezTo>
                <a:cubicBezTo>
                  <a:pt x="90296" y="160552"/>
                  <a:pt x="91236" y="161975"/>
                  <a:pt x="92252" y="163118"/>
                </a:cubicBezTo>
                <a:cubicBezTo>
                  <a:pt x="92684" y="163613"/>
                  <a:pt x="93510" y="164235"/>
                  <a:pt x="93700" y="164375"/>
                </a:cubicBezTo>
                <a:cubicBezTo>
                  <a:pt x="97358" y="164515"/>
                  <a:pt x="100279" y="167525"/>
                  <a:pt x="100279" y="171208"/>
                </a:cubicBezTo>
                <a:cubicBezTo>
                  <a:pt x="100279" y="174954"/>
                  <a:pt x="97218" y="178015"/>
                  <a:pt x="93459" y="178015"/>
                </a:cubicBezTo>
                <a:cubicBezTo>
                  <a:pt x="88785" y="178015"/>
                  <a:pt x="84099" y="175170"/>
                  <a:pt x="80251" y="169912"/>
                </a:cubicBezTo>
                <a:cubicBezTo>
                  <a:pt x="74802" y="162495"/>
                  <a:pt x="70649" y="149465"/>
                  <a:pt x="67411" y="144931"/>
                </a:cubicBezTo>
                <a:cubicBezTo>
                  <a:pt x="60236" y="134873"/>
                  <a:pt x="49682" y="126376"/>
                  <a:pt x="43484" y="115696"/>
                </a:cubicBezTo>
                <a:cubicBezTo>
                  <a:pt x="39649" y="109028"/>
                  <a:pt x="35839" y="101802"/>
                  <a:pt x="32283" y="94461"/>
                </a:cubicBezTo>
                <a:cubicBezTo>
                  <a:pt x="35140" y="124332"/>
                  <a:pt x="35026" y="155015"/>
                  <a:pt x="31051" y="183920"/>
                </a:cubicBezTo>
                <a:cubicBezTo>
                  <a:pt x="30454" y="188213"/>
                  <a:pt x="27063" y="206691"/>
                  <a:pt x="22237" y="217410"/>
                </a:cubicBezTo>
                <a:cubicBezTo>
                  <a:pt x="20624" y="220979"/>
                  <a:pt x="18757" y="223786"/>
                  <a:pt x="16916" y="225538"/>
                </a:cubicBezTo>
                <a:cubicBezTo>
                  <a:pt x="14554" y="227786"/>
                  <a:pt x="11964" y="228739"/>
                  <a:pt x="9436" y="228739"/>
                </a:cubicBezTo>
                <a:cubicBezTo>
                  <a:pt x="6262" y="228739"/>
                  <a:pt x="3937" y="227189"/>
                  <a:pt x="2667" y="224268"/>
                </a:cubicBezTo>
                <a:cubicBezTo>
                  <a:pt x="1893" y="222541"/>
                  <a:pt x="1855" y="219391"/>
                  <a:pt x="2350" y="217562"/>
                </a:cubicBezTo>
                <a:cubicBezTo>
                  <a:pt x="3302" y="214057"/>
                  <a:pt x="4966" y="210768"/>
                  <a:pt x="5944" y="207263"/>
                </a:cubicBezTo>
                <a:cubicBezTo>
                  <a:pt x="8903" y="196747"/>
                  <a:pt x="10681" y="186841"/>
                  <a:pt x="11342" y="175919"/>
                </a:cubicBezTo>
                <a:cubicBezTo>
                  <a:pt x="12878" y="150189"/>
                  <a:pt x="13627" y="122693"/>
                  <a:pt x="11354" y="97001"/>
                </a:cubicBezTo>
                <a:cubicBezTo>
                  <a:pt x="9881" y="80339"/>
                  <a:pt x="9894" y="63639"/>
                  <a:pt x="7316" y="47255"/>
                </a:cubicBezTo>
                <a:cubicBezTo>
                  <a:pt x="6452" y="41833"/>
                  <a:pt x="6719" y="36295"/>
                  <a:pt x="5385" y="30936"/>
                </a:cubicBezTo>
                <a:cubicBezTo>
                  <a:pt x="4865" y="28891"/>
                  <a:pt x="3417" y="24484"/>
                  <a:pt x="3036" y="22198"/>
                </a:cubicBezTo>
                <a:cubicBezTo>
                  <a:pt x="2693" y="20243"/>
                  <a:pt x="2934" y="18731"/>
                  <a:pt x="3188" y="17906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 rot="0" flipH="0" flipV="0">
            <a:off x="12713169" y="11370004"/>
            <a:ext cx="76034" cy="352919"/>
          </a:xfrm>
          <a:custGeom>
            <a:pathLst>
              <a:path w="76034" h="352919">
                <a:moveTo>
                  <a:pt x="59931" y="118579"/>
                </a:moveTo>
                <a:cubicBezTo>
                  <a:pt x="60604" y="100317"/>
                  <a:pt x="60705" y="82016"/>
                  <a:pt x="60019" y="63690"/>
                </a:cubicBezTo>
                <a:cubicBezTo>
                  <a:pt x="59081" y="38493"/>
                  <a:pt x="33325" y="17272"/>
                  <a:pt x="11545" y="31800"/>
                </a:cubicBezTo>
                <a:cubicBezTo>
                  <a:pt x="8408" y="33883"/>
                  <a:pt x="4179" y="33045"/>
                  <a:pt x="2096" y="29921"/>
                </a:cubicBezTo>
                <a:cubicBezTo>
                  <a:pt x="0" y="26771"/>
                  <a:pt x="864" y="22542"/>
                  <a:pt x="3988" y="20447"/>
                </a:cubicBezTo>
                <a:cubicBezTo>
                  <a:pt x="34671" y="0"/>
                  <a:pt x="72338" y="27698"/>
                  <a:pt x="73634" y="63182"/>
                </a:cubicBezTo>
                <a:cubicBezTo>
                  <a:pt x="76034" y="127684"/>
                  <a:pt x="68998" y="191692"/>
                  <a:pt x="61289" y="255853"/>
                </a:cubicBezTo>
                <a:cubicBezTo>
                  <a:pt x="58992" y="275157"/>
                  <a:pt x="55613" y="296633"/>
                  <a:pt x="58217" y="316127"/>
                </a:cubicBezTo>
                <a:cubicBezTo>
                  <a:pt x="58979" y="321829"/>
                  <a:pt x="60451" y="327697"/>
                  <a:pt x="61277" y="333488"/>
                </a:cubicBezTo>
                <a:cubicBezTo>
                  <a:pt x="61493" y="335025"/>
                  <a:pt x="62280" y="336599"/>
                  <a:pt x="62801" y="338174"/>
                </a:cubicBezTo>
                <a:cubicBezTo>
                  <a:pt x="63461" y="340206"/>
                  <a:pt x="63906" y="342226"/>
                  <a:pt x="63906" y="344181"/>
                </a:cubicBezTo>
                <a:cubicBezTo>
                  <a:pt x="63906" y="343889"/>
                  <a:pt x="63817" y="343051"/>
                  <a:pt x="63817" y="343051"/>
                </a:cubicBezTo>
                <a:cubicBezTo>
                  <a:pt x="63817" y="343051"/>
                  <a:pt x="58293" y="352919"/>
                  <a:pt x="54039" y="350785"/>
                </a:cubicBezTo>
                <a:cubicBezTo>
                  <a:pt x="51575" y="349553"/>
                  <a:pt x="49149" y="346721"/>
                  <a:pt x="47625" y="342632"/>
                </a:cubicBezTo>
                <a:cubicBezTo>
                  <a:pt x="45669" y="337336"/>
                  <a:pt x="44857" y="329399"/>
                  <a:pt x="44272" y="326604"/>
                </a:cubicBezTo>
                <a:cubicBezTo>
                  <a:pt x="40856" y="310056"/>
                  <a:pt x="38291" y="293597"/>
                  <a:pt x="37973" y="276681"/>
                </a:cubicBezTo>
                <a:cubicBezTo>
                  <a:pt x="37630" y="257148"/>
                  <a:pt x="38481" y="237362"/>
                  <a:pt x="40589" y="217931"/>
                </a:cubicBezTo>
                <a:cubicBezTo>
                  <a:pt x="44272" y="183895"/>
                  <a:pt x="52807" y="155459"/>
                  <a:pt x="58052" y="122312"/>
                </a:cubicBezTo>
                <a:cubicBezTo>
                  <a:pt x="58268" y="120839"/>
                  <a:pt x="58966" y="119556"/>
                  <a:pt x="59931" y="11857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 rot="0" flipH="0" flipV="0">
            <a:off x="12717288" y="11395968"/>
            <a:ext cx="58800" cy="19481"/>
          </a:xfrm>
          <a:custGeom>
            <a:pathLst>
              <a:path w="58800" h="19481">
                <a:moveTo>
                  <a:pt x="7518" y="1917"/>
                </a:moveTo>
                <a:lnTo>
                  <a:pt x="7606" y="1905"/>
                </a:lnTo>
                <a:cubicBezTo>
                  <a:pt x="10439" y="1625"/>
                  <a:pt x="24332" y="0"/>
                  <a:pt x="29476" y="444"/>
                </a:cubicBezTo>
                <a:cubicBezTo>
                  <a:pt x="37629" y="1156"/>
                  <a:pt x="53390" y="5841"/>
                  <a:pt x="53390" y="5841"/>
                </a:cubicBezTo>
                <a:cubicBezTo>
                  <a:pt x="56755" y="6844"/>
                  <a:pt x="58800" y="10222"/>
                  <a:pt x="58127" y="13664"/>
                </a:cubicBezTo>
                <a:cubicBezTo>
                  <a:pt x="57467" y="17106"/>
                  <a:pt x="54292" y="19481"/>
                  <a:pt x="50799" y="19150"/>
                </a:cubicBezTo>
                <a:cubicBezTo>
                  <a:pt x="50799" y="19150"/>
                  <a:pt x="31063" y="17309"/>
                  <a:pt x="20827" y="16102"/>
                </a:cubicBezTo>
                <a:cubicBezTo>
                  <a:pt x="20306" y="16242"/>
                  <a:pt x="18109" y="16775"/>
                  <a:pt x="17068" y="16966"/>
                </a:cubicBezTo>
                <a:cubicBezTo>
                  <a:pt x="14744" y="17385"/>
                  <a:pt x="12775" y="17093"/>
                  <a:pt x="11442" y="16521"/>
                </a:cubicBezTo>
                <a:cubicBezTo>
                  <a:pt x="10718" y="16229"/>
                  <a:pt x="10058" y="15874"/>
                  <a:pt x="9461" y="15417"/>
                </a:cubicBezTo>
                <a:lnTo>
                  <a:pt x="8940" y="15467"/>
                </a:lnTo>
                <a:cubicBezTo>
                  <a:pt x="6198" y="15747"/>
                  <a:pt x="4686" y="14794"/>
                  <a:pt x="4547" y="14718"/>
                </a:cubicBezTo>
                <a:cubicBezTo>
                  <a:pt x="1245" y="12927"/>
                  <a:pt x="0" y="8787"/>
                  <a:pt x="1804" y="5473"/>
                </a:cubicBezTo>
                <a:cubicBezTo>
                  <a:pt x="2997" y="3288"/>
                  <a:pt x="5194" y="2018"/>
                  <a:pt x="7518" y="191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 rot="0" flipH="0" flipV="0">
            <a:off x="12833489" y="11477687"/>
            <a:ext cx="54710" cy="279640"/>
          </a:xfrm>
          <a:custGeom>
            <a:pathLst>
              <a:path w="54710" h="279640">
                <a:moveTo>
                  <a:pt x="20078" y="15722"/>
                </a:moveTo>
                <a:cubicBezTo>
                  <a:pt x="18148" y="17080"/>
                  <a:pt x="15570" y="17411"/>
                  <a:pt x="13284" y="16357"/>
                </a:cubicBezTo>
                <a:cubicBezTo>
                  <a:pt x="9855" y="14770"/>
                  <a:pt x="8369" y="10719"/>
                  <a:pt x="9944" y="7302"/>
                </a:cubicBezTo>
                <a:cubicBezTo>
                  <a:pt x="11709" y="3492"/>
                  <a:pt x="14198" y="1778"/>
                  <a:pt x="16561" y="1029"/>
                </a:cubicBezTo>
                <a:cubicBezTo>
                  <a:pt x="19825" y="0"/>
                  <a:pt x="23862" y="800"/>
                  <a:pt x="27609" y="3950"/>
                </a:cubicBezTo>
                <a:cubicBezTo>
                  <a:pt x="32460" y="8039"/>
                  <a:pt x="37350" y="16712"/>
                  <a:pt x="38378" y="19278"/>
                </a:cubicBezTo>
                <a:cubicBezTo>
                  <a:pt x="42150" y="28625"/>
                  <a:pt x="45338" y="38137"/>
                  <a:pt x="47764" y="47814"/>
                </a:cubicBezTo>
                <a:cubicBezTo>
                  <a:pt x="50862" y="50062"/>
                  <a:pt x="53136" y="54329"/>
                  <a:pt x="53809" y="60070"/>
                </a:cubicBezTo>
                <a:cubicBezTo>
                  <a:pt x="54672" y="67271"/>
                  <a:pt x="53313" y="77380"/>
                  <a:pt x="52843" y="83476"/>
                </a:cubicBezTo>
                <a:cubicBezTo>
                  <a:pt x="54710" y="126885"/>
                  <a:pt x="48703" y="171436"/>
                  <a:pt x="37096" y="213219"/>
                </a:cubicBezTo>
                <a:cubicBezTo>
                  <a:pt x="32524" y="229678"/>
                  <a:pt x="28485" y="247497"/>
                  <a:pt x="17069" y="260476"/>
                </a:cubicBezTo>
                <a:cubicBezTo>
                  <a:pt x="17196" y="260768"/>
                  <a:pt x="17335" y="261022"/>
                  <a:pt x="17488" y="261301"/>
                </a:cubicBezTo>
                <a:cubicBezTo>
                  <a:pt x="17881" y="261987"/>
                  <a:pt x="18796" y="263117"/>
                  <a:pt x="19634" y="264095"/>
                </a:cubicBezTo>
                <a:cubicBezTo>
                  <a:pt x="21551" y="262838"/>
                  <a:pt x="24078" y="262571"/>
                  <a:pt x="26301" y="263651"/>
                </a:cubicBezTo>
                <a:cubicBezTo>
                  <a:pt x="29704" y="265276"/>
                  <a:pt x="31127" y="269366"/>
                  <a:pt x="29501" y="272744"/>
                </a:cubicBezTo>
                <a:cubicBezTo>
                  <a:pt x="27863" y="276160"/>
                  <a:pt x="25665" y="277811"/>
                  <a:pt x="23595" y="278637"/>
                </a:cubicBezTo>
                <a:cubicBezTo>
                  <a:pt x="21081" y="279640"/>
                  <a:pt x="18351" y="279564"/>
                  <a:pt x="15634" y="278345"/>
                </a:cubicBezTo>
                <a:cubicBezTo>
                  <a:pt x="11785" y="276618"/>
                  <a:pt x="7569" y="271411"/>
                  <a:pt x="5651" y="268058"/>
                </a:cubicBezTo>
                <a:cubicBezTo>
                  <a:pt x="0" y="258165"/>
                  <a:pt x="1206" y="243509"/>
                  <a:pt x="2222" y="232295"/>
                </a:cubicBezTo>
                <a:cubicBezTo>
                  <a:pt x="4000" y="212711"/>
                  <a:pt x="14491" y="192633"/>
                  <a:pt x="19291" y="173367"/>
                </a:cubicBezTo>
                <a:cubicBezTo>
                  <a:pt x="25056" y="150380"/>
                  <a:pt x="26885" y="125411"/>
                  <a:pt x="29907" y="101916"/>
                </a:cubicBezTo>
                <a:cubicBezTo>
                  <a:pt x="31507" y="89534"/>
                  <a:pt x="32498" y="76986"/>
                  <a:pt x="33451" y="64566"/>
                </a:cubicBezTo>
                <a:cubicBezTo>
                  <a:pt x="33438" y="63867"/>
                  <a:pt x="33400" y="59079"/>
                  <a:pt x="33844" y="55968"/>
                </a:cubicBezTo>
                <a:cubicBezTo>
                  <a:pt x="34048" y="54571"/>
                  <a:pt x="34378" y="53263"/>
                  <a:pt x="34784" y="52158"/>
                </a:cubicBezTo>
                <a:cubicBezTo>
                  <a:pt x="32498" y="42722"/>
                  <a:pt x="29399" y="33463"/>
                  <a:pt x="25742" y="24396"/>
                </a:cubicBezTo>
                <a:cubicBezTo>
                  <a:pt x="25246" y="23164"/>
                  <a:pt x="23456" y="19925"/>
                  <a:pt x="21322" y="17131"/>
                </a:cubicBezTo>
                <a:cubicBezTo>
                  <a:pt x="20967" y="16687"/>
                  <a:pt x="20522" y="16191"/>
                  <a:pt x="20078" y="1572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 rot="0" flipH="0" flipV="0">
            <a:off x="12843306" y="11685158"/>
            <a:ext cx="26834" cy="65925"/>
          </a:xfrm>
          <a:custGeom>
            <a:pathLst>
              <a:path w="26834" h="65925">
                <a:moveTo>
                  <a:pt x="11302" y="62001"/>
                </a:moveTo>
                <a:lnTo>
                  <a:pt x="11314" y="62026"/>
                </a:lnTo>
                <a:close/>
                <a:moveTo>
                  <a:pt x="11543" y="62267"/>
                </a:moveTo>
                <a:lnTo>
                  <a:pt x="11568" y="62293"/>
                </a:lnTo>
                <a:lnTo>
                  <a:pt x="11492" y="62216"/>
                </a:lnTo>
                <a:close/>
                <a:moveTo>
                  <a:pt x="9791" y="15532"/>
                </a:moveTo>
                <a:cubicBezTo>
                  <a:pt x="10274" y="13716"/>
                  <a:pt x="11264" y="9131"/>
                  <a:pt x="12191" y="6680"/>
                </a:cubicBezTo>
                <a:cubicBezTo>
                  <a:pt x="12889" y="4788"/>
                  <a:pt x="13816" y="3493"/>
                  <a:pt x="14464" y="2845"/>
                </a:cubicBezTo>
                <a:cubicBezTo>
                  <a:pt x="17258" y="0"/>
                  <a:pt x="20217" y="153"/>
                  <a:pt x="22731" y="1410"/>
                </a:cubicBezTo>
                <a:cubicBezTo>
                  <a:pt x="24624" y="2362"/>
                  <a:pt x="26440" y="4128"/>
                  <a:pt x="26719" y="7430"/>
                </a:cubicBezTo>
                <a:cubicBezTo>
                  <a:pt x="26834" y="8662"/>
                  <a:pt x="26478" y="11011"/>
                  <a:pt x="25538" y="13665"/>
                </a:cubicBezTo>
                <a:cubicBezTo>
                  <a:pt x="24624" y="16231"/>
                  <a:pt x="22833" y="20244"/>
                  <a:pt x="22224" y="21590"/>
                </a:cubicBezTo>
                <a:cubicBezTo>
                  <a:pt x="21271" y="25311"/>
                  <a:pt x="20484" y="32017"/>
                  <a:pt x="20306" y="38583"/>
                </a:cubicBezTo>
                <a:cubicBezTo>
                  <a:pt x="20560" y="39611"/>
                  <a:pt x="20890" y="40653"/>
                  <a:pt x="21347" y="41707"/>
                </a:cubicBezTo>
                <a:cubicBezTo>
                  <a:pt x="22312" y="43968"/>
                  <a:pt x="21957" y="46457"/>
                  <a:pt x="20636" y="48336"/>
                </a:cubicBezTo>
                <a:cubicBezTo>
                  <a:pt x="20915" y="50381"/>
                  <a:pt x="21589" y="52781"/>
                  <a:pt x="21690" y="53175"/>
                </a:cubicBezTo>
                <a:cubicBezTo>
                  <a:pt x="22909" y="54509"/>
                  <a:pt x="23443" y="56071"/>
                  <a:pt x="23455" y="57760"/>
                </a:cubicBezTo>
                <a:cubicBezTo>
                  <a:pt x="23455" y="59055"/>
                  <a:pt x="23151" y="60693"/>
                  <a:pt x="21766" y="62305"/>
                </a:cubicBezTo>
                <a:cubicBezTo>
                  <a:pt x="21169" y="62991"/>
                  <a:pt x="19569" y="64401"/>
                  <a:pt x="16991" y="65061"/>
                </a:cubicBezTo>
                <a:cubicBezTo>
                  <a:pt x="13651" y="65925"/>
                  <a:pt x="8127" y="65772"/>
                  <a:pt x="4190" y="61062"/>
                </a:cubicBezTo>
                <a:cubicBezTo>
                  <a:pt x="1485" y="57785"/>
                  <a:pt x="317" y="54013"/>
                  <a:pt x="165" y="50064"/>
                </a:cubicBezTo>
                <a:cubicBezTo>
                  <a:pt x="0" y="45669"/>
                  <a:pt x="1257" y="40983"/>
                  <a:pt x="2349" y="36970"/>
                </a:cubicBezTo>
                <a:cubicBezTo>
                  <a:pt x="3924" y="31191"/>
                  <a:pt x="5829" y="26569"/>
                  <a:pt x="6807" y="20307"/>
                </a:cubicBezTo>
                <a:cubicBezTo>
                  <a:pt x="7264" y="17323"/>
                  <a:pt x="8877" y="16231"/>
                  <a:pt x="9347" y="15875"/>
                </a:cubicBezTo>
                <a:cubicBezTo>
                  <a:pt x="9486" y="15748"/>
                  <a:pt x="9639" y="15646"/>
                  <a:pt x="9791" y="155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 rot="0" flipH="0" flipV="0">
            <a:off x="12755884" y="11685974"/>
            <a:ext cx="43217" cy="45592"/>
          </a:xfrm>
          <a:custGeom>
            <a:pathLst>
              <a:path w="43217" h="45592">
                <a:moveTo>
                  <a:pt x="8534" y="26682"/>
                </a:moveTo>
                <a:cubicBezTo>
                  <a:pt x="5677" y="21564"/>
                  <a:pt x="3607" y="15964"/>
                  <a:pt x="1372" y="10185"/>
                </a:cubicBezTo>
                <a:cubicBezTo>
                  <a:pt x="0" y="6693"/>
                  <a:pt x="1740" y="2730"/>
                  <a:pt x="5245" y="1371"/>
                </a:cubicBezTo>
                <a:cubicBezTo>
                  <a:pt x="8762" y="0"/>
                  <a:pt x="12712" y="1740"/>
                  <a:pt x="14083" y="5258"/>
                </a:cubicBezTo>
                <a:lnTo>
                  <a:pt x="14096" y="5334"/>
                </a:lnTo>
                <a:cubicBezTo>
                  <a:pt x="14604" y="5283"/>
                  <a:pt x="15010" y="5296"/>
                  <a:pt x="15277" y="5321"/>
                </a:cubicBezTo>
                <a:cubicBezTo>
                  <a:pt x="15925" y="5359"/>
                  <a:pt x="21703" y="5931"/>
                  <a:pt x="21703" y="12560"/>
                </a:cubicBezTo>
                <a:cubicBezTo>
                  <a:pt x="21703" y="13449"/>
                  <a:pt x="21538" y="14287"/>
                  <a:pt x="21221" y="15087"/>
                </a:cubicBezTo>
                <a:cubicBezTo>
                  <a:pt x="21030" y="16383"/>
                  <a:pt x="20738" y="18504"/>
                  <a:pt x="20662" y="19355"/>
                </a:cubicBezTo>
                <a:cubicBezTo>
                  <a:pt x="20598" y="19990"/>
                  <a:pt x="20700" y="20561"/>
                  <a:pt x="20916" y="21107"/>
                </a:cubicBezTo>
                <a:cubicBezTo>
                  <a:pt x="21780" y="22530"/>
                  <a:pt x="22758" y="23889"/>
                  <a:pt x="23875" y="25184"/>
                </a:cubicBezTo>
                <a:cubicBezTo>
                  <a:pt x="26148" y="27443"/>
                  <a:pt x="29438" y="29209"/>
                  <a:pt x="32346" y="30123"/>
                </a:cubicBezTo>
                <a:cubicBezTo>
                  <a:pt x="33184" y="30022"/>
                  <a:pt x="35051" y="29780"/>
                  <a:pt x="35839" y="29831"/>
                </a:cubicBezTo>
                <a:cubicBezTo>
                  <a:pt x="37121" y="29907"/>
                  <a:pt x="38201" y="30225"/>
                  <a:pt x="39077" y="30657"/>
                </a:cubicBezTo>
                <a:cubicBezTo>
                  <a:pt x="41515" y="31876"/>
                  <a:pt x="43217" y="33870"/>
                  <a:pt x="43217" y="37438"/>
                </a:cubicBezTo>
                <a:cubicBezTo>
                  <a:pt x="43217" y="39597"/>
                  <a:pt x="42506" y="41210"/>
                  <a:pt x="41515" y="42455"/>
                </a:cubicBezTo>
                <a:cubicBezTo>
                  <a:pt x="40220" y="44093"/>
                  <a:pt x="38251" y="45338"/>
                  <a:pt x="35432" y="45490"/>
                </a:cubicBezTo>
                <a:cubicBezTo>
                  <a:pt x="33730" y="45592"/>
                  <a:pt x="31216" y="45135"/>
                  <a:pt x="28587" y="44131"/>
                </a:cubicBezTo>
                <a:cubicBezTo>
                  <a:pt x="24091" y="42417"/>
                  <a:pt x="18973" y="39293"/>
                  <a:pt x="18833" y="39166"/>
                </a:cubicBezTo>
                <a:cubicBezTo>
                  <a:pt x="17043" y="37743"/>
                  <a:pt x="15468" y="36219"/>
                  <a:pt x="14058" y="34606"/>
                </a:cubicBezTo>
                <a:cubicBezTo>
                  <a:pt x="13334" y="33895"/>
                  <a:pt x="12674" y="33171"/>
                  <a:pt x="12077" y="32422"/>
                </a:cubicBezTo>
                <a:cubicBezTo>
                  <a:pt x="10642" y="30593"/>
                  <a:pt x="9410" y="28688"/>
                  <a:pt x="8534" y="2668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 rot="0" flipH="0" flipV="0">
            <a:off x="12761071" y="11595546"/>
            <a:ext cx="41084" cy="127393"/>
          </a:xfrm>
          <a:custGeom>
            <a:pathLst>
              <a:path w="41084" h="127393">
                <a:moveTo>
                  <a:pt x="16370" y="113563"/>
                </a:moveTo>
                <a:cubicBezTo>
                  <a:pt x="16104" y="113373"/>
                  <a:pt x="15824" y="113183"/>
                  <a:pt x="15583" y="112967"/>
                </a:cubicBezTo>
                <a:cubicBezTo>
                  <a:pt x="13310" y="111214"/>
                  <a:pt x="11621" y="109207"/>
                  <a:pt x="10668" y="107112"/>
                </a:cubicBezTo>
                <a:cubicBezTo>
                  <a:pt x="2642" y="89472"/>
                  <a:pt x="0" y="70574"/>
                  <a:pt x="838" y="51232"/>
                </a:cubicBezTo>
                <a:cubicBezTo>
                  <a:pt x="1308" y="40348"/>
                  <a:pt x="2299" y="29959"/>
                  <a:pt x="3988" y="19203"/>
                </a:cubicBezTo>
                <a:cubicBezTo>
                  <a:pt x="4852" y="13767"/>
                  <a:pt x="4280" y="14034"/>
                  <a:pt x="5677" y="8788"/>
                </a:cubicBezTo>
                <a:cubicBezTo>
                  <a:pt x="5957" y="7734"/>
                  <a:pt x="7074" y="5144"/>
                  <a:pt x="7252" y="4801"/>
                </a:cubicBezTo>
                <a:cubicBezTo>
                  <a:pt x="9805" y="0"/>
                  <a:pt x="14554" y="1270"/>
                  <a:pt x="15075" y="1410"/>
                </a:cubicBezTo>
                <a:cubicBezTo>
                  <a:pt x="16852" y="1892"/>
                  <a:pt x="20103" y="3226"/>
                  <a:pt x="20103" y="7988"/>
                </a:cubicBezTo>
                <a:cubicBezTo>
                  <a:pt x="20103" y="8141"/>
                  <a:pt x="20192" y="9030"/>
                  <a:pt x="19595" y="10579"/>
                </a:cubicBezTo>
                <a:cubicBezTo>
                  <a:pt x="19481" y="10884"/>
                  <a:pt x="19341" y="11176"/>
                  <a:pt x="19189" y="11456"/>
                </a:cubicBezTo>
                <a:cubicBezTo>
                  <a:pt x="19049" y="11760"/>
                  <a:pt x="18897" y="12129"/>
                  <a:pt x="18846" y="12294"/>
                </a:cubicBezTo>
                <a:cubicBezTo>
                  <a:pt x="17640" y="16853"/>
                  <a:pt x="18211" y="16624"/>
                  <a:pt x="17462" y="21336"/>
                </a:cubicBezTo>
                <a:cubicBezTo>
                  <a:pt x="15850" y="31572"/>
                  <a:pt x="14923" y="41453"/>
                  <a:pt x="14478" y="51829"/>
                </a:cubicBezTo>
                <a:cubicBezTo>
                  <a:pt x="13716" y="68999"/>
                  <a:pt x="15964" y="85789"/>
                  <a:pt x="23075" y="101473"/>
                </a:cubicBezTo>
                <a:cubicBezTo>
                  <a:pt x="23240" y="101816"/>
                  <a:pt x="23672" y="102019"/>
                  <a:pt x="24053" y="102299"/>
                </a:cubicBezTo>
                <a:cubicBezTo>
                  <a:pt x="24777" y="102845"/>
                  <a:pt x="25602" y="103353"/>
                  <a:pt x="26453" y="103835"/>
                </a:cubicBezTo>
                <a:cubicBezTo>
                  <a:pt x="29336" y="105524"/>
                  <a:pt x="32537" y="107048"/>
                  <a:pt x="34797" y="108572"/>
                </a:cubicBezTo>
                <a:cubicBezTo>
                  <a:pt x="39445" y="111722"/>
                  <a:pt x="41084" y="115747"/>
                  <a:pt x="40499" y="119252"/>
                </a:cubicBezTo>
                <a:cubicBezTo>
                  <a:pt x="40017" y="122199"/>
                  <a:pt x="38696" y="123989"/>
                  <a:pt x="37286" y="125170"/>
                </a:cubicBezTo>
                <a:cubicBezTo>
                  <a:pt x="35521" y="126669"/>
                  <a:pt x="33337" y="127393"/>
                  <a:pt x="30784" y="127190"/>
                </a:cubicBezTo>
                <a:cubicBezTo>
                  <a:pt x="29108" y="127050"/>
                  <a:pt x="27126" y="126402"/>
                  <a:pt x="25145" y="125297"/>
                </a:cubicBezTo>
                <a:cubicBezTo>
                  <a:pt x="22237" y="123634"/>
                  <a:pt x="19240" y="120903"/>
                  <a:pt x="18211" y="119874"/>
                </a:cubicBezTo>
                <a:cubicBezTo>
                  <a:pt x="16496" y="118160"/>
                  <a:pt x="15888" y="115772"/>
                  <a:pt x="16370" y="11356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 rot="0" flipH="0" flipV="0">
            <a:off x="12765515" y="11473751"/>
            <a:ext cx="40258" cy="245312"/>
          </a:xfrm>
          <a:custGeom>
            <a:pathLst>
              <a:path w="40258" h="245312">
                <a:moveTo>
                  <a:pt x="29476" y="232841"/>
                </a:moveTo>
                <a:cubicBezTo>
                  <a:pt x="27279" y="234276"/>
                  <a:pt x="26619" y="236346"/>
                  <a:pt x="26619" y="238390"/>
                </a:cubicBezTo>
                <a:cubicBezTo>
                  <a:pt x="26619" y="236104"/>
                  <a:pt x="27737" y="234085"/>
                  <a:pt x="29476" y="232841"/>
                </a:cubicBezTo>
                <a:moveTo>
                  <a:pt x="10223" y="18339"/>
                </a:moveTo>
                <a:cubicBezTo>
                  <a:pt x="10160" y="17818"/>
                  <a:pt x="9017" y="9093"/>
                  <a:pt x="8902" y="7582"/>
                </a:cubicBezTo>
                <a:cubicBezTo>
                  <a:pt x="8471" y="1016"/>
                  <a:pt x="15100" y="0"/>
                  <a:pt x="15710" y="0"/>
                </a:cubicBezTo>
                <a:cubicBezTo>
                  <a:pt x="19482" y="0"/>
                  <a:pt x="22530" y="3048"/>
                  <a:pt x="22530" y="6820"/>
                </a:cubicBezTo>
                <a:cubicBezTo>
                  <a:pt x="22707" y="8204"/>
                  <a:pt x="23863" y="17411"/>
                  <a:pt x="23863" y="18097"/>
                </a:cubicBezTo>
                <a:cubicBezTo>
                  <a:pt x="23863" y="27775"/>
                  <a:pt x="23253" y="37401"/>
                  <a:pt x="22834" y="47079"/>
                </a:cubicBezTo>
                <a:cubicBezTo>
                  <a:pt x="21806" y="70421"/>
                  <a:pt x="17577" y="92811"/>
                  <a:pt x="15633" y="116002"/>
                </a:cubicBezTo>
                <a:cubicBezTo>
                  <a:pt x="13614" y="140309"/>
                  <a:pt x="15151" y="164439"/>
                  <a:pt x="15151" y="188684"/>
                </a:cubicBezTo>
                <a:cubicBezTo>
                  <a:pt x="15151" y="201917"/>
                  <a:pt x="17843" y="213474"/>
                  <a:pt x="23660" y="225094"/>
                </a:cubicBezTo>
                <a:cubicBezTo>
                  <a:pt x="25565" y="228904"/>
                  <a:pt x="31609" y="231089"/>
                  <a:pt x="33108" y="231571"/>
                </a:cubicBezTo>
                <a:lnTo>
                  <a:pt x="33438" y="231559"/>
                </a:lnTo>
                <a:cubicBezTo>
                  <a:pt x="37197" y="231559"/>
                  <a:pt x="40258" y="234631"/>
                  <a:pt x="40258" y="238390"/>
                </a:cubicBezTo>
                <a:cubicBezTo>
                  <a:pt x="40258" y="240372"/>
                  <a:pt x="39254" y="245299"/>
                  <a:pt x="33108" y="245312"/>
                </a:cubicBezTo>
                <a:cubicBezTo>
                  <a:pt x="31939" y="245312"/>
                  <a:pt x="28803" y="244804"/>
                  <a:pt x="25184" y="243254"/>
                </a:cubicBezTo>
                <a:cubicBezTo>
                  <a:pt x="20294" y="241172"/>
                  <a:pt x="14452" y="237197"/>
                  <a:pt x="11455" y="231191"/>
                </a:cubicBezTo>
                <a:cubicBezTo>
                  <a:pt x="4673" y="217627"/>
                  <a:pt x="1524" y="204127"/>
                  <a:pt x="1524" y="188684"/>
                </a:cubicBezTo>
                <a:cubicBezTo>
                  <a:pt x="1524" y="164071"/>
                  <a:pt x="0" y="139547"/>
                  <a:pt x="2057" y="114859"/>
                </a:cubicBezTo>
                <a:cubicBezTo>
                  <a:pt x="3962" y="91846"/>
                  <a:pt x="8191" y="69634"/>
                  <a:pt x="9207" y="46482"/>
                </a:cubicBezTo>
                <a:cubicBezTo>
                  <a:pt x="9626" y="37096"/>
                  <a:pt x="10211" y="27737"/>
                  <a:pt x="10223" y="1833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 rot="0" flipH="0" flipV="0">
            <a:off x="12753614" y="11691908"/>
            <a:ext cx="29069" cy="42785"/>
          </a:xfrm>
          <a:custGeom>
            <a:pathLst>
              <a:path w="29069" h="42785">
                <a:moveTo>
                  <a:pt x="22377" y="28625"/>
                </a:moveTo>
                <a:cubicBezTo>
                  <a:pt x="23913" y="28828"/>
                  <a:pt x="25386" y="29539"/>
                  <a:pt x="26529" y="30771"/>
                </a:cubicBezTo>
                <a:cubicBezTo>
                  <a:pt x="29069" y="33552"/>
                  <a:pt x="28879" y="37870"/>
                  <a:pt x="26110" y="40410"/>
                </a:cubicBezTo>
                <a:cubicBezTo>
                  <a:pt x="24180" y="42175"/>
                  <a:pt x="22085" y="42785"/>
                  <a:pt x="19977" y="42696"/>
                </a:cubicBezTo>
                <a:cubicBezTo>
                  <a:pt x="17907" y="42620"/>
                  <a:pt x="15507" y="41731"/>
                  <a:pt x="13284" y="39420"/>
                </a:cubicBezTo>
                <a:cubicBezTo>
                  <a:pt x="11506" y="37540"/>
                  <a:pt x="9500" y="34187"/>
                  <a:pt x="7747" y="30161"/>
                </a:cubicBezTo>
                <a:cubicBezTo>
                  <a:pt x="4293" y="22314"/>
                  <a:pt x="1346" y="11760"/>
                  <a:pt x="749" y="8763"/>
                </a:cubicBezTo>
                <a:cubicBezTo>
                  <a:pt x="0" y="5080"/>
                  <a:pt x="2400" y="1473"/>
                  <a:pt x="6096" y="736"/>
                </a:cubicBezTo>
                <a:cubicBezTo>
                  <a:pt x="9779" y="0"/>
                  <a:pt x="13373" y="2400"/>
                  <a:pt x="14123" y="6096"/>
                </a:cubicBezTo>
                <a:cubicBezTo>
                  <a:pt x="14567" y="8318"/>
                  <a:pt x="16548" y="15392"/>
                  <a:pt x="18987" y="21679"/>
                </a:cubicBezTo>
                <a:cubicBezTo>
                  <a:pt x="19901" y="24015"/>
                  <a:pt x="21450" y="26936"/>
                  <a:pt x="22377" y="2862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 rot="0" flipH="0" flipV="0">
            <a:off x="12921495" y="11476035"/>
            <a:ext cx="59409" cy="272147"/>
          </a:xfrm>
          <a:custGeom>
            <a:pathLst>
              <a:path w="59409" h="272147">
                <a:moveTo>
                  <a:pt x="21170" y="216852"/>
                </a:moveTo>
                <a:lnTo>
                  <a:pt x="20510" y="219023"/>
                </a:lnTo>
                <a:cubicBezTo>
                  <a:pt x="20815" y="218947"/>
                  <a:pt x="21094" y="218896"/>
                  <a:pt x="21398" y="218871"/>
                </a:cubicBezTo>
                <a:lnTo>
                  <a:pt x="21500" y="217017"/>
                </a:lnTo>
                <a:lnTo>
                  <a:pt x="21614" y="215456"/>
                </a:lnTo>
                <a:close/>
                <a:moveTo>
                  <a:pt x="16218" y="29312"/>
                </a:moveTo>
                <a:cubicBezTo>
                  <a:pt x="15570" y="28816"/>
                  <a:pt x="12788" y="26695"/>
                  <a:pt x="10858" y="25298"/>
                </a:cubicBezTo>
                <a:cubicBezTo>
                  <a:pt x="6604" y="22200"/>
                  <a:pt x="2565" y="18466"/>
                  <a:pt x="1206" y="15405"/>
                </a:cubicBezTo>
                <a:cubicBezTo>
                  <a:pt x="50" y="12814"/>
                  <a:pt x="0" y="10300"/>
                  <a:pt x="889" y="7976"/>
                </a:cubicBezTo>
                <a:cubicBezTo>
                  <a:pt x="1778" y="5626"/>
                  <a:pt x="3911" y="2845"/>
                  <a:pt x="9017" y="1143"/>
                </a:cubicBezTo>
                <a:cubicBezTo>
                  <a:pt x="12446" y="0"/>
                  <a:pt x="15913" y="343"/>
                  <a:pt x="19342" y="2159"/>
                </a:cubicBezTo>
                <a:cubicBezTo>
                  <a:pt x="22617" y="3886"/>
                  <a:pt x="26046" y="7341"/>
                  <a:pt x="29158" y="12078"/>
                </a:cubicBezTo>
                <a:cubicBezTo>
                  <a:pt x="38797" y="26759"/>
                  <a:pt x="46811" y="54978"/>
                  <a:pt x="48093" y="61646"/>
                </a:cubicBezTo>
                <a:cubicBezTo>
                  <a:pt x="59409" y="120434"/>
                  <a:pt x="48792" y="170129"/>
                  <a:pt x="43585" y="227494"/>
                </a:cubicBezTo>
                <a:cubicBezTo>
                  <a:pt x="42950" y="234403"/>
                  <a:pt x="45147" y="244741"/>
                  <a:pt x="45147" y="247370"/>
                </a:cubicBezTo>
                <a:cubicBezTo>
                  <a:pt x="45147" y="249770"/>
                  <a:pt x="43915" y="251878"/>
                  <a:pt x="42048" y="253097"/>
                </a:cubicBezTo>
                <a:cubicBezTo>
                  <a:pt x="41972" y="254596"/>
                  <a:pt x="41578" y="256094"/>
                  <a:pt x="40842" y="257593"/>
                </a:cubicBezTo>
                <a:cubicBezTo>
                  <a:pt x="37349" y="264553"/>
                  <a:pt x="33260" y="266559"/>
                  <a:pt x="30618" y="266864"/>
                </a:cubicBezTo>
                <a:cubicBezTo>
                  <a:pt x="29297" y="267029"/>
                  <a:pt x="27964" y="266915"/>
                  <a:pt x="26681" y="266483"/>
                </a:cubicBezTo>
                <a:cubicBezTo>
                  <a:pt x="25272" y="268172"/>
                  <a:pt x="23671" y="269506"/>
                  <a:pt x="21919" y="270382"/>
                </a:cubicBezTo>
                <a:cubicBezTo>
                  <a:pt x="18351" y="272147"/>
                  <a:pt x="15163" y="271487"/>
                  <a:pt x="12433" y="268795"/>
                </a:cubicBezTo>
                <a:cubicBezTo>
                  <a:pt x="10744" y="267131"/>
                  <a:pt x="9220" y="263295"/>
                  <a:pt x="8356" y="261009"/>
                </a:cubicBezTo>
                <a:cubicBezTo>
                  <a:pt x="5359" y="252831"/>
                  <a:pt x="1943" y="240753"/>
                  <a:pt x="3429" y="231914"/>
                </a:cubicBezTo>
                <a:cubicBezTo>
                  <a:pt x="5702" y="218223"/>
                  <a:pt x="11201" y="204635"/>
                  <a:pt x="14846" y="191275"/>
                </a:cubicBezTo>
                <a:cubicBezTo>
                  <a:pt x="19520" y="174104"/>
                  <a:pt x="21411" y="154127"/>
                  <a:pt x="22300" y="136373"/>
                </a:cubicBezTo>
                <a:cubicBezTo>
                  <a:pt x="23405" y="114287"/>
                  <a:pt x="25602" y="64884"/>
                  <a:pt x="19964" y="44234"/>
                </a:cubicBezTo>
                <a:cubicBezTo>
                  <a:pt x="19151" y="41250"/>
                  <a:pt x="18643" y="37262"/>
                  <a:pt x="17741" y="33731"/>
                </a:cubicBezTo>
                <a:lnTo>
                  <a:pt x="17411" y="32487"/>
                </a:lnTo>
                <a:lnTo>
                  <a:pt x="17221" y="31864"/>
                </a:lnTo>
                <a:cubicBezTo>
                  <a:pt x="16929" y="30950"/>
                  <a:pt x="16611" y="30099"/>
                  <a:pt x="16218" y="2931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 rot="0" flipH="0" flipV="0">
            <a:off x="12845565" y="11483729"/>
            <a:ext cx="44233" cy="254278"/>
          </a:xfrm>
          <a:custGeom>
            <a:pathLst>
              <a:path w="44233" h="254278">
                <a:moveTo>
                  <a:pt x="17614" y="7632"/>
                </a:moveTo>
                <a:lnTo>
                  <a:pt x="17614" y="7657"/>
                </a:lnTo>
                <a:close/>
                <a:moveTo>
                  <a:pt x="17602" y="7924"/>
                </a:moveTo>
                <a:lnTo>
                  <a:pt x="17589" y="8076"/>
                </a:lnTo>
                <a:lnTo>
                  <a:pt x="17589" y="8012"/>
                </a:lnTo>
                <a:close/>
                <a:moveTo>
                  <a:pt x="17564" y="8279"/>
                </a:moveTo>
                <a:lnTo>
                  <a:pt x="17538" y="8432"/>
                </a:lnTo>
                <a:lnTo>
                  <a:pt x="17551" y="8406"/>
                </a:lnTo>
                <a:close/>
                <a:moveTo>
                  <a:pt x="13068" y="1016"/>
                </a:moveTo>
                <a:cubicBezTo>
                  <a:pt x="13995" y="813"/>
                  <a:pt x="15062" y="622"/>
                  <a:pt x="15748" y="584"/>
                </a:cubicBezTo>
                <a:cubicBezTo>
                  <a:pt x="17576" y="495"/>
                  <a:pt x="19188" y="863"/>
                  <a:pt x="20484" y="1498"/>
                </a:cubicBezTo>
                <a:cubicBezTo>
                  <a:pt x="25094" y="3810"/>
                  <a:pt x="29488" y="8495"/>
                  <a:pt x="32028" y="12864"/>
                </a:cubicBezTo>
                <a:cubicBezTo>
                  <a:pt x="41934" y="29869"/>
                  <a:pt x="44233" y="48119"/>
                  <a:pt x="44233" y="67537"/>
                </a:cubicBezTo>
                <a:cubicBezTo>
                  <a:pt x="44233" y="99313"/>
                  <a:pt x="32841" y="128332"/>
                  <a:pt x="26135" y="159155"/>
                </a:cubicBezTo>
                <a:cubicBezTo>
                  <a:pt x="22757" y="174675"/>
                  <a:pt x="21576" y="190740"/>
                  <a:pt x="18477" y="206183"/>
                </a:cubicBezTo>
                <a:cubicBezTo>
                  <a:pt x="15836" y="219391"/>
                  <a:pt x="13741" y="232079"/>
                  <a:pt x="16421" y="245515"/>
                </a:cubicBezTo>
                <a:cubicBezTo>
                  <a:pt x="17170" y="249198"/>
                  <a:pt x="14770" y="252805"/>
                  <a:pt x="11074" y="253529"/>
                </a:cubicBezTo>
                <a:cubicBezTo>
                  <a:pt x="7391" y="254278"/>
                  <a:pt x="3797" y="251865"/>
                  <a:pt x="3060" y="248182"/>
                </a:cubicBezTo>
                <a:cubicBezTo>
                  <a:pt x="0" y="232917"/>
                  <a:pt x="2095" y="218502"/>
                  <a:pt x="5118" y="203504"/>
                </a:cubicBezTo>
                <a:cubicBezTo>
                  <a:pt x="8216" y="187984"/>
                  <a:pt x="9410" y="171855"/>
                  <a:pt x="12814" y="156260"/>
                </a:cubicBezTo>
                <a:cubicBezTo>
                  <a:pt x="19303" y="126402"/>
                  <a:pt x="30580" y="98322"/>
                  <a:pt x="30580" y="67537"/>
                </a:cubicBezTo>
                <a:cubicBezTo>
                  <a:pt x="30580" y="50596"/>
                  <a:pt x="28904" y="34581"/>
                  <a:pt x="20242" y="19735"/>
                </a:cubicBezTo>
                <a:cubicBezTo>
                  <a:pt x="19150" y="17855"/>
                  <a:pt x="17475" y="15759"/>
                  <a:pt x="15570" y="14413"/>
                </a:cubicBezTo>
                <a:cubicBezTo>
                  <a:pt x="14554" y="14655"/>
                  <a:pt x="12954" y="14985"/>
                  <a:pt x="12255" y="15036"/>
                </a:cubicBezTo>
                <a:cubicBezTo>
                  <a:pt x="10960" y="15137"/>
                  <a:pt x="9867" y="14947"/>
                  <a:pt x="9004" y="14680"/>
                </a:cubicBezTo>
                <a:cubicBezTo>
                  <a:pt x="6908" y="13994"/>
                  <a:pt x="5511" y="12661"/>
                  <a:pt x="4648" y="10857"/>
                </a:cubicBezTo>
                <a:cubicBezTo>
                  <a:pt x="4114" y="9689"/>
                  <a:pt x="3695" y="8139"/>
                  <a:pt x="4127" y="6070"/>
                </a:cubicBezTo>
                <a:cubicBezTo>
                  <a:pt x="4876" y="2387"/>
                  <a:pt x="8483" y="0"/>
                  <a:pt x="12166" y="762"/>
                </a:cubicBezTo>
                <a:cubicBezTo>
                  <a:pt x="12484" y="825"/>
                  <a:pt x="12776" y="914"/>
                  <a:pt x="13068" y="101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 rot="0" flipH="0" flipV="0">
            <a:off x="13003523" y="11486744"/>
            <a:ext cx="53682" cy="231520"/>
          </a:xfrm>
          <a:custGeom>
            <a:pathLst>
              <a:path w="53682" h="231520">
                <a:moveTo>
                  <a:pt x="23888" y="16598"/>
                </a:moveTo>
                <a:cubicBezTo>
                  <a:pt x="24192" y="16991"/>
                  <a:pt x="24510" y="17385"/>
                  <a:pt x="24802" y="17804"/>
                </a:cubicBezTo>
                <a:lnTo>
                  <a:pt x="24903" y="17753"/>
                </a:lnTo>
                <a:lnTo>
                  <a:pt x="25196" y="17601"/>
                </a:lnTo>
                <a:lnTo>
                  <a:pt x="25132" y="17550"/>
                </a:lnTo>
                <a:cubicBezTo>
                  <a:pt x="24738" y="17169"/>
                  <a:pt x="24319" y="16851"/>
                  <a:pt x="23888" y="16598"/>
                </a:cubicBezTo>
                <a:moveTo>
                  <a:pt x="8458" y="9055"/>
                </a:moveTo>
                <a:cubicBezTo>
                  <a:pt x="9753" y="7607"/>
                  <a:pt x="11493" y="6172"/>
                  <a:pt x="13881" y="4813"/>
                </a:cubicBezTo>
                <a:cubicBezTo>
                  <a:pt x="22288" y="0"/>
                  <a:pt x="29602" y="2273"/>
                  <a:pt x="35635" y="8801"/>
                </a:cubicBezTo>
                <a:cubicBezTo>
                  <a:pt x="45262" y="19201"/>
                  <a:pt x="50697" y="43890"/>
                  <a:pt x="51218" y="51776"/>
                </a:cubicBezTo>
                <a:cubicBezTo>
                  <a:pt x="53682" y="88619"/>
                  <a:pt x="52970" y="122350"/>
                  <a:pt x="41680" y="157783"/>
                </a:cubicBezTo>
                <a:cubicBezTo>
                  <a:pt x="38492" y="167842"/>
                  <a:pt x="35546" y="177722"/>
                  <a:pt x="33120" y="188022"/>
                </a:cubicBezTo>
                <a:cubicBezTo>
                  <a:pt x="32003" y="192797"/>
                  <a:pt x="29577" y="197039"/>
                  <a:pt x="28523" y="201763"/>
                </a:cubicBezTo>
                <a:cubicBezTo>
                  <a:pt x="28218" y="203160"/>
                  <a:pt x="27202" y="205840"/>
                  <a:pt x="27202" y="205840"/>
                </a:cubicBezTo>
                <a:cubicBezTo>
                  <a:pt x="26186" y="208431"/>
                  <a:pt x="23749" y="210069"/>
                  <a:pt x="21120" y="210171"/>
                </a:cubicBezTo>
                <a:cubicBezTo>
                  <a:pt x="20650" y="212114"/>
                  <a:pt x="20117" y="214044"/>
                  <a:pt x="19532" y="215899"/>
                </a:cubicBezTo>
                <a:cubicBezTo>
                  <a:pt x="17805" y="221296"/>
                  <a:pt x="15456" y="226084"/>
                  <a:pt x="12357" y="229183"/>
                </a:cubicBezTo>
                <a:cubicBezTo>
                  <a:pt x="10058" y="231482"/>
                  <a:pt x="7836" y="231520"/>
                  <a:pt x="6477" y="231393"/>
                </a:cubicBezTo>
                <a:cubicBezTo>
                  <a:pt x="4318" y="231177"/>
                  <a:pt x="2362" y="230186"/>
                  <a:pt x="1016" y="227849"/>
                </a:cubicBezTo>
                <a:cubicBezTo>
                  <a:pt x="571" y="227036"/>
                  <a:pt x="13" y="225639"/>
                  <a:pt x="13" y="223722"/>
                </a:cubicBezTo>
                <a:cubicBezTo>
                  <a:pt x="0" y="222084"/>
                  <a:pt x="584" y="218921"/>
                  <a:pt x="762" y="217423"/>
                </a:cubicBezTo>
                <a:cubicBezTo>
                  <a:pt x="1486" y="211212"/>
                  <a:pt x="3175" y="205548"/>
                  <a:pt x="4445" y="199427"/>
                </a:cubicBezTo>
                <a:cubicBezTo>
                  <a:pt x="8445" y="180059"/>
                  <a:pt x="13309" y="160743"/>
                  <a:pt x="15621" y="141096"/>
                </a:cubicBezTo>
                <a:cubicBezTo>
                  <a:pt x="18859" y="113448"/>
                  <a:pt x="26415" y="78066"/>
                  <a:pt x="18872" y="50430"/>
                </a:cubicBezTo>
                <a:cubicBezTo>
                  <a:pt x="17538" y="45503"/>
                  <a:pt x="17170" y="39089"/>
                  <a:pt x="15138" y="34504"/>
                </a:cubicBezTo>
                <a:cubicBezTo>
                  <a:pt x="14656" y="33450"/>
                  <a:pt x="13627" y="32434"/>
                  <a:pt x="12636" y="31304"/>
                </a:cubicBezTo>
                <a:cubicBezTo>
                  <a:pt x="10884" y="29336"/>
                  <a:pt x="9030" y="27291"/>
                  <a:pt x="7721" y="25246"/>
                </a:cubicBezTo>
                <a:cubicBezTo>
                  <a:pt x="7264" y="24548"/>
                  <a:pt x="6883" y="23836"/>
                  <a:pt x="6553" y="23138"/>
                </a:cubicBezTo>
                <a:cubicBezTo>
                  <a:pt x="5651" y="22909"/>
                  <a:pt x="4800" y="22490"/>
                  <a:pt x="4038" y="21881"/>
                </a:cubicBezTo>
                <a:cubicBezTo>
                  <a:pt x="1029" y="19506"/>
                  <a:pt x="1016" y="16915"/>
                  <a:pt x="1117" y="15544"/>
                </a:cubicBezTo>
                <a:cubicBezTo>
                  <a:pt x="1308" y="13246"/>
                  <a:pt x="2375" y="10934"/>
                  <a:pt x="5410" y="9639"/>
                </a:cubicBezTo>
                <a:cubicBezTo>
                  <a:pt x="5994" y="9398"/>
                  <a:pt x="7074" y="9106"/>
                  <a:pt x="8458" y="90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 rot="0" flipH="0" flipV="0">
            <a:off x="12886562" y="10997184"/>
            <a:ext cx="234378" cy="127101"/>
          </a:xfrm>
          <a:custGeom>
            <a:pathLst>
              <a:path w="234378" h="127101">
                <a:moveTo>
                  <a:pt x="179260" y="56896"/>
                </a:moveTo>
                <a:cubicBezTo>
                  <a:pt x="181634" y="58229"/>
                  <a:pt x="184174" y="59766"/>
                  <a:pt x="186905" y="61468"/>
                </a:cubicBezTo>
                <a:cubicBezTo>
                  <a:pt x="188988" y="62788"/>
                  <a:pt x="191134" y="63957"/>
                  <a:pt x="193280" y="65100"/>
                </a:cubicBezTo>
                <a:lnTo>
                  <a:pt x="193052" y="64896"/>
                </a:lnTo>
                <a:cubicBezTo>
                  <a:pt x="191312" y="63322"/>
                  <a:pt x="189559" y="61848"/>
                  <a:pt x="187756" y="60477"/>
                </a:cubicBezTo>
                <a:cubicBezTo>
                  <a:pt x="185013" y="59143"/>
                  <a:pt x="182142" y="57924"/>
                  <a:pt x="179260" y="56896"/>
                </a:cubicBezTo>
                <a:moveTo>
                  <a:pt x="169482" y="35764"/>
                </a:moveTo>
                <a:cubicBezTo>
                  <a:pt x="178499" y="38672"/>
                  <a:pt x="187172" y="43003"/>
                  <a:pt x="195350" y="49124"/>
                </a:cubicBezTo>
                <a:cubicBezTo>
                  <a:pt x="200456" y="51728"/>
                  <a:pt x="205091" y="54674"/>
                  <a:pt x="208635" y="57734"/>
                </a:cubicBezTo>
                <a:cubicBezTo>
                  <a:pt x="211187" y="59956"/>
                  <a:pt x="213296" y="62357"/>
                  <a:pt x="215150" y="65011"/>
                </a:cubicBezTo>
                <a:cubicBezTo>
                  <a:pt x="215899" y="65671"/>
                  <a:pt x="216585" y="66332"/>
                  <a:pt x="217207" y="66992"/>
                </a:cubicBezTo>
                <a:cubicBezTo>
                  <a:pt x="217525" y="67309"/>
                  <a:pt x="217817" y="67652"/>
                  <a:pt x="218109" y="67983"/>
                </a:cubicBezTo>
                <a:lnTo>
                  <a:pt x="218274" y="67183"/>
                </a:lnTo>
                <a:cubicBezTo>
                  <a:pt x="216648" y="64706"/>
                  <a:pt x="213499" y="59321"/>
                  <a:pt x="212864" y="58229"/>
                </a:cubicBezTo>
                <a:cubicBezTo>
                  <a:pt x="204634" y="51690"/>
                  <a:pt x="195668" y="45657"/>
                  <a:pt x="186067" y="41237"/>
                </a:cubicBezTo>
                <a:cubicBezTo>
                  <a:pt x="180771" y="38786"/>
                  <a:pt x="175222" y="37008"/>
                  <a:pt x="169482" y="35764"/>
                </a:cubicBezTo>
                <a:moveTo>
                  <a:pt x="172148" y="73329"/>
                </a:moveTo>
                <a:cubicBezTo>
                  <a:pt x="141948" y="61315"/>
                  <a:pt x="98196" y="69608"/>
                  <a:pt x="67577" y="80695"/>
                </a:cubicBezTo>
                <a:cubicBezTo>
                  <a:pt x="75082" y="78473"/>
                  <a:pt x="82652" y="76784"/>
                  <a:pt x="90043" y="75730"/>
                </a:cubicBezTo>
                <a:cubicBezTo>
                  <a:pt x="111252" y="72682"/>
                  <a:pt x="133883" y="68351"/>
                  <a:pt x="155511" y="70015"/>
                </a:cubicBezTo>
                <a:cubicBezTo>
                  <a:pt x="161023" y="70446"/>
                  <a:pt x="166599" y="71856"/>
                  <a:pt x="172148" y="73329"/>
                </a:cubicBezTo>
                <a:moveTo>
                  <a:pt x="13551" y="124332"/>
                </a:moveTo>
                <a:lnTo>
                  <a:pt x="13462" y="124383"/>
                </a:lnTo>
                <a:lnTo>
                  <a:pt x="13500" y="124358"/>
                </a:lnTo>
                <a:close/>
                <a:moveTo>
                  <a:pt x="13360" y="124447"/>
                </a:moveTo>
                <a:lnTo>
                  <a:pt x="13183" y="124586"/>
                </a:lnTo>
                <a:lnTo>
                  <a:pt x="13310" y="124510"/>
                </a:lnTo>
                <a:close/>
                <a:moveTo>
                  <a:pt x="13119" y="124637"/>
                </a:moveTo>
                <a:lnTo>
                  <a:pt x="12827" y="124802"/>
                </a:lnTo>
                <a:cubicBezTo>
                  <a:pt x="12929" y="124752"/>
                  <a:pt x="13030" y="124688"/>
                  <a:pt x="13119" y="124637"/>
                </a:cubicBezTo>
                <a:moveTo>
                  <a:pt x="13627" y="88493"/>
                </a:moveTo>
                <a:cubicBezTo>
                  <a:pt x="18898" y="70942"/>
                  <a:pt x="31902" y="57619"/>
                  <a:pt x="45860" y="44450"/>
                </a:cubicBezTo>
                <a:cubicBezTo>
                  <a:pt x="85103" y="7392"/>
                  <a:pt x="130073" y="0"/>
                  <a:pt x="181380" y="12307"/>
                </a:cubicBezTo>
                <a:cubicBezTo>
                  <a:pt x="190804" y="14567"/>
                  <a:pt x="201358" y="16955"/>
                  <a:pt x="210438" y="21260"/>
                </a:cubicBezTo>
                <a:cubicBezTo>
                  <a:pt x="220776" y="26162"/>
                  <a:pt x="229259" y="33452"/>
                  <a:pt x="233235" y="44997"/>
                </a:cubicBezTo>
                <a:cubicBezTo>
                  <a:pt x="234187" y="47778"/>
                  <a:pt x="234378" y="52363"/>
                  <a:pt x="233742" y="57683"/>
                </a:cubicBezTo>
                <a:cubicBezTo>
                  <a:pt x="232612" y="67246"/>
                  <a:pt x="229196" y="79946"/>
                  <a:pt x="228294" y="85331"/>
                </a:cubicBezTo>
                <a:cubicBezTo>
                  <a:pt x="227494" y="90157"/>
                  <a:pt x="227799" y="96850"/>
                  <a:pt x="228345" y="101739"/>
                </a:cubicBezTo>
                <a:cubicBezTo>
                  <a:pt x="228421" y="102488"/>
                  <a:pt x="228929" y="103886"/>
                  <a:pt x="228929" y="103886"/>
                </a:cubicBezTo>
                <a:cubicBezTo>
                  <a:pt x="229869" y="106807"/>
                  <a:pt x="228739" y="109981"/>
                  <a:pt x="226199" y="111658"/>
                </a:cubicBezTo>
                <a:cubicBezTo>
                  <a:pt x="223646" y="113347"/>
                  <a:pt x="220268" y="113144"/>
                  <a:pt x="217969" y="111137"/>
                </a:cubicBezTo>
                <a:cubicBezTo>
                  <a:pt x="217969" y="111137"/>
                  <a:pt x="216026" y="109372"/>
                  <a:pt x="215239" y="108331"/>
                </a:cubicBezTo>
                <a:cubicBezTo>
                  <a:pt x="213727" y="106324"/>
                  <a:pt x="210438" y="103327"/>
                  <a:pt x="207911" y="101422"/>
                </a:cubicBezTo>
                <a:cubicBezTo>
                  <a:pt x="200138" y="95592"/>
                  <a:pt x="193052" y="91821"/>
                  <a:pt x="183349" y="90055"/>
                </a:cubicBezTo>
                <a:cubicBezTo>
                  <a:pt x="173825" y="88328"/>
                  <a:pt x="164084" y="84353"/>
                  <a:pt x="154470" y="83616"/>
                </a:cubicBezTo>
                <a:cubicBezTo>
                  <a:pt x="133807" y="82029"/>
                  <a:pt x="112230" y="86321"/>
                  <a:pt x="91973" y="89230"/>
                </a:cubicBezTo>
                <a:cubicBezTo>
                  <a:pt x="73038" y="91947"/>
                  <a:pt x="52641" y="99237"/>
                  <a:pt x="36106" y="108826"/>
                </a:cubicBezTo>
                <a:cubicBezTo>
                  <a:pt x="35128" y="109397"/>
                  <a:pt x="25883" y="115684"/>
                  <a:pt x="24625" y="116636"/>
                </a:cubicBezTo>
                <a:cubicBezTo>
                  <a:pt x="22174" y="118503"/>
                  <a:pt x="19964" y="120700"/>
                  <a:pt x="17424" y="122466"/>
                </a:cubicBezTo>
                <a:cubicBezTo>
                  <a:pt x="15977" y="123469"/>
                  <a:pt x="11773" y="125425"/>
                  <a:pt x="11163" y="125615"/>
                </a:cubicBezTo>
                <a:cubicBezTo>
                  <a:pt x="6198" y="127101"/>
                  <a:pt x="3810" y="123443"/>
                  <a:pt x="3315" y="122656"/>
                </a:cubicBezTo>
                <a:cubicBezTo>
                  <a:pt x="3099" y="122262"/>
                  <a:pt x="0" y="116509"/>
                  <a:pt x="5956" y="113030"/>
                </a:cubicBezTo>
                <a:cubicBezTo>
                  <a:pt x="6477" y="112725"/>
                  <a:pt x="7010" y="112509"/>
                  <a:pt x="7556" y="112344"/>
                </a:cubicBezTo>
                <a:cubicBezTo>
                  <a:pt x="8268" y="112014"/>
                  <a:pt x="9284" y="111518"/>
                  <a:pt x="9665" y="111252"/>
                </a:cubicBezTo>
                <a:cubicBezTo>
                  <a:pt x="9830" y="111137"/>
                  <a:pt x="9995" y="111023"/>
                  <a:pt x="10160" y="110909"/>
                </a:cubicBezTo>
                <a:cubicBezTo>
                  <a:pt x="9246" y="109880"/>
                  <a:pt x="8217" y="108115"/>
                  <a:pt x="8331" y="105409"/>
                </a:cubicBezTo>
                <a:cubicBezTo>
                  <a:pt x="8484" y="102146"/>
                  <a:pt x="12700" y="90843"/>
                  <a:pt x="13602" y="88569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 rot="0" flipH="0" flipV="0">
            <a:off x="12946414" y="11057049"/>
            <a:ext cx="112864" cy="27406"/>
          </a:xfrm>
          <a:custGeom>
            <a:pathLst>
              <a:path w="112864" h="27406">
                <a:moveTo>
                  <a:pt x="9436" y="13576"/>
                </a:moveTo>
                <a:cubicBezTo>
                  <a:pt x="7303" y="13715"/>
                  <a:pt x="5982" y="15455"/>
                  <a:pt x="5614" y="15900"/>
                </a:cubicBezTo>
                <a:cubicBezTo>
                  <a:pt x="6630" y="14668"/>
                  <a:pt x="7989" y="13880"/>
                  <a:pt x="9436" y="13576"/>
                </a:cubicBezTo>
                <a:moveTo>
                  <a:pt x="17449" y="22046"/>
                </a:moveTo>
                <a:cubicBezTo>
                  <a:pt x="17195" y="22948"/>
                  <a:pt x="16751" y="23824"/>
                  <a:pt x="16116" y="24586"/>
                </a:cubicBezTo>
                <a:cubicBezTo>
                  <a:pt x="15620" y="25196"/>
                  <a:pt x="14909" y="25856"/>
                  <a:pt x="13880" y="26377"/>
                </a:cubicBezTo>
                <a:cubicBezTo>
                  <a:pt x="13106" y="26758"/>
                  <a:pt x="10706" y="27406"/>
                  <a:pt x="8243" y="27101"/>
                </a:cubicBezTo>
                <a:cubicBezTo>
                  <a:pt x="5995" y="26847"/>
                  <a:pt x="3887" y="25831"/>
                  <a:pt x="2833" y="24878"/>
                </a:cubicBezTo>
                <a:cubicBezTo>
                  <a:pt x="1778" y="23926"/>
                  <a:pt x="1131" y="22847"/>
                  <a:pt x="750" y="21729"/>
                </a:cubicBezTo>
                <a:cubicBezTo>
                  <a:pt x="0" y="19443"/>
                  <a:pt x="216" y="17233"/>
                  <a:pt x="1448" y="15099"/>
                </a:cubicBezTo>
                <a:cubicBezTo>
                  <a:pt x="2413" y="13424"/>
                  <a:pt x="4712" y="11354"/>
                  <a:pt x="8357" y="9982"/>
                </a:cubicBezTo>
                <a:cubicBezTo>
                  <a:pt x="14630" y="7608"/>
                  <a:pt x="26593" y="6084"/>
                  <a:pt x="31165" y="5804"/>
                </a:cubicBezTo>
                <a:cubicBezTo>
                  <a:pt x="41541" y="5156"/>
                  <a:pt x="61125" y="13"/>
                  <a:pt x="78168" y="0"/>
                </a:cubicBezTo>
                <a:cubicBezTo>
                  <a:pt x="91808" y="0"/>
                  <a:pt x="103860" y="3442"/>
                  <a:pt x="110604" y="12433"/>
                </a:cubicBezTo>
                <a:cubicBezTo>
                  <a:pt x="112864" y="15430"/>
                  <a:pt x="112242" y="19710"/>
                  <a:pt x="109219" y="21970"/>
                </a:cubicBezTo>
                <a:cubicBezTo>
                  <a:pt x="106222" y="24231"/>
                  <a:pt x="101942" y="23621"/>
                  <a:pt x="99694" y="20624"/>
                </a:cubicBezTo>
                <a:cubicBezTo>
                  <a:pt x="95300" y="14757"/>
                  <a:pt x="87058" y="13639"/>
                  <a:pt x="78181" y="13639"/>
                </a:cubicBezTo>
                <a:cubicBezTo>
                  <a:pt x="61442" y="13639"/>
                  <a:pt x="42201" y="18770"/>
                  <a:pt x="32016" y="19405"/>
                </a:cubicBezTo>
                <a:cubicBezTo>
                  <a:pt x="29451" y="19570"/>
                  <a:pt x="22402" y="20992"/>
                  <a:pt x="17449" y="2204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 rot="0" flipH="0" flipV="0">
            <a:off x="12890203" y="11024154"/>
            <a:ext cx="220395" cy="107250"/>
          </a:xfrm>
          <a:custGeom>
            <a:pathLst>
              <a:path w="220395" h="107250">
                <a:moveTo>
                  <a:pt x="195351" y="79882"/>
                </a:moveTo>
                <a:lnTo>
                  <a:pt x="199300" y="83844"/>
                </a:lnTo>
                <a:cubicBezTo>
                  <a:pt x="199046" y="83057"/>
                  <a:pt x="198843" y="82396"/>
                  <a:pt x="198741" y="82015"/>
                </a:cubicBezTo>
                <a:cubicBezTo>
                  <a:pt x="197802" y="81126"/>
                  <a:pt x="196595" y="80491"/>
                  <a:pt x="195351" y="79882"/>
                </a:cubicBezTo>
                <a:moveTo>
                  <a:pt x="172822" y="21158"/>
                </a:moveTo>
                <a:cubicBezTo>
                  <a:pt x="170701" y="20015"/>
                  <a:pt x="167183" y="19176"/>
                  <a:pt x="164389" y="17703"/>
                </a:cubicBezTo>
                <a:cubicBezTo>
                  <a:pt x="160833" y="15849"/>
                  <a:pt x="158191" y="13195"/>
                  <a:pt x="157048" y="9791"/>
                </a:cubicBezTo>
                <a:cubicBezTo>
                  <a:pt x="156464" y="8039"/>
                  <a:pt x="156617" y="6502"/>
                  <a:pt x="157074" y="5168"/>
                </a:cubicBezTo>
                <a:cubicBezTo>
                  <a:pt x="157556" y="3759"/>
                  <a:pt x="158458" y="2451"/>
                  <a:pt x="159969" y="1473"/>
                </a:cubicBezTo>
                <a:cubicBezTo>
                  <a:pt x="160960" y="838"/>
                  <a:pt x="163030" y="0"/>
                  <a:pt x="166027" y="279"/>
                </a:cubicBezTo>
                <a:cubicBezTo>
                  <a:pt x="169951" y="660"/>
                  <a:pt x="178308" y="3162"/>
                  <a:pt x="184252" y="6464"/>
                </a:cubicBezTo>
                <a:cubicBezTo>
                  <a:pt x="194640" y="12242"/>
                  <a:pt x="205180" y="17894"/>
                  <a:pt x="215340" y="23990"/>
                </a:cubicBezTo>
                <a:cubicBezTo>
                  <a:pt x="219226" y="26314"/>
                  <a:pt x="219239" y="29349"/>
                  <a:pt x="218706" y="31673"/>
                </a:cubicBezTo>
                <a:cubicBezTo>
                  <a:pt x="218477" y="32638"/>
                  <a:pt x="218045" y="33654"/>
                  <a:pt x="217245" y="34632"/>
                </a:cubicBezTo>
                <a:cubicBezTo>
                  <a:pt x="216966" y="34975"/>
                  <a:pt x="216610" y="35344"/>
                  <a:pt x="216166" y="35699"/>
                </a:cubicBezTo>
                <a:cubicBezTo>
                  <a:pt x="216509" y="35979"/>
                  <a:pt x="216826" y="36245"/>
                  <a:pt x="217118" y="36512"/>
                </a:cubicBezTo>
                <a:cubicBezTo>
                  <a:pt x="219544" y="38785"/>
                  <a:pt x="220395" y="41338"/>
                  <a:pt x="220395" y="43319"/>
                </a:cubicBezTo>
                <a:cubicBezTo>
                  <a:pt x="220395" y="46405"/>
                  <a:pt x="218998" y="48856"/>
                  <a:pt x="215632" y="50101"/>
                </a:cubicBezTo>
                <a:cubicBezTo>
                  <a:pt x="214578" y="50507"/>
                  <a:pt x="212673" y="50812"/>
                  <a:pt x="210298" y="50431"/>
                </a:cubicBezTo>
                <a:cubicBezTo>
                  <a:pt x="206273" y="49784"/>
                  <a:pt x="198995" y="47066"/>
                  <a:pt x="198335" y="46736"/>
                </a:cubicBezTo>
                <a:cubicBezTo>
                  <a:pt x="195871" y="45504"/>
                  <a:pt x="187439" y="39496"/>
                  <a:pt x="179730" y="36271"/>
                </a:cubicBezTo>
                <a:cubicBezTo>
                  <a:pt x="179476" y="36169"/>
                  <a:pt x="179210" y="36067"/>
                  <a:pt x="178943" y="35979"/>
                </a:cubicBezTo>
                <a:cubicBezTo>
                  <a:pt x="179083" y="36258"/>
                  <a:pt x="179184" y="36448"/>
                  <a:pt x="179210" y="36499"/>
                </a:cubicBezTo>
                <a:cubicBezTo>
                  <a:pt x="183452" y="42849"/>
                  <a:pt x="189408" y="46354"/>
                  <a:pt x="194539" y="51625"/>
                </a:cubicBezTo>
                <a:cubicBezTo>
                  <a:pt x="199948" y="57200"/>
                  <a:pt x="204088" y="64236"/>
                  <a:pt x="209448" y="70040"/>
                </a:cubicBezTo>
                <a:cubicBezTo>
                  <a:pt x="209663" y="70269"/>
                  <a:pt x="210959" y="72212"/>
                  <a:pt x="212254" y="74853"/>
                </a:cubicBezTo>
                <a:cubicBezTo>
                  <a:pt x="213842" y="78155"/>
                  <a:pt x="215556" y="82701"/>
                  <a:pt x="215747" y="85038"/>
                </a:cubicBezTo>
                <a:cubicBezTo>
                  <a:pt x="215963" y="87578"/>
                  <a:pt x="215175" y="89457"/>
                  <a:pt x="214324" y="90626"/>
                </a:cubicBezTo>
                <a:cubicBezTo>
                  <a:pt x="212978" y="92480"/>
                  <a:pt x="211073" y="93661"/>
                  <a:pt x="208343" y="93661"/>
                </a:cubicBezTo>
                <a:lnTo>
                  <a:pt x="208152" y="93648"/>
                </a:lnTo>
                <a:cubicBezTo>
                  <a:pt x="208520" y="95122"/>
                  <a:pt x="208393" y="96506"/>
                  <a:pt x="207924" y="97763"/>
                </a:cubicBezTo>
                <a:cubicBezTo>
                  <a:pt x="207415" y="99160"/>
                  <a:pt x="206463" y="100633"/>
                  <a:pt x="204444" y="101649"/>
                </a:cubicBezTo>
                <a:cubicBezTo>
                  <a:pt x="204126" y="101802"/>
                  <a:pt x="200227" y="103783"/>
                  <a:pt x="196455" y="100290"/>
                </a:cubicBezTo>
                <a:lnTo>
                  <a:pt x="195973" y="99833"/>
                </a:lnTo>
                <a:cubicBezTo>
                  <a:pt x="194374" y="99097"/>
                  <a:pt x="191669" y="97839"/>
                  <a:pt x="191516" y="97738"/>
                </a:cubicBezTo>
                <a:cubicBezTo>
                  <a:pt x="187630" y="95147"/>
                  <a:pt x="184125" y="92378"/>
                  <a:pt x="179756" y="89470"/>
                </a:cubicBezTo>
                <a:cubicBezTo>
                  <a:pt x="167284" y="81152"/>
                  <a:pt x="154864" y="76250"/>
                  <a:pt x="139154" y="76250"/>
                </a:cubicBezTo>
                <a:cubicBezTo>
                  <a:pt x="126352" y="76250"/>
                  <a:pt x="114833" y="72148"/>
                  <a:pt x="101168" y="72758"/>
                </a:cubicBezTo>
                <a:cubicBezTo>
                  <a:pt x="77915" y="73812"/>
                  <a:pt x="39472" y="79578"/>
                  <a:pt x="21146" y="94334"/>
                </a:cubicBezTo>
                <a:cubicBezTo>
                  <a:pt x="18783" y="96239"/>
                  <a:pt x="12560" y="104291"/>
                  <a:pt x="11964" y="104799"/>
                </a:cubicBezTo>
                <a:cubicBezTo>
                  <a:pt x="9119" y="107250"/>
                  <a:pt x="4813" y="106920"/>
                  <a:pt x="2362" y="104062"/>
                </a:cubicBezTo>
                <a:cubicBezTo>
                  <a:pt x="0" y="101306"/>
                  <a:pt x="229" y="97217"/>
                  <a:pt x="2794" y="94728"/>
                </a:cubicBezTo>
                <a:lnTo>
                  <a:pt x="2731" y="94791"/>
                </a:lnTo>
                <a:cubicBezTo>
                  <a:pt x="2731" y="94791"/>
                  <a:pt x="10236" y="85609"/>
                  <a:pt x="12586" y="83717"/>
                </a:cubicBezTo>
                <a:cubicBezTo>
                  <a:pt x="31128" y="68770"/>
                  <a:pt x="68237" y="61531"/>
                  <a:pt x="94018" y="59537"/>
                </a:cubicBezTo>
                <a:cubicBezTo>
                  <a:pt x="94323" y="58572"/>
                  <a:pt x="94907" y="57467"/>
                  <a:pt x="96050" y="56337"/>
                </a:cubicBezTo>
                <a:cubicBezTo>
                  <a:pt x="98603" y="53771"/>
                  <a:pt x="102743" y="52006"/>
                  <a:pt x="107455" y="51130"/>
                </a:cubicBezTo>
                <a:cubicBezTo>
                  <a:pt x="112535" y="50190"/>
                  <a:pt x="118364" y="50190"/>
                  <a:pt x="121806" y="49999"/>
                </a:cubicBezTo>
                <a:cubicBezTo>
                  <a:pt x="142989" y="48831"/>
                  <a:pt x="162154" y="49656"/>
                  <a:pt x="180658" y="57251"/>
                </a:cubicBezTo>
                <a:cubicBezTo>
                  <a:pt x="176111" y="53174"/>
                  <a:pt x="171488" y="49491"/>
                  <a:pt x="167869" y="44069"/>
                </a:cubicBezTo>
                <a:cubicBezTo>
                  <a:pt x="167475" y="43472"/>
                  <a:pt x="163322" y="36144"/>
                  <a:pt x="162662" y="32207"/>
                </a:cubicBezTo>
                <a:cubicBezTo>
                  <a:pt x="162065" y="28638"/>
                  <a:pt x="163335" y="26060"/>
                  <a:pt x="164808" y="24587"/>
                </a:cubicBezTo>
                <a:cubicBezTo>
                  <a:pt x="166802" y="22580"/>
                  <a:pt x="169558" y="21412"/>
                  <a:pt x="172822" y="21158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 rot="0" flipH="0" flipV="0">
            <a:off x="13070196" y="11102443"/>
            <a:ext cx="42150" cy="36765"/>
          </a:xfrm>
          <a:custGeom>
            <a:pathLst>
              <a:path w="42150" h="36765">
                <a:moveTo>
                  <a:pt x="23456" y="5041"/>
                </a:moveTo>
                <a:cubicBezTo>
                  <a:pt x="23621" y="4241"/>
                  <a:pt x="23824" y="3543"/>
                  <a:pt x="24078" y="3187"/>
                </a:cubicBezTo>
                <a:cubicBezTo>
                  <a:pt x="25373" y="1270"/>
                  <a:pt x="27240" y="0"/>
                  <a:pt x="30098" y="0"/>
                </a:cubicBezTo>
                <a:cubicBezTo>
                  <a:pt x="33082" y="0"/>
                  <a:pt x="34987" y="1346"/>
                  <a:pt x="36270" y="3352"/>
                </a:cubicBezTo>
                <a:cubicBezTo>
                  <a:pt x="36765" y="4127"/>
                  <a:pt x="37172" y="5079"/>
                  <a:pt x="37375" y="6209"/>
                </a:cubicBezTo>
                <a:cubicBezTo>
                  <a:pt x="37489" y="6996"/>
                  <a:pt x="37400" y="8965"/>
                  <a:pt x="37349" y="9587"/>
                </a:cubicBezTo>
                <a:cubicBezTo>
                  <a:pt x="37540" y="12178"/>
                  <a:pt x="37362" y="15988"/>
                  <a:pt x="37667" y="19582"/>
                </a:cubicBezTo>
                <a:cubicBezTo>
                  <a:pt x="37794" y="20966"/>
                  <a:pt x="38403" y="23138"/>
                  <a:pt x="38518" y="23532"/>
                </a:cubicBezTo>
                <a:cubicBezTo>
                  <a:pt x="41413" y="25678"/>
                  <a:pt x="42150" y="29755"/>
                  <a:pt x="40118" y="32790"/>
                </a:cubicBezTo>
                <a:cubicBezTo>
                  <a:pt x="38035" y="35927"/>
                  <a:pt x="33793" y="36765"/>
                  <a:pt x="30656" y="34682"/>
                </a:cubicBezTo>
                <a:cubicBezTo>
                  <a:pt x="29755" y="34073"/>
                  <a:pt x="28942" y="33349"/>
                  <a:pt x="28205" y="32485"/>
                </a:cubicBezTo>
                <a:cubicBezTo>
                  <a:pt x="27939" y="32561"/>
                  <a:pt x="27647" y="32638"/>
                  <a:pt x="27367" y="32688"/>
                </a:cubicBezTo>
                <a:cubicBezTo>
                  <a:pt x="26821" y="32777"/>
                  <a:pt x="21615" y="33387"/>
                  <a:pt x="19646" y="28040"/>
                </a:cubicBezTo>
                <a:cubicBezTo>
                  <a:pt x="19177" y="26783"/>
                  <a:pt x="16967" y="19938"/>
                  <a:pt x="16014" y="16940"/>
                </a:cubicBezTo>
                <a:cubicBezTo>
                  <a:pt x="15443" y="16877"/>
                  <a:pt x="14757" y="16826"/>
                  <a:pt x="14287" y="16826"/>
                </a:cubicBezTo>
                <a:cubicBezTo>
                  <a:pt x="12077" y="16826"/>
                  <a:pt x="9956" y="16915"/>
                  <a:pt x="8458" y="16712"/>
                </a:cubicBezTo>
                <a:cubicBezTo>
                  <a:pt x="5003" y="16242"/>
                  <a:pt x="2921" y="14451"/>
                  <a:pt x="1866" y="12597"/>
                </a:cubicBezTo>
                <a:cubicBezTo>
                  <a:pt x="0" y="9320"/>
                  <a:pt x="1130" y="5155"/>
                  <a:pt x="4406" y="3289"/>
                </a:cubicBezTo>
                <a:cubicBezTo>
                  <a:pt x="6502" y="2095"/>
                  <a:pt x="8966" y="2133"/>
                  <a:pt x="10972" y="3187"/>
                </a:cubicBezTo>
                <a:cubicBezTo>
                  <a:pt x="12687" y="3162"/>
                  <a:pt x="17361" y="3136"/>
                  <a:pt x="19850" y="3708"/>
                </a:cubicBezTo>
                <a:cubicBezTo>
                  <a:pt x="21170" y="3987"/>
                  <a:pt x="22377" y="4445"/>
                  <a:pt x="23456" y="504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 rot="0" flipH="0" flipV="0">
            <a:off x="13061614" y="11083574"/>
            <a:ext cx="43433" cy="194919"/>
          </a:xfrm>
          <a:custGeom>
            <a:pathLst>
              <a:path w="43433" h="194919">
                <a:moveTo>
                  <a:pt x="1752" y="10020"/>
                </a:moveTo>
                <a:cubicBezTo>
                  <a:pt x="3987" y="16141"/>
                  <a:pt x="8521" y="21335"/>
                  <a:pt x="13093" y="26606"/>
                </a:cubicBezTo>
                <a:cubicBezTo>
                  <a:pt x="16395" y="30428"/>
                  <a:pt x="19798" y="34289"/>
                  <a:pt x="21068" y="39331"/>
                </a:cubicBezTo>
                <a:cubicBezTo>
                  <a:pt x="25297" y="56222"/>
                  <a:pt x="23697" y="73659"/>
                  <a:pt x="20471" y="91007"/>
                </a:cubicBezTo>
                <a:cubicBezTo>
                  <a:pt x="17055" y="109372"/>
                  <a:pt x="11797" y="127634"/>
                  <a:pt x="8889" y="145109"/>
                </a:cubicBezTo>
                <a:cubicBezTo>
                  <a:pt x="6908" y="156984"/>
                  <a:pt x="7124" y="173215"/>
                  <a:pt x="1689" y="184086"/>
                </a:cubicBezTo>
                <a:cubicBezTo>
                  <a:pt x="0" y="187451"/>
                  <a:pt x="1372" y="191553"/>
                  <a:pt x="4723" y="193242"/>
                </a:cubicBezTo>
                <a:cubicBezTo>
                  <a:pt x="8102" y="194919"/>
                  <a:pt x="12191" y="193547"/>
                  <a:pt x="13880" y="190194"/>
                </a:cubicBezTo>
                <a:cubicBezTo>
                  <a:pt x="19874" y="178206"/>
                  <a:pt x="20154" y="160438"/>
                  <a:pt x="22338" y="147345"/>
                </a:cubicBezTo>
                <a:cubicBezTo>
                  <a:pt x="28307" y="111607"/>
                  <a:pt x="43433" y="72592"/>
                  <a:pt x="34302" y="36016"/>
                </a:cubicBezTo>
                <a:cubicBezTo>
                  <a:pt x="32498" y="28854"/>
                  <a:pt x="28104" y="23100"/>
                  <a:pt x="23392" y="17678"/>
                </a:cubicBezTo>
                <a:cubicBezTo>
                  <a:pt x="19951" y="13702"/>
                  <a:pt x="16255" y="9982"/>
                  <a:pt x="14578" y="5360"/>
                </a:cubicBezTo>
                <a:cubicBezTo>
                  <a:pt x="13283" y="1816"/>
                  <a:pt x="9372" y="0"/>
                  <a:pt x="5828" y="1283"/>
                </a:cubicBezTo>
                <a:cubicBezTo>
                  <a:pt x="2298" y="2566"/>
                  <a:pt x="470" y="6490"/>
                  <a:pt x="1752" y="1002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 rot="0" flipH="0" flipV="0">
            <a:off x="12899720" y="10991481"/>
            <a:ext cx="226542" cy="81254"/>
          </a:xfrm>
          <a:custGeom>
            <a:pathLst>
              <a:path w="226542" h="81254">
                <a:moveTo>
                  <a:pt x="14160" y="72161"/>
                </a:moveTo>
                <a:cubicBezTo>
                  <a:pt x="14210" y="72567"/>
                  <a:pt x="14210" y="72973"/>
                  <a:pt x="14172" y="73405"/>
                </a:cubicBezTo>
                <a:cubicBezTo>
                  <a:pt x="14223" y="72948"/>
                  <a:pt x="14210" y="72541"/>
                  <a:pt x="14160" y="72161"/>
                </a:cubicBezTo>
                <a:moveTo>
                  <a:pt x="14160" y="73481"/>
                </a:moveTo>
                <a:lnTo>
                  <a:pt x="14135" y="73723"/>
                </a:lnTo>
                <a:lnTo>
                  <a:pt x="14148" y="73621"/>
                </a:lnTo>
                <a:close/>
                <a:moveTo>
                  <a:pt x="4191" y="66789"/>
                </a:moveTo>
                <a:cubicBezTo>
                  <a:pt x="5131" y="65545"/>
                  <a:pt x="6490" y="63805"/>
                  <a:pt x="7112" y="63106"/>
                </a:cubicBezTo>
                <a:cubicBezTo>
                  <a:pt x="9004" y="61074"/>
                  <a:pt x="10782" y="58941"/>
                  <a:pt x="12573" y="56820"/>
                </a:cubicBezTo>
                <a:cubicBezTo>
                  <a:pt x="18427" y="49848"/>
                  <a:pt x="23405" y="45263"/>
                  <a:pt x="30403" y="39421"/>
                </a:cubicBezTo>
                <a:cubicBezTo>
                  <a:pt x="49338" y="23648"/>
                  <a:pt x="75831" y="15519"/>
                  <a:pt x="99186" y="7734"/>
                </a:cubicBezTo>
                <a:cubicBezTo>
                  <a:pt x="113829" y="2858"/>
                  <a:pt x="136575" y="0"/>
                  <a:pt x="156692" y="2781"/>
                </a:cubicBezTo>
                <a:cubicBezTo>
                  <a:pt x="170979" y="4763"/>
                  <a:pt x="183908" y="9652"/>
                  <a:pt x="192340" y="18085"/>
                </a:cubicBezTo>
                <a:cubicBezTo>
                  <a:pt x="195325" y="21069"/>
                  <a:pt x="208482" y="32766"/>
                  <a:pt x="214121" y="38329"/>
                </a:cubicBezTo>
                <a:cubicBezTo>
                  <a:pt x="216369" y="40538"/>
                  <a:pt x="217677" y="42304"/>
                  <a:pt x="217994" y="42913"/>
                </a:cubicBezTo>
                <a:cubicBezTo>
                  <a:pt x="218528" y="43980"/>
                  <a:pt x="222782" y="50076"/>
                  <a:pt x="223595" y="51245"/>
                </a:cubicBezTo>
                <a:cubicBezTo>
                  <a:pt x="225386" y="52464"/>
                  <a:pt x="226542" y="54521"/>
                  <a:pt x="226542" y="56845"/>
                </a:cubicBezTo>
                <a:cubicBezTo>
                  <a:pt x="226542" y="60617"/>
                  <a:pt x="223481" y="63665"/>
                  <a:pt x="219734" y="63665"/>
                </a:cubicBezTo>
                <a:cubicBezTo>
                  <a:pt x="218668" y="63665"/>
                  <a:pt x="216763" y="63437"/>
                  <a:pt x="214807" y="61748"/>
                </a:cubicBezTo>
                <a:cubicBezTo>
                  <a:pt x="212902" y="60097"/>
                  <a:pt x="207784" y="52451"/>
                  <a:pt x="206171" y="49695"/>
                </a:cubicBezTo>
                <a:lnTo>
                  <a:pt x="206056" y="49581"/>
                </a:lnTo>
                <a:cubicBezTo>
                  <a:pt x="202170" y="45352"/>
                  <a:pt x="186016" y="31052"/>
                  <a:pt x="182701" y="27724"/>
                </a:cubicBezTo>
                <a:cubicBezTo>
                  <a:pt x="176161" y="21171"/>
                  <a:pt x="165912" y="17831"/>
                  <a:pt x="154812" y="16294"/>
                </a:cubicBezTo>
                <a:cubicBezTo>
                  <a:pt x="136854" y="13805"/>
                  <a:pt x="116572" y="16320"/>
                  <a:pt x="103504" y="20663"/>
                </a:cubicBezTo>
                <a:cubicBezTo>
                  <a:pt x="81698" y="27953"/>
                  <a:pt x="56793" y="35179"/>
                  <a:pt x="39140" y="49898"/>
                </a:cubicBezTo>
                <a:cubicBezTo>
                  <a:pt x="32816" y="55169"/>
                  <a:pt x="28295" y="59296"/>
                  <a:pt x="23011" y="65583"/>
                </a:cubicBezTo>
                <a:cubicBezTo>
                  <a:pt x="21094" y="67869"/>
                  <a:pt x="19176" y="70155"/>
                  <a:pt x="17157" y="72351"/>
                </a:cubicBezTo>
                <a:cubicBezTo>
                  <a:pt x="16166" y="73431"/>
                  <a:pt x="14350" y="76098"/>
                  <a:pt x="13284" y="77291"/>
                </a:cubicBezTo>
                <a:cubicBezTo>
                  <a:pt x="12116" y="78587"/>
                  <a:pt x="10973" y="79260"/>
                  <a:pt x="10338" y="79539"/>
                </a:cubicBezTo>
                <a:cubicBezTo>
                  <a:pt x="6528" y="81254"/>
                  <a:pt x="3861" y="79806"/>
                  <a:pt x="2083" y="77596"/>
                </a:cubicBezTo>
                <a:cubicBezTo>
                  <a:pt x="1410" y="76771"/>
                  <a:pt x="0" y="74929"/>
                  <a:pt x="686" y="71476"/>
                </a:cubicBezTo>
                <a:cubicBezTo>
                  <a:pt x="1118" y="69393"/>
                  <a:pt x="2438" y="67717"/>
                  <a:pt x="4191" y="6678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 rot="0" flipH="0" flipV="0">
            <a:off x="11801380" y="10435582"/>
            <a:ext cx="187959" cy="87388"/>
          </a:xfrm>
          <a:custGeom>
            <a:pathLst>
              <a:path w="187959" h="87388">
                <a:moveTo>
                  <a:pt x="10464" y="5029"/>
                </a:moveTo>
                <a:cubicBezTo>
                  <a:pt x="11073" y="3328"/>
                  <a:pt x="12330" y="1880"/>
                  <a:pt x="14108" y="1092"/>
                </a:cubicBezTo>
                <a:cubicBezTo>
                  <a:pt x="11759" y="2134"/>
                  <a:pt x="10819" y="3683"/>
                  <a:pt x="10464" y="5029"/>
                </a:cubicBezTo>
                <a:moveTo>
                  <a:pt x="8013" y="22059"/>
                </a:moveTo>
                <a:cubicBezTo>
                  <a:pt x="6883" y="19164"/>
                  <a:pt x="6185" y="16192"/>
                  <a:pt x="6185" y="13436"/>
                </a:cubicBezTo>
                <a:cubicBezTo>
                  <a:pt x="6185" y="12064"/>
                  <a:pt x="5969" y="10210"/>
                  <a:pt x="6159" y="8635"/>
                </a:cubicBezTo>
                <a:cubicBezTo>
                  <a:pt x="6350" y="7060"/>
                  <a:pt x="6832" y="5638"/>
                  <a:pt x="7556" y="4420"/>
                </a:cubicBezTo>
                <a:cubicBezTo>
                  <a:pt x="8420" y="2972"/>
                  <a:pt x="10426" y="1258"/>
                  <a:pt x="13143" y="597"/>
                </a:cubicBezTo>
                <a:cubicBezTo>
                  <a:pt x="15709" y="0"/>
                  <a:pt x="18718" y="457"/>
                  <a:pt x="19531" y="788"/>
                </a:cubicBezTo>
                <a:cubicBezTo>
                  <a:pt x="23075" y="2197"/>
                  <a:pt x="23824" y="4979"/>
                  <a:pt x="23887" y="6972"/>
                </a:cubicBezTo>
                <a:cubicBezTo>
                  <a:pt x="23925" y="8318"/>
                  <a:pt x="23925" y="11569"/>
                  <a:pt x="19811" y="13474"/>
                </a:cubicBezTo>
                <a:cubicBezTo>
                  <a:pt x="19836" y="17220"/>
                  <a:pt x="22579" y="21513"/>
                  <a:pt x="24980" y="24193"/>
                </a:cubicBezTo>
                <a:cubicBezTo>
                  <a:pt x="30923" y="30835"/>
                  <a:pt x="43026" y="35115"/>
                  <a:pt x="50570" y="38887"/>
                </a:cubicBezTo>
                <a:cubicBezTo>
                  <a:pt x="59549" y="43382"/>
                  <a:pt x="68198" y="49466"/>
                  <a:pt x="77875" y="52400"/>
                </a:cubicBezTo>
                <a:cubicBezTo>
                  <a:pt x="102272" y="59842"/>
                  <a:pt x="127761" y="59435"/>
                  <a:pt x="152411" y="64998"/>
                </a:cubicBezTo>
                <a:cubicBezTo>
                  <a:pt x="158673" y="66420"/>
                  <a:pt x="164819" y="66446"/>
                  <a:pt x="171157" y="67157"/>
                </a:cubicBezTo>
                <a:cubicBezTo>
                  <a:pt x="173151" y="67360"/>
                  <a:pt x="175106" y="67843"/>
                  <a:pt x="177075" y="68097"/>
                </a:cubicBezTo>
                <a:cubicBezTo>
                  <a:pt x="177799" y="68084"/>
                  <a:pt x="180593" y="68071"/>
                  <a:pt x="181126" y="68084"/>
                </a:cubicBezTo>
                <a:cubicBezTo>
                  <a:pt x="187336" y="68173"/>
                  <a:pt x="187959" y="74663"/>
                  <a:pt x="187959" y="74904"/>
                </a:cubicBezTo>
                <a:cubicBezTo>
                  <a:pt x="187959" y="77063"/>
                  <a:pt x="186917" y="80301"/>
                  <a:pt x="182853" y="81952"/>
                </a:cubicBezTo>
                <a:cubicBezTo>
                  <a:pt x="180339" y="82981"/>
                  <a:pt x="174040" y="83553"/>
                  <a:pt x="173659" y="83603"/>
                </a:cubicBezTo>
                <a:cubicBezTo>
                  <a:pt x="165988" y="84696"/>
                  <a:pt x="158418" y="86550"/>
                  <a:pt x="150646" y="86880"/>
                </a:cubicBezTo>
                <a:cubicBezTo>
                  <a:pt x="139026" y="87388"/>
                  <a:pt x="126973" y="84518"/>
                  <a:pt x="115518" y="82956"/>
                </a:cubicBezTo>
                <a:cubicBezTo>
                  <a:pt x="98995" y="80708"/>
                  <a:pt x="83425" y="78701"/>
                  <a:pt x="67741" y="73951"/>
                </a:cubicBezTo>
                <a:cubicBezTo>
                  <a:pt x="66902" y="74561"/>
                  <a:pt x="65912" y="74967"/>
                  <a:pt x="64820" y="75145"/>
                </a:cubicBezTo>
                <a:cubicBezTo>
                  <a:pt x="47700" y="77787"/>
                  <a:pt x="26300" y="67081"/>
                  <a:pt x="14007" y="55892"/>
                </a:cubicBezTo>
                <a:cubicBezTo>
                  <a:pt x="10717" y="52882"/>
                  <a:pt x="6807" y="48983"/>
                  <a:pt x="4318" y="44589"/>
                </a:cubicBezTo>
                <a:cubicBezTo>
                  <a:pt x="1092" y="38899"/>
                  <a:pt x="0" y="32473"/>
                  <a:pt x="3391" y="25691"/>
                </a:cubicBezTo>
                <a:cubicBezTo>
                  <a:pt x="4330" y="23825"/>
                  <a:pt x="5727" y="22808"/>
                  <a:pt x="7302" y="22262"/>
                </a:cubicBezTo>
                <a:cubicBezTo>
                  <a:pt x="7518" y="22199"/>
                  <a:pt x="7747" y="22123"/>
                  <a:pt x="8013" y="2205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4" name="Freeform 2954"/>
          <p:cNvSpPr/>
          <p:nvPr/>
        </p:nvSpPr>
        <p:spPr>
          <a:xfrm rot="0" flipH="0" flipV="0">
            <a:off x="11814145" y="10433320"/>
            <a:ext cx="168045" cy="81711"/>
          </a:xfrm>
          <a:custGeom>
            <a:pathLst>
              <a:path w="168045" h="81711">
                <a:moveTo>
                  <a:pt x="10845" y="13716"/>
                </a:moveTo>
                <a:lnTo>
                  <a:pt x="10719" y="13779"/>
                </a:lnTo>
                <a:lnTo>
                  <a:pt x="10782" y="13754"/>
                </a:lnTo>
                <a:close/>
                <a:moveTo>
                  <a:pt x="10604" y="13830"/>
                </a:moveTo>
                <a:lnTo>
                  <a:pt x="10401" y="13919"/>
                </a:lnTo>
                <a:lnTo>
                  <a:pt x="10528" y="13868"/>
                </a:lnTo>
                <a:close/>
                <a:moveTo>
                  <a:pt x="10325" y="13944"/>
                </a:moveTo>
                <a:lnTo>
                  <a:pt x="10071" y="14020"/>
                </a:lnTo>
                <a:lnTo>
                  <a:pt x="10249" y="13969"/>
                </a:lnTo>
                <a:close/>
                <a:moveTo>
                  <a:pt x="10007" y="14046"/>
                </a:moveTo>
                <a:lnTo>
                  <a:pt x="9690" y="14135"/>
                </a:lnTo>
                <a:cubicBezTo>
                  <a:pt x="9791" y="14109"/>
                  <a:pt x="9906" y="14084"/>
                  <a:pt x="10007" y="14046"/>
                </a:cubicBezTo>
                <a:moveTo>
                  <a:pt x="14616" y="8827"/>
                </a:moveTo>
                <a:cubicBezTo>
                  <a:pt x="15505" y="10910"/>
                  <a:pt x="17969" y="16586"/>
                  <a:pt x="18985" y="18122"/>
                </a:cubicBezTo>
                <a:cubicBezTo>
                  <a:pt x="25284" y="27571"/>
                  <a:pt x="36308" y="35433"/>
                  <a:pt x="45985" y="41021"/>
                </a:cubicBezTo>
                <a:cubicBezTo>
                  <a:pt x="66140" y="52704"/>
                  <a:pt x="87718" y="54546"/>
                  <a:pt x="109930" y="59105"/>
                </a:cubicBezTo>
                <a:cubicBezTo>
                  <a:pt x="124814" y="62153"/>
                  <a:pt x="146239" y="68059"/>
                  <a:pt x="161225" y="68059"/>
                </a:cubicBezTo>
                <a:cubicBezTo>
                  <a:pt x="164984" y="68059"/>
                  <a:pt x="168045" y="71132"/>
                  <a:pt x="168045" y="74879"/>
                </a:cubicBezTo>
                <a:cubicBezTo>
                  <a:pt x="168045" y="78651"/>
                  <a:pt x="164984" y="81711"/>
                  <a:pt x="161225" y="81711"/>
                </a:cubicBezTo>
                <a:cubicBezTo>
                  <a:pt x="145465" y="81711"/>
                  <a:pt x="122858" y="75679"/>
                  <a:pt x="107187" y="72466"/>
                </a:cubicBezTo>
                <a:cubicBezTo>
                  <a:pt x="83514" y="67602"/>
                  <a:pt x="60641" y="65277"/>
                  <a:pt x="39153" y="52831"/>
                </a:cubicBezTo>
                <a:cubicBezTo>
                  <a:pt x="27774" y="46253"/>
                  <a:pt x="15036" y="36779"/>
                  <a:pt x="7632" y="25679"/>
                </a:cubicBezTo>
                <a:cubicBezTo>
                  <a:pt x="5689" y="22758"/>
                  <a:pt x="1295" y="13704"/>
                  <a:pt x="774" y="9881"/>
                </a:cubicBezTo>
                <a:cubicBezTo>
                  <a:pt x="0" y="4306"/>
                  <a:pt x="3327" y="1740"/>
                  <a:pt x="6146" y="978"/>
                </a:cubicBezTo>
                <a:cubicBezTo>
                  <a:pt x="9779" y="0"/>
                  <a:pt x="13524" y="2159"/>
                  <a:pt x="14489" y="5792"/>
                </a:cubicBezTo>
                <a:cubicBezTo>
                  <a:pt x="14782" y="6808"/>
                  <a:pt x="14807" y="7849"/>
                  <a:pt x="14616" y="882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5" name="Freeform 2955"/>
          <p:cNvSpPr/>
          <p:nvPr/>
        </p:nvSpPr>
        <p:spPr>
          <a:xfrm rot="0" flipH="0" flipV="0">
            <a:off x="11789598" y="10486025"/>
            <a:ext cx="197192" cy="93496"/>
          </a:xfrm>
          <a:custGeom>
            <a:pathLst>
              <a:path w="197192" h="93496">
                <a:moveTo>
                  <a:pt x="6781" y="14414"/>
                </a:moveTo>
                <a:cubicBezTo>
                  <a:pt x="6553" y="13208"/>
                  <a:pt x="6375" y="11963"/>
                  <a:pt x="6312" y="10820"/>
                </a:cubicBezTo>
                <a:cubicBezTo>
                  <a:pt x="6159" y="7836"/>
                  <a:pt x="6933" y="5359"/>
                  <a:pt x="7962" y="3874"/>
                </a:cubicBezTo>
                <a:cubicBezTo>
                  <a:pt x="10108" y="775"/>
                  <a:pt x="14362" y="0"/>
                  <a:pt x="17448" y="2134"/>
                </a:cubicBezTo>
                <a:cubicBezTo>
                  <a:pt x="20052" y="3937"/>
                  <a:pt x="21005" y="7239"/>
                  <a:pt x="19976" y="10071"/>
                </a:cubicBezTo>
                <a:lnTo>
                  <a:pt x="21157" y="16420"/>
                </a:lnTo>
                <a:cubicBezTo>
                  <a:pt x="23138" y="27456"/>
                  <a:pt x="28713" y="33362"/>
                  <a:pt x="38289" y="39534"/>
                </a:cubicBezTo>
                <a:cubicBezTo>
                  <a:pt x="69290" y="59448"/>
                  <a:pt x="109524" y="71284"/>
                  <a:pt x="146430" y="71284"/>
                </a:cubicBezTo>
                <a:cubicBezTo>
                  <a:pt x="156120" y="71284"/>
                  <a:pt x="165518" y="70738"/>
                  <a:pt x="175170" y="70001"/>
                </a:cubicBezTo>
                <a:cubicBezTo>
                  <a:pt x="177837" y="69786"/>
                  <a:pt x="180262" y="69786"/>
                  <a:pt x="182929" y="69176"/>
                </a:cubicBezTo>
                <a:cubicBezTo>
                  <a:pt x="184796" y="68744"/>
                  <a:pt x="188556" y="68122"/>
                  <a:pt x="188556" y="68122"/>
                </a:cubicBezTo>
                <a:cubicBezTo>
                  <a:pt x="191731" y="67588"/>
                  <a:pt x="194855" y="69366"/>
                  <a:pt x="196023" y="72364"/>
                </a:cubicBezTo>
                <a:cubicBezTo>
                  <a:pt x="197192" y="75374"/>
                  <a:pt x="196099" y="78790"/>
                  <a:pt x="193394" y="80555"/>
                </a:cubicBezTo>
                <a:lnTo>
                  <a:pt x="193153" y="80720"/>
                </a:lnTo>
                <a:cubicBezTo>
                  <a:pt x="190092" y="84098"/>
                  <a:pt x="185990" y="86003"/>
                  <a:pt x="181418" y="87032"/>
                </a:cubicBezTo>
                <a:cubicBezTo>
                  <a:pt x="173328" y="88836"/>
                  <a:pt x="164819" y="88988"/>
                  <a:pt x="156666" y="90347"/>
                </a:cubicBezTo>
                <a:cubicBezTo>
                  <a:pt x="137819" y="93496"/>
                  <a:pt x="121868" y="92214"/>
                  <a:pt x="104977" y="87426"/>
                </a:cubicBezTo>
                <a:cubicBezTo>
                  <a:pt x="104062" y="87896"/>
                  <a:pt x="103008" y="88162"/>
                  <a:pt x="101891" y="88162"/>
                </a:cubicBezTo>
                <a:cubicBezTo>
                  <a:pt x="68566" y="88162"/>
                  <a:pt x="41007" y="82955"/>
                  <a:pt x="17639" y="58419"/>
                </a:cubicBezTo>
                <a:cubicBezTo>
                  <a:pt x="9397" y="49758"/>
                  <a:pt x="4737" y="43623"/>
                  <a:pt x="1663" y="31305"/>
                </a:cubicBezTo>
                <a:cubicBezTo>
                  <a:pt x="1448" y="30454"/>
                  <a:pt x="0" y="24370"/>
                  <a:pt x="330" y="21487"/>
                </a:cubicBezTo>
                <a:cubicBezTo>
                  <a:pt x="736" y="18020"/>
                  <a:pt x="2692" y="16052"/>
                  <a:pt x="4572" y="15112"/>
                </a:cubicBezTo>
                <a:cubicBezTo>
                  <a:pt x="5169" y="14807"/>
                  <a:pt x="5918" y="14528"/>
                  <a:pt x="6781" y="1441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 rot="0" flipH="0" flipV="0">
            <a:off x="11815763" y="10528285"/>
            <a:ext cx="40284" cy="33870"/>
          </a:xfrm>
          <a:custGeom>
            <a:pathLst>
              <a:path w="40284" h="33870">
                <a:moveTo>
                  <a:pt x="2705" y="13677"/>
                </a:moveTo>
                <a:cubicBezTo>
                  <a:pt x="1055" y="12420"/>
                  <a:pt x="0" y="10452"/>
                  <a:pt x="0" y="8229"/>
                </a:cubicBezTo>
                <a:cubicBezTo>
                  <a:pt x="0" y="1143"/>
                  <a:pt x="5270" y="254"/>
                  <a:pt x="6375" y="152"/>
                </a:cubicBezTo>
                <a:cubicBezTo>
                  <a:pt x="7975" y="0"/>
                  <a:pt x="10579" y="190"/>
                  <a:pt x="12687" y="2971"/>
                </a:cubicBezTo>
                <a:cubicBezTo>
                  <a:pt x="13157" y="3606"/>
                  <a:pt x="14617" y="6921"/>
                  <a:pt x="15265" y="8394"/>
                </a:cubicBezTo>
                <a:cubicBezTo>
                  <a:pt x="21907" y="12471"/>
                  <a:pt x="28587" y="16509"/>
                  <a:pt x="35547" y="19988"/>
                </a:cubicBezTo>
                <a:cubicBezTo>
                  <a:pt x="38912" y="21665"/>
                  <a:pt x="40284" y="25767"/>
                  <a:pt x="38595" y="29132"/>
                </a:cubicBezTo>
                <a:cubicBezTo>
                  <a:pt x="36906" y="32485"/>
                  <a:pt x="32816" y="33870"/>
                  <a:pt x="29438" y="32180"/>
                </a:cubicBezTo>
                <a:cubicBezTo>
                  <a:pt x="21666" y="28294"/>
                  <a:pt x="14223" y="23773"/>
                  <a:pt x="6819" y="19214"/>
                </a:cubicBezTo>
                <a:cubicBezTo>
                  <a:pt x="5994" y="18706"/>
                  <a:pt x="4965" y="17817"/>
                  <a:pt x="4076" y="16458"/>
                </a:cubicBezTo>
                <a:cubicBezTo>
                  <a:pt x="3708" y="15861"/>
                  <a:pt x="3187" y="14756"/>
                  <a:pt x="2705" y="1367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7" name="Freeform 2957"/>
          <p:cNvSpPr/>
          <p:nvPr/>
        </p:nvSpPr>
        <p:spPr>
          <a:xfrm rot="0" flipH="0" flipV="0">
            <a:off x="11806700" y="10549537"/>
            <a:ext cx="180961" cy="75551"/>
          </a:xfrm>
          <a:custGeom>
            <a:pathLst>
              <a:path w="180961" h="75551">
                <a:moveTo>
                  <a:pt x="3644" y="15557"/>
                </a:moveTo>
                <a:cubicBezTo>
                  <a:pt x="3213" y="14707"/>
                  <a:pt x="2844" y="13830"/>
                  <a:pt x="2578" y="12992"/>
                </a:cubicBezTo>
                <a:cubicBezTo>
                  <a:pt x="1739" y="10249"/>
                  <a:pt x="1790" y="7569"/>
                  <a:pt x="2730" y="5207"/>
                </a:cubicBezTo>
                <a:cubicBezTo>
                  <a:pt x="4126" y="1702"/>
                  <a:pt x="8101" y="0"/>
                  <a:pt x="11594" y="1410"/>
                </a:cubicBezTo>
                <a:cubicBezTo>
                  <a:pt x="14743" y="2654"/>
                  <a:pt x="16432" y="6007"/>
                  <a:pt x="15721" y="9207"/>
                </a:cubicBezTo>
                <a:cubicBezTo>
                  <a:pt x="15899" y="9601"/>
                  <a:pt x="16267" y="10363"/>
                  <a:pt x="16547" y="10808"/>
                </a:cubicBezTo>
                <a:cubicBezTo>
                  <a:pt x="17436" y="12230"/>
                  <a:pt x="18426" y="13551"/>
                  <a:pt x="19023" y="14503"/>
                </a:cubicBezTo>
                <a:cubicBezTo>
                  <a:pt x="23760" y="21919"/>
                  <a:pt x="28243" y="26923"/>
                  <a:pt x="35673" y="32028"/>
                </a:cubicBezTo>
                <a:cubicBezTo>
                  <a:pt x="65226" y="52336"/>
                  <a:pt x="101738" y="50799"/>
                  <a:pt x="135736" y="51980"/>
                </a:cubicBezTo>
                <a:cubicBezTo>
                  <a:pt x="143369" y="52247"/>
                  <a:pt x="153516" y="52463"/>
                  <a:pt x="160870" y="49885"/>
                </a:cubicBezTo>
                <a:cubicBezTo>
                  <a:pt x="161784" y="49364"/>
                  <a:pt x="167131" y="46418"/>
                  <a:pt x="169467" y="45998"/>
                </a:cubicBezTo>
                <a:cubicBezTo>
                  <a:pt x="172719" y="45440"/>
                  <a:pt x="175170" y="46545"/>
                  <a:pt x="176745" y="48119"/>
                </a:cubicBezTo>
                <a:cubicBezTo>
                  <a:pt x="178396" y="49770"/>
                  <a:pt x="180961" y="54647"/>
                  <a:pt x="175779" y="59029"/>
                </a:cubicBezTo>
                <a:cubicBezTo>
                  <a:pt x="173442" y="60997"/>
                  <a:pt x="165797" y="65048"/>
                  <a:pt x="158901" y="66725"/>
                </a:cubicBezTo>
                <a:cubicBezTo>
                  <a:pt x="138797" y="71602"/>
                  <a:pt x="119429" y="75551"/>
                  <a:pt x="98817" y="72707"/>
                </a:cubicBezTo>
                <a:cubicBezTo>
                  <a:pt x="87540" y="71144"/>
                  <a:pt x="75983" y="67360"/>
                  <a:pt x="64870" y="63423"/>
                </a:cubicBezTo>
                <a:cubicBezTo>
                  <a:pt x="63486" y="65607"/>
                  <a:pt x="60895" y="66915"/>
                  <a:pt x="58152" y="66522"/>
                </a:cubicBezTo>
                <a:cubicBezTo>
                  <a:pt x="33069" y="62928"/>
                  <a:pt x="22694" y="57098"/>
                  <a:pt x="9219" y="36905"/>
                </a:cubicBezTo>
                <a:cubicBezTo>
                  <a:pt x="8177" y="35318"/>
                  <a:pt x="3454" y="30657"/>
                  <a:pt x="1854" y="26859"/>
                </a:cubicBezTo>
                <a:cubicBezTo>
                  <a:pt x="0" y="22453"/>
                  <a:pt x="698" y="18503"/>
                  <a:pt x="3581" y="15620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8" name="Freeform 2958"/>
          <p:cNvSpPr/>
          <p:nvPr/>
        </p:nvSpPr>
        <p:spPr>
          <a:xfrm rot="0" flipH="0" flipV="0">
            <a:off x="11822840" y="10608192"/>
            <a:ext cx="147395" cy="63549"/>
          </a:xfrm>
          <a:custGeom>
            <a:pathLst>
              <a:path w="147395" h="63549">
                <a:moveTo>
                  <a:pt x="3441" y="12661"/>
                </a:moveTo>
                <a:cubicBezTo>
                  <a:pt x="4507" y="13435"/>
                  <a:pt x="5523" y="13740"/>
                  <a:pt x="6387" y="13842"/>
                </a:cubicBezTo>
                <a:cubicBezTo>
                  <a:pt x="5346" y="13689"/>
                  <a:pt x="4342" y="13308"/>
                  <a:pt x="3441" y="12661"/>
                </a:cubicBezTo>
                <a:moveTo>
                  <a:pt x="8863" y="21550"/>
                </a:moveTo>
                <a:cubicBezTo>
                  <a:pt x="8089" y="20611"/>
                  <a:pt x="7301" y="19684"/>
                  <a:pt x="6463" y="18782"/>
                </a:cubicBezTo>
                <a:cubicBezTo>
                  <a:pt x="3061" y="15137"/>
                  <a:pt x="724" y="9766"/>
                  <a:pt x="495" y="8445"/>
                </a:cubicBezTo>
                <a:cubicBezTo>
                  <a:pt x="0" y="5588"/>
                  <a:pt x="1117" y="3810"/>
                  <a:pt x="1791" y="2921"/>
                </a:cubicBezTo>
                <a:cubicBezTo>
                  <a:pt x="2934" y="1422"/>
                  <a:pt x="4431" y="558"/>
                  <a:pt x="6273" y="292"/>
                </a:cubicBezTo>
                <a:cubicBezTo>
                  <a:pt x="7416" y="127"/>
                  <a:pt x="9409" y="0"/>
                  <a:pt x="11632" y="1765"/>
                </a:cubicBezTo>
                <a:cubicBezTo>
                  <a:pt x="13016" y="2870"/>
                  <a:pt x="13854" y="4432"/>
                  <a:pt x="14108" y="6045"/>
                </a:cubicBezTo>
                <a:cubicBezTo>
                  <a:pt x="14604" y="6947"/>
                  <a:pt x="15518" y="8509"/>
                  <a:pt x="16407" y="9461"/>
                </a:cubicBezTo>
                <a:cubicBezTo>
                  <a:pt x="19595" y="12864"/>
                  <a:pt x="21983" y="16979"/>
                  <a:pt x="25450" y="20115"/>
                </a:cubicBezTo>
                <a:cubicBezTo>
                  <a:pt x="36372" y="30021"/>
                  <a:pt x="47598" y="33768"/>
                  <a:pt x="62038" y="36333"/>
                </a:cubicBezTo>
                <a:cubicBezTo>
                  <a:pt x="79272" y="39394"/>
                  <a:pt x="96277" y="39280"/>
                  <a:pt x="113435" y="35724"/>
                </a:cubicBezTo>
                <a:cubicBezTo>
                  <a:pt x="118185" y="34733"/>
                  <a:pt x="123290" y="34022"/>
                  <a:pt x="127469" y="31418"/>
                </a:cubicBezTo>
                <a:cubicBezTo>
                  <a:pt x="130110" y="29767"/>
                  <a:pt x="131977" y="28282"/>
                  <a:pt x="134924" y="27215"/>
                </a:cubicBezTo>
                <a:cubicBezTo>
                  <a:pt x="135749" y="26910"/>
                  <a:pt x="137629" y="26338"/>
                  <a:pt x="138581" y="26148"/>
                </a:cubicBezTo>
                <a:cubicBezTo>
                  <a:pt x="139864" y="25894"/>
                  <a:pt x="140854" y="25983"/>
                  <a:pt x="141350" y="26072"/>
                </a:cubicBezTo>
                <a:cubicBezTo>
                  <a:pt x="144588" y="26580"/>
                  <a:pt x="145960" y="28624"/>
                  <a:pt x="146595" y="30174"/>
                </a:cubicBezTo>
                <a:cubicBezTo>
                  <a:pt x="147179" y="31520"/>
                  <a:pt x="147395" y="33095"/>
                  <a:pt x="146823" y="34911"/>
                </a:cubicBezTo>
                <a:cubicBezTo>
                  <a:pt x="146595" y="35597"/>
                  <a:pt x="146125" y="37210"/>
                  <a:pt x="143953" y="38645"/>
                </a:cubicBezTo>
                <a:cubicBezTo>
                  <a:pt x="134073" y="45223"/>
                  <a:pt x="123240" y="49173"/>
                  <a:pt x="111886" y="51446"/>
                </a:cubicBezTo>
                <a:cubicBezTo>
                  <a:pt x="111911" y="54570"/>
                  <a:pt x="109790" y="57390"/>
                  <a:pt x="106628" y="58139"/>
                </a:cubicBezTo>
                <a:cubicBezTo>
                  <a:pt x="83641" y="63549"/>
                  <a:pt x="57797" y="62292"/>
                  <a:pt x="35635" y="53364"/>
                </a:cubicBezTo>
                <a:cubicBezTo>
                  <a:pt x="25602" y="52920"/>
                  <a:pt x="19277" y="50329"/>
                  <a:pt x="11340" y="41870"/>
                </a:cubicBezTo>
                <a:cubicBezTo>
                  <a:pt x="9028" y="39394"/>
                  <a:pt x="8305" y="37718"/>
                  <a:pt x="7555" y="35330"/>
                </a:cubicBezTo>
                <a:cubicBezTo>
                  <a:pt x="5142" y="32625"/>
                  <a:pt x="4291" y="29894"/>
                  <a:pt x="4291" y="28104"/>
                </a:cubicBezTo>
                <a:cubicBezTo>
                  <a:pt x="4291" y="25170"/>
                  <a:pt x="5727" y="23646"/>
                  <a:pt x="6781" y="22770"/>
                </a:cubicBezTo>
                <a:cubicBezTo>
                  <a:pt x="7403" y="22249"/>
                  <a:pt x="8089" y="21843"/>
                  <a:pt x="8863" y="215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 rot="0" flipH="0" flipV="0">
            <a:off x="13155608" y="11143490"/>
            <a:ext cx="221843" cy="372046"/>
          </a:xfrm>
          <a:custGeom>
            <a:pathLst>
              <a:path w="221843" h="372046">
                <a:moveTo>
                  <a:pt x="14046" y="7391"/>
                </a:moveTo>
                <a:lnTo>
                  <a:pt x="14084" y="7810"/>
                </a:lnTo>
                <a:cubicBezTo>
                  <a:pt x="14541" y="12090"/>
                  <a:pt x="17093" y="33514"/>
                  <a:pt x="18008" y="37921"/>
                </a:cubicBezTo>
                <a:cubicBezTo>
                  <a:pt x="22872" y="61594"/>
                  <a:pt x="32575" y="83806"/>
                  <a:pt x="39192" y="106997"/>
                </a:cubicBezTo>
                <a:cubicBezTo>
                  <a:pt x="58089" y="173126"/>
                  <a:pt x="102412" y="262394"/>
                  <a:pt x="151536" y="311505"/>
                </a:cubicBezTo>
                <a:cubicBezTo>
                  <a:pt x="159207" y="319188"/>
                  <a:pt x="174840" y="334924"/>
                  <a:pt x="190296" y="346277"/>
                </a:cubicBezTo>
                <a:cubicBezTo>
                  <a:pt x="199415" y="352970"/>
                  <a:pt x="208228" y="358406"/>
                  <a:pt x="215036" y="358406"/>
                </a:cubicBezTo>
                <a:cubicBezTo>
                  <a:pt x="218795" y="358406"/>
                  <a:pt x="221843" y="361466"/>
                  <a:pt x="221843" y="365226"/>
                </a:cubicBezTo>
                <a:cubicBezTo>
                  <a:pt x="221843" y="368998"/>
                  <a:pt x="218795" y="372046"/>
                  <a:pt x="215036" y="372046"/>
                </a:cubicBezTo>
                <a:cubicBezTo>
                  <a:pt x="208152" y="372046"/>
                  <a:pt x="199491" y="368579"/>
                  <a:pt x="190461" y="362889"/>
                </a:cubicBezTo>
                <a:cubicBezTo>
                  <a:pt x="171983" y="351256"/>
                  <a:pt x="151231" y="330491"/>
                  <a:pt x="141884" y="321157"/>
                </a:cubicBezTo>
                <a:cubicBezTo>
                  <a:pt x="91325" y="270598"/>
                  <a:pt x="45529" y="178802"/>
                  <a:pt x="26085" y="110756"/>
                </a:cubicBezTo>
                <a:cubicBezTo>
                  <a:pt x="19367" y="87223"/>
                  <a:pt x="9589" y="64680"/>
                  <a:pt x="4648" y="40677"/>
                </a:cubicBezTo>
                <a:cubicBezTo>
                  <a:pt x="3709" y="36067"/>
                  <a:pt x="1004" y="13715"/>
                  <a:pt x="534" y="9245"/>
                </a:cubicBezTo>
                <a:cubicBezTo>
                  <a:pt x="0" y="4255"/>
                  <a:pt x="3518" y="2070"/>
                  <a:pt x="3594" y="2019"/>
                </a:cubicBezTo>
                <a:cubicBezTo>
                  <a:pt x="6769" y="0"/>
                  <a:pt x="10986" y="953"/>
                  <a:pt x="12992" y="4128"/>
                </a:cubicBezTo>
                <a:cubicBezTo>
                  <a:pt x="13640" y="5144"/>
                  <a:pt x="13983" y="6274"/>
                  <a:pt x="14046" y="7391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 rot="0" flipH="0" flipV="0">
            <a:off x="13082488" y="11134108"/>
            <a:ext cx="290321" cy="443191"/>
          </a:xfrm>
          <a:custGeom>
            <a:pathLst>
              <a:path w="290321" h="443191">
                <a:moveTo>
                  <a:pt x="131902" y="258406"/>
                </a:moveTo>
                <a:cubicBezTo>
                  <a:pt x="135432" y="264209"/>
                  <a:pt x="139445" y="270356"/>
                  <a:pt x="144132" y="277189"/>
                </a:cubicBezTo>
                <a:cubicBezTo>
                  <a:pt x="147370" y="281926"/>
                  <a:pt x="152501" y="288098"/>
                  <a:pt x="158711" y="294918"/>
                </a:cubicBezTo>
                <a:cubicBezTo>
                  <a:pt x="149212" y="283209"/>
                  <a:pt x="140322" y="270979"/>
                  <a:pt x="131902" y="258406"/>
                </a:cubicBezTo>
                <a:moveTo>
                  <a:pt x="82207" y="259752"/>
                </a:moveTo>
                <a:cubicBezTo>
                  <a:pt x="98082" y="292315"/>
                  <a:pt x="112446" y="325182"/>
                  <a:pt x="134442" y="354494"/>
                </a:cubicBezTo>
                <a:cubicBezTo>
                  <a:pt x="141706" y="364196"/>
                  <a:pt x="169214" y="397509"/>
                  <a:pt x="192303" y="412977"/>
                </a:cubicBezTo>
                <a:cubicBezTo>
                  <a:pt x="196392" y="415720"/>
                  <a:pt x="200266" y="417879"/>
                  <a:pt x="203809" y="418934"/>
                </a:cubicBezTo>
                <a:cubicBezTo>
                  <a:pt x="205092" y="419315"/>
                  <a:pt x="206209" y="419899"/>
                  <a:pt x="207149" y="419429"/>
                </a:cubicBezTo>
                <a:cubicBezTo>
                  <a:pt x="215353" y="415301"/>
                  <a:pt x="223164" y="407300"/>
                  <a:pt x="231050" y="399477"/>
                </a:cubicBezTo>
                <a:cubicBezTo>
                  <a:pt x="235914" y="394676"/>
                  <a:pt x="240791" y="389914"/>
                  <a:pt x="245681" y="385761"/>
                </a:cubicBezTo>
                <a:cubicBezTo>
                  <a:pt x="240550" y="384669"/>
                  <a:pt x="235356" y="383196"/>
                  <a:pt x="231216" y="381811"/>
                </a:cubicBezTo>
                <a:cubicBezTo>
                  <a:pt x="223837" y="379348"/>
                  <a:pt x="221043" y="378446"/>
                  <a:pt x="214705" y="374941"/>
                </a:cubicBezTo>
                <a:cubicBezTo>
                  <a:pt x="192646" y="362685"/>
                  <a:pt x="140118" y="312241"/>
                  <a:pt x="125057" y="290257"/>
                </a:cubicBezTo>
                <a:cubicBezTo>
                  <a:pt x="123216" y="287590"/>
                  <a:pt x="121489" y="285025"/>
                  <a:pt x="119838" y="282510"/>
                </a:cubicBezTo>
                <a:cubicBezTo>
                  <a:pt x="119202" y="283221"/>
                  <a:pt x="118568" y="283767"/>
                  <a:pt x="118034" y="284186"/>
                </a:cubicBezTo>
                <a:cubicBezTo>
                  <a:pt x="116828" y="285126"/>
                  <a:pt x="109957" y="290486"/>
                  <a:pt x="102591" y="283120"/>
                </a:cubicBezTo>
                <a:cubicBezTo>
                  <a:pt x="95250" y="275779"/>
                  <a:pt x="88456" y="267969"/>
                  <a:pt x="82207" y="259752"/>
                </a:cubicBezTo>
                <a:moveTo>
                  <a:pt x="89116" y="21285"/>
                </a:moveTo>
                <a:cubicBezTo>
                  <a:pt x="93091" y="34467"/>
                  <a:pt x="92596" y="65341"/>
                  <a:pt x="93396" y="70866"/>
                </a:cubicBezTo>
                <a:cubicBezTo>
                  <a:pt x="97739" y="101257"/>
                  <a:pt x="108344" y="156857"/>
                  <a:pt x="120549" y="182168"/>
                </a:cubicBezTo>
                <a:cubicBezTo>
                  <a:pt x="138696" y="219748"/>
                  <a:pt x="176364" y="275297"/>
                  <a:pt x="206070" y="305002"/>
                </a:cubicBezTo>
                <a:cubicBezTo>
                  <a:pt x="222148" y="321080"/>
                  <a:pt x="239775" y="338758"/>
                  <a:pt x="258013" y="352119"/>
                </a:cubicBezTo>
                <a:cubicBezTo>
                  <a:pt x="261162" y="354443"/>
                  <a:pt x="266458" y="355129"/>
                  <a:pt x="270928" y="356500"/>
                </a:cubicBezTo>
                <a:cubicBezTo>
                  <a:pt x="276821" y="358291"/>
                  <a:pt x="281901" y="360780"/>
                  <a:pt x="285051" y="363930"/>
                </a:cubicBezTo>
                <a:cubicBezTo>
                  <a:pt x="287007" y="365886"/>
                  <a:pt x="290321" y="370394"/>
                  <a:pt x="287451" y="377176"/>
                </a:cubicBezTo>
                <a:cubicBezTo>
                  <a:pt x="286461" y="379513"/>
                  <a:pt x="280999" y="386726"/>
                  <a:pt x="276936" y="391070"/>
                </a:cubicBezTo>
                <a:cubicBezTo>
                  <a:pt x="274230" y="393965"/>
                  <a:pt x="271716" y="395743"/>
                  <a:pt x="270763" y="396239"/>
                </a:cubicBezTo>
                <a:cubicBezTo>
                  <a:pt x="262839" y="400188"/>
                  <a:pt x="255193" y="408138"/>
                  <a:pt x="247306" y="415924"/>
                </a:cubicBezTo>
                <a:cubicBezTo>
                  <a:pt x="237578" y="425550"/>
                  <a:pt x="227609" y="435037"/>
                  <a:pt x="217474" y="440104"/>
                </a:cubicBezTo>
                <a:cubicBezTo>
                  <a:pt x="212737" y="442467"/>
                  <a:pt x="207187" y="443191"/>
                  <a:pt x="201002" y="442022"/>
                </a:cubicBezTo>
                <a:cubicBezTo>
                  <a:pt x="194601" y="440803"/>
                  <a:pt x="187172" y="437374"/>
                  <a:pt x="179438" y="432192"/>
                </a:cubicBezTo>
                <a:cubicBezTo>
                  <a:pt x="154177" y="415263"/>
                  <a:pt x="123902" y="378992"/>
                  <a:pt x="115939" y="368375"/>
                </a:cubicBezTo>
                <a:cubicBezTo>
                  <a:pt x="91123" y="335291"/>
                  <a:pt x="75514" y="297941"/>
                  <a:pt x="57188" y="261314"/>
                </a:cubicBezTo>
                <a:cubicBezTo>
                  <a:pt x="30950" y="208838"/>
                  <a:pt x="14656" y="160413"/>
                  <a:pt x="5957" y="102425"/>
                </a:cubicBezTo>
                <a:cubicBezTo>
                  <a:pt x="0" y="62814"/>
                  <a:pt x="17526" y="40487"/>
                  <a:pt x="47321" y="17576"/>
                </a:cubicBezTo>
                <a:cubicBezTo>
                  <a:pt x="51130" y="14655"/>
                  <a:pt x="57823" y="7493"/>
                  <a:pt x="63830" y="4000"/>
                </a:cubicBezTo>
                <a:cubicBezTo>
                  <a:pt x="69266" y="838"/>
                  <a:pt x="74676" y="0"/>
                  <a:pt x="79109" y="1104"/>
                </a:cubicBezTo>
                <a:cubicBezTo>
                  <a:pt x="80721" y="1511"/>
                  <a:pt x="82423" y="2286"/>
                  <a:pt x="84049" y="3606"/>
                </a:cubicBezTo>
                <a:cubicBezTo>
                  <a:pt x="84912" y="4305"/>
                  <a:pt x="86335" y="6096"/>
                  <a:pt x="87199" y="7251"/>
                </a:cubicBezTo>
                <a:cubicBezTo>
                  <a:pt x="89662" y="9664"/>
                  <a:pt x="91021" y="13144"/>
                  <a:pt x="90589" y="16840"/>
                </a:cubicBezTo>
                <a:cubicBezTo>
                  <a:pt x="90399" y="18453"/>
                  <a:pt x="89878" y="19964"/>
                  <a:pt x="89116" y="21285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 rot="0" flipH="0" flipV="0">
            <a:off x="13154412" y="11140133"/>
            <a:ext cx="80238" cy="229462"/>
          </a:xfrm>
          <a:custGeom>
            <a:pathLst>
              <a:path w="80238" h="229462">
                <a:moveTo>
                  <a:pt x="6883" y="8254"/>
                </a:moveTo>
                <a:cubicBezTo>
                  <a:pt x="5512" y="8825"/>
                  <a:pt x="4001" y="9828"/>
                  <a:pt x="2718" y="11670"/>
                </a:cubicBezTo>
                <a:lnTo>
                  <a:pt x="2769" y="11670"/>
                </a:lnTo>
                <a:cubicBezTo>
                  <a:pt x="3874" y="10197"/>
                  <a:pt x="5283" y="9041"/>
                  <a:pt x="6883" y="8254"/>
                </a:cubicBezTo>
                <a:moveTo>
                  <a:pt x="356" y="11505"/>
                </a:moveTo>
                <a:lnTo>
                  <a:pt x="381" y="10857"/>
                </a:lnTo>
                <a:cubicBezTo>
                  <a:pt x="978" y="4622"/>
                  <a:pt x="6426" y="0"/>
                  <a:pt x="12661" y="406"/>
                </a:cubicBezTo>
                <a:cubicBezTo>
                  <a:pt x="18909" y="825"/>
                  <a:pt x="23685" y="6134"/>
                  <a:pt x="23456" y="12381"/>
                </a:cubicBezTo>
                <a:cubicBezTo>
                  <a:pt x="23456" y="12381"/>
                  <a:pt x="23392" y="13956"/>
                  <a:pt x="23329" y="16343"/>
                </a:cubicBezTo>
                <a:cubicBezTo>
                  <a:pt x="23659" y="17982"/>
                  <a:pt x="23634" y="19696"/>
                  <a:pt x="23227" y="21385"/>
                </a:cubicBezTo>
                <a:cubicBezTo>
                  <a:pt x="23151" y="25767"/>
                  <a:pt x="23164" y="30821"/>
                  <a:pt x="23431" y="34263"/>
                </a:cubicBezTo>
                <a:cubicBezTo>
                  <a:pt x="24586" y="49402"/>
                  <a:pt x="27469" y="65111"/>
                  <a:pt x="31355" y="79767"/>
                </a:cubicBezTo>
                <a:cubicBezTo>
                  <a:pt x="41820" y="119290"/>
                  <a:pt x="55371" y="175766"/>
                  <a:pt x="76860" y="210145"/>
                </a:cubicBezTo>
                <a:cubicBezTo>
                  <a:pt x="80238" y="215556"/>
                  <a:pt x="78587" y="222693"/>
                  <a:pt x="73189" y="226071"/>
                </a:cubicBezTo>
                <a:cubicBezTo>
                  <a:pt x="67779" y="229462"/>
                  <a:pt x="60629" y="227811"/>
                  <a:pt x="57251" y="222401"/>
                </a:cubicBezTo>
                <a:cubicBezTo>
                  <a:pt x="34696" y="186320"/>
                  <a:pt x="19976" y="127176"/>
                  <a:pt x="8991" y="85685"/>
                </a:cubicBezTo>
                <a:cubicBezTo>
                  <a:pt x="4763" y="69683"/>
                  <a:pt x="1638" y="52551"/>
                  <a:pt x="368" y="36016"/>
                </a:cubicBezTo>
                <a:cubicBezTo>
                  <a:pt x="0" y="31101"/>
                  <a:pt x="64" y="23176"/>
                  <a:pt x="178" y="17664"/>
                </a:cubicBezTo>
                <a:lnTo>
                  <a:pt x="178" y="17118"/>
                </a:lnTo>
                <a:lnTo>
                  <a:pt x="216" y="15340"/>
                </a:lnTo>
                <a:lnTo>
                  <a:pt x="305" y="12546"/>
                </a:lnTo>
                <a:lnTo>
                  <a:pt x="343" y="11505"/>
                </a:lnTo>
                <a:close/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 rot="0" flipH="0" flipV="0">
            <a:off x="13151280" y="11350586"/>
            <a:ext cx="199300" cy="221538"/>
          </a:xfrm>
          <a:custGeom>
            <a:pathLst>
              <a:path w="199300" h="221538">
                <a:moveTo>
                  <a:pt x="23037" y="28473"/>
                </a:moveTo>
                <a:cubicBezTo>
                  <a:pt x="22022" y="30492"/>
                  <a:pt x="20409" y="32232"/>
                  <a:pt x="18288" y="33400"/>
                </a:cubicBezTo>
                <a:cubicBezTo>
                  <a:pt x="19990" y="32460"/>
                  <a:pt x="22022" y="31013"/>
                  <a:pt x="23037" y="28473"/>
                </a:cubicBezTo>
                <a:moveTo>
                  <a:pt x="47357" y="13564"/>
                </a:moveTo>
                <a:lnTo>
                  <a:pt x="47319" y="13208"/>
                </a:lnTo>
                <a:cubicBezTo>
                  <a:pt x="47205" y="11316"/>
                  <a:pt x="47738" y="8979"/>
                  <a:pt x="47890" y="8522"/>
                </a:cubicBezTo>
                <a:cubicBezTo>
                  <a:pt x="49821" y="2477"/>
                  <a:pt x="54456" y="1257"/>
                  <a:pt x="55993" y="864"/>
                </a:cubicBezTo>
                <a:cubicBezTo>
                  <a:pt x="59320" y="0"/>
                  <a:pt x="62559" y="445"/>
                  <a:pt x="65645" y="2667"/>
                </a:cubicBezTo>
                <a:cubicBezTo>
                  <a:pt x="66178" y="3048"/>
                  <a:pt x="69341" y="4686"/>
                  <a:pt x="70230" y="9423"/>
                </a:cubicBezTo>
                <a:cubicBezTo>
                  <a:pt x="72147" y="13005"/>
                  <a:pt x="74319" y="16447"/>
                  <a:pt x="76148" y="20091"/>
                </a:cubicBezTo>
                <a:cubicBezTo>
                  <a:pt x="83590" y="34975"/>
                  <a:pt x="90321" y="50278"/>
                  <a:pt x="97992" y="65049"/>
                </a:cubicBezTo>
                <a:cubicBezTo>
                  <a:pt x="111632" y="91299"/>
                  <a:pt x="128967" y="114210"/>
                  <a:pt x="147484" y="137058"/>
                </a:cubicBezTo>
                <a:cubicBezTo>
                  <a:pt x="151154" y="141566"/>
                  <a:pt x="155078" y="145300"/>
                  <a:pt x="159320" y="148589"/>
                </a:cubicBezTo>
                <a:cubicBezTo>
                  <a:pt x="161848" y="146963"/>
                  <a:pt x="166051" y="145541"/>
                  <a:pt x="171246" y="148640"/>
                </a:cubicBezTo>
                <a:cubicBezTo>
                  <a:pt x="171754" y="148932"/>
                  <a:pt x="175068" y="151535"/>
                  <a:pt x="176262" y="152615"/>
                </a:cubicBezTo>
                <a:cubicBezTo>
                  <a:pt x="177837" y="154025"/>
                  <a:pt x="181063" y="156984"/>
                  <a:pt x="183387" y="160057"/>
                </a:cubicBezTo>
                <a:cubicBezTo>
                  <a:pt x="186422" y="159321"/>
                  <a:pt x="189749" y="159803"/>
                  <a:pt x="192556" y="161670"/>
                </a:cubicBezTo>
                <a:cubicBezTo>
                  <a:pt x="197865" y="165213"/>
                  <a:pt x="199300" y="172389"/>
                  <a:pt x="195769" y="177698"/>
                </a:cubicBezTo>
                <a:cubicBezTo>
                  <a:pt x="187971" y="189382"/>
                  <a:pt x="180390" y="190296"/>
                  <a:pt x="176072" y="189572"/>
                </a:cubicBezTo>
                <a:cubicBezTo>
                  <a:pt x="175094" y="189394"/>
                  <a:pt x="174116" y="189115"/>
                  <a:pt x="173138" y="188721"/>
                </a:cubicBezTo>
                <a:cubicBezTo>
                  <a:pt x="173430" y="190372"/>
                  <a:pt x="173532" y="191972"/>
                  <a:pt x="173316" y="193357"/>
                </a:cubicBezTo>
                <a:cubicBezTo>
                  <a:pt x="172490" y="198983"/>
                  <a:pt x="169417" y="203466"/>
                  <a:pt x="162470" y="205104"/>
                </a:cubicBezTo>
                <a:lnTo>
                  <a:pt x="161860" y="205231"/>
                </a:lnTo>
                <a:cubicBezTo>
                  <a:pt x="162051" y="206527"/>
                  <a:pt x="162051" y="207733"/>
                  <a:pt x="161911" y="208851"/>
                </a:cubicBezTo>
                <a:cubicBezTo>
                  <a:pt x="161390" y="212915"/>
                  <a:pt x="159396" y="216394"/>
                  <a:pt x="154964" y="218617"/>
                </a:cubicBezTo>
                <a:cubicBezTo>
                  <a:pt x="149109" y="221538"/>
                  <a:pt x="141019" y="221004"/>
                  <a:pt x="132561" y="216293"/>
                </a:cubicBezTo>
                <a:cubicBezTo>
                  <a:pt x="121868" y="210336"/>
                  <a:pt x="109346" y="197040"/>
                  <a:pt x="104875" y="193890"/>
                </a:cubicBezTo>
                <a:cubicBezTo>
                  <a:pt x="64616" y="165480"/>
                  <a:pt x="41629" y="115709"/>
                  <a:pt x="19786" y="73151"/>
                </a:cubicBezTo>
                <a:cubicBezTo>
                  <a:pt x="16548" y="66839"/>
                  <a:pt x="4178" y="41757"/>
                  <a:pt x="1435" y="30835"/>
                </a:cubicBezTo>
                <a:cubicBezTo>
                  <a:pt x="0" y="25044"/>
                  <a:pt x="927" y="20752"/>
                  <a:pt x="1943" y="18656"/>
                </a:cubicBezTo>
                <a:cubicBezTo>
                  <a:pt x="3187" y="16078"/>
                  <a:pt x="5004" y="14313"/>
                  <a:pt x="7150" y="13132"/>
                </a:cubicBezTo>
                <a:cubicBezTo>
                  <a:pt x="12725" y="10058"/>
                  <a:pt x="19774" y="12103"/>
                  <a:pt x="22847" y="17691"/>
                </a:cubicBezTo>
                <a:cubicBezTo>
                  <a:pt x="24230" y="20206"/>
                  <a:pt x="24573" y="22987"/>
                  <a:pt x="24040" y="25578"/>
                </a:cubicBezTo>
                <a:cubicBezTo>
                  <a:pt x="24484" y="27089"/>
                  <a:pt x="25323" y="29755"/>
                  <a:pt x="26135" y="31889"/>
                </a:cubicBezTo>
                <a:lnTo>
                  <a:pt x="26161" y="31927"/>
                </a:lnTo>
                <a:cubicBezTo>
                  <a:pt x="28142" y="27610"/>
                  <a:pt x="31660" y="25857"/>
                  <a:pt x="35457" y="25464"/>
                </a:cubicBezTo>
                <a:cubicBezTo>
                  <a:pt x="37438" y="25260"/>
                  <a:pt x="41210" y="25044"/>
                  <a:pt x="45135" y="28980"/>
                </a:cubicBezTo>
                <a:cubicBezTo>
                  <a:pt x="46747" y="30593"/>
                  <a:pt x="48703" y="32956"/>
                  <a:pt x="50913" y="35851"/>
                </a:cubicBezTo>
                <a:cubicBezTo>
                  <a:pt x="48779" y="28892"/>
                  <a:pt x="47497" y="21527"/>
                  <a:pt x="47357" y="13564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 rot="0" flipH="0" flipV="0">
            <a:off x="12475549" y="8631318"/>
            <a:ext cx="173506" cy="432282"/>
          </a:xfrm>
          <a:custGeom>
            <a:pathLst>
              <a:path w="173506" h="432282">
                <a:moveTo>
                  <a:pt x="35813" y="16192"/>
                </a:moveTo>
                <a:cubicBezTo>
                  <a:pt x="37730" y="12611"/>
                  <a:pt x="39305" y="9982"/>
                  <a:pt x="40067" y="8954"/>
                </a:cubicBezTo>
                <a:cubicBezTo>
                  <a:pt x="46608" y="0"/>
                  <a:pt x="55612" y="5207"/>
                  <a:pt x="56983" y="6299"/>
                </a:cubicBezTo>
                <a:cubicBezTo>
                  <a:pt x="61682" y="10008"/>
                  <a:pt x="62711" y="16649"/>
                  <a:pt x="59549" y="21589"/>
                </a:cubicBezTo>
                <a:cubicBezTo>
                  <a:pt x="59968" y="23469"/>
                  <a:pt x="60247" y="25805"/>
                  <a:pt x="60336" y="26644"/>
                </a:cubicBezTo>
                <a:cubicBezTo>
                  <a:pt x="64222" y="46354"/>
                  <a:pt x="63714" y="67004"/>
                  <a:pt x="63511" y="87337"/>
                </a:cubicBezTo>
                <a:cubicBezTo>
                  <a:pt x="63803" y="88061"/>
                  <a:pt x="64057" y="88861"/>
                  <a:pt x="64235" y="89737"/>
                </a:cubicBezTo>
                <a:cubicBezTo>
                  <a:pt x="64426" y="90588"/>
                  <a:pt x="64591" y="91782"/>
                  <a:pt x="64476" y="93255"/>
                </a:cubicBezTo>
                <a:cubicBezTo>
                  <a:pt x="64400" y="94157"/>
                  <a:pt x="63829" y="96303"/>
                  <a:pt x="63460" y="97891"/>
                </a:cubicBezTo>
                <a:cubicBezTo>
                  <a:pt x="63587" y="136270"/>
                  <a:pt x="69379" y="197789"/>
                  <a:pt x="79996" y="233158"/>
                </a:cubicBezTo>
                <a:cubicBezTo>
                  <a:pt x="91756" y="272414"/>
                  <a:pt x="119417" y="329094"/>
                  <a:pt x="157694" y="348233"/>
                </a:cubicBezTo>
                <a:cubicBezTo>
                  <a:pt x="162965" y="350862"/>
                  <a:pt x="167194" y="357136"/>
                  <a:pt x="168223" y="366242"/>
                </a:cubicBezTo>
                <a:cubicBezTo>
                  <a:pt x="168807" y="371334"/>
                  <a:pt x="168413" y="377697"/>
                  <a:pt x="167918" y="383437"/>
                </a:cubicBezTo>
                <a:cubicBezTo>
                  <a:pt x="168426" y="386485"/>
                  <a:pt x="168197" y="389546"/>
                  <a:pt x="167194" y="392569"/>
                </a:cubicBezTo>
                <a:lnTo>
                  <a:pt x="167105" y="392797"/>
                </a:lnTo>
                <a:cubicBezTo>
                  <a:pt x="166978" y="394499"/>
                  <a:pt x="166927" y="395896"/>
                  <a:pt x="167003" y="396899"/>
                </a:cubicBezTo>
                <a:cubicBezTo>
                  <a:pt x="167372" y="401738"/>
                  <a:pt x="167524" y="407047"/>
                  <a:pt x="169963" y="411289"/>
                </a:cubicBezTo>
                <a:cubicBezTo>
                  <a:pt x="170572" y="412368"/>
                  <a:pt x="171944" y="414375"/>
                  <a:pt x="172439" y="415607"/>
                </a:cubicBezTo>
                <a:cubicBezTo>
                  <a:pt x="173493" y="418223"/>
                  <a:pt x="173506" y="420560"/>
                  <a:pt x="173239" y="422249"/>
                </a:cubicBezTo>
                <a:cubicBezTo>
                  <a:pt x="172807" y="424954"/>
                  <a:pt x="171601" y="427138"/>
                  <a:pt x="169836" y="428878"/>
                </a:cubicBezTo>
                <a:cubicBezTo>
                  <a:pt x="168083" y="430593"/>
                  <a:pt x="165518" y="432282"/>
                  <a:pt x="161403" y="432282"/>
                </a:cubicBezTo>
                <a:cubicBezTo>
                  <a:pt x="153110" y="432282"/>
                  <a:pt x="143712" y="428294"/>
                  <a:pt x="134758" y="422122"/>
                </a:cubicBezTo>
                <a:cubicBezTo>
                  <a:pt x="124281" y="414908"/>
                  <a:pt x="114159" y="404824"/>
                  <a:pt x="107466" y="399338"/>
                </a:cubicBezTo>
                <a:cubicBezTo>
                  <a:pt x="23228" y="330415"/>
                  <a:pt x="0" y="247522"/>
                  <a:pt x="4076" y="141337"/>
                </a:cubicBezTo>
                <a:cubicBezTo>
                  <a:pt x="5384" y="107771"/>
                  <a:pt x="14058" y="75729"/>
                  <a:pt x="23812" y="43700"/>
                </a:cubicBezTo>
                <a:cubicBezTo>
                  <a:pt x="25438" y="38366"/>
                  <a:pt x="27851" y="32498"/>
                  <a:pt x="30352" y="27114"/>
                </a:cubicBezTo>
                <a:cubicBezTo>
                  <a:pt x="31661" y="22732"/>
                  <a:pt x="33248" y="19455"/>
                  <a:pt x="34683" y="17538"/>
                </a:cubicBezTo>
                <a:cubicBezTo>
                  <a:pt x="35039" y="17055"/>
                  <a:pt x="35433" y="16598"/>
                  <a:pt x="35813" y="16192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 rot="0" flipH="0" flipV="0">
            <a:off x="12463303" y="8727064"/>
            <a:ext cx="178409" cy="354481"/>
          </a:xfrm>
          <a:custGeom>
            <a:pathLst>
              <a:path w="178409" h="354481">
                <a:moveTo>
                  <a:pt x="53454" y="252183"/>
                </a:moveTo>
                <a:cubicBezTo>
                  <a:pt x="43167" y="237731"/>
                  <a:pt x="34392" y="222554"/>
                  <a:pt x="28245" y="207187"/>
                </a:cubicBezTo>
                <a:cubicBezTo>
                  <a:pt x="9525" y="160401"/>
                  <a:pt x="0" y="124117"/>
                  <a:pt x="1524" y="72326"/>
                </a:cubicBezTo>
                <a:cubicBezTo>
                  <a:pt x="2147" y="51435"/>
                  <a:pt x="6757" y="28994"/>
                  <a:pt x="14097" y="9410"/>
                </a:cubicBezTo>
                <a:cubicBezTo>
                  <a:pt x="15774" y="4927"/>
                  <a:pt x="18237" y="3124"/>
                  <a:pt x="19622" y="2247"/>
                </a:cubicBezTo>
                <a:cubicBezTo>
                  <a:pt x="23025" y="127"/>
                  <a:pt x="26315" y="0"/>
                  <a:pt x="29401" y="927"/>
                </a:cubicBezTo>
                <a:cubicBezTo>
                  <a:pt x="31839" y="1651"/>
                  <a:pt x="36424" y="4318"/>
                  <a:pt x="38075" y="10591"/>
                </a:cubicBezTo>
                <a:cubicBezTo>
                  <a:pt x="39065" y="14300"/>
                  <a:pt x="39281" y="20929"/>
                  <a:pt x="39116" y="22186"/>
                </a:cubicBezTo>
                <a:cubicBezTo>
                  <a:pt x="38303" y="28562"/>
                  <a:pt x="34443" y="31026"/>
                  <a:pt x="31064" y="31927"/>
                </a:cubicBezTo>
                <a:cubicBezTo>
                  <a:pt x="27331" y="45326"/>
                  <a:pt x="25045" y="59537"/>
                  <a:pt x="24638" y="73012"/>
                </a:cubicBezTo>
                <a:cubicBezTo>
                  <a:pt x="23216" y="121246"/>
                  <a:pt x="32284" y="155016"/>
                  <a:pt x="49708" y="198602"/>
                </a:cubicBezTo>
                <a:cubicBezTo>
                  <a:pt x="64642" y="235902"/>
                  <a:pt x="96672" y="271690"/>
                  <a:pt x="126504" y="297775"/>
                </a:cubicBezTo>
                <a:cubicBezTo>
                  <a:pt x="136004" y="306094"/>
                  <a:pt x="145973" y="312927"/>
                  <a:pt x="155904" y="320712"/>
                </a:cubicBezTo>
                <a:cubicBezTo>
                  <a:pt x="157136" y="321436"/>
                  <a:pt x="166826" y="327138"/>
                  <a:pt x="170865" y="330110"/>
                </a:cubicBezTo>
                <a:cubicBezTo>
                  <a:pt x="173621" y="332142"/>
                  <a:pt x="175361" y="334161"/>
                  <a:pt x="176072" y="335304"/>
                </a:cubicBezTo>
                <a:cubicBezTo>
                  <a:pt x="178409" y="339025"/>
                  <a:pt x="178193" y="342378"/>
                  <a:pt x="177571" y="344778"/>
                </a:cubicBezTo>
                <a:cubicBezTo>
                  <a:pt x="176771" y="347814"/>
                  <a:pt x="174980" y="350557"/>
                  <a:pt x="171411" y="352335"/>
                </a:cubicBezTo>
                <a:cubicBezTo>
                  <a:pt x="168744" y="353668"/>
                  <a:pt x="164083" y="354481"/>
                  <a:pt x="158356" y="352474"/>
                </a:cubicBezTo>
                <a:cubicBezTo>
                  <a:pt x="150316" y="349668"/>
                  <a:pt x="135902" y="339660"/>
                  <a:pt x="133794" y="338200"/>
                </a:cubicBezTo>
                <a:cubicBezTo>
                  <a:pt x="104088" y="317778"/>
                  <a:pt x="75945" y="290130"/>
                  <a:pt x="55371" y="260539"/>
                </a:cubicBezTo>
                <a:cubicBezTo>
                  <a:pt x="53619" y="257999"/>
                  <a:pt x="53023" y="255015"/>
                  <a:pt x="53454" y="252183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5" name="Freeform 2965"/>
          <p:cNvSpPr/>
          <p:nvPr/>
        </p:nvSpPr>
        <p:spPr>
          <a:xfrm rot="0" flipH="0" flipV="0">
            <a:off x="12470925" y="8864484"/>
            <a:ext cx="186892" cy="224484"/>
          </a:xfrm>
          <a:custGeom>
            <a:pathLst>
              <a:path w="186892" h="224484">
                <a:moveTo>
                  <a:pt x="1333" y="14820"/>
                </a:moveTo>
                <a:lnTo>
                  <a:pt x="1283" y="14567"/>
                </a:lnTo>
                <a:cubicBezTo>
                  <a:pt x="0" y="8318"/>
                  <a:pt x="4038" y="2197"/>
                  <a:pt x="10286" y="927"/>
                </a:cubicBezTo>
                <a:cubicBezTo>
                  <a:pt x="14794" y="0"/>
                  <a:pt x="19138" y="1092"/>
                  <a:pt x="22364" y="5905"/>
                </a:cubicBezTo>
                <a:cubicBezTo>
                  <a:pt x="23062" y="6959"/>
                  <a:pt x="24002" y="8775"/>
                  <a:pt x="24345" y="11290"/>
                </a:cubicBezTo>
                <a:cubicBezTo>
                  <a:pt x="24497" y="12471"/>
                  <a:pt x="24447" y="14870"/>
                  <a:pt x="24421" y="15975"/>
                </a:cubicBezTo>
                <a:cubicBezTo>
                  <a:pt x="24421" y="28040"/>
                  <a:pt x="26047" y="27494"/>
                  <a:pt x="30034" y="44309"/>
                </a:cubicBezTo>
                <a:cubicBezTo>
                  <a:pt x="34695" y="64032"/>
                  <a:pt x="42303" y="82790"/>
                  <a:pt x="53022" y="100062"/>
                </a:cubicBezTo>
                <a:cubicBezTo>
                  <a:pt x="72973" y="132206"/>
                  <a:pt x="100862" y="162978"/>
                  <a:pt x="131952" y="184746"/>
                </a:cubicBezTo>
                <a:cubicBezTo>
                  <a:pt x="133565" y="185876"/>
                  <a:pt x="142785" y="190245"/>
                  <a:pt x="152272" y="194156"/>
                </a:cubicBezTo>
                <a:cubicBezTo>
                  <a:pt x="152589" y="189445"/>
                  <a:pt x="155815" y="185215"/>
                  <a:pt x="160629" y="183844"/>
                </a:cubicBezTo>
                <a:cubicBezTo>
                  <a:pt x="166407" y="182193"/>
                  <a:pt x="172440" y="185254"/>
                  <a:pt x="174573" y="190753"/>
                </a:cubicBezTo>
                <a:cubicBezTo>
                  <a:pt x="175069" y="191629"/>
                  <a:pt x="181596" y="203313"/>
                  <a:pt x="182688" y="205383"/>
                </a:cubicBezTo>
                <a:cubicBezTo>
                  <a:pt x="186892" y="213308"/>
                  <a:pt x="181190" y="219074"/>
                  <a:pt x="180860" y="219417"/>
                </a:cubicBezTo>
                <a:cubicBezTo>
                  <a:pt x="178548" y="221715"/>
                  <a:pt x="172617" y="224484"/>
                  <a:pt x="164045" y="222592"/>
                </a:cubicBezTo>
                <a:cubicBezTo>
                  <a:pt x="150418" y="219607"/>
                  <a:pt x="121932" y="205955"/>
                  <a:pt x="118693" y="203694"/>
                </a:cubicBezTo>
                <a:cubicBezTo>
                  <a:pt x="85114" y="180174"/>
                  <a:pt x="54926" y="146976"/>
                  <a:pt x="33362" y="112267"/>
                </a:cubicBezTo>
                <a:cubicBezTo>
                  <a:pt x="21322" y="92848"/>
                  <a:pt x="12762" y="71779"/>
                  <a:pt x="7530" y="49630"/>
                </a:cubicBezTo>
                <a:cubicBezTo>
                  <a:pt x="2806" y="29666"/>
                  <a:pt x="1295" y="30275"/>
                  <a:pt x="1295" y="15899"/>
                </a:cubicBezTo>
                <a:close/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 rot="0" flipH="0" flipV="0">
            <a:off x="12718835" y="8294356"/>
            <a:ext cx="96138" cy="168972"/>
          </a:xfrm>
          <a:custGeom>
            <a:pathLst>
              <a:path w="96138" h="168972">
                <a:moveTo>
                  <a:pt x="73837" y="18732"/>
                </a:moveTo>
                <a:cubicBezTo>
                  <a:pt x="72529" y="16523"/>
                  <a:pt x="71971" y="13856"/>
                  <a:pt x="72390" y="11125"/>
                </a:cubicBezTo>
                <a:cubicBezTo>
                  <a:pt x="71844" y="14643"/>
                  <a:pt x="72733" y="17056"/>
                  <a:pt x="73837" y="18732"/>
                </a:cubicBezTo>
                <a:moveTo>
                  <a:pt x="92366" y="20649"/>
                </a:moveTo>
                <a:cubicBezTo>
                  <a:pt x="91718" y="24269"/>
                  <a:pt x="91515" y="27977"/>
                  <a:pt x="90664" y="31546"/>
                </a:cubicBezTo>
                <a:cubicBezTo>
                  <a:pt x="87629" y="44271"/>
                  <a:pt x="85444" y="57162"/>
                  <a:pt x="82561" y="69900"/>
                </a:cubicBezTo>
                <a:cubicBezTo>
                  <a:pt x="73837" y="108228"/>
                  <a:pt x="48590" y="139026"/>
                  <a:pt x="20637" y="164654"/>
                </a:cubicBezTo>
                <a:cubicBezTo>
                  <a:pt x="15926" y="168972"/>
                  <a:pt x="8610" y="168642"/>
                  <a:pt x="4292" y="163943"/>
                </a:cubicBezTo>
                <a:cubicBezTo>
                  <a:pt x="0" y="159232"/>
                  <a:pt x="305" y="151916"/>
                  <a:pt x="5003" y="147611"/>
                </a:cubicBezTo>
                <a:cubicBezTo>
                  <a:pt x="29578" y="125094"/>
                  <a:pt x="52349" y="98449"/>
                  <a:pt x="59994" y="64782"/>
                </a:cubicBezTo>
                <a:cubicBezTo>
                  <a:pt x="62915" y="51955"/>
                  <a:pt x="65113" y="38988"/>
                  <a:pt x="68173" y="26186"/>
                </a:cubicBezTo>
                <a:cubicBezTo>
                  <a:pt x="69227" y="21767"/>
                  <a:pt x="69316" y="17145"/>
                  <a:pt x="70408" y="12751"/>
                </a:cubicBezTo>
                <a:cubicBezTo>
                  <a:pt x="70942" y="10630"/>
                  <a:pt x="73406" y="6452"/>
                  <a:pt x="75157" y="4712"/>
                </a:cubicBezTo>
                <a:cubicBezTo>
                  <a:pt x="77062" y="2807"/>
                  <a:pt x="79018" y="1968"/>
                  <a:pt x="80187" y="1600"/>
                </a:cubicBezTo>
                <a:cubicBezTo>
                  <a:pt x="85241" y="0"/>
                  <a:pt x="89038" y="1651"/>
                  <a:pt x="91782" y="4305"/>
                </a:cubicBezTo>
                <a:cubicBezTo>
                  <a:pt x="93369" y="5817"/>
                  <a:pt x="96138" y="8801"/>
                  <a:pt x="95236" y="14643"/>
                </a:cubicBezTo>
                <a:cubicBezTo>
                  <a:pt x="94868" y="16980"/>
                  <a:pt x="93839" y="19036"/>
                  <a:pt x="92366" y="20649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Freeform 2967"/>
          <p:cNvSpPr/>
          <p:nvPr/>
        </p:nvSpPr>
        <p:spPr>
          <a:xfrm rot="0" flipH="0" flipV="0">
            <a:off x="12919304" y="8376385"/>
            <a:ext cx="198691" cy="275475"/>
          </a:xfrm>
          <a:custGeom>
            <a:pathLst>
              <a:path w="198691" h="275475">
                <a:moveTo>
                  <a:pt x="194589" y="255028"/>
                </a:moveTo>
                <a:cubicBezTo>
                  <a:pt x="198691" y="259561"/>
                  <a:pt x="198564" y="266585"/>
                  <a:pt x="194196" y="270953"/>
                </a:cubicBezTo>
                <a:cubicBezTo>
                  <a:pt x="189675" y="275475"/>
                  <a:pt x="182347" y="275475"/>
                  <a:pt x="177851" y="270953"/>
                </a:cubicBezTo>
                <a:cubicBezTo>
                  <a:pt x="174473" y="267588"/>
                  <a:pt x="172364" y="261378"/>
                  <a:pt x="170802" y="257352"/>
                </a:cubicBezTo>
                <a:cubicBezTo>
                  <a:pt x="161570" y="233642"/>
                  <a:pt x="152565" y="213385"/>
                  <a:pt x="140983" y="191186"/>
                </a:cubicBezTo>
                <a:cubicBezTo>
                  <a:pt x="138316" y="186068"/>
                  <a:pt x="134988" y="184124"/>
                  <a:pt x="131572" y="181953"/>
                </a:cubicBezTo>
                <a:cubicBezTo>
                  <a:pt x="127610" y="179413"/>
                  <a:pt x="123495" y="176746"/>
                  <a:pt x="119304" y="172466"/>
                </a:cubicBezTo>
                <a:cubicBezTo>
                  <a:pt x="91885" y="144488"/>
                  <a:pt x="70396" y="110985"/>
                  <a:pt x="42431" y="83020"/>
                </a:cubicBezTo>
                <a:cubicBezTo>
                  <a:pt x="34366" y="74955"/>
                  <a:pt x="20879" y="60820"/>
                  <a:pt x="11646" y="45872"/>
                </a:cubicBezTo>
                <a:cubicBezTo>
                  <a:pt x="4445" y="34226"/>
                  <a:pt x="0" y="21971"/>
                  <a:pt x="635" y="11227"/>
                </a:cubicBezTo>
                <a:cubicBezTo>
                  <a:pt x="1029" y="4851"/>
                  <a:pt x="6502" y="0"/>
                  <a:pt x="12865" y="381"/>
                </a:cubicBezTo>
                <a:cubicBezTo>
                  <a:pt x="19241" y="762"/>
                  <a:pt x="24105" y="6248"/>
                  <a:pt x="23724" y="12624"/>
                </a:cubicBezTo>
                <a:cubicBezTo>
                  <a:pt x="23330" y="19253"/>
                  <a:pt x="26886" y="26530"/>
                  <a:pt x="31318" y="33718"/>
                </a:cubicBezTo>
                <a:cubicBezTo>
                  <a:pt x="39535" y="47003"/>
                  <a:pt x="51613" y="59499"/>
                  <a:pt x="58788" y="66662"/>
                </a:cubicBezTo>
                <a:cubicBezTo>
                  <a:pt x="86805" y="94691"/>
                  <a:pt x="108344" y="128257"/>
                  <a:pt x="135814" y="156286"/>
                </a:cubicBezTo>
                <a:cubicBezTo>
                  <a:pt x="139535" y="160071"/>
                  <a:pt x="143282" y="161899"/>
                  <a:pt x="146698" y="164211"/>
                </a:cubicBezTo>
                <a:cubicBezTo>
                  <a:pt x="152133" y="167868"/>
                  <a:pt x="157137" y="172148"/>
                  <a:pt x="161493" y="180480"/>
                </a:cubicBezTo>
                <a:cubicBezTo>
                  <a:pt x="173482" y="203467"/>
                  <a:pt x="182804" y="224434"/>
                  <a:pt x="192354" y="248971"/>
                </a:cubicBezTo>
                <a:cubicBezTo>
                  <a:pt x="192951" y="250533"/>
                  <a:pt x="194348" y="254393"/>
                  <a:pt x="194589" y="255028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 rot="0" flipH="0" flipV="0">
            <a:off x="12919815" y="8373010"/>
            <a:ext cx="221703" cy="282663"/>
          </a:xfrm>
          <a:custGeom>
            <a:pathLst>
              <a:path w="221703" h="282663">
                <a:moveTo>
                  <a:pt x="24079" y="18783"/>
                </a:moveTo>
                <a:lnTo>
                  <a:pt x="23800" y="19227"/>
                </a:lnTo>
                <a:cubicBezTo>
                  <a:pt x="23991" y="18935"/>
                  <a:pt x="24180" y="18631"/>
                  <a:pt x="24345" y="18314"/>
                </a:cubicBezTo>
                <a:close/>
                <a:moveTo>
                  <a:pt x="23419" y="19735"/>
                </a:moveTo>
                <a:lnTo>
                  <a:pt x="23229" y="19989"/>
                </a:lnTo>
                <a:lnTo>
                  <a:pt x="23381" y="19786"/>
                </a:lnTo>
                <a:lnTo>
                  <a:pt x="23572" y="19532"/>
                </a:lnTo>
                <a:close/>
                <a:moveTo>
                  <a:pt x="22949" y="20319"/>
                </a:moveTo>
                <a:lnTo>
                  <a:pt x="22759" y="20535"/>
                </a:lnTo>
                <a:lnTo>
                  <a:pt x="22848" y="20433"/>
                </a:lnTo>
                <a:close/>
                <a:moveTo>
                  <a:pt x="80263" y="100558"/>
                </a:moveTo>
                <a:cubicBezTo>
                  <a:pt x="73558" y="94398"/>
                  <a:pt x="66712" y="88048"/>
                  <a:pt x="59804" y="81343"/>
                </a:cubicBezTo>
                <a:cubicBezTo>
                  <a:pt x="52996" y="74739"/>
                  <a:pt x="11113" y="31368"/>
                  <a:pt x="4877" y="20751"/>
                </a:cubicBezTo>
                <a:cubicBezTo>
                  <a:pt x="0" y="12472"/>
                  <a:pt x="4140" y="6401"/>
                  <a:pt x="6173" y="4445"/>
                </a:cubicBezTo>
                <a:cubicBezTo>
                  <a:pt x="10745" y="0"/>
                  <a:pt x="18072" y="114"/>
                  <a:pt x="22517" y="4712"/>
                </a:cubicBezTo>
                <a:cubicBezTo>
                  <a:pt x="23902" y="6134"/>
                  <a:pt x="24853" y="7836"/>
                  <a:pt x="25349" y="9627"/>
                </a:cubicBezTo>
                <a:cubicBezTo>
                  <a:pt x="30416" y="15240"/>
                  <a:pt x="70002" y="59029"/>
                  <a:pt x="75894" y="64731"/>
                </a:cubicBezTo>
                <a:cubicBezTo>
                  <a:pt x="122504" y="109905"/>
                  <a:pt x="164667" y="140182"/>
                  <a:pt x="197802" y="199072"/>
                </a:cubicBezTo>
                <a:cubicBezTo>
                  <a:pt x="203237" y="208736"/>
                  <a:pt x="211759" y="222071"/>
                  <a:pt x="216496" y="235648"/>
                </a:cubicBezTo>
                <a:cubicBezTo>
                  <a:pt x="220332" y="246608"/>
                  <a:pt x="221703" y="257771"/>
                  <a:pt x="218820" y="267855"/>
                </a:cubicBezTo>
                <a:cubicBezTo>
                  <a:pt x="217461" y="272617"/>
                  <a:pt x="212369" y="277431"/>
                  <a:pt x="208470" y="279767"/>
                </a:cubicBezTo>
                <a:cubicBezTo>
                  <a:pt x="204291" y="282282"/>
                  <a:pt x="200507" y="282663"/>
                  <a:pt x="197218" y="282130"/>
                </a:cubicBezTo>
                <a:cubicBezTo>
                  <a:pt x="192671" y="281406"/>
                  <a:pt x="188353" y="278637"/>
                  <a:pt x="185241" y="273202"/>
                </a:cubicBezTo>
                <a:cubicBezTo>
                  <a:pt x="183133" y="269544"/>
                  <a:pt x="181470" y="263994"/>
                  <a:pt x="180187" y="257987"/>
                </a:cubicBezTo>
                <a:cubicBezTo>
                  <a:pt x="178879" y="251815"/>
                  <a:pt x="178028" y="244982"/>
                  <a:pt x="176377" y="241172"/>
                </a:cubicBezTo>
                <a:cubicBezTo>
                  <a:pt x="172338" y="231850"/>
                  <a:pt x="167893" y="221957"/>
                  <a:pt x="162000" y="213651"/>
                </a:cubicBezTo>
                <a:cubicBezTo>
                  <a:pt x="151066" y="198195"/>
                  <a:pt x="139788" y="179945"/>
                  <a:pt x="127266" y="165785"/>
                </a:cubicBezTo>
                <a:cubicBezTo>
                  <a:pt x="120370" y="157987"/>
                  <a:pt x="110832" y="151320"/>
                  <a:pt x="102120" y="144106"/>
                </a:cubicBezTo>
                <a:cubicBezTo>
                  <a:pt x="91389" y="135216"/>
                  <a:pt x="81876" y="125513"/>
                  <a:pt x="77101" y="113588"/>
                </a:cubicBezTo>
                <a:cubicBezTo>
                  <a:pt x="75221" y="108902"/>
                  <a:pt x="76644" y="103695"/>
                  <a:pt x="80263" y="100558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" name="Freeform 2969"/>
          <p:cNvSpPr/>
          <p:nvPr/>
        </p:nvSpPr>
        <p:spPr>
          <a:xfrm rot="0" flipH="0" flipV="0">
            <a:off x="12928961" y="8372286"/>
            <a:ext cx="232879" cy="279869"/>
          </a:xfrm>
          <a:custGeom>
            <a:pathLst>
              <a:path w="232879" h="279869">
                <a:moveTo>
                  <a:pt x="201155" y="242785"/>
                </a:moveTo>
                <a:cubicBezTo>
                  <a:pt x="198666" y="236791"/>
                  <a:pt x="195720" y="230911"/>
                  <a:pt x="193104" y="224815"/>
                </a:cubicBezTo>
                <a:cubicBezTo>
                  <a:pt x="182334" y="199682"/>
                  <a:pt x="154064" y="165608"/>
                  <a:pt x="135878" y="145059"/>
                </a:cubicBezTo>
                <a:cubicBezTo>
                  <a:pt x="106452" y="111785"/>
                  <a:pt x="66853" y="89128"/>
                  <a:pt x="36195" y="57416"/>
                </a:cubicBezTo>
                <a:cubicBezTo>
                  <a:pt x="32296" y="53378"/>
                  <a:pt x="28435" y="49301"/>
                  <a:pt x="24778" y="45034"/>
                </a:cubicBezTo>
                <a:cubicBezTo>
                  <a:pt x="17894" y="37020"/>
                  <a:pt x="12370" y="28714"/>
                  <a:pt x="4801" y="21399"/>
                </a:cubicBezTo>
                <a:cubicBezTo>
                  <a:pt x="0" y="16764"/>
                  <a:pt x="6731" y="3162"/>
                  <a:pt x="6731" y="3162"/>
                </a:cubicBezTo>
                <a:cubicBezTo>
                  <a:pt x="6731" y="3162"/>
                  <a:pt x="5182" y="4343"/>
                  <a:pt x="4686" y="4876"/>
                </a:cubicBezTo>
                <a:cubicBezTo>
                  <a:pt x="9068" y="215"/>
                  <a:pt x="16383" y="0"/>
                  <a:pt x="21031" y="4381"/>
                </a:cubicBezTo>
                <a:cubicBezTo>
                  <a:pt x="21908" y="5194"/>
                  <a:pt x="22606" y="6108"/>
                  <a:pt x="23165" y="7086"/>
                </a:cubicBezTo>
                <a:cubicBezTo>
                  <a:pt x="30137" y="14300"/>
                  <a:pt x="35675" y="22237"/>
                  <a:pt x="42317" y="29972"/>
                </a:cubicBezTo>
                <a:cubicBezTo>
                  <a:pt x="45682" y="33883"/>
                  <a:pt x="49225" y="37642"/>
                  <a:pt x="52819" y="41351"/>
                </a:cubicBezTo>
                <a:cubicBezTo>
                  <a:pt x="83706" y="73304"/>
                  <a:pt x="123546" y="96202"/>
                  <a:pt x="153200" y="129730"/>
                </a:cubicBezTo>
                <a:cubicBezTo>
                  <a:pt x="172746" y="151815"/>
                  <a:pt x="202780" y="188683"/>
                  <a:pt x="214362" y="215709"/>
                </a:cubicBezTo>
                <a:cubicBezTo>
                  <a:pt x="220255" y="229463"/>
                  <a:pt x="227151" y="242455"/>
                  <a:pt x="229234" y="257097"/>
                </a:cubicBezTo>
                <a:cubicBezTo>
                  <a:pt x="229526" y="259180"/>
                  <a:pt x="230961" y="263155"/>
                  <a:pt x="230961" y="263155"/>
                </a:cubicBezTo>
                <a:cubicBezTo>
                  <a:pt x="232879" y="268807"/>
                  <a:pt x="230174" y="275004"/>
                  <a:pt x="224713" y="277443"/>
                </a:cubicBezTo>
                <a:cubicBezTo>
                  <a:pt x="219265" y="279869"/>
                  <a:pt x="212851" y="277748"/>
                  <a:pt x="209917" y="272528"/>
                </a:cubicBezTo>
                <a:lnTo>
                  <a:pt x="205307" y="266597"/>
                </a:lnTo>
                <a:cubicBezTo>
                  <a:pt x="204330" y="267092"/>
                  <a:pt x="203453" y="267486"/>
                  <a:pt x="202971" y="267575"/>
                </a:cubicBezTo>
                <a:cubicBezTo>
                  <a:pt x="199085" y="268299"/>
                  <a:pt x="195809" y="267321"/>
                  <a:pt x="193002" y="264984"/>
                </a:cubicBezTo>
                <a:cubicBezTo>
                  <a:pt x="191427" y="263676"/>
                  <a:pt x="188468" y="260920"/>
                  <a:pt x="188468" y="254303"/>
                </a:cubicBezTo>
                <a:cubicBezTo>
                  <a:pt x="188468" y="247915"/>
                  <a:pt x="193650" y="242747"/>
                  <a:pt x="200038" y="242747"/>
                </a:cubicBezTo>
                <a:cubicBezTo>
                  <a:pt x="200394" y="242747"/>
                  <a:pt x="200775" y="242760"/>
                  <a:pt x="201130" y="242785"/>
                </a:cubicBezTo>
                <a:close/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 rot="0" flipH="0" flipV="0">
            <a:off x="12966657" y="8861520"/>
            <a:ext cx="105891" cy="205231"/>
          </a:xfrm>
          <a:custGeom>
            <a:pathLst>
              <a:path w="105891" h="205231">
                <a:moveTo>
                  <a:pt x="64909" y="17399"/>
                </a:moveTo>
                <a:lnTo>
                  <a:pt x="64959" y="17487"/>
                </a:lnTo>
                <a:lnTo>
                  <a:pt x="64897" y="17374"/>
                </a:lnTo>
                <a:close/>
                <a:moveTo>
                  <a:pt x="65086" y="17716"/>
                </a:moveTo>
                <a:cubicBezTo>
                  <a:pt x="66255" y="20027"/>
                  <a:pt x="67944" y="21399"/>
                  <a:pt x="69519" y="22275"/>
                </a:cubicBezTo>
                <a:cubicBezTo>
                  <a:pt x="67677" y="21221"/>
                  <a:pt x="66115" y="19659"/>
                  <a:pt x="65086" y="17716"/>
                </a:cubicBezTo>
                <a:moveTo>
                  <a:pt x="70623" y="22834"/>
                </a:moveTo>
                <a:lnTo>
                  <a:pt x="70674" y="22860"/>
                </a:lnTo>
                <a:lnTo>
                  <a:pt x="70433" y="22732"/>
                </a:lnTo>
                <a:close/>
                <a:moveTo>
                  <a:pt x="70751" y="22885"/>
                </a:moveTo>
                <a:cubicBezTo>
                  <a:pt x="71246" y="23101"/>
                  <a:pt x="71754" y="23279"/>
                  <a:pt x="72274" y="23431"/>
                </a:cubicBezTo>
                <a:lnTo>
                  <a:pt x="72287" y="23418"/>
                </a:lnTo>
                <a:cubicBezTo>
                  <a:pt x="71754" y="23266"/>
                  <a:pt x="71246" y="23101"/>
                  <a:pt x="70751" y="22885"/>
                </a:cubicBezTo>
                <a:moveTo>
                  <a:pt x="63766" y="11024"/>
                </a:moveTo>
                <a:cubicBezTo>
                  <a:pt x="64236" y="6503"/>
                  <a:pt x="67385" y="2490"/>
                  <a:pt x="72033" y="1144"/>
                </a:cubicBezTo>
                <a:cubicBezTo>
                  <a:pt x="75932" y="0"/>
                  <a:pt x="79310" y="813"/>
                  <a:pt x="82231" y="3010"/>
                </a:cubicBezTo>
                <a:cubicBezTo>
                  <a:pt x="82714" y="3379"/>
                  <a:pt x="85025" y="5068"/>
                  <a:pt x="86181" y="8306"/>
                </a:cubicBezTo>
                <a:cubicBezTo>
                  <a:pt x="86943" y="7963"/>
                  <a:pt x="87895" y="7646"/>
                  <a:pt x="89013" y="7455"/>
                </a:cubicBezTo>
                <a:cubicBezTo>
                  <a:pt x="89699" y="7341"/>
                  <a:pt x="92442" y="7201"/>
                  <a:pt x="93699" y="7290"/>
                </a:cubicBezTo>
                <a:cubicBezTo>
                  <a:pt x="98322" y="7608"/>
                  <a:pt x="100786" y="10148"/>
                  <a:pt x="101332" y="10681"/>
                </a:cubicBezTo>
                <a:cubicBezTo>
                  <a:pt x="103631" y="12980"/>
                  <a:pt x="105891" y="17411"/>
                  <a:pt x="105561" y="23736"/>
                </a:cubicBezTo>
                <a:cubicBezTo>
                  <a:pt x="105117" y="32537"/>
                  <a:pt x="99046" y="49733"/>
                  <a:pt x="98411" y="52171"/>
                </a:cubicBezTo>
                <a:cubicBezTo>
                  <a:pt x="88543" y="89166"/>
                  <a:pt x="64656" y="118694"/>
                  <a:pt x="47180" y="152209"/>
                </a:cubicBezTo>
                <a:cubicBezTo>
                  <a:pt x="40132" y="165722"/>
                  <a:pt x="33566" y="179425"/>
                  <a:pt x="24981" y="191896"/>
                </a:cubicBezTo>
                <a:cubicBezTo>
                  <a:pt x="23876" y="193509"/>
                  <a:pt x="22428" y="197192"/>
                  <a:pt x="22428" y="197192"/>
                </a:cubicBezTo>
                <a:cubicBezTo>
                  <a:pt x="20282" y="202349"/>
                  <a:pt x="14744" y="205231"/>
                  <a:pt x="9283" y="204038"/>
                </a:cubicBezTo>
                <a:cubicBezTo>
                  <a:pt x="3823" y="202831"/>
                  <a:pt x="0" y="197891"/>
                  <a:pt x="216" y="192303"/>
                </a:cubicBezTo>
                <a:cubicBezTo>
                  <a:pt x="216" y="192303"/>
                  <a:pt x="533" y="184213"/>
                  <a:pt x="1028" y="180212"/>
                </a:cubicBezTo>
                <a:cubicBezTo>
                  <a:pt x="3099" y="163664"/>
                  <a:pt x="5080" y="146303"/>
                  <a:pt x="3226" y="129641"/>
                </a:cubicBezTo>
                <a:cubicBezTo>
                  <a:pt x="1917" y="117805"/>
                  <a:pt x="6388" y="107073"/>
                  <a:pt x="13881" y="97091"/>
                </a:cubicBezTo>
                <a:cubicBezTo>
                  <a:pt x="22225" y="86004"/>
                  <a:pt x="34798" y="75920"/>
                  <a:pt x="42100" y="64985"/>
                </a:cubicBezTo>
                <a:cubicBezTo>
                  <a:pt x="49771" y="53492"/>
                  <a:pt x="54026" y="42824"/>
                  <a:pt x="58572" y="29845"/>
                </a:cubicBezTo>
                <a:cubicBezTo>
                  <a:pt x="59436" y="27330"/>
                  <a:pt x="63144" y="13361"/>
                  <a:pt x="63766" y="11024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 rot="0" flipH="0" flipV="0">
            <a:off x="12964384" y="8848442"/>
            <a:ext cx="173532" cy="224789"/>
          </a:xfrm>
          <a:custGeom>
            <a:pathLst>
              <a:path w="173532" h="224789">
                <a:moveTo>
                  <a:pt x="88341" y="150787"/>
                </a:moveTo>
                <a:cubicBezTo>
                  <a:pt x="82919" y="156387"/>
                  <a:pt x="77407" y="161899"/>
                  <a:pt x="72009" y="167500"/>
                </a:cubicBezTo>
                <a:cubicBezTo>
                  <a:pt x="77877" y="162102"/>
                  <a:pt x="83325" y="156616"/>
                  <a:pt x="88429" y="151015"/>
                </a:cubicBezTo>
                <a:close/>
                <a:moveTo>
                  <a:pt x="87440" y="50115"/>
                </a:moveTo>
                <a:cubicBezTo>
                  <a:pt x="82068" y="47206"/>
                  <a:pt x="79858" y="40551"/>
                  <a:pt x="82525" y="34976"/>
                </a:cubicBezTo>
                <a:cubicBezTo>
                  <a:pt x="85268" y="29223"/>
                  <a:pt x="92176" y="26772"/>
                  <a:pt x="97942" y="29528"/>
                </a:cubicBezTo>
                <a:cubicBezTo>
                  <a:pt x="101688" y="31319"/>
                  <a:pt x="106273" y="31065"/>
                  <a:pt x="110858" y="30163"/>
                </a:cubicBezTo>
                <a:cubicBezTo>
                  <a:pt x="119621" y="28461"/>
                  <a:pt x="128447" y="23902"/>
                  <a:pt x="133908" y="19355"/>
                </a:cubicBezTo>
                <a:cubicBezTo>
                  <a:pt x="135343" y="18149"/>
                  <a:pt x="151802" y="4636"/>
                  <a:pt x="156019" y="2871"/>
                </a:cubicBezTo>
                <a:cubicBezTo>
                  <a:pt x="162889" y="0"/>
                  <a:pt x="167462" y="3277"/>
                  <a:pt x="169468" y="5271"/>
                </a:cubicBezTo>
                <a:cubicBezTo>
                  <a:pt x="172478" y="8293"/>
                  <a:pt x="173532" y="13577"/>
                  <a:pt x="172503" y="17730"/>
                </a:cubicBezTo>
                <a:cubicBezTo>
                  <a:pt x="169455" y="29896"/>
                  <a:pt x="165836" y="42215"/>
                  <a:pt x="162915" y="54572"/>
                </a:cubicBezTo>
                <a:cubicBezTo>
                  <a:pt x="148983" y="113742"/>
                  <a:pt x="122897" y="155092"/>
                  <a:pt x="77000" y="193928"/>
                </a:cubicBezTo>
                <a:cubicBezTo>
                  <a:pt x="68949" y="200761"/>
                  <a:pt x="55487" y="210261"/>
                  <a:pt x="41999" y="216776"/>
                </a:cubicBezTo>
                <a:cubicBezTo>
                  <a:pt x="31890" y="221678"/>
                  <a:pt x="21666" y="224789"/>
                  <a:pt x="13297" y="224789"/>
                </a:cubicBezTo>
                <a:cubicBezTo>
                  <a:pt x="13970" y="224789"/>
                  <a:pt x="15469" y="224561"/>
                  <a:pt x="15469" y="224561"/>
                </a:cubicBezTo>
                <a:cubicBezTo>
                  <a:pt x="15469" y="224561"/>
                  <a:pt x="7163" y="224180"/>
                  <a:pt x="4382" y="221398"/>
                </a:cubicBezTo>
                <a:cubicBezTo>
                  <a:pt x="839" y="217855"/>
                  <a:pt x="0" y="213740"/>
                  <a:pt x="915" y="209511"/>
                </a:cubicBezTo>
                <a:cubicBezTo>
                  <a:pt x="1740" y="205727"/>
                  <a:pt x="5474" y="201498"/>
                  <a:pt x="7100" y="200266"/>
                </a:cubicBezTo>
                <a:cubicBezTo>
                  <a:pt x="16472" y="193243"/>
                  <a:pt x="25032" y="187718"/>
                  <a:pt x="32157" y="178180"/>
                </a:cubicBezTo>
                <a:lnTo>
                  <a:pt x="32766" y="177368"/>
                </a:lnTo>
                <a:cubicBezTo>
                  <a:pt x="32017" y="176250"/>
                  <a:pt x="31445" y="174942"/>
                  <a:pt x="31026" y="173507"/>
                </a:cubicBezTo>
                <a:cubicBezTo>
                  <a:pt x="30734" y="172478"/>
                  <a:pt x="29350" y="168363"/>
                  <a:pt x="32779" y="163461"/>
                </a:cubicBezTo>
                <a:cubicBezTo>
                  <a:pt x="33693" y="162153"/>
                  <a:pt x="39485" y="155689"/>
                  <a:pt x="45034" y="149721"/>
                </a:cubicBezTo>
                <a:cubicBezTo>
                  <a:pt x="60033" y="131026"/>
                  <a:pt x="85052" y="97460"/>
                  <a:pt x="88518" y="91402"/>
                </a:cubicBezTo>
                <a:cubicBezTo>
                  <a:pt x="89306" y="90005"/>
                  <a:pt x="90093" y="88608"/>
                  <a:pt x="90868" y="87224"/>
                </a:cubicBezTo>
                <a:lnTo>
                  <a:pt x="90652" y="87046"/>
                </a:lnTo>
                <a:cubicBezTo>
                  <a:pt x="89344" y="86526"/>
                  <a:pt x="88176" y="85764"/>
                  <a:pt x="87135" y="84824"/>
                </a:cubicBezTo>
                <a:cubicBezTo>
                  <a:pt x="85294" y="83147"/>
                  <a:pt x="83135" y="80442"/>
                  <a:pt x="83135" y="75603"/>
                </a:cubicBezTo>
                <a:cubicBezTo>
                  <a:pt x="83135" y="75311"/>
                  <a:pt x="83147" y="74994"/>
                  <a:pt x="83173" y="74664"/>
                </a:cubicBezTo>
                <a:cubicBezTo>
                  <a:pt x="82842" y="73013"/>
                  <a:pt x="82677" y="71273"/>
                  <a:pt x="82665" y="69469"/>
                </a:cubicBezTo>
                <a:cubicBezTo>
                  <a:pt x="82639" y="63996"/>
                  <a:pt x="84189" y="57722"/>
                  <a:pt x="86360" y="52490"/>
                </a:cubicBezTo>
                <a:cubicBezTo>
                  <a:pt x="86703" y="51677"/>
                  <a:pt x="87046" y="50877"/>
                  <a:pt x="87440" y="50115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 rot="0" flipH="0" flipV="0">
            <a:off x="13077334" y="8817054"/>
            <a:ext cx="98056" cy="237451"/>
          </a:xfrm>
          <a:custGeom>
            <a:pathLst>
              <a:path w="98056" h="237451">
                <a:moveTo>
                  <a:pt x="72936" y="18923"/>
                </a:moveTo>
                <a:cubicBezTo>
                  <a:pt x="71273" y="16193"/>
                  <a:pt x="70752" y="12815"/>
                  <a:pt x="71755" y="9525"/>
                </a:cubicBezTo>
                <a:cubicBezTo>
                  <a:pt x="73634" y="3417"/>
                  <a:pt x="80098" y="0"/>
                  <a:pt x="86207" y="1867"/>
                </a:cubicBezTo>
                <a:cubicBezTo>
                  <a:pt x="88391" y="2541"/>
                  <a:pt x="90677" y="3861"/>
                  <a:pt x="92595" y="6414"/>
                </a:cubicBezTo>
                <a:cubicBezTo>
                  <a:pt x="93890" y="8154"/>
                  <a:pt x="95630" y="12129"/>
                  <a:pt x="96291" y="17996"/>
                </a:cubicBezTo>
                <a:cubicBezTo>
                  <a:pt x="98056" y="33540"/>
                  <a:pt x="96088" y="71043"/>
                  <a:pt x="95300" y="76758"/>
                </a:cubicBezTo>
                <a:cubicBezTo>
                  <a:pt x="85394" y="148094"/>
                  <a:pt x="70092" y="179933"/>
                  <a:pt x="21298" y="232498"/>
                </a:cubicBezTo>
                <a:cubicBezTo>
                  <a:pt x="16955" y="237172"/>
                  <a:pt x="9627" y="237451"/>
                  <a:pt x="4941" y="233108"/>
                </a:cubicBezTo>
                <a:cubicBezTo>
                  <a:pt x="267" y="228752"/>
                  <a:pt x="0" y="221437"/>
                  <a:pt x="4344" y="216763"/>
                </a:cubicBezTo>
                <a:cubicBezTo>
                  <a:pt x="49226" y="168440"/>
                  <a:pt x="63285" y="139166"/>
                  <a:pt x="72403" y="73571"/>
                </a:cubicBezTo>
                <a:cubicBezTo>
                  <a:pt x="73126" y="68376"/>
                  <a:pt x="72961" y="25209"/>
                  <a:pt x="72936" y="18923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 rot="0" flipH="0" flipV="0">
            <a:off x="13063850" y="8828861"/>
            <a:ext cx="145148" cy="231698"/>
          </a:xfrm>
          <a:custGeom>
            <a:pathLst>
              <a:path w="145148" h="231698">
                <a:moveTo>
                  <a:pt x="124371" y="4597"/>
                </a:moveTo>
                <a:cubicBezTo>
                  <a:pt x="126479" y="1804"/>
                  <a:pt x="129832" y="0"/>
                  <a:pt x="133591" y="0"/>
                </a:cubicBezTo>
                <a:cubicBezTo>
                  <a:pt x="139979" y="0"/>
                  <a:pt x="145148" y="5181"/>
                  <a:pt x="145148" y="11556"/>
                </a:cubicBezTo>
                <a:cubicBezTo>
                  <a:pt x="145148" y="71513"/>
                  <a:pt x="143078" y="125475"/>
                  <a:pt x="106007" y="177367"/>
                </a:cubicBezTo>
                <a:cubicBezTo>
                  <a:pt x="94438" y="193560"/>
                  <a:pt x="68466" y="215912"/>
                  <a:pt x="48807" y="221690"/>
                </a:cubicBezTo>
                <a:lnTo>
                  <a:pt x="47232" y="222160"/>
                </a:lnTo>
                <a:cubicBezTo>
                  <a:pt x="39193" y="226910"/>
                  <a:pt x="30417" y="230301"/>
                  <a:pt x="21870" y="230301"/>
                </a:cubicBezTo>
                <a:cubicBezTo>
                  <a:pt x="19089" y="230301"/>
                  <a:pt x="13564" y="230961"/>
                  <a:pt x="13564" y="230961"/>
                </a:cubicBezTo>
                <a:cubicBezTo>
                  <a:pt x="7239" y="231698"/>
                  <a:pt x="1512" y="227177"/>
                  <a:pt x="762" y="220852"/>
                </a:cubicBezTo>
                <a:cubicBezTo>
                  <a:pt x="0" y="214528"/>
                  <a:pt x="4509" y="208787"/>
                  <a:pt x="10834" y="208012"/>
                </a:cubicBezTo>
                <a:cubicBezTo>
                  <a:pt x="10834" y="208012"/>
                  <a:pt x="13856" y="207644"/>
                  <a:pt x="15355" y="207365"/>
                </a:cubicBezTo>
                <a:cubicBezTo>
                  <a:pt x="23483" y="205892"/>
                  <a:pt x="31065" y="203021"/>
                  <a:pt x="38913" y="200545"/>
                </a:cubicBezTo>
                <a:cubicBezTo>
                  <a:pt x="43117" y="197560"/>
                  <a:pt x="46978" y="194042"/>
                  <a:pt x="50280" y="191007"/>
                </a:cubicBezTo>
                <a:cubicBezTo>
                  <a:pt x="71794" y="171144"/>
                  <a:pt x="88253" y="141934"/>
                  <a:pt x="96609" y="114058"/>
                </a:cubicBezTo>
                <a:cubicBezTo>
                  <a:pt x="102756" y="93598"/>
                  <a:pt x="111252" y="73786"/>
                  <a:pt x="114783" y="52577"/>
                </a:cubicBezTo>
                <a:cubicBezTo>
                  <a:pt x="115494" y="48386"/>
                  <a:pt x="114872" y="33946"/>
                  <a:pt x="115697" y="23850"/>
                </a:cubicBezTo>
                <a:cubicBezTo>
                  <a:pt x="116269" y="16788"/>
                  <a:pt x="117958" y="11213"/>
                  <a:pt x="119672" y="8635"/>
                </a:cubicBezTo>
                <a:cubicBezTo>
                  <a:pt x="120892" y="6819"/>
                  <a:pt x="122517" y="5460"/>
                  <a:pt x="124371" y="4597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" name="Freeform 2974"/>
          <p:cNvSpPr/>
          <p:nvPr/>
        </p:nvSpPr>
        <p:spPr>
          <a:xfrm rot="0" flipH="0" flipV="0">
            <a:off x="13099559" y="10554909"/>
            <a:ext cx="648397" cy="611365"/>
          </a:xfrm>
          <a:custGeom>
            <a:pathLst>
              <a:path w="648397" h="611365">
                <a:moveTo>
                  <a:pt x="364502" y="244513"/>
                </a:moveTo>
                <a:lnTo>
                  <a:pt x="360070" y="248576"/>
                </a:lnTo>
                <a:lnTo>
                  <a:pt x="360337" y="248831"/>
                </a:lnTo>
                <a:lnTo>
                  <a:pt x="360477" y="248983"/>
                </a:lnTo>
                <a:cubicBezTo>
                  <a:pt x="362204" y="247103"/>
                  <a:pt x="363956" y="245249"/>
                  <a:pt x="365733" y="243396"/>
                </a:cubicBezTo>
                <a:close/>
                <a:moveTo>
                  <a:pt x="54153" y="494944"/>
                </a:moveTo>
                <a:lnTo>
                  <a:pt x="54457" y="495109"/>
                </a:lnTo>
                <a:lnTo>
                  <a:pt x="54559" y="495109"/>
                </a:lnTo>
                <a:cubicBezTo>
                  <a:pt x="54330" y="495007"/>
                  <a:pt x="54114" y="494906"/>
                  <a:pt x="53873" y="494791"/>
                </a:cubicBezTo>
                <a:close/>
                <a:moveTo>
                  <a:pt x="52844" y="518426"/>
                </a:moveTo>
                <a:cubicBezTo>
                  <a:pt x="50711" y="518426"/>
                  <a:pt x="48361" y="518439"/>
                  <a:pt x="46444" y="518464"/>
                </a:cubicBezTo>
                <a:lnTo>
                  <a:pt x="45326" y="521626"/>
                </a:lnTo>
                <a:cubicBezTo>
                  <a:pt x="44793" y="523201"/>
                  <a:pt x="44259" y="524763"/>
                  <a:pt x="43713" y="526326"/>
                </a:cubicBezTo>
                <a:lnTo>
                  <a:pt x="43167" y="527989"/>
                </a:lnTo>
                <a:lnTo>
                  <a:pt x="47168" y="524014"/>
                </a:lnTo>
                <a:close/>
                <a:moveTo>
                  <a:pt x="634072" y="77"/>
                </a:moveTo>
                <a:cubicBezTo>
                  <a:pt x="634529" y="13"/>
                  <a:pt x="634935" y="0"/>
                  <a:pt x="635316" y="0"/>
                </a:cubicBezTo>
                <a:cubicBezTo>
                  <a:pt x="635037" y="0"/>
                  <a:pt x="634351" y="51"/>
                  <a:pt x="634072" y="77"/>
                </a:cubicBezTo>
                <a:lnTo>
                  <a:pt x="633945" y="89"/>
                </a:lnTo>
                <a:cubicBezTo>
                  <a:pt x="634288" y="140"/>
                  <a:pt x="641247" y="1067"/>
                  <a:pt x="642124" y="1613"/>
                </a:cubicBezTo>
                <a:cubicBezTo>
                  <a:pt x="646721" y="4395"/>
                  <a:pt x="648397" y="8408"/>
                  <a:pt x="647534" y="13450"/>
                </a:cubicBezTo>
                <a:cubicBezTo>
                  <a:pt x="647292" y="14974"/>
                  <a:pt x="646708" y="17311"/>
                  <a:pt x="644283" y="19736"/>
                </a:cubicBezTo>
                <a:cubicBezTo>
                  <a:pt x="611326" y="52693"/>
                  <a:pt x="571981" y="80379"/>
                  <a:pt x="537641" y="111976"/>
                </a:cubicBezTo>
                <a:cubicBezTo>
                  <a:pt x="491679" y="154280"/>
                  <a:pt x="448385" y="199860"/>
                  <a:pt x="401547" y="240856"/>
                </a:cubicBezTo>
                <a:cubicBezTo>
                  <a:pt x="382269" y="257720"/>
                  <a:pt x="365556" y="278231"/>
                  <a:pt x="347980" y="296836"/>
                </a:cubicBezTo>
                <a:cubicBezTo>
                  <a:pt x="289293" y="359003"/>
                  <a:pt x="229362" y="423494"/>
                  <a:pt x="164960" y="479831"/>
                </a:cubicBezTo>
                <a:cubicBezTo>
                  <a:pt x="150304" y="492658"/>
                  <a:pt x="135725" y="508825"/>
                  <a:pt x="122898" y="523519"/>
                </a:cubicBezTo>
                <a:cubicBezTo>
                  <a:pt x="107886" y="540651"/>
                  <a:pt x="98476" y="564743"/>
                  <a:pt x="83210" y="580021"/>
                </a:cubicBezTo>
                <a:cubicBezTo>
                  <a:pt x="81140" y="582091"/>
                  <a:pt x="75984" y="584530"/>
                  <a:pt x="68783" y="584771"/>
                </a:cubicBezTo>
                <a:cubicBezTo>
                  <a:pt x="63474" y="584961"/>
                  <a:pt x="52527" y="585012"/>
                  <a:pt x="50063" y="585025"/>
                </a:cubicBezTo>
                <a:cubicBezTo>
                  <a:pt x="48793" y="586015"/>
                  <a:pt x="45732" y="588403"/>
                  <a:pt x="43281" y="590486"/>
                </a:cubicBezTo>
                <a:cubicBezTo>
                  <a:pt x="36157" y="596518"/>
                  <a:pt x="27279" y="603961"/>
                  <a:pt x="21742" y="606894"/>
                </a:cubicBezTo>
                <a:cubicBezTo>
                  <a:pt x="13322" y="611365"/>
                  <a:pt x="6731" y="608622"/>
                  <a:pt x="3708" y="605599"/>
                </a:cubicBezTo>
                <a:cubicBezTo>
                  <a:pt x="2781" y="604659"/>
                  <a:pt x="978" y="602640"/>
                  <a:pt x="368" y="598982"/>
                </a:cubicBezTo>
                <a:cubicBezTo>
                  <a:pt x="0" y="596709"/>
                  <a:pt x="444" y="587692"/>
                  <a:pt x="508" y="587362"/>
                </a:cubicBezTo>
                <a:cubicBezTo>
                  <a:pt x="1282" y="583082"/>
                  <a:pt x="16688" y="533552"/>
                  <a:pt x="23914" y="512851"/>
                </a:cubicBezTo>
                <a:cubicBezTo>
                  <a:pt x="25539" y="508203"/>
                  <a:pt x="26835" y="504850"/>
                  <a:pt x="27508" y="503453"/>
                </a:cubicBezTo>
                <a:cubicBezTo>
                  <a:pt x="28499" y="501421"/>
                  <a:pt x="29540" y="500278"/>
                  <a:pt x="30086" y="499732"/>
                </a:cubicBezTo>
                <a:cubicBezTo>
                  <a:pt x="31585" y="498233"/>
                  <a:pt x="35001" y="496061"/>
                  <a:pt x="40297" y="495515"/>
                </a:cubicBezTo>
                <a:cubicBezTo>
                  <a:pt x="40907" y="495452"/>
                  <a:pt x="41630" y="495388"/>
                  <a:pt x="42456" y="495350"/>
                </a:cubicBezTo>
                <a:cubicBezTo>
                  <a:pt x="43866" y="494449"/>
                  <a:pt x="45491" y="493852"/>
                  <a:pt x="47244" y="493623"/>
                </a:cubicBezTo>
                <a:lnTo>
                  <a:pt x="47942" y="493344"/>
                </a:lnTo>
                <a:cubicBezTo>
                  <a:pt x="64922" y="485800"/>
                  <a:pt x="78194" y="473011"/>
                  <a:pt x="92811" y="461924"/>
                </a:cubicBezTo>
                <a:cubicBezTo>
                  <a:pt x="128473" y="434873"/>
                  <a:pt x="169710" y="406336"/>
                  <a:pt x="198488" y="371817"/>
                </a:cubicBezTo>
                <a:cubicBezTo>
                  <a:pt x="228740" y="335521"/>
                  <a:pt x="266535" y="308914"/>
                  <a:pt x="299326" y="275247"/>
                </a:cubicBezTo>
                <a:cubicBezTo>
                  <a:pt x="352679" y="220460"/>
                  <a:pt x="427773" y="157125"/>
                  <a:pt x="490308" y="112459"/>
                </a:cubicBezTo>
                <a:cubicBezTo>
                  <a:pt x="523061" y="89066"/>
                  <a:pt x="550620" y="59220"/>
                  <a:pt x="582815" y="35078"/>
                </a:cubicBezTo>
                <a:cubicBezTo>
                  <a:pt x="592632" y="27725"/>
                  <a:pt x="602601" y="20841"/>
                  <a:pt x="612393" y="13500"/>
                </a:cubicBezTo>
                <a:cubicBezTo>
                  <a:pt x="614806" y="11697"/>
                  <a:pt x="622477" y="5068"/>
                  <a:pt x="627074" y="2464"/>
                </a:cubicBezTo>
                <a:cubicBezTo>
                  <a:pt x="629703" y="978"/>
                  <a:pt x="632116" y="305"/>
                  <a:pt x="633945" y="89"/>
                </a:cubicBezTo>
                <a:lnTo>
                  <a:pt x="633932" y="89"/>
                </a:lnTo>
                <a:close/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5" name="Freeform 2975"/>
          <p:cNvSpPr/>
          <p:nvPr/>
        </p:nvSpPr>
        <p:spPr>
          <a:xfrm rot="0" flipH="0" flipV="0">
            <a:off x="13127648" y="11051251"/>
            <a:ext cx="51307" cy="45706"/>
          </a:xfrm>
          <a:custGeom>
            <a:pathLst>
              <a:path w="51307" h="45706">
                <a:moveTo>
                  <a:pt x="3708" y="25501"/>
                </a:moveTo>
                <a:cubicBezTo>
                  <a:pt x="3086" y="26110"/>
                  <a:pt x="2464" y="26885"/>
                  <a:pt x="1880" y="27926"/>
                </a:cubicBezTo>
                <a:cubicBezTo>
                  <a:pt x="2388" y="27024"/>
                  <a:pt x="3010" y="26212"/>
                  <a:pt x="3708" y="25501"/>
                </a:cubicBezTo>
                <a:moveTo>
                  <a:pt x="23367" y="35534"/>
                </a:moveTo>
                <a:cubicBezTo>
                  <a:pt x="23138" y="36816"/>
                  <a:pt x="22719" y="38061"/>
                  <a:pt x="22046" y="39242"/>
                </a:cubicBezTo>
                <a:cubicBezTo>
                  <a:pt x="18427" y="45706"/>
                  <a:pt x="13233" y="45490"/>
                  <a:pt x="11543" y="45465"/>
                </a:cubicBezTo>
                <a:cubicBezTo>
                  <a:pt x="8762" y="45427"/>
                  <a:pt x="6260" y="44525"/>
                  <a:pt x="4088" y="42633"/>
                </a:cubicBezTo>
                <a:cubicBezTo>
                  <a:pt x="2667" y="41401"/>
                  <a:pt x="724" y="39229"/>
                  <a:pt x="178" y="35406"/>
                </a:cubicBezTo>
                <a:cubicBezTo>
                  <a:pt x="0" y="34187"/>
                  <a:pt x="279" y="29438"/>
                  <a:pt x="1905" y="25476"/>
                </a:cubicBezTo>
                <a:cubicBezTo>
                  <a:pt x="3467" y="21717"/>
                  <a:pt x="6108" y="18898"/>
                  <a:pt x="8216" y="17640"/>
                </a:cubicBezTo>
                <a:cubicBezTo>
                  <a:pt x="16065" y="12928"/>
                  <a:pt x="24104" y="8623"/>
                  <a:pt x="31724" y="3543"/>
                </a:cubicBezTo>
                <a:cubicBezTo>
                  <a:pt x="37045" y="0"/>
                  <a:pt x="44221" y="1435"/>
                  <a:pt x="47764" y="6744"/>
                </a:cubicBezTo>
                <a:cubicBezTo>
                  <a:pt x="51307" y="12052"/>
                  <a:pt x="49872" y="19253"/>
                  <a:pt x="44563" y="22784"/>
                </a:cubicBezTo>
                <a:cubicBezTo>
                  <a:pt x="37680" y="27355"/>
                  <a:pt x="30479" y="31355"/>
                  <a:pt x="23367" y="35534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 rot="0" flipH="0" flipV="0">
            <a:off x="13130217" y="10892897"/>
            <a:ext cx="71728" cy="176605"/>
          </a:xfrm>
          <a:custGeom>
            <a:pathLst>
              <a:path w="71728" h="176605">
                <a:moveTo>
                  <a:pt x="47002" y="11239"/>
                </a:moveTo>
                <a:cubicBezTo>
                  <a:pt x="47141" y="10401"/>
                  <a:pt x="47357" y="9550"/>
                  <a:pt x="47713" y="8725"/>
                </a:cubicBezTo>
                <a:cubicBezTo>
                  <a:pt x="50126" y="2819"/>
                  <a:pt x="56895" y="0"/>
                  <a:pt x="62800" y="2426"/>
                </a:cubicBezTo>
                <a:cubicBezTo>
                  <a:pt x="63181" y="2578"/>
                  <a:pt x="71728" y="6414"/>
                  <a:pt x="69607" y="16103"/>
                </a:cubicBezTo>
                <a:cubicBezTo>
                  <a:pt x="68973" y="18973"/>
                  <a:pt x="65226" y="33857"/>
                  <a:pt x="62978" y="47853"/>
                </a:cubicBezTo>
                <a:cubicBezTo>
                  <a:pt x="58901" y="73278"/>
                  <a:pt x="53872" y="99440"/>
                  <a:pt x="44805" y="123621"/>
                </a:cubicBezTo>
                <a:cubicBezTo>
                  <a:pt x="42481" y="129844"/>
                  <a:pt x="39319" y="135660"/>
                  <a:pt x="35966" y="141375"/>
                </a:cubicBezTo>
                <a:cubicBezTo>
                  <a:pt x="35611" y="142010"/>
                  <a:pt x="35014" y="143166"/>
                  <a:pt x="34277" y="144652"/>
                </a:cubicBezTo>
                <a:cubicBezTo>
                  <a:pt x="34518" y="146798"/>
                  <a:pt x="34163" y="149046"/>
                  <a:pt x="33121" y="151116"/>
                </a:cubicBezTo>
                <a:cubicBezTo>
                  <a:pt x="31166" y="155028"/>
                  <a:pt x="29400" y="159067"/>
                  <a:pt x="27229" y="162864"/>
                </a:cubicBezTo>
                <a:cubicBezTo>
                  <a:pt x="24447" y="167741"/>
                  <a:pt x="22746" y="170319"/>
                  <a:pt x="21971" y="171284"/>
                </a:cubicBezTo>
                <a:cubicBezTo>
                  <a:pt x="20117" y="173608"/>
                  <a:pt x="18364" y="174484"/>
                  <a:pt x="17513" y="174878"/>
                </a:cubicBezTo>
                <a:cubicBezTo>
                  <a:pt x="13843" y="176605"/>
                  <a:pt x="10769" y="176097"/>
                  <a:pt x="8458" y="175221"/>
                </a:cubicBezTo>
                <a:cubicBezTo>
                  <a:pt x="6045" y="174319"/>
                  <a:pt x="3924" y="172706"/>
                  <a:pt x="2438" y="170052"/>
                </a:cubicBezTo>
                <a:cubicBezTo>
                  <a:pt x="1829" y="168973"/>
                  <a:pt x="0" y="165620"/>
                  <a:pt x="1537" y="160476"/>
                </a:cubicBezTo>
                <a:cubicBezTo>
                  <a:pt x="2794" y="156273"/>
                  <a:pt x="13411" y="134162"/>
                  <a:pt x="16002" y="129729"/>
                </a:cubicBezTo>
                <a:cubicBezTo>
                  <a:pt x="18681" y="125132"/>
                  <a:pt x="21285" y="120509"/>
                  <a:pt x="23152" y="115506"/>
                </a:cubicBezTo>
                <a:cubicBezTo>
                  <a:pt x="31686" y="92760"/>
                  <a:pt x="36322" y="68122"/>
                  <a:pt x="40144" y="44208"/>
                </a:cubicBezTo>
                <a:cubicBezTo>
                  <a:pt x="42380" y="30250"/>
                  <a:pt x="46634" y="12712"/>
                  <a:pt x="47002" y="11239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 rot="0" flipH="0" flipV="0">
            <a:off x="13148732" y="10566098"/>
            <a:ext cx="593699" cy="499490"/>
          </a:xfrm>
          <a:custGeom>
            <a:pathLst>
              <a:path w="593699" h="499490">
                <a:moveTo>
                  <a:pt x="35979" y="345503"/>
                </a:moveTo>
                <a:cubicBezTo>
                  <a:pt x="34443" y="346455"/>
                  <a:pt x="32779" y="348182"/>
                  <a:pt x="31776" y="351256"/>
                </a:cubicBezTo>
                <a:cubicBezTo>
                  <a:pt x="32563" y="348855"/>
                  <a:pt x="34074" y="346874"/>
                  <a:pt x="35979" y="345503"/>
                </a:cubicBezTo>
                <a:moveTo>
                  <a:pt x="46240" y="433310"/>
                </a:moveTo>
                <a:cubicBezTo>
                  <a:pt x="77469" y="410209"/>
                  <a:pt x="105752" y="382028"/>
                  <a:pt x="133819" y="355612"/>
                </a:cubicBezTo>
                <a:cubicBezTo>
                  <a:pt x="155968" y="334772"/>
                  <a:pt x="174637" y="308534"/>
                  <a:pt x="198462" y="289471"/>
                </a:cubicBezTo>
                <a:cubicBezTo>
                  <a:pt x="264312" y="236791"/>
                  <a:pt x="330758" y="181927"/>
                  <a:pt x="399478" y="131712"/>
                </a:cubicBezTo>
                <a:cubicBezTo>
                  <a:pt x="425399" y="112776"/>
                  <a:pt x="447433" y="88456"/>
                  <a:pt x="472744" y="68770"/>
                </a:cubicBezTo>
                <a:cubicBezTo>
                  <a:pt x="504939" y="43726"/>
                  <a:pt x="540664" y="25844"/>
                  <a:pt x="574128" y="3531"/>
                </a:cubicBezTo>
                <a:cubicBezTo>
                  <a:pt x="579437" y="0"/>
                  <a:pt x="586612" y="1435"/>
                  <a:pt x="590168" y="6744"/>
                </a:cubicBezTo>
                <a:cubicBezTo>
                  <a:pt x="593699" y="12052"/>
                  <a:pt x="592277" y="19240"/>
                  <a:pt x="586968" y="22784"/>
                </a:cubicBezTo>
                <a:cubicBezTo>
                  <a:pt x="553961" y="44767"/>
                  <a:pt x="518680" y="62332"/>
                  <a:pt x="486943" y="87020"/>
                </a:cubicBezTo>
                <a:cubicBezTo>
                  <a:pt x="461454" y="106845"/>
                  <a:pt x="439229" y="131305"/>
                  <a:pt x="413118" y="150381"/>
                </a:cubicBezTo>
                <a:cubicBezTo>
                  <a:pt x="344677" y="200393"/>
                  <a:pt x="278485" y="255067"/>
                  <a:pt x="212915" y="307530"/>
                </a:cubicBezTo>
                <a:cubicBezTo>
                  <a:pt x="189560" y="326200"/>
                  <a:pt x="171373" y="352030"/>
                  <a:pt x="149669" y="372452"/>
                </a:cubicBezTo>
                <a:cubicBezTo>
                  <a:pt x="115100" y="404989"/>
                  <a:pt x="80086" y="439965"/>
                  <a:pt x="40093" y="465683"/>
                </a:cubicBezTo>
                <a:cubicBezTo>
                  <a:pt x="34392" y="469353"/>
                  <a:pt x="30976" y="476389"/>
                  <a:pt x="28436" y="481824"/>
                </a:cubicBezTo>
                <a:cubicBezTo>
                  <a:pt x="25769" y="487539"/>
                  <a:pt x="23762" y="492226"/>
                  <a:pt x="22467" y="494029"/>
                </a:cubicBezTo>
                <a:cubicBezTo>
                  <a:pt x="19101" y="498703"/>
                  <a:pt x="14961" y="499490"/>
                  <a:pt x="12269" y="499490"/>
                </a:cubicBezTo>
                <a:cubicBezTo>
                  <a:pt x="9538" y="499490"/>
                  <a:pt x="7227" y="498626"/>
                  <a:pt x="5258" y="497115"/>
                </a:cubicBezTo>
                <a:cubicBezTo>
                  <a:pt x="3518" y="495794"/>
                  <a:pt x="1753" y="493800"/>
                  <a:pt x="991" y="490498"/>
                </a:cubicBezTo>
                <a:cubicBezTo>
                  <a:pt x="889" y="490041"/>
                  <a:pt x="0" y="487171"/>
                  <a:pt x="1740" y="483069"/>
                </a:cubicBezTo>
                <a:cubicBezTo>
                  <a:pt x="2617" y="480986"/>
                  <a:pt x="7697" y="470559"/>
                  <a:pt x="8039" y="469785"/>
                </a:cubicBezTo>
                <a:cubicBezTo>
                  <a:pt x="12269" y="459891"/>
                  <a:pt x="17272" y="451484"/>
                  <a:pt x="20333" y="440791"/>
                </a:cubicBezTo>
                <a:cubicBezTo>
                  <a:pt x="26683" y="418591"/>
                  <a:pt x="32436" y="389953"/>
                  <a:pt x="41732" y="366470"/>
                </a:cubicBezTo>
                <a:cubicBezTo>
                  <a:pt x="38671" y="366191"/>
                  <a:pt x="36232" y="365099"/>
                  <a:pt x="36067" y="364984"/>
                </a:cubicBezTo>
                <a:cubicBezTo>
                  <a:pt x="35395" y="364540"/>
                  <a:pt x="29617" y="360958"/>
                  <a:pt x="31242" y="353008"/>
                </a:cubicBezTo>
                <a:cubicBezTo>
                  <a:pt x="31496" y="351726"/>
                  <a:pt x="34265" y="342963"/>
                  <a:pt x="36220" y="340042"/>
                </a:cubicBezTo>
                <a:cubicBezTo>
                  <a:pt x="39357" y="335318"/>
                  <a:pt x="42900" y="329921"/>
                  <a:pt x="46469" y="325552"/>
                </a:cubicBezTo>
                <a:cubicBezTo>
                  <a:pt x="57022" y="312649"/>
                  <a:pt x="70916" y="303543"/>
                  <a:pt x="81851" y="290919"/>
                </a:cubicBezTo>
                <a:cubicBezTo>
                  <a:pt x="89636" y="281953"/>
                  <a:pt x="100545" y="276987"/>
                  <a:pt x="108407" y="268338"/>
                </a:cubicBezTo>
                <a:cubicBezTo>
                  <a:pt x="139560" y="234074"/>
                  <a:pt x="166674" y="206908"/>
                  <a:pt x="213004" y="197637"/>
                </a:cubicBezTo>
                <a:cubicBezTo>
                  <a:pt x="225501" y="195148"/>
                  <a:pt x="236740" y="187223"/>
                  <a:pt x="246710" y="179743"/>
                </a:cubicBezTo>
                <a:cubicBezTo>
                  <a:pt x="246976" y="179540"/>
                  <a:pt x="247345" y="179222"/>
                  <a:pt x="247560" y="179019"/>
                </a:cubicBezTo>
                <a:cubicBezTo>
                  <a:pt x="247611" y="178549"/>
                  <a:pt x="247675" y="177660"/>
                  <a:pt x="247675" y="177000"/>
                </a:cubicBezTo>
                <a:cubicBezTo>
                  <a:pt x="247675" y="176124"/>
                  <a:pt x="248513" y="169062"/>
                  <a:pt x="249212" y="167500"/>
                </a:cubicBezTo>
                <a:cubicBezTo>
                  <a:pt x="251332" y="162750"/>
                  <a:pt x="255003" y="161328"/>
                  <a:pt x="257352" y="160795"/>
                </a:cubicBezTo>
                <a:cubicBezTo>
                  <a:pt x="259727" y="160261"/>
                  <a:pt x="262165" y="160426"/>
                  <a:pt x="264617" y="161519"/>
                </a:cubicBezTo>
                <a:cubicBezTo>
                  <a:pt x="266242" y="162230"/>
                  <a:pt x="268642" y="163576"/>
                  <a:pt x="270382" y="167043"/>
                </a:cubicBezTo>
                <a:cubicBezTo>
                  <a:pt x="274434" y="175171"/>
                  <a:pt x="273583" y="185090"/>
                  <a:pt x="268401" y="195161"/>
                </a:cubicBezTo>
                <a:cubicBezTo>
                  <a:pt x="259740" y="211925"/>
                  <a:pt x="238429" y="229705"/>
                  <a:pt x="228930" y="235039"/>
                </a:cubicBezTo>
                <a:cubicBezTo>
                  <a:pt x="206730" y="247536"/>
                  <a:pt x="181698" y="254203"/>
                  <a:pt x="159765" y="267602"/>
                </a:cubicBezTo>
                <a:cubicBezTo>
                  <a:pt x="124879" y="288925"/>
                  <a:pt x="90754" y="325056"/>
                  <a:pt x="70205" y="360273"/>
                </a:cubicBezTo>
                <a:cubicBezTo>
                  <a:pt x="58648" y="380085"/>
                  <a:pt x="52412" y="408863"/>
                  <a:pt x="46240" y="433310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 rot="0" flipH="0" flipV="0">
            <a:off x="13172595" y="11077195"/>
            <a:ext cx="225246" cy="418210"/>
          </a:xfrm>
          <a:custGeom>
            <a:pathLst>
              <a:path w="225246" h="418210">
                <a:moveTo>
                  <a:pt x="36448" y="13322"/>
                </a:moveTo>
                <a:cubicBezTo>
                  <a:pt x="36778" y="11227"/>
                  <a:pt x="37425" y="9195"/>
                  <a:pt x="38403" y="7227"/>
                </a:cubicBezTo>
                <a:cubicBezTo>
                  <a:pt x="41718" y="584"/>
                  <a:pt x="46900" y="0"/>
                  <a:pt x="50646" y="432"/>
                </a:cubicBezTo>
                <a:cubicBezTo>
                  <a:pt x="53237" y="749"/>
                  <a:pt x="57072" y="1931"/>
                  <a:pt x="59841" y="6566"/>
                </a:cubicBezTo>
                <a:cubicBezTo>
                  <a:pt x="61886" y="9995"/>
                  <a:pt x="65099" y="25272"/>
                  <a:pt x="65099" y="39560"/>
                </a:cubicBezTo>
                <a:cubicBezTo>
                  <a:pt x="65099" y="43103"/>
                  <a:pt x="63524" y="46253"/>
                  <a:pt x="61035" y="48373"/>
                </a:cubicBezTo>
                <a:cubicBezTo>
                  <a:pt x="61581" y="57403"/>
                  <a:pt x="61721" y="67703"/>
                  <a:pt x="62114" y="76517"/>
                </a:cubicBezTo>
                <a:cubicBezTo>
                  <a:pt x="66851" y="115620"/>
                  <a:pt x="80821" y="154431"/>
                  <a:pt x="95426" y="190271"/>
                </a:cubicBezTo>
                <a:cubicBezTo>
                  <a:pt x="109219" y="224167"/>
                  <a:pt x="123747" y="265696"/>
                  <a:pt x="147788" y="293344"/>
                </a:cubicBezTo>
                <a:cubicBezTo>
                  <a:pt x="165200" y="313372"/>
                  <a:pt x="182777" y="334530"/>
                  <a:pt x="200989" y="353707"/>
                </a:cubicBezTo>
                <a:cubicBezTo>
                  <a:pt x="208698" y="361822"/>
                  <a:pt x="215136" y="368058"/>
                  <a:pt x="219086" y="373430"/>
                </a:cubicBezTo>
                <a:cubicBezTo>
                  <a:pt x="223341" y="379234"/>
                  <a:pt x="225246" y="384657"/>
                  <a:pt x="225208" y="389864"/>
                </a:cubicBezTo>
                <a:cubicBezTo>
                  <a:pt x="225144" y="397471"/>
                  <a:pt x="220813" y="406323"/>
                  <a:pt x="206221" y="416051"/>
                </a:cubicBezTo>
                <a:cubicBezTo>
                  <a:pt x="204329" y="417321"/>
                  <a:pt x="201941" y="418210"/>
                  <a:pt x="198969" y="418159"/>
                </a:cubicBezTo>
                <a:cubicBezTo>
                  <a:pt x="196645" y="418134"/>
                  <a:pt x="192327" y="417004"/>
                  <a:pt x="187324" y="413626"/>
                </a:cubicBezTo>
                <a:cubicBezTo>
                  <a:pt x="175144" y="405434"/>
                  <a:pt x="149795" y="380618"/>
                  <a:pt x="143534" y="375246"/>
                </a:cubicBezTo>
                <a:cubicBezTo>
                  <a:pt x="139343" y="371665"/>
                  <a:pt x="134123" y="366508"/>
                  <a:pt x="128269" y="360146"/>
                </a:cubicBezTo>
                <a:cubicBezTo>
                  <a:pt x="70306" y="311289"/>
                  <a:pt x="44868" y="238073"/>
                  <a:pt x="19481" y="167360"/>
                </a:cubicBezTo>
                <a:cubicBezTo>
                  <a:pt x="11328" y="144690"/>
                  <a:pt x="4965" y="119290"/>
                  <a:pt x="2095" y="95287"/>
                </a:cubicBezTo>
                <a:cubicBezTo>
                  <a:pt x="1219" y="87858"/>
                  <a:pt x="800" y="80378"/>
                  <a:pt x="431" y="72910"/>
                </a:cubicBezTo>
                <a:cubicBezTo>
                  <a:pt x="228" y="68782"/>
                  <a:pt x="0" y="64617"/>
                  <a:pt x="508" y="60515"/>
                </a:cubicBezTo>
                <a:cubicBezTo>
                  <a:pt x="647" y="59473"/>
                  <a:pt x="1600" y="57518"/>
                  <a:pt x="2565" y="55778"/>
                </a:cubicBezTo>
                <a:cubicBezTo>
                  <a:pt x="3187" y="54025"/>
                  <a:pt x="4241" y="52399"/>
                  <a:pt x="5714" y="51079"/>
                </a:cubicBezTo>
                <a:cubicBezTo>
                  <a:pt x="7683" y="49288"/>
                  <a:pt x="9067" y="48907"/>
                  <a:pt x="9321" y="48805"/>
                </a:cubicBezTo>
                <a:cubicBezTo>
                  <a:pt x="13436" y="47167"/>
                  <a:pt x="16548" y="47916"/>
                  <a:pt x="18719" y="49085"/>
                </a:cubicBezTo>
                <a:cubicBezTo>
                  <a:pt x="18834" y="47561"/>
                  <a:pt x="18986" y="46062"/>
                  <a:pt x="19164" y="44614"/>
                </a:cubicBezTo>
                <a:cubicBezTo>
                  <a:pt x="20129" y="36588"/>
                  <a:pt x="21945" y="29692"/>
                  <a:pt x="24536" y="24713"/>
                </a:cubicBezTo>
                <a:cubicBezTo>
                  <a:pt x="27190" y="19583"/>
                  <a:pt x="30746" y="16065"/>
                  <a:pt x="34785" y="14045"/>
                </a:cubicBezTo>
                <a:cubicBezTo>
                  <a:pt x="35344" y="13753"/>
                  <a:pt x="35890" y="13525"/>
                  <a:pt x="36448" y="13322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 rot="0" flipH="0" flipV="0">
            <a:off x="12647365" y="11144028"/>
            <a:ext cx="223925" cy="272275"/>
          </a:xfrm>
          <a:custGeom>
            <a:pathLst>
              <a:path w="223925" h="272275">
                <a:moveTo>
                  <a:pt x="16446" y="246329"/>
                </a:moveTo>
                <a:lnTo>
                  <a:pt x="16509" y="246341"/>
                </a:lnTo>
                <a:lnTo>
                  <a:pt x="16458" y="246329"/>
                </a:lnTo>
                <a:close/>
                <a:moveTo>
                  <a:pt x="21513" y="265658"/>
                </a:moveTo>
                <a:cubicBezTo>
                  <a:pt x="18820" y="268325"/>
                  <a:pt x="14897" y="269620"/>
                  <a:pt x="10922" y="268769"/>
                </a:cubicBezTo>
                <a:cubicBezTo>
                  <a:pt x="4712" y="267423"/>
                  <a:pt x="1842" y="263677"/>
                  <a:pt x="648" y="258990"/>
                </a:cubicBezTo>
                <a:cubicBezTo>
                  <a:pt x="0" y="256463"/>
                  <a:pt x="38" y="252971"/>
                  <a:pt x="1410" y="249135"/>
                </a:cubicBezTo>
                <a:cubicBezTo>
                  <a:pt x="2324" y="246595"/>
                  <a:pt x="4369" y="243459"/>
                  <a:pt x="4928" y="241275"/>
                </a:cubicBezTo>
                <a:cubicBezTo>
                  <a:pt x="8395" y="227635"/>
                  <a:pt x="11925" y="220434"/>
                  <a:pt x="20027" y="209245"/>
                </a:cubicBezTo>
                <a:cubicBezTo>
                  <a:pt x="33044" y="191313"/>
                  <a:pt x="42506" y="174867"/>
                  <a:pt x="58876" y="159284"/>
                </a:cubicBezTo>
                <a:cubicBezTo>
                  <a:pt x="66814" y="151727"/>
                  <a:pt x="77063" y="149060"/>
                  <a:pt x="86448" y="144158"/>
                </a:cubicBezTo>
                <a:cubicBezTo>
                  <a:pt x="99821" y="137148"/>
                  <a:pt x="110438" y="126530"/>
                  <a:pt x="121360" y="116320"/>
                </a:cubicBezTo>
                <a:cubicBezTo>
                  <a:pt x="142430" y="96558"/>
                  <a:pt x="156869" y="70206"/>
                  <a:pt x="169646" y="44666"/>
                </a:cubicBezTo>
                <a:cubicBezTo>
                  <a:pt x="173087" y="37783"/>
                  <a:pt x="176224" y="23381"/>
                  <a:pt x="176224" y="15507"/>
                </a:cubicBezTo>
                <a:cubicBezTo>
                  <a:pt x="176224" y="11392"/>
                  <a:pt x="178155" y="7277"/>
                  <a:pt x="180377" y="5284"/>
                </a:cubicBezTo>
                <a:cubicBezTo>
                  <a:pt x="183019" y="2909"/>
                  <a:pt x="187299" y="0"/>
                  <a:pt x="194512" y="3607"/>
                </a:cubicBezTo>
                <a:cubicBezTo>
                  <a:pt x="196785" y="4750"/>
                  <a:pt x="199199" y="6630"/>
                  <a:pt x="201434" y="9081"/>
                </a:cubicBezTo>
                <a:cubicBezTo>
                  <a:pt x="204037" y="11926"/>
                  <a:pt x="206539" y="15812"/>
                  <a:pt x="208533" y="18276"/>
                </a:cubicBezTo>
                <a:cubicBezTo>
                  <a:pt x="209511" y="18771"/>
                  <a:pt x="212648" y="20358"/>
                  <a:pt x="214172" y="21311"/>
                </a:cubicBezTo>
                <a:cubicBezTo>
                  <a:pt x="217283" y="23292"/>
                  <a:pt x="219531" y="25769"/>
                  <a:pt x="220827" y="28423"/>
                </a:cubicBezTo>
                <a:cubicBezTo>
                  <a:pt x="223252" y="33452"/>
                  <a:pt x="223925" y="40247"/>
                  <a:pt x="222846" y="47790"/>
                </a:cubicBezTo>
                <a:cubicBezTo>
                  <a:pt x="221131" y="59728"/>
                  <a:pt x="214947" y="74244"/>
                  <a:pt x="213016" y="81623"/>
                </a:cubicBezTo>
                <a:cubicBezTo>
                  <a:pt x="208508" y="98883"/>
                  <a:pt x="199186" y="112878"/>
                  <a:pt x="189750" y="127800"/>
                </a:cubicBezTo>
                <a:cubicBezTo>
                  <a:pt x="166280" y="164986"/>
                  <a:pt x="149834" y="173406"/>
                  <a:pt x="130060" y="182652"/>
                </a:cubicBezTo>
                <a:cubicBezTo>
                  <a:pt x="118579" y="188024"/>
                  <a:pt x="105752" y="193624"/>
                  <a:pt x="88886" y="207112"/>
                </a:cubicBezTo>
                <a:cubicBezTo>
                  <a:pt x="79107" y="214948"/>
                  <a:pt x="68922" y="226327"/>
                  <a:pt x="64363" y="238125"/>
                </a:cubicBezTo>
                <a:cubicBezTo>
                  <a:pt x="62356" y="243383"/>
                  <a:pt x="59676" y="249338"/>
                  <a:pt x="59676" y="255053"/>
                </a:cubicBezTo>
                <a:cubicBezTo>
                  <a:pt x="59676" y="257581"/>
                  <a:pt x="58546" y="262546"/>
                  <a:pt x="58546" y="262546"/>
                </a:cubicBezTo>
                <a:cubicBezTo>
                  <a:pt x="57035" y="268528"/>
                  <a:pt x="51104" y="272275"/>
                  <a:pt x="45071" y="271068"/>
                </a:cubicBezTo>
                <a:cubicBezTo>
                  <a:pt x="45071" y="271068"/>
                  <a:pt x="32054" y="268465"/>
                  <a:pt x="25564" y="267169"/>
                </a:cubicBezTo>
                <a:cubicBezTo>
                  <a:pt x="24015" y="266852"/>
                  <a:pt x="22669" y="266344"/>
                  <a:pt x="21513" y="265658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 rot="0" flipH="0" flipV="0">
            <a:off x="12020984" y="11204294"/>
            <a:ext cx="204253" cy="225183"/>
          </a:xfrm>
          <a:custGeom>
            <a:pathLst>
              <a:path w="204253" h="225183">
                <a:moveTo>
                  <a:pt x="90589" y="116586"/>
                </a:moveTo>
                <a:cubicBezTo>
                  <a:pt x="95618" y="125310"/>
                  <a:pt x="100507" y="134073"/>
                  <a:pt x="105333" y="142836"/>
                </a:cubicBezTo>
                <a:cubicBezTo>
                  <a:pt x="103835" y="139014"/>
                  <a:pt x="102412" y="135699"/>
                  <a:pt x="101091" y="133362"/>
                </a:cubicBezTo>
                <a:cubicBezTo>
                  <a:pt x="97789" y="127533"/>
                  <a:pt x="94271" y="121958"/>
                  <a:pt x="90589" y="116586"/>
                </a:cubicBezTo>
                <a:moveTo>
                  <a:pt x="5347" y="21273"/>
                </a:moveTo>
                <a:cubicBezTo>
                  <a:pt x="5068" y="21044"/>
                  <a:pt x="4788" y="20790"/>
                  <a:pt x="4522" y="20536"/>
                </a:cubicBezTo>
                <a:cubicBezTo>
                  <a:pt x="0" y="16015"/>
                  <a:pt x="0" y="8687"/>
                  <a:pt x="4522" y="4166"/>
                </a:cubicBezTo>
                <a:cubicBezTo>
                  <a:pt x="8116" y="572"/>
                  <a:pt x="11684" y="0"/>
                  <a:pt x="14402" y="102"/>
                </a:cubicBezTo>
                <a:cubicBezTo>
                  <a:pt x="17183" y="204"/>
                  <a:pt x="19812" y="1118"/>
                  <a:pt x="22137" y="3137"/>
                </a:cubicBezTo>
                <a:cubicBezTo>
                  <a:pt x="23178" y="3087"/>
                  <a:pt x="24308" y="3201"/>
                  <a:pt x="25553" y="3493"/>
                </a:cubicBezTo>
                <a:cubicBezTo>
                  <a:pt x="26442" y="3696"/>
                  <a:pt x="28169" y="4255"/>
                  <a:pt x="30188" y="5601"/>
                </a:cubicBezTo>
                <a:cubicBezTo>
                  <a:pt x="32042" y="6808"/>
                  <a:pt x="35522" y="9652"/>
                  <a:pt x="37110" y="10884"/>
                </a:cubicBezTo>
                <a:cubicBezTo>
                  <a:pt x="43790" y="16079"/>
                  <a:pt x="50737" y="21273"/>
                  <a:pt x="57163" y="26937"/>
                </a:cubicBezTo>
                <a:cubicBezTo>
                  <a:pt x="73394" y="41263"/>
                  <a:pt x="89637" y="58065"/>
                  <a:pt x="107035" y="70752"/>
                </a:cubicBezTo>
                <a:cubicBezTo>
                  <a:pt x="118846" y="79337"/>
                  <a:pt x="129590" y="87440"/>
                  <a:pt x="140639" y="97156"/>
                </a:cubicBezTo>
                <a:cubicBezTo>
                  <a:pt x="146164" y="102020"/>
                  <a:pt x="152526" y="106211"/>
                  <a:pt x="158940" y="109792"/>
                </a:cubicBezTo>
                <a:cubicBezTo>
                  <a:pt x="164464" y="112891"/>
                  <a:pt x="175107" y="116333"/>
                  <a:pt x="183819" y="120815"/>
                </a:cubicBezTo>
                <a:cubicBezTo>
                  <a:pt x="192239" y="125145"/>
                  <a:pt x="198919" y="130683"/>
                  <a:pt x="201866" y="136550"/>
                </a:cubicBezTo>
                <a:cubicBezTo>
                  <a:pt x="204253" y="141351"/>
                  <a:pt x="204190" y="147980"/>
                  <a:pt x="198818" y="154787"/>
                </a:cubicBezTo>
                <a:cubicBezTo>
                  <a:pt x="194576" y="160185"/>
                  <a:pt x="182587" y="169062"/>
                  <a:pt x="174193" y="174955"/>
                </a:cubicBezTo>
                <a:cubicBezTo>
                  <a:pt x="173329" y="175933"/>
                  <a:pt x="172351" y="176669"/>
                  <a:pt x="171411" y="177253"/>
                </a:cubicBezTo>
                <a:cubicBezTo>
                  <a:pt x="170776" y="177647"/>
                  <a:pt x="170129" y="177965"/>
                  <a:pt x="169456" y="178231"/>
                </a:cubicBezTo>
                <a:lnTo>
                  <a:pt x="166585" y="180174"/>
                </a:lnTo>
                <a:lnTo>
                  <a:pt x="165506" y="180886"/>
                </a:lnTo>
                <a:cubicBezTo>
                  <a:pt x="161493" y="186918"/>
                  <a:pt x="156806" y="196926"/>
                  <a:pt x="151333" y="205244"/>
                </a:cubicBezTo>
                <a:cubicBezTo>
                  <a:pt x="146265" y="212953"/>
                  <a:pt x="140373" y="219240"/>
                  <a:pt x="134264" y="222288"/>
                </a:cubicBezTo>
                <a:cubicBezTo>
                  <a:pt x="130975" y="223939"/>
                  <a:pt x="125437" y="225183"/>
                  <a:pt x="120205" y="219659"/>
                </a:cubicBezTo>
                <a:cubicBezTo>
                  <a:pt x="119367" y="218782"/>
                  <a:pt x="118109" y="217068"/>
                  <a:pt x="116890" y="214718"/>
                </a:cubicBezTo>
                <a:cubicBezTo>
                  <a:pt x="114604" y="210235"/>
                  <a:pt x="111302" y="201587"/>
                  <a:pt x="110667" y="200113"/>
                </a:cubicBezTo>
                <a:cubicBezTo>
                  <a:pt x="105613" y="188302"/>
                  <a:pt x="97789" y="177279"/>
                  <a:pt x="91643" y="165989"/>
                </a:cubicBezTo>
                <a:cubicBezTo>
                  <a:pt x="71781" y="129565"/>
                  <a:pt x="51194" y="92457"/>
                  <a:pt x="25604" y="59919"/>
                </a:cubicBezTo>
                <a:cubicBezTo>
                  <a:pt x="16028" y="47752"/>
                  <a:pt x="16447" y="47651"/>
                  <a:pt x="8979" y="34202"/>
                </a:cubicBezTo>
                <a:cubicBezTo>
                  <a:pt x="7722" y="31928"/>
                  <a:pt x="6668" y="28461"/>
                  <a:pt x="5957" y="24677"/>
                </a:cubicBezTo>
                <a:close/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 rot="0" flipH="0" flipV="0">
            <a:off x="12287477" y="10779183"/>
            <a:ext cx="576338" cy="380859"/>
          </a:xfrm>
          <a:custGeom>
            <a:pathLst>
              <a:path w="576338" h="380859">
                <a:moveTo>
                  <a:pt x="23228" y="10045"/>
                </a:moveTo>
                <a:cubicBezTo>
                  <a:pt x="24002" y="12775"/>
                  <a:pt x="23786" y="15785"/>
                  <a:pt x="22390" y="18490"/>
                </a:cubicBezTo>
                <a:cubicBezTo>
                  <a:pt x="23735" y="15861"/>
                  <a:pt x="24129" y="13054"/>
                  <a:pt x="23228" y="10045"/>
                </a:cubicBezTo>
                <a:moveTo>
                  <a:pt x="571182" y="359256"/>
                </a:moveTo>
                <a:cubicBezTo>
                  <a:pt x="574280" y="361326"/>
                  <a:pt x="576338" y="364870"/>
                  <a:pt x="576338" y="368883"/>
                </a:cubicBezTo>
                <a:cubicBezTo>
                  <a:pt x="576338" y="372668"/>
                  <a:pt x="574789" y="375385"/>
                  <a:pt x="572591" y="377405"/>
                </a:cubicBezTo>
                <a:cubicBezTo>
                  <a:pt x="570788" y="379056"/>
                  <a:pt x="567981" y="380859"/>
                  <a:pt x="563511" y="380376"/>
                </a:cubicBezTo>
                <a:cubicBezTo>
                  <a:pt x="563181" y="380338"/>
                  <a:pt x="560742" y="380288"/>
                  <a:pt x="557605" y="378002"/>
                </a:cubicBezTo>
                <a:cubicBezTo>
                  <a:pt x="555523" y="376478"/>
                  <a:pt x="544728" y="367854"/>
                  <a:pt x="537044" y="360171"/>
                </a:cubicBezTo>
                <a:cubicBezTo>
                  <a:pt x="524268" y="347395"/>
                  <a:pt x="508088" y="336142"/>
                  <a:pt x="494207" y="324395"/>
                </a:cubicBezTo>
                <a:cubicBezTo>
                  <a:pt x="483768" y="315568"/>
                  <a:pt x="471245" y="311377"/>
                  <a:pt x="460349" y="303681"/>
                </a:cubicBezTo>
                <a:cubicBezTo>
                  <a:pt x="430999" y="282967"/>
                  <a:pt x="402907" y="256386"/>
                  <a:pt x="370979" y="239584"/>
                </a:cubicBezTo>
                <a:cubicBezTo>
                  <a:pt x="275157" y="189165"/>
                  <a:pt x="167766" y="146252"/>
                  <a:pt x="85229" y="73633"/>
                </a:cubicBezTo>
                <a:cubicBezTo>
                  <a:pt x="67576" y="58101"/>
                  <a:pt x="48856" y="46290"/>
                  <a:pt x="28968" y="33870"/>
                </a:cubicBezTo>
                <a:cubicBezTo>
                  <a:pt x="17475" y="26694"/>
                  <a:pt x="9004" y="24548"/>
                  <a:pt x="7569" y="23900"/>
                </a:cubicBezTo>
                <a:cubicBezTo>
                  <a:pt x="3048" y="21856"/>
                  <a:pt x="1804" y="18642"/>
                  <a:pt x="1321" y="17398"/>
                </a:cubicBezTo>
                <a:cubicBezTo>
                  <a:pt x="0" y="13982"/>
                  <a:pt x="305" y="10832"/>
                  <a:pt x="1829" y="7886"/>
                </a:cubicBezTo>
                <a:cubicBezTo>
                  <a:pt x="4750" y="2235"/>
                  <a:pt x="11710" y="0"/>
                  <a:pt x="17361" y="2895"/>
                </a:cubicBezTo>
                <a:cubicBezTo>
                  <a:pt x="19584" y="3645"/>
                  <a:pt x="30492" y="7556"/>
                  <a:pt x="41223" y="14261"/>
                </a:cubicBezTo>
                <a:cubicBezTo>
                  <a:pt x="62191" y="27367"/>
                  <a:pt x="81901" y="39902"/>
                  <a:pt x="100507" y="56273"/>
                </a:cubicBezTo>
                <a:cubicBezTo>
                  <a:pt x="181673" y="127697"/>
                  <a:pt x="287514" y="169531"/>
                  <a:pt x="381736" y="219125"/>
                </a:cubicBezTo>
                <a:cubicBezTo>
                  <a:pt x="414540" y="236384"/>
                  <a:pt x="443547" y="263511"/>
                  <a:pt x="473684" y="284796"/>
                </a:cubicBezTo>
                <a:cubicBezTo>
                  <a:pt x="485139" y="292886"/>
                  <a:pt x="498169" y="297458"/>
                  <a:pt x="509142" y="306729"/>
                </a:cubicBezTo>
                <a:cubicBezTo>
                  <a:pt x="523493" y="318883"/>
                  <a:pt x="540181" y="330605"/>
                  <a:pt x="553389" y="343826"/>
                </a:cubicBezTo>
                <a:cubicBezTo>
                  <a:pt x="559701" y="350138"/>
                  <a:pt x="570064" y="358380"/>
                  <a:pt x="571182" y="359256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 rot="0" flipH="0" flipV="0">
            <a:off x="12283491" y="10775641"/>
            <a:ext cx="422350" cy="239101"/>
          </a:xfrm>
          <a:custGeom>
            <a:pathLst>
              <a:path w="422350" h="239101">
                <a:moveTo>
                  <a:pt x="23456" y="17233"/>
                </a:moveTo>
                <a:lnTo>
                  <a:pt x="23330" y="17486"/>
                </a:lnTo>
                <a:lnTo>
                  <a:pt x="23406" y="17347"/>
                </a:lnTo>
                <a:close/>
                <a:moveTo>
                  <a:pt x="22961" y="18122"/>
                </a:moveTo>
                <a:cubicBezTo>
                  <a:pt x="22847" y="18287"/>
                  <a:pt x="22745" y="18452"/>
                  <a:pt x="22656" y="18604"/>
                </a:cubicBezTo>
                <a:lnTo>
                  <a:pt x="22313" y="19061"/>
                </a:lnTo>
                <a:cubicBezTo>
                  <a:pt x="22606" y="18680"/>
                  <a:pt x="22860" y="18312"/>
                  <a:pt x="23088" y="17918"/>
                </a:cubicBezTo>
                <a:close/>
                <a:moveTo>
                  <a:pt x="22288" y="19087"/>
                </a:moveTo>
                <a:lnTo>
                  <a:pt x="22060" y="19379"/>
                </a:lnTo>
                <a:lnTo>
                  <a:pt x="22186" y="19201"/>
                </a:lnTo>
                <a:close/>
                <a:moveTo>
                  <a:pt x="171271" y="59460"/>
                </a:moveTo>
                <a:cubicBezTo>
                  <a:pt x="176452" y="61695"/>
                  <a:pt x="181482" y="63842"/>
                  <a:pt x="186320" y="65696"/>
                </a:cubicBezTo>
                <a:cubicBezTo>
                  <a:pt x="191794" y="67791"/>
                  <a:pt x="197039" y="70242"/>
                  <a:pt x="202157" y="72884"/>
                </a:cubicBezTo>
                <a:cubicBezTo>
                  <a:pt x="202487" y="72274"/>
                  <a:pt x="202843" y="71690"/>
                  <a:pt x="203262" y="71157"/>
                </a:cubicBezTo>
                <a:cubicBezTo>
                  <a:pt x="192708" y="66648"/>
                  <a:pt x="182015" y="62686"/>
                  <a:pt x="171271" y="59460"/>
                </a:cubicBezTo>
                <a:moveTo>
                  <a:pt x="14554" y="23468"/>
                </a:moveTo>
                <a:cubicBezTo>
                  <a:pt x="12585" y="23722"/>
                  <a:pt x="10528" y="23456"/>
                  <a:pt x="8598" y="22630"/>
                </a:cubicBezTo>
                <a:cubicBezTo>
                  <a:pt x="2730" y="20115"/>
                  <a:pt x="0" y="13309"/>
                  <a:pt x="2527" y="7442"/>
                </a:cubicBezTo>
                <a:cubicBezTo>
                  <a:pt x="3886" y="4254"/>
                  <a:pt x="6934" y="355"/>
                  <a:pt x="13576" y="76"/>
                </a:cubicBezTo>
                <a:cubicBezTo>
                  <a:pt x="15621" y="0"/>
                  <a:pt x="19723" y="660"/>
                  <a:pt x="24497" y="2197"/>
                </a:cubicBezTo>
                <a:cubicBezTo>
                  <a:pt x="31926" y="4597"/>
                  <a:pt x="42061" y="8839"/>
                  <a:pt x="44461" y="9842"/>
                </a:cubicBezTo>
                <a:cubicBezTo>
                  <a:pt x="62394" y="17398"/>
                  <a:pt x="81952" y="18503"/>
                  <a:pt x="100748" y="23557"/>
                </a:cubicBezTo>
                <a:cubicBezTo>
                  <a:pt x="116991" y="27939"/>
                  <a:pt x="133234" y="27481"/>
                  <a:pt x="149579" y="30453"/>
                </a:cubicBezTo>
                <a:cubicBezTo>
                  <a:pt x="215899" y="42506"/>
                  <a:pt x="282180" y="84619"/>
                  <a:pt x="334860" y="124116"/>
                </a:cubicBezTo>
                <a:cubicBezTo>
                  <a:pt x="356691" y="140499"/>
                  <a:pt x="373455" y="157834"/>
                  <a:pt x="390371" y="179589"/>
                </a:cubicBezTo>
                <a:cubicBezTo>
                  <a:pt x="394575" y="185012"/>
                  <a:pt x="400557" y="189660"/>
                  <a:pt x="405408" y="194512"/>
                </a:cubicBezTo>
                <a:cubicBezTo>
                  <a:pt x="408926" y="198017"/>
                  <a:pt x="408710" y="197636"/>
                  <a:pt x="412634" y="200913"/>
                </a:cubicBezTo>
                <a:cubicBezTo>
                  <a:pt x="414044" y="202081"/>
                  <a:pt x="417308" y="205523"/>
                  <a:pt x="417689" y="206081"/>
                </a:cubicBezTo>
                <a:cubicBezTo>
                  <a:pt x="422350" y="213003"/>
                  <a:pt x="418324" y="218413"/>
                  <a:pt x="417003" y="219988"/>
                </a:cubicBezTo>
                <a:cubicBezTo>
                  <a:pt x="416355" y="220763"/>
                  <a:pt x="409828" y="228357"/>
                  <a:pt x="400963" y="221715"/>
                </a:cubicBezTo>
                <a:lnTo>
                  <a:pt x="398601" y="219963"/>
                </a:lnTo>
                <a:cubicBezTo>
                  <a:pt x="402970" y="226021"/>
                  <a:pt x="399591" y="231748"/>
                  <a:pt x="398791" y="232993"/>
                </a:cubicBezTo>
                <a:cubicBezTo>
                  <a:pt x="397293" y="235304"/>
                  <a:pt x="393991" y="239101"/>
                  <a:pt x="387285" y="238174"/>
                </a:cubicBezTo>
                <a:cubicBezTo>
                  <a:pt x="386396" y="238060"/>
                  <a:pt x="384567" y="237628"/>
                  <a:pt x="382243" y="236587"/>
                </a:cubicBezTo>
                <a:cubicBezTo>
                  <a:pt x="378281" y="234834"/>
                  <a:pt x="370483" y="230580"/>
                  <a:pt x="367143" y="228522"/>
                </a:cubicBezTo>
                <a:cubicBezTo>
                  <a:pt x="354875" y="220902"/>
                  <a:pt x="356322" y="220115"/>
                  <a:pt x="344600" y="212304"/>
                </a:cubicBezTo>
                <a:cubicBezTo>
                  <a:pt x="322680" y="197687"/>
                  <a:pt x="296899" y="186244"/>
                  <a:pt x="274014" y="172630"/>
                </a:cubicBezTo>
                <a:cubicBezTo>
                  <a:pt x="250163" y="158444"/>
                  <a:pt x="160717" y="105980"/>
                  <a:pt x="101357" y="75780"/>
                </a:cubicBezTo>
                <a:cubicBezTo>
                  <a:pt x="86435" y="68198"/>
                  <a:pt x="73468" y="62025"/>
                  <a:pt x="64032" y="58330"/>
                </a:cubicBezTo>
                <a:lnTo>
                  <a:pt x="61073" y="57174"/>
                </a:lnTo>
                <a:cubicBezTo>
                  <a:pt x="57072" y="56158"/>
                  <a:pt x="52577" y="55155"/>
                  <a:pt x="51484" y="54863"/>
                </a:cubicBezTo>
                <a:cubicBezTo>
                  <a:pt x="44880" y="53110"/>
                  <a:pt x="43496" y="48055"/>
                  <a:pt x="43369" y="47687"/>
                </a:cubicBezTo>
                <a:cubicBezTo>
                  <a:pt x="41959" y="43966"/>
                  <a:pt x="42467" y="40613"/>
                  <a:pt x="44322" y="37591"/>
                </a:cubicBezTo>
                <a:cubicBezTo>
                  <a:pt x="44791" y="36803"/>
                  <a:pt x="45427" y="35902"/>
                  <a:pt x="46366" y="35038"/>
                </a:cubicBezTo>
                <a:cubicBezTo>
                  <a:pt x="42696" y="33933"/>
                  <a:pt x="39064" y="32663"/>
                  <a:pt x="35482" y="31164"/>
                </a:cubicBezTo>
                <a:cubicBezTo>
                  <a:pt x="33171" y="30186"/>
                  <a:pt x="18186" y="24789"/>
                  <a:pt x="14554" y="23468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 rot="0" flipH="0" flipV="0">
            <a:off x="12645221" y="10917634"/>
            <a:ext cx="254380" cy="258101"/>
          </a:xfrm>
          <a:custGeom>
            <a:pathLst>
              <a:path w="254380" h="258101">
                <a:moveTo>
                  <a:pt x="111150" y="45313"/>
                </a:moveTo>
                <a:lnTo>
                  <a:pt x="110985" y="45554"/>
                </a:lnTo>
                <a:lnTo>
                  <a:pt x="111492" y="45808"/>
                </a:lnTo>
                <a:lnTo>
                  <a:pt x="112216" y="46176"/>
                </a:lnTo>
                <a:lnTo>
                  <a:pt x="111823" y="45351"/>
                </a:lnTo>
                <a:lnTo>
                  <a:pt x="111530" y="44767"/>
                </a:lnTo>
                <a:close/>
                <a:moveTo>
                  <a:pt x="173659" y="66636"/>
                </a:moveTo>
                <a:cubicBezTo>
                  <a:pt x="172935" y="66953"/>
                  <a:pt x="172236" y="67271"/>
                  <a:pt x="171513" y="67563"/>
                </a:cubicBezTo>
                <a:lnTo>
                  <a:pt x="173799" y="69582"/>
                </a:lnTo>
                <a:lnTo>
                  <a:pt x="176872" y="72313"/>
                </a:lnTo>
                <a:lnTo>
                  <a:pt x="175678" y="70154"/>
                </a:lnTo>
                <a:cubicBezTo>
                  <a:pt x="175272" y="69417"/>
                  <a:pt x="174853" y="68706"/>
                  <a:pt x="174421" y="67969"/>
                </a:cubicBezTo>
                <a:close/>
                <a:moveTo>
                  <a:pt x="130022" y="108533"/>
                </a:moveTo>
                <a:cubicBezTo>
                  <a:pt x="144716" y="123570"/>
                  <a:pt x="160362" y="137083"/>
                  <a:pt x="176567" y="150862"/>
                </a:cubicBezTo>
                <a:cubicBezTo>
                  <a:pt x="180009" y="152945"/>
                  <a:pt x="183413" y="155066"/>
                  <a:pt x="186714" y="157301"/>
                </a:cubicBezTo>
                <a:cubicBezTo>
                  <a:pt x="180187" y="151103"/>
                  <a:pt x="173862" y="144665"/>
                  <a:pt x="166864" y="139000"/>
                </a:cubicBezTo>
                <a:cubicBezTo>
                  <a:pt x="160057" y="133476"/>
                  <a:pt x="146024" y="121474"/>
                  <a:pt x="130022" y="108533"/>
                </a:cubicBezTo>
                <a:moveTo>
                  <a:pt x="203453" y="171525"/>
                </a:moveTo>
                <a:cubicBezTo>
                  <a:pt x="205587" y="173887"/>
                  <a:pt x="208330" y="177202"/>
                  <a:pt x="210794" y="180644"/>
                </a:cubicBezTo>
                <a:lnTo>
                  <a:pt x="210946" y="176681"/>
                </a:lnTo>
                <a:lnTo>
                  <a:pt x="210946" y="176656"/>
                </a:lnTo>
                <a:cubicBezTo>
                  <a:pt x="209117" y="175576"/>
                  <a:pt x="206641" y="173925"/>
                  <a:pt x="203453" y="171525"/>
                </a:cubicBezTo>
                <a:moveTo>
                  <a:pt x="177113" y="34709"/>
                </a:moveTo>
                <a:cubicBezTo>
                  <a:pt x="182663" y="26657"/>
                  <a:pt x="193382" y="11709"/>
                  <a:pt x="201713" y="5537"/>
                </a:cubicBezTo>
                <a:cubicBezTo>
                  <a:pt x="208305" y="648"/>
                  <a:pt x="214781" y="0"/>
                  <a:pt x="219442" y="1651"/>
                </a:cubicBezTo>
                <a:cubicBezTo>
                  <a:pt x="223392" y="3035"/>
                  <a:pt x="227354" y="6045"/>
                  <a:pt x="229539" y="12598"/>
                </a:cubicBezTo>
                <a:cubicBezTo>
                  <a:pt x="234949" y="28829"/>
                  <a:pt x="234403" y="45897"/>
                  <a:pt x="233120" y="62953"/>
                </a:cubicBezTo>
                <a:cubicBezTo>
                  <a:pt x="232587" y="70408"/>
                  <a:pt x="231863" y="77850"/>
                  <a:pt x="231723" y="85191"/>
                </a:cubicBezTo>
                <a:cubicBezTo>
                  <a:pt x="232219" y="87375"/>
                  <a:pt x="232117" y="89204"/>
                  <a:pt x="231749" y="90728"/>
                </a:cubicBezTo>
                <a:cubicBezTo>
                  <a:pt x="231876" y="95655"/>
                  <a:pt x="232358" y="100519"/>
                  <a:pt x="233425" y="105282"/>
                </a:cubicBezTo>
                <a:cubicBezTo>
                  <a:pt x="233882" y="107390"/>
                  <a:pt x="234644" y="109346"/>
                  <a:pt x="235571" y="111213"/>
                </a:cubicBezTo>
                <a:lnTo>
                  <a:pt x="236283" y="112267"/>
                </a:lnTo>
                <a:lnTo>
                  <a:pt x="237769" y="114578"/>
                </a:lnTo>
                <a:cubicBezTo>
                  <a:pt x="239610" y="115823"/>
                  <a:pt x="241502" y="117944"/>
                  <a:pt x="242353" y="121589"/>
                </a:cubicBezTo>
                <a:cubicBezTo>
                  <a:pt x="242379" y="121690"/>
                  <a:pt x="242404" y="121843"/>
                  <a:pt x="242429" y="122046"/>
                </a:cubicBezTo>
                <a:lnTo>
                  <a:pt x="242988" y="122884"/>
                </a:lnTo>
                <a:cubicBezTo>
                  <a:pt x="246633" y="128523"/>
                  <a:pt x="249745" y="134327"/>
                  <a:pt x="251192" y="140829"/>
                </a:cubicBezTo>
                <a:cubicBezTo>
                  <a:pt x="254380" y="155167"/>
                  <a:pt x="252386" y="178142"/>
                  <a:pt x="248335" y="191934"/>
                </a:cubicBezTo>
                <a:cubicBezTo>
                  <a:pt x="247522" y="194690"/>
                  <a:pt x="246430" y="197243"/>
                  <a:pt x="245262" y="199744"/>
                </a:cubicBezTo>
                <a:cubicBezTo>
                  <a:pt x="244728" y="201154"/>
                  <a:pt x="244093" y="202513"/>
                  <a:pt x="243407" y="203847"/>
                </a:cubicBezTo>
                <a:lnTo>
                  <a:pt x="241401" y="207784"/>
                </a:lnTo>
                <a:lnTo>
                  <a:pt x="241236" y="208114"/>
                </a:lnTo>
                <a:lnTo>
                  <a:pt x="241032" y="208596"/>
                </a:lnTo>
                <a:cubicBezTo>
                  <a:pt x="240829" y="209524"/>
                  <a:pt x="240321" y="211911"/>
                  <a:pt x="240220" y="212216"/>
                </a:cubicBezTo>
                <a:cubicBezTo>
                  <a:pt x="238823" y="216242"/>
                  <a:pt x="236333" y="218210"/>
                  <a:pt x="234035" y="219150"/>
                </a:cubicBezTo>
                <a:lnTo>
                  <a:pt x="234594" y="227405"/>
                </a:lnTo>
                <a:cubicBezTo>
                  <a:pt x="238899" y="235685"/>
                  <a:pt x="239470" y="243826"/>
                  <a:pt x="236029" y="250710"/>
                </a:cubicBezTo>
                <a:cubicBezTo>
                  <a:pt x="233565" y="255650"/>
                  <a:pt x="229920" y="256869"/>
                  <a:pt x="227621" y="257339"/>
                </a:cubicBezTo>
                <a:cubicBezTo>
                  <a:pt x="224014" y="258101"/>
                  <a:pt x="220204" y="257517"/>
                  <a:pt x="216763" y="254062"/>
                </a:cubicBezTo>
                <a:cubicBezTo>
                  <a:pt x="215658" y="252958"/>
                  <a:pt x="213321" y="249401"/>
                  <a:pt x="212483" y="243636"/>
                </a:cubicBezTo>
                <a:cubicBezTo>
                  <a:pt x="212102" y="241108"/>
                  <a:pt x="211784" y="237717"/>
                  <a:pt x="211518" y="234111"/>
                </a:cubicBezTo>
                <a:cubicBezTo>
                  <a:pt x="211086" y="233526"/>
                  <a:pt x="210629" y="232942"/>
                  <a:pt x="210146" y="232358"/>
                </a:cubicBezTo>
                <a:cubicBezTo>
                  <a:pt x="201167" y="221322"/>
                  <a:pt x="187197" y="210489"/>
                  <a:pt x="183400" y="205167"/>
                </a:cubicBezTo>
                <a:cubicBezTo>
                  <a:pt x="150888" y="159651"/>
                  <a:pt x="104305" y="135102"/>
                  <a:pt x="59157" y="103974"/>
                </a:cubicBezTo>
                <a:cubicBezTo>
                  <a:pt x="51829" y="98932"/>
                  <a:pt x="24308" y="86105"/>
                  <a:pt x="12192" y="77723"/>
                </a:cubicBezTo>
                <a:cubicBezTo>
                  <a:pt x="6591" y="73837"/>
                  <a:pt x="3442" y="69811"/>
                  <a:pt x="2400" y="67296"/>
                </a:cubicBezTo>
                <a:cubicBezTo>
                  <a:pt x="0" y="61403"/>
                  <a:pt x="2858" y="54634"/>
                  <a:pt x="8763" y="52234"/>
                </a:cubicBezTo>
                <a:cubicBezTo>
                  <a:pt x="14046" y="50088"/>
                  <a:pt x="20015" y="52145"/>
                  <a:pt x="22936" y="56831"/>
                </a:cubicBezTo>
                <a:lnTo>
                  <a:pt x="25616" y="58292"/>
                </a:lnTo>
                <a:cubicBezTo>
                  <a:pt x="24270" y="55714"/>
                  <a:pt x="23940" y="53466"/>
                  <a:pt x="23940" y="51802"/>
                </a:cubicBezTo>
                <a:cubicBezTo>
                  <a:pt x="23940" y="49948"/>
                  <a:pt x="25794" y="39218"/>
                  <a:pt x="36970" y="40284"/>
                </a:cubicBezTo>
                <a:cubicBezTo>
                  <a:pt x="39269" y="40488"/>
                  <a:pt x="50800" y="43066"/>
                  <a:pt x="51092" y="43129"/>
                </a:cubicBezTo>
                <a:cubicBezTo>
                  <a:pt x="52261" y="43370"/>
                  <a:pt x="53416" y="43535"/>
                  <a:pt x="54585" y="43663"/>
                </a:cubicBezTo>
                <a:cubicBezTo>
                  <a:pt x="56515" y="41529"/>
                  <a:pt x="59271" y="40246"/>
                  <a:pt x="63056" y="40246"/>
                </a:cubicBezTo>
                <a:cubicBezTo>
                  <a:pt x="65672" y="40246"/>
                  <a:pt x="69063" y="40995"/>
                  <a:pt x="73025" y="42418"/>
                </a:cubicBezTo>
                <a:cubicBezTo>
                  <a:pt x="74879" y="42088"/>
                  <a:pt x="76721" y="41732"/>
                  <a:pt x="78562" y="41351"/>
                </a:cubicBezTo>
                <a:cubicBezTo>
                  <a:pt x="82969" y="40475"/>
                  <a:pt x="85611" y="39726"/>
                  <a:pt x="87401" y="38367"/>
                </a:cubicBezTo>
                <a:cubicBezTo>
                  <a:pt x="89205" y="37008"/>
                  <a:pt x="90069" y="35179"/>
                  <a:pt x="91516" y="33071"/>
                </a:cubicBezTo>
                <a:cubicBezTo>
                  <a:pt x="93751" y="29807"/>
                  <a:pt x="96533" y="25984"/>
                  <a:pt x="101092" y="21412"/>
                </a:cubicBezTo>
                <a:cubicBezTo>
                  <a:pt x="100863" y="21628"/>
                  <a:pt x="100546" y="22047"/>
                  <a:pt x="100546" y="22047"/>
                </a:cubicBezTo>
                <a:cubicBezTo>
                  <a:pt x="100546" y="22047"/>
                  <a:pt x="105067" y="17297"/>
                  <a:pt x="108115" y="16472"/>
                </a:cubicBezTo>
                <a:cubicBezTo>
                  <a:pt x="110007" y="15938"/>
                  <a:pt x="112610" y="15545"/>
                  <a:pt x="116483" y="16840"/>
                </a:cubicBezTo>
                <a:cubicBezTo>
                  <a:pt x="119519" y="17856"/>
                  <a:pt x="122478" y="19799"/>
                  <a:pt x="125107" y="22809"/>
                </a:cubicBezTo>
                <a:cubicBezTo>
                  <a:pt x="128295" y="26429"/>
                  <a:pt x="131241" y="32309"/>
                  <a:pt x="134175" y="38583"/>
                </a:cubicBezTo>
                <a:cubicBezTo>
                  <a:pt x="135102" y="40526"/>
                  <a:pt x="136016" y="42520"/>
                  <a:pt x="137007" y="44437"/>
                </a:cubicBezTo>
                <a:cubicBezTo>
                  <a:pt x="137540" y="44488"/>
                  <a:pt x="138086" y="44564"/>
                  <a:pt x="138632" y="44678"/>
                </a:cubicBezTo>
                <a:cubicBezTo>
                  <a:pt x="141426" y="45250"/>
                  <a:pt x="145541" y="47103"/>
                  <a:pt x="150380" y="50354"/>
                </a:cubicBezTo>
                <a:cubicBezTo>
                  <a:pt x="155739" y="48945"/>
                  <a:pt x="160857" y="47510"/>
                  <a:pt x="165658" y="45009"/>
                </a:cubicBezTo>
                <a:cubicBezTo>
                  <a:pt x="165861" y="43650"/>
                  <a:pt x="166229" y="42545"/>
                  <a:pt x="166598" y="41745"/>
                </a:cubicBezTo>
                <a:cubicBezTo>
                  <a:pt x="168185" y="38189"/>
                  <a:pt x="170839" y="36208"/>
                  <a:pt x="173938" y="35280"/>
                </a:cubicBezTo>
                <a:cubicBezTo>
                  <a:pt x="174840" y="35001"/>
                  <a:pt x="175907" y="34760"/>
                  <a:pt x="177113" y="34709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 rot="0" flipH="0" flipV="0">
            <a:off x="12685919" y="10965433"/>
            <a:ext cx="201205" cy="158127"/>
          </a:xfrm>
          <a:custGeom>
            <a:pathLst>
              <a:path w="201205" h="158127">
                <a:moveTo>
                  <a:pt x="91833" y="50076"/>
                </a:moveTo>
                <a:cubicBezTo>
                  <a:pt x="94334" y="45898"/>
                  <a:pt x="97344" y="40082"/>
                  <a:pt x="100621" y="34278"/>
                </a:cubicBezTo>
                <a:cubicBezTo>
                  <a:pt x="107606" y="21933"/>
                  <a:pt x="115289" y="9500"/>
                  <a:pt x="120573" y="4928"/>
                </a:cubicBezTo>
                <a:cubicBezTo>
                  <a:pt x="125856" y="381"/>
                  <a:pt x="131101" y="0"/>
                  <a:pt x="134924" y="1067"/>
                </a:cubicBezTo>
                <a:cubicBezTo>
                  <a:pt x="138264" y="1994"/>
                  <a:pt x="141744" y="4166"/>
                  <a:pt x="144017" y="9119"/>
                </a:cubicBezTo>
                <a:cubicBezTo>
                  <a:pt x="146697" y="14910"/>
                  <a:pt x="144169" y="21781"/>
                  <a:pt x="138378" y="24461"/>
                </a:cubicBezTo>
                <a:cubicBezTo>
                  <a:pt x="136702" y="25223"/>
                  <a:pt x="134962" y="25566"/>
                  <a:pt x="133247" y="25515"/>
                </a:cubicBezTo>
                <a:cubicBezTo>
                  <a:pt x="132092" y="27026"/>
                  <a:pt x="130745" y="28842"/>
                  <a:pt x="129704" y="30455"/>
                </a:cubicBezTo>
                <a:cubicBezTo>
                  <a:pt x="123443" y="40285"/>
                  <a:pt x="116369" y="53886"/>
                  <a:pt x="110933" y="62623"/>
                </a:cubicBezTo>
                <a:lnTo>
                  <a:pt x="110781" y="62877"/>
                </a:lnTo>
                <a:cubicBezTo>
                  <a:pt x="140067" y="83972"/>
                  <a:pt x="167385" y="109588"/>
                  <a:pt x="192277" y="134480"/>
                </a:cubicBezTo>
                <a:cubicBezTo>
                  <a:pt x="201205" y="143395"/>
                  <a:pt x="191705" y="152488"/>
                  <a:pt x="191553" y="152603"/>
                </a:cubicBezTo>
                <a:cubicBezTo>
                  <a:pt x="191210" y="152857"/>
                  <a:pt x="184022" y="158127"/>
                  <a:pt x="176935" y="151841"/>
                </a:cubicBezTo>
                <a:cubicBezTo>
                  <a:pt x="176008" y="151015"/>
                  <a:pt x="169518" y="144818"/>
                  <a:pt x="166877" y="142595"/>
                </a:cubicBezTo>
                <a:cubicBezTo>
                  <a:pt x="162483" y="138899"/>
                  <a:pt x="157809" y="135508"/>
                  <a:pt x="153161" y="132092"/>
                </a:cubicBezTo>
                <a:cubicBezTo>
                  <a:pt x="154037" y="135851"/>
                  <a:pt x="152488" y="139090"/>
                  <a:pt x="152005" y="140042"/>
                </a:cubicBezTo>
                <a:cubicBezTo>
                  <a:pt x="151650" y="140741"/>
                  <a:pt x="146468" y="150088"/>
                  <a:pt x="136270" y="144995"/>
                </a:cubicBezTo>
                <a:cubicBezTo>
                  <a:pt x="129094" y="141389"/>
                  <a:pt x="122033" y="137566"/>
                  <a:pt x="115099" y="133527"/>
                </a:cubicBezTo>
                <a:cubicBezTo>
                  <a:pt x="114731" y="133781"/>
                  <a:pt x="114337" y="133997"/>
                  <a:pt x="113931" y="134213"/>
                </a:cubicBezTo>
                <a:cubicBezTo>
                  <a:pt x="111797" y="135343"/>
                  <a:pt x="109066" y="136067"/>
                  <a:pt x="105739" y="135889"/>
                </a:cubicBezTo>
                <a:cubicBezTo>
                  <a:pt x="102602" y="135712"/>
                  <a:pt x="98144" y="134480"/>
                  <a:pt x="92976" y="131990"/>
                </a:cubicBezTo>
                <a:cubicBezTo>
                  <a:pt x="72580" y="122186"/>
                  <a:pt x="33655" y="90563"/>
                  <a:pt x="27991" y="85496"/>
                </a:cubicBezTo>
                <a:cubicBezTo>
                  <a:pt x="13779" y="72821"/>
                  <a:pt x="6896" y="64515"/>
                  <a:pt x="3911" y="59880"/>
                </a:cubicBezTo>
                <a:cubicBezTo>
                  <a:pt x="1105" y="55549"/>
                  <a:pt x="508" y="52400"/>
                  <a:pt x="381" y="50787"/>
                </a:cubicBezTo>
                <a:cubicBezTo>
                  <a:pt x="0" y="45454"/>
                  <a:pt x="2413" y="42368"/>
                  <a:pt x="4648" y="40488"/>
                </a:cubicBezTo>
                <a:cubicBezTo>
                  <a:pt x="7315" y="38265"/>
                  <a:pt x="11176" y="36678"/>
                  <a:pt x="16243" y="38367"/>
                </a:cubicBezTo>
                <a:cubicBezTo>
                  <a:pt x="24473" y="41110"/>
                  <a:pt x="34442" y="49696"/>
                  <a:pt x="42113" y="55816"/>
                </a:cubicBezTo>
                <a:lnTo>
                  <a:pt x="41821" y="55371"/>
                </a:lnTo>
                <a:cubicBezTo>
                  <a:pt x="40830" y="53758"/>
                  <a:pt x="39687" y="50329"/>
                  <a:pt x="39802" y="47194"/>
                </a:cubicBezTo>
                <a:cubicBezTo>
                  <a:pt x="39967" y="43549"/>
                  <a:pt x="41567" y="40475"/>
                  <a:pt x="43408" y="38596"/>
                </a:cubicBezTo>
                <a:cubicBezTo>
                  <a:pt x="46368" y="35548"/>
                  <a:pt x="51333" y="33414"/>
                  <a:pt x="57988" y="34379"/>
                </a:cubicBezTo>
                <a:cubicBezTo>
                  <a:pt x="67729" y="35764"/>
                  <a:pt x="85357" y="46114"/>
                  <a:pt x="86080" y="46533"/>
                </a:cubicBezTo>
                <a:cubicBezTo>
                  <a:pt x="87998" y="47689"/>
                  <a:pt x="89928" y="48857"/>
                  <a:pt x="91833" y="50076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 rot="0" flipH="0" flipV="0">
            <a:off x="11786361" y="9932493"/>
            <a:ext cx="235394" cy="743838"/>
          </a:xfrm>
          <a:custGeom>
            <a:pathLst>
              <a:path w="235394" h="743838">
                <a:moveTo>
                  <a:pt x="207340" y="585012"/>
                </a:moveTo>
                <a:cubicBezTo>
                  <a:pt x="206744" y="581406"/>
                  <a:pt x="205334" y="577799"/>
                  <a:pt x="203696" y="574281"/>
                </a:cubicBezTo>
                <a:cubicBezTo>
                  <a:pt x="200216" y="566801"/>
                  <a:pt x="195466" y="559714"/>
                  <a:pt x="191758" y="553529"/>
                </a:cubicBezTo>
                <a:cubicBezTo>
                  <a:pt x="183299" y="539432"/>
                  <a:pt x="170942" y="530682"/>
                  <a:pt x="157379" y="523875"/>
                </a:cubicBezTo>
                <a:cubicBezTo>
                  <a:pt x="142151" y="516204"/>
                  <a:pt x="125426" y="510933"/>
                  <a:pt x="109957" y="504482"/>
                </a:cubicBezTo>
                <a:cubicBezTo>
                  <a:pt x="100826" y="500672"/>
                  <a:pt x="92926" y="494017"/>
                  <a:pt x="83846" y="490601"/>
                </a:cubicBezTo>
                <a:cubicBezTo>
                  <a:pt x="81242" y="489635"/>
                  <a:pt x="78080" y="490029"/>
                  <a:pt x="74765" y="490410"/>
                </a:cubicBezTo>
                <a:cubicBezTo>
                  <a:pt x="69368" y="491007"/>
                  <a:pt x="63691" y="492112"/>
                  <a:pt x="58370" y="492556"/>
                </a:cubicBezTo>
                <a:cubicBezTo>
                  <a:pt x="47676" y="493458"/>
                  <a:pt x="38151" y="491579"/>
                  <a:pt x="31407" y="484835"/>
                </a:cubicBezTo>
                <a:cubicBezTo>
                  <a:pt x="30645" y="484086"/>
                  <a:pt x="28461" y="481419"/>
                  <a:pt x="27559" y="476351"/>
                </a:cubicBezTo>
                <a:cubicBezTo>
                  <a:pt x="25426" y="464362"/>
                  <a:pt x="22086" y="411569"/>
                  <a:pt x="21832" y="408190"/>
                </a:cubicBezTo>
                <a:cubicBezTo>
                  <a:pt x="15990" y="332219"/>
                  <a:pt x="21984" y="255536"/>
                  <a:pt x="13297" y="179514"/>
                </a:cubicBezTo>
                <a:cubicBezTo>
                  <a:pt x="10402" y="154216"/>
                  <a:pt x="0" y="70218"/>
                  <a:pt x="1283" y="31369"/>
                </a:cubicBezTo>
                <a:cubicBezTo>
                  <a:pt x="1562" y="23355"/>
                  <a:pt x="2375" y="16980"/>
                  <a:pt x="3620" y="12890"/>
                </a:cubicBezTo>
                <a:cubicBezTo>
                  <a:pt x="4648" y="9525"/>
                  <a:pt x="6084" y="7048"/>
                  <a:pt x="7506" y="5385"/>
                </a:cubicBezTo>
                <a:cubicBezTo>
                  <a:pt x="11659" y="546"/>
                  <a:pt x="18974" y="0"/>
                  <a:pt x="23813" y="4140"/>
                </a:cubicBezTo>
                <a:cubicBezTo>
                  <a:pt x="28347" y="8026"/>
                  <a:pt x="29134" y="14668"/>
                  <a:pt x="25807" y="19482"/>
                </a:cubicBezTo>
                <a:cubicBezTo>
                  <a:pt x="25642" y="20180"/>
                  <a:pt x="25070" y="22771"/>
                  <a:pt x="24867" y="24866"/>
                </a:cubicBezTo>
                <a:cubicBezTo>
                  <a:pt x="24257" y="30721"/>
                  <a:pt x="24181" y="38620"/>
                  <a:pt x="24435" y="47726"/>
                </a:cubicBezTo>
                <a:cubicBezTo>
                  <a:pt x="25578" y="89370"/>
                  <a:pt x="33795" y="155168"/>
                  <a:pt x="36271" y="176898"/>
                </a:cubicBezTo>
                <a:cubicBezTo>
                  <a:pt x="44996" y="253187"/>
                  <a:pt x="39015" y="330162"/>
                  <a:pt x="44882" y="406425"/>
                </a:cubicBezTo>
                <a:cubicBezTo>
                  <a:pt x="45123" y="409460"/>
                  <a:pt x="47854" y="454139"/>
                  <a:pt x="49911" y="469506"/>
                </a:cubicBezTo>
                <a:cubicBezTo>
                  <a:pt x="50724" y="469646"/>
                  <a:pt x="51626" y="469633"/>
                  <a:pt x="52540" y="469658"/>
                </a:cubicBezTo>
                <a:cubicBezTo>
                  <a:pt x="55258" y="469722"/>
                  <a:pt x="58166" y="469379"/>
                  <a:pt x="61125" y="468960"/>
                </a:cubicBezTo>
                <a:cubicBezTo>
                  <a:pt x="72124" y="467436"/>
                  <a:pt x="83541" y="465798"/>
                  <a:pt x="91961" y="468960"/>
                </a:cubicBezTo>
                <a:cubicBezTo>
                  <a:pt x="101295" y="472465"/>
                  <a:pt x="109474" y="479234"/>
                  <a:pt x="118847" y="483146"/>
                </a:cubicBezTo>
                <a:cubicBezTo>
                  <a:pt x="134811" y="489788"/>
                  <a:pt x="152045" y="495300"/>
                  <a:pt x="167780" y="503212"/>
                </a:cubicBezTo>
                <a:cubicBezTo>
                  <a:pt x="185179" y="511949"/>
                  <a:pt x="200724" y="523532"/>
                  <a:pt x="211594" y="541629"/>
                </a:cubicBezTo>
                <a:cubicBezTo>
                  <a:pt x="216598" y="549961"/>
                  <a:pt x="223126" y="559841"/>
                  <a:pt x="227012" y="570077"/>
                </a:cubicBezTo>
                <a:cubicBezTo>
                  <a:pt x="230174" y="578434"/>
                  <a:pt x="231622" y="587043"/>
                  <a:pt x="230225" y="595451"/>
                </a:cubicBezTo>
                <a:cubicBezTo>
                  <a:pt x="229552" y="599515"/>
                  <a:pt x="227545" y="602601"/>
                  <a:pt x="224218" y="604658"/>
                </a:cubicBezTo>
                <a:lnTo>
                  <a:pt x="224307" y="604773"/>
                </a:lnTo>
                <a:cubicBezTo>
                  <a:pt x="228180" y="610373"/>
                  <a:pt x="231965" y="616558"/>
                  <a:pt x="233628" y="621816"/>
                </a:cubicBezTo>
                <a:cubicBezTo>
                  <a:pt x="235394" y="627429"/>
                  <a:pt x="235114" y="632522"/>
                  <a:pt x="233222" y="636650"/>
                </a:cubicBezTo>
                <a:cubicBezTo>
                  <a:pt x="231762" y="639837"/>
                  <a:pt x="229361" y="642708"/>
                  <a:pt x="225488" y="644829"/>
                </a:cubicBezTo>
                <a:cubicBezTo>
                  <a:pt x="231952" y="656093"/>
                  <a:pt x="234759" y="668781"/>
                  <a:pt x="230568" y="681379"/>
                </a:cubicBezTo>
                <a:cubicBezTo>
                  <a:pt x="228485" y="687615"/>
                  <a:pt x="223938" y="691298"/>
                  <a:pt x="217652" y="693127"/>
                </a:cubicBezTo>
                <a:cubicBezTo>
                  <a:pt x="216712" y="693393"/>
                  <a:pt x="215455" y="693685"/>
                  <a:pt x="214109" y="693939"/>
                </a:cubicBezTo>
                <a:cubicBezTo>
                  <a:pt x="217931" y="700289"/>
                  <a:pt x="223151" y="709611"/>
                  <a:pt x="224777" y="715555"/>
                </a:cubicBezTo>
                <a:cubicBezTo>
                  <a:pt x="226961" y="723568"/>
                  <a:pt x="225716" y="730592"/>
                  <a:pt x="221348" y="735760"/>
                </a:cubicBezTo>
                <a:cubicBezTo>
                  <a:pt x="217804" y="739951"/>
                  <a:pt x="211277" y="743838"/>
                  <a:pt x="199340" y="743838"/>
                </a:cubicBezTo>
                <a:cubicBezTo>
                  <a:pt x="192964" y="743838"/>
                  <a:pt x="187783" y="738656"/>
                  <a:pt x="187783" y="732268"/>
                </a:cubicBezTo>
                <a:cubicBezTo>
                  <a:pt x="187783" y="725893"/>
                  <a:pt x="192964" y="720711"/>
                  <a:pt x="199340" y="720711"/>
                </a:cubicBezTo>
                <a:cubicBezTo>
                  <a:pt x="200152" y="720711"/>
                  <a:pt x="201054" y="720635"/>
                  <a:pt x="201867" y="720533"/>
                </a:cubicBezTo>
                <a:cubicBezTo>
                  <a:pt x="201219" y="718692"/>
                  <a:pt x="200228" y="716228"/>
                  <a:pt x="199314" y="714539"/>
                </a:cubicBezTo>
                <a:cubicBezTo>
                  <a:pt x="197854" y="711872"/>
                  <a:pt x="196203" y="709230"/>
                  <a:pt x="194679" y="706805"/>
                </a:cubicBezTo>
                <a:cubicBezTo>
                  <a:pt x="191034" y="700975"/>
                  <a:pt x="188138" y="695794"/>
                  <a:pt x="187414" y="692847"/>
                </a:cubicBezTo>
                <a:cubicBezTo>
                  <a:pt x="186589" y="689634"/>
                  <a:pt x="186932" y="686980"/>
                  <a:pt x="187592" y="684973"/>
                </a:cubicBezTo>
                <a:cubicBezTo>
                  <a:pt x="189713" y="678610"/>
                  <a:pt x="194285" y="674927"/>
                  <a:pt x="200432" y="673035"/>
                </a:cubicBezTo>
                <a:cubicBezTo>
                  <a:pt x="202692" y="672324"/>
                  <a:pt x="206845" y="671600"/>
                  <a:pt x="209295" y="671206"/>
                </a:cubicBezTo>
                <a:cubicBezTo>
                  <a:pt x="210032" y="665961"/>
                  <a:pt x="208076" y="660843"/>
                  <a:pt x="205309" y="656131"/>
                </a:cubicBezTo>
                <a:cubicBezTo>
                  <a:pt x="204407" y="655192"/>
                  <a:pt x="200140" y="650836"/>
                  <a:pt x="198781" y="648334"/>
                </a:cubicBezTo>
                <a:cubicBezTo>
                  <a:pt x="196266" y="643698"/>
                  <a:pt x="196050" y="638948"/>
                  <a:pt x="198349" y="634364"/>
                </a:cubicBezTo>
                <a:cubicBezTo>
                  <a:pt x="199771" y="631506"/>
                  <a:pt x="202476" y="628788"/>
                  <a:pt x="206413" y="627010"/>
                </a:cubicBezTo>
                <a:cubicBezTo>
                  <a:pt x="207365" y="626566"/>
                  <a:pt x="208749" y="626096"/>
                  <a:pt x="210121" y="625664"/>
                </a:cubicBezTo>
                <a:cubicBezTo>
                  <a:pt x="209714" y="624890"/>
                  <a:pt x="209295" y="624077"/>
                  <a:pt x="208889" y="623404"/>
                </a:cubicBezTo>
                <a:cubicBezTo>
                  <a:pt x="206413" y="619327"/>
                  <a:pt x="203340" y="615199"/>
                  <a:pt x="201029" y="611758"/>
                </a:cubicBezTo>
                <a:cubicBezTo>
                  <a:pt x="197269" y="606132"/>
                  <a:pt x="195568" y="601039"/>
                  <a:pt x="195568" y="598232"/>
                </a:cubicBezTo>
                <a:cubicBezTo>
                  <a:pt x="195568" y="592149"/>
                  <a:pt x="198489" y="588161"/>
                  <a:pt x="203823" y="585862"/>
                </a:cubicBezTo>
                <a:cubicBezTo>
                  <a:pt x="204585" y="585532"/>
                  <a:pt x="205918" y="585253"/>
                  <a:pt x="207340" y="58501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 rot="0" flipH="0" flipV="0">
            <a:off x="11841889" y="10409114"/>
            <a:ext cx="71005" cy="35533"/>
          </a:xfrm>
          <a:custGeom>
            <a:pathLst>
              <a:path w="71005" h="35533">
                <a:moveTo>
                  <a:pt x="23634" y="11442"/>
                </a:moveTo>
                <a:cubicBezTo>
                  <a:pt x="23748" y="12496"/>
                  <a:pt x="23722" y="13537"/>
                  <a:pt x="23546" y="14566"/>
                </a:cubicBezTo>
                <a:cubicBezTo>
                  <a:pt x="23760" y="13473"/>
                  <a:pt x="23773" y="12432"/>
                  <a:pt x="23634" y="11442"/>
                </a:cubicBezTo>
                <a:moveTo>
                  <a:pt x="19342" y="21741"/>
                </a:moveTo>
                <a:lnTo>
                  <a:pt x="18885" y="22084"/>
                </a:lnTo>
                <a:cubicBezTo>
                  <a:pt x="19113" y="21919"/>
                  <a:pt x="19316" y="21754"/>
                  <a:pt x="19520" y="21589"/>
                </a:cubicBezTo>
                <a:close/>
                <a:moveTo>
                  <a:pt x="18872" y="22084"/>
                </a:moveTo>
                <a:lnTo>
                  <a:pt x="18428" y="22389"/>
                </a:lnTo>
                <a:lnTo>
                  <a:pt x="18694" y="22211"/>
                </a:lnTo>
                <a:close/>
                <a:moveTo>
                  <a:pt x="18377" y="22427"/>
                </a:moveTo>
                <a:lnTo>
                  <a:pt x="17881" y="22732"/>
                </a:lnTo>
                <a:cubicBezTo>
                  <a:pt x="18059" y="22630"/>
                  <a:pt x="18212" y="22529"/>
                  <a:pt x="18377" y="22427"/>
                </a:cubicBezTo>
                <a:moveTo>
                  <a:pt x="12967" y="1143"/>
                </a:moveTo>
                <a:cubicBezTo>
                  <a:pt x="13957" y="990"/>
                  <a:pt x="15100" y="813"/>
                  <a:pt x="15634" y="762"/>
                </a:cubicBezTo>
                <a:cubicBezTo>
                  <a:pt x="20320" y="343"/>
                  <a:pt x="24421" y="0"/>
                  <a:pt x="29145" y="940"/>
                </a:cubicBezTo>
                <a:cubicBezTo>
                  <a:pt x="41312" y="3365"/>
                  <a:pt x="50646" y="7404"/>
                  <a:pt x="62000" y="11657"/>
                </a:cubicBezTo>
                <a:cubicBezTo>
                  <a:pt x="67982" y="13893"/>
                  <a:pt x="71005" y="20573"/>
                  <a:pt x="68782" y="26529"/>
                </a:cubicBezTo>
                <a:cubicBezTo>
                  <a:pt x="66534" y="32511"/>
                  <a:pt x="59867" y="35533"/>
                  <a:pt x="53885" y="33311"/>
                </a:cubicBezTo>
                <a:cubicBezTo>
                  <a:pt x="43750" y="29501"/>
                  <a:pt x="35457" y="25780"/>
                  <a:pt x="24611" y="23621"/>
                </a:cubicBezTo>
                <a:cubicBezTo>
                  <a:pt x="22199" y="23138"/>
                  <a:pt x="20117" y="23570"/>
                  <a:pt x="17729" y="23799"/>
                </a:cubicBezTo>
                <a:cubicBezTo>
                  <a:pt x="16472" y="23900"/>
                  <a:pt x="13487" y="24484"/>
                  <a:pt x="12497" y="24510"/>
                </a:cubicBezTo>
                <a:cubicBezTo>
                  <a:pt x="11049" y="24548"/>
                  <a:pt x="9931" y="24357"/>
                  <a:pt x="9195" y="24167"/>
                </a:cubicBezTo>
                <a:cubicBezTo>
                  <a:pt x="3810" y="22833"/>
                  <a:pt x="1790" y="19214"/>
                  <a:pt x="902" y="16483"/>
                </a:cubicBezTo>
                <a:cubicBezTo>
                  <a:pt x="139" y="14147"/>
                  <a:pt x="0" y="11505"/>
                  <a:pt x="1168" y="8547"/>
                </a:cubicBezTo>
                <a:cubicBezTo>
                  <a:pt x="1638" y="7442"/>
                  <a:pt x="2629" y="4813"/>
                  <a:pt x="6413" y="2654"/>
                </a:cubicBezTo>
                <a:cubicBezTo>
                  <a:pt x="8483" y="1473"/>
                  <a:pt x="10744" y="1003"/>
                  <a:pt x="12967" y="114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 rot="0" flipH="0" flipV="0">
            <a:off x="11865963" y="10637716"/>
            <a:ext cx="138696" cy="56476"/>
          </a:xfrm>
          <a:custGeom>
            <a:pathLst>
              <a:path w="138696" h="56476">
                <a:moveTo>
                  <a:pt x="126212" y="29883"/>
                </a:moveTo>
                <a:lnTo>
                  <a:pt x="126174" y="29933"/>
                </a:lnTo>
                <a:lnTo>
                  <a:pt x="126224" y="29883"/>
                </a:lnTo>
                <a:close/>
                <a:moveTo>
                  <a:pt x="22212" y="38226"/>
                </a:moveTo>
                <a:cubicBezTo>
                  <a:pt x="23724" y="40932"/>
                  <a:pt x="24041" y="43992"/>
                  <a:pt x="23292" y="46799"/>
                </a:cubicBezTo>
                <a:cubicBezTo>
                  <a:pt x="24117" y="43954"/>
                  <a:pt x="23850" y="41097"/>
                  <a:pt x="22212" y="38226"/>
                </a:cubicBezTo>
                <a:moveTo>
                  <a:pt x="109487" y="13970"/>
                </a:moveTo>
                <a:cubicBezTo>
                  <a:pt x="112966" y="10326"/>
                  <a:pt x="117170" y="5004"/>
                  <a:pt x="121437" y="2871"/>
                </a:cubicBezTo>
                <a:cubicBezTo>
                  <a:pt x="127151" y="0"/>
                  <a:pt x="134098" y="2337"/>
                  <a:pt x="136956" y="8039"/>
                </a:cubicBezTo>
                <a:cubicBezTo>
                  <a:pt x="138353" y="10833"/>
                  <a:pt x="138505" y="13920"/>
                  <a:pt x="137629" y="16676"/>
                </a:cubicBezTo>
                <a:cubicBezTo>
                  <a:pt x="138531" y="19241"/>
                  <a:pt x="138696" y="22289"/>
                  <a:pt x="136956" y="25807"/>
                </a:cubicBezTo>
                <a:cubicBezTo>
                  <a:pt x="134022" y="31661"/>
                  <a:pt x="126427" y="38265"/>
                  <a:pt x="116789" y="43383"/>
                </a:cubicBezTo>
                <a:cubicBezTo>
                  <a:pt x="104216" y="50063"/>
                  <a:pt x="88493" y="54546"/>
                  <a:pt x="80543" y="54457"/>
                </a:cubicBezTo>
                <a:cubicBezTo>
                  <a:pt x="64681" y="54228"/>
                  <a:pt x="48806" y="53974"/>
                  <a:pt x="32944" y="53974"/>
                </a:cubicBezTo>
                <a:cubicBezTo>
                  <a:pt x="32258" y="53974"/>
                  <a:pt x="18529" y="54724"/>
                  <a:pt x="15710" y="54876"/>
                </a:cubicBezTo>
                <a:cubicBezTo>
                  <a:pt x="10795" y="56476"/>
                  <a:pt x="5245" y="54622"/>
                  <a:pt x="2349" y="50050"/>
                </a:cubicBezTo>
                <a:cubicBezTo>
                  <a:pt x="140" y="46558"/>
                  <a:pt x="0" y="43052"/>
                  <a:pt x="1372" y="39585"/>
                </a:cubicBezTo>
                <a:cubicBezTo>
                  <a:pt x="1956" y="38099"/>
                  <a:pt x="3797" y="33832"/>
                  <a:pt x="9919" y="32384"/>
                </a:cubicBezTo>
                <a:cubicBezTo>
                  <a:pt x="13233" y="31610"/>
                  <a:pt x="31940" y="30860"/>
                  <a:pt x="32944" y="30860"/>
                </a:cubicBezTo>
                <a:cubicBezTo>
                  <a:pt x="48920" y="30860"/>
                  <a:pt x="64897" y="31102"/>
                  <a:pt x="80874" y="31318"/>
                </a:cubicBezTo>
                <a:cubicBezTo>
                  <a:pt x="86246" y="31394"/>
                  <a:pt x="96482" y="27864"/>
                  <a:pt x="105080" y="23407"/>
                </a:cubicBezTo>
                <a:cubicBezTo>
                  <a:pt x="104953" y="21095"/>
                  <a:pt x="105588" y="18365"/>
                  <a:pt x="107924" y="15596"/>
                </a:cubicBezTo>
                <a:cubicBezTo>
                  <a:pt x="108077" y="15406"/>
                  <a:pt x="108737" y="14720"/>
                  <a:pt x="109487" y="13970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 rot="0" flipH="0" flipV="0">
            <a:off x="11944655" y="10643996"/>
            <a:ext cx="96824" cy="45782"/>
          </a:xfrm>
          <a:custGeom>
            <a:pathLst>
              <a:path w="96824" h="45782">
                <a:moveTo>
                  <a:pt x="69570" y="21221"/>
                </a:moveTo>
                <a:lnTo>
                  <a:pt x="69355" y="21373"/>
                </a:lnTo>
                <a:lnTo>
                  <a:pt x="69507" y="21271"/>
                </a:lnTo>
                <a:close/>
                <a:moveTo>
                  <a:pt x="53048" y="21513"/>
                </a:moveTo>
                <a:cubicBezTo>
                  <a:pt x="52857" y="20942"/>
                  <a:pt x="52667" y="20383"/>
                  <a:pt x="52502" y="19825"/>
                </a:cubicBezTo>
                <a:cubicBezTo>
                  <a:pt x="51117" y="15202"/>
                  <a:pt x="51117" y="11188"/>
                  <a:pt x="51524" y="9410"/>
                </a:cubicBezTo>
                <a:cubicBezTo>
                  <a:pt x="52298" y="6045"/>
                  <a:pt x="54102" y="3861"/>
                  <a:pt x="56007" y="2438"/>
                </a:cubicBezTo>
                <a:cubicBezTo>
                  <a:pt x="58001" y="914"/>
                  <a:pt x="60363" y="0"/>
                  <a:pt x="63220" y="0"/>
                </a:cubicBezTo>
                <a:cubicBezTo>
                  <a:pt x="69608" y="0"/>
                  <a:pt x="74776" y="5181"/>
                  <a:pt x="74776" y="11557"/>
                </a:cubicBezTo>
                <a:cubicBezTo>
                  <a:pt x="74776" y="12027"/>
                  <a:pt x="74751" y="12484"/>
                  <a:pt x="74700" y="12941"/>
                </a:cubicBezTo>
                <a:lnTo>
                  <a:pt x="77088" y="19545"/>
                </a:lnTo>
                <a:lnTo>
                  <a:pt x="84619" y="20421"/>
                </a:lnTo>
                <a:cubicBezTo>
                  <a:pt x="90969" y="20193"/>
                  <a:pt x="96290" y="25145"/>
                  <a:pt x="96570" y="31482"/>
                </a:cubicBezTo>
                <a:cubicBezTo>
                  <a:pt x="96824" y="37819"/>
                  <a:pt x="91960" y="43166"/>
                  <a:pt x="85648" y="43509"/>
                </a:cubicBezTo>
                <a:cubicBezTo>
                  <a:pt x="79437" y="45782"/>
                  <a:pt x="74484" y="44449"/>
                  <a:pt x="67856" y="44449"/>
                </a:cubicBezTo>
                <a:cubicBezTo>
                  <a:pt x="56172" y="44449"/>
                  <a:pt x="44361" y="44830"/>
                  <a:pt x="32677" y="45363"/>
                </a:cubicBezTo>
                <a:cubicBezTo>
                  <a:pt x="27965" y="45592"/>
                  <a:pt x="23254" y="45439"/>
                  <a:pt x="18567" y="44817"/>
                </a:cubicBezTo>
                <a:cubicBezTo>
                  <a:pt x="15862" y="44449"/>
                  <a:pt x="13551" y="44512"/>
                  <a:pt x="13310" y="44512"/>
                </a:cubicBezTo>
                <a:cubicBezTo>
                  <a:pt x="9804" y="44944"/>
                  <a:pt x="6147" y="43763"/>
                  <a:pt x="3531" y="41020"/>
                </a:cubicBezTo>
                <a:cubicBezTo>
                  <a:pt x="775" y="38137"/>
                  <a:pt x="0" y="34898"/>
                  <a:pt x="432" y="31584"/>
                </a:cubicBezTo>
                <a:cubicBezTo>
                  <a:pt x="635" y="29945"/>
                  <a:pt x="1244" y="24700"/>
                  <a:pt x="7823" y="22224"/>
                </a:cubicBezTo>
                <a:cubicBezTo>
                  <a:pt x="7950" y="22173"/>
                  <a:pt x="8826" y="21779"/>
                  <a:pt x="10528" y="21563"/>
                </a:cubicBezTo>
                <a:cubicBezTo>
                  <a:pt x="11201" y="21487"/>
                  <a:pt x="15049" y="21018"/>
                  <a:pt x="21628" y="21906"/>
                </a:cubicBezTo>
                <a:cubicBezTo>
                  <a:pt x="24930" y="22338"/>
                  <a:pt x="28283" y="22427"/>
                  <a:pt x="31636" y="22275"/>
                </a:cubicBezTo>
                <a:cubicBezTo>
                  <a:pt x="38735" y="21957"/>
                  <a:pt x="45898" y="21678"/>
                  <a:pt x="53048" y="2151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 rot="0" flipH="0" flipV="0">
            <a:off x="11992095" y="10598331"/>
            <a:ext cx="85559" cy="93966"/>
          </a:xfrm>
          <a:custGeom>
            <a:pathLst>
              <a:path w="85559" h="93966">
                <a:moveTo>
                  <a:pt x="66408" y="87858"/>
                </a:moveTo>
                <a:cubicBezTo>
                  <a:pt x="66585" y="87984"/>
                  <a:pt x="66725" y="88086"/>
                  <a:pt x="66865" y="88175"/>
                </a:cubicBezTo>
                <a:close/>
                <a:moveTo>
                  <a:pt x="356" y="16129"/>
                </a:moveTo>
                <a:cubicBezTo>
                  <a:pt x="267" y="14148"/>
                  <a:pt x="191" y="10096"/>
                  <a:pt x="877" y="8611"/>
                </a:cubicBezTo>
                <a:cubicBezTo>
                  <a:pt x="1727" y="6706"/>
                  <a:pt x="3112" y="4165"/>
                  <a:pt x="7404" y="2400"/>
                </a:cubicBezTo>
                <a:cubicBezTo>
                  <a:pt x="13297" y="0"/>
                  <a:pt x="20053" y="2832"/>
                  <a:pt x="22466" y="8737"/>
                </a:cubicBezTo>
                <a:cubicBezTo>
                  <a:pt x="22936" y="9855"/>
                  <a:pt x="23203" y="11023"/>
                  <a:pt x="23292" y="12179"/>
                </a:cubicBezTo>
                <a:cubicBezTo>
                  <a:pt x="26772" y="14478"/>
                  <a:pt x="35293" y="20117"/>
                  <a:pt x="37326" y="21730"/>
                </a:cubicBezTo>
                <a:cubicBezTo>
                  <a:pt x="50940" y="32486"/>
                  <a:pt x="58738" y="44196"/>
                  <a:pt x="69316" y="57429"/>
                </a:cubicBezTo>
                <a:cubicBezTo>
                  <a:pt x="72364" y="61214"/>
                  <a:pt x="75628" y="66230"/>
                  <a:pt x="79692" y="68935"/>
                </a:cubicBezTo>
                <a:cubicBezTo>
                  <a:pt x="80797" y="69672"/>
                  <a:pt x="82486" y="71069"/>
                  <a:pt x="83730" y="73508"/>
                </a:cubicBezTo>
                <a:cubicBezTo>
                  <a:pt x="84696" y="75425"/>
                  <a:pt x="85559" y="79502"/>
                  <a:pt x="85394" y="81508"/>
                </a:cubicBezTo>
                <a:cubicBezTo>
                  <a:pt x="84886" y="87908"/>
                  <a:pt x="80670" y="90753"/>
                  <a:pt x="77406" y="91845"/>
                </a:cubicBezTo>
                <a:cubicBezTo>
                  <a:pt x="71030" y="93966"/>
                  <a:pt x="63970" y="92747"/>
                  <a:pt x="57214" y="89077"/>
                </a:cubicBezTo>
                <a:cubicBezTo>
                  <a:pt x="51334" y="85865"/>
                  <a:pt x="45631" y="80569"/>
                  <a:pt x="41745" y="77927"/>
                </a:cubicBezTo>
                <a:cubicBezTo>
                  <a:pt x="21984" y="64490"/>
                  <a:pt x="38" y="44920"/>
                  <a:pt x="38" y="18745"/>
                </a:cubicBezTo>
                <a:cubicBezTo>
                  <a:pt x="38" y="18275"/>
                  <a:pt x="76" y="17793"/>
                  <a:pt x="127" y="17348"/>
                </a:cubicBezTo>
                <a:cubicBezTo>
                  <a:pt x="0" y="16192"/>
                  <a:pt x="0" y="15100"/>
                  <a:pt x="140" y="14059"/>
                </a:cubicBezTo>
                <a:cubicBezTo>
                  <a:pt x="13" y="14961"/>
                  <a:pt x="140" y="15913"/>
                  <a:pt x="267" y="16535"/>
                </a:cubicBezTo>
                <a:lnTo>
                  <a:pt x="280" y="16408"/>
                </a:lnTo>
                <a:close/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 rot="0" flipH="0" flipV="0">
            <a:off x="11992299" y="10541337"/>
            <a:ext cx="113728" cy="155714"/>
          </a:xfrm>
          <a:custGeom>
            <a:pathLst>
              <a:path w="113728" h="155714">
                <a:moveTo>
                  <a:pt x="53505" y="105537"/>
                </a:moveTo>
                <a:cubicBezTo>
                  <a:pt x="46051" y="96914"/>
                  <a:pt x="38304" y="88456"/>
                  <a:pt x="31217" y="79833"/>
                </a:cubicBezTo>
                <a:cubicBezTo>
                  <a:pt x="24562" y="71705"/>
                  <a:pt x="20435" y="60414"/>
                  <a:pt x="15253" y="51296"/>
                </a:cubicBezTo>
                <a:cubicBezTo>
                  <a:pt x="13031" y="47372"/>
                  <a:pt x="2032" y="21984"/>
                  <a:pt x="1067" y="15888"/>
                </a:cubicBezTo>
                <a:cubicBezTo>
                  <a:pt x="0" y="9246"/>
                  <a:pt x="3391" y="5576"/>
                  <a:pt x="5068" y="4141"/>
                </a:cubicBezTo>
                <a:cubicBezTo>
                  <a:pt x="9919" y="0"/>
                  <a:pt x="17234" y="597"/>
                  <a:pt x="21362" y="5461"/>
                </a:cubicBezTo>
                <a:cubicBezTo>
                  <a:pt x="23165" y="7595"/>
                  <a:pt x="24080" y="10186"/>
                  <a:pt x="24118" y="12789"/>
                </a:cubicBezTo>
                <a:cubicBezTo>
                  <a:pt x="25553" y="16396"/>
                  <a:pt x="33782" y="37085"/>
                  <a:pt x="35370" y="39891"/>
                </a:cubicBezTo>
                <a:cubicBezTo>
                  <a:pt x="39929" y="47918"/>
                  <a:pt x="43231" y="58027"/>
                  <a:pt x="49086" y="65151"/>
                </a:cubicBezTo>
                <a:cubicBezTo>
                  <a:pt x="60731" y="79337"/>
                  <a:pt x="74104" y="93079"/>
                  <a:pt x="85102" y="107746"/>
                </a:cubicBezTo>
                <a:cubicBezTo>
                  <a:pt x="87998" y="111594"/>
                  <a:pt x="102996" y="126796"/>
                  <a:pt x="107480" y="133997"/>
                </a:cubicBezTo>
                <a:cubicBezTo>
                  <a:pt x="113728" y="144056"/>
                  <a:pt x="108229" y="151460"/>
                  <a:pt x="104317" y="153720"/>
                </a:cubicBezTo>
                <a:cubicBezTo>
                  <a:pt x="102514" y="154762"/>
                  <a:pt x="99948" y="155714"/>
                  <a:pt x="96342" y="155346"/>
                </a:cubicBezTo>
                <a:cubicBezTo>
                  <a:pt x="93929" y="155079"/>
                  <a:pt x="88683" y="153390"/>
                  <a:pt x="80124" y="148247"/>
                </a:cubicBezTo>
                <a:cubicBezTo>
                  <a:pt x="78892" y="147523"/>
                  <a:pt x="77711" y="146710"/>
                  <a:pt x="76555" y="145884"/>
                </a:cubicBezTo>
                <a:cubicBezTo>
                  <a:pt x="73875" y="143954"/>
                  <a:pt x="71107" y="142151"/>
                  <a:pt x="68465" y="140169"/>
                </a:cubicBezTo>
                <a:cubicBezTo>
                  <a:pt x="62115" y="135407"/>
                  <a:pt x="56222" y="129946"/>
                  <a:pt x="50407" y="124574"/>
                </a:cubicBezTo>
                <a:cubicBezTo>
                  <a:pt x="45708" y="120243"/>
                  <a:pt x="45416" y="112915"/>
                  <a:pt x="49746" y="108242"/>
                </a:cubicBezTo>
                <a:cubicBezTo>
                  <a:pt x="50839" y="107048"/>
                  <a:pt x="52121" y="106159"/>
                  <a:pt x="53505" y="10553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 rot="0" flipH="0" flipV="0">
            <a:off x="12031251" y="10588072"/>
            <a:ext cx="473976" cy="115124"/>
          </a:xfrm>
          <a:custGeom>
            <a:pathLst>
              <a:path w="473976" h="115124">
                <a:moveTo>
                  <a:pt x="450532" y="16522"/>
                </a:moveTo>
                <a:cubicBezTo>
                  <a:pt x="449110" y="12471"/>
                  <a:pt x="450012" y="7760"/>
                  <a:pt x="453262" y="4521"/>
                </a:cubicBezTo>
                <a:cubicBezTo>
                  <a:pt x="457770" y="0"/>
                  <a:pt x="465098" y="0"/>
                  <a:pt x="469620" y="4521"/>
                </a:cubicBezTo>
                <a:cubicBezTo>
                  <a:pt x="470966" y="5867"/>
                  <a:pt x="473582" y="9893"/>
                  <a:pt x="473747" y="16648"/>
                </a:cubicBezTo>
                <a:cubicBezTo>
                  <a:pt x="473976" y="26377"/>
                  <a:pt x="471080" y="49110"/>
                  <a:pt x="467067" y="64261"/>
                </a:cubicBezTo>
                <a:cubicBezTo>
                  <a:pt x="465225" y="71195"/>
                  <a:pt x="462965" y="76719"/>
                  <a:pt x="460895" y="79729"/>
                </a:cubicBezTo>
                <a:cubicBezTo>
                  <a:pt x="458190" y="83704"/>
                  <a:pt x="454875" y="85495"/>
                  <a:pt x="452132" y="86181"/>
                </a:cubicBezTo>
                <a:cubicBezTo>
                  <a:pt x="427609" y="92315"/>
                  <a:pt x="400456" y="91464"/>
                  <a:pt x="375679" y="95604"/>
                </a:cubicBezTo>
                <a:cubicBezTo>
                  <a:pt x="345478" y="100634"/>
                  <a:pt x="314985" y="108304"/>
                  <a:pt x="284366" y="111264"/>
                </a:cubicBezTo>
                <a:cubicBezTo>
                  <a:pt x="254876" y="114121"/>
                  <a:pt x="218427" y="115124"/>
                  <a:pt x="189001" y="113029"/>
                </a:cubicBezTo>
                <a:cubicBezTo>
                  <a:pt x="181178" y="112470"/>
                  <a:pt x="173736" y="109562"/>
                  <a:pt x="165913" y="108978"/>
                </a:cubicBezTo>
                <a:cubicBezTo>
                  <a:pt x="153568" y="108063"/>
                  <a:pt x="142075" y="109003"/>
                  <a:pt x="129819" y="106476"/>
                </a:cubicBezTo>
                <a:cubicBezTo>
                  <a:pt x="85852" y="97370"/>
                  <a:pt x="59220" y="90613"/>
                  <a:pt x="24295" y="60679"/>
                </a:cubicBezTo>
                <a:cubicBezTo>
                  <a:pt x="21869" y="58597"/>
                  <a:pt x="16980" y="55612"/>
                  <a:pt x="12840" y="52437"/>
                </a:cubicBezTo>
                <a:cubicBezTo>
                  <a:pt x="8585" y="49173"/>
                  <a:pt x="5042" y="45592"/>
                  <a:pt x="3200" y="42429"/>
                </a:cubicBezTo>
                <a:cubicBezTo>
                  <a:pt x="0" y="36905"/>
                  <a:pt x="1880" y="29831"/>
                  <a:pt x="7391" y="26631"/>
                </a:cubicBezTo>
                <a:cubicBezTo>
                  <a:pt x="12916" y="23418"/>
                  <a:pt x="20002" y="25297"/>
                  <a:pt x="23216" y="30822"/>
                </a:cubicBezTo>
                <a:cubicBezTo>
                  <a:pt x="24155" y="32435"/>
                  <a:pt x="26594" y="33895"/>
                  <a:pt x="28854" y="35533"/>
                </a:cubicBezTo>
                <a:cubicBezTo>
                  <a:pt x="32893" y="38454"/>
                  <a:pt x="37059" y="41147"/>
                  <a:pt x="39345" y="43128"/>
                </a:cubicBezTo>
                <a:cubicBezTo>
                  <a:pt x="70777" y="70065"/>
                  <a:pt x="94945" y="75640"/>
                  <a:pt x="134506" y="83832"/>
                </a:cubicBezTo>
                <a:cubicBezTo>
                  <a:pt x="145745" y="86143"/>
                  <a:pt x="156299" y="85076"/>
                  <a:pt x="167615" y="85927"/>
                </a:cubicBezTo>
                <a:cubicBezTo>
                  <a:pt x="175425" y="86511"/>
                  <a:pt x="182842" y="89394"/>
                  <a:pt x="190652" y="89953"/>
                </a:cubicBezTo>
                <a:cubicBezTo>
                  <a:pt x="218872" y="91972"/>
                  <a:pt x="253860" y="90994"/>
                  <a:pt x="282130" y="88251"/>
                </a:cubicBezTo>
                <a:cubicBezTo>
                  <a:pt x="312242" y="85343"/>
                  <a:pt x="342189" y="77736"/>
                  <a:pt x="371894" y="72795"/>
                </a:cubicBezTo>
                <a:cubicBezTo>
                  <a:pt x="394703" y="68985"/>
                  <a:pt x="419621" y="69646"/>
                  <a:pt x="442481" y="64680"/>
                </a:cubicBezTo>
                <a:cubicBezTo>
                  <a:pt x="443586" y="61352"/>
                  <a:pt x="445757" y="54444"/>
                  <a:pt x="446875" y="48843"/>
                </a:cubicBezTo>
                <a:cubicBezTo>
                  <a:pt x="449161" y="37197"/>
                  <a:pt x="450342" y="19557"/>
                  <a:pt x="450532" y="1652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 rot="0" flipH="0" flipV="0">
            <a:off x="12306486" y="10558350"/>
            <a:ext cx="196278" cy="143268"/>
          </a:xfrm>
          <a:custGeom>
            <a:pathLst>
              <a:path w="196278" h="143268">
                <a:moveTo>
                  <a:pt x="188468" y="22580"/>
                </a:moveTo>
                <a:cubicBezTo>
                  <a:pt x="186767" y="23278"/>
                  <a:pt x="184874" y="23570"/>
                  <a:pt x="182919" y="23367"/>
                </a:cubicBezTo>
                <a:cubicBezTo>
                  <a:pt x="185052" y="23583"/>
                  <a:pt x="186881" y="23265"/>
                  <a:pt x="188468" y="22580"/>
                </a:cubicBezTo>
                <a:moveTo>
                  <a:pt x="195478" y="14008"/>
                </a:moveTo>
                <a:cubicBezTo>
                  <a:pt x="195503" y="14960"/>
                  <a:pt x="195503" y="16104"/>
                  <a:pt x="195402" y="17031"/>
                </a:cubicBezTo>
                <a:cubicBezTo>
                  <a:pt x="194538" y="25780"/>
                  <a:pt x="193446" y="34911"/>
                  <a:pt x="190957" y="43369"/>
                </a:cubicBezTo>
                <a:cubicBezTo>
                  <a:pt x="185979" y="60286"/>
                  <a:pt x="175832" y="80657"/>
                  <a:pt x="163246" y="93242"/>
                </a:cubicBezTo>
                <a:cubicBezTo>
                  <a:pt x="128563" y="127939"/>
                  <a:pt x="59614" y="138848"/>
                  <a:pt x="13018" y="142734"/>
                </a:cubicBezTo>
                <a:cubicBezTo>
                  <a:pt x="6655" y="143268"/>
                  <a:pt x="1055" y="138531"/>
                  <a:pt x="534" y="132181"/>
                </a:cubicBezTo>
                <a:cubicBezTo>
                  <a:pt x="0" y="125818"/>
                  <a:pt x="4725" y="120217"/>
                  <a:pt x="11088" y="119684"/>
                </a:cubicBezTo>
                <a:cubicBezTo>
                  <a:pt x="53048" y="116191"/>
                  <a:pt x="115685" y="108114"/>
                  <a:pt x="146889" y="76897"/>
                </a:cubicBezTo>
                <a:cubicBezTo>
                  <a:pt x="156960" y="66826"/>
                  <a:pt x="164796" y="50367"/>
                  <a:pt x="168771" y="36842"/>
                </a:cubicBezTo>
                <a:cubicBezTo>
                  <a:pt x="170854" y="29742"/>
                  <a:pt x="171666" y="22060"/>
                  <a:pt x="172390" y="14732"/>
                </a:cubicBezTo>
                <a:cubicBezTo>
                  <a:pt x="172568" y="13017"/>
                  <a:pt x="172289" y="11544"/>
                  <a:pt x="172352" y="10884"/>
                </a:cubicBezTo>
                <a:cubicBezTo>
                  <a:pt x="172479" y="9766"/>
                  <a:pt x="172746" y="8826"/>
                  <a:pt x="173025" y="8026"/>
                </a:cubicBezTo>
                <a:cubicBezTo>
                  <a:pt x="173914" y="5601"/>
                  <a:pt x="175362" y="3924"/>
                  <a:pt x="176937" y="2730"/>
                </a:cubicBezTo>
                <a:cubicBezTo>
                  <a:pt x="179147" y="1041"/>
                  <a:pt x="181839" y="0"/>
                  <a:pt x="185319" y="368"/>
                </a:cubicBezTo>
                <a:cubicBezTo>
                  <a:pt x="191655" y="1029"/>
                  <a:pt x="196278" y="6718"/>
                  <a:pt x="195605" y="13068"/>
                </a:cubicBezTo>
                <a:cubicBezTo>
                  <a:pt x="195580" y="13373"/>
                  <a:pt x="195541" y="13703"/>
                  <a:pt x="195478" y="14008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 rot="0" flipH="0" flipV="0">
            <a:off x="12099176" y="10618180"/>
            <a:ext cx="404888" cy="113283"/>
          </a:xfrm>
          <a:custGeom>
            <a:pathLst>
              <a:path w="404888" h="113283">
                <a:moveTo>
                  <a:pt x="19329" y="69659"/>
                </a:moveTo>
                <a:lnTo>
                  <a:pt x="18860" y="69976"/>
                </a:lnTo>
                <a:cubicBezTo>
                  <a:pt x="19025" y="69874"/>
                  <a:pt x="19177" y="69773"/>
                  <a:pt x="19329" y="69659"/>
                </a:cubicBezTo>
                <a:moveTo>
                  <a:pt x="280148" y="67513"/>
                </a:moveTo>
                <a:cubicBezTo>
                  <a:pt x="282434" y="66853"/>
                  <a:pt x="284708" y="66192"/>
                  <a:pt x="286968" y="65507"/>
                </a:cubicBezTo>
                <a:cubicBezTo>
                  <a:pt x="310336" y="58496"/>
                  <a:pt x="339115" y="49035"/>
                  <a:pt x="358977" y="34404"/>
                </a:cubicBezTo>
                <a:cubicBezTo>
                  <a:pt x="364895" y="30036"/>
                  <a:pt x="370623" y="23495"/>
                  <a:pt x="374522" y="17348"/>
                </a:cubicBezTo>
                <a:cubicBezTo>
                  <a:pt x="376148" y="14770"/>
                  <a:pt x="378002" y="9563"/>
                  <a:pt x="379945" y="6972"/>
                </a:cubicBezTo>
                <a:cubicBezTo>
                  <a:pt x="381799" y="4508"/>
                  <a:pt x="383933" y="2959"/>
                  <a:pt x="385876" y="2108"/>
                </a:cubicBezTo>
                <a:cubicBezTo>
                  <a:pt x="390549" y="38"/>
                  <a:pt x="395566" y="0"/>
                  <a:pt x="400544" y="4966"/>
                </a:cubicBezTo>
                <a:cubicBezTo>
                  <a:pt x="402729" y="7163"/>
                  <a:pt x="404888" y="11151"/>
                  <a:pt x="404291" y="16840"/>
                </a:cubicBezTo>
                <a:cubicBezTo>
                  <a:pt x="403796" y="21527"/>
                  <a:pt x="399262" y="33134"/>
                  <a:pt x="398931" y="33998"/>
                </a:cubicBezTo>
                <a:cubicBezTo>
                  <a:pt x="396671" y="43586"/>
                  <a:pt x="394118" y="53442"/>
                  <a:pt x="394118" y="62738"/>
                </a:cubicBezTo>
                <a:cubicBezTo>
                  <a:pt x="394118" y="67539"/>
                  <a:pt x="391959" y="70459"/>
                  <a:pt x="389254" y="72478"/>
                </a:cubicBezTo>
                <a:cubicBezTo>
                  <a:pt x="387616" y="73684"/>
                  <a:pt x="385520" y="74624"/>
                  <a:pt x="382904" y="74827"/>
                </a:cubicBezTo>
                <a:cubicBezTo>
                  <a:pt x="381977" y="74904"/>
                  <a:pt x="379742" y="74586"/>
                  <a:pt x="378358" y="74358"/>
                </a:cubicBezTo>
                <a:cubicBezTo>
                  <a:pt x="375183" y="74624"/>
                  <a:pt x="372020" y="75031"/>
                  <a:pt x="368845" y="75373"/>
                </a:cubicBezTo>
                <a:cubicBezTo>
                  <a:pt x="360997" y="76250"/>
                  <a:pt x="353389" y="77710"/>
                  <a:pt x="345604" y="79260"/>
                </a:cubicBezTo>
                <a:cubicBezTo>
                  <a:pt x="325475" y="83286"/>
                  <a:pt x="305358" y="86943"/>
                  <a:pt x="285228" y="90118"/>
                </a:cubicBezTo>
                <a:cubicBezTo>
                  <a:pt x="239724" y="103339"/>
                  <a:pt x="192379" y="113283"/>
                  <a:pt x="145046" y="108851"/>
                </a:cubicBezTo>
                <a:cubicBezTo>
                  <a:pt x="133121" y="107720"/>
                  <a:pt x="120611" y="106679"/>
                  <a:pt x="109143" y="102958"/>
                </a:cubicBezTo>
                <a:cubicBezTo>
                  <a:pt x="104977" y="102856"/>
                  <a:pt x="100799" y="102717"/>
                  <a:pt x="96621" y="102539"/>
                </a:cubicBezTo>
                <a:cubicBezTo>
                  <a:pt x="71906" y="101510"/>
                  <a:pt x="47319" y="97357"/>
                  <a:pt x="24497" y="86981"/>
                </a:cubicBezTo>
                <a:cubicBezTo>
                  <a:pt x="20979" y="85368"/>
                  <a:pt x="13322" y="80454"/>
                  <a:pt x="8242" y="75767"/>
                </a:cubicBezTo>
                <a:cubicBezTo>
                  <a:pt x="5105" y="72910"/>
                  <a:pt x="2858" y="69938"/>
                  <a:pt x="1791" y="67678"/>
                </a:cubicBezTo>
                <a:cubicBezTo>
                  <a:pt x="0" y="63868"/>
                  <a:pt x="76" y="60414"/>
                  <a:pt x="940" y="57645"/>
                </a:cubicBezTo>
                <a:cubicBezTo>
                  <a:pt x="1778" y="54889"/>
                  <a:pt x="3442" y="52400"/>
                  <a:pt x="6388" y="50508"/>
                </a:cubicBezTo>
                <a:cubicBezTo>
                  <a:pt x="11760" y="47066"/>
                  <a:pt x="18923" y="48641"/>
                  <a:pt x="22351" y="54013"/>
                </a:cubicBezTo>
                <a:cubicBezTo>
                  <a:pt x="23291" y="55448"/>
                  <a:pt x="23837" y="57010"/>
                  <a:pt x="24066" y="58610"/>
                </a:cubicBezTo>
                <a:cubicBezTo>
                  <a:pt x="26809" y="60833"/>
                  <a:pt x="32155" y="65062"/>
                  <a:pt x="34073" y="65938"/>
                </a:cubicBezTo>
                <a:cubicBezTo>
                  <a:pt x="43725" y="70319"/>
                  <a:pt x="53746" y="73405"/>
                  <a:pt x="63982" y="75513"/>
                </a:cubicBezTo>
                <a:cubicBezTo>
                  <a:pt x="65722" y="71373"/>
                  <a:pt x="69849" y="68466"/>
                  <a:pt x="74624" y="68466"/>
                </a:cubicBezTo>
                <a:cubicBezTo>
                  <a:pt x="88137" y="68466"/>
                  <a:pt x="100850" y="75348"/>
                  <a:pt x="113321" y="79933"/>
                </a:cubicBezTo>
                <a:cubicBezTo>
                  <a:pt x="169658" y="81114"/>
                  <a:pt x="224980" y="76174"/>
                  <a:pt x="280148" y="6751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 rot="0" flipH="0" flipV="0">
            <a:off x="12080810" y="10667535"/>
            <a:ext cx="68591" cy="48957"/>
          </a:xfrm>
          <a:custGeom>
            <a:pathLst>
              <a:path w="68591" h="48957">
                <a:moveTo>
                  <a:pt x="29857" y="8483"/>
                </a:moveTo>
                <a:cubicBezTo>
                  <a:pt x="30123" y="9372"/>
                  <a:pt x="30263" y="10311"/>
                  <a:pt x="30288" y="11289"/>
                </a:cubicBezTo>
                <a:cubicBezTo>
                  <a:pt x="30492" y="17436"/>
                  <a:pt x="25819" y="22630"/>
                  <a:pt x="19748" y="23151"/>
                </a:cubicBezTo>
                <a:cubicBezTo>
                  <a:pt x="23990" y="22833"/>
                  <a:pt x="26416" y="20636"/>
                  <a:pt x="27914" y="18681"/>
                </a:cubicBezTo>
                <a:cubicBezTo>
                  <a:pt x="29743" y="16280"/>
                  <a:pt x="31203" y="12953"/>
                  <a:pt x="29857" y="8483"/>
                </a:cubicBezTo>
                <a:moveTo>
                  <a:pt x="25603" y="2349"/>
                </a:moveTo>
                <a:cubicBezTo>
                  <a:pt x="26441" y="2908"/>
                  <a:pt x="35368" y="8698"/>
                  <a:pt x="36791" y="9702"/>
                </a:cubicBezTo>
                <a:cubicBezTo>
                  <a:pt x="44703" y="15277"/>
                  <a:pt x="50557" y="21538"/>
                  <a:pt x="59689" y="25094"/>
                </a:cubicBezTo>
                <a:cubicBezTo>
                  <a:pt x="65632" y="27393"/>
                  <a:pt x="68591" y="34111"/>
                  <a:pt x="66267" y="40055"/>
                </a:cubicBezTo>
                <a:cubicBezTo>
                  <a:pt x="63969" y="45998"/>
                  <a:pt x="57250" y="48957"/>
                  <a:pt x="51307" y="46646"/>
                </a:cubicBezTo>
                <a:cubicBezTo>
                  <a:pt x="40334" y="42379"/>
                  <a:pt x="32981" y="35305"/>
                  <a:pt x="23457" y="28587"/>
                </a:cubicBezTo>
                <a:cubicBezTo>
                  <a:pt x="21996" y="27545"/>
                  <a:pt x="13894" y="22364"/>
                  <a:pt x="12408" y="21335"/>
                </a:cubicBezTo>
                <a:cubicBezTo>
                  <a:pt x="0" y="12775"/>
                  <a:pt x="17246" y="127"/>
                  <a:pt x="18377" y="89"/>
                </a:cubicBezTo>
                <a:cubicBezTo>
                  <a:pt x="21082" y="0"/>
                  <a:pt x="23596" y="851"/>
                  <a:pt x="25603" y="2349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 rot="0" flipH="0" flipV="0">
            <a:off x="12097585" y="10681739"/>
            <a:ext cx="79552" cy="46913"/>
          </a:xfrm>
          <a:custGeom>
            <a:pathLst>
              <a:path w="79552" h="46913">
                <a:moveTo>
                  <a:pt x="15265" y="23723"/>
                </a:moveTo>
                <a:cubicBezTo>
                  <a:pt x="9170" y="25081"/>
                  <a:pt x="3061" y="21336"/>
                  <a:pt x="1537" y="15253"/>
                </a:cubicBezTo>
                <a:cubicBezTo>
                  <a:pt x="0" y="9055"/>
                  <a:pt x="3772" y="2781"/>
                  <a:pt x="9957" y="1232"/>
                </a:cubicBezTo>
                <a:cubicBezTo>
                  <a:pt x="14872" y="0"/>
                  <a:pt x="22288" y="825"/>
                  <a:pt x="30632" y="3873"/>
                </a:cubicBezTo>
                <a:cubicBezTo>
                  <a:pt x="44030" y="8738"/>
                  <a:pt x="61366" y="19037"/>
                  <a:pt x="70967" y="23152"/>
                </a:cubicBezTo>
                <a:cubicBezTo>
                  <a:pt x="76821" y="25653"/>
                  <a:pt x="79552" y="32460"/>
                  <a:pt x="77025" y="38327"/>
                </a:cubicBezTo>
                <a:cubicBezTo>
                  <a:pt x="74523" y="44195"/>
                  <a:pt x="67716" y="46913"/>
                  <a:pt x="61848" y="44398"/>
                </a:cubicBezTo>
                <a:cubicBezTo>
                  <a:pt x="53733" y="40918"/>
                  <a:pt x="40017" y="32930"/>
                  <a:pt x="27939" y="27685"/>
                </a:cubicBezTo>
                <a:cubicBezTo>
                  <a:pt x="24536" y="26212"/>
                  <a:pt x="21310" y="24980"/>
                  <a:pt x="18440" y="24243"/>
                </a:cubicBezTo>
                <a:cubicBezTo>
                  <a:pt x="17296" y="23951"/>
                  <a:pt x="15531" y="23761"/>
                  <a:pt x="15265" y="2372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 rot="0" flipH="0" flipV="0">
            <a:off x="12166527" y="10644923"/>
            <a:ext cx="344854" cy="90995"/>
          </a:xfrm>
          <a:custGeom>
            <a:pathLst>
              <a:path w="344854" h="90995">
                <a:moveTo>
                  <a:pt x="20662" y="64173"/>
                </a:moveTo>
                <a:cubicBezTo>
                  <a:pt x="21690" y="64401"/>
                  <a:pt x="31012" y="66382"/>
                  <a:pt x="38314" y="66687"/>
                </a:cubicBezTo>
                <a:cubicBezTo>
                  <a:pt x="66229" y="67855"/>
                  <a:pt x="107923" y="63208"/>
                  <a:pt x="115200" y="62535"/>
                </a:cubicBezTo>
                <a:cubicBezTo>
                  <a:pt x="142835" y="60021"/>
                  <a:pt x="170979" y="66192"/>
                  <a:pt x="198728" y="64808"/>
                </a:cubicBezTo>
                <a:cubicBezTo>
                  <a:pt x="224560" y="63513"/>
                  <a:pt x="245477" y="55029"/>
                  <a:pt x="270140" y="48464"/>
                </a:cubicBezTo>
                <a:cubicBezTo>
                  <a:pt x="276224" y="46838"/>
                  <a:pt x="285012" y="46140"/>
                  <a:pt x="293483" y="44717"/>
                </a:cubicBezTo>
                <a:cubicBezTo>
                  <a:pt x="298982" y="43790"/>
                  <a:pt x="304519" y="43015"/>
                  <a:pt x="307605" y="39929"/>
                </a:cubicBezTo>
                <a:cubicBezTo>
                  <a:pt x="309421" y="38100"/>
                  <a:pt x="310082" y="35649"/>
                  <a:pt x="310679" y="33160"/>
                </a:cubicBezTo>
                <a:cubicBezTo>
                  <a:pt x="311364" y="30315"/>
                  <a:pt x="311784" y="27356"/>
                  <a:pt x="312292" y="24422"/>
                </a:cubicBezTo>
                <a:cubicBezTo>
                  <a:pt x="313485" y="17501"/>
                  <a:pt x="315187" y="10846"/>
                  <a:pt x="318845" y="5360"/>
                </a:cubicBezTo>
                <a:cubicBezTo>
                  <a:pt x="321220" y="1817"/>
                  <a:pt x="324395" y="394"/>
                  <a:pt x="327887" y="216"/>
                </a:cubicBezTo>
                <a:cubicBezTo>
                  <a:pt x="329576" y="115"/>
                  <a:pt x="334847" y="0"/>
                  <a:pt x="338492" y="5842"/>
                </a:cubicBezTo>
                <a:cubicBezTo>
                  <a:pt x="339812" y="7963"/>
                  <a:pt x="344512" y="21324"/>
                  <a:pt x="344626" y="23165"/>
                </a:cubicBezTo>
                <a:cubicBezTo>
                  <a:pt x="344854" y="26861"/>
                  <a:pt x="342873" y="40729"/>
                  <a:pt x="338974" y="53239"/>
                </a:cubicBezTo>
                <a:cubicBezTo>
                  <a:pt x="336091" y="62497"/>
                  <a:pt x="331989" y="70891"/>
                  <a:pt x="327836" y="75069"/>
                </a:cubicBezTo>
                <a:cubicBezTo>
                  <a:pt x="323684" y="79260"/>
                  <a:pt x="319023" y="80835"/>
                  <a:pt x="314527" y="80530"/>
                </a:cubicBezTo>
                <a:cubicBezTo>
                  <a:pt x="309739" y="80213"/>
                  <a:pt x="303211" y="77469"/>
                  <a:pt x="298080" y="67360"/>
                </a:cubicBezTo>
                <a:cubicBezTo>
                  <a:pt x="290117" y="68694"/>
                  <a:pt x="281824" y="69265"/>
                  <a:pt x="276084" y="70802"/>
                </a:cubicBezTo>
                <a:cubicBezTo>
                  <a:pt x="249808" y="77812"/>
                  <a:pt x="227418" y="86524"/>
                  <a:pt x="199871" y="87896"/>
                </a:cubicBezTo>
                <a:cubicBezTo>
                  <a:pt x="172452" y="89280"/>
                  <a:pt x="144626" y="83070"/>
                  <a:pt x="117296" y="85572"/>
                </a:cubicBezTo>
                <a:cubicBezTo>
                  <a:pt x="109727" y="86245"/>
                  <a:pt x="66369" y="90995"/>
                  <a:pt x="37337" y="89801"/>
                </a:cubicBezTo>
                <a:cubicBezTo>
                  <a:pt x="27354" y="89369"/>
                  <a:pt x="18872" y="88163"/>
                  <a:pt x="13411" y="86182"/>
                </a:cubicBezTo>
                <a:cubicBezTo>
                  <a:pt x="9271" y="84696"/>
                  <a:pt x="6273" y="82626"/>
                  <a:pt x="4318" y="80492"/>
                </a:cubicBezTo>
                <a:cubicBezTo>
                  <a:pt x="0" y="75780"/>
                  <a:pt x="317" y="68465"/>
                  <a:pt x="5029" y="64161"/>
                </a:cubicBezTo>
                <a:cubicBezTo>
                  <a:pt x="9487" y="60071"/>
                  <a:pt x="16294" y="60148"/>
                  <a:pt x="20662" y="6417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 rot="0" flipH="0" flipV="0">
            <a:off x="12193274" y="11337125"/>
            <a:ext cx="183094" cy="407948"/>
          </a:xfrm>
          <a:custGeom>
            <a:pathLst>
              <a:path w="183094" h="407948">
                <a:moveTo>
                  <a:pt x="164845" y="24396"/>
                </a:moveTo>
                <a:cubicBezTo>
                  <a:pt x="166445" y="25234"/>
                  <a:pt x="168794" y="25805"/>
                  <a:pt x="171982" y="25094"/>
                </a:cubicBezTo>
                <a:cubicBezTo>
                  <a:pt x="169493" y="25653"/>
                  <a:pt x="167016" y="25348"/>
                  <a:pt x="164845" y="24396"/>
                </a:cubicBezTo>
                <a:moveTo>
                  <a:pt x="164604" y="3327"/>
                </a:moveTo>
                <a:cubicBezTo>
                  <a:pt x="165352" y="2972"/>
                  <a:pt x="166153" y="2705"/>
                  <a:pt x="166978" y="2514"/>
                </a:cubicBezTo>
                <a:cubicBezTo>
                  <a:pt x="178332" y="0"/>
                  <a:pt x="181202" y="10706"/>
                  <a:pt x="181329" y="11265"/>
                </a:cubicBezTo>
                <a:cubicBezTo>
                  <a:pt x="181583" y="12497"/>
                  <a:pt x="183094" y="20739"/>
                  <a:pt x="174458" y="24408"/>
                </a:cubicBezTo>
                <a:cubicBezTo>
                  <a:pt x="173595" y="24764"/>
                  <a:pt x="167207" y="26720"/>
                  <a:pt x="164719" y="27367"/>
                </a:cubicBezTo>
                <a:cubicBezTo>
                  <a:pt x="156286" y="29641"/>
                  <a:pt x="156400" y="28752"/>
                  <a:pt x="148793" y="32219"/>
                </a:cubicBezTo>
                <a:cubicBezTo>
                  <a:pt x="136017" y="38086"/>
                  <a:pt x="125793" y="50634"/>
                  <a:pt x="116395" y="60756"/>
                </a:cubicBezTo>
                <a:cubicBezTo>
                  <a:pt x="81305" y="98538"/>
                  <a:pt x="61188" y="144525"/>
                  <a:pt x="58318" y="195985"/>
                </a:cubicBezTo>
                <a:cubicBezTo>
                  <a:pt x="55664" y="243648"/>
                  <a:pt x="71069" y="292810"/>
                  <a:pt x="100533" y="330681"/>
                </a:cubicBezTo>
                <a:cubicBezTo>
                  <a:pt x="112610" y="346214"/>
                  <a:pt x="129489" y="356475"/>
                  <a:pt x="142722" y="370928"/>
                </a:cubicBezTo>
                <a:cubicBezTo>
                  <a:pt x="143573" y="371855"/>
                  <a:pt x="147840" y="375462"/>
                  <a:pt x="150761" y="379119"/>
                </a:cubicBezTo>
                <a:cubicBezTo>
                  <a:pt x="153060" y="382027"/>
                  <a:pt x="154660" y="385088"/>
                  <a:pt x="155333" y="387704"/>
                </a:cubicBezTo>
                <a:cubicBezTo>
                  <a:pt x="156502" y="392251"/>
                  <a:pt x="155663" y="396302"/>
                  <a:pt x="153288" y="399706"/>
                </a:cubicBezTo>
                <a:cubicBezTo>
                  <a:pt x="151536" y="402182"/>
                  <a:pt x="148678" y="404761"/>
                  <a:pt x="143433" y="405929"/>
                </a:cubicBezTo>
                <a:cubicBezTo>
                  <a:pt x="134340" y="407948"/>
                  <a:pt x="125374" y="407478"/>
                  <a:pt x="116700" y="404989"/>
                </a:cubicBezTo>
                <a:cubicBezTo>
                  <a:pt x="115061" y="405230"/>
                  <a:pt x="113182" y="405116"/>
                  <a:pt x="110985" y="404380"/>
                </a:cubicBezTo>
                <a:cubicBezTo>
                  <a:pt x="96685" y="399617"/>
                  <a:pt x="78003" y="396010"/>
                  <a:pt x="65976" y="386638"/>
                </a:cubicBezTo>
                <a:cubicBezTo>
                  <a:pt x="46672" y="371652"/>
                  <a:pt x="31686" y="347712"/>
                  <a:pt x="21158" y="320547"/>
                </a:cubicBezTo>
                <a:cubicBezTo>
                  <a:pt x="5956" y="281304"/>
                  <a:pt x="0" y="235406"/>
                  <a:pt x="2222" y="202500"/>
                </a:cubicBezTo>
                <a:cubicBezTo>
                  <a:pt x="3301" y="186828"/>
                  <a:pt x="8674" y="158012"/>
                  <a:pt x="19126" y="134758"/>
                </a:cubicBezTo>
                <a:cubicBezTo>
                  <a:pt x="27025" y="117194"/>
                  <a:pt x="38125" y="102970"/>
                  <a:pt x="51384" y="97281"/>
                </a:cubicBezTo>
                <a:cubicBezTo>
                  <a:pt x="56070" y="95287"/>
                  <a:pt x="59715" y="95820"/>
                  <a:pt x="62318" y="96836"/>
                </a:cubicBezTo>
                <a:cubicBezTo>
                  <a:pt x="72161" y="78358"/>
                  <a:pt x="84594" y="61035"/>
                  <a:pt x="99440" y="45020"/>
                </a:cubicBezTo>
                <a:cubicBezTo>
                  <a:pt x="110794" y="32790"/>
                  <a:pt x="123723" y="18288"/>
                  <a:pt x="139166" y="11214"/>
                </a:cubicBezTo>
                <a:cubicBezTo>
                  <a:pt x="148526" y="6921"/>
                  <a:pt x="148323" y="7848"/>
                  <a:pt x="158711" y="5054"/>
                </a:cubicBezTo>
                <a:cubicBezTo>
                  <a:pt x="159880" y="4737"/>
                  <a:pt x="162915" y="3835"/>
                  <a:pt x="164604" y="332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 rot="0" flipH="0" flipV="0">
            <a:off x="12308580" y="11416034"/>
            <a:ext cx="466000" cy="332104"/>
          </a:xfrm>
          <a:custGeom>
            <a:pathLst>
              <a:path w="466000" h="332104">
                <a:moveTo>
                  <a:pt x="434073" y="98285"/>
                </a:moveTo>
                <a:cubicBezTo>
                  <a:pt x="433667" y="98894"/>
                  <a:pt x="433286" y="99542"/>
                  <a:pt x="432930" y="100177"/>
                </a:cubicBezTo>
                <a:cubicBezTo>
                  <a:pt x="429908" y="110032"/>
                  <a:pt x="427470" y="119532"/>
                  <a:pt x="425603" y="128853"/>
                </a:cubicBezTo>
                <a:lnTo>
                  <a:pt x="425399" y="130860"/>
                </a:lnTo>
                <a:cubicBezTo>
                  <a:pt x="425006" y="135242"/>
                  <a:pt x="424802" y="139712"/>
                  <a:pt x="424714" y="144220"/>
                </a:cubicBezTo>
                <a:cubicBezTo>
                  <a:pt x="425844" y="137934"/>
                  <a:pt x="426974" y="131647"/>
                  <a:pt x="428130" y="125374"/>
                </a:cubicBezTo>
                <a:cubicBezTo>
                  <a:pt x="429768" y="116318"/>
                  <a:pt x="432054" y="107314"/>
                  <a:pt x="434073" y="98285"/>
                </a:cubicBezTo>
                <a:moveTo>
                  <a:pt x="7354" y="298246"/>
                </a:moveTo>
                <a:cubicBezTo>
                  <a:pt x="6630" y="299465"/>
                  <a:pt x="6198" y="300748"/>
                  <a:pt x="6007" y="302094"/>
                </a:cubicBezTo>
                <a:cubicBezTo>
                  <a:pt x="6236" y="300761"/>
                  <a:pt x="6668" y="299465"/>
                  <a:pt x="7354" y="298246"/>
                </a:cubicBezTo>
                <a:moveTo>
                  <a:pt x="6477" y="307657"/>
                </a:moveTo>
                <a:cubicBezTo>
                  <a:pt x="6960" y="309295"/>
                  <a:pt x="7976" y="311276"/>
                  <a:pt x="10313" y="313054"/>
                </a:cubicBezTo>
                <a:cubicBezTo>
                  <a:pt x="8471" y="311632"/>
                  <a:pt x="7176" y="309727"/>
                  <a:pt x="6477" y="307657"/>
                </a:cubicBezTo>
                <a:moveTo>
                  <a:pt x="410693" y="93802"/>
                </a:moveTo>
                <a:lnTo>
                  <a:pt x="411975" y="89688"/>
                </a:lnTo>
                <a:cubicBezTo>
                  <a:pt x="418516" y="69114"/>
                  <a:pt x="423304" y="47320"/>
                  <a:pt x="427546" y="26124"/>
                </a:cubicBezTo>
                <a:cubicBezTo>
                  <a:pt x="427800" y="24879"/>
                  <a:pt x="430365" y="12014"/>
                  <a:pt x="434530" y="6528"/>
                </a:cubicBezTo>
                <a:cubicBezTo>
                  <a:pt x="437705" y="2350"/>
                  <a:pt x="441756" y="419"/>
                  <a:pt x="445795" y="178"/>
                </a:cubicBezTo>
                <a:cubicBezTo>
                  <a:pt x="448804" y="0"/>
                  <a:pt x="452157" y="661"/>
                  <a:pt x="455599" y="3264"/>
                </a:cubicBezTo>
                <a:cubicBezTo>
                  <a:pt x="463054" y="8839"/>
                  <a:pt x="466000" y="17272"/>
                  <a:pt x="465810" y="26810"/>
                </a:cubicBezTo>
                <a:cubicBezTo>
                  <a:pt x="465632" y="35725"/>
                  <a:pt x="462228" y="45796"/>
                  <a:pt x="461327" y="52032"/>
                </a:cubicBezTo>
                <a:cubicBezTo>
                  <a:pt x="459765" y="63005"/>
                  <a:pt x="461720" y="74143"/>
                  <a:pt x="460107" y="85103"/>
                </a:cubicBezTo>
                <a:cubicBezTo>
                  <a:pt x="457923" y="99986"/>
                  <a:pt x="453567" y="114693"/>
                  <a:pt x="450875" y="129501"/>
                </a:cubicBezTo>
                <a:cubicBezTo>
                  <a:pt x="446861" y="151612"/>
                  <a:pt x="442848" y="173697"/>
                  <a:pt x="439305" y="195909"/>
                </a:cubicBezTo>
                <a:cubicBezTo>
                  <a:pt x="435508" y="219620"/>
                  <a:pt x="440867" y="242366"/>
                  <a:pt x="444220" y="265797"/>
                </a:cubicBezTo>
                <a:cubicBezTo>
                  <a:pt x="444664" y="268858"/>
                  <a:pt x="448233" y="278802"/>
                  <a:pt x="448144" y="285648"/>
                </a:cubicBezTo>
                <a:cubicBezTo>
                  <a:pt x="448068" y="293382"/>
                  <a:pt x="444588" y="298906"/>
                  <a:pt x="439165" y="301624"/>
                </a:cubicBezTo>
                <a:cubicBezTo>
                  <a:pt x="433058" y="304672"/>
                  <a:pt x="428460" y="303047"/>
                  <a:pt x="424802" y="299668"/>
                </a:cubicBezTo>
                <a:cubicBezTo>
                  <a:pt x="423837" y="298792"/>
                  <a:pt x="422872" y="297624"/>
                  <a:pt x="422097" y="296150"/>
                </a:cubicBezTo>
                <a:cubicBezTo>
                  <a:pt x="420624" y="296658"/>
                  <a:pt x="418999" y="297116"/>
                  <a:pt x="417233" y="297471"/>
                </a:cubicBezTo>
                <a:cubicBezTo>
                  <a:pt x="410794" y="298754"/>
                  <a:pt x="401142" y="299338"/>
                  <a:pt x="397917" y="300405"/>
                </a:cubicBezTo>
                <a:cubicBezTo>
                  <a:pt x="371145" y="309333"/>
                  <a:pt x="344183" y="314769"/>
                  <a:pt x="315875" y="317461"/>
                </a:cubicBezTo>
                <a:cubicBezTo>
                  <a:pt x="280454" y="320827"/>
                  <a:pt x="245110" y="328789"/>
                  <a:pt x="209525" y="330339"/>
                </a:cubicBezTo>
                <a:cubicBezTo>
                  <a:pt x="170574" y="332028"/>
                  <a:pt x="131229" y="332104"/>
                  <a:pt x="92342" y="330326"/>
                </a:cubicBezTo>
                <a:cubicBezTo>
                  <a:pt x="81191" y="329818"/>
                  <a:pt x="51067" y="331380"/>
                  <a:pt x="30544" y="327964"/>
                </a:cubicBezTo>
                <a:cubicBezTo>
                  <a:pt x="18326" y="325932"/>
                  <a:pt x="9055" y="321487"/>
                  <a:pt x="4877" y="316102"/>
                </a:cubicBezTo>
                <a:cubicBezTo>
                  <a:pt x="2642" y="313232"/>
                  <a:pt x="0" y="307606"/>
                  <a:pt x="0" y="303504"/>
                </a:cubicBezTo>
                <a:cubicBezTo>
                  <a:pt x="0" y="301205"/>
                  <a:pt x="622" y="298983"/>
                  <a:pt x="2058" y="296913"/>
                </a:cubicBezTo>
                <a:cubicBezTo>
                  <a:pt x="3010" y="295554"/>
                  <a:pt x="5017" y="292848"/>
                  <a:pt x="9716" y="292087"/>
                </a:cubicBezTo>
                <a:cubicBezTo>
                  <a:pt x="9932" y="292061"/>
                  <a:pt x="11100" y="291782"/>
                  <a:pt x="13081" y="292036"/>
                </a:cubicBezTo>
                <a:lnTo>
                  <a:pt x="16307" y="292442"/>
                </a:lnTo>
                <a:cubicBezTo>
                  <a:pt x="18936" y="292188"/>
                  <a:pt x="21666" y="292810"/>
                  <a:pt x="24003" y="294436"/>
                </a:cubicBezTo>
                <a:cubicBezTo>
                  <a:pt x="27915" y="297141"/>
                  <a:pt x="28639" y="300380"/>
                  <a:pt x="28931" y="302297"/>
                </a:cubicBezTo>
                <a:cubicBezTo>
                  <a:pt x="29007" y="302894"/>
                  <a:pt x="29071" y="303491"/>
                  <a:pt x="29071" y="304075"/>
                </a:cubicBezTo>
                <a:cubicBezTo>
                  <a:pt x="33008" y="305079"/>
                  <a:pt x="37643" y="305726"/>
                  <a:pt x="42596" y="306184"/>
                </a:cubicBezTo>
                <a:cubicBezTo>
                  <a:pt x="61405" y="307949"/>
                  <a:pt x="84138" y="306819"/>
                  <a:pt x="93396" y="307238"/>
                </a:cubicBezTo>
                <a:cubicBezTo>
                  <a:pt x="131610" y="308978"/>
                  <a:pt x="170256" y="308901"/>
                  <a:pt x="208521" y="307238"/>
                </a:cubicBezTo>
                <a:cubicBezTo>
                  <a:pt x="243726" y="305701"/>
                  <a:pt x="278664" y="297776"/>
                  <a:pt x="313690" y="294436"/>
                </a:cubicBezTo>
                <a:cubicBezTo>
                  <a:pt x="340221" y="291909"/>
                  <a:pt x="365519" y="286841"/>
                  <a:pt x="390601" y="278472"/>
                </a:cubicBezTo>
                <a:cubicBezTo>
                  <a:pt x="393218" y="277596"/>
                  <a:pt x="399123" y="276783"/>
                  <a:pt x="405194" y="275957"/>
                </a:cubicBezTo>
                <a:lnTo>
                  <a:pt x="406006" y="275843"/>
                </a:lnTo>
                <a:cubicBezTo>
                  <a:pt x="403365" y="261797"/>
                  <a:pt x="401104" y="234429"/>
                  <a:pt x="400507" y="229742"/>
                </a:cubicBezTo>
                <a:cubicBezTo>
                  <a:pt x="395783" y="191883"/>
                  <a:pt x="395847" y="159460"/>
                  <a:pt x="402768" y="124980"/>
                </a:cubicBezTo>
                <a:cubicBezTo>
                  <a:pt x="404089" y="113512"/>
                  <a:pt x="406654" y="102857"/>
                  <a:pt x="410693" y="9380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 rot="0" flipH="0" flipV="0">
            <a:off x="13181512" y="11527225"/>
            <a:ext cx="43547" cy="35927"/>
          </a:xfrm>
          <a:custGeom>
            <a:pathLst>
              <a:path w="43547" h="35927">
                <a:moveTo>
                  <a:pt x="32232" y="11277"/>
                </a:moveTo>
                <a:cubicBezTo>
                  <a:pt x="32828" y="11530"/>
                  <a:pt x="33463" y="11746"/>
                  <a:pt x="34111" y="11962"/>
                </a:cubicBezTo>
                <a:cubicBezTo>
                  <a:pt x="40194" y="13918"/>
                  <a:pt x="43547" y="20433"/>
                  <a:pt x="41579" y="26504"/>
                </a:cubicBezTo>
                <a:cubicBezTo>
                  <a:pt x="39636" y="32587"/>
                  <a:pt x="33108" y="35927"/>
                  <a:pt x="27051" y="33971"/>
                </a:cubicBezTo>
                <a:cubicBezTo>
                  <a:pt x="19456" y="31546"/>
                  <a:pt x="14478" y="27761"/>
                  <a:pt x="7861" y="23557"/>
                </a:cubicBezTo>
                <a:cubicBezTo>
                  <a:pt x="2019" y="19836"/>
                  <a:pt x="1041" y="16026"/>
                  <a:pt x="749" y="14782"/>
                </a:cubicBezTo>
                <a:cubicBezTo>
                  <a:pt x="0" y="11734"/>
                  <a:pt x="495" y="9131"/>
                  <a:pt x="1575" y="6883"/>
                </a:cubicBezTo>
                <a:cubicBezTo>
                  <a:pt x="2756" y="4470"/>
                  <a:pt x="4813" y="2019"/>
                  <a:pt x="8636" y="787"/>
                </a:cubicBezTo>
                <a:cubicBezTo>
                  <a:pt x="9804" y="419"/>
                  <a:pt x="11836" y="0"/>
                  <a:pt x="14465" y="292"/>
                </a:cubicBezTo>
                <a:cubicBezTo>
                  <a:pt x="16129" y="470"/>
                  <a:pt x="20498" y="1422"/>
                  <a:pt x="21336" y="1600"/>
                </a:cubicBezTo>
                <a:cubicBezTo>
                  <a:pt x="26771" y="1841"/>
                  <a:pt x="31356" y="5880"/>
                  <a:pt x="32232" y="1127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0" name="Freeform 3000"/>
          <p:cNvSpPr/>
          <p:nvPr/>
        </p:nvSpPr>
        <p:spPr>
          <a:xfrm rot="0" flipH="0" flipV="0">
            <a:off x="13304177" y="11351548"/>
            <a:ext cx="325233" cy="270395"/>
          </a:xfrm>
          <a:custGeom>
            <a:pathLst>
              <a:path w="325233" h="270395">
                <a:moveTo>
                  <a:pt x="10820" y="222377"/>
                </a:moveTo>
                <a:cubicBezTo>
                  <a:pt x="8623" y="222503"/>
                  <a:pt x="6121" y="223304"/>
                  <a:pt x="3772" y="225793"/>
                </a:cubicBezTo>
                <a:cubicBezTo>
                  <a:pt x="5715" y="223799"/>
                  <a:pt x="8230" y="222643"/>
                  <a:pt x="10820" y="222377"/>
                </a:cubicBezTo>
                <a:moveTo>
                  <a:pt x="46227" y="245452"/>
                </a:moveTo>
                <a:lnTo>
                  <a:pt x="46684" y="245719"/>
                </a:lnTo>
                <a:lnTo>
                  <a:pt x="47091" y="244728"/>
                </a:lnTo>
                <a:close/>
                <a:moveTo>
                  <a:pt x="1829" y="239598"/>
                </a:moveTo>
                <a:cubicBezTo>
                  <a:pt x="1067" y="238252"/>
                  <a:pt x="254" y="236194"/>
                  <a:pt x="127" y="233451"/>
                </a:cubicBezTo>
                <a:cubicBezTo>
                  <a:pt x="0" y="230886"/>
                  <a:pt x="508" y="225920"/>
                  <a:pt x="1308" y="223215"/>
                </a:cubicBezTo>
                <a:cubicBezTo>
                  <a:pt x="1931" y="221146"/>
                  <a:pt x="2820" y="219609"/>
                  <a:pt x="3556" y="218618"/>
                </a:cubicBezTo>
                <a:cubicBezTo>
                  <a:pt x="9068" y="211278"/>
                  <a:pt x="16331" y="206833"/>
                  <a:pt x="23773" y="201867"/>
                </a:cubicBezTo>
                <a:cubicBezTo>
                  <a:pt x="42163" y="189612"/>
                  <a:pt x="60451" y="178931"/>
                  <a:pt x="75805" y="163564"/>
                </a:cubicBezTo>
                <a:cubicBezTo>
                  <a:pt x="99097" y="140285"/>
                  <a:pt x="126237" y="125362"/>
                  <a:pt x="153187" y="106630"/>
                </a:cubicBezTo>
                <a:cubicBezTo>
                  <a:pt x="184873" y="84582"/>
                  <a:pt x="213512" y="59551"/>
                  <a:pt x="245795" y="38558"/>
                </a:cubicBezTo>
                <a:cubicBezTo>
                  <a:pt x="280822" y="15799"/>
                  <a:pt x="300087" y="4153"/>
                  <a:pt x="304215" y="2655"/>
                </a:cubicBezTo>
                <a:cubicBezTo>
                  <a:pt x="311517" y="0"/>
                  <a:pt x="315734" y="3836"/>
                  <a:pt x="317131" y="5233"/>
                </a:cubicBezTo>
                <a:cubicBezTo>
                  <a:pt x="324560" y="12662"/>
                  <a:pt x="325233" y="21006"/>
                  <a:pt x="321741" y="29465"/>
                </a:cubicBezTo>
                <a:cubicBezTo>
                  <a:pt x="317220" y="40501"/>
                  <a:pt x="301383" y="52337"/>
                  <a:pt x="295020" y="57709"/>
                </a:cubicBezTo>
                <a:cubicBezTo>
                  <a:pt x="286562" y="64834"/>
                  <a:pt x="275627" y="68885"/>
                  <a:pt x="266470" y="74994"/>
                </a:cubicBezTo>
                <a:cubicBezTo>
                  <a:pt x="235178" y="95847"/>
                  <a:pt x="203974" y="117031"/>
                  <a:pt x="174167" y="139955"/>
                </a:cubicBezTo>
                <a:cubicBezTo>
                  <a:pt x="145097" y="162319"/>
                  <a:pt x="116268" y="186284"/>
                  <a:pt x="94449" y="215367"/>
                </a:cubicBezTo>
                <a:cubicBezTo>
                  <a:pt x="86550" y="225894"/>
                  <a:pt x="77939" y="236804"/>
                  <a:pt x="70979" y="247243"/>
                </a:cubicBezTo>
                <a:cubicBezTo>
                  <a:pt x="69227" y="249885"/>
                  <a:pt x="67868" y="255905"/>
                  <a:pt x="65798" y="259905"/>
                </a:cubicBezTo>
                <a:cubicBezTo>
                  <a:pt x="63486" y="264337"/>
                  <a:pt x="60388" y="267385"/>
                  <a:pt x="57365" y="268897"/>
                </a:cubicBezTo>
                <a:cubicBezTo>
                  <a:pt x="56349" y="269405"/>
                  <a:pt x="52806" y="270395"/>
                  <a:pt x="49135" y="270395"/>
                </a:cubicBezTo>
                <a:cubicBezTo>
                  <a:pt x="45478" y="270395"/>
                  <a:pt x="41909" y="269405"/>
                  <a:pt x="40906" y="268897"/>
                </a:cubicBezTo>
                <a:cubicBezTo>
                  <a:pt x="34759" y="265823"/>
                  <a:pt x="28295" y="260413"/>
                  <a:pt x="21145" y="258140"/>
                </a:cubicBezTo>
                <a:cubicBezTo>
                  <a:pt x="19951" y="257962"/>
                  <a:pt x="13753" y="257035"/>
                  <a:pt x="11035" y="256184"/>
                </a:cubicBezTo>
                <a:cubicBezTo>
                  <a:pt x="8369" y="255384"/>
                  <a:pt x="6414" y="254177"/>
                  <a:pt x="5271" y="253199"/>
                </a:cubicBezTo>
                <a:cubicBezTo>
                  <a:pt x="1943" y="250367"/>
                  <a:pt x="902" y="246989"/>
                  <a:pt x="902" y="243878"/>
                </a:cubicBezTo>
                <a:cubicBezTo>
                  <a:pt x="902" y="243128"/>
                  <a:pt x="1029" y="241553"/>
                  <a:pt x="1829" y="239598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1" name="Freeform 3001"/>
          <p:cNvSpPr/>
          <p:nvPr/>
        </p:nvSpPr>
        <p:spPr>
          <a:xfrm rot="0" flipH="0" flipV="0">
            <a:off x="13846370" y="11373359"/>
            <a:ext cx="123481" cy="285203"/>
          </a:xfrm>
          <a:custGeom>
            <a:pathLst>
              <a:path w="123481" h="285203">
                <a:moveTo>
                  <a:pt x="23241" y="18427"/>
                </a:moveTo>
                <a:lnTo>
                  <a:pt x="23114" y="18655"/>
                </a:lnTo>
                <a:lnTo>
                  <a:pt x="23190" y="18515"/>
                </a:lnTo>
                <a:close/>
                <a:moveTo>
                  <a:pt x="22872" y="19062"/>
                </a:moveTo>
                <a:lnTo>
                  <a:pt x="22745" y="19277"/>
                </a:lnTo>
                <a:lnTo>
                  <a:pt x="22796" y="19201"/>
                </a:lnTo>
                <a:close/>
                <a:moveTo>
                  <a:pt x="24103" y="10007"/>
                </a:moveTo>
                <a:cubicBezTo>
                  <a:pt x="28980" y="16129"/>
                  <a:pt x="41655" y="27507"/>
                  <a:pt x="45033" y="31698"/>
                </a:cubicBezTo>
                <a:cubicBezTo>
                  <a:pt x="54621" y="43496"/>
                  <a:pt x="58355" y="60387"/>
                  <a:pt x="66140" y="73379"/>
                </a:cubicBezTo>
                <a:cubicBezTo>
                  <a:pt x="76834" y="91185"/>
                  <a:pt x="80542" y="110413"/>
                  <a:pt x="89610" y="128548"/>
                </a:cubicBezTo>
                <a:cubicBezTo>
                  <a:pt x="101319" y="151967"/>
                  <a:pt x="114121" y="177088"/>
                  <a:pt x="118566" y="201853"/>
                </a:cubicBezTo>
                <a:cubicBezTo>
                  <a:pt x="123481" y="229145"/>
                  <a:pt x="118960" y="256094"/>
                  <a:pt x="94372" y="280682"/>
                </a:cubicBezTo>
                <a:cubicBezTo>
                  <a:pt x="89864" y="285203"/>
                  <a:pt x="82536" y="285203"/>
                  <a:pt x="78015" y="280682"/>
                </a:cubicBezTo>
                <a:cubicBezTo>
                  <a:pt x="73506" y="276173"/>
                  <a:pt x="73506" y="268858"/>
                  <a:pt x="78015" y="264337"/>
                </a:cubicBezTo>
                <a:cubicBezTo>
                  <a:pt x="100087" y="242264"/>
                  <a:pt x="100037" y="217524"/>
                  <a:pt x="92658" y="192988"/>
                </a:cubicBezTo>
                <a:cubicBezTo>
                  <a:pt x="87108" y="174586"/>
                  <a:pt x="77621" y="156260"/>
                  <a:pt x="68922" y="138886"/>
                </a:cubicBezTo>
                <a:cubicBezTo>
                  <a:pt x="60133" y="121296"/>
                  <a:pt x="56691" y="102564"/>
                  <a:pt x="46328" y="85267"/>
                </a:cubicBezTo>
                <a:cubicBezTo>
                  <a:pt x="39077" y="73176"/>
                  <a:pt x="36003" y="57250"/>
                  <a:pt x="27075" y="46252"/>
                </a:cubicBezTo>
                <a:cubicBezTo>
                  <a:pt x="24345" y="42899"/>
                  <a:pt x="15481" y="34784"/>
                  <a:pt x="9741" y="28637"/>
                </a:cubicBezTo>
                <a:cubicBezTo>
                  <a:pt x="6007" y="24650"/>
                  <a:pt x="3403" y="21005"/>
                  <a:pt x="2489" y="18935"/>
                </a:cubicBezTo>
                <a:cubicBezTo>
                  <a:pt x="0" y="13271"/>
                  <a:pt x="1701" y="8979"/>
                  <a:pt x="3581" y="6375"/>
                </a:cubicBezTo>
                <a:cubicBezTo>
                  <a:pt x="7302" y="1181"/>
                  <a:pt x="14529" y="0"/>
                  <a:pt x="19710" y="3721"/>
                </a:cubicBezTo>
                <a:cubicBezTo>
                  <a:pt x="21933" y="5321"/>
                  <a:pt x="23419" y="7556"/>
                  <a:pt x="24103" y="1000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 rot="0" flipH="0" flipV="0">
            <a:off x="13772192" y="11608952"/>
            <a:ext cx="189953" cy="139712"/>
          </a:xfrm>
          <a:custGeom>
            <a:pathLst>
              <a:path w="189953" h="139712">
                <a:moveTo>
                  <a:pt x="16624" y="139001"/>
                </a:moveTo>
                <a:lnTo>
                  <a:pt x="16599" y="139013"/>
                </a:lnTo>
                <a:close/>
                <a:moveTo>
                  <a:pt x="15456" y="116650"/>
                </a:moveTo>
                <a:cubicBezTo>
                  <a:pt x="16916" y="116586"/>
                  <a:pt x="18935" y="116510"/>
                  <a:pt x="19748" y="116472"/>
                </a:cubicBezTo>
                <a:cubicBezTo>
                  <a:pt x="23532" y="116256"/>
                  <a:pt x="26199" y="114300"/>
                  <a:pt x="29603" y="112967"/>
                </a:cubicBezTo>
                <a:cubicBezTo>
                  <a:pt x="43001" y="107721"/>
                  <a:pt x="57670" y="102286"/>
                  <a:pt x="70052" y="94856"/>
                </a:cubicBezTo>
                <a:cubicBezTo>
                  <a:pt x="75996" y="91288"/>
                  <a:pt x="80136" y="85331"/>
                  <a:pt x="86169" y="81902"/>
                </a:cubicBezTo>
                <a:cubicBezTo>
                  <a:pt x="107543" y="69685"/>
                  <a:pt x="131482" y="62294"/>
                  <a:pt x="149745" y="44018"/>
                </a:cubicBezTo>
                <a:cubicBezTo>
                  <a:pt x="158521" y="35255"/>
                  <a:pt x="161835" y="19990"/>
                  <a:pt x="166090" y="8928"/>
                </a:cubicBezTo>
                <a:cubicBezTo>
                  <a:pt x="168376" y="2972"/>
                  <a:pt x="175081" y="0"/>
                  <a:pt x="181025" y="2273"/>
                </a:cubicBezTo>
                <a:cubicBezTo>
                  <a:pt x="186981" y="4572"/>
                  <a:pt x="189953" y="11265"/>
                  <a:pt x="187667" y="17221"/>
                </a:cubicBezTo>
                <a:cubicBezTo>
                  <a:pt x="182371" y="31013"/>
                  <a:pt x="177037" y="49441"/>
                  <a:pt x="166103" y="60376"/>
                </a:cubicBezTo>
                <a:cubicBezTo>
                  <a:pt x="146329" y="80150"/>
                  <a:pt x="120776" y="88760"/>
                  <a:pt x="97637" y="101981"/>
                </a:cubicBezTo>
                <a:cubicBezTo>
                  <a:pt x="91757" y="105346"/>
                  <a:pt x="87756" y="111214"/>
                  <a:pt x="81965" y="114694"/>
                </a:cubicBezTo>
                <a:cubicBezTo>
                  <a:pt x="68503" y="122771"/>
                  <a:pt x="52603" y="128791"/>
                  <a:pt x="38048" y="134506"/>
                </a:cubicBezTo>
                <a:cubicBezTo>
                  <a:pt x="32232" y="136766"/>
                  <a:pt x="27431" y="139216"/>
                  <a:pt x="20992" y="139547"/>
                </a:cubicBezTo>
                <a:cubicBezTo>
                  <a:pt x="18173" y="139712"/>
                  <a:pt x="10910" y="139686"/>
                  <a:pt x="9868" y="139394"/>
                </a:cubicBezTo>
                <a:cubicBezTo>
                  <a:pt x="2832" y="137579"/>
                  <a:pt x="1550" y="132232"/>
                  <a:pt x="1219" y="129654"/>
                </a:cubicBezTo>
                <a:cubicBezTo>
                  <a:pt x="1029" y="128206"/>
                  <a:pt x="0" y="119342"/>
                  <a:pt x="10351" y="116764"/>
                </a:cubicBezTo>
                <a:cubicBezTo>
                  <a:pt x="12091" y="116332"/>
                  <a:pt x="13818" y="116319"/>
                  <a:pt x="15456" y="116650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 rot="0" flipH="0" flipV="0">
            <a:off x="13807926" y="11626981"/>
            <a:ext cx="144703" cy="120649"/>
          </a:xfrm>
          <a:custGeom>
            <a:pathLst>
              <a:path w="144703" h="120649">
                <a:moveTo>
                  <a:pt x="23380" y="106413"/>
                </a:moveTo>
                <a:cubicBezTo>
                  <a:pt x="22301" y="110261"/>
                  <a:pt x="20904" y="114147"/>
                  <a:pt x="20904" y="114147"/>
                </a:cubicBezTo>
                <a:cubicBezTo>
                  <a:pt x="20904" y="114147"/>
                  <a:pt x="22022" y="113042"/>
                  <a:pt x="22491" y="112089"/>
                </a:cubicBezTo>
                <a:cubicBezTo>
                  <a:pt x="23532" y="110019"/>
                  <a:pt x="23633" y="108063"/>
                  <a:pt x="23380" y="106413"/>
                </a:cubicBezTo>
                <a:moveTo>
                  <a:pt x="5816" y="112839"/>
                </a:moveTo>
                <a:cubicBezTo>
                  <a:pt x="6959" y="114071"/>
                  <a:pt x="8737" y="115252"/>
                  <a:pt x="11620" y="115798"/>
                </a:cubicBezTo>
                <a:cubicBezTo>
                  <a:pt x="9360" y="115379"/>
                  <a:pt x="7379" y="114312"/>
                  <a:pt x="5816" y="112839"/>
                </a:cubicBezTo>
                <a:moveTo>
                  <a:pt x="119633" y="10287"/>
                </a:moveTo>
                <a:cubicBezTo>
                  <a:pt x="120268" y="9449"/>
                  <a:pt x="120852" y="8776"/>
                  <a:pt x="121360" y="8268"/>
                </a:cubicBezTo>
                <a:cubicBezTo>
                  <a:pt x="129615" y="0"/>
                  <a:pt x="137883" y="7976"/>
                  <a:pt x="138175" y="8293"/>
                </a:cubicBezTo>
                <a:cubicBezTo>
                  <a:pt x="138873" y="9030"/>
                  <a:pt x="144703" y="15545"/>
                  <a:pt x="139000" y="23178"/>
                </a:cubicBezTo>
                <a:cubicBezTo>
                  <a:pt x="138797" y="23457"/>
                  <a:pt x="137603" y="24803"/>
                  <a:pt x="136638" y="25959"/>
                </a:cubicBezTo>
                <a:cubicBezTo>
                  <a:pt x="135051" y="28258"/>
                  <a:pt x="133031" y="32347"/>
                  <a:pt x="130822" y="36830"/>
                </a:cubicBezTo>
                <a:cubicBezTo>
                  <a:pt x="127088" y="44437"/>
                  <a:pt x="123176" y="53239"/>
                  <a:pt x="121538" y="58509"/>
                </a:cubicBezTo>
                <a:cubicBezTo>
                  <a:pt x="122211" y="59347"/>
                  <a:pt x="122948" y="60300"/>
                  <a:pt x="123379" y="60909"/>
                </a:cubicBezTo>
                <a:cubicBezTo>
                  <a:pt x="124789" y="62916"/>
                  <a:pt x="125653" y="64885"/>
                  <a:pt x="126059" y="66548"/>
                </a:cubicBezTo>
                <a:cubicBezTo>
                  <a:pt x="127431" y="72187"/>
                  <a:pt x="126021" y="76899"/>
                  <a:pt x="120661" y="80480"/>
                </a:cubicBezTo>
                <a:cubicBezTo>
                  <a:pt x="103593" y="91859"/>
                  <a:pt x="83781" y="98959"/>
                  <a:pt x="66178" y="109016"/>
                </a:cubicBezTo>
                <a:cubicBezTo>
                  <a:pt x="64566" y="109930"/>
                  <a:pt x="54469" y="117271"/>
                  <a:pt x="49084" y="118820"/>
                </a:cubicBezTo>
                <a:cubicBezTo>
                  <a:pt x="42683" y="120649"/>
                  <a:pt x="37934" y="118477"/>
                  <a:pt x="35152" y="115709"/>
                </a:cubicBezTo>
                <a:cubicBezTo>
                  <a:pt x="34594" y="115137"/>
                  <a:pt x="33920" y="114388"/>
                  <a:pt x="33324" y="113448"/>
                </a:cubicBezTo>
                <a:cubicBezTo>
                  <a:pt x="31762" y="114134"/>
                  <a:pt x="30199" y="114845"/>
                  <a:pt x="28650" y="115569"/>
                </a:cubicBezTo>
                <a:cubicBezTo>
                  <a:pt x="22403" y="118477"/>
                  <a:pt x="18313" y="119671"/>
                  <a:pt x="15900" y="120027"/>
                </a:cubicBezTo>
                <a:cubicBezTo>
                  <a:pt x="12560" y="120535"/>
                  <a:pt x="10211" y="120027"/>
                  <a:pt x="8636" y="119468"/>
                </a:cubicBezTo>
                <a:cubicBezTo>
                  <a:pt x="4038" y="117855"/>
                  <a:pt x="1790" y="114718"/>
                  <a:pt x="787" y="111137"/>
                </a:cubicBezTo>
                <a:cubicBezTo>
                  <a:pt x="101" y="108686"/>
                  <a:pt x="0" y="105359"/>
                  <a:pt x="1816" y="101753"/>
                </a:cubicBezTo>
                <a:cubicBezTo>
                  <a:pt x="2222" y="100927"/>
                  <a:pt x="2768" y="100127"/>
                  <a:pt x="3353" y="99390"/>
                </a:cubicBezTo>
                <a:cubicBezTo>
                  <a:pt x="5575" y="94818"/>
                  <a:pt x="10642" y="92088"/>
                  <a:pt x="15888" y="93066"/>
                </a:cubicBezTo>
                <a:cubicBezTo>
                  <a:pt x="17361" y="93358"/>
                  <a:pt x="18593" y="93777"/>
                  <a:pt x="19596" y="94285"/>
                </a:cubicBezTo>
                <a:cubicBezTo>
                  <a:pt x="25920" y="91351"/>
                  <a:pt x="32320" y="88722"/>
                  <a:pt x="38696" y="85941"/>
                </a:cubicBezTo>
                <a:cubicBezTo>
                  <a:pt x="56793" y="78029"/>
                  <a:pt x="78980" y="60935"/>
                  <a:pt x="92302" y="46508"/>
                </a:cubicBezTo>
                <a:cubicBezTo>
                  <a:pt x="98830" y="39434"/>
                  <a:pt x="104088" y="30925"/>
                  <a:pt x="109790" y="23089"/>
                </a:cubicBezTo>
                <a:cubicBezTo>
                  <a:pt x="112254" y="19698"/>
                  <a:pt x="114769" y="16320"/>
                  <a:pt x="117334" y="13018"/>
                </a:cubicBezTo>
                <a:cubicBezTo>
                  <a:pt x="117779" y="12472"/>
                  <a:pt x="118833" y="11227"/>
                  <a:pt x="119633" y="1028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 rot="0" flipH="0" flipV="0">
            <a:off x="12148454" y="11336912"/>
            <a:ext cx="191541" cy="323252"/>
          </a:xfrm>
          <a:custGeom>
            <a:pathLst>
              <a:path w="191541" h="323252">
                <a:moveTo>
                  <a:pt x="167881" y="17106"/>
                </a:moveTo>
                <a:lnTo>
                  <a:pt x="167995" y="17347"/>
                </a:lnTo>
                <a:lnTo>
                  <a:pt x="167843" y="16992"/>
                </a:lnTo>
                <a:close/>
                <a:moveTo>
                  <a:pt x="168185" y="17779"/>
                </a:moveTo>
                <a:lnTo>
                  <a:pt x="168300" y="17969"/>
                </a:lnTo>
                <a:lnTo>
                  <a:pt x="168096" y="17550"/>
                </a:lnTo>
                <a:close/>
                <a:moveTo>
                  <a:pt x="168528" y="18401"/>
                </a:moveTo>
                <a:lnTo>
                  <a:pt x="168592" y="18490"/>
                </a:lnTo>
                <a:lnTo>
                  <a:pt x="168338" y="18045"/>
                </a:lnTo>
                <a:close/>
                <a:moveTo>
                  <a:pt x="164173" y="6197"/>
                </a:moveTo>
                <a:cubicBezTo>
                  <a:pt x="164732" y="5765"/>
                  <a:pt x="169036" y="2578"/>
                  <a:pt x="170865" y="1663"/>
                </a:cubicBezTo>
                <a:cubicBezTo>
                  <a:pt x="173443" y="393"/>
                  <a:pt x="175881" y="0"/>
                  <a:pt x="177863" y="76"/>
                </a:cubicBezTo>
                <a:cubicBezTo>
                  <a:pt x="182828" y="279"/>
                  <a:pt x="187210" y="2349"/>
                  <a:pt x="189445" y="8788"/>
                </a:cubicBezTo>
                <a:cubicBezTo>
                  <a:pt x="191541" y="14808"/>
                  <a:pt x="188353" y="21411"/>
                  <a:pt x="182333" y="23506"/>
                </a:cubicBezTo>
                <a:cubicBezTo>
                  <a:pt x="181139" y="23913"/>
                  <a:pt x="179920" y="24129"/>
                  <a:pt x="178726" y="24141"/>
                </a:cubicBezTo>
                <a:cubicBezTo>
                  <a:pt x="176961" y="25360"/>
                  <a:pt x="174726" y="26846"/>
                  <a:pt x="173481" y="27354"/>
                </a:cubicBezTo>
                <a:cubicBezTo>
                  <a:pt x="160998" y="32561"/>
                  <a:pt x="153797" y="38162"/>
                  <a:pt x="143498" y="46989"/>
                </a:cubicBezTo>
                <a:cubicBezTo>
                  <a:pt x="109309" y="76287"/>
                  <a:pt x="75692" y="102272"/>
                  <a:pt x="54344" y="142797"/>
                </a:cubicBezTo>
                <a:cubicBezTo>
                  <a:pt x="46774" y="157161"/>
                  <a:pt x="32347" y="214743"/>
                  <a:pt x="31522" y="231431"/>
                </a:cubicBezTo>
                <a:cubicBezTo>
                  <a:pt x="30899" y="243597"/>
                  <a:pt x="33973" y="258266"/>
                  <a:pt x="36081" y="270344"/>
                </a:cubicBezTo>
                <a:cubicBezTo>
                  <a:pt x="37300" y="277367"/>
                  <a:pt x="38253" y="292835"/>
                  <a:pt x="34760" y="304100"/>
                </a:cubicBezTo>
                <a:cubicBezTo>
                  <a:pt x="31166" y="315657"/>
                  <a:pt x="23508" y="323252"/>
                  <a:pt x="11557" y="323252"/>
                </a:cubicBezTo>
                <a:cubicBezTo>
                  <a:pt x="5182" y="323252"/>
                  <a:pt x="0" y="318083"/>
                  <a:pt x="0" y="311695"/>
                </a:cubicBezTo>
                <a:cubicBezTo>
                  <a:pt x="0" y="305396"/>
                  <a:pt x="5055" y="300265"/>
                  <a:pt x="11329" y="300138"/>
                </a:cubicBezTo>
                <a:cubicBezTo>
                  <a:pt x="11544" y="299795"/>
                  <a:pt x="12002" y="299071"/>
                  <a:pt x="12192" y="298563"/>
                </a:cubicBezTo>
                <a:cubicBezTo>
                  <a:pt x="12789" y="297115"/>
                  <a:pt x="13183" y="295477"/>
                  <a:pt x="13475" y="293762"/>
                </a:cubicBezTo>
                <a:cubicBezTo>
                  <a:pt x="14681" y="286599"/>
                  <a:pt x="14008" y="278395"/>
                  <a:pt x="13297" y="274306"/>
                </a:cubicBezTo>
                <a:cubicBezTo>
                  <a:pt x="10935" y="260653"/>
                  <a:pt x="7735" y="244029"/>
                  <a:pt x="8420" y="230275"/>
                </a:cubicBezTo>
                <a:cubicBezTo>
                  <a:pt x="9347" y="211758"/>
                  <a:pt x="25489" y="147966"/>
                  <a:pt x="33884" y="132028"/>
                </a:cubicBezTo>
                <a:cubicBezTo>
                  <a:pt x="56642" y="88810"/>
                  <a:pt x="91986" y="60679"/>
                  <a:pt x="128461" y="29437"/>
                </a:cubicBezTo>
                <a:cubicBezTo>
                  <a:pt x="140691" y="18934"/>
                  <a:pt x="149428" y="12395"/>
                  <a:pt x="164173" y="619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 rot="0" flipH="0" flipV="0">
            <a:off x="12111640" y="11582768"/>
            <a:ext cx="73583" cy="73456"/>
          </a:xfrm>
          <a:custGeom>
            <a:pathLst>
              <a:path w="73583" h="73456">
                <a:moveTo>
                  <a:pt x="2400" y="17462"/>
                </a:moveTo>
                <a:cubicBezTo>
                  <a:pt x="5549" y="25209"/>
                  <a:pt x="8343" y="35089"/>
                  <a:pt x="12725" y="43649"/>
                </a:cubicBezTo>
                <a:cubicBezTo>
                  <a:pt x="16433" y="50875"/>
                  <a:pt x="21234" y="57238"/>
                  <a:pt x="27571" y="61658"/>
                </a:cubicBezTo>
                <a:cubicBezTo>
                  <a:pt x="44424" y="73456"/>
                  <a:pt x="73583" y="69354"/>
                  <a:pt x="73583" y="43268"/>
                </a:cubicBezTo>
                <a:cubicBezTo>
                  <a:pt x="73583" y="36880"/>
                  <a:pt x="68401" y="31711"/>
                  <a:pt x="62026" y="31711"/>
                </a:cubicBezTo>
                <a:cubicBezTo>
                  <a:pt x="55638" y="31711"/>
                  <a:pt x="50469" y="36880"/>
                  <a:pt x="50469" y="43268"/>
                </a:cubicBezTo>
                <a:cubicBezTo>
                  <a:pt x="50469" y="43814"/>
                  <a:pt x="50482" y="44271"/>
                  <a:pt x="50291" y="44640"/>
                </a:cubicBezTo>
                <a:cubicBezTo>
                  <a:pt x="49910" y="45325"/>
                  <a:pt x="48920" y="44919"/>
                  <a:pt x="48107" y="44919"/>
                </a:cubicBezTo>
                <a:cubicBezTo>
                  <a:pt x="45592" y="44970"/>
                  <a:pt x="42887" y="44170"/>
                  <a:pt x="40830" y="42722"/>
                </a:cubicBezTo>
                <a:cubicBezTo>
                  <a:pt x="36499" y="39674"/>
                  <a:pt x="33883" y="34670"/>
                  <a:pt x="31622" y="29514"/>
                </a:cubicBezTo>
                <a:cubicBezTo>
                  <a:pt x="28536" y="22453"/>
                  <a:pt x="26314" y="14897"/>
                  <a:pt x="23824" y="8750"/>
                </a:cubicBezTo>
                <a:cubicBezTo>
                  <a:pt x="21411" y="2845"/>
                  <a:pt x="14668" y="0"/>
                  <a:pt x="8750" y="2400"/>
                </a:cubicBezTo>
                <a:cubicBezTo>
                  <a:pt x="2844" y="4801"/>
                  <a:pt x="0" y="11557"/>
                  <a:pt x="2400" y="17462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 rot="0" flipH="0" flipV="0">
            <a:off x="12102577" y="11327270"/>
            <a:ext cx="233895" cy="313994"/>
          </a:xfrm>
          <a:custGeom>
            <a:pathLst>
              <a:path w="233895" h="313994">
                <a:moveTo>
                  <a:pt x="20231" y="248018"/>
                </a:moveTo>
                <a:cubicBezTo>
                  <a:pt x="18593" y="249491"/>
                  <a:pt x="16510" y="250519"/>
                  <a:pt x="14148" y="250862"/>
                </a:cubicBezTo>
                <a:cubicBezTo>
                  <a:pt x="16409" y="250532"/>
                  <a:pt x="18466" y="249643"/>
                  <a:pt x="20231" y="248018"/>
                </a:cubicBezTo>
                <a:moveTo>
                  <a:pt x="50063" y="289191"/>
                </a:moveTo>
                <a:cubicBezTo>
                  <a:pt x="50190" y="289026"/>
                  <a:pt x="50329" y="288848"/>
                  <a:pt x="50444" y="288683"/>
                </a:cubicBezTo>
                <a:cubicBezTo>
                  <a:pt x="55092" y="281711"/>
                  <a:pt x="56768" y="272274"/>
                  <a:pt x="57696" y="262711"/>
                </a:cubicBezTo>
                <a:cubicBezTo>
                  <a:pt x="58788" y="251370"/>
                  <a:pt x="58597" y="239789"/>
                  <a:pt x="59016" y="230531"/>
                </a:cubicBezTo>
                <a:cubicBezTo>
                  <a:pt x="59956" y="209830"/>
                  <a:pt x="65900" y="185395"/>
                  <a:pt x="72135" y="165634"/>
                </a:cubicBezTo>
                <a:cubicBezTo>
                  <a:pt x="88341" y="114313"/>
                  <a:pt x="130327" y="60960"/>
                  <a:pt x="172605" y="27724"/>
                </a:cubicBezTo>
                <a:cubicBezTo>
                  <a:pt x="184340" y="18517"/>
                  <a:pt x="201942" y="10617"/>
                  <a:pt x="214960" y="3162"/>
                </a:cubicBezTo>
                <a:cubicBezTo>
                  <a:pt x="220510" y="0"/>
                  <a:pt x="227558" y="1931"/>
                  <a:pt x="230733" y="7468"/>
                </a:cubicBezTo>
                <a:cubicBezTo>
                  <a:pt x="233895" y="13005"/>
                  <a:pt x="231978" y="20079"/>
                  <a:pt x="226428" y="23241"/>
                </a:cubicBezTo>
                <a:cubicBezTo>
                  <a:pt x="214312" y="30175"/>
                  <a:pt x="197815" y="37338"/>
                  <a:pt x="186893" y="45923"/>
                </a:cubicBezTo>
                <a:cubicBezTo>
                  <a:pt x="148005" y="76480"/>
                  <a:pt x="109105" y="125375"/>
                  <a:pt x="94183" y="172593"/>
                </a:cubicBezTo>
                <a:cubicBezTo>
                  <a:pt x="88506" y="190576"/>
                  <a:pt x="82969" y="212763"/>
                  <a:pt x="82118" y="231572"/>
                </a:cubicBezTo>
                <a:cubicBezTo>
                  <a:pt x="81584" y="243218"/>
                  <a:pt x="81902" y="258393"/>
                  <a:pt x="79794" y="272427"/>
                </a:cubicBezTo>
                <a:cubicBezTo>
                  <a:pt x="78168" y="283260"/>
                  <a:pt x="75044" y="293458"/>
                  <a:pt x="69684" y="301510"/>
                </a:cubicBezTo>
                <a:cubicBezTo>
                  <a:pt x="65138" y="308330"/>
                  <a:pt x="59842" y="311390"/>
                  <a:pt x="54749" y="312470"/>
                </a:cubicBezTo>
                <a:cubicBezTo>
                  <a:pt x="47523" y="313994"/>
                  <a:pt x="39547" y="311378"/>
                  <a:pt x="32270" y="304863"/>
                </a:cubicBezTo>
                <a:cubicBezTo>
                  <a:pt x="20599" y="294360"/>
                  <a:pt x="10059" y="272770"/>
                  <a:pt x="7582" y="265023"/>
                </a:cubicBezTo>
                <a:cubicBezTo>
                  <a:pt x="6922" y="262965"/>
                  <a:pt x="1194" y="244755"/>
                  <a:pt x="877" y="241021"/>
                </a:cubicBezTo>
                <a:cubicBezTo>
                  <a:pt x="0" y="230988"/>
                  <a:pt x="7989" y="228397"/>
                  <a:pt x="10833" y="227978"/>
                </a:cubicBezTo>
                <a:cubicBezTo>
                  <a:pt x="17145" y="227064"/>
                  <a:pt x="23012" y="231432"/>
                  <a:pt x="23939" y="237744"/>
                </a:cubicBezTo>
                <a:cubicBezTo>
                  <a:pt x="24015" y="238341"/>
                  <a:pt x="24066" y="238925"/>
                  <a:pt x="24066" y="239509"/>
                </a:cubicBezTo>
                <a:cubicBezTo>
                  <a:pt x="24904" y="242354"/>
                  <a:pt x="29133" y="256501"/>
                  <a:pt x="29603" y="257974"/>
                </a:cubicBezTo>
                <a:cubicBezTo>
                  <a:pt x="31165" y="262876"/>
                  <a:pt x="36969" y="275094"/>
                  <a:pt x="43980" y="283654"/>
                </a:cubicBezTo>
                <a:cubicBezTo>
                  <a:pt x="45681" y="285737"/>
                  <a:pt x="48628" y="288099"/>
                  <a:pt x="50063" y="289191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 rot="0" flipH="0" flipV="0">
            <a:off x="12148216" y="11593736"/>
            <a:ext cx="124192" cy="165658"/>
          </a:xfrm>
          <a:custGeom>
            <a:pathLst>
              <a:path w="124192" h="165658">
                <a:moveTo>
                  <a:pt x="18211" y="64871"/>
                </a:moveTo>
                <a:cubicBezTo>
                  <a:pt x="15405" y="66585"/>
                  <a:pt x="11900" y="67093"/>
                  <a:pt x="8534" y="65975"/>
                </a:cubicBezTo>
                <a:cubicBezTo>
                  <a:pt x="12585" y="67322"/>
                  <a:pt x="15735" y="66585"/>
                  <a:pt x="18211" y="64871"/>
                </a:cubicBezTo>
                <a:moveTo>
                  <a:pt x="22770" y="50343"/>
                </a:moveTo>
                <a:cubicBezTo>
                  <a:pt x="21347" y="42126"/>
                  <a:pt x="20865" y="33591"/>
                  <a:pt x="21246" y="25451"/>
                </a:cubicBezTo>
                <a:cubicBezTo>
                  <a:pt x="21258" y="25248"/>
                  <a:pt x="23278" y="15024"/>
                  <a:pt x="24903" y="10300"/>
                </a:cubicBezTo>
                <a:cubicBezTo>
                  <a:pt x="26148" y="6693"/>
                  <a:pt x="28002" y="4521"/>
                  <a:pt x="28878" y="3721"/>
                </a:cubicBezTo>
                <a:cubicBezTo>
                  <a:pt x="32930" y="0"/>
                  <a:pt x="37108" y="89"/>
                  <a:pt x="40486" y="1194"/>
                </a:cubicBezTo>
                <a:cubicBezTo>
                  <a:pt x="42823" y="1981"/>
                  <a:pt x="45935" y="3569"/>
                  <a:pt x="47725" y="8052"/>
                </a:cubicBezTo>
                <a:cubicBezTo>
                  <a:pt x="51764" y="18123"/>
                  <a:pt x="52107" y="38481"/>
                  <a:pt x="55015" y="49911"/>
                </a:cubicBezTo>
                <a:cubicBezTo>
                  <a:pt x="60222" y="70255"/>
                  <a:pt x="70496" y="89318"/>
                  <a:pt x="80288" y="107720"/>
                </a:cubicBezTo>
                <a:cubicBezTo>
                  <a:pt x="85216" y="117004"/>
                  <a:pt x="94639" y="129120"/>
                  <a:pt x="103123" y="135292"/>
                </a:cubicBezTo>
                <a:cubicBezTo>
                  <a:pt x="104825" y="136537"/>
                  <a:pt x="106691" y="137959"/>
                  <a:pt x="108596" y="139305"/>
                </a:cubicBezTo>
                <a:cubicBezTo>
                  <a:pt x="113765" y="140486"/>
                  <a:pt x="115632" y="140778"/>
                  <a:pt x="120242" y="145389"/>
                </a:cubicBezTo>
                <a:cubicBezTo>
                  <a:pt x="124192" y="149326"/>
                  <a:pt x="123925" y="153161"/>
                  <a:pt x="123646" y="155294"/>
                </a:cubicBezTo>
                <a:cubicBezTo>
                  <a:pt x="123151" y="159105"/>
                  <a:pt x="121195" y="162597"/>
                  <a:pt x="116521" y="164540"/>
                </a:cubicBezTo>
                <a:cubicBezTo>
                  <a:pt x="115340" y="165023"/>
                  <a:pt x="113257" y="165658"/>
                  <a:pt x="110501" y="165353"/>
                </a:cubicBezTo>
                <a:cubicBezTo>
                  <a:pt x="108685" y="165162"/>
                  <a:pt x="105218" y="164108"/>
                  <a:pt x="103745" y="163384"/>
                </a:cubicBezTo>
                <a:cubicBezTo>
                  <a:pt x="102234" y="162622"/>
                  <a:pt x="100697" y="161721"/>
                  <a:pt x="99160" y="160743"/>
                </a:cubicBezTo>
                <a:cubicBezTo>
                  <a:pt x="97357" y="160082"/>
                  <a:pt x="95795" y="159003"/>
                  <a:pt x="94576" y="157657"/>
                </a:cubicBezTo>
                <a:lnTo>
                  <a:pt x="92887" y="156438"/>
                </a:lnTo>
                <a:lnTo>
                  <a:pt x="92455" y="156133"/>
                </a:lnTo>
                <a:cubicBezTo>
                  <a:pt x="90029" y="158203"/>
                  <a:pt x="85800" y="160184"/>
                  <a:pt x="79590" y="157085"/>
                </a:cubicBezTo>
                <a:cubicBezTo>
                  <a:pt x="76910" y="155726"/>
                  <a:pt x="73532" y="152742"/>
                  <a:pt x="69861" y="148449"/>
                </a:cubicBezTo>
                <a:cubicBezTo>
                  <a:pt x="65162" y="144614"/>
                  <a:pt x="60628" y="140639"/>
                  <a:pt x="55930" y="136791"/>
                </a:cubicBezTo>
                <a:cubicBezTo>
                  <a:pt x="39102" y="123024"/>
                  <a:pt x="28066" y="106234"/>
                  <a:pt x="15303" y="88810"/>
                </a:cubicBezTo>
                <a:cubicBezTo>
                  <a:pt x="12560" y="85076"/>
                  <a:pt x="6782" y="73862"/>
                  <a:pt x="3505" y="66217"/>
                </a:cubicBezTo>
                <a:cubicBezTo>
                  <a:pt x="1549" y="61658"/>
                  <a:pt x="546" y="57912"/>
                  <a:pt x="432" y="56426"/>
                </a:cubicBezTo>
                <a:cubicBezTo>
                  <a:pt x="0" y="51498"/>
                  <a:pt x="2171" y="48603"/>
                  <a:pt x="3645" y="47066"/>
                </a:cubicBezTo>
                <a:cubicBezTo>
                  <a:pt x="6477" y="44069"/>
                  <a:pt x="10376" y="42215"/>
                  <a:pt x="15849" y="44031"/>
                </a:cubicBezTo>
                <a:cubicBezTo>
                  <a:pt x="19061" y="45110"/>
                  <a:pt x="21500" y="47460"/>
                  <a:pt x="22770" y="50343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 rot="0" flipH="0" flipV="0">
            <a:off x="12503665" y="9211506"/>
            <a:ext cx="197103" cy="403135"/>
          </a:xfrm>
          <a:custGeom>
            <a:pathLst>
              <a:path w="197103" h="403135">
                <a:moveTo>
                  <a:pt x="45288" y="16230"/>
                </a:moveTo>
                <a:cubicBezTo>
                  <a:pt x="44171" y="20979"/>
                  <a:pt x="40107" y="24675"/>
                  <a:pt x="34989" y="25094"/>
                </a:cubicBezTo>
                <a:cubicBezTo>
                  <a:pt x="38024" y="24840"/>
                  <a:pt x="43663" y="23634"/>
                  <a:pt x="45288" y="16230"/>
                </a:cubicBezTo>
                <a:moveTo>
                  <a:pt x="67246" y="210197"/>
                </a:moveTo>
                <a:cubicBezTo>
                  <a:pt x="75475" y="237959"/>
                  <a:pt x="85864" y="267093"/>
                  <a:pt x="99974" y="291705"/>
                </a:cubicBezTo>
                <a:cubicBezTo>
                  <a:pt x="87426" y="265124"/>
                  <a:pt x="76593" y="237921"/>
                  <a:pt x="67246" y="210197"/>
                </a:cubicBezTo>
                <a:moveTo>
                  <a:pt x="27140" y="4673"/>
                </a:moveTo>
                <a:cubicBezTo>
                  <a:pt x="29871" y="2705"/>
                  <a:pt x="32842" y="2070"/>
                  <a:pt x="33071" y="2057"/>
                </a:cubicBezTo>
                <a:cubicBezTo>
                  <a:pt x="39269" y="1537"/>
                  <a:pt x="44755" y="6032"/>
                  <a:pt x="45503" y="12154"/>
                </a:cubicBezTo>
                <a:cubicBezTo>
                  <a:pt x="45757" y="13475"/>
                  <a:pt x="48501" y="27609"/>
                  <a:pt x="50710" y="41122"/>
                </a:cubicBezTo>
                <a:cubicBezTo>
                  <a:pt x="52895" y="54507"/>
                  <a:pt x="55295" y="67652"/>
                  <a:pt x="57784" y="80961"/>
                </a:cubicBezTo>
                <a:cubicBezTo>
                  <a:pt x="72720" y="160603"/>
                  <a:pt x="96570" y="237044"/>
                  <a:pt x="134188" y="308533"/>
                </a:cubicBezTo>
                <a:cubicBezTo>
                  <a:pt x="141884" y="323150"/>
                  <a:pt x="150101" y="346938"/>
                  <a:pt x="163270" y="357466"/>
                </a:cubicBezTo>
                <a:cubicBezTo>
                  <a:pt x="170967" y="363625"/>
                  <a:pt x="181165" y="370902"/>
                  <a:pt x="186524" y="378865"/>
                </a:cubicBezTo>
                <a:lnTo>
                  <a:pt x="188290" y="380593"/>
                </a:lnTo>
                <a:cubicBezTo>
                  <a:pt x="197103" y="389419"/>
                  <a:pt x="187527" y="397991"/>
                  <a:pt x="186981" y="398385"/>
                </a:cubicBezTo>
                <a:cubicBezTo>
                  <a:pt x="186003" y="399084"/>
                  <a:pt x="180454" y="403135"/>
                  <a:pt x="173672" y="398474"/>
                </a:cubicBezTo>
                <a:cubicBezTo>
                  <a:pt x="173418" y="398284"/>
                  <a:pt x="172630" y="397598"/>
                  <a:pt x="171716" y="396721"/>
                </a:cubicBezTo>
                <a:lnTo>
                  <a:pt x="171932" y="396950"/>
                </a:lnTo>
                <a:cubicBezTo>
                  <a:pt x="151510" y="376541"/>
                  <a:pt x="125806" y="360044"/>
                  <a:pt x="105752" y="338771"/>
                </a:cubicBezTo>
                <a:cubicBezTo>
                  <a:pt x="67513" y="298220"/>
                  <a:pt x="47053" y="226923"/>
                  <a:pt x="33439" y="174205"/>
                </a:cubicBezTo>
                <a:cubicBezTo>
                  <a:pt x="20930" y="125703"/>
                  <a:pt x="13170" y="74332"/>
                  <a:pt x="1346" y="27075"/>
                </a:cubicBezTo>
                <a:cubicBezTo>
                  <a:pt x="0" y="21703"/>
                  <a:pt x="140" y="17614"/>
                  <a:pt x="1689" y="13970"/>
                </a:cubicBezTo>
                <a:cubicBezTo>
                  <a:pt x="2858" y="11201"/>
                  <a:pt x="4852" y="8382"/>
                  <a:pt x="8827" y="5740"/>
                </a:cubicBezTo>
                <a:cubicBezTo>
                  <a:pt x="17437" y="0"/>
                  <a:pt x="23381" y="1930"/>
                  <a:pt x="27140" y="467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 rot="0" flipH="0" flipV="0">
            <a:off x="12838407" y="9153596"/>
            <a:ext cx="257974" cy="458901"/>
          </a:xfrm>
          <a:custGeom>
            <a:pathLst>
              <a:path w="257974" h="458901">
                <a:moveTo>
                  <a:pt x="187566" y="78816"/>
                </a:moveTo>
                <a:lnTo>
                  <a:pt x="187756" y="78955"/>
                </a:lnTo>
                <a:lnTo>
                  <a:pt x="187452" y="78715"/>
                </a:lnTo>
                <a:close/>
                <a:moveTo>
                  <a:pt x="187908" y="79082"/>
                </a:moveTo>
                <a:cubicBezTo>
                  <a:pt x="188340" y="79400"/>
                  <a:pt x="188759" y="79666"/>
                  <a:pt x="189166" y="79895"/>
                </a:cubicBezTo>
                <a:lnTo>
                  <a:pt x="188785" y="79666"/>
                </a:lnTo>
                <a:lnTo>
                  <a:pt x="188302" y="79349"/>
                </a:lnTo>
                <a:close/>
                <a:moveTo>
                  <a:pt x="189471" y="80073"/>
                </a:moveTo>
                <a:lnTo>
                  <a:pt x="189534" y="80098"/>
                </a:lnTo>
                <a:lnTo>
                  <a:pt x="189382" y="80009"/>
                </a:lnTo>
                <a:close/>
                <a:moveTo>
                  <a:pt x="174740" y="238785"/>
                </a:moveTo>
                <a:cubicBezTo>
                  <a:pt x="173546" y="241858"/>
                  <a:pt x="172326" y="244944"/>
                  <a:pt x="171082" y="248018"/>
                </a:cubicBezTo>
                <a:cubicBezTo>
                  <a:pt x="172657" y="245097"/>
                  <a:pt x="174206" y="242188"/>
                  <a:pt x="175717" y="239293"/>
                </a:cubicBezTo>
                <a:lnTo>
                  <a:pt x="175400" y="239140"/>
                </a:lnTo>
                <a:cubicBezTo>
                  <a:pt x="175247" y="239064"/>
                  <a:pt x="175120" y="238988"/>
                  <a:pt x="174981" y="238912"/>
                </a:cubicBezTo>
                <a:close/>
                <a:moveTo>
                  <a:pt x="199110" y="40958"/>
                </a:moveTo>
                <a:cubicBezTo>
                  <a:pt x="201091" y="11075"/>
                  <a:pt x="204545" y="0"/>
                  <a:pt x="208127" y="3760"/>
                </a:cubicBezTo>
                <a:cubicBezTo>
                  <a:pt x="213219" y="788"/>
                  <a:pt x="218490" y="21146"/>
                  <a:pt x="220065" y="72632"/>
                </a:cubicBezTo>
                <a:cubicBezTo>
                  <a:pt x="222249" y="73622"/>
                  <a:pt x="224319" y="75045"/>
                  <a:pt x="226377" y="77026"/>
                </a:cubicBezTo>
                <a:cubicBezTo>
                  <a:pt x="226897" y="77127"/>
                  <a:pt x="228206" y="77343"/>
                  <a:pt x="229031" y="77407"/>
                </a:cubicBezTo>
                <a:cubicBezTo>
                  <a:pt x="231419" y="77546"/>
                  <a:pt x="233946" y="77496"/>
                  <a:pt x="236359" y="77572"/>
                </a:cubicBezTo>
                <a:cubicBezTo>
                  <a:pt x="243915" y="77801"/>
                  <a:pt x="250507" y="79743"/>
                  <a:pt x="254571" y="83819"/>
                </a:cubicBezTo>
                <a:cubicBezTo>
                  <a:pt x="257682" y="86905"/>
                  <a:pt x="257835" y="96215"/>
                  <a:pt x="257835" y="96215"/>
                </a:cubicBezTo>
                <a:cubicBezTo>
                  <a:pt x="257835" y="96215"/>
                  <a:pt x="257974" y="95148"/>
                  <a:pt x="257974" y="94665"/>
                </a:cubicBezTo>
                <a:cubicBezTo>
                  <a:pt x="257974" y="99161"/>
                  <a:pt x="255663" y="108394"/>
                  <a:pt x="251815" y="119468"/>
                </a:cubicBezTo>
                <a:cubicBezTo>
                  <a:pt x="244131" y="141515"/>
                  <a:pt x="230746" y="172465"/>
                  <a:pt x="226910" y="182549"/>
                </a:cubicBezTo>
                <a:cubicBezTo>
                  <a:pt x="199211" y="255269"/>
                  <a:pt x="141326" y="353136"/>
                  <a:pt x="75400" y="413334"/>
                </a:cubicBezTo>
                <a:cubicBezTo>
                  <a:pt x="73774" y="415200"/>
                  <a:pt x="72111" y="417055"/>
                  <a:pt x="70422" y="418883"/>
                </a:cubicBezTo>
                <a:cubicBezTo>
                  <a:pt x="60986" y="429107"/>
                  <a:pt x="49403" y="441413"/>
                  <a:pt x="35687" y="445325"/>
                </a:cubicBezTo>
                <a:cubicBezTo>
                  <a:pt x="33668" y="445896"/>
                  <a:pt x="32131" y="447039"/>
                  <a:pt x="30442" y="447916"/>
                </a:cubicBezTo>
                <a:cubicBezTo>
                  <a:pt x="28842" y="448741"/>
                  <a:pt x="27204" y="449490"/>
                  <a:pt x="25438" y="450062"/>
                </a:cubicBezTo>
                <a:cubicBezTo>
                  <a:pt x="23279" y="451243"/>
                  <a:pt x="21133" y="452386"/>
                  <a:pt x="18974" y="453466"/>
                </a:cubicBezTo>
                <a:cubicBezTo>
                  <a:pt x="8103" y="458901"/>
                  <a:pt x="3023" y="448601"/>
                  <a:pt x="2578" y="447484"/>
                </a:cubicBezTo>
                <a:cubicBezTo>
                  <a:pt x="1905" y="445757"/>
                  <a:pt x="0" y="440359"/>
                  <a:pt x="5156" y="435114"/>
                </a:cubicBezTo>
                <a:cubicBezTo>
                  <a:pt x="6033" y="434212"/>
                  <a:pt x="12548" y="430009"/>
                  <a:pt x="16472" y="428599"/>
                </a:cubicBezTo>
                <a:cubicBezTo>
                  <a:pt x="30290" y="420788"/>
                  <a:pt x="43955" y="410705"/>
                  <a:pt x="57277" y="398919"/>
                </a:cubicBezTo>
                <a:cubicBezTo>
                  <a:pt x="82576" y="370192"/>
                  <a:pt x="101003" y="336067"/>
                  <a:pt x="119558" y="302907"/>
                </a:cubicBezTo>
                <a:cubicBezTo>
                  <a:pt x="146749" y="254355"/>
                  <a:pt x="164059" y="202755"/>
                  <a:pt x="181026" y="149948"/>
                </a:cubicBezTo>
                <a:cubicBezTo>
                  <a:pt x="186119" y="134124"/>
                  <a:pt x="188404" y="118020"/>
                  <a:pt x="187629" y="101447"/>
                </a:cubicBezTo>
                <a:cubicBezTo>
                  <a:pt x="187300" y="94691"/>
                  <a:pt x="184811" y="89141"/>
                  <a:pt x="184112" y="82511"/>
                </a:cubicBezTo>
                <a:cubicBezTo>
                  <a:pt x="183845" y="80022"/>
                  <a:pt x="182448" y="74829"/>
                  <a:pt x="182207" y="72124"/>
                </a:cubicBezTo>
                <a:cubicBezTo>
                  <a:pt x="181928" y="68885"/>
                  <a:pt x="182575" y="66447"/>
                  <a:pt x="183172" y="65062"/>
                </a:cubicBezTo>
                <a:cubicBezTo>
                  <a:pt x="185166" y="60440"/>
                  <a:pt x="188645" y="58446"/>
                  <a:pt x="192557" y="57925"/>
                </a:cubicBezTo>
                <a:cubicBezTo>
                  <a:pt x="193852" y="57760"/>
                  <a:pt x="195732" y="57646"/>
                  <a:pt x="197878" y="58369"/>
                </a:cubicBezTo>
                <a:cubicBezTo>
                  <a:pt x="198208" y="52083"/>
                  <a:pt x="198615" y="46266"/>
                  <a:pt x="199110" y="4095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 rot="0" flipH="0" flipV="0">
            <a:off x="12849708" y="9158145"/>
            <a:ext cx="143280" cy="351954"/>
          </a:xfrm>
          <a:custGeom>
            <a:pathLst>
              <a:path w="143280" h="351954">
                <a:moveTo>
                  <a:pt x="120192" y="13804"/>
                </a:moveTo>
                <a:lnTo>
                  <a:pt x="120217" y="14045"/>
                </a:lnTo>
                <a:lnTo>
                  <a:pt x="120192" y="13614"/>
                </a:lnTo>
                <a:close/>
                <a:moveTo>
                  <a:pt x="120230" y="14070"/>
                </a:moveTo>
                <a:cubicBezTo>
                  <a:pt x="120331" y="15213"/>
                  <a:pt x="120585" y="16166"/>
                  <a:pt x="120903" y="16953"/>
                </a:cubicBezTo>
                <a:cubicBezTo>
                  <a:pt x="120560" y="16039"/>
                  <a:pt x="120331" y="15074"/>
                  <a:pt x="120230" y="14070"/>
                </a:cubicBezTo>
                <a:moveTo>
                  <a:pt x="142721" y="16432"/>
                </a:moveTo>
                <a:cubicBezTo>
                  <a:pt x="141934" y="23214"/>
                  <a:pt x="140397" y="41261"/>
                  <a:pt x="140588" y="45909"/>
                </a:cubicBezTo>
                <a:cubicBezTo>
                  <a:pt x="141858" y="73608"/>
                  <a:pt x="135241" y="99198"/>
                  <a:pt x="126656" y="124954"/>
                </a:cubicBezTo>
                <a:cubicBezTo>
                  <a:pt x="107683" y="181863"/>
                  <a:pt x="78651" y="231913"/>
                  <a:pt x="52057" y="285101"/>
                </a:cubicBezTo>
                <a:cubicBezTo>
                  <a:pt x="42138" y="304926"/>
                  <a:pt x="34620" y="325525"/>
                  <a:pt x="23101" y="344702"/>
                </a:cubicBezTo>
                <a:cubicBezTo>
                  <a:pt x="19837" y="350176"/>
                  <a:pt x="12712" y="351954"/>
                  <a:pt x="7239" y="348664"/>
                </a:cubicBezTo>
                <a:cubicBezTo>
                  <a:pt x="1778" y="345388"/>
                  <a:pt x="0" y="338276"/>
                  <a:pt x="3276" y="332802"/>
                </a:cubicBezTo>
                <a:cubicBezTo>
                  <a:pt x="14478" y="314133"/>
                  <a:pt x="21717" y="294054"/>
                  <a:pt x="31369" y="274763"/>
                </a:cubicBezTo>
                <a:cubicBezTo>
                  <a:pt x="57480" y="222566"/>
                  <a:pt x="86093" y="173493"/>
                  <a:pt x="104711" y="117651"/>
                </a:cubicBezTo>
                <a:cubicBezTo>
                  <a:pt x="112407" y="94588"/>
                  <a:pt x="118630" y="71741"/>
                  <a:pt x="117500" y="46963"/>
                </a:cubicBezTo>
                <a:cubicBezTo>
                  <a:pt x="117271" y="41883"/>
                  <a:pt x="118783" y="22668"/>
                  <a:pt x="119672" y="14502"/>
                </a:cubicBezTo>
                <a:cubicBezTo>
                  <a:pt x="120053" y="10972"/>
                  <a:pt x="120649" y="8686"/>
                  <a:pt x="120827" y="8217"/>
                </a:cubicBezTo>
                <a:cubicBezTo>
                  <a:pt x="122833" y="2857"/>
                  <a:pt x="126783" y="1625"/>
                  <a:pt x="128421" y="1143"/>
                </a:cubicBezTo>
                <a:cubicBezTo>
                  <a:pt x="132371" y="0"/>
                  <a:pt x="136333" y="508"/>
                  <a:pt x="139927" y="4140"/>
                </a:cubicBezTo>
                <a:cubicBezTo>
                  <a:pt x="140346" y="4572"/>
                  <a:pt x="143280" y="6959"/>
                  <a:pt x="143280" y="12877"/>
                </a:cubicBezTo>
                <a:cubicBezTo>
                  <a:pt x="143280" y="14108"/>
                  <a:pt x="143090" y="15315"/>
                  <a:pt x="142721" y="1643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 rot="0" flipH="0" flipV="0">
            <a:off x="12598390" y="9160280"/>
            <a:ext cx="59333" cy="204507"/>
          </a:xfrm>
          <a:custGeom>
            <a:pathLst>
              <a:path w="59333" h="204507">
                <a:moveTo>
                  <a:pt x="19011" y="4203"/>
                </a:moveTo>
                <a:cubicBezTo>
                  <a:pt x="17246" y="4507"/>
                  <a:pt x="15494" y="5320"/>
                  <a:pt x="13817" y="6857"/>
                </a:cubicBezTo>
                <a:cubicBezTo>
                  <a:pt x="15341" y="5498"/>
                  <a:pt x="17132" y="4609"/>
                  <a:pt x="19011" y="4203"/>
                </a:cubicBezTo>
                <a:moveTo>
                  <a:pt x="24014" y="26961"/>
                </a:moveTo>
                <a:lnTo>
                  <a:pt x="23824" y="29082"/>
                </a:lnTo>
                <a:cubicBezTo>
                  <a:pt x="23176" y="35775"/>
                  <a:pt x="23506" y="44119"/>
                  <a:pt x="24421" y="53440"/>
                </a:cubicBezTo>
                <a:cubicBezTo>
                  <a:pt x="28993" y="99719"/>
                  <a:pt x="48716" y="168617"/>
                  <a:pt x="56742" y="186663"/>
                </a:cubicBezTo>
                <a:cubicBezTo>
                  <a:pt x="59333" y="192493"/>
                  <a:pt x="56704" y="199325"/>
                  <a:pt x="50862" y="201916"/>
                </a:cubicBezTo>
                <a:cubicBezTo>
                  <a:pt x="45033" y="204507"/>
                  <a:pt x="38200" y="201878"/>
                  <a:pt x="35609" y="196049"/>
                </a:cubicBezTo>
                <a:cubicBezTo>
                  <a:pt x="27151" y="177037"/>
                  <a:pt x="6235" y="104482"/>
                  <a:pt x="1409" y="55726"/>
                </a:cubicBezTo>
                <a:cubicBezTo>
                  <a:pt x="76" y="42290"/>
                  <a:pt x="0" y="30542"/>
                  <a:pt x="1447" y="21906"/>
                </a:cubicBezTo>
                <a:cubicBezTo>
                  <a:pt x="2844" y="13728"/>
                  <a:pt x="5791" y="7733"/>
                  <a:pt x="9474" y="4051"/>
                </a:cubicBezTo>
                <a:cubicBezTo>
                  <a:pt x="12954" y="571"/>
                  <a:pt x="16700" y="0"/>
                  <a:pt x="20357" y="736"/>
                </a:cubicBezTo>
                <a:cubicBezTo>
                  <a:pt x="22186" y="1092"/>
                  <a:pt x="24167" y="1917"/>
                  <a:pt x="26046" y="3543"/>
                </a:cubicBezTo>
                <a:cubicBezTo>
                  <a:pt x="26542" y="3975"/>
                  <a:pt x="27329" y="4977"/>
                  <a:pt x="28053" y="5942"/>
                </a:cubicBezTo>
                <a:cubicBezTo>
                  <a:pt x="28637" y="6336"/>
                  <a:pt x="29183" y="6793"/>
                  <a:pt x="29704" y="7314"/>
                </a:cubicBezTo>
                <a:cubicBezTo>
                  <a:pt x="34200" y="11823"/>
                  <a:pt x="34200" y="19150"/>
                  <a:pt x="29704" y="23659"/>
                </a:cubicBezTo>
                <a:cubicBezTo>
                  <a:pt x="27850" y="25500"/>
                  <a:pt x="25945" y="26516"/>
                  <a:pt x="24014" y="2696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 rot="0" flipH="0" flipV="0">
            <a:off x="12541164" y="9663115"/>
            <a:ext cx="371373" cy="665339"/>
          </a:xfrm>
          <a:custGeom>
            <a:pathLst>
              <a:path w="371373" h="665339">
                <a:moveTo>
                  <a:pt x="73025" y="594994"/>
                </a:moveTo>
                <a:lnTo>
                  <a:pt x="70384" y="596035"/>
                </a:lnTo>
                <a:lnTo>
                  <a:pt x="68847" y="596657"/>
                </a:lnTo>
                <a:lnTo>
                  <a:pt x="70981" y="596848"/>
                </a:lnTo>
                <a:lnTo>
                  <a:pt x="78016" y="597508"/>
                </a:lnTo>
                <a:cubicBezTo>
                  <a:pt x="77508" y="596124"/>
                  <a:pt x="77292" y="594702"/>
                  <a:pt x="77292" y="593344"/>
                </a:cubicBezTo>
                <a:close/>
                <a:moveTo>
                  <a:pt x="174510" y="528523"/>
                </a:moveTo>
                <a:cubicBezTo>
                  <a:pt x="174104" y="532866"/>
                  <a:pt x="173266" y="537337"/>
                  <a:pt x="172046" y="541820"/>
                </a:cubicBezTo>
                <a:cubicBezTo>
                  <a:pt x="170497" y="547535"/>
                  <a:pt x="168325" y="553275"/>
                  <a:pt x="165709" y="558812"/>
                </a:cubicBezTo>
                <a:cubicBezTo>
                  <a:pt x="165188" y="561174"/>
                  <a:pt x="164490" y="563498"/>
                  <a:pt x="163588" y="565746"/>
                </a:cubicBezTo>
                <a:cubicBezTo>
                  <a:pt x="162636" y="568147"/>
                  <a:pt x="160959" y="570039"/>
                  <a:pt x="158915" y="571296"/>
                </a:cubicBezTo>
                <a:cubicBezTo>
                  <a:pt x="150583" y="584695"/>
                  <a:pt x="140169" y="595857"/>
                  <a:pt x="130619" y="601458"/>
                </a:cubicBezTo>
                <a:cubicBezTo>
                  <a:pt x="150469" y="603731"/>
                  <a:pt x="191909" y="610602"/>
                  <a:pt x="202603" y="614882"/>
                </a:cubicBezTo>
                <a:cubicBezTo>
                  <a:pt x="212610" y="618882"/>
                  <a:pt x="221094" y="625321"/>
                  <a:pt x="229628" y="630909"/>
                </a:cubicBezTo>
                <a:cubicBezTo>
                  <a:pt x="238505" y="636726"/>
                  <a:pt x="247497" y="641615"/>
                  <a:pt x="260857" y="636269"/>
                </a:cubicBezTo>
                <a:cubicBezTo>
                  <a:pt x="278587" y="629182"/>
                  <a:pt x="294398" y="614907"/>
                  <a:pt x="310883" y="605001"/>
                </a:cubicBezTo>
                <a:cubicBezTo>
                  <a:pt x="317093" y="601280"/>
                  <a:pt x="326224" y="597673"/>
                  <a:pt x="334632" y="593369"/>
                </a:cubicBezTo>
                <a:cubicBezTo>
                  <a:pt x="335661" y="592848"/>
                  <a:pt x="336689" y="592315"/>
                  <a:pt x="337693" y="591781"/>
                </a:cubicBezTo>
                <a:cubicBezTo>
                  <a:pt x="309702" y="587641"/>
                  <a:pt x="260134" y="586447"/>
                  <a:pt x="248094" y="584441"/>
                </a:cubicBezTo>
                <a:cubicBezTo>
                  <a:pt x="244132" y="583780"/>
                  <a:pt x="240385" y="581660"/>
                  <a:pt x="236499" y="580682"/>
                </a:cubicBezTo>
                <a:cubicBezTo>
                  <a:pt x="226060" y="578078"/>
                  <a:pt x="221259" y="573659"/>
                  <a:pt x="219151" y="570128"/>
                </a:cubicBezTo>
                <a:cubicBezTo>
                  <a:pt x="216357" y="565454"/>
                  <a:pt x="216128" y="560463"/>
                  <a:pt x="218452" y="555231"/>
                </a:cubicBezTo>
                <a:cubicBezTo>
                  <a:pt x="220256" y="551218"/>
                  <a:pt x="224675" y="546506"/>
                  <a:pt x="230162" y="542099"/>
                </a:cubicBezTo>
                <a:cubicBezTo>
                  <a:pt x="231965" y="540651"/>
                  <a:pt x="233883" y="539178"/>
                  <a:pt x="235712" y="537730"/>
                </a:cubicBezTo>
                <a:cubicBezTo>
                  <a:pt x="234365" y="537502"/>
                  <a:pt x="232956" y="537324"/>
                  <a:pt x="231495" y="537159"/>
                </a:cubicBezTo>
                <a:cubicBezTo>
                  <a:pt x="222821" y="536232"/>
                  <a:pt x="212458" y="536168"/>
                  <a:pt x="202260" y="535127"/>
                </a:cubicBezTo>
                <a:cubicBezTo>
                  <a:pt x="192417" y="534136"/>
                  <a:pt x="182854" y="532231"/>
                  <a:pt x="174510" y="528523"/>
                </a:cubicBezTo>
                <a:moveTo>
                  <a:pt x="245821" y="559562"/>
                </a:moveTo>
                <a:cubicBezTo>
                  <a:pt x="247815" y="560387"/>
                  <a:pt x="249809" y="561289"/>
                  <a:pt x="251904" y="561632"/>
                </a:cubicBezTo>
                <a:cubicBezTo>
                  <a:pt x="266039" y="563994"/>
                  <a:pt x="331482" y="565353"/>
                  <a:pt x="354228" y="571474"/>
                </a:cubicBezTo>
                <a:cubicBezTo>
                  <a:pt x="362191" y="573620"/>
                  <a:pt x="366788" y="577443"/>
                  <a:pt x="368515" y="580250"/>
                </a:cubicBezTo>
                <a:cubicBezTo>
                  <a:pt x="371043" y="584390"/>
                  <a:pt x="371373" y="588746"/>
                  <a:pt x="369074" y="593356"/>
                </a:cubicBezTo>
                <a:cubicBezTo>
                  <a:pt x="365594" y="600289"/>
                  <a:pt x="358813" y="606246"/>
                  <a:pt x="350469" y="611084"/>
                </a:cubicBezTo>
                <a:cubicBezTo>
                  <a:pt x="341236" y="616418"/>
                  <a:pt x="329971" y="620520"/>
                  <a:pt x="322783" y="624838"/>
                </a:cubicBezTo>
                <a:cubicBezTo>
                  <a:pt x="305269" y="635354"/>
                  <a:pt x="288277" y="650213"/>
                  <a:pt x="269443" y="657732"/>
                </a:cubicBezTo>
                <a:cubicBezTo>
                  <a:pt x="250444" y="665339"/>
                  <a:pt x="236499" y="661580"/>
                  <a:pt x="223596" y="654341"/>
                </a:cubicBezTo>
                <a:cubicBezTo>
                  <a:pt x="213944" y="648892"/>
                  <a:pt x="205130" y="640790"/>
                  <a:pt x="194005" y="636357"/>
                </a:cubicBezTo>
                <a:cubicBezTo>
                  <a:pt x="182549" y="631773"/>
                  <a:pt x="131787" y="624127"/>
                  <a:pt x="121323" y="623810"/>
                </a:cubicBezTo>
                <a:cubicBezTo>
                  <a:pt x="98005" y="623099"/>
                  <a:pt x="75387" y="620216"/>
                  <a:pt x="52147" y="618438"/>
                </a:cubicBezTo>
                <a:cubicBezTo>
                  <a:pt x="38570" y="617384"/>
                  <a:pt x="11367" y="615771"/>
                  <a:pt x="11367" y="615771"/>
                </a:cubicBezTo>
                <a:cubicBezTo>
                  <a:pt x="5665" y="615428"/>
                  <a:pt x="1067" y="610983"/>
                  <a:pt x="534" y="605306"/>
                </a:cubicBezTo>
                <a:cubicBezTo>
                  <a:pt x="0" y="599616"/>
                  <a:pt x="3709" y="594398"/>
                  <a:pt x="9246" y="593013"/>
                </a:cubicBezTo>
                <a:lnTo>
                  <a:pt x="12815" y="592112"/>
                </a:lnTo>
                <a:cubicBezTo>
                  <a:pt x="21718" y="589902"/>
                  <a:pt x="32970" y="589254"/>
                  <a:pt x="40856" y="584517"/>
                </a:cubicBezTo>
                <a:cubicBezTo>
                  <a:pt x="51397" y="578192"/>
                  <a:pt x="63996" y="574116"/>
                  <a:pt x="75679" y="569125"/>
                </a:cubicBezTo>
                <a:cubicBezTo>
                  <a:pt x="88747" y="563537"/>
                  <a:pt x="100888" y="556882"/>
                  <a:pt x="103060" y="539521"/>
                </a:cubicBezTo>
                <a:cubicBezTo>
                  <a:pt x="104876" y="525030"/>
                  <a:pt x="100291" y="512229"/>
                  <a:pt x="96608" y="497789"/>
                </a:cubicBezTo>
                <a:cubicBezTo>
                  <a:pt x="92214" y="480466"/>
                  <a:pt x="88582" y="461238"/>
                  <a:pt x="93383" y="436283"/>
                </a:cubicBezTo>
                <a:cubicBezTo>
                  <a:pt x="111112" y="344093"/>
                  <a:pt x="162801" y="264426"/>
                  <a:pt x="185305" y="173672"/>
                </a:cubicBezTo>
                <a:cubicBezTo>
                  <a:pt x="190665" y="152057"/>
                  <a:pt x="191770" y="67741"/>
                  <a:pt x="196329" y="29819"/>
                </a:cubicBezTo>
                <a:cubicBezTo>
                  <a:pt x="197243" y="22148"/>
                  <a:pt x="198373" y="16128"/>
                  <a:pt x="199580" y="12407"/>
                </a:cubicBezTo>
                <a:cubicBezTo>
                  <a:pt x="200634" y="9169"/>
                  <a:pt x="201980" y="6921"/>
                  <a:pt x="203161" y="5524"/>
                </a:cubicBezTo>
                <a:cubicBezTo>
                  <a:pt x="207276" y="635"/>
                  <a:pt x="214579" y="0"/>
                  <a:pt x="219455" y="4127"/>
                </a:cubicBezTo>
                <a:cubicBezTo>
                  <a:pt x="223977" y="7924"/>
                  <a:pt x="224840" y="14452"/>
                  <a:pt x="221691" y="19278"/>
                </a:cubicBezTo>
                <a:cubicBezTo>
                  <a:pt x="221399" y="20891"/>
                  <a:pt x="218820" y="35013"/>
                  <a:pt x="217754" y="48475"/>
                </a:cubicBezTo>
                <a:cubicBezTo>
                  <a:pt x="215950" y="70713"/>
                  <a:pt x="214617" y="99847"/>
                  <a:pt x="213080" y="125437"/>
                </a:cubicBezTo>
                <a:cubicBezTo>
                  <a:pt x="213969" y="125018"/>
                  <a:pt x="214820" y="124764"/>
                  <a:pt x="215557" y="124586"/>
                </a:cubicBezTo>
                <a:cubicBezTo>
                  <a:pt x="218922" y="123736"/>
                  <a:pt x="222516" y="124129"/>
                  <a:pt x="225945" y="126898"/>
                </a:cubicBezTo>
                <a:cubicBezTo>
                  <a:pt x="227177" y="127876"/>
                  <a:pt x="228904" y="129743"/>
                  <a:pt x="230073" y="132727"/>
                </a:cubicBezTo>
                <a:cubicBezTo>
                  <a:pt x="231419" y="136118"/>
                  <a:pt x="232422" y="143167"/>
                  <a:pt x="232092" y="146418"/>
                </a:cubicBezTo>
                <a:cubicBezTo>
                  <a:pt x="230974" y="157657"/>
                  <a:pt x="229552" y="168897"/>
                  <a:pt x="228536" y="180174"/>
                </a:cubicBezTo>
                <a:cubicBezTo>
                  <a:pt x="226263" y="205155"/>
                  <a:pt x="218541" y="229361"/>
                  <a:pt x="216052" y="254241"/>
                </a:cubicBezTo>
                <a:cubicBezTo>
                  <a:pt x="213029" y="284353"/>
                  <a:pt x="208165" y="316661"/>
                  <a:pt x="200596" y="345998"/>
                </a:cubicBezTo>
                <a:cubicBezTo>
                  <a:pt x="194513" y="369519"/>
                  <a:pt x="184861" y="394195"/>
                  <a:pt x="177723" y="419214"/>
                </a:cubicBezTo>
                <a:cubicBezTo>
                  <a:pt x="171119" y="442467"/>
                  <a:pt x="166649" y="466026"/>
                  <a:pt x="170497" y="489140"/>
                </a:cubicBezTo>
                <a:cubicBezTo>
                  <a:pt x="172542" y="501446"/>
                  <a:pt x="180441" y="506844"/>
                  <a:pt x="189903" y="509536"/>
                </a:cubicBezTo>
                <a:cubicBezTo>
                  <a:pt x="198170" y="511898"/>
                  <a:pt x="207479" y="512495"/>
                  <a:pt x="216280" y="512978"/>
                </a:cubicBezTo>
                <a:cubicBezTo>
                  <a:pt x="226758" y="513562"/>
                  <a:pt x="236651" y="514007"/>
                  <a:pt x="244170" y="515886"/>
                </a:cubicBezTo>
                <a:cubicBezTo>
                  <a:pt x="251752" y="517791"/>
                  <a:pt x="257454" y="521220"/>
                  <a:pt x="261035" y="525995"/>
                </a:cubicBezTo>
                <a:cubicBezTo>
                  <a:pt x="264566" y="530707"/>
                  <a:pt x="265099" y="535787"/>
                  <a:pt x="263042" y="541172"/>
                </a:cubicBezTo>
                <a:cubicBezTo>
                  <a:pt x="261683" y="544677"/>
                  <a:pt x="258457" y="548792"/>
                  <a:pt x="253923" y="552691"/>
                </a:cubicBezTo>
                <a:cubicBezTo>
                  <a:pt x="251764" y="554545"/>
                  <a:pt x="248627" y="557199"/>
                  <a:pt x="245821" y="55956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 rot="0" flipH="0" flipV="0">
            <a:off x="12546476" y="10112975"/>
            <a:ext cx="124358" cy="166115"/>
          </a:xfrm>
          <a:custGeom>
            <a:pathLst>
              <a:path w="124358" h="166115">
                <a:moveTo>
                  <a:pt x="23698" y="150926"/>
                </a:moveTo>
                <a:lnTo>
                  <a:pt x="23698" y="151510"/>
                </a:lnTo>
                <a:lnTo>
                  <a:pt x="23686" y="151954"/>
                </a:lnTo>
                <a:cubicBezTo>
                  <a:pt x="23710" y="151472"/>
                  <a:pt x="23710" y="151002"/>
                  <a:pt x="23673" y="150558"/>
                </a:cubicBezTo>
                <a:close/>
                <a:moveTo>
                  <a:pt x="23673" y="152183"/>
                </a:moveTo>
                <a:lnTo>
                  <a:pt x="23635" y="152551"/>
                </a:lnTo>
                <a:lnTo>
                  <a:pt x="23660" y="152399"/>
                </a:lnTo>
                <a:close/>
                <a:moveTo>
                  <a:pt x="16828" y="140792"/>
                </a:moveTo>
                <a:cubicBezTo>
                  <a:pt x="25526" y="136690"/>
                  <a:pt x="55994" y="122148"/>
                  <a:pt x="61340" y="117297"/>
                </a:cubicBezTo>
                <a:cubicBezTo>
                  <a:pt x="89890" y="91338"/>
                  <a:pt x="99974" y="52413"/>
                  <a:pt x="91693" y="15189"/>
                </a:cubicBezTo>
                <a:cubicBezTo>
                  <a:pt x="90309" y="8940"/>
                  <a:pt x="94259" y="2768"/>
                  <a:pt x="100482" y="1384"/>
                </a:cubicBezTo>
                <a:cubicBezTo>
                  <a:pt x="106705" y="0"/>
                  <a:pt x="112877" y="3937"/>
                  <a:pt x="114274" y="10160"/>
                </a:cubicBezTo>
                <a:cubicBezTo>
                  <a:pt x="124358" y="55511"/>
                  <a:pt x="111670" y="102794"/>
                  <a:pt x="76885" y="134404"/>
                </a:cubicBezTo>
                <a:cubicBezTo>
                  <a:pt x="69151" y="141452"/>
                  <a:pt x="32194" y="162152"/>
                  <a:pt x="18669" y="164629"/>
                </a:cubicBezTo>
                <a:cubicBezTo>
                  <a:pt x="10478" y="166115"/>
                  <a:pt x="5410" y="162698"/>
                  <a:pt x="3150" y="159701"/>
                </a:cubicBezTo>
                <a:cubicBezTo>
                  <a:pt x="1245" y="157187"/>
                  <a:pt x="0" y="153885"/>
                  <a:pt x="724" y="149466"/>
                </a:cubicBezTo>
                <a:cubicBezTo>
                  <a:pt x="1778" y="143167"/>
                  <a:pt x="7747" y="138912"/>
                  <a:pt x="14034" y="139954"/>
                </a:cubicBezTo>
                <a:cubicBezTo>
                  <a:pt x="15024" y="140119"/>
                  <a:pt x="15964" y="140411"/>
                  <a:pt x="16828" y="14079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 rot="0" flipH="0" flipV="0">
            <a:off x="12605049" y="10181622"/>
            <a:ext cx="298221" cy="131761"/>
          </a:xfrm>
          <a:custGeom>
            <a:pathLst>
              <a:path w="298221" h="131761">
                <a:moveTo>
                  <a:pt x="140792" y="84797"/>
                </a:moveTo>
                <a:cubicBezTo>
                  <a:pt x="140653" y="84974"/>
                  <a:pt x="140526" y="85139"/>
                  <a:pt x="140399" y="85317"/>
                </a:cubicBezTo>
                <a:lnTo>
                  <a:pt x="140043" y="85762"/>
                </a:lnTo>
                <a:cubicBezTo>
                  <a:pt x="147040" y="87311"/>
                  <a:pt x="154152" y="88759"/>
                  <a:pt x="160985" y="89953"/>
                </a:cubicBezTo>
                <a:cubicBezTo>
                  <a:pt x="157454" y="88886"/>
                  <a:pt x="153911" y="87870"/>
                  <a:pt x="150482" y="86905"/>
                </a:cubicBezTo>
                <a:cubicBezTo>
                  <a:pt x="147243" y="85990"/>
                  <a:pt x="144106" y="85114"/>
                  <a:pt x="141109" y="84315"/>
                </a:cubicBezTo>
                <a:close/>
                <a:moveTo>
                  <a:pt x="16790" y="70040"/>
                </a:moveTo>
                <a:cubicBezTo>
                  <a:pt x="20066" y="69316"/>
                  <a:pt x="26645" y="68199"/>
                  <a:pt x="33871" y="68859"/>
                </a:cubicBezTo>
                <a:cubicBezTo>
                  <a:pt x="43599" y="69735"/>
                  <a:pt x="53531" y="71272"/>
                  <a:pt x="62776" y="71056"/>
                </a:cubicBezTo>
                <a:cubicBezTo>
                  <a:pt x="73152" y="70802"/>
                  <a:pt x="82576" y="68072"/>
                  <a:pt x="88456" y="56438"/>
                </a:cubicBezTo>
                <a:cubicBezTo>
                  <a:pt x="89510" y="54356"/>
                  <a:pt x="89891" y="50685"/>
                  <a:pt x="90450" y="46558"/>
                </a:cubicBezTo>
                <a:cubicBezTo>
                  <a:pt x="91707" y="37452"/>
                  <a:pt x="92761" y="26619"/>
                  <a:pt x="95009" y="18872"/>
                </a:cubicBezTo>
                <a:cubicBezTo>
                  <a:pt x="98095" y="8280"/>
                  <a:pt x="104445" y="2362"/>
                  <a:pt x="111138" y="1244"/>
                </a:cubicBezTo>
                <a:cubicBezTo>
                  <a:pt x="118529" y="0"/>
                  <a:pt x="124041" y="1828"/>
                  <a:pt x="128181" y="4902"/>
                </a:cubicBezTo>
                <a:cubicBezTo>
                  <a:pt x="132118" y="7823"/>
                  <a:pt x="134989" y="12217"/>
                  <a:pt x="136474" y="17627"/>
                </a:cubicBezTo>
                <a:cubicBezTo>
                  <a:pt x="136779" y="18707"/>
                  <a:pt x="137008" y="19837"/>
                  <a:pt x="137186" y="20993"/>
                </a:cubicBezTo>
                <a:cubicBezTo>
                  <a:pt x="140868" y="18453"/>
                  <a:pt x="144474" y="16179"/>
                  <a:pt x="147865" y="14300"/>
                </a:cubicBezTo>
                <a:cubicBezTo>
                  <a:pt x="155777" y="9918"/>
                  <a:pt x="162940" y="7785"/>
                  <a:pt x="167715" y="7861"/>
                </a:cubicBezTo>
                <a:cubicBezTo>
                  <a:pt x="172630" y="7950"/>
                  <a:pt x="176390" y="9741"/>
                  <a:pt x="179145" y="12496"/>
                </a:cubicBezTo>
                <a:cubicBezTo>
                  <a:pt x="180974" y="14325"/>
                  <a:pt x="186588" y="22390"/>
                  <a:pt x="178257" y="29845"/>
                </a:cubicBezTo>
                <a:cubicBezTo>
                  <a:pt x="175577" y="32245"/>
                  <a:pt x="160426" y="41592"/>
                  <a:pt x="150825" y="50850"/>
                </a:cubicBezTo>
                <a:cubicBezTo>
                  <a:pt x="162394" y="47675"/>
                  <a:pt x="174396" y="49466"/>
                  <a:pt x="186537" y="53619"/>
                </a:cubicBezTo>
                <a:cubicBezTo>
                  <a:pt x="191922" y="55448"/>
                  <a:pt x="197345" y="57772"/>
                  <a:pt x="202768" y="60121"/>
                </a:cubicBezTo>
                <a:cubicBezTo>
                  <a:pt x="213537" y="61214"/>
                  <a:pt x="223964" y="63398"/>
                  <a:pt x="231279" y="67792"/>
                </a:cubicBezTo>
                <a:cubicBezTo>
                  <a:pt x="232701" y="68643"/>
                  <a:pt x="233794" y="69583"/>
                  <a:pt x="234644" y="70561"/>
                </a:cubicBezTo>
                <a:cubicBezTo>
                  <a:pt x="235102" y="70586"/>
                  <a:pt x="235559" y="70599"/>
                  <a:pt x="236016" y="70599"/>
                </a:cubicBezTo>
                <a:lnTo>
                  <a:pt x="238353" y="70599"/>
                </a:lnTo>
                <a:cubicBezTo>
                  <a:pt x="243014" y="69812"/>
                  <a:pt x="247040" y="69075"/>
                  <a:pt x="250050" y="68288"/>
                </a:cubicBezTo>
                <a:cubicBezTo>
                  <a:pt x="254850" y="67056"/>
                  <a:pt x="261200" y="62826"/>
                  <a:pt x="267322" y="59791"/>
                </a:cubicBezTo>
                <a:cubicBezTo>
                  <a:pt x="273710" y="56616"/>
                  <a:pt x="280009" y="54546"/>
                  <a:pt x="285025" y="54546"/>
                </a:cubicBezTo>
                <a:cubicBezTo>
                  <a:pt x="290601" y="54546"/>
                  <a:pt x="293103" y="57391"/>
                  <a:pt x="294347" y="58915"/>
                </a:cubicBezTo>
                <a:cubicBezTo>
                  <a:pt x="296989" y="62192"/>
                  <a:pt x="298221" y="66357"/>
                  <a:pt x="295719" y="71424"/>
                </a:cubicBezTo>
                <a:cubicBezTo>
                  <a:pt x="295262" y="72377"/>
                  <a:pt x="294512" y="73609"/>
                  <a:pt x="293217" y="74841"/>
                </a:cubicBezTo>
                <a:cubicBezTo>
                  <a:pt x="292277" y="75742"/>
                  <a:pt x="289001" y="77711"/>
                  <a:pt x="287604" y="78600"/>
                </a:cubicBezTo>
                <a:cubicBezTo>
                  <a:pt x="283857" y="80924"/>
                  <a:pt x="279704" y="82562"/>
                  <a:pt x="275945" y="84873"/>
                </a:cubicBezTo>
                <a:cubicBezTo>
                  <a:pt x="263004" y="92836"/>
                  <a:pt x="253707" y="93636"/>
                  <a:pt x="239470" y="93712"/>
                </a:cubicBezTo>
                <a:cubicBezTo>
                  <a:pt x="233794" y="94614"/>
                  <a:pt x="227494" y="95642"/>
                  <a:pt x="221132" y="96925"/>
                </a:cubicBezTo>
                <a:cubicBezTo>
                  <a:pt x="222160" y="98182"/>
                  <a:pt x="222884" y="99630"/>
                  <a:pt x="223342" y="101192"/>
                </a:cubicBezTo>
                <a:cubicBezTo>
                  <a:pt x="224027" y="103554"/>
                  <a:pt x="224573" y="107250"/>
                  <a:pt x="221576" y="111733"/>
                </a:cubicBezTo>
                <a:cubicBezTo>
                  <a:pt x="213232" y="124255"/>
                  <a:pt x="195897" y="130186"/>
                  <a:pt x="181584" y="131075"/>
                </a:cubicBezTo>
                <a:cubicBezTo>
                  <a:pt x="170408" y="131761"/>
                  <a:pt x="161239" y="128942"/>
                  <a:pt x="158089" y="126427"/>
                </a:cubicBezTo>
                <a:cubicBezTo>
                  <a:pt x="154698" y="123735"/>
                  <a:pt x="153326" y="120458"/>
                  <a:pt x="153034" y="117347"/>
                </a:cubicBezTo>
                <a:cubicBezTo>
                  <a:pt x="152856" y="115683"/>
                  <a:pt x="152971" y="113867"/>
                  <a:pt x="153606" y="112025"/>
                </a:cubicBezTo>
                <a:cubicBezTo>
                  <a:pt x="123051" y="106361"/>
                  <a:pt x="88964" y="96747"/>
                  <a:pt x="79324" y="92899"/>
                </a:cubicBezTo>
                <a:cubicBezTo>
                  <a:pt x="78918" y="92734"/>
                  <a:pt x="78537" y="92556"/>
                  <a:pt x="78169" y="92378"/>
                </a:cubicBezTo>
                <a:cubicBezTo>
                  <a:pt x="73444" y="93521"/>
                  <a:pt x="68466" y="94055"/>
                  <a:pt x="63323" y="94169"/>
                </a:cubicBezTo>
                <a:cubicBezTo>
                  <a:pt x="53213" y="94410"/>
                  <a:pt x="42380" y="92848"/>
                  <a:pt x="31776" y="91896"/>
                </a:cubicBezTo>
                <a:cubicBezTo>
                  <a:pt x="23305" y="91121"/>
                  <a:pt x="19495" y="93331"/>
                  <a:pt x="17095" y="93585"/>
                </a:cubicBezTo>
                <a:cubicBezTo>
                  <a:pt x="11862" y="94131"/>
                  <a:pt x="8001" y="92975"/>
                  <a:pt x="4140" y="88429"/>
                </a:cubicBezTo>
                <a:cubicBezTo>
                  <a:pt x="0" y="83566"/>
                  <a:pt x="585" y="76263"/>
                  <a:pt x="5449" y="72136"/>
                </a:cubicBezTo>
                <a:cubicBezTo>
                  <a:pt x="8700" y="69367"/>
                  <a:pt x="13030" y="68707"/>
                  <a:pt x="16790" y="7004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 rot="0" flipH="0" flipV="0">
            <a:off x="12797514" y="10263204"/>
            <a:ext cx="82904" cy="27190"/>
          </a:xfrm>
          <a:custGeom>
            <a:pathLst>
              <a:path w="82904" h="27190">
                <a:moveTo>
                  <a:pt x="54317" y="114"/>
                </a:moveTo>
                <a:lnTo>
                  <a:pt x="55358" y="102"/>
                </a:lnTo>
                <a:cubicBezTo>
                  <a:pt x="82904" y="102"/>
                  <a:pt x="65912" y="23100"/>
                  <a:pt x="55993" y="23228"/>
                </a:cubicBezTo>
                <a:lnTo>
                  <a:pt x="54140" y="23240"/>
                </a:lnTo>
                <a:cubicBezTo>
                  <a:pt x="47282" y="23342"/>
                  <a:pt x="40932" y="24294"/>
                  <a:pt x="34620" y="25145"/>
                </a:cubicBezTo>
                <a:lnTo>
                  <a:pt x="33756" y="25348"/>
                </a:lnTo>
                <a:cubicBezTo>
                  <a:pt x="32677" y="25996"/>
                  <a:pt x="31470" y="26466"/>
                  <a:pt x="30175" y="26745"/>
                </a:cubicBezTo>
                <a:cubicBezTo>
                  <a:pt x="28016" y="27190"/>
                  <a:pt x="25857" y="26987"/>
                  <a:pt x="23914" y="26288"/>
                </a:cubicBezTo>
                <a:cubicBezTo>
                  <a:pt x="19697" y="26542"/>
                  <a:pt x="15392" y="26529"/>
                  <a:pt x="10820" y="25958"/>
                </a:cubicBezTo>
                <a:cubicBezTo>
                  <a:pt x="4495" y="25183"/>
                  <a:pt x="0" y="19392"/>
                  <a:pt x="787" y="13067"/>
                </a:cubicBezTo>
                <a:cubicBezTo>
                  <a:pt x="1587" y="6730"/>
                  <a:pt x="7366" y="2222"/>
                  <a:pt x="13703" y="3022"/>
                </a:cubicBezTo>
                <a:cubicBezTo>
                  <a:pt x="18427" y="3606"/>
                  <a:pt x="22872" y="3530"/>
                  <a:pt x="27228" y="3136"/>
                </a:cubicBezTo>
                <a:cubicBezTo>
                  <a:pt x="32181" y="1701"/>
                  <a:pt x="40995" y="0"/>
                  <a:pt x="47091" y="102"/>
                </a:cubicBezTo>
                <a:cubicBezTo>
                  <a:pt x="48628" y="139"/>
                  <a:pt x="52311" y="126"/>
                  <a:pt x="54317" y="11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 rot="0" flipH="0" flipV="0">
            <a:off x="12710814" y="10249859"/>
            <a:ext cx="85483" cy="40258"/>
          </a:xfrm>
          <a:custGeom>
            <a:pathLst>
              <a:path w="85483" h="40258">
                <a:moveTo>
                  <a:pt x="49898" y="32423"/>
                </a:moveTo>
                <a:cubicBezTo>
                  <a:pt x="47041" y="37960"/>
                  <a:pt x="40297" y="40258"/>
                  <a:pt x="34658" y="37566"/>
                </a:cubicBezTo>
                <a:cubicBezTo>
                  <a:pt x="27750" y="34277"/>
                  <a:pt x="21908" y="31065"/>
                  <a:pt x="16434" y="25591"/>
                </a:cubicBezTo>
                <a:cubicBezTo>
                  <a:pt x="0" y="9157"/>
                  <a:pt x="14834" y="420"/>
                  <a:pt x="20943" y="102"/>
                </a:cubicBezTo>
                <a:cubicBezTo>
                  <a:pt x="22924" y="0"/>
                  <a:pt x="26848" y="673"/>
                  <a:pt x="31382" y="2464"/>
                </a:cubicBezTo>
                <a:cubicBezTo>
                  <a:pt x="36538" y="4483"/>
                  <a:pt x="43625" y="8205"/>
                  <a:pt x="46241" y="8751"/>
                </a:cubicBezTo>
                <a:cubicBezTo>
                  <a:pt x="54025" y="10402"/>
                  <a:pt x="65722" y="9500"/>
                  <a:pt x="72821" y="9932"/>
                </a:cubicBezTo>
                <a:cubicBezTo>
                  <a:pt x="77126" y="10198"/>
                  <a:pt x="82981" y="17285"/>
                  <a:pt x="82981" y="17285"/>
                </a:cubicBezTo>
                <a:cubicBezTo>
                  <a:pt x="82981" y="17285"/>
                  <a:pt x="82219" y="15748"/>
                  <a:pt x="81787" y="15139"/>
                </a:cubicBezTo>
                <a:cubicBezTo>
                  <a:pt x="85483" y="20333"/>
                  <a:pt x="84251" y="27559"/>
                  <a:pt x="79057" y="31255"/>
                </a:cubicBezTo>
                <a:cubicBezTo>
                  <a:pt x="76059" y="33375"/>
                  <a:pt x="72389" y="33870"/>
                  <a:pt x="69125" y="32918"/>
                </a:cubicBezTo>
                <a:cubicBezTo>
                  <a:pt x="63614" y="32715"/>
                  <a:pt x="56438" y="32854"/>
                  <a:pt x="49898" y="3242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 rot="0" flipH="0" flipV="0">
            <a:off x="12947817" y="9718114"/>
            <a:ext cx="198094" cy="671067"/>
          </a:xfrm>
          <a:custGeom>
            <a:pathLst>
              <a:path w="198094" h="671067">
                <a:moveTo>
                  <a:pt x="190347" y="24244"/>
                </a:moveTo>
                <a:cubicBezTo>
                  <a:pt x="187325" y="25844"/>
                  <a:pt x="183604" y="26098"/>
                  <a:pt x="180226" y="24586"/>
                </a:cubicBezTo>
                <a:cubicBezTo>
                  <a:pt x="183020" y="25831"/>
                  <a:pt x="186461" y="26364"/>
                  <a:pt x="190347" y="24244"/>
                </a:cubicBezTo>
                <a:moveTo>
                  <a:pt x="148946" y="137413"/>
                </a:moveTo>
                <a:cubicBezTo>
                  <a:pt x="150215" y="139763"/>
                  <a:pt x="150660" y="142544"/>
                  <a:pt x="150038" y="145351"/>
                </a:cubicBezTo>
                <a:cubicBezTo>
                  <a:pt x="134544" y="215023"/>
                  <a:pt x="108229" y="281342"/>
                  <a:pt x="93205" y="351472"/>
                </a:cubicBezTo>
                <a:cubicBezTo>
                  <a:pt x="83820" y="395223"/>
                  <a:pt x="73977" y="438581"/>
                  <a:pt x="62535" y="481824"/>
                </a:cubicBezTo>
                <a:cubicBezTo>
                  <a:pt x="52083" y="521258"/>
                  <a:pt x="39764" y="560996"/>
                  <a:pt x="33045" y="601281"/>
                </a:cubicBezTo>
                <a:cubicBezTo>
                  <a:pt x="32372" y="605332"/>
                  <a:pt x="29007" y="639343"/>
                  <a:pt x="26340" y="654125"/>
                </a:cubicBezTo>
                <a:cubicBezTo>
                  <a:pt x="25578" y="658329"/>
                  <a:pt x="24714" y="661402"/>
                  <a:pt x="24079" y="662850"/>
                </a:cubicBezTo>
                <a:cubicBezTo>
                  <a:pt x="23216" y="664844"/>
                  <a:pt x="22149" y="666140"/>
                  <a:pt x="21336" y="666940"/>
                </a:cubicBezTo>
                <a:cubicBezTo>
                  <a:pt x="17221" y="671067"/>
                  <a:pt x="13297" y="671055"/>
                  <a:pt x="11074" y="670826"/>
                </a:cubicBezTo>
                <a:cubicBezTo>
                  <a:pt x="7048" y="670432"/>
                  <a:pt x="3429" y="668476"/>
                  <a:pt x="1321" y="663727"/>
                </a:cubicBezTo>
                <a:cubicBezTo>
                  <a:pt x="686" y="662292"/>
                  <a:pt x="0" y="659739"/>
                  <a:pt x="241" y="656348"/>
                </a:cubicBezTo>
                <a:cubicBezTo>
                  <a:pt x="508" y="652894"/>
                  <a:pt x="2172" y="646239"/>
                  <a:pt x="2515" y="643076"/>
                </a:cubicBezTo>
                <a:cubicBezTo>
                  <a:pt x="3950" y="630186"/>
                  <a:pt x="6578" y="617346"/>
                  <a:pt x="7569" y="604430"/>
                </a:cubicBezTo>
                <a:cubicBezTo>
                  <a:pt x="10617" y="565035"/>
                  <a:pt x="14160" y="526351"/>
                  <a:pt x="20409" y="487235"/>
                </a:cubicBezTo>
                <a:cubicBezTo>
                  <a:pt x="38913" y="371614"/>
                  <a:pt x="76505" y="259371"/>
                  <a:pt x="118643" y="150545"/>
                </a:cubicBezTo>
                <a:cubicBezTo>
                  <a:pt x="131381" y="117601"/>
                  <a:pt x="147472" y="85623"/>
                  <a:pt x="159258" y="52425"/>
                </a:cubicBezTo>
                <a:cubicBezTo>
                  <a:pt x="164478" y="37705"/>
                  <a:pt x="172110" y="14681"/>
                  <a:pt x="173888" y="10351"/>
                </a:cubicBezTo>
                <a:cubicBezTo>
                  <a:pt x="178117" y="0"/>
                  <a:pt x="188773" y="3074"/>
                  <a:pt x="189649" y="3467"/>
                </a:cubicBezTo>
                <a:cubicBezTo>
                  <a:pt x="195477" y="6071"/>
                  <a:pt x="198094" y="12916"/>
                  <a:pt x="195503" y="18733"/>
                </a:cubicBezTo>
                <a:cubicBezTo>
                  <a:pt x="195401" y="18949"/>
                  <a:pt x="195312" y="19164"/>
                  <a:pt x="195198" y="19355"/>
                </a:cubicBezTo>
                <a:cubicBezTo>
                  <a:pt x="194271" y="22085"/>
                  <a:pt x="185852" y="46608"/>
                  <a:pt x="181051" y="60159"/>
                </a:cubicBezTo>
                <a:cubicBezTo>
                  <a:pt x="171767" y="86308"/>
                  <a:pt x="159855" y="111721"/>
                  <a:pt x="148946" y="13741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 rot="0" flipH="0" flipV="0">
            <a:off x="13165000" y="9259047"/>
            <a:ext cx="219607" cy="367981"/>
          </a:xfrm>
          <a:custGeom>
            <a:pathLst>
              <a:path w="219607" h="367981">
                <a:moveTo>
                  <a:pt x="145135" y="3911"/>
                </a:moveTo>
                <a:cubicBezTo>
                  <a:pt x="147001" y="2172"/>
                  <a:pt x="149465" y="1041"/>
                  <a:pt x="152208" y="864"/>
                </a:cubicBezTo>
                <a:cubicBezTo>
                  <a:pt x="148589" y="1105"/>
                  <a:pt x="146379" y="2261"/>
                  <a:pt x="145135" y="3911"/>
                </a:cubicBezTo>
                <a:moveTo>
                  <a:pt x="30620" y="253135"/>
                </a:moveTo>
                <a:cubicBezTo>
                  <a:pt x="29540" y="259498"/>
                  <a:pt x="28537" y="265873"/>
                  <a:pt x="27597" y="272274"/>
                </a:cubicBezTo>
                <a:cubicBezTo>
                  <a:pt x="29769" y="266712"/>
                  <a:pt x="32017" y="261225"/>
                  <a:pt x="34315" y="255764"/>
                </a:cubicBezTo>
                <a:cubicBezTo>
                  <a:pt x="33274" y="255282"/>
                  <a:pt x="31864" y="254456"/>
                  <a:pt x="30620" y="253135"/>
                </a:cubicBezTo>
                <a:moveTo>
                  <a:pt x="178955" y="9867"/>
                </a:moveTo>
                <a:cubicBezTo>
                  <a:pt x="188276" y="9486"/>
                  <a:pt x="198856" y="11035"/>
                  <a:pt x="211111" y="15112"/>
                </a:cubicBezTo>
                <a:cubicBezTo>
                  <a:pt x="214692" y="16306"/>
                  <a:pt x="216940" y="18642"/>
                  <a:pt x="218223" y="21779"/>
                </a:cubicBezTo>
                <a:cubicBezTo>
                  <a:pt x="218972" y="23659"/>
                  <a:pt x="219607" y="26389"/>
                  <a:pt x="218490" y="29844"/>
                </a:cubicBezTo>
                <a:cubicBezTo>
                  <a:pt x="218172" y="30822"/>
                  <a:pt x="217144" y="33032"/>
                  <a:pt x="215175" y="35292"/>
                </a:cubicBezTo>
                <a:cubicBezTo>
                  <a:pt x="212965" y="37845"/>
                  <a:pt x="209168" y="41007"/>
                  <a:pt x="208177" y="41566"/>
                </a:cubicBezTo>
                <a:cubicBezTo>
                  <a:pt x="203758" y="44017"/>
                  <a:pt x="199567" y="46862"/>
                  <a:pt x="195020" y="49135"/>
                </a:cubicBezTo>
                <a:cubicBezTo>
                  <a:pt x="184543" y="54380"/>
                  <a:pt x="176910" y="62826"/>
                  <a:pt x="168096" y="70509"/>
                </a:cubicBezTo>
                <a:cubicBezTo>
                  <a:pt x="141910" y="93268"/>
                  <a:pt x="123139" y="127481"/>
                  <a:pt x="107721" y="157974"/>
                </a:cubicBezTo>
                <a:cubicBezTo>
                  <a:pt x="85318" y="202297"/>
                  <a:pt x="61989" y="244918"/>
                  <a:pt x="44856" y="292023"/>
                </a:cubicBezTo>
                <a:cubicBezTo>
                  <a:pt x="39002" y="308164"/>
                  <a:pt x="36055" y="324865"/>
                  <a:pt x="32385" y="341604"/>
                </a:cubicBezTo>
                <a:cubicBezTo>
                  <a:pt x="31242" y="346836"/>
                  <a:pt x="29146" y="356869"/>
                  <a:pt x="27038" y="360717"/>
                </a:cubicBezTo>
                <a:cubicBezTo>
                  <a:pt x="23838" y="366534"/>
                  <a:pt x="18961" y="367981"/>
                  <a:pt x="15532" y="367981"/>
                </a:cubicBezTo>
                <a:cubicBezTo>
                  <a:pt x="12509" y="367981"/>
                  <a:pt x="9258" y="366851"/>
                  <a:pt x="6998" y="364832"/>
                </a:cubicBezTo>
                <a:cubicBezTo>
                  <a:pt x="4610" y="362673"/>
                  <a:pt x="2260" y="358520"/>
                  <a:pt x="1511" y="352995"/>
                </a:cubicBezTo>
                <a:cubicBezTo>
                  <a:pt x="787" y="347623"/>
                  <a:pt x="1372" y="340054"/>
                  <a:pt x="1245" y="337844"/>
                </a:cubicBezTo>
                <a:cubicBezTo>
                  <a:pt x="216" y="320369"/>
                  <a:pt x="0" y="303643"/>
                  <a:pt x="2299" y="286244"/>
                </a:cubicBezTo>
                <a:cubicBezTo>
                  <a:pt x="12078" y="212140"/>
                  <a:pt x="28461" y="139991"/>
                  <a:pt x="66370" y="74573"/>
                </a:cubicBezTo>
                <a:cubicBezTo>
                  <a:pt x="79781" y="51421"/>
                  <a:pt x="97866" y="31939"/>
                  <a:pt x="118466" y="15163"/>
                </a:cubicBezTo>
                <a:cubicBezTo>
                  <a:pt x="124790" y="10006"/>
                  <a:pt x="130022" y="5269"/>
                  <a:pt x="137744" y="2426"/>
                </a:cubicBezTo>
                <a:cubicBezTo>
                  <a:pt x="144323" y="0"/>
                  <a:pt x="145490" y="355"/>
                  <a:pt x="151421" y="838"/>
                </a:cubicBezTo>
                <a:lnTo>
                  <a:pt x="153250" y="813"/>
                </a:lnTo>
                <a:cubicBezTo>
                  <a:pt x="160895" y="902"/>
                  <a:pt x="163448" y="6654"/>
                  <a:pt x="164185" y="8991"/>
                </a:cubicBezTo>
                <a:cubicBezTo>
                  <a:pt x="169569" y="8140"/>
                  <a:pt x="174586" y="8419"/>
                  <a:pt x="178955" y="986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 rot="0" flipH="0" flipV="0">
            <a:off x="12203864" y="9252731"/>
            <a:ext cx="125043" cy="386066"/>
          </a:xfrm>
          <a:custGeom>
            <a:pathLst>
              <a:path w="125043" h="386066">
                <a:moveTo>
                  <a:pt x="48437" y="28676"/>
                </a:moveTo>
                <a:cubicBezTo>
                  <a:pt x="46659" y="29272"/>
                  <a:pt x="44996" y="29958"/>
                  <a:pt x="43980" y="30403"/>
                </a:cubicBezTo>
                <a:cubicBezTo>
                  <a:pt x="44386" y="32473"/>
                  <a:pt x="45275" y="37019"/>
                  <a:pt x="46266" y="40779"/>
                </a:cubicBezTo>
                <a:cubicBezTo>
                  <a:pt x="47777" y="46506"/>
                  <a:pt x="49326" y="52183"/>
                  <a:pt x="50926" y="57847"/>
                </a:cubicBezTo>
                <a:cubicBezTo>
                  <a:pt x="49516" y="48170"/>
                  <a:pt x="49770" y="38327"/>
                  <a:pt x="48437" y="28676"/>
                </a:cubicBezTo>
                <a:moveTo>
                  <a:pt x="60857" y="2134"/>
                </a:moveTo>
                <a:cubicBezTo>
                  <a:pt x="70344" y="597"/>
                  <a:pt x="80275" y="0"/>
                  <a:pt x="89089" y="1460"/>
                </a:cubicBezTo>
                <a:cubicBezTo>
                  <a:pt x="92048" y="1956"/>
                  <a:pt x="95033" y="3302"/>
                  <a:pt x="97814" y="5766"/>
                </a:cubicBezTo>
                <a:cubicBezTo>
                  <a:pt x="101014" y="8610"/>
                  <a:pt x="104291" y="13652"/>
                  <a:pt x="106933" y="20180"/>
                </a:cubicBezTo>
                <a:cubicBezTo>
                  <a:pt x="113537" y="36397"/>
                  <a:pt x="117639" y="63118"/>
                  <a:pt x="118020" y="68693"/>
                </a:cubicBezTo>
                <a:cubicBezTo>
                  <a:pt x="122427" y="134771"/>
                  <a:pt x="125043" y="201141"/>
                  <a:pt x="116674" y="267093"/>
                </a:cubicBezTo>
                <a:cubicBezTo>
                  <a:pt x="113626" y="290994"/>
                  <a:pt x="109968" y="314959"/>
                  <a:pt x="106336" y="338771"/>
                </a:cubicBezTo>
                <a:cubicBezTo>
                  <a:pt x="104596" y="350239"/>
                  <a:pt x="104253" y="350239"/>
                  <a:pt x="103885" y="361200"/>
                </a:cubicBezTo>
                <a:cubicBezTo>
                  <a:pt x="103834" y="362812"/>
                  <a:pt x="103796" y="364260"/>
                  <a:pt x="103770" y="365556"/>
                </a:cubicBezTo>
                <a:cubicBezTo>
                  <a:pt x="103847" y="368477"/>
                  <a:pt x="103897" y="371410"/>
                  <a:pt x="103897" y="374331"/>
                </a:cubicBezTo>
                <a:cubicBezTo>
                  <a:pt x="103897" y="386053"/>
                  <a:pt x="90880" y="386066"/>
                  <a:pt x="89813" y="385838"/>
                </a:cubicBezTo>
                <a:cubicBezTo>
                  <a:pt x="88518" y="385546"/>
                  <a:pt x="82600" y="384580"/>
                  <a:pt x="80987" y="376884"/>
                </a:cubicBezTo>
                <a:cubicBezTo>
                  <a:pt x="80898" y="376465"/>
                  <a:pt x="80542" y="373646"/>
                  <a:pt x="80656" y="365759"/>
                </a:cubicBezTo>
                <a:cubicBezTo>
                  <a:pt x="79005" y="301624"/>
                  <a:pt x="59384" y="238048"/>
                  <a:pt x="44437" y="176389"/>
                </a:cubicBezTo>
                <a:cubicBezTo>
                  <a:pt x="33007" y="129260"/>
                  <a:pt x="21412" y="80225"/>
                  <a:pt x="2527" y="36562"/>
                </a:cubicBezTo>
                <a:cubicBezTo>
                  <a:pt x="0" y="30707"/>
                  <a:pt x="2692" y="23901"/>
                  <a:pt x="8547" y="21361"/>
                </a:cubicBezTo>
                <a:cubicBezTo>
                  <a:pt x="13017" y="19431"/>
                  <a:pt x="18046" y="20549"/>
                  <a:pt x="21298" y="23787"/>
                </a:cubicBezTo>
                <a:cubicBezTo>
                  <a:pt x="21945" y="21171"/>
                  <a:pt x="23088" y="18821"/>
                  <a:pt x="24727" y="16650"/>
                </a:cubicBezTo>
                <a:cubicBezTo>
                  <a:pt x="27863" y="12497"/>
                  <a:pt x="33731" y="8560"/>
                  <a:pt x="44983" y="5550"/>
                </a:cubicBezTo>
                <a:cubicBezTo>
                  <a:pt x="46266" y="5220"/>
                  <a:pt x="47587" y="4877"/>
                  <a:pt x="48919" y="4559"/>
                </a:cubicBezTo>
                <a:cubicBezTo>
                  <a:pt x="50062" y="3607"/>
                  <a:pt x="51573" y="2756"/>
                  <a:pt x="53555" y="2235"/>
                </a:cubicBezTo>
                <a:cubicBezTo>
                  <a:pt x="54723" y="1930"/>
                  <a:pt x="58063" y="1981"/>
                  <a:pt x="60857" y="213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 rot="0" flipH="0" flipV="0">
            <a:off x="12185201" y="9664256"/>
            <a:ext cx="136054" cy="267626"/>
          </a:xfrm>
          <a:custGeom>
            <a:pathLst>
              <a:path w="136054" h="267626">
                <a:moveTo>
                  <a:pt x="103339" y="118249"/>
                </a:moveTo>
                <a:cubicBezTo>
                  <a:pt x="102235" y="123925"/>
                  <a:pt x="101130" y="129628"/>
                  <a:pt x="99961" y="135305"/>
                </a:cubicBezTo>
                <a:cubicBezTo>
                  <a:pt x="100939" y="135774"/>
                  <a:pt x="101828" y="136384"/>
                  <a:pt x="102641" y="137108"/>
                </a:cubicBezTo>
                <a:cubicBezTo>
                  <a:pt x="103009" y="137425"/>
                  <a:pt x="103377" y="137768"/>
                  <a:pt x="103719" y="138175"/>
                </a:cubicBezTo>
                <a:lnTo>
                  <a:pt x="103592" y="132803"/>
                </a:lnTo>
                <a:cubicBezTo>
                  <a:pt x="103542" y="130110"/>
                  <a:pt x="103491" y="127418"/>
                  <a:pt x="103427" y="124725"/>
                </a:cubicBezTo>
                <a:close/>
                <a:moveTo>
                  <a:pt x="21551" y="256526"/>
                </a:moveTo>
                <a:cubicBezTo>
                  <a:pt x="18516" y="259815"/>
                  <a:pt x="13703" y="261200"/>
                  <a:pt x="9220" y="259638"/>
                </a:cubicBezTo>
                <a:cubicBezTo>
                  <a:pt x="3187" y="257542"/>
                  <a:pt x="0" y="250938"/>
                  <a:pt x="2095" y="244918"/>
                </a:cubicBezTo>
                <a:cubicBezTo>
                  <a:pt x="3073" y="242074"/>
                  <a:pt x="5054" y="239191"/>
                  <a:pt x="7594" y="236524"/>
                </a:cubicBezTo>
                <a:cubicBezTo>
                  <a:pt x="8839" y="235254"/>
                  <a:pt x="10503" y="234174"/>
                  <a:pt x="11252" y="232815"/>
                </a:cubicBezTo>
                <a:cubicBezTo>
                  <a:pt x="21679" y="213524"/>
                  <a:pt x="29883" y="192251"/>
                  <a:pt x="38430" y="172058"/>
                </a:cubicBezTo>
                <a:cubicBezTo>
                  <a:pt x="50114" y="144449"/>
                  <a:pt x="55359" y="114503"/>
                  <a:pt x="66662" y="86677"/>
                </a:cubicBezTo>
                <a:cubicBezTo>
                  <a:pt x="75095" y="65913"/>
                  <a:pt x="83121" y="44285"/>
                  <a:pt x="90208" y="23050"/>
                </a:cubicBezTo>
                <a:cubicBezTo>
                  <a:pt x="91224" y="19990"/>
                  <a:pt x="94411" y="12916"/>
                  <a:pt x="97586" y="8458"/>
                </a:cubicBezTo>
                <a:cubicBezTo>
                  <a:pt x="100380" y="4546"/>
                  <a:pt x="103694" y="2197"/>
                  <a:pt x="106132" y="1321"/>
                </a:cubicBezTo>
                <a:cubicBezTo>
                  <a:pt x="109727" y="0"/>
                  <a:pt x="113092" y="279"/>
                  <a:pt x="116165" y="1740"/>
                </a:cubicBezTo>
                <a:cubicBezTo>
                  <a:pt x="118375" y="2781"/>
                  <a:pt x="120725" y="4597"/>
                  <a:pt x="122452" y="8013"/>
                </a:cubicBezTo>
                <a:cubicBezTo>
                  <a:pt x="125944" y="15037"/>
                  <a:pt x="127443" y="24384"/>
                  <a:pt x="127634" y="34328"/>
                </a:cubicBezTo>
                <a:cubicBezTo>
                  <a:pt x="127875" y="46469"/>
                  <a:pt x="126249" y="59576"/>
                  <a:pt x="126249" y="68504"/>
                </a:cubicBezTo>
                <a:cubicBezTo>
                  <a:pt x="126249" y="110198"/>
                  <a:pt x="126160" y="153288"/>
                  <a:pt x="130059" y="194779"/>
                </a:cubicBezTo>
                <a:cubicBezTo>
                  <a:pt x="131571" y="210920"/>
                  <a:pt x="132498" y="227189"/>
                  <a:pt x="134504" y="243305"/>
                </a:cubicBezTo>
                <a:cubicBezTo>
                  <a:pt x="134619" y="244105"/>
                  <a:pt x="136054" y="252945"/>
                  <a:pt x="135952" y="255116"/>
                </a:cubicBezTo>
                <a:cubicBezTo>
                  <a:pt x="135774" y="259663"/>
                  <a:pt x="133565" y="262139"/>
                  <a:pt x="132498" y="263206"/>
                </a:cubicBezTo>
                <a:cubicBezTo>
                  <a:pt x="131113" y="264603"/>
                  <a:pt x="127176" y="266889"/>
                  <a:pt x="123773" y="267270"/>
                </a:cubicBezTo>
                <a:cubicBezTo>
                  <a:pt x="120611" y="267626"/>
                  <a:pt x="117842" y="266800"/>
                  <a:pt x="115797" y="265594"/>
                </a:cubicBezTo>
                <a:cubicBezTo>
                  <a:pt x="111060" y="262749"/>
                  <a:pt x="105574" y="261212"/>
                  <a:pt x="99733" y="260273"/>
                </a:cubicBezTo>
                <a:cubicBezTo>
                  <a:pt x="98259" y="260323"/>
                  <a:pt x="96799" y="260108"/>
                  <a:pt x="95478" y="259727"/>
                </a:cubicBezTo>
                <a:lnTo>
                  <a:pt x="95288" y="259676"/>
                </a:lnTo>
                <a:cubicBezTo>
                  <a:pt x="93129" y="259422"/>
                  <a:pt x="90944" y="259244"/>
                  <a:pt x="88760" y="259066"/>
                </a:cubicBezTo>
                <a:lnTo>
                  <a:pt x="87223" y="258952"/>
                </a:lnTo>
                <a:cubicBezTo>
                  <a:pt x="86601" y="260095"/>
                  <a:pt x="85979" y="260971"/>
                  <a:pt x="85445" y="261568"/>
                </a:cubicBezTo>
                <a:cubicBezTo>
                  <a:pt x="83337" y="263943"/>
                  <a:pt x="81013" y="265061"/>
                  <a:pt x="78981" y="265581"/>
                </a:cubicBezTo>
                <a:cubicBezTo>
                  <a:pt x="74091" y="266838"/>
                  <a:pt x="67157" y="265899"/>
                  <a:pt x="63919" y="257479"/>
                </a:cubicBezTo>
                <a:cubicBezTo>
                  <a:pt x="60299" y="257161"/>
                  <a:pt x="56794" y="256717"/>
                  <a:pt x="53428" y="256107"/>
                </a:cubicBezTo>
                <a:cubicBezTo>
                  <a:pt x="45656" y="254697"/>
                  <a:pt x="35039" y="255409"/>
                  <a:pt x="31013" y="255751"/>
                </a:cubicBezTo>
                <a:cubicBezTo>
                  <a:pt x="27343" y="257733"/>
                  <a:pt x="24104" y="257517"/>
                  <a:pt x="21551" y="256526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 rot="0" flipH="0" flipV="0">
            <a:off x="12487278" y="10385836"/>
            <a:ext cx="52641" cy="354468"/>
          </a:xfrm>
          <a:custGeom>
            <a:pathLst>
              <a:path w="52641" h="354468">
                <a:moveTo>
                  <a:pt x="27457" y="341045"/>
                </a:moveTo>
                <a:lnTo>
                  <a:pt x="27482" y="340728"/>
                </a:lnTo>
                <a:cubicBezTo>
                  <a:pt x="28041" y="332829"/>
                  <a:pt x="29527" y="292697"/>
                  <a:pt x="29527" y="280771"/>
                </a:cubicBezTo>
                <a:cubicBezTo>
                  <a:pt x="29527" y="214744"/>
                  <a:pt x="20739" y="147904"/>
                  <a:pt x="12967" y="82385"/>
                </a:cubicBezTo>
                <a:cubicBezTo>
                  <a:pt x="11748" y="72059"/>
                  <a:pt x="8522" y="52120"/>
                  <a:pt x="6401" y="39687"/>
                </a:cubicBezTo>
                <a:cubicBezTo>
                  <a:pt x="5486" y="34391"/>
                  <a:pt x="1740" y="23177"/>
                  <a:pt x="686" y="17386"/>
                </a:cubicBezTo>
                <a:cubicBezTo>
                  <a:pt x="0" y="13627"/>
                  <a:pt x="254" y="10718"/>
                  <a:pt x="673" y="9195"/>
                </a:cubicBezTo>
                <a:cubicBezTo>
                  <a:pt x="2375" y="2730"/>
                  <a:pt x="6769" y="470"/>
                  <a:pt x="11468" y="127"/>
                </a:cubicBezTo>
                <a:cubicBezTo>
                  <a:pt x="13538" y="0"/>
                  <a:pt x="17755" y="50"/>
                  <a:pt x="22200" y="4762"/>
                </a:cubicBezTo>
                <a:cubicBezTo>
                  <a:pt x="25400" y="8128"/>
                  <a:pt x="26149" y="12941"/>
                  <a:pt x="24536" y="16992"/>
                </a:cubicBezTo>
                <a:cubicBezTo>
                  <a:pt x="26048" y="22580"/>
                  <a:pt x="28523" y="31940"/>
                  <a:pt x="29184" y="35788"/>
                </a:cubicBezTo>
                <a:cubicBezTo>
                  <a:pt x="31381" y="48564"/>
                  <a:pt x="34657" y="69050"/>
                  <a:pt x="35927" y="79667"/>
                </a:cubicBezTo>
                <a:cubicBezTo>
                  <a:pt x="43801" y="146062"/>
                  <a:pt x="52641" y="213830"/>
                  <a:pt x="52641" y="280771"/>
                </a:cubicBezTo>
                <a:cubicBezTo>
                  <a:pt x="52641" y="293040"/>
                  <a:pt x="51117" y="334226"/>
                  <a:pt x="50545" y="342340"/>
                </a:cubicBezTo>
                <a:cubicBezTo>
                  <a:pt x="49796" y="353160"/>
                  <a:pt x="39306" y="354468"/>
                  <a:pt x="38861" y="354468"/>
                </a:cubicBezTo>
                <a:cubicBezTo>
                  <a:pt x="32486" y="354468"/>
                  <a:pt x="27305" y="349287"/>
                  <a:pt x="27305" y="342899"/>
                </a:cubicBezTo>
                <a:cubicBezTo>
                  <a:pt x="27305" y="342276"/>
                  <a:pt x="27356" y="341641"/>
                  <a:pt x="27457" y="34104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 rot="0" flipH="0" flipV="0">
            <a:off x="12452998" y="10445248"/>
            <a:ext cx="27482" cy="40398"/>
          </a:xfrm>
          <a:custGeom>
            <a:pathLst>
              <a:path w="27482" h="40398">
                <a:moveTo>
                  <a:pt x="24282" y="22288"/>
                </a:moveTo>
                <a:cubicBezTo>
                  <a:pt x="26948" y="27939"/>
                  <a:pt x="24612" y="34721"/>
                  <a:pt x="18999" y="37540"/>
                </a:cubicBezTo>
                <a:cubicBezTo>
                  <a:pt x="13284" y="40398"/>
                  <a:pt x="6337" y="38074"/>
                  <a:pt x="3480" y="32371"/>
                </a:cubicBezTo>
                <a:cubicBezTo>
                  <a:pt x="1511" y="28409"/>
                  <a:pt x="0" y="19952"/>
                  <a:pt x="1600" y="13779"/>
                </a:cubicBezTo>
                <a:cubicBezTo>
                  <a:pt x="2781" y="9208"/>
                  <a:pt x="5347" y="5639"/>
                  <a:pt x="8776" y="3442"/>
                </a:cubicBezTo>
                <a:cubicBezTo>
                  <a:pt x="14148" y="0"/>
                  <a:pt x="21311" y="1562"/>
                  <a:pt x="24751" y="6947"/>
                </a:cubicBezTo>
                <a:cubicBezTo>
                  <a:pt x="27482" y="11214"/>
                  <a:pt x="27063" y="16599"/>
                  <a:pt x="24067" y="20371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 rot="0" flipH="0" flipV="0">
            <a:off x="12488376" y="10442753"/>
            <a:ext cx="40639" cy="259206"/>
          </a:xfrm>
          <a:custGeom>
            <a:pathLst>
              <a:path w="40639" h="259206">
                <a:moveTo>
                  <a:pt x="14960" y="23393"/>
                </a:moveTo>
                <a:lnTo>
                  <a:pt x="14834" y="23405"/>
                </a:lnTo>
                <a:lnTo>
                  <a:pt x="14948" y="23393"/>
                </a:lnTo>
                <a:close/>
                <a:moveTo>
                  <a:pt x="14453" y="23469"/>
                </a:moveTo>
                <a:lnTo>
                  <a:pt x="13894" y="23519"/>
                </a:lnTo>
                <a:cubicBezTo>
                  <a:pt x="14084" y="23507"/>
                  <a:pt x="14262" y="23494"/>
                  <a:pt x="14453" y="23469"/>
                </a:cubicBezTo>
                <a:moveTo>
                  <a:pt x="23659" y="16650"/>
                </a:moveTo>
                <a:cubicBezTo>
                  <a:pt x="23786" y="17590"/>
                  <a:pt x="23900" y="18555"/>
                  <a:pt x="23926" y="19126"/>
                </a:cubicBezTo>
                <a:cubicBezTo>
                  <a:pt x="24688" y="35686"/>
                  <a:pt x="27012" y="52120"/>
                  <a:pt x="27291" y="68693"/>
                </a:cubicBezTo>
                <a:cubicBezTo>
                  <a:pt x="28028" y="113258"/>
                  <a:pt x="33184" y="156400"/>
                  <a:pt x="38670" y="200354"/>
                </a:cubicBezTo>
                <a:cubicBezTo>
                  <a:pt x="40563" y="215467"/>
                  <a:pt x="39001" y="231076"/>
                  <a:pt x="40156" y="246316"/>
                </a:cubicBezTo>
                <a:cubicBezTo>
                  <a:pt x="40639" y="252678"/>
                  <a:pt x="35876" y="258228"/>
                  <a:pt x="29514" y="258724"/>
                </a:cubicBezTo>
                <a:cubicBezTo>
                  <a:pt x="23164" y="259206"/>
                  <a:pt x="17601" y="254444"/>
                  <a:pt x="17106" y="248081"/>
                </a:cubicBezTo>
                <a:cubicBezTo>
                  <a:pt x="15963" y="233209"/>
                  <a:pt x="17576" y="217969"/>
                  <a:pt x="15734" y="203212"/>
                </a:cubicBezTo>
                <a:cubicBezTo>
                  <a:pt x="10135" y="158444"/>
                  <a:pt x="4927" y="114490"/>
                  <a:pt x="4165" y="69087"/>
                </a:cubicBezTo>
                <a:cubicBezTo>
                  <a:pt x="3899" y="52729"/>
                  <a:pt x="1575" y="36512"/>
                  <a:pt x="838" y="20180"/>
                </a:cubicBezTo>
                <a:cubicBezTo>
                  <a:pt x="736" y="18136"/>
                  <a:pt x="0" y="14859"/>
                  <a:pt x="190" y="12726"/>
                </a:cubicBezTo>
                <a:cubicBezTo>
                  <a:pt x="394" y="10325"/>
                  <a:pt x="1117" y="8306"/>
                  <a:pt x="2070" y="6680"/>
                </a:cubicBezTo>
                <a:cubicBezTo>
                  <a:pt x="4140" y="3213"/>
                  <a:pt x="7290" y="813"/>
                  <a:pt x="12243" y="445"/>
                </a:cubicBezTo>
                <a:cubicBezTo>
                  <a:pt x="18604" y="0"/>
                  <a:pt x="24154" y="4801"/>
                  <a:pt x="24599" y="11163"/>
                </a:cubicBezTo>
                <a:cubicBezTo>
                  <a:pt x="24751" y="13106"/>
                  <a:pt x="24383" y="14973"/>
                  <a:pt x="23659" y="1665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 rot="0" flipH="0" flipV="0">
            <a:off x="12229288" y="10676111"/>
            <a:ext cx="312673" cy="92151"/>
          </a:xfrm>
          <a:custGeom>
            <a:pathLst>
              <a:path w="312673" h="92151">
                <a:moveTo>
                  <a:pt x="22580" y="68072"/>
                </a:moveTo>
                <a:lnTo>
                  <a:pt x="22327" y="68478"/>
                </a:lnTo>
                <a:cubicBezTo>
                  <a:pt x="22415" y="68338"/>
                  <a:pt x="22504" y="68211"/>
                  <a:pt x="22580" y="68072"/>
                </a:cubicBezTo>
                <a:moveTo>
                  <a:pt x="278662" y="30747"/>
                </a:moveTo>
                <a:cubicBezTo>
                  <a:pt x="278866" y="28588"/>
                  <a:pt x="278548" y="26442"/>
                  <a:pt x="278434" y="24308"/>
                </a:cubicBezTo>
                <a:cubicBezTo>
                  <a:pt x="278167" y="19305"/>
                  <a:pt x="278091" y="14275"/>
                  <a:pt x="279373" y="9119"/>
                </a:cubicBezTo>
                <a:cubicBezTo>
                  <a:pt x="280478" y="4776"/>
                  <a:pt x="282841" y="3074"/>
                  <a:pt x="283882" y="2299"/>
                </a:cubicBezTo>
                <a:cubicBezTo>
                  <a:pt x="286257" y="572"/>
                  <a:pt x="288683" y="0"/>
                  <a:pt x="291032" y="51"/>
                </a:cubicBezTo>
                <a:cubicBezTo>
                  <a:pt x="293902" y="115"/>
                  <a:pt x="297750" y="1029"/>
                  <a:pt x="300570" y="5423"/>
                </a:cubicBezTo>
                <a:cubicBezTo>
                  <a:pt x="301002" y="6122"/>
                  <a:pt x="301586" y="7176"/>
                  <a:pt x="302005" y="8649"/>
                </a:cubicBezTo>
                <a:cubicBezTo>
                  <a:pt x="302348" y="9830"/>
                  <a:pt x="302767" y="13526"/>
                  <a:pt x="302995" y="15075"/>
                </a:cubicBezTo>
                <a:cubicBezTo>
                  <a:pt x="303973" y="21946"/>
                  <a:pt x="304291" y="21502"/>
                  <a:pt x="304532" y="28233"/>
                </a:cubicBezTo>
                <a:cubicBezTo>
                  <a:pt x="304710" y="32932"/>
                  <a:pt x="304520" y="38304"/>
                  <a:pt x="303770" y="43701"/>
                </a:cubicBezTo>
                <a:cubicBezTo>
                  <a:pt x="308863" y="44895"/>
                  <a:pt x="312673" y="49480"/>
                  <a:pt x="312673" y="54953"/>
                </a:cubicBezTo>
                <a:cubicBezTo>
                  <a:pt x="312673" y="60135"/>
                  <a:pt x="309930" y="65698"/>
                  <a:pt x="302691" y="69240"/>
                </a:cubicBezTo>
                <a:cubicBezTo>
                  <a:pt x="299592" y="70751"/>
                  <a:pt x="294918" y="71920"/>
                  <a:pt x="289800" y="72809"/>
                </a:cubicBezTo>
                <a:cubicBezTo>
                  <a:pt x="285495" y="76352"/>
                  <a:pt x="280148" y="78701"/>
                  <a:pt x="273582" y="79362"/>
                </a:cubicBezTo>
                <a:cubicBezTo>
                  <a:pt x="239724" y="82740"/>
                  <a:pt x="205447" y="89776"/>
                  <a:pt x="171462" y="91249"/>
                </a:cubicBezTo>
                <a:cubicBezTo>
                  <a:pt x="150519" y="92151"/>
                  <a:pt x="127964" y="87782"/>
                  <a:pt x="107035" y="86067"/>
                </a:cubicBezTo>
                <a:cubicBezTo>
                  <a:pt x="95325" y="85115"/>
                  <a:pt x="81660" y="82410"/>
                  <a:pt x="69938" y="84086"/>
                </a:cubicBezTo>
                <a:cubicBezTo>
                  <a:pt x="67309" y="84454"/>
                  <a:pt x="59308" y="85636"/>
                  <a:pt x="54837" y="84836"/>
                </a:cubicBezTo>
                <a:cubicBezTo>
                  <a:pt x="51193" y="84200"/>
                  <a:pt x="48500" y="82575"/>
                  <a:pt x="46735" y="80810"/>
                </a:cubicBezTo>
                <a:cubicBezTo>
                  <a:pt x="44678" y="78752"/>
                  <a:pt x="43573" y="76568"/>
                  <a:pt x="43280" y="74295"/>
                </a:cubicBezTo>
                <a:cubicBezTo>
                  <a:pt x="38302" y="74612"/>
                  <a:pt x="33375" y="74777"/>
                  <a:pt x="28282" y="74637"/>
                </a:cubicBezTo>
                <a:cubicBezTo>
                  <a:pt x="24916" y="74536"/>
                  <a:pt x="18250" y="76161"/>
                  <a:pt x="14618" y="76136"/>
                </a:cubicBezTo>
                <a:cubicBezTo>
                  <a:pt x="11049" y="76111"/>
                  <a:pt x="8344" y="75133"/>
                  <a:pt x="6655" y="74129"/>
                </a:cubicBezTo>
                <a:cubicBezTo>
                  <a:pt x="3619" y="72301"/>
                  <a:pt x="1841" y="69761"/>
                  <a:pt x="1029" y="66777"/>
                </a:cubicBezTo>
                <a:cubicBezTo>
                  <a:pt x="305" y="64224"/>
                  <a:pt x="0" y="60618"/>
                  <a:pt x="2692" y="56287"/>
                </a:cubicBezTo>
                <a:cubicBezTo>
                  <a:pt x="6032" y="50889"/>
                  <a:pt x="13106" y="49213"/>
                  <a:pt x="18517" y="52502"/>
                </a:cubicBezTo>
                <a:cubicBezTo>
                  <a:pt x="21920" y="52045"/>
                  <a:pt x="26834" y="51448"/>
                  <a:pt x="28968" y="51512"/>
                </a:cubicBezTo>
                <a:cubicBezTo>
                  <a:pt x="36334" y="51740"/>
                  <a:pt x="43382" y="51156"/>
                  <a:pt x="50685" y="50597"/>
                </a:cubicBezTo>
                <a:cubicBezTo>
                  <a:pt x="71360" y="48997"/>
                  <a:pt x="92188" y="50839"/>
                  <a:pt x="112775" y="48248"/>
                </a:cubicBezTo>
                <a:cubicBezTo>
                  <a:pt x="134441" y="45555"/>
                  <a:pt x="155841" y="40806"/>
                  <a:pt x="177596" y="38672"/>
                </a:cubicBezTo>
                <a:cubicBezTo>
                  <a:pt x="197979" y="36653"/>
                  <a:pt x="218464" y="36780"/>
                  <a:pt x="238822" y="34837"/>
                </a:cubicBezTo>
                <a:cubicBezTo>
                  <a:pt x="242061" y="34519"/>
                  <a:pt x="245299" y="34125"/>
                  <a:pt x="248551" y="33871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 rot="0" flipH="0" flipV="0">
            <a:off x="12198892" y="10726988"/>
            <a:ext cx="67232" cy="37223"/>
          </a:xfrm>
          <a:custGeom>
            <a:pathLst>
              <a:path w="67232" h="37223">
                <a:moveTo>
                  <a:pt x="16128" y="25082"/>
                </a:moveTo>
                <a:cubicBezTo>
                  <a:pt x="12953" y="25589"/>
                  <a:pt x="9093" y="25070"/>
                  <a:pt x="6223" y="23317"/>
                </a:cubicBezTo>
                <a:cubicBezTo>
                  <a:pt x="2057" y="20777"/>
                  <a:pt x="0" y="16624"/>
                  <a:pt x="0" y="12497"/>
                </a:cubicBezTo>
                <a:cubicBezTo>
                  <a:pt x="0" y="6909"/>
                  <a:pt x="2616" y="2921"/>
                  <a:pt x="8305" y="1016"/>
                </a:cubicBezTo>
                <a:cubicBezTo>
                  <a:pt x="10033" y="444"/>
                  <a:pt x="13131" y="0"/>
                  <a:pt x="16978" y="902"/>
                </a:cubicBezTo>
                <a:cubicBezTo>
                  <a:pt x="22109" y="2083"/>
                  <a:pt x="31291" y="6261"/>
                  <a:pt x="31520" y="6363"/>
                </a:cubicBezTo>
                <a:cubicBezTo>
                  <a:pt x="39762" y="10439"/>
                  <a:pt x="47497" y="11836"/>
                  <a:pt x="56679" y="13373"/>
                </a:cubicBezTo>
                <a:cubicBezTo>
                  <a:pt x="62965" y="14415"/>
                  <a:pt x="67232" y="20383"/>
                  <a:pt x="66178" y="26682"/>
                </a:cubicBezTo>
                <a:cubicBezTo>
                  <a:pt x="65124" y="32968"/>
                  <a:pt x="59181" y="37223"/>
                  <a:pt x="52881" y="36181"/>
                </a:cubicBezTo>
                <a:cubicBezTo>
                  <a:pt x="41312" y="34264"/>
                  <a:pt x="31660" y="32219"/>
                  <a:pt x="21271" y="27088"/>
                </a:cubicBezTo>
                <a:cubicBezTo>
                  <a:pt x="21195" y="27050"/>
                  <a:pt x="18579" y="26034"/>
                  <a:pt x="16128" y="2508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 rot="0" flipH="0" flipV="0">
            <a:off x="12210512" y="10735040"/>
            <a:ext cx="492302" cy="221893"/>
          </a:xfrm>
          <a:custGeom>
            <a:pathLst>
              <a:path w="492302" h="221893">
                <a:moveTo>
                  <a:pt x="3467" y="12255"/>
                </a:moveTo>
                <a:cubicBezTo>
                  <a:pt x="3455" y="14312"/>
                  <a:pt x="4013" y="16649"/>
                  <a:pt x="5943" y="19024"/>
                </a:cubicBezTo>
                <a:cubicBezTo>
                  <a:pt x="4356" y="17030"/>
                  <a:pt x="3543" y="14642"/>
                  <a:pt x="3467" y="12255"/>
                </a:cubicBezTo>
                <a:moveTo>
                  <a:pt x="470522" y="203618"/>
                </a:moveTo>
                <a:cubicBezTo>
                  <a:pt x="469760" y="204952"/>
                  <a:pt x="469290" y="206514"/>
                  <a:pt x="469201" y="208381"/>
                </a:cubicBezTo>
                <a:cubicBezTo>
                  <a:pt x="469303" y="206679"/>
                  <a:pt x="469760" y="205066"/>
                  <a:pt x="470522" y="203618"/>
                </a:cubicBezTo>
                <a:moveTo>
                  <a:pt x="12801" y="508"/>
                </a:moveTo>
                <a:cubicBezTo>
                  <a:pt x="15392" y="0"/>
                  <a:pt x="18122" y="394"/>
                  <a:pt x="20497" y="1676"/>
                </a:cubicBezTo>
                <a:cubicBezTo>
                  <a:pt x="25666" y="3023"/>
                  <a:pt x="31140" y="5499"/>
                  <a:pt x="36575" y="8636"/>
                </a:cubicBezTo>
                <a:cubicBezTo>
                  <a:pt x="45770" y="13931"/>
                  <a:pt x="55067" y="21271"/>
                  <a:pt x="62547" y="24154"/>
                </a:cubicBezTo>
                <a:cubicBezTo>
                  <a:pt x="79285" y="30568"/>
                  <a:pt x="100456" y="29679"/>
                  <a:pt x="118084" y="32879"/>
                </a:cubicBezTo>
                <a:cubicBezTo>
                  <a:pt x="129298" y="34924"/>
                  <a:pt x="139687" y="39864"/>
                  <a:pt x="150964" y="41744"/>
                </a:cubicBezTo>
                <a:cubicBezTo>
                  <a:pt x="200228" y="49961"/>
                  <a:pt x="238912" y="55727"/>
                  <a:pt x="284657" y="76047"/>
                </a:cubicBezTo>
                <a:cubicBezTo>
                  <a:pt x="294246" y="80314"/>
                  <a:pt x="304723" y="81558"/>
                  <a:pt x="313943" y="86677"/>
                </a:cubicBezTo>
                <a:cubicBezTo>
                  <a:pt x="349516" y="106438"/>
                  <a:pt x="398970" y="135140"/>
                  <a:pt x="429971" y="162699"/>
                </a:cubicBezTo>
                <a:cubicBezTo>
                  <a:pt x="435012" y="167194"/>
                  <a:pt x="441617" y="169544"/>
                  <a:pt x="446874" y="173748"/>
                </a:cubicBezTo>
                <a:cubicBezTo>
                  <a:pt x="453351" y="178929"/>
                  <a:pt x="459295" y="185038"/>
                  <a:pt x="466153" y="189788"/>
                </a:cubicBezTo>
                <a:cubicBezTo>
                  <a:pt x="469290" y="191959"/>
                  <a:pt x="476364" y="195808"/>
                  <a:pt x="479577" y="197535"/>
                </a:cubicBezTo>
                <a:cubicBezTo>
                  <a:pt x="479971" y="197497"/>
                  <a:pt x="480351" y="197484"/>
                  <a:pt x="480745" y="197484"/>
                </a:cubicBezTo>
                <a:cubicBezTo>
                  <a:pt x="487121" y="197484"/>
                  <a:pt x="492302" y="202653"/>
                  <a:pt x="492302" y="209041"/>
                </a:cubicBezTo>
                <a:cubicBezTo>
                  <a:pt x="492302" y="213588"/>
                  <a:pt x="490334" y="216661"/>
                  <a:pt x="487489" y="218833"/>
                </a:cubicBezTo>
                <a:cubicBezTo>
                  <a:pt x="485457" y="220382"/>
                  <a:pt x="482206" y="221893"/>
                  <a:pt x="477621" y="221246"/>
                </a:cubicBezTo>
                <a:cubicBezTo>
                  <a:pt x="472846" y="220585"/>
                  <a:pt x="459917" y="213600"/>
                  <a:pt x="452983" y="208812"/>
                </a:cubicBezTo>
                <a:cubicBezTo>
                  <a:pt x="445680" y="203758"/>
                  <a:pt x="439318" y="197306"/>
                  <a:pt x="432422" y="191807"/>
                </a:cubicBezTo>
                <a:cubicBezTo>
                  <a:pt x="426859" y="187349"/>
                  <a:pt x="419963" y="184733"/>
                  <a:pt x="414604" y="179983"/>
                </a:cubicBezTo>
                <a:cubicBezTo>
                  <a:pt x="384733" y="153428"/>
                  <a:pt x="336994" y="125932"/>
                  <a:pt x="302717" y="106882"/>
                </a:cubicBezTo>
                <a:cubicBezTo>
                  <a:pt x="294106" y="102094"/>
                  <a:pt x="284225" y="101167"/>
                  <a:pt x="275246" y="97179"/>
                </a:cubicBezTo>
                <a:cubicBezTo>
                  <a:pt x="231457" y="77710"/>
                  <a:pt x="194347" y="72414"/>
                  <a:pt x="147154" y="64553"/>
                </a:cubicBezTo>
                <a:cubicBezTo>
                  <a:pt x="135762" y="62661"/>
                  <a:pt x="125285" y="57695"/>
                  <a:pt x="113944" y="55625"/>
                </a:cubicBezTo>
                <a:cubicBezTo>
                  <a:pt x="94970" y="52183"/>
                  <a:pt x="72262" y="52653"/>
                  <a:pt x="54254" y="45732"/>
                </a:cubicBezTo>
                <a:cubicBezTo>
                  <a:pt x="47104" y="42976"/>
                  <a:pt x="38341" y="36893"/>
                  <a:pt x="29552" y="31393"/>
                </a:cubicBezTo>
                <a:cubicBezTo>
                  <a:pt x="24104" y="27990"/>
                  <a:pt x="18808" y="24459"/>
                  <a:pt x="13944" y="23748"/>
                </a:cubicBezTo>
                <a:cubicBezTo>
                  <a:pt x="12496" y="23748"/>
                  <a:pt x="10959" y="23621"/>
                  <a:pt x="10325" y="23519"/>
                </a:cubicBezTo>
                <a:cubicBezTo>
                  <a:pt x="2604" y="22224"/>
                  <a:pt x="1093" y="15671"/>
                  <a:pt x="877" y="14845"/>
                </a:cubicBezTo>
                <a:cubicBezTo>
                  <a:pt x="0" y="11265"/>
                  <a:pt x="534" y="7696"/>
                  <a:pt x="3467" y="4394"/>
                </a:cubicBezTo>
                <a:cubicBezTo>
                  <a:pt x="3898" y="3899"/>
                  <a:pt x="6121" y="495"/>
                  <a:pt x="12229" y="495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 rot="0" flipH="0" flipV="0">
            <a:off x="12251001" y="10734716"/>
            <a:ext cx="269214" cy="82194"/>
          </a:xfrm>
          <a:custGeom>
            <a:pathLst>
              <a:path w="269214" h="82194">
                <a:moveTo>
                  <a:pt x="9461" y="23444"/>
                </a:moveTo>
                <a:lnTo>
                  <a:pt x="9778" y="23545"/>
                </a:lnTo>
                <a:lnTo>
                  <a:pt x="9398" y="23432"/>
                </a:lnTo>
                <a:close/>
                <a:moveTo>
                  <a:pt x="10096" y="23634"/>
                </a:moveTo>
                <a:lnTo>
                  <a:pt x="10400" y="23697"/>
                </a:lnTo>
                <a:lnTo>
                  <a:pt x="9956" y="23596"/>
                </a:lnTo>
                <a:close/>
                <a:moveTo>
                  <a:pt x="10705" y="23761"/>
                </a:moveTo>
                <a:lnTo>
                  <a:pt x="10896" y="23786"/>
                </a:lnTo>
                <a:lnTo>
                  <a:pt x="10553" y="23723"/>
                </a:lnTo>
                <a:close/>
                <a:moveTo>
                  <a:pt x="11302" y="23850"/>
                </a:moveTo>
                <a:lnTo>
                  <a:pt x="11315" y="23850"/>
                </a:lnTo>
                <a:lnTo>
                  <a:pt x="11264" y="23850"/>
                </a:lnTo>
                <a:close/>
                <a:moveTo>
                  <a:pt x="265581" y="65188"/>
                </a:moveTo>
                <a:cubicBezTo>
                  <a:pt x="266026" y="66433"/>
                  <a:pt x="266280" y="67754"/>
                  <a:pt x="266280" y="69151"/>
                </a:cubicBezTo>
                <a:cubicBezTo>
                  <a:pt x="266280" y="67792"/>
                  <a:pt x="266051" y="66458"/>
                  <a:pt x="265581" y="65188"/>
                </a:cubicBezTo>
                <a:moveTo>
                  <a:pt x="261098" y="59524"/>
                </a:moveTo>
                <a:cubicBezTo>
                  <a:pt x="265950" y="61239"/>
                  <a:pt x="269214" y="66039"/>
                  <a:pt x="268782" y="71348"/>
                </a:cubicBezTo>
                <a:cubicBezTo>
                  <a:pt x="268286" y="77520"/>
                  <a:pt x="263029" y="82194"/>
                  <a:pt x="256844" y="81965"/>
                </a:cubicBezTo>
                <a:cubicBezTo>
                  <a:pt x="256844" y="81965"/>
                  <a:pt x="243610" y="81495"/>
                  <a:pt x="237070" y="80606"/>
                </a:cubicBezTo>
                <a:cubicBezTo>
                  <a:pt x="220649" y="78384"/>
                  <a:pt x="205206" y="72605"/>
                  <a:pt x="188988" y="69494"/>
                </a:cubicBezTo>
                <a:cubicBezTo>
                  <a:pt x="146862" y="61391"/>
                  <a:pt x="104393" y="54825"/>
                  <a:pt x="62115" y="47510"/>
                </a:cubicBezTo>
                <a:cubicBezTo>
                  <a:pt x="47789" y="45021"/>
                  <a:pt x="37045" y="39865"/>
                  <a:pt x="23799" y="34556"/>
                </a:cubicBezTo>
                <a:cubicBezTo>
                  <a:pt x="18122" y="32295"/>
                  <a:pt x="10718" y="30378"/>
                  <a:pt x="6096" y="25780"/>
                </a:cubicBezTo>
                <a:cubicBezTo>
                  <a:pt x="5626" y="25298"/>
                  <a:pt x="1918" y="19965"/>
                  <a:pt x="965" y="16637"/>
                </a:cubicBezTo>
                <a:cubicBezTo>
                  <a:pt x="0" y="13297"/>
                  <a:pt x="470" y="10465"/>
                  <a:pt x="1118" y="8649"/>
                </a:cubicBezTo>
                <a:cubicBezTo>
                  <a:pt x="2324" y="5271"/>
                  <a:pt x="4585" y="2972"/>
                  <a:pt x="7772" y="1639"/>
                </a:cubicBezTo>
                <a:cubicBezTo>
                  <a:pt x="9727" y="839"/>
                  <a:pt x="12750" y="0"/>
                  <a:pt x="16928" y="1575"/>
                </a:cubicBezTo>
                <a:cubicBezTo>
                  <a:pt x="20890" y="3061"/>
                  <a:pt x="23558" y="6503"/>
                  <a:pt x="24243" y="10402"/>
                </a:cubicBezTo>
                <a:cubicBezTo>
                  <a:pt x="24828" y="10579"/>
                  <a:pt x="25437" y="10732"/>
                  <a:pt x="26009" y="10935"/>
                </a:cubicBezTo>
                <a:cubicBezTo>
                  <a:pt x="28231" y="11659"/>
                  <a:pt x="30441" y="12319"/>
                  <a:pt x="32384" y="13094"/>
                </a:cubicBezTo>
                <a:cubicBezTo>
                  <a:pt x="44055" y="17768"/>
                  <a:pt x="53428" y="22530"/>
                  <a:pt x="66064" y="24726"/>
                </a:cubicBezTo>
                <a:cubicBezTo>
                  <a:pt x="108470" y="32067"/>
                  <a:pt x="151078" y="38645"/>
                  <a:pt x="193344" y="46786"/>
                </a:cubicBezTo>
                <a:cubicBezTo>
                  <a:pt x="209155" y="49821"/>
                  <a:pt x="224167" y="55524"/>
                  <a:pt x="240156" y="57683"/>
                </a:cubicBezTo>
                <a:cubicBezTo>
                  <a:pt x="242823" y="58051"/>
                  <a:pt x="246722" y="58330"/>
                  <a:pt x="250164" y="58521"/>
                </a:cubicBezTo>
                <a:cubicBezTo>
                  <a:pt x="251561" y="57924"/>
                  <a:pt x="253097" y="57581"/>
                  <a:pt x="254723" y="57581"/>
                </a:cubicBezTo>
                <a:cubicBezTo>
                  <a:pt x="257072" y="57581"/>
                  <a:pt x="259282" y="58305"/>
                  <a:pt x="261098" y="5952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 rot="0" flipH="0" flipV="0">
            <a:off x="12315143" y="10744316"/>
            <a:ext cx="234149" cy="86816"/>
          </a:xfrm>
          <a:custGeom>
            <a:pathLst>
              <a:path w="234149" h="86816">
                <a:moveTo>
                  <a:pt x="216509" y="63652"/>
                </a:moveTo>
                <a:cubicBezTo>
                  <a:pt x="215303" y="63272"/>
                  <a:pt x="213868" y="63119"/>
                  <a:pt x="212153" y="63322"/>
                </a:cubicBezTo>
                <a:cubicBezTo>
                  <a:pt x="213652" y="63145"/>
                  <a:pt x="215138" y="63272"/>
                  <a:pt x="216509" y="63652"/>
                </a:cubicBezTo>
                <a:moveTo>
                  <a:pt x="14846" y="26099"/>
                </a:moveTo>
                <a:cubicBezTo>
                  <a:pt x="12611" y="25197"/>
                  <a:pt x="10503" y="24003"/>
                  <a:pt x="8687" y="22631"/>
                </a:cubicBezTo>
                <a:cubicBezTo>
                  <a:pt x="0" y="16116"/>
                  <a:pt x="5131" y="7963"/>
                  <a:pt x="5740" y="7023"/>
                </a:cubicBezTo>
                <a:cubicBezTo>
                  <a:pt x="6947" y="5131"/>
                  <a:pt x="10719" y="0"/>
                  <a:pt x="18491" y="2070"/>
                </a:cubicBezTo>
                <a:cubicBezTo>
                  <a:pt x="19050" y="2223"/>
                  <a:pt x="22657" y="3886"/>
                  <a:pt x="23990" y="4661"/>
                </a:cubicBezTo>
                <a:lnTo>
                  <a:pt x="24143" y="4737"/>
                </a:lnTo>
                <a:cubicBezTo>
                  <a:pt x="26759" y="4877"/>
                  <a:pt x="29172" y="5893"/>
                  <a:pt x="31051" y="7518"/>
                </a:cubicBezTo>
                <a:cubicBezTo>
                  <a:pt x="38303" y="9512"/>
                  <a:pt x="45961" y="10833"/>
                  <a:pt x="53289" y="12167"/>
                </a:cubicBezTo>
                <a:cubicBezTo>
                  <a:pt x="70396" y="15316"/>
                  <a:pt x="87795" y="15812"/>
                  <a:pt x="105054" y="17310"/>
                </a:cubicBezTo>
                <a:cubicBezTo>
                  <a:pt x="105600" y="16231"/>
                  <a:pt x="106375" y="15151"/>
                  <a:pt x="107416" y="14110"/>
                </a:cubicBezTo>
                <a:cubicBezTo>
                  <a:pt x="110566" y="10947"/>
                  <a:pt x="114884" y="8966"/>
                  <a:pt x="119774" y="8179"/>
                </a:cubicBezTo>
                <a:cubicBezTo>
                  <a:pt x="123952" y="7493"/>
                  <a:pt x="128638" y="7747"/>
                  <a:pt x="132105" y="7747"/>
                </a:cubicBezTo>
                <a:cubicBezTo>
                  <a:pt x="149276" y="7747"/>
                  <a:pt x="166433" y="10033"/>
                  <a:pt x="183464" y="12065"/>
                </a:cubicBezTo>
                <a:cubicBezTo>
                  <a:pt x="190246" y="12865"/>
                  <a:pt x="189878" y="12738"/>
                  <a:pt x="196964" y="13284"/>
                </a:cubicBezTo>
                <a:cubicBezTo>
                  <a:pt x="200647" y="13576"/>
                  <a:pt x="207950" y="14656"/>
                  <a:pt x="207950" y="14656"/>
                </a:cubicBezTo>
                <a:cubicBezTo>
                  <a:pt x="212585" y="15342"/>
                  <a:pt x="216344" y="18771"/>
                  <a:pt x="217461" y="23317"/>
                </a:cubicBezTo>
                <a:cubicBezTo>
                  <a:pt x="218591" y="27864"/>
                  <a:pt x="216851" y="32652"/>
                  <a:pt x="213068" y="35408"/>
                </a:cubicBezTo>
                <a:lnTo>
                  <a:pt x="207962" y="40043"/>
                </a:lnTo>
                <a:lnTo>
                  <a:pt x="207670" y="40678"/>
                </a:lnTo>
                <a:lnTo>
                  <a:pt x="207658" y="40716"/>
                </a:lnTo>
                <a:cubicBezTo>
                  <a:pt x="210883" y="43358"/>
                  <a:pt x="213093" y="46673"/>
                  <a:pt x="213982" y="50572"/>
                </a:cubicBezTo>
                <a:cubicBezTo>
                  <a:pt x="215925" y="49073"/>
                  <a:pt x="217550" y="48247"/>
                  <a:pt x="218248" y="48031"/>
                </a:cubicBezTo>
                <a:cubicBezTo>
                  <a:pt x="221042" y="47143"/>
                  <a:pt x="223367" y="47447"/>
                  <a:pt x="225145" y="47968"/>
                </a:cubicBezTo>
                <a:cubicBezTo>
                  <a:pt x="228967" y="49098"/>
                  <a:pt x="231952" y="51600"/>
                  <a:pt x="233145" y="56325"/>
                </a:cubicBezTo>
                <a:cubicBezTo>
                  <a:pt x="234149" y="60389"/>
                  <a:pt x="233463" y="64502"/>
                  <a:pt x="231126" y="68325"/>
                </a:cubicBezTo>
                <a:cubicBezTo>
                  <a:pt x="229666" y="70738"/>
                  <a:pt x="227151" y="73062"/>
                  <a:pt x="225005" y="74878"/>
                </a:cubicBezTo>
                <a:cubicBezTo>
                  <a:pt x="224979" y="80657"/>
                  <a:pt x="220623" y="85623"/>
                  <a:pt x="214731" y="86283"/>
                </a:cubicBezTo>
                <a:cubicBezTo>
                  <a:pt x="210083" y="86816"/>
                  <a:pt x="206959" y="85369"/>
                  <a:pt x="204800" y="83540"/>
                </a:cubicBezTo>
                <a:cubicBezTo>
                  <a:pt x="203086" y="83489"/>
                  <a:pt x="201422" y="83197"/>
                  <a:pt x="199834" y="82752"/>
                </a:cubicBezTo>
                <a:cubicBezTo>
                  <a:pt x="193116" y="80847"/>
                  <a:pt x="186804" y="75501"/>
                  <a:pt x="183490" y="65569"/>
                </a:cubicBezTo>
                <a:cubicBezTo>
                  <a:pt x="183070" y="64287"/>
                  <a:pt x="182740" y="62878"/>
                  <a:pt x="182499" y="61405"/>
                </a:cubicBezTo>
                <a:cubicBezTo>
                  <a:pt x="166103" y="57277"/>
                  <a:pt x="151600" y="50203"/>
                  <a:pt x="135725" y="45682"/>
                </a:cubicBezTo>
                <a:cubicBezTo>
                  <a:pt x="107455" y="37605"/>
                  <a:pt x="77851" y="40196"/>
                  <a:pt x="49111" y="34912"/>
                </a:cubicBezTo>
                <a:cubicBezTo>
                  <a:pt x="40322" y="33299"/>
                  <a:pt x="31089" y="31661"/>
                  <a:pt x="22504" y="29121"/>
                </a:cubicBezTo>
                <a:cubicBezTo>
                  <a:pt x="18301" y="27877"/>
                  <a:pt x="17145" y="27407"/>
                  <a:pt x="14846" y="26099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 rot="0" flipH="0" flipV="0">
            <a:off x="12482204" y="10703151"/>
            <a:ext cx="243776" cy="258127"/>
          </a:xfrm>
          <a:custGeom>
            <a:pathLst>
              <a:path w="243776" h="258127">
                <a:moveTo>
                  <a:pt x="142938" y="166954"/>
                </a:moveTo>
                <a:cubicBezTo>
                  <a:pt x="155155" y="184721"/>
                  <a:pt x="168503" y="201523"/>
                  <a:pt x="185203" y="214045"/>
                </a:cubicBezTo>
                <a:cubicBezTo>
                  <a:pt x="187565" y="215810"/>
                  <a:pt x="190397" y="216687"/>
                  <a:pt x="193306" y="217487"/>
                </a:cubicBezTo>
                <a:cubicBezTo>
                  <a:pt x="186549" y="209257"/>
                  <a:pt x="180149" y="200697"/>
                  <a:pt x="173164" y="192087"/>
                </a:cubicBezTo>
                <a:cubicBezTo>
                  <a:pt x="165201" y="182244"/>
                  <a:pt x="155320" y="175551"/>
                  <a:pt x="145617" y="168808"/>
                </a:cubicBezTo>
                <a:close/>
                <a:moveTo>
                  <a:pt x="47879" y="1588"/>
                </a:moveTo>
                <a:cubicBezTo>
                  <a:pt x="48527" y="1347"/>
                  <a:pt x="49225" y="1143"/>
                  <a:pt x="49949" y="1016"/>
                </a:cubicBezTo>
                <a:cubicBezTo>
                  <a:pt x="55499" y="0"/>
                  <a:pt x="60871" y="3150"/>
                  <a:pt x="62814" y="8243"/>
                </a:cubicBezTo>
                <a:cubicBezTo>
                  <a:pt x="64135" y="9525"/>
                  <a:pt x="71361" y="16599"/>
                  <a:pt x="76048" y="21057"/>
                </a:cubicBezTo>
                <a:cubicBezTo>
                  <a:pt x="81166" y="25921"/>
                  <a:pt x="85496" y="30874"/>
                  <a:pt x="87440" y="34760"/>
                </a:cubicBezTo>
                <a:cubicBezTo>
                  <a:pt x="91046" y="41974"/>
                  <a:pt x="92494" y="50178"/>
                  <a:pt x="93548" y="58458"/>
                </a:cubicBezTo>
                <a:cubicBezTo>
                  <a:pt x="94336" y="64554"/>
                  <a:pt x="94818" y="70701"/>
                  <a:pt x="96837" y="76162"/>
                </a:cubicBezTo>
                <a:cubicBezTo>
                  <a:pt x="97917" y="79083"/>
                  <a:pt x="100140" y="81407"/>
                  <a:pt x="102222" y="83808"/>
                </a:cubicBezTo>
                <a:cubicBezTo>
                  <a:pt x="104508" y="86462"/>
                  <a:pt x="106794" y="89091"/>
                  <a:pt x="108699" y="91910"/>
                </a:cubicBezTo>
                <a:cubicBezTo>
                  <a:pt x="116611" y="103582"/>
                  <a:pt x="122987" y="116053"/>
                  <a:pt x="131877" y="127165"/>
                </a:cubicBezTo>
                <a:cubicBezTo>
                  <a:pt x="139446" y="136614"/>
                  <a:pt x="149110" y="143117"/>
                  <a:pt x="158774" y="149809"/>
                </a:cubicBezTo>
                <a:cubicBezTo>
                  <a:pt x="170243" y="157747"/>
                  <a:pt x="181736" y="165913"/>
                  <a:pt x="191134" y="177533"/>
                </a:cubicBezTo>
                <a:cubicBezTo>
                  <a:pt x="203263" y="192519"/>
                  <a:pt x="213423" y="207390"/>
                  <a:pt x="227342" y="220421"/>
                </a:cubicBezTo>
                <a:cubicBezTo>
                  <a:pt x="229412" y="222351"/>
                  <a:pt x="238988" y="230619"/>
                  <a:pt x="241591" y="236359"/>
                </a:cubicBezTo>
                <a:cubicBezTo>
                  <a:pt x="243776" y="241236"/>
                  <a:pt x="243407" y="245706"/>
                  <a:pt x="241629" y="249275"/>
                </a:cubicBezTo>
                <a:cubicBezTo>
                  <a:pt x="239394" y="253758"/>
                  <a:pt x="235051" y="256895"/>
                  <a:pt x="228942" y="257543"/>
                </a:cubicBezTo>
                <a:cubicBezTo>
                  <a:pt x="223481" y="258127"/>
                  <a:pt x="215543" y="255993"/>
                  <a:pt x="212800" y="255066"/>
                </a:cubicBezTo>
                <a:cubicBezTo>
                  <a:pt x="208990" y="253809"/>
                  <a:pt x="205891" y="251688"/>
                  <a:pt x="203110" y="249122"/>
                </a:cubicBezTo>
                <a:cubicBezTo>
                  <a:pt x="201167" y="247319"/>
                  <a:pt x="199592" y="245059"/>
                  <a:pt x="197332" y="243560"/>
                </a:cubicBezTo>
                <a:cubicBezTo>
                  <a:pt x="193636" y="241096"/>
                  <a:pt x="189026" y="240334"/>
                  <a:pt x="184720" y="238975"/>
                </a:cubicBezTo>
                <a:cubicBezTo>
                  <a:pt x="179907" y="237451"/>
                  <a:pt x="175310" y="235521"/>
                  <a:pt x="171335" y="232549"/>
                </a:cubicBezTo>
                <a:cubicBezTo>
                  <a:pt x="149707" y="216331"/>
                  <a:pt x="133185" y="193522"/>
                  <a:pt x="117691" y="170306"/>
                </a:cubicBezTo>
                <a:cubicBezTo>
                  <a:pt x="115633" y="171894"/>
                  <a:pt x="113475" y="172478"/>
                  <a:pt x="113055" y="172580"/>
                </a:cubicBezTo>
                <a:cubicBezTo>
                  <a:pt x="111150" y="173075"/>
                  <a:pt x="104292" y="174485"/>
                  <a:pt x="100076" y="167055"/>
                </a:cubicBezTo>
                <a:cubicBezTo>
                  <a:pt x="99809" y="166574"/>
                  <a:pt x="98450" y="162865"/>
                  <a:pt x="97841" y="161455"/>
                </a:cubicBezTo>
                <a:lnTo>
                  <a:pt x="97523" y="160706"/>
                </a:lnTo>
                <a:cubicBezTo>
                  <a:pt x="95745" y="160096"/>
                  <a:pt x="94590" y="159487"/>
                  <a:pt x="91237" y="157544"/>
                </a:cubicBezTo>
                <a:cubicBezTo>
                  <a:pt x="85712" y="154369"/>
                  <a:pt x="83223" y="152210"/>
                  <a:pt x="77978" y="148438"/>
                </a:cubicBezTo>
                <a:cubicBezTo>
                  <a:pt x="60960" y="136208"/>
                  <a:pt x="46380" y="128321"/>
                  <a:pt x="37186" y="109220"/>
                </a:cubicBezTo>
                <a:cubicBezTo>
                  <a:pt x="36792" y="108535"/>
                  <a:pt x="34671" y="104775"/>
                  <a:pt x="33706" y="102172"/>
                </a:cubicBezTo>
                <a:cubicBezTo>
                  <a:pt x="32499" y="98895"/>
                  <a:pt x="32283" y="95746"/>
                  <a:pt x="32652" y="93523"/>
                </a:cubicBezTo>
                <a:cubicBezTo>
                  <a:pt x="32715" y="93129"/>
                  <a:pt x="32804" y="92710"/>
                  <a:pt x="32918" y="92291"/>
                </a:cubicBezTo>
                <a:cubicBezTo>
                  <a:pt x="30988" y="87237"/>
                  <a:pt x="28905" y="81636"/>
                  <a:pt x="27026" y="76556"/>
                </a:cubicBezTo>
                <a:cubicBezTo>
                  <a:pt x="25654" y="77470"/>
                  <a:pt x="24155" y="78169"/>
                  <a:pt x="22606" y="78601"/>
                </a:cubicBezTo>
                <a:cubicBezTo>
                  <a:pt x="16904" y="80201"/>
                  <a:pt x="11659" y="78728"/>
                  <a:pt x="7341" y="74105"/>
                </a:cubicBezTo>
                <a:cubicBezTo>
                  <a:pt x="3543" y="70028"/>
                  <a:pt x="381" y="60998"/>
                  <a:pt x="191" y="51981"/>
                </a:cubicBezTo>
                <a:cubicBezTo>
                  <a:pt x="0" y="43815"/>
                  <a:pt x="2299" y="36068"/>
                  <a:pt x="5651" y="32004"/>
                </a:cubicBezTo>
                <a:cubicBezTo>
                  <a:pt x="10312" y="26404"/>
                  <a:pt x="16637" y="23902"/>
                  <a:pt x="25070" y="27686"/>
                </a:cubicBezTo>
                <a:cubicBezTo>
                  <a:pt x="28550" y="29248"/>
                  <a:pt x="31420" y="31509"/>
                  <a:pt x="33782" y="34278"/>
                </a:cubicBezTo>
                <a:lnTo>
                  <a:pt x="34176" y="34265"/>
                </a:lnTo>
                <a:cubicBezTo>
                  <a:pt x="34379" y="27293"/>
                  <a:pt x="34620" y="20308"/>
                  <a:pt x="34620" y="13234"/>
                </a:cubicBezTo>
                <a:cubicBezTo>
                  <a:pt x="34620" y="7201"/>
                  <a:pt x="37922" y="4953"/>
                  <a:pt x="38621" y="4356"/>
                </a:cubicBezTo>
                <a:cubicBezTo>
                  <a:pt x="40678" y="2578"/>
                  <a:pt x="42926" y="1778"/>
                  <a:pt x="45187" y="1588"/>
                </a:cubicBezTo>
                <a:cubicBezTo>
                  <a:pt x="45860" y="1524"/>
                  <a:pt x="46812" y="1486"/>
                  <a:pt x="47879" y="15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 rot="0" flipH="0" flipV="0">
            <a:off x="12516266" y="10649976"/>
            <a:ext cx="232663" cy="318083"/>
          </a:xfrm>
          <a:custGeom>
            <a:pathLst>
              <a:path w="232663" h="318083">
                <a:moveTo>
                  <a:pt x="850" y="15836"/>
                </a:moveTo>
                <a:cubicBezTo>
                  <a:pt x="0" y="12407"/>
                  <a:pt x="685" y="8661"/>
                  <a:pt x="3085" y="5702"/>
                </a:cubicBezTo>
                <a:cubicBezTo>
                  <a:pt x="7098" y="762"/>
                  <a:pt x="14388" y="0"/>
                  <a:pt x="19341" y="4025"/>
                </a:cubicBezTo>
                <a:cubicBezTo>
                  <a:pt x="22440" y="6553"/>
                  <a:pt x="23964" y="9702"/>
                  <a:pt x="24319" y="13373"/>
                </a:cubicBezTo>
                <a:cubicBezTo>
                  <a:pt x="24472" y="15125"/>
                  <a:pt x="23697" y="18972"/>
                  <a:pt x="23328" y="20661"/>
                </a:cubicBezTo>
                <a:cubicBezTo>
                  <a:pt x="23684" y="22973"/>
                  <a:pt x="24611" y="25221"/>
                  <a:pt x="25297" y="27481"/>
                </a:cubicBezTo>
                <a:cubicBezTo>
                  <a:pt x="27735" y="35559"/>
                  <a:pt x="33285" y="44220"/>
                  <a:pt x="37197" y="51764"/>
                </a:cubicBezTo>
                <a:cubicBezTo>
                  <a:pt x="39394" y="55993"/>
                  <a:pt x="43394" y="59092"/>
                  <a:pt x="46862" y="62648"/>
                </a:cubicBezTo>
                <a:cubicBezTo>
                  <a:pt x="50570" y="66420"/>
                  <a:pt x="53961" y="70471"/>
                  <a:pt x="56336" y="75221"/>
                </a:cubicBezTo>
                <a:cubicBezTo>
                  <a:pt x="62495" y="87527"/>
                  <a:pt x="68185" y="102183"/>
                  <a:pt x="71944" y="115340"/>
                </a:cubicBezTo>
                <a:cubicBezTo>
                  <a:pt x="72998" y="119036"/>
                  <a:pt x="73379" y="122947"/>
                  <a:pt x="73595" y="126884"/>
                </a:cubicBezTo>
                <a:cubicBezTo>
                  <a:pt x="73773" y="130136"/>
                  <a:pt x="73582" y="133463"/>
                  <a:pt x="74840" y="136422"/>
                </a:cubicBezTo>
                <a:cubicBezTo>
                  <a:pt x="78916" y="145934"/>
                  <a:pt x="86702" y="154037"/>
                  <a:pt x="92201" y="162749"/>
                </a:cubicBezTo>
                <a:cubicBezTo>
                  <a:pt x="103504" y="180656"/>
                  <a:pt x="114883" y="197915"/>
                  <a:pt x="127367" y="215073"/>
                </a:cubicBezTo>
                <a:cubicBezTo>
                  <a:pt x="134377" y="224712"/>
                  <a:pt x="140092" y="236485"/>
                  <a:pt x="147446" y="246518"/>
                </a:cubicBezTo>
                <a:cubicBezTo>
                  <a:pt x="147814" y="247026"/>
                  <a:pt x="148208" y="247522"/>
                  <a:pt x="148589" y="248017"/>
                </a:cubicBezTo>
                <a:cubicBezTo>
                  <a:pt x="152780" y="251789"/>
                  <a:pt x="156856" y="255624"/>
                  <a:pt x="161759" y="258609"/>
                </a:cubicBezTo>
                <a:cubicBezTo>
                  <a:pt x="165251" y="260768"/>
                  <a:pt x="166775" y="260971"/>
                  <a:pt x="170369" y="262304"/>
                </a:cubicBezTo>
                <a:cubicBezTo>
                  <a:pt x="171652" y="262787"/>
                  <a:pt x="174306" y="264362"/>
                  <a:pt x="175475" y="265365"/>
                </a:cubicBezTo>
                <a:cubicBezTo>
                  <a:pt x="177329" y="266940"/>
                  <a:pt x="178218" y="268578"/>
                  <a:pt x="178637" y="269505"/>
                </a:cubicBezTo>
                <a:cubicBezTo>
                  <a:pt x="181507" y="275677"/>
                  <a:pt x="179170" y="280122"/>
                  <a:pt x="175741" y="283107"/>
                </a:cubicBezTo>
                <a:cubicBezTo>
                  <a:pt x="174420" y="284288"/>
                  <a:pt x="171449" y="286892"/>
                  <a:pt x="165721" y="285749"/>
                </a:cubicBezTo>
                <a:cubicBezTo>
                  <a:pt x="163956" y="285393"/>
                  <a:pt x="162241" y="284949"/>
                  <a:pt x="160577" y="284453"/>
                </a:cubicBezTo>
                <a:cubicBezTo>
                  <a:pt x="161454" y="285901"/>
                  <a:pt x="162470" y="287171"/>
                  <a:pt x="163816" y="288085"/>
                </a:cubicBezTo>
                <a:cubicBezTo>
                  <a:pt x="171347" y="293102"/>
                  <a:pt x="185152" y="293940"/>
                  <a:pt x="196125" y="290714"/>
                </a:cubicBezTo>
                <a:cubicBezTo>
                  <a:pt x="201789" y="289025"/>
                  <a:pt x="207009" y="286409"/>
                  <a:pt x="208710" y="281329"/>
                </a:cubicBezTo>
                <a:cubicBezTo>
                  <a:pt x="210717" y="275284"/>
                  <a:pt x="217283" y="272007"/>
                  <a:pt x="223341" y="274026"/>
                </a:cubicBezTo>
                <a:cubicBezTo>
                  <a:pt x="229386" y="276046"/>
                  <a:pt x="232663" y="282599"/>
                  <a:pt x="230643" y="288644"/>
                </a:cubicBezTo>
                <a:cubicBezTo>
                  <a:pt x="226656" y="300608"/>
                  <a:pt x="216051" y="308926"/>
                  <a:pt x="202678" y="312888"/>
                </a:cubicBezTo>
                <a:cubicBezTo>
                  <a:pt x="185063" y="318083"/>
                  <a:pt x="163054" y="315365"/>
                  <a:pt x="150989" y="307326"/>
                </a:cubicBezTo>
                <a:cubicBezTo>
                  <a:pt x="146519" y="304341"/>
                  <a:pt x="143039" y="300049"/>
                  <a:pt x="140219" y="295134"/>
                </a:cubicBezTo>
                <a:cubicBezTo>
                  <a:pt x="137527" y="290486"/>
                  <a:pt x="135584" y="285101"/>
                  <a:pt x="132752" y="281126"/>
                </a:cubicBezTo>
                <a:cubicBezTo>
                  <a:pt x="131367" y="279195"/>
                  <a:pt x="119696" y="263092"/>
                  <a:pt x="116407" y="255396"/>
                </a:cubicBezTo>
                <a:cubicBezTo>
                  <a:pt x="113714" y="249147"/>
                  <a:pt x="114984" y="244169"/>
                  <a:pt x="116750" y="241197"/>
                </a:cubicBezTo>
                <a:cubicBezTo>
                  <a:pt x="114134" y="236841"/>
                  <a:pt x="111505" y="232574"/>
                  <a:pt x="108660" y="228688"/>
                </a:cubicBezTo>
                <a:cubicBezTo>
                  <a:pt x="95871" y="211098"/>
                  <a:pt x="84212" y="193420"/>
                  <a:pt x="72643" y="175106"/>
                </a:cubicBezTo>
                <a:cubicBezTo>
                  <a:pt x="66509" y="165378"/>
                  <a:pt x="58139" y="156145"/>
                  <a:pt x="53580" y="145528"/>
                </a:cubicBezTo>
                <a:cubicBezTo>
                  <a:pt x="51903" y="141578"/>
                  <a:pt x="51142" y="137362"/>
                  <a:pt x="50799" y="133044"/>
                </a:cubicBezTo>
                <a:cubicBezTo>
                  <a:pt x="50494" y="129234"/>
                  <a:pt x="50735" y="125297"/>
                  <a:pt x="49706" y="121703"/>
                </a:cubicBezTo>
                <a:cubicBezTo>
                  <a:pt x="46315" y="109828"/>
                  <a:pt x="41197" y="96633"/>
                  <a:pt x="35648" y="85558"/>
                </a:cubicBezTo>
                <a:cubicBezTo>
                  <a:pt x="33450" y="81164"/>
                  <a:pt x="29488" y="78015"/>
                  <a:pt x="26059" y="74548"/>
                </a:cubicBezTo>
                <a:cubicBezTo>
                  <a:pt x="22363" y="70826"/>
                  <a:pt x="19010" y="66915"/>
                  <a:pt x="16674" y="62419"/>
                </a:cubicBezTo>
                <a:cubicBezTo>
                  <a:pt x="12140" y="53694"/>
                  <a:pt x="5993" y="43534"/>
                  <a:pt x="3161" y="34187"/>
                </a:cubicBezTo>
                <a:cubicBezTo>
                  <a:pt x="1916" y="30072"/>
                  <a:pt x="533" y="25919"/>
                  <a:pt x="165" y="21627"/>
                </a:cubicBezTo>
                <a:cubicBezTo>
                  <a:pt x="50" y="20204"/>
                  <a:pt x="470" y="17690"/>
                  <a:pt x="850" y="15836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 rot="0" flipH="0" flipV="0">
            <a:off x="12635984" y="10873386"/>
            <a:ext cx="109575" cy="76618"/>
          </a:xfrm>
          <a:custGeom>
            <a:pathLst>
              <a:path w="109575" h="76618">
                <a:moveTo>
                  <a:pt x="12598" y="24536"/>
                </a:moveTo>
                <a:cubicBezTo>
                  <a:pt x="10224" y="24574"/>
                  <a:pt x="7836" y="23889"/>
                  <a:pt x="5766" y="22428"/>
                </a:cubicBezTo>
                <a:cubicBezTo>
                  <a:pt x="8458" y="24321"/>
                  <a:pt x="10808" y="24662"/>
                  <a:pt x="12598" y="24536"/>
                </a:cubicBezTo>
                <a:moveTo>
                  <a:pt x="78955" y="56222"/>
                </a:moveTo>
                <a:cubicBezTo>
                  <a:pt x="75539" y="58546"/>
                  <a:pt x="72097" y="59994"/>
                  <a:pt x="68986" y="60464"/>
                </a:cubicBezTo>
                <a:cubicBezTo>
                  <a:pt x="60959" y="61708"/>
                  <a:pt x="52349" y="60146"/>
                  <a:pt x="44055" y="56717"/>
                </a:cubicBezTo>
                <a:cubicBezTo>
                  <a:pt x="33451" y="52336"/>
                  <a:pt x="23316" y="44932"/>
                  <a:pt x="16039" y="38467"/>
                </a:cubicBezTo>
                <a:cubicBezTo>
                  <a:pt x="12332" y="35165"/>
                  <a:pt x="9068" y="31139"/>
                  <a:pt x="6185" y="27139"/>
                </a:cubicBezTo>
                <a:cubicBezTo>
                  <a:pt x="2693" y="22301"/>
                  <a:pt x="2299" y="21908"/>
                  <a:pt x="1257" y="17209"/>
                </a:cubicBezTo>
                <a:cubicBezTo>
                  <a:pt x="0" y="11519"/>
                  <a:pt x="1626" y="7925"/>
                  <a:pt x="1994" y="7252"/>
                </a:cubicBezTo>
                <a:cubicBezTo>
                  <a:pt x="3531" y="4470"/>
                  <a:pt x="5791" y="2705"/>
                  <a:pt x="8687" y="1804"/>
                </a:cubicBezTo>
                <a:cubicBezTo>
                  <a:pt x="10211" y="1334"/>
                  <a:pt x="14083" y="0"/>
                  <a:pt x="19074" y="3531"/>
                </a:cubicBezTo>
                <a:cubicBezTo>
                  <a:pt x="22059" y="5626"/>
                  <a:pt x="23748" y="8890"/>
                  <a:pt x="23964" y="12268"/>
                </a:cubicBezTo>
                <a:lnTo>
                  <a:pt x="24929" y="13602"/>
                </a:lnTo>
                <a:cubicBezTo>
                  <a:pt x="26847" y="16256"/>
                  <a:pt x="28930" y="18987"/>
                  <a:pt x="31381" y="21171"/>
                </a:cubicBezTo>
                <a:cubicBezTo>
                  <a:pt x="37007" y="26161"/>
                  <a:pt x="44703" y="31978"/>
                  <a:pt x="52869" y="35343"/>
                </a:cubicBezTo>
                <a:cubicBezTo>
                  <a:pt x="56921" y="37007"/>
                  <a:pt x="61048" y="38150"/>
                  <a:pt x="64985" y="37667"/>
                </a:cubicBezTo>
                <a:cubicBezTo>
                  <a:pt x="65607" y="37223"/>
                  <a:pt x="68579" y="35000"/>
                  <a:pt x="70192" y="33400"/>
                </a:cubicBezTo>
                <a:cubicBezTo>
                  <a:pt x="74040" y="29603"/>
                  <a:pt x="77634" y="25386"/>
                  <a:pt x="80162" y="23152"/>
                </a:cubicBezTo>
                <a:cubicBezTo>
                  <a:pt x="85457" y="18428"/>
                  <a:pt x="90753" y="18352"/>
                  <a:pt x="93446" y="19012"/>
                </a:cubicBezTo>
                <a:cubicBezTo>
                  <a:pt x="96684" y="19837"/>
                  <a:pt x="99872" y="22035"/>
                  <a:pt x="101523" y="24929"/>
                </a:cubicBezTo>
                <a:cubicBezTo>
                  <a:pt x="103999" y="29260"/>
                  <a:pt x="105003" y="34696"/>
                  <a:pt x="104787" y="40461"/>
                </a:cubicBezTo>
                <a:cubicBezTo>
                  <a:pt x="104723" y="42315"/>
                  <a:pt x="104507" y="44233"/>
                  <a:pt x="104253" y="46100"/>
                </a:cubicBezTo>
                <a:cubicBezTo>
                  <a:pt x="105346" y="47332"/>
                  <a:pt x="106450" y="49072"/>
                  <a:pt x="107047" y="51447"/>
                </a:cubicBezTo>
                <a:cubicBezTo>
                  <a:pt x="107187" y="51980"/>
                  <a:pt x="107289" y="52958"/>
                  <a:pt x="107365" y="53999"/>
                </a:cubicBezTo>
                <a:cubicBezTo>
                  <a:pt x="109562" y="57708"/>
                  <a:pt x="109575" y="62483"/>
                  <a:pt x="107047" y="66306"/>
                </a:cubicBezTo>
                <a:cubicBezTo>
                  <a:pt x="103872" y="71056"/>
                  <a:pt x="100304" y="71805"/>
                  <a:pt x="98551" y="72097"/>
                </a:cubicBezTo>
                <a:cubicBezTo>
                  <a:pt x="98069" y="72173"/>
                  <a:pt x="97611" y="72237"/>
                  <a:pt x="97154" y="72262"/>
                </a:cubicBezTo>
                <a:cubicBezTo>
                  <a:pt x="94932" y="74853"/>
                  <a:pt x="92569" y="75450"/>
                  <a:pt x="91515" y="75729"/>
                </a:cubicBezTo>
                <a:cubicBezTo>
                  <a:pt x="88213" y="76618"/>
                  <a:pt x="85356" y="76047"/>
                  <a:pt x="82905" y="74675"/>
                </a:cubicBezTo>
                <a:cubicBezTo>
                  <a:pt x="82092" y="74218"/>
                  <a:pt x="75107" y="70382"/>
                  <a:pt x="77317" y="61645"/>
                </a:cubicBezTo>
                <a:cubicBezTo>
                  <a:pt x="77431" y="61162"/>
                  <a:pt x="78282" y="58737"/>
                  <a:pt x="78955" y="5622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 rot="0" flipH="0" flipV="0">
            <a:off x="12707059" y="10665491"/>
            <a:ext cx="88251" cy="286943"/>
          </a:xfrm>
          <a:custGeom>
            <a:pathLst>
              <a:path w="88251" h="286943">
                <a:moveTo>
                  <a:pt x="67157" y="266128"/>
                </a:moveTo>
                <a:cubicBezTo>
                  <a:pt x="66472" y="266724"/>
                  <a:pt x="65849" y="267448"/>
                  <a:pt x="65303" y="268350"/>
                </a:cubicBezTo>
                <a:cubicBezTo>
                  <a:pt x="65837" y="267512"/>
                  <a:pt x="66446" y="266775"/>
                  <a:pt x="67157" y="266128"/>
                </a:cubicBezTo>
                <a:moveTo>
                  <a:pt x="65126" y="268629"/>
                </a:moveTo>
                <a:lnTo>
                  <a:pt x="65049" y="268782"/>
                </a:lnTo>
                <a:lnTo>
                  <a:pt x="65291" y="268375"/>
                </a:lnTo>
                <a:close/>
                <a:moveTo>
                  <a:pt x="28448" y="39091"/>
                </a:moveTo>
                <a:cubicBezTo>
                  <a:pt x="27318" y="37528"/>
                  <a:pt x="19571" y="26733"/>
                  <a:pt x="17094" y="22022"/>
                </a:cubicBezTo>
                <a:cubicBezTo>
                  <a:pt x="15392" y="18783"/>
                  <a:pt x="14770" y="15977"/>
                  <a:pt x="14694" y="14211"/>
                </a:cubicBezTo>
                <a:cubicBezTo>
                  <a:pt x="14452" y="8509"/>
                  <a:pt x="17170" y="5004"/>
                  <a:pt x="20828" y="2908"/>
                </a:cubicBezTo>
                <a:cubicBezTo>
                  <a:pt x="22923" y="1715"/>
                  <a:pt x="27000" y="0"/>
                  <a:pt x="33198" y="2654"/>
                </a:cubicBezTo>
                <a:cubicBezTo>
                  <a:pt x="38125" y="4763"/>
                  <a:pt x="40830" y="9906"/>
                  <a:pt x="40081" y="14973"/>
                </a:cubicBezTo>
                <a:cubicBezTo>
                  <a:pt x="41999" y="17844"/>
                  <a:pt x="44463" y="21552"/>
                  <a:pt x="45961" y="23685"/>
                </a:cubicBezTo>
                <a:cubicBezTo>
                  <a:pt x="48133" y="26784"/>
                  <a:pt x="49517" y="29350"/>
                  <a:pt x="49924" y="30455"/>
                </a:cubicBezTo>
                <a:cubicBezTo>
                  <a:pt x="57163" y="50508"/>
                  <a:pt x="61011" y="71196"/>
                  <a:pt x="61620" y="92507"/>
                </a:cubicBezTo>
                <a:cubicBezTo>
                  <a:pt x="62179" y="112306"/>
                  <a:pt x="61366" y="124752"/>
                  <a:pt x="50495" y="141834"/>
                </a:cubicBezTo>
                <a:cubicBezTo>
                  <a:pt x="45034" y="150419"/>
                  <a:pt x="36550" y="160998"/>
                  <a:pt x="30645" y="172301"/>
                </a:cubicBezTo>
                <a:cubicBezTo>
                  <a:pt x="26225" y="180759"/>
                  <a:pt x="22885" y="189624"/>
                  <a:pt x="26429" y="198107"/>
                </a:cubicBezTo>
                <a:cubicBezTo>
                  <a:pt x="27788" y="201397"/>
                  <a:pt x="30797" y="203924"/>
                  <a:pt x="33833" y="206400"/>
                </a:cubicBezTo>
                <a:cubicBezTo>
                  <a:pt x="38557" y="210261"/>
                  <a:pt x="43701" y="213728"/>
                  <a:pt x="47638" y="217246"/>
                </a:cubicBezTo>
                <a:cubicBezTo>
                  <a:pt x="50419" y="219761"/>
                  <a:pt x="52387" y="222682"/>
                  <a:pt x="53975" y="225857"/>
                </a:cubicBezTo>
                <a:cubicBezTo>
                  <a:pt x="55143" y="228181"/>
                  <a:pt x="55880" y="230746"/>
                  <a:pt x="57442" y="232943"/>
                </a:cubicBezTo>
                <a:cubicBezTo>
                  <a:pt x="58102" y="233858"/>
                  <a:pt x="59245" y="234252"/>
                  <a:pt x="60160" y="234925"/>
                </a:cubicBezTo>
                <a:cubicBezTo>
                  <a:pt x="62319" y="236499"/>
                  <a:pt x="64351" y="238252"/>
                  <a:pt x="66002" y="240411"/>
                </a:cubicBezTo>
                <a:cubicBezTo>
                  <a:pt x="67969" y="242964"/>
                  <a:pt x="71284" y="249199"/>
                  <a:pt x="74624" y="255461"/>
                </a:cubicBezTo>
                <a:cubicBezTo>
                  <a:pt x="76085" y="258216"/>
                  <a:pt x="78155" y="261684"/>
                  <a:pt x="79514" y="263893"/>
                </a:cubicBezTo>
                <a:cubicBezTo>
                  <a:pt x="79742" y="263995"/>
                  <a:pt x="79996" y="264109"/>
                  <a:pt x="80225" y="264223"/>
                </a:cubicBezTo>
                <a:cubicBezTo>
                  <a:pt x="85940" y="267080"/>
                  <a:pt x="88251" y="274027"/>
                  <a:pt x="85406" y="279729"/>
                </a:cubicBezTo>
                <a:cubicBezTo>
                  <a:pt x="82892" y="284746"/>
                  <a:pt x="79056" y="286409"/>
                  <a:pt x="75246" y="286714"/>
                </a:cubicBezTo>
                <a:cubicBezTo>
                  <a:pt x="72465" y="286943"/>
                  <a:pt x="68312" y="286308"/>
                  <a:pt x="64389" y="282333"/>
                </a:cubicBezTo>
                <a:cubicBezTo>
                  <a:pt x="62192" y="280110"/>
                  <a:pt x="59068" y="275272"/>
                  <a:pt x="56058" y="269747"/>
                </a:cubicBezTo>
                <a:cubicBezTo>
                  <a:pt x="52832" y="263842"/>
                  <a:pt x="49581" y="256972"/>
                  <a:pt x="47676" y="254508"/>
                </a:cubicBezTo>
                <a:cubicBezTo>
                  <a:pt x="46863" y="253454"/>
                  <a:pt x="45606" y="252946"/>
                  <a:pt x="44564" y="252171"/>
                </a:cubicBezTo>
                <a:cubicBezTo>
                  <a:pt x="42316" y="250520"/>
                  <a:pt x="40259" y="248666"/>
                  <a:pt x="38633" y="246380"/>
                </a:cubicBezTo>
                <a:cubicBezTo>
                  <a:pt x="36893" y="243954"/>
                  <a:pt x="35636" y="241325"/>
                  <a:pt x="34442" y="238671"/>
                </a:cubicBezTo>
                <a:cubicBezTo>
                  <a:pt x="33782" y="237198"/>
                  <a:pt x="33426" y="235585"/>
                  <a:pt x="32156" y="234442"/>
                </a:cubicBezTo>
                <a:cubicBezTo>
                  <a:pt x="27610" y="230340"/>
                  <a:pt x="21311" y="226339"/>
                  <a:pt x="16104" y="221666"/>
                </a:cubicBezTo>
                <a:cubicBezTo>
                  <a:pt x="11328" y="217348"/>
                  <a:pt x="7366" y="212484"/>
                  <a:pt x="5067" y="206997"/>
                </a:cubicBezTo>
                <a:cubicBezTo>
                  <a:pt x="0" y="194818"/>
                  <a:pt x="1397" y="182042"/>
                  <a:pt x="6401" y="169659"/>
                </a:cubicBezTo>
                <a:cubicBezTo>
                  <a:pt x="12408" y="154788"/>
                  <a:pt x="23952" y="140475"/>
                  <a:pt x="30988" y="129413"/>
                </a:cubicBezTo>
                <a:cubicBezTo>
                  <a:pt x="38951" y="116903"/>
                  <a:pt x="38913" y="107658"/>
                  <a:pt x="38506" y="93167"/>
                </a:cubicBezTo>
                <a:cubicBezTo>
                  <a:pt x="37973" y="74613"/>
                  <a:pt x="34658" y="56578"/>
                  <a:pt x="28448" y="3909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 rot="0" flipH="0" flipV="0">
            <a:off x="12720622" y="10708675"/>
            <a:ext cx="92099" cy="263537"/>
          </a:xfrm>
          <a:custGeom>
            <a:pathLst>
              <a:path w="92099" h="263537">
                <a:moveTo>
                  <a:pt x="25082" y="16421"/>
                </a:moveTo>
                <a:cubicBezTo>
                  <a:pt x="24968" y="16066"/>
                  <a:pt x="24867" y="15685"/>
                  <a:pt x="24790" y="15304"/>
                </a:cubicBezTo>
                <a:cubicBezTo>
                  <a:pt x="24879" y="15723"/>
                  <a:pt x="24981" y="16104"/>
                  <a:pt x="25082" y="16421"/>
                </a:cubicBezTo>
                <a:moveTo>
                  <a:pt x="21539" y="97688"/>
                </a:moveTo>
                <a:cubicBezTo>
                  <a:pt x="23800" y="92024"/>
                  <a:pt x="26732" y="86626"/>
                  <a:pt x="28269" y="80657"/>
                </a:cubicBezTo>
                <a:cubicBezTo>
                  <a:pt x="30644" y="71424"/>
                  <a:pt x="28955" y="61455"/>
                  <a:pt x="27964" y="52146"/>
                </a:cubicBezTo>
                <a:cubicBezTo>
                  <a:pt x="27025" y="43281"/>
                  <a:pt x="26136" y="34505"/>
                  <a:pt x="25032" y="25679"/>
                </a:cubicBezTo>
                <a:cubicBezTo>
                  <a:pt x="24435" y="20916"/>
                  <a:pt x="24511" y="20307"/>
                  <a:pt x="24511" y="16180"/>
                </a:cubicBezTo>
                <a:cubicBezTo>
                  <a:pt x="24511" y="14745"/>
                  <a:pt x="24575" y="10999"/>
                  <a:pt x="24689" y="10478"/>
                </a:cubicBezTo>
                <a:cubicBezTo>
                  <a:pt x="26237" y="2705"/>
                  <a:pt x="32346" y="1512"/>
                  <a:pt x="34657" y="1245"/>
                </a:cubicBezTo>
                <a:cubicBezTo>
                  <a:pt x="35826" y="1093"/>
                  <a:pt x="45198" y="0"/>
                  <a:pt x="47421" y="10541"/>
                </a:cubicBezTo>
                <a:cubicBezTo>
                  <a:pt x="47675" y="11786"/>
                  <a:pt x="47726" y="13018"/>
                  <a:pt x="47586" y="14212"/>
                </a:cubicBezTo>
                <a:cubicBezTo>
                  <a:pt x="47611" y="14936"/>
                  <a:pt x="47637" y="15812"/>
                  <a:pt x="47637" y="16180"/>
                </a:cubicBezTo>
                <a:cubicBezTo>
                  <a:pt x="47637" y="19062"/>
                  <a:pt x="47560" y="19481"/>
                  <a:pt x="47980" y="22809"/>
                </a:cubicBezTo>
                <a:cubicBezTo>
                  <a:pt x="49097" y="31775"/>
                  <a:pt x="50024" y="40716"/>
                  <a:pt x="50964" y="49720"/>
                </a:cubicBezTo>
                <a:cubicBezTo>
                  <a:pt x="52234" y="61709"/>
                  <a:pt x="53733" y="74548"/>
                  <a:pt x="50659" y="86436"/>
                </a:cubicBezTo>
                <a:cubicBezTo>
                  <a:pt x="48462" y="94932"/>
                  <a:pt x="43014" y="102069"/>
                  <a:pt x="41553" y="110870"/>
                </a:cubicBezTo>
                <a:cubicBezTo>
                  <a:pt x="39026" y="126072"/>
                  <a:pt x="44703" y="140766"/>
                  <a:pt x="52183" y="154876"/>
                </a:cubicBezTo>
                <a:cubicBezTo>
                  <a:pt x="60883" y="171322"/>
                  <a:pt x="72224" y="186969"/>
                  <a:pt x="79793" y="201459"/>
                </a:cubicBezTo>
                <a:cubicBezTo>
                  <a:pt x="83603" y="208775"/>
                  <a:pt x="89026" y="220332"/>
                  <a:pt x="90639" y="231089"/>
                </a:cubicBezTo>
                <a:cubicBezTo>
                  <a:pt x="92099" y="240855"/>
                  <a:pt x="90474" y="250024"/>
                  <a:pt x="84848" y="256920"/>
                </a:cubicBezTo>
                <a:cubicBezTo>
                  <a:pt x="84733" y="257047"/>
                  <a:pt x="80657" y="260984"/>
                  <a:pt x="77748" y="262216"/>
                </a:cubicBezTo>
                <a:cubicBezTo>
                  <a:pt x="74675" y="263537"/>
                  <a:pt x="71818" y="263448"/>
                  <a:pt x="69709" y="262927"/>
                </a:cubicBezTo>
                <a:cubicBezTo>
                  <a:pt x="67220" y="262305"/>
                  <a:pt x="63029" y="260553"/>
                  <a:pt x="61213" y="254787"/>
                </a:cubicBezTo>
                <a:cubicBezTo>
                  <a:pt x="60451" y="252437"/>
                  <a:pt x="60184" y="240410"/>
                  <a:pt x="60146" y="238518"/>
                </a:cubicBezTo>
                <a:cubicBezTo>
                  <a:pt x="58546" y="227990"/>
                  <a:pt x="55625" y="217525"/>
                  <a:pt x="52869" y="207263"/>
                </a:cubicBezTo>
                <a:cubicBezTo>
                  <a:pt x="50355" y="197903"/>
                  <a:pt x="45795" y="190982"/>
                  <a:pt x="40537" y="184962"/>
                </a:cubicBezTo>
                <a:cubicBezTo>
                  <a:pt x="39725" y="186143"/>
                  <a:pt x="38671" y="187197"/>
                  <a:pt x="37413" y="188048"/>
                </a:cubicBezTo>
                <a:cubicBezTo>
                  <a:pt x="32105" y="191592"/>
                  <a:pt x="24905" y="190157"/>
                  <a:pt x="21374" y="184848"/>
                </a:cubicBezTo>
                <a:cubicBezTo>
                  <a:pt x="8420" y="165417"/>
                  <a:pt x="0" y="148564"/>
                  <a:pt x="4394" y="125996"/>
                </a:cubicBezTo>
                <a:cubicBezTo>
                  <a:pt x="4724" y="123126"/>
                  <a:pt x="5461" y="120256"/>
                  <a:pt x="6591" y="117385"/>
                </a:cubicBezTo>
                <a:cubicBezTo>
                  <a:pt x="8191" y="111950"/>
                  <a:pt x="10566" y="104990"/>
                  <a:pt x="14338" y="101206"/>
                </a:cubicBezTo>
                <a:cubicBezTo>
                  <a:pt x="17031" y="98526"/>
                  <a:pt x="19621" y="97815"/>
                  <a:pt x="21539" y="976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 rot="0" flipH="0" flipV="0">
            <a:off x="12716331" y="10601041"/>
            <a:ext cx="114032" cy="362648"/>
          </a:xfrm>
          <a:custGeom>
            <a:pathLst>
              <a:path w="114032" h="362648">
                <a:moveTo>
                  <a:pt x="1739" y="15100"/>
                </a:moveTo>
                <a:cubicBezTo>
                  <a:pt x="1003" y="10922"/>
                  <a:pt x="2602" y="6490"/>
                  <a:pt x="6234" y="3785"/>
                </a:cubicBezTo>
                <a:cubicBezTo>
                  <a:pt x="11365" y="0"/>
                  <a:pt x="18617" y="1080"/>
                  <a:pt x="22414" y="6211"/>
                </a:cubicBezTo>
                <a:cubicBezTo>
                  <a:pt x="23392" y="7519"/>
                  <a:pt x="25081" y="10694"/>
                  <a:pt x="24903" y="15468"/>
                </a:cubicBezTo>
                <a:cubicBezTo>
                  <a:pt x="24764" y="19354"/>
                  <a:pt x="23125" y="27558"/>
                  <a:pt x="23125" y="29781"/>
                </a:cubicBezTo>
                <a:cubicBezTo>
                  <a:pt x="23125" y="42366"/>
                  <a:pt x="26084" y="54190"/>
                  <a:pt x="29132" y="66369"/>
                </a:cubicBezTo>
                <a:cubicBezTo>
                  <a:pt x="32739" y="80847"/>
                  <a:pt x="40905" y="91185"/>
                  <a:pt x="48284" y="104114"/>
                </a:cubicBezTo>
                <a:cubicBezTo>
                  <a:pt x="59587" y="123862"/>
                  <a:pt x="70141" y="166611"/>
                  <a:pt x="70141" y="189051"/>
                </a:cubicBezTo>
                <a:cubicBezTo>
                  <a:pt x="70141" y="203377"/>
                  <a:pt x="65886" y="218554"/>
                  <a:pt x="63753" y="233463"/>
                </a:cubicBezTo>
                <a:cubicBezTo>
                  <a:pt x="62089" y="245033"/>
                  <a:pt x="61670" y="256527"/>
                  <a:pt x="68617" y="266928"/>
                </a:cubicBezTo>
                <a:cubicBezTo>
                  <a:pt x="77799" y="280695"/>
                  <a:pt x="88607" y="293725"/>
                  <a:pt x="95083" y="309104"/>
                </a:cubicBezTo>
                <a:cubicBezTo>
                  <a:pt x="97446" y="314756"/>
                  <a:pt x="97928" y="320738"/>
                  <a:pt x="97827" y="326796"/>
                </a:cubicBezTo>
                <a:cubicBezTo>
                  <a:pt x="97776" y="330644"/>
                  <a:pt x="96963" y="334530"/>
                  <a:pt x="97928" y="338073"/>
                </a:cubicBezTo>
                <a:cubicBezTo>
                  <a:pt x="98284" y="338010"/>
                  <a:pt x="98601" y="337959"/>
                  <a:pt x="98855" y="337895"/>
                </a:cubicBezTo>
                <a:cubicBezTo>
                  <a:pt x="105091" y="336511"/>
                  <a:pt x="111263" y="340448"/>
                  <a:pt x="112648" y="346671"/>
                </a:cubicBezTo>
                <a:cubicBezTo>
                  <a:pt x="114032" y="352907"/>
                  <a:pt x="110095" y="359079"/>
                  <a:pt x="103872" y="360463"/>
                </a:cubicBezTo>
                <a:cubicBezTo>
                  <a:pt x="94055" y="362648"/>
                  <a:pt x="84187" y="361746"/>
                  <a:pt x="78510" y="351332"/>
                </a:cubicBezTo>
                <a:cubicBezTo>
                  <a:pt x="75449" y="345719"/>
                  <a:pt x="74573" y="339610"/>
                  <a:pt x="74573" y="333260"/>
                </a:cubicBezTo>
                <a:cubicBezTo>
                  <a:pt x="74573" y="328180"/>
                  <a:pt x="75779" y="322859"/>
                  <a:pt x="73773" y="318083"/>
                </a:cubicBezTo>
                <a:cubicBezTo>
                  <a:pt x="67855" y="304063"/>
                  <a:pt x="57771" y="292315"/>
                  <a:pt x="49389" y="279780"/>
                </a:cubicBezTo>
                <a:cubicBezTo>
                  <a:pt x="39051" y="264274"/>
                  <a:pt x="38403" y="247408"/>
                  <a:pt x="40854" y="230199"/>
                </a:cubicBezTo>
                <a:cubicBezTo>
                  <a:pt x="42836" y="216356"/>
                  <a:pt x="47014" y="202336"/>
                  <a:pt x="47014" y="189051"/>
                </a:cubicBezTo>
                <a:cubicBezTo>
                  <a:pt x="47014" y="169646"/>
                  <a:pt x="37984" y="132676"/>
                  <a:pt x="28205" y="115582"/>
                </a:cubicBezTo>
                <a:cubicBezTo>
                  <a:pt x="19722" y="100736"/>
                  <a:pt x="10857" y="88607"/>
                  <a:pt x="6704" y="71983"/>
                </a:cubicBezTo>
                <a:cubicBezTo>
                  <a:pt x="3186" y="57949"/>
                  <a:pt x="0" y="44297"/>
                  <a:pt x="0" y="29781"/>
                </a:cubicBezTo>
                <a:cubicBezTo>
                  <a:pt x="0" y="27685"/>
                  <a:pt x="1435" y="17335"/>
                  <a:pt x="1739" y="1510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 rot="0" flipH="0" flipV="0">
            <a:off x="12765665" y="10859868"/>
            <a:ext cx="118389" cy="93941"/>
          </a:xfrm>
          <a:custGeom>
            <a:pathLst>
              <a:path w="118389" h="93941">
                <a:moveTo>
                  <a:pt x="838" y="16065"/>
                </a:moveTo>
                <a:cubicBezTo>
                  <a:pt x="0" y="12852"/>
                  <a:pt x="534" y="9296"/>
                  <a:pt x="2616" y="6375"/>
                </a:cubicBezTo>
                <a:cubicBezTo>
                  <a:pt x="6337" y="1194"/>
                  <a:pt x="13563" y="0"/>
                  <a:pt x="18744" y="3708"/>
                </a:cubicBezTo>
                <a:cubicBezTo>
                  <a:pt x="21742" y="5855"/>
                  <a:pt x="23329" y="8636"/>
                  <a:pt x="23888" y="11925"/>
                </a:cubicBezTo>
                <a:cubicBezTo>
                  <a:pt x="24053" y="12865"/>
                  <a:pt x="23926" y="14592"/>
                  <a:pt x="23786" y="16053"/>
                </a:cubicBezTo>
                <a:cubicBezTo>
                  <a:pt x="24460" y="17500"/>
                  <a:pt x="25133" y="18439"/>
                  <a:pt x="26517" y="20179"/>
                </a:cubicBezTo>
                <a:cubicBezTo>
                  <a:pt x="36283" y="32549"/>
                  <a:pt x="48856" y="37705"/>
                  <a:pt x="64312" y="37705"/>
                </a:cubicBezTo>
                <a:cubicBezTo>
                  <a:pt x="72224" y="37705"/>
                  <a:pt x="78612" y="32346"/>
                  <a:pt x="84632" y="27520"/>
                </a:cubicBezTo>
                <a:cubicBezTo>
                  <a:pt x="85623" y="26732"/>
                  <a:pt x="94843" y="19443"/>
                  <a:pt x="99377" y="17881"/>
                </a:cubicBezTo>
                <a:cubicBezTo>
                  <a:pt x="106984" y="15253"/>
                  <a:pt x="112064" y="18706"/>
                  <a:pt x="114604" y="22516"/>
                </a:cubicBezTo>
                <a:cubicBezTo>
                  <a:pt x="118389" y="28180"/>
                  <a:pt x="118376" y="34314"/>
                  <a:pt x="115074" y="40220"/>
                </a:cubicBezTo>
                <a:cubicBezTo>
                  <a:pt x="116001" y="41896"/>
                  <a:pt x="116534" y="43827"/>
                  <a:pt x="116534" y="45884"/>
                </a:cubicBezTo>
                <a:cubicBezTo>
                  <a:pt x="116534" y="52259"/>
                  <a:pt x="111366" y="57441"/>
                  <a:pt x="104977" y="57441"/>
                </a:cubicBezTo>
                <a:cubicBezTo>
                  <a:pt x="103263" y="57441"/>
                  <a:pt x="101879" y="58419"/>
                  <a:pt x="100482" y="59422"/>
                </a:cubicBezTo>
                <a:cubicBezTo>
                  <a:pt x="98602" y="60756"/>
                  <a:pt x="96862" y="62369"/>
                  <a:pt x="95122" y="64007"/>
                </a:cubicBezTo>
                <a:cubicBezTo>
                  <a:pt x="90969" y="67919"/>
                  <a:pt x="86842" y="71856"/>
                  <a:pt x="82562" y="74434"/>
                </a:cubicBezTo>
                <a:cubicBezTo>
                  <a:pt x="80035" y="75932"/>
                  <a:pt x="69290" y="84060"/>
                  <a:pt x="59778" y="88924"/>
                </a:cubicBezTo>
                <a:cubicBezTo>
                  <a:pt x="54012" y="91871"/>
                  <a:pt x="48463" y="93611"/>
                  <a:pt x="44373" y="93750"/>
                </a:cubicBezTo>
                <a:cubicBezTo>
                  <a:pt x="38811" y="93941"/>
                  <a:pt x="34569" y="91947"/>
                  <a:pt x="31584" y="88594"/>
                </a:cubicBezTo>
                <a:cubicBezTo>
                  <a:pt x="28701" y="85368"/>
                  <a:pt x="25996" y="79437"/>
                  <a:pt x="28536" y="69328"/>
                </a:cubicBezTo>
                <a:cubicBezTo>
                  <a:pt x="29857" y="64032"/>
                  <a:pt x="32422" y="59537"/>
                  <a:pt x="35953" y="55739"/>
                </a:cubicBezTo>
                <a:cubicBezTo>
                  <a:pt x="25501" y="51523"/>
                  <a:pt x="16332" y="44589"/>
                  <a:pt x="8369" y="34505"/>
                </a:cubicBezTo>
                <a:cubicBezTo>
                  <a:pt x="4546" y="29666"/>
                  <a:pt x="3517" y="27990"/>
                  <a:pt x="1307" y="22211"/>
                </a:cubicBezTo>
                <a:cubicBezTo>
                  <a:pt x="762" y="20776"/>
                  <a:pt x="737" y="18173"/>
                  <a:pt x="838" y="1606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 rot="0" flipH="0" flipV="0">
            <a:off x="12758535" y="10812441"/>
            <a:ext cx="142302" cy="90055"/>
          </a:xfrm>
          <a:custGeom>
            <a:pathLst>
              <a:path w="142302" h="90055">
                <a:moveTo>
                  <a:pt x="7632" y="22936"/>
                </a:moveTo>
                <a:cubicBezTo>
                  <a:pt x="9740" y="24142"/>
                  <a:pt x="12496" y="24650"/>
                  <a:pt x="16217" y="23355"/>
                </a:cubicBezTo>
                <a:cubicBezTo>
                  <a:pt x="13283" y="24371"/>
                  <a:pt x="10235" y="24129"/>
                  <a:pt x="7632" y="22936"/>
                </a:cubicBezTo>
                <a:moveTo>
                  <a:pt x="117398" y="45021"/>
                </a:moveTo>
                <a:cubicBezTo>
                  <a:pt x="117283" y="45110"/>
                  <a:pt x="117144" y="45237"/>
                  <a:pt x="117067" y="45313"/>
                </a:cubicBezTo>
                <a:close/>
                <a:moveTo>
                  <a:pt x="119823" y="48018"/>
                </a:moveTo>
                <a:cubicBezTo>
                  <a:pt x="119404" y="49034"/>
                  <a:pt x="119188" y="50228"/>
                  <a:pt x="119188" y="51777"/>
                </a:cubicBezTo>
                <a:cubicBezTo>
                  <a:pt x="119188" y="50469"/>
                  <a:pt x="119417" y="49199"/>
                  <a:pt x="119823" y="48018"/>
                </a:cubicBezTo>
                <a:moveTo>
                  <a:pt x="1117" y="14694"/>
                </a:moveTo>
                <a:cubicBezTo>
                  <a:pt x="0" y="9093"/>
                  <a:pt x="3162" y="3404"/>
                  <a:pt x="8698" y="1499"/>
                </a:cubicBezTo>
                <a:cubicBezTo>
                  <a:pt x="13042" y="0"/>
                  <a:pt x="16179" y="1029"/>
                  <a:pt x="18376" y="2197"/>
                </a:cubicBezTo>
                <a:cubicBezTo>
                  <a:pt x="20814" y="3493"/>
                  <a:pt x="22757" y="5499"/>
                  <a:pt x="23900" y="8433"/>
                </a:cubicBezTo>
                <a:cubicBezTo>
                  <a:pt x="24434" y="9805"/>
                  <a:pt x="24853" y="11634"/>
                  <a:pt x="24713" y="13869"/>
                </a:cubicBezTo>
                <a:cubicBezTo>
                  <a:pt x="24650" y="14758"/>
                  <a:pt x="24129" y="17044"/>
                  <a:pt x="23824" y="18314"/>
                </a:cubicBezTo>
                <a:cubicBezTo>
                  <a:pt x="24218" y="20396"/>
                  <a:pt x="25056" y="23164"/>
                  <a:pt x="25462" y="24802"/>
                </a:cubicBezTo>
                <a:cubicBezTo>
                  <a:pt x="26821" y="30149"/>
                  <a:pt x="28599" y="36791"/>
                  <a:pt x="31330" y="42875"/>
                </a:cubicBezTo>
                <a:cubicBezTo>
                  <a:pt x="33387" y="47497"/>
                  <a:pt x="35851" y="51917"/>
                  <a:pt x="39623" y="54381"/>
                </a:cubicBezTo>
                <a:cubicBezTo>
                  <a:pt x="44373" y="57467"/>
                  <a:pt x="50138" y="58889"/>
                  <a:pt x="55345" y="60934"/>
                </a:cubicBezTo>
                <a:cubicBezTo>
                  <a:pt x="65251" y="64833"/>
                  <a:pt x="71246" y="66801"/>
                  <a:pt x="76466" y="66382"/>
                </a:cubicBezTo>
                <a:cubicBezTo>
                  <a:pt x="79691" y="66116"/>
                  <a:pt x="82434" y="64744"/>
                  <a:pt x="85851" y="62788"/>
                </a:cubicBezTo>
                <a:cubicBezTo>
                  <a:pt x="90943" y="59880"/>
                  <a:pt x="96913" y="55803"/>
                  <a:pt x="105307" y="50761"/>
                </a:cubicBezTo>
                <a:cubicBezTo>
                  <a:pt x="108508" y="48856"/>
                  <a:pt x="117537" y="44894"/>
                  <a:pt x="117537" y="44894"/>
                </a:cubicBezTo>
                <a:lnTo>
                  <a:pt x="117410" y="45008"/>
                </a:lnTo>
                <a:cubicBezTo>
                  <a:pt x="118731" y="43929"/>
                  <a:pt x="120941" y="43332"/>
                  <a:pt x="123227" y="43027"/>
                </a:cubicBezTo>
                <a:cubicBezTo>
                  <a:pt x="125246" y="41274"/>
                  <a:pt x="127875" y="40220"/>
                  <a:pt x="130745" y="40220"/>
                </a:cubicBezTo>
                <a:cubicBezTo>
                  <a:pt x="137133" y="40220"/>
                  <a:pt x="142302" y="45414"/>
                  <a:pt x="142302" y="51777"/>
                </a:cubicBezTo>
                <a:cubicBezTo>
                  <a:pt x="142302" y="56603"/>
                  <a:pt x="140689" y="59054"/>
                  <a:pt x="138073" y="61658"/>
                </a:cubicBezTo>
                <a:cubicBezTo>
                  <a:pt x="136054" y="63677"/>
                  <a:pt x="132650" y="64414"/>
                  <a:pt x="129602" y="64604"/>
                </a:cubicBezTo>
                <a:cubicBezTo>
                  <a:pt x="128815" y="65099"/>
                  <a:pt x="127977" y="65569"/>
                  <a:pt x="127062" y="66039"/>
                </a:cubicBezTo>
                <a:cubicBezTo>
                  <a:pt x="123938" y="67639"/>
                  <a:pt x="119696" y="69113"/>
                  <a:pt x="117220" y="70599"/>
                </a:cubicBezTo>
                <a:cubicBezTo>
                  <a:pt x="97916" y="82168"/>
                  <a:pt x="89343" y="88544"/>
                  <a:pt x="78320" y="89433"/>
                </a:cubicBezTo>
                <a:cubicBezTo>
                  <a:pt x="70624" y="90055"/>
                  <a:pt x="61518" y="88213"/>
                  <a:pt x="46887" y="82460"/>
                </a:cubicBezTo>
                <a:cubicBezTo>
                  <a:pt x="40245" y="79844"/>
                  <a:pt x="33070" y="77698"/>
                  <a:pt x="27024" y="73774"/>
                </a:cubicBezTo>
                <a:cubicBezTo>
                  <a:pt x="13727" y="65138"/>
                  <a:pt x="6655" y="44691"/>
                  <a:pt x="3060" y="30479"/>
                </a:cubicBezTo>
                <a:cubicBezTo>
                  <a:pt x="2337" y="27647"/>
                  <a:pt x="940" y="22454"/>
                  <a:pt x="635" y="19495"/>
                </a:cubicBezTo>
                <a:cubicBezTo>
                  <a:pt x="533" y="18479"/>
                  <a:pt x="825" y="16447"/>
                  <a:pt x="1117" y="1469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 rot="0" flipH="0" flipV="0">
            <a:off x="12885862" y="10829746"/>
            <a:ext cx="246963" cy="217411"/>
          </a:xfrm>
          <a:custGeom>
            <a:pathLst>
              <a:path w="246963" h="217411">
                <a:moveTo>
                  <a:pt x="21272" y="15875"/>
                </a:moveTo>
                <a:cubicBezTo>
                  <a:pt x="20980" y="14986"/>
                  <a:pt x="20790" y="14034"/>
                  <a:pt x="20714" y="13069"/>
                </a:cubicBezTo>
                <a:cubicBezTo>
                  <a:pt x="20803" y="14136"/>
                  <a:pt x="21006" y="15075"/>
                  <a:pt x="21272" y="15875"/>
                </a:cubicBezTo>
                <a:moveTo>
                  <a:pt x="21360" y="16116"/>
                </a:moveTo>
                <a:lnTo>
                  <a:pt x="21398" y="16205"/>
                </a:lnTo>
                <a:lnTo>
                  <a:pt x="21310" y="15989"/>
                </a:lnTo>
                <a:close/>
                <a:moveTo>
                  <a:pt x="32117" y="208000"/>
                </a:moveTo>
                <a:cubicBezTo>
                  <a:pt x="31432" y="208991"/>
                  <a:pt x="29781" y="211404"/>
                  <a:pt x="28879" y="212407"/>
                </a:cubicBezTo>
                <a:cubicBezTo>
                  <a:pt x="27190" y="214325"/>
                  <a:pt x="25437" y="215315"/>
                  <a:pt x="24434" y="215760"/>
                </a:cubicBezTo>
                <a:cubicBezTo>
                  <a:pt x="20790" y="217411"/>
                  <a:pt x="17666" y="216928"/>
                  <a:pt x="15291" y="215988"/>
                </a:cubicBezTo>
                <a:cubicBezTo>
                  <a:pt x="12840" y="215011"/>
                  <a:pt x="10655" y="213309"/>
                  <a:pt x="9182" y="210362"/>
                </a:cubicBezTo>
                <a:cubicBezTo>
                  <a:pt x="8014" y="208026"/>
                  <a:pt x="6909" y="202082"/>
                  <a:pt x="6896" y="194475"/>
                </a:cubicBezTo>
                <a:cubicBezTo>
                  <a:pt x="6883" y="182816"/>
                  <a:pt x="8306" y="165493"/>
                  <a:pt x="7976" y="160159"/>
                </a:cubicBezTo>
                <a:cubicBezTo>
                  <a:pt x="6032" y="128981"/>
                  <a:pt x="1029" y="97777"/>
                  <a:pt x="343" y="66509"/>
                </a:cubicBezTo>
                <a:cubicBezTo>
                  <a:pt x="0" y="51257"/>
                  <a:pt x="1321" y="35115"/>
                  <a:pt x="9055" y="21539"/>
                </a:cubicBezTo>
                <a:cubicBezTo>
                  <a:pt x="12065" y="16281"/>
                  <a:pt x="16662" y="11329"/>
                  <a:pt x="20650" y="6859"/>
                </a:cubicBezTo>
                <a:cubicBezTo>
                  <a:pt x="21932" y="5436"/>
                  <a:pt x="24904" y="2515"/>
                  <a:pt x="26326" y="1753"/>
                </a:cubicBezTo>
                <a:cubicBezTo>
                  <a:pt x="27901" y="915"/>
                  <a:pt x="29387" y="547"/>
                  <a:pt x="30631" y="394"/>
                </a:cubicBezTo>
                <a:cubicBezTo>
                  <a:pt x="34035" y="0"/>
                  <a:pt x="36867" y="953"/>
                  <a:pt x="39204" y="2782"/>
                </a:cubicBezTo>
                <a:cubicBezTo>
                  <a:pt x="41109" y="4242"/>
                  <a:pt x="43420" y="6668"/>
                  <a:pt x="43763" y="11367"/>
                </a:cubicBezTo>
                <a:cubicBezTo>
                  <a:pt x="44119" y="16001"/>
                  <a:pt x="41655" y="20205"/>
                  <a:pt x="37845" y="22326"/>
                </a:cubicBezTo>
                <a:cubicBezTo>
                  <a:pt x="34886" y="25615"/>
                  <a:pt x="31355" y="29146"/>
                  <a:pt x="29133" y="33020"/>
                </a:cubicBezTo>
                <a:cubicBezTo>
                  <a:pt x="23481" y="42926"/>
                  <a:pt x="23202" y="54851"/>
                  <a:pt x="23456" y="65989"/>
                </a:cubicBezTo>
                <a:cubicBezTo>
                  <a:pt x="24154" y="96964"/>
                  <a:pt x="29133" y="127850"/>
                  <a:pt x="31063" y="158724"/>
                </a:cubicBezTo>
                <a:cubicBezTo>
                  <a:pt x="31190" y="160909"/>
                  <a:pt x="31165" y="166027"/>
                  <a:pt x="31063" y="171983"/>
                </a:cubicBezTo>
                <a:cubicBezTo>
                  <a:pt x="33667" y="169379"/>
                  <a:pt x="36473" y="166954"/>
                  <a:pt x="39610" y="164782"/>
                </a:cubicBezTo>
                <a:cubicBezTo>
                  <a:pt x="63982" y="147828"/>
                  <a:pt x="93115" y="135534"/>
                  <a:pt x="122249" y="130670"/>
                </a:cubicBezTo>
                <a:cubicBezTo>
                  <a:pt x="134848" y="128574"/>
                  <a:pt x="155282" y="128447"/>
                  <a:pt x="172897" y="132029"/>
                </a:cubicBezTo>
                <a:cubicBezTo>
                  <a:pt x="183362" y="134150"/>
                  <a:pt x="192836" y="137693"/>
                  <a:pt x="199745" y="142481"/>
                </a:cubicBezTo>
                <a:cubicBezTo>
                  <a:pt x="215467" y="148450"/>
                  <a:pt x="224522" y="160388"/>
                  <a:pt x="234593" y="175475"/>
                </a:cubicBezTo>
                <a:cubicBezTo>
                  <a:pt x="239064" y="182206"/>
                  <a:pt x="244258" y="193014"/>
                  <a:pt x="245858" y="198539"/>
                </a:cubicBezTo>
                <a:cubicBezTo>
                  <a:pt x="246963" y="202311"/>
                  <a:pt x="246785" y="205244"/>
                  <a:pt x="246442" y="206806"/>
                </a:cubicBezTo>
                <a:cubicBezTo>
                  <a:pt x="245668" y="210350"/>
                  <a:pt x="243776" y="212585"/>
                  <a:pt x="241731" y="214058"/>
                </a:cubicBezTo>
                <a:cubicBezTo>
                  <a:pt x="239800" y="215468"/>
                  <a:pt x="237489" y="216331"/>
                  <a:pt x="234720" y="216331"/>
                </a:cubicBezTo>
                <a:cubicBezTo>
                  <a:pt x="230263" y="216331"/>
                  <a:pt x="225513" y="213067"/>
                  <a:pt x="223519" y="209092"/>
                </a:cubicBezTo>
                <a:cubicBezTo>
                  <a:pt x="220687" y="203441"/>
                  <a:pt x="219798" y="197104"/>
                  <a:pt x="216204" y="191706"/>
                </a:cubicBezTo>
                <a:cubicBezTo>
                  <a:pt x="209308" y="181368"/>
                  <a:pt x="197586" y="172097"/>
                  <a:pt x="188645" y="163195"/>
                </a:cubicBezTo>
                <a:cubicBezTo>
                  <a:pt x="186930" y="162687"/>
                  <a:pt x="185076" y="162280"/>
                  <a:pt x="183095" y="162001"/>
                </a:cubicBezTo>
                <a:cubicBezTo>
                  <a:pt x="179006" y="161417"/>
                  <a:pt x="173138" y="161759"/>
                  <a:pt x="169633" y="161023"/>
                </a:cubicBezTo>
                <a:cubicBezTo>
                  <a:pt x="168896" y="160858"/>
                  <a:pt x="167791" y="160299"/>
                  <a:pt x="166661" y="159613"/>
                </a:cubicBezTo>
                <a:cubicBezTo>
                  <a:pt x="154812" y="162979"/>
                  <a:pt x="141007" y="162166"/>
                  <a:pt x="128548" y="163728"/>
                </a:cubicBezTo>
                <a:cubicBezTo>
                  <a:pt x="115607" y="165341"/>
                  <a:pt x="106298" y="171627"/>
                  <a:pt x="94436" y="175183"/>
                </a:cubicBezTo>
                <a:cubicBezTo>
                  <a:pt x="84606" y="178130"/>
                  <a:pt x="74103" y="180619"/>
                  <a:pt x="64591" y="184543"/>
                </a:cubicBezTo>
                <a:cubicBezTo>
                  <a:pt x="58762" y="186944"/>
                  <a:pt x="54342" y="191528"/>
                  <a:pt x="48386" y="193903"/>
                </a:cubicBezTo>
                <a:cubicBezTo>
                  <a:pt x="46278" y="194741"/>
                  <a:pt x="44068" y="194932"/>
                  <a:pt x="41985" y="194525"/>
                </a:cubicBezTo>
                <a:cubicBezTo>
                  <a:pt x="40448" y="196557"/>
                  <a:pt x="38975" y="198640"/>
                  <a:pt x="37489" y="200774"/>
                </a:cubicBezTo>
                <a:cubicBezTo>
                  <a:pt x="35661" y="203428"/>
                  <a:pt x="34149" y="205600"/>
                  <a:pt x="32117" y="20800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 rot="0" flipH="0" flipV="0">
            <a:off x="12878630" y="10826988"/>
            <a:ext cx="77990" cy="208863"/>
          </a:xfrm>
          <a:custGeom>
            <a:pathLst>
              <a:path w="77990" h="208863">
                <a:moveTo>
                  <a:pt x="53543" y="160591"/>
                </a:moveTo>
                <a:cubicBezTo>
                  <a:pt x="53391" y="163384"/>
                  <a:pt x="54330" y="165797"/>
                  <a:pt x="56197" y="167868"/>
                </a:cubicBezTo>
                <a:cubicBezTo>
                  <a:pt x="54546" y="165886"/>
                  <a:pt x="53555" y="163359"/>
                  <a:pt x="53543" y="160591"/>
                </a:cubicBezTo>
                <a:moveTo>
                  <a:pt x="60273" y="171004"/>
                </a:moveTo>
                <a:cubicBezTo>
                  <a:pt x="61417" y="171563"/>
                  <a:pt x="62915" y="172033"/>
                  <a:pt x="64909" y="172059"/>
                </a:cubicBezTo>
                <a:cubicBezTo>
                  <a:pt x="63258" y="172033"/>
                  <a:pt x="61696" y="171665"/>
                  <a:pt x="60273" y="171004"/>
                </a:cubicBezTo>
                <a:moveTo>
                  <a:pt x="11761" y="101092"/>
                </a:moveTo>
                <a:cubicBezTo>
                  <a:pt x="9386" y="77826"/>
                  <a:pt x="12954" y="53480"/>
                  <a:pt x="21552" y="32436"/>
                </a:cubicBezTo>
                <a:cubicBezTo>
                  <a:pt x="24130" y="26162"/>
                  <a:pt x="34189" y="12789"/>
                  <a:pt x="43853" y="6045"/>
                </a:cubicBezTo>
                <a:cubicBezTo>
                  <a:pt x="50191" y="1638"/>
                  <a:pt x="56667" y="0"/>
                  <a:pt x="61709" y="851"/>
                </a:cubicBezTo>
                <a:cubicBezTo>
                  <a:pt x="65188" y="1435"/>
                  <a:pt x="70738" y="5258"/>
                  <a:pt x="72059" y="11443"/>
                </a:cubicBezTo>
                <a:cubicBezTo>
                  <a:pt x="72770" y="14770"/>
                  <a:pt x="72161" y="18161"/>
                  <a:pt x="71462" y="19876"/>
                </a:cubicBezTo>
                <a:cubicBezTo>
                  <a:pt x="70395" y="22428"/>
                  <a:pt x="68744" y="24130"/>
                  <a:pt x="67043" y="25260"/>
                </a:cubicBezTo>
                <a:cubicBezTo>
                  <a:pt x="62610" y="28219"/>
                  <a:pt x="57187" y="29616"/>
                  <a:pt x="52756" y="32931"/>
                </a:cubicBezTo>
                <a:cubicBezTo>
                  <a:pt x="45339" y="38506"/>
                  <a:pt x="40704" y="46431"/>
                  <a:pt x="38367" y="55410"/>
                </a:cubicBezTo>
                <a:cubicBezTo>
                  <a:pt x="33096" y="75692"/>
                  <a:pt x="35548" y="101194"/>
                  <a:pt x="40450" y="124054"/>
                </a:cubicBezTo>
                <a:cubicBezTo>
                  <a:pt x="43510" y="132677"/>
                  <a:pt x="47968" y="141643"/>
                  <a:pt x="53987" y="147676"/>
                </a:cubicBezTo>
                <a:cubicBezTo>
                  <a:pt x="55397" y="149085"/>
                  <a:pt x="57568" y="149949"/>
                  <a:pt x="59511" y="150393"/>
                </a:cubicBezTo>
                <a:cubicBezTo>
                  <a:pt x="61213" y="149441"/>
                  <a:pt x="63194" y="148907"/>
                  <a:pt x="65290" y="148946"/>
                </a:cubicBezTo>
                <a:cubicBezTo>
                  <a:pt x="70865" y="149047"/>
                  <a:pt x="73304" y="151981"/>
                  <a:pt x="74536" y="153645"/>
                </a:cubicBezTo>
                <a:cubicBezTo>
                  <a:pt x="76911" y="156820"/>
                  <a:pt x="77990" y="160832"/>
                  <a:pt x="75691" y="165620"/>
                </a:cubicBezTo>
                <a:cubicBezTo>
                  <a:pt x="75234" y="166572"/>
                  <a:pt x="74497" y="167791"/>
                  <a:pt x="73253" y="169011"/>
                </a:cubicBezTo>
                <a:cubicBezTo>
                  <a:pt x="72199" y="170027"/>
                  <a:pt x="68554" y="172173"/>
                  <a:pt x="66839" y="172744"/>
                </a:cubicBezTo>
                <a:cubicBezTo>
                  <a:pt x="63436" y="173887"/>
                  <a:pt x="60705" y="174014"/>
                  <a:pt x="57606" y="173557"/>
                </a:cubicBezTo>
                <a:cubicBezTo>
                  <a:pt x="59854" y="177507"/>
                  <a:pt x="58927" y="180936"/>
                  <a:pt x="58623" y="182092"/>
                </a:cubicBezTo>
                <a:cubicBezTo>
                  <a:pt x="57606" y="186054"/>
                  <a:pt x="54939" y="190423"/>
                  <a:pt x="47994" y="190867"/>
                </a:cubicBezTo>
                <a:cubicBezTo>
                  <a:pt x="46927" y="190944"/>
                  <a:pt x="44603" y="190829"/>
                  <a:pt x="41720" y="189800"/>
                </a:cubicBezTo>
                <a:cubicBezTo>
                  <a:pt x="37910" y="188429"/>
                  <a:pt x="30569" y="184708"/>
                  <a:pt x="29655" y="184111"/>
                </a:cubicBezTo>
                <a:cubicBezTo>
                  <a:pt x="28931" y="183616"/>
                  <a:pt x="28207" y="183108"/>
                  <a:pt x="27496" y="182562"/>
                </a:cubicBezTo>
                <a:cubicBezTo>
                  <a:pt x="28296" y="185610"/>
                  <a:pt x="29223" y="188315"/>
                  <a:pt x="30315" y="190499"/>
                </a:cubicBezTo>
                <a:cubicBezTo>
                  <a:pt x="33173" y="196214"/>
                  <a:pt x="30861" y="203161"/>
                  <a:pt x="25146" y="206006"/>
                </a:cubicBezTo>
                <a:cubicBezTo>
                  <a:pt x="19431" y="208863"/>
                  <a:pt x="12497" y="206552"/>
                  <a:pt x="9640" y="200837"/>
                </a:cubicBezTo>
                <a:cubicBezTo>
                  <a:pt x="2629" y="186829"/>
                  <a:pt x="0" y="155562"/>
                  <a:pt x="369" y="139078"/>
                </a:cubicBezTo>
                <a:cubicBezTo>
                  <a:pt x="584" y="128981"/>
                  <a:pt x="407" y="129337"/>
                  <a:pt x="2236" y="119075"/>
                </a:cubicBezTo>
                <a:cubicBezTo>
                  <a:pt x="2731" y="116332"/>
                  <a:pt x="3429" y="110782"/>
                  <a:pt x="3429" y="110782"/>
                </a:cubicBezTo>
                <a:cubicBezTo>
                  <a:pt x="4013" y="106045"/>
                  <a:pt x="7404" y="102311"/>
                  <a:pt x="11761" y="10109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 rot="0" flipH="0" flipV="0">
            <a:off x="12901886" y="10723847"/>
            <a:ext cx="264007" cy="138518"/>
          </a:xfrm>
          <a:custGeom>
            <a:pathLst>
              <a:path w="264007" h="138518">
                <a:moveTo>
                  <a:pt x="15392" y="135293"/>
                </a:moveTo>
                <a:cubicBezTo>
                  <a:pt x="16369" y="136207"/>
                  <a:pt x="17868" y="137236"/>
                  <a:pt x="20217" y="137833"/>
                </a:cubicBezTo>
                <a:cubicBezTo>
                  <a:pt x="18363" y="137363"/>
                  <a:pt x="16725" y="136486"/>
                  <a:pt x="15392" y="135293"/>
                </a:cubicBezTo>
                <a:moveTo>
                  <a:pt x="9474" y="85649"/>
                </a:moveTo>
                <a:cubicBezTo>
                  <a:pt x="8801" y="73432"/>
                  <a:pt x="7760" y="57112"/>
                  <a:pt x="8471" y="42342"/>
                </a:cubicBezTo>
                <a:cubicBezTo>
                  <a:pt x="9169" y="27763"/>
                  <a:pt x="11849" y="14580"/>
                  <a:pt x="16992" y="6490"/>
                </a:cubicBezTo>
                <a:cubicBezTo>
                  <a:pt x="20510" y="953"/>
                  <a:pt x="24904" y="89"/>
                  <a:pt x="27901" y="51"/>
                </a:cubicBezTo>
                <a:cubicBezTo>
                  <a:pt x="31140" y="0"/>
                  <a:pt x="34492" y="1055"/>
                  <a:pt x="37363" y="4191"/>
                </a:cubicBezTo>
                <a:cubicBezTo>
                  <a:pt x="38620" y="5550"/>
                  <a:pt x="40080" y="7862"/>
                  <a:pt x="41058" y="11037"/>
                </a:cubicBezTo>
                <a:cubicBezTo>
                  <a:pt x="42531" y="15723"/>
                  <a:pt x="43687" y="26531"/>
                  <a:pt x="43852" y="28194"/>
                </a:cubicBezTo>
                <a:cubicBezTo>
                  <a:pt x="45478" y="34760"/>
                  <a:pt x="46189" y="41491"/>
                  <a:pt x="47738" y="47371"/>
                </a:cubicBezTo>
                <a:cubicBezTo>
                  <a:pt x="48399" y="49873"/>
                  <a:pt x="49085" y="52236"/>
                  <a:pt x="50774" y="53925"/>
                </a:cubicBezTo>
                <a:cubicBezTo>
                  <a:pt x="52285" y="55436"/>
                  <a:pt x="54609" y="56096"/>
                  <a:pt x="57873" y="56401"/>
                </a:cubicBezTo>
                <a:cubicBezTo>
                  <a:pt x="84797" y="58966"/>
                  <a:pt x="112140" y="57493"/>
                  <a:pt x="139089" y="59932"/>
                </a:cubicBezTo>
                <a:cubicBezTo>
                  <a:pt x="162572" y="62065"/>
                  <a:pt x="186219" y="72276"/>
                  <a:pt x="208800" y="78982"/>
                </a:cubicBezTo>
                <a:cubicBezTo>
                  <a:pt x="211645" y="78753"/>
                  <a:pt x="214502" y="78563"/>
                  <a:pt x="217334" y="78486"/>
                </a:cubicBezTo>
                <a:lnTo>
                  <a:pt x="217715" y="78461"/>
                </a:lnTo>
                <a:cubicBezTo>
                  <a:pt x="218363" y="78410"/>
                  <a:pt x="219773" y="78423"/>
                  <a:pt x="220623" y="78436"/>
                </a:cubicBezTo>
                <a:lnTo>
                  <a:pt x="220636" y="78436"/>
                </a:lnTo>
                <a:lnTo>
                  <a:pt x="221322" y="78448"/>
                </a:lnTo>
                <a:cubicBezTo>
                  <a:pt x="230504" y="78893"/>
                  <a:pt x="232053" y="87326"/>
                  <a:pt x="232117" y="87681"/>
                </a:cubicBezTo>
                <a:lnTo>
                  <a:pt x="232130" y="87808"/>
                </a:lnTo>
                <a:cubicBezTo>
                  <a:pt x="237489" y="90310"/>
                  <a:pt x="242747" y="92990"/>
                  <a:pt x="247903" y="95555"/>
                </a:cubicBezTo>
                <a:cubicBezTo>
                  <a:pt x="250151" y="96686"/>
                  <a:pt x="257555" y="100559"/>
                  <a:pt x="260552" y="104191"/>
                </a:cubicBezTo>
                <a:cubicBezTo>
                  <a:pt x="263016" y="107188"/>
                  <a:pt x="264007" y="110440"/>
                  <a:pt x="264007" y="113411"/>
                </a:cubicBezTo>
                <a:cubicBezTo>
                  <a:pt x="264007" y="116561"/>
                  <a:pt x="262927" y="118707"/>
                  <a:pt x="261848" y="120231"/>
                </a:cubicBezTo>
                <a:cubicBezTo>
                  <a:pt x="260451" y="122238"/>
                  <a:pt x="258635" y="123597"/>
                  <a:pt x="256463" y="124435"/>
                </a:cubicBezTo>
                <a:cubicBezTo>
                  <a:pt x="255129" y="124956"/>
                  <a:pt x="253593" y="125260"/>
                  <a:pt x="251866" y="125210"/>
                </a:cubicBezTo>
                <a:cubicBezTo>
                  <a:pt x="250456" y="125159"/>
                  <a:pt x="244626" y="122593"/>
                  <a:pt x="244626" y="122593"/>
                </a:cubicBezTo>
                <a:cubicBezTo>
                  <a:pt x="244626" y="122593"/>
                  <a:pt x="246049" y="123317"/>
                  <a:pt x="246570" y="123495"/>
                </a:cubicBezTo>
                <a:cubicBezTo>
                  <a:pt x="243039" y="122327"/>
                  <a:pt x="240004" y="119520"/>
                  <a:pt x="236778" y="117577"/>
                </a:cubicBezTo>
                <a:cubicBezTo>
                  <a:pt x="231965" y="114694"/>
                  <a:pt x="226707" y="112853"/>
                  <a:pt x="221297" y="111227"/>
                </a:cubicBezTo>
                <a:cubicBezTo>
                  <a:pt x="208952" y="107531"/>
                  <a:pt x="195947" y="105741"/>
                  <a:pt x="182943" y="105563"/>
                </a:cubicBezTo>
                <a:cubicBezTo>
                  <a:pt x="174586" y="106795"/>
                  <a:pt x="166217" y="107912"/>
                  <a:pt x="157873" y="108179"/>
                </a:cubicBezTo>
                <a:cubicBezTo>
                  <a:pt x="153783" y="108319"/>
                  <a:pt x="149694" y="108344"/>
                  <a:pt x="145630" y="108268"/>
                </a:cubicBezTo>
                <a:cubicBezTo>
                  <a:pt x="118630" y="111125"/>
                  <a:pt x="90576" y="114669"/>
                  <a:pt x="64871" y="121095"/>
                </a:cubicBezTo>
                <a:cubicBezTo>
                  <a:pt x="55778" y="123381"/>
                  <a:pt x="45465" y="127458"/>
                  <a:pt x="36880" y="131407"/>
                </a:cubicBezTo>
                <a:cubicBezTo>
                  <a:pt x="35559" y="132030"/>
                  <a:pt x="34022" y="132639"/>
                  <a:pt x="32448" y="133300"/>
                </a:cubicBezTo>
                <a:cubicBezTo>
                  <a:pt x="31025" y="135483"/>
                  <a:pt x="28714" y="137413"/>
                  <a:pt x="25005" y="138137"/>
                </a:cubicBezTo>
                <a:cubicBezTo>
                  <a:pt x="23532" y="138417"/>
                  <a:pt x="20967" y="138518"/>
                  <a:pt x="19633" y="138328"/>
                </a:cubicBezTo>
                <a:cubicBezTo>
                  <a:pt x="17297" y="138010"/>
                  <a:pt x="15620" y="137134"/>
                  <a:pt x="14567" y="136436"/>
                </a:cubicBezTo>
                <a:cubicBezTo>
                  <a:pt x="10643" y="133808"/>
                  <a:pt x="9335" y="130239"/>
                  <a:pt x="9385" y="126581"/>
                </a:cubicBezTo>
                <a:cubicBezTo>
                  <a:pt x="9398" y="125502"/>
                  <a:pt x="9525" y="124257"/>
                  <a:pt x="9982" y="122924"/>
                </a:cubicBezTo>
                <a:cubicBezTo>
                  <a:pt x="9639" y="121882"/>
                  <a:pt x="9411" y="120714"/>
                  <a:pt x="9347" y="119342"/>
                </a:cubicBezTo>
                <a:cubicBezTo>
                  <a:pt x="9322" y="118961"/>
                  <a:pt x="9614" y="116955"/>
                  <a:pt x="9881" y="115380"/>
                </a:cubicBezTo>
                <a:cubicBezTo>
                  <a:pt x="7874" y="114897"/>
                  <a:pt x="5994" y="113869"/>
                  <a:pt x="4445" y="112319"/>
                </a:cubicBezTo>
                <a:cubicBezTo>
                  <a:pt x="800" y="108687"/>
                  <a:pt x="0" y="103099"/>
                  <a:pt x="2464" y="98578"/>
                </a:cubicBezTo>
                <a:cubicBezTo>
                  <a:pt x="2464" y="98578"/>
                  <a:pt x="6566" y="91110"/>
                  <a:pt x="8534" y="87326"/>
                </a:cubicBezTo>
                <a:cubicBezTo>
                  <a:pt x="8776" y="86830"/>
                  <a:pt x="9106" y="86272"/>
                  <a:pt x="9474" y="85649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 rot="0" flipH="0" flipV="0">
            <a:off x="12880608" y="10665147"/>
            <a:ext cx="61099" cy="216597"/>
          </a:xfrm>
          <a:custGeom>
            <a:pathLst>
              <a:path w="61099" h="216597">
                <a:moveTo>
                  <a:pt x="58115" y="18897"/>
                </a:moveTo>
                <a:cubicBezTo>
                  <a:pt x="58254" y="22478"/>
                  <a:pt x="58394" y="27685"/>
                  <a:pt x="58216" y="29946"/>
                </a:cubicBezTo>
                <a:cubicBezTo>
                  <a:pt x="56122" y="55447"/>
                  <a:pt x="56744" y="55091"/>
                  <a:pt x="54229" y="80923"/>
                </a:cubicBezTo>
                <a:cubicBezTo>
                  <a:pt x="52261" y="101091"/>
                  <a:pt x="48857" y="120903"/>
                  <a:pt x="46228" y="140931"/>
                </a:cubicBezTo>
                <a:cubicBezTo>
                  <a:pt x="42647" y="168185"/>
                  <a:pt x="40678" y="192264"/>
                  <a:pt x="20854" y="212089"/>
                </a:cubicBezTo>
                <a:cubicBezTo>
                  <a:pt x="16345" y="216597"/>
                  <a:pt x="9030" y="216597"/>
                  <a:pt x="4509" y="212089"/>
                </a:cubicBezTo>
                <a:cubicBezTo>
                  <a:pt x="0" y="207568"/>
                  <a:pt x="0" y="200240"/>
                  <a:pt x="4509" y="195744"/>
                </a:cubicBezTo>
                <a:cubicBezTo>
                  <a:pt x="20460" y="179780"/>
                  <a:pt x="20422" y="159854"/>
                  <a:pt x="23305" y="137908"/>
                </a:cubicBezTo>
                <a:cubicBezTo>
                  <a:pt x="25908" y="118134"/>
                  <a:pt x="29274" y="98576"/>
                  <a:pt x="31217" y="78675"/>
                </a:cubicBezTo>
                <a:cubicBezTo>
                  <a:pt x="33719" y="53021"/>
                  <a:pt x="33084" y="53364"/>
                  <a:pt x="35167" y="28053"/>
                </a:cubicBezTo>
                <a:cubicBezTo>
                  <a:pt x="35471" y="24472"/>
                  <a:pt x="34608" y="16954"/>
                  <a:pt x="34951" y="13068"/>
                </a:cubicBezTo>
                <a:cubicBezTo>
                  <a:pt x="35256" y="9474"/>
                  <a:pt x="36449" y="6896"/>
                  <a:pt x="37453" y="5410"/>
                </a:cubicBezTo>
                <a:cubicBezTo>
                  <a:pt x="39967" y="1765"/>
                  <a:pt x="43320" y="267"/>
                  <a:pt x="46952" y="114"/>
                </a:cubicBezTo>
                <a:cubicBezTo>
                  <a:pt x="49416" y="0"/>
                  <a:pt x="53251" y="368"/>
                  <a:pt x="57087" y="4508"/>
                </a:cubicBezTo>
                <a:cubicBezTo>
                  <a:pt x="60820" y="8560"/>
                  <a:pt x="61099" y="14554"/>
                  <a:pt x="58115" y="1889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 rot="0" flipH="0" flipV="0">
            <a:off x="12845781" y="10638963"/>
            <a:ext cx="337336" cy="261530"/>
          </a:xfrm>
          <a:custGeom>
            <a:pathLst>
              <a:path w="337336" h="261530">
                <a:moveTo>
                  <a:pt x="12064" y="237540"/>
                </a:moveTo>
                <a:cubicBezTo>
                  <a:pt x="9474" y="237705"/>
                  <a:pt x="7607" y="238670"/>
                  <a:pt x="6337" y="239635"/>
                </a:cubicBezTo>
                <a:cubicBezTo>
                  <a:pt x="8026" y="238429"/>
                  <a:pt x="10007" y="237717"/>
                  <a:pt x="12064" y="237540"/>
                </a:cubicBezTo>
                <a:moveTo>
                  <a:pt x="1574" y="250659"/>
                </a:moveTo>
                <a:cubicBezTo>
                  <a:pt x="1676" y="252449"/>
                  <a:pt x="2311" y="256640"/>
                  <a:pt x="7848" y="259409"/>
                </a:cubicBezTo>
                <a:cubicBezTo>
                  <a:pt x="4317" y="257644"/>
                  <a:pt x="2082" y="254304"/>
                  <a:pt x="1574" y="250659"/>
                </a:cubicBezTo>
                <a:moveTo>
                  <a:pt x="72642" y="12928"/>
                </a:moveTo>
                <a:cubicBezTo>
                  <a:pt x="72642" y="11836"/>
                  <a:pt x="72655" y="10058"/>
                  <a:pt x="72693" y="9791"/>
                </a:cubicBezTo>
                <a:cubicBezTo>
                  <a:pt x="73912" y="2857"/>
                  <a:pt x="78942" y="1130"/>
                  <a:pt x="81329" y="546"/>
                </a:cubicBezTo>
                <a:cubicBezTo>
                  <a:pt x="83552" y="0"/>
                  <a:pt x="85927" y="38"/>
                  <a:pt x="88441" y="1054"/>
                </a:cubicBezTo>
                <a:cubicBezTo>
                  <a:pt x="89305" y="1397"/>
                  <a:pt x="93204" y="2451"/>
                  <a:pt x="95134" y="8242"/>
                </a:cubicBezTo>
                <a:cubicBezTo>
                  <a:pt x="96531" y="12433"/>
                  <a:pt x="96887" y="17170"/>
                  <a:pt x="96633" y="22060"/>
                </a:cubicBezTo>
                <a:cubicBezTo>
                  <a:pt x="96404" y="26682"/>
                  <a:pt x="95464" y="31470"/>
                  <a:pt x="95706" y="35496"/>
                </a:cubicBezTo>
                <a:cubicBezTo>
                  <a:pt x="96468" y="48056"/>
                  <a:pt x="98970" y="61392"/>
                  <a:pt x="102005" y="73584"/>
                </a:cubicBezTo>
                <a:cubicBezTo>
                  <a:pt x="106501" y="91516"/>
                  <a:pt x="112520" y="110807"/>
                  <a:pt x="125970" y="124269"/>
                </a:cubicBezTo>
                <a:cubicBezTo>
                  <a:pt x="131875" y="130162"/>
                  <a:pt x="143851" y="134544"/>
                  <a:pt x="157110" y="138366"/>
                </a:cubicBezTo>
                <a:cubicBezTo>
                  <a:pt x="179576" y="144869"/>
                  <a:pt x="205840" y="148768"/>
                  <a:pt x="219188" y="150126"/>
                </a:cubicBezTo>
                <a:cubicBezTo>
                  <a:pt x="248601" y="153149"/>
                  <a:pt x="281469" y="152844"/>
                  <a:pt x="309129" y="164706"/>
                </a:cubicBezTo>
                <a:cubicBezTo>
                  <a:pt x="325830" y="171856"/>
                  <a:pt x="337336" y="188557"/>
                  <a:pt x="337336" y="206679"/>
                </a:cubicBezTo>
                <a:cubicBezTo>
                  <a:pt x="337336" y="212140"/>
                  <a:pt x="334643" y="214693"/>
                  <a:pt x="333005" y="216052"/>
                </a:cubicBezTo>
                <a:cubicBezTo>
                  <a:pt x="330008" y="218490"/>
                  <a:pt x="326236" y="219672"/>
                  <a:pt x="321588" y="217995"/>
                </a:cubicBezTo>
                <a:cubicBezTo>
                  <a:pt x="320521" y="217614"/>
                  <a:pt x="319175" y="216966"/>
                  <a:pt x="317778" y="215785"/>
                </a:cubicBezTo>
                <a:cubicBezTo>
                  <a:pt x="316927" y="215049"/>
                  <a:pt x="314273" y="211734"/>
                  <a:pt x="313638" y="210921"/>
                </a:cubicBezTo>
                <a:cubicBezTo>
                  <a:pt x="311555" y="209042"/>
                  <a:pt x="310704" y="208508"/>
                  <a:pt x="308227" y="206654"/>
                </a:cubicBezTo>
                <a:cubicBezTo>
                  <a:pt x="303135" y="202831"/>
                  <a:pt x="302093" y="195580"/>
                  <a:pt x="305929" y="190474"/>
                </a:cubicBezTo>
                <a:cubicBezTo>
                  <a:pt x="306056" y="190284"/>
                  <a:pt x="306195" y="190119"/>
                  <a:pt x="306348" y="189941"/>
                </a:cubicBezTo>
                <a:cubicBezTo>
                  <a:pt x="304468" y="188303"/>
                  <a:pt x="302347" y="186956"/>
                  <a:pt x="300023" y="185953"/>
                </a:cubicBezTo>
                <a:cubicBezTo>
                  <a:pt x="274458" y="174993"/>
                  <a:pt x="244004" y="175920"/>
                  <a:pt x="216826" y="173139"/>
                </a:cubicBezTo>
                <a:cubicBezTo>
                  <a:pt x="200176" y="171424"/>
                  <a:pt x="164718" y="165989"/>
                  <a:pt x="138809" y="156794"/>
                </a:cubicBezTo>
                <a:cubicBezTo>
                  <a:pt x="126173" y="152298"/>
                  <a:pt x="115708" y="146710"/>
                  <a:pt x="109625" y="140614"/>
                </a:cubicBezTo>
                <a:cubicBezTo>
                  <a:pt x="95642" y="126644"/>
                  <a:pt x="87641" y="107759"/>
                  <a:pt x="82193" y="88951"/>
                </a:cubicBezTo>
                <a:cubicBezTo>
                  <a:pt x="75068" y="133553"/>
                  <a:pt x="70928" y="179146"/>
                  <a:pt x="48284" y="219024"/>
                </a:cubicBezTo>
                <a:cubicBezTo>
                  <a:pt x="41769" y="230492"/>
                  <a:pt x="36168" y="236893"/>
                  <a:pt x="27392" y="246671"/>
                </a:cubicBezTo>
                <a:cubicBezTo>
                  <a:pt x="27088" y="247001"/>
                  <a:pt x="25780" y="248627"/>
                  <a:pt x="24637" y="250036"/>
                </a:cubicBezTo>
                <a:cubicBezTo>
                  <a:pt x="24497" y="251789"/>
                  <a:pt x="23938" y="253364"/>
                  <a:pt x="23125" y="254799"/>
                </a:cubicBezTo>
                <a:cubicBezTo>
                  <a:pt x="22185" y="256475"/>
                  <a:pt x="19061" y="261530"/>
                  <a:pt x="11595" y="260565"/>
                </a:cubicBezTo>
                <a:cubicBezTo>
                  <a:pt x="11036" y="260501"/>
                  <a:pt x="8394" y="259891"/>
                  <a:pt x="6553" y="258812"/>
                </a:cubicBezTo>
                <a:cubicBezTo>
                  <a:pt x="4660" y="257694"/>
                  <a:pt x="3327" y="256221"/>
                  <a:pt x="2552" y="255065"/>
                </a:cubicBezTo>
                <a:cubicBezTo>
                  <a:pt x="1104" y="252868"/>
                  <a:pt x="0" y="249833"/>
                  <a:pt x="762" y="245883"/>
                </a:cubicBezTo>
                <a:cubicBezTo>
                  <a:pt x="1041" y="244512"/>
                  <a:pt x="1701" y="242556"/>
                  <a:pt x="2984" y="240435"/>
                </a:cubicBezTo>
                <a:cubicBezTo>
                  <a:pt x="4965" y="237160"/>
                  <a:pt x="9296" y="232207"/>
                  <a:pt x="10210" y="231190"/>
                </a:cubicBezTo>
                <a:cubicBezTo>
                  <a:pt x="17715" y="222847"/>
                  <a:pt x="22604" y="217436"/>
                  <a:pt x="28180" y="207607"/>
                </a:cubicBezTo>
                <a:cubicBezTo>
                  <a:pt x="52653" y="164477"/>
                  <a:pt x="53605" y="114109"/>
                  <a:pt x="62648" y="66294"/>
                </a:cubicBezTo>
                <a:cubicBezTo>
                  <a:pt x="64934" y="54229"/>
                  <a:pt x="67855" y="42342"/>
                  <a:pt x="69137" y="30124"/>
                </a:cubicBezTo>
                <a:cubicBezTo>
                  <a:pt x="69721" y="24511"/>
                  <a:pt x="70661" y="20599"/>
                  <a:pt x="72109" y="15138"/>
                </a:cubicBezTo>
                <a:cubicBezTo>
                  <a:pt x="72287" y="14414"/>
                  <a:pt x="72490" y="13678"/>
                  <a:pt x="72642" y="1292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 rot="0" flipH="0" flipV="0">
            <a:off x="13107685" y="10810235"/>
            <a:ext cx="74421" cy="53021"/>
          </a:xfrm>
          <a:custGeom>
            <a:pathLst>
              <a:path w="74421" h="53021">
                <a:moveTo>
                  <a:pt x="15125" y="88"/>
                </a:moveTo>
                <a:lnTo>
                  <a:pt x="14376" y="12"/>
                </a:lnTo>
                <a:cubicBezTo>
                  <a:pt x="14313" y="12"/>
                  <a:pt x="14160" y="0"/>
                  <a:pt x="13957" y="0"/>
                </a:cubicBezTo>
                <a:cubicBezTo>
                  <a:pt x="14478" y="0"/>
                  <a:pt x="15037" y="38"/>
                  <a:pt x="15645" y="113"/>
                </a:cubicBezTo>
                <a:cubicBezTo>
                  <a:pt x="18592" y="316"/>
                  <a:pt x="22694" y="799"/>
                  <a:pt x="24497" y="1700"/>
                </a:cubicBezTo>
                <a:cubicBezTo>
                  <a:pt x="27456" y="3174"/>
                  <a:pt x="29501" y="5752"/>
                  <a:pt x="30390" y="8685"/>
                </a:cubicBezTo>
                <a:lnTo>
                  <a:pt x="30492" y="8774"/>
                </a:lnTo>
                <a:lnTo>
                  <a:pt x="31533" y="9625"/>
                </a:lnTo>
                <a:cubicBezTo>
                  <a:pt x="43890" y="15315"/>
                  <a:pt x="54583" y="23595"/>
                  <a:pt x="66394" y="29488"/>
                </a:cubicBezTo>
                <a:cubicBezTo>
                  <a:pt x="72097" y="32345"/>
                  <a:pt x="74421" y="39292"/>
                  <a:pt x="71551" y="44995"/>
                </a:cubicBezTo>
                <a:cubicBezTo>
                  <a:pt x="68706" y="50710"/>
                  <a:pt x="61759" y="53021"/>
                  <a:pt x="56057" y="50164"/>
                </a:cubicBezTo>
                <a:cubicBezTo>
                  <a:pt x="44373" y="44322"/>
                  <a:pt x="33806" y="36054"/>
                  <a:pt x="21538" y="30479"/>
                </a:cubicBezTo>
                <a:cubicBezTo>
                  <a:pt x="19328" y="29463"/>
                  <a:pt x="12903" y="24446"/>
                  <a:pt x="10858" y="22820"/>
                </a:cubicBezTo>
                <a:cubicBezTo>
                  <a:pt x="0" y="20496"/>
                  <a:pt x="3619" y="5688"/>
                  <a:pt x="3924" y="5218"/>
                </a:cubicBezTo>
                <a:cubicBezTo>
                  <a:pt x="4280" y="4672"/>
                  <a:pt x="6401" y="672"/>
                  <a:pt x="12471" y="38"/>
                </a:cubicBezTo>
                <a:cubicBezTo>
                  <a:pt x="12827" y="0"/>
                  <a:pt x="13830" y="12"/>
                  <a:pt x="15125" y="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 rot="0" flipH="0" flipV="0">
            <a:off x="13254798" y="10538263"/>
            <a:ext cx="59956" cy="119683"/>
          </a:xfrm>
          <a:custGeom>
            <a:pathLst>
              <a:path w="59956" h="119683">
                <a:moveTo>
                  <a:pt x="3124" y="19735"/>
                </a:moveTo>
                <a:cubicBezTo>
                  <a:pt x="2274" y="18592"/>
                  <a:pt x="1575" y="17475"/>
                  <a:pt x="1359" y="16700"/>
                </a:cubicBezTo>
                <a:cubicBezTo>
                  <a:pt x="496" y="13411"/>
                  <a:pt x="800" y="10071"/>
                  <a:pt x="3023" y="6743"/>
                </a:cubicBezTo>
                <a:cubicBezTo>
                  <a:pt x="6565" y="1435"/>
                  <a:pt x="13753" y="0"/>
                  <a:pt x="19062" y="3543"/>
                </a:cubicBezTo>
                <a:cubicBezTo>
                  <a:pt x="20599" y="4572"/>
                  <a:pt x="21805" y="5892"/>
                  <a:pt x="22669" y="7391"/>
                </a:cubicBezTo>
                <a:lnTo>
                  <a:pt x="22770" y="7480"/>
                </a:lnTo>
                <a:cubicBezTo>
                  <a:pt x="30581" y="14884"/>
                  <a:pt x="38696" y="22021"/>
                  <a:pt x="44754" y="31101"/>
                </a:cubicBezTo>
                <a:cubicBezTo>
                  <a:pt x="57518" y="50253"/>
                  <a:pt x="59956" y="65620"/>
                  <a:pt x="58140" y="88340"/>
                </a:cubicBezTo>
                <a:cubicBezTo>
                  <a:pt x="57924" y="90931"/>
                  <a:pt x="59080" y="96290"/>
                  <a:pt x="59194" y="100595"/>
                </a:cubicBezTo>
                <a:cubicBezTo>
                  <a:pt x="59296" y="104456"/>
                  <a:pt x="58750" y="107873"/>
                  <a:pt x="57797" y="110273"/>
                </a:cubicBezTo>
                <a:cubicBezTo>
                  <a:pt x="56032" y="114680"/>
                  <a:pt x="53263" y="116839"/>
                  <a:pt x="50799" y="118020"/>
                </a:cubicBezTo>
                <a:cubicBezTo>
                  <a:pt x="48081" y="119328"/>
                  <a:pt x="45148" y="119683"/>
                  <a:pt x="42011" y="118921"/>
                </a:cubicBezTo>
                <a:cubicBezTo>
                  <a:pt x="39611" y="118325"/>
                  <a:pt x="36563" y="116801"/>
                  <a:pt x="33680" y="113600"/>
                </a:cubicBezTo>
                <a:cubicBezTo>
                  <a:pt x="29527" y="108977"/>
                  <a:pt x="24015" y="98030"/>
                  <a:pt x="20091" y="88886"/>
                </a:cubicBezTo>
                <a:cubicBezTo>
                  <a:pt x="19888" y="88429"/>
                  <a:pt x="19633" y="87641"/>
                  <a:pt x="19481" y="87171"/>
                </a:cubicBezTo>
                <a:cubicBezTo>
                  <a:pt x="15328" y="77354"/>
                  <a:pt x="12763" y="66775"/>
                  <a:pt x="8610" y="57085"/>
                </a:cubicBezTo>
                <a:cubicBezTo>
                  <a:pt x="7645" y="54850"/>
                  <a:pt x="5905" y="53034"/>
                  <a:pt x="4609" y="50989"/>
                </a:cubicBezTo>
                <a:cubicBezTo>
                  <a:pt x="2731" y="47967"/>
                  <a:pt x="1283" y="44715"/>
                  <a:pt x="737" y="41007"/>
                </a:cubicBezTo>
                <a:cubicBezTo>
                  <a:pt x="229" y="37692"/>
                  <a:pt x="0" y="30669"/>
                  <a:pt x="1029" y="25615"/>
                </a:cubicBezTo>
                <a:cubicBezTo>
                  <a:pt x="1486" y="23367"/>
                  <a:pt x="2235" y="21398"/>
                  <a:pt x="3124" y="1973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 rot="0" flipH="0" flipV="0">
            <a:off x="13168746" y="10398523"/>
            <a:ext cx="122021" cy="498665"/>
          </a:xfrm>
          <a:custGeom>
            <a:pathLst>
              <a:path w="122021" h="498665">
                <a:moveTo>
                  <a:pt x="78473" y="114033"/>
                </a:moveTo>
                <a:cubicBezTo>
                  <a:pt x="81063" y="89091"/>
                  <a:pt x="84302" y="64300"/>
                  <a:pt x="91046" y="39891"/>
                </a:cubicBezTo>
                <a:cubicBezTo>
                  <a:pt x="93166" y="32207"/>
                  <a:pt x="97624" y="12459"/>
                  <a:pt x="99148" y="8535"/>
                </a:cubicBezTo>
                <a:cubicBezTo>
                  <a:pt x="101917" y="1372"/>
                  <a:pt x="107848" y="648"/>
                  <a:pt x="109346" y="521"/>
                </a:cubicBezTo>
                <a:cubicBezTo>
                  <a:pt x="115709" y="0"/>
                  <a:pt x="121297" y="4737"/>
                  <a:pt x="121830" y="11087"/>
                </a:cubicBezTo>
                <a:cubicBezTo>
                  <a:pt x="122021" y="13310"/>
                  <a:pt x="121564" y="15443"/>
                  <a:pt x="120598" y="17298"/>
                </a:cubicBezTo>
                <a:cubicBezTo>
                  <a:pt x="119862" y="20346"/>
                  <a:pt x="115150" y="39485"/>
                  <a:pt x="113334" y="46063"/>
                </a:cubicBezTo>
                <a:cubicBezTo>
                  <a:pt x="102895" y="83833"/>
                  <a:pt x="101294" y="122605"/>
                  <a:pt x="96888" y="161340"/>
                </a:cubicBezTo>
                <a:cubicBezTo>
                  <a:pt x="93370" y="192366"/>
                  <a:pt x="97154" y="221855"/>
                  <a:pt x="100012" y="252589"/>
                </a:cubicBezTo>
                <a:cubicBezTo>
                  <a:pt x="102450" y="278790"/>
                  <a:pt x="98767" y="305587"/>
                  <a:pt x="99605" y="331914"/>
                </a:cubicBezTo>
                <a:cubicBezTo>
                  <a:pt x="99897" y="341007"/>
                  <a:pt x="103619" y="352792"/>
                  <a:pt x="105447" y="363816"/>
                </a:cubicBezTo>
                <a:cubicBezTo>
                  <a:pt x="107060" y="373557"/>
                  <a:pt x="107251" y="382815"/>
                  <a:pt x="104761" y="390270"/>
                </a:cubicBezTo>
                <a:cubicBezTo>
                  <a:pt x="101040" y="401421"/>
                  <a:pt x="93547" y="410476"/>
                  <a:pt x="86867" y="419836"/>
                </a:cubicBezTo>
                <a:cubicBezTo>
                  <a:pt x="70460" y="442797"/>
                  <a:pt x="53543" y="464387"/>
                  <a:pt x="32804" y="483831"/>
                </a:cubicBezTo>
                <a:cubicBezTo>
                  <a:pt x="28740" y="487641"/>
                  <a:pt x="23686" y="490308"/>
                  <a:pt x="19825" y="494169"/>
                </a:cubicBezTo>
                <a:cubicBezTo>
                  <a:pt x="15316" y="498665"/>
                  <a:pt x="10694" y="498296"/>
                  <a:pt x="6795" y="496493"/>
                </a:cubicBezTo>
                <a:cubicBezTo>
                  <a:pt x="5321" y="495820"/>
                  <a:pt x="1156" y="493928"/>
                  <a:pt x="216" y="487730"/>
                </a:cubicBezTo>
                <a:cubicBezTo>
                  <a:pt x="191" y="487578"/>
                  <a:pt x="0" y="486536"/>
                  <a:pt x="140" y="484758"/>
                </a:cubicBezTo>
                <a:cubicBezTo>
                  <a:pt x="305" y="482510"/>
                  <a:pt x="1384" y="470966"/>
                  <a:pt x="1486" y="470039"/>
                </a:cubicBezTo>
                <a:cubicBezTo>
                  <a:pt x="2324" y="463092"/>
                  <a:pt x="3607" y="455878"/>
                  <a:pt x="3607" y="448893"/>
                </a:cubicBezTo>
                <a:cubicBezTo>
                  <a:pt x="3607" y="444690"/>
                  <a:pt x="5664" y="439711"/>
                  <a:pt x="10275" y="435203"/>
                </a:cubicBezTo>
                <a:cubicBezTo>
                  <a:pt x="14402" y="431164"/>
                  <a:pt x="21844" y="427126"/>
                  <a:pt x="24702" y="423557"/>
                </a:cubicBezTo>
                <a:cubicBezTo>
                  <a:pt x="31979" y="414464"/>
                  <a:pt x="35547" y="402602"/>
                  <a:pt x="37872" y="391350"/>
                </a:cubicBezTo>
                <a:cubicBezTo>
                  <a:pt x="40920" y="376516"/>
                  <a:pt x="44171" y="360921"/>
                  <a:pt x="43383" y="345680"/>
                </a:cubicBezTo>
                <a:cubicBezTo>
                  <a:pt x="42355" y="325665"/>
                  <a:pt x="38938" y="307263"/>
                  <a:pt x="40767" y="287070"/>
                </a:cubicBezTo>
                <a:cubicBezTo>
                  <a:pt x="42050" y="272986"/>
                  <a:pt x="47358" y="259867"/>
                  <a:pt x="53239" y="246900"/>
                </a:cubicBezTo>
                <a:lnTo>
                  <a:pt x="56312" y="240194"/>
                </a:lnTo>
                <a:cubicBezTo>
                  <a:pt x="57125" y="217855"/>
                  <a:pt x="57988" y="195541"/>
                  <a:pt x="59741" y="173240"/>
                </a:cubicBezTo>
                <a:cubicBezTo>
                  <a:pt x="60490" y="163931"/>
                  <a:pt x="61608" y="154647"/>
                  <a:pt x="62395" y="145338"/>
                </a:cubicBezTo>
                <a:cubicBezTo>
                  <a:pt x="62662" y="142315"/>
                  <a:pt x="62941" y="137934"/>
                  <a:pt x="63183" y="133984"/>
                </a:cubicBezTo>
                <a:cubicBezTo>
                  <a:pt x="63094" y="131127"/>
                  <a:pt x="62992" y="128155"/>
                  <a:pt x="63335" y="125462"/>
                </a:cubicBezTo>
                <a:cubicBezTo>
                  <a:pt x="63488" y="124180"/>
                  <a:pt x="64224" y="121665"/>
                  <a:pt x="64224" y="121665"/>
                </a:cubicBezTo>
                <a:cubicBezTo>
                  <a:pt x="65977" y="116115"/>
                  <a:pt x="71565" y="112725"/>
                  <a:pt x="77292" y="113754"/>
                </a:cubicBezTo>
                <a:cubicBezTo>
                  <a:pt x="77686" y="113818"/>
                  <a:pt x="78093" y="113919"/>
                  <a:pt x="78473" y="11403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 rot="0" flipH="0" flipV="0">
            <a:off x="13185093" y="10186066"/>
            <a:ext cx="131736" cy="90753"/>
          </a:xfrm>
          <a:custGeom>
            <a:pathLst>
              <a:path w="131736" h="90753">
                <a:moveTo>
                  <a:pt x="16522" y="81991"/>
                </a:moveTo>
                <a:cubicBezTo>
                  <a:pt x="12789" y="80302"/>
                  <a:pt x="9461" y="78054"/>
                  <a:pt x="6655" y="75261"/>
                </a:cubicBezTo>
                <a:cubicBezTo>
                  <a:pt x="3149" y="71755"/>
                  <a:pt x="0" y="63005"/>
                  <a:pt x="9042" y="54915"/>
                </a:cubicBezTo>
                <a:cubicBezTo>
                  <a:pt x="16598" y="48159"/>
                  <a:pt x="40182" y="35713"/>
                  <a:pt x="41464" y="34951"/>
                </a:cubicBezTo>
                <a:cubicBezTo>
                  <a:pt x="46951" y="31661"/>
                  <a:pt x="75145" y="11672"/>
                  <a:pt x="95503" y="3886"/>
                </a:cubicBezTo>
                <a:cubicBezTo>
                  <a:pt x="102272" y="1296"/>
                  <a:pt x="108431" y="0"/>
                  <a:pt x="113207" y="153"/>
                </a:cubicBezTo>
                <a:cubicBezTo>
                  <a:pt x="118934" y="331"/>
                  <a:pt x="123430" y="2350"/>
                  <a:pt x="126669" y="5588"/>
                </a:cubicBezTo>
                <a:cubicBezTo>
                  <a:pt x="129043" y="7976"/>
                  <a:pt x="131393" y="11862"/>
                  <a:pt x="129958" y="16764"/>
                </a:cubicBezTo>
                <a:cubicBezTo>
                  <a:pt x="131012" y="18466"/>
                  <a:pt x="131736" y="20663"/>
                  <a:pt x="131672" y="23444"/>
                </a:cubicBezTo>
                <a:cubicBezTo>
                  <a:pt x="131634" y="24740"/>
                  <a:pt x="131329" y="26696"/>
                  <a:pt x="130491" y="28931"/>
                </a:cubicBezTo>
                <a:cubicBezTo>
                  <a:pt x="129310" y="32055"/>
                  <a:pt x="126427" y="37084"/>
                  <a:pt x="125868" y="38202"/>
                </a:cubicBezTo>
                <a:cubicBezTo>
                  <a:pt x="124992" y="39955"/>
                  <a:pt x="123849" y="41783"/>
                  <a:pt x="122478" y="43638"/>
                </a:cubicBezTo>
                <a:cubicBezTo>
                  <a:pt x="115823" y="59043"/>
                  <a:pt x="103415" y="73991"/>
                  <a:pt x="90169" y="81572"/>
                </a:cubicBezTo>
                <a:cubicBezTo>
                  <a:pt x="85864" y="84022"/>
                  <a:pt x="76847" y="86499"/>
                  <a:pt x="66560" y="88048"/>
                </a:cubicBezTo>
                <a:cubicBezTo>
                  <a:pt x="52399" y="90157"/>
                  <a:pt x="35800" y="90753"/>
                  <a:pt x="28028" y="89268"/>
                </a:cubicBezTo>
                <a:cubicBezTo>
                  <a:pt x="21957" y="88086"/>
                  <a:pt x="18401" y="85127"/>
                  <a:pt x="16522" y="8199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 rot="0" flipH="0" flipV="0">
            <a:off x="13217945" y="10274110"/>
            <a:ext cx="61721" cy="31863"/>
          </a:xfrm>
          <a:custGeom>
            <a:pathLst>
              <a:path w="61721" h="31863">
                <a:moveTo>
                  <a:pt x="25044" y="17957"/>
                </a:moveTo>
                <a:cubicBezTo>
                  <a:pt x="25120" y="20077"/>
                  <a:pt x="24613" y="22236"/>
                  <a:pt x="23457" y="24192"/>
                </a:cubicBezTo>
                <a:cubicBezTo>
                  <a:pt x="24803" y="21894"/>
                  <a:pt x="25234" y="19811"/>
                  <a:pt x="25044" y="17957"/>
                </a:cubicBezTo>
                <a:moveTo>
                  <a:pt x="18555" y="7937"/>
                </a:moveTo>
                <a:cubicBezTo>
                  <a:pt x="25247" y="6553"/>
                  <a:pt x="43255" y="2794"/>
                  <a:pt x="44360" y="2349"/>
                </a:cubicBezTo>
                <a:cubicBezTo>
                  <a:pt x="50304" y="0"/>
                  <a:pt x="57035" y="2908"/>
                  <a:pt x="59372" y="8852"/>
                </a:cubicBezTo>
                <a:cubicBezTo>
                  <a:pt x="61721" y="14782"/>
                  <a:pt x="58800" y="21500"/>
                  <a:pt x="52869" y="23849"/>
                </a:cubicBezTo>
                <a:cubicBezTo>
                  <a:pt x="51040" y="24573"/>
                  <a:pt x="24067" y="31863"/>
                  <a:pt x="15278" y="31546"/>
                </a:cubicBezTo>
                <a:cubicBezTo>
                  <a:pt x="9398" y="31342"/>
                  <a:pt x="5969" y="28561"/>
                  <a:pt x="4382" y="26580"/>
                </a:cubicBezTo>
                <a:cubicBezTo>
                  <a:pt x="1613" y="23087"/>
                  <a:pt x="0" y="18426"/>
                  <a:pt x="3543" y="12433"/>
                </a:cubicBezTo>
                <a:cubicBezTo>
                  <a:pt x="6629" y="7213"/>
                  <a:pt x="13195" y="5308"/>
                  <a:pt x="18555" y="793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 rot="0" flipH="0" flipV="0">
            <a:off x="12261924" y="9672898"/>
            <a:ext cx="43560" cy="219353"/>
          </a:xfrm>
          <a:custGeom>
            <a:pathLst>
              <a:path w="43560" h="219353">
                <a:moveTo>
                  <a:pt x="24930" y="14617"/>
                </a:moveTo>
                <a:cubicBezTo>
                  <a:pt x="21946" y="11341"/>
                  <a:pt x="22086" y="6261"/>
                  <a:pt x="25285" y="3162"/>
                </a:cubicBezTo>
                <a:cubicBezTo>
                  <a:pt x="28549" y="0"/>
                  <a:pt x="33769" y="76"/>
                  <a:pt x="36931" y="3340"/>
                </a:cubicBezTo>
                <a:cubicBezTo>
                  <a:pt x="39179" y="5664"/>
                  <a:pt x="41135" y="9576"/>
                  <a:pt x="42087" y="15124"/>
                </a:cubicBezTo>
                <a:cubicBezTo>
                  <a:pt x="43560" y="23697"/>
                  <a:pt x="43014" y="37578"/>
                  <a:pt x="41122" y="54253"/>
                </a:cubicBezTo>
                <a:cubicBezTo>
                  <a:pt x="35229" y="106260"/>
                  <a:pt x="16485" y="187387"/>
                  <a:pt x="16485" y="211124"/>
                </a:cubicBezTo>
                <a:cubicBezTo>
                  <a:pt x="16485" y="215670"/>
                  <a:pt x="12789" y="219353"/>
                  <a:pt x="8255" y="219353"/>
                </a:cubicBezTo>
                <a:cubicBezTo>
                  <a:pt x="3696" y="219353"/>
                  <a:pt x="0" y="215670"/>
                  <a:pt x="0" y="211124"/>
                </a:cubicBezTo>
                <a:cubicBezTo>
                  <a:pt x="0" y="187108"/>
                  <a:pt x="18784" y="105015"/>
                  <a:pt x="24753" y="52399"/>
                </a:cubicBezTo>
                <a:cubicBezTo>
                  <a:pt x="26212" y="39623"/>
                  <a:pt x="26898" y="28675"/>
                  <a:pt x="26238" y="20979"/>
                </a:cubicBezTo>
                <a:cubicBezTo>
                  <a:pt x="25996" y="18325"/>
                  <a:pt x="25018" y="14909"/>
                  <a:pt x="24930" y="146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 rot="0" flipH="0" flipV="0">
            <a:off x="12411951" y="8307146"/>
            <a:ext cx="372998" cy="767968"/>
          </a:xfrm>
          <a:custGeom>
            <a:pathLst>
              <a:path w="372998" h="767968">
                <a:moveTo>
                  <a:pt x="359041" y="16471"/>
                </a:moveTo>
                <a:lnTo>
                  <a:pt x="359079" y="16483"/>
                </a:lnTo>
                <a:lnTo>
                  <a:pt x="359029" y="16471"/>
                </a:lnTo>
                <a:close/>
                <a:moveTo>
                  <a:pt x="359383" y="16648"/>
                </a:moveTo>
                <a:lnTo>
                  <a:pt x="359510" y="16712"/>
                </a:lnTo>
                <a:lnTo>
                  <a:pt x="359345" y="16636"/>
                </a:lnTo>
                <a:close/>
                <a:moveTo>
                  <a:pt x="359739" y="16813"/>
                </a:moveTo>
                <a:lnTo>
                  <a:pt x="359930" y="16890"/>
                </a:lnTo>
                <a:lnTo>
                  <a:pt x="359688" y="16788"/>
                </a:lnTo>
                <a:close/>
                <a:moveTo>
                  <a:pt x="360056" y="16940"/>
                </a:moveTo>
                <a:cubicBezTo>
                  <a:pt x="360184" y="16991"/>
                  <a:pt x="360311" y="17029"/>
                  <a:pt x="360425" y="17067"/>
                </a:cubicBezTo>
                <a:close/>
                <a:moveTo>
                  <a:pt x="355359" y="12395"/>
                </a:moveTo>
                <a:cubicBezTo>
                  <a:pt x="354622" y="10655"/>
                  <a:pt x="354482" y="8648"/>
                  <a:pt x="355104" y="6705"/>
                </a:cubicBezTo>
                <a:cubicBezTo>
                  <a:pt x="356501" y="2374"/>
                  <a:pt x="361136" y="0"/>
                  <a:pt x="365467" y="1384"/>
                </a:cubicBezTo>
                <a:cubicBezTo>
                  <a:pt x="366699" y="1778"/>
                  <a:pt x="370864" y="3759"/>
                  <a:pt x="371652" y="9931"/>
                </a:cubicBezTo>
                <a:cubicBezTo>
                  <a:pt x="372998" y="20408"/>
                  <a:pt x="370077" y="71258"/>
                  <a:pt x="349021" y="96315"/>
                </a:cubicBezTo>
                <a:cubicBezTo>
                  <a:pt x="322173" y="128243"/>
                  <a:pt x="287871" y="152068"/>
                  <a:pt x="253936" y="176236"/>
                </a:cubicBezTo>
                <a:cubicBezTo>
                  <a:pt x="221246" y="199503"/>
                  <a:pt x="188887" y="223087"/>
                  <a:pt x="164643" y="255421"/>
                </a:cubicBezTo>
                <a:cubicBezTo>
                  <a:pt x="77178" y="372185"/>
                  <a:pt x="17742" y="527277"/>
                  <a:pt x="98336" y="665314"/>
                </a:cubicBezTo>
                <a:cubicBezTo>
                  <a:pt x="119850" y="702156"/>
                  <a:pt x="143230" y="735303"/>
                  <a:pt x="181445" y="751000"/>
                </a:cubicBezTo>
                <a:cubicBezTo>
                  <a:pt x="185661" y="752740"/>
                  <a:pt x="187668" y="757554"/>
                  <a:pt x="185940" y="761757"/>
                </a:cubicBezTo>
                <a:cubicBezTo>
                  <a:pt x="184201" y="765961"/>
                  <a:pt x="179387" y="767968"/>
                  <a:pt x="175184" y="766240"/>
                </a:cubicBezTo>
                <a:cubicBezTo>
                  <a:pt x="133604" y="749159"/>
                  <a:pt x="107518" y="713713"/>
                  <a:pt x="84112" y="673619"/>
                </a:cubicBezTo>
                <a:cubicBezTo>
                  <a:pt x="0" y="529563"/>
                  <a:pt x="60172" y="367410"/>
                  <a:pt x="151460" y="245553"/>
                </a:cubicBezTo>
                <a:cubicBezTo>
                  <a:pt x="176733" y="211822"/>
                  <a:pt x="210299" y="187070"/>
                  <a:pt x="244373" y="162813"/>
                </a:cubicBezTo>
                <a:cubicBezTo>
                  <a:pt x="277190" y="139457"/>
                  <a:pt x="310464" y="116572"/>
                  <a:pt x="336410" y="85711"/>
                </a:cubicBezTo>
                <a:cubicBezTo>
                  <a:pt x="354114" y="64642"/>
                  <a:pt x="356400" y="22071"/>
                  <a:pt x="355359" y="123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 rot="0" flipH="0" flipV="0">
            <a:off x="12496881" y="8821974"/>
            <a:ext cx="82498" cy="209803"/>
          </a:xfrm>
          <a:custGeom>
            <a:pathLst>
              <a:path w="82498" h="209803">
                <a:moveTo>
                  <a:pt x="7200" y="2946"/>
                </a:moveTo>
                <a:cubicBezTo>
                  <a:pt x="2540" y="6933"/>
                  <a:pt x="495" y="12636"/>
                  <a:pt x="228" y="19265"/>
                </a:cubicBezTo>
                <a:cubicBezTo>
                  <a:pt x="0" y="25590"/>
                  <a:pt x="1651" y="33006"/>
                  <a:pt x="1600" y="39090"/>
                </a:cubicBezTo>
                <a:cubicBezTo>
                  <a:pt x="863" y="104609"/>
                  <a:pt x="31482" y="153796"/>
                  <a:pt x="66318" y="205066"/>
                </a:cubicBezTo>
                <a:cubicBezTo>
                  <a:pt x="68871" y="208825"/>
                  <a:pt x="74002" y="209803"/>
                  <a:pt x="77761" y="207250"/>
                </a:cubicBezTo>
                <a:cubicBezTo>
                  <a:pt x="81533" y="204698"/>
                  <a:pt x="82498" y="199567"/>
                  <a:pt x="79945" y="195808"/>
                </a:cubicBezTo>
                <a:cubicBezTo>
                  <a:pt x="47039" y="147370"/>
                  <a:pt x="17385" y="101180"/>
                  <a:pt x="18058" y="39280"/>
                </a:cubicBezTo>
                <a:cubicBezTo>
                  <a:pt x="18122" y="34111"/>
                  <a:pt x="16978" y="28015"/>
                  <a:pt x="16725" y="22415"/>
                </a:cubicBezTo>
                <a:cubicBezTo>
                  <a:pt x="16648" y="20827"/>
                  <a:pt x="16648" y="19316"/>
                  <a:pt x="16890" y="17906"/>
                </a:cubicBezTo>
                <a:cubicBezTo>
                  <a:pt x="17042" y="16966"/>
                  <a:pt x="17220" y="16065"/>
                  <a:pt x="17918" y="15455"/>
                </a:cubicBezTo>
                <a:cubicBezTo>
                  <a:pt x="21373" y="12509"/>
                  <a:pt x="21766" y="7302"/>
                  <a:pt x="18820" y="3847"/>
                </a:cubicBezTo>
                <a:cubicBezTo>
                  <a:pt x="15861" y="394"/>
                  <a:pt x="10654" y="0"/>
                  <a:pt x="7200" y="29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 rot="0" flipH="0" flipV="0">
            <a:off x="12525257" y="8621592"/>
            <a:ext cx="582192" cy="436473"/>
          </a:xfrm>
          <a:custGeom>
            <a:pathLst>
              <a:path w="582192" h="436473">
                <a:moveTo>
                  <a:pt x="13525" y="15265"/>
                </a:moveTo>
                <a:lnTo>
                  <a:pt x="13322" y="15417"/>
                </a:lnTo>
                <a:lnTo>
                  <a:pt x="13449" y="15328"/>
                </a:lnTo>
                <a:close/>
                <a:moveTo>
                  <a:pt x="13310" y="15430"/>
                </a:moveTo>
                <a:cubicBezTo>
                  <a:pt x="12484" y="16026"/>
                  <a:pt x="11544" y="16484"/>
                  <a:pt x="10516" y="16750"/>
                </a:cubicBezTo>
                <a:cubicBezTo>
                  <a:pt x="11455" y="16509"/>
                  <a:pt x="12408" y="16090"/>
                  <a:pt x="13310" y="15430"/>
                </a:cubicBezTo>
                <a:moveTo>
                  <a:pt x="10312" y="16788"/>
                </a:moveTo>
                <a:lnTo>
                  <a:pt x="10071" y="16839"/>
                </a:lnTo>
                <a:lnTo>
                  <a:pt x="10160" y="16827"/>
                </a:lnTo>
                <a:close/>
                <a:moveTo>
                  <a:pt x="16572" y="10224"/>
                </a:moveTo>
                <a:cubicBezTo>
                  <a:pt x="16852" y="13500"/>
                  <a:pt x="19481" y="45465"/>
                  <a:pt x="19608" y="46748"/>
                </a:cubicBezTo>
                <a:cubicBezTo>
                  <a:pt x="23164" y="84962"/>
                  <a:pt x="24700" y="123532"/>
                  <a:pt x="28104" y="161835"/>
                </a:cubicBezTo>
                <a:cubicBezTo>
                  <a:pt x="32714" y="213486"/>
                  <a:pt x="47916" y="277697"/>
                  <a:pt x="80809" y="316915"/>
                </a:cubicBezTo>
                <a:cubicBezTo>
                  <a:pt x="136753" y="383615"/>
                  <a:pt x="222452" y="410425"/>
                  <a:pt x="241680" y="413854"/>
                </a:cubicBezTo>
                <a:cubicBezTo>
                  <a:pt x="275157" y="419823"/>
                  <a:pt x="370179" y="397192"/>
                  <a:pt x="431774" y="342290"/>
                </a:cubicBezTo>
                <a:cubicBezTo>
                  <a:pt x="487958" y="292201"/>
                  <a:pt x="511187" y="210362"/>
                  <a:pt x="522947" y="177977"/>
                </a:cubicBezTo>
                <a:cubicBezTo>
                  <a:pt x="537387" y="138226"/>
                  <a:pt x="557326" y="95948"/>
                  <a:pt x="565174" y="53987"/>
                </a:cubicBezTo>
                <a:cubicBezTo>
                  <a:pt x="566000" y="49516"/>
                  <a:pt x="570305" y="46557"/>
                  <a:pt x="574763" y="47395"/>
                </a:cubicBezTo>
                <a:cubicBezTo>
                  <a:pt x="579246" y="48234"/>
                  <a:pt x="582192" y="52539"/>
                  <a:pt x="581354" y="57009"/>
                </a:cubicBezTo>
                <a:cubicBezTo>
                  <a:pt x="573353" y="99834"/>
                  <a:pt x="553173" y="143039"/>
                  <a:pt x="538441" y="183603"/>
                </a:cubicBezTo>
                <a:cubicBezTo>
                  <a:pt x="526173" y="217372"/>
                  <a:pt x="501319" y="302361"/>
                  <a:pt x="442734" y="354583"/>
                </a:cubicBezTo>
                <a:cubicBezTo>
                  <a:pt x="376795" y="413371"/>
                  <a:pt x="274624" y="436473"/>
                  <a:pt x="238784" y="430072"/>
                </a:cubicBezTo>
                <a:cubicBezTo>
                  <a:pt x="218414" y="426440"/>
                  <a:pt x="127482" y="398195"/>
                  <a:pt x="68185" y="327494"/>
                </a:cubicBezTo>
                <a:cubicBezTo>
                  <a:pt x="33324" y="285927"/>
                  <a:pt x="16572" y="218058"/>
                  <a:pt x="11697" y="163296"/>
                </a:cubicBezTo>
                <a:cubicBezTo>
                  <a:pt x="8293" y="125018"/>
                  <a:pt x="6756" y="86473"/>
                  <a:pt x="3200" y="48297"/>
                </a:cubicBezTo>
                <a:cubicBezTo>
                  <a:pt x="3061" y="46862"/>
                  <a:pt x="0" y="15976"/>
                  <a:pt x="76" y="9716"/>
                </a:cubicBezTo>
                <a:cubicBezTo>
                  <a:pt x="178" y="2413"/>
                  <a:pt x="6363" y="737"/>
                  <a:pt x="7379" y="597"/>
                </a:cubicBezTo>
                <a:cubicBezTo>
                  <a:pt x="11875" y="0"/>
                  <a:pt x="16026" y="3162"/>
                  <a:pt x="16636" y="7671"/>
                </a:cubicBezTo>
                <a:cubicBezTo>
                  <a:pt x="16750" y="8547"/>
                  <a:pt x="16725" y="9398"/>
                  <a:pt x="16572" y="102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 rot="0" flipH="0" flipV="0">
            <a:off x="12561938" y="8510251"/>
            <a:ext cx="139648" cy="63346"/>
          </a:xfrm>
          <a:custGeom>
            <a:pathLst>
              <a:path w="139648" h="63346">
                <a:moveTo>
                  <a:pt x="5359" y="44081"/>
                </a:moveTo>
                <a:lnTo>
                  <a:pt x="5347" y="44081"/>
                </a:lnTo>
                <a:close/>
                <a:moveTo>
                  <a:pt x="4940" y="44347"/>
                </a:moveTo>
                <a:lnTo>
                  <a:pt x="4902" y="44385"/>
                </a:lnTo>
                <a:lnTo>
                  <a:pt x="5017" y="44309"/>
                </a:lnTo>
                <a:close/>
                <a:moveTo>
                  <a:pt x="11632" y="39167"/>
                </a:moveTo>
                <a:cubicBezTo>
                  <a:pt x="11582" y="37973"/>
                  <a:pt x="11823" y="36652"/>
                  <a:pt x="12496" y="35204"/>
                </a:cubicBezTo>
                <a:cubicBezTo>
                  <a:pt x="13753" y="32499"/>
                  <a:pt x="16433" y="29667"/>
                  <a:pt x="20154" y="27279"/>
                </a:cubicBezTo>
                <a:cubicBezTo>
                  <a:pt x="25488" y="23863"/>
                  <a:pt x="33400" y="21018"/>
                  <a:pt x="36778" y="19355"/>
                </a:cubicBezTo>
                <a:cubicBezTo>
                  <a:pt x="59410" y="8166"/>
                  <a:pt x="87261" y="0"/>
                  <a:pt x="111264" y="12852"/>
                </a:cubicBezTo>
                <a:cubicBezTo>
                  <a:pt x="115125" y="14910"/>
                  <a:pt x="129857" y="29032"/>
                  <a:pt x="135965" y="39852"/>
                </a:cubicBezTo>
                <a:cubicBezTo>
                  <a:pt x="138073" y="43561"/>
                  <a:pt x="139216" y="47052"/>
                  <a:pt x="139407" y="49808"/>
                </a:cubicBezTo>
                <a:cubicBezTo>
                  <a:pt x="139648" y="53555"/>
                  <a:pt x="138493" y="56590"/>
                  <a:pt x="136334" y="58901"/>
                </a:cubicBezTo>
                <a:cubicBezTo>
                  <a:pt x="133603" y="61822"/>
                  <a:pt x="129044" y="63346"/>
                  <a:pt x="123481" y="62343"/>
                </a:cubicBezTo>
                <a:cubicBezTo>
                  <a:pt x="117106" y="61213"/>
                  <a:pt x="108597" y="56488"/>
                  <a:pt x="106171" y="55003"/>
                </a:cubicBezTo>
                <a:cubicBezTo>
                  <a:pt x="90868" y="45643"/>
                  <a:pt x="73024" y="44703"/>
                  <a:pt x="55727" y="45592"/>
                </a:cubicBezTo>
                <a:cubicBezTo>
                  <a:pt x="45427" y="46112"/>
                  <a:pt x="35280" y="48957"/>
                  <a:pt x="25412" y="51891"/>
                </a:cubicBezTo>
                <a:cubicBezTo>
                  <a:pt x="22516" y="52755"/>
                  <a:pt x="19836" y="53275"/>
                  <a:pt x="17208" y="54774"/>
                </a:cubicBezTo>
                <a:lnTo>
                  <a:pt x="16788" y="55206"/>
                </a:lnTo>
                <a:cubicBezTo>
                  <a:pt x="16293" y="56082"/>
                  <a:pt x="15646" y="56869"/>
                  <a:pt x="14807" y="57530"/>
                </a:cubicBezTo>
                <a:cubicBezTo>
                  <a:pt x="8318" y="62750"/>
                  <a:pt x="3505" y="57098"/>
                  <a:pt x="2807" y="56184"/>
                </a:cubicBezTo>
                <a:cubicBezTo>
                  <a:pt x="1867" y="54914"/>
                  <a:pt x="0" y="51980"/>
                  <a:pt x="1918" y="47776"/>
                </a:cubicBezTo>
                <a:cubicBezTo>
                  <a:pt x="2324" y="46913"/>
                  <a:pt x="6248" y="42164"/>
                  <a:pt x="8229" y="40945"/>
                </a:cubicBezTo>
                <a:cubicBezTo>
                  <a:pt x="9359" y="40259"/>
                  <a:pt x="10489" y="39675"/>
                  <a:pt x="11632" y="391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 rot="0" flipH="0" flipV="0">
            <a:off x="12839124" y="8510763"/>
            <a:ext cx="162686" cy="72173"/>
          </a:xfrm>
          <a:custGeom>
            <a:pathLst>
              <a:path w="162686" h="72173">
                <a:moveTo>
                  <a:pt x="9321" y="20866"/>
                </a:moveTo>
                <a:cubicBezTo>
                  <a:pt x="9663" y="20536"/>
                  <a:pt x="11441" y="18885"/>
                  <a:pt x="12521" y="17933"/>
                </a:cubicBezTo>
                <a:cubicBezTo>
                  <a:pt x="14324" y="16320"/>
                  <a:pt x="16255" y="14974"/>
                  <a:pt x="18122" y="14199"/>
                </a:cubicBezTo>
                <a:cubicBezTo>
                  <a:pt x="52259" y="153"/>
                  <a:pt x="90956" y="0"/>
                  <a:pt x="121919" y="21450"/>
                </a:cubicBezTo>
                <a:cubicBezTo>
                  <a:pt x="132993" y="29120"/>
                  <a:pt x="144296" y="37630"/>
                  <a:pt x="153237" y="48082"/>
                </a:cubicBezTo>
                <a:cubicBezTo>
                  <a:pt x="153313" y="48158"/>
                  <a:pt x="159079" y="55003"/>
                  <a:pt x="160616" y="58585"/>
                </a:cubicBezTo>
                <a:cubicBezTo>
                  <a:pt x="162686" y="63423"/>
                  <a:pt x="160946" y="67144"/>
                  <a:pt x="159206" y="69011"/>
                </a:cubicBezTo>
                <a:cubicBezTo>
                  <a:pt x="157022" y="71348"/>
                  <a:pt x="154380" y="72173"/>
                  <a:pt x="151408" y="71754"/>
                </a:cubicBezTo>
                <a:cubicBezTo>
                  <a:pt x="150062" y="71577"/>
                  <a:pt x="147014" y="70078"/>
                  <a:pt x="147014" y="70078"/>
                </a:cubicBezTo>
                <a:cubicBezTo>
                  <a:pt x="147014" y="70078"/>
                  <a:pt x="147179" y="70180"/>
                  <a:pt x="147268" y="70218"/>
                </a:cubicBezTo>
                <a:cubicBezTo>
                  <a:pt x="139470" y="66636"/>
                  <a:pt x="133057" y="60413"/>
                  <a:pt x="125144" y="57022"/>
                </a:cubicBezTo>
                <a:cubicBezTo>
                  <a:pt x="109727" y="50431"/>
                  <a:pt x="89953" y="45338"/>
                  <a:pt x="73367" y="44411"/>
                </a:cubicBezTo>
                <a:cubicBezTo>
                  <a:pt x="56298" y="43446"/>
                  <a:pt x="38797" y="47066"/>
                  <a:pt x="21754" y="47066"/>
                </a:cubicBezTo>
                <a:cubicBezTo>
                  <a:pt x="19938" y="47066"/>
                  <a:pt x="11721" y="47662"/>
                  <a:pt x="7607" y="46139"/>
                </a:cubicBezTo>
                <a:cubicBezTo>
                  <a:pt x="4292" y="44907"/>
                  <a:pt x="2197" y="42710"/>
                  <a:pt x="1155" y="40246"/>
                </a:cubicBezTo>
                <a:cubicBezTo>
                  <a:pt x="317" y="38252"/>
                  <a:pt x="0" y="35890"/>
                  <a:pt x="876" y="33070"/>
                </a:cubicBezTo>
                <a:cubicBezTo>
                  <a:pt x="1511" y="31026"/>
                  <a:pt x="2819" y="28879"/>
                  <a:pt x="4737" y="26860"/>
                </a:cubicBezTo>
                <a:cubicBezTo>
                  <a:pt x="5194" y="24307"/>
                  <a:pt x="6845" y="22034"/>
                  <a:pt x="9321" y="208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 rot="0" flipH="0" flipV="0">
            <a:off x="12687825" y="8297151"/>
            <a:ext cx="126262" cy="185520"/>
          </a:xfrm>
          <a:custGeom>
            <a:pathLst>
              <a:path w="126262" h="185520">
                <a:moveTo>
                  <a:pt x="108394" y="12712"/>
                </a:moveTo>
                <a:cubicBezTo>
                  <a:pt x="109257" y="14655"/>
                  <a:pt x="109333" y="18020"/>
                  <a:pt x="109422" y="21665"/>
                </a:cubicBezTo>
                <a:cubicBezTo>
                  <a:pt x="109600" y="28993"/>
                  <a:pt x="109029" y="37248"/>
                  <a:pt x="109029" y="41439"/>
                </a:cubicBezTo>
                <a:cubicBezTo>
                  <a:pt x="109029" y="90943"/>
                  <a:pt x="81026" y="127481"/>
                  <a:pt x="41237" y="150418"/>
                </a:cubicBezTo>
                <a:cubicBezTo>
                  <a:pt x="28778" y="157593"/>
                  <a:pt x="17297" y="161149"/>
                  <a:pt x="4890" y="169239"/>
                </a:cubicBezTo>
                <a:cubicBezTo>
                  <a:pt x="1080" y="171716"/>
                  <a:pt x="0" y="176821"/>
                  <a:pt x="2476" y="180631"/>
                </a:cubicBezTo>
                <a:cubicBezTo>
                  <a:pt x="4966" y="184441"/>
                  <a:pt x="10071" y="185520"/>
                  <a:pt x="13881" y="183044"/>
                </a:cubicBezTo>
                <a:cubicBezTo>
                  <a:pt x="26035" y="175132"/>
                  <a:pt x="37275" y="171716"/>
                  <a:pt x="49454" y="164692"/>
                </a:cubicBezTo>
                <a:cubicBezTo>
                  <a:pt x="94374" y="138810"/>
                  <a:pt x="125500" y="97293"/>
                  <a:pt x="125500" y="41439"/>
                </a:cubicBezTo>
                <a:cubicBezTo>
                  <a:pt x="125500" y="36384"/>
                  <a:pt x="126262" y="25627"/>
                  <a:pt x="125716" y="17322"/>
                </a:cubicBezTo>
                <a:cubicBezTo>
                  <a:pt x="125412" y="12674"/>
                  <a:pt x="124611" y="8649"/>
                  <a:pt x="123456" y="6020"/>
                </a:cubicBezTo>
                <a:cubicBezTo>
                  <a:pt x="121601" y="1867"/>
                  <a:pt x="116725" y="0"/>
                  <a:pt x="112572" y="1841"/>
                </a:cubicBezTo>
                <a:cubicBezTo>
                  <a:pt x="108419" y="3696"/>
                  <a:pt x="106540" y="8560"/>
                  <a:pt x="108394" y="1271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 rot="0" flipH="0" flipV="0">
            <a:off x="12826026" y="8306724"/>
            <a:ext cx="277533" cy="390231"/>
          </a:xfrm>
          <a:custGeom>
            <a:pathLst>
              <a:path w="277533" h="390231">
                <a:moveTo>
                  <a:pt x="9398" y="17779"/>
                </a:moveTo>
                <a:cubicBezTo>
                  <a:pt x="10617" y="17767"/>
                  <a:pt x="12357" y="17348"/>
                  <a:pt x="14236" y="15544"/>
                </a:cubicBezTo>
                <a:cubicBezTo>
                  <a:pt x="12865" y="16865"/>
                  <a:pt x="11163" y="17602"/>
                  <a:pt x="9398" y="17779"/>
                </a:cubicBezTo>
                <a:moveTo>
                  <a:pt x="432" y="10960"/>
                </a:moveTo>
                <a:cubicBezTo>
                  <a:pt x="0" y="8356"/>
                  <a:pt x="801" y="5600"/>
                  <a:pt x="2858" y="3632"/>
                </a:cubicBezTo>
                <a:cubicBezTo>
                  <a:pt x="3684" y="2857"/>
                  <a:pt x="4204" y="2527"/>
                  <a:pt x="4369" y="2425"/>
                </a:cubicBezTo>
                <a:cubicBezTo>
                  <a:pt x="8217" y="0"/>
                  <a:pt x="11150" y="1320"/>
                  <a:pt x="12623" y="2095"/>
                </a:cubicBezTo>
                <a:cubicBezTo>
                  <a:pt x="13373" y="2489"/>
                  <a:pt x="16535" y="12204"/>
                  <a:pt x="16535" y="12204"/>
                </a:cubicBezTo>
                <a:cubicBezTo>
                  <a:pt x="16535" y="12204"/>
                  <a:pt x="17106" y="10375"/>
                  <a:pt x="16586" y="8674"/>
                </a:cubicBezTo>
                <a:cubicBezTo>
                  <a:pt x="17398" y="11277"/>
                  <a:pt x="19088" y="13588"/>
                  <a:pt x="20777" y="15887"/>
                </a:cubicBezTo>
                <a:cubicBezTo>
                  <a:pt x="23253" y="19201"/>
                  <a:pt x="25882" y="22427"/>
                  <a:pt x="27787" y="25741"/>
                </a:cubicBezTo>
                <a:cubicBezTo>
                  <a:pt x="35255" y="38645"/>
                  <a:pt x="39954" y="52881"/>
                  <a:pt x="47015" y="65988"/>
                </a:cubicBezTo>
                <a:cubicBezTo>
                  <a:pt x="66205" y="101649"/>
                  <a:pt x="84836" y="139394"/>
                  <a:pt x="106781" y="173150"/>
                </a:cubicBezTo>
                <a:cubicBezTo>
                  <a:pt x="121805" y="196252"/>
                  <a:pt x="141973" y="221448"/>
                  <a:pt x="162661" y="238835"/>
                </a:cubicBezTo>
                <a:cubicBezTo>
                  <a:pt x="185699" y="258202"/>
                  <a:pt x="212229" y="274839"/>
                  <a:pt x="233781" y="295464"/>
                </a:cubicBezTo>
                <a:cubicBezTo>
                  <a:pt x="256590" y="317295"/>
                  <a:pt x="273964" y="343445"/>
                  <a:pt x="277152" y="380935"/>
                </a:cubicBezTo>
                <a:cubicBezTo>
                  <a:pt x="277533" y="385469"/>
                  <a:pt x="274180" y="389457"/>
                  <a:pt x="269633" y="389838"/>
                </a:cubicBezTo>
                <a:cubicBezTo>
                  <a:pt x="265112" y="390231"/>
                  <a:pt x="261111" y="386866"/>
                  <a:pt x="260731" y="382332"/>
                </a:cubicBezTo>
                <a:cubicBezTo>
                  <a:pt x="257924" y="349388"/>
                  <a:pt x="242417" y="326541"/>
                  <a:pt x="222389" y="307364"/>
                </a:cubicBezTo>
                <a:cubicBezTo>
                  <a:pt x="201091" y="286980"/>
                  <a:pt x="174815" y="270585"/>
                  <a:pt x="152057" y="251446"/>
                </a:cubicBezTo>
                <a:cubicBezTo>
                  <a:pt x="130225" y="233082"/>
                  <a:pt x="108826" y="206526"/>
                  <a:pt x="92963" y="182129"/>
                </a:cubicBezTo>
                <a:cubicBezTo>
                  <a:pt x="70789" y="147992"/>
                  <a:pt x="51904" y="109854"/>
                  <a:pt x="32499" y="73798"/>
                </a:cubicBezTo>
                <a:cubicBezTo>
                  <a:pt x="25539" y="60844"/>
                  <a:pt x="20904" y="46747"/>
                  <a:pt x="13525" y="33984"/>
                </a:cubicBezTo>
                <a:cubicBezTo>
                  <a:pt x="9702" y="27380"/>
                  <a:pt x="3201" y="21068"/>
                  <a:pt x="851" y="13576"/>
                </a:cubicBezTo>
                <a:cubicBezTo>
                  <a:pt x="585" y="12687"/>
                  <a:pt x="458" y="11785"/>
                  <a:pt x="432" y="109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 rot="0" flipH="0" flipV="0">
            <a:off x="12951611" y="8433771"/>
            <a:ext cx="163423" cy="242227"/>
          </a:xfrm>
          <a:custGeom>
            <a:pathLst>
              <a:path w="163423" h="242227">
                <a:moveTo>
                  <a:pt x="2540" y="13970"/>
                </a:moveTo>
                <a:cubicBezTo>
                  <a:pt x="15405" y="33070"/>
                  <a:pt x="24282" y="53238"/>
                  <a:pt x="39065" y="71526"/>
                </a:cubicBezTo>
                <a:cubicBezTo>
                  <a:pt x="82702" y="125501"/>
                  <a:pt x="132575" y="160858"/>
                  <a:pt x="146392" y="234810"/>
                </a:cubicBezTo>
                <a:cubicBezTo>
                  <a:pt x="147243" y="239280"/>
                  <a:pt x="151536" y="242227"/>
                  <a:pt x="156006" y="241401"/>
                </a:cubicBezTo>
                <a:cubicBezTo>
                  <a:pt x="160477" y="240563"/>
                  <a:pt x="163423" y="236258"/>
                  <a:pt x="162598" y="231787"/>
                </a:cubicBezTo>
                <a:cubicBezTo>
                  <a:pt x="148209" y="154813"/>
                  <a:pt x="97294" y="117348"/>
                  <a:pt x="51879" y="61175"/>
                </a:cubicBezTo>
                <a:cubicBezTo>
                  <a:pt x="37401" y="43268"/>
                  <a:pt x="28790" y="23469"/>
                  <a:pt x="16192" y="4763"/>
                </a:cubicBezTo>
                <a:cubicBezTo>
                  <a:pt x="13652" y="991"/>
                  <a:pt x="8534" y="0"/>
                  <a:pt x="4762" y="2541"/>
                </a:cubicBezTo>
                <a:cubicBezTo>
                  <a:pt x="991" y="5081"/>
                  <a:pt x="0" y="10199"/>
                  <a:pt x="2540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 rot="0" flipH="0" flipV="0">
            <a:off x="12851041" y="8585880"/>
            <a:ext cx="120115" cy="69138"/>
          </a:xfrm>
          <a:custGeom>
            <a:pathLst>
              <a:path w="120115" h="69138">
                <a:moveTo>
                  <a:pt x="9918" y="41948"/>
                </a:moveTo>
                <a:cubicBezTo>
                  <a:pt x="10654" y="41998"/>
                  <a:pt x="11365" y="42151"/>
                  <a:pt x="12089" y="42405"/>
                </a:cubicBezTo>
                <a:cubicBezTo>
                  <a:pt x="11276" y="42113"/>
                  <a:pt x="10565" y="41973"/>
                  <a:pt x="9918" y="41948"/>
                </a:cubicBezTo>
                <a:moveTo>
                  <a:pt x="2070" y="46304"/>
                </a:moveTo>
                <a:cubicBezTo>
                  <a:pt x="2159" y="45961"/>
                  <a:pt x="2248" y="45630"/>
                  <a:pt x="2375" y="45300"/>
                </a:cubicBezTo>
                <a:cubicBezTo>
                  <a:pt x="3568" y="41948"/>
                  <a:pt x="3632" y="42341"/>
                  <a:pt x="5080" y="39421"/>
                </a:cubicBezTo>
                <a:cubicBezTo>
                  <a:pt x="7518" y="34544"/>
                  <a:pt x="9563" y="29668"/>
                  <a:pt x="12686" y="25210"/>
                </a:cubicBezTo>
                <a:cubicBezTo>
                  <a:pt x="23545" y="9716"/>
                  <a:pt x="41642" y="2883"/>
                  <a:pt x="59168" y="1093"/>
                </a:cubicBezTo>
                <a:cubicBezTo>
                  <a:pt x="69887" y="0"/>
                  <a:pt x="78028" y="3252"/>
                  <a:pt x="85140" y="8611"/>
                </a:cubicBezTo>
                <a:cubicBezTo>
                  <a:pt x="91020" y="13056"/>
                  <a:pt x="96100" y="19139"/>
                  <a:pt x="101599" y="25019"/>
                </a:cubicBezTo>
                <a:cubicBezTo>
                  <a:pt x="110552" y="34608"/>
                  <a:pt x="120115" y="45745"/>
                  <a:pt x="120115" y="60896"/>
                </a:cubicBezTo>
                <a:cubicBezTo>
                  <a:pt x="120115" y="65443"/>
                  <a:pt x="116420" y="69138"/>
                  <a:pt x="111860" y="69138"/>
                </a:cubicBezTo>
                <a:cubicBezTo>
                  <a:pt x="107327" y="69138"/>
                  <a:pt x="103631" y="65443"/>
                  <a:pt x="103631" y="60896"/>
                </a:cubicBezTo>
                <a:cubicBezTo>
                  <a:pt x="103631" y="50253"/>
                  <a:pt x="95858" y="43002"/>
                  <a:pt x="89559" y="36272"/>
                </a:cubicBezTo>
                <a:cubicBezTo>
                  <a:pt x="85597" y="32030"/>
                  <a:pt x="81914" y="27623"/>
                  <a:pt x="77888" y="23978"/>
                </a:cubicBezTo>
                <a:cubicBezTo>
                  <a:pt x="73265" y="19825"/>
                  <a:pt x="68160" y="16739"/>
                  <a:pt x="60845" y="17488"/>
                </a:cubicBezTo>
                <a:cubicBezTo>
                  <a:pt x="47891" y="18809"/>
                  <a:pt x="34200" y="23216"/>
                  <a:pt x="26173" y="34659"/>
                </a:cubicBezTo>
                <a:cubicBezTo>
                  <a:pt x="23532" y="38443"/>
                  <a:pt x="21894" y="42633"/>
                  <a:pt x="19823" y="46773"/>
                </a:cubicBezTo>
                <a:cubicBezTo>
                  <a:pt x="18795" y="48818"/>
                  <a:pt x="18719" y="48526"/>
                  <a:pt x="17880" y="50863"/>
                </a:cubicBezTo>
                <a:cubicBezTo>
                  <a:pt x="17995" y="50545"/>
                  <a:pt x="18045" y="50126"/>
                  <a:pt x="18045" y="50126"/>
                </a:cubicBezTo>
                <a:cubicBezTo>
                  <a:pt x="18045" y="50126"/>
                  <a:pt x="14236" y="57429"/>
                  <a:pt x="12153" y="58089"/>
                </a:cubicBezTo>
                <a:cubicBezTo>
                  <a:pt x="10946" y="58470"/>
                  <a:pt x="9017" y="58940"/>
                  <a:pt x="6197" y="57784"/>
                </a:cubicBezTo>
                <a:cubicBezTo>
                  <a:pt x="1994" y="56045"/>
                  <a:pt x="0" y="51219"/>
                  <a:pt x="1727" y="47015"/>
                </a:cubicBezTo>
                <a:cubicBezTo>
                  <a:pt x="1829" y="46773"/>
                  <a:pt x="1943" y="46532"/>
                  <a:pt x="2070" y="463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 rot="0" flipH="0" flipV="0">
            <a:off x="12889244" y="8590858"/>
            <a:ext cx="47268" cy="82650"/>
          </a:xfrm>
          <a:custGeom>
            <a:pathLst>
              <a:path w="47268" h="82650">
                <a:moveTo>
                  <a:pt x="26720" y="2590"/>
                </a:moveTo>
                <a:cubicBezTo>
                  <a:pt x="27037" y="2438"/>
                  <a:pt x="27355" y="2324"/>
                  <a:pt x="27621" y="2222"/>
                </a:cubicBezTo>
                <a:cubicBezTo>
                  <a:pt x="29831" y="1447"/>
                  <a:pt x="32066" y="1536"/>
                  <a:pt x="34340" y="2742"/>
                </a:cubicBezTo>
                <a:cubicBezTo>
                  <a:pt x="35736" y="3491"/>
                  <a:pt x="37375" y="4901"/>
                  <a:pt x="38619" y="7187"/>
                </a:cubicBezTo>
                <a:cubicBezTo>
                  <a:pt x="39991" y="9651"/>
                  <a:pt x="41134" y="14642"/>
                  <a:pt x="41756" y="16191"/>
                </a:cubicBezTo>
                <a:cubicBezTo>
                  <a:pt x="47268" y="29996"/>
                  <a:pt x="45884" y="48030"/>
                  <a:pt x="42429" y="62127"/>
                </a:cubicBezTo>
                <a:cubicBezTo>
                  <a:pt x="41655" y="65353"/>
                  <a:pt x="40639" y="69887"/>
                  <a:pt x="38657" y="73265"/>
                </a:cubicBezTo>
                <a:cubicBezTo>
                  <a:pt x="36321" y="77278"/>
                  <a:pt x="32866" y="80021"/>
                  <a:pt x="28231" y="80733"/>
                </a:cubicBezTo>
                <a:cubicBezTo>
                  <a:pt x="15697" y="82650"/>
                  <a:pt x="8178" y="75945"/>
                  <a:pt x="4229" y="65404"/>
                </a:cubicBezTo>
                <a:cubicBezTo>
                  <a:pt x="0" y="54139"/>
                  <a:pt x="724" y="37553"/>
                  <a:pt x="1638" y="29691"/>
                </a:cubicBezTo>
                <a:cubicBezTo>
                  <a:pt x="2248" y="24522"/>
                  <a:pt x="2349" y="23176"/>
                  <a:pt x="4051" y="18312"/>
                </a:cubicBezTo>
                <a:cubicBezTo>
                  <a:pt x="5054" y="15455"/>
                  <a:pt x="8890" y="7377"/>
                  <a:pt x="13220" y="3948"/>
                </a:cubicBezTo>
                <a:cubicBezTo>
                  <a:pt x="17437" y="609"/>
                  <a:pt x="22060" y="0"/>
                  <a:pt x="26594" y="2527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 rot="0" flipH="0" flipV="0">
            <a:off x="12575737" y="8592674"/>
            <a:ext cx="115772" cy="81279"/>
          </a:xfrm>
          <a:custGeom>
            <a:pathLst>
              <a:path w="115772" h="81279">
                <a:moveTo>
                  <a:pt x="5587" y="35979"/>
                </a:moveTo>
                <a:cubicBezTo>
                  <a:pt x="5295" y="36105"/>
                  <a:pt x="4991" y="36258"/>
                  <a:pt x="4686" y="36448"/>
                </a:cubicBezTo>
                <a:lnTo>
                  <a:pt x="5054" y="36245"/>
                </a:lnTo>
                <a:cubicBezTo>
                  <a:pt x="5181" y="36182"/>
                  <a:pt x="5295" y="36118"/>
                  <a:pt x="5410" y="36055"/>
                </a:cubicBezTo>
                <a:close/>
                <a:moveTo>
                  <a:pt x="17156" y="42849"/>
                </a:moveTo>
                <a:cubicBezTo>
                  <a:pt x="17385" y="45707"/>
                  <a:pt x="16115" y="48590"/>
                  <a:pt x="13575" y="50317"/>
                </a:cubicBezTo>
                <a:cubicBezTo>
                  <a:pt x="10171" y="52615"/>
                  <a:pt x="7428" y="51968"/>
                  <a:pt x="5790" y="51371"/>
                </a:cubicBezTo>
                <a:cubicBezTo>
                  <a:pt x="3467" y="50545"/>
                  <a:pt x="1460" y="48882"/>
                  <a:pt x="546" y="45796"/>
                </a:cubicBezTo>
                <a:cubicBezTo>
                  <a:pt x="254" y="44818"/>
                  <a:pt x="0" y="43167"/>
                  <a:pt x="419" y="41097"/>
                </a:cubicBezTo>
                <a:cubicBezTo>
                  <a:pt x="774" y="39319"/>
                  <a:pt x="2082" y="36067"/>
                  <a:pt x="2768" y="34583"/>
                </a:cubicBezTo>
                <a:cubicBezTo>
                  <a:pt x="5143" y="29515"/>
                  <a:pt x="8304" y="25134"/>
                  <a:pt x="11949" y="21044"/>
                </a:cubicBezTo>
                <a:cubicBezTo>
                  <a:pt x="23951" y="7544"/>
                  <a:pt x="38860" y="0"/>
                  <a:pt x="56412" y="851"/>
                </a:cubicBezTo>
                <a:cubicBezTo>
                  <a:pt x="75538" y="1778"/>
                  <a:pt x="95325" y="18136"/>
                  <a:pt x="103961" y="35700"/>
                </a:cubicBezTo>
                <a:cubicBezTo>
                  <a:pt x="109193" y="46329"/>
                  <a:pt x="110908" y="58356"/>
                  <a:pt x="114413" y="69621"/>
                </a:cubicBezTo>
                <a:cubicBezTo>
                  <a:pt x="115772" y="73964"/>
                  <a:pt x="113333" y="78587"/>
                  <a:pt x="109003" y="79933"/>
                </a:cubicBezTo>
                <a:cubicBezTo>
                  <a:pt x="104659" y="81279"/>
                  <a:pt x="100036" y="78854"/>
                  <a:pt x="98677" y="74523"/>
                </a:cubicBezTo>
                <a:cubicBezTo>
                  <a:pt x="95426" y="64058"/>
                  <a:pt x="94042" y="52831"/>
                  <a:pt x="89178" y="42964"/>
                </a:cubicBezTo>
                <a:cubicBezTo>
                  <a:pt x="82993" y="30379"/>
                  <a:pt x="69315" y="17984"/>
                  <a:pt x="55599" y="17310"/>
                </a:cubicBezTo>
                <a:cubicBezTo>
                  <a:pt x="43166" y="16701"/>
                  <a:pt x="32777" y="22429"/>
                  <a:pt x="24268" y="31992"/>
                </a:cubicBezTo>
                <a:cubicBezTo>
                  <a:pt x="21677" y="34900"/>
                  <a:pt x="19379" y="37960"/>
                  <a:pt x="17702" y="41554"/>
                </a:cubicBezTo>
                <a:cubicBezTo>
                  <a:pt x="17575" y="41821"/>
                  <a:pt x="17372" y="42329"/>
                  <a:pt x="17156" y="42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 rot="0" flipH="0" flipV="0">
            <a:off x="12607856" y="8599251"/>
            <a:ext cx="49224" cy="74904"/>
          </a:xfrm>
          <a:custGeom>
            <a:pathLst>
              <a:path w="49224" h="74904">
                <a:moveTo>
                  <a:pt x="25780" y="1714"/>
                </a:moveTo>
                <a:cubicBezTo>
                  <a:pt x="26618" y="1143"/>
                  <a:pt x="27545" y="749"/>
                  <a:pt x="28497" y="508"/>
                </a:cubicBezTo>
                <a:cubicBezTo>
                  <a:pt x="30237" y="64"/>
                  <a:pt x="32358" y="0"/>
                  <a:pt x="34758" y="1283"/>
                </a:cubicBezTo>
                <a:cubicBezTo>
                  <a:pt x="37692" y="2869"/>
                  <a:pt x="40080" y="5600"/>
                  <a:pt x="41667" y="9206"/>
                </a:cubicBezTo>
                <a:cubicBezTo>
                  <a:pt x="43674" y="13778"/>
                  <a:pt x="44283" y="20281"/>
                  <a:pt x="45185" y="24040"/>
                </a:cubicBezTo>
                <a:cubicBezTo>
                  <a:pt x="47725" y="34378"/>
                  <a:pt x="49224" y="49313"/>
                  <a:pt x="45236" y="59600"/>
                </a:cubicBezTo>
                <a:cubicBezTo>
                  <a:pt x="41781" y="68566"/>
                  <a:pt x="34949" y="74904"/>
                  <a:pt x="22656" y="74904"/>
                </a:cubicBezTo>
                <a:cubicBezTo>
                  <a:pt x="17780" y="74904"/>
                  <a:pt x="13360" y="72605"/>
                  <a:pt x="9867" y="68706"/>
                </a:cubicBezTo>
                <a:cubicBezTo>
                  <a:pt x="6146" y="64540"/>
                  <a:pt x="3555" y="58432"/>
                  <a:pt x="2603" y="53669"/>
                </a:cubicBezTo>
                <a:cubicBezTo>
                  <a:pt x="838" y="44855"/>
                  <a:pt x="0" y="30873"/>
                  <a:pt x="2984" y="20027"/>
                </a:cubicBezTo>
                <a:cubicBezTo>
                  <a:pt x="5562" y="10667"/>
                  <a:pt x="10960" y="3568"/>
                  <a:pt x="19265" y="991"/>
                </a:cubicBezTo>
                <a:cubicBezTo>
                  <a:pt x="21526" y="292"/>
                  <a:pt x="23875" y="622"/>
                  <a:pt x="25780" y="17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 rot="0" flipH="0" flipV="0">
            <a:off x="12716224" y="8613574"/>
            <a:ext cx="58012" cy="162762"/>
          </a:xfrm>
          <a:custGeom>
            <a:pathLst>
              <a:path w="58012" h="162762">
                <a:moveTo>
                  <a:pt x="40233" y="14211"/>
                </a:moveTo>
                <a:cubicBezTo>
                  <a:pt x="37605" y="10795"/>
                  <a:pt x="38036" y="5880"/>
                  <a:pt x="41312" y="3010"/>
                </a:cubicBezTo>
                <a:cubicBezTo>
                  <a:pt x="44728" y="0"/>
                  <a:pt x="49948" y="343"/>
                  <a:pt x="52945" y="3747"/>
                </a:cubicBezTo>
                <a:cubicBezTo>
                  <a:pt x="55053" y="6147"/>
                  <a:pt x="56704" y="10401"/>
                  <a:pt x="57238" y="15734"/>
                </a:cubicBezTo>
                <a:cubicBezTo>
                  <a:pt x="58012" y="23659"/>
                  <a:pt x="56793" y="34721"/>
                  <a:pt x="56527" y="39814"/>
                </a:cubicBezTo>
                <a:cubicBezTo>
                  <a:pt x="55257" y="64477"/>
                  <a:pt x="44195" y="78282"/>
                  <a:pt x="33477" y="89483"/>
                </a:cubicBezTo>
                <a:cubicBezTo>
                  <a:pt x="29375" y="93776"/>
                  <a:pt x="25311" y="97599"/>
                  <a:pt x="22161" y="101663"/>
                </a:cubicBezTo>
                <a:cubicBezTo>
                  <a:pt x="19812" y="104711"/>
                  <a:pt x="17970" y="107860"/>
                  <a:pt x="17539" y="111721"/>
                </a:cubicBezTo>
                <a:cubicBezTo>
                  <a:pt x="16878" y="117614"/>
                  <a:pt x="19253" y="124675"/>
                  <a:pt x="25387" y="134530"/>
                </a:cubicBezTo>
                <a:cubicBezTo>
                  <a:pt x="28702" y="139826"/>
                  <a:pt x="33172" y="143319"/>
                  <a:pt x="37859" y="147065"/>
                </a:cubicBezTo>
                <a:cubicBezTo>
                  <a:pt x="41401" y="149923"/>
                  <a:pt x="41972" y="155104"/>
                  <a:pt x="39116" y="158648"/>
                </a:cubicBezTo>
                <a:cubicBezTo>
                  <a:pt x="36271" y="162191"/>
                  <a:pt x="31089" y="162762"/>
                  <a:pt x="27546" y="159918"/>
                </a:cubicBezTo>
                <a:cubicBezTo>
                  <a:pt x="21412" y="154990"/>
                  <a:pt x="15735" y="150189"/>
                  <a:pt x="11405" y="143242"/>
                </a:cubicBezTo>
                <a:cubicBezTo>
                  <a:pt x="2121" y="128320"/>
                  <a:pt x="0" y="117423"/>
                  <a:pt x="1333" y="108673"/>
                </a:cubicBezTo>
                <a:cubicBezTo>
                  <a:pt x="2692" y="99656"/>
                  <a:pt x="7798" y="92506"/>
                  <a:pt x="14554" y="85343"/>
                </a:cubicBezTo>
                <a:cubicBezTo>
                  <a:pt x="24511" y="74777"/>
                  <a:pt x="38786" y="63893"/>
                  <a:pt x="40068" y="38950"/>
                </a:cubicBezTo>
                <a:cubicBezTo>
                  <a:pt x="40283" y="34962"/>
                  <a:pt x="41210" y="26949"/>
                  <a:pt x="41007" y="20167"/>
                </a:cubicBezTo>
                <a:cubicBezTo>
                  <a:pt x="40944" y="17957"/>
                  <a:pt x="40334" y="14744"/>
                  <a:pt x="40233" y="142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 rot="0" flipH="0" flipV="0">
            <a:off x="12681376" y="8808336"/>
            <a:ext cx="208723" cy="50202"/>
          </a:xfrm>
          <a:custGeom>
            <a:pathLst>
              <a:path w="208723" h="50202">
                <a:moveTo>
                  <a:pt x="3047" y="14693"/>
                </a:moveTo>
                <a:cubicBezTo>
                  <a:pt x="12762" y="25373"/>
                  <a:pt x="31266" y="32041"/>
                  <a:pt x="44258" y="36676"/>
                </a:cubicBezTo>
                <a:cubicBezTo>
                  <a:pt x="80910" y="49757"/>
                  <a:pt x="123061" y="50202"/>
                  <a:pt x="159815" y="39191"/>
                </a:cubicBezTo>
                <a:cubicBezTo>
                  <a:pt x="167423" y="36905"/>
                  <a:pt x="177697" y="35330"/>
                  <a:pt x="186841" y="32155"/>
                </a:cubicBezTo>
                <a:cubicBezTo>
                  <a:pt x="194182" y="29590"/>
                  <a:pt x="200836" y="26021"/>
                  <a:pt x="205624" y="20890"/>
                </a:cubicBezTo>
                <a:cubicBezTo>
                  <a:pt x="208723" y="17575"/>
                  <a:pt x="208558" y="12344"/>
                  <a:pt x="205231" y="9245"/>
                </a:cubicBezTo>
                <a:cubicBezTo>
                  <a:pt x="201903" y="6146"/>
                  <a:pt x="196683" y="6324"/>
                  <a:pt x="193585" y="9652"/>
                </a:cubicBezTo>
                <a:cubicBezTo>
                  <a:pt x="189622" y="13881"/>
                  <a:pt x="183526" y="16102"/>
                  <a:pt x="177278" y="17893"/>
                </a:cubicBezTo>
                <a:cubicBezTo>
                  <a:pt x="169480" y="20128"/>
                  <a:pt x="161377" y="21525"/>
                  <a:pt x="155078" y="23405"/>
                </a:cubicBezTo>
                <a:cubicBezTo>
                  <a:pt x="121601" y="33438"/>
                  <a:pt x="83196" y="33082"/>
                  <a:pt x="49795" y="21169"/>
                </a:cubicBezTo>
                <a:cubicBezTo>
                  <a:pt x="39013" y="17321"/>
                  <a:pt x="23303" y="12471"/>
                  <a:pt x="15238" y="3606"/>
                </a:cubicBezTo>
                <a:cubicBezTo>
                  <a:pt x="12191" y="254"/>
                  <a:pt x="6971" y="0"/>
                  <a:pt x="3605" y="3060"/>
                </a:cubicBezTo>
                <a:cubicBezTo>
                  <a:pt x="241" y="6121"/>
                  <a:pt x="0" y="11328"/>
                  <a:pt x="3047" y="146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 rot="0" flipH="0" flipV="0">
            <a:off x="12311649" y="8117016"/>
            <a:ext cx="477493" cy="1004836"/>
          </a:xfrm>
          <a:custGeom>
            <a:pathLst>
              <a:path w="477493" h="1004836">
                <a:moveTo>
                  <a:pt x="470890" y="64427"/>
                </a:moveTo>
                <a:cubicBezTo>
                  <a:pt x="471994" y="65163"/>
                  <a:pt x="472934" y="66166"/>
                  <a:pt x="473607" y="67411"/>
                </a:cubicBezTo>
                <a:cubicBezTo>
                  <a:pt x="477493" y="74675"/>
                  <a:pt x="471982" y="78816"/>
                  <a:pt x="471334" y="79247"/>
                </a:cubicBezTo>
                <a:cubicBezTo>
                  <a:pt x="470027" y="80111"/>
                  <a:pt x="465658" y="82549"/>
                  <a:pt x="461073" y="78371"/>
                </a:cubicBezTo>
                <a:cubicBezTo>
                  <a:pt x="459613" y="77063"/>
                  <a:pt x="451612" y="65887"/>
                  <a:pt x="449199" y="61138"/>
                </a:cubicBezTo>
                <a:cubicBezTo>
                  <a:pt x="444398" y="51727"/>
                  <a:pt x="432994" y="33376"/>
                  <a:pt x="424955" y="26924"/>
                </a:cubicBezTo>
                <a:cubicBezTo>
                  <a:pt x="415887" y="19635"/>
                  <a:pt x="404431" y="17437"/>
                  <a:pt x="392557" y="17603"/>
                </a:cubicBezTo>
                <a:cubicBezTo>
                  <a:pt x="379438" y="17793"/>
                  <a:pt x="365811" y="20917"/>
                  <a:pt x="353657" y="24384"/>
                </a:cubicBezTo>
                <a:cubicBezTo>
                  <a:pt x="244005" y="55690"/>
                  <a:pt x="194564" y="90131"/>
                  <a:pt x="136715" y="199389"/>
                </a:cubicBezTo>
                <a:cubicBezTo>
                  <a:pt x="60579" y="343204"/>
                  <a:pt x="16751" y="630110"/>
                  <a:pt x="64986" y="784948"/>
                </a:cubicBezTo>
                <a:cubicBezTo>
                  <a:pt x="92811" y="874331"/>
                  <a:pt x="143764" y="967206"/>
                  <a:pt x="234721" y="987767"/>
                </a:cubicBezTo>
                <a:cubicBezTo>
                  <a:pt x="239166" y="988771"/>
                  <a:pt x="241948" y="993177"/>
                  <a:pt x="240944" y="997610"/>
                </a:cubicBezTo>
                <a:cubicBezTo>
                  <a:pt x="239928" y="1002055"/>
                  <a:pt x="235534" y="1004836"/>
                  <a:pt x="231089" y="1003833"/>
                </a:cubicBezTo>
                <a:cubicBezTo>
                  <a:pt x="134518" y="982014"/>
                  <a:pt x="78803" y="884758"/>
                  <a:pt x="49250" y="789850"/>
                </a:cubicBezTo>
                <a:cubicBezTo>
                  <a:pt x="0" y="631685"/>
                  <a:pt x="44386" y="338581"/>
                  <a:pt x="122149" y="191681"/>
                </a:cubicBezTo>
                <a:cubicBezTo>
                  <a:pt x="182689" y="77355"/>
                  <a:pt x="234404" y="41288"/>
                  <a:pt x="349136" y="8547"/>
                </a:cubicBezTo>
                <a:cubicBezTo>
                  <a:pt x="365417" y="3887"/>
                  <a:pt x="384137" y="0"/>
                  <a:pt x="401320" y="1423"/>
                </a:cubicBezTo>
                <a:cubicBezTo>
                  <a:pt x="413804" y="2464"/>
                  <a:pt x="425513" y="6236"/>
                  <a:pt x="435267" y="14072"/>
                </a:cubicBezTo>
                <a:cubicBezTo>
                  <a:pt x="444640" y="21590"/>
                  <a:pt x="458292" y="42698"/>
                  <a:pt x="463880" y="53658"/>
                </a:cubicBezTo>
                <a:cubicBezTo>
                  <a:pt x="465188" y="56236"/>
                  <a:pt x="468592" y="61303"/>
                  <a:pt x="470890" y="644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 rot="0" flipH="0" flipV="0">
            <a:off x="12608290" y="8982431"/>
            <a:ext cx="52132" cy="230250"/>
          </a:xfrm>
          <a:custGeom>
            <a:pathLst>
              <a:path w="52132" h="230250">
                <a:moveTo>
                  <a:pt x="48018" y="11087"/>
                </a:moveTo>
                <a:cubicBezTo>
                  <a:pt x="48525" y="13423"/>
                  <a:pt x="50507" y="22783"/>
                  <a:pt x="50735" y="27863"/>
                </a:cubicBezTo>
                <a:cubicBezTo>
                  <a:pt x="51358" y="42608"/>
                  <a:pt x="52132" y="57353"/>
                  <a:pt x="51574" y="72148"/>
                </a:cubicBezTo>
                <a:cubicBezTo>
                  <a:pt x="49529" y="127063"/>
                  <a:pt x="39370" y="176148"/>
                  <a:pt x="16853" y="224345"/>
                </a:cubicBezTo>
                <a:cubicBezTo>
                  <a:pt x="14935" y="228460"/>
                  <a:pt x="10020" y="230250"/>
                  <a:pt x="5905" y="228320"/>
                </a:cubicBezTo>
                <a:cubicBezTo>
                  <a:pt x="1778" y="226402"/>
                  <a:pt x="0" y="221487"/>
                  <a:pt x="1930" y="217373"/>
                </a:cubicBezTo>
                <a:cubicBezTo>
                  <a:pt x="23495" y="171195"/>
                  <a:pt x="33147" y="124155"/>
                  <a:pt x="35115" y="71526"/>
                </a:cubicBezTo>
                <a:cubicBezTo>
                  <a:pt x="35649" y="57175"/>
                  <a:pt x="34887" y="42875"/>
                  <a:pt x="34264" y="28562"/>
                </a:cubicBezTo>
                <a:cubicBezTo>
                  <a:pt x="34010" y="22745"/>
                  <a:pt x="31610" y="14960"/>
                  <a:pt x="31432" y="11315"/>
                </a:cubicBezTo>
                <a:cubicBezTo>
                  <a:pt x="31254" y="7176"/>
                  <a:pt x="32880" y="4534"/>
                  <a:pt x="34264" y="3175"/>
                </a:cubicBezTo>
                <a:cubicBezTo>
                  <a:pt x="37503" y="0"/>
                  <a:pt x="42735" y="51"/>
                  <a:pt x="45910" y="3290"/>
                </a:cubicBezTo>
                <a:cubicBezTo>
                  <a:pt x="47993" y="5411"/>
                  <a:pt x="48703" y="8395"/>
                  <a:pt x="48018" y="110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 rot="0" flipH="0" flipV="0">
            <a:off x="12950674" y="8951197"/>
            <a:ext cx="32435" cy="266394"/>
          </a:xfrm>
          <a:custGeom>
            <a:pathLst>
              <a:path w="32435" h="266394">
                <a:moveTo>
                  <a:pt x="8585" y="256590"/>
                </a:moveTo>
                <a:lnTo>
                  <a:pt x="8585" y="256628"/>
                </a:lnTo>
                <a:lnTo>
                  <a:pt x="8597" y="256514"/>
                </a:lnTo>
                <a:close/>
                <a:moveTo>
                  <a:pt x="8547" y="257047"/>
                </a:moveTo>
                <a:lnTo>
                  <a:pt x="8547" y="257085"/>
                </a:lnTo>
                <a:lnTo>
                  <a:pt x="8560" y="256907"/>
                </a:lnTo>
                <a:close/>
                <a:moveTo>
                  <a:pt x="14731" y="12776"/>
                </a:moveTo>
                <a:cubicBezTo>
                  <a:pt x="13868" y="10465"/>
                  <a:pt x="14058" y="7797"/>
                  <a:pt x="15455" y="5550"/>
                </a:cubicBezTo>
                <a:cubicBezTo>
                  <a:pt x="18249" y="1079"/>
                  <a:pt x="21399" y="470"/>
                  <a:pt x="22478" y="304"/>
                </a:cubicBezTo>
                <a:cubicBezTo>
                  <a:pt x="24498" y="0"/>
                  <a:pt x="26276" y="406"/>
                  <a:pt x="27825" y="1282"/>
                </a:cubicBezTo>
                <a:cubicBezTo>
                  <a:pt x="29311" y="2108"/>
                  <a:pt x="30822" y="3467"/>
                  <a:pt x="31660" y="5854"/>
                </a:cubicBezTo>
                <a:cubicBezTo>
                  <a:pt x="32016" y="6820"/>
                  <a:pt x="32435" y="9144"/>
                  <a:pt x="31876" y="12243"/>
                </a:cubicBezTo>
                <a:cubicBezTo>
                  <a:pt x="31127" y="16497"/>
                  <a:pt x="28473" y="25133"/>
                  <a:pt x="28295" y="26263"/>
                </a:cubicBezTo>
                <a:cubicBezTo>
                  <a:pt x="25920" y="40614"/>
                  <a:pt x="24320" y="55194"/>
                  <a:pt x="22389" y="69634"/>
                </a:cubicBezTo>
                <a:cubicBezTo>
                  <a:pt x="16459" y="114109"/>
                  <a:pt x="18859" y="160642"/>
                  <a:pt x="20764" y="205409"/>
                </a:cubicBezTo>
                <a:cubicBezTo>
                  <a:pt x="21259" y="217195"/>
                  <a:pt x="22567" y="228917"/>
                  <a:pt x="23291" y="240677"/>
                </a:cubicBezTo>
                <a:cubicBezTo>
                  <a:pt x="23380" y="241986"/>
                  <a:pt x="24282" y="251523"/>
                  <a:pt x="24637" y="255054"/>
                </a:cubicBezTo>
                <a:cubicBezTo>
                  <a:pt x="24879" y="255841"/>
                  <a:pt x="25006" y="256678"/>
                  <a:pt x="25006" y="257542"/>
                </a:cubicBezTo>
                <a:cubicBezTo>
                  <a:pt x="25006" y="266000"/>
                  <a:pt x="17043" y="266394"/>
                  <a:pt x="16459" y="266381"/>
                </a:cubicBezTo>
                <a:cubicBezTo>
                  <a:pt x="15823" y="266356"/>
                  <a:pt x="9575" y="265784"/>
                  <a:pt x="8484" y="259015"/>
                </a:cubicBezTo>
                <a:cubicBezTo>
                  <a:pt x="8078" y="256438"/>
                  <a:pt x="6960" y="243497"/>
                  <a:pt x="6846" y="241706"/>
                </a:cubicBezTo>
                <a:cubicBezTo>
                  <a:pt x="6122" y="229832"/>
                  <a:pt x="4801" y="218008"/>
                  <a:pt x="4293" y="206095"/>
                </a:cubicBezTo>
                <a:cubicBezTo>
                  <a:pt x="2362" y="160388"/>
                  <a:pt x="0" y="112877"/>
                  <a:pt x="6071" y="67449"/>
                </a:cubicBezTo>
                <a:cubicBezTo>
                  <a:pt x="8014" y="52844"/>
                  <a:pt x="9651" y="38100"/>
                  <a:pt x="12039" y="23584"/>
                </a:cubicBezTo>
                <a:cubicBezTo>
                  <a:pt x="12166" y="22809"/>
                  <a:pt x="13677" y="16865"/>
                  <a:pt x="14731" y="127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 rot="0" flipH="0" flipV="0">
            <a:off x="13035217" y="8638548"/>
            <a:ext cx="144792" cy="257466"/>
          </a:xfrm>
          <a:custGeom>
            <a:pathLst>
              <a:path w="144792" h="257466">
                <a:moveTo>
                  <a:pt x="71272" y="56438"/>
                </a:moveTo>
                <a:cubicBezTo>
                  <a:pt x="72681" y="59968"/>
                  <a:pt x="71475" y="64134"/>
                  <a:pt x="68174" y="66331"/>
                </a:cubicBezTo>
                <a:cubicBezTo>
                  <a:pt x="64389" y="68845"/>
                  <a:pt x="59271" y="67817"/>
                  <a:pt x="56744" y="64032"/>
                </a:cubicBezTo>
                <a:cubicBezTo>
                  <a:pt x="54521" y="60667"/>
                  <a:pt x="54026" y="54711"/>
                  <a:pt x="56591" y="47891"/>
                </a:cubicBezTo>
                <a:cubicBezTo>
                  <a:pt x="60135" y="38481"/>
                  <a:pt x="68910" y="26047"/>
                  <a:pt x="71589" y="22669"/>
                </a:cubicBezTo>
                <a:cubicBezTo>
                  <a:pt x="85864" y="4597"/>
                  <a:pt x="102234" y="0"/>
                  <a:pt x="115468" y="4394"/>
                </a:cubicBezTo>
                <a:cubicBezTo>
                  <a:pt x="128345" y="8661"/>
                  <a:pt x="139483" y="22212"/>
                  <a:pt x="143065" y="43967"/>
                </a:cubicBezTo>
                <a:cubicBezTo>
                  <a:pt x="144792" y="54394"/>
                  <a:pt x="144297" y="65289"/>
                  <a:pt x="143128" y="75754"/>
                </a:cubicBezTo>
                <a:cubicBezTo>
                  <a:pt x="140677" y="97674"/>
                  <a:pt x="134403" y="134936"/>
                  <a:pt x="123964" y="166496"/>
                </a:cubicBezTo>
                <a:cubicBezTo>
                  <a:pt x="116623" y="188733"/>
                  <a:pt x="107009" y="208114"/>
                  <a:pt x="95655" y="218401"/>
                </a:cubicBezTo>
                <a:cubicBezTo>
                  <a:pt x="71957" y="239876"/>
                  <a:pt x="42304" y="257466"/>
                  <a:pt x="13081" y="237565"/>
                </a:cubicBezTo>
                <a:cubicBezTo>
                  <a:pt x="11036" y="236168"/>
                  <a:pt x="6757" y="234555"/>
                  <a:pt x="4331" y="232396"/>
                </a:cubicBezTo>
                <a:cubicBezTo>
                  <a:pt x="1448" y="229843"/>
                  <a:pt x="0" y="226719"/>
                  <a:pt x="0" y="223379"/>
                </a:cubicBezTo>
                <a:cubicBezTo>
                  <a:pt x="0" y="218832"/>
                  <a:pt x="3696" y="215137"/>
                  <a:pt x="8230" y="215137"/>
                </a:cubicBezTo>
                <a:cubicBezTo>
                  <a:pt x="11748" y="215137"/>
                  <a:pt x="14732" y="217321"/>
                  <a:pt x="15926" y="220407"/>
                </a:cubicBezTo>
                <a:cubicBezTo>
                  <a:pt x="17437" y="221182"/>
                  <a:pt x="21082" y="223074"/>
                  <a:pt x="22352" y="223938"/>
                </a:cubicBezTo>
                <a:cubicBezTo>
                  <a:pt x="34951" y="232523"/>
                  <a:pt x="47549" y="230643"/>
                  <a:pt x="59296" y="224687"/>
                </a:cubicBezTo>
                <a:cubicBezTo>
                  <a:pt x="68275" y="220115"/>
                  <a:pt x="76783" y="213270"/>
                  <a:pt x="84594" y="206196"/>
                </a:cubicBezTo>
                <a:cubicBezTo>
                  <a:pt x="94335" y="197369"/>
                  <a:pt x="102018" y="180415"/>
                  <a:pt x="108317" y="161327"/>
                </a:cubicBezTo>
                <a:cubicBezTo>
                  <a:pt x="118363" y="130923"/>
                  <a:pt x="124396" y="95033"/>
                  <a:pt x="126758" y="73913"/>
                </a:cubicBezTo>
                <a:cubicBezTo>
                  <a:pt x="127761" y="64947"/>
                  <a:pt x="128282" y="55600"/>
                  <a:pt x="126821" y="46647"/>
                </a:cubicBezTo>
                <a:cubicBezTo>
                  <a:pt x="124485" y="32524"/>
                  <a:pt x="118643" y="22809"/>
                  <a:pt x="110286" y="20028"/>
                </a:cubicBezTo>
                <a:cubicBezTo>
                  <a:pt x="102260" y="17373"/>
                  <a:pt x="93179" y="21933"/>
                  <a:pt x="84518" y="32893"/>
                </a:cubicBezTo>
                <a:cubicBezTo>
                  <a:pt x="82587" y="35318"/>
                  <a:pt x="76847" y="43332"/>
                  <a:pt x="73380" y="50546"/>
                </a:cubicBezTo>
                <a:cubicBezTo>
                  <a:pt x="72440" y="52501"/>
                  <a:pt x="71551" y="55435"/>
                  <a:pt x="71272" y="564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 rot="0" flipH="0" flipV="0">
            <a:off x="13059621" y="8708824"/>
            <a:ext cx="89839" cy="143903"/>
          </a:xfrm>
          <a:custGeom>
            <a:pathLst>
              <a:path w="89839" h="143903">
                <a:moveTo>
                  <a:pt x="16929" y="135420"/>
                </a:moveTo>
                <a:lnTo>
                  <a:pt x="16879" y="135610"/>
                </a:lnTo>
                <a:lnTo>
                  <a:pt x="16891" y="135572"/>
                </a:lnTo>
                <a:close/>
                <a:moveTo>
                  <a:pt x="16879" y="135623"/>
                </a:moveTo>
                <a:lnTo>
                  <a:pt x="16764" y="136004"/>
                </a:lnTo>
                <a:lnTo>
                  <a:pt x="16803" y="135864"/>
                </a:lnTo>
                <a:close/>
                <a:moveTo>
                  <a:pt x="16764" y="136016"/>
                </a:moveTo>
                <a:lnTo>
                  <a:pt x="16650" y="136372"/>
                </a:lnTo>
                <a:lnTo>
                  <a:pt x="16714" y="136169"/>
                </a:lnTo>
                <a:close/>
                <a:moveTo>
                  <a:pt x="16637" y="136423"/>
                </a:moveTo>
                <a:lnTo>
                  <a:pt x="16472" y="136791"/>
                </a:lnTo>
                <a:cubicBezTo>
                  <a:pt x="16523" y="136677"/>
                  <a:pt x="16587" y="136550"/>
                  <a:pt x="16637" y="136423"/>
                </a:cubicBezTo>
                <a:moveTo>
                  <a:pt x="19189" y="81014"/>
                </a:moveTo>
                <a:cubicBezTo>
                  <a:pt x="21640" y="78194"/>
                  <a:pt x="22910" y="75743"/>
                  <a:pt x="24383" y="71793"/>
                </a:cubicBezTo>
                <a:cubicBezTo>
                  <a:pt x="28511" y="60732"/>
                  <a:pt x="37160" y="28969"/>
                  <a:pt x="50241" y="13424"/>
                </a:cubicBezTo>
                <a:cubicBezTo>
                  <a:pt x="58013" y="4191"/>
                  <a:pt x="67360" y="0"/>
                  <a:pt x="77609" y="3137"/>
                </a:cubicBezTo>
                <a:cubicBezTo>
                  <a:pt x="85026" y="5411"/>
                  <a:pt x="88150" y="10503"/>
                  <a:pt x="89217" y="16815"/>
                </a:cubicBezTo>
                <a:cubicBezTo>
                  <a:pt x="89839" y="20511"/>
                  <a:pt x="89471" y="24803"/>
                  <a:pt x="89471" y="28537"/>
                </a:cubicBezTo>
                <a:cubicBezTo>
                  <a:pt x="89471" y="33097"/>
                  <a:pt x="85775" y="36780"/>
                  <a:pt x="81229" y="36780"/>
                </a:cubicBezTo>
                <a:cubicBezTo>
                  <a:pt x="76682" y="36780"/>
                  <a:pt x="72999" y="33097"/>
                  <a:pt x="72999" y="28537"/>
                </a:cubicBezTo>
                <a:cubicBezTo>
                  <a:pt x="72999" y="26074"/>
                  <a:pt x="73266" y="23292"/>
                  <a:pt x="73101" y="20727"/>
                </a:cubicBezTo>
                <a:cubicBezTo>
                  <a:pt x="73063" y="20257"/>
                  <a:pt x="73024" y="19800"/>
                  <a:pt x="72935" y="19368"/>
                </a:cubicBezTo>
                <a:cubicBezTo>
                  <a:pt x="72897" y="19203"/>
                  <a:pt x="72999" y="18961"/>
                  <a:pt x="72783" y="18898"/>
                </a:cubicBezTo>
                <a:cubicBezTo>
                  <a:pt x="70002" y="18047"/>
                  <a:pt x="67614" y="19393"/>
                  <a:pt x="65366" y="21400"/>
                </a:cubicBezTo>
                <a:cubicBezTo>
                  <a:pt x="62877" y="23648"/>
                  <a:pt x="60617" y="26721"/>
                  <a:pt x="58508" y="30214"/>
                </a:cubicBezTo>
                <a:cubicBezTo>
                  <a:pt x="49161" y="45708"/>
                  <a:pt x="43116" y="68758"/>
                  <a:pt x="39814" y="77559"/>
                </a:cubicBezTo>
                <a:cubicBezTo>
                  <a:pt x="37934" y="82563"/>
                  <a:pt x="36245" y="85979"/>
                  <a:pt x="33591" y="89447"/>
                </a:cubicBezTo>
                <a:cubicBezTo>
                  <a:pt x="34835" y="90183"/>
                  <a:pt x="36080" y="90970"/>
                  <a:pt x="37249" y="91821"/>
                </a:cubicBezTo>
                <a:cubicBezTo>
                  <a:pt x="43662" y="96533"/>
                  <a:pt x="48463" y="102997"/>
                  <a:pt x="46240" y="114935"/>
                </a:cubicBezTo>
                <a:cubicBezTo>
                  <a:pt x="43649" y="128817"/>
                  <a:pt x="37312" y="137883"/>
                  <a:pt x="24460" y="140830"/>
                </a:cubicBezTo>
                <a:cubicBezTo>
                  <a:pt x="21247" y="141566"/>
                  <a:pt x="14923" y="143611"/>
                  <a:pt x="11380" y="143776"/>
                </a:cubicBezTo>
                <a:cubicBezTo>
                  <a:pt x="8598" y="143903"/>
                  <a:pt x="6427" y="143205"/>
                  <a:pt x="5017" y="142379"/>
                </a:cubicBezTo>
                <a:cubicBezTo>
                  <a:pt x="3036" y="141236"/>
                  <a:pt x="1740" y="139611"/>
                  <a:pt x="1016" y="137617"/>
                </a:cubicBezTo>
                <a:cubicBezTo>
                  <a:pt x="356" y="135839"/>
                  <a:pt x="0" y="133389"/>
                  <a:pt x="1334" y="130277"/>
                </a:cubicBezTo>
                <a:cubicBezTo>
                  <a:pt x="3137" y="126099"/>
                  <a:pt x="8001" y="124168"/>
                  <a:pt x="12167" y="125972"/>
                </a:cubicBezTo>
                <a:cubicBezTo>
                  <a:pt x="12599" y="126162"/>
                  <a:pt x="13005" y="126378"/>
                  <a:pt x="13386" y="126632"/>
                </a:cubicBezTo>
                <a:cubicBezTo>
                  <a:pt x="15812" y="125997"/>
                  <a:pt x="19265" y="125121"/>
                  <a:pt x="20777" y="124778"/>
                </a:cubicBezTo>
                <a:cubicBezTo>
                  <a:pt x="26796" y="123394"/>
                  <a:pt x="28828" y="118415"/>
                  <a:pt x="30035" y="111913"/>
                </a:cubicBezTo>
                <a:cubicBezTo>
                  <a:pt x="30365" y="110186"/>
                  <a:pt x="30378" y="108827"/>
                  <a:pt x="29895" y="107722"/>
                </a:cubicBezTo>
                <a:cubicBezTo>
                  <a:pt x="29095" y="105830"/>
                  <a:pt x="27241" y="104852"/>
                  <a:pt x="25526" y="103810"/>
                </a:cubicBezTo>
                <a:cubicBezTo>
                  <a:pt x="21272" y="101245"/>
                  <a:pt x="16815" y="98997"/>
                  <a:pt x="14021" y="95987"/>
                </a:cubicBezTo>
                <a:cubicBezTo>
                  <a:pt x="11989" y="93815"/>
                  <a:pt x="11570" y="91656"/>
                  <a:pt x="11596" y="89866"/>
                </a:cubicBezTo>
                <a:cubicBezTo>
                  <a:pt x="11608" y="88138"/>
                  <a:pt x="12104" y="86475"/>
                  <a:pt x="13208" y="84925"/>
                </a:cubicBezTo>
                <a:cubicBezTo>
                  <a:pt x="13843" y="84036"/>
                  <a:pt x="14770" y="83084"/>
                  <a:pt x="16104" y="82309"/>
                </a:cubicBezTo>
                <a:cubicBezTo>
                  <a:pt x="16688" y="81966"/>
                  <a:pt x="18237" y="81369"/>
                  <a:pt x="19189" y="810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 rot="0" flipH="0" flipV="0">
            <a:off x="12860540" y="8273312"/>
            <a:ext cx="84429" cy="114426"/>
          </a:xfrm>
          <a:custGeom>
            <a:pathLst>
              <a:path w="84429" h="114426">
                <a:moveTo>
                  <a:pt x="7848" y="18351"/>
                </a:moveTo>
                <a:cubicBezTo>
                  <a:pt x="10007" y="18820"/>
                  <a:pt x="11861" y="18339"/>
                  <a:pt x="13448" y="17437"/>
                </a:cubicBezTo>
                <a:cubicBezTo>
                  <a:pt x="11696" y="18427"/>
                  <a:pt x="9702" y="18706"/>
                  <a:pt x="7848" y="18351"/>
                </a:cubicBezTo>
                <a:moveTo>
                  <a:pt x="3238" y="15723"/>
                </a:moveTo>
                <a:cubicBezTo>
                  <a:pt x="2857" y="15291"/>
                  <a:pt x="2527" y="14834"/>
                  <a:pt x="2248" y="14313"/>
                </a:cubicBezTo>
                <a:cubicBezTo>
                  <a:pt x="0" y="10351"/>
                  <a:pt x="1397" y="5321"/>
                  <a:pt x="5359" y="3086"/>
                </a:cubicBezTo>
                <a:cubicBezTo>
                  <a:pt x="6718" y="2324"/>
                  <a:pt x="12712" y="0"/>
                  <a:pt x="16826" y="6299"/>
                </a:cubicBezTo>
                <a:cubicBezTo>
                  <a:pt x="19201" y="9906"/>
                  <a:pt x="28307" y="30441"/>
                  <a:pt x="37273" y="44436"/>
                </a:cubicBezTo>
                <a:cubicBezTo>
                  <a:pt x="49643" y="63728"/>
                  <a:pt x="62686" y="84581"/>
                  <a:pt x="80314" y="98729"/>
                </a:cubicBezTo>
                <a:cubicBezTo>
                  <a:pt x="83857" y="101574"/>
                  <a:pt x="84429" y="106768"/>
                  <a:pt x="81584" y="110311"/>
                </a:cubicBezTo>
                <a:cubicBezTo>
                  <a:pt x="78739" y="113867"/>
                  <a:pt x="73545" y="114426"/>
                  <a:pt x="70014" y="111581"/>
                </a:cubicBezTo>
                <a:cubicBezTo>
                  <a:pt x="51015" y="96341"/>
                  <a:pt x="36702" y="74103"/>
                  <a:pt x="23405" y="53314"/>
                </a:cubicBezTo>
                <a:cubicBezTo>
                  <a:pt x="15150" y="40436"/>
                  <a:pt x="4762" y="18909"/>
                  <a:pt x="3238" y="157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 rot="0" flipH="0" flipV="0">
            <a:off x="12896798" y="8280160"/>
            <a:ext cx="37083" cy="51421"/>
          </a:xfrm>
          <a:custGeom>
            <a:pathLst>
              <a:path w="37083" h="51421">
                <a:moveTo>
                  <a:pt x="2247" y="13474"/>
                </a:moveTo>
                <a:cubicBezTo>
                  <a:pt x="11772" y="30225"/>
                  <a:pt x="10489" y="30415"/>
                  <a:pt x="20763" y="46468"/>
                </a:cubicBezTo>
                <a:cubicBezTo>
                  <a:pt x="23201" y="50291"/>
                  <a:pt x="28307" y="51421"/>
                  <a:pt x="32142" y="48970"/>
                </a:cubicBezTo>
                <a:cubicBezTo>
                  <a:pt x="35965" y="46519"/>
                  <a:pt x="37083" y="41414"/>
                  <a:pt x="34644" y="37591"/>
                </a:cubicBezTo>
                <a:cubicBezTo>
                  <a:pt x="24611" y="21906"/>
                  <a:pt x="25869" y="21703"/>
                  <a:pt x="16572" y="5334"/>
                </a:cubicBezTo>
                <a:cubicBezTo>
                  <a:pt x="14311" y="1371"/>
                  <a:pt x="9282" y="0"/>
                  <a:pt x="5333" y="2248"/>
                </a:cubicBezTo>
                <a:cubicBezTo>
                  <a:pt x="1384" y="4483"/>
                  <a:pt x="0" y="9525"/>
                  <a:pt x="2247" y="134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 rot="0" flipH="0" flipV="0">
            <a:off x="12780222" y="8098154"/>
            <a:ext cx="540181" cy="966393"/>
          </a:xfrm>
          <a:custGeom>
            <a:pathLst>
              <a:path w="540181" h="966393">
                <a:moveTo>
                  <a:pt x="3670" y="97701"/>
                </a:moveTo>
                <a:cubicBezTo>
                  <a:pt x="3201" y="98018"/>
                  <a:pt x="2020" y="98971"/>
                  <a:pt x="1258" y="101142"/>
                </a:cubicBezTo>
                <a:cubicBezTo>
                  <a:pt x="1765" y="99758"/>
                  <a:pt x="2616" y="98590"/>
                  <a:pt x="3670" y="97701"/>
                </a:cubicBezTo>
                <a:moveTo>
                  <a:pt x="16903" y="106210"/>
                </a:moveTo>
                <a:lnTo>
                  <a:pt x="16839" y="106451"/>
                </a:lnTo>
                <a:cubicBezTo>
                  <a:pt x="15874" y="109537"/>
                  <a:pt x="14122" y="110464"/>
                  <a:pt x="14020" y="110540"/>
                </a:cubicBezTo>
                <a:cubicBezTo>
                  <a:pt x="11074" y="112852"/>
                  <a:pt x="8305" y="112547"/>
                  <a:pt x="6248" y="111836"/>
                </a:cubicBezTo>
                <a:cubicBezTo>
                  <a:pt x="5206" y="111467"/>
                  <a:pt x="0" y="109588"/>
                  <a:pt x="775" y="103073"/>
                </a:cubicBezTo>
                <a:cubicBezTo>
                  <a:pt x="775" y="102996"/>
                  <a:pt x="813" y="102514"/>
                  <a:pt x="1067" y="101676"/>
                </a:cubicBezTo>
                <a:cubicBezTo>
                  <a:pt x="1359" y="100622"/>
                  <a:pt x="4063" y="91885"/>
                  <a:pt x="9003" y="83439"/>
                </a:cubicBezTo>
                <a:cubicBezTo>
                  <a:pt x="16306" y="70943"/>
                  <a:pt x="27380" y="61341"/>
                  <a:pt x="38214" y="52502"/>
                </a:cubicBezTo>
                <a:cubicBezTo>
                  <a:pt x="66408" y="29503"/>
                  <a:pt x="100443" y="16650"/>
                  <a:pt x="135419" y="11976"/>
                </a:cubicBezTo>
                <a:cubicBezTo>
                  <a:pt x="224904" y="0"/>
                  <a:pt x="315620" y="72467"/>
                  <a:pt x="357568" y="151917"/>
                </a:cubicBezTo>
                <a:cubicBezTo>
                  <a:pt x="396988" y="226555"/>
                  <a:pt x="417004" y="309829"/>
                  <a:pt x="424865" y="393953"/>
                </a:cubicBezTo>
                <a:cubicBezTo>
                  <a:pt x="428015" y="427761"/>
                  <a:pt x="431329" y="461352"/>
                  <a:pt x="441731" y="493687"/>
                </a:cubicBezTo>
                <a:cubicBezTo>
                  <a:pt x="456386" y="539114"/>
                  <a:pt x="481659" y="571182"/>
                  <a:pt x="502132" y="606196"/>
                </a:cubicBezTo>
                <a:cubicBezTo>
                  <a:pt x="523646" y="642988"/>
                  <a:pt x="540181" y="682815"/>
                  <a:pt x="535876" y="742695"/>
                </a:cubicBezTo>
                <a:cubicBezTo>
                  <a:pt x="534669" y="759498"/>
                  <a:pt x="528319" y="776909"/>
                  <a:pt x="523696" y="792822"/>
                </a:cubicBezTo>
                <a:cubicBezTo>
                  <a:pt x="497788" y="882154"/>
                  <a:pt x="457148" y="932484"/>
                  <a:pt x="369620" y="955344"/>
                </a:cubicBezTo>
                <a:cubicBezTo>
                  <a:pt x="342925" y="962317"/>
                  <a:pt x="318020" y="966393"/>
                  <a:pt x="290639" y="962926"/>
                </a:cubicBezTo>
                <a:cubicBezTo>
                  <a:pt x="286117" y="962355"/>
                  <a:pt x="282930" y="958227"/>
                  <a:pt x="283501" y="953706"/>
                </a:cubicBezTo>
                <a:cubicBezTo>
                  <a:pt x="284073" y="949197"/>
                  <a:pt x="288200" y="946010"/>
                  <a:pt x="292709" y="946581"/>
                </a:cubicBezTo>
                <a:cubicBezTo>
                  <a:pt x="317944" y="949782"/>
                  <a:pt x="340867" y="945819"/>
                  <a:pt x="365442" y="939393"/>
                </a:cubicBezTo>
                <a:cubicBezTo>
                  <a:pt x="446633" y="918209"/>
                  <a:pt x="483857" y="871080"/>
                  <a:pt x="507872" y="788238"/>
                </a:cubicBezTo>
                <a:cubicBezTo>
                  <a:pt x="512178" y="773391"/>
                  <a:pt x="518312" y="757199"/>
                  <a:pt x="519442" y="741502"/>
                </a:cubicBezTo>
                <a:cubicBezTo>
                  <a:pt x="524255" y="674382"/>
                  <a:pt x="500760" y="634301"/>
                  <a:pt x="475144" y="593661"/>
                </a:cubicBezTo>
                <a:cubicBezTo>
                  <a:pt x="457161" y="565124"/>
                  <a:pt x="438162" y="536308"/>
                  <a:pt x="426059" y="498728"/>
                </a:cubicBezTo>
                <a:cubicBezTo>
                  <a:pt x="415276" y="465251"/>
                  <a:pt x="411733" y="430491"/>
                  <a:pt x="408457" y="395490"/>
                </a:cubicBezTo>
                <a:cubicBezTo>
                  <a:pt x="400811" y="313512"/>
                  <a:pt x="381406" y="232346"/>
                  <a:pt x="343001" y="159613"/>
                </a:cubicBezTo>
                <a:cubicBezTo>
                  <a:pt x="304050" y="85840"/>
                  <a:pt x="220687" y="17183"/>
                  <a:pt x="137604" y="28296"/>
                </a:cubicBezTo>
                <a:cubicBezTo>
                  <a:pt x="105600" y="32589"/>
                  <a:pt x="74421" y="44234"/>
                  <a:pt x="48627" y="65266"/>
                </a:cubicBezTo>
                <a:cubicBezTo>
                  <a:pt x="39293" y="72886"/>
                  <a:pt x="29527" y="80976"/>
                  <a:pt x="23227" y="91745"/>
                </a:cubicBezTo>
                <a:cubicBezTo>
                  <a:pt x="19443" y="98234"/>
                  <a:pt x="17068" y="105714"/>
                  <a:pt x="16903" y="10621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 rot="0" flipH="0" flipV="0">
            <a:off x="13026919" y="8902263"/>
            <a:ext cx="132028" cy="165442"/>
          </a:xfrm>
          <a:custGeom>
            <a:pathLst>
              <a:path w="132028" h="165442">
                <a:moveTo>
                  <a:pt x="114706" y="10528"/>
                </a:moveTo>
                <a:cubicBezTo>
                  <a:pt x="114275" y="7404"/>
                  <a:pt x="115658" y="4178"/>
                  <a:pt x="118503" y="2401"/>
                </a:cubicBezTo>
                <a:cubicBezTo>
                  <a:pt x="122376" y="0"/>
                  <a:pt x="127456" y="1181"/>
                  <a:pt x="129844" y="5042"/>
                </a:cubicBezTo>
                <a:cubicBezTo>
                  <a:pt x="131749" y="8077"/>
                  <a:pt x="132028" y="11315"/>
                  <a:pt x="130974" y="14693"/>
                </a:cubicBezTo>
                <a:cubicBezTo>
                  <a:pt x="130149" y="17360"/>
                  <a:pt x="127545" y="20332"/>
                  <a:pt x="126288" y="22910"/>
                </a:cubicBezTo>
                <a:cubicBezTo>
                  <a:pt x="120865" y="34023"/>
                  <a:pt x="116318" y="45643"/>
                  <a:pt x="111163" y="56933"/>
                </a:cubicBezTo>
                <a:cubicBezTo>
                  <a:pt x="89154" y="105066"/>
                  <a:pt x="53696" y="132562"/>
                  <a:pt x="14300" y="162686"/>
                </a:cubicBezTo>
                <a:cubicBezTo>
                  <a:pt x="10694" y="165442"/>
                  <a:pt x="5512" y="164756"/>
                  <a:pt x="2756" y="161137"/>
                </a:cubicBezTo>
                <a:cubicBezTo>
                  <a:pt x="0" y="157530"/>
                  <a:pt x="673" y="152348"/>
                  <a:pt x="4305" y="149592"/>
                </a:cubicBezTo>
                <a:cubicBezTo>
                  <a:pt x="41491" y="121145"/>
                  <a:pt x="75387" y="95541"/>
                  <a:pt x="96164" y="50088"/>
                </a:cubicBezTo>
                <a:cubicBezTo>
                  <a:pt x="101384" y="38671"/>
                  <a:pt x="105994" y="26923"/>
                  <a:pt x="111481" y="15684"/>
                </a:cubicBezTo>
                <a:cubicBezTo>
                  <a:pt x="112141" y="14325"/>
                  <a:pt x="113805" y="11848"/>
                  <a:pt x="114706" y="105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 rot="0" flipH="0" flipV="0">
            <a:off x="13011801" y="8961552"/>
            <a:ext cx="62000" cy="80517"/>
          </a:xfrm>
          <a:custGeom>
            <a:pathLst>
              <a:path w="62000" h="80517">
                <a:moveTo>
                  <a:pt x="49072" y="15786"/>
                </a:moveTo>
                <a:cubicBezTo>
                  <a:pt x="48285" y="15355"/>
                  <a:pt x="47536" y="14771"/>
                  <a:pt x="46888" y="14047"/>
                </a:cubicBezTo>
                <a:cubicBezTo>
                  <a:pt x="47612" y="14859"/>
                  <a:pt x="48349" y="15406"/>
                  <a:pt x="49072" y="15786"/>
                </a:cubicBezTo>
                <a:moveTo>
                  <a:pt x="59117" y="14085"/>
                </a:moveTo>
                <a:cubicBezTo>
                  <a:pt x="58343" y="15596"/>
                  <a:pt x="56882" y="18338"/>
                  <a:pt x="54825" y="21793"/>
                </a:cubicBezTo>
                <a:cubicBezTo>
                  <a:pt x="51688" y="27025"/>
                  <a:pt x="48819" y="32435"/>
                  <a:pt x="45631" y="37617"/>
                </a:cubicBezTo>
                <a:cubicBezTo>
                  <a:pt x="36639" y="52298"/>
                  <a:pt x="26568" y="64007"/>
                  <a:pt x="15392" y="76758"/>
                </a:cubicBezTo>
                <a:cubicBezTo>
                  <a:pt x="12395" y="80175"/>
                  <a:pt x="7188" y="80517"/>
                  <a:pt x="3772" y="77520"/>
                </a:cubicBezTo>
                <a:cubicBezTo>
                  <a:pt x="343" y="74523"/>
                  <a:pt x="0" y="69316"/>
                  <a:pt x="2997" y="65900"/>
                </a:cubicBezTo>
                <a:cubicBezTo>
                  <a:pt x="13538" y="53873"/>
                  <a:pt x="23101" y="42862"/>
                  <a:pt x="31597" y="29019"/>
                </a:cubicBezTo>
                <a:cubicBezTo>
                  <a:pt x="34747" y="23875"/>
                  <a:pt x="37592" y="18516"/>
                  <a:pt x="40690" y="13335"/>
                </a:cubicBezTo>
                <a:cubicBezTo>
                  <a:pt x="44424" y="7087"/>
                  <a:pt x="45339" y="4776"/>
                  <a:pt x="45732" y="4153"/>
                </a:cubicBezTo>
                <a:cubicBezTo>
                  <a:pt x="46355" y="3188"/>
                  <a:pt x="46990" y="2579"/>
                  <a:pt x="47472" y="2172"/>
                </a:cubicBezTo>
                <a:cubicBezTo>
                  <a:pt x="49745" y="267"/>
                  <a:pt x="51942" y="0"/>
                  <a:pt x="53999" y="280"/>
                </a:cubicBezTo>
                <a:cubicBezTo>
                  <a:pt x="55460" y="483"/>
                  <a:pt x="57352" y="1055"/>
                  <a:pt x="59155" y="3048"/>
                </a:cubicBezTo>
                <a:cubicBezTo>
                  <a:pt x="62000" y="6223"/>
                  <a:pt x="61924" y="10999"/>
                  <a:pt x="59117" y="140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 rot="0" flipH="0" flipV="0">
            <a:off x="12972602" y="8943753"/>
            <a:ext cx="65074" cy="116369"/>
          </a:xfrm>
          <a:custGeom>
            <a:pathLst>
              <a:path w="65074" h="116369">
                <a:moveTo>
                  <a:pt x="48310" y="7937"/>
                </a:moveTo>
                <a:cubicBezTo>
                  <a:pt x="47752" y="15544"/>
                  <a:pt x="42938" y="22084"/>
                  <a:pt x="40195" y="29133"/>
                </a:cubicBezTo>
                <a:cubicBezTo>
                  <a:pt x="30022" y="55422"/>
                  <a:pt x="19253" y="80009"/>
                  <a:pt x="2730" y="102120"/>
                </a:cubicBezTo>
                <a:cubicBezTo>
                  <a:pt x="0" y="105765"/>
                  <a:pt x="762" y="110921"/>
                  <a:pt x="4394" y="113639"/>
                </a:cubicBezTo>
                <a:cubicBezTo>
                  <a:pt x="8039" y="116369"/>
                  <a:pt x="13195" y="115620"/>
                  <a:pt x="15926" y="111975"/>
                </a:cubicBezTo>
                <a:cubicBezTo>
                  <a:pt x="33350" y="88670"/>
                  <a:pt x="44831" y="62801"/>
                  <a:pt x="55561" y="35089"/>
                </a:cubicBezTo>
                <a:cubicBezTo>
                  <a:pt x="58876" y="26542"/>
                  <a:pt x="64058" y="18363"/>
                  <a:pt x="64743" y="9143"/>
                </a:cubicBezTo>
                <a:cubicBezTo>
                  <a:pt x="65074" y="4610"/>
                  <a:pt x="61670" y="660"/>
                  <a:pt x="57123" y="330"/>
                </a:cubicBezTo>
                <a:cubicBezTo>
                  <a:pt x="52589" y="0"/>
                  <a:pt x="48640" y="3416"/>
                  <a:pt x="48310" y="79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 rot="0" flipH="0" flipV="0">
            <a:off x="12613786" y="9202468"/>
            <a:ext cx="353186" cy="421411"/>
          </a:xfrm>
          <a:custGeom>
            <a:pathLst>
              <a:path w="353186" h="421411">
                <a:moveTo>
                  <a:pt x="143217" y="356870"/>
                </a:moveTo>
                <a:cubicBezTo>
                  <a:pt x="144791" y="350787"/>
                  <a:pt x="147077" y="345720"/>
                  <a:pt x="150151" y="342431"/>
                </a:cubicBezTo>
                <a:cubicBezTo>
                  <a:pt x="167372" y="323990"/>
                  <a:pt x="193445" y="308687"/>
                  <a:pt x="211200" y="289688"/>
                </a:cubicBezTo>
                <a:cubicBezTo>
                  <a:pt x="235901" y="263259"/>
                  <a:pt x="257174" y="228474"/>
                  <a:pt x="275246" y="196685"/>
                </a:cubicBezTo>
                <a:cubicBezTo>
                  <a:pt x="286206" y="177419"/>
                  <a:pt x="312076" y="120003"/>
                  <a:pt x="326617" y="76366"/>
                </a:cubicBezTo>
                <a:cubicBezTo>
                  <a:pt x="332573" y="58509"/>
                  <a:pt x="336714" y="43104"/>
                  <a:pt x="336714" y="33986"/>
                </a:cubicBezTo>
                <a:cubicBezTo>
                  <a:pt x="336714" y="29439"/>
                  <a:pt x="340397" y="25756"/>
                  <a:pt x="344956" y="25756"/>
                </a:cubicBezTo>
                <a:cubicBezTo>
                  <a:pt x="349503" y="25756"/>
                  <a:pt x="353186" y="29439"/>
                  <a:pt x="353186" y="33986"/>
                </a:cubicBezTo>
                <a:cubicBezTo>
                  <a:pt x="353186" y="44209"/>
                  <a:pt x="348918" y="61570"/>
                  <a:pt x="342251" y="81573"/>
                </a:cubicBezTo>
                <a:cubicBezTo>
                  <a:pt x="327341" y="126277"/>
                  <a:pt x="300785" y="185090"/>
                  <a:pt x="289559" y="204826"/>
                </a:cubicBezTo>
                <a:cubicBezTo>
                  <a:pt x="270877" y="237706"/>
                  <a:pt x="248779" y="273597"/>
                  <a:pt x="223227" y="300940"/>
                </a:cubicBezTo>
                <a:cubicBezTo>
                  <a:pt x="205485" y="319926"/>
                  <a:pt x="179424" y="335230"/>
                  <a:pt x="162178" y="353683"/>
                </a:cubicBezTo>
                <a:cubicBezTo>
                  <a:pt x="159079" y="356996"/>
                  <a:pt x="158266" y="363499"/>
                  <a:pt x="157479" y="370573"/>
                </a:cubicBezTo>
                <a:cubicBezTo>
                  <a:pt x="155929" y="384746"/>
                  <a:pt x="156183" y="401193"/>
                  <a:pt x="153897" y="409816"/>
                </a:cubicBezTo>
                <a:cubicBezTo>
                  <a:pt x="153808" y="410108"/>
                  <a:pt x="152843" y="412699"/>
                  <a:pt x="151281" y="415035"/>
                </a:cubicBezTo>
                <a:cubicBezTo>
                  <a:pt x="149947" y="417042"/>
                  <a:pt x="148182" y="418769"/>
                  <a:pt x="146620" y="419646"/>
                </a:cubicBezTo>
                <a:cubicBezTo>
                  <a:pt x="143496" y="421411"/>
                  <a:pt x="140360" y="421373"/>
                  <a:pt x="137490" y="419836"/>
                </a:cubicBezTo>
                <a:cubicBezTo>
                  <a:pt x="132626" y="417233"/>
                  <a:pt x="129159" y="410679"/>
                  <a:pt x="128409" y="401472"/>
                </a:cubicBezTo>
                <a:cubicBezTo>
                  <a:pt x="127749" y="393242"/>
                  <a:pt x="128727" y="382473"/>
                  <a:pt x="128917" y="373583"/>
                </a:cubicBezTo>
                <a:cubicBezTo>
                  <a:pt x="129006" y="369404"/>
                  <a:pt x="129197" y="365785"/>
                  <a:pt x="128232" y="363715"/>
                </a:cubicBezTo>
                <a:cubicBezTo>
                  <a:pt x="120345" y="346812"/>
                  <a:pt x="106502" y="330251"/>
                  <a:pt x="96710" y="313208"/>
                </a:cubicBezTo>
                <a:cubicBezTo>
                  <a:pt x="62065" y="252959"/>
                  <a:pt x="41554" y="176251"/>
                  <a:pt x="22021" y="109335"/>
                </a:cubicBezTo>
                <a:cubicBezTo>
                  <a:pt x="20015" y="102477"/>
                  <a:pt x="3962" y="28550"/>
                  <a:pt x="914" y="13628"/>
                </a:cubicBezTo>
                <a:cubicBezTo>
                  <a:pt x="520" y="11634"/>
                  <a:pt x="317" y="10427"/>
                  <a:pt x="292" y="10186"/>
                </a:cubicBezTo>
                <a:cubicBezTo>
                  <a:pt x="0" y="6947"/>
                  <a:pt x="1333" y="5258"/>
                  <a:pt x="1651" y="4801"/>
                </a:cubicBezTo>
                <a:cubicBezTo>
                  <a:pt x="4178" y="1016"/>
                  <a:pt x="9283" y="0"/>
                  <a:pt x="13068" y="2528"/>
                </a:cubicBezTo>
                <a:cubicBezTo>
                  <a:pt x="15125" y="3899"/>
                  <a:pt x="16357" y="6020"/>
                  <a:pt x="16662" y="8294"/>
                </a:cubicBezTo>
                <a:lnTo>
                  <a:pt x="17056" y="10338"/>
                </a:lnTo>
                <a:cubicBezTo>
                  <a:pt x="20066" y="25058"/>
                  <a:pt x="35864" y="97943"/>
                  <a:pt x="37833" y="104725"/>
                </a:cubicBezTo>
                <a:cubicBezTo>
                  <a:pt x="57023" y="170434"/>
                  <a:pt x="76974" y="245834"/>
                  <a:pt x="110998" y="304991"/>
                </a:cubicBezTo>
                <a:cubicBezTo>
                  <a:pt x="121031" y="322441"/>
                  <a:pt x="135077" y="339459"/>
                  <a:pt x="143154" y="356744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 rot="0" flipH="0" flipV="0">
            <a:off x="12536812" y="9152201"/>
            <a:ext cx="162255" cy="451078"/>
          </a:xfrm>
          <a:custGeom>
            <a:pathLst>
              <a:path w="162255" h="451078">
                <a:moveTo>
                  <a:pt x="80937" y="1003"/>
                </a:moveTo>
                <a:cubicBezTo>
                  <a:pt x="83565" y="0"/>
                  <a:pt x="86651" y="394"/>
                  <a:pt x="89014" y="2285"/>
                </a:cubicBezTo>
                <a:cubicBezTo>
                  <a:pt x="92201" y="4838"/>
                  <a:pt x="92443" y="7543"/>
                  <a:pt x="92494" y="8927"/>
                </a:cubicBezTo>
                <a:cubicBezTo>
                  <a:pt x="92608" y="12166"/>
                  <a:pt x="91376" y="15214"/>
                  <a:pt x="87401" y="16941"/>
                </a:cubicBezTo>
                <a:cubicBezTo>
                  <a:pt x="86524" y="17322"/>
                  <a:pt x="84886" y="17805"/>
                  <a:pt x="82651" y="17703"/>
                </a:cubicBezTo>
                <a:cubicBezTo>
                  <a:pt x="81114" y="17639"/>
                  <a:pt x="76721" y="17144"/>
                  <a:pt x="76213" y="17093"/>
                </a:cubicBezTo>
                <a:cubicBezTo>
                  <a:pt x="72365" y="17678"/>
                  <a:pt x="68403" y="18224"/>
                  <a:pt x="64986" y="20510"/>
                </a:cubicBezTo>
                <a:cubicBezTo>
                  <a:pt x="59017" y="24510"/>
                  <a:pt x="56249" y="31343"/>
                  <a:pt x="52820" y="37223"/>
                </a:cubicBezTo>
                <a:cubicBezTo>
                  <a:pt x="49441" y="43014"/>
                  <a:pt x="45657" y="48158"/>
                  <a:pt x="40412" y="51523"/>
                </a:cubicBezTo>
                <a:cubicBezTo>
                  <a:pt x="36157" y="54254"/>
                  <a:pt x="29096" y="57124"/>
                  <a:pt x="23330" y="61023"/>
                </a:cubicBezTo>
                <a:cubicBezTo>
                  <a:pt x="20219" y="63131"/>
                  <a:pt x="16968" y="65214"/>
                  <a:pt x="17463" y="68871"/>
                </a:cubicBezTo>
                <a:cubicBezTo>
                  <a:pt x="19965" y="87680"/>
                  <a:pt x="26632" y="106070"/>
                  <a:pt x="29985" y="124802"/>
                </a:cubicBezTo>
                <a:cubicBezTo>
                  <a:pt x="44450" y="205295"/>
                  <a:pt x="60186" y="264921"/>
                  <a:pt x="94538" y="338429"/>
                </a:cubicBezTo>
                <a:cubicBezTo>
                  <a:pt x="110553" y="372719"/>
                  <a:pt x="129082" y="411581"/>
                  <a:pt x="158216" y="435444"/>
                </a:cubicBezTo>
                <a:cubicBezTo>
                  <a:pt x="161734" y="438327"/>
                  <a:pt x="162255" y="443521"/>
                  <a:pt x="159372" y="447039"/>
                </a:cubicBezTo>
                <a:cubicBezTo>
                  <a:pt x="156489" y="450557"/>
                  <a:pt x="151294" y="451078"/>
                  <a:pt x="147789" y="448195"/>
                </a:cubicBezTo>
                <a:cubicBezTo>
                  <a:pt x="116801" y="422820"/>
                  <a:pt x="96621" y="381837"/>
                  <a:pt x="79617" y="345401"/>
                </a:cubicBezTo>
                <a:cubicBezTo>
                  <a:pt x="44616" y="270496"/>
                  <a:pt x="28512" y="209752"/>
                  <a:pt x="13780" y="127710"/>
                </a:cubicBezTo>
                <a:cubicBezTo>
                  <a:pt x="10364" y="108737"/>
                  <a:pt x="3671" y="90106"/>
                  <a:pt x="1131" y="71056"/>
                </a:cubicBezTo>
                <a:cubicBezTo>
                  <a:pt x="0" y="62610"/>
                  <a:pt x="3747" y="55816"/>
                  <a:pt x="10059" y="50431"/>
                </a:cubicBezTo>
                <a:cubicBezTo>
                  <a:pt x="16510" y="44919"/>
                  <a:pt x="26112" y="41122"/>
                  <a:pt x="31509" y="37655"/>
                </a:cubicBezTo>
                <a:cubicBezTo>
                  <a:pt x="35662" y="35000"/>
                  <a:pt x="37872" y="30187"/>
                  <a:pt x="40526" y="25501"/>
                </a:cubicBezTo>
                <a:cubicBezTo>
                  <a:pt x="44501" y="18478"/>
                  <a:pt x="48883" y="11467"/>
                  <a:pt x="55817" y="6819"/>
                </a:cubicBezTo>
                <a:cubicBezTo>
                  <a:pt x="61405" y="3098"/>
                  <a:pt x="67730" y="1726"/>
                  <a:pt x="73978" y="762"/>
                </a:cubicBezTo>
                <a:cubicBezTo>
                  <a:pt x="75375" y="546"/>
                  <a:pt x="78651" y="788"/>
                  <a:pt x="80937" y="10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 rot="0" flipH="0" flipV="0">
            <a:off x="12827882" y="9148904"/>
            <a:ext cx="207466" cy="453668"/>
          </a:xfrm>
          <a:custGeom>
            <a:pathLst>
              <a:path w="207466" h="453668">
                <a:moveTo>
                  <a:pt x="139687" y="2247"/>
                </a:moveTo>
                <a:cubicBezTo>
                  <a:pt x="140614" y="1905"/>
                  <a:pt x="141668" y="1511"/>
                  <a:pt x="142417" y="1244"/>
                </a:cubicBezTo>
                <a:cubicBezTo>
                  <a:pt x="144627" y="457"/>
                  <a:pt x="146786" y="0"/>
                  <a:pt x="148602" y="0"/>
                </a:cubicBezTo>
                <a:cubicBezTo>
                  <a:pt x="158838" y="0"/>
                  <a:pt x="168528" y="2869"/>
                  <a:pt x="176402" y="10095"/>
                </a:cubicBezTo>
                <a:cubicBezTo>
                  <a:pt x="183959" y="17042"/>
                  <a:pt x="186677" y="25081"/>
                  <a:pt x="187718" y="33743"/>
                </a:cubicBezTo>
                <a:cubicBezTo>
                  <a:pt x="188518" y="40397"/>
                  <a:pt x="188137" y="47458"/>
                  <a:pt x="189318" y="54431"/>
                </a:cubicBezTo>
                <a:cubicBezTo>
                  <a:pt x="190296" y="60184"/>
                  <a:pt x="194665" y="64718"/>
                  <a:pt x="197992" y="69620"/>
                </a:cubicBezTo>
                <a:cubicBezTo>
                  <a:pt x="201396" y="74624"/>
                  <a:pt x="204139" y="79831"/>
                  <a:pt x="204926" y="85647"/>
                </a:cubicBezTo>
                <a:cubicBezTo>
                  <a:pt x="207466" y="104723"/>
                  <a:pt x="203314" y="124636"/>
                  <a:pt x="196964" y="144067"/>
                </a:cubicBezTo>
                <a:cubicBezTo>
                  <a:pt x="191007" y="162292"/>
                  <a:pt x="183146" y="180097"/>
                  <a:pt x="177926" y="196302"/>
                </a:cubicBezTo>
                <a:cubicBezTo>
                  <a:pt x="143052" y="304570"/>
                  <a:pt x="105423" y="385888"/>
                  <a:pt x="14123" y="451026"/>
                </a:cubicBezTo>
                <a:cubicBezTo>
                  <a:pt x="10427" y="453668"/>
                  <a:pt x="5271" y="452817"/>
                  <a:pt x="2642" y="449109"/>
                </a:cubicBezTo>
                <a:cubicBezTo>
                  <a:pt x="0" y="445413"/>
                  <a:pt x="851" y="440257"/>
                  <a:pt x="4547" y="437615"/>
                </a:cubicBezTo>
                <a:cubicBezTo>
                  <a:pt x="92736" y="374699"/>
                  <a:pt x="128562" y="295820"/>
                  <a:pt x="162242" y="191248"/>
                </a:cubicBezTo>
                <a:cubicBezTo>
                  <a:pt x="167474" y="175017"/>
                  <a:pt x="175335" y="157199"/>
                  <a:pt x="181292" y="138962"/>
                </a:cubicBezTo>
                <a:cubicBezTo>
                  <a:pt x="186867" y="121931"/>
                  <a:pt x="190817" y="104532"/>
                  <a:pt x="188594" y="87832"/>
                </a:cubicBezTo>
                <a:cubicBezTo>
                  <a:pt x="188010" y="83438"/>
                  <a:pt x="185076" y="79844"/>
                  <a:pt x="182422" y="76084"/>
                </a:cubicBezTo>
                <a:cubicBezTo>
                  <a:pt x="178244" y="70204"/>
                  <a:pt x="174269" y="64159"/>
                  <a:pt x="173075" y="57199"/>
                </a:cubicBezTo>
                <a:cubicBezTo>
                  <a:pt x="172071" y="51218"/>
                  <a:pt x="172071" y="45198"/>
                  <a:pt x="171690" y="39381"/>
                </a:cubicBezTo>
                <a:cubicBezTo>
                  <a:pt x="171284" y="33158"/>
                  <a:pt x="170586" y="27113"/>
                  <a:pt x="165264" y="22236"/>
                </a:cubicBezTo>
                <a:cubicBezTo>
                  <a:pt x="160629" y="17995"/>
                  <a:pt x="154876" y="16521"/>
                  <a:pt x="148881" y="16483"/>
                </a:cubicBezTo>
                <a:cubicBezTo>
                  <a:pt x="148475" y="16623"/>
                  <a:pt x="146443" y="17334"/>
                  <a:pt x="145351" y="17766"/>
                </a:cubicBezTo>
                <a:cubicBezTo>
                  <a:pt x="143039" y="18668"/>
                  <a:pt x="140766" y="19315"/>
                  <a:pt x="138951" y="19430"/>
                </a:cubicBezTo>
                <a:cubicBezTo>
                  <a:pt x="136500" y="19595"/>
                  <a:pt x="134392" y="19023"/>
                  <a:pt x="132652" y="17995"/>
                </a:cubicBezTo>
                <a:cubicBezTo>
                  <a:pt x="130645" y="16801"/>
                  <a:pt x="128905" y="14947"/>
                  <a:pt x="128029" y="11860"/>
                </a:cubicBezTo>
                <a:cubicBezTo>
                  <a:pt x="126759" y="7492"/>
                  <a:pt x="129299" y="2920"/>
                  <a:pt x="133668" y="1676"/>
                </a:cubicBezTo>
                <a:cubicBezTo>
                  <a:pt x="135750" y="1066"/>
                  <a:pt x="137884" y="1333"/>
                  <a:pt x="139687" y="22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 rot="0" flipH="0" flipV="0">
            <a:off x="12237257" y="9253676"/>
            <a:ext cx="60628" cy="253668"/>
          </a:xfrm>
          <a:custGeom>
            <a:pathLst>
              <a:path w="60628" h="253668">
                <a:moveTo>
                  <a:pt x="18033" y="9486"/>
                </a:moveTo>
                <a:cubicBezTo>
                  <a:pt x="18769" y="11124"/>
                  <a:pt x="20128" y="14248"/>
                  <a:pt x="20598" y="15467"/>
                </a:cubicBezTo>
                <a:cubicBezTo>
                  <a:pt x="22770" y="21106"/>
                  <a:pt x="24840" y="26808"/>
                  <a:pt x="26694" y="32574"/>
                </a:cubicBezTo>
                <a:cubicBezTo>
                  <a:pt x="32320" y="50202"/>
                  <a:pt x="37679" y="69099"/>
                  <a:pt x="41693" y="87222"/>
                </a:cubicBezTo>
                <a:cubicBezTo>
                  <a:pt x="53021" y="138390"/>
                  <a:pt x="57682" y="192492"/>
                  <a:pt x="60400" y="244766"/>
                </a:cubicBezTo>
                <a:cubicBezTo>
                  <a:pt x="60628" y="249312"/>
                  <a:pt x="57136" y="253186"/>
                  <a:pt x="52602" y="253427"/>
                </a:cubicBezTo>
                <a:cubicBezTo>
                  <a:pt x="48055" y="253668"/>
                  <a:pt x="44182" y="250163"/>
                  <a:pt x="43940" y="245629"/>
                </a:cubicBezTo>
                <a:cubicBezTo>
                  <a:pt x="41274" y="194245"/>
                  <a:pt x="36740" y="141070"/>
                  <a:pt x="25614" y="90778"/>
                </a:cubicBezTo>
                <a:cubicBezTo>
                  <a:pt x="21703" y="73138"/>
                  <a:pt x="16471" y="54748"/>
                  <a:pt x="10985" y="37591"/>
                </a:cubicBezTo>
                <a:cubicBezTo>
                  <a:pt x="9245" y="32130"/>
                  <a:pt x="7289" y="26745"/>
                  <a:pt x="5219" y="21411"/>
                </a:cubicBezTo>
                <a:cubicBezTo>
                  <a:pt x="4457" y="19417"/>
                  <a:pt x="2171" y="14362"/>
                  <a:pt x="1930" y="13626"/>
                </a:cubicBezTo>
                <a:cubicBezTo>
                  <a:pt x="0" y="7531"/>
                  <a:pt x="4635" y="4521"/>
                  <a:pt x="5435" y="4038"/>
                </a:cubicBezTo>
                <a:cubicBezTo>
                  <a:pt x="5816" y="3797"/>
                  <a:pt x="13106" y="0"/>
                  <a:pt x="17246" y="7480"/>
                </a:cubicBezTo>
                <a:cubicBezTo>
                  <a:pt x="17614" y="8128"/>
                  <a:pt x="17868" y="8801"/>
                  <a:pt x="18033" y="948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 rot="0" flipH="0" flipV="0">
            <a:off x="12031482" y="9202820"/>
            <a:ext cx="517296" cy="696213"/>
          </a:xfrm>
          <a:custGeom>
            <a:pathLst>
              <a:path w="517296" h="696213">
                <a:moveTo>
                  <a:pt x="17310" y="683628"/>
                </a:moveTo>
                <a:cubicBezTo>
                  <a:pt x="17945" y="684720"/>
                  <a:pt x="18325" y="685977"/>
                  <a:pt x="18389" y="687310"/>
                </a:cubicBezTo>
                <a:cubicBezTo>
                  <a:pt x="18618" y="691844"/>
                  <a:pt x="15113" y="695718"/>
                  <a:pt x="10580" y="695947"/>
                </a:cubicBezTo>
                <a:cubicBezTo>
                  <a:pt x="5131" y="696213"/>
                  <a:pt x="2325" y="693559"/>
                  <a:pt x="902" y="689698"/>
                </a:cubicBezTo>
                <a:cubicBezTo>
                  <a:pt x="229" y="687907"/>
                  <a:pt x="0" y="685164"/>
                  <a:pt x="686" y="681965"/>
                </a:cubicBezTo>
                <a:cubicBezTo>
                  <a:pt x="1283" y="679285"/>
                  <a:pt x="2858" y="675742"/>
                  <a:pt x="3074" y="673494"/>
                </a:cubicBezTo>
                <a:cubicBezTo>
                  <a:pt x="3836" y="665264"/>
                  <a:pt x="4268" y="656920"/>
                  <a:pt x="4522" y="648627"/>
                </a:cubicBezTo>
                <a:cubicBezTo>
                  <a:pt x="5207" y="626580"/>
                  <a:pt x="4509" y="604355"/>
                  <a:pt x="4509" y="582295"/>
                </a:cubicBezTo>
                <a:cubicBezTo>
                  <a:pt x="4509" y="475209"/>
                  <a:pt x="1740" y="366319"/>
                  <a:pt x="33781" y="263474"/>
                </a:cubicBezTo>
                <a:cubicBezTo>
                  <a:pt x="56362" y="190945"/>
                  <a:pt x="117360" y="90958"/>
                  <a:pt x="187210" y="60173"/>
                </a:cubicBezTo>
                <a:cubicBezTo>
                  <a:pt x="231990" y="40437"/>
                  <a:pt x="286105" y="38723"/>
                  <a:pt x="333539" y="30264"/>
                </a:cubicBezTo>
                <a:cubicBezTo>
                  <a:pt x="384187" y="21222"/>
                  <a:pt x="458876" y="0"/>
                  <a:pt x="509066" y="0"/>
                </a:cubicBezTo>
                <a:cubicBezTo>
                  <a:pt x="513613" y="0"/>
                  <a:pt x="517296" y="3696"/>
                  <a:pt x="517296" y="8242"/>
                </a:cubicBezTo>
                <a:cubicBezTo>
                  <a:pt x="517296" y="12789"/>
                  <a:pt x="513613" y="16472"/>
                  <a:pt x="509066" y="16472"/>
                </a:cubicBezTo>
                <a:cubicBezTo>
                  <a:pt x="459676" y="16472"/>
                  <a:pt x="386257" y="37592"/>
                  <a:pt x="336435" y="46482"/>
                </a:cubicBezTo>
                <a:cubicBezTo>
                  <a:pt x="290245" y="54712"/>
                  <a:pt x="237464" y="56033"/>
                  <a:pt x="193852" y="75248"/>
                </a:cubicBezTo>
                <a:cubicBezTo>
                  <a:pt x="127736" y="104394"/>
                  <a:pt x="70891" y="199708"/>
                  <a:pt x="49504" y="268377"/>
                </a:cubicBezTo>
                <a:cubicBezTo>
                  <a:pt x="17983" y="369634"/>
                  <a:pt x="20992" y="476872"/>
                  <a:pt x="20992" y="582295"/>
                </a:cubicBezTo>
                <a:cubicBezTo>
                  <a:pt x="20992" y="604520"/>
                  <a:pt x="21678" y="626923"/>
                  <a:pt x="20992" y="649135"/>
                </a:cubicBezTo>
                <a:cubicBezTo>
                  <a:pt x="20726" y="657771"/>
                  <a:pt x="20269" y="666458"/>
                  <a:pt x="19481" y="675018"/>
                </a:cubicBezTo>
                <a:cubicBezTo>
                  <a:pt x="19278" y="677037"/>
                  <a:pt x="18491" y="679818"/>
                  <a:pt x="17627" y="682549"/>
                </a:cubicBezTo>
                <a:cubicBezTo>
                  <a:pt x="17538" y="682867"/>
                  <a:pt x="17424" y="683248"/>
                  <a:pt x="17310" y="6836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 rot="0" flipH="0" flipV="0">
            <a:off x="13011652" y="9202145"/>
            <a:ext cx="535406" cy="778840"/>
          </a:xfrm>
          <a:custGeom>
            <a:pathLst>
              <a:path w="535406" h="778840">
                <a:moveTo>
                  <a:pt x="19977" y="3124"/>
                </a:moveTo>
                <a:cubicBezTo>
                  <a:pt x="24244" y="4038"/>
                  <a:pt x="29133" y="5613"/>
                  <a:pt x="34162" y="7543"/>
                </a:cubicBezTo>
                <a:cubicBezTo>
                  <a:pt x="44653" y="11556"/>
                  <a:pt x="56032" y="17030"/>
                  <a:pt x="62966" y="19265"/>
                </a:cubicBezTo>
                <a:cubicBezTo>
                  <a:pt x="94894" y="29514"/>
                  <a:pt x="132486" y="29006"/>
                  <a:pt x="165734" y="35674"/>
                </a:cubicBezTo>
                <a:cubicBezTo>
                  <a:pt x="217157" y="45986"/>
                  <a:pt x="270459" y="47180"/>
                  <a:pt x="320408" y="57543"/>
                </a:cubicBezTo>
                <a:cubicBezTo>
                  <a:pt x="372135" y="68262"/>
                  <a:pt x="420319" y="88633"/>
                  <a:pt x="459739" y="137312"/>
                </a:cubicBezTo>
                <a:cubicBezTo>
                  <a:pt x="473595" y="154419"/>
                  <a:pt x="484720" y="184467"/>
                  <a:pt x="491274" y="205523"/>
                </a:cubicBezTo>
                <a:cubicBezTo>
                  <a:pt x="535406" y="347255"/>
                  <a:pt x="503046" y="493293"/>
                  <a:pt x="460171" y="630961"/>
                </a:cubicBezTo>
                <a:cubicBezTo>
                  <a:pt x="449414" y="665492"/>
                  <a:pt x="428383" y="746861"/>
                  <a:pt x="411606" y="773785"/>
                </a:cubicBezTo>
                <a:cubicBezTo>
                  <a:pt x="409206" y="777658"/>
                  <a:pt x="404126" y="778840"/>
                  <a:pt x="400253" y="776426"/>
                </a:cubicBezTo>
                <a:cubicBezTo>
                  <a:pt x="396404" y="774026"/>
                  <a:pt x="395223" y="768933"/>
                  <a:pt x="397624" y="765085"/>
                </a:cubicBezTo>
                <a:cubicBezTo>
                  <a:pt x="413943" y="738885"/>
                  <a:pt x="433984" y="659637"/>
                  <a:pt x="444449" y="626058"/>
                </a:cubicBezTo>
                <a:cubicBezTo>
                  <a:pt x="486333" y="491540"/>
                  <a:pt x="518667" y="348906"/>
                  <a:pt x="475538" y="210426"/>
                </a:cubicBezTo>
                <a:cubicBezTo>
                  <a:pt x="469518" y="191109"/>
                  <a:pt x="459638" y="163385"/>
                  <a:pt x="446938" y="147688"/>
                </a:cubicBezTo>
                <a:cubicBezTo>
                  <a:pt x="410235" y="102349"/>
                  <a:pt x="365226" y="83654"/>
                  <a:pt x="317068" y="73672"/>
                </a:cubicBezTo>
                <a:cubicBezTo>
                  <a:pt x="267144" y="63321"/>
                  <a:pt x="213880" y="62140"/>
                  <a:pt x="162496" y="51828"/>
                </a:cubicBezTo>
                <a:cubicBezTo>
                  <a:pt x="128663" y="45033"/>
                  <a:pt x="90436" y="45389"/>
                  <a:pt x="57911" y="34937"/>
                </a:cubicBezTo>
                <a:cubicBezTo>
                  <a:pt x="50787" y="32651"/>
                  <a:pt x="39077" y="27050"/>
                  <a:pt x="28270" y="22935"/>
                </a:cubicBezTo>
                <a:cubicBezTo>
                  <a:pt x="22301" y="20637"/>
                  <a:pt x="16701" y="18694"/>
                  <a:pt x="12751" y="18694"/>
                </a:cubicBezTo>
                <a:cubicBezTo>
                  <a:pt x="7341" y="18694"/>
                  <a:pt x="4966" y="17462"/>
                  <a:pt x="4268" y="17005"/>
                </a:cubicBezTo>
                <a:cubicBezTo>
                  <a:pt x="343" y="14465"/>
                  <a:pt x="0" y="11175"/>
                  <a:pt x="559" y="8318"/>
                </a:cubicBezTo>
                <a:cubicBezTo>
                  <a:pt x="839" y="6870"/>
                  <a:pt x="1550" y="5130"/>
                  <a:pt x="3290" y="3593"/>
                </a:cubicBezTo>
                <a:cubicBezTo>
                  <a:pt x="3861" y="3086"/>
                  <a:pt x="4788" y="2439"/>
                  <a:pt x="6046" y="1905"/>
                </a:cubicBezTo>
                <a:cubicBezTo>
                  <a:pt x="7417" y="1334"/>
                  <a:pt x="10008" y="712"/>
                  <a:pt x="11761" y="496"/>
                </a:cubicBezTo>
                <a:cubicBezTo>
                  <a:pt x="15647" y="0"/>
                  <a:pt x="18352" y="1702"/>
                  <a:pt x="19012" y="2223"/>
                </a:cubicBezTo>
                <a:cubicBezTo>
                  <a:pt x="19368" y="2515"/>
                  <a:pt x="19698" y="2820"/>
                  <a:pt x="19977" y="31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 rot="0" flipH="0" flipV="0">
            <a:off x="13176159" y="9271722"/>
            <a:ext cx="175271" cy="331519"/>
          </a:xfrm>
          <a:custGeom>
            <a:pathLst>
              <a:path w="175271" h="331519">
                <a:moveTo>
                  <a:pt x="161162" y="2628"/>
                </a:moveTo>
                <a:cubicBezTo>
                  <a:pt x="157264" y="5383"/>
                  <a:pt x="151536" y="7415"/>
                  <a:pt x="145643" y="9841"/>
                </a:cubicBezTo>
                <a:cubicBezTo>
                  <a:pt x="138353" y="12826"/>
                  <a:pt x="130848" y="16267"/>
                  <a:pt x="125006" y="21055"/>
                </a:cubicBezTo>
                <a:cubicBezTo>
                  <a:pt x="41401" y="89483"/>
                  <a:pt x="20307" y="216851"/>
                  <a:pt x="838" y="321080"/>
                </a:cubicBezTo>
                <a:cubicBezTo>
                  <a:pt x="0" y="325538"/>
                  <a:pt x="2946" y="329856"/>
                  <a:pt x="7429" y="330694"/>
                </a:cubicBezTo>
                <a:cubicBezTo>
                  <a:pt x="11887" y="331519"/>
                  <a:pt x="16192" y="328573"/>
                  <a:pt x="17017" y="324103"/>
                </a:cubicBezTo>
                <a:cubicBezTo>
                  <a:pt x="26530" y="273239"/>
                  <a:pt x="36207" y="216661"/>
                  <a:pt x="53746" y="164438"/>
                </a:cubicBezTo>
                <a:cubicBezTo>
                  <a:pt x="70904" y="113372"/>
                  <a:pt x="95542" y="66470"/>
                  <a:pt x="135445" y="33806"/>
                </a:cubicBezTo>
                <a:cubicBezTo>
                  <a:pt x="140081" y="30009"/>
                  <a:pt x="146113" y="27456"/>
                  <a:pt x="151904" y="25081"/>
                </a:cubicBezTo>
                <a:cubicBezTo>
                  <a:pt x="159080" y="22135"/>
                  <a:pt x="165949" y="19430"/>
                  <a:pt x="170674" y="16089"/>
                </a:cubicBezTo>
                <a:cubicBezTo>
                  <a:pt x="174395" y="13461"/>
                  <a:pt x="175271" y="8317"/>
                  <a:pt x="172642" y="4596"/>
                </a:cubicBezTo>
                <a:cubicBezTo>
                  <a:pt x="170013" y="889"/>
                  <a:pt x="164883" y="0"/>
                  <a:pt x="161162" y="26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 rot="0" flipH="0" flipV="0">
            <a:off x="12683801" y="9668951"/>
            <a:ext cx="90346" cy="510946"/>
          </a:xfrm>
          <a:custGeom>
            <a:pathLst>
              <a:path w="90346" h="510946">
                <a:moveTo>
                  <a:pt x="74764" y="16840"/>
                </a:moveTo>
                <a:lnTo>
                  <a:pt x="74358" y="16790"/>
                </a:lnTo>
                <a:cubicBezTo>
                  <a:pt x="74498" y="16815"/>
                  <a:pt x="74625" y="16828"/>
                  <a:pt x="74764" y="16840"/>
                </a:cubicBezTo>
                <a:moveTo>
                  <a:pt x="76249" y="16840"/>
                </a:moveTo>
                <a:lnTo>
                  <a:pt x="76084" y="16865"/>
                </a:lnTo>
                <a:lnTo>
                  <a:pt x="76135" y="16852"/>
                </a:lnTo>
                <a:close/>
                <a:moveTo>
                  <a:pt x="75081" y="16865"/>
                </a:moveTo>
                <a:lnTo>
                  <a:pt x="75183" y="16865"/>
                </a:lnTo>
                <a:lnTo>
                  <a:pt x="74827" y="16840"/>
                </a:lnTo>
                <a:close/>
                <a:moveTo>
                  <a:pt x="75970" y="16865"/>
                </a:moveTo>
                <a:lnTo>
                  <a:pt x="75627" y="16878"/>
                </a:lnTo>
                <a:lnTo>
                  <a:pt x="75792" y="16878"/>
                </a:lnTo>
                <a:close/>
                <a:moveTo>
                  <a:pt x="75449" y="16878"/>
                </a:moveTo>
                <a:lnTo>
                  <a:pt x="75589" y="16878"/>
                </a:lnTo>
                <a:lnTo>
                  <a:pt x="75221" y="16865"/>
                </a:lnTo>
                <a:close/>
                <a:moveTo>
                  <a:pt x="82561" y="12954"/>
                </a:moveTo>
                <a:cubicBezTo>
                  <a:pt x="82523" y="15050"/>
                  <a:pt x="82472" y="19875"/>
                  <a:pt x="82752" y="24256"/>
                </a:cubicBezTo>
                <a:cubicBezTo>
                  <a:pt x="83793" y="40462"/>
                  <a:pt x="86740" y="64414"/>
                  <a:pt x="87362" y="74307"/>
                </a:cubicBezTo>
                <a:cubicBezTo>
                  <a:pt x="90346" y="122110"/>
                  <a:pt x="88899" y="173583"/>
                  <a:pt x="82396" y="221017"/>
                </a:cubicBezTo>
                <a:cubicBezTo>
                  <a:pt x="78459" y="249592"/>
                  <a:pt x="75614" y="281355"/>
                  <a:pt x="66306" y="308749"/>
                </a:cubicBezTo>
                <a:cubicBezTo>
                  <a:pt x="57975" y="333298"/>
                  <a:pt x="47853" y="352894"/>
                  <a:pt x="38963" y="371843"/>
                </a:cubicBezTo>
                <a:cubicBezTo>
                  <a:pt x="26339" y="398703"/>
                  <a:pt x="16243" y="424205"/>
                  <a:pt x="18605" y="462228"/>
                </a:cubicBezTo>
                <a:cubicBezTo>
                  <a:pt x="19342" y="473874"/>
                  <a:pt x="17957" y="487883"/>
                  <a:pt x="22034" y="498754"/>
                </a:cubicBezTo>
                <a:cubicBezTo>
                  <a:pt x="23622" y="503008"/>
                  <a:pt x="21463" y="507758"/>
                  <a:pt x="17208" y="509358"/>
                </a:cubicBezTo>
                <a:cubicBezTo>
                  <a:pt x="12941" y="510946"/>
                  <a:pt x="8191" y="508774"/>
                  <a:pt x="6604" y="504520"/>
                </a:cubicBezTo>
                <a:cubicBezTo>
                  <a:pt x="2006" y="492226"/>
                  <a:pt x="2997" y="476427"/>
                  <a:pt x="2159" y="463245"/>
                </a:cubicBezTo>
                <a:cubicBezTo>
                  <a:pt x="0" y="428637"/>
                  <a:pt x="7175" y="403478"/>
                  <a:pt x="17614" y="379069"/>
                </a:cubicBezTo>
                <a:cubicBezTo>
                  <a:pt x="27508" y="355930"/>
                  <a:pt x="40500" y="333501"/>
                  <a:pt x="50711" y="303440"/>
                </a:cubicBezTo>
                <a:cubicBezTo>
                  <a:pt x="59690" y="277024"/>
                  <a:pt x="62280" y="246354"/>
                  <a:pt x="66065" y="218769"/>
                </a:cubicBezTo>
                <a:cubicBezTo>
                  <a:pt x="72428" y="172389"/>
                  <a:pt x="73825" y="122059"/>
                  <a:pt x="70916" y="75323"/>
                </a:cubicBezTo>
                <a:cubicBezTo>
                  <a:pt x="70294" y="65442"/>
                  <a:pt x="67348" y="41503"/>
                  <a:pt x="66319" y="25310"/>
                </a:cubicBezTo>
                <a:cubicBezTo>
                  <a:pt x="65798" y="17182"/>
                  <a:pt x="65900" y="10732"/>
                  <a:pt x="66586" y="7938"/>
                </a:cubicBezTo>
                <a:cubicBezTo>
                  <a:pt x="68326" y="965"/>
                  <a:pt x="73393" y="0"/>
                  <a:pt x="76732" y="483"/>
                </a:cubicBezTo>
                <a:cubicBezTo>
                  <a:pt x="81240" y="1143"/>
                  <a:pt x="84352" y="5334"/>
                  <a:pt x="83692" y="9830"/>
                </a:cubicBezTo>
                <a:cubicBezTo>
                  <a:pt x="83526" y="10973"/>
                  <a:pt x="83133" y="12027"/>
                  <a:pt x="82561" y="1295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 rot="0" flipH="0" flipV="0">
            <a:off x="12643830" y="10193331"/>
            <a:ext cx="162051" cy="110438"/>
          </a:xfrm>
          <a:custGeom>
            <a:pathLst>
              <a:path w="162051" h="110438">
                <a:moveTo>
                  <a:pt x="23355" y="5359"/>
                </a:moveTo>
                <a:cubicBezTo>
                  <a:pt x="24929" y="4648"/>
                  <a:pt x="27025" y="3810"/>
                  <a:pt x="28206" y="3734"/>
                </a:cubicBezTo>
                <a:cubicBezTo>
                  <a:pt x="36474" y="3175"/>
                  <a:pt x="44767" y="2921"/>
                  <a:pt x="53047" y="2667"/>
                </a:cubicBezTo>
                <a:cubicBezTo>
                  <a:pt x="61937" y="2400"/>
                  <a:pt x="103377" y="0"/>
                  <a:pt x="130466" y="2921"/>
                </a:cubicBezTo>
                <a:cubicBezTo>
                  <a:pt x="139610" y="3899"/>
                  <a:pt x="147281" y="5574"/>
                  <a:pt x="152094" y="7848"/>
                </a:cubicBezTo>
                <a:cubicBezTo>
                  <a:pt x="155434" y="9448"/>
                  <a:pt x="157797" y="11454"/>
                  <a:pt x="159244" y="13537"/>
                </a:cubicBezTo>
                <a:cubicBezTo>
                  <a:pt x="161810" y="17195"/>
                  <a:pt x="162051" y="21614"/>
                  <a:pt x="158521" y="26136"/>
                </a:cubicBezTo>
                <a:cubicBezTo>
                  <a:pt x="157098" y="27939"/>
                  <a:pt x="154634" y="29984"/>
                  <a:pt x="151675" y="31813"/>
                </a:cubicBezTo>
                <a:cubicBezTo>
                  <a:pt x="146227" y="35165"/>
                  <a:pt x="139039" y="38048"/>
                  <a:pt x="137667" y="38455"/>
                </a:cubicBezTo>
                <a:cubicBezTo>
                  <a:pt x="125869" y="41896"/>
                  <a:pt x="114820" y="46062"/>
                  <a:pt x="103212" y="50202"/>
                </a:cubicBezTo>
                <a:cubicBezTo>
                  <a:pt x="90753" y="54647"/>
                  <a:pt x="78219" y="58902"/>
                  <a:pt x="65620" y="62902"/>
                </a:cubicBezTo>
                <a:cubicBezTo>
                  <a:pt x="59359" y="64896"/>
                  <a:pt x="52984" y="66509"/>
                  <a:pt x="46646" y="68249"/>
                </a:cubicBezTo>
                <a:lnTo>
                  <a:pt x="44563" y="68833"/>
                </a:lnTo>
                <a:cubicBezTo>
                  <a:pt x="58635" y="71068"/>
                  <a:pt x="73215" y="73799"/>
                  <a:pt x="86639" y="78587"/>
                </a:cubicBezTo>
                <a:cubicBezTo>
                  <a:pt x="100621" y="83578"/>
                  <a:pt x="113766" y="89521"/>
                  <a:pt x="128117" y="93357"/>
                </a:cubicBezTo>
                <a:cubicBezTo>
                  <a:pt x="132511" y="94525"/>
                  <a:pt x="135115" y="99046"/>
                  <a:pt x="133946" y="103453"/>
                </a:cubicBezTo>
                <a:cubicBezTo>
                  <a:pt x="132765" y="107822"/>
                  <a:pt x="128257" y="110438"/>
                  <a:pt x="123850" y="109270"/>
                </a:cubicBezTo>
                <a:cubicBezTo>
                  <a:pt x="109080" y="105307"/>
                  <a:pt x="95503" y="99250"/>
                  <a:pt x="81101" y="94106"/>
                </a:cubicBezTo>
                <a:cubicBezTo>
                  <a:pt x="66814" y="89013"/>
                  <a:pt x="51142" y="86486"/>
                  <a:pt x="36334" y="84226"/>
                </a:cubicBezTo>
                <a:cubicBezTo>
                  <a:pt x="29260" y="83133"/>
                  <a:pt x="22060" y="83044"/>
                  <a:pt x="14961" y="82155"/>
                </a:cubicBezTo>
                <a:cubicBezTo>
                  <a:pt x="13475" y="81965"/>
                  <a:pt x="10198" y="82041"/>
                  <a:pt x="8573" y="81825"/>
                </a:cubicBezTo>
                <a:cubicBezTo>
                  <a:pt x="6414" y="81533"/>
                  <a:pt x="4928" y="80758"/>
                  <a:pt x="4153" y="80238"/>
                </a:cubicBezTo>
                <a:cubicBezTo>
                  <a:pt x="648" y="77837"/>
                  <a:pt x="0" y="74675"/>
                  <a:pt x="661" y="71564"/>
                </a:cubicBezTo>
                <a:cubicBezTo>
                  <a:pt x="940" y="70192"/>
                  <a:pt x="1638" y="67576"/>
                  <a:pt x="5220" y="65658"/>
                </a:cubicBezTo>
                <a:cubicBezTo>
                  <a:pt x="16904" y="59410"/>
                  <a:pt x="29730" y="55828"/>
                  <a:pt x="42278" y="52374"/>
                </a:cubicBezTo>
                <a:cubicBezTo>
                  <a:pt x="48412" y="50672"/>
                  <a:pt x="54558" y="49135"/>
                  <a:pt x="60629" y="47205"/>
                </a:cubicBezTo>
                <a:cubicBezTo>
                  <a:pt x="73037" y="43255"/>
                  <a:pt x="85394" y="39064"/>
                  <a:pt x="97688" y="34683"/>
                </a:cubicBezTo>
                <a:cubicBezTo>
                  <a:pt x="109587" y="30441"/>
                  <a:pt x="120941" y="26174"/>
                  <a:pt x="133057" y="22631"/>
                </a:cubicBezTo>
                <a:cubicBezTo>
                  <a:pt x="133616" y="22478"/>
                  <a:pt x="135508" y="21691"/>
                  <a:pt x="137756" y="20611"/>
                </a:cubicBezTo>
                <a:cubicBezTo>
                  <a:pt x="135051" y="20065"/>
                  <a:pt x="132003" y="19646"/>
                  <a:pt x="128714" y="19290"/>
                </a:cubicBezTo>
                <a:cubicBezTo>
                  <a:pt x="102412" y="16471"/>
                  <a:pt x="62191" y="18871"/>
                  <a:pt x="53555" y="19138"/>
                </a:cubicBezTo>
                <a:cubicBezTo>
                  <a:pt x="45833" y="19379"/>
                  <a:pt x="38099" y="19608"/>
                  <a:pt x="30390" y="20103"/>
                </a:cubicBezTo>
                <a:cubicBezTo>
                  <a:pt x="29628" y="20522"/>
                  <a:pt x="28180" y="21322"/>
                  <a:pt x="27431" y="21614"/>
                </a:cubicBezTo>
                <a:cubicBezTo>
                  <a:pt x="25729" y="22288"/>
                  <a:pt x="24142" y="22491"/>
                  <a:pt x="22746" y="22364"/>
                </a:cubicBezTo>
                <a:cubicBezTo>
                  <a:pt x="19838" y="22110"/>
                  <a:pt x="17234" y="20865"/>
                  <a:pt x="15393" y="17589"/>
                </a:cubicBezTo>
                <a:cubicBezTo>
                  <a:pt x="13170" y="13626"/>
                  <a:pt x="14593" y="8597"/>
                  <a:pt x="18555" y="6374"/>
                </a:cubicBezTo>
                <a:cubicBezTo>
                  <a:pt x="20066" y="5536"/>
                  <a:pt x="21743" y="5207"/>
                  <a:pt x="23355" y="53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 rot="0" flipH="0" flipV="0">
            <a:off x="12689005" y="10282532"/>
            <a:ext cx="37807" cy="247192"/>
          </a:xfrm>
          <a:custGeom>
            <a:pathLst>
              <a:path w="37807" h="247192">
                <a:moveTo>
                  <a:pt x="1917" y="7899"/>
                </a:moveTo>
                <a:cubicBezTo>
                  <a:pt x="0" y="30035"/>
                  <a:pt x="9956" y="54355"/>
                  <a:pt x="11708" y="76885"/>
                </a:cubicBezTo>
                <a:cubicBezTo>
                  <a:pt x="15772" y="129120"/>
                  <a:pt x="8825" y="189051"/>
                  <a:pt x="20725" y="240004"/>
                </a:cubicBezTo>
                <a:cubicBezTo>
                  <a:pt x="21754" y="244436"/>
                  <a:pt x="26199" y="247192"/>
                  <a:pt x="30631" y="246163"/>
                </a:cubicBezTo>
                <a:cubicBezTo>
                  <a:pt x="35051" y="245122"/>
                  <a:pt x="37807" y="240689"/>
                  <a:pt x="36778" y="236257"/>
                </a:cubicBezTo>
                <a:cubicBezTo>
                  <a:pt x="25043" y="186067"/>
                  <a:pt x="32130" y="127050"/>
                  <a:pt x="28117" y="75602"/>
                </a:cubicBezTo>
                <a:cubicBezTo>
                  <a:pt x="26440" y="53949"/>
                  <a:pt x="16471" y="30606"/>
                  <a:pt x="18325" y="9308"/>
                </a:cubicBezTo>
                <a:cubicBezTo>
                  <a:pt x="18719" y="4788"/>
                  <a:pt x="15366" y="787"/>
                  <a:pt x="10832" y="394"/>
                </a:cubicBezTo>
                <a:cubicBezTo>
                  <a:pt x="6311" y="0"/>
                  <a:pt x="2310" y="3366"/>
                  <a:pt x="1917" y="789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 rot="0" flipH="0" flipV="0">
            <a:off x="12963301" y="9728762"/>
            <a:ext cx="181177" cy="643050"/>
          </a:xfrm>
          <a:custGeom>
            <a:pathLst>
              <a:path w="181177" h="643050">
                <a:moveTo>
                  <a:pt x="164198" y="7581"/>
                </a:moveTo>
                <a:cubicBezTo>
                  <a:pt x="157493" y="51777"/>
                  <a:pt x="133312" y="95515"/>
                  <a:pt x="121692" y="139038"/>
                </a:cubicBezTo>
                <a:cubicBezTo>
                  <a:pt x="78207" y="301954"/>
                  <a:pt x="26810" y="465339"/>
                  <a:pt x="711" y="632941"/>
                </a:cubicBezTo>
                <a:cubicBezTo>
                  <a:pt x="0" y="637450"/>
                  <a:pt x="3074" y="641653"/>
                  <a:pt x="7582" y="642352"/>
                </a:cubicBezTo>
                <a:cubicBezTo>
                  <a:pt x="12065" y="643050"/>
                  <a:pt x="16282" y="639977"/>
                  <a:pt x="16980" y="635481"/>
                </a:cubicBezTo>
                <a:cubicBezTo>
                  <a:pt x="42990" y="468451"/>
                  <a:pt x="94272" y="305649"/>
                  <a:pt x="137605" y="143293"/>
                </a:cubicBezTo>
                <a:cubicBezTo>
                  <a:pt x="149378" y="99198"/>
                  <a:pt x="173697" y="54825"/>
                  <a:pt x="180492" y="10057"/>
                </a:cubicBezTo>
                <a:cubicBezTo>
                  <a:pt x="181177" y="5575"/>
                  <a:pt x="178079" y="1371"/>
                  <a:pt x="173583" y="685"/>
                </a:cubicBezTo>
                <a:cubicBezTo>
                  <a:pt x="169087" y="0"/>
                  <a:pt x="164883" y="3086"/>
                  <a:pt x="164198" y="75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 rot="0" flipH="0" flipV="0">
            <a:off x="12909246" y="10384467"/>
            <a:ext cx="67525" cy="451446"/>
          </a:xfrm>
          <a:custGeom>
            <a:pathLst>
              <a:path w="67525" h="451446">
                <a:moveTo>
                  <a:pt x="62776" y="15798"/>
                </a:moveTo>
                <a:cubicBezTo>
                  <a:pt x="62764" y="17436"/>
                  <a:pt x="62788" y="19646"/>
                  <a:pt x="62890" y="21284"/>
                </a:cubicBezTo>
                <a:cubicBezTo>
                  <a:pt x="63182" y="25869"/>
                  <a:pt x="63360" y="30529"/>
                  <a:pt x="62726" y="33793"/>
                </a:cubicBezTo>
                <a:cubicBezTo>
                  <a:pt x="57227" y="62051"/>
                  <a:pt x="50267" y="89673"/>
                  <a:pt x="45352" y="118071"/>
                </a:cubicBezTo>
                <a:cubicBezTo>
                  <a:pt x="27178" y="223087"/>
                  <a:pt x="16472" y="336333"/>
                  <a:pt x="16472" y="443191"/>
                </a:cubicBezTo>
                <a:cubicBezTo>
                  <a:pt x="16472" y="447750"/>
                  <a:pt x="12777" y="451446"/>
                  <a:pt x="8243" y="451446"/>
                </a:cubicBezTo>
                <a:cubicBezTo>
                  <a:pt x="3696" y="451446"/>
                  <a:pt x="0" y="447750"/>
                  <a:pt x="0" y="443191"/>
                </a:cubicBezTo>
                <a:cubicBezTo>
                  <a:pt x="0" y="335418"/>
                  <a:pt x="10783" y="221195"/>
                  <a:pt x="29121" y="115251"/>
                </a:cubicBezTo>
                <a:cubicBezTo>
                  <a:pt x="34049" y="86752"/>
                  <a:pt x="41034" y="59003"/>
                  <a:pt x="46559" y="30656"/>
                </a:cubicBezTo>
                <a:cubicBezTo>
                  <a:pt x="47092" y="27901"/>
                  <a:pt x="46521" y="23760"/>
                  <a:pt x="46305" y="19976"/>
                </a:cubicBezTo>
                <a:cubicBezTo>
                  <a:pt x="46101" y="16077"/>
                  <a:pt x="46140" y="12433"/>
                  <a:pt x="46736" y="9830"/>
                </a:cubicBezTo>
                <a:cubicBezTo>
                  <a:pt x="47663" y="5842"/>
                  <a:pt x="49810" y="3225"/>
                  <a:pt x="52388" y="1778"/>
                </a:cubicBezTo>
                <a:cubicBezTo>
                  <a:pt x="54433" y="622"/>
                  <a:pt x="56960" y="0"/>
                  <a:pt x="60173" y="647"/>
                </a:cubicBezTo>
                <a:cubicBezTo>
                  <a:pt x="64630" y="1536"/>
                  <a:pt x="67525" y="5893"/>
                  <a:pt x="66636" y="10337"/>
                </a:cubicBezTo>
                <a:cubicBezTo>
                  <a:pt x="66154" y="12725"/>
                  <a:pt x="64693" y="14643"/>
                  <a:pt x="62776" y="1579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 rot="0" flipH="0" flipV="0">
            <a:off x="13164428" y="9992499"/>
            <a:ext cx="251739" cy="859472"/>
          </a:xfrm>
          <a:custGeom>
            <a:pathLst>
              <a:path w="251739" h="859472">
                <a:moveTo>
                  <a:pt x="248920" y="14935"/>
                </a:moveTo>
                <a:lnTo>
                  <a:pt x="248908" y="18021"/>
                </a:lnTo>
                <a:cubicBezTo>
                  <a:pt x="248920" y="20307"/>
                  <a:pt x="248692" y="22504"/>
                  <a:pt x="248120" y="24371"/>
                </a:cubicBezTo>
                <a:cubicBezTo>
                  <a:pt x="232842" y="73418"/>
                  <a:pt x="213234" y="121678"/>
                  <a:pt x="195796" y="169976"/>
                </a:cubicBezTo>
                <a:cubicBezTo>
                  <a:pt x="182627" y="206450"/>
                  <a:pt x="174524" y="244322"/>
                  <a:pt x="160973" y="280568"/>
                </a:cubicBezTo>
                <a:cubicBezTo>
                  <a:pt x="135078" y="349846"/>
                  <a:pt x="105220" y="420280"/>
                  <a:pt x="88202" y="493115"/>
                </a:cubicBezTo>
                <a:cubicBezTo>
                  <a:pt x="76366" y="543762"/>
                  <a:pt x="72238" y="595528"/>
                  <a:pt x="63958" y="646518"/>
                </a:cubicBezTo>
                <a:cubicBezTo>
                  <a:pt x="58801" y="678167"/>
                  <a:pt x="59944" y="754646"/>
                  <a:pt x="45720" y="805954"/>
                </a:cubicBezTo>
                <a:cubicBezTo>
                  <a:pt x="38951" y="830414"/>
                  <a:pt x="28321" y="849286"/>
                  <a:pt x="13297" y="857326"/>
                </a:cubicBezTo>
                <a:cubicBezTo>
                  <a:pt x="9297" y="859472"/>
                  <a:pt x="4293" y="857960"/>
                  <a:pt x="2147" y="853947"/>
                </a:cubicBezTo>
                <a:cubicBezTo>
                  <a:pt x="0" y="849947"/>
                  <a:pt x="1525" y="844943"/>
                  <a:pt x="5525" y="842809"/>
                </a:cubicBezTo>
                <a:cubicBezTo>
                  <a:pt x="11418" y="839647"/>
                  <a:pt x="16091" y="833996"/>
                  <a:pt x="20066" y="826807"/>
                </a:cubicBezTo>
                <a:cubicBezTo>
                  <a:pt x="26963" y="814374"/>
                  <a:pt x="31547" y="797559"/>
                  <a:pt x="34875" y="779106"/>
                </a:cubicBezTo>
                <a:cubicBezTo>
                  <a:pt x="43600" y="730503"/>
                  <a:pt x="43307" y="670826"/>
                  <a:pt x="47676" y="643877"/>
                </a:cubicBezTo>
                <a:cubicBezTo>
                  <a:pt x="56033" y="592518"/>
                  <a:pt x="60249" y="540372"/>
                  <a:pt x="72149" y="489356"/>
                </a:cubicBezTo>
                <a:cubicBezTo>
                  <a:pt x="89332" y="415835"/>
                  <a:pt x="119406" y="344741"/>
                  <a:pt x="145530" y="274802"/>
                </a:cubicBezTo>
                <a:cubicBezTo>
                  <a:pt x="159055" y="238607"/>
                  <a:pt x="167171" y="200799"/>
                  <a:pt x="180302" y="164388"/>
                </a:cubicBezTo>
                <a:cubicBezTo>
                  <a:pt x="197663" y="116306"/>
                  <a:pt x="217183" y="68287"/>
                  <a:pt x="232385" y="19468"/>
                </a:cubicBezTo>
                <a:cubicBezTo>
                  <a:pt x="232690" y="18491"/>
                  <a:pt x="232423" y="17259"/>
                  <a:pt x="232398" y="16065"/>
                </a:cubicBezTo>
                <a:cubicBezTo>
                  <a:pt x="232372" y="13970"/>
                  <a:pt x="232474" y="11951"/>
                  <a:pt x="232855" y="10236"/>
                </a:cubicBezTo>
                <a:cubicBezTo>
                  <a:pt x="233744" y="6350"/>
                  <a:pt x="235865" y="3518"/>
                  <a:pt x="239395" y="1905"/>
                </a:cubicBezTo>
                <a:cubicBezTo>
                  <a:pt x="243523" y="0"/>
                  <a:pt x="248425" y="1816"/>
                  <a:pt x="250316" y="5957"/>
                </a:cubicBezTo>
                <a:cubicBezTo>
                  <a:pt x="251739" y="9043"/>
                  <a:pt x="251066" y="12561"/>
                  <a:pt x="248920" y="1493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 rot="0" flipH="0" flipV="0">
            <a:off x="12923418" y="10809270"/>
            <a:ext cx="216686" cy="41172"/>
          </a:xfrm>
          <a:custGeom>
            <a:pathLst>
              <a:path w="216686" h="41172">
                <a:moveTo>
                  <a:pt x="15849" y="22237"/>
                </a:moveTo>
                <a:cubicBezTo>
                  <a:pt x="30657" y="15024"/>
                  <a:pt x="45833" y="11265"/>
                  <a:pt x="61873" y="8750"/>
                </a:cubicBezTo>
                <a:cubicBezTo>
                  <a:pt x="117385" y="0"/>
                  <a:pt x="157098" y="3568"/>
                  <a:pt x="209803" y="18948"/>
                </a:cubicBezTo>
                <a:cubicBezTo>
                  <a:pt x="214159" y="20231"/>
                  <a:pt x="216686" y="24802"/>
                  <a:pt x="215404" y="29171"/>
                </a:cubicBezTo>
                <a:cubicBezTo>
                  <a:pt x="214121" y="33539"/>
                  <a:pt x="209549" y="36041"/>
                  <a:pt x="205180" y="34771"/>
                </a:cubicBezTo>
                <a:cubicBezTo>
                  <a:pt x="155041" y="20129"/>
                  <a:pt x="117258" y="16688"/>
                  <a:pt x="64439" y="25018"/>
                </a:cubicBezTo>
                <a:cubicBezTo>
                  <a:pt x="49821" y="27304"/>
                  <a:pt x="35991" y="30657"/>
                  <a:pt x="22491" y="37311"/>
                </a:cubicBezTo>
                <a:cubicBezTo>
                  <a:pt x="20687" y="38213"/>
                  <a:pt x="16788" y="38543"/>
                  <a:pt x="14618" y="38670"/>
                </a:cubicBezTo>
                <a:cubicBezTo>
                  <a:pt x="12433" y="40499"/>
                  <a:pt x="9373" y="41172"/>
                  <a:pt x="6502" y="40143"/>
                </a:cubicBezTo>
                <a:cubicBezTo>
                  <a:pt x="2222" y="38607"/>
                  <a:pt x="0" y="33882"/>
                  <a:pt x="1537" y="29602"/>
                </a:cubicBezTo>
                <a:cubicBezTo>
                  <a:pt x="2921" y="25716"/>
                  <a:pt x="5626" y="23608"/>
                  <a:pt x="9322" y="22694"/>
                </a:cubicBezTo>
                <a:cubicBezTo>
                  <a:pt x="10973" y="22287"/>
                  <a:pt x="14834" y="22237"/>
                  <a:pt x="15849" y="222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 rot="0" flipH="0" flipV="0">
            <a:off x="12873446" y="10841091"/>
            <a:ext cx="271169" cy="221487"/>
          </a:xfrm>
          <a:custGeom>
            <a:pathLst>
              <a:path w="271169" h="221487">
                <a:moveTo>
                  <a:pt x="252018" y="199631"/>
                </a:moveTo>
                <a:cubicBezTo>
                  <a:pt x="252779" y="198031"/>
                  <a:pt x="253707" y="195974"/>
                  <a:pt x="254138" y="194818"/>
                </a:cubicBezTo>
                <a:cubicBezTo>
                  <a:pt x="255726" y="190564"/>
                  <a:pt x="260476" y="188392"/>
                  <a:pt x="264743" y="189980"/>
                </a:cubicBezTo>
                <a:cubicBezTo>
                  <a:pt x="268997" y="191567"/>
                  <a:pt x="271169" y="196330"/>
                  <a:pt x="269569" y="200583"/>
                </a:cubicBezTo>
                <a:cubicBezTo>
                  <a:pt x="268096" y="204545"/>
                  <a:pt x="265835" y="210311"/>
                  <a:pt x="262609" y="213550"/>
                </a:cubicBezTo>
                <a:cubicBezTo>
                  <a:pt x="258596" y="217563"/>
                  <a:pt x="253503" y="219392"/>
                  <a:pt x="246900" y="216344"/>
                </a:cubicBezTo>
                <a:cubicBezTo>
                  <a:pt x="241973" y="214096"/>
                  <a:pt x="237782" y="208889"/>
                  <a:pt x="234581" y="202247"/>
                </a:cubicBezTo>
                <a:cubicBezTo>
                  <a:pt x="231406" y="195669"/>
                  <a:pt x="229146" y="187503"/>
                  <a:pt x="226022" y="183045"/>
                </a:cubicBezTo>
                <a:cubicBezTo>
                  <a:pt x="216827" y="169901"/>
                  <a:pt x="198844" y="163348"/>
                  <a:pt x="184366" y="161214"/>
                </a:cubicBezTo>
                <a:cubicBezTo>
                  <a:pt x="143294" y="155143"/>
                  <a:pt x="108178" y="166612"/>
                  <a:pt x="71450" y="186170"/>
                </a:cubicBezTo>
                <a:cubicBezTo>
                  <a:pt x="60287" y="192113"/>
                  <a:pt x="51701" y="202818"/>
                  <a:pt x="42646" y="211784"/>
                </a:cubicBezTo>
                <a:cubicBezTo>
                  <a:pt x="40297" y="214096"/>
                  <a:pt x="36576" y="217690"/>
                  <a:pt x="32931" y="219315"/>
                </a:cubicBezTo>
                <a:cubicBezTo>
                  <a:pt x="28029" y="221487"/>
                  <a:pt x="23114" y="221246"/>
                  <a:pt x="18745" y="217360"/>
                </a:cubicBezTo>
                <a:cubicBezTo>
                  <a:pt x="12662" y="211950"/>
                  <a:pt x="8928" y="204876"/>
                  <a:pt x="6705" y="196990"/>
                </a:cubicBezTo>
                <a:cubicBezTo>
                  <a:pt x="3860" y="186931"/>
                  <a:pt x="3556" y="175463"/>
                  <a:pt x="2832" y="165405"/>
                </a:cubicBezTo>
                <a:cubicBezTo>
                  <a:pt x="0" y="125908"/>
                  <a:pt x="1219" y="87071"/>
                  <a:pt x="2819" y="47574"/>
                </a:cubicBezTo>
                <a:cubicBezTo>
                  <a:pt x="3276" y="36157"/>
                  <a:pt x="5283" y="21959"/>
                  <a:pt x="12039" y="12561"/>
                </a:cubicBezTo>
                <a:cubicBezTo>
                  <a:pt x="13170" y="10986"/>
                  <a:pt x="19545" y="3429"/>
                  <a:pt x="23698" y="1677"/>
                </a:cubicBezTo>
                <a:cubicBezTo>
                  <a:pt x="27673" y="0"/>
                  <a:pt x="31127" y="711"/>
                  <a:pt x="33794" y="2731"/>
                </a:cubicBezTo>
                <a:cubicBezTo>
                  <a:pt x="37414" y="5474"/>
                  <a:pt x="38125" y="10643"/>
                  <a:pt x="35382" y="14262"/>
                </a:cubicBezTo>
                <a:cubicBezTo>
                  <a:pt x="33947" y="16167"/>
                  <a:pt x="31864" y="17260"/>
                  <a:pt x="29667" y="17475"/>
                </a:cubicBezTo>
                <a:cubicBezTo>
                  <a:pt x="28410" y="18847"/>
                  <a:pt x="25793" y="21628"/>
                  <a:pt x="25425" y="22162"/>
                </a:cubicBezTo>
                <a:cubicBezTo>
                  <a:pt x="20434" y="29121"/>
                  <a:pt x="19621" y="39789"/>
                  <a:pt x="19291" y="48247"/>
                </a:cubicBezTo>
                <a:cubicBezTo>
                  <a:pt x="17703" y="87122"/>
                  <a:pt x="16472" y="125349"/>
                  <a:pt x="19266" y="164211"/>
                </a:cubicBezTo>
                <a:cubicBezTo>
                  <a:pt x="19812" y="171844"/>
                  <a:pt x="20002" y="180366"/>
                  <a:pt x="21552" y="188290"/>
                </a:cubicBezTo>
                <a:cubicBezTo>
                  <a:pt x="22631" y="193764"/>
                  <a:pt x="24307" y="198958"/>
                  <a:pt x="27724" y="203021"/>
                </a:cubicBezTo>
                <a:cubicBezTo>
                  <a:pt x="28854" y="202043"/>
                  <a:pt x="30353" y="200761"/>
                  <a:pt x="31064" y="200062"/>
                </a:cubicBezTo>
                <a:cubicBezTo>
                  <a:pt x="41237" y="189992"/>
                  <a:pt x="51168" y="178308"/>
                  <a:pt x="63703" y="171641"/>
                </a:cubicBezTo>
                <a:cubicBezTo>
                  <a:pt x="103695" y="150330"/>
                  <a:pt x="142062" y="138303"/>
                  <a:pt x="186779" y="144895"/>
                </a:cubicBezTo>
                <a:cubicBezTo>
                  <a:pt x="205244" y="147638"/>
                  <a:pt x="227774" y="156820"/>
                  <a:pt x="239522" y="173584"/>
                </a:cubicBezTo>
                <a:cubicBezTo>
                  <a:pt x="242544" y="177902"/>
                  <a:pt x="245097" y="185103"/>
                  <a:pt x="247967" y="191834"/>
                </a:cubicBezTo>
                <a:cubicBezTo>
                  <a:pt x="249059" y="194425"/>
                  <a:pt x="250202" y="196914"/>
                  <a:pt x="251574" y="19895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 rot="0" flipH="0" flipV="0">
            <a:off x="13137056" y="10850655"/>
            <a:ext cx="43979" cy="181494"/>
          </a:xfrm>
          <a:custGeom>
            <a:pathLst>
              <a:path w="43979" h="181494">
                <a:moveTo>
                  <a:pt x="25603" y="13804"/>
                </a:moveTo>
                <a:cubicBezTo>
                  <a:pt x="23940" y="11176"/>
                  <a:pt x="23838" y="7721"/>
                  <a:pt x="25641" y="4940"/>
                </a:cubicBezTo>
                <a:cubicBezTo>
                  <a:pt x="28079" y="1117"/>
                  <a:pt x="33197" y="0"/>
                  <a:pt x="37007" y="2463"/>
                </a:cubicBezTo>
                <a:cubicBezTo>
                  <a:pt x="38176" y="3213"/>
                  <a:pt x="39547" y="4470"/>
                  <a:pt x="40550" y="6578"/>
                </a:cubicBezTo>
                <a:cubicBezTo>
                  <a:pt x="41185" y="7899"/>
                  <a:pt x="41846" y="10134"/>
                  <a:pt x="42278" y="13055"/>
                </a:cubicBezTo>
                <a:cubicBezTo>
                  <a:pt x="43979" y="24230"/>
                  <a:pt x="43713" y="49859"/>
                  <a:pt x="43217" y="54990"/>
                </a:cubicBezTo>
                <a:cubicBezTo>
                  <a:pt x="39420" y="94347"/>
                  <a:pt x="28790" y="137133"/>
                  <a:pt x="17082" y="174725"/>
                </a:cubicBezTo>
                <a:cubicBezTo>
                  <a:pt x="15736" y="179069"/>
                  <a:pt x="11113" y="181494"/>
                  <a:pt x="6782" y="180148"/>
                </a:cubicBezTo>
                <a:cubicBezTo>
                  <a:pt x="2439" y="178789"/>
                  <a:pt x="0" y="174166"/>
                  <a:pt x="1359" y="169823"/>
                </a:cubicBezTo>
                <a:cubicBezTo>
                  <a:pt x="12738" y="133272"/>
                  <a:pt x="23114" y="91680"/>
                  <a:pt x="26822" y="53402"/>
                </a:cubicBezTo>
                <a:cubicBezTo>
                  <a:pt x="27279" y="48614"/>
                  <a:pt x="25780" y="17398"/>
                  <a:pt x="25603" y="138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 rot="0" flipH="0" flipV="0">
            <a:off x="12703243" y="11059451"/>
            <a:ext cx="208838" cy="352576"/>
          </a:xfrm>
          <a:custGeom>
            <a:pathLst>
              <a:path w="208838" h="352576">
                <a:moveTo>
                  <a:pt x="204597" y="15849"/>
                </a:moveTo>
                <a:cubicBezTo>
                  <a:pt x="204445" y="16115"/>
                  <a:pt x="203454" y="17868"/>
                  <a:pt x="202972" y="19176"/>
                </a:cubicBezTo>
                <a:cubicBezTo>
                  <a:pt x="201892" y="22110"/>
                  <a:pt x="201016" y="25754"/>
                  <a:pt x="200254" y="29717"/>
                </a:cubicBezTo>
                <a:cubicBezTo>
                  <a:pt x="197676" y="43039"/>
                  <a:pt x="196444" y="59371"/>
                  <a:pt x="195098" y="65861"/>
                </a:cubicBezTo>
                <a:cubicBezTo>
                  <a:pt x="186627" y="106679"/>
                  <a:pt x="179363" y="161797"/>
                  <a:pt x="155830" y="196417"/>
                </a:cubicBezTo>
                <a:cubicBezTo>
                  <a:pt x="139916" y="219836"/>
                  <a:pt x="119050" y="236206"/>
                  <a:pt x="97791" y="252221"/>
                </a:cubicBezTo>
                <a:cubicBezTo>
                  <a:pt x="77852" y="267270"/>
                  <a:pt x="57570" y="282002"/>
                  <a:pt x="41568" y="303084"/>
                </a:cubicBezTo>
                <a:cubicBezTo>
                  <a:pt x="36564" y="309676"/>
                  <a:pt x="28144" y="319188"/>
                  <a:pt x="22238" y="328954"/>
                </a:cubicBezTo>
                <a:cubicBezTo>
                  <a:pt x="19051" y="334237"/>
                  <a:pt x="16472" y="339495"/>
                  <a:pt x="16472" y="344321"/>
                </a:cubicBezTo>
                <a:cubicBezTo>
                  <a:pt x="16472" y="348881"/>
                  <a:pt x="12777" y="352576"/>
                  <a:pt x="8230" y="352576"/>
                </a:cubicBezTo>
                <a:cubicBezTo>
                  <a:pt x="3684" y="352576"/>
                  <a:pt x="0" y="348881"/>
                  <a:pt x="0" y="344321"/>
                </a:cubicBezTo>
                <a:cubicBezTo>
                  <a:pt x="0" y="336905"/>
                  <a:pt x="3239" y="328561"/>
                  <a:pt x="8128" y="320433"/>
                </a:cubicBezTo>
                <a:cubicBezTo>
                  <a:pt x="14364" y="310133"/>
                  <a:pt x="23178" y="300074"/>
                  <a:pt x="28449" y="293115"/>
                </a:cubicBezTo>
                <a:cubicBezTo>
                  <a:pt x="45403" y="270788"/>
                  <a:pt x="66752" y="255015"/>
                  <a:pt x="87872" y="239064"/>
                </a:cubicBezTo>
                <a:cubicBezTo>
                  <a:pt x="107696" y="224103"/>
                  <a:pt x="127356" y="209016"/>
                  <a:pt x="142215" y="187146"/>
                </a:cubicBezTo>
                <a:cubicBezTo>
                  <a:pt x="164631" y="154164"/>
                  <a:pt x="170892" y="101421"/>
                  <a:pt x="178956" y="62521"/>
                </a:cubicBezTo>
                <a:cubicBezTo>
                  <a:pt x="180544" y="54888"/>
                  <a:pt x="181979" y="33806"/>
                  <a:pt x="185586" y="19760"/>
                </a:cubicBezTo>
                <a:cubicBezTo>
                  <a:pt x="187745" y="11379"/>
                  <a:pt x="191199" y="5194"/>
                  <a:pt x="194742" y="2654"/>
                </a:cubicBezTo>
                <a:cubicBezTo>
                  <a:pt x="198438" y="0"/>
                  <a:pt x="203594" y="838"/>
                  <a:pt x="206247" y="4521"/>
                </a:cubicBezTo>
                <a:cubicBezTo>
                  <a:pt x="208838" y="8141"/>
                  <a:pt x="208089" y="13144"/>
                  <a:pt x="204597" y="15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 rot="0" flipH="0" flipV="0">
            <a:off x="12716564" y="11409513"/>
            <a:ext cx="124078" cy="334263"/>
          </a:xfrm>
          <a:custGeom>
            <a:pathLst>
              <a:path w="124078" h="334263">
                <a:moveTo>
                  <a:pt x="55321" y="316191"/>
                </a:moveTo>
                <a:cubicBezTo>
                  <a:pt x="60235" y="317181"/>
                  <a:pt x="64210" y="316978"/>
                  <a:pt x="67474" y="315569"/>
                </a:cubicBezTo>
                <a:cubicBezTo>
                  <a:pt x="72669" y="313321"/>
                  <a:pt x="75780" y="308292"/>
                  <a:pt x="78307" y="302361"/>
                </a:cubicBezTo>
                <a:cubicBezTo>
                  <a:pt x="81927" y="293840"/>
                  <a:pt x="84022" y="283451"/>
                  <a:pt x="86194" y="273558"/>
                </a:cubicBezTo>
                <a:cubicBezTo>
                  <a:pt x="93852" y="238696"/>
                  <a:pt x="88506" y="199580"/>
                  <a:pt x="94754" y="163880"/>
                </a:cubicBezTo>
                <a:cubicBezTo>
                  <a:pt x="99517" y="136753"/>
                  <a:pt x="107594" y="103936"/>
                  <a:pt x="107594" y="76555"/>
                </a:cubicBezTo>
                <a:cubicBezTo>
                  <a:pt x="107594" y="71996"/>
                  <a:pt x="111289" y="68313"/>
                  <a:pt x="115836" y="68313"/>
                </a:cubicBezTo>
                <a:cubicBezTo>
                  <a:pt x="120383" y="68313"/>
                  <a:pt x="124078" y="71996"/>
                  <a:pt x="124078" y="76555"/>
                </a:cubicBezTo>
                <a:cubicBezTo>
                  <a:pt x="124078" y="104825"/>
                  <a:pt x="115899" y="138709"/>
                  <a:pt x="110997" y="166725"/>
                </a:cubicBezTo>
                <a:cubicBezTo>
                  <a:pt x="104711" y="202666"/>
                  <a:pt x="110007" y="242011"/>
                  <a:pt x="102285" y="277088"/>
                </a:cubicBezTo>
                <a:cubicBezTo>
                  <a:pt x="99237" y="290995"/>
                  <a:pt x="96024" y="305689"/>
                  <a:pt x="89788" y="316103"/>
                </a:cubicBezTo>
                <a:cubicBezTo>
                  <a:pt x="85978" y="322464"/>
                  <a:pt x="81089" y="327405"/>
                  <a:pt x="74828" y="330326"/>
                </a:cubicBezTo>
                <a:cubicBezTo>
                  <a:pt x="68643" y="333234"/>
                  <a:pt x="61023" y="334263"/>
                  <a:pt x="51435" y="332218"/>
                </a:cubicBezTo>
                <a:cubicBezTo>
                  <a:pt x="48032" y="331481"/>
                  <a:pt x="44704" y="329424"/>
                  <a:pt x="41834" y="325855"/>
                </a:cubicBezTo>
                <a:cubicBezTo>
                  <a:pt x="39116" y="322439"/>
                  <a:pt x="36627" y="317321"/>
                  <a:pt x="34621" y="311111"/>
                </a:cubicBezTo>
                <a:cubicBezTo>
                  <a:pt x="27940" y="290474"/>
                  <a:pt x="25540" y="256628"/>
                  <a:pt x="25540" y="247586"/>
                </a:cubicBezTo>
                <a:cubicBezTo>
                  <a:pt x="25540" y="198539"/>
                  <a:pt x="27026" y="147307"/>
                  <a:pt x="36043" y="99072"/>
                </a:cubicBezTo>
                <a:cubicBezTo>
                  <a:pt x="38049" y="88392"/>
                  <a:pt x="48895" y="60096"/>
                  <a:pt x="49568" y="38620"/>
                </a:cubicBezTo>
                <a:cubicBezTo>
                  <a:pt x="49848" y="29083"/>
                  <a:pt x="48641" y="20675"/>
                  <a:pt x="39269" y="20053"/>
                </a:cubicBezTo>
                <a:cubicBezTo>
                  <a:pt x="34887" y="19761"/>
                  <a:pt x="29388" y="18821"/>
                  <a:pt x="23851" y="18326"/>
                </a:cubicBezTo>
                <a:cubicBezTo>
                  <a:pt x="19584" y="17945"/>
                  <a:pt x="15291" y="17703"/>
                  <a:pt x="11811" y="18846"/>
                </a:cubicBezTo>
                <a:cubicBezTo>
                  <a:pt x="7493" y="20269"/>
                  <a:pt x="2845" y="17919"/>
                  <a:pt x="1423" y="13601"/>
                </a:cubicBezTo>
                <a:cubicBezTo>
                  <a:pt x="0" y="9283"/>
                  <a:pt x="2350" y="4622"/>
                  <a:pt x="6668" y="3200"/>
                </a:cubicBezTo>
                <a:cubicBezTo>
                  <a:pt x="16421" y="0"/>
                  <a:pt x="30823" y="2971"/>
                  <a:pt x="40374" y="3619"/>
                </a:cubicBezTo>
                <a:cubicBezTo>
                  <a:pt x="48730" y="4178"/>
                  <a:pt x="54598" y="7416"/>
                  <a:pt x="58724" y="12192"/>
                </a:cubicBezTo>
                <a:cubicBezTo>
                  <a:pt x="64083" y="18440"/>
                  <a:pt x="66382" y="28003"/>
                  <a:pt x="66039" y="39141"/>
                </a:cubicBezTo>
                <a:cubicBezTo>
                  <a:pt x="65328" y="61468"/>
                  <a:pt x="54318" y="90995"/>
                  <a:pt x="52248" y="102108"/>
                </a:cubicBezTo>
                <a:cubicBezTo>
                  <a:pt x="43422" y="149352"/>
                  <a:pt x="42012" y="199542"/>
                  <a:pt x="42012" y="247586"/>
                </a:cubicBezTo>
                <a:cubicBezTo>
                  <a:pt x="42012" y="255892"/>
                  <a:pt x="44146" y="287045"/>
                  <a:pt x="50292" y="306019"/>
                </a:cubicBezTo>
                <a:cubicBezTo>
                  <a:pt x="51410" y="309473"/>
                  <a:pt x="52629" y="312470"/>
                  <a:pt x="54077" y="314680"/>
                </a:cubicBezTo>
                <a:cubicBezTo>
                  <a:pt x="54432" y="315214"/>
                  <a:pt x="55068" y="315925"/>
                  <a:pt x="55321" y="3161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 rot="0" flipH="0" flipV="0">
            <a:off x="12824856" y="11477772"/>
            <a:ext cx="105155" cy="284326"/>
          </a:xfrm>
          <a:custGeom>
            <a:pathLst>
              <a:path w="105155" h="284326">
                <a:moveTo>
                  <a:pt x="28041" y="5181"/>
                </a:moveTo>
                <a:cubicBezTo>
                  <a:pt x="27940" y="5093"/>
                  <a:pt x="27838" y="5004"/>
                  <a:pt x="27737" y="4915"/>
                </a:cubicBezTo>
                <a:close/>
                <a:moveTo>
                  <a:pt x="28218" y="5346"/>
                </a:moveTo>
                <a:lnTo>
                  <a:pt x="28307" y="5422"/>
                </a:lnTo>
                <a:lnTo>
                  <a:pt x="28294" y="5422"/>
                </a:lnTo>
                <a:close/>
                <a:moveTo>
                  <a:pt x="21869" y="19557"/>
                </a:moveTo>
                <a:cubicBezTo>
                  <a:pt x="20294" y="19417"/>
                  <a:pt x="18745" y="18833"/>
                  <a:pt x="17424" y="17766"/>
                </a:cubicBezTo>
                <a:cubicBezTo>
                  <a:pt x="13754" y="14832"/>
                  <a:pt x="13970" y="11683"/>
                  <a:pt x="14021" y="10578"/>
                </a:cubicBezTo>
                <a:cubicBezTo>
                  <a:pt x="14110" y="8533"/>
                  <a:pt x="14872" y="6819"/>
                  <a:pt x="16154" y="5396"/>
                </a:cubicBezTo>
                <a:cubicBezTo>
                  <a:pt x="17221" y="4216"/>
                  <a:pt x="19088" y="2705"/>
                  <a:pt x="22263" y="2654"/>
                </a:cubicBezTo>
                <a:cubicBezTo>
                  <a:pt x="23203" y="2641"/>
                  <a:pt x="26416" y="3264"/>
                  <a:pt x="29488" y="4864"/>
                </a:cubicBezTo>
                <a:cubicBezTo>
                  <a:pt x="32409" y="6374"/>
                  <a:pt x="35089" y="8698"/>
                  <a:pt x="36168" y="10464"/>
                </a:cubicBezTo>
                <a:cubicBezTo>
                  <a:pt x="40944" y="18261"/>
                  <a:pt x="43115" y="28790"/>
                  <a:pt x="44220" y="37794"/>
                </a:cubicBezTo>
                <a:cubicBezTo>
                  <a:pt x="46532" y="56730"/>
                  <a:pt x="46341" y="78142"/>
                  <a:pt x="44220" y="97027"/>
                </a:cubicBezTo>
                <a:cubicBezTo>
                  <a:pt x="39191" y="141998"/>
                  <a:pt x="28193" y="183971"/>
                  <a:pt x="19952" y="227989"/>
                </a:cubicBezTo>
                <a:cubicBezTo>
                  <a:pt x="18834" y="233958"/>
                  <a:pt x="16510" y="245033"/>
                  <a:pt x="16891" y="254723"/>
                </a:cubicBezTo>
                <a:cubicBezTo>
                  <a:pt x="17081" y="259142"/>
                  <a:pt x="17386" y="263359"/>
                  <a:pt x="19939" y="265632"/>
                </a:cubicBezTo>
                <a:cubicBezTo>
                  <a:pt x="21425" y="266953"/>
                  <a:pt x="22796" y="267766"/>
                  <a:pt x="24231" y="267715"/>
                </a:cubicBezTo>
                <a:cubicBezTo>
                  <a:pt x="25908" y="267664"/>
                  <a:pt x="27457" y="266724"/>
                  <a:pt x="29031" y="265505"/>
                </a:cubicBezTo>
                <a:cubicBezTo>
                  <a:pt x="32511" y="262838"/>
                  <a:pt x="35724" y="258711"/>
                  <a:pt x="38747" y="254113"/>
                </a:cubicBezTo>
                <a:cubicBezTo>
                  <a:pt x="47459" y="240778"/>
                  <a:pt x="54139" y="223443"/>
                  <a:pt x="57162" y="217296"/>
                </a:cubicBezTo>
                <a:cubicBezTo>
                  <a:pt x="68528" y="194169"/>
                  <a:pt x="80428" y="139978"/>
                  <a:pt x="85305" y="90906"/>
                </a:cubicBezTo>
                <a:cubicBezTo>
                  <a:pt x="88505" y="58774"/>
                  <a:pt x="88810" y="28853"/>
                  <a:pt x="83463" y="11670"/>
                </a:cubicBezTo>
                <a:cubicBezTo>
                  <a:pt x="82117" y="7327"/>
                  <a:pt x="84530" y="2705"/>
                  <a:pt x="88873" y="1346"/>
                </a:cubicBezTo>
                <a:cubicBezTo>
                  <a:pt x="93217" y="0"/>
                  <a:pt x="97840" y="2426"/>
                  <a:pt x="99199" y="6768"/>
                </a:cubicBezTo>
                <a:cubicBezTo>
                  <a:pt x="104990" y="25374"/>
                  <a:pt x="105155" y="57758"/>
                  <a:pt x="101701" y="92531"/>
                </a:cubicBezTo>
                <a:cubicBezTo>
                  <a:pt x="96595" y="143826"/>
                  <a:pt x="83832" y="200392"/>
                  <a:pt x="71944" y="224560"/>
                </a:cubicBezTo>
                <a:cubicBezTo>
                  <a:pt x="69316" y="229920"/>
                  <a:pt x="63943" y="243458"/>
                  <a:pt x="56920" y="255853"/>
                </a:cubicBezTo>
                <a:cubicBezTo>
                  <a:pt x="51726" y="265061"/>
                  <a:pt x="45566" y="273595"/>
                  <a:pt x="39064" y="278573"/>
                </a:cubicBezTo>
                <a:cubicBezTo>
                  <a:pt x="34467" y="282117"/>
                  <a:pt x="29603" y="284034"/>
                  <a:pt x="24714" y="284187"/>
                </a:cubicBezTo>
                <a:cubicBezTo>
                  <a:pt x="19596" y="284326"/>
                  <a:pt x="14249" y="282637"/>
                  <a:pt x="8966" y="277926"/>
                </a:cubicBezTo>
                <a:cubicBezTo>
                  <a:pt x="3543" y="273087"/>
                  <a:pt x="800" y="264794"/>
                  <a:pt x="432" y="255383"/>
                </a:cubicBezTo>
                <a:cubicBezTo>
                  <a:pt x="0" y="244347"/>
                  <a:pt x="2489" y="231749"/>
                  <a:pt x="3772" y="224967"/>
                </a:cubicBezTo>
                <a:cubicBezTo>
                  <a:pt x="11913" y="181342"/>
                  <a:pt x="22860" y="139775"/>
                  <a:pt x="27864" y="95198"/>
                </a:cubicBezTo>
                <a:cubicBezTo>
                  <a:pt x="29844" y="77532"/>
                  <a:pt x="30022" y="57479"/>
                  <a:pt x="27864" y="39801"/>
                </a:cubicBezTo>
                <a:cubicBezTo>
                  <a:pt x="27089" y="33324"/>
                  <a:pt x="25844" y="25742"/>
                  <a:pt x="22619" y="1993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 rot="0" flipH="0" flipV="0">
            <a:off x="12915729" y="11483984"/>
            <a:ext cx="106653" cy="272871"/>
          </a:xfrm>
          <a:custGeom>
            <a:pathLst>
              <a:path w="106653" h="272871">
                <a:moveTo>
                  <a:pt x="24269" y="15290"/>
                </a:moveTo>
                <a:lnTo>
                  <a:pt x="24219" y="15340"/>
                </a:lnTo>
                <a:lnTo>
                  <a:pt x="24257" y="15315"/>
                </a:lnTo>
                <a:close/>
                <a:moveTo>
                  <a:pt x="12801" y="14287"/>
                </a:moveTo>
                <a:cubicBezTo>
                  <a:pt x="9931" y="10947"/>
                  <a:pt x="10198" y="5905"/>
                  <a:pt x="13449" y="2883"/>
                </a:cubicBezTo>
                <a:cubicBezTo>
                  <a:pt x="16421" y="139"/>
                  <a:pt x="19228" y="0"/>
                  <a:pt x="21158" y="254"/>
                </a:cubicBezTo>
                <a:cubicBezTo>
                  <a:pt x="23482" y="571"/>
                  <a:pt x="25589" y="1663"/>
                  <a:pt x="27228" y="3949"/>
                </a:cubicBezTo>
                <a:cubicBezTo>
                  <a:pt x="28053" y="5080"/>
                  <a:pt x="28929" y="7010"/>
                  <a:pt x="29234" y="9652"/>
                </a:cubicBezTo>
                <a:cubicBezTo>
                  <a:pt x="29602" y="12928"/>
                  <a:pt x="28942" y="19214"/>
                  <a:pt x="29349" y="22249"/>
                </a:cubicBezTo>
                <a:cubicBezTo>
                  <a:pt x="31546" y="38734"/>
                  <a:pt x="32003" y="54799"/>
                  <a:pt x="32003" y="71424"/>
                </a:cubicBezTo>
                <a:cubicBezTo>
                  <a:pt x="32003" y="108203"/>
                  <a:pt x="35330" y="145972"/>
                  <a:pt x="30212" y="182574"/>
                </a:cubicBezTo>
                <a:cubicBezTo>
                  <a:pt x="27431" y="202399"/>
                  <a:pt x="19875" y="221093"/>
                  <a:pt x="17259" y="240778"/>
                </a:cubicBezTo>
                <a:cubicBezTo>
                  <a:pt x="16840" y="243864"/>
                  <a:pt x="19278" y="247433"/>
                  <a:pt x="21971" y="250506"/>
                </a:cubicBezTo>
                <a:cubicBezTo>
                  <a:pt x="24624" y="253542"/>
                  <a:pt x="27736" y="256399"/>
                  <a:pt x="30682" y="256399"/>
                </a:cubicBezTo>
                <a:cubicBezTo>
                  <a:pt x="32930" y="256399"/>
                  <a:pt x="34898" y="255142"/>
                  <a:pt x="36803" y="253465"/>
                </a:cubicBezTo>
                <a:cubicBezTo>
                  <a:pt x="39763" y="250862"/>
                  <a:pt x="42391" y="247166"/>
                  <a:pt x="44792" y="243013"/>
                </a:cubicBezTo>
                <a:cubicBezTo>
                  <a:pt x="53085" y="228738"/>
                  <a:pt x="58444" y="209142"/>
                  <a:pt x="60730" y="200583"/>
                </a:cubicBezTo>
                <a:cubicBezTo>
                  <a:pt x="71703" y="159473"/>
                  <a:pt x="86448" y="120700"/>
                  <a:pt x="88975" y="77418"/>
                </a:cubicBezTo>
                <a:cubicBezTo>
                  <a:pt x="90182" y="56552"/>
                  <a:pt x="86371" y="35800"/>
                  <a:pt x="86371" y="15024"/>
                </a:cubicBezTo>
                <a:cubicBezTo>
                  <a:pt x="86371" y="10477"/>
                  <a:pt x="90067" y="6781"/>
                  <a:pt x="94601" y="6781"/>
                </a:cubicBezTo>
                <a:cubicBezTo>
                  <a:pt x="99160" y="6781"/>
                  <a:pt x="102843" y="10477"/>
                  <a:pt x="102843" y="15024"/>
                </a:cubicBezTo>
                <a:cubicBezTo>
                  <a:pt x="102843" y="36130"/>
                  <a:pt x="106653" y="57199"/>
                  <a:pt x="105421" y="78370"/>
                </a:cubicBezTo>
                <a:cubicBezTo>
                  <a:pt x="102831" y="122795"/>
                  <a:pt x="87908" y="162648"/>
                  <a:pt x="76643" y="204824"/>
                </a:cubicBezTo>
                <a:cubicBezTo>
                  <a:pt x="73697" y="215899"/>
                  <a:pt x="65810" y="243483"/>
                  <a:pt x="53872" y="259079"/>
                </a:cubicBezTo>
                <a:cubicBezTo>
                  <a:pt x="47268" y="267753"/>
                  <a:pt x="39254" y="272871"/>
                  <a:pt x="30682" y="272871"/>
                </a:cubicBezTo>
                <a:cubicBezTo>
                  <a:pt x="23977" y="272871"/>
                  <a:pt x="15633" y="268299"/>
                  <a:pt x="9563" y="261352"/>
                </a:cubicBezTo>
                <a:cubicBezTo>
                  <a:pt x="3518" y="254443"/>
                  <a:pt x="0" y="245566"/>
                  <a:pt x="927" y="238594"/>
                </a:cubicBezTo>
                <a:cubicBezTo>
                  <a:pt x="3556" y="218883"/>
                  <a:pt x="11112" y="200151"/>
                  <a:pt x="13894" y="180288"/>
                </a:cubicBezTo>
                <a:cubicBezTo>
                  <a:pt x="18910" y="144449"/>
                  <a:pt x="15545" y="107453"/>
                  <a:pt x="15545" y="71424"/>
                </a:cubicBezTo>
                <a:cubicBezTo>
                  <a:pt x="15545" y="55536"/>
                  <a:pt x="15113" y="40182"/>
                  <a:pt x="13017" y="24434"/>
                </a:cubicBezTo>
                <a:cubicBezTo>
                  <a:pt x="12738" y="22338"/>
                  <a:pt x="12763" y="17423"/>
                  <a:pt x="12801" y="142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 rot="0" flipH="0" flipV="0">
            <a:off x="12986590" y="11264357"/>
            <a:ext cx="131406" cy="464958"/>
          </a:xfrm>
          <a:custGeom>
            <a:pathLst>
              <a:path w="131406" h="464958">
                <a:moveTo>
                  <a:pt x="18262" y="444207"/>
                </a:moveTo>
                <a:cubicBezTo>
                  <a:pt x="21919" y="440893"/>
                  <a:pt x="25107" y="436803"/>
                  <a:pt x="26910" y="434632"/>
                </a:cubicBezTo>
                <a:cubicBezTo>
                  <a:pt x="47510" y="409829"/>
                  <a:pt x="57568" y="385673"/>
                  <a:pt x="69646" y="355473"/>
                </a:cubicBezTo>
                <a:cubicBezTo>
                  <a:pt x="114845" y="242595"/>
                  <a:pt x="98652" y="163677"/>
                  <a:pt x="80390" y="46393"/>
                </a:cubicBezTo>
                <a:cubicBezTo>
                  <a:pt x="78548" y="34556"/>
                  <a:pt x="79755" y="22529"/>
                  <a:pt x="77050" y="10934"/>
                </a:cubicBezTo>
                <a:cubicBezTo>
                  <a:pt x="76021" y="6502"/>
                  <a:pt x="78777" y="2082"/>
                  <a:pt x="83197" y="1041"/>
                </a:cubicBezTo>
                <a:cubicBezTo>
                  <a:pt x="87629" y="0"/>
                  <a:pt x="92061" y="2756"/>
                  <a:pt x="93103" y="7188"/>
                </a:cubicBezTo>
                <a:cubicBezTo>
                  <a:pt x="95884" y="19177"/>
                  <a:pt x="94754" y="31623"/>
                  <a:pt x="96671" y="43853"/>
                </a:cubicBezTo>
                <a:cubicBezTo>
                  <a:pt x="115442" y="164452"/>
                  <a:pt x="131406" y="245541"/>
                  <a:pt x="84949" y="361594"/>
                </a:cubicBezTo>
                <a:cubicBezTo>
                  <a:pt x="72160" y="393522"/>
                  <a:pt x="61365" y="418947"/>
                  <a:pt x="39585" y="445146"/>
                </a:cubicBezTo>
                <a:cubicBezTo>
                  <a:pt x="36334" y="449071"/>
                  <a:pt x="29272" y="457732"/>
                  <a:pt x="22325" y="461580"/>
                </a:cubicBezTo>
                <a:cubicBezTo>
                  <a:pt x="17437" y="464285"/>
                  <a:pt x="12471" y="464958"/>
                  <a:pt x="8014" y="463371"/>
                </a:cubicBezTo>
                <a:cubicBezTo>
                  <a:pt x="5067" y="462317"/>
                  <a:pt x="2095" y="459586"/>
                  <a:pt x="1181" y="454506"/>
                </a:cubicBezTo>
                <a:cubicBezTo>
                  <a:pt x="0" y="448017"/>
                  <a:pt x="2946" y="433654"/>
                  <a:pt x="3785" y="430974"/>
                </a:cubicBezTo>
                <a:cubicBezTo>
                  <a:pt x="12420" y="403263"/>
                  <a:pt x="20636" y="376745"/>
                  <a:pt x="24205" y="347370"/>
                </a:cubicBezTo>
                <a:cubicBezTo>
                  <a:pt x="27494" y="320421"/>
                  <a:pt x="25094" y="293890"/>
                  <a:pt x="21627" y="267144"/>
                </a:cubicBezTo>
                <a:cubicBezTo>
                  <a:pt x="21348" y="265087"/>
                  <a:pt x="20306" y="262674"/>
                  <a:pt x="19582" y="260324"/>
                </a:cubicBezTo>
                <a:cubicBezTo>
                  <a:pt x="18731" y="257619"/>
                  <a:pt x="18148" y="254990"/>
                  <a:pt x="18123" y="252692"/>
                </a:cubicBezTo>
                <a:cubicBezTo>
                  <a:pt x="18034" y="248043"/>
                  <a:pt x="19722" y="244284"/>
                  <a:pt x="23494" y="241668"/>
                </a:cubicBezTo>
                <a:cubicBezTo>
                  <a:pt x="27228" y="239064"/>
                  <a:pt x="32359" y="239979"/>
                  <a:pt x="34962" y="243713"/>
                </a:cubicBezTo>
                <a:cubicBezTo>
                  <a:pt x="37045" y="246697"/>
                  <a:pt x="36867" y="250571"/>
                  <a:pt x="34810" y="253339"/>
                </a:cubicBezTo>
                <a:cubicBezTo>
                  <a:pt x="35026" y="254279"/>
                  <a:pt x="35407" y="255727"/>
                  <a:pt x="35724" y="256679"/>
                </a:cubicBezTo>
                <a:cubicBezTo>
                  <a:pt x="36677" y="259588"/>
                  <a:pt x="37629" y="262509"/>
                  <a:pt x="37959" y="265023"/>
                </a:cubicBezTo>
                <a:cubicBezTo>
                  <a:pt x="41604" y="293128"/>
                  <a:pt x="44004" y="321030"/>
                  <a:pt x="40563" y="349364"/>
                </a:cubicBezTo>
                <a:cubicBezTo>
                  <a:pt x="36854" y="379742"/>
                  <a:pt x="28447" y="407200"/>
                  <a:pt x="19519" y="435876"/>
                </a:cubicBezTo>
                <a:cubicBezTo>
                  <a:pt x="19239" y="436753"/>
                  <a:pt x="18719" y="440563"/>
                  <a:pt x="18262" y="4442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Freeform 3094"/>
          <p:cNvSpPr/>
          <p:nvPr/>
        </p:nvSpPr>
        <p:spPr>
          <a:xfrm rot="0" flipH="0" flipV="0">
            <a:off x="13068650" y="11047916"/>
            <a:ext cx="63372" cy="221614"/>
          </a:xfrm>
          <a:custGeom>
            <a:pathLst>
              <a:path w="63372" h="221614">
                <a:moveTo>
                  <a:pt x="58216" y="15887"/>
                </a:moveTo>
                <a:cubicBezTo>
                  <a:pt x="57531" y="16153"/>
                  <a:pt x="56807" y="16344"/>
                  <a:pt x="56045" y="16420"/>
                </a:cubicBezTo>
                <a:cubicBezTo>
                  <a:pt x="56743" y="16356"/>
                  <a:pt x="57467" y="16179"/>
                  <a:pt x="58216" y="15887"/>
                </a:cubicBezTo>
                <a:moveTo>
                  <a:pt x="55867" y="16445"/>
                </a:moveTo>
                <a:lnTo>
                  <a:pt x="55613" y="16471"/>
                </a:lnTo>
                <a:lnTo>
                  <a:pt x="55689" y="16458"/>
                </a:lnTo>
                <a:close/>
                <a:moveTo>
                  <a:pt x="61949" y="12865"/>
                </a:moveTo>
                <a:cubicBezTo>
                  <a:pt x="60997" y="16852"/>
                  <a:pt x="53441" y="48195"/>
                  <a:pt x="50698" y="58444"/>
                </a:cubicBezTo>
                <a:cubicBezTo>
                  <a:pt x="36931" y="110032"/>
                  <a:pt x="29134" y="162800"/>
                  <a:pt x="17081" y="214438"/>
                </a:cubicBezTo>
                <a:cubicBezTo>
                  <a:pt x="16053" y="218858"/>
                  <a:pt x="11607" y="221614"/>
                  <a:pt x="7175" y="220585"/>
                </a:cubicBezTo>
                <a:cubicBezTo>
                  <a:pt x="2756" y="219544"/>
                  <a:pt x="0" y="215124"/>
                  <a:pt x="1028" y="210692"/>
                </a:cubicBezTo>
                <a:cubicBezTo>
                  <a:pt x="13132" y="158889"/>
                  <a:pt x="20967" y="105955"/>
                  <a:pt x="34785" y="54202"/>
                </a:cubicBezTo>
                <a:cubicBezTo>
                  <a:pt x="37846" y="42722"/>
                  <a:pt x="44335" y="12077"/>
                  <a:pt x="46863" y="6070"/>
                </a:cubicBezTo>
                <a:cubicBezTo>
                  <a:pt x="49174" y="546"/>
                  <a:pt x="53695" y="0"/>
                  <a:pt x="55130" y="0"/>
                </a:cubicBezTo>
                <a:cubicBezTo>
                  <a:pt x="59676" y="0"/>
                  <a:pt x="63372" y="3696"/>
                  <a:pt x="63372" y="8242"/>
                </a:cubicBezTo>
                <a:cubicBezTo>
                  <a:pt x="63372" y="9944"/>
                  <a:pt x="62851" y="11544"/>
                  <a:pt x="61949" y="128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 rot="0" flipH="0" flipV="0">
            <a:off x="12696347" y="10537740"/>
            <a:ext cx="63384" cy="435660"/>
          </a:xfrm>
          <a:custGeom>
            <a:pathLst>
              <a:path w="63384" h="435660">
                <a:moveTo>
                  <a:pt x="21513" y="15570"/>
                </a:moveTo>
                <a:lnTo>
                  <a:pt x="21678" y="15684"/>
                </a:lnTo>
                <a:lnTo>
                  <a:pt x="21437" y="15520"/>
                </a:lnTo>
                <a:close/>
                <a:moveTo>
                  <a:pt x="21779" y="15760"/>
                </a:moveTo>
                <a:cubicBezTo>
                  <a:pt x="22186" y="16001"/>
                  <a:pt x="22579" y="16217"/>
                  <a:pt x="22948" y="16357"/>
                </a:cubicBezTo>
                <a:cubicBezTo>
                  <a:pt x="22554" y="16205"/>
                  <a:pt x="22160" y="15989"/>
                  <a:pt x="21779" y="15760"/>
                </a:cubicBezTo>
                <a:moveTo>
                  <a:pt x="33679" y="12269"/>
                </a:moveTo>
                <a:cubicBezTo>
                  <a:pt x="33819" y="13754"/>
                  <a:pt x="33971" y="15608"/>
                  <a:pt x="33971" y="16446"/>
                </a:cubicBezTo>
                <a:cubicBezTo>
                  <a:pt x="33971" y="30238"/>
                  <a:pt x="34289" y="43611"/>
                  <a:pt x="35203" y="57391"/>
                </a:cubicBezTo>
                <a:cubicBezTo>
                  <a:pt x="36867" y="82194"/>
                  <a:pt x="34339" y="108013"/>
                  <a:pt x="40004" y="132333"/>
                </a:cubicBezTo>
                <a:cubicBezTo>
                  <a:pt x="43649" y="147891"/>
                  <a:pt x="49618" y="164020"/>
                  <a:pt x="53720" y="180390"/>
                </a:cubicBezTo>
                <a:cubicBezTo>
                  <a:pt x="58165" y="198068"/>
                  <a:pt x="60413" y="216001"/>
                  <a:pt x="56260" y="233768"/>
                </a:cubicBezTo>
                <a:cubicBezTo>
                  <a:pt x="52475" y="250011"/>
                  <a:pt x="42036" y="263778"/>
                  <a:pt x="32346" y="277761"/>
                </a:cubicBezTo>
                <a:cubicBezTo>
                  <a:pt x="24192" y="289496"/>
                  <a:pt x="16484" y="301396"/>
                  <a:pt x="16484" y="316204"/>
                </a:cubicBezTo>
                <a:cubicBezTo>
                  <a:pt x="16484" y="329983"/>
                  <a:pt x="26300" y="340016"/>
                  <a:pt x="35902" y="350024"/>
                </a:cubicBezTo>
                <a:cubicBezTo>
                  <a:pt x="48259" y="362915"/>
                  <a:pt x="60565" y="375678"/>
                  <a:pt x="62661" y="391388"/>
                </a:cubicBezTo>
                <a:cubicBezTo>
                  <a:pt x="63384" y="396811"/>
                  <a:pt x="61645" y="403059"/>
                  <a:pt x="57733" y="409142"/>
                </a:cubicBezTo>
                <a:cubicBezTo>
                  <a:pt x="53047" y="416407"/>
                  <a:pt x="45223" y="423621"/>
                  <a:pt x="37108" y="428535"/>
                </a:cubicBezTo>
                <a:cubicBezTo>
                  <a:pt x="31317" y="432028"/>
                  <a:pt x="25386" y="434339"/>
                  <a:pt x="20282" y="435025"/>
                </a:cubicBezTo>
                <a:cubicBezTo>
                  <a:pt x="15595" y="435660"/>
                  <a:pt x="11430" y="434962"/>
                  <a:pt x="8102" y="433196"/>
                </a:cubicBezTo>
                <a:cubicBezTo>
                  <a:pt x="4089" y="431050"/>
                  <a:pt x="2578" y="426046"/>
                  <a:pt x="4724" y="422046"/>
                </a:cubicBezTo>
                <a:cubicBezTo>
                  <a:pt x="6870" y="418020"/>
                  <a:pt x="11862" y="416508"/>
                  <a:pt x="15875" y="418667"/>
                </a:cubicBezTo>
                <a:cubicBezTo>
                  <a:pt x="16814" y="419163"/>
                  <a:pt x="18059" y="418769"/>
                  <a:pt x="19443" y="418452"/>
                </a:cubicBezTo>
                <a:cubicBezTo>
                  <a:pt x="22313" y="417779"/>
                  <a:pt x="25475" y="416318"/>
                  <a:pt x="28586" y="414426"/>
                </a:cubicBezTo>
                <a:cubicBezTo>
                  <a:pt x="34568" y="410806"/>
                  <a:pt x="40423" y="405586"/>
                  <a:pt x="43877" y="400227"/>
                </a:cubicBezTo>
                <a:cubicBezTo>
                  <a:pt x="45388" y="397890"/>
                  <a:pt x="46608" y="395655"/>
                  <a:pt x="46328" y="393572"/>
                </a:cubicBezTo>
                <a:cubicBezTo>
                  <a:pt x="44665" y="381088"/>
                  <a:pt x="33832" y="371665"/>
                  <a:pt x="24002" y="361416"/>
                </a:cubicBezTo>
                <a:cubicBezTo>
                  <a:pt x="11417" y="348297"/>
                  <a:pt x="0" y="334289"/>
                  <a:pt x="0" y="316204"/>
                </a:cubicBezTo>
                <a:cubicBezTo>
                  <a:pt x="0" y="297890"/>
                  <a:pt x="8725" y="282879"/>
                  <a:pt x="18808" y="268363"/>
                </a:cubicBezTo>
                <a:cubicBezTo>
                  <a:pt x="27316" y="256095"/>
                  <a:pt x="36892" y="244271"/>
                  <a:pt x="40220" y="230022"/>
                </a:cubicBezTo>
                <a:cubicBezTo>
                  <a:pt x="43776" y="214820"/>
                  <a:pt x="41540" y="199504"/>
                  <a:pt x="37743" y="184391"/>
                </a:cubicBezTo>
                <a:cubicBezTo>
                  <a:pt x="33616" y="167944"/>
                  <a:pt x="27608" y="151726"/>
                  <a:pt x="23964" y="136080"/>
                </a:cubicBezTo>
                <a:cubicBezTo>
                  <a:pt x="18084" y="110896"/>
                  <a:pt x="20485" y="84162"/>
                  <a:pt x="18770" y="58483"/>
                </a:cubicBezTo>
                <a:cubicBezTo>
                  <a:pt x="17831" y="44348"/>
                  <a:pt x="17513" y="30619"/>
                  <a:pt x="17513" y="16446"/>
                </a:cubicBezTo>
                <a:cubicBezTo>
                  <a:pt x="17513" y="14732"/>
                  <a:pt x="16916" y="11252"/>
                  <a:pt x="17005" y="9398"/>
                </a:cubicBezTo>
                <a:cubicBezTo>
                  <a:pt x="17081" y="7138"/>
                  <a:pt x="17780" y="5474"/>
                  <a:pt x="18402" y="4458"/>
                </a:cubicBezTo>
                <a:cubicBezTo>
                  <a:pt x="19812" y="2159"/>
                  <a:pt x="21779" y="991"/>
                  <a:pt x="23938" y="521"/>
                </a:cubicBezTo>
                <a:cubicBezTo>
                  <a:pt x="25767" y="140"/>
                  <a:pt x="28409" y="0"/>
                  <a:pt x="31355" y="2375"/>
                </a:cubicBezTo>
                <a:cubicBezTo>
                  <a:pt x="34390" y="4801"/>
                  <a:pt x="35241" y="8928"/>
                  <a:pt x="33679" y="1226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 rot="0" flipH="0" flipV="0">
            <a:off x="12394746" y="10807546"/>
            <a:ext cx="283959" cy="159892"/>
          </a:xfrm>
          <a:custGeom>
            <a:pathLst>
              <a:path w="283959" h="159892">
                <a:moveTo>
                  <a:pt x="15748" y="14350"/>
                </a:moveTo>
                <a:lnTo>
                  <a:pt x="15736" y="14375"/>
                </a:lnTo>
                <a:close/>
                <a:moveTo>
                  <a:pt x="15545" y="14654"/>
                </a:moveTo>
                <a:lnTo>
                  <a:pt x="15482" y="14756"/>
                </a:lnTo>
                <a:lnTo>
                  <a:pt x="15482" y="14730"/>
                </a:lnTo>
                <a:close/>
                <a:moveTo>
                  <a:pt x="11304" y="2133"/>
                </a:moveTo>
                <a:cubicBezTo>
                  <a:pt x="12993" y="1752"/>
                  <a:pt x="15164" y="1308"/>
                  <a:pt x="16116" y="1206"/>
                </a:cubicBezTo>
                <a:cubicBezTo>
                  <a:pt x="27241" y="0"/>
                  <a:pt x="38887" y="1879"/>
                  <a:pt x="49618" y="5041"/>
                </a:cubicBezTo>
                <a:cubicBezTo>
                  <a:pt x="69189" y="10794"/>
                  <a:pt x="87795" y="24167"/>
                  <a:pt x="106730" y="32091"/>
                </a:cubicBezTo>
                <a:cubicBezTo>
                  <a:pt x="171970" y="59422"/>
                  <a:pt x="231775" y="92620"/>
                  <a:pt x="280847" y="145147"/>
                </a:cubicBezTo>
                <a:cubicBezTo>
                  <a:pt x="283959" y="148474"/>
                  <a:pt x="283768" y="153694"/>
                  <a:pt x="280466" y="156793"/>
                </a:cubicBezTo>
                <a:cubicBezTo>
                  <a:pt x="277139" y="159892"/>
                  <a:pt x="271919" y="159714"/>
                  <a:pt x="268820" y="156399"/>
                </a:cubicBezTo>
                <a:cubicBezTo>
                  <a:pt x="221373" y="105624"/>
                  <a:pt x="163436" y="73709"/>
                  <a:pt x="100380" y="47306"/>
                </a:cubicBezTo>
                <a:cubicBezTo>
                  <a:pt x="81978" y="39597"/>
                  <a:pt x="63982" y="26427"/>
                  <a:pt x="44970" y="20852"/>
                </a:cubicBezTo>
                <a:cubicBezTo>
                  <a:pt x="36283" y="18287"/>
                  <a:pt x="26873" y="16623"/>
                  <a:pt x="17868" y="17588"/>
                </a:cubicBezTo>
                <a:cubicBezTo>
                  <a:pt x="16103" y="17779"/>
                  <a:pt x="12447" y="18871"/>
                  <a:pt x="10516" y="19061"/>
                </a:cubicBezTo>
                <a:cubicBezTo>
                  <a:pt x="8078" y="19302"/>
                  <a:pt x="6236" y="18756"/>
                  <a:pt x="5169" y="18248"/>
                </a:cubicBezTo>
                <a:cubicBezTo>
                  <a:pt x="2248" y="16864"/>
                  <a:pt x="801" y="14603"/>
                  <a:pt x="369" y="11899"/>
                </a:cubicBezTo>
                <a:cubicBezTo>
                  <a:pt x="115" y="10325"/>
                  <a:pt x="0" y="7747"/>
                  <a:pt x="2337" y="4825"/>
                </a:cubicBezTo>
                <a:cubicBezTo>
                  <a:pt x="4547" y="2070"/>
                  <a:pt x="8141" y="1104"/>
                  <a:pt x="11304" y="21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 rot="0" flipH="0" flipV="0">
            <a:off x="12768407" y="10919479"/>
            <a:ext cx="86841" cy="57784"/>
          </a:xfrm>
          <a:custGeom>
            <a:pathLst>
              <a:path w="86841" h="57784">
                <a:moveTo>
                  <a:pt x="2412" y="29540"/>
                </a:moveTo>
                <a:cubicBezTo>
                  <a:pt x="3631" y="31216"/>
                  <a:pt x="5028" y="31965"/>
                  <a:pt x="6171" y="32372"/>
                </a:cubicBezTo>
                <a:cubicBezTo>
                  <a:pt x="4710" y="31826"/>
                  <a:pt x="3389" y="30860"/>
                  <a:pt x="2412" y="29540"/>
                </a:cubicBezTo>
                <a:moveTo>
                  <a:pt x="6412" y="32448"/>
                </a:moveTo>
                <a:lnTo>
                  <a:pt x="6450" y="32461"/>
                </a:lnTo>
                <a:lnTo>
                  <a:pt x="6349" y="32435"/>
                </a:lnTo>
                <a:close/>
                <a:moveTo>
                  <a:pt x="15010" y="30327"/>
                </a:moveTo>
                <a:cubicBezTo>
                  <a:pt x="14591" y="30771"/>
                  <a:pt x="14108" y="31165"/>
                  <a:pt x="13575" y="31521"/>
                </a:cubicBezTo>
                <a:cubicBezTo>
                  <a:pt x="11695" y="32765"/>
                  <a:pt x="9524" y="33134"/>
                  <a:pt x="7466" y="32727"/>
                </a:cubicBezTo>
                <a:cubicBezTo>
                  <a:pt x="10108" y="33299"/>
                  <a:pt x="12775" y="32841"/>
                  <a:pt x="15010" y="30327"/>
                </a:cubicBezTo>
                <a:moveTo>
                  <a:pt x="17283" y="24689"/>
                </a:moveTo>
                <a:cubicBezTo>
                  <a:pt x="17486" y="25870"/>
                  <a:pt x="18502" y="31089"/>
                  <a:pt x="20509" y="34937"/>
                </a:cubicBezTo>
                <a:cubicBezTo>
                  <a:pt x="22122" y="38023"/>
                  <a:pt x="24446" y="41300"/>
                  <a:pt x="28688" y="41300"/>
                </a:cubicBezTo>
                <a:cubicBezTo>
                  <a:pt x="34847" y="41300"/>
                  <a:pt x="40778" y="38036"/>
                  <a:pt x="46328" y="33642"/>
                </a:cubicBezTo>
                <a:cubicBezTo>
                  <a:pt x="56247" y="25819"/>
                  <a:pt x="64781" y="14148"/>
                  <a:pt x="70458" y="5042"/>
                </a:cubicBezTo>
                <a:cubicBezTo>
                  <a:pt x="72858" y="1181"/>
                  <a:pt x="77938" y="0"/>
                  <a:pt x="81812" y="2401"/>
                </a:cubicBezTo>
                <a:cubicBezTo>
                  <a:pt x="85673" y="4814"/>
                  <a:pt x="86841" y="9894"/>
                  <a:pt x="84441" y="13754"/>
                </a:cubicBezTo>
                <a:cubicBezTo>
                  <a:pt x="77900" y="24245"/>
                  <a:pt x="67956" y="37566"/>
                  <a:pt x="56539" y="46583"/>
                </a:cubicBezTo>
                <a:cubicBezTo>
                  <a:pt x="47865" y="53428"/>
                  <a:pt x="38302" y="57784"/>
                  <a:pt x="28688" y="57784"/>
                </a:cubicBezTo>
                <a:cubicBezTo>
                  <a:pt x="19518" y="57784"/>
                  <a:pt x="12952" y="53073"/>
                  <a:pt x="8495" y="46812"/>
                </a:cubicBezTo>
                <a:cubicBezTo>
                  <a:pt x="2932" y="39001"/>
                  <a:pt x="1092" y="28702"/>
                  <a:pt x="825" y="25946"/>
                </a:cubicBezTo>
                <a:cubicBezTo>
                  <a:pt x="0" y="16815"/>
                  <a:pt x="10400" y="16485"/>
                  <a:pt x="11136" y="16675"/>
                </a:cubicBezTo>
                <a:cubicBezTo>
                  <a:pt x="12432" y="17018"/>
                  <a:pt x="14349" y="17755"/>
                  <a:pt x="15912" y="20117"/>
                </a:cubicBezTo>
                <a:cubicBezTo>
                  <a:pt x="16851" y="21527"/>
                  <a:pt x="17283" y="23114"/>
                  <a:pt x="17283" y="246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 rot="0" flipH="0" flipV="0">
            <a:off x="13182488" y="10538981"/>
            <a:ext cx="222503" cy="367321"/>
          </a:xfrm>
          <a:custGeom>
            <a:pathLst>
              <a:path w="222503" h="367321">
                <a:moveTo>
                  <a:pt x="15989" y="362140"/>
                </a:moveTo>
                <a:cubicBezTo>
                  <a:pt x="14707" y="365213"/>
                  <a:pt x="11633" y="367321"/>
                  <a:pt x="8115" y="367207"/>
                </a:cubicBezTo>
                <a:cubicBezTo>
                  <a:pt x="3569" y="367067"/>
                  <a:pt x="0" y="363257"/>
                  <a:pt x="153" y="358711"/>
                </a:cubicBezTo>
                <a:cubicBezTo>
                  <a:pt x="178" y="357746"/>
                  <a:pt x="407" y="355956"/>
                  <a:pt x="1765" y="353758"/>
                </a:cubicBezTo>
                <a:cubicBezTo>
                  <a:pt x="2947" y="351841"/>
                  <a:pt x="6223" y="347828"/>
                  <a:pt x="11075" y="342506"/>
                </a:cubicBezTo>
                <a:cubicBezTo>
                  <a:pt x="33070" y="318389"/>
                  <a:pt x="88747" y="263576"/>
                  <a:pt x="97395" y="257404"/>
                </a:cubicBezTo>
                <a:cubicBezTo>
                  <a:pt x="114528" y="245186"/>
                  <a:pt x="134886" y="237693"/>
                  <a:pt x="153593" y="228600"/>
                </a:cubicBezTo>
                <a:cubicBezTo>
                  <a:pt x="160286" y="225349"/>
                  <a:pt x="173646" y="224600"/>
                  <a:pt x="185876" y="222313"/>
                </a:cubicBezTo>
                <a:cubicBezTo>
                  <a:pt x="190601" y="221437"/>
                  <a:pt x="195122" y="220307"/>
                  <a:pt x="198627" y="218275"/>
                </a:cubicBezTo>
                <a:cubicBezTo>
                  <a:pt x="200723" y="217056"/>
                  <a:pt x="202399" y="215519"/>
                  <a:pt x="202856" y="213081"/>
                </a:cubicBezTo>
                <a:cubicBezTo>
                  <a:pt x="205231" y="200330"/>
                  <a:pt x="196964" y="189890"/>
                  <a:pt x="186080" y="180480"/>
                </a:cubicBezTo>
                <a:cubicBezTo>
                  <a:pt x="166102" y="163246"/>
                  <a:pt x="136689" y="150050"/>
                  <a:pt x="124256" y="139167"/>
                </a:cubicBezTo>
                <a:cubicBezTo>
                  <a:pt x="111823" y="128270"/>
                  <a:pt x="101307" y="111265"/>
                  <a:pt x="91693" y="97549"/>
                </a:cubicBezTo>
                <a:cubicBezTo>
                  <a:pt x="83743" y="86208"/>
                  <a:pt x="77634" y="74092"/>
                  <a:pt x="72123" y="61303"/>
                </a:cubicBezTo>
                <a:cubicBezTo>
                  <a:pt x="70268" y="57010"/>
                  <a:pt x="68643" y="47206"/>
                  <a:pt x="68440" y="36944"/>
                </a:cubicBezTo>
                <a:cubicBezTo>
                  <a:pt x="68249" y="26530"/>
                  <a:pt x="69582" y="15723"/>
                  <a:pt x="72618" y="9538"/>
                </a:cubicBezTo>
                <a:cubicBezTo>
                  <a:pt x="75005" y="4674"/>
                  <a:pt x="78536" y="1880"/>
                  <a:pt x="82397" y="927"/>
                </a:cubicBezTo>
                <a:cubicBezTo>
                  <a:pt x="86080" y="0"/>
                  <a:pt x="90791" y="508"/>
                  <a:pt x="96100" y="4775"/>
                </a:cubicBezTo>
                <a:cubicBezTo>
                  <a:pt x="102552" y="9970"/>
                  <a:pt x="105295" y="18961"/>
                  <a:pt x="107822" y="27686"/>
                </a:cubicBezTo>
                <a:cubicBezTo>
                  <a:pt x="108508" y="30061"/>
                  <a:pt x="109219" y="32360"/>
                  <a:pt x="110197" y="34404"/>
                </a:cubicBezTo>
                <a:cubicBezTo>
                  <a:pt x="110997" y="36068"/>
                  <a:pt x="111912" y="37579"/>
                  <a:pt x="113702" y="38227"/>
                </a:cubicBezTo>
                <a:cubicBezTo>
                  <a:pt x="117982" y="39751"/>
                  <a:pt x="120230" y="44475"/>
                  <a:pt x="118693" y="48755"/>
                </a:cubicBezTo>
                <a:cubicBezTo>
                  <a:pt x="117169" y="53035"/>
                  <a:pt x="112458" y="55283"/>
                  <a:pt x="108178" y="53746"/>
                </a:cubicBezTo>
                <a:cubicBezTo>
                  <a:pt x="100456" y="51003"/>
                  <a:pt x="96164" y="44704"/>
                  <a:pt x="93446" y="36830"/>
                </a:cubicBezTo>
                <a:cubicBezTo>
                  <a:pt x="92036" y="32804"/>
                  <a:pt x="91033" y="28346"/>
                  <a:pt x="89610" y="24257"/>
                </a:cubicBezTo>
                <a:cubicBezTo>
                  <a:pt x="88899" y="22238"/>
                  <a:pt x="88175" y="20295"/>
                  <a:pt x="86931" y="18783"/>
                </a:cubicBezTo>
                <a:cubicBezTo>
                  <a:pt x="86308" y="20866"/>
                  <a:pt x="85546" y="23813"/>
                  <a:pt x="85292" y="26238"/>
                </a:cubicBezTo>
                <a:cubicBezTo>
                  <a:pt x="84213" y="36817"/>
                  <a:pt x="85229" y="50102"/>
                  <a:pt x="87248" y="54775"/>
                </a:cubicBezTo>
                <a:cubicBezTo>
                  <a:pt x="92316" y="66535"/>
                  <a:pt x="97878" y="77686"/>
                  <a:pt x="105181" y="88100"/>
                </a:cubicBezTo>
                <a:cubicBezTo>
                  <a:pt x="114083" y="100787"/>
                  <a:pt x="123608" y="116688"/>
                  <a:pt x="135115" y="126771"/>
                </a:cubicBezTo>
                <a:cubicBezTo>
                  <a:pt x="147522" y="137630"/>
                  <a:pt x="176898" y="150800"/>
                  <a:pt x="196836" y="168008"/>
                </a:cubicBezTo>
                <a:cubicBezTo>
                  <a:pt x="212572" y="181585"/>
                  <a:pt x="222503" y="197688"/>
                  <a:pt x="219049" y="216103"/>
                </a:cubicBezTo>
                <a:cubicBezTo>
                  <a:pt x="217004" y="227076"/>
                  <a:pt x="208140" y="233502"/>
                  <a:pt x="196252" y="236830"/>
                </a:cubicBezTo>
                <a:cubicBezTo>
                  <a:pt x="188239" y="239078"/>
                  <a:pt x="178828" y="239967"/>
                  <a:pt x="170890" y="241110"/>
                </a:cubicBezTo>
                <a:cubicBezTo>
                  <a:pt x="166814" y="241706"/>
                  <a:pt x="163220" y="242253"/>
                  <a:pt x="160794" y="243408"/>
                </a:cubicBezTo>
                <a:cubicBezTo>
                  <a:pt x="142912" y="252120"/>
                  <a:pt x="123354" y="259131"/>
                  <a:pt x="106971" y="270815"/>
                </a:cubicBezTo>
                <a:cubicBezTo>
                  <a:pt x="98564" y="276822"/>
                  <a:pt x="44602" y="330175"/>
                  <a:pt x="23253" y="353606"/>
                </a:cubicBezTo>
                <a:cubicBezTo>
                  <a:pt x="19951" y="357251"/>
                  <a:pt x="16763" y="361175"/>
                  <a:pt x="15989" y="36214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 rot="0" flipH="0" flipV="0">
            <a:off x="13271533" y="10379050"/>
            <a:ext cx="56933" cy="266699"/>
          </a:xfrm>
          <a:custGeom>
            <a:pathLst>
              <a:path w="56933" h="266699">
                <a:moveTo>
                  <a:pt x="32562" y="254850"/>
                </a:moveTo>
                <a:cubicBezTo>
                  <a:pt x="32474" y="253771"/>
                  <a:pt x="32410" y="252564"/>
                  <a:pt x="32410" y="251409"/>
                </a:cubicBezTo>
                <a:cubicBezTo>
                  <a:pt x="32410" y="239064"/>
                  <a:pt x="32169" y="240004"/>
                  <a:pt x="33705" y="225145"/>
                </a:cubicBezTo>
                <a:cubicBezTo>
                  <a:pt x="35343" y="209359"/>
                  <a:pt x="37794" y="193230"/>
                  <a:pt x="38670" y="177355"/>
                </a:cubicBezTo>
                <a:cubicBezTo>
                  <a:pt x="40347" y="146761"/>
                  <a:pt x="28791" y="119354"/>
                  <a:pt x="19101" y="92976"/>
                </a:cubicBezTo>
                <a:cubicBezTo>
                  <a:pt x="8394" y="63804"/>
                  <a:pt x="0" y="35775"/>
                  <a:pt x="9017" y="6769"/>
                </a:cubicBezTo>
                <a:cubicBezTo>
                  <a:pt x="10376" y="2425"/>
                  <a:pt x="14998" y="0"/>
                  <a:pt x="19342" y="1346"/>
                </a:cubicBezTo>
                <a:cubicBezTo>
                  <a:pt x="23685" y="2705"/>
                  <a:pt x="26111" y="7328"/>
                  <a:pt x="24765" y="11671"/>
                </a:cubicBezTo>
                <a:cubicBezTo>
                  <a:pt x="16827" y="37160"/>
                  <a:pt x="25158" y="61671"/>
                  <a:pt x="34568" y="87299"/>
                </a:cubicBezTo>
                <a:cubicBezTo>
                  <a:pt x="44995" y="115697"/>
                  <a:pt x="56933" y="145326"/>
                  <a:pt x="55117" y="178269"/>
                </a:cubicBezTo>
                <a:cubicBezTo>
                  <a:pt x="54240" y="194398"/>
                  <a:pt x="51764" y="210794"/>
                  <a:pt x="50087" y="226847"/>
                </a:cubicBezTo>
                <a:cubicBezTo>
                  <a:pt x="48652" y="240741"/>
                  <a:pt x="48881" y="239865"/>
                  <a:pt x="48881" y="251409"/>
                </a:cubicBezTo>
                <a:cubicBezTo>
                  <a:pt x="48881" y="254875"/>
                  <a:pt x="49440" y="257428"/>
                  <a:pt x="49402" y="258291"/>
                </a:cubicBezTo>
                <a:cubicBezTo>
                  <a:pt x="49364" y="259472"/>
                  <a:pt x="49135" y="260399"/>
                  <a:pt x="48881" y="261047"/>
                </a:cubicBezTo>
                <a:cubicBezTo>
                  <a:pt x="48068" y="263308"/>
                  <a:pt x="46646" y="264628"/>
                  <a:pt x="45223" y="265454"/>
                </a:cubicBezTo>
                <a:cubicBezTo>
                  <a:pt x="43839" y="266254"/>
                  <a:pt x="42252" y="266699"/>
                  <a:pt x="40410" y="266559"/>
                </a:cubicBezTo>
                <a:cubicBezTo>
                  <a:pt x="39432" y="266483"/>
                  <a:pt x="36740" y="266267"/>
                  <a:pt x="33984" y="262990"/>
                </a:cubicBezTo>
                <a:cubicBezTo>
                  <a:pt x="32016" y="260641"/>
                  <a:pt x="31585" y="257529"/>
                  <a:pt x="32562" y="2548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 rot="0" flipH="0" flipV="0">
            <a:off x="11782285" y="9943840"/>
            <a:ext cx="40119" cy="482561"/>
          </a:xfrm>
          <a:custGeom>
            <a:pathLst>
              <a:path w="40119" h="482561">
                <a:moveTo>
                  <a:pt x="15062" y="14046"/>
                </a:moveTo>
                <a:lnTo>
                  <a:pt x="14961" y="14172"/>
                </a:lnTo>
                <a:lnTo>
                  <a:pt x="15037" y="14084"/>
                </a:lnTo>
                <a:close/>
                <a:moveTo>
                  <a:pt x="14745" y="14414"/>
                </a:moveTo>
                <a:lnTo>
                  <a:pt x="14682" y="14477"/>
                </a:lnTo>
                <a:lnTo>
                  <a:pt x="14720" y="14439"/>
                </a:lnTo>
                <a:close/>
                <a:moveTo>
                  <a:pt x="1943" y="13361"/>
                </a:moveTo>
                <a:cubicBezTo>
                  <a:pt x="26" y="10541"/>
                  <a:pt x="0" y="6706"/>
                  <a:pt x="2159" y="3810"/>
                </a:cubicBezTo>
                <a:cubicBezTo>
                  <a:pt x="4610" y="546"/>
                  <a:pt x="7379" y="115"/>
                  <a:pt x="9106" y="64"/>
                </a:cubicBezTo>
                <a:cubicBezTo>
                  <a:pt x="11684" y="0"/>
                  <a:pt x="14199" y="864"/>
                  <a:pt x="16179" y="3455"/>
                </a:cubicBezTo>
                <a:cubicBezTo>
                  <a:pt x="16878" y="4369"/>
                  <a:pt x="17779" y="6020"/>
                  <a:pt x="18148" y="8395"/>
                </a:cubicBezTo>
                <a:cubicBezTo>
                  <a:pt x="18503" y="10719"/>
                  <a:pt x="18376" y="15354"/>
                  <a:pt x="18592" y="17513"/>
                </a:cubicBezTo>
                <a:cubicBezTo>
                  <a:pt x="20091" y="31800"/>
                  <a:pt x="19837" y="43370"/>
                  <a:pt x="19837" y="57962"/>
                </a:cubicBezTo>
                <a:lnTo>
                  <a:pt x="19837" y="156298"/>
                </a:lnTo>
                <a:cubicBezTo>
                  <a:pt x="19837" y="234009"/>
                  <a:pt x="25742" y="312114"/>
                  <a:pt x="30568" y="389508"/>
                </a:cubicBezTo>
                <a:cubicBezTo>
                  <a:pt x="32295" y="417575"/>
                  <a:pt x="40119" y="446455"/>
                  <a:pt x="40119" y="474319"/>
                </a:cubicBezTo>
                <a:cubicBezTo>
                  <a:pt x="40119" y="478865"/>
                  <a:pt x="36436" y="482561"/>
                  <a:pt x="31876" y="482561"/>
                </a:cubicBezTo>
                <a:cubicBezTo>
                  <a:pt x="27342" y="482561"/>
                  <a:pt x="23647" y="478865"/>
                  <a:pt x="23647" y="474319"/>
                </a:cubicBezTo>
                <a:cubicBezTo>
                  <a:pt x="23647" y="446785"/>
                  <a:pt x="15849" y="418261"/>
                  <a:pt x="14123" y="390550"/>
                </a:cubicBezTo>
                <a:cubicBezTo>
                  <a:pt x="9271" y="312788"/>
                  <a:pt x="3353" y="234365"/>
                  <a:pt x="3353" y="156298"/>
                </a:cubicBezTo>
                <a:lnTo>
                  <a:pt x="3353" y="57962"/>
                </a:lnTo>
                <a:cubicBezTo>
                  <a:pt x="3353" y="43979"/>
                  <a:pt x="3645" y="32905"/>
                  <a:pt x="2210" y="19214"/>
                </a:cubicBezTo>
                <a:cubicBezTo>
                  <a:pt x="2096" y="18059"/>
                  <a:pt x="2007" y="15354"/>
                  <a:pt x="1943" y="133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 rot="0" flipH="0" flipV="0">
            <a:off x="11790203" y="9910558"/>
            <a:ext cx="726782" cy="826198"/>
          </a:xfrm>
          <a:custGeom>
            <a:pathLst>
              <a:path w="726782" h="826198">
                <a:moveTo>
                  <a:pt x="11633" y="16421"/>
                </a:moveTo>
                <a:cubicBezTo>
                  <a:pt x="59702" y="3988"/>
                  <a:pt x="112826" y="8484"/>
                  <a:pt x="162026" y="6376"/>
                </a:cubicBezTo>
                <a:cubicBezTo>
                  <a:pt x="263689" y="2032"/>
                  <a:pt x="364439" y="0"/>
                  <a:pt x="465975" y="6388"/>
                </a:cubicBezTo>
                <a:cubicBezTo>
                  <a:pt x="497128" y="8344"/>
                  <a:pt x="532307" y="4814"/>
                  <a:pt x="562241" y="14428"/>
                </a:cubicBezTo>
                <a:cubicBezTo>
                  <a:pt x="577151" y="19214"/>
                  <a:pt x="603834" y="16674"/>
                  <a:pt x="626389" y="19443"/>
                </a:cubicBezTo>
                <a:cubicBezTo>
                  <a:pt x="644461" y="21666"/>
                  <a:pt x="659980" y="27381"/>
                  <a:pt x="668007" y="39420"/>
                </a:cubicBezTo>
                <a:cubicBezTo>
                  <a:pt x="675728" y="51003"/>
                  <a:pt x="681659" y="70268"/>
                  <a:pt x="685876" y="92913"/>
                </a:cubicBezTo>
                <a:cubicBezTo>
                  <a:pt x="695223" y="143166"/>
                  <a:pt x="696836" y="210451"/>
                  <a:pt x="696836" y="240677"/>
                </a:cubicBezTo>
                <a:cubicBezTo>
                  <a:pt x="696836" y="370331"/>
                  <a:pt x="706500" y="499275"/>
                  <a:pt x="711149" y="628637"/>
                </a:cubicBezTo>
                <a:cubicBezTo>
                  <a:pt x="711720" y="644651"/>
                  <a:pt x="726782" y="740321"/>
                  <a:pt x="724725" y="783704"/>
                </a:cubicBezTo>
                <a:cubicBezTo>
                  <a:pt x="724306" y="792530"/>
                  <a:pt x="723099" y="799477"/>
                  <a:pt x="721258" y="803757"/>
                </a:cubicBezTo>
                <a:cubicBezTo>
                  <a:pt x="719873" y="807008"/>
                  <a:pt x="717994" y="809231"/>
                  <a:pt x="716051" y="810615"/>
                </a:cubicBezTo>
                <a:cubicBezTo>
                  <a:pt x="708812" y="815784"/>
                  <a:pt x="695604" y="818324"/>
                  <a:pt x="680923" y="818933"/>
                </a:cubicBezTo>
                <a:cubicBezTo>
                  <a:pt x="661809" y="819772"/>
                  <a:pt x="640028" y="817879"/>
                  <a:pt x="629424" y="818514"/>
                </a:cubicBezTo>
                <a:cubicBezTo>
                  <a:pt x="559130" y="822693"/>
                  <a:pt x="488581" y="826198"/>
                  <a:pt x="418921" y="826198"/>
                </a:cubicBezTo>
                <a:cubicBezTo>
                  <a:pt x="414375" y="826198"/>
                  <a:pt x="410692" y="822502"/>
                  <a:pt x="410692" y="817956"/>
                </a:cubicBezTo>
                <a:cubicBezTo>
                  <a:pt x="410692" y="813409"/>
                  <a:pt x="414375" y="809726"/>
                  <a:pt x="418921" y="809726"/>
                </a:cubicBezTo>
                <a:cubicBezTo>
                  <a:pt x="488251" y="809726"/>
                  <a:pt x="558482" y="806221"/>
                  <a:pt x="628446" y="802068"/>
                </a:cubicBezTo>
                <a:cubicBezTo>
                  <a:pt x="639114" y="801446"/>
                  <a:pt x="661009" y="803312"/>
                  <a:pt x="680237" y="802487"/>
                </a:cubicBezTo>
                <a:cubicBezTo>
                  <a:pt x="690765" y="802030"/>
                  <a:pt x="700442" y="801103"/>
                  <a:pt x="705941" y="797572"/>
                </a:cubicBezTo>
                <a:cubicBezTo>
                  <a:pt x="706170" y="796912"/>
                  <a:pt x="706932" y="794778"/>
                  <a:pt x="707237" y="793089"/>
                </a:cubicBezTo>
                <a:cubicBezTo>
                  <a:pt x="708456" y="786434"/>
                  <a:pt x="708659" y="776655"/>
                  <a:pt x="708291" y="765200"/>
                </a:cubicBezTo>
                <a:cubicBezTo>
                  <a:pt x="706767" y="717829"/>
                  <a:pt x="695185" y="643178"/>
                  <a:pt x="694677" y="629234"/>
                </a:cubicBezTo>
                <a:cubicBezTo>
                  <a:pt x="690028" y="499668"/>
                  <a:pt x="680351" y="370535"/>
                  <a:pt x="680351" y="240677"/>
                </a:cubicBezTo>
                <a:cubicBezTo>
                  <a:pt x="680351" y="211073"/>
                  <a:pt x="678840" y="145160"/>
                  <a:pt x="669670" y="95935"/>
                </a:cubicBezTo>
                <a:cubicBezTo>
                  <a:pt x="665949" y="75945"/>
                  <a:pt x="661136" y="58788"/>
                  <a:pt x="654303" y="48551"/>
                </a:cubicBezTo>
                <a:cubicBezTo>
                  <a:pt x="648639" y="40081"/>
                  <a:pt x="637108" y="37350"/>
                  <a:pt x="624382" y="35788"/>
                </a:cubicBezTo>
                <a:cubicBezTo>
                  <a:pt x="600747" y="32892"/>
                  <a:pt x="572820" y="35140"/>
                  <a:pt x="557212" y="30111"/>
                </a:cubicBezTo>
                <a:cubicBezTo>
                  <a:pt x="528523" y="20916"/>
                  <a:pt x="494779" y="24714"/>
                  <a:pt x="464934" y="22834"/>
                </a:cubicBezTo>
                <a:cubicBezTo>
                  <a:pt x="363981" y="16471"/>
                  <a:pt x="263791" y="18516"/>
                  <a:pt x="162724" y="22847"/>
                </a:cubicBezTo>
                <a:cubicBezTo>
                  <a:pt x="114096" y="24930"/>
                  <a:pt x="61544" y="20103"/>
                  <a:pt x="14160" y="32791"/>
                </a:cubicBezTo>
                <a:cubicBezTo>
                  <a:pt x="10833" y="33680"/>
                  <a:pt x="9195" y="33388"/>
                  <a:pt x="8077" y="33096"/>
                </a:cubicBezTo>
                <a:cubicBezTo>
                  <a:pt x="6553" y="32702"/>
                  <a:pt x="5207" y="32080"/>
                  <a:pt x="3163" y="29971"/>
                </a:cubicBezTo>
                <a:cubicBezTo>
                  <a:pt x="0" y="26708"/>
                  <a:pt x="102" y="21475"/>
                  <a:pt x="3366" y="18326"/>
                </a:cubicBezTo>
                <a:cubicBezTo>
                  <a:pt x="5626" y="16142"/>
                  <a:pt x="8827" y="15507"/>
                  <a:pt x="11633" y="164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 rot="0" flipH="0" flipV="0">
            <a:off x="11790996" y="10423841"/>
            <a:ext cx="212089" cy="112229"/>
          </a:xfrm>
          <a:custGeom>
            <a:pathLst>
              <a:path w="212089" h="112229">
                <a:moveTo>
                  <a:pt x="40284" y="13322"/>
                </a:moveTo>
                <a:lnTo>
                  <a:pt x="40234" y="13410"/>
                </a:lnTo>
                <a:lnTo>
                  <a:pt x="40284" y="13334"/>
                </a:lnTo>
                <a:close/>
                <a:moveTo>
                  <a:pt x="40056" y="13702"/>
                </a:moveTo>
                <a:lnTo>
                  <a:pt x="40018" y="13753"/>
                </a:lnTo>
                <a:lnTo>
                  <a:pt x="40043" y="13715"/>
                </a:lnTo>
                <a:close/>
                <a:moveTo>
                  <a:pt x="36005" y="17055"/>
                </a:moveTo>
                <a:cubicBezTo>
                  <a:pt x="33960" y="17830"/>
                  <a:pt x="31610" y="17805"/>
                  <a:pt x="29477" y="16776"/>
                </a:cubicBezTo>
                <a:cubicBezTo>
                  <a:pt x="25387" y="14807"/>
                  <a:pt x="23660" y="9881"/>
                  <a:pt x="25641" y="5779"/>
                </a:cubicBezTo>
                <a:cubicBezTo>
                  <a:pt x="26505" y="3988"/>
                  <a:pt x="28575" y="1461"/>
                  <a:pt x="32690" y="775"/>
                </a:cubicBezTo>
                <a:cubicBezTo>
                  <a:pt x="35179" y="356"/>
                  <a:pt x="40677" y="876"/>
                  <a:pt x="42049" y="876"/>
                </a:cubicBezTo>
                <a:cubicBezTo>
                  <a:pt x="54114" y="876"/>
                  <a:pt x="66509" y="0"/>
                  <a:pt x="78561" y="889"/>
                </a:cubicBezTo>
                <a:cubicBezTo>
                  <a:pt x="111302" y="3302"/>
                  <a:pt x="160591" y="25437"/>
                  <a:pt x="186727" y="48754"/>
                </a:cubicBezTo>
                <a:cubicBezTo>
                  <a:pt x="192226" y="53669"/>
                  <a:pt x="200913" y="62204"/>
                  <a:pt x="206044" y="71411"/>
                </a:cubicBezTo>
                <a:cubicBezTo>
                  <a:pt x="210324" y="79107"/>
                  <a:pt x="212089" y="87274"/>
                  <a:pt x="209765" y="94728"/>
                </a:cubicBezTo>
                <a:cubicBezTo>
                  <a:pt x="207657" y="101510"/>
                  <a:pt x="201954" y="106158"/>
                  <a:pt x="193890" y="108521"/>
                </a:cubicBezTo>
                <a:cubicBezTo>
                  <a:pt x="181279" y="112229"/>
                  <a:pt x="161797" y="109994"/>
                  <a:pt x="154190" y="109994"/>
                </a:cubicBezTo>
                <a:cubicBezTo>
                  <a:pt x="128701" y="109994"/>
                  <a:pt x="104596" y="103174"/>
                  <a:pt x="79780" y="98259"/>
                </a:cubicBezTo>
                <a:cubicBezTo>
                  <a:pt x="61353" y="94602"/>
                  <a:pt x="41287" y="92430"/>
                  <a:pt x="24803" y="81851"/>
                </a:cubicBezTo>
                <a:cubicBezTo>
                  <a:pt x="14338" y="75132"/>
                  <a:pt x="4712" y="60527"/>
                  <a:pt x="1981" y="45757"/>
                </a:cubicBezTo>
                <a:cubicBezTo>
                  <a:pt x="0" y="35026"/>
                  <a:pt x="1613" y="24345"/>
                  <a:pt x="7988" y="16154"/>
                </a:cubicBezTo>
                <a:cubicBezTo>
                  <a:pt x="10795" y="12561"/>
                  <a:pt x="15964" y="11926"/>
                  <a:pt x="19558" y="14706"/>
                </a:cubicBezTo>
                <a:cubicBezTo>
                  <a:pt x="23139" y="17500"/>
                  <a:pt x="23787" y="22681"/>
                  <a:pt x="20993" y="26275"/>
                </a:cubicBezTo>
                <a:cubicBezTo>
                  <a:pt x="17463" y="30809"/>
                  <a:pt x="17094" y="36829"/>
                  <a:pt x="18186" y="42760"/>
                </a:cubicBezTo>
                <a:cubicBezTo>
                  <a:pt x="20079" y="53009"/>
                  <a:pt x="26441" y="63334"/>
                  <a:pt x="33693" y="67982"/>
                </a:cubicBezTo>
                <a:cubicBezTo>
                  <a:pt x="48437" y="77444"/>
                  <a:pt x="66522" y="78828"/>
                  <a:pt x="82994" y="82105"/>
                </a:cubicBezTo>
                <a:cubicBezTo>
                  <a:pt x="106743" y="86804"/>
                  <a:pt x="129793" y="93522"/>
                  <a:pt x="154190" y="93522"/>
                </a:cubicBezTo>
                <a:cubicBezTo>
                  <a:pt x="160108" y="93522"/>
                  <a:pt x="173900" y="95262"/>
                  <a:pt x="184924" y="93624"/>
                </a:cubicBezTo>
                <a:cubicBezTo>
                  <a:pt x="187235" y="93293"/>
                  <a:pt x="189394" y="92798"/>
                  <a:pt x="191248" y="92011"/>
                </a:cubicBezTo>
                <a:cubicBezTo>
                  <a:pt x="192480" y="91477"/>
                  <a:pt x="193674" y="90995"/>
                  <a:pt x="194030" y="89826"/>
                </a:cubicBezTo>
                <a:cubicBezTo>
                  <a:pt x="195084" y="86461"/>
                  <a:pt x="193572" y="82905"/>
                  <a:pt x="191642" y="79425"/>
                </a:cubicBezTo>
                <a:cubicBezTo>
                  <a:pt x="187464" y="71907"/>
                  <a:pt x="180250" y="65049"/>
                  <a:pt x="175754" y="61061"/>
                </a:cubicBezTo>
                <a:cubicBezTo>
                  <a:pt x="151955" y="39826"/>
                  <a:pt x="107149" y="19519"/>
                  <a:pt x="77342" y="17309"/>
                </a:cubicBezTo>
                <a:cubicBezTo>
                  <a:pt x="65709" y="16458"/>
                  <a:pt x="53720" y="17335"/>
                  <a:pt x="42049" y="17335"/>
                </a:cubicBezTo>
                <a:cubicBezTo>
                  <a:pt x="41274" y="17335"/>
                  <a:pt x="37452" y="17132"/>
                  <a:pt x="36005" y="1705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Freeform 3103"/>
          <p:cNvSpPr/>
          <p:nvPr/>
        </p:nvSpPr>
        <p:spPr>
          <a:xfrm rot="0" flipH="0" flipV="0">
            <a:off x="11779382" y="10475117"/>
            <a:ext cx="221398" cy="121576"/>
          </a:xfrm>
          <a:custGeom>
            <a:pathLst>
              <a:path w="221398" h="121576">
                <a:moveTo>
                  <a:pt x="12458" y="8915"/>
                </a:moveTo>
                <a:lnTo>
                  <a:pt x="12508" y="8547"/>
                </a:lnTo>
                <a:cubicBezTo>
                  <a:pt x="12483" y="8662"/>
                  <a:pt x="12470" y="8789"/>
                  <a:pt x="12458" y="8915"/>
                </a:cubicBezTo>
                <a:moveTo>
                  <a:pt x="203224" y="75539"/>
                </a:moveTo>
                <a:cubicBezTo>
                  <a:pt x="202665" y="75056"/>
                  <a:pt x="201472" y="74053"/>
                  <a:pt x="200583" y="73443"/>
                </a:cubicBezTo>
                <a:cubicBezTo>
                  <a:pt x="197141" y="71094"/>
                  <a:pt x="193191" y="68935"/>
                  <a:pt x="191515" y="67728"/>
                </a:cubicBezTo>
                <a:cubicBezTo>
                  <a:pt x="187819" y="65087"/>
                  <a:pt x="186943" y="59943"/>
                  <a:pt x="189584" y="56235"/>
                </a:cubicBezTo>
                <a:cubicBezTo>
                  <a:pt x="192226" y="52539"/>
                  <a:pt x="197382" y="51663"/>
                  <a:pt x="201091" y="54304"/>
                </a:cubicBezTo>
                <a:cubicBezTo>
                  <a:pt x="203338" y="55917"/>
                  <a:pt x="209511" y="59219"/>
                  <a:pt x="213346" y="62458"/>
                </a:cubicBezTo>
                <a:cubicBezTo>
                  <a:pt x="216585" y="65188"/>
                  <a:pt x="218502" y="68262"/>
                  <a:pt x="219087" y="70725"/>
                </a:cubicBezTo>
                <a:cubicBezTo>
                  <a:pt x="221398" y="80695"/>
                  <a:pt x="218375" y="90055"/>
                  <a:pt x="212368" y="97751"/>
                </a:cubicBezTo>
                <a:cubicBezTo>
                  <a:pt x="204278" y="108127"/>
                  <a:pt x="190638" y="115188"/>
                  <a:pt x="180275" y="116420"/>
                </a:cubicBezTo>
                <a:cubicBezTo>
                  <a:pt x="136943" y="121576"/>
                  <a:pt x="92836" y="111099"/>
                  <a:pt x="51243" y="98373"/>
                </a:cubicBezTo>
                <a:cubicBezTo>
                  <a:pt x="26224" y="90728"/>
                  <a:pt x="6223" y="74269"/>
                  <a:pt x="1727" y="45440"/>
                </a:cubicBezTo>
                <a:cubicBezTo>
                  <a:pt x="0" y="34264"/>
                  <a:pt x="1638" y="23392"/>
                  <a:pt x="6350" y="13309"/>
                </a:cubicBezTo>
                <a:cubicBezTo>
                  <a:pt x="7582" y="10654"/>
                  <a:pt x="11315" y="5525"/>
                  <a:pt x="13677" y="3391"/>
                </a:cubicBezTo>
                <a:cubicBezTo>
                  <a:pt x="15556" y="1702"/>
                  <a:pt x="17410" y="991"/>
                  <a:pt x="18541" y="737"/>
                </a:cubicBezTo>
                <a:cubicBezTo>
                  <a:pt x="22084" y="0"/>
                  <a:pt x="24713" y="1194"/>
                  <a:pt x="26656" y="3328"/>
                </a:cubicBezTo>
                <a:cubicBezTo>
                  <a:pt x="27748" y="4509"/>
                  <a:pt x="29374" y="6731"/>
                  <a:pt x="28828" y="10769"/>
                </a:cubicBezTo>
                <a:cubicBezTo>
                  <a:pt x="28383" y="13982"/>
                  <a:pt x="26123" y="16535"/>
                  <a:pt x="23214" y="17487"/>
                </a:cubicBezTo>
                <a:cubicBezTo>
                  <a:pt x="22427" y="18490"/>
                  <a:pt x="21563" y="19659"/>
                  <a:pt x="21271" y="20281"/>
                </a:cubicBezTo>
                <a:cubicBezTo>
                  <a:pt x="17969" y="27380"/>
                  <a:pt x="16801" y="35051"/>
                  <a:pt x="18007" y="42912"/>
                </a:cubicBezTo>
                <a:cubicBezTo>
                  <a:pt x="21424" y="64769"/>
                  <a:pt x="37070" y="76821"/>
                  <a:pt x="56069" y="82625"/>
                </a:cubicBezTo>
                <a:cubicBezTo>
                  <a:pt x="95490" y="94690"/>
                  <a:pt x="137248" y="104952"/>
                  <a:pt x="178332" y="100062"/>
                </a:cubicBezTo>
                <a:cubicBezTo>
                  <a:pt x="184035" y="99377"/>
                  <a:pt x="191159" y="95871"/>
                  <a:pt x="196493" y="90779"/>
                </a:cubicBezTo>
                <a:cubicBezTo>
                  <a:pt x="200798" y="86677"/>
                  <a:pt x="204126" y="81444"/>
                  <a:pt x="203224" y="7553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4" name="Freeform 3104"/>
          <p:cNvSpPr/>
          <p:nvPr/>
        </p:nvSpPr>
        <p:spPr>
          <a:xfrm rot="0" flipH="0" flipV="0">
            <a:off x="11798636" y="10546378"/>
            <a:ext cx="206285" cy="90931"/>
          </a:xfrm>
          <a:custGeom>
            <a:pathLst>
              <a:path w="206285" h="90931">
                <a:moveTo>
                  <a:pt x="533" y="10591"/>
                </a:moveTo>
                <a:cubicBezTo>
                  <a:pt x="533" y="10096"/>
                  <a:pt x="583" y="9601"/>
                  <a:pt x="672" y="9106"/>
                </a:cubicBezTo>
                <a:cubicBezTo>
                  <a:pt x="2285" y="0"/>
                  <a:pt x="11975" y="2489"/>
                  <a:pt x="12191" y="2578"/>
                </a:cubicBezTo>
                <a:cubicBezTo>
                  <a:pt x="12572" y="2756"/>
                  <a:pt x="17563" y="4737"/>
                  <a:pt x="17081" y="10857"/>
                </a:cubicBezTo>
                <a:cubicBezTo>
                  <a:pt x="17030" y="11378"/>
                  <a:pt x="16446" y="15099"/>
                  <a:pt x="16547" y="16547"/>
                </a:cubicBezTo>
                <a:cubicBezTo>
                  <a:pt x="17017" y="23125"/>
                  <a:pt x="17932" y="29285"/>
                  <a:pt x="20713" y="35229"/>
                </a:cubicBezTo>
                <a:cubicBezTo>
                  <a:pt x="26618" y="47890"/>
                  <a:pt x="41350" y="57504"/>
                  <a:pt x="53618" y="61403"/>
                </a:cubicBezTo>
                <a:cubicBezTo>
                  <a:pt x="86258" y="71754"/>
                  <a:pt x="117144" y="74230"/>
                  <a:pt x="150558" y="68515"/>
                </a:cubicBezTo>
                <a:cubicBezTo>
                  <a:pt x="156044" y="67563"/>
                  <a:pt x="167652" y="65899"/>
                  <a:pt x="176923" y="61708"/>
                </a:cubicBezTo>
                <a:cubicBezTo>
                  <a:pt x="182816" y="59054"/>
                  <a:pt x="188365" y="55587"/>
                  <a:pt x="186003" y="48817"/>
                </a:cubicBezTo>
                <a:cubicBezTo>
                  <a:pt x="184276" y="43928"/>
                  <a:pt x="179780" y="38238"/>
                  <a:pt x="177456" y="33260"/>
                </a:cubicBezTo>
                <a:cubicBezTo>
                  <a:pt x="175526" y="29133"/>
                  <a:pt x="177304" y="24230"/>
                  <a:pt x="181419" y="22313"/>
                </a:cubicBezTo>
                <a:cubicBezTo>
                  <a:pt x="185546" y="20382"/>
                  <a:pt x="190448" y="22160"/>
                  <a:pt x="192366" y="26275"/>
                </a:cubicBezTo>
                <a:cubicBezTo>
                  <a:pt x="194931" y="31723"/>
                  <a:pt x="199681" y="38023"/>
                  <a:pt x="201535" y="43369"/>
                </a:cubicBezTo>
                <a:cubicBezTo>
                  <a:pt x="206285" y="56895"/>
                  <a:pt x="200583" y="66471"/>
                  <a:pt x="190423" y="73100"/>
                </a:cubicBezTo>
                <a:cubicBezTo>
                  <a:pt x="179107" y="80479"/>
                  <a:pt x="161099" y="83412"/>
                  <a:pt x="153339" y="84746"/>
                </a:cubicBezTo>
                <a:cubicBezTo>
                  <a:pt x="117233" y="90931"/>
                  <a:pt x="83883" y="88289"/>
                  <a:pt x="48627" y="77100"/>
                </a:cubicBezTo>
                <a:cubicBezTo>
                  <a:pt x="32511" y="71995"/>
                  <a:pt x="13550" y="58838"/>
                  <a:pt x="5778" y="42201"/>
                </a:cubicBezTo>
                <a:cubicBezTo>
                  <a:pt x="2145" y="34403"/>
                  <a:pt x="736" y="26364"/>
                  <a:pt x="114" y="17728"/>
                </a:cubicBezTo>
                <a:cubicBezTo>
                  <a:pt x="0" y="16191"/>
                  <a:pt x="343" y="12432"/>
                  <a:pt x="533" y="105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3105"/>
          <p:cNvSpPr/>
          <p:nvPr/>
        </p:nvSpPr>
        <p:spPr>
          <a:xfrm rot="0" flipH="0" flipV="0">
            <a:off x="11815708" y="10603864"/>
            <a:ext cx="175107" cy="77787"/>
          </a:xfrm>
          <a:custGeom>
            <a:pathLst>
              <a:path w="175107" h="77787">
                <a:moveTo>
                  <a:pt x="2387" y="6299"/>
                </a:moveTo>
                <a:lnTo>
                  <a:pt x="2387" y="6324"/>
                </a:lnTo>
                <a:lnTo>
                  <a:pt x="2412" y="6223"/>
                </a:lnTo>
                <a:close/>
                <a:moveTo>
                  <a:pt x="2349" y="6476"/>
                </a:moveTo>
                <a:cubicBezTo>
                  <a:pt x="2032" y="7645"/>
                  <a:pt x="2007" y="8775"/>
                  <a:pt x="2184" y="9855"/>
                </a:cubicBezTo>
                <a:cubicBezTo>
                  <a:pt x="2007" y="8737"/>
                  <a:pt x="2057" y="7594"/>
                  <a:pt x="2349" y="6476"/>
                </a:cubicBezTo>
                <a:moveTo>
                  <a:pt x="2222" y="10083"/>
                </a:moveTo>
                <a:lnTo>
                  <a:pt x="2248" y="10223"/>
                </a:lnTo>
                <a:lnTo>
                  <a:pt x="2210" y="9969"/>
                </a:lnTo>
                <a:close/>
                <a:moveTo>
                  <a:pt x="2362" y="10667"/>
                </a:moveTo>
                <a:lnTo>
                  <a:pt x="2375" y="10731"/>
                </a:lnTo>
                <a:lnTo>
                  <a:pt x="2324" y="10553"/>
                </a:lnTo>
                <a:close/>
                <a:moveTo>
                  <a:pt x="2375" y="10731"/>
                </a:moveTo>
                <a:cubicBezTo>
                  <a:pt x="2831" y="12382"/>
                  <a:pt x="3771" y="14160"/>
                  <a:pt x="5866" y="15481"/>
                </a:cubicBezTo>
                <a:cubicBezTo>
                  <a:pt x="4101" y="14350"/>
                  <a:pt x="2894" y="12636"/>
                  <a:pt x="2375" y="10731"/>
                </a:cubicBezTo>
                <a:moveTo>
                  <a:pt x="7454" y="813"/>
                </a:moveTo>
                <a:cubicBezTo>
                  <a:pt x="9651" y="0"/>
                  <a:pt x="12191" y="140"/>
                  <a:pt x="14388" y="1372"/>
                </a:cubicBezTo>
                <a:cubicBezTo>
                  <a:pt x="17372" y="3074"/>
                  <a:pt x="18325" y="5525"/>
                  <a:pt x="18528" y="7835"/>
                </a:cubicBezTo>
                <a:cubicBezTo>
                  <a:pt x="18592" y="8661"/>
                  <a:pt x="18769" y="11099"/>
                  <a:pt x="17169" y="13334"/>
                </a:cubicBezTo>
                <a:cubicBezTo>
                  <a:pt x="18998" y="21145"/>
                  <a:pt x="20675" y="28930"/>
                  <a:pt x="23189" y="36588"/>
                </a:cubicBezTo>
                <a:cubicBezTo>
                  <a:pt x="27863" y="50863"/>
                  <a:pt x="42646" y="55727"/>
                  <a:pt x="56019" y="57873"/>
                </a:cubicBezTo>
                <a:cubicBezTo>
                  <a:pt x="76986" y="61226"/>
                  <a:pt x="123189" y="53695"/>
                  <a:pt x="144220" y="47078"/>
                </a:cubicBezTo>
                <a:cubicBezTo>
                  <a:pt x="150494" y="45110"/>
                  <a:pt x="155091" y="42011"/>
                  <a:pt x="156539" y="37642"/>
                </a:cubicBezTo>
                <a:cubicBezTo>
                  <a:pt x="157885" y="33553"/>
                  <a:pt x="155942" y="28993"/>
                  <a:pt x="151484" y="24244"/>
                </a:cubicBezTo>
                <a:cubicBezTo>
                  <a:pt x="148386" y="20916"/>
                  <a:pt x="148576" y="15697"/>
                  <a:pt x="151878" y="12598"/>
                </a:cubicBezTo>
                <a:cubicBezTo>
                  <a:pt x="155206" y="9486"/>
                  <a:pt x="160425" y="9677"/>
                  <a:pt x="163524" y="12991"/>
                </a:cubicBezTo>
                <a:cubicBezTo>
                  <a:pt x="173163" y="23304"/>
                  <a:pt x="175107" y="33959"/>
                  <a:pt x="172185" y="42811"/>
                </a:cubicBezTo>
                <a:cubicBezTo>
                  <a:pt x="169341" y="51383"/>
                  <a:pt x="161505" y="58915"/>
                  <a:pt x="149173" y="62788"/>
                </a:cubicBezTo>
                <a:cubicBezTo>
                  <a:pt x="126351" y="69989"/>
                  <a:pt x="76173" y="77787"/>
                  <a:pt x="53402" y="74129"/>
                </a:cubicBezTo>
                <a:cubicBezTo>
                  <a:pt x="34200" y="71056"/>
                  <a:pt x="14236" y="62204"/>
                  <a:pt x="7530" y="41706"/>
                </a:cubicBezTo>
                <a:cubicBezTo>
                  <a:pt x="4787" y="33337"/>
                  <a:pt x="2933" y="24828"/>
                  <a:pt x="940" y="16268"/>
                </a:cubicBezTo>
                <a:cubicBezTo>
                  <a:pt x="864" y="15925"/>
                  <a:pt x="0" y="11785"/>
                  <a:pt x="51" y="9664"/>
                </a:cubicBezTo>
                <a:cubicBezTo>
                  <a:pt x="140" y="6629"/>
                  <a:pt x="1448" y="4585"/>
                  <a:pt x="2450" y="3506"/>
                </a:cubicBezTo>
                <a:cubicBezTo>
                  <a:pt x="2894" y="3036"/>
                  <a:pt x="3669" y="2312"/>
                  <a:pt x="4952" y="1689"/>
                </a:cubicBezTo>
                <a:cubicBezTo>
                  <a:pt x="5308" y="1512"/>
                  <a:pt x="6806" y="1029"/>
                  <a:pt x="7454" y="8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6" name="Freeform 3106"/>
          <p:cNvSpPr/>
          <p:nvPr/>
        </p:nvSpPr>
        <p:spPr>
          <a:xfrm rot="0" flipH="0" flipV="0">
            <a:off x="11760390" y="10682657"/>
            <a:ext cx="382167" cy="736599"/>
          </a:xfrm>
          <a:custGeom>
            <a:pathLst>
              <a:path w="382167" h="736599">
                <a:moveTo>
                  <a:pt x="111010" y="927"/>
                </a:moveTo>
                <a:cubicBezTo>
                  <a:pt x="112940" y="102"/>
                  <a:pt x="115201" y="0"/>
                  <a:pt x="117321" y="839"/>
                </a:cubicBezTo>
                <a:cubicBezTo>
                  <a:pt x="121538" y="2539"/>
                  <a:pt x="123595" y="7340"/>
                  <a:pt x="121893" y="11556"/>
                </a:cubicBezTo>
                <a:cubicBezTo>
                  <a:pt x="121309" y="13055"/>
                  <a:pt x="119976" y="15252"/>
                  <a:pt x="116788" y="16471"/>
                </a:cubicBezTo>
                <a:cubicBezTo>
                  <a:pt x="115048" y="17132"/>
                  <a:pt x="106972" y="17779"/>
                  <a:pt x="104851" y="17945"/>
                </a:cubicBezTo>
                <a:cubicBezTo>
                  <a:pt x="102895" y="18910"/>
                  <a:pt x="101066" y="20599"/>
                  <a:pt x="99263" y="22440"/>
                </a:cubicBezTo>
                <a:cubicBezTo>
                  <a:pt x="95224" y="26593"/>
                  <a:pt x="91618" y="31775"/>
                  <a:pt x="88836" y="35547"/>
                </a:cubicBezTo>
                <a:cubicBezTo>
                  <a:pt x="65760" y="66827"/>
                  <a:pt x="42392" y="105790"/>
                  <a:pt x="35268" y="145795"/>
                </a:cubicBezTo>
                <a:cubicBezTo>
                  <a:pt x="17018" y="248373"/>
                  <a:pt x="46888" y="336270"/>
                  <a:pt x="96786" y="414400"/>
                </a:cubicBezTo>
                <a:cubicBezTo>
                  <a:pt x="147446" y="493750"/>
                  <a:pt x="218693" y="563092"/>
                  <a:pt x="282180" y="627456"/>
                </a:cubicBezTo>
                <a:cubicBezTo>
                  <a:pt x="313092" y="658812"/>
                  <a:pt x="352627" y="687895"/>
                  <a:pt x="379373" y="722248"/>
                </a:cubicBezTo>
                <a:cubicBezTo>
                  <a:pt x="382167" y="725830"/>
                  <a:pt x="381519" y="731011"/>
                  <a:pt x="377938" y="733805"/>
                </a:cubicBezTo>
                <a:cubicBezTo>
                  <a:pt x="374344" y="736599"/>
                  <a:pt x="369162" y="735952"/>
                  <a:pt x="366368" y="732370"/>
                </a:cubicBezTo>
                <a:cubicBezTo>
                  <a:pt x="340003" y="698499"/>
                  <a:pt x="300913" y="669937"/>
                  <a:pt x="270445" y="639025"/>
                </a:cubicBezTo>
                <a:cubicBezTo>
                  <a:pt x="206171" y="573862"/>
                  <a:pt x="134187" y="503580"/>
                  <a:pt x="82893" y="423265"/>
                </a:cubicBezTo>
                <a:cubicBezTo>
                  <a:pt x="30835" y="341744"/>
                  <a:pt x="0" y="249948"/>
                  <a:pt x="19063" y="142913"/>
                </a:cubicBezTo>
                <a:cubicBezTo>
                  <a:pt x="26606" y="100456"/>
                  <a:pt x="51079" y="58953"/>
                  <a:pt x="75578" y="25755"/>
                </a:cubicBezTo>
                <a:cubicBezTo>
                  <a:pt x="81280" y="18021"/>
                  <a:pt x="90322" y="5981"/>
                  <a:pt x="99415" y="2336"/>
                </a:cubicBezTo>
                <a:cubicBezTo>
                  <a:pt x="100012" y="2095"/>
                  <a:pt x="101206" y="1739"/>
                  <a:pt x="102844" y="1574"/>
                </a:cubicBezTo>
                <a:cubicBezTo>
                  <a:pt x="104660" y="1384"/>
                  <a:pt x="109461" y="1041"/>
                  <a:pt x="111010" y="9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7" name="Freeform 3107"/>
          <p:cNvSpPr/>
          <p:nvPr/>
        </p:nvSpPr>
        <p:spPr>
          <a:xfrm rot="0" flipH="0" flipV="0">
            <a:off x="12019365" y="10672445"/>
            <a:ext cx="839634" cy="501827"/>
          </a:xfrm>
          <a:custGeom>
            <a:pathLst>
              <a:path w="839634" h="501827">
                <a:moveTo>
                  <a:pt x="17855" y="7594"/>
                </a:moveTo>
                <a:cubicBezTo>
                  <a:pt x="18223" y="9257"/>
                  <a:pt x="18096" y="11035"/>
                  <a:pt x="17348" y="12712"/>
                </a:cubicBezTo>
                <a:cubicBezTo>
                  <a:pt x="18071" y="11099"/>
                  <a:pt x="18287" y="9384"/>
                  <a:pt x="17855" y="7594"/>
                </a:cubicBezTo>
                <a:moveTo>
                  <a:pt x="823378" y="495477"/>
                </a:moveTo>
                <a:cubicBezTo>
                  <a:pt x="822311" y="494461"/>
                  <a:pt x="817447" y="489902"/>
                  <a:pt x="813523" y="487120"/>
                </a:cubicBezTo>
                <a:cubicBezTo>
                  <a:pt x="805204" y="481202"/>
                  <a:pt x="795502" y="475424"/>
                  <a:pt x="792695" y="473328"/>
                </a:cubicBezTo>
                <a:cubicBezTo>
                  <a:pt x="755966" y="446112"/>
                  <a:pt x="718387" y="419937"/>
                  <a:pt x="681646" y="392708"/>
                </a:cubicBezTo>
                <a:cubicBezTo>
                  <a:pt x="613917" y="342518"/>
                  <a:pt x="542226" y="304151"/>
                  <a:pt x="470788" y="260832"/>
                </a:cubicBezTo>
                <a:cubicBezTo>
                  <a:pt x="383120" y="207657"/>
                  <a:pt x="297776" y="150761"/>
                  <a:pt x="209181" y="98615"/>
                </a:cubicBezTo>
                <a:cubicBezTo>
                  <a:pt x="165797" y="73062"/>
                  <a:pt x="118033" y="50532"/>
                  <a:pt x="71424" y="33070"/>
                </a:cubicBezTo>
                <a:cubicBezTo>
                  <a:pt x="59092" y="28460"/>
                  <a:pt x="45313" y="25272"/>
                  <a:pt x="32409" y="23151"/>
                </a:cubicBezTo>
                <a:cubicBezTo>
                  <a:pt x="29628" y="22694"/>
                  <a:pt x="10541" y="18808"/>
                  <a:pt x="7074" y="17322"/>
                </a:cubicBezTo>
                <a:cubicBezTo>
                  <a:pt x="0" y="14299"/>
                  <a:pt x="1473" y="7886"/>
                  <a:pt x="2286" y="6045"/>
                </a:cubicBezTo>
                <a:cubicBezTo>
                  <a:pt x="4140" y="1892"/>
                  <a:pt x="9004" y="0"/>
                  <a:pt x="13157" y="1854"/>
                </a:cubicBezTo>
                <a:cubicBezTo>
                  <a:pt x="13449" y="1969"/>
                  <a:pt x="13729" y="2121"/>
                  <a:pt x="13983" y="2273"/>
                </a:cubicBezTo>
                <a:cubicBezTo>
                  <a:pt x="16853" y="2921"/>
                  <a:pt x="32930" y="6541"/>
                  <a:pt x="35076" y="6896"/>
                </a:cubicBezTo>
                <a:cubicBezTo>
                  <a:pt x="49021" y="9194"/>
                  <a:pt x="63893" y="12661"/>
                  <a:pt x="77202" y="17639"/>
                </a:cubicBezTo>
                <a:cubicBezTo>
                  <a:pt x="124675" y="35432"/>
                  <a:pt x="173341" y="58394"/>
                  <a:pt x="217550" y="84416"/>
                </a:cubicBezTo>
                <a:cubicBezTo>
                  <a:pt x="306183" y="136600"/>
                  <a:pt x="391604" y="193522"/>
                  <a:pt x="479335" y="246747"/>
                </a:cubicBezTo>
                <a:cubicBezTo>
                  <a:pt x="551204" y="290347"/>
                  <a:pt x="623315" y="328980"/>
                  <a:pt x="691451" y="379475"/>
                </a:cubicBezTo>
                <a:cubicBezTo>
                  <a:pt x="728192" y="406704"/>
                  <a:pt x="765784" y="432879"/>
                  <a:pt x="802499" y="460095"/>
                </a:cubicBezTo>
                <a:cubicBezTo>
                  <a:pt x="806805" y="463282"/>
                  <a:pt x="826540" y="474890"/>
                  <a:pt x="834287" y="482879"/>
                </a:cubicBezTo>
                <a:cubicBezTo>
                  <a:pt x="838148" y="486841"/>
                  <a:pt x="839634" y="490854"/>
                  <a:pt x="839634" y="493572"/>
                </a:cubicBezTo>
                <a:cubicBezTo>
                  <a:pt x="839634" y="498131"/>
                  <a:pt x="835938" y="501827"/>
                  <a:pt x="831404" y="501827"/>
                </a:cubicBezTo>
                <a:cubicBezTo>
                  <a:pt x="827493" y="501827"/>
                  <a:pt x="824229" y="499109"/>
                  <a:pt x="823378" y="4954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8" name="Freeform 3108"/>
          <p:cNvSpPr/>
          <p:nvPr/>
        </p:nvSpPr>
        <p:spPr>
          <a:xfrm rot="0" flipH="0" flipV="0">
            <a:off x="12021313" y="11199016"/>
            <a:ext cx="201510" cy="138696"/>
          </a:xfrm>
          <a:custGeom>
            <a:pathLst>
              <a:path w="201510" h="138696">
                <a:moveTo>
                  <a:pt x="11442" y="17437"/>
                </a:moveTo>
                <a:cubicBezTo>
                  <a:pt x="12750" y="17069"/>
                  <a:pt x="14312" y="17665"/>
                  <a:pt x="16090" y="18287"/>
                </a:cubicBezTo>
                <a:cubicBezTo>
                  <a:pt x="19277" y="19418"/>
                  <a:pt x="22757" y="21310"/>
                  <a:pt x="26313" y="23520"/>
                </a:cubicBezTo>
                <a:cubicBezTo>
                  <a:pt x="38543" y="31102"/>
                  <a:pt x="51396" y="42417"/>
                  <a:pt x="57212" y="46253"/>
                </a:cubicBezTo>
                <a:cubicBezTo>
                  <a:pt x="101027" y="75107"/>
                  <a:pt x="142366" y="112013"/>
                  <a:pt x="188213" y="136550"/>
                </a:cubicBezTo>
                <a:cubicBezTo>
                  <a:pt x="192226" y="138696"/>
                  <a:pt x="197217" y="137185"/>
                  <a:pt x="199363" y="133172"/>
                </a:cubicBezTo>
                <a:cubicBezTo>
                  <a:pt x="201510" y="129171"/>
                  <a:pt x="199998" y="124167"/>
                  <a:pt x="195985" y="122021"/>
                </a:cubicBezTo>
                <a:cubicBezTo>
                  <a:pt x="150570" y="97713"/>
                  <a:pt x="109663" y="61086"/>
                  <a:pt x="66267" y="32499"/>
                </a:cubicBezTo>
                <a:cubicBezTo>
                  <a:pt x="59320" y="27901"/>
                  <a:pt x="42480" y="12954"/>
                  <a:pt x="28345" y="5728"/>
                </a:cubicBezTo>
                <a:cubicBezTo>
                  <a:pt x="20154" y="1524"/>
                  <a:pt x="12445" y="0"/>
                  <a:pt x="6909" y="1601"/>
                </a:cubicBezTo>
                <a:cubicBezTo>
                  <a:pt x="2527" y="2858"/>
                  <a:pt x="0" y="7417"/>
                  <a:pt x="1244" y="11786"/>
                </a:cubicBezTo>
                <a:cubicBezTo>
                  <a:pt x="2502" y="16155"/>
                  <a:pt x="7061" y="18694"/>
                  <a:pt x="11442" y="174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9" name="Freeform 3109"/>
          <p:cNvSpPr/>
          <p:nvPr/>
        </p:nvSpPr>
        <p:spPr>
          <a:xfrm rot="0" flipH="0" flipV="0">
            <a:off x="13084584" y="11151388"/>
            <a:ext cx="304964" cy="441858"/>
          </a:xfrm>
          <a:custGeom>
            <a:pathLst>
              <a:path w="304964" h="441858">
                <a:moveTo>
                  <a:pt x="284810" y="356184"/>
                </a:moveTo>
                <a:cubicBezTo>
                  <a:pt x="283020" y="355181"/>
                  <a:pt x="281013" y="354076"/>
                  <a:pt x="279197" y="353187"/>
                </a:cubicBezTo>
                <a:cubicBezTo>
                  <a:pt x="269228" y="348260"/>
                  <a:pt x="257518" y="342837"/>
                  <a:pt x="254927" y="340665"/>
                </a:cubicBezTo>
                <a:cubicBezTo>
                  <a:pt x="231039" y="320574"/>
                  <a:pt x="206896" y="303213"/>
                  <a:pt x="187071" y="277737"/>
                </a:cubicBezTo>
                <a:cubicBezTo>
                  <a:pt x="138849" y="215811"/>
                  <a:pt x="117234" y="156566"/>
                  <a:pt x="97447" y="80010"/>
                </a:cubicBezTo>
                <a:cubicBezTo>
                  <a:pt x="92139" y="59512"/>
                  <a:pt x="81763" y="31560"/>
                  <a:pt x="79134" y="9703"/>
                </a:cubicBezTo>
                <a:cubicBezTo>
                  <a:pt x="78588" y="5182"/>
                  <a:pt x="81814" y="1080"/>
                  <a:pt x="86322" y="534"/>
                </a:cubicBezTo>
                <a:cubicBezTo>
                  <a:pt x="90843" y="0"/>
                  <a:pt x="94946" y="3213"/>
                  <a:pt x="95492" y="7735"/>
                </a:cubicBezTo>
                <a:cubicBezTo>
                  <a:pt x="98044" y="28931"/>
                  <a:pt x="108268" y="55995"/>
                  <a:pt x="113399" y="75896"/>
                </a:cubicBezTo>
                <a:cubicBezTo>
                  <a:pt x="132576" y="150089"/>
                  <a:pt x="153327" y="207607"/>
                  <a:pt x="200063" y="267615"/>
                </a:cubicBezTo>
                <a:cubicBezTo>
                  <a:pt x="219151" y="292151"/>
                  <a:pt x="242532" y="308712"/>
                  <a:pt x="265532" y="328054"/>
                </a:cubicBezTo>
                <a:cubicBezTo>
                  <a:pt x="266726" y="329057"/>
                  <a:pt x="270510" y="330734"/>
                  <a:pt x="274943" y="332855"/>
                </a:cubicBezTo>
                <a:cubicBezTo>
                  <a:pt x="283287" y="336855"/>
                  <a:pt x="293649" y="341707"/>
                  <a:pt x="298526" y="345047"/>
                </a:cubicBezTo>
                <a:cubicBezTo>
                  <a:pt x="302755" y="347955"/>
                  <a:pt x="304317" y="351346"/>
                  <a:pt x="304609" y="353175"/>
                </a:cubicBezTo>
                <a:cubicBezTo>
                  <a:pt x="304964" y="355423"/>
                  <a:pt x="304533" y="357454"/>
                  <a:pt x="303390" y="359282"/>
                </a:cubicBezTo>
                <a:cubicBezTo>
                  <a:pt x="295579" y="371805"/>
                  <a:pt x="269050" y="388848"/>
                  <a:pt x="256858" y="396874"/>
                </a:cubicBezTo>
                <a:cubicBezTo>
                  <a:pt x="248234" y="402551"/>
                  <a:pt x="236043" y="417994"/>
                  <a:pt x="223279" y="428218"/>
                </a:cubicBezTo>
                <a:cubicBezTo>
                  <a:pt x="212293" y="437006"/>
                  <a:pt x="200673" y="441858"/>
                  <a:pt x="190310" y="439076"/>
                </a:cubicBezTo>
                <a:cubicBezTo>
                  <a:pt x="170358" y="433742"/>
                  <a:pt x="154991" y="420407"/>
                  <a:pt x="141605" y="404228"/>
                </a:cubicBezTo>
                <a:cubicBezTo>
                  <a:pt x="129299" y="389381"/>
                  <a:pt x="118631" y="372147"/>
                  <a:pt x="106922" y="357695"/>
                </a:cubicBezTo>
                <a:cubicBezTo>
                  <a:pt x="50242" y="287681"/>
                  <a:pt x="0" y="179020"/>
                  <a:pt x="0" y="85205"/>
                </a:cubicBezTo>
                <a:cubicBezTo>
                  <a:pt x="0" y="80671"/>
                  <a:pt x="3696" y="76975"/>
                  <a:pt x="8243" y="76975"/>
                </a:cubicBezTo>
                <a:cubicBezTo>
                  <a:pt x="12789" y="76975"/>
                  <a:pt x="16472" y="80671"/>
                  <a:pt x="16472" y="85205"/>
                </a:cubicBezTo>
                <a:cubicBezTo>
                  <a:pt x="16472" y="175489"/>
                  <a:pt x="65177" y="279946"/>
                  <a:pt x="119736" y="347333"/>
                </a:cubicBezTo>
                <a:cubicBezTo>
                  <a:pt x="131407" y="361733"/>
                  <a:pt x="142024" y="378916"/>
                  <a:pt x="154293" y="393712"/>
                </a:cubicBezTo>
                <a:cubicBezTo>
                  <a:pt x="165456" y="407199"/>
                  <a:pt x="177953" y="418718"/>
                  <a:pt x="194564" y="423163"/>
                </a:cubicBezTo>
                <a:cubicBezTo>
                  <a:pt x="196977" y="423811"/>
                  <a:pt x="199467" y="423252"/>
                  <a:pt x="202019" y="422223"/>
                </a:cubicBezTo>
                <a:cubicBezTo>
                  <a:pt x="205677" y="420763"/>
                  <a:pt x="209334" y="418274"/>
                  <a:pt x="212979" y="415353"/>
                </a:cubicBezTo>
                <a:cubicBezTo>
                  <a:pt x="226162" y="404786"/>
                  <a:pt x="238887" y="388988"/>
                  <a:pt x="247790" y="383120"/>
                </a:cubicBezTo>
                <a:cubicBezTo>
                  <a:pt x="256807" y="377177"/>
                  <a:pt x="275057" y="366115"/>
                  <a:pt x="284810" y="3561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0" name="Freeform 3110"/>
          <p:cNvSpPr/>
          <p:nvPr/>
        </p:nvSpPr>
        <p:spPr>
          <a:xfrm rot="0" flipH="0" flipV="0">
            <a:off x="13104902" y="11123643"/>
            <a:ext cx="78409" cy="47015"/>
          </a:xfrm>
          <a:custGeom>
            <a:pathLst>
              <a:path w="78409" h="47015">
                <a:moveTo>
                  <a:pt x="10591" y="46126"/>
                </a:moveTo>
                <a:cubicBezTo>
                  <a:pt x="14731" y="45301"/>
                  <a:pt x="19404" y="42672"/>
                  <a:pt x="24256" y="38811"/>
                </a:cubicBezTo>
                <a:cubicBezTo>
                  <a:pt x="29691" y="34506"/>
                  <a:pt x="35648" y="28588"/>
                  <a:pt x="41858" y="23838"/>
                </a:cubicBezTo>
                <a:cubicBezTo>
                  <a:pt x="46951" y="19952"/>
                  <a:pt x="52005" y="16332"/>
                  <a:pt x="57339" y="17793"/>
                </a:cubicBezTo>
                <a:cubicBezTo>
                  <a:pt x="59346" y="18339"/>
                  <a:pt x="61276" y="19685"/>
                  <a:pt x="63257" y="21819"/>
                </a:cubicBezTo>
                <a:cubicBezTo>
                  <a:pt x="66369" y="25146"/>
                  <a:pt x="71589" y="25311"/>
                  <a:pt x="74903" y="22212"/>
                </a:cubicBezTo>
                <a:cubicBezTo>
                  <a:pt x="78231" y="19114"/>
                  <a:pt x="78409" y="13894"/>
                  <a:pt x="75310" y="10567"/>
                </a:cubicBezTo>
                <a:cubicBezTo>
                  <a:pt x="70496" y="5423"/>
                  <a:pt x="65531" y="2743"/>
                  <a:pt x="60667" y="1638"/>
                </a:cubicBezTo>
                <a:cubicBezTo>
                  <a:pt x="53453" y="0"/>
                  <a:pt x="46163" y="1829"/>
                  <a:pt x="39115" y="5867"/>
                </a:cubicBezTo>
                <a:cubicBezTo>
                  <a:pt x="30999" y="10516"/>
                  <a:pt x="23125" y="18288"/>
                  <a:pt x="16052" y="24244"/>
                </a:cubicBezTo>
                <a:cubicBezTo>
                  <a:pt x="12826" y="26962"/>
                  <a:pt x="10033" y="29439"/>
                  <a:pt x="7353" y="29972"/>
                </a:cubicBezTo>
                <a:cubicBezTo>
                  <a:pt x="2895" y="30874"/>
                  <a:pt x="0" y="35217"/>
                  <a:pt x="889" y="39675"/>
                </a:cubicBezTo>
                <a:cubicBezTo>
                  <a:pt x="1790" y="44133"/>
                  <a:pt x="6121" y="47015"/>
                  <a:pt x="10591" y="461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1" name="Freeform 3111"/>
          <p:cNvSpPr/>
          <p:nvPr/>
        </p:nvSpPr>
        <p:spPr>
          <a:xfrm rot="0" flipH="0" flipV="0">
            <a:off x="13178659" y="10556002"/>
            <a:ext cx="575487" cy="585672"/>
          </a:xfrm>
          <a:custGeom>
            <a:pathLst>
              <a:path w="575487" h="585672">
                <a:moveTo>
                  <a:pt x="16929" y="579437"/>
                </a:moveTo>
                <a:lnTo>
                  <a:pt x="16879" y="579538"/>
                </a:lnTo>
                <a:lnTo>
                  <a:pt x="16904" y="579487"/>
                </a:lnTo>
                <a:close/>
                <a:moveTo>
                  <a:pt x="16739" y="579805"/>
                </a:moveTo>
                <a:lnTo>
                  <a:pt x="16663" y="579957"/>
                </a:lnTo>
                <a:lnTo>
                  <a:pt x="16688" y="579919"/>
                </a:lnTo>
                <a:close/>
                <a:moveTo>
                  <a:pt x="5004" y="569074"/>
                </a:moveTo>
                <a:cubicBezTo>
                  <a:pt x="5322" y="568681"/>
                  <a:pt x="5690" y="568249"/>
                  <a:pt x="6020" y="567842"/>
                </a:cubicBezTo>
                <a:cubicBezTo>
                  <a:pt x="14008" y="557746"/>
                  <a:pt x="12573" y="557644"/>
                  <a:pt x="20408" y="546443"/>
                </a:cubicBezTo>
                <a:cubicBezTo>
                  <a:pt x="32880" y="528676"/>
                  <a:pt x="49326" y="516268"/>
                  <a:pt x="62407" y="499034"/>
                </a:cubicBezTo>
                <a:cubicBezTo>
                  <a:pt x="95732" y="455117"/>
                  <a:pt x="138467" y="416357"/>
                  <a:pt x="175945" y="376225"/>
                </a:cubicBezTo>
                <a:cubicBezTo>
                  <a:pt x="214820" y="334632"/>
                  <a:pt x="253822" y="293370"/>
                  <a:pt x="293611" y="252717"/>
                </a:cubicBezTo>
                <a:cubicBezTo>
                  <a:pt x="319531" y="226225"/>
                  <a:pt x="341591" y="194158"/>
                  <a:pt x="368452" y="169024"/>
                </a:cubicBezTo>
                <a:cubicBezTo>
                  <a:pt x="410133" y="129972"/>
                  <a:pt x="456234" y="97130"/>
                  <a:pt x="498500" y="58864"/>
                </a:cubicBezTo>
                <a:cubicBezTo>
                  <a:pt x="519455" y="39878"/>
                  <a:pt x="538645" y="19660"/>
                  <a:pt x="561238" y="2731"/>
                </a:cubicBezTo>
                <a:cubicBezTo>
                  <a:pt x="564883" y="0"/>
                  <a:pt x="570039" y="749"/>
                  <a:pt x="572769" y="4382"/>
                </a:cubicBezTo>
                <a:cubicBezTo>
                  <a:pt x="575487" y="8026"/>
                  <a:pt x="574751" y="13195"/>
                  <a:pt x="571118" y="15913"/>
                </a:cubicBezTo>
                <a:cubicBezTo>
                  <a:pt x="548944" y="32537"/>
                  <a:pt x="530135" y="52426"/>
                  <a:pt x="509562" y="71069"/>
                </a:cubicBezTo>
                <a:cubicBezTo>
                  <a:pt x="467359" y="109283"/>
                  <a:pt x="421322" y="142062"/>
                  <a:pt x="379704" y="181038"/>
                </a:cubicBezTo>
                <a:cubicBezTo>
                  <a:pt x="353034" y="206032"/>
                  <a:pt x="331139" y="237909"/>
                  <a:pt x="305384" y="264249"/>
                </a:cubicBezTo>
                <a:cubicBezTo>
                  <a:pt x="265683" y="304800"/>
                  <a:pt x="226771" y="345961"/>
                  <a:pt x="187998" y="387477"/>
                </a:cubicBezTo>
                <a:cubicBezTo>
                  <a:pt x="150888" y="427203"/>
                  <a:pt x="108521" y="465518"/>
                  <a:pt x="75539" y="508991"/>
                </a:cubicBezTo>
                <a:cubicBezTo>
                  <a:pt x="62585" y="526072"/>
                  <a:pt x="46253" y="538302"/>
                  <a:pt x="33921" y="555904"/>
                </a:cubicBezTo>
                <a:cubicBezTo>
                  <a:pt x="25780" y="567512"/>
                  <a:pt x="27228" y="567588"/>
                  <a:pt x="18935" y="578066"/>
                </a:cubicBezTo>
                <a:cubicBezTo>
                  <a:pt x="16256" y="581443"/>
                  <a:pt x="13577" y="583602"/>
                  <a:pt x="13018" y="583894"/>
                </a:cubicBezTo>
                <a:cubicBezTo>
                  <a:pt x="9576" y="585672"/>
                  <a:pt x="6909" y="584669"/>
                  <a:pt x="5449" y="583932"/>
                </a:cubicBezTo>
                <a:cubicBezTo>
                  <a:pt x="3556" y="582954"/>
                  <a:pt x="2058" y="581430"/>
                  <a:pt x="1308" y="579031"/>
                </a:cubicBezTo>
                <a:cubicBezTo>
                  <a:pt x="1105" y="578383"/>
                  <a:pt x="0" y="575577"/>
                  <a:pt x="2439" y="571665"/>
                </a:cubicBezTo>
                <a:cubicBezTo>
                  <a:pt x="3112" y="570586"/>
                  <a:pt x="3988" y="569709"/>
                  <a:pt x="5004" y="5690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2" name="Freeform 3112"/>
          <p:cNvSpPr/>
          <p:nvPr/>
        </p:nvSpPr>
        <p:spPr>
          <a:xfrm rot="0" flipH="0" flipV="0">
            <a:off x="13376128" y="10399944"/>
            <a:ext cx="844067" cy="1104937"/>
          </a:xfrm>
          <a:custGeom>
            <a:pathLst>
              <a:path w="844067" h="1104937">
                <a:moveTo>
                  <a:pt x="27000" y="335978"/>
                </a:moveTo>
                <a:cubicBezTo>
                  <a:pt x="27025" y="337336"/>
                  <a:pt x="26721" y="338721"/>
                  <a:pt x="26023" y="339991"/>
                </a:cubicBezTo>
                <a:cubicBezTo>
                  <a:pt x="23876" y="344004"/>
                  <a:pt x="18873" y="345515"/>
                  <a:pt x="14872" y="343369"/>
                </a:cubicBezTo>
                <a:cubicBezTo>
                  <a:pt x="9805" y="340664"/>
                  <a:pt x="8725" y="336930"/>
                  <a:pt x="8789" y="333769"/>
                </a:cubicBezTo>
                <a:cubicBezTo>
                  <a:pt x="8852" y="331267"/>
                  <a:pt x="9957" y="328181"/>
                  <a:pt x="13069" y="325399"/>
                </a:cubicBezTo>
                <a:cubicBezTo>
                  <a:pt x="15240" y="323482"/>
                  <a:pt x="18987" y="321310"/>
                  <a:pt x="23178" y="319202"/>
                </a:cubicBezTo>
                <a:cubicBezTo>
                  <a:pt x="27825" y="316865"/>
                  <a:pt x="33184" y="314579"/>
                  <a:pt x="36016" y="312433"/>
                </a:cubicBezTo>
                <a:cubicBezTo>
                  <a:pt x="56883" y="296558"/>
                  <a:pt x="77101" y="280289"/>
                  <a:pt x="98373" y="265113"/>
                </a:cubicBezTo>
                <a:cubicBezTo>
                  <a:pt x="146976" y="230416"/>
                  <a:pt x="189267" y="186106"/>
                  <a:pt x="240067" y="154737"/>
                </a:cubicBezTo>
                <a:cubicBezTo>
                  <a:pt x="321868" y="104242"/>
                  <a:pt x="401015" y="44501"/>
                  <a:pt x="494258" y="19545"/>
                </a:cubicBezTo>
                <a:cubicBezTo>
                  <a:pt x="541997" y="6769"/>
                  <a:pt x="606247" y="0"/>
                  <a:pt x="654367" y="12268"/>
                </a:cubicBezTo>
                <a:cubicBezTo>
                  <a:pt x="739685" y="34011"/>
                  <a:pt x="814971" y="123050"/>
                  <a:pt x="827734" y="216268"/>
                </a:cubicBezTo>
                <a:cubicBezTo>
                  <a:pt x="844067" y="335534"/>
                  <a:pt x="784847" y="501840"/>
                  <a:pt x="696074" y="576858"/>
                </a:cubicBezTo>
                <a:cubicBezTo>
                  <a:pt x="668299" y="600315"/>
                  <a:pt x="639076" y="621537"/>
                  <a:pt x="611263" y="644638"/>
                </a:cubicBezTo>
                <a:cubicBezTo>
                  <a:pt x="556716" y="689914"/>
                  <a:pt x="504951" y="740561"/>
                  <a:pt x="452195" y="788326"/>
                </a:cubicBezTo>
                <a:cubicBezTo>
                  <a:pt x="424852" y="813104"/>
                  <a:pt x="389661" y="832878"/>
                  <a:pt x="360120" y="855306"/>
                </a:cubicBezTo>
                <a:cubicBezTo>
                  <a:pt x="326135" y="881138"/>
                  <a:pt x="293395" y="909065"/>
                  <a:pt x="259600" y="935100"/>
                </a:cubicBezTo>
                <a:cubicBezTo>
                  <a:pt x="197827" y="982712"/>
                  <a:pt x="133857" y="1027010"/>
                  <a:pt x="67817" y="1066278"/>
                </a:cubicBezTo>
                <a:cubicBezTo>
                  <a:pt x="63029" y="1069136"/>
                  <a:pt x="24079" y="1091653"/>
                  <a:pt x="15786" y="1099997"/>
                </a:cubicBezTo>
                <a:cubicBezTo>
                  <a:pt x="14516" y="1102905"/>
                  <a:pt x="11608" y="1104937"/>
                  <a:pt x="8230" y="1104937"/>
                </a:cubicBezTo>
                <a:cubicBezTo>
                  <a:pt x="3683" y="1104937"/>
                  <a:pt x="0" y="1101241"/>
                  <a:pt x="0" y="1096695"/>
                </a:cubicBezTo>
                <a:cubicBezTo>
                  <a:pt x="0" y="1095387"/>
                  <a:pt x="280" y="1093761"/>
                  <a:pt x="1270" y="1091983"/>
                </a:cubicBezTo>
                <a:cubicBezTo>
                  <a:pt x="2159" y="1090345"/>
                  <a:pt x="4560" y="1087665"/>
                  <a:pt x="8370" y="1084681"/>
                </a:cubicBezTo>
                <a:cubicBezTo>
                  <a:pt x="21527" y="1074343"/>
                  <a:pt x="54863" y="1054810"/>
                  <a:pt x="59397" y="1052118"/>
                </a:cubicBezTo>
                <a:cubicBezTo>
                  <a:pt x="124878" y="1013180"/>
                  <a:pt x="188289" y="969250"/>
                  <a:pt x="249542" y="922044"/>
                </a:cubicBezTo>
                <a:cubicBezTo>
                  <a:pt x="283374" y="895997"/>
                  <a:pt x="316140" y="868044"/>
                  <a:pt x="350164" y="842187"/>
                </a:cubicBezTo>
                <a:cubicBezTo>
                  <a:pt x="379310" y="820038"/>
                  <a:pt x="414134" y="800582"/>
                  <a:pt x="441147" y="776121"/>
                </a:cubicBezTo>
                <a:cubicBezTo>
                  <a:pt x="494055" y="728192"/>
                  <a:pt x="546010" y="677392"/>
                  <a:pt x="600747" y="631964"/>
                </a:cubicBezTo>
                <a:cubicBezTo>
                  <a:pt x="628522" y="608900"/>
                  <a:pt x="657707" y="587704"/>
                  <a:pt x="685444" y="564273"/>
                </a:cubicBezTo>
                <a:cubicBezTo>
                  <a:pt x="770546" y="492353"/>
                  <a:pt x="827074" y="332829"/>
                  <a:pt x="811415" y="218503"/>
                </a:cubicBezTo>
                <a:cubicBezTo>
                  <a:pt x="799528" y="131699"/>
                  <a:pt x="729754" y="48476"/>
                  <a:pt x="650303" y="28232"/>
                </a:cubicBezTo>
                <a:cubicBezTo>
                  <a:pt x="604684" y="16612"/>
                  <a:pt x="543775" y="23355"/>
                  <a:pt x="498525" y="35458"/>
                </a:cubicBezTo>
                <a:cubicBezTo>
                  <a:pt x="406818" y="60008"/>
                  <a:pt x="329171" y="119101"/>
                  <a:pt x="248741" y="168758"/>
                </a:cubicBezTo>
                <a:cubicBezTo>
                  <a:pt x="198246" y="199936"/>
                  <a:pt x="156260" y="244056"/>
                  <a:pt x="107937" y="278536"/>
                </a:cubicBezTo>
                <a:cubicBezTo>
                  <a:pt x="86817" y="293599"/>
                  <a:pt x="66725" y="309778"/>
                  <a:pt x="45999" y="325552"/>
                </a:cubicBezTo>
                <a:cubicBezTo>
                  <a:pt x="43078" y="327774"/>
                  <a:pt x="38049" y="330264"/>
                  <a:pt x="33095" y="332677"/>
                </a:cubicBezTo>
                <a:cubicBezTo>
                  <a:pt x="31216" y="333604"/>
                  <a:pt x="28841" y="334924"/>
                  <a:pt x="27000" y="3359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3" name="Freeform 3113"/>
          <p:cNvSpPr/>
          <p:nvPr/>
        </p:nvSpPr>
        <p:spPr>
          <a:xfrm rot="0" flipH="0" flipV="0">
            <a:off x="13073927" y="11510939"/>
            <a:ext cx="132206" cy="85546"/>
          </a:xfrm>
          <a:custGeom>
            <a:pathLst>
              <a:path w="132206" h="85546">
                <a:moveTo>
                  <a:pt x="7137" y="67995"/>
                </a:moveTo>
                <a:cubicBezTo>
                  <a:pt x="8445" y="66916"/>
                  <a:pt x="11315" y="64554"/>
                  <a:pt x="12534" y="63677"/>
                </a:cubicBezTo>
                <a:cubicBezTo>
                  <a:pt x="15747" y="61379"/>
                  <a:pt x="19074" y="59334"/>
                  <a:pt x="22275" y="56985"/>
                </a:cubicBezTo>
                <a:cubicBezTo>
                  <a:pt x="30505" y="50927"/>
                  <a:pt x="39013" y="45872"/>
                  <a:pt x="48005" y="41237"/>
                </a:cubicBezTo>
                <a:cubicBezTo>
                  <a:pt x="72148" y="28791"/>
                  <a:pt x="95071" y="14910"/>
                  <a:pt x="118909" y="2146"/>
                </a:cubicBezTo>
                <a:cubicBezTo>
                  <a:pt x="122910" y="0"/>
                  <a:pt x="127914" y="1524"/>
                  <a:pt x="130060" y="5537"/>
                </a:cubicBezTo>
                <a:cubicBezTo>
                  <a:pt x="132206" y="9537"/>
                  <a:pt x="130695" y="14541"/>
                  <a:pt x="126682" y="16688"/>
                </a:cubicBezTo>
                <a:cubicBezTo>
                  <a:pt x="102768" y="29476"/>
                  <a:pt x="79768" y="43396"/>
                  <a:pt x="55549" y="55880"/>
                </a:cubicBezTo>
                <a:cubicBezTo>
                  <a:pt x="47332" y="60109"/>
                  <a:pt x="39547" y="64719"/>
                  <a:pt x="32041" y="70242"/>
                </a:cubicBezTo>
                <a:cubicBezTo>
                  <a:pt x="28777" y="72655"/>
                  <a:pt x="25386" y="74751"/>
                  <a:pt x="22110" y="77088"/>
                </a:cubicBezTo>
                <a:cubicBezTo>
                  <a:pt x="20700" y="78078"/>
                  <a:pt x="17297" y="80974"/>
                  <a:pt x="16814" y="81380"/>
                </a:cubicBezTo>
                <a:cubicBezTo>
                  <a:pt x="11632" y="85546"/>
                  <a:pt x="6718" y="81634"/>
                  <a:pt x="6553" y="81507"/>
                </a:cubicBezTo>
                <a:cubicBezTo>
                  <a:pt x="5779" y="80923"/>
                  <a:pt x="0" y="75411"/>
                  <a:pt x="5537" y="69404"/>
                </a:cubicBezTo>
                <a:cubicBezTo>
                  <a:pt x="5588" y="69353"/>
                  <a:pt x="5867" y="69049"/>
                  <a:pt x="6502" y="68490"/>
                </a:cubicBezTo>
                <a:cubicBezTo>
                  <a:pt x="6718" y="68299"/>
                  <a:pt x="6922" y="68147"/>
                  <a:pt x="7137" y="679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4" name="Freeform 3114"/>
          <p:cNvSpPr/>
          <p:nvPr/>
        </p:nvSpPr>
        <p:spPr>
          <a:xfrm rot="0" flipH="0" flipV="0">
            <a:off x="12893131" y="11668673"/>
            <a:ext cx="43204" cy="22199"/>
          </a:xfrm>
          <a:custGeom>
            <a:pathLst>
              <a:path w="43204" h="22199">
                <a:moveTo>
                  <a:pt x="16941" y="15570"/>
                </a:moveTo>
                <a:cubicBezTo>
                  <a:pt x="16966" y="15456"/>
                  <a:pt x="16991" y="15342"/>
                  <a:pt x="17017" y="15228"/>
                </a:cubicBezTo>
                <a:close/>
                <a:moveTo>
                  <a:pt x="14008" y="4585"/>
                </a:moveTo>
                <a:cubicBezTo>
                  <a:pt x="21233" y="2794"/>
                  <a:pt x="27824" y="0"/>
                  <a:pt x="34974" y="0"/>
                </a:cubicBezTo>
                <a:cubicBezTo>
                  <a:pt x="39521" y="0"/>
                  <a:pt x="43204" y="3683"/>
                  <a:pt x="43204" y="8243"/>
                </a:cubicBezTo>
                <a:cubicBezTo>
                  <a:pt x="43204" y="12777"/>
                  <a:pt x="39521" y="16471"/>
                  <a:pt x="34974" y="16471"/>
                </a:cubicBezTo>
                <a:cubicBezTo>
                  <a:pt x="28891" y="16471"/>
                  <a:pt x="23367" y="19303"/>
                  <a:pt x="17194" y="20764"/>
                </a:cubicBezTo>
                <a:cubicBezTo>
                  <a:pt x="16230" y="20992"/>
                  <a:pt x="14401" y="20980"/>
                  <a:pt x="12954" y="20929"/>
                </a:cubicBezTo>
                <a:cubicBezTo>
                  <a:pt x="11341" y="21831"/>
                  <a:pt x="9398" y="22199"/>
                  <a:pt x="7442" y="21856"/>
                </a:cubicBezTo>
                <a:cubicBezTo>
                  <a:pt x="2959" y="21043"/>
                  <a:pt x="0" y="16751"/>
                  <a:pt x="800" y="12269"/>
                </a:cubicBezTo>
                <a:cubicBezTo>
                  <a:pt x="1638" y="7722"/>
                  <a:pt x="4368" y="5385"/>
                  <a:pt x="8432" y="4560"/>
                </a:cubicBezTo>
                <a:cubicBezTo>
                  <a:pt x="9741" y="4293"/>
                  <a:pt x="12954" y="4509"/>
                  <a:pt x="14008" y="45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5" name="Freeform 3115"/>
          <p:cNvSpPr/>
          <p:nvPr/>
        </p:nvSpPr>
        <p:spPr>
          <a:xfrm rot="0" flipH="0" flipV="0">
            <a:off x="12807533" y="11680247"/>
            <a:ext cx="30365" cy="19608"/>
          </a:xfrm>
          <a:custGeom>
            <a:pathLst>
              <a:path w="30365" h="19608">
                <a:moveTo>
                  <a:pt x="16827" y="11252"/>
                </a:moveTo>
                <a:lnTo>
                  <a:pt x="16789" y="11391"/>
                </a:lnTo>
                <a:lnTo>
                  <a:pt x="16815" y="11328"/>
                </a:lnTo>
                <a:close/>
                <a:moveTo>
                  <a:pt x="13538" y="2515"/>
                </a:moveTo>
                <a:cubicBezTo>
                  <a:pt x="16256" y="1969"/>
                  <a:pt x="20319" y="1219"/>
                  <a:pt x="22135" y="1219"/>
                </a:cubicBezTo>
                <a:cubicBezTo>
                  <a:pt x="26669" y="1219"/>
                  <a:pt x="30365" y="4915"/>
                  <a:pt x="30365" y="9462"/>
                </a:cubicBezTo>
                <a:cubicBezTo>
                  <a:pt x="30365" y="14007"/>
                  <a:pt x="26669" y="17703"/>
                  <a:pt x="22135" y="17703"/>
                </a:cubicBezTo>
                <a:cubicBezTo>
                  <a:pt x="19341" y="17703"/>
                  <a:pt x="14199" y="19443"/>
                  <a:pt x="11240" y="19532"/>
                </a:cubicBezTo>
                <a:cubicBezTo>
                  <a:pt x="8560" y="19608"/>
                  <a:pt x="6464" y="18935"/>
                  <a:pt x="5029" y="18097"/>
                </a:cubicBezTo>
                <a:cubicBezTo>
                  <a:pt x="3226" y="17030"/>
                  <a:pt x="1956" y="15557"/>
                  <a:pt x="1194" y="13728"/>
                </a:cubicBezTo>
                <a:cubicBezTo>
                  <a:pt x="445" y="12001"/>
                  <a:pt x="0" y="9652"/>
                  <a:pt x="1041" y="6617"/>
                </a:cubicBezTo>
                <a:cubicBezTo>
                  <a:pt x="2489" y="2312"/>
                  <a:pt x="7176" y="0"/>
                  <a:pt x="11481" y="1461"/>
                </a:cubicBezTo>
                <a:cubicBezTo>
                  <a:pt x="12243" y="1715"/>
                  <a:pt x="12916" y="2070"/>
                  <a:pt x="13538" y="251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Freeform 3116"/>
          <p:cNvSpPr/>
          <p:nvPr/>
        </p:nvSpPr>
        <p:spPr>
          <a:xfrm rot="0" flipH="0" flipV="0">
            <a:off x="12161114" y="11332203"/>
            <a:ext cx="589787" cy="434923"/>
          </a:xfrm>
          <a:custGeom>
            <a:pathLst>
              <a:path w="589787" h="434923">
                <a:moveTo>
                  <a:pt x="555345" y="97396"/>
                </a:moveTo>
                <a:lnTo>
                  <a:pt x="554520" y="97270"/>
                </a:lnTo>
                <a:cubicBezTo>
                  <a:pt x="548208" y="96304"/>
                  <a:pt x="516788" y="91758"/>
                  <a:pt x="513944" y="91301"/>
                </a:cubicBezTo>
                <a:cubicBezTo>
                  <a:pt x="473113" y="84747"/>
                  <a:pt x="432371" y="74295"/>
                  <a:pt x="391884" y="65621"/>
                </a:cubicBezTo>
                <a:cubicBezTo>
                  <a:pt x="349466" y="56541"/>
                  <a:pt x="308496" y="41326"/>
                  <a:pt x="266459" y="30950"/>
                </a:cubicBezTo>
                <a:cubicBezTo>
                  <a:pt x="256807" y="28562"/>
                  <a:pt x="246799" y="24422"/>
                  <a:pt x="236626" y="21311"/>
                </a:cubicBezTo>
                <a:cubicBezTo>
                  <a:pt x="227863" y="18631"/>
                  <a:pt x="218986" y="16688"/>
                  <a:pt x="210109" y="18275"/>
                </a:cubicBezTo>
                <a:cubicBezTo>
                  <a:pt x="179006" y="23813"/>
                  <a:pt x="130048" y="61849"/>
                  <a:pt x="110198" y="85459"/>
                </a:cubicBezTo>
                <a:cubicBezTo>
                  <a:pt x="94196" y="104469"/>
                  <a:pt x="75489" y="121741"/>
                  <a:pt x="61519" y="142671"/>
                </a:cubicBezTo>
                <a:cubicBezTo>
                  <a:pt x="17399" y="208800"/>
                  <a:pt x="34544" y="293052"/>
                  <a:pt x="73609" y="355790"/>
                </a:cubicBezTo>
                <a:cubicBezTo>
                  <a:pt x="85560" y="374954"/>
                  <a:pt x="98780" y="397230"/>
                  <a:pt x="121907" y="402526"/>
                </a:cubicBezTo>
                <a:cubicBezTo>
                  <a:pt x="191592" y="418515"/>
                  <a:pt x="268757" y="399859"/>
                  <a:pt x="338963" y="395579"/>
                </a:cubicBezTo>
                <a:cubicBezTo>
                  <a:pt x="417474" y="390766"/>
                  <a:pt x="502018" y="392226"/>
                  <a:pt x="578509" y="371754"/>
                </a:cubicBezTo>
                <a:cubicBezTo>
                  <a:pt x="582916" y="370573"/>
                  <a:pt x="587425" y="373189"/>
                  <a:pt x="588606" y="377583"/>
                </a:cubicBezTo>
                <a:cubicBezTo>
                  <a:pt x="589787" y="381964"/>
                  <a:pt x="587171" y="386498"/>
                  <a:pt x="582777" y="387654"/>
                </a:cubicBezTo>
                <a:cubicBezTo>
                  <a:pt x="505231" y="408406"/>
                  <a:pt x="419557" y="407148"/>
                  <a:pt x="339954" y="412013"/>
                </a:cubicBezTo>
                <a:cubicBezTo>
                  <a:pt x="268249" y="416394"/>
                  <a:pt x="189420" y="434923"/>
                  <a:pt x="118224" y="418591"/>
                </a:cubicBezTo>
                <a:cubicBezTo>
                  <a:pt x="90779" y="412305"/>
                  <a:pt x="73800" y="387248"/>
                  <a:pt x="59639" y="364489"/>
                </a:cubicBezTo>
                <a:cubicBezTo>
                  <a:pt x="17297" y="296532"/>
                  <a:pt x="0" y="205168"/>
                  <a:pt x="47815" y="133540"/>
                </a:cubicBezTo>
                <a:cubicBezTo>
                  <a:pt x="62128" y="112089"/>
                  <a:pt x="81204" y="94323"/>
                  <a:pt x="97587" y="74854"/>
                </a:cubicBezTo>
                <a:cubicBezTo>
                  <a:pt x="119278" y="49048"/>
                  <a:pt x="173215" y="8115"/>
                  <a:pt x="207226" y="2045"/>
                </a:cubicBezTo>
                <a:cubicBezTo>
                  <a:pt x="218643" y="0"/>
                  <a:pt x="230149" y="2108"/>
                  <a:pt x="241440" y="5563"/>
                </a:cubicBezTo>
                <a:cubicBezTo>
                  <a:pt x="251320" y="8573"/>
                  <a:pt x="261036" y="12637"/>
                  <a:pt x="270408" y="14948"/>
                </a:cubicBezTo>
                <a:cubicBezTo>
                  <a:pt x="312268" y="25286"/>
                  <a:pt x="353085" y="40475"/>
                  <a:pt x="395325" y="49518"/>
                </a:cubicBezTo>
                <a:cubicBezTo>
                  <a:pt x="435534" y="58128"/>
                  <a:pt x="476009" y="68529"/>
                  <a:pt x="516560" y="75032"/>
                </a:cubicBezTo>
                <a:cubicBezTo>
                  <a:pt x="519392" y="75476"/>
                  <a:pt x="550710" y="80023"/>
                  <a:pt x="556995" y="80988"/>
                </a:cubicBezTo>
                <a:cubicBezTo>
                  <a:pt x="561059" y="81598"/>
                  <a:pt x="562825" y="83630"/>
                  <a:pt x="562876" y="83680"/>
                </a:cubicBezTo>
                <a:cubicBezTo>
                  <a:pt x="565974" y="87008"/>
                  <a:pt x="565797" y="92228"/>
                  <a:pt x="562482" y="95326"/>
                </a:cubicBezTo>
                <a:cubicBezTo>
                  <a:pt x="560488" y="97168"/>
                  <a:pt x="557821" y="97853"/>
                  <a:pt x="555345" y="9739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7" name="Freeform 3117"/>
          <p:cNvSpPr/>
          <p:nvPr/>
        </p:nvSpPr>
        <p:spPr>
          <a:xfrm rot="0" flipH="0" flipV="0">
            <a:off x="12078971" y="11318836"/>
            <a:ext cx="304495" cy="449058"/>
          </a:xfrm>
          <a:custGeom>
            <a:pathLst>
              <a:path w="304495" h="449058">
                <a:moveTo>
                  <a:pt x="288747" y="26860"/>
                </a:moveTo>
                <a:lnTo>
                  <a:pt x="288785" y="26885"/>
                </a:lnTo>
                <a:close/>
                <a:moveTo>
                  <a:pt x="293814" y="11887"/>
                </a:moveTo>
                <a:cubicBezTo>
                  <a:pt x="295185" y="11938"/>
                  <a:pt x="296532" y="12332"/>
                  <a:pt x="297776" y="13094"/>
                </a:cubicBezTo>
                <a:cubicBezTo>
                  <a:pt x="304495" y="17196"/>
                  <a:pt x="301891" y="23279"/>
                  <a:pt x="301548" y="24041"/>
                </a:cubicBezTo>
                <a:cubicBezTo>
                  <a:pt x="300824" y="25578"/>
                  <a:pt x="298564" y="29565"/>
                  <a:pt x="292772" y="28752"/>
                </a:cubicBezTo>
                <a:cubicBezTo>
                  <a:pt x="291693" y="28599"/>
                  <a:pt x="284607" y="25692"/>
                  <a:pt x="281699" y="25260"/>
                </a:cubicBezTo>
                <a:cubicBezTo>
                  <a:pt x="273546" y="24003"/>
                  <a:pt x="264910" y="26175"/>
                  <a:pt x="256705" y="25311"/>
                </a:cubicBezTo>
                <a:cubicBezTo>
                  <a:pt x="233503" y="22822"/>
                  <a:pt x="211671" y="16510"/>
                  <a:pt x="188557" y="20041"/>
                </a:cubicBezTo>
                <a:cubicBezTo>
                  <a:pt x="177534" y="21730"/>
                  <a:pt x="164249" y="30619"/>
                  <a:pt x="150279" y="42646"/>
                </a:cubicBezTo>
                <a:cubicBezTo>
                  <a:pt x="115138" y="72910"/>
                  <a:pt x="77191" y="123697"/>
                  <a:pt x="63856" y="149376"/>
                </a:cubicBezTo>
                <a:cubicBezTo>
                  <a:pt x="17971" y="237781"/>
                  <a:pt x="48197" y="299554"/>
                  <a:pt x="98527" y="374992"/>
                </a:cubicBezTo>
                <a:cubicBezTo>
                  <a:pt x="109309" y="391146"/>
                  <a:pt x="129020" y="412609"/>
                  <a:pt x="150432" y="423226"/>
                </a:cubicBezTo>
                <a:cubicBezTo>
                  <a:pt x="163068" y="429475"/>
                  <a:pt x="176314" y="431977"/>
                  <a:pt x="188303" y="425576"/>
                </a:cubicBezTo>
                <a:cubicBezTo>
                  <a:pt x="192316" y="423430"/>
                  <a:pt x="197308" y="424941"/>
                  <a:pt x="199454" y="428941"/>
                </a:cubicBezTo>
                <a:cubicBezTo>
                  <a:pt x="201600" y="432967"/>
                  <a:pt x="200089" y="437958"/>
                  <a:pt x="196076" y="440105"/>
                </a:cubicBezTo>
                <a:cubicBezTo>
                  <a:pt x="179350" y="449058"/>
                  <a:pt x="160782" y="446734"/>
                  <a:pt x="143129" y="437984"/>
                </a:cubicBezTo>
                <a:cubicBezTo>
                  <a:pt x="119139" y="426109"/>
                  <a:pt x="96901" y="402233"/>
                  <a:pt x="84824" y="384149"/>
                </a:cubicBezTo>
                <a:cubicBezTo>
                  <a:pt x="30798" y="303186"/>
                  <a:pt x="0" y="236664"/>
                  <a:pt x="49238" y="141795"/>
                </a:cubicBezTo>
                <a:cubicBezTo>
                  <a:pt x="63157" y="114959"/>
                  <a:pt x="102794" y="61797"/>
                  <a:pt x="139522" y="30174"/>
                </a:cubicBezTo>
                <a:cubicBezTo>
                  <a:pt x="156337" y="15672"/>
                  <a:pt x="172796" y="5779"/>
                  <a:pt x="186068" y="3746"/>
                </a:cubicBezTo>
                <a:cubicBezTo>
                  <a:pt x="210604" y="0"/>
                  <a:pt x="233820" y="6286"/>
                  <a:pt x="258458" y="8915"/>
                </a:cubicBezTo>
                <a:cubicBezTo>
                  <a:pt x="266903" y="9830"/>
                  <a:pt x="275781" y="7684"/>
                  <a:pt x="284201" y="8979"/>
                </a:cubicBezTo>
                <a:cubicBezTo>
                  <a:pt x="286169" y="9271"/>
                  <a:pt x="291096" y="10935"/>
                  <a:pt x="293814" y="118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Freeform 3118"/>
          <p:cNvSpPr/>
          <p:nvPr/>
        </p:nvSpPr>
        <p:spPr>
          <a:xfrm rot="0" flipH="0" flipV="0">
            <a:off x="13161495" y="11344088"/>
            <a:ext cx="783488" cy="398246"/>
          </a:xfrm>
          <a:custGeom>
            <a:pathLst>
              <a:path w="783488" h="398246">
                <a:moveTo>
                  <a:pt x="460870" y="21590"/>
                </a:moveTo>
                <a:cubicBezTo>
                  <a:pt x="460490" y="22707"/>
                  <a:pt x="459855" y="23761"/>
                  <a:pt x="458978" y="24663"/>
                </a:cubicBezTo>
                <a:cubicBezTo>
                  <a:pt x="455803" y="27914"/>
                  <a:pt x="450583" y="27978"/>
                  <a:pt x="447332" y="24815"/>
                </a:cubicBezTo>
                <a:cubicBezTo>
                  <a:pt x="440119" y="17780"/>
                  <a:pt x="446291" y="8370"/>
                  <a:pt x="452806" y="6630"/>
                </a:cubicBezTo>
                <a:cubicBezTo>
                  <a:pt x="473468" y="1105"/>
                  <a:pt x="496683" y="0"/>
                  <a:pt x="517892" y="0"/>
                </a:cubicBezTo>
                <a:cubicBezTo>
                  <a:pt x="562952" y="0"/>
                  <a:pt x="614540" y="1016"/>
                  <a:pt x="658126" y="14352"/>
                </a:cubicBezTo>
                <a:cubicBezTo>
                  <a:pt x="666025" y="16765"/>
                  <a:pt x="675461" y="24015"/>
                  <a:pt x="685240" y="35293"/>
                </a:cubicBezTo>
                <a:cubicBezTo>
                  <a:pt x="698271" y="50342"/>
                  <a:pt x="712545" y="72707"/>
                  <a:pt x="726033" y="97967"/>
                </a:cubicBezTo>
                <a:cubicBezTo>
                  <a:pt x="749388" y="141757"/>
                  <a:pt x="770394" y="194233"/>
                  <a:pt x="778649" y="231432"/>
                </a:cubicBezTo>
                <a:cubicBezTo>
                  <a:pt x="782484" y="248678"/>
                  <a:pt x="783488" y="262915"/>
                  <a:pt x="781341" y="272059"/>
                </a:cubicBezTo>
                <a:cubicBezTo>
                  <a:pt x="778039" y="286232"/>
                  <a:pt x="764971" y="306324"/>
                  <a:pt x="755941" y="317360"/>
                </a:cubicBezTo>
                <a:cubicBezTo>
                  <a:pt x="740498" y="336257"/>
                  <a:pt x="706767" y="357441"/>
                  <a:pt x="670686" y="372948"/>
                </a:cubicBezTo>
                <a:cubicBezTo>
                  <a:pt x="634479" y="388505"/>
                  <a:pt x="595959" y="398246"/>
                  <a:pt x="571575" y="395363"/>
                </a:cubicBezTo>
                <a:cubicBezTo>
                  <a:pt x="522972" y="389572"/>
                  <a:pt x="478954" y="365417"/>
                  <a:pt x="432435" y="351853"/>
                </a:cubicBezTo>
                <a:cubicBezTo>
                  <a:pt x="403009" y="343255"/>
                  <a:pt x="371120" y="341731"/>
                  <a:pt x="341224" y="334111"/>
                </a:cubicBezTo>
                <a:cubicBezTo>
                  <a:pt x="323507" y="329603"/>
                  <a:pt x="308953" y="318401"/>
                  <a:pt x="291783" y="312280"/>
                </a:cubicBezTo>
                <a:cubicBezTo>
                  <a:pt x="249136" y="297053"/>
                  <a:pt x="204877" y="286372"/>
                  <a:pt x="160960" y="276961"/>
                </a:cubicBezTo>
                <a:cubicBezTo>
                  <a:pt x="152540" y="275170"/>
                  <a:pt x="144056" y="270281"/>
                  <a:pt x="136081" y="264794"/>
                </a:cubicBezTo>
                <a:cubicBezTo>
                  <a:pt x="129312" y="260134"/>
                  <a:pt x="122911" y="255066"/>
                  <a:pt x="117209" y="252018"/>
                </a:cubicBezTo>
                <a:cubicBezTo>
                  <a:pt x="98463" y="241985"/>
                  <a:pt x="29159" y="213563"/>
                  <a:pt x="8230" y="213563"/>
                </a:cubicBezTo>
                <a:cubicBezTo>
                  <a:pt x="3683" y="213563"/>
                  <a:pt x="0" y="209880"/>
                  <a:pt x="0" y="205333"/>
                </a:cubicBezTo>
                <a:cubicBezTo>
                  <a:pt x="0" y="200774"/>
                  <a:pt x="3683" y="197091"/>
                  <a:pt x="8230" y="197091"/>
                </a:cubicBezTo>
                <a:cubicBezTo>
                  <a:pt x="30607" y="197091"/>
                  <a:pt x="104953" y="226758"/>
                  <a:pt x="124994" y="237490"/>
                </a:cubicBezTo>
                <a:cubicBezTo>
                  <a:pt x="131140" y="240792"/>
                  <a:pt x="138100" y="246202"/>
                  <a:pt x="145415" y="251231"/>
                </a:cubicBezTo>
                <a:cubicBezTo>
                  <a:pt x="151562" y="255447"/>
                  <a:pt x="157925" y="259473"/>
                  <a:pt x="164402" y="260858"/>
                </a:cubicBezTo>
                <a:cubicBezTo>
                  <a:pt x="209030" y="270408"/>
                  <a:pt x="254000" y="281305"/>
                  <a:pt x="297320" y="296760"/>
                </a:cubicBezTo>
                <a:cubicBezTo>
                  <a:pt x="314008" y="302717"/>
                  <a:pt x="328067" y="313766"/>
                  <a:pt x="345288" y="318160"/>
                </a:cubicBezTo>
                <a:cubicBezTo>
                  <a:pt x="375374" y="325818"/>
                  <a:pt x="407454" y="327393"/>
                  <a:pt x="437045" y="336029"/>
                </a:cubicBezTo>
                <a:cubicBezTo>
                  <a:pt x="482701" y="349364"/>
                  <a:pt x="525817" y="373316"/>
                  <a:pt x="573518" y="378993"/>
                </a:cubicBezTo>
                <a:cubicBezTo>
                  <a:pt x="595871" y="381660"/>
                  <a:pt x="630999" y="372071"/>
                  <a:pt x="664197" y="357809"/>
                </a:cubicBezTo>
                <a:cubicBezTo>
                  <a:pt x="697509" y="343496"/>
                  <a:pt x="728916" y="324383"/>
                  <a:pt x="743178" y="306933"/>
                </a:cubicBezTo>
                <a:cubicBezTo>
                  <a:pt x="750925" y="297472"/>
                  <a:pt x="762469" y="280454"/>
                  <a:pt x="765314" y="268312"/>
                </a:cubicBezTo>
                <a:cubicBezTo>
                  <a:pt x="767054" y="260807"/>
                  <a:pt x="765708" y="249161"/>
                  <a:pt x="762571" y="235013"/>
                </a:cubicBezTo>
                <a:cubicBezTo>
                  <a:pt x="754557" y="198958"/>
                  <a:pt x="734135" y="148158"/>
                  <a:pt x="711491" y="105727"/>
                </a:cubicBezTo>
                <a:cubicBezTo>
                  <a:pt x="698690" y="81699"/>
                  <a:pt x="685177" y="60388"/>
                  <a:pt x="672794" y="46088"/>
                </a:cubicBezTo>
                <a:cubicBezTo>
                  <a:pt x="665594" y="37795"/>
                  <a:pt x="659116" y="31877"/>
                  <a:pt x="653300" y="30099"/>
                </a:cubicBezTo>
                <a:cubicBezTo>
                  <a:pt x="611225" y="17222"/>
                  <a:pt x="561390" y="16472"/>
                  <a:pt x="517892" y="16472"/>
                </a:cubicBezTo>
                <a:cubicBezTo>
                  <a:pt x="499363" y="16472"/>
                  <a:pt x="479196" y="17260"/>
                  <a:pt x="460870" y="215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9" name="Freeform 3119"/>
          <p:cNvSpPr/>
          <p:nvPr/>
        </p:nvSpPr>
        <p:spPr>
          <a:xfrm rot="0" flipH="0" flipV="0">
            <a:off x="13759863" y="11362170"/>
            <a:ext cx="239394" cy="404659"/>
          </a:xfrm>
          <a:custGeom>
            <a:pathLst>
              <a:path w="239394" h="404659">
                <a:moveTo>
                  <a:pt x="80733" y="18402"/>
                </a:moveTo>
                <a:cubicBezTo>
                  <a:pt x="84200" y="16193"/>
                  <a:pt x="88378" y="17272"/>
                  <a:pt x="92442" y="18605"/>
                </a:cubicBezTo>
                <a:cubicBezTo>
                  <a:pt x="98690" y="20649"/>
                  <a:pt x="104786" y="24078"/>
                  <a:pt x="109523" y="26098"/>
                </a:cubicBezTo>
                <a:cubicBezTo>
                  <a:pt x="128459" y="34213"/>
                  <a:pt x="141324" y="41363"/>
                  <a:pt x="150913" y="50621"/>
                </a:cubicBezTo>
                <a:cubicBezTo>
                  <a:pt x="165378" y="64591"/>
                  <a:pt x="172287" y="83197"/>
                  <a:pt x="182409" y="115671"/>
                </a:cubicBezTo>
                <a:cubicBezTo>
                  <a:pt x="190041" y="140220"/>
                  <a:pt x="202284" y="169189"/>
                  <a:pt x="210908" y="198678"/>
                </a:cubicBezTo>
                <a:cubicBezTo>
                  <a:pt x="219112" y="226758"/>
                  <a:pt x="224141" y="255320"/>
                  <a:pt x="217664" y="280720"/>
                </a:cubicBezTo>
                <a:cubicBezTo>
                  <a:pt x="215810" y="288061"/>
                  <a:pt x="211035" y="293674"/>
                  <a:pt x="205637" y="298792"/>
                </a:cubicBezTo>
                <a:cubicBezTo>
                  <a:pt x="199071" y="305015"/>
                  <a:pt x="191553" y="310527"/>
                  <a:pt x="185368" y="316534"/>
                </a:cubicBezTo>
                <a:cubicBezTo>
                  <a:pt x="134580" y="365937"/>
                  <a:pt x="77304" y="387171"/>
                  <a:pt x="11252" y="369493"/>
                </a:cubicBezTo>
                <a:cubicBezTo>
                  <a:pt x="6870" y="368312"/>
                  <a:pt x="2336" y="370928"/>
                  <a:pt x="1168" y="375322"/>
                </a:cubicBezTo>
                <a:cubicBezTo>
                  <a:pt x="0" y="379717"/>
                  <a:pt x="2603" y="384238"/>
                  <a:pt x="6997" y="385406"/>
                </a:cubicBezTo>
                <a:cubicBezTo>
                  <a:pt x="78943" y="404659"/>
                  <a:pt x="141540" y="382180"/>
                  <a:pt x="196861" y="328345"/>
                </a:cubicBezTo>
                <a:cubicBezTo>
                  <a:pt x="202995" y="322376"/>
                  <a:pt x="210476" y="316928"/>
                  <a:pt x="216978" y="310756"/>
                </a:cubicBezTo>
                <a:cubicBezTo>
                  <a:pt x="224636" y="303466"/>
                  <a:pt x="230986" y="295223"/>
                  <a:pt x="233640" y="284797"/>
                </a:cubicBezTo>
                <a:cubicBezTo>
                  <a:pt x="239394" y="262178"/>
                  <a:pt x="237323" y="237311"/>
                  <a:pt x="231520" y="212280"/>
                </a:cubicBezTo>
                <a:cubicBezTo>
                  <a:pt x="223252" y="176542"/>
                  <a:pt x="207377" y="140448"/>
                  <a:pt x="198131" y="110769"/>
                </a:cubicBezTo>
                <a:cubicBezTo>
                  <a:pt x="186879" y="74637"/>
                  <a:pt x="178446" y="54292"/>
                  <a:pt x="162355" y="38772"/>
                </a:cubicBezTo>
                <a:cubicBezTo>
                  <a:pt x="151573" y="28358"/>
                  <a:pt x="137273" y="20065"/>
                  <a:pt x="116000" y="10960"/>
                </a:cubicBezTo>
                <a:cubicBezTo>
                  <a:pt x="109714" y="8268"/>
                  <a:pt x="101192" y="3493"/>
                  <a:pt x="92874" y="1651"/>
                </a:cubicBezTo>
                <a:cubicBezTo>
                  <a:pt x="85470" y="0"/>
                  <a:pt x="78206" y="496"/>
                  <a:pt x="71907" y="4496"/>
                </a:cubicBezTo>
                <a:cubicBezTo>
                  <a:pt x="68059" y="6934"/>
                  <a:pt x="66929" y="12027"/>
                  <a:pt x="69354" y="15875"/>
                </a:cubicBezTo>
                <a:cubicBezTo>
                  <a:pt x="71805" y="19710"/>
                  <a:pt x="76898" y="20840"/>
                  <a:pt x="80733" y="184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Freeform 3120"/>
          <p:cNvSpPr/>
          <p:nvPr/>
        </p:nvSpPr>
        <p:spPr>
          <a:xfrm rot="0" flipH="0" flipV="0">
            <a:off x="9559965" y="7925256"/>
            <a:ext cx="855370" cy="669657"/>
          </a:xfrm>
          <a:custGeom>
            <a:pathLst>
              <a:path w="855370" h="669657">
                <a:moveTo>
                  <a:pt x="135966" y="250748"/>
                </a:moveTo>
                <a:cubicBezTo>
                  <a:pt x="135966" y="250748"/>
                  <a:pt x="81001" y="242062"/>
                  <a:pt x="77686" y="244653"/>
                </a:cubicBezTo>
                <a:cubicBezTo>
                  <a:pt x="74372" y="247231"/>
                  <a:pt x="73343" y="265365"/>
                  <a:pt x="89446" y="271068"/>
                </a:cubicBezTo>
                <a:cubicBezTo>
                  <a:pt x="105537" y="276757"/>
                  <a:pt x="83947" y="291159"/>
                  <a:pt x="67679" y="302284"/>
                </a:cubicBezTo>
                <a:cubicBezTo>
                  <a:pt x="51410" y="313397"/>
                  <a:pt x="12269" y="340765"/>
                  <a:pt x="6122" y="412952"/>
                </a:cubicBezTo>
                <a:cubicBezTo>
                  <a:pt x="0" y="485126"/>
                  <a:pt x="13018" y="554493"/>
                  <a:pt x="46711" y="567397"/>
                </a:cubicBezTo>
                <a:cubicBezTo>
                  <a:pt x="80391" y="580287"/>
                  <a:pt x="87567" y="593432"/>
                  <a:pt x="90818" y="598893"/>
                </a:cubicBezTo>
                <a:cubicBezTo>
                  <a:pt x="94057" y="604354"/>
                  <a:pt x="108319" y="623099"/>
                  <a:pt x="117602" y="627125"/>
                </a:cubicBezTo>
                <a:cubicBezTo>
                  <a:pt x="126873" y="631163"/>
                  <a:pt x="160057" y="657808"/>
                  <a:pt x="165074" y="661161"/>
                </a:cubicBezTo>
                <a:cubicBezTo>
                  <a:pt x="170090" y="664514"/>
                  <a:pt x="213613" y="669657"/>
                  <a:pt x="213613" y="669657"/>
                </a:cubicBezTo>
                <a:lnTo>
                  <a:pt x="736117" y="613345"/>
                </a:lnTo>
                <a:cubicBezTo>
                  <a:pt x="736117" y="613345"/>
                  <a:pt x="750569" y="573975"/>
                  <a:pt x="770013" y="554709"/>
                </a:cubicBezTo>
                <a:cubicBezTo>
                  <a:pt x="789457" y="535443"/>
                  <a:pt x="809789" y="532497"/>
                  <a:pt x="809789" y="532497"/>
                </a:cubicBezTo>
                <a:cubicBezTo>
                  <a:pt x="809789" y="532497"/>
                  <a:pt x="826172" y="521499"/>
                  <a:pt x="828878" y="474877"/>
                </a:cubicBezTo>
                <a:cubicBezTo>
                  <a:pt x="831570" y="428255"/>
                  <a:pt x="834300" y="389025"/>
                  <a:pt x="834300" y="389025"/>
                </a:cubicBezTo>
                <a:lnTo>
                  <a:pt x="850201" y="391705"/>
                </a:lnTo>
                <a:lnTo>
                  <a:pt x="842213" y="343953"/>
                </a:lnTo>
                <a:lnTo>
                  <a:pt x="855370" y="346734"/>
                </a:lnTo>
                <a:cubicBezTo>
                  <a:pt x="855370" y="346734"/>
                  <a:pt x="852753" y="310819"/>
                  <a:pt x="848080" y="292023"/>
                </a:cubicBezTo>
                <a:cubicBezTo>
                  <a:pt x="843406" y="273226"/>
                  <a:pt x="805357" y="178320"/>
                  <a:pt x="754227" y="146812"/>
                </a:cubicBezTo>
                <a:cubicBezTo>
                  <a:pt x="703084" y="115316"/>
                  <a:pt x="635317" y="44170"/>
                  <a:pt x="615391" y="35763"/>
                </a:cubicBezTo>
                <a:cubicBezTo>
                  <a:pt x="595452" y="27355"/>
                  <a:pt x="497001" y="0"/>
                  <a:pt x="441197" y="14338"/>
                </a:cubicBezTo>
                <a:cubicBezTo>
                  <a:pt x="385419" y="28676"/>
                  <a:pt x="328472" y="49669"/>
                  <a:pt x="304101" y="70345"/>
                </a:cubicBezTo>
                <a:cubicBezTo>
                  <a:pt x="279729" y="91033"/>
                  <a:pt x="207670" y="153365"/>
                  <a:pt x="207670" y="153365"/>
                </a:cubicBezTo>
                <a:cubicBezTo>
                  <a:pt x="207670" y="153365"/>
                  <a:pt x="194411" y="133769"/>
                  <a:pt x="202615" y="121907"/>
                </a:cubicBezTo>
                <a:cubicBezTo>
                  <a:pt x="210819" y="110058"/>
                  <a:pt x="214540" y="91592"/>
                  <a:pt x="214540" y="91592"/>
                </a:cubicBezTo>
                <a:cubicBezTo>
                  <a:pt x="214540" y="91592"/>
                  <a:pt x="180746" y="131953"/>
                  <a:pt x="168211" y="164325"/>
                </a:cubicBezTo>
                <a:cubicBezTo>
                  <a:pt x="155689" y="196710"/>
                  <a:pt x="145389" y="228854"/>
                  <a:pt x="149224" y="235750"/>
                </a:cubicBezTo>
                <a:cubicBezTo>
                  <a:pt x="153060" y="242646"/>
                  <a:pt x="135966" y="250748"/>
                  <a:pt x="135966" y="250748"/>
                </a:cubicBezTo>
              </a:path>
            </a:pathLst>
          </a:custGeom>
          <a:solidFill>
            <a:srgbClr val="A8C8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1" name="Freeform 3121"/>
          <p:cNvSpPr/>
          <p:nvPr/>
        </p:nvSpPr>
        <p:spPr>
          <a:xfrm rot="0" flipH="0" flipV="0">
            <a:off x="8849233" y="9033896"/>
            <a:ext cx="2364231" cy="2287167"/>
          </a:xfrm>
          <a:custGeom>
            <a:pathLst>
              <a:path w="2364231" h="2287167">
                <a:moveTo>
                  <a:pt x="354685" y="2228532"/>
                </a:moveTo>
                <a:cubicBezTo>
                  <a:pt x="354685" y="2228532"/>
                  <a:pt x="349199" y="2175167"/>
                  <a:pt x="358469" y="2133549"/>
                </a:cubicBezTo>
                <a:cubicBezTo>
                  <a:pt x="367727" y="2091919"/>
                  <a:pt x="380973" y="2044471"/>
                  <a:pt x="380643" y="2034527"/>
                </a:cubicBezTo>
                <a:cubicBezTo>
                  <a:pt x="380300" y="2024571"/>
                  <a:pt x="384568" y="1955648"/>
                  <a:pt x="384568" y="1955648"/>
                </a:cubicBezTo>
                <a:cubicBezTo>
                  <a:pt x="384568" y="1955648"/>
                  <a:pt x="1227098" y="1788744"/>
                  <a:pt x="1429232" y="1847050"/>
                </a:cubicBezTo>
                <a:cubicBezTo>
                  <a:pt x="1631377" y="1905368"/>
                  <a:pt x="1950465" y="1891982"/>
                  <a:pt x="1999728" y="1925955"/>
                </a:cubicBezTo>
                <a:cubicBezTo>
                  <a:pt x="2048992" y="1959928"/>
                  <a:pt x="2108415" y="1975002"/>
                  <a:pt x="2106294" y="2001660"/>
                </a:cubicBezTo>
                <a:cubicBezTo>
                  <a:pt x="2104186" y="2028317"/>
                  <a:pt x="2092324" y="2083486"/>
                  <a:pt x="2105252" y="2112645"/>
                </a:cubicBezTo>
                <a:cubicBezTo>
                  <a:pt x="2118168" y="2141817"/>
                  <a:pt x="2138145" y="2171649"/>
                  <a:pt x="2136317" y="2188985"/>
                </a:cubicBezTo>
                <a:cubicBezTo>
                  <a:pt x="2134501" y="2206333"/>
                  <a:pt x="2094813" y="2277490"/>
                  <a:pt x="2114651" y="2282329"/>
                </a:cubicBezTo>
                <a:cubicBezTo>
                  <a:pt x="2134501" y="2287167"/>
                  <a:pt x="2152560" y="2272905"/>
                  <a:pt x="2165298" y="2269540"/>
                </a:cubicBezTo>
                <a:cubicBezTo>
                  <a:pt x="2178024" y="2266187"/>
                  <a:pt x="2199893" y="2280983"/>
                  <a:pt x="2221597" y="2258821"/>
                </a:cubicBezTo>
                <a:cubicBezTo>
                  <a:pt x="2243314" y="2236647"/>
                  <a:pt x="2264015" y="2198599"/>
                  <a:pt x="2263380" y="2163204"/>
                </a:cubicBezTo>
                <a:cubicBezTo>
                  <a:pt x="2262745" y="2127809"/>
                  <a:pt x="2264650" y="2097850"/>
                  <a:pt x="2272245" y="2079028"/>
                </a:cubicBezTo>
                <a:cubicBezTo>
                  <a:pt x="2279852" y="2060194"/>
                  <a:pt x="2284665" y="2034095"/>
                  <a:pt x="2285364" y="2013725"/>
                </a:cubicBezTo>
                <a:cubicBezTo>
                  <a:pt x="2286075" y="1993341"/>
                  <a:pt x="2282062" y="1862315"/>
                  <a:pt x="2282062" y="1862315"/>
                </a:cubicBezTo>
                <a:cubicBezTo>
                  <a:pt x="2282062" y="1862315"/>
                  <a:pt x="2364231" y="1182027"/>
                  <a:pt x="2360573" y="1137412"/>
                </a:cubicBezTo>
                <a:cubicBezTo>
                  <a:pt x="2356916" y="1092797"/>
                  <a:pt x="2348115" y="1064616"/>
                  <a:pt x="2347073" y="1053744"/>
                </a:cubicBezTo>
                <a:cubicBezTo>
                  <a:pt x="2346045" y="1042873"/>
                  <a:pt x="2246184" y="623265"/>
                  <a:pt x="2246184" y="623265"/>
                </a:cubicBezTo>
                <a:cubicBezTo>
                  <a:pt x="2246184" y="623265"/>
                  <a:pt x="2214968" y="432549"/>
                  <a:pt x="2208478" y="399771"/>
                </a:cubicBezTo>
                <a:cubicBezTo>
                  <a:pt x="2201976" y="366992"/>
                  <a:pt x="2177985" y="308762"/>
                  <a:pt x="2167914" y="290741"/>
                </a:cubicBezTo>
                <a:cubicBezTo>
                  <a:pt x="2157843" y="272720"/>
                  <a:pt x="2045651" y="190195"/>
                  <a:pt x="2027211" y="183655"/>
                </a:cubicBezTo>
                <a:cubicBezTo>
                  <a:pt x="2008758" y="177114"/>
                  <a:pt x="1971864" y="151702"/>
                  <a:pt x="1971864" y="151702"/>
                </a:cubicBezTo>
                <a:cubicBezTo>
                  <a:pt x="1971864" y="151702"/>
                  <a:pt x="1685251" y="103099"/>
                  <a:pt x="1651634" y="94640"/>
                </a:cubicBezTo>
                <a:cubicBezTo>
                  <a:pt x="1618030" y="86182"/>
                  <a:pt x="1560994" y="61659"/>
                  <a:pt x="1548738" y="56858"/>
                </a:cubicBezTo>
                <a:cubicBezTo>
                  <a:pt x="1536496" y="52083"/>
                  <a:pt x="1496224" y="58445"/>
                  <a:pt x="1493735" y="50076"/>
                </a:cubicBezTo>
                <a:cubicBezTo>
                  <a:pt x="1491271" y="41707"/>
                  <a:pt x="1470456" y="11709"/>
                  <a:pt x="1463445" y="6693"/>
                </a:cubicBezTo>
                <a:cubicBezTo>
                  <a:pt x="1456422" y="1676"/>
                  <a:pt x="1428635" y="0"/>
                  <a:pt x="1428635" y="0"/>
                </a:cubicBezTo>
                <a:cubicBezTo>
                  <a:pt x="1428635" y="0"/>
                  <a:pt x="1441411" y="40602"/>
                  <a:pt x="1444484" y="68580"/>
                </a:cubicBezTo>
                <a:cubicBezTo>
                  <a:pt x="1447532" y="96558"/>
                  <a:pt x="1034236" y="21184"/>
                  <a:pt x="1034236" y="21184"/>
                </a:cubicBezTo>
                <a:cubicBezTo>
                  <a:pt x="1034236" y="21184"/>
                  <a:pt x="1014386" y="19622"/>
                  <a:pt x="1006207" y="29667"/>
                </a:cubicBezTo>
                <a:cubicBezTo>
                  <a:pt x="998016" y="39726"/>
                  <a:pt x="987221" y="56363"/>
                  <a:pt x="983931" y="61646"/>
                </a:cubicBezTo>
                <a:cubicBezTo>
                  <a:pt x="980642" y="66929"/>
                  <a:pt x="955877" y="81051"/>
                  <a:pt x="949730" y="83820"/>
                </a:cubicBezTo>
                <a:cubicBezTo>
                  <a:pt x="943609" y="86601"/>
                  <a:pt x="926299" y="97053"/>
                  <a:pt x="926299" y="97053"/>
                </a:cubicBezTo>
                <a:cubicBezTo>
                  <a:pt x="926299" y="97053"/>
                  <a:pt x="901153" y="93993"/>
                  <a:pt x="877226" y="83172"/>
                </a:cubicBezTo>
                <a:cubicBezTo>
                  <a:pt x="853299" y="72352"/>
                  <a:pt x="737209" y="32690"/>
                  <a:pt x="710361" y="30226"/>
                </a:cubicBezTo>
                <a:cubicBezTo>
                  <a:pt x="683500" y="27762"/>
                  <a:pt x="622896" y="39103"/>
                  <a:pt x="610755" y="47358"/>
                </a:cubicBezTo>
                <a:cubicBezTo>
                  <a:pt x="598601" y="55626"/>
                  <a:pt x="576300" y="85954"/>
                  <a:pt x="576300" y="85954"/>
                </a:cubicBezTo>
                <a:cubicBezTo>
                  <a:pt x="576300" y="85954"/>
                  <a:pt x="368261" y="364681"/>
                  <a:pt x="324752" y="429679"/>
                </a:cubicBezTo>
                <a:cubicBezTo>
                  <a:pt x="281241" y="494703"/>
                  <a:pt x="302590" y="483146"/>
                  <a:pt x="269976" y="519722"/>
                </a:cubicBezTo>
                <a:cubicBezTo>
                  <a:pt x="237350" y="556298"/>
                  <a:pt x="127483" y="727075"/>
                  <a:pt x="108153" y="765327"/>
                </a:cubicBezTo>
                <a:cubicBezTo>
                  <a:pt x="88811" y="803580"/>
                  <a:pt x="27000" y="903224"/>
                  <a:pt x="18669" y="944969"/>
                </a:cubicBezTo>
                <a:cubicBezTo>
                  <a:pt x="10338" y="986714"/>
                  <a:pt x="0" y="1007656"/>
                  <a:pt x="10490" y="1031723"/>
                </a:cubicBezTo>
                <a:cubicBezTo>
                  <a:pt x="20993" y="1055764"/>
                  <a:pt x="52210" y="1094664"/>
                  <a:pt x="57429" y="1101357"/>
                </a:cubicBezTo>
                <a:cubicBezTo>
                  <a:pt x="62649" y="1108037"/>
                  <a:pt x="102514" y="1146493"/>
                  <a:pt x="102514" y="1146493"/>
                </a:cubicBezTo>
                <a:cubicBezTo>
                  <a:pt x="102514" y="1146493"/>
                  <a:pt x="196926" y="1715351"/>
                  <a:pt x="196901" y="1760550"/>
                </a:cubicBezTo>
                <a:cubicBezTo>
                  <a:pt x="196875" y="1805762"/>
                  <a:pt x="197587" y="1860093"/>
                  <a:pt x="196113" y="1896313"/>
                </a:cubicBezTo>
                <a:cubicBezTo>
                  <a:pt x="194627" y="1932508"/>
                  <a:pt x="185090" y="2047456"/>
                  <a:pt x="186068" y="2086978"/>
                </a:cubicBezTo>
                <a:cubicBezTo>
                  <a:pt x="187033" y="2126526"/>
                  <a:pt x="194234" y="2164093"/>
                  <a:pt x="240449" y="2201227"/>
                </a:cubicBezTo>
                <a:cubicBezTo>
                  <a:pt x="286664" y="2238361"/>
                  <a:pt x="305219" y="2236367"/>
                  <a:pt x="325310" y="2239949"/>
                </a:cubicBezTo>
                <a:cubicBezTo>
                  <a:pt x="345402" y="2243543"/>
                  <a:pt x="353263" y="2241574"/>
                  <a:pt x="353263" y="2241574"/>
                </a:cubicBezTo>
                <a:close/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 rot="0" flipH="0" flipV="0">
            <a:off x="9896266" y="9097808"/>
            <a:ext cx="406031" cy="610932"/>
          </a:xfrm>
          <a:custGeom>
            <a:pathLst>
              <a:path w="406031" h="610932">
                <a:moveTo>
                  <a:pt x="0" y="44208"/>
                </a:moveTo>
                <a:cubicBezTo>
                  <a:pt x="0" y="44208"/>
                  <a:pt x="77469" y="99148"/>
                  <a:pt x="116420" y="111886"/>
                </a:cubicBezTo>
                <a:cubicBezTo>
                  <a:pt x="155359" y="124637"/>
                  <a:pt x="226390" y="115086"/>
                  <a:pt x="244005" y="107365"/>
                </a:cubicBezTo>
                <a:cubicBezTo>
                  <a:pt x="261607" y="99643"/>
                  <a:pt x="312318" y="73976"/>
                  <a:pt x="322770" y="64693"/>
                </a:cubicBezTo>
                <a:cubicBezTo>
                  <a:pt x="333222" y="55409"/>
                  <a:pt x="390588" y="0"/>
                  <a:pt x="390588" y="0"/>
                </a:cubicBezTo>
                <a:cubicBezTo>
                  <a:pt x="390588" y="0"/>
                  <a:pt x="406031" y="33858"/>
                  <a:pt x="397992" y="86689"/>
                </a:cubicBezTo>
                <a:cubicBezTo>
                  <a:pt x="389953" y="139534"/>
                  <a:pt x="379145" y="410933"/>
                  <a:pt x="374192" y="473188"/>
                </a:cubicBezTo>
                <a:cubicBezTo>
                  <a:pt x="369239" y="535431"/>
                  <a:pt x="362750" y="610932"/>
                  <a:pt x="362750" y="610932"/>
                </a:cubicBezTo>
                <a:lnTo>
                  <a:pt x="29768" y="568578"/>
                </a:lnTo>
                <a:cubicBezTo>
                  <a:pt x="29768" y="568578"/>
                  <a:pt x="18160" y="397636"/>
                  <a:pt x="14414" y="324992"/>
                </a:cubicBezTo>
                <a:cubicBezTo>
                  <a:pt x="10667" y="252360"/>
                  <a:pt x="0" y="44208"/>
                  <a:pt x="0" y="442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 rot="0" flipH="0" flipV="0">
            <a:off x="9611979" y="8297796"/>
            <a:ext cx="792403" cy="928306"/>
          </a:xfrm>
          <a:custGeom>
            <a:pathLst>
              <a:path w="792403" h="928306">
                <a:moveTo>
                  <a:pt x="131267" y="0"/>
                </a:moveTo>
                <a:cubicBezTo>
                  <a:pt x="131267" y="0"/>
                  <a:pt x="104140" y="125336"/>
                  <a:pt x="103759" y="157632"/>
                </a:cubicBezTo>
                <a:cubicBezTo>
                  <a:pt x="103391" y="189928"/>
                  <a:pt x="108687" y="241947"/>
                  <a:pt x="112129" y="257581"/>
                </a:cubicBezTo>
                <a:cubicBezTo>
                  <a:pt x="115583" y="273215"/>
                  <a:pt x="116231" y="297002"/>
                  <a:pt x="116231" y="297002"/>
                </a:cubicBezTo>
                <a:cubicBezTo>
                  <a:pt x="116231" y="297002"/>
                  <a:pt x="86564" y="258483"/>
                  <a:pt x="77966" y="255689"/>
                </a:cubicBezTo>
                <a:cubicBezTo>
                  <a:pt x="69355" y="252895"/>
                  <a:pt x="39548" y="246265"/>
                  <a:pt x="29566" y="259740"/>
                </a:cubicBezTo>
                <a:cubicBezTo>
                  <a:pt x="19584" y="273215"/>
                  <a:pt x="0" y="332359"/>
                  <a:pt x="10554" y="358406"/>
                </a:cubicBezTo>
                <a:cubicBezTo>
                  <a:pt x="21108" y="384441"/>
                  <a:pt x="53899" y="464629"/>
                  <a:pt x="83211" y="479386"/>
                </a:cubicBezTo>
                <a:cubicBezTo>
                  <a:pt x="112522" y="494131"/>
                  <a:pt x="128588" y="491604"/>
                  <a:pt x="138074" y="489826"/>
                </a:cubicBezTo>
                <a:cubicBezTo>
                  <a:pt x="147561" y="488048"/>
                  <a:pt x="159105" y="478104"/>
                  <a:pt x="159105" y="478104"/>
                </a:cubicBezTo>
                <a:cubicBezTo>
                  <a:pt x="159105" y="478104"/>
                  <a:pt x="177380" y="546633"/>
                  <a:pt x="209194" y="582752"/>
                </a:cubicBezTo>
                <a:cubicBezTo>
                  <a:pt x="241007" y="618870"/>
                  <a:pt x="249707" y="623214"/>
                  <a:pt x="255358" y="628332"/>
                </a:cubicBezTo>
                <a:cubicBezTo>
                  <a:pt x="260984" y="633450"/>
                  <a:pt x="271411" y="653846"/>
                  <a:pt x="272402" y="660666"/>
                </a:cubicBezTo>
                <a:cubicBezTo>
                  <a:pt x="273392" y="667473"/>
                  <a:pt x="279171" y="707682"/>
                  <a:pt x="278993" y="730250"/>
                </a:cubicBezTo>
                <a:cubicBezTo>
                  <a:pt x="278802" y="752805"/>
                  <a:pt x="282879" y="836955"/>
                  <a:pt x="282879" y="836955"/>
                </a:cubicBezTo>
                <a:cubicBezTo>
                  <a:pt x="282879" y="836955"/>
                  <a:pt x="295554" y="859929"/>
                  <a:pt x="329310" y="882243"/>
                </a:cubicBezTo>
                <a:cubicBezTo>
                  <a:pt x="363054" y="904570"/>
                  <a:pt x="475551" y="928306"/>
                  <a:pt x="510844" y="916444"/>
                </a:cubicBezTo>
                <a:cubicBezTo>
                  <a:pt x="546137" y="904570"/>
                  <a:pt x="603516" y="870330"/>
                  <a:pt x="621271" y="854240"/>
                </a:cubicBezTo>
                <a:cubicBezTo>
                  <a:pt x="639025" y="838136"/>
                  <a:pt x="674090" y="796112"/>
                  <a:pt x="674090" y="796112"/>
                </a:cubicBezTo>
                <a:cubicBezTo>
                  <a:pt x="674090" y="796112"/>
                  <a:pt x="669073" y="754900"/>
                  <a:pt x="665936" y="749541"/>
                </a:cubicBezTo>
                <a:cubicBezTo>
                  <a:pt x="662800" y="744169"/>
                  <a:pt x="646290" y="578891"/>
                  <a:pt x="646290" y="578891"/>
                </a:cubicBezTo>
                <a:cubicBezTo>
                  <a:pt x="646290" y="578891"/>
                  <a:pt x="675169" y="562889"/>
                  <a:pt x="684644" y="516750"/>
                </a:cubicBezTo>
                <a:cubicBezTo>
                  <a:pt x="694105" y="470623"/>
                  <a:pt x="696683" y="414045"/>
                  <a:pt x="696747" y="408038"/>
                </a:cubicBezTo>
                <a:cubicBezTo>
                  <a:pt x="696810" y="402043"/>
                  <a:pt x="727836" y="408076"/>
                  <a:pt x="741755" y="393712"/>
                </a:cubicBezTo>
                <a:cubicBezTo>
                  <a:pt x="755675" y="379361"/>
                  <a:pt x="784847" y="293916"/>
                  <a:pt x="788618" y="276961"/>
                </a:cubicBezTo>
                <a:cubicBezTo>
                  <a:pt x="792403" y="260007"/>
                  <a:pt x="785012" y="197002"/>
                  <a:pt x="779525" y="181787"/>
                </a:cubicBezTo>
                <a:cubicBezTo>
                  <a:pt x="774039" y="166573"/>
                  <a:pt x="755535" y="156679"/>
                  <a:pt x="738593" y="162432"/>
                </a:cubicBezTo>
                <a:cubicBezTo>
                  <a:pt x="721651" y="168198"/>
                  <a:pt x="693915" y="201929"/>
                  <a:pt x="692657" y="208013"/>
                </a:cubicBezTo>
                <a:cubicBezTo>
                  <a:pt x="691400" y="214096"/>
                  <a:pt x="686003" y="253098"/>
                  <a:pt x="686003" y="253098"/>
                </a:cubicBezTo>
                <a:lnTo>
                  <a:pt x="670102" y="168541"/>
                </a:lnTo>
                <a:cubicBezTo>
                  <a:pt x="670102" y="168541"/>
                  <a:pt x="648093" y="148970"/>
                  <a:pt x="628878" y="153530"/>
                </a:cubicBezTo>
                <a:cubicBezTo>
                  <a:pt x="609650" y="158089"/>
                  <a:pt x="597496" y="160096"/>
                  <a:pt x="575500" y="156337"/>
                </a:cubicBezTo>
                <a:cubicBezTo>
                  <a:pt x="553529" y="152565"/>
                  <a:pt x="456145" y="139001"/>
                  <a:pt x="444576" y="128066"/>
                </a:cubicBezTo>
                <a:cubicBezTo>
                  <a:pt x="432993" y="117144"/>
                  <a:pt x="415569" y="98653"/>
                  <a:pt x="415569" y="98653"/>
                </a:cubicBezTo>
                <a:cubicBezTo>
                  <a:pt x="415569" y="98653"/>
                  <a:pt x="431761" y="141274"/>
                  <a:pt x="419950" y="142786"/>
                </a:cubicBezTo>
                <a:cubicBezTo>
                  <a:pt x="408165" y="144284"/>
                  <a:pt x="387337" y="149136"/>
                  <a:pt x="380948" y="144183"/>
                </a:cubicBezTo>
                <a:cubicBezTo>
                  <a:pt x="374573" y="139217"/>
                  <a:pt x="388251" y="159372"/>
                  <a:pt x="373138" y="161950"/>
                </a:cubicBezTo>
                <a:cubicBezTo>
                  <a:pt x="358012" y="164528"/>
                  <a:pt x="354253" y="160616"/>
                  <a:pt x="345541" y="159816"/>
                </a:cubicBezTo>
                <a:cubicBezTo>
                  <a:pt x="336841" y="159016"/>
                  <a:pt x="328002" y="168097"/>
                  <a:pt x="311949" y="167220"/>
                </a:cubicBezTo>
                <a:cubicBezTo>
                  <a:pt x="295884" y="166344"/>
                  <a:pt x="210718" y="155968"/>
                  <a:pt x="178625" y="117982"/>
                </a:cubicBezTo>
                <a:cubicBezTo>
                  <a:pt x="146507" y="79997"/>
                  <a:pt x="131267" y="0"/>
                  <a:pt x="131267" y="0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 rot="0" flipH="0" flipV="0">
            <a:off x="8743538" y="10101814"/>
            <a:ext cx="2795459" cy="1481429"/>
          </a:xfrm>
          <a:custGeom>
            <a:pathLst>
              <a:path w="2795459" h="1481429">
                <a:moveTo>
                  <a:pt x="43611" y="52476"/>
                </a:moveTo>
                <a:cubicBezTo>
                  <a:pt x="43611" y="52476"/>
                  <a:pt x="71576" y="9182"/>
                  <a:pt x="103605" y="4585"/>
                </a:cubicBezTo>
                <a:cubicBezTo>
                  <a:pt x="135622" y="0"/>
                  <a:pt x="165467" y="29820"/>
                  <a:pt x="178357" y="47752"/>
                </a:cubicBezTo>
                <a:cubicBezTo>
                  <a:pt x="191261" y="65683"/>
                  <a:pt x="271918" y="96138"/>
                  <a:pt x="291476" y="93281"/>
                </a:cubicBezTo>
                <a:cubicBezTo>
                  <a:pt x="311034" y="90410"/>
                  <a:pt x="334796" y="86067"/>
                  <a:pt x="345705" y="86308"/>
                </a:cubicBezTo>
                <a:cubicBezTo>
                  <a:pt x="356615" y="86562"/>
                  <a:pt x="445870" y="100558"/>
                  <a:pt x="461910" y="102831"/>
                </a:cubicBezTo>
                <a:cubicBezTo>
                  <a:pt x="477938" y="105104"/>
                  <a:pt x="602195" y="128117"/>
                  <a:pt x="612316" y="130530"/>
                </a:cubicBezTo>
                <a:cubicBezTo>
                  <a:pt x="620457" y="132447"/>
                  <a:pt x="1620138" y="227494"/>
                  <a:pt x="2019858" y="256463"/>
                </a:cubicBezTo>
                <a:cubicBezTo>
                  <a:pt x="2117063" y="263486"/>
                  <a:pt x="2179027" y="255244"/>
                  <a:pt x="2182367" y="253948"/>
                </a:cubicBezTo>
                <a:cubicBezTo>
                  <a:pt x="2199448" y="247382"/>
                  <a:pt x="2195283" y="266915"/>
                  <a:pt x="2195283" y="266915"/>
                </a:cubicBezTo>
                <a:cubicBezTo>
                  <a:pt x="2195283" y="266915"/>
                  <a:pt x="2269146" y="215620"/>
                  <a:pt x="2296311" y="192176"/>
                </a:cubicBezTo>
                <a:cubicBezTo>
                  <a:pt x="2323489" y="168731"/>
                  <a:pt x="2405811" y="118884"/>
                  <a:pt x="2447314" y="110057"/>
                </a:cubicBezTo>
                <a:cubicBezTo>
                  <a:pt x="2488792" y="101243"/>
                  <a:pt x="2560154" y="103860"/>
                  <a:pt x="2587941" y="112039"/>
                </a:cubicBezTo>
                <a:cubicBezTo>
                  <a:pt x="2615703" y="120243"/>
                  <a:pt x="2650159" y="164489"/>
                  <a:pt x="2675584" y="197332"/>
                </a:cubicBezTo>
                <a:cubicBezTo>
                  <a:pt x="2700997" y="230174"/>
                  <a:pt x="2795459" y="381875"/>
                  <a:pt x="2692792" y="513536"/>
                </a:cubicBezTo>
                <a:cubicBezTo>
                  <a:pt x="2590113" y="645210"/>
                  <a:pt x="2552826" y="664730"/>
                  <a:pt x="2530410" y="683754"/>
                </a:cubicBezTo>
                <a:cubicBezTo>
                  <a:pt x="2507982" y="702779"/>
                  <a:pt x="2311551" y="860945"/>
                  <a:pt x="2289440" y="872451"/>
                </a:cubicBezTo>
                <a:cubicBezTo>
                  <a:pt x="2267317" y="883945"/>
                  <a:pt x="2225140" y="923746"/>
                  <a:pt x="2219756" y="932255"/>
                </a:cubicBezTo>
                <a:cubicBezTo>
                  <a:pt x="2214345" y="940752"/>
                  <a:pt x="2209303" y="954976"/>
                  <a:pt x="2207221" y="987780"/>
                </a:cubicBezTo>
                <a:cubicBezTo>
                  <a:pt x="2205138" y="1020584"/>
                  <a:pt x="2212237" y="1041551"/>
                  <a:pt x="2220962" y="1067536"/>
                </a:cubicBezTo>
                <a:cubicBezTo>
                  <a:pt x="2229700" y="1093520"/>
                  <a:pt x="2247454" y="1106144"/>
                  <a:pt x="2239733" y="1137830"/>
                </a:cubicBezTo>
                <a:cubicBezTo>
                  <a:pt x="2231998" y="1169517"/>
                  <a:pt x="2211945" y="1198485"/>
                  <a:pt x="2201633" y="1207807"/>
                </a:cubicBezTo>
                <a:cubicBezTo>
                  <a:pt x="2191320" y="1217104"/>
                  <a:pt x="2160256" y="1235315"/>
                  <a:pt x="2160256" y="1235315"/>
                </a:cubicBezTo>
                <a:cubicBezTo>
                  <a:pt x="2160256" y="1235315"/>
                  <a:pt x="1752777" y="1274165"/>
                  <a:pt x="1708111" y="1289481"/>
                </a:cubicBezTo>
                <a:cubicBezTo>
                  <a:pt x="1663457" y="1304797"/>
                  <a:pt x="1646973" y="1308912"/>
                  <a:pt x="1645144" y="1314436"/>
                </a:cubicBezTo>
                <a:cubicBezTo>
                  <a:pt x="1643315" y="1319961"/>
                  <a:pt x="1658682" y="1341132"/>
                  <a:pt x="1657552" y="1348358"/>
                </a:cubicBezTo>
                <a:cubicBezTo>
                  <a:pt x="1656409" y="1355597"/>
                  <a:pt x="1646477" y="1378000"/>
                  <a:pt x="1640902" y="1380070"/>
                </a:cubicBezTo>
                <a:cubicBezTo>
                  <a:pt x="1635314" y="1382140"/>
                  <a:pt x="1610689" y="1391665"/>
                  <a:pt x="1601900" y="1400720"/>
                </a:cubicBezTo>
                <a:cubicBezTo>
                  <a:pt x="1593138" y="1409788"/>
                  <a:pt x="1583676" y="1422869"/>
                  <a:pt x="1583143" y="1431607"/>
                </a:cubicBezTo>
                <a:cubicBezTo>
                  <a:pt x="1582597" y="1440331"/>
                  <a:pt x="1584679" y="1455178"/>
                  <a:pt x="1571446" y="1458492"/>
                </a:cubicBezTo>
                <a:cubicBezTo>
                  <a:pt x="1558225" y="1461795"/>
                  <a:pt x="1508733" y="1481429"/>
                  <a:pt x="1467839" y="1454149"/>
                </a:cubicBezTo>
                <a:cubicBezTo>
                  <a:pt x="1426933" y="1426882"/>
                  <a:pt x="1387245" y="1390459"/>
                  <a:pt x="1387245" y="1390459"/>
                </a:cubicBezTo>
                <a:cubicBezTo>
                  <a:pt x="1387245" y="1390459"/>
                  <a:pt x="1235188" y="1208112"/>
                  <a:pt x="1216125" y="1175473"/>
                </a:cubicBezTo>
                <a:cubicBezTo>
                  <a:pt x="1197063" y="1142834"/>
                  <a:pt x="1186445" y="1107426"/>
                  <a:pt x="1186445" y="1107426"/>
                </a:cubicBezTo>
                <a:cubicBezTo>
                  <a:pt x="1186445" y="1107426"/>
                  <a:pt x="1157693" y="1141488"/>
                  <a:pt x="1150339" y="1150175"/>
                </a:cubicBezTo>
                <a:cubicBezTo>
                  <a:pt x="1142973" y="1158861"/>
                  <a:pt x="1116989" y="1183703"/>
                  <a:pt x="1110283" y="1192402"/>
                </a:cubicBezTo>
                <a:cubicBezTo>
                  <a:pt x="1103591" y="1201102"/>
                  <a:pt x="1090357" y="1213128"/>
                  <a:pt x="1065745" y="1225816"/>
                </a:cubicBezTo>
                <a:cubicBezTo>
                  <a:pt x="1041157" y="1238503"/>
                  <a:pt x="1039049" y="1239024"/>
                  <a:pt x="1010461" y="1251584"/>
                </a:cubicBezTo>
                <a:cubicBezTo>
                  <a:pt x="981874" y="1264144"/>
                  <a:pt x="906588" y="1260423"/>
                  <a:pt x="901140" y="1255775"/>
                </a:cubicBezTo>
                <a:cubicBezTo>
                  <a:pt x="895717" y="1251140"/>
                  <a:pt x="764920" y="1167764"/>
                  <a:pt x="764920" y="1167764"/>
                </a:cubicBezTo>
                <a:cubicBezTo>
                  <a:pt x="764920" y="1167764"/>
                  <a:pt x="566368" y="1188046"/>
                  <a:pt x="542441" y="1194790"/>
                </a:cubicBezTo>
                <a:cubicBezTo>
                  <a:pt x="518527" y="1201546"/>
                  <a:pt x="458875" y="1176045"/>
                  <a:pt x="458875" y="1176045"/>
                </a:cubicBezTo>
                <a:cubicBezTo>
                  <a:pt x="458875" y="1176045"/>
                  <a:pt x="453211" y="1119123"/>
                  <a:pt x="455497" y="1105483"/>
                </a:cubicBezTo>
                <a:cubicBezTo>
                  <a:pt x="457770" y="1091831"/>
                  <a:pt x="468464" y="1021905"/>
                  <a:pt x="472109" y="1008824"/>
                </a:cubicBezTo>
                <a:cubicBezTo>
                  <a:pt x="475753" y="995743"/>
                  <a:pt x="486345" y="887081"/>
                  <a:pt x="486345" y="887081"/>
                </a:cubicBezTo>
                <a:cubicBezTo>
                  <a:pt x="486345" y="887081"/>
                  <a:pt x="384707" y="778052"/>
                  <a:pt x="333526" y="731773"/>
                </a:cubicBezTo>
                <a:cubicBezTo>
                  <a:pt x="282358" y="685507"/>
                  <a:pt x="239813" y="635825"/>
                  <a:pt x="234746" y="622553"/>
                </a:cubicBezTo>
                <a:cubicBezTo>
                  <a:pt x="229665" y="609269"/>
                  <a:pt x="79577" y="442226"/>
                  <a:pt x="56222" y="396353"/>
                </a:cubicBezTo>
                <a:cubicBezTo>
                  <a:pt x="32855" y="350468"/>
                  <a:pt x="406" y="281342"/>
                  <a:pt x="203" y="234390"/>
                </a:cubicBezTo>
                <a:cubicBezTo>
                  <a:pt x="0" y="187451"/>
                  <a:pt x="508" y="129691"/>
                  <a:pt x="11722" y="105574"/>
                </a:cubicBezTo>
                <a:cubicBezTo>
                  <a:pt x="22949" y="81457"/>
                  <a:pt x="43611" y="52476"/>
                  <a:pt x="43611" y="52476"/>
                </a:cubicBezTo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 rot="0" flipH="0" flipV="0">
            <a:off x="9033417" y="9906739"/>
            <a:ext cx="579017" cy="352298"/>
          </a:xfrm>
          <a:custGeom>
            <a:pathLst>
              <a:path w="579017" h="352298">
                <a:moveTo>
                  <a:pt x="25107" y="284734"/>
                </a:moveTo>
                <a:cubicBezTo>
                  <a:pt x="25107" y="284734"/>
                  <a:pt x="0" y="203632"/>
                  <a:pt x="31482" y="151308"/>
                </a:cubicBezTo>
                <a:cubicBezTo>
                  <a:pt x="62965" y="98997"/>
                  <a:pt x="111860" y="57455"/>
                  <a:pt x="126059" y="51677"/>
                </a:cubicBezTo>
                <a:cubicBezTo>
                  <a:pt x="140257" y="45911"/>
                  <a:pt x="191375" y="28398"/>
                  <a:pt x="201891" y="23241"/>
                </a:cubicBezTo>
                <a:cubicBezTo>
                  <a:pt x="212406" y="18085"/>
                  <a:pt x="296404" y="0"/>
                  <a:pt x="296404" y="0"/>
                </a:cubicBezTo>
                <a:cubicBezTo>
                  <a:pt x="296404" y="0"/>
                  <a:pt x="432865" y="64707"/>
                  <a:pt x="457656" y="65367"/>
                </a:cubicBezTo>
                <a:cubicBezTo>
                  <a:pt x="482433" y="66002"/>
                  <a:pt x="579017" y="94692"/>
                  <a:pt x="579017" y="94692"/>
                </a:cubicBezTo>
                <a:lnTo>
                  <a:pt x="523429" y="352298"/>
                </a:lnTo>
                <a:cubicBezTo>
                  <a:pt x="523429" y="352298"/>
                  <a:pt x="405421" y="329234"/>
                  <a:pt x="360958" y="329793"/>
                </a:cubicBezTo>
                <a:cubicBezTo>
                  <a:pt x="316495" y="330365"/>
                  <a:pt x="102043" y="295071"/>
                  <a:pt x="93585" y="291858"/>
                </a:cubicBezTo>
                <a:cubicBezTo>
                  <a:pt x="85127" y="288632"/>
                  <a:pt x="25107" y="284734"/>
                  <a:pt x="25107" y="284734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 rot="0" flipH="0" flipV="0">
            <a:off x="9954582" y="8772886"/>
            <a:ext cx="205143" cy="97814"/>
          </a:xfrm>
          <a:custGeom>
            <a:pathLst>
              <a:path w="205143" h="97814">
                <a:moveTo>
                  <a:pt x="0" y="45770"/>
                </a:moveTo>
                <a:cubicBezTo>
                  <a:pt x="0" y="45770"/>
                  <a:pt x="31470" y="50303"/>
                  <a:pt x="52197" y="45960"/>
                </a:cubicBezTo>
                <a:cubicBezTo>
                  <a:pt x="72923" y="41618"/>
                  <a:pt x="165430" y="18034"/>
                  <a:pt x="172415" y="15189"/>
                </a:cubicBezTo>
                <a:cubicBezTo>
                  <a:pt x="179412" y="12344"/>
                  <a:pt x="205143" y="0"/>
                  <a:pt x="205143" y="0"/>
                </a:cubicBezTo>
                <a:cubicBezTo>
                  <a:pt x="205143" y="0"/>
                  <a:pt x="200291" y="36525"/>
                  <a:pt x="179196" y="55333"/>
                </a:cubicBezTo>
                <a:cubicBezTo>
                  <a:pt x="158114" y="74154"/>
                  <a:pt x="117119" y="95452"/>
                  <a:pt x="98272" y="96633"/>
                </a:cubicBezTo>
                <a:cubicBezTo>
                  <a:pt x="79438" y="97814"/>
                  <a:pt x="47447" y="91947"/>
                  <a:pt x="29425" y="81126"/>
                </a:cubicBezTo>
                <a:cubicBezTo>
                  <a:pt x="11404" y="70306"/>
                  <a:pt x="0" y="45770"/>
                  <a:pt x="0" y="45770"/>
                </a:cubicBezTo>
              </a:path>
            </a:pathLst>
          </a:custGeom>
          <a:solidFill>
            <a:srgbClr val="CA91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 rot="0" flipH="0" flipV="0">
            <a:off x="9992373" y="8789066"/>
            <a:ext cx="133629" cy="53593"/>
          </a:xfrm>
          <a:custGeom>
            <a:pathLst>
              <a:path w="133629" h="53593">
                <a:moveTo>
                  <a:pt x="0" y="38849"/>
                </a:moveTo>
                <a:cubicBezTo>
                  <a:pt x="0" y="38849"/>
                  <a:pt x="7861" y="53593"/>
                  <a:pt x="35394" y="53415"/>
                </a:cubicBezTo>
                <a:cubicBezTo>
                  <a:pt x="62941" y="53238"/>
                  <a:pt x="87782" y="48640"/>
                  <a:pt x="99618" y="42062"/>
                </a:cubicBezTo>
                <a:cubicBezTo>
                  <a:pt x="111442" y="35497"/>
                  <a:pt x="132803" y="6884"/>
                  <a:pt x="133210" y="3442"/>
                </a:cubicBezTo>
                <a:cubicBezTo>
                  <a:pt x="133629" y="0"/>
                  <a:pt x="106984" y="6223"/>
                  <a:pt x="91770" y="10516"/>
                </a:cubicBezTo>
                <a:cubicBezTo>
                  <a:pt x="76542" y="14796"/>
                  <a:pt x="2552" y="32220"/>
                  <a:pt x="2552" y="322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 rot="0" flipH="0" flipV="0">
            <a:off x="10082404" y="8528270"/>
            <a:ext cx="134187" cy="85114"/>
          </a:xfrm>
          <a:custGeom>
            <a:pathLst>
              <a:path w="134187" h="85114">
                <a:moveTo>
                  <a:pt x="9385" y="80111"/>
                </a:moveTo>
                <a:cubicBezTo>
                  <a:pt x="9385" y="80111"/>
                  <a:pt x="0" y="46571"/>
                  <a:pt x="26847" y="24041"/>
                </a:cubicBezTo>
                <a:cubicBezTo>
                  <a:pt x="53695" y="1511"/>
                  <a:pt x="85635" y="0"/>
                  <a:pt x="105816" y="8382"/>
                </a:cubicBezTo>
                <a:cubicBezTo>
                  <a:pt x="125996" y="16751"/>
                  <a:pt x="132702" y="41592"/>
                  <a:pt x="132702" y="41592"/>
                </a:cubicBezTo>
                <a:cubicBezTo>
                  <a:pt x="132702" y="41592"/>
                  <a:pt x="134187" y="54635"/>
                  <a:pt x="117296" y="65824"/>
                </a:cubicBezTo>
                <a:cubicBezTo>
                  <a:pt x="100418" y="77000"/>
                  <a:pt x="90068" y="78105"/>
                  <a:pt x="64007" y="81609"/>
                </a:cubicBezTo>
                <a:cubicBezTo>
                  <a:pt x="37960" y="85114"/>
                  <a:pt x="9385" y="80111"/>
                  <a:pt x="9385" y="801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 rot="0" flipH="0" flipV="0">
            <a:off x="9806089" y="8591677"/>
            <a:ext cx="133248" cy="89445"/>
          </a:xfrm>
          <a:custGeom>
            <a:pathLst>
              <a:path w="133248" h="89445">
                <a:moveTo>
                  <a:pt x="15862" y="82715"/>
                </a:moveTo>
                <a:cubicBezTo>
                  <a:pt x="15862" y="82715"/>
                  <a:pt x="0" y="67780"/>
                  <a:pt x="27533" y="41199"/>
                </a:cubicBezTo>
                <a:cubicBezTo>
                  <a:pt x="55066" y="14631"/>
                  <a:pt x="85534" y="0"/>
                  <a:pt x="103580" y="13513"/>
                </a:cubicBezTo>
                <a:cubicBezTo>
                  <a:pt x="121640" y="27026"/>
                  <a:pt x="131736" y="41288"/>
                  <a:pt x="132498" y="49492"/>
                </a:cubicBezTo>
                <a:cubicBezTo>
                  <a:pt x="133248" y="57696"/>
                  <a:pt x="126796" y="68796"/>
                  <a:pt x="114528" y="74981"/>
                </a:cubicBezTo>
                <a:cubicBezTo>
                  <a:pt x="102234" y="81166"/>
                  <a:pt x="86347" y="89445"/>
                  <a:pt x="60502" y="88366"/>
                </a:cubicBezTo>
                <a:cubicBezTo>
                  <a:pt x="34645" y="87287"/>
                  <a:pt x="15862" y="82715"/>
                  <a:pt x="15862" y="827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Freeform 3130"/>
          <p:cNvSpPr/>
          <p:nvPr/>
        </p:nvSpPr>
        <p:spPr>
          <a:xfrm rot="0" flipH="0" flipV="0">
            <a:off x="8740721" y="11245022"/>
            <a:ext cx="1233639" cy="533373"/>
          </a:xfrm>
          <a:custGeom>
            <a:pathLst>
              <a:path w="1233639" h="533373">
                <a:moveTo>
                  <a:pt x="1100378" y="77520"/>
                </a:moveTo>
                <a:cubicBezTo>
                  <a:pt x="1100378" y="77520"/>
                  <a:pt x="1099096" y="83069"/>
                  <a:pt x="1108175" y="129412"/>
                </a:cubicBezTo>
                <a:cubicBezTo>
                  <a:pt x="1117243" y="175754"/>
                  <a:pt x="1134985" y="251713"/>
                  <a:pt x="1144396" y="264349"/>
                </a:cubicBezTo>
                <a:cubicBezTo>
                  <a:pt x="1153819" y="276986"/>
                  <a:pt x="1186763" y="315060"/>
                  <a:pt x="1193710" y="322325"/>
                </a:cubicBezTo>
                <a:cubicBezTo>
                  <a:pt x="1200644" y="329615"/>
                  <a:pt x="1227847" y="350493"/>
                  <a:pt x="1230743" y="354760"/>
                </a:cubicBezTo>
                <a:cubicBezTo>
                  <a:pt x="1233639" y="359040"/>
                  <a:pt x="1184007" y="375093"/>
                  <a:pt x="1156651" y="388022"/>
                </a:cubicBezTo>
                <a:cubicBezTo>
                  <a:pt x="1129283" y="400963"/>
                  <a:pt x="1041489" y="422528"/>
                  <a:pt x="1036332" y="420216"/>
                </a:cubicBezTo>
                <a:cubicBezTo>
                  <a:pt x="1031189" y="417905"/>
                  <a:pt x="908532" y="446747"/>
                  <a:pt x="856729" y="456221"/>
                </a:cubicBezTo>
                <a:cubicBezTo>
                  <a:pt x="804938" y="465708"/>
                  <a:pt x="715315" y="480986"/>
                  <a:pt x="674776" y="488199"/>
                </a:cubicBezTo>
                <a:cubicBezTo>
                  <a:pt x="634250" y="495413"/>
                  <a:pt x="495554" y="508862"/>
                  <a:pt x="469214" y="513333"/>
                </a:cubicBezTo>
                <a:cubicBezTo>
                  <a:pt x="442874" y="517816"/>
                  <a:pt x="268186" y="533373"/>
                  <a:pt x="209181" y="497356"/>
                </a:cubicBezTo>
                <a:cubicBezTo>
                  <a:pt x="150190" y="461339"/>
                  <a:pt x="119342" y="442505"/>
                  <a:pt x="113093" y="437310"/>
                </a:cubicBezTo>
                <a:cubicBezTo>
                  <a:pt x="106845" y="432104"/>
                  <a:pt x="77889" y="413206"/>
                  <a:pt x="71666" y="412431"/>
                </a:cubicBezTo>
                <a:cubicBezTo>
                  <a:pt x="65443" y="411656"/>
                  <a:pt x="0" y="335342"/>
                  <a:pt x="20548" y="290219"/>
                </a:cubicBezTo>
                <a:cubicBezTo>
                  <a:pt x="41097" y="245096"/>
                  <a:pt x="121602" y="129412"/>
                  <a:pt x="131508" y="119810"/>
                </a:cubicBezTo>
                <a:cubicBezTo>
                  <a:pt x="141414" y="110209"/>
                  <a:pt x="203771" y="50812"/>
                  <a:pt x="306514" y="52882"/>
                </a:cubicBezTo>
                <a:cubicBezTo>
                  <a:pt x="409257" y="54940"/>
                  <a:pt x="523773" y="62014"/>
                  <a:pt x="552221" y="53848"/>
                </a:cubicBezTo>
                <a:cubicBezTo>
                  <a:pt x="580682" y="45682"/>
                  <a:pt x="694093" y="33959"/>
                  <a:pt x="714819" y="25209"/>
                </a:cubicBezTo>
                <a:cubicBezTo>
                  <a:pt x="735546" y="16459"/>
                  <a:pt x="773315" y="0"/>
                  <a:pt x="800455" y="8471"/>
                </a:cubicBezTo>
                <a:cubicBezTo>
                  <a:pt x="827595" y="16942"/>
                  <a:pt x="848982" y="51371"/>
                  <a:pt x="852411" y="59728"/>
                </a:cubicBezTo>
                <a:cubicBezTo>
                  <a:pt x="855840" y="68084"/>
                  <a:pt x="879144" y="73469"/>
                  <a:pt x="903046" y="83920"/>
                </a:cubicBezTo>
                <a:cubicBezTo>
                  <a:pt x="926935" y="94372"/>
                  <a:pt x="988657" y="116864"/>
                  <a:pt x="993825" y="112686"/>
                </a:cubicBezTo>
                <a:cubicBezTo>
                  <a:pt x="999020" y="108495"/>
                  <a:pt x="1063777" y="90473"/>
                  <a:pt x="1072553" y="84632"/>
                </a:cubicBezTo>
                <a:cubicBezTo>
                  <a:pt x="1081316" y="78802"/>
                  <a:pt x="1100378" y="77520"/>
                  <a:pt x="1100378" y="7752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1" name="Freeform 3131"/>
          <p:cNvSpPr/>
          <p:nvPr/>
        </p:nvSpPr>
        <p:spPr>
          <a:xfrm rot="0" flipH="0" flipV="0">
            <a:off x="9833968" y="11212644"/>
            <a:ext cx="323214" cy="391363"/>
          </a:xfrm>
          <a:custGeom>
            <a:pathLst>
              <a:path w="323214" h="391363">
                <a:moveTo>
                  <a:pt x="89484" y="0"/>
                </a:moveTo>
                <a:cubicBezTo>
                  <a:pt x="89484" y="0"/>
                  <a:pt x="52172" y="48767"/>
                  <a:pt x="34481" y="69989"/>
                </a:cubicBezTo>
                <a:cubicBezTo>
                  <a:pt x="16790" y="91211"/>
                  <a:pt x="0" y="121615"/>
                  <a:pt x="11811" y="168008"/>
                </a:cubicBezTo>
                <a:cubicBezTo>
                  <a:pt x="23610" y="214414"/>
                  <a:pt x="55829" y="312445"/>
                  <a:pt x="88900" y="342315"/>
                </a:cubicBezTo>
                <a:cubicBezTo>
                  <a:pt x="121995" y="372211"/>
                  <a:pt x="143763" y="391363"/>
                  <a:pt x="143763" y="391363"/>
                </a:cubicBezTo>
                <a:lnTo>
                  <a:pt x="323214" y="312978"/>
                </a:lnTo>
                <a:cubicBezTo>
                  <a:pt x="323214" y="312978"/>
                  <a:pt x="311340" y="288518"/>
                  <a:pt x="282651" y="265353"/>
                </a:cubicBezTo>
                <a:cubicBezTo>
                  <a:pt x="253961" y="242176"/>
                  <a:pt x="160731" y="122974"/>
                  <a:pt x="145262" y="94665"/>
                </a:cubicBezTo>
                <a:cubicBezTo>
                  <a:pt x="129781" y="66370"/>
                  <a:pt x="100596" y="10909"/>
                  <a:pt x="100596" y="10909"/>
                </a:cubicBezTo>
                <a:close/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 rot="0" flipH="0" flipV="0">
            <a:off x="10339997" y="11298933"/>
            <a:ext cx="879436" cy="493750"/>
          </a:xfrm>
          <a:custGeom>
            <a:pathLst>
              <a:path w="879436" h="493750">
                <a:moveTo>
                  <a:pt x="571" y="266484"/>
                </a:moveTo>
                <a:cubicBezTo>
                  <a:pt x="1142" y="262547"/>
                  <a:pt x="21348" y="200610"/>
                  <a:pt x="23596" y="197904"/>
                </a:cubicBezTo>
                <a:cubicBezTo>
                  <a:pt x="25856" y="195199"/>
                  <a:pt x="48907" y="171031"/>
                  <a:pt x="53707" y="163106"/>
                </a:cubicBezTo>
                <a:cubicBezTo>
                  <a:pt x="58508" y="155194"/>
                  <a:pt x="60413" y="126213"/>
                  <a:pt x="54164" y="123495"/>
                </a:cubicBezTo>
                <a:cubicBezTo>
                  <a:pt x="47916" y="120765"/>
                  <a:pt x="60248" y="110681"/>
                  <a:pt x="70992" y="103086"/>
                </a:cubicBezTo>
                <a:cubicBezTo>
                  <a:pt x="81749" y="95479"/>
                  <a:pt x="149135" y="52972"/>
                  <a:pt x="149135" y="52972"/>
                </a:cubicBezTo>
                <a:lnTo>
                  <a:pt x="228764" y="0"/>
                </a:lnTo>
                <a:cubicBezTo>
                  <a:pt x="228764" y="0"/>
                  <a:pt x="429894" y="24245"/>
                  <a:pt x="499934" y="29426"/>
                </a:cubicBezTo>
                <a:cubicBezTo>
                  <a:pt x="570000" y="34608"/>
                  <a:pt x="646569" y="52553"/>
                  <a:pt x="654062" y="54648"/>
                </a:cubicBezTo>
                <a:cubicBezTo>
                  <a:pt x="661555" y="56744"/>
                  <a:pt x="652982" y="44527"/>
                  <a:pt x="677023" y="44196"/>
                </a:cubicBezTo>
                <a:cubicBezTo>
                  <a:pt x="701052" y="43879"/>
                  <a:pt x="757452" y="79071"/>
                  <a:pt x="770711" y="92901"/>
                </a:cubicBezTo>
                <a:cubicBezTo>
                  <a:pt x="783957" y="106731"/>
                  <a:pt x="879436" y="215354"/>
                  <a:pt x="861783" y="300583"/>
                </a:cubicBezTo>
                <a:cubicBezTo>
                  <a:pt x="844104" y="385800"/>
                  <a:pt x="841310" y="396925"/>
                  <a:pt x="832814" y="407835"/>
                </a:cubicBezTo>
                <a:cubicBezTo>
                  <a:pt x="824331" y="418744"/>
                  <a:pt x="816050" y="434784"/>
                  <a:pt x="792962" y="446544"/>
                </a:cubicBezTo>
                <a:cubicBezTo>
                  <a:pt x="769873" y="458304"/>
                  <a:pt x="686548" y="474014"/>
                  <a:pt x="681367" y="473620"/>
                </a:cubicBezTo>
                <a:cubicBezTo>
                  <a:pt x="676211" y="473201"/>
                  <a:pt x="582104" y="493750"/>
                  <a:pt x="524242" y="468553"/>
                </a:cubicBezTo>
                <a:cubicBezTo>
                  <a:pt x="466381" y="443382"/>
                  <a:pt x="324408" y="391388"/>
                  <a:pt x="288073" y="380199"/>
                </a:cubicBezTo>
                <a:cubicBezTo>
                  <a:pt x="251726" y="368998"/>
                  <a:pt x="161670" y="341185"/>
                  <a:pt x="134860" y="339039"/>
                </a:cubicBezTo>
                <a:cubicBezTo>
                  <a:pt x="108063" y="336892"/>
                  <a:pt x="62585" y="314985"/>
                  <a:pt x="63778" y="297205"/>
                </a:cubicBezTo>
                <a:cubicBezTo>
                  <a:pt x="64960" y="279437"/>
                  <a:pt x="47319" y="273291"/>
                  <a:pt x="34175" y="274675"/>
                </a:cubicBezTo>
                <a:cubicBezTo>
                  <a:pt x="21005" y="276047"/>
                  <a:pt x="0" y="270408"/>
                  <a:pt x="571" y="26648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 rot="0" flipH="0" flipV="0">
            <a:off x="9259059" y="10223048"/>
            <a:ext cx="1454823" cy="655447"/>
          </a:xfrm>
          <a:custGeom>
            <a:pathLst>
              <a:path w="1454823" h="655447">
                <a:moveTo>
                  <a:pt x="0" y="0"/>
                </a:moveTo>
                <a:cubicBezTo>
                  <a:pt x="0" y="0"/>
                  <a:pt x="68618" y="4254"/>
                  <a:pt x="161721" y="17297"/>
                </a:cubicBezTo>
                <a:cubicBezTo>
                  <a:pt x="254812" y="30340"/>
                  <a:pt x="547497" y="60566"/>
                  <a:pt x="547497" y="60566"/>
                </a:cubicBezTo>
                <a:cubicBezTo>
                  <a:pt x="547497" y="60566"/>
                  <a:pt x="1229283" y="195148"/>
                  <a:pt x="1266189" y="229806"/>
                </a:cubicBezTo>
                <a:cubicBezTo>
                  <a:pt x="1303108" y="264452"/>
                  <a:pt x="1454823" y="350418"/>
                  <a:pt x="1454823" y="350418"/>
                </a:cubicBezTo>
                <a:cubicBezTo>
                  <a:pt x="1454823" y="350418"/>
                  <a:pt x="1432204" y="374268"/>
                  <a:pt x="1407401" y="392379"/>
                </a:cubicBezTo>
                <a:cubicBezTo>
                  <a:pt x="1382598" y="410502"/>
                  <a:pt x="1357528" y="432054"/>
                  <a:pt x="1357528" y="432054"/>
                </a:cubicBezTo>
                <a:cubicBezTo>
                  <a:pt x="1357528" y="432054"/>
                  <a:pt x="1347952" y="424014"/>
                  <a:pt x="1326807" y="428409"/>
                </a:cubicBezTo>
                <a:cubicBezTo>
                  <a:pt x="1305661" y="432803"/>
                  <a:pt x="1257109" y="447840"/>
                  <a:pt x="1232903" y="463791"/>
                </a:cubicBezTo>
                <a:cubicBezTo>
                  <a:pt x="1208684" y="479729"/>
                  <a:pt x="1173937" y="505117"/>
                  <a:pt x="1139050" y="510146"/>
                </a:cubicBezTo>
                <a:cubicBezTo>
                  <a:pt x="1104176" y="515162"/>
                  <a:pt x="1069784" y="512013"/>
                  <a:pt x="1069784" y="512013"/>
                </a:cubicBezTo>
                <a:cubicBezTo>
                  <a:pt x="1069784" y="512013"/>
                  <a:pt x="1045362" y="522947"/>
                  <a:pt x="1029385" y="544080"/>
                </a:cubicBezTo>
                <a:cubicBezTo>
                  <a:pt x="1013421" y="565200"/>
                  <a:pt x="996365" y="594220"/>
                  <a:pt x="983195" y="614464"/>
                </a:cubicBezTo>
                <a:cubicBezTo>
                  <a:pt x="970025" y="634720"/>
                  <a:pt x="957148" y="655447"/>
                  <a:pt x="937247" y="652830"/>
                </a:cubicBezTo>
                <a:cubicBezTo>
                  <a:pt x="917321" y="650214"/>
                  <a:pt x="891324" y="619417"/>
                  <a:pt x="887717" y="598944"/>
                </a:cubicBezTo>
                <a:cubicBezTo>
                  <a:pt x="884123" y="578484"/>
                  <a:pt x="878725" y="427202"/>
                  <a:pt x="878725" y="427202"/>
                </a:cubicBezTo>
                <a:lnTo>
                  <a:pt x="697725" y="394512"/>
                </a:lnTo>
                <a:cubicBezTo>
                  <a:pt x="697725" y="394512"/>
                  <a:pt x="688898" y="427761"/>
                  <a:pt x="688962" y="481482"/>
                </a:cubicBezTo>
                <a:cubicBezTo>
                  <a:pt x="689025" y="535228"/>
                  <a:pt x="701230" y="604050"/>
                  <a:pt x="693661" y="618185"/>
                </a:cubicBezTo>
                <a:cubicBezTo>
                  <a:pt x="686104" y="632307"/>
                  <a:pt x="653072" y="645185"/>
                  <a:pt x="623709" y="607682"/>
                </a:cubicBezTo>
                <a:cubicBezTo>
                  <a:pt x="594359" y="570179"/>
                  <a:pt x="546214" y="534555"/>
                  <a:pt x="541642" y="522262"/>
                </a:cubicBezTo>
                <a:cubicBezTo>
                  <a:pt x="537083" y="509981"/>
                  <a:pt x="482841" y="449351"/>
                  <a:pt x="478891" y="444957"/>
                </a:cubicBezTo>
                <a:cubicBezTo>
                  <a:pt x="474941" y="440562"/>
                  <a:pt x="404012" y="378244"/>
                  <a:pt x="397611" y="365836"/>
                </a:cubicBezTo>
                <a:cubicBezTo>
                  <a:pt x="391210" y="353428"/>
                  <a:pt x="257556" y="280428"/>
                  <a:pt x="245529" y="262204"/>
                </a:cubicBezTo>
                <a:cubicBezTo>
                  <a:pt x="233502" y="243992"/>
                  <a:pt x="129959" y="144614"/>
                  <a:pt x="113055" y="127279"/>
                </a:cubicBezTo>
                <a:cubicBezTo>
                  <a:pt x="96164" y="109956"/>
                  <a:pt x="47383" y="74777"/>
                  <a:pt x="43053" y="60337"/>
                </a:cubicBezTo>
                <a:cubicBezTo>
                  <a:pt x="38722" y="45910"/>
                  <a:pt x="28689" y="35737"/>
                  <a:pt x="20167" y="29933"/>
                </a:cubicBezTo>
                <a:cubicBezTo>
                  <a:pt x="11645" y="24117"/>
                  <a:pt x="0" y="0"/>
                  <a:pt x="0" y="0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 rot="0" flipH="0" flipV="0">
            <a:off x="9947695" y="10633887"/>
            <a:ext cx="195871" cy="147217"/>
          </a:xfrm>
          <a:custGeom>
            <a:pathLst>
              <a:path w="195871" h="147217">
                <a:moveTo>
                  <a:pt x="1219" y="98513"/>
                </a:moveTo>
                <a:cubicBezTo>
                  <a:pt x="1219" y="98513"/>
                  <a:pt x="62064" y="141121"/>
                  <a:pt x="96062" y="144169"/>
                </a:cubicBezTo>
                <a:cubicBezTo>
                  <a:pt x="130073" y="147217"/>
                  <a:pt x="195871" y="123049"/>
                  <a:pt x="195871" y="123049"/>
                </a:cubicBezTo>
                <a:lnTo>
                  <a:pt x="187362" y="223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 rot="0" flipH="0" flipV="0">
            <a:off x="9505486" y="9646665"/>
            <a:ext cx="998918" cy="1027404"/>
          </a:xfrm>
          <a:custGeom>
            <a:pathLst>
              <a:path w="998918" h="1027404">
                <a:moveTo>
                  <a:pt x="166992" y="3073"/>
                </a:moveTo>
                <a:cubicBezTo>
                  <a:pt x="166992" y="3073"/>
                  <a:pt x="260590" y="0"/>
                  <a:pt x="359308" y="16649"/>
                </a:cubicBezTo>
                <a:cubicBezTo>
                  <a:pt x="457999" y="33311"/>
                  <a:pt x="582129" y="45922"/>
                  <a:pt x="599706" y="46367"/>
                </a:cubicBezTo>
                <a:cubicBezTo>
                  <a:pt x="617295" y="46824"/>
                  <a:pt x="747991" y="60540"/>
                  <a:pt x="792835" y="70789"/>
                </a:cubicBezTo>
                <a:cubicBezTo>
                  <a:pt x="837691" y="81038"/>
                  <a:pt x="940333" y="94601"/>
                  <a:pt x="959002" y="101091"/>
                </a:cubicBezTo>
                <a:cubicBezTo>
                  <a:pt x="977683" y="107581"/>
                  <a:pt x="991983" y="123176"/>
                  <a:pt x="995438" y="148691"/>
                </a:cubicBezTo>
                <a:cubicBezTo>
                  <a:pt x="998918" y="174192"/>
                  <a:pt x="987729" y="246150"/>
                  <a:pt x="985608" y="269303"/>
                </a:cubicBezTo>
                <a:cubicBezTo>
                  <a:pt x="983475" y="292455"/>
                  <a:pt x="961630" y="388759"/>
                  <a:pt x="959344" y="434961"/>
                </a:cubicBezTo>
                <a:cubicBezTo>
                  <a:pt x="957033" y="481164"/>
                  <a:pt x="916126" y="580097"/>
                  <a:pt x="897076" y="652766"/>
                </a:cubicBezTo>
                <a:cubicBezTo>
                  <a:pt x="878014" y="725449"/>
                  <a:pt x="832103" y="843012"/>
                  <a:pt x="830630" y="852385"/>
                </a:cubicBezTo>
                <a:cubicBezTo>
                  <a:pt x="829169" y="861758"/>
                  <a:pt x="816190" y="913447"/>
                  <a:pt x="810615" y="932839"/>
                </a:cubicBezTo>
                <a:cubicBezTo>
                  <a:pt x="805027" y="952232"/>
                  <a:pt x="811390" y="1027404"/>
                  <a:pt x="740231" y="1024775"/>
                </a:cubicBezTo>
                <a:cubicBezTo>
                  <a:pt x="669073" y="1022146"/>
                  <a:pt x="524916" y="1004264"/>
                  <a:pt x="511949" y="999324"/>
                </a:cubicBezTo>
                <a:cubicBezTo>
                  <a:pt x="498982" y="994396"/>
                  <a:pt x="344512" y="979969"/>
                  <a:pt x="344512" y="979969"/>
                </a:cubicBezTo>
                <a:cubicBezTo>
                  <a:pt x="344512" y="979969"/>
                  <a:pt x="105626" y="946009"/>
                  <a:pt x="67069" y="929639"/>
                </a:cubicBezTo>
                <a:cubicBezTo>
                  <a:pt x="28499" y="913269"/>
                  <a:pt x="0" y="907808"/>
                  <a:pt x="10617" y="861681"/>
                </a:cubicBezTo>
                <a:cubicBezTo>
                  <a:pt x="21247" y="815555"/>
                  <a:pt x="56591" y="567054"/>
                  <a:pt x="60338" y="559206"/>
                </a:cubicBezTo>
                <a:cubicBezTo>
                  <a:pt x="64084" y="551357"/>
                  <a:pt x="103327" y="322376"/>
                  <a:pt x="116434" y="246620"/>
                </a:cubicBezTo>
                <a:cubicBezTo>
                  <a:pt x="129527" y="170852"/>
                  <a:pt x="149974" y="53326"/>
                  <a:pt x="153594" y="42887"/>
                </a:cubicBezTo>
                <a:cubicBezTo>
                  <a:pt x="157201" y="32435"/>
                  <a:pt x="166992" y="3073"/>
                  <a:pt x="166992" y="307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 rot="0" flipH="0" flipV="0">
            <a:off x="10166892" y="10021825"/>
            <a:ext cx="778674" cy="570217"/>
          </a:xfrm>
          <a:custGeom>
            <a:pathLst>
              <a:path w="778674" h="570217">
                <a:moveTo>
                  <a:pt x="526237" y="570217"/>
                </a:moveTo>
                <a:cubicBezTo>
                  <a:pt x="526237" y="570217"/>
                  <a:pt x="560273" y="545808"/>
                  <a:pt x="584326" y="522466"/>
                </a:cubicBezTo>
                <a:cubicBezTo>
                  <a:pt x="608405" y="499123"/>
                  <a:pt x="695235" y="414376"/>
                  <a:pt x="709142" y="402209"/>
                </a:cubicBezTo>
                <a:cubicBezTo>
                  <a:pt x="723061" y="390043"/>
                  <a:pt x="778674" y="340678"/>
                  <a:pt x="778674" y="340678"/>
                </a:cubicBezTo>
                <a:cubicBezTo>
                  <a:pt x="778674" y="340678"/>
                  <a:pt x="768324" y="335064"/>
                  <a:pt x="745464" y="338315"/>
                </a:cubicBezTo>
                <a:cubicBezTo>
                  <a:pt x="722591" y="341579"/>
                  <a:pt x="651928" y="337566"/>
                  <a:pt x="598500" y="337045"/>
                </a:cubicBezTo>
                <a:cubicBezTo>
                  <a:pt x="545058" y="336525"/>
                  <a:pt x="475603" y="330251"/>
                  <a:pt x="460845" y="327368"/>
                </a:cubicBezTo>
                <a:cubicBezTo>
                  <a:pt x="446088" y="324460"/>
                  <a:pt x="425069" y="308343"/>
                  <a:pt x="426060" y="298323"/>
                </a:cubicBezTo>
                <a:cubicBezTo>
                  <a:pt x="427051" y="288303"/>
                  <a:pt x="420561" y="178765"/>
                  <a:pt x="400647" y="150737"/>
                </a:cubicBezTo>
                <a:cubicBezTo>
                  <a:pt x="380746" y="122708"/>
                  <a:pt x="309614" y="22251"/>
                  <a:pt x="309614" y="22251"/>
                </a:cubicBezTo>
                <a:cubicBezTo>
                  <a:pt x="309614" y="22251"/>
                  <a:pt x="297460" y="66066"/>
                  <a:pt x="297485" y="62726"/>
                </a:cubicBezTo>
                <a:cubicBezTo>
                  <a:pt x="297510" y="59373"/>
                  <a:pt x="292062" y="104940"/>
                  <a:pt x="292062" y="104940"/>
                </a:cubicBezTo>
                <a:cubicBezTo>
                  <a:pt x="292062" y="104940"/>
                  <a:pt x="258026" y="92190"/>
                  <a:pt x="240475" y="79147"/>
                </a:cubicBezTo>
                <a:cubicBezTo>
                  <a:pt x="222923" y="66104"/>
                  <a:pt x="129680" y="20155"/>
                  <a:pt x="120320" y="17310"/>
                </a:cubicBezTo>
                <a:cubicBezTo>
                  <a:pt x="110960" y="14453"/>
                  <a:pt x="71209" y="0"/>
                  <a:pt x="67437" y="4928"/>
                </a:cubicBezTo>
                <a:cubicBezTo>
                  <a:pt x="63665" y="9855"/>
                  <a:pt x="65939" y="35090"/>
                  <a:pt x="82563" y="47536"/>
                </a:cubicBezTo>
                <a:cubicBezTo>
                  <a:pt x="99200" y="59957"/>
                  <a:pt x="163475" y="100698"/>
                  <a:pt x="166993" y="103467"/>
                </a:cubicBezTo>
                <a:cubicBezTo>
                  <a:pt x="170510" y="106236"/>
                  <a:pt x="162548" y="103873"/>
                  <a:pt x="176632" y="112598"/>
                </a:cubicBezTo>
                <a:cubicBezTo>
                  <a:pt x="190716" y="121311"/>
                  <a:pt x="245187" y="152769"/>
                  <a:pt x="249390" y="157226"/>
                </a:cubicBezTo>
                <a:cubicBezTo>
                  <a:pt x="253594" y="161697"/>
                  <a:pt x="271818" y="184950"/>
                  <a:pt x="271818" y="184950"/>
                </a:cubicBezTo>
                <a:cubicBezTo>
                  <a:pt x="271818" y="184950"/>
                  <a:pt x="210693" y="166865"/>
                  <a:pt x="196114" y="153810"/>
                </a:cubicBezTo>
                <a:cubicBezTo>
                  <a:pt x="181509" y="140742"/>
                  <a:pt x="119812" y="95149"/>
                  <a:pt x="110147" y="90208"/>
                </a:cubicBezTo>
                <a:cubicBezTo>
                  <a:pt x="100483" y="85268"/>
                  <a:pt x="48197" y="59830"/>
                  <a:pt x="32169" y="65710"/>
                </a:cubicBezTo>
                <a:cubicBezTo>
                  <a:pt x="16129" y="71590"/>
                  <a:pt x="0" y="78855"/>
                  <a:pt x="6668" y="87998"/>
                </a:cubicBezTo>
                <a:cubicBezTo>
                  <a:pt x="13310" y="97155"/>
                  <a:pt x="11595" y="101994"/>
                  <a:pt x="11164" y="119520"/>
                </a:cubicBezTo>
                <a:cubicBezTo>
                  <a:pt x="10757" y="137033"/>
                  <a:pt x="22746" y="175590"/>
                  <a:pt x="33122" y="187630"/>
                </a:cubicBezTo>
                <a:cubicBezTo>
                  <a:pt x="43472" y="199657"/>
                  <a:pt x="29909" y="198120"/>
                  <a:pt x="29794" y="216522"/>
                </a:cubicBezTo>
                <a:cubicBezTo>
                  <a:pt x="29668" y="234938"/>
                  <a:pt x="35776" y="246037"/>
                  <a:pt x="43460" y="256591"/>
                </a:cubicBezTo>
                <a:cubicBezTo>
                  <a:pt x="51143" y="267145"/>
                  <a:pt x="142469" y="390639"/>
                  <a:pt x="154369" y="404406"/>
                </a:cubicBezTo>
                <a:cubicBezTo>
                  <a:pt x="166256" y="418186"/>
                  <a:pt x="198603" y="447383"/>
                  <a:pt x="215697" y="450876"/>
                </a:cubicBezTo>
                <a:cubicBezTo>
                  <a:pt x="232804" y="454355"/>
                  <a:pt x="258953" y="452450"/>
                  <a:pt x="266688" y="449250"/>
                </a:cubicBezTo>
                <a:cubicBezTo>
                  <a:pt x="274397" y="446037"/>
                  <a:pt x="301079" y="439535"/>
                  <a:pt x="301079" y="439535"/>
                </a:cubicBezTo>
                <a:lnTo>
                  <a:pt x="393154" y="506984"/>
                </a:lnTo>
                <a:cubicBezTo>
                  <a:pt x="393154" y="506984"/>
                  <a:pt x="457480" y="537058"/>
                  <a:pt x="478066" y="549415"/>
                </a:cubicBezTo>
                <a:cubicBezTo>
                  <a:pt x="498640" y="561785"/>
                  <a:pt x="526237" y="570217"/>
                  <a:pt x="526237" y="570217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 rot="0" flipH="0" flipV="0">
            <a:off x="9730426" y="8310859"/>
            <a:ext cx="205841" cy="169595"/>
          </a:xfrm>
          <a:custGeom>
            <a:pathLst>
              <a:path w="205841" h="169595">
                <a:moveTo>
                  <a:pt x="368" y="12573"/>
                </a:moveTo>
                <a:cubicBezTo>
                  <a:pt x="3517" y="67754"/>
                  <a:pt x="24536" y="128333"/>
                  <a:pt x="75348" y="157378"/>
                </a:cubicBezTo>
                <a:cubicBezTo>
                  <a:pt x="93547" y="167767"/>
                  <a:pt x="121462" y="168033"/>
                  <a:pt x="141782" y="168033"/>
                </a:cubicBezTo>
                <a:cubicBezTo>
                  <a:pt x="149847" y="168033"/>
                  <a:pt x="162610" y="169595"/>
                  <a:pt x="174040" y="169202"/>
                </a:cubicBezTo>
                <a:cubicBezTo>
                  <a:pt x="183984" y="168859"/>
                  <a:pt x="193039" y="166852"/>
                  <a:pt x="199084" y="162826"/>
                </a:cubicBezTo>
                <a:cubicBezTo>
                  <a:pt x="204393" y="159296"/>
                  <a:pt x="205841" y="152107"/>
                  <a:pt x="202285" y="146799"/>
                </a:cubicBezTo>
                <a:cubicBezTo>
                  <a:pt x="198754" y="141490"/>
                  <a:pt x="191566" y="140042"/>
                  <a:pt x="186257" y="143586"/>
                </a:cubicBezTo>
                <a:cubicBezTo>
                  <a:pt x="183159" y="145656"/>
                  <a:pt x="178345" y="145923"/>
                  <a:pt x="173240" y="146100"/>
                </a:cubicBezTo>
                <a:cubicBezTo>
                  <a:pt x="162089" y="146481"/>
                  <a:pt x="149643" y="144907"/>
                  <a:pt x="141782" y="144907"/>
                </a:cubicBezTo>
                <a:cubicBezTo>
                  <a:pt x="125031" y="144907"/>
                  <a:pt x="101828" y="145872"/>
                  <a:pt x="86842" y="137299"/>
                </a:cubicBezTo>
                <a:cubicBezTo>
                  <a:pt x="42862" y="112166"/>
                  <a:pt x="26174" y="58991"/>
                  <a:pt x="23443" y="11253"/>
                </a:cubicBezTo>
                <a:cubicBezTo>
                  <a:pt x="23088" y="4890"/>
                  <a:pt x="17614" y="0"/>
                  <a:pt x="11239" y="369"/>
                </a:cubicBezTo>
                <a:cubicBezTo>
                  <a:pt x="4876" y="724"/>
                  <a:pt x="0" y="6211"/>
                  <a:pt x="368" y="1257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 rot="0" flipH="0" flipV="0">
            <a:off x="9713362" y="8310570"/>
            <a:ext cx="79895" cy="434073"/>
          </a:xfrm>
          <a:custGeom>
            <a:pathLst>
              <a:path w="79895" h="434073">
                <a:moveTo>
                  <a:pt x="34137" y="23279"/>
                </a:moveTo>
                <a:lnTo>
                  <a:pt x="33922" y="23393"/>
                </a:lnTo>
                <a:lnTo>
                  <a:pt x="33972" y="23367"/>
                </a:lnTo>
                <a:close/>
                <a:moveTo>
                  <a:pt x="33731" y="23482"/>
                </a:moveTo>
                <a:lnTo>
                  <a:pt x="33477" y="23596"/>
                </a:lnTo>
                <a:lnTo>
                  <a:pt x="33566" y="23558"/>
                </a:lnTo>
                <a:close/>
                <a:moveTo>
                  <a:pt x="38975" y="18377"/>
                </a:moveTo>
                <a:cubicBezTo>
                  <a:pt x="38569" y="20739"/>
                  <a:pt x="36511" y="32486"/>
                  <a:pt x="35775" y="36271"/>
                </a:cubicBezTo>
                <a:cubicBezTo>
                  <a:pt x="31128" y="60451"/>
                  <a:pt x="34162" y="86283"/>
                  <a:pt x="32029" y="110781"/>
                </a:cubicBezTo>
                <a:cubicBezTo>
                  <a:pt x="23317" y="210946"/>
                  <a:pt x="43573" y="323240"/>
                  <a:pt x="77710" y="417067"/>
                </a:cubicBezTo>
                <a:cubicBezTo>
                  <a:pt x="79895" y="423062"/>
                  <a:pt x="76783" y="429704"/>
                  <a:pt x="70789" y="431888"/>
                </a:cubicBezTo>
                <a:cubicBezTo>
                  <a:pt x="64794" y="434073"/>
                  <a:pt x="58152" y="430974"/>
                  <a:pt x="55968" y="424967"/>
                </a:cubicBezTo>
                <a:cubicBezTo>
                  <a:pt x="20739" y="328104"/>
                  <a:pt x="0" y="212178"/>
                  <a:pt x="9004" y="108775"/>
                </a:cubicBezTo>
                <a:cubicBezTo>
                  <a:pt x="11189" y="83502"/>
                  <a:pt x="8268" y="56870"/>
                  <a:pt x="13081" y="31902"/>
                </a:cubicBezTo>
                <a:cubicBezTo>
                  <a:pt x="14148" y="26339"/>
                  <a:pt x="16358" y="12192"/>
                  <a:pt x="17704" y="9030"/>
                </a:cubicBezTo>
                <a:cubicBezTo>
                  <a:pt x="19660" y="4509"/>
                  <a:pt x="22898" y="2909"/>
                  <a:pt x="24651" y="2248"/>
                </a:cubicBezTo>
                <a:cubicBezTo>
                  <a:pt x="30620" y="0"/>
                  <a:pt x="37286" y="3036"/>
                  <a:pt x="39534" y="9005"/>
                </a:cubicBezTo>
                <a:cubicBezTo>
                  <a:pt x="40728" y="12192"/>
                  <a:pt x="40423" y="15571"/>
                  <a:pt x="38975" y="1837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 rot="0" flipH="0" flipV="0">
            <a:off x="9709912" y="8320973"/>
            <a:ext cx="42430" cy="172046"/>
          </a:xfrm>
          <a:custGeom>
            <a:pathLst>
              <a:path w="42430" h="172046">
                <a:moveTo>
                  <a:pt x="2006" y="154127"/>
                </a:moveTo>
                <a:cubicBezTo>
                  <a:pt x="1194" y="150800"/>
                  <a:pt x="0" y="145580"/>
                  <a:pt x="0" y="143091"/>
                </a:cubicBezTo>
                <a:cubicBezTo>
                  <a:pt x="0" y="132195"/>
                  <a:pt x="1714" y="121374"/>
                  <a:pt x="3402" y="110630"/>
                </a:cubicBezTo>
                <a:cubicBezTo>
                  <a:pt x="8660" y="77318"/>
                  <a:pt x="11873" y="43434"/>
                  <a:pt x="18503" y="10325"/>
                </a:cubicBezTo>
                <a:cubicBezTo>
                  <a:pt x="19735" y="4077"/>
                  <a:pt x="25843" y="0"/>
                  <a:pt x="32092" y="1258"/>
                </a:cubicBezTo>
                <a:cubicBezTo>
                  <a:pt x="38353" y="2515"/>
                  <a:pt x="42430" y="8611"/>
                  <a:pt x="41172" y="14859"/>
                </a:cubicBezTo>
                <a:cubicBezTo>
                  <a:pt x="34606" y="47651"/>
                  <a:pt x="31444" y="81230"/>
                  <a:pt x="26250" y="114224"/>
                </a:cubicBezTo>
                <a:cubicBezTo>
                  <a:pt x="24738" y="123787"/>
                  <a:pt x="23126" y="133401"/>
                  <a:pt x="23126" y="143091"/>
                </a:cubicBezTo>
                <a:cubicBezTo>
                  <a:pt x="23126" y="144691"/>
                  <a:pt x="24065" y="146850"/>
                  <a:pt x="24611" y="148908"/>
                </a:cubicBezTo>
                <a:cubicBezTo>
                  <a:pt x="25501" y="152248"/>
                  <a:pt x="25996" y="155447"/>
                  <a:pt x="25881" y="157860"/>
                </a:cubicBezTo>
                <a:cubicBezTo>
                  <a:pt x="25653" y="162496"/>
                  <a:pt x="23748" y="165912"/>
                  <a:pt x="21030" y="168262"/>
                </a:cubicBezTo>
                <a:cubicBezTo>
                  <a:pt x="19011" y="170014"/>
                  <a:pt x="16356" y="171373"/>
                  <a:pt x="12686" y="171614"/>
                </a:cubicBezTo>
                <a:cubicBezTo>
                  <a:pt x="6311" y="172046"/>
                  <a:pt x="800" y="167207"/>
                  <a:pt x="368" y="160845"/>
                </a:cubicBezTo>
                <a:cubicBezTo>
                  <a:pt x="203" y="158394"/>
                  <a:pt x="825" y="156070"/>
                  <a:pt x="2006" y="15412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 rot="0" flipH="0" flipV="0">
            <a:off x="9634159" y="8612298"/>
            <a:ext cx="105434" cy="169925"/>
          </a:xfrm>
          <a:custGeom>
            <a:pathLst>
              <a:path w="105434" h="169925">
                <a:moveTo>
                  <a:pt x="82943" y="138214"/>
                </a:moveTo>
                <a:cubicBezTo>
                  <a:pt x="83882" y="140042"/>
                  <a:pt x="89419" y="150837"/>
                  <a:pt x="90016" y="153072"/>
                </a:cubicBezTo>
                <a:cubicBezTo>
                  <a:pt x="92264" y="161632"/>
                  <a:pt x="86372" y="165646"/>
                  <a:pt x="84009" y="166827"/>
                </a:cubicBezTo>
                <a:cubicBezTo>
                  <a:pt x="77825" y="169925"/>
                  <a:pt x="69824" y="169202"/>
                  <a:pt x="61773" y="164020"/>
                </a:cubicBezTo>
                <a:cubicBezTo>
                  <a:pt x="51384" y="157340"/>
                  <a:pt x="39840" y="142379"/>
                  <a:pt x="36131" y="137427"/>
                </a:cubicBezTo>
                <a:cubicBezTo>
                  <a:pt x="24422" y="121806"/>
                  <a:pt x="2387" y="79896"/>
                  <a:pt x="825" y="48171"/>
                </a:cubicBezTo>
                <a:cubicBezTo>
                  <a:pt x="0" y="31255"/>
                  <a:pt x="4788" y="16993"/>
                  <a:pt x="16434" y="8255"/>
                </a:cubicBezTo>
                <a:cubicBezTo>
                  <a:pt x="17145" y="7722"/>
                  <a:pt x="25463" y="1918"/>
                  <a:pt x="27267" y="1309"/>
                </a:cubicBezTo>
                <a:cubicBezTo>
                  <a:pt x="31191" y="0"/>
                  <a:pt x="34087" y="915"/>
                  <a:pt x="35725" y="1626"/>
                </a:cubicBezTo>
                <a:cubicBezTo>
                  <a:pt x="36576" y="1982"/>
                  <a:pt x="37325" y="2413"/>
                  <a:pt x="38024" y="2896"/>
                </a:cubicBezTo>
                <a:lnTo>
                  <a:pt x="38570" y="3023"/>
                </a:lnTo>
                <a:cubicBezTo>
                  <a:pt x="43904" y="4357"/>
                  <a:pt x="49466" y="7747"/>
                  <a:pt x="54495" y="12332"/>
                </a:cubicBezTo>
                <a:cubicBezTo>
                  <a:pt x="60541" y="17869"/>
                  <a:pt x="65887" y="25108"/>
                  <a:pt x="69126" y="30392"/>
                </a:cubicBezTo>
                <a:cubicBezTo>
                  <a:pt x="77825" y="44616"/>
                  <a:pt x="84022" y="59995"/>
                  <a:pt x="92175" y="74473"/>
                </a:cubicBezTo>
                <a:cubicBezTo>
                  <a:pt x="95401" y="80239"/>
                  <a:pt x="97814" y="86576"/>
                  <a:pt x="100329" y="92660"/>
                </a:cubicBezTo>
                <a:cubicBezTo>
                  <a:pt x="100989" y="93523"/>
                  <a:pt x="103301" y="96622"/>
                  <a:pt x="103910" y="97816"/>
                </a:cubicBezTo>
                <a:cubicBezTo>
                  <a:pt x="105104" y="100114"/>
                  <a:pt x="105434" y="102223"/>
                  <a:pt x="105434" y="103797"/>
                </a:cubicBezTo>
                <a:cubicBezTo>
                  <a:pt x="105434" y="107138"/>
                  <a:pt x="104253" y="109817"/>
                  <a:pt x="102259" y="111964"/>
                </a:cubicBezTo>
                <a:cubicBezTo>
                  <a:pt x="100583" y="113780"/>
                  <a:pt x="97928" y="115850"/>
                  <a:pt x="93191" y="115850"/>
                </a:cubicBezTo>
                <a:cubicBezTo>
                  <a:pt x="90347" y="115850"/>
                  <a:pt x="87108" y="115405"/>
                  <a:pt x="83895" y="115139"/>
                </a:cubicBezTo>
                <a:cubicBezTo>
                  <a:pt x="83146" y="115075"/>
                  <a:pt x="81978" y="115100"/>
                  <a:pt x="81153" y="115126"/>
                </a:cubicBezTo>
                <a:lnTo>
                  <a:pt x="81077" y="115482"/>
                </a:lnTo>
                <a:cubicBezTo>
                  <a:pt x="79730" y="122847"/>
                  <a:pt x="80327" y="131166"/>
                  <a:pt x="82943" y="13821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 rot="0" flipH="0" flipV="0">
            <a:off x="9658626" y="8541679"/>
            <a:ext cx="110946" cy="247801"/>
          </a:xfrm>
          <a:custGeom>
            <a:pathLst>
              <a:path w="110946" h="247801">
                <a:moveTo>
                  <a:pt x="23723" y="13360"/>
                </a:moveTo>
                <a:cubicBezTo>
                  <a:pt x="23609" y="16192"/>
                  <a:pt x="22453" y="18960"/>
                  <a:pt x="20320" y="21081"/>
                </a:cubicBezTo>
                <a:cubicBezTo>
                  <a:pt x="22733" y="18770"/>
                  <a:pt x="23799" y="16179"/>
                  <a:pt x="23723" y="13360"/>
                </a:cubicBezTo>
                <a:moveTo>
                  <a:pt x="11392" y="26390"/>
                </a:moveTo>
                <a:cubicBezTo>
                  <a:pt x="9817" y="25590"/>
                  <a:pt x="6413" y="23824"/>
                  <a:pt x="5042" y="22669"/>
                </a:cubicBezTo>
                <a:cubicBezTo>
                  <a:pt x="2070" y="20129"/>
                  <a:pt x="978" y="17144"/>
                  <a:pt x="648" y="15049"/>
                </a:cubicBezTo>
                <a:cubicBezTo>
                  <a:pt x="0" y="11087"/>
                  <a:pt x="965" y="7366"/>
                  <a:pt x="4508" y="4242"/>
                </a:cubicBezTo>
                <a:cubicBezTo>
                  <a:pt x="9284" y="0"/>
                  <a:pt x="16586" y="445"/>
                  <a:pt x="20828" y="5220"/>
                </a:cubicBezTo>
                <a:lnTo>
                  <a:pt x="20968" y="5385"/>
                </a:lnTo>
                <a:cubicBezTo>
                  <a:pt x="22123" y="5969"/>
                  <a:pt x="23508" y="6680"/>
                  <a:pt x="23584" y="6731"/>
                </a:cubicBezTo>
                <a:cubicBezTo>
                  <a:pt x="28714" y="10147"/>
                  <a:pt x="35432" y="14337"/>
                  <a:pt x="39699" y="18617"/>
                </a:cubicBezTo>
                <a:cubicBezTo>
                  <a:pt x="53364" y="32283"/>
                  <a:pt x="67017" y="47764"/>
                  <a:pt x="75805" y="65328"/>
                </a:cubicBezTo>
                <a:cubicBezTo>
                  <a:pt x="101777" y="117322"/>
                  <a:pt x="110946" y="179323"/>
                  <a:pt x="110946" y="236232"/>
                </a:cubicBezTo>
                <a:cubicBezTo>
                  <a:pt x="110946" y="242620"/>
                  <a:pt x="105765" y="247801"/>
                  <a:pt x="99389" y="247801"/>
                </a:cubicBezTo>
                <a:cubicBezTo>
                  <a:pt x="93001" y="247801"/>
                  <a:pt x="87832" y="242620"/>
                  <a:pt x="87832" y="236232"/>
                </a:cubicBezTo>
                <a:cubicBezTo>
                  <a:pt x="87832" y="182778"/>
                  <a:pt x="79526" y="124485"/>
                  <a:pt x="55117" y="75678"/>
                </a:cubicBezTo>
                <a:cubicBezTo>
                  <a:pt x="47433" y="60311"/>
                  <a:pt x="35305" y="46913"/>
                  <a:pt x="23355" y="34962"/>
                </a:cubicBezTo>
                <a:cubicBezTo>
                  <a:pt x="20231" y="31838"/>
                  <a:pt x="15278" y="28930"/>
                  <a:pt x="11392" y="2639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 rot="0" flipH="0" flipV="0">
            <a:off x="9772898" y="8536027"/>
            <a:ext cx="170242" cy="80364"/>
          </a:xfrm>
          <a:custGeom>
            <a:pathLst>
              <a:path w="170242" h="80364">
                <a:moveTo>
                  <a:pt x="23888" y="71373"/>
                </a:moveTo>
                <a:cubicBezTo>
                  <a:pt x="25361" y="67462"/>
                  <a:pt x="29526" y="64744"/>
                  <a:pt x="33692" y="62039"/>
                </a:cubicBezTo>
                <a:cubicBezTo>
                  <a:pt x="40055" y="57912"/>
                  <a:pt x="47103" y="54482"/>
                  <a:pt x="52056" y="51295"/>
                </a:cubicBezTo>
                <a:cubicBezTo>
                  <a:pt x="96201" y="22910"/>
                  <a:pt x="109841" y="23114"/>
                  <a:pt x="158673" y="23114"/>
                </a:cubicBezTo>
                <a:cubicBezTo>
                  <a:pt x="165061" y="23114"/>
                  <a:pt x="170242" y="17932"/>
                  <a:pt x="170242" y="11556"/>
                </a:cubicBezTo>
                <a:cubicBezTo>
                  <a:pt x="170242" y="5181"/>
                  <a:pt x="165061" y="0"/>
                  <a:pt x="158673" y="0"/>
                </a:cubicBezTo>
                <a:cubicBezTo>
                  <a:pt x="104063" y="0"/>
                  <a:pt x="88911" y="114"/>
                  <a:pt x="39547" y="31851"/>
                </a:cubicBezTo>
                <a:cubicBezTo>
                  <a:pt x="33413" y="35788"/>
                  <a:pt x="24205" y="40144"/>
                  <a:pt x="16802" y="45618"/>
                </a:cubicBezTo>
                <a:cubicBezTo>
                  <a:pt x="10096" y="50584"/>
                  <a:pt x="4788" y="56515"/>
                  <a:pt x="2260" y="63207"/>
                </a:cubicBezTo>
                <a:cubicBezTo>
                  <a:pt x="0" y="69176"/>
                  <a:pt x="3010" y="75856"/>
                  <a:pt x="8991" y="78103"/>
                </a:cubicBezTo>
                <a:cubicBezTo>
                  <a:pt x="14960" y="80364"/>
                  <a:pt x="21628" y="77341"/>
                  <a:pt x="23888" y="7137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 rot="0" flipH="0" flipV="0">
            <a:off x="10045960" y="8473934"/>
            <a:ext cx="171436" cy="59892"/>
          </a:xfrm>
          <a:custGeom>
            <a:pathLst>
              <a:path w="171436" h="59892">
                <a:moveTo>
                  <a:pt x="9613" y="54762"/>
                </a:moveTo>
                <a:lnTo>
                  <a:pt x="9841" y="54825"/>
                </a:lnTo>
                <a:lnTo>
                  <a:pt x="9474" y="54712"/>
                </a:lnTo>
                <a:close/>
                <a:moveTo>
                  <a:pt x="10006" y="54876"/>
                </a:moveTo>
                <a:cubicBezTo>
                  <a:pt x="10730" y="55079"/>
                  <a:pt x="11391" y="55206"/>
                  <a:pt x="11987" y="55257"/>
                </a:cubicBezTo>
                <a:cubicBezTo>
                  <a:pt x="11340" y="55193"/>
                  <a:pt x="10667" y="55066"/>
                  <a:pt x="10006" y="54876"/>
                </a:cubicBezTo>
                <a:moveTo>
                  <a:pt x="19607" y="34176"/>
                </a:moveTo>
                <a:cubicBezTo>
                  <a:pt x="21652" y="34747"/>
                  <a:pt x="26389" y="35839"/>
                  <a:pt x="31380" y="35382"/>
                </a:cubicBezTo>
                <a:cubicBezTo>
                  <a:pt x="34530" y="35103"/>
                  <a:pt x="37387" y="33185"/>
                  <a:pt x="40308" y="31356"/>
                </a:cubicBezTo>
                <a:cubicBezTo>
                  <a:pt x="45350" y="28181"/>
                  <a:pt x="50316" y="24702"/>
                  <a:pt x="55282" y="22568"/>
                </a:cubicBezTo>
                <a:cubicBezTo>
                  <a:pt x="58444" y="21222"/>
                  <a:pt x="60832" y="18999"/>
                  <a:pt x="63359" y="17005"/>
                </a:cubicBezTo>
                <a:cubicBezTo>
                  <a:pt x="66178" y="14796"/>
                  <a:pt x="69061" y="12726"/>
                  <a:pt x="72287" y="11113"/>
                </a:cubicBezTo>
                <a:cubicBezTo>
                  <a:pt x="80301" y="7099"/>
                  <a:pt x="114959" y="787"/>
                  <a:pt x="138505" y="191"/>
                </a:cubicBezTo>
                <a:cubicBezTo>
                  <a:pt x="146290" y="0"/>
                  <a:pt x="152945" y="457"/>
                  <a:pt x="157377" y="1524"/>
                </a:cubicBezTo>
                <a:cubicBezTo>
                  <a:pt x="160844" y="2362"/>
                  <a:pt x="163486" y="3670"/>
                  <a:pt x="165302" y="5029"/>
                </a:cubicBezTo>
                <a:cubicBezTo>
                  <a:pt x="170407" y="8852"/>
                  <a:pt x="171436" y="16116"/>
                  <a:pt x="167613" y="21209"/>
                </a:cubicBezTo>
                <a:cubicBezTo>
                  <a:pt x="163994" y="26035"/>
                  <a:pt x="157339" y="27229"/>
                  <a:pt x="152297" y="24117"/>
                </a:cubicBezTo>
                <a:cubicBezTo>
                  <a:pt x="151268" y="23990"/>
                  <a:pt x="144372" y="23178"/>
                  <a:pt x="139076" y="23305"/>
                </a:cubicBezTo>
                <a:cubicBezTo>
                  <a:pt x="119048" y="23813"/>
                  <a:pt x="89445" y="28385"/>
                  <a:pt x="82625" y="31788"/>
                </a:cubicBezTo>
                <a:cubicBezTo>
                  <a:pt x="79488" y="33363"/>
                  <a:pt x="76986" y="35776"/>
                  <a:pt x="74192" y="37897"/>
                </a:cubicBezTo>
                <a:cubicBezTo>
                  <a:pt x="71207" y="40170"/>
                  <a:pt x="68045" y="42266"/>
                  <a:pt x="64388" y="43828"/>
                </a:cubicBezTo>
                <a:cubicBezTo>
                  <a:pt x="59447" y="45949"/>
                  <a:pt x="54570" y="49898"/>
                  <a:pt x="49491" y="52819"/>
                </a:cubicBezTo>
                <a:cubicBezTo>
                  <a:pt x="44322" y="55777"/>
                  <a:pt x="38975" y="57911"/>
                  <a:pt x="33476" y="58419"/>
                </a:cubicBezTo>
                <a:cubicBezTo>
                  <a:pt x="17182" y="59892"/>
                  <a:pt x="6604" y="53772"/>
                  <a:pt x="5245" y="52667"/>
                </a:cubicBezTo>
                <a:cubicBezTo>
                  <a:pt x="0" y="48387"/>
                  <a:pt x="749" y="43383"/>
                  <a:pt x="1066" y="41555"/>
                </a:cubicBezTo>
                <a:cubicBezTo>
                  <a:pt x="1587" y="38621"/>
                  <a:pt x="3048" y="36093"/>
                  <a:pt x="5702" y="34188"/>
                </a:cubicBezTo>
                <a:cubicBezTo>
                  <a:pt x="6527" y="33604"/>
                  <a:pt x="10590" y="30252"/>
                  <a:pt x="17448" y="33020"/>
                </a:cubicBezTo>
                <a:cubicBezTo>
                  <a:pt x="18223" y="33338"/>
                  <a:pt x="18947" y="33719"/>
                  <a:pt x="19607" y="3417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 rot="0" flipH="0" flipV="0">
            <a:off x="9920941" y="8436842"/>
            <a:ext cx="122694" cy="43992"/>
          </a:xfrm>
          <a:custGeom>
            <a:pathLst>
              <a:path w="122694" h="43992">
                <a:moveTo>
                  <a:pt x="18745" y="18923"/>
                </a:moveTo>
                <a:cubicBezTo>
                  <a:pt x="21767" y="19037"/>
                  <a:pt x="33908" y="19494"/>
                  <a:pt x="35547" y="19608"/>
                </a:cubicBezTo>
                <a:cubicBezTo>
                  <a:pt x="51510" y="20662"/>
                  <a:pt x="72415" y="20929"/>
                  <a:pt x="87032" y="13628"/>
                </a:cubicBezTo>
                <a:cubicBezTo>
                  <a:pt x="90792" y="11748"/>
                  <a:pt x="92608" y="8281"/>
                  <a:pt x="95237" y="6020"/>
                </a:cubicBezTo>
                <a:cubicBezTo>
                  <a:pt x="99389" y="2464"/>
                  <a:pt x="104177" y="0"/>
                  <a:pt x="111124" y="0"/>
                </a:cubicBezTo>
                <a:cubicBezTo>
                  <a:pt x="117500" y="0"/>
                  <a:pt x="122694" y="5182"/>
                  <a:pt x="122694" y="11570"/>
                </a:cubicBezTo>
                <a:cubicBezTo>
                  <a:pt x="122694" y="17946"/>
                  <a:pt x="117500" y="23126"/>
                  <a:pt x="111124" y="23126"/>
                </a:cubicBezTo>
                <a:cubicBezTo>
                  <a:pt x="110273" y="23126"/>
                  <a:pt x="109956" y="23863"/>
                  <a:pt x="109473" y="24345"/>
                </a:cubicBezTo>
                <a:cubicBezTo>
                  <a:pt x="108381" y="25425"/>
                  <a:pt x="107340" y="26593"/>
                  <a:pt x="106197" y="27724"/>
                </a:cubicBezTo>
                <a:cubicBezTo>
                  <a:pt x="103708" y="30213"/>
                  <a:pt x="100926" y="32524"/>
                  <a:pt x="97370" y="34302"/>
                </a:cubicBezTo>
                <a:cubicBezTo>
                  <a:pt x="79336" y="43319"/>
                  <a:pt x="53695" y="43992"/>
                  <a:pt x="34010" y="42672"/>
                </a:cubicBezTo>
                <a:cubicBezTo>
                  <a:pt x="31787" y="42532"/>
                  <a:pt x="18935" y="42722"/>
                  <a:pt x="13221" y="41503"/>
                </a:cubicBezTo>
                <a:cubicBezTo>
                  <a:pt x="6985" y="40170"/>
                  <a:pt x="3887" y="36385"/>
                  <a:pt x="2756" y="34061"/>
                </a:cubicBezTo>
                <a:cubicBezTo>
                  <a:pt x="0" y="28308"/>
                  <a:pt x="2439" y="21399"/>
                  <a:pt x="8179" y="18631"/>
                </a:cubicBezTo>
                <a:cubicBezTo>
                  <a:pt x="11672" y="16955"/>
                  <a:pt x="15583" y="17196"/>
                  <a:pt x="18745" y="1892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 rot="0" flipH="0" flipV="0">
            <a:off x="9981600" y="8432933"/>
            <a:ext cx="118134" cy="37502"/>
          </a:xfrm>
          <a:custGeom>
            <a:pathLst>
              <a:path w="118134" h="37502">
                <a:moveTo>
                  <a:pt x="18249" y="14808"/>
                </a:moveTo>
                <a:lnTo>
                  <a:pt x="18337" y="14846"/>
                </a:lnTo>
                <a:lnTo>
                  <a:pt x="18274" y="14820"/>
                </a:lnTo>
                <a:close/>
                <a:moveTo>
                  <a:pt x="18642" y="15011"/>
                </a:moveTo>
                <a:lnTo>
                  <a:pt x="18922" y="15163"/>
                </a:lnTo>
                <a:lnTo>
                  <a:pt x="18706" y="15049"/>
                </a:lnTo>
                <a:close/>
                <a:moveTo>
                  <a:pt x="19087" y="15265"/>
                </a:moveTo>
                <a:lnTo>
                  <a:pt x="19569" y="15557"/>
                </a:lnTo>
                <a:cubicBezTo>
                  <a:pt x="19404" y="15455"/>
                  <a:pt x="19252" y="15354"/>
                  <a:pt x="19087" y="15265"/>
                </a:cubicBezTo>
                <a:moveTo>
                  <a:pt x="9233" y="14301"/>
                </a:moveTo>
                <a:cubicBezTo>
                  <a:pt x="10541" y="13158"/>
                  <a:pt x="12103" y="11900"/>
                  <a:pt x="13144" y="11430"/>
                </a:cubicBezTo>
                <a:cubicBezTo>
                  <a:pt x="19468" y="8624"/>
                  <a:pt x="26453" y="6884"/>
                  <a:pt x="33285" y="5969"/>
                </a:cubicBezTo>
                <a:cubicBezTo>
                  <a:pt x="44537" y="4471"/>
                  <a:pt x="55802" y="6782"/>
                  <a:pt x="67194" y="5906"/>
                </a:cubicBezTo>
                <a:cubicBezTo>
                  <a:pt x="80415" y="4890"/>
                  <a:pt x="93394" y="0"/>
                  <a:pt x="106577" y="0"/>
                </a:cubicBezTo>
                <a:cubicBezTo>
                  <a:pt x="112965" y="0"/>
                  <a:pt x="118134" y="5182"/>
                  <a:pt x="118134" y="11557"/>
                </a:cubicBezTo>
                <a:cubicBezTo>
                  <a:pt x="118134" y="17944"/>
                  <a:pt x="112965" y="23126"/>
                  <a:pt x="106577" y="23126"/>
                </a:cubicBezTo>
                <a:cubicBezTo>
                  <a:pt x="93979" y="23126"/>
                  <a:pt x="81596" y="27990"/>
                  <a:pt x="68960" y="28955"/>
                </a:cubicBezTo>
                <a:cubicBezTo>
                  <a:pt x="58012" y="29806"/>
                  <a:pt x="47166" y="27444"/>
                  <a:pt x="36333" y="28892"/>
                </a:cubicBezTo>
                <a:cubicBezTo>
                  <a:pt x="32079" y="29463"/>
                  <a:pt x="27723" y="30441"/>
                  <a:pt x="23710" y="32067"/>
                </a:cubicBezTo>
                <a:cubicBezTo>
                  <a:pt x="22122" y="33451"/>
                  <a:pt x="19379" y="35724"/>
                  <a:pt x="17932" y="36232"/>
                </a:cubicBezTo>
                <a:cubicBezTo>
                  <a:pt x="14262" y="37502"/>
                  <a:pt x="10541" y="37325"/>
                  <a:pt x="6743" y="34797"/>
                </a:cubicBezTo>
                <a:cubicBezTo>
                  <a:pt x="1435" y="31254"/>
                  <a:pt x="0" y="24079"/>
                  <a:pt x="3530" y="18770"/>
                </a:cubicBezTo>
                <a:cubicBezTo>
                  <a:pt x="4953" y="16624"/>
                  <a:pt x="6985" y="15112"/>
                  <a:pt x="9233" y="1430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 rot="0" flipH="0" flipV="0">
            <a:off x="10027656" y="8411644"/>
            <a:ext cx="70738" cy="43077"/>
          </a:xfrm>
          <a:custGeom>
            <a:pathLst>
              <a:path w="70738" h="43077">
                <a:moveTo>
                  <a:pt x="38" y="12674"/>
                </a:moveTo>
                <a:cubicBezTo>
                  <a:pt x="76" y="13270"/>
                  <a:pt x="164" y="14096"/>
                  <a:pt x="355" y="15125"/>
                </a:cubicBezTo>
                <a:cubicBezTo>
                  <a:pt x="660" y="16420"/>
                  <a:pt x="1168" y="17436"/>
                  <a:pt x="1828" y="18198"/>
                </a:cubicBezTo>
                <a:cubicBezTo>
                  <a:pt x="685" y="16395"/>
                  <a:pt x="26" y="14274"/>
                  <a:pt x="26" y="12001"/>
                </a:cubicBezTo>
                <a:close/>
                <a:moveTo>
                  <a:pt x="38" y="12674"/>
                </a:moveTo>
                <a:cubicBezTo>
                  <a:pt x="0" y="12090"/>
                  <a:pt x="13" y="11747"/>
                  <a:pt x="13" y="11671"/>
                </a:cubicBezTo>
                <a:cubicBezTo>
                  <a:pt x="26" y="11049"/>
                  <a:pt x="76" y="10604"/>
                  <a:pt x="114" y="10350"/>
                </a:cubicBezTo>
                <a:cubicBezTo>
                  <a:pt x="1117" y="2476"/>
                  <a:pt x="7213" y="1016"/>
                  <a:pt x="8610" y="635"/>
                </a:cubicBezTo>
                <a:cubicBezTo>
                  <a:pt x="11036" y="0"/>
                  <a:pt x="13525" y="101"/>
                  <a:pt x="16027" y="1143"/>
                </a:cubicBezTo>
                <a:cubicBezTo>
                  <a:pt x="17652" y="1816"/>
                  <a:pt x="20015" y="3099"/>
                  <a:pt x="21767" y="6337"/>
                </a:cubicBezTo>
                <a:cubicBezTo>
                  <a:pt x="21818" y="6426"/>
                  <a:pt x="22783" y="7683"/>
                  <a:pt x="23063" y="10427"/>
                </a:cubicBezTo>
                <a:cubicBezTo>
                  <a:pt x="23342" y="10922"/>
                  <a:pt x="25044" y="13804"/>
                  <a:pt x="28409" y="16039"/>
                </a:cubicBezTo>
                <a:cubicBezTo>
                  <a:pt x="31229" y="17893"/>
                  <a:pt x="35394" y="17512"/>
                  <a:pt x="39560" y="17550"/>
                </a:cubicBezTo>
                <a:cubicBezTo>
                  <a:pt x="47205" y="17614"/>
                  <a:pt x="55028" y="17461"/>
                  <a:pt x="60959" y="19087"/>
                </a:cubicBezTo>
                <a:cubicBezTo>
                  <a:pt x="67106" y="20763"/>
                  <a:pt x="70738" y="27126"/>
                  <a:pt x="69075" y="33286"/>
                </a:cubicBezTo>
                <a:cubicBezTo>
                  <a:pt x="67386" y="39432"/>
                  <a:pt x="61036" y="43077"/>
                  <a:pt x="54863" y="41388"/>
                </a:cubicBezTo>
                <a:cubicBezTo>
                  <a:pt x="49428" y="39902"/>
                  <a:pt x="41871" y="40880"/>
                  <a:pt x="35013" y="40563"/>
                </a:cubicBezTo>
                <a:cubicBezTo>
                  <a:pt x="27584" y="40220"/>
                  <a:pt x="20751" y="38696"/>
                  <a:pt x="15646" y="35305"/>
                </a:cubicBezTo>
                <a:cubicBezTo>
                  <a:pt x="4419" y="27863"/>
                  <a:pt x="1244" y="19646"/>
                  <a:pt x="355" y="15125"/>
                </a:cubicBezTo>
                <a:cubicBezTo>
                  <a:pt x="190" y="14401"/>
                  <a:pt x="76" y="13588"/>
                  <a:pt x="38" y="1267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 rot="0" flipH="0" flipV="0">
            <a:off x="10056082" y="8422184"/>
            <a:ext cx="94233" cy="48894"/>
          </a:xfrm>
          <a:custGeom>
            <a:pathLst>
              <a:path w="94233" h="48894">
                <a:moveTo>
                  <a:pt x="5333" y="21475"/>
                </a:moveTo>
                <a:cubicBezTo>
                  <a:pt x="4419" y="20828"/>
                  <a:pt x="3568" y="20040"/>
                  <a:pt x="2857" y="19101"/>
                </a:cubicBezTo>
                <a:cubicBezTo>
                  <a:pt x="3695" y="20193"/>
                  <a:pt x="4546" y="20942"/>
                  <a:pt x="5333" y="21475"/>
                </a:cubicBezTo>
                <a:moveTo>
                  <a:pt x="23430" y="10325"/>
                </a:moveTo>
                <a:cubicBezTo>
                  <a:pt x="23989" y="10884"/>
                  <a:pt x="24763" y="11252"/>
                  <a:pt x="25500" y="11684"/>
                </a:cubicBezTo>
                <a:cubicBezTo>
                  <a:pt x="27799" y="13005"/>
                  <a:pt x="30339" y="13983"/>
                  <a:pt x="32485" y="14833"/>
                </a:cubicBezTo>
                <a:cubicBezTo>
                  <a:pt x="40359" y="17983"/>
                  <a:pt x="48576" y="21792"/>
                  <a:pt x="56920" y="23710"/>
                </a:cubicBezTo>
                <a:cubicBezTo>
                  <a:pt x="63244" y="25170"/>
                  <a:pt x="69633" y="25513"/>
                  <a:pt x="75868" y="22402"/>
                </a:cubicBezTo>
                <a:cubicBezTo>
                  <a:pt x="81571" y="19558"/>
                  <a:pt x="88530" y="21868"/>
                  <a:pt x="91375" y="27570"/>
                </a:cubicBezTo>
                <a:cubicBezTo>
                  <a:pt x="94233" y="33286"/>
                  <a:pt x="91908" y="40232"/>
                  <a:pt x="86206" y="43090"/>
                </a:cubicBezTo>
                <a:cubicBezTo>
                  <a:pt x="74865" y="48754"/>
                  <a:pt x="63257" y="48894"/>
                  <a:pt x="51738" y="46240"/>
                </a:cubicBezTo>
                <a:cubicBezTo>
                  <a:pt x="42251" y="44068"/>
                  <a:pt x="32841" y="39890"/>
                  <a:pt x="23887" y="36308"/>
                </a:cubicBezTo>
                <a:cubicBezTo>
                  <a:pt x="16508" y="33349"/>
                  <a:pt x="7072" y="28536"/>
                  <a:pt x="2908" y="21222"/>
                </a:cubicBezTo>
                <a:cubicBezTo>
                  <a:pt x="2108" y="19837"/>
                  <a:pt x="850" y="16484"/>
                  <a:pt x="482" y="14770"/>
                </a:cubicBezTo>
                <a:cubicBezTo>
                  <a:pt x="0" y="12446"/>
                  <a:pt x="228" y="10642"/>
                  <a:pt x="393" y="9728"/>
                </a:cubicBezTo>
                <a:cubicBezTo>
                  <a:pt x="1320" y="4991"/>
                  <a:pt x="4203" y="2705"/>
                  <a:pt x="6691" y="1486"/>
                </a:cubicBezTo>
                <a:cubicBezTo>
                  <a:pt x="8762" y="470"/>
                  <a:pt x="11111" y="0"/>
                  <a:pt x="13816" y="470"/>
                </a:cubicBezTo>
                <a:cubicBezTo>
                  <a:pt x="15200" y="724"/>
                  <a:pt x="18261" y="1232"/>
                  <a:pt x="21131" y="4953"/>
                </a:cubicBezTo>
                <a:cubicBezTo>
                  <a:pt x="22401" y="6578"/>
                  <a:pt x="23151" y="8433"/>
                  <a:pt x="23430" y="1032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 rot="0" flipH="0" flipV="0">
            <a:off x="10177025" y="8443474"/>
            <a:ext cx="107924" cy="36334"/>
          </a:xfrm>
          <a:custGeom>
            <a:pathLst>
              <a:path w="107924" h="36334">
                <a:moveTo>
                  <a:pt x="24574" y="12966"/>
                </a:moveTo>
                <a:cubicBezTo>
                  <a:pt x="28853" y="13156"/>
                  <a:pt x="40550" y="12344"/>
                  <a:pt x="40956" y="12319"/>
                </a:cubicBezTo>
                <a:cubicBezTo>
                  <a:pt x="57695" y="11303"/>
                  <a:pt x="76123" y="5601"/>
                  <a:pt x="92353" y="1549"/>
                </a:cubicBezTo>
                <a:cubicBezTo>
                  <a:pt x="98551" y="0"/>
                  <a:pt x="104825" y="3772"/>
                  <a:pt x="106374" y="9957"/>
                </a:cubicBezTo>
                <a:cubicBezTo>
                  <a:pt x="107924" y="16141"/>
                  <a:pt x="104164" y="22427"/>
                  <a:pt x="97967" y="23976"/>
                </a:cubicBezTo>
                <a:cubicBezTo>
                  <a:pt x="80403" y="28371"/>
                  <a:pt x="60451" y="34301"/>
                  <a:pt x="42353" y="35394"/>
                </a:cubicBezTo>
                <a:cubicBezTo>
                  <a:pt x="41858" y="35432"/>
                  <a:pt x="27050" y="36334"/>
                  <a:pt x="22504" y="36003"/>
                </a:cubicBezTo>
                <a:cubicBezTo>
                  <a:pt x="20155" y="35838"/>
                  <a:pt x="8014" y="32371"/>
                  <a:pt x="5613" y="30822"/>
                </a:cubicBezTo>
                <a:cubicBezTo>
                  <a:pt x="495" y="27532"/>
                  <a:pt x="0" y="23011"/>
                  <a:pt x="38" y="20649"/>
                </a:cubicBezTo>
                <a:cubicBezTo>
                  <a:pt x="51" y="18884"/>
                  <a:pt x="1410" y="8242"/>
                  <a:pt x="14478" y="9068"/>
                </a:cubicBezTo>
                <a:cubicBezTo>
                  <a:pt x="17259" y="9245"/>
                  <a:pt x="19736" y="10376"/>
                  <a:pt x="21628" y="12128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 rot="0" flipH="0" flipV="0">
            <a:off x="10188295" y="8457131"/>
            <a:ext cx="103935" cy="36880"/>
          </a:xfrm>
          <a:custGeom>
            <a:pathLst>
              <a:path w="103935" h="36880">
                <a:moveTo>
                  <a:pt x="7238" y="22669"/>
                </a:moveTo>
                <a:cubicBezTo>
                  <a:pt x="2844" y="20688"/>
                  <a:pt x="0" y="16053"/>
                  <a:pt x="508" y="10998"/>
                </a:cubicBezTo>
                <a:cubicBezTo>
                  <a:pt x="1155" y="4648"/>
                  <a:pt x="6819" y="0"/>
                  <a:pt x="13168" y="648"/>
                </a:cubicBezTo>
                <a:cubicBezTo>
                  <a:pt x="14032" y="724"/>
                  <a:pt x="15785" y="991"/>
                  <a:pt x="17956" y="2146"/>
                </a:cubicBezTo>
                <a:cubicBezTo>
                  <a:pt x="19823" y="3150"/>
                  <a:pt x="27951" y="8725"/>
                  <a:pt x="29742" y="9969"/>
                </a:cubicBezTo>
                <a:cubicBezTo>
                  <a:pt x="38848" y="12700"/>
                  <a:pt x="55028" y="13627"/>
                  <a:pt x="64197" y="13018"/>
                </a:cubicBezTo>
                <a:cubicBezTo>
                  <a:pt x="66267" y="12878"/>
                  <a:pt x="69112" y="11570"/>
                  <a:pt x="72020" y="10274"/>
                </a:cubicBezTo>
                <a:cubicBezTo>
                  <a:pt x="78205" y="7506"/>
                  <a:pt x="84327" y="3950"/>
                  <a:pt x="86282" y="2921"/>
                </a:cubicBezTo>
                <a:cubicBezTo>
                  <a:pt x="89559" y="1168"/>
                  <a:pt x="91947" y="1245"/>
                  <a:pt x="92366" y="1245"/>
                </a:cubicBezTo>
                <a:cubicBezTo>
                  <a:pt x="98754" y="1245"/>
                  <a:pt x="103935" y="6426"/>
                  <a:pt x="103935" y="12814"/>
                </a:cubicBezTo>
                <a:cubicBezTo>
                  <a:pt x="103935" y="17526"/>
                  <a:pt x="101116" y="21577"/>
                  <a:pt x="97052" y="23380"/>
                </a:cubicBezTo>
                <a:cubicBezTo>
                  <a:pt x="95502" y="24218"/>
                  <a:pt x="74395" y="35508"/>
                  <a:pt x="65734" y="36092"/>
                </a:cubicBezTo>
                <a:cubicBezTo>
                  <a:pt x="53872" y="36880"/>
                  <a:pt x="32638" y="35318"/>
                  <a:pt x="21512" y="31609"/>
                </a:cubicBezTo>
                <a:cubicBezTo>
                  <a:pt x="19811" y="31038"/>
                  <a:pt x="8952" y="23812"/>
                  <a:pt x="7238" y="2266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 rot="0" flipH="0" flipV="0">
            <a:off x="10315834" y="8503145"/>
            <a:ext cx="74904" cy="192353"/>
          </a:xfrm>
          <a:custGeom>
            <a:pathLst>
              <a:path w="74904" h="192353">
                <a:moveTo>
                  <a:pt x="40360" y="182727"/>
                </a:moveTo>
                <a:lnTo>
                  <a:pt x="40195" y="183019"/>
                </a:lnTo>
                <a:cubicBezTo>
                  <a:pt x="39992" y="183819"/>
                  <a:pt x="39751" y="184568"/>
                  <a:pt x="39548" y="184987"/>
                </a:cubicBezTo>
                <a:cubicBezTo>
                  <a:pt x="39954" y="184174"/>
                  <a:pt x="40234" y="183387"/>
                  <a:pt x="40410" y="182639"/>
                </a:cubicBezTo>
                <a:close/>
                <a:moveTo>
                  <a:pt x="24765" y="187692"/>
                </a:moveTo>
                <a:lnTo>
                  <a:pt x="24257" y="187413"/>
                </a:lnTo>
                <a:cubicBezTo>
                  <a:pt x="24435" y="187502"/>
                  <a:pt x="24600" y="187603"/>
                  <a:pt x="24765" y="187692"/>
                </a:cubicBezTo>
                <a:moveTo>
                  <a:pt x="25146" y="187870"/>
                </a:moveTo>
                <a:lnTo>
                  <a:pt x="25311" y="187959"/>
                </a:lnTo>
                <a:lnTo>
                  <a:pt x="24828" y="187718"/>
                </a:lnTo>
                <a:close/>
                <a:moveTo>
                  <a:pt x="25311" y="187959"/>
                </a:moveTo>
                <a:cubicBezTo>
                  <a:pt x="25844" y="188200"/>
                  <a:pt x="26352" y="188378"/>
                  <a:pt x="26873" y="188530"/>
                </a:cubicBezTo>
                <a:lnTo>
                  <a:pt x="26390" y="188378"/>
                </a:lnTo>
                <a:cubicBezTo>
                  <a:pt x="26213" y="188314"/>
                  <a:pt x="26035" y="188251"/>
                  <a:pt x="25844" y="188188"/>
                </a:cubicBezTo>
                <a:close/>
                <a:moveTo>
                  <a:pt x="32982" y="166776"/>
                </a:moveTo>
                <a:cubicBezTo>
                  <a:pt x="33299" y="166395"/>
                  <a:pt x="33553" y="166002"/>
                  <a:pt x="33693" y="165582"/>
                </a:cubicBezTo>
                <a:cubicBezTo>
                  <a:pt x="36157" y="158204"/>
                  <a:pt x="33744" y="150571"/>
                  <a:pt x="30785" y="143688"/>
                </a:cubicBezTo>
                <a:cubicBezTo>
                  <a:pt x="12725" y="101562"/>
                  <a:pt x="0" y="101943"/>
                  <a:pt x="8826" y="44602"/>
                </a:cubicBezTo>
                <a:cubicBezTo>
                  <a:pt x="9766" y="38494"/>
                  <a:pt x="16294" y="19621"/>
                  <a:pt x="24714" y="9995"/>
                </a:cubicBezTo>
                <a:cubicBezTo>
                  <a:pt x="31077" y="2705"/>
                  <a:pt x="38735" y="0"/>
                  <a:pt x="45846" y="1765"/>
                </a:cubicBezTo>
                <a:cubicBezTo>
                  <a:pt x="56438" y="4420"/>
                  <a:pt x="64667" y="15024"/>
                  <a:pt x="68477" y="30975"/>
                </a:cubicBezTo>
                <a:cubicBezTo>
                  <a:pt x="74904" y="57887"/>
                  <a:pt x="70738" y="100927"/>
                  <a:pt x="68173" y="113030"/>
                </a:cubicBezTo>
                <a:cubicBezTo>
                  <a:pt x="66052" y="123139"/>
                  <a:pt x="65594" y="133299"/>
                  <a:pt x="62038" y="143078"/>
                </a:cubicBezTo>
                <a:cubicBezTo>
                  <a:pt x="60756" y="146583"/>
                  <a:pt x="59435" y="149987"/>
                  <a:pt x="57809" y="153327"/>
                </a:cubicBezTo>
                <a:lnTo>
                  <a:pt x="57543" y="154267"/>
                </a:lnTo>
                <a:lnTo>
                  <a:pt x="57492" y="154432"/>
                </a:lnTo>
                <a:cubicBezTo>
                  <a:pt x="58114" y="160579"/>
                  <a:pt x="57657" y="166814"/>
                  <a:pt x="55625" y="172898"/>
                </a:cubicBezTo>
                <a:cubicBezTo>
                  <a:pt x="53339" y="179781"/>
                  <a:pt x="45211" y="187629"/>
                  <a:pt x="38633" y="190448"/>
                </a:cubicBezTo>
                <a:cubicBezTo>
                  <a:pt x="36423" y="191401"/>
                  <a:pt x="31699" y="192353"/>
                  <a:pt x="29058" y="192150"/>
                </a:cubicBezTo>
                <a:cubicBezTo>
                  <a:pt x="26213" y="191934"/>
                  <a:pt x="24054" y="190905"/>
                  <a:pt x="22606" y="189877"/>
                </a:cubicBezTo>
                <a:cubicBezTo>
                  <a:pt x="20409" y="188314"/>
                  <a:pt x="18986" y="186308"/>
                  <a:pt x="18212" y="184035"/>
                </a:cubicBezTo>
                <a:cubicBezTo>
                  <a:pt x="17348" y="181572"/>
                  <a:pt x="16967" y="178422"/>
                  <a:pt x="18859" y="174650"/>
                </a:cubicBezTo>
                <a:cubicBezTo>
                  <a:pt x="18516" y="175336"/>
                  <a:pt x="17958" y="177381"/>
                  <a:pt x="17958" y="177381"/>
                </a:cubicBezTo>
                <a:cubicBezTo>
                  <a:pt x="17958" y="177381"/>
                  <a:pt x="26429" y="167119"/>
                  <a:pt x="32982" y="16677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 rot="0" flipH="0" flipV="0">
            <a:off x="10288073" y="8536482"/>
            <a:ext cx="40843" cy="175945"/>
          </a:xfrm>
          <a:custGeom>
            <a:pathLst>
              <a:path w="40843" h="175945">
                <a:moveTo>
                  <a:pt x="23622" y="17056"/>
                </a:moveTo>
                <a:cubicBezTo>
                  <a:pt x="22924" y="20497"/>
                  <a:pt x="20689" y="23596"/>
                  <a:pt x="17285" y="25234"/>
                </a:cubicBezTo>
                <a:cubicBezTo>
                  <a:pt x="16409" y="25653"/>
                  <a:pt x="15482" y="25958"/>
                  <a:pt x="14567" y="26136"/>
                </a:cubicBezTo>
                <a:cubicBezTo>
                  <a:pt x="16955" y="25717"/>
                  <a:pt x="22187" y="24231"/>
                  <a:pt x="23610" y="17068"/>
                </a:cubicBezTo>
                <a:close/>
                <a:moveTo>
                  <a:pt x="13717" y="26276"/>
                </a:moveTo>
                <a:cubicBezTo>
                  <a:pt x="8916" y="26873"/>
                  <a:pt x="4065" y="24409"/>
                  <a:pt x="1855" y="19811"/>
                </a:cubicBezTo>
                <a:cubicBezTo>
                  <a:pt x="5131" y="26631"/>
                  <a:pt x="10656" y="26695"/>
                  <a:pt x="13717" y="26276"/>
                </a:cubicBezTo>
                <a:moveTo>
                  <a:pt x="23837" y="14491"/>
                </a:moveTo>
                <a:cubicBezTo>
                  <a:pt x="23863" y="14859"/>
                  <a:pt x="24434" y="23139"/>
                  <a:pt x="26022" y="32169"/>
                </a:cubicBezTo>
                <a:cubicBezTo>
                  <a:pt x="27927" y="42925"/>
                  <a:pt x="29184" y="53936"/>
                  <a:pt x="30225" y="64820"/>
                </a:cubicBezTo>
                <a:cubicBezTo>
                  <a:pt x="33375" y="97891"/>
                  <a:pt x="40843" y="131152"/>
                  <a:pt x="40843" y="164388"/>
                </a:cubicBezTo>
                <a:cubicBezTo>
                  <a:pt x="40843" y="170776"/>
                  <a:pt x="35674" y="175945"/>
                  <a:pt x="29286" y="175945"/>
                </a:cubicBezTo>
                <a:cubicBezTo>
                  <a:pt x="22911" y="175945"/>
                  <a:pt x="17730" y="170776"/>
                  <a:pt x="17730" y="164388"/>
                </a:cubicBezTo>
                <a:cubicBezTo>
                  <a:pt x="17730" y="131889"/>
                  <a:pt x="10288" y="99364"/>
                  <a:pt x="7201" y="67017"/>
                </a:cubicBezTo>
                <a:cubicBezTo>
                  <a:pt x="6223" y="56743"/>
                  <a:pt x="5055" y="46342"/>
                  <a:pt x="3252" y="36182"/>
                </a:cubicBezTo>
                <a:cubicBezTo>
                  <a:pt x="1359" y="25438"/>
                  <a:pt x="801" y="17081"/>
                  <a:pt x="737" y="15583"/>
                </a:cubicBezTo>
                <a:cubicBezTo>
                  <a:pt x="0" y="0"/>
                  <a:pt x="22391" y="9170"/>
                  <a:pt x="22708" y="9805"/>
                </a:cubicBezTo>
                <a:cubicBezTo>
                  <a:pt x="23419" y="11316"/>
                  <a:pt x="23799" y="12916"/>
                  <a:pt x="23837" y="1449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 rot="0" flipH="0" flipV="0">
            <a:off x="9962744" y="8630866"/>
            <a:ext cx="73989" cy="136321"/>
          </a:xfrm>
          <a:custGeom>
            <a:pathLst>
              <a:path w="73989" h="136321">
                <a:moveTo>
                  <a:pt x="24790" y="22009"/>
                </a:moveTo>
                <a:lnTo>
                  <a:pt x="24878" y="22085"/>
                </a:lnTo>
                <a:lnTo>
                  <a:pt x="24740" y="21971"/>
                </a:lnTo>
                <a:close/>
                <a:moveTo>
                  <a:pt x="25209" y="22351"/>
                </a:moveTo>
                <a:lnTo>
                  <a:pt x="25386" y="22478"/>
                </a:lnTo>
                <a:lnTo>
                  <a:pt x="25132" y="22301"/>
                </a:lnTo>
                <a:close/>
                <a:moveTo>
                  <a:pt x="25640" y="22669"/>
                </a:moveTo>
                <a:lnTo>
                  <a:pt x="25894" y="22834"/>
                </a:lnTo>
                <a:lnTo>
                  <a:pt x="25577" y="22618"/>
                </a:lnTo>
                <a:close/>
                <a:moveTo>
                  <a:pt x="26034" y="22936"/>
                </a:moveTo>
                <a:cubicBezTo>
                  <a:pt x="26186" y="23037"/>
                  <a:pt x="26352" y="23126"/>
                  <a:pt x="26517" y="23215"/>
                </a:cubicBezTo>
                <a:close/>
                <a:moveTo>
                  <a:pt x="20955" y="15558"/>
                </a:moveTo>
                <a:cubicBezTo>
                  <a:pt x="20396" y="12878"/>
                  <a:pt x="20790" y="9995"/>
                  <a:pt x="22250" y="7443"/>
                </a:cubicBezTo>
                <a:cubicBezTo>
                  <a:pt x="25437" y="1905"/>
                  <a:pt x="32498" y="0"/>
                  <a:pt x="38036" y="3175"/>
                </a:cubicBezTo>
                <a:cubicBezTo>
                  <a:pt x="39763" y="4166"/>
                  <a:pt x="43141" y="6592"/>
                  <a:pt x="43941" y="12154"/>
                </a:cubicBezTo>
                <a:cubicBezTo>
                  <a:pt x="44411" y="15456"/>
                  <a:pt x="42862" y="29679"/>
                  <a:pt x="42735" y="31800"/>
                </a:cubicBezTo>
                <a:cubicBezTo>
                  <a:pt x="42442" y="37134"/>
                  <a:pt x="42493" y="36715"/>
                  <a:pt x="42087" y="42176"/>
                </a:cubicBezTo>
                <a:cubicBezTo>
                  <a:pt x="41465" y="50888"/>
                  <a:pt x="41490" y="58800"/>
                  <a:pt x="39166" y="67335"/>
                </a:cubicBezTo>
                <a:cubicBezTo>
                  <a:pt x="36626" y="76657"/>
                  <a:pt x="32143" y="85343"/>
                  <a:pt x="28485" y="93154"/>
                </a:cubicBezTo>
                <a:cubicBezTo>
                  <a:pt x="27139" y="96024"/>
                  <a:pt x="25920" y="98742"/>
                  <a:pt x="25107" y="101307"/>
                </a:cubicBezTo>
                <a:cubicBezTo>
                  <a:pt x="24613" y="102869"/>
                  <a:pt x="23889" y="104228"/>
                  <a:pt x="24422" y="105460"/>
                </a:cubicBezTo>
                <a:cubicBezTo>
                  <a:pt x="24828" y="106413"/>
                  <a:pt x="25983" y="106883"/>
                  <a:pt x="27431" y="107606"/>
                </a:cubicBezTo>
                <a:cubicBezTo>
                  <a:pt x="31203" y="109499"/>
                  <a:pt x="36575" y="110934"/>
                  <a:pt x="43941" y="112166"/>
                </a:cubicBezTo>
                <a:cubicBezTo>
                  <a:pt x="47078" y="112686"/>
                  <a:pt x="49872" y="112102"/>
                  <a:pt x="52666" y="111670"/>
                </a:cubicBezTo>
                <a:cubicBezTo>
                  <a:pt x="55866" y="111175"/>
                  <a:pt x="59080" y="110731"/>
                  <a:pt x="62432" y="110731"/>
                </a:cubicBezTo>
                <a:cubicBezTo>
                  <a:pt x="68808" y="110731"/>
                  <a:pt x="73989" y="115925"/>
                  <a:pt x="73989" y="122300"/>
                </a:cubicBezTo>
                <a:cubicBezTo>
                  <a:pt x="73989" y="128676"/>
                  <a:pt x="68808" y="133857"/>
                  <a:pt x="62432" y="133857"/>
                </a:cubicBezTo>
                <a:cubicBezTo>
                  <a:pt x="54914" y="133857"/>
                  <a:pt x="48234" y="136321"/>
                  <a:pt x="40131" y="134975"/>
                </a:cubicBezTo>
                <a:cubicBezTo>
                  <a:pt x="20536" y="131711"/>
                  <a:pt x="10681" y="125666"/>
                  <a:pt x="6007" y="119468"/>
                </a:cubicBezTo>
                <a:cubicBezTo>
                  <a:pt x="356" y="111963"/>
                  <a:pt x="0" y="103009"/>
                  <a:pt x="3607" y="92697"/>
                </a:cubicBezTo>
                <a:cubicBezTo>
                  <a:pt x="6757" y="83718"/>
                  <a:pt x="13627" y="73088"/>
                  <a:pt x="16853" y="61251"/>
                </a:cubicBezTo>
                <a:cubicBezTo>
                  <a:pt x="18771" y="54228"/>
                  <a:pt x="18517" y="47688"/>
                  <a:pt x="19025" y="40525"/>
                </a:cubicBezTo>
                <a:cubicBezTo>
                  <a:pt x="19406" y="35255"/>
                  <a:pt x="19368" y="35661"/>
                  <a:pt x="19660" y="30518"/>
                </a:cubicBezTo>
                <a:cubicBezTo>
                  <a:pt x="19736" y="29082"/>
                  <a:pt x="20752" y="17920"/>
                  <a:pt x="20955" y="1555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 rot="0" flipH="0" flipV="0">
            <a:off x="9925909" y="8794687"/>
            <a:ext cx="33870" cy="49554"/>
          </a:xfrm>
          <a:custGeom>
            <a:pathLst>
              <a:path w="33870" h="49554">
                <a:moveTo>
                  <a:pt x="24803" y="30530"/>
                </a:moveTo>
                <a:cubicBezTo>
                  <a:pt x="27736" y="35013"/>
                  <a:pt x="27241" y="41109"/>
                  <a:pt x="23318" y="45046"/>
                </a:cubicBezTo>
                <a:cubicBezTo>
                  <a:pt x="18796" y="49554"/>
                  <a:pt x="11469" y="49554"/>
                  <a:pt x="6960" y="45046"/>
                </a:cubicBezTo>
                <a:cubicBezTo>
                  <a:pt x="801" y="38886"/>
                  <a:pt x="0" y="31114"/>
                  <a:pt x="2515" y="23495"/>
                </a:cubicBezTo>
                <a:cubicBezTo>
                  <a:pt x="4877" y="16383"/>
                  <a:pt x="10668" y="9626"/>
                  <a:pt x="12484" y="7772"/>
                </a:cubicBezTo>
                <a:cubicBezTo>
                  <a:pt x="20092" y="0"/>
                  <a:pt x="29146" y="7124"/>
                  <a:pt x="29387" y="7378"/>
                </a:cubicBezTo>
                <a:cubicBezTo>
                  <a:pt x="33870" y="11938"/>
                  <a:pt x="33807" y="19253"/>
                  <a:pt x="29260" y="23736"/>
                </a:cubicBezTo>
                <a:lnTo>
                  <a:pt x="29006" y="23965"/>
                </a:ln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 rot="0" flipH="0" flipV="0">
            <a:off x="10147884" y="8746518"/>
            <a:ext cx="38467" cy="37819"/>
          </a:xfrm>
          <a:custGeom>
            <a:pathLst>
              <a:path w="38467" h="37819">
                <a:moveTo>
                  <a:pt x="20688" y="21729"/>
                </a:moveTo>
                <a:cubicBezTo>
                  <a:pt x="20814" y="21615"/>
                  <a:pt x="20941" y="21488"/>
                  <a:pt x="21043" y="21374"/>
                </a:cubicBezTo>
                <a:close/>
                <a:moveTo>
                  <a:pt x="10897" y="24738"/>
                </a:moveTo>
                <a:cubicBezTo>
                  <a:pt x="8649" y="24370"/>
                  <a:pt x="6477" y="23341"/>
                  <a:pt x="4699" y="21641"/>
                </a:cubicBezTo>
                <a:cubicBezTo>
                  <a:pt x="114" y="17196"/>
                  <a:pt x="0" y="9868"/>
                  <a:pt x="4433" y="5283"/>
                </a:cubicBezTo>
                <a:cubicBezTo>
                  <a:pt x="8814" y="762"/>
                  <a:pt x="13754" y="0"/>
                  <a:pt x="19063" y="1956"/>
                </a:cubicBezTo>
                <a:cubicBezTo>
                  <a:pt x="21462" y="2845"/>
                  <a:pt x="24332" y="4800"/>
                  <a:pt x="26974" y="7810"/>
                </a:cubicBezTo>
                <a:cubicBezTo>
                  <a:pt x="29425" y="10604"/>
                  <a:pt x="31952" y="14935"/>
                  <a:pt x="33959" y="16954"/>
                </a:cubicBezTo>
                <a:cubicBezTo>
                  <a:pt x="38467" y="21463"/>
                  <a:pt x="38467" y="28790"/>
                  <a:pt x="33959" y="33298"/>
                </a:cubicBezTo>
                <a:cubicBezTo>
                  <a:pt x="29450" y="37819"/>
                  <a:pt x="22123" y="37819"/>
                  <a:pt x="17615" y="33298"/>
                </a:cubicBezTo>
                <a:cubicBezTo>
                  <a:pt x="15939" y="31622"/>
                  <a:pt x="13907" y="28828"/>
                  <a:pt x="11875" y="26008"/>
                </a:cubicBezTo>
                <a:cubicBezTo>
                  <a:pt x="11595" y="25627"/>
                  <a:pt x="11252" y="25183"/>
                  <a:pt x="10897" y="2473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 rot="0" flipH="0" flipV="0">
            <a:off x="9773659" y="8761787"/>
            <a:ext cx="346722" cy="265582"/>
          </a:xfrm>
          <a:custGeom>
            <a:pathLst>
              <a:path w="346722" h="265582">
                <a:moveTo>
                  <a:pt x="4102" y="20650"/>
                </a:moveTo>
                <a:cubicBezTo>
                  <a:pt x="64" y="16269"/>
                  <a:pt x="0" y="9436"/>
                  <a:pt x="4114" y="4979"/>
                </a:cubicBezTo>
                <a:cubicBezTo>
                  <a:pt x="8445" y="292"/>
                  <a:pt x="15760" y="0"/>
                  <a:pt x="20446" y="4318"/>
                </a:cubicBezTo>
                <a:cubicBezTo>
                  <a:pt x="23050" y="6719"/>
                  <a:pt x="25526" y="10935"/>
                  <a:pt x="27139" y="16345"/>
                </a:cubicBezTo>
                <a:cubicBezTo>
                  <a:pt x="29171" y="23088"/>
                  <a:pt x="30048" y="32549"/>
                  <a:pt x="31724" y="36829"/>
                </a:cubicBezTo>
                <a:cubicBezTo>
                  <a:pt x="40830" y="60248"/>
                  <a:pt x="45986" y="86435"/>
                  <a:pt x="61277" y="106832"/>
                </a:cubicBezTo>
                <a:cubicBezTo>
                  <a:pt x="107962" y="169074"/>
                  <a:pt x="188912" y="201955"/>
                  <a:pt x="260400" y="227190"/>
                </a:cubicBezTo>
                <a:cubicBezTo>
                  <a:pt x="268947" y="230200"/>
                  <a:pt x="289013" y="237400"/>
                  <a:pt x="306628" y="240436"/>
                </a:cubicBezTo>
                <a:cubicBezTo>
                  <a:pt x="311848" y="241337"/>
                  <a:pt x="316839" y="241871"/>
                  <a:pt x="321119" y="241693"/>
                </a:cubicBezTo>
                <a:cubicBezTo>
                  <a:pt x="323405" y="241591"/>
                  <a:pt x="325411" y="241617"/>
                  <a:pt x="326694" y="240652"/>
                </a:cubicBezTo>
                <a:cubicBezTo>
                  <a:pt x="331800" y="236829"/>
                  <a:pt x="339051" y="237858"/>
                  <a:pt x="342887" y="242963"/>
                </a:cubicBezTo>
                <a:cubicBezTo>
                  <a:pt x="346722" y="248068"/>
                  <a:pt x="345681" y="255320"/>
                  <a:pt x="340563" y="259156"/>
                </a:cubicBezTo>
                <a:cubicBezTo>
                  <a:pt x="334606" y="263613"/>
                  <a:pt x="324535" y="265582"/>
                  <a:pt x="312546" y="264528"/>
                </a:cubicBezTo>
                <a:cubicBezTo>
                  <a:pt x="291642" y="262699"/>
                  <a:pt x="263588" y="252844"/>
                  <a:pt x="252691" y="248995"/>
                </a:cubicBezTo>
                <a:cubicBezTo>
                  <a:pt x="177101" y="222313"/>
                  <a:pt x="92151" y="186524"/>
                  <a:pt x="42773" y="120700"/>
                </a:cubicBezTo>
                <a:cubicBezTo>
                  <a:pt x="26225" y="98640"/>
                  <a:pt x="20027" y="70561"/>
                  <a:pt x="10172" y="45224"/>
                </a:cubicBezTo>
                <a:cubicBezTo>
                  <a:pt x="8762" y="41604"/>
                  <a:pt x="7645" y="34937"/>
                  <a:pt x="6324" y="28524"/>
                </a:cubicBezTo>
                <a:cubicBezTo>
                  <a:pt x="5752" y="25730"/>
                  <a:pt x="4368" y="21462"/>
                  <a:pt x="4102" y="2065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 rot="0" flipH="0" flipV="0">
            <a:off x="10087874" y="8461820"/>
            <a:ext cx="218820" cy="570267"/>
          </a:xfrm>
          <a:custGeom>
            <a:pathLst>
              <a:path w="218820" h="570267">
                <a:moveTo>
                  <a:pt x="176580" y="3327"/>
                </a:moveTo>
                <a:cubicBezTo>
                  <a:pt x="174650" y="4977"/>
                  <a:pt x="173659" y="6819"/>
                  <a:pt x="173139" y="8584"/>
                </a:cubicBezTo>
                <a:cubicBezTo>
                  <a:pt x="173748" y="6603"/>
                  <a:pt x="174904" y="4774"/>
                  <a:pt x="176580" y="3327"/>
                </a:cubicBezTo>
                <a:moveTo>
                  <a:pt x="193509" y="18909"/>
                </a:moveTo>
                <a:cubicBezTo>
                  <a:pt x="193775" y="22707"/>
                  <a:pt x="194271" y="30797"/>
                  <a:pt x="194271" y="32587"/>
                </a:cubicBezTo>
                <a:cubicBezTo>
                  <a:pt x="194271" y="45021"/>
                  <a:pt x="195934" y="57073"/>
                  <a:pt x="196557" y="69468"/>
                </a:cubicBezTo>
                <a:cubicBezTo>
                  <a:pt x="198538" y="108876"/>
                  <a:pt x="204799" y="146214"/>
                  <a:pt x="206361" y="185406"/>
                </a:cubicBezTo>
                <a:cubicBezTo>
                  <a:pt x="208418" y="236752"/>
                  <a:pt x="218820" y="291515"/>
                  <a:pt x="207847" y="342721"/>
                </a:cubicBezTo>
                <a:cubicBezTo>
                  <a:pt x="194690" y="404138"/>
                  <a:pt x="150596" y="457339"/>
                  <a:pt x="107327" y="500608"/>
                </a:cubicBezTo>
                <a:cubicBezTo>
                  <a:pt x="94831" y="513104"/>
                  <a:pt x="67602" y="541375"/>
                  <a:pt x="44094" y="557262"/>
                </a:cubicBezTo>
                <a:cubicBezTo>
                  <a:pt x="31940" y="565467"/>
                  <a:pt x="20345" y="570267"/>
                  <a:pt x="11569" y="570267"/>
                </a:cubicBezTo>
                <a:cubicBezTo>
                  <a:pt x="5181" y="570267"/>
                  <a:pt x="0" y="565086"/>
                  <a:pt x="0" y="558697"/>
                </a:cubicBezTo>
                <a:cubicBezTo>
                  <a:pt x="0" y="552322"/>
                  <a:pt x="5181" y="547140"/>
                  <a:pt x="11569" y="547140"/>
                </a:cubicBezTo>
                <a:cubicBezTo>
                  <a:pt x="14770" y="547140"/>
                  <a:pt x="18491" y="545489"/>
                  <a:pt x="22657" y="543280"/>
                </a:cubicBezTo>
                <a:cubicBezTo>
                  <a:pt x="28270" y="540282"/>
                  <a:pt x="34341" y="536066"/>
                  <a:pt x="40487" y="531265"/>
                </a:cubicBezTo>
                <a:cubicBezTo>
                  <a:pt x="60274" y="515835"/>
                  <a:pt x="80759" y="494474"/>
                  <a:pt x="90983" y="484263"/>
                </a:cubicBezTo>
                <a:cubicBezTo>
                  <a:pt x="131242" y="444004"/>
                  <a:pt x="172999" y="395007"/>
                  <a:pt x="185241" y="337883"/>
                </a:cubicBezTo>
                <a:cubicBezTo>
                  <a:pt x="195807" y="288543"/>
                  <a:pt x="185241" y="235800"/>
                  <a:pt x="183247" y="186333"/>
                </a:cubicBezTo>
                <a:cubicBezTo>
                  <a:pt x="181685" y="147217"/>
                  <a:pt x="175425" y="109956"/>
                  <a:pt x="173469" y="70611"/>
                </a:cubicBezTo>
                <a:cubicBezTo>
                  <a:pt x="172821" y="57835"/>
                  <a:pt x="171145" y="45414"/>
                  <a:pt x="171145" y="32587"/>
                </a:cubicBezTo>
                <a:cubicBezTo>
                  <a:pt x="171145" y="30149"/>
                  <a:pt x="169888" y="22123"/>
                  <a:pt x="170218" y="16407"/>
                </a:cubicBezTo>
                <a:cubicBezTo>
                  <a:pt x="170561" y="10527"/>
                  <a:pt x="172732" y="6032"/>
                  <a:pt x="175107" y="3657"/>
                </a:cubicBezTo>
                <a:cubicBezTo>
                  <a:pt x="176922" y="1842"/>
                  <a:pt x="180250" y="0"/>
                  <a:pt x="184238" y="203"/>
                </a:cubicBezTo>
                <a:cubicBezTo>
                  <a:pt x="188225" y="419"/>
                  <a:pt x="192061" y="3226"/>
                  <a:pt x="193293" y="4812"/>
                </a:cubicBezTo>
                <a:cubicBezTo>
                  <a:pt x="195515" y="7657"/>
                  <a:pt x="196061" y="10718"/>
                  <a:pt x="195655" y="13639"/>
                </a:cubicBezTo>
                <a:cubicBezTo>
                  <a:pt x="195401" y="15315"/>
                  <a:pt x="194842" y="17157"/>
                  <a:pt x="193509" y="1890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 rot="0" flipH="0" flipV="0">
            <a:off x="9883412" y="8880863"/>
            <a:ext cx="375093" cy="191058"/>
          </a:xfrm>
          <a:custGeom>
            <a:pathLst>
              <a:path w="375093" h="191058">
                <a:moveTo>
                  <a:pt x="11315" y="62382"/>
                </a:moveTo>
                <a:cubicBezTo>
                  <a:pt x="9322" y="62407"/>
                  <a:pt x="7061" y="63017"/>
                  <a:pt x="4737" y="64985"/>
                </a:cubicBezTo>
                <a:cubicBezTo>
                  <a:pt x="6667" y="63397"/>
                  <a:pt x="8966" y="62534"/>
                  <a:pt x="11315" y="62382"/>
                </a:cubicBezTo>
                <a:moveTo>
                  <a:pt x="317105" y="101802"/>
                </a:moveTo>
                <a:cubicBezTo>
                  <a:pt x="311149" y="105320"/>
                  <a:pt x="305180" y="108698"/>
                  <a:pt x="299782" y="112547"/>
                </a:cubicBezTo>
                <a:cubicBezTo>
                  <a:pt x="282828" y="124662"/>
                  <a:pt x="265949" y="137692"/>
                  <a:pt x="248208" y="148348"/>
                </a:cubicBezTo>
                <a:cubicBezTo>
                  <a:pt x="269150" y="139280"/>
                  <a:pt x="286727" y="126529"/>
                  <a:pt x="305789" y="113817"/>
                </a:cubicBezTo>
                <a:cubicBezTo>
                  <a:pt x="309320" y="111454"/>
                  <a:pt x="312089" y="107911"/>
                  <a:pt x="314946" y="104431"/>
                </a:cubicBezTo>
                <a:cubicBezTo>
                  <a:pt x="315657" y="103555"/>
                  <a:pt x="316381" y="102679"/>
                  <a:pt x="317105" y="101802"/>
                </a:cubicBezTo>
                <a:moveTo>
                  <a:pt x="236816" y="128244"/>
                </a:moveTo>
                <a:cubicBezTo>
                  <a:pt x="253872" y="117995"/>
                  <a:pt x="270039" y="105371"/>
                  <a:pt x="286333" y="93738"/>
                </a:cubicBezTo>
                <a:cubicBezTo>
                  <a:pt x="294398" y="87985"/>
                  <a:pt x="303681" y="83184"/>
                  <a:pt x="312393" y="77634"/>
                </a:cubicBezTo>
                <a:cubicBezTo>
                  <a:pt x="319518" y="73113"/>
                  <a:pt x="326274" y="68109"/>
                  <a:pt x="330885" y="60935"/>
                </a:cubicBezTo>
                <a:cubicBezTo>
                  <a:pt x="341248" y="44831"/>
                  <a:pt x="344486" y="26048"/>
                  <a:pt x="352881" y="9258"/>
                </a:cubicBezTo>
                <a:cubicBezTo>
                  <a:pt x="357517" y="0"/>
                  <a:pt x="365492" y="2553"/>
                  <a:pt x="367118" y="3086"/>
                </a:cubicBezTo>
                <a:cubicBezTo>
                  <a:pt x="369721" y="3937"/>
                  <a:pt x="374052" y="6071"/>
                  <a:pt x="374979" y="12497"/>
                </a:cubicBezTo>
                <a:cubicBezTo>
                  <a:pt x="375093" y="13297"/>
                  <a:pt x="374306" y="20206"/>
                  <a:pt x="374204" y="21069"/>
                </a:cubicBezTo>
                <a:cubicBezTo>
                  <a:pt x="374204" y="27394"/>
                  <a:pt x="374166" y="33566"/>
                  <a:pt x="373569" y="39878"/>
                </a:cubicBezTo>
                <a:cubicBezTo>
                  <a:pt x="371867" y="57798"/>
                  <a:pt x="369962" y="74916"/>
                  <a:pt x="361149" y="90779"/>
                </a:cubicBezTo>
                <a:cubicBezTo>
                  <a:pt x="356653" y="98894"/>
                  <a:pt x="349122" y="103822"/>
                  <a:pt x="342327" y="108914"/>
                </a:cubicBezTo>
                <a:cubicBezTo>
                  <a:pt x="338708" y="111632"/>
                  <a:pt x="335825" y="115442"/>
                  <a:pt x="332815" y="119100"/>
                </a:cubicBezTo>
                <a:cubicBezTo>
                  <a:pt x="328484" y="124383"/>
                  <a:pt x="323989" y="129476"/>
                  <a:pt x="318604" y="133057"/>
                </a:cubicBezTo>
                <a:cubicBezTo>
                  <a:pt x="296226" y="147979"/>
                  <a:pt x="275627" y="162724"/>
                  <a:pt x="250240" y="172503"/>
                </a:cubicBezTo>
                <a:cubicBezTo>
                  <a:pt x="201967" y="191058"/>
                  <a:pt x="128701" y="176351"/>
                  <a:pt x="82866" y="154774"/>
                </a:cubicBezTo>
                <a:cubicBezTo>
                  <a:pt x="72833" y="150050"/>
                  <a:pt x="63956" y="142366"/>
                  <a:pt x="53821" y="138188"/>
                </a:cubicBezTo>
                <a:cubicBezTo>
                  <a:pt x="41032" y="132930"/>
                  <a:pt x="31685" y="129857"/>
                  <a:pt x="24840" y="126364"/>
                </a:cubicBezTo>
                <a:cubicBezTo>
                  <a:pt x="18630" y="123189"/>
                  <a:pt x="14045" y="119582"/>
                  <a:pt x="10465" y="114756"/>
                </a:cubicBezTo>
                <a:cubicBezTo>
                  <a:pt x="5283" y="107759"/>
                  <a:pt x="2159" y="97624"/>
                  <a:pt x="876" y="79603"/>
                </a:cubicBezTo>
                <a:lnTo>
                  <a:pt x="711" y="77266"/>
                </a:lnTo>
                <a:cubicBezTo>
                  <a:pt x="419" y="76352"/>
                  <a:pt x="190" y="75247"/>
                  <a:pt x="114" y="73989"/>
                </a:cubicBezTo>
                <a:cubicBezTo>
                  <a:pt x="0" y="72186"/>
                  <a:pt x="381" y="69112"/>
                  <a:pt x="381" y="69112"/>
                </a:cubicBezTo>
                <a:cubicBezTo>
                  <a:pt x="1168" y="63245"/>
                  <a:pt x="6286" y="58928"/>
                  <a:pt x="12191" y="59119"/>
                </a:cubicBezTo>
                <a:cubicBezTo>
                  <a:pt x="18122" y="59309"/>
                  <a:pt x="22935" y="63944"/>
                  <a:pt x="23354" y="69849"/>
                </a:cubicBezTo>
                <a:lnTo>
                  <a:pt x="23545" y="72453"/>
                </a:lnTo>
                <a:lnTo>
                  <a:pt x="23570" y="72681"/>
                </a:lnTo>
                <a:cubicBezTo>
                  <a:pt x="23595" y="72859"/>
                  <a:pt x="23608" y="73049"/>
                  <a:pt x="23621" y="73227"/>
                </a:cubicBezTo>
                <a:lnTo>
                  <a:pt x="23634" y="73761"/>
                </a:lnTo>
                <a:lnTo>
                  <a:pt x="23837" y="76618"/>
                </a:lnTo>
                <a:lnTo>
                  <a:pt x="24738" y="76885"/>
                </a:lnTo>
                <a:cubicBezTo>
                  <a:pt x="30631" y="78790"/>
                  <a:pt x="38150" y="83362"/>
                  <a:pt x="40474" y="84289"/>
                </a:cubicBezTo>
                <a:cubicBezTo>
                  <a:pt x="58305" y="91426"/>
                  <a:pt x="75475" y="97459"/>
                  <a:pt x="93090" y="105346"/>
                </a:cubicBezTo>
                <a:cubicBezTo>
                  <a:pt x="136498" y="124802"/>
                  <a:pt x="183755" y="143357"/>
                  <a:pt x="231672" y="128625"/>
                </a:cubicBezTo>
                <a:cubicBezTo>
                  <a:pt x="233387" y="128091"/>
                  <a:pt x="235152" y="127990"/>
                  <a:pt x="236816" y="12824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 rot="0" flipH="0" flipV="0">
            <a:off x="10089376" y="8946746"/>
            <a:ext cx="151611" cy="99745"/>
          </a:xfrm>
          <a:custGeom>
            <a:pathLst>
              <a:path w="151611" h="99745">
                <a:moveTo>
                  <a:pt x="23583" y="88531"/>
                </a:moveTo>
                <a:cubicBezTo>
                  <a:pt x="22961" y="91578"/>
                  <a:pt x="21183" y="94118"/>
                  <a:pt x="18770" y="95757"/>
                </a:cubicBezTo>
                <a:cubicBezTo>
                  <a:pt x="20955" y="94385"/>
                  <a:pt x="22872" y="92252"/>
                  <a:pt x="23583" y="88531"/>
                </a:cubicBezTo>
                <a:moveTo>
                  <a:pt x="8661" y="97205"/>
                </a:moveTo>
                <a:cubicBezTo>
                  <a:pt x="3416" y="95490"/>
                  <a:pt x="0" y="90194"/>
                  <a:pt x="812" y="84556"/>
                </a:cubicBezTo>
                <a:cubicBezTo>
                  <a:pt x="1358" y="80784"/>
                  <a:pt x="3213" y="78600"/>
                  <a:pt x="5080" y="77127"/>
                </a:cubicBezTo>
                <a:cubicBezTo>
                  <a:pt x="7226" y="75412"/>
                  <a:pt x="10033" y="74117"/>
                  <a:pt x="14058" y="74727"/>
                </a:cubicBezTo>
                <a:cubicBezTo>
                  <a:pt x="14363" y="74777"/>
                  <a:pt x="16179" y="76517"/>
                  <a:pt x="24383" y="75628"/>
                </a:cubicBezTo>
                <a:cubicBezTo>
                  <a:pt x="30834" y="74942"/>
                  <a:pt x="38467" y="70612"/>
                  <a:pt x="43763" y="68034"/>
                </a:cubicBezTo>
                <a:cubicBezTo>
                  <a:pt x="74586" y="53048"/>
                  <a:pt x="107301" y="31242"/>
                  <a:pt x="130009" y="5296"/>
                </a:cubicBezTo>
                <a:cubicBezTo>
                  <a:pt x="134212" y="482"/>
                  <a:pt x="141515" y="0"/>
                  <a:pt x="146315" y="4204"/>
                </a:cubicBezTo>
                <a:cubicBezTo>
                  <a:pt x="151116" y="8407"/>
                  <a:pt x="151611" y="15722"/>
                  <a:pt x="147408" y="20523"/>
                </a:cubicBezTo>
                <a:cubicBezTo>
                  <a:pt x="122757" y="48692"/>
                  <a:pt x="87349" y="72555"/>
                  <a:pt x="53885" y="88823"/>
                </a:cubicBezTo>
                <a:cubicBezTo>
                  <a:pt x="46557" y="92391"/>
                  <a:pt x="35787" y="97662"/>
                  <a:pt x="26872" y="98627"/>
                </a:cubicBezTo>
                <a:cubicBezTo>
                  <a:pt x="16522" y="99745"/>
                  <a:pt x="10871" y="98106"/>
                  <a:pt x="8661" y="9720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 rot="0" flipH="0" flipV="0">
            <a:off x="9892497" y="8967389"/>
            <a:ext cx="44385" cy="195121"/>
          </a:xfrm>
          <a:custGeom>
            <a:pathLst>
              <a:path w="44385" h="195121">
                <a:moveTo>
                  <a:pt x="2590" y="19176"/>
                </a:moveTo>
                <a:cubicBezTo>
                  <a:pt x="4152" y="21360"/>
                  <a:pt x="6057" y="22439"/>
                  <a:pt x="7682" y="23036"/>
                </a:cubicBezTo>
                <a:cubicBezTo>
                  <a:pt x="6882" y="22719"/>
                  <a:pt x="6095" y="22325"/>
                  <a:pt x="5345" y="21817"/>
                </a:cubicBezTo>
                <a:cubicBezTo>
                  <a:pt x="4253" y="21068"/>
                  <a:pt x="3339" y="20179"/>
                  <a:pt x="2590" y="19176"/>
                </a:cubicBezTo>
                <a:moveTo>
                  <a:pt x="14286" y="23532"/>
                </a:moveTo>
                <a:cubicBezTo>
                  <a:pt x="12813" y="23862"/>
                  <a:pt x="11289" y="23887"/>
                  <a:pt x="9765" y="23620"/>
                </a:cubicBezTo>
                <a:cubicBezTo>
                  <a:pt x="11175" y="23913"/>
                  <a:pt x="12699" y="24040"/>
                  <a:pt x="14261" y="23760"/>
                </a:cubicBezTo>
                <a:close/>
                <a:moveTo>
                  <a:pt x="393" y="13881"/>
                </a:moveTo>
                <a:cubicBezTo>
                  <a:pt x="0" y="11137"/>
                  <a:pt x="584" y="8242"/>
                  <a:pt x="2273" y="5753"/>
                </a:cubicBezTo>
                <a:cubicBezTo>
                  <a:pt x="6171" y="0"/>
                  <a:pt x="11175" y="76"/>
                  <a:pt x="14883" y="1079"/>
                </a:cubicBezTo>
                <a:cubicBezTo>
                  <a:pt x="15963" y="1371"/>
                  <a:pt x="21906" y="2882"/>
                  <a:pt x="23227" y="10109"/>
                </a:cubicBezTo>
                <a:cubicBezTo>
                  <a:pt x="24446" y="9791"/>
                  <a:pt x="25589" y="9690"/>
                  <a:pt x="26516" y="9690"/>
                </a:cubicBezTo>
                <a:cubicBezTo>
                  <a:pt x="32625" y="9690"/>
                  <a:pt x="37730" y="12750"/>
                  <a:pt x="40855" y="19328"/>
                </a:cubicBezTo>
                <a:cubicBezTo>
                  <a:pt x="42417" y="22617"/>
                  <a:pt x="43458" y="27405"/>
                  <a:pt x="43801" y="32701"/>
                </a:cubicBezTo>
                <a:cubicBezTo>
                  <a:pt x="44385" y="41477"/>
                  <a:pt x="43293" y="52068"/>
                  <a:pt x="43293" y="54888"/>
                </a:cubicBezTo>
                <a:cubicBezTo>
                  <a:pt x="43293" y="86765"/>
                  <a:pt x="40245" y="118426"/>
                  <a:pt x="38048" y="150201"/>
                </a:cubicBezTo>
                <a:cubicBezTo>
                  <a:pt x="37527" y="157834"/>
                  <a:pt x="36753" y="165035"/>
                  <a:pt x="35635" y="172579"/>
                </a:cubicBezTo>
                <a:cubicBezTo>
                  <a:pt x="34873" y="177633"/>
                  <a:pt x="35317" y="177087"/>
                  <a:pt x="34378" y="181824"/>
                </a:cubicBezTo>
                <a:cubicBezTo>
                  <a:pt x="34047" y="183488"/>
                  <a:pt x="33184" y="186650"/>
                  <a:pt x="32307" y="188263"/>
                </a:cubicBezTo>
                <a:cubicBezTo>
                  <a:pt x="30987" y="190664"/>
                  <a:pt x="29247" y="192175"/>
                  <a:pt x="27723" y="193077"/>
                </a:cubicBezTo>
                <a:cubicBezTo>
                  <a:pt x="25056" y="194677"/>
                  <a:pt x="22236" y="195121"/>
                  <a:pt x="19315" y="194537"/>
                </a:cubicBezTo>
                <a:cubicBezTo>
                  <a:pt x="17398" y="194156"/>
                  <a:pt x="15201" y="193293"/>
                  <a:pt x="13118" y="191210"/>
                </a:cubicBezTo>
                <a:cubicBezTo>
                  <a:pt x="10311" y="188403"/>
                  <a:pt x="8266" y="183856"/>
                  <a:pt x="7771" y="178116"/>
                </a:cubicBezTo>
                <a:cubicBezTo>
                  <a:pt x="7390" y="173557"/>
                  <a:pt x="7555" y="164159"/>
                  <a:pt x="7568" y="163308"/>
                </a:cubicBezTo>
                <a:cubicBezTo>
                  <a:pt x="5498" y="158075"/>
                  <a:pt x="3961" y="147915"/>
                  <a:pt x="3225" y="135546"/>
                </a:cubicBezTo>
                <a:cubicBezTo>
                  <a:pt x="1676" y="109879"/>
                  <a:pt x="2514" y="73417"/>
                  <a:pt x="1651" y="60285"/>
                </a:cubicBezTo>
                <a:cubicBezTo>
                  <a:pt x="1003" y="50748"/>
                  <a:pt x="457" y="41261"/>
                  <a:pt x="457" y="31698"/>
                </a:cubicBezTo>
                <a:cubicBezTo>
                  <a:pt x="457" y="24713"/>
                  <a:pt x="406" y="15468"/>
                  <a:pt x="393" y="1388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 rot="0" flipH="0" flipV="0">
            <a:off x="9899219" y="9080398"/>
            <a:ext cx="387870" cy="138022"/>
          </a:xfrm>
          <a:custGeom>
            <a:pathLst>
              <a:path w="387870" h="138022">
                <a:moveTo>
                  <a:pt x="8420" y="67398"/>
                </a:moveTo>
                <a:cubicBezTo>
                  <a:pt x="6401" y="66763"/>
                  <a:pt x="4509" y="65557"/>
                  <a:pt x="3048" y="63817"/>
                </a:cubicBezTo>
                <a:cubicBezTo>
                  <a:pt x="4928" y="66052"/>
                  <a:pt x="6846" y="66992"/>
                  <a:pt x="8420" y="67398"/>
                </a:cubicBezTo>
                <a:moveTo>
                  <a:pt x="23355" y="54889"/>
                </a:moveTo>
                <a:lnTo>
                  <a:pt x="23431" y="55067"/>
                </a:lnTo>
                <a:cubicBezTo>
                  <a:pt x="24345" y="57594"/>
                  <a:pt x="25806" y="59791"/>
                  <a:pt x="27762" y="61645"/>
                </a:cubicBezTo>
                <a:cubicBezTo>
                  <a:pt x="35623" y="69137"/>
                  <a:pt x="43903" y="76262"/>
                  <a:pt x="52450" y="82968"/>
                </a:cubicBezTo>
                <a:cubicBezTo>
                  <a:pt x="55498" y="85368"/>
                  <a:pt x="62229" y="87730"/>
                  <a:pt x="70370" y="90372"/>
                </a:cubicBezTo>
                <a:cubicBezTo>
                  <a:pt x="92811" y="97636"/>
                  <a:pt x="125082" y="104672"/>
                  <a:pt x="136677" y="106780"/>
                </a:cubicBezTo>
                <a:cubicBezTo>
                  <a:pt x="161797" y="111352"/>
                  <a:pt x="195440" y="114832"/>
                  <a:pt x="220827" y="109193"/>
                </a:cubicBezTo>
                <a:cubicBezTo>
                  <a:pt x="244081" y="104024"/>
                  <a:pt x="280593" y="80021"/>
                  <a:pt x="299707" y="66878"/>
                </a:cubicBezTo>
                <a:cubicBezTo>
                  <a:pt x="321919" y="51612"/>
                  <a:pt x="351980" y="32740"/>
                  <a:pt x="364324" y="8026"/>
                </a:cubicBezTo>
                <a:cubicBezTo>
                  <a:pt x="367182" y="2324"/>
                  <a:pt x="374141" y="0"/>
                  <a:pt x="379844" y="2857"/>
                </a:cubicBezTo>
                <a:cubicBezTo>
                  <a:pt x="385546" y="5715"/>
                  <a:pt x="387870" y="12662"/>
                  <a:pt x="385013" y="18377"/>
                </a:cubicBezTo>
                <a:cubicBezTo>
                  <a:pt x="371030" y="46329"/>
                  <a:pt x="337921" y="68655"/>
                  <a:pt x="312800" y="85927"/>
                </a:cubicBezTo>
                <a:cubicBezTo>
                  <a:pt x="291807" y="100367"/>
                  <a:pt x="251383" y="126084"/>
                  <a:pt x="225831" y="131761"/>
                </a:cubicBezTo>
                <a:cubicBezTo>
                  <a:pt x="197688" y="138022"/>
                  <a:pt x="160400" y="134593"/>
                  <a:pt x="132537" y="129539"/>
                </a:cubicBezTo>
                <a:cubicBezTo>
                  <a:pt x="120421" y="127329"/>
                  <a:pt x="86690" y="119963"/>
                  <a:pt x="63233" y="112368"/>
                </a:cubicBezTo>
                <a:cubicBezTo>
                  <a:pt x="51714" y="108634"/>
                  <a:pt x="42494" y="104545"/>
                  <a:pt x="38176" y="101154"/>
                </a:cubicBezTo>
                <a:cubicBezTo>
                  <a:pt x="29044" y="93991"/>
                  <a:pt x="20218" y="86384"/>
                  <a:pt x="11836" y="78408"/>
                </a:cubicBezTo>
                <a:cubicBezTo>
                  <a:pt x="7239" y="74040"/>
                  <a:pt x="3848" y="68883"/>
                  <a:pt x="1702" y="62966"/>
                </a:cubicBezTo>
                <a:cubicBezTo>
                  <a:pt x="293" y="59118"/>
                  <a:pt x="0" y="55118"/>
                  <a:pt x="115" y="54432"/>
                </a:cubicBezTo>
                <a:cubicBezTo>
                  <a:pt x="623" y="50939"/>
                  <a:pt x="2350" y="48742"/>
                  <a:pt x="4039" y="47294"/>
                </a:cubicBezTo>
                <a:cubicBezTo>
                  <a:pt x="6058" y="45580"/>
                  <a:pt x="8508" y="44539"/>
                  <a:pt x="11506" y="44526"/>
                </a:cubicBezTo>
                <a:cubicBezTo>
                  <a:pt x="12687" y="44513"/>
                  <a:pt x="16738" y="44170"/>
                  <a:pt x="20739" y="48920"/>
                </a:cubicBezTo>
                <a:cubicBezTo>
                  <a:pt x="22224" y="50685"/>
                  <a:pt x="23075" y="52755"/>
                  <a:pt x="23355" y="5488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 rot="0" flipH="0" flipV="0">
            <a:off x="9186359" y="9914690"/>
            <a:ext cx="387425" cy="339457"/>
          </a:xfrm>
          <a:custGeom>
            <a:pathLst>
              <a:path w="387425" h="339457">
                <a:moveTo>
                  <a:pt x="117881" y="11099"/>
                </a:moveTo>
                <a:cubicBezTo>
                  <a:pt x="117704" y="12165"/>
                  <a:pt x="117704" y="13346"/>
                  <a:pt x="117944" y="14642"/>
                </a:cubicBezTo>
                <a:cubicBezTo>
                  <a:pt x="117729" y="13448"/>
                  <a:pt x="117716" y="12254"/>
                  <a:pt x="117881" y="11099"/>
                </a:cubicBezTo>
                <a:moveTo>
                  <a:pt x="124827" y="2044"/>
                </a:moveTo>
                <a:cubicBezTo>
                  <a:pt x="125437" y="1790"/>
                  <a:pt x="126085" y="1574"/>
                  <a:pt x="126758" y="1409"/>
                </a:cubicBezTo>
                <a:cubicBezTo>
                  <a:pt x="132981" y="0"/>
                  <a:pt x="139191" y="3899"/>
                  <a:pt x="140613" y="10109"/>
                </a:cubicBezTo>
                <a:cubicBezTo>
                  <a:pt x="142023" y="16331"/>
                  <a:pt x="139572" y="20217"/>
                  <a:pt x="135749" y="22910"/>
                </a:cubicBezTo>
                <a:cubicBezTo>
                  <a:pt x="134416" y="23849"/>
                  <a:pt x="132676" y="24662"/>
                  <a:pt x="130517" y="25043"/>
                </a:cubicBezTo>
                <a:cubicBezTo>
                  <a:pt x="129298" y="25246"/>
                  <a:pt x="126199" y="25145"/>
                  <a:pt x="124993" y="25107"/>
                </a:cubicBezTo>
                <a:cubicBezTo>
                  <a:pt x="121640" y="25742"/>
                  <a:pt x="118846" y="27291"/>
                  <a:pt x="116002" y="29005"/>
                </a:cubicBezTo>
                <a:cubicBezTo>
                  <a:pt x="102451" y="37133"/>
                  <a:pt x="90208" y="50354"/>
                  <a:pt x="78385" y="60870"/>
                </a:cubicBezTo>
                <a:cubicBezTo>
                  <a:pt x="56655" y="80174"/>
                  <a:pt x="33503" y="114261"/>
                  <a:pt x="27648" y="147560"/>
                </a:cubicBezTo>
                <a:cubicBezTo>
                  <a:pt x="24092" y="167689"/>
                  <a:pt x="27064" y="187578"/>
                  <a:pt x="42291" y="202830"/>
                </a:cubicBezTo>
                <a:cubicBezTo>
                  <a:pt x="71984" y="232510"/>
                  <a:pt x="114516" y="245363"/>
                  <a:pt x="158711" y="253021"/>
                </a:cubicBezTo>
                <a:cubicBezTo>
                  <a:pt x="205409" y="261111"/>
                  <a:pt x="254025" y="263232"/>
                  <a:pt x="293090" y="270737"/>
                </a:cubicBezTo>
                <a:cubicBezTo>
                  <a:pt x="321881" y="276287"/>
                  <a:pt x="354443" y="279538"/>
                  <a:pt x="380301" y="292467"/>
                </a:cubicBezTo>
                <a:cubicBezTo>
                  <a:pt x="382955" y="293801"/>
                  <a:pt x="385279" y="296023"/>
                  <a:pt x="386473" y="299681"/>
                </a:cubicBezTo>
                <a:cubicBezTo>
                  <a:pt x="387159" y="301776"/>
                  <a:pt x="387425" y="306462"/>
                  <a:pt x="385736" y="312114"/>
                </a:cubicBezTo>
                <a:cubicBezTo>
                  <a:pt x="383488" y="319594"/>
                  <a:pt x="378383" y="330808"/>
                  <a:pt x="377164" y="332980"/>
                </a:cubicBezTo>
                <a:cubicBezTo>
                  <a:pt x="373531" y="339457"/>
                  <a:pt x="367651" y="339216"/>
                  <a:pt x="366851" y="339216"/>
                </a:cubicBezTo>
                <a:cubicBezTo>
                  <a:pt x="360476" y="339216"/>
                  <a:pt x="355282" y="334047"/>
                  <a:pt x="355282" y="327659"/>
                </a:cubicBezTo>
                <a:cubicBezTo>
                  <a:pt x="355282" y="325411"/>
                  <a:pt x="355929" y="323315"/>
                  <a:pt x="357047" y="321537"/>
                </a:cubicBezTo>
                <a:lnTo>
                  <a:pt x="361746" y="309498"/>
                </a:lnTo>
                <a:cubicBezTo>
                  <a:pt x="339229" y="300532"/>
                  <a:pt x="312546" y="298030"/>
                  <a:pt x="288721" y="293445"/>
                </a:cubicBezTo>
                <a:cubicBezTo>
                  <a:pt x="249783" y="285965"/>
                  <a:pt x="201307" y="283869"/>
                  <a:pt x="154761" y="275805"/>
                </a:cubicBezTo>
                <a:cubicBezTo>
                  <a:pt x="105728" y="267308"/>
                  <a:pt x="58890" y="252132"/>
                  <a:pt x="25946" y="219175"/>
                </a:cubicBezTo>
                <a:cubicBezTo>
                  <a:pt x="5017" y="198246"/>
                  <a:pt x="0" y="171195"/>
                  <a:pt x="4864" y="143560"/>
                </a:cubicBezTo>
                <a:cubicBezTo>
                  <a:pt x="11621" y="105205"/>
                  <a:pt x="37999" y="65823"/>
                  <a:pt x="63030" y="43585"/>
                </a:cubicBezTo>
                <a:cubicBezTo>
                  <a:pt x="75883" y="32155"/>
                  <a:pt x="89383" y="18007"/>
                  <a:pt x="104102" y="9182"/>
                </a:cubicBezTo>
                <a:cubicBezTo>
                  <a:pt x="109703" y="5816"/>
                  <a:pt x="115367" y="3175"/>
                  <a:pt x="122097" y="2146"/>
                </a:cubicBezTo>
                <a:cubicBezTo>
                  <a:pt x="122694" y="2044"/>
                  <a:pt x="123773" y="2032"/>
                  <a:pt x="124827" y="204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 rot="0" flipH="0" flipV="0">
            <a:off x="9310273" y="9906875"/>
            <a:ext cx="31799" cy="29489"/>
          </a:xfrm>
          <a:custGeom>
            <a:pathLst>
              <a:path w="31799" h="29489">
                <a:moveTo>
                  <a:pt x="13550" y="6388"/>
                </a:moveTo>
                <a:cubicBezTo>
                  <a:pt x="13385" y="6376"/>
                  <a:pt x="13233" y="6376"/>
                  <a:pt x="13055" y="6376"/>
                </a:cubicBezTo>
                <a:close/>
                <a:moveTo>
                  <a:pt x="22973" y="23875"/>
                </a:moveTo>
                <a:cubicBezTo>
                  <a:pt x="20954" y="27241"/>
                  <a:pt x="17271" y="29489"/>
                  <a:pt x="13055" y="29489"/>
                </a:cubicBezTo>
                <a:cubicBezTo>
                  <a:pt x="6235" y="29489"/>
                  <a:pt x="3568" y="25793"/>
                  <a:pt x="2311" y="23799"/>
                </a:cubicBezTo>
                <a:cubicBezTo>
                  <a:pt x="660" y="21132"/>
                  <a:pt x="0" y="18033"/>
                  <a:pt x="939" y="14490"/>
                </a:cubicBezTo>
                <a:cubicBezTo>
                  <a:pt x="1371" y="12826"/>
                  <a:pt x="2565" y="10096"/>
                  <a:pt x="5435" y="7683"/>
                </a:cubicBezTo>
                <a:cubicBezTo>
                  <a:pt x="8115" y="5449"/>
                  <a:pt x="14299" y="2350"/>
                  <a:pt x="15175" y="2045"/>
                </a:cubicBezTo>
                <a:cubicBezTo>
                  <a:pt x="21220" y="0"/>
                  <a:pt x="27774" y="3239"/>
                  <a:pt x="29831" y="9283"/>
                </a:cubicBezTo>
                <a:cubicBezTo>
                  <a:pt x="31799" y="15062"/>
                  <a:pt x="28917" y="21310"/>
                  <a:pt x="23379" y="23634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 rot="0" flipH="0" flipV="0">
            <a:off x="9176471" y="9910903"/>
            <a:ext cx="165899" cy="231177"/>
          </a:xfrm>
          <a:custGeom>
            <a:pathLst>
              <a:path w="165899" h="231177">
                <a:moveTo>
                  <a:pt x="151345" y="23482"/>
                </a:moveTo>
                <a:cubicBezTo>
                  <a:pt x="149415" y="24358"/>
                  <a:pt x="143167" y="27266"/>
                  <a:pt x="138633" y="30073"/>
                </a:cubicBezTo>
                <a:cubicBezTo>
                  <a:pt x="122923" y="39687"/>
                  <a:pt x="103454" y="54533"/>
                  <a:pt x="99656" y="57200"/>
                </a:cubicBezTo>
                <a:cubicBezTo>
                  <a:pt x="48349" y="93103"/>
                  <a:pt x="23114" y="158089"/>
                  <a:pt x="23114" y="219608"/>
                </a:cubicBezTo>
                <a:cubicBezTo>
                  <a:pt x="23114" y="225996"/>
                  <a:pt x="17945" y="231177"/>
                  <a:pt x="11557" y="231177"/>
                </a:cubicBezTo>
                <a:cubicBezTo>
                  <a:pt x="5181" y="231177"/>
                  <a:pt x="0" y="225996"/>
                  <a:pt x="0" y="219608"/>
                </a:cubicBezTo>
                <a:cubicBezTo>
                  <a:pt x="0" y="150761"/>
                  <a:pt x="28994" y="78434"/>
                  <a:pt x="86385" y="38252"/>
                </a:cubicBezTo>
                <a:cubicBezTo>
                  <a:pt x="91452" y="34708"/>
                  <a:pt x="123139" y="10694"/>
                  <a:pt x="139458" y="3264"/>
                </a:cubicBezTo>
                <a:cubicBezTo>
                  <a:pt x="143941" y="1232"/>
                  <a:pt x="147777" y="267"/>
                  <a:pt x="150444" y="153"/>
                </a:cubicBezTo>
                <a:cubicBezTo>
                  <a:pt x="153605" y="0"/>
                  <a:pt x="156158" y="737"/>
                  <a:pt x="158139" y="1804"/>
                </a:cubicBezTo>
                <a:cubicBezTo>
                  <a:pt x="163778" y="4813"/>
                  <a:pt x="165899" y="11837"/>
                  <a:pt x="162876" y="17450"/>
                </a:cubicBezTo>
                <a:cubicBezTo>
                  <a:pt x="160577" y="21755"/>
                  <a:pt x="155917" y="24015"/>
                  <a:pt x="151345" y="23482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 rot="0" flipH="0" flipV="0">
            <a:off x="9047289" y="9904277"/>
            <a:ext cx="292925" cy="287717"/>
          </a:xfrm>
          <a:custGeom>
            <a:pathLst>
              <a:path w="292925" h="287717">
                <a:moveTo>
                  <a:pt x="270383" y="18808"/>
                </a:moveTo>
                <a:cubicBezTo>
                  <a:pt x="270789" y="19671"/>
                  <a:pt x="271513" y="20763"/>
                  <a:pt x="272770" y="21906"/>
                </a:cubicBezTo>
                <a:cubicBezTo>
                  <a:pt x="271779" y="20992"/>
                  <a:pt x="270979" y="19951"/>
                  <a:pt x="270383" y="18808"/>
                </a:cubicBezTo>
                <a:moveTo>
                  <a:pt x="214580" y="46278"/>
                </a:moveTo>
                <a:cubicBezTo>
                  <a:pt x="203378" y="52348"/>
                  <a:pt x="194514" y="61581"/>
                  <a:pt x="182703" y="66750"/>
                </a:cubicBezTo>
                <a:cubicBezTo>
                  <a:pt x="151461" y="80428"/>
                  <a:pt x="117310" y="106374"/>
                  <a:pt x="94057" y="131863"/>
                </a:cubicBezTo>
                <a:cubicBezTo>
                  <a:pt x="70130" y="158114"/>
                  <a:pt x="51740" y="195172"/>
                  <a:pt x="41352" y="228954"/>
                </a:cubicBezTo>
                <a:cubicBezTo>
                  <a:pt x="39675" y="234377"/>
                  <a:pt x="38964" y="252627"/>
                  <a:pt x="37161" y="264921"/>
                </a:cubicBezTo>
                <a:cubicBezTo>
                  <a:pt x="35942" y="273150"/>
                  <a:pt x="33643" y="279424"/>
                  <a:pt x="31700" y="281939"/>
                </a:cubicBezTo>
                <a:cubicBezTo>
                  <a:pt x="27966" y="286701"/>
                  <a:pt x="23407" y="287717"/>
                  <a:pt x="19025" y="286892"/>
                </a:cubicBezTo>
                <a:cubicBezTo>
                  <a:pt x="16282" y="286371"/>
                  <a:pt x="11672" y="284568"/>
                  <a:pt x="8217" y="277659"/>
                </a:cubicBezTo>
                <a:cubicBezTo>
                  <a:pt x="0" y="261225"/>
                  <a:pt x="2782" y="235330"/>
                  <a:pt x="3556" y="217461"/>
                </a:cubicBezTo>
                <a:cubicBezTo>
                  <a:pt x="8167" y="111518"/>
                  <a:pt x="61062" y="84428"/>
                  <a:pt x="148819" y="41871"/>
                </a:cubicBezTo>
                <a:cubicBezTo>
                  <a:pt x="176315" y="28561"/>
                  <a:pt x="206312" y="16396"/>
                  <a:pt x="235598" y="8026"/>
                </a:cubicBezTo>
                <a:cubicBezTo>
                  <a:pt x="245580" y="5181"/>
                  <a:pt x="255067" y="0"/>
                  <a:pt x="265697" y="0"/>
                </a:cubicBezTo>
                <a:lnTo>
                  <a:pt x="276034" y="0"/>
                </a:lnTo>
                <a:cubicBezTo>
                  <a:pt x="277533" y="0"/>
                  <a:pt x="280796" y="1168"/>
                  <a:pt x="283197" y="2133"/>
                </a:cubicBezTo>
                <a:cubicBezTo>
                  <a:pt x="284899" y="2514"/>
                  <a:pt x="286524" y="3289"/>
                  <a:pt x="287959" y="4483"/>
                </a:cubicBezTo>
                <a:cubicBezTo>
                  <a:pt x="289153" y="5461"/>
                  <a:pt x="289699" y="6197"/>
                  <a:pt x="289940" y="6502"/>
                </a:cubicBezTo>
                <a:cubicBezTo>
                  <a:pt x="292925" y="10338"/>
                  <a:pt x="292493" y="13703"/>
                  <a:pt x="292277" y="15303"/>
                </a:cubicBezTo>
                <a:cubicBezTo>
                  <a:pt x="291896" y="17843"/>
                  <a:pt x="290804" y="19900"/>
                  <a:pt x="289204" y="21589"/>
                </a:cubicBezTo>
                <a:cubicBezTo>
                  <a:pt x="287578" y="23303"/>
                  <a:pt x="284378" y="26046"/>
                  <a:pt x="278688" y="24980"/>
                </a:cubicBezTo>
                <a:cubicBezTo>
                  <a:pt x="278485" y="24942"/>
                  <a:pt x="275793" y="23799"/>
                  <a:pt x="274231" y="23113"/>
                </a:cubicBezTo>
                <a:lnTo>
                  <a:pt x="265697" y="23113"/>
                </a:lnTo>
                <a:cubicBezTo>
                  <a:pt x="257239" y="23113"/>
                  <a:pt x="249898" y="27990"/>
                  <a:pt x="241948" y="30263"/>
                </a:cubicBezTo>
                <a:lnTo>
                  <a:pt x="240945" y="30555"/>
                </a:lnTo>
                <a:cubicBezTo>
                  <a:pt x="240386" y="33298"/>
                  <a:pt x="238633" y="36283"/>
                  <a:pt x="234265" y="38467"/>
                </a:cubicBezTo>
                <a:cubicBezTo>
                  <a:pt x="227800" y="41693"/>
                  <a:pt x="221235" y="44081"/>
                  <a:pt x="214580" y="4627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 rot="0" flipH="0" flipV="0">
            <a:off x="9074700" y="9954894"/>
            <a:ext cx="175488" cy="254151"/>
          </a:xfrm>
          <a:custGeom>
            <a:pathLst>
              <a:path w="175488" h="254151">
                <a:moveTo>
                  <a:pt x="16281" y="212864"/>
                </a:moveTo>
                <a:cubicBezTo>
                  <a:pt x="14529" y="212153"/>
                  <a:pt x="12827" y="212064"/>
                  <a:pt x="11443" y="212103"/>
                </a:cubicBezTo>
                <a:cubicBezTo>
                  <a:pt x="13094" y="212077"/>
                  <a:pt x="14745" y="212395"/>
                  <a:pt x="16243" y="213041"/>
                </a:cubicBezTo>
                <a:close/>
                <a:moveTo>
                  <a:pt x="178" y="222681"/>
                </a:moveTo>
                <a:cubicBezTo>
                  <a:pt x="203" y="221563"/>
                  <a:pt x="305" y="218096"/>
                  <a:pt x="445" y="217220"/>
                </a:cubicBezTo>
                <a:cubicBezTo>
                  <a:pt x="1092" y="213410"/>
                  <a:pt x="2515" y="209804"/>
                  <a:pt x="3340" y="206159"/>
                </a:cubicBezTo>
                <a:cubicBezTo>
                  <a:pt x="6490" y="192570"/>
                  <a:pt x="10262" y="179082"/>
                  <a:pt x="14021" y="165557"/>
                </a:cubicBezTo>
                <a:cubicBezTo>
                  <a:pt x="23786" y="130442"/>
                  <a:pt x="47764" y="88379"/>
                  <a:pt x="74523" y="63398"/>
                </a:cubicBezTo>
                <a:cubicBezTo>
                  <a:pt x="90449" y="48539"/>
                  <a:pt x="108279" y="37706"/>
                  <a:pt x="126567" y="26352"/>
                </a:cubicBezTo>
                <a:cubicBezTo>
                  <a:pt x="130923" y="23660"/>
                  <a:pt x="140093" y="16421"/>
                  <a:pt x="144220" y="13220"/>
                </a:cubicBezTo>
                <a:cubicBezTo>
                  <a:pt x="149173" y="9398"/>
                  <a:pt x="149008" y="9804"/>
                  <a:pt x="154241" y="6070"/>
                </a:cubicBezTo>
                <a:cubicBezTo>
                  <a:pt x="155549" y="5143"/>
                  <a:pt x="158851" y="2705"/>
                  <a:pt x="159422" y="2476"/>
                </a:cubicBezTo>
                <a:cubicBezTo>
                  <a:pt x="165518" y="0"/>
                  <a:pt x="169557" y="2768"/>
                  <a:pt x="171589" y="4623"/>
                </a:cubicBezTo>
                <a:cubicBezTo>
                  <a:pt x="173659" y="6489"/>
                  <a:pt x="175411" y="9169"/>
                  <a:pt x="175386" y="13259"/>
                </a:cubicBezTo>
                <a:cubicBezTo>
                  <a:pt x="175386" y="14186"/>
                  <a:pt x="175488" y="16599"/>
                  <a:pt x="173341" y="19825"/>
                </a:cubicBezTo>
                <a:cubicBezTo>
                  <a:pt x="164515" y="33058"/>
                  <a:pt x="150519" y="44247"/>
                  <a:pt x="139737" y="55804"/>
                </a:cubicBezTo>
                <a:cubicBezTo>
                  <a:pt x="137273" y="58445"/>
                  <a:pt x="134797" y="61087"/>
                  <a:pt x="132333" y="63754"/>
                </a:cubicBezTo>
                <a:cubicBezTo>
                  <a:pt x="133857" y="65481"/>
                  <a:pt x="135241" y="68059"/>
                  <a:pt x="135241" y="72072"/>
                </a:cubicBezTo>
                <a:cubicBezTo>
                  <a:pt x="135241" y="74142"/>
                  <a:pt x="134416" y="77952"/>
                  <a:pt x="132079" y="82499"/>
                </a:cubicBezTo>
                <a:cubicBezTo>
                  <a:pt x="128904" y="88709"/>
                  <a:pt x="122516" y="98260"/>
                  <a:pt x="117639" y="105334"/>
                </a:cubicBezTo>
                <a:cubicBezTo>
                  <a:pt x="119341" y="106946"/>
                  <a:pt x="120776" y="109207"/>
                  <a:pt x="121271" y="112395"/>
                </a:cubicBezTo>
                <a:cubicBezTo>
                  <a:pt x="121551" y="114249"/>
                  <a:pt x="121398" y="117716"/>
                  <a:pt x="119976" y="121933"/>
                </a:cubicBezTo>
                <a:cubicBezTo>
                  <a:pt x="118744" y="125565"/>
                  <a:pt x="116420" y="130657"/>
                  <a:pt x="114248" y="135166"/>
                </a:cubicBezTo>
                <a:cubicBezTo>
                  <a:pt x="117449" y="135509"/>
                  <a:pt x="119633" y="136893"/>
                  <a:pt x="121246" y="138379"/>
                </a:cubicBezTo>
                <a:cubicBezTo>
                  <a:pt x="122986" y="140005"/>
                  <a:pt x="124243" y="142049"/>
                  <a:pt x="124840" y="144577"/>
                </a:cubicBezTo>
                <a:cubicBezTo>
                  <a:pt x="125107" y="145720"/>
                  <a:pt x="125246" y="147104"/>
                  <a:pt x="125119" y="148666"/>
                </a:cubicBezTo>
                <a:cubicBezTo>
                  <a:pt x="128294" y="147599"/>
                  <a:pt x="131431" y="147980"/>
                  <a:pt x="134530" y="149809"/>
                </a:cubicBezTo>
                <a:cubicBezTo>
                  <a:pt x="135978" y="150673"/>
                  <a:pt x="138594" y="152539"/>
                  <a:pt x="139928" y="156769"/>
                </a:cubicBezTo>
                <a:cubicBezTo>
                  <a:pt x="141210" y="160769"/>
                  <a:pt x="142150" y="183807"/>
                  <a:pt x="142150" y="185979"/>
                </a:cubicBezTo>
                <a:lnTo>
                  <a:pt x="142150" y="205067"/>
                </a:lnTo>
                <a:cubicBezTo>
                  <a:pt x="142607" y="217550"/>
                  <a:pt x="144906" y="230110"/>
                  <a:pt x="144906" y="242581"/>
                </a:cubicBezTo>
                <a:cubicBezTo>
                  <a:pt x="144906" y="248970"/>
                  <a:pt x="139737" y="254151"/>
                  <a:pt x="133349" y="254151"/>
                </a:cubicBezTo>
                <a:cubicBezTo>
                  <a:pt x="129310" y="254151"/>
                  <a:pt x="125767" y="252081"/>
                  <a:pt x="123697" y="248944"/>
                </a:cubicBezTo>
                <a:cubicBezTo>
                  <a:pt x="120992" y="251268"/>
                  <a:pt x="117906" y="252081"/>
                  <a:pt x="115404" y="252081"/>
                </a:cubicBezTo>
                <a:cubicBezTo>
                  <a:pt x="110984" y="252081"/>
                  <a:pt x="107530" y="250316"/>
                  <a:pt x="105003" y="247242"/>
                </a:cubicBezTo>
                <a:cubicBezTo>
                  <a:pt x="104825" y="247509"/>
                  <a:pt x="104622" y="247738"/>
                  <a:pt x="104431" y="247954"/>
                </a:cubicBezTo>
                <a:cubicBezTo>
                  <a:pt x="102425" y="250240"/>
                  <a:pt x="100189" y="251446"/>
                  <a:pt x="98399" y="252018"/>
                </a:cubicBezTo>
                <a:cubicBezTo>
                  <a:pt x="95770" y="252856"/>
                  <a:pt x="93242" y="252780"/>
                  <a:pt x="90880" y="252005"/>
                </a:cubicBezTo>
                <a:cubicBezTo>
                  <a:pt x="88378" y="251179"/>
                  <a:pt x="85584" y="249541"/>
                  <a:pt x="83667" y="245680"/>
                </a:cubicBezTo>
                <a:cubicBezTo>
                  <a:pt x="83083" y="244512"/>
                  <a:pt x="82587" y="243204"/>
                  <a:pt x="82168" y="241756"/>
                </a:cubicBezTo>
                <a:cubicBezTo>
                  <a:pt x="77545" y="244855"/>
                  <a:pt x="72745" y="244194"/>
                  <a:pt x="69494" y="242569"/>
                </a:cubicBezTo>
                <a:cubicBezTo>
                  <a:pt x="67144" y="241388"/>
                  <a:pt x="65099" y="239610"/>
                  <a:pt x="63537" y="237108"/>
                </a:cubicBezTo>
                <a:cubicBezTo>
                  <a:pt x="61061" y="241312"/>
                  <a:pt x="58343" y="242962"/>
                  <a:pt x="57759" y="243267"/>
                </a:cubicBezTo>
                <a:cubicBezTo>
                  <a:pt x="54800" y="244740"/>
                  <a:pt x="50482" y="245477"/>
                  <a:pt x="45808" y="242632"/>
                </a:cubicBezTo>
                <a:cubicBezTo>
                  <a:pt x="43141" y="241007"/>
                  <a:pt x="38925" y="235596"/>
                  <a:pt x="38099" y="233945"/>
                </a:cubicBezTo>
                <a:cubicBezTo>
                  <a:pt x="37744" y="233234"/>
                  <a:pt x="37439" y="232485"/>
                  <a:pt x="37185" y="231660"/>
                </a:cubicBezTo>
                <a:cubicBezTo>
                  <a:pt x="33375" y="235647"/>
                  <a:pt x="29146" y="236892"/>
                  <a:pt x="26352" y="236892"/>
                </a:cubicBezTo>
                <a:cubicBezTo>
                  <a:pt x="23659" y="236892"/>
                  <a:pt x="21297" y="236066"/>
                  <a:pt x="19189" y="234466"/>
                </a:cubicBezTo>
                <a:cubicBezTo>
                  <a:pt x="18808" y="234174"/>
                  <a:pt x="18401" y="233831"/>
                  <a:pt x="18008" y="233438"/>
                </a:cubicBezTo>
                <a:cubicBezTo>
                  <a:pt x="15418" y="235203"/>
                  <a:pt x="12662" y="235482"/>
                  <a:pt x="10084" y="235114"/>
                </a:cubicBezTo>
                <a:cubicBezTo>
                  <a:pt x="7747" y="234784"/>
                  <a:pt x="4039" y="233818"/>
                  <a:pt x="1524" y="229145"/>
                </a:cubicBezTo>
                <a:cubicBezTo>
                  <a:pt x="419" y="227088"/>
                  <a:pt x="0" y="224852"/>
                  <a:pt x="178" y="22268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 rot="0" flipH="0" flipV="0">
            <a:off x="9178270" y="10119118"/>
            <a:ext cx="377164" cy="127368"/>
          </a:xfrm>
          <a:custGeom>
            <a:pathLst>
              <a:path w="377164" h="127368">
                <a:moveTo>
                  <a:pt x="16891" y="9525"/>
                </a:moveTo>
                <a:cubicBezTo>
                  <a:pt x="17805" y="6668"/>
                  <a:pt x="19684" y="4636"/>
                  <a:pt x="22123" y="3214"/>
                </a:cubicBezTo>
                <a:cubicBezTo>
                  <a:pt x="23926" y="2172"/>
                  <a:pt x="28003" y="0"/>
                  <a:pt x="34264" y="3125"/>
                </a:cubicBezTo>
                <a:cubicBezTo>
                  <a:pt x="37731" y="4865"/>
                  <a:pt x="39941" y="8129"/>
                  <a:pt x="40500" y="11684"/>
                </a:cubicBezTo>
                <a:lnTo>
                  <a:pt x="41656" y="13131"/>
                </a:lnTo>
                <a:cubicBezTo>
                  <a:pt x="48425" y="18453"/>
                  <a:pt x="57188" y="23444"/>
                  <a:pt x="64477" y="27584"/>
                </a:cubicBezTo>
                <a:cubicBezTo>
                  <a:pt x="68897" y="30073"/>
                  <a:pt x="84378" y="36436"/>
                  <a:pt x="100520" y="43345"/>
                </a:cubicBezTo>
                <a:cubicBezTo>
                  <a:pt x="137248" y="52425"/>
                  <a:pt x="174764" y="62179"/>
                  <a:pt x="210096" y="66903"/>
                </a:cubicBezTo>
                <a:cubicBezTo>
                  <a:pt x="216547" y="67767"/>
                  <a:pt x="271932" y="68541"/>
                  <a:pt x="284099" y="69862"/>
                </a:cubicBezTo>
                <a:cubicBezTo>
                  <a:pt x="289801" y="70472"/>
                  <a:pt x="292709" y="72974"/>
                  <a:pt x="293370" y="73647"/>
                </a:cubicBezTo>
                <a:cubicBezTo>
                  <a:pt x="296786" y="77050"/>
                  <a:pt x="297116" y="80467"/>
                  <a:pt x="297002" y="82880"/>
                </a:cubicBezTo>
                <a:cubicBezTo>
                  <a:pt x="296900" y="84556"/>
                  <a:pt x="296519" y="86156"/>
                  <a:pt x="295744" y="87642"/>
                </a:cubicBezTo>
                <a:cubicBezTo>
                  <a:pt x="297738" y="87833"/>
                  <a:pt x="299732" y="88049"/>
                  <a:pt x="301739" y="88277"/>
                </a:cubicBezTo>
                <a:cubicBezTo>
                  <a:pt x="307060" y="88900"/>
                  <a:pt x="343827" y="93726"/>
                  <a:pt x="360337" y="97624"/>
                </a:cubicBezTo>
                <a:cubicBezTo>
                  <a:pt x="367499" y="99326"/>
                  <a:pt x="372084" y="101955"/>
                  <a:pt x="373443" y="103327"/>
                </a:cubicBezTo>
                <a:cubicBezTo>
                  <a:pt x="377012" y="106883"/>
                  <a:pt x="377164" y="110388"/>
                  <a:pt x="376986" y="112699"/>
                </a:cubicBezTo>
                <a:cubicBezTo>
                  <a:pt x="376745" y="116027"/>
                  <a:pt x="375335" y="119075"/>
                  <a:pt x="372084" y="121399"/>
                </a:cubicBezTo>
                <a:cubicBezTo>
                  <a:pt x="370928" y="122224"/>
                  <a:pt x="369125" y="123189"/>
                  <a:pt x="366610" y="123558"/>
                </a:cubicBezTo>
                <a:cubicBezTo>
                  <a:pt x="365582" y="123723"/>
                  <a:pt x="362470" y="123697"/>
                  <a:pt x="361645" y="123685"/>
                </a:cubicBezTo>
                <a:cubicBezTo>
                  <a:pt x="354469" y="124764"/>
                  <a:pt x="347167" y="125221"/>
                  <a:pt x="339928" y="125780"/>
                </a:cubicBezTo>
                <a:cubicBezTo>
                  <a:pt x="319366" y="127368"/>
                  <a:pt x="298894" y="127203"/>
                  <a:pt x="278295" y="127203"/>
                </a:cubicBezTo>
                <a:cubicBezTo>
                  <a:pt x="233095" y="127203"/>
                  <a:pt x="192481" y="112661"/>
                  <a:pt x="148894" y="103479"/>
                </a:cubicBezTo>
                <a:cubicBezTo>
                  <a:pt x="132473" y="100025"/>
                  <a:pt x="115417" y="99212"/>
                  <a:pt x="99098" y="96037"/>
                </a:cubicBezTo>
                <a:lnTo>
                  <a:pt x="92862" y="95402"/>
                </a:lnTo>
                <a:cubicBezTo>
                  <a:pt x="83083" y="94449"/>
                  <a:pt x="37553" y="89255"/>
                  <a:pt x="18148" y="83299"/>
                </a:cubicBezTo>
                <a:cubicBezTo>
                  <a:pt x="13234" y="81775"/>
                  <a:pt x="9576" y="80010"/>
                  <a:pt x="7468" y="78447"/>
                </a:cubicBezTo>
                <a:cubicBezTo>
                  <a:pt x="4712" y="76428"/>
                  <a:pt x="3201" y="74117"/>
                  <a:pt x="2388" y="72085"/>
                </a:cubicBezTo>
                <a:cubicBezTo>
                  <a:pt x="26" y="66167"/>
                  <a:pt x="2909" y="59436"/>
                  <a:pt x="8827" y="57048"/>
                </a:cubicBezTo>
                <a:cubicBezTo>
                  <a:pt x="9462" y="56807"/>
                  <a:pt x="10110" y="56616"/>
                  <a:pt x="10757" y="56476"/>
                </a:cubicBezTo>
                <a:cubicBezTo>
                  <a:pt x="9437" y="51307"/>
                  <a:pt x="12840" y="46507"/>
                  <a:pt x="14009" y="45338"/>
                </a:cubicBezTo>
                <a:cubicBezTo>
                  <a:pt x="14529" y="44805"/>
                  <a:pt x="16701" y="42481"/>
                  <a:pt x="20383" y="41960"/>
                </a:cubicBezTo>
                <a:cubicBezTo>
                  <a:pt x="19659" y="41148"/>
                  <a:pt x="18910" y="40360"/>
                  <a:pt x="18161" y="39598"/>
                </a:cubicBezTo>
                <a:cubicBezTo>
                  <a:pt x="17894" y="39344"/>
                  <a:pt x="8624" y="30429"/>
                  <a:pt x="7176" y="28663"/>
                </a:cubicBezTo>
                <a:cubicBezTo>
                  <a:pt x="0" y="19875"/>
                  <a:pt x="8179" y="12344"/>
                  <a:pt x="9665" y="11379"/>
                </a:cubicBezTo>
                <a:cubicBezTo>
                  <a:pt x="11240" y="10350"/>
                  <a:pt x="13285" y="9500"/>
                  <a:pt x="15977" y="9500"/>
                </a:cubicBezTo>
                <a:cubicBezTo>
                  <a:pt x="16269" y="9500"/>
                  <a:pt x="16587" y="9513"/>
                  <a:pt x="16891" y="952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 rot="0" flipH="0" flipV="0">
            <a:off x="9498675" y="10227111"/>
            <a:ext cx="63334" cy="35775"/>
          </a:xfrm>
          <a:custGeom>
            <a:pathLst>
              <a:path w="63334" h="35775">
                <a:moveTo>
                  <a:pt x="23685" y="17195"/>
                </a:moveTo>
                <a:lnTo>
                  <a:pt x="23546" y="17474"/>
                </a:lnTo>
                <a:lnTo>
                  <a:pt x="23660" y="17258"/>
                </a:lnTo>
                <a:close/>
                <a:moveTo>
                  <a:pt x="23419" y="17766"/>
                </a:moveTo>
                <a:lnTo>
                  <a:pt x="23292" y="18007"/>
                </a:lnTo>
                <a:lnTo>
                  <a:pt x="23381" y="17868"/>
                </a:lnTo>
                <a:close/>
                <a:moveTo>
                  <a:pt x="23101" y="18376"/>
                </a:moveTo>
                <a:lnTo>
                  <a:pt x="23038" y="18465"/>
                </a:lnTo>
                <a:lnTo>
                  <a:pt x="23063" y="18426"/>
                </a:lnTo>
                <a:close/>
                <a:moveTo>
                  <a:pt x="14376" y="24141"/>
                </a:moveTo>
                <a:cubicBezTo>
                  <a:pt x="12649" y="24332"/>
                  <a:pt x="10833" y="24154"/>
                  <a:pt x="9106" y="23519"/>
                </a:cubicBezTo>
                <a:cubicBezTo>
                  <a:pt x="3099" y="21335"/>
                  <a:pt x="0" y="14706"/>
                  <a:pt x="2184" y="8699"/>
                </a:cubicBezTo>
                <a:cubicBezTo>
                  <a:pt x="4280" y="2933"/>
                  <a:pt x="8230" y="711"/>
                  <a:pt x="12878" y="190"/>
                </a:cubicBezTo>
                <a:cubicBezTo>
                  <a:pt x="14592" y="0"/>
                  <a:pt x="16548" y="114"/>
                  <a:pt x="18682" y="774"/>
                </a:cubicBezTo>
                <a:cubicBezTo>
                  <a:pt x="20256" y="1257"/>
                  <a:pt x="23862" y="3175"/>
                  <a:pt x="25132" y="3848"/>
                </a:cubicBezTo>
                <a:cubicBezTo>
                  <a:pt x="28980" y="4216"/>
                  <a:pt x="34365" y="4407"/>
                  <a:pt x="39255" y="5169"/>
                </a:cubicBezTo>
                <a:cubicBezTo>
                  <a:pt x="44576" y="5981"/>
                  <a:pt x="49377" y="7569"/>
                  <a:pt x="52653" y="9766"/>
                </a:cubicBezTo>
                <a:cubicBezTo>
                  <a:pt x="53606" y="10401"/>
                  <a:pt x="55193" y="12204"/>
                  <a:pt x="56336" y="13589"/>
                </a:cubicBezTo>
                <a:cubicBezTo>
                  <a:pt x="60451" y="15354"/>
                  <a:pt x="63334" y="19455"/>
                  <a:pt x="63334" y="24218"/>
                </a:cubicBezTo>
                <a:cubicBezTo>
                  <a:pt x="63334" y="30593"/>
                  <a:pt x="58152" y="35775"/>
                  <a:pt x="51764" y="35775"/>
                </a:cubicBezTo>
                <a:cubicBezTo>
                  <a:pt x="46875" y="35775"/>
                  <a:pt x="41668" y="31165"/>
                  <a:pt x="39229" y="28663"/>
                </a:cubicBezTo>
                <a:cubicBezTo>
                  <a:pt x="37756" y="28028"/>
                  <a:pt x="35622" y="27964"/>
                  <a:pt x="33527" y="27723"/>
                </a:cubicBezTo>
                <a:cubicBezTo>
                  <a:pt x="29120" y="27215"/>
                  <a:pt x="24599" y="27075"/>
                  <a:pt x="21501" y="26732"/>
                </a:cubicBezTo>
                <a:cubicBezTo>
                  <a:pt x="19812" y="26542"/>
                  <a:pt x="16688" y="25221"/>
                  <a:pt x="14376" y="2414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/>
          <p:cNvSpPr/>
          <p:nvPr/>
        </p:nvSpPr>
        <p:spPr>
          <a:xfrm rot="0" flipH="0" flipV="0">
            <a:off x="10190826" y="10226231"/>
            <a:ext cx="309714" cy="245668"/>
          </a:xfrm>
          <a:custGeom>
            <a:pathLst>
              <a:path w="309714" h="245668">
                <a:moveTo>
                  <a:pt x="9309" y="24028"/>
                </a:moveTo>
                <a:cubicBezTo>
                  <a:pt x="7189" y="23495"/>
                  <a:pt x="5195" y="22352"/>
                  <a:pt x="3607" y="20612"/>
                </a:cubicBezTo>
                <a:cubicBezTo>
                  <a:pt x="5563" y="22758"/>
                  <a:pt x="7481" y="23787"/>
                  <a:pt x="9309" y="24028"/>
                </a:cubicBezTo>
                <a:moveTo>
                  <a:pt x="99656" y="145478"/>
                </a:moveTo>
                <a:cubicBezTo>
                  <a:pt x="87147" y="132473"/>
                  <a:pt x="75577" y="118795"/>
                  <a:pt x="64985" y="105104"/>
                </a:cubicBezTo>
                <a:cubicBezTo>
                  <a:pt x="51472" y="87629"/>
                  <a:pt x="39573" y="69836"/>
                  <a:pt x="27482" y="51714"/>
                </a:cubicBezTo>
                <a:cubicBezTo>
                  <a:pt x="20345" y="41020"/>
                  <a:pt x="20510" y="41477"/>
                  <a:pt x="12318" y="31114"/>
                </a:cubicBezTo>
                <a:cubicBezTo>
                  <a:pt x="8954" y="26847"/>
                  <a:pt x="3937" y="21044"/>
                  <a:pt x="3328" y="20307"/>
                </a:cubicBezTo>
                <a:cubicBezTo>
                  <a:pt x="1080" y="17628"/>
                  <a:pt x="877" y="15532"/>
                  <a:pt x="851" y="15418"/>
                </a:cubicBezTo>
                <a:cubicBezTo>
                  <a:pt x="0" y="11786"/>
                  <a:pt x="966" y="9182"/>
                  <a:pt x="1829" y="7506"/>
                </a:cubicBezTo>
                <a:cubicBezTo>
                  <a:pt x="2972" y="5271"/>
                  <a:pt x="4649" y="3645"/>
                  <a:pt x="6769" y="2540"/>
                </a:cubicBezTo>
                <a:cubicBezTo>
                  <a:pt x="8700" y="1537"/>
                  <a:pt x="12306" y="0"/>
                  <a:pt x="17208" y="2413"/>
                </a:cubicBezTo>
                <a:cubicBezTo>
                  <a:pt x="17360" y="2489"/>
                  <a:pt x="18808" y="2985"/>
                  <a:pt x="20675" y="5017"/>
                </a:cubicBezTo>
                <a:cubicBezTo>
                  <a:pt x="20815" y="5194"/>
                  <a:pt x="20967" y="5347"/>
                  <a:pt x="21107" y="5525"/>
                </a:cubicBezTo>
                <a:cubicBezTo>
                  <a:pt x="21856" y="6388"/>
                  <a:pt x="27177" y="12624"/>
                  <a:pt x="30467" y="16790"/>
                </a:cubicBezTo>
                <a:cubicBezTo>
                  <a:pt x="39242" y="27901"/>
                  <a:pt x="39077" y="27418"/>
                  <a:pt x="46710" y="38874"/>
                </a:cubicBezTo>
                <a:cubicBezTo>
                  <a:pt x="58496" y="56578"/>
                  <a:pt x="70116" y="73926"/>
                  <a:pt x="83286" y="90969"/>
                </a:cubicBezTo>
                <a:cubicBezTo>
                  <a:pt x="120319" y="138886"/>
                  <a:pt x="169925" y="187273"/>
                  <a:pt x="230136" y="202335"/>
                </a:cubicBezTo>
                <a:cubicBezTo>
                  <a:pt x="236638" y="203961"/>
                  <a:pt x="243103" y="206399"/>
                  <a:pt x="249821" y="207073"/>
                </a:cubicBezTo>
                <a:cubicBezTo>
                  <a:pt x="254672" y="207555"/>
                  <a:pt x="259956" y="206311"/>
                  <a:pt x="265315" y="205028"/>
                </a:cubicBezTo>
                <a:cubicBezTo>
                  <a:pt x="272567" y="203301"/>
                  <a:pt x="279869" y="201345"/>
                  <a:pt x="286638" y="200773"/>
                </a:cubicBezTo>
                <a:cubicBezTo>
                  <a:pt x="287629" y="200684"/>
                  <a:pt x="290359" y="200837"/>
                  <a:pt x="292201" y="200964"/>
                </a:cubicBezTo>
                <a:cubicBezTo>
                  <a:pt x="294411" y="200380"/>
                  <a:pt x="296290" y="200138"/>
                  <a:pt x="296913" y="200100"/>
                </a:cubicBezTo>
                <a:cubicBezTo>
                  <a:pt x="309714" y="199440"/>
                  <a:pt x="309295" y="213067"/>
                  <a:pt x="308724" y="214972"/>
                </a:cubicBezTo>
                <a:cubicBezTo>
                  <a:pt x="308292" y="216432"/>
                  <a:pt x="307492" y="218172"/>
                  <a:pt x="305828" y="219849"/>
                </a:cubicBezTo>
                <a:cubicBezTo>
                  <a:pt x="303898" y="221754"/>
                  <a:pt x="301104" y="223303"/>
                  <a:pt x="297586" y="223913"/>
                </a:cubicBezTo>
                <a:cubicBezTo>
                  <a:pt x="290944" y="231660"/>
                  <a:pt x="285305" y="232892"/>
                  <a:pt x="274154" y="233857"/>
                </a:cubicBezTo>
                <a:cubicBezTo>
                  <a:pt x="265861" y="234581"/>
                  <a:pt x="257517" y="237743"/>
                  <a:pt x="249046" y="240232"/>
                </a:cubicBezTo>
                <a:cubicBezTo>
                  <a:pt x="238137" y="243458"/>
                  <a:pt x="227075" y="245668"/>
                  <a:pt x="215963" y="243788"/>
                </a:cubicBezTo>
                <a:cubicBezTo>
                  <a:pt x="173748" y="236587"/>
                  <a:pt x="119481" y="186956"/>
                  <a:pt x="100837" y="149669"/>
                </a:cubicBezTo>
                <a:cubicBezTo>
                  <a:pt x="100152" y="148310"/>
                  <a:pt x="99783" y="146900"/>
                  <a:pt x="99656" y="14547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/>
          <p:cNvSpPr/>
          <p:nvPr/>
        </p:nvSpPr>
        <p:spPr>
          <a:xfrm rot="0" flipH="0" flipV="0">
            <a:off x="10171129" y="10121592"/>
            <a:ext cx="223570" cy="167765"/>
          </a:xfrm>
          <a:custGeom>
            <a:pathLst>
              <a:path w="223570" h="167765">
                <a:moveTo>
                  <a:pt x="6261" y="22478"/>
                </a:moveTo>
                <a:cubicBezTo>
                  <a:pt x="7200" y="23036"/>
                  <a:pt x="8292" y="23455"/>
                  <a:pt x="9601" y="23722"/>
                </a:cubicBezTo>
                <a:cubicBezTo>
                  <a:pt x="8394" y="23468"/>
                  <a:pt x="7276" y="23049"/>
                  <a:pt x="6261" y="22478"/>
                </a:cubicBezTo>
                <a:moveTo>
                  <a:pt x="559" y="14465"/>
                </a:moveTo>
                <a:cubicBezTo>
                  <a:pt x="318" y="13246"/>
                  <a:pt x="293" y="11976"/>
                  <a:pt x="496" y="10667"/>
                </a:cubicBezTo>
                <a:cubicBezTo>
                  <a:pt x="1436" y="4368"/>
                  <a:pt x="7327" y="0"/>
                  <a:pt x="13639" y="965"/>
                </a:cubicBezTo>
                <a:cubicBezTo>
                  <a:pt x="19875" y="1892"/>
                  <a:pt x="22656" y="5511"/>
                  <a:pt x="23774" y="10248"/>
                </a:cubicBezTo>
                <a:cubicBezTo>
                  <a:pt x="23990" y="11176"/>
                  <a:pt x="23799" y="13220"/>
                  <a:pt x="23533" y="15125"/>
                </a:cubicBezTo>
                <a:cubicBezTo>
                  <a:pt x="27749" y="13931"/>
                  <a:pt x="32461" y="15227"/>
                  <a:pt x="35483" y="18783"/>
                </a:cubicBezTo>
                <a:cubicBezTo>
                  <a:pt x="54381" y="41121"/>
                  <a:pt x="73761" y="64527"/>
                  <a:pt x="99148" y="79742"/>
                </a:cubicBezTo>
                <a:cubicBezTo>
                  <a:pt x="115747" y="89699"/>
                  <a:pt x="130466" y="99376"/>
                  <a:pt x="148196" y="107377"/>
                </a:cubicBezTo>
                <a:cubicBezTo>
                  <a:pt x="155473" y="110654"/>
                  <a:pt x="182562" y="128383"/>
                  <a:pt x="200824" y="138746"/>
                </a:cubicBezTo>
                <a:cubicBezTo>
                  <a:pt x="205638" y="141489"/>
                  <a:pt x="211848" y="144385"/>
                  <a:pt x="212699" y="144766"/>
                </a:cubicBezTo>
                <a:cubicBezTo>
                  <a:pt x="213994" y="145020"/>
                  <a:pt x="214947" y="145198"/>
                  <a:pt x="215137" y="145274"/>
                </a:cubicBezTo>
                <a:cubicBezTo>
                  <a:pt x="221360" y="147471"/>
                  <a:pt x="222300" y="152310"/>
                  <a:pt x="222605" y="153630"/>
                </a:cubicBezTo>
                <a:cubicBezTo>
                  <a:pt x="223570" y="157885"/>
                  <a:pt x="222846" y="162279"/>
                  <a:pt x="217919" y="165695"/>
                </a:cubicBezTo>
                <a:cubicBezTo>
                  <a:pt x="217246" y="166153"/>
                  <a:pt x="215252" y="167765"/>
                  <a:pt x="211238" y="167765"/>
                </a:cubicBezTo>
                <a:cubicBezTo>
                  <a:pt x="210349" y="167765"/>
                  <a:pt x="209105" y="167588"/>
                  <a:pt x="207543" y="167181"/>
                </a:cubicBezTo>
                <a:cubicBezTo>
                  <a:pt x="205219" y="166686"/>
                  <a:pt x="198564" y="165225"/>
                  <a:pt x="195008" y="163803"/>
                </a:cubicBezTo>
                <a:cubicBezTo>
                  <a:pt x="187769" y="160907"/>
                  <a:pt x="181089" y="156640"/>
                  <a:pt x="173761" y="153808"/>
                </a:cubicBezTo>
                <a:cubicBezTo>
                  <a:pt x="153657" y="145985"/>
                  <a:pt x="134721" y="134530"/>
                  <a:pt x="115214" y="125208"/>
                </a:cubicBezTo>
                <a:cubicBezTo>
                  <a:pt x="84759" y="110628"/>
                  <a:pt x="50876" y="88124"/>
                  <a:pt x="27685" y="63714"/>
                </a:cubicBezTo>
                <a:cubicBezTo>
                  <a:pt x="19329" y="54926"/>
                  <a:pt x="10477" y="43598"/>
                  <a:pt x="5004" y="32676"/>
                </a:cubicBezTo>
                <a:cubicBezTo>
                  <a:pt x="4865" y="32371"/>
                  <a:pt x="547" y="21513"/>
                  <a:pt x="178" y="19367"/>
                </a:cubicBezTo>
                <a:cubicBezTo>
                  <a:pt x="0" y="18262"/>
                  <a:pt x="242" y="16255"/>
                  <a:pt x="559" y="1446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 rot="0" flipH="0" flipV="0">
            <a:off x="10174573" y="10087791"/>
            <a:ext cx="235432" cy="203212"/>
          </a:xfrm>
          <a:custGeom>
            <a:pathLst>
              <a:path w="235432" h="203212">
                <a:moveTo>
                  <a:pt x="23355" y="14719"/>
                </a:moveTo>
                <a:cubicBezTo>
                  <a:pt x="23380" y="14529"/>
                  <a:pt x="23393" y="14351"/>
                  <a:pt x="23418" y="14148"/>
                </a:cubicBezTo>
                <a:close/>
                <a:moveTo>
                  <a:pt x="23317" y="14934"/>
                </a:moveTo>
                <a:lnTo>
                  <a:pt x="23267" y="15265"/>
                </a:lnTo>
                <a:lnTo>
                  <a:pt x="23267" y="15239"/>
                </a:lnTo>
                <a:close/>
                <a:moveTo>
                  <a:pt x="5664" y="22935"/>
                </a:moveTo>
                <a:cubicBezTo>
                  <a:pt x="2185" y="20713"/>
                  <a:pt x="0" y="16674"/>
                  <a:pt x="369" y="12268"/>
                </a:cubicBezTo>
                <a:cubicBezTo>
                  <a:pt x="826" y="6731"/>
                  <a:pt x="3721" y="4331"/>
                  <a:pt x="5525" y="3074"/>
                </a:cubicBezTo>
                <a:cubicBezTo>
                  <a:pt x="8712" y="864"/>
                  <a:pt x="12560" y="0"/>
                  <a:pt x="17082" y="2007"/>
                </a:cubicBezTo>
                <a:cubicBezTo>
                  <a:pt x="18364" y="2591"/>
                  <a:pt x="20422" y="3836"/>
                  <a:pt x="22301" y="6236"/>
                </a:cubicBezTo>
                <a:cubicBezTo>
                  <a:pt x="23393" y="7633"/>
                  <a:pt x="26110" y="11976"/>
                  <a:pt x="26314" y="12332"/>
                </a:cubicBezTo>
                <a:cubicBezTo>
                  <a:pt x="31432" y="18046"/>
                  <a:pt x="34950" y="25158"/>
                  <a:pt x="40284" y="30644"/>
                </a:cubicBezTo>
                <a:cubicBezTo>
                  <a:pt x="55447" y="46215"/>
                  <a:pt x="73837" y="58153"/>
                  <a:pt x="89547" y="72999"/>
                </a:cubicBezTo>
                <a:cubicBezTo>
                  <a:pt x="100558" y="83400"/>
                  <a:pt x="113918" y="89979"/>
                  <a:pt x="125780" y="99300"/>
                </a:cubicBezTo>
                <a:cubicBezTo>
                  <a:pt x="143611" y="113309"/>
                  <a:pt x="160845" y="128917"/>
                  <a:pt x="179679" y="141464"/>
                </a:cubicBezTo>
                <a:cubicBezTo>
                  <a:pt x="187985" y="147002"/>
                  <a:pt x="201459" y="154571"/>
                  <a:pt x="212610" y="163105"/>
                </a:cubicBezTo>
                <a:cubicBezTo>
                  <a:pt x="221475" y="169862"/>
                  <a:pt x="228853" y="177380"/>
                  <a:pt x="232587" y="184848"/>
                </a:cubicBezTo>
                <a:cubicBezTo>
                  <a:pt x="235432" y="190550"/>
                  <a:pt x="233120" y="197510"/>
                  <a:pt x="227405" y="200354"/>
                </a:cubicBezTo>
                <a:cubicBezTo>
                  <a:pt x="221703" y="203212"/>
                  <a:pt x="214743" y="200888"/>
                  <a:pt x="211899" y="195186"/>
                </a:cubicBezTo>
                <a:cubicBezTo>
                  <a:pt x="209473" y="190347"/>
                  <a:pt x="204304" y="185851"/>
                  <a:pt x="198576" y="181470"/>
                </a:cubicBezTo>
                <a:cubicBezTo>
                  <a:pt x="187832" y="173253"/>
                  <a:pt x="174853" y="166039"/>
                  <a:pt x="166852" y="160705"/>
                </a:cubicBezTo>
                <a:cubicBezTo>
                  <a:pt x="147522" y="147814"/>
                  <a:pt x="129793" y="131863"/>
                  <a:pt x="111493" y="117487"/>
                </a:cubicBezTo>
                <a:cubicBezTo>
                  <a:pt x="99072" y="107721"/>
                  <a:pt x="85191" y="100697"/>
                  <a:pt x="73659" y="89801"/>
                </a:cubicBezTo>
                <a:cubicBezTo>
                  <a:pt x="57721" y="74751"/>
                  <a:pt x="39103" y="62585"/>
                  <a:pt x="23710" y="46761"/>
                </a:cubicBezTo>
                <a:cubicBezTo>
                  <a:pt x="18123" y="41020"/>
                  <a:pt x="14377" y="33578"/>
                  <a:pt x="8992" y="27634"/>
                </a:cubicBezTo>
                <a:cubicBezTo>
                  <a:pt x="8230" y="26771"/>
                  <a:pt x="6782" y="24663"/>
                  <a:pt x="5664" y="2293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 rot="0" flipH="0" flipV="0">
            <a:off x="10229156" y="10023638"/>
            <a:ext cx="230060" cy="182219"/>
          </a:xfrm>
          <a:custGeom>
            <a:pathLst>
              <a:path w="230060" h="182219">
                <a:moveTo>
                  <a:pt x="206959" y="171170"/>
                </a:moveTo>
                <a:cubicBezTo>
                  <a:pt x="206744" y="170802"/>
                  <a:pt x="205893" y="169316"/>
                  <a:pt x="205220" y="168465"/>
                </a:cubicBezTo>
                <a:cubicBezTo>
                  <a:pt x="203861" y="166751"/>
                  <a:pt x="202159" y="165075"/>
                  <a:pt x="200381" y="163423"/>
                </a:cubicBezTo>
                <a:cubicBezTo>
                  <a:pt x="194640" y="158064"/>
                  <a:pt x="188125" y="153111"/>
                  <a:pt x="184900" y="149631"/>
                </a:cubicBezTo>
                <a:cubicBezTo>
                  <a:pt x="171971" y="135623"/>
                  <a:pt x="152197" y="124206"/>
                  <a:pt x="131699" y="113462"/>
                </a:cubicBezTo>
                <a:cubicBezTo>
                  <a:pt x="109614" y="101905"/>
                  <a:pt x="86640" y="91249"/>
                  <a:pt x="69101" y="79921"/>
                </a:cubicBezTo>
                <a:cubicBezTo>
                  <a:pt x="51232" y="68402"/>
                  <a:pt x="34125" y="56210"/>
                  <a:pt x="20168" y="40119"/>
                </a:cubicBezTo>
                <a:cubicBezTo>
                  <a:pt x="14008" y="33007"/>
                  <a:pt x="6261" y="27102"/>
                  <a:pt x="2528" y="18148"/>
                </a:cubicBezTo>
                <a:cubicBezTo>
                  <a:pt x="0" y="12090"/>
                  <a:pt x="1689" y="8776"/>
                  <a:pt x="2248" y="7480"/>
                </a:cubicBezTo>
                <a:cubicBezTo>
                  <a:pt x="3544" y="4534"/>
                  <a:pt x="5614" y="2718"/>
                  <a:pt x="7963" y="1587"/>
                </a:cubicBezTo>
                <a:cubicBezTo>
                  <a:pt x="10186" y="533"/>
                  <a:pt x="13018" y="0"/>
                  <a:pt x="16218" y="902"/>
                </a:cubicBezTo>
                <a:cubicBezTo>
                  <a:pt x="18022" y="1397"/>
                  <a:pt x="20828" y="3226"/>
                  <a:pt x="21374" y="3683"/>
                </a:cubicBezTo>
                <a:cubicBezTo>
                  <a:pt x="24067" y="5880"/>
                  <a:pt x="25515" y="9055"/>
                  <a:pt x="25604" y="12281"/>
                </a:cubicBezTo>
                <a:cubicBezTo>
                  <a:pt x="26899" y="14110"/>
                  <a:pt x="28537" y="15684"/>
                  <a:pt x="30137" y="17272"/>
                </a:cubicBezTo>
                <a:cubicBezTo>
                  <a:pt x="32677" y="19799"/>
                  <a:pt x="35306" y="22276"/>
                  <a:pt x="37643" y="24968"/>
                </a:cubicBezTo>
                <a:cubicBezTo>
                  <a:pt x="50140" y="39395"/>
                  <a:pt x="65621" y="50165"/>
                  <a:pt x="81623" y="60490"/>
                </a:cubicBezTo>
                <a:cubicBezTo>
                  <a:pt x="116929" y="83274"/>
                  <a:pt x="173889" y="103619"/>
                  <a:pt x="201892" y="133934"/>
                </a:cubicBezTo>
                <a:cubicBezTo>
                  <a:pt x="206324" y="138747"/>
                  <a:pt x="217157" y="146367"/>
                  <a:pt x="223265" y="154013"/>
                </a:cubicBezTo>
                <a:cubicBezTo>
                  <a:pt x="227710" y="159563"/>
                  <a:pt x="230060" y="165405"/>
                  <a:pt x="230060" y="170663"/>
                </a:cubicBezTo>
                <a:cubicBezTo>
                  <a:pt x="230060" y="177050"/>
                  <a:pt x="224891" y="182219"/>
                  <a:pt x="218503" y="182219"/>
                </a:cubicBezTo>
                <a:cubicBezTo>
                  <a:pt x="212292" y="182219"/>
                  <a:pt x="207225" y="177316"/>
                  <a:pt x="206959" y="17117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 rot="0" flipH="0" flipV="0">
            <a:off x="10462736" y="10071175"/>
            <a:ext cx="41718" cy="106691"/>
          </a:xfrm>
          <a:custGeom>
            <a:pathLst>
              <a:path w="41718" h="106691">
                <a:moveTo>
                  <a:pt x="18300" y="101866"/>
                </a:moveTo>
                <a:cubicBezTo>
                  <a:pt x="18426" y="101942"/>
                  <a:pt x="18541" y="102005"/>
                  <a:pt x="18655" y="102069"/>
                </a:cubicBezTo>
                <a:close/>
                <a:moveTo>
                  <a:pt x="11150" y="88379"/>
                </a:moveTo>
                <a:cubicBezTo>
                  <a:pt x="6375" y="86957"/>
                  <a:pt x="2870" y="82537"/>
                  <a:pt x="2870" y="77292"/>
                </a:cubicBezTo>
                <a:cubicBezTo>
                  <a:pt x="2870" y="64871"/>
                  <a:pt x="0" y="52540"/>
                  <a:pt x="368" y="39916"/>
                </a:cubicBezTo>
                <a:cubicBezTo>
                  <a:pt x="394" y="38798"/>
                  <a:pt x="1498" y="23127"/>
                  <a:pt x="1689" y="21348"/>
                </a:cubicBezTo>
                <a:cubicBezTo>
                  <a:pt x="3594" y="4927"/>
                  <a:pt x="14198" y="0"/>
                  <a:pt x="21805" y="673"/>
                </a:cubicBezTo>
                <a:cubicBezTo>
                  <a:pt x="28625" y="1270"/>
                  <a:pt x="38023" y="7378"/>
                  <a:pt x="40296" y="22174"/>
                </a:cubicBezTo>
                <a:cubicBezTo>
                  <a:pt x="41718" y="31369"/>
                  <a:pt x="40271" y="40754"/>
                  <a:pt x="38150" y="50089"/>
                </a:cubicBezTo>
                <a:cubicBezTo>
                  <a:pt x="36537" y="57302"/>
                  <a:pt x="34441" y="64490"/>
                  <a:pt x="34149" y="71513"/>
                </a:cubicBezTo>
                <a:cubicBezTo>
                  <a:pt x="33946" y="75997"/>
                  <a:pt x="33959" y="80492"/>
                  <a:pt x="34149" y="84975"/>
                </a:cubicBezTo>
                <a:lnTo>
                  <a:pt x="34213" y="86258"/>
                </a:lnTo>
                <a:cubicBezTo>
                  <a:pt x="34873" y="87452"/>
                  <a:pt x="35330" y="88773"/>
                  <a:pt x="35597" y="90233"/>
                </a:cubicBezTo>
                <a:cubicBezTo>
                  <a:pt x="36003" y="92456"/>
                  <a:pt x="35533" y="95745"/>
                  <a:pt x="34822" y="97904"/>
                </a:cubicBezTo>
                <a:cubicBezTo>
                  <a:pt x="32955" y="103466"/>
                  <a:pt x="29361" y="104913"/>
                  <a:pt x="27837" y="105523"/>
                </a:cubicBezTo>
                <a:cubicBezTo>
                  <a:pt x="24929" y="106691"/>
                  <a:pt x="22110" y="106641"/>
                  <a:pt x="19354" y="105599"/>
                </a:cubicBezTo>
                <a:cubicBezTo>
                  <a:pt x="17488" y="104875"/>
                  <a:pt x="15253" y="103555"/>
                  <a:pt x="13525" y="100736"/>
                </a:cubicBezTo>
                <a:cubicBezTo>
                  <a:pt x="12967" y="99847"/>
                  <a:pt x="12077" y="98018"/>
                  <a:pt x="11671" y="95364"/>
                </a:cubicBezTo>
                <a:cubicBezTo>
                  <a:pt x="11404" y="93675"/>
                  <a:pt x="11239" y="90729"/>
                  <a:pt x="11150" y="8837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Freeform 3173"/>
          <p:cNvSpPr/>
          <p:nvPr/>
        </p:nvSpPr>
        <p:spPr>
          <a:xfrm rot="0" flipH="0" flipV="0">
            <a:off x="10461911" y="10423257"/>
            <a:ext cx="302272" cy="159956"/>
          </a:xfrm>
          <a:custGeom>
            <a:pathLst>
              <a:path w="302272" h="159956">
                <a:moveTo>
                  <a:pt x="137617" y="98539"/>
                </a:moveTo>
                <a:cubicBezTo>
                  <a:pt x="152323" y="107352"/>
                  <a:pt x="167957" y="116318"/>
                  <a:pt x="183705" y="123240"/>
                </a:cubicBezTo>
                <a:cubicBezTo>
                  <a:pt x="195833" y="128561"/>
                  <a:pt x="208013" y="132689"/>
                  <a:pt x="219862" y="134225"/>
                </a:cubicBezTo>
                <a:cubicBezTo>
                  <a:pt x="207949" y="129958"/>
                  <a:pt x="196443" y="125424"/>
                  <a:pt x="194360" y="124599"/>
                </a:cubicBezTo>
                <a:cubicBezTo>
                  <a:pt x="175247" y="117093"/>
                  <a:pt x="157784" y="106120"/>
                  <a:pt x="138645" y="98919"/>
                </a:cubicBezTo>
                <a:close/>
                <a:moveTo>
                  <a:pt x="8865" y="18288"/>
                </a:moveTo>
                <a:cubicBezTo>
                  <a:pt x="6642" y="14504"/>
                  <a:pt x="6680" y="9601"/>
                  <a:pt x="9360" y="5766"/>
                </a:cubicBezTo>
                <a:cubicBezTo>
                  <a:pt x="10605" y="4013"/>
                  <a:pt x="12421" y="2350"/>
                  <a:pt x="15139" y="1308"/>
                </a:cubicBezTo>
                <a:cubicBezTo>
                  <a:pt x="17006" y="597"/>
                  <a:pt x="20828" y="0"/>
                  <a:pt x="25946" y="902"/>
                </a:cubicBezTo>
                <a:cubicBezTo>
                  <a:pt x="37503" y="2947"/>
                  <a:pt x="63780" y="12459"/>
                  <a:pt x="67526" y="13818"/>
                </a:cubicBezTo>
                <a:cubicBezTo>
                  <a:pt x="112179" y="29947"/>
                  <a:pt x="156641" y="45644"/>
                  <a:pt x="200139" y="64973"/>
                </a:cubicBezTo>
                <a:cubicBezTo>
                  <a:pt x="219087" y="73406"/>
                  <a:pt x="240982" y="80798"/>
                  <a:pt x="261645" y="83541"/>
                </a:cubicBezTo>
                <a:cubicBezTo>
                  <a:pt x="269176" y="84544"/>
                  <a:pt x="276021" y="85560"/>
                  <a:pt x="283387" y="87668"/>
                </a:cubicBezTo>
                <a:cubicBezTo>
                  <a:pt x="283628" y="87719"/>
                  <a:pt x="288594" y="89319"/>
                  <a:pt x="292404" y="91237"/>
                </a:cubicBezTo>
                <a:cubicBezTo>
                  <a:pt x="295211" y="92672"/>
                  <a:pt x="297510" y="94437"/>
                  <a:pt x="298779" y="95885"/>
                </a:cubicBezTo>
                <a:cubicBezTo>
                  <a:pt x="301535" y="99008"/>
                  <a:pt x="302272" y="102361"/>
                  <a:pt x="302069" y="105231"/>
                </a:cubicBezTo>
                <a:cubicBezTo>
                  <a:pt x="301904" y="107975"/>
                  <a:pt x="300913" y="110730"/>
                  <a:pt x="298424" y="113220"/>
                </a:cubicBezTo>
                <a:cubicBezTo>
                  <a:pt x="290499" y="121144"/>
                  <a:pt x="275386" y="137693"/>
                  <a:pt x="261467" y="147637"/>
                </a:cubicBezTo>
                <a:cubicBezTo>
                  <a:pt x="253885" y="153060"/>
                  <a:pt x="246405" y="156552"/>
                  <a:pt x="240194" y="157327"/>
                </a:cubicBezTo>
                <a:cubicBezTo>
                  <a:pt x="219252" y="159956"/>
                  <a:pt x="196672" y="154190"/>
                  <a:pt x="174408" y="144411"/>
                </a:cubicBezTo>
                <a:cubicBezTo>
                  <a:pt x="143789" y="130987"/>
                  <a:pt x="113627" y="110007"/>
                  <a:pt x="89510" y="97028"/>
                </a:cubicBezTo>
                <a:cubicBezTo>
                  <a:pt x="69482" y="86233"/>
                  <a:pt x="52693" y="72365"/>
                  <a:pt x="34278" y="59208"/>
                </a:cubicBezTo>
                <a:cubicBezTo>
                  <a:pt x="29528" y="55817"/>
                  <a:pt x="25985" y="51727"/>
                  <a:pt x="21476" y="48476"/>
                </a:cubicBezTo>
                <a:cubicBezTo>
                  <a:pt x="16396" y="45631"/>
                  <a:pt x="7912" y="41859"/>
                  <a:pt x="3950" y="37897"/>
                </a:cubicBezTo>
                <a:cubicBezTo>
                  <a:pt x="0" y="33947"/>
                  <a:pt x="267" y="30163"/>
                  <a:pt x="483" y="28182"/>
                </a:cubicBezTo>
                <a:cubicBezTo>
                  <a:pt x="940" y="24054"/>
                  <a:pt x="3010" y="20282"/>
                  <a:pt x="8268" y="18466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" name="Freeform 3174"/>
          <p:cNvSpPr/>
          <p:nvPr/>
        </p:nvSpPr>
        <p:spPr>
          <a:xfrm rot="0" flipH="0" flipV="0">
            <a:off x="10485645" y="10468978"/>
            <a:ext cx="218185" cy="98818"/>
          </a:xfrm>
          <a:custGeom>
            <a:pathLst>
              <a:path w="218185" h="98818">
                <a:moveTo>
                  <a:pt x="201815" y="76022"/>
                </a:moveTo>
                <a:lnTo>
                  <a:pt x="202322" y="75870"/>
                </a:lnTo>
                <a:cubicBezTo>
                  <a:pt x="202145" y="75921"/>
                  <a:pt x="201980" y="75972"/>
                  <a:pt x="201815" y="76022"/>
                </a:cubicBezTo>
                <a:moveTo>
                  <a:pt x="201485" y="76148"/>
                </a:moveTo>
                <a:lnTo>
                  <a:pt x="201409" y="76174"/>
                </a:lnTo>
                <a:lnTo>
                  <a:pt x="201650" y="76085"/>
                </a:lnTo>
                <a:close/>
                <a:moveTo>
                  <a:pt x="201485" y="97853"/>
                </a:moveTo>
                <a:cubicBezTo>
                  <a:pt x="199644" y="97713"/>
                  <a:pt x="197142" y="97497"/>
                  <a:pt x="196113" y="97294"/>
                </a:cubicBezTo>
                <a:cubicBezTo>
                  <a:pt x="186436" y="95351"/>
                  <a:pt x="186321" y="94881"/>
                  <a:pt x="174955" y="90347"/>
                </a:cubicBezTo>
                <a:cubicBezTo>
                  <a:pt x="161277" y="84873"/>
                  <a:pt x="148094" y="78955"/>
                  <a:pt x="133769" y="75375"/>
                </a:cubicBezTo>
                <a:cubicBezTo>
                  <a:pt x="100431" y="67056"/>
                  <a:pt x="70015" y="46520"/>
                  <a:pt x="39713" y="31369"/>
                </a:cubicBezTo>
                <a:cubicBezTo>
                  <a:pt x="30746" y="26886"/>
                  <a:pt x="19278" y="26721"/>
                  <a:pt x="9690" y="23978"/>
                </a:cubicBezTo>
                <a:cubicBezTo>
                  <a:pt x="3569" y="22238"/>
                  <a:pt x="0" y="15837"/>
                  <a:pt x="1752" y="9690"/>
                </a:cubicBezTo>
                <a:cubicBezTo>
                  <a:pt x="3518" y="3556"/>
                  <a:pt x="9919" y="0"/>
                  <a:pt x="16053" y="1753"/>
                </a:cubicBezTo>
                <a:cubicBezTo>
                  <a:pt x="26949" y="4864"/>
                  <a:pt x="39852" y="5588"/>
                  <a:pt x="50063" y="10681"/>
                </a:cubicBezTo>
                <a:cubicBezTo>
                  <a:pt x="78892" y="25108"/>
                  <a:pt x="107645" y="45022"/>
                  <a:pt x="139370" y="52959"/>
                </a:cubicBezTo>
                <a:cubicBezTo>
                  <a:pt x="154724" y="56782"/>
                  <a:pt x="168872" y="63018"/>
                  <a:pt x="183540" y="68885"/>
                </a:cubicBezTo>
                <a:cubicBezTo>
                  <a:pt x="192748" y="72568"/>
                  <a:pt x="192811" y="73051"/>
                  <a:pt x="200647" y="74626"/>
                </a:cubicBezTo>
                <a:cubicBezTo>
                  <a:pt x="201929" y="74867"/>
                  <a:pt x="204837" y="74867"/>
                  <a:pt x="206259" y="75032"/>
                </a:cubicBezTo>
                <a:cubicBezTo>
                  <a:pt x="208444" y="75273"/>
                  <a:pt x="209993" y="75870"/>
                  <a:pt x="210730" y="76212"/>
                </a:cubicBezTo>
                <a:cubicBezTo>
                  <a:pt x="216026" y="78688"/>
                  <a:pt x="217169" y="82892"/>
                  <a:pt x="217423" y="85737"/>
                </a:cubicBezTo>
                <a:cubicBezTo>
                  <a:pt x="217601" y="87693"/>
                  <a:pt x="218185" y="95427"/>
                  <a:pt x="208584" y="98120"/>
                </a:cubicBezTo>
                <a:cubicBezTo>
                  <a:pt x="206158" y="98818"/>
                  <a:pt x="203681" y="98666"/>
                  <a:pt x="201485" y="9785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5" name="Freeform 3175"/>
          <p:cNvSpPr/>
          <p:nvPr/>
        </p:nvSpPr>
        <p:spPr>
          <a:xfrm rot="0" flipH="0" flipV="0">
            <a:off x="10418621" y="10446863"/>
            <a:ext cx="291731" cy="144486"/>
          </a:xfrm>
          <a:custGeom>
            <a:pathLst>
              <a:path w="291731" h="144486">
                <a:moveTo>
                  <a:pt x="284429" y="122173"/>
                </a:moveTo>
                <a:cubicBezTo>
                  <a:pt x="288708" y="123874"/>
                  <a:pt x="291731" y="128053"/>
                  <a:pt x="291731" y="132929"/>
                </a:cubicBezTo>
                <a:cubicBezTo>
                  <a:pt x="291731" y="139318"/>
                  <a:pt x="286549" y="144486"/>
                  <a:pt x="280175" y="144486"/>
                </a:cubicBezTo>
                <a:cubicBezTo>
                  <a:pt x="279985" y="144486"/>
                  <a:pt x="277521" y="144486"/>
                  <a:pt x="273825" y="142747"/>
                </a:cubicBezTo>
                <a:cubicBezTo>
                  <a:pt x="265811" y="139000"/>
                  <a:pt x="227254" y="120218"/>
                  <a:pt x="224498" y="118948"/>
                </a:cubicBezTo>
                <a:cubicBezTo>
                  <a:pt x="188938" y="102654"/>
                  <a:pt x="153035" y="86677"/>
                  <a:pt x="118047" y="69189"/>
                </a:cubicBezTo>
                <a:cubicBezTo>
                  <a:pt x="103658" y="61988"/>
                  <a:pt x="91440" y="51765"/>
                  <a:pt x="76810" y="44792"/>
                </a:cubicBezTo>
                <a:cubicBezTo>
                  <a:pt x="68441" y="40817"/>
                  <a:pt x="21019" y="27495"/>
                  <a:pt x="11062" y="23825"/>
                </a:cubicBezTo>
                <a:cubicBezTo>
                  <a:pt x="5461" y="21767"/>
                  <a:pt x="3417" y="18326"/>
                  <a:pt x="3036" y="17614"/>
                </a:cubicBezTo>
                <a:cubicBezTo>
                  <a:pt x="0" y="11988"/>
                  <a:pt x="2109" y="4965"/>
                  <a:pt x="7722" y="1943"/>
                </a:cubicBezTo>
                <a:cubicBezTo>
                  <a:pt x="11354" y="0"/>
                  <a:pt x="15558" y="190"/>
                  <a:pt x="18898" y="2070"/>
                </a:cubicBezTo>
                <a:lnTo>
                  <a:pt x="19063" y="2133"/>
                </a:lnTo>
                <a:cubicBezTo>
                  <a:pt x="29312" y="5918"/>
                  <a:pt x="78131" y="19811"/>
                  <a:pt x="86754" y="23926"/>
                </a:cubicBezTo>
                <a:cubicBezTo>
                  <a:pt x="101524" y="30949"/>
                  <a:pt x="113856" y="41236"/>
                  <a:pt x="128385" y="48501"/>
                </a:cubicBezTo>
                <a:cubicBezTo>
                  <a:pt x="163144" y="65874"/>
                  <a:pt x="198819" y="81737"/>
                  <a:pt x="234137" y="97929"/>
                </a:cubicBezTo>
                <a:cubicBezTo>
                  <a:pt x="236893" y="99187"/>
                  <a:pt x="275578" y="118046"/>
                  <a:pt x="283617" y="121805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6" name="Freeform 3176"/>
          <p:cNvSpPr/>
          <p:nvPr/>
        </p:nvSpPr>
        <p:spPr>
          <a:xfrm rot="0" flipH="0" flipV="0">
            <a:off x="10697227" y="10358011"/>
            <a:ext cx="232308" cy="184517"/>
          </a:xfrm>
          <a:custGeom>
            <a:pathLst>
              <a:path w="232308" h="184517">
                <a:moveTo>
                  <a:pt x="12446" y="156616"/>
                </a:moveTo>
                <a:cubicBezTo>
                  <a:pt x="16802" y="152476"/>
                  <a:pt x="20955" y="148146"/>
                  <a:pt x="25742" y="144310"/>
                </a:cubicBezTo>
                <a:cubicBezTo>
                  <a:pt x="37680" y="134760"/>
                  <a:pt x="48259" y="124003"/>
                  <a:pt x="60172" y="114262"/>
                </a:cubicBezTo>
                <a:cubicBezTo>
                  <a:pt x="95631" y="85243"/>
                  <a:pt x="131978" y="58077"/>
                  <a:pt x="169519" y="32080"/>
                </a:cubicBezTo>
                <a:cubicBezTo>
                  <a:pt x="174815" y="28410"/>
                  <a:pt x="195325" y="8827"/>
                  <a:pt x="207594" y="3213"/>
                </a:cubicBezTo>
                <a:cubicBezTo>
                  <a:pt x="214655" y="0"/>
                  <a:pt x="220687" y="419"/>
                  <a:pt x="224599" y="2362"/>
                </a:cubicBezTo>
                <a:cubicBezTo>
                  <a:pt x="228549" y="4344"/>
                  <a:pt x="230339" y="7125"/>
                  <a:pt x="231266" y="9690"/>
                </a:cubicBezTo>
                <a:cubicBezTo>
                  <a:pt x="232143" y="12090"/>
                  <a:pt x="232308" y="14643"/>
                  <a:pt x="231609" y="17336"/>
                </a:cubicBezTo>
                <a:cubicBezTo>
                  <a:pt x="231063" y="19406"/>
                  <a:pt x="229781" y="21946"/>
                  <a:pt x="227368" y="24321"/>
                </a:cubicBezTo>
                <a:cubicBezTo>
                  <a:pt x="224662" y="27000"/>
                  <a:pt x="218655" y="30328"/>
                  <a:pt x="215861" y="32512"/>
                </a:cubicBezTo>
                <a:cubicBezTo>
                  <a:pt x="214617" y="33477"/>
                  <a:pt x="213944" y="35001"/>
                  <a:pt x="213118" y="36373"/>
                </a:cubicBezTo>
                <a:cubicBezTo>
                  <a:pt x="211785" y="38532"/>
                  <a:pt x="210477" y="40678"/>
                  <a:pt x="208991" y="42545"/>
                </a:cubicBezTo>
                <a:cubicBezTo>
                  <a:pt x="206705" y="45403"/>
                  <a:pt x="203987" y="47536"/>
                  <a:pt x="201079" y="49352"/>
                </a:cubicBezTo>
                <a:cubicBezTo>
                  <a:pt x="198843" y="50737"/>
                  <a:pt x="196367" y="51714"/>
                  <a:pt x="194335" y="53480"/>
                </a:cubicBezTo>
                <a:cubicBezTo>
                  <a:pt x="194030" y="53746"/>
                  <a:pt x="193801" y="54115"/>
                  <a:pt x="193535" y="54432"/>
                </a:cubicBezTo>
                <a:cubicBezTo>
                  <a:pt x="165912" y="86652"/>
                  <a:pt x="128371" y="112547"/>
                  <a:pt x="95478" y="139116"/>
                </a:cubicBezTo>
                <a:cubicBezTo>
                  <a:pt x="82689" y="149441"/>
                  <a:pt x="69926" y="159867"/>
                  <a:pt x="57315" y="170382"/>
                </a:cubicBezTo>
                <a:cubicBezTo>
                  <a:pt x="54736" y="172529"/>
                  <a:pt x="49923" y="177647"/>
                  <a:pt x="45237" y="180149"/>
                </a:cubicBezTo>
                <a:cubicBezTo>
                  <a:pt x="40805" y="182498"/>
                  <a:pt x="36258" y="183146"/>
                  <a:pt x="32169" y="182181"/>
                </a:cubicBezTo>
                <a:cubicBezTo>
                  <a:pt x="28587" y="181317"/>
                  <a:pt x="26035" y="179564"/>
                  <a:pt x="24599" y="176885"/>
                </a:cubicBezTo>
                <a:lnTo>
                  <a:pt x="23621" y="177736"/>
                </a:lnTo>
                <a:cubicBezTo>
                  <a:pt x="22415" y="178790"/>
                  <a:pt x="19888" y="180733"/>
                  <a:pt x="19888" y="180733"/>
                </a:cubicBezTo>
                <a:cubicBezTo>
                  <a:pt x="14947" y="184517"/>
                  <a:pt x="7913" y="183705"/>
                  <a:pt x="3950" y="178904"/>
                </a:cubicBezTo>
                <a:cubicBezTo>
                  <a:pt x="0" y="174103"/>
                  <a:pt x="547" y="167029"/>
                  <a:pt x="5195" y="162902"/>
                </a:cubicBezTo>
                <a:cubicBezTo>
                  <a:pt x="5195" y="162902"/>
                  <a:pt x="8509" y="159968"/>
                  <a:pt x="12446" y="15661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7" name="Freeform 3177"/>
          <p:cNvSpPr/>
          <p:nvPr/>
        </p:nvSpPr>
        <p:spPr>
          <a:xfrm rot="0" flipH="0" flipV="0">
            <a:off x="9866927" y="11219158"/>
            <a:ext cx="76339" cy="86321"/>
          </a:xfrm>
          <a:custGeom>
            <a:pathLst>
              <a:path w="76339" h="86321">
                <a:moveTo>
                  <a:pt x="45834" y="11582"/>
                </a:moveTo>
                <a:cubicBezTo>
                  <a:pt x="46113" y="6033"/>
                  <a:pt x="50380" y="1346"/>
                  <a:pt x="56082" y="724"/>
                </a:cubicBezTo>
                <a:cubicBezTo>
                  <a:pt x="62432" y="0"/>
                  <a:pt x="68147" y="4559"/>
                  <a:pt x="68859" y="10909"/>
                </a:cubicBezTo>
                <a:cubicBezTo>
                  <a:pt x="69036" y="12394"/>
                  <a:pt x="68986" y="14134"/>
                  <a:pt x="68605" y="16077"/>
                </a:cubicBezTo>
                <a:cubicBezTo>
                  <a:pt x="74142" y="19011"/>
                  <a:pt x="76339" y="25844"/>
                  <a:pt x="73532" y="31470"/>
                </a:cubicBezTo>
                <a:cubicBezTo>
                  <a:pt x="68948" y="40639"/>
                  <a:pt x="62699" y="46875"/>
                  <a:pt x="55714" y="52501"/>
                </a:cubicBezTo>
                <a:cubicBezTo>
                  <a:pt x="50304" y="56844"/>
                  <a:pt x="44387" y="60743"/>
                  <a:pt x="38913" y="66204"/>
                </a:cubicBezTo>
                <a:cubicBezTo>
                  <a:pt x="34252" y="70865"/>
                  <a:pt x="29629" y="75297"/>
                  <a:pt x="24727" y="79641"/>
                </a:cubicBezTo>
                <a:cubicBezTo>
                  <a:pt x="23203" y="81012"/>
                  <a:pt x="19533" y="83984"/>
                  <a:pt x="18047" y="84695"/>
                </a:cubicBezTo>
                <a:cubicBezTo>
                  <a:pt x="16409" y="85470"/>
                  <a:pt x="14935" y="85762"/>
                  <a:pt x="13831" y="85864"/>
                </a:cubicBezTo>
                <a:cubicBezTo>
                  <a:pt x="8547" y="86321"/>
                  <a:pt x="5156" y="83933"/>
                  <a:pt x="2972" y="80542"/>
                </a:cubicBezTo>
                <a:cubicBezTo>
                  <a:pt x="1842" y="78803"/>
                  <a:pt x="0" y="75501"/>
                  <a:pt x="1740" y="70243"/>
                </a:cubicBezTo>
                <a:cubicBezTo>
                  <a:pt x="2718" y="67309"/>
                  <a:pt x="5169" y="63055"/>
                  <a:pt x="8827" y="58152"/>
                </a:cubicBezTo>
                <a:cubicBezTo>
                  <a:pt x="15215" y="49631"/>
                  <a:pt x="25756" y="38023"/>
                  <a:pt x="34417" y="27583"/>
                </a:cubicBezTo>
                <a:cubicBezTo>
                  <a:pt x="39332" y="21627"/>
                  <a:pt x="44895" y="13055"/>
                  <a:pt x="45834" y="11582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 rot="0" flipH="0" flipV="0">
            <a:off x="9840262" y="11254686"/>
            <a:ext cx="108826" cy="80784"/>
          </a:xfrm>
          <a:custGeom>
            <a:pathLst>
              <a:path w="108826" h="80784">
                <a:moveTo>
                  <a:pt x="85509" y="7531"/>
                </a:moveTo>
                <a:cubicBezTo>
                  <a:pt x="88480" y="2134"/>
                  <a:pt x="95237" y="0"/>
                  <a:pt x="100799" y="2794"/>
                </a:cubicBezTo>
                <a:cubicBezTo>
                  <a:pt x="106502" y="5652"/>
                  <a:pt x="108826" y="12585"/>
                  <a:pt x="105968" y="18300"/>
                </a:cubicBezTo>
                <a:cubicBezTo>
                  <a:pt x="104012" y="22212"/>
                  <a:pt x="97789" y="28244"/>
                  <a:pt x="89026" y="34124"/>
                </a:cubicBezTo>
                <a:cubicBezTo>
                  <a:pt x="73419" y="44589"/>
                  <a:pt x="49378" y="56857"/>
                  <a:pt x="43434" y="60083"/>
                </a:cubicBezTo>
                <a:cubicBezTo>
                  <a:pt x="40247" y="61798"/>
                  <a:pt x="23521" y="74320"/>
                  <a:pt x="19838" y="76555"/>
                </a:cubicBezTo>
                <a:cubicBezTo>
                  <a:pt x="12878" y="80784"/>
                  <a:pt x="7379" y="77101"/>
                  <a:pt x="6541" y="76517"/>
                </a:cubicBezTo>
                <a:cubicBezTo>
                  <a:pt x="1296" y="72885"/>
                  <a:pt x="0" y="65671"/>
                  <a:pt x="3620" y="60426"/>
                </a:cubicBezTo>
                <a:cubicBezTo>
                  <a:pt x="4801" y="58724"/>
                  <a:pt x="6363" y="57442"/>
                  <a:pt x="8103" y="56591"/>
                </a:cubicBezTo>
                <a:cubicBezTo>
                  <a:pt x="10541" y="54863"/>
                  <a:pt x="29312" y="41427"/>
                  <a:pt x="32424" y="39738"/>
                </a:cubicBezTo>
                <a:cubicBezTo>
                  <a:pt x="38126" y="36664"/>
                  <a:pt x="61189" y="24955"/>
                  <a:pt x="76150" y="14922"/>
                </a:cubicBezTo>
                <a:cubicBezTo>
                  <a:pt x="80264" y="12153"/>
                  <a:pt x="85065" y="7937"/>
                  <a:pt x="85509" y="753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 rot="0" flipH="0" flipV="0">
            <a:off x="9913523" y="11261530"/>
            <a:ext cx="239559" cy="344957"/>
          </a:xfrm>
          <a:custGeom>
            <a:pathLst>
              <a:path w="239559" h="344957">
                <a:moveTo>
                  <a:pt x="125158" y="180124"/>
                </a:moveTo>
                <a:cubicBezTo>
                  <a:pt x="130695" y="206044"/>
                  <a:pt x="130745" y="231876"/>
                  <a:pt x="121882" y="255523"/>
                </a:cubicBezTo>
                <a:cubicBezTo>
                  <a:pt x="114135" y="276186"/>
                  <a:pt x="95225" y="299364"/>
                  <a:pt x="75133" y="309410"/>
                </a:cubicBezTo>
                <a:cubicBezTo>
                  <a:pt x="71666" y="311124"/>
                  <a:pt x="67831" y="312153"/>
                  <a:pt x="64072" y="313131"/>
                </a:cubicBezTo>
                <a:lnTo>
                  <a:pt x="73812" y="321373"/>
                </a:lnTo>
                <a:cubicBezTo>
                  <a:pt x="76378" y="320878"/>
                  <a:pt x="82271" y="319696"/>
                  <a:pt x="87147" y="318287"/>
                </a:cubicBezTo>
                <a:cubicBezTo>
                  <a:pt x="108636" y="312038"/>
                  <a:pt x="140982" y="299643"/>
                  <a:pt x="147649" y="295643"/>
                </a:cubicBezTo>
                <a:cubicBezTo>
                  <a:pt x="159790" y="288353"/>
                  <a:pt x="169303" y="277012"/>
                  <a:pt x="182485" y="271741"/>
                </a:cubicBezTo>
                <a:cubicBezTo>
                  <a:pt x="190448" y="268554"/>
                  <a:pt x="198030" y="264274"/>
                  <a:pt x="205676" y="260781"/>
                </a:cubicBezTo>
                <a:cubicBezTo>
                  <a:pt x="197916" y="253237"/>
                  <a:pt x="189419" y="245084"/>
                  <a:pt x="187527" y="243319"/>
                </a:cubicBezTo>
                <a:cubicBezTo>
                  <a:pt x="165010" y="222199"/>
                  <a:pt x="144017" y="202539"/>
                  <a:pt x="125158" y="180124"/>
                </a:cubicBezTo>
                <a:moveTo>
                  <a:pt x="220992" y="279438"/>
                </a:moveTo>
                <a:cubicBezTo>
                  <a:pt x="210984" y="282994"/>
                  <a:pt x="201383" y="289089"/>
                  <a:pt x="191071" y="293204"/>
                </a:cubicBezTo>
                <a:cubicBezTo>
                  <a:pt x="185851" y="295287"/>
                  <a:pt x="181457" y="298742"/>
                  <a:pt x="177101" y="302272"/>
                </a:cubicBezTo>
                <a:cubicBezTo>
                  <a:pt x="171411" y="306882"/>
                  <a:pt x="165823" y="311695"/>
                  <a:pt x="159562" y="315467"/>
                </a:cubicBezTo>
                <a:cubicBezTo>
                  <a:pt x="151192" y="320484"/>
                  <a:pt x="106286" y="337807"/>
                  <a:pt x="84176" y="342988"/>
                </a:cubicBezTo>
                <a:cubicBezTo>
                  <a:pt x="75870" y="344957"/>
                  <a:pt x="69647" y="344792"/>
                  <a:pt x="67031" y="343915"/>
                </a:cubicBezTo>
                <a:cubicBezTo>
                  <a:pt x="63144" y="342633"/>
                  <a:pt x="48730" y="333057"/>
                  <a:pt x="41923" y="324561"/>
                </a:cubicBezTo>
                <a:cubicBezTo>
                  <a:pt x="35992" y="317144"/>
                  <a:pt x="35585" y="309498"/>
                  <a:pt x="37986" y="304711"/>
                </a:cubicBezTo>
                <a:cubicBezTo>
                  <a:pt x="40996" y="298691"/>
                  <a:pt x="45606" y="295198"/>
                  <a:pt x="51181" y="292950"/>
                </a:cubicBezTo>
                <a:cubicBezTo>
                  <a:pt x="55385" y="291261"/>
                  <a:pt x="60515" y="290855"/>
                  <a:pt x="64783" y="288721"/>
                </a:cubicBezTo>
                <a:cubicBezTo>
                  <a:pt x="80112" y="281050"/>
                  <a:pt x="94323" y="263181"/>
                  <a:pt x="100228" y="247408"/>
                </a:cubicBezTo>
                <a:cubicBezTo>
                  <a:pt x="108598" y="225107"/>
                  <a:pt x="106909" y="200494"/>
                  <a:pt x="100432" y="176061"/>
                </a:cubicBezTo>
                <a:cubicBezTo>
                  <a:pt x="90043" y="136957"/>
                  <a:pt x="67323" y="98375"/>
                  <a:pt x="49314" y="69342"/>
                </a:cubicBezTo>
                <a:cubicBezTo>
                  <a:pt x="44196" y="61087"/>
                  <a:pt x="35319" y="46762"/>
                  <a:pt x="25413" y="35827"/>
                </a:cubicBezTo>
                <a:cubicBezTo>
                  <a:pt x="20307" y="30176"/>
                  <a:pt x="15253" y="25159"/>
                  <a:pt x="10096" y="23978"/>
                </a:cubicBezTo>
                <a:cubicBezTo>
                  <a:pt x="3873" y="22543"/>
                  <a:pt x="0" y="16333"/>
                  <a:pt x="1435" y="10110"/>
                </a:cubicBezTo>
                <a:cubicBezTo>
                  <a:pt x="2870" y="3887"/>
                  <a:pt x="9080" y="0"/>
                  <a:pt x="15304" y="1448"/>
                </a:cubicBezTo>
                <a:cubicBezTo>
                  <a:pt x="24105" y="3480"/>
                  <a:pt x="33820" y="10643"/>
                  <a:pt x="42570" y="20320"/>
                </a:cubicBezTo>
                <a:cubicBezTo>
                  <a:pt x="53454" y="32360"/>
                  <a:pt x="63322" y="48070"/>
                  <a:pt x="68961" y="57150"/>
                </a:cubicBezTo>
                <a:cubicBezTo>
                  <a:pt x="72238" y="62434"/>
                  <a:pt x="75667" y="68022"/>
                  <a:pt x="79134" y="73876"/>
                </a:cubicBezTo>
                <a:lnTo>
                  <a:pt x="79210" y="73826"/>
                </a:lnTo>
                <a:cubicBezTo>
                  <a:pt x="82588" y="72136"/>
                  <a:pt x="89726" y="71501"/>
                  <a:pt x="97015" y="77788"/>
                </a:cubicBezTo>
                <a:cubicBezTo>
                  <a:pt x="106667" y="86094"/>
                  <a:pt x="124143" y="110910"/>
                  <a:pt x="127977" y="116815"/>
                </a:cubicBezTo>
                <a:cubicBezTo>
                  <a:pt x="136765" y="130353"/>
                  <a:pt x="145528" y="144374"/>
                  <a:pt x="155028" y="157417"/>
                </a:cubicBezTo>
                <a:cubicBezTo>
                  <a:pt x="171779" y="180441"/>
                  <a:pt x="189216" y="204368"/>
                  <a:pt x="209371" y="224535"/>
                </a:cubicBezTo>
                <a:cubicBezTo>
                  <a:pt x="212267" y="227444"/>
                  <a:pt x="213308" y="231495"/>
                  <a:pt x="212483" y="235216"/>
                </a:cubicBezTo>
                <a:cubicBezTo>
                  <a:pt x="220915" y="243331"/>
                  <a:pt x="232333" y="254418"/>
                  <a:pt x="235470" y="257708"/>
                </a:cubicBezTo>
                <a:cubicBezTo>
                  <a:pt x="239559" y="262026"/>
                  <a:pt x="239445" y="266141"/>
                  <a:pt x="239445" y="266610"/>
                </a:cubicBezTo>
                <a:cubicBezTo>
                  <a:pt x="239445" y="272402"/>
                  <a:pt x="236740" y="275818"/>
                  <a:pt x="232790" y="278002"/>
                </a:cubicBezTo>
                <a:cubicBezTo>
                  <a:pt x="231317" y="278815"/>
                  <a:pt x="229526" y="279425"/>
                  <a:pt x="227405" y="279653"/>
                </a:cubicBezTo>
                <a:cubicBezTo>
                  <a:pt x="225932" y="279818"/>
                  <a:pt x="222439" y="279552"/>
                  <a:pt x="220992" y="27943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 rot="0" flipH="0" flipV="0">
            <a:off x="9931796" y="11254347"/>
            <a:ext cx="40270" cy="51815"/>
          </a:xfrm>
          <a:custGeom>
            <a:pathLst>
              <a:path w="40270" h="51815">
                <a:moveTo>
                  <a:pt x="23926" y="16687"/>
                </a:moveTo>
                <a:lnTo>
                  <a:pt x="23901" y="16750"/>
                </a:lnTo>
                <a:lnTo>
                  <a:pt x="23914" y="16725"/>
                </a:lnTo>
                <a:close/>
                <a:moveTo>
                  <a:pt x="23787" y="17067"/>
                </a:moveTo>
                <a:lnTo>
                  <a:pt x="23660" y="17410"/>
                </a:lnTo>
                <a:lnTo>
                  <a:pt x="23711" y="17283"/>
                </a:lnTo>
                <a:close/>
                <a:moveTo>
                  <a:pt x="23634" y="17499"/>
                </a:moveTo>
                <a:lnTo>
                  <a:pt x="23444" y="17957"/>
                </a:lnTo>
                <a:lnTo>
                  <a:pt x="23482" y="17855"/>
                </a:lnTo>
                <a:close/>
                <a:moveTo>
                  <a:pt x="23393" y="18058"/>
                </a:moveTo>
                <a:lnTo>
                  <a:pt x="23177" y="18490"/>
                </a:lnTo>
                <a:lnTo>
                  <a:pt x="23203" y="18439"/>
                </a:lnTo>
                <a:close/>
                <a:moveTo>
                  <a:pt x="9271" y="25805"/>
                </a:moveTo>
                <a:cubicBezTo>
                  <a:pt x="7315" y="24434"/>
                  <a:pt x="4026" y="22020"/>
                  <a:pt x="3149" y="20649"/>
                </a:cubicBezTo>
                <a:cubicBezTo>
                  <a:pt x="622" y="16699"/>
                  <a:pt x="0" y="12357"/>
                  <a:pt x="2921" y="7378"/>
                </a:cubicBezTo>
                <a:cubicBezTo>
                  <a:pt x="6134" y="1854"/>
                  <a:pt x="13220" y="0"/>
                  <a:pt x="18732" y="3200"/>
                </a:cubicBezTo>
                <a:cubicBezTo>
                  <a:pt x="20409" y="4191"/>
                  <a:pt x="21742" y="5524"/>
                  <a:pt x="22695" y="7061"/>
                </a:cubicBezTo>
                <a:cubicBezTo>
                  <a:pt x="23342" y="7429"/>
                  <a:pt x="23964" y="7836"/>
                  <a:pt x="24383" y="8140"/>
                </a:cubicBezTo>
                <a:cubicBezTo>
                  <a:pt x="26275" y="9550"/>
                  <a:pt x="27697" y="11214"/>
                  <a:pt x="28637" y="12941"/>
                </a:cubicBezTo>
                <a:cubicBezTo>
                  <a:pt x="31736" y="18566"/>
                  <a:pt x="35597" y="28624"/>
                  <a:pt x="37908" y="34416"/>
                </a:cubicBezTo>
                <a:cubicBezTo>
                  <a:pt x="40270" y="40334"/>
                  <a:pt x="37387" y="47078"/>
                  <a:pt x="31457" y="49440"/>
                </a:cubicBezTo>
                <a:cubicBezTo>
                  <a:pt x="25538" y="51815"/>
                  <a:pt x="18808" y="48919"/>
                  <a:pt x="16434" y="42988"/>
                </a:cubicBezTo>
                <a:cubicBezTo>
                  <a:pt x="14630" y="38467"/>
                  <a:pt x="11798" y="30898"/>
                  <a:pt x="9271" y="2580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 rot="0" flipH="0" flipV="0">
            <a:off x="9970725" y="11431016"/>
            <a:ext cx="96417" cy="158368"/>
          </a:xfrm>
          <a:custGeom>
            <a:pathLst>
              <a:path w="96417" h="158368">
                <a:moveTo>
                  <a:pt x="25069" y="133718"/>
                </a:moveTo>
                <a:lnTo>
                  <a:pt x="25145" y="133844"/>
                </a:lnTo>
                <a:lnTo>
                  <a:pt x="25195" y="133819"/>
                </a:lnTo>
                <a:lnTo>
                  <a:pt x="25044" y="133680"/>
                </a:lnTo>
                <a:close/>
                <a:moveTo>
                  <a:pt x="22187" y="149935"/>
                </a:moveTo>
                <a:cubicBezTo>
                  <a:pt x="21615" y="150659"/>
                  <a:pt x="21120" y="151256"/>
                  <a:pt x="20929" y="151447"/>
                </a:cubicBezTo>
                <a:cubicBezTo>
                  <a:pt x="21437" y="150939"/>
                  <a:pt x="21856" y="150431"/>
                  <a:pt x="22187" y="149935"/>
                </a:cubicBezTo>
                <a:moveTo>
                  <a:pt x="22885" y="148703"/>
                </a:moveTo>
                <a:cubicBezTo>
                  <a:pt x="19659" y="151497"/>
                  <a:pt x="15278" y="152209"/>
                  <a:pt x="11493" y="150888"/>
                </a:cubicBezTo>
                <a:cubicBezTo>
                  <a:pt x="13322" y="151624"/>
                  <a:pt x="17932" y="153047"/>
                  <a:pt x="22885" y="148703"/>
                </a:cubicBezTo>
                <a:moveTo>
                  <a:pt x="23203" y="131445"/>
                </a:moveTo>
                <a:cubicBezTo>
                  <a:pt x="20345" y="126988"/>
                  <a:pt x="20866" y="120968"/>
                  <a:pt x="24777" y="117069"/>
                </a:cubicBezTo>
                <a:cubicBezTo>
                  <a:pt x="43128" y="98717"/>
                  <a:pt x="47840" y="101664"/>
                  <a:pt x="54177" y="76289"/>
                </a:cubicBezTo>
                <a:cubicBezTo>
                  <a:pt x="57085" y="64694"/>
                  <a:pt x="55891" y="49314"/>
                  <a:pt x="57885" y="35560"/>
                </a:cubicBezTo>
                <a:cubicBezTo>
                  <a:pt x="59638" y="23546"/>
                  <a:pt x="63575" y="12649"/>
                  <a:pt x="71639" y="4572"/>
                </a:cubicBezTo>
                <a:cubicBezTo>
                  <a:pt x="75640" y="572"/>
                  <a:pt x="80110" y="0"/>
                  <a:pt x="84949" y="2375"/>
                </a:cubicBezTo>
                <a:cubicBezTo>
                  <a:pt x="85508" y="2667"/>
                  <a:pt x="89953" y="4559"/>
                  <a:pt x="91299" y="10922"/>
                </a:cubicBezTo>
                <a:cubicBezTo>
                  <a:pt x="92086" y="14669"/>
                  <a:pt x="94893" y="34658"/>
                  <a:pt x="94982" y="36830"/>
                </a:cubicBezTo>
                <a:cubicBezTo>
                  <a:pt x="95668" y="54636"/>
                  <a:pt x="96417" y="75413"/>
                  <a:pt x="90689" y="92596"/>
                </a:cubicBezTo>
                <a:cubicBezTo>
                  <a:pt x="82231" y="117970"/>
                  <a:pt x="55472" y="148259"/>
                  <a:pt x="29171" y="157009"/>
                </a:cubicBezTo>
                <a:cubicBezTo>
                  <a:pt x="27532" y="157568"/>
                  <a:pt x="22682" y="158368"/>
                  <a:pt x="18072" y="158343"/>
                </a:cubicBezTo>
                <a:cubicBezTo>
                  <a:pt x="14236" y="158343"/>
                  <a:pt x="10617" y="157670"/>
                  <a:pt x="8420" y="156730"/>
                </a:cubicBezTo>
                <a:cubicBezTo>
                  <a:pt x="3225" y="154520"/>
                  <a:pt x="990" y="150570"/>
                  <a:pt x="431" y="146710"/>
                </a:cubicBezTo>
                <a:cubicBezTo>
                  <a:pt x="0" y="143890"/>
                  <a:pt x="139" y="139813"/>
                  <a:pt x="4165" y="135559"/>
                </a:cubicBezTo>
                <a:lnTo>
                  <a:pt x="5600" y="133680"/>
                </a:lnTo>
                <a:cubicBezTo>
                  <a:pt x="6146" y="132855"/>
                  <a:pt x="6807" y="132080"/>
                  <a:pt x="7569" y="131382"/>
                </a:cubicBezTo>
                <a:cubicBezTo>
                  <a:pt x="13246" y="126251"/>
                  <a:pt x="18504" y="128766"/>
                  <a:pt x="19723" y="129274"/>
                </a:cubicBezTo>
                <a:cubicBezTo>
                  <a:pt x="21044" y="129807"/>
                  <a:pt x="22187" y="130531"/>
                  <a:pt x="23203" y="13144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 rot="0" flipH="0" flipV="0">
            <a:off x="9839901" y="11321037"/>
            <a:ext cx="145769" cy="266979"/>
          </a:xfrm>
          <a:custGeom>
            <a:pathLst>
              <a:path w="145769" h="266979">
                <a:moveTo>
                  <a:pt x="6197" y="22390"/>
                </a:moveTo>
                <a:cubicBezTo>
                  <a:pt x="7771" y="23507"/>
                  <a:pt x="10146" y="24396"/>
                  <a:pt x="13740" y="23875"/>
                </a:cubicBezTo>
                <a:cubicBezTo>
                  <a:pt x="11022" y="24269"/>
                  <a:pt x="8394" y="23698"/>
                  <a:pt x="6197" y="22390"/>
                </a:cubicBezTo>
                <a:moveTo>
                  <a:pt x="508" y="12167"/>
                </a:moveTo>
                <a:cubicBezTo>
                  <a:pt x="635" y="6642"/>
                  <a:pt x="4737" y="1829"/>
                  <a:pt x="10400" y="991"/>
                </a:cubicBezTo>
                <a:cubicBezTo>
                  <a:pt x="17233" y="0"/>
                  <a:pt x="20065" y="3506"/>
                  <a:pt x="21297" y="4941"/>
                </a:cubicBezTo>
                <a:cubicBezTo>
                  <a:pt x="22910" y="6833"/>
                  <a:pt x="22110" y="19127"/>
                  <a:pt x="22110" y="19127"/>
                </a:cubicBezTo>
                <a:cubicBezTo>
                  <a:pt x="22110" y="19127"/>
                  <a:pt x="23303" y="16472"/>
                  <a:pt x="23151" y="14428"/>
                </a:cubicBezTo>
                <a:cubicBezTo>
                  <a:pt x="23519" y="19597"/>
                  <a:pt x="24256" y="24739"/>
                  <a:pt x="25158" y="29832"/>
                </a:cubicBezTo>
                <a:cubicBezTo>
                  <a:pt x="29298" y="53047"/>
                  <a:pt x="34708" y="76199"/>
                  <a:pt x="40169" y="99136"/>
                </a:cubicBezTo>
                <a:cubicBezTo>
                  <a:pt x="53047" y="153225"/>
                  <a:pt x="69785" y="200977"/>
                  <a:pt x="116242" y="232905"/>
                </a:cubicBezTo>
                <a:cubicBezTo>
                  <a:pt x="119392" y="235076"/>
                  <a:pt x="122427" y="237642"/>
                  <a:pt x="125589" y="239953"/>
                </a:cubicBezTo>
                <a:cubicBezTo>
                  <a:pt x="128205" y="241858"/>
                  <a:pt x="130822" y="243852"/>
                  <a:pt x="134200" y="243852"/>
                </a:cubicBezTo>
                <a:cubicBezTo>
                  <a:pt x="140588" y="243852"/>
                  <a:pt x="145769" y="249046"/>
                  <a:pt x="145769" y="255422"/>
                </a:cubicBezTo>
                <a:cubicBezTo>
                  <a:pt x="145769" y="261810"/>
                  <a:pt x="140588" y="266979"/>
                  <a:pt x="134200" y="266979"/>
                </a:cubicBezTo>
                <a:cubicBezTo>
                  <a:pt x="126872" y="266979"/>
                  <a:pt x="120560" y="264388"/>
                  <a:pt x="114743" y="260565"/>
                </a:cubicBezTo>
                <a:cubicBezTo>
                  <a:pt x="110756" y="257936"/>
                  <a:pt x="107035" y="254647"/>
                  <a:pt x="103136" y="251955"/>
                </a:cubicBezTo>
                <a:cubicBezTo>
                  <a:pt x="51688" y="216598"/>
                  <a:pt x="31927" y="164401"/>
                  <a:pt x="17665" y="104495"/>
                </a:cubicBezTo>
                <a:cubicBezTo>
                  <a:pt x="12115" y="81140"/>
                  <a:pt x="6616" y="57556"/>
                  <a:pt x="2387" y="33896"/>
                </a:cubicBezTo>
                <a:cubicBezTo>
                  <a:pt x="1346" y="28016"/>
                  <a:pt x="533" y="22098"/>
                  <a:pt x="89" y="16142"/>
                </a:cubicBezTo>
                <a:cubicBezTo>
                  <a:pt x="0" y="14859"/>
                  <a:pt x="190" y="13475"/>
                  <a:pt x="508" y="1216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3" name="Freeform 3183"/>
          <p:cNvSpPr/>
          <p:nvPr/>
        </p:nvSpPr>
        <p:spPr>
          <a:xfrm rot="0" flipH="0" flipV="0">
            <a:off x="10010367" y="11450388"/>
            <a:ext cx="126884" cy="139166"/>
          </a:xfrm>
          <a:custGeom>
            <a:pathLst>
              <a:path w="126884" h="139166">
                <a:moveTo>
                  <a:pt x="22783" y="121602"/>
                </a:moveTo>
                <a:lnTo>
                  <a:pt x="22795" y="121652"/>
                </a:lnTo>
                <a:lnTo>
                  <a:pt x="22795" y="121627"/>
                </a:lnTo>
                <a:close/>
                <a:moveTo>
                  <a:pt x="23049" y="122325"/>
                </a:moveTo>
                <a:cubicBezTo>
                  <a:pt x="23087" y="122503"/>
                  <a:pt x="23151" y="122694"/>
                  <a:pt x="23202" y="122884"/>
                </a:cubicBezTo>
                <a:lnTo>
                  <a:pt x="23316" y="123329"/>
                </a:lnTo>
                <a:cubicBezTo>
                  <a:pt x="23202" y="122859"/>
                  <a:pt x="23075" y="122402"/>
                  <a:pt x="22935" y="121995"/>
                </a:cubicBezTo>
                <a:close/>
                <a:moveTo>
                  <a:pt x="23354" y="123557"/>
                </a:moveTo>
                <a:lnTo>
                  <a:pt x="23430" y="123926"/>
                </a:lnTo>
                <a:lnTo>
                  <a:pt x="23418" y="123773"/>
                </a:lnTo>
                <a:close/>
                <a:moveTo>
                  <a:pt x="48843" y="13170"/>
                </a:moveTo>
                <a:cubicBezTo>
                  <a:pt x="48843" y="11748"/>
                  <a:pt x="48906" y="10439"/>
                  <a:pt x="48957" y="10122"/>
                </a:cubicBezTo>
                <a:cubicBezTo>
                  <a:pt x="50329" y="1778"/>
                  <a:pt x="57441" y="737"/>
                  <a:pt x="58533" y="572"/>
                </a:cubicBezTo>
                <a:cubicBezTo>
                  <a:pt x="62152" y="0"/>
                  <a:pt x="67207" y="305"/>
                  <a:pt x="70547" y="6502"/>
                </a:cubicBezTo>
                <a:cubicBezTo>
                  <a:pt x="70700" y="6807"/>
                  <a:pt x="71931" y="8458"/>
                  <a:pt x="71931" y="12129"/>
                </a:cubicBezTo>
                <a:lnTo>
                  <a:pt x="71931" y="12992"/>
                </a:lnTo>
                <a:cubicBezTo>
                  <a:pt x="73163" y="18339"/>
                  <a:pt x="73494" y="18275"/>
                  <a:pt x="74624" y="24486"/>
                </a:cubicBezTo>
                <a:cubicBezTo>
                  <a:pt x="74903" y="26048"/>
                  <a:pt x="75170" y="27584"/>
                  <a:pt x="75411" y="29134"/>
                </a:cubicBezTo>
                <a:cubicBezTo>
                  <a:pt x="77367" y="28410"/>
                  <a:pt x="79132" y="28372"/>
                  <a:pt x="79856" y="28372"/>
                </a:cubicBezTo>
                <a:cubicBezTo>
                  <a:pt x="80694" y="28384"/>
                  <a:pt x="91401" y="29159"/>
                  <a:pt x="91401" y="40970"/>
                </a:cubicBezTo>
                <a:lnTo>
                  <a:pt x="91401" y="48260"/>
                </a:lnTo>
                <a:cubicBezTo>
                  <a:pt x="91604" y="48133"/>
                  <a:pt x="91794" y="48031"/>
                  <a:pt x="91959" y="47942"/>
                </a:cubicBezTo>
                <a:cubicBezTo>
                  <a:pt x="96862" y="45466"/>
                  <a:pt x="100748" y="46711"/>
                  <a:pt x="102945" y="47816"/>
                </a:cubicBezTo>
                <a:cubicBezTo>
                  <a:pt x="105612" y="49162"/>
                  <a:pt x="107733" y="51321"/>
                  <a:pt x="108838" y="54635"/>
                </a:cubicBezTo>
                <a:cubicBezTo>
                  <a:pt x="108914" y="54877"/>
                  <a:pt x="109028" y="55283"/>
                  <a:pt x="109143" y="55817"/>
                </a:cubicBezTo>
                <a:cubicBezTo>
                  <a:pt x="112076" y="55753"/>
                  <a:pt x="115759" y="56553"/>
                  <a:pt x="120153" y="59474"/>
                </a:cubicBezTo>
                <a:cubicBezTo>
                  <a:pt x="125462" y="63017"/>
                  <a:pt x="126884" y="70193"/>
                  <a:pt x="123354" y="75514"/>
                </a:cubicBezTo>
                <a:cubicBezTo>
                  <a:pt x="121220" y="78715"/>
                  <a:pt x="117766" y="80505"/>
                  <a:pt x="114172" y="80645"/>
                </a:cubicBezTo>
                <a:cubicBezTo>
                  <a:pt x="113600" y="82131"/>
                  <a:pt x="112978" y="83566"/>
                  <a:pt x="112432" y="84480"/>
                </a:cubicBezTo>
                <a:cubicBezTo>
                  <a:pt x="110095" y="88405"/>
                  <a:pt x="106818" y="90856"/>
                  <a:pt x="102843" y="91846"/>
                </a:cubicBezTo>
                <a:cubicBezTo>
                  <a:pt x="99948" y="92570"/>
                  <a:pt x="97141" y="92253"/>
                  <a:pt x="94436" y="90805"/>
                </a:cubicBezTo>
                <a:cubicBezTo>
                  <a:pt x="93585" y="90360"/>
                  <a:pt x="92556" y="89687"/>
                  <a:pt x="91553" y="88659"/>
                </a:cubicBezTo>
                <a:lnTo>
                  <a:pt x="91502" y="88786"/>
                </a:lnTo>
                <a:lnTo>
                  <a:pt x="91464" y="88951"/>
                </a:lnTo>
                <a:cubicBezTo>
                  <a:pt x="91439" y="89548"/>
                  <a:pt x="91413" y="90132"/>
                  <a:pt x="91375" y="90729"/>
                </a:cubicBezTo>
                <a:cubicBezTo>
                  <a:pt x="91248" y="92824"/>
                  <a:pt x="90207" y="98184"/>
                  <a:pt x="89902" y="98920"/>
                </a:cubicBezTo>
                <a:cubicBezTo>
                  <a:pt x="86918" y="106324"/>
                  <a:pt x="80618" y="106324"/>
                  <a:pt x="78383" y="106172"/>
                </a:cubicBezTo>
                <a:cubicBezTo>
                  <a:pt x="77634" y="106121"/>
                  <a:pt x="73329" y="105778"/>
                  <a:pt x="70382" y="102578"/>
                </a:cubicBezTo>
                <a:cubicBezTo>
                  <a:pt x="68134" y="107213"/>
                  <a:pt x="65848" y="111824"/>
                  <a:pt x="63537" y="116446"/>
                </a:cubicBezTo>
                <a:cubicBezTo>
                  <a:pt x="62661" y="118212"/>
                  <a:pt x="59435" y="122948"/>
                  <a:pt x="56018" y="124764"/>
                </a:cubicBezTo>
                <a:cubicBezTo>
                  <a:pt x="51916" y="126948"/>
                  <a:pt x="47433" y="127215"/>
                  <a:pt x="42810" y="124408"/>
                </a:cubicBezTo>
                <a:cubicBezTo>
                  <a:pt x="40689" y="123113"/>
                  <a:pt x="38708" y="121056"/>
                  <a:pt x="37502" y="118097"/>
                </a:cubicBezTo>
                <a:cubicBezTo>
                  <a:pt x="34187" y="120675"/>
                  <a:pt x="30923" y="123214"/>
                  <a:pt x="27888" y="125869"/>
                </a:cubicBezTo>
                <a:cubicBezTo>
                  <a:pt x="27443" y="126529"/>
                  <a:pt x="24103" y="131431"/>
                  <a:pt x="22758" y="133070"/>
                </a:cubicBezTo>
                <a:cubicBezTo>
                  <a:pt x="20701" y="135559"/>
                  <a:pt x="18516" y="136829"/>
                  <a:pt x="17094" y="137413"/>
                </a:cubicBezTo>
                <a:cubicBezTo>
                  <a:pt x="12789" y="139166"/>
                  <a:pt x="9093" y="138378"/>
                  <a:pt x="5994" y="136346"/>
                </a:cubicBezTo>
                <a:cubicBezTo>
                  <a:pt x="4051" y="135076"/>
                  <a:pt x="1143" y="132638"/>
                  <a:pt x="533" y="127101"/>
                </a:cubicBezTo>
                <a:cubicBezTo>
                  <a:pt x="0" y="122135"/>
                  <a:pt x="2705" y="117551"/>
                  <a:pt x="6947" y="115481"/>
                </a:cubicBezTo>
                <a:cubicBezTo>
                  <a:pt x="8661" y="113093"/>
                  <a:pt x="11061" y="109868"/>
                  <a:pt x="12357" y="108725"/>
                </a:cubicBezTo>
                <a:cubicBezTo>
                  <a:pt x="20231" y="101791"/>
                  <a:pt x="30301" y="95847"/>
                  <a:pt x="37032" y="87693"/>
                </a:cubicBezTo>
                <a:cubicBezTo>
                  <a:pt x="44474" y="78689"/>
                  <a:pt x="47128" y="66548"/>
                  <a:pt x="48297" y="54089"/>
                </a:cubicBezTo>
                <a:cubicBezTo>
                  <a:pt x="49643" y="39611"/>
                  <a:pt x="48817" y="24625"/>
                  <a:pt x="48817" y="12129"/>
                </a:cubicBezTo>
                <a:cubicBezTo>
                  <a:pt x="48817" y="12484"/>
                  <a:pt x="48817" y="12840"/>
                  <a:pt x="48843" y="1317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4" name="Freeform 3184"/>
          <p:cNvSpPr/>
          <p:nvPr/>
        </p:nvSpPr>
        <p:spPr>
          <a:xfrm rot="0" flipH="0" flipV="0">
            <a:off x="9690558" y="8283796"/>
            <a:ext cx="64388" cy="302958"/>
          </a:xfrm>
          <a:custGeom>
            <a:pathLst>
              <a:path w="64388" h="302958">
                <a:moveTo>
                  <a:pt x="41376" y="17094"/>
                </a:moveTo>
                <a:cubicBezTo>
                  <a:pt x="42226" y="19049"/>
                  <a:pt x="43420" y="20408"/>
                  <a:pt x="44703" y="21386"/>
                </a:cubicBezTo>
                <a:cubicBezTo>
                  <a:pt x="43306" y="20269"/>
                  <a:pt x="42150" y="18821"/>
                  <a:pt x="41376" y="17094"/>
                </a:cubicBezTo>
                <a:moveTo>
                  <a:pt x="60248" y="20395"/>
                </a:moveTo>
                <a:cubicBezTo>
                  <a:pt x="57162" y="26365"/>
                  <a:pt x="51078" y="41350"/>
                  <a:pt x="50075" y="44335"/>
                </a:cubicBezTo>
                <a:cubicBezTo>
                  <a:pt x="43407" y="64325"/>
                  <a:pt x="40665" y="85267"/>
                  <a:pt x="36030" y="105714"/>
                </a:cubicBezTo>
                <a:cubicBezTo>
                  <a:pt x="30874" y="128384"/>
                  <a:pt x="25159" y="176542"/>
                  <a:pt x="25260" y="219227"/>
                </a:cubicBezTo>
                <a:cubicBezTo>
                  <a:pt x="25336" y="246189"/>
                  <a:pt x="27406" y="270916"/>
                  <a:pt x="34239" y="284594"/>
                </a:cubicBezTo>
                <a:cubicBezTo>
                  <a:pt x="37109" y="290296"/>
                  <a:pt x="34785" y="297255"/>
                  <a:pt x="29070" y="300100"/>
                </a:cubicBezTo>
                <a:cubicBezTo>
                  <a:pt x="23368" y="302958"/>
                  <a:pt x="16421" y="300646"/>
                  <a:pt x="13576" y="294931"/>
                </a:cubicBezTo>
                <a:cubicBezTo>
                  <a:pt x="7518" y="282828"/>
                  <a:pt x="4013" y="263486"/>
                  <a:pt x="2743" y="241121"/>
                </a:cubicBezTo>
                <a:cubicBezTo>
                  <a:pt x="0" y="192265"/>
                  <a:pt x="7188" y="128269"/>
                  <a:pt x="13487" y="100596"/>
                </a:cubicBezTo>
                <a:cubicBezTo>
                  <a:pt x="18301" y="79400"/>
                  <a:pt x="21234" y="57734"/>
                  <a:pt x="28143" y="37020"/>
                </a:cubicBezTo>
                <a:cubicBezTo>
                  <a:pt x="29553" y="32778"/>
                  <a:pt x="39789" y="8674"/>
                  <a:pt x="42366" y="5423"/>
                </a:cubicBezTo>
                <a:cubicBezTo>
                  <a:pt x="46659" y="0"/>
                  <a:pt x="51802" y="496"/>
                  <a:pt x="54025" y="927"/>
                </a:cubicBezTo>
                <a:cubicBezTo>
                  <a:pt x="57390" y="1575"/>
                  <a:pt x="60845" y="3366"/>
                  <a:pt x="62711" y="8205"/>
                </a:cubicBezTo>
                <a:cubicBezTo>
                  <a:pt x="64388" y="12535"/>
                  <a:pt x="63283" y="17259"/>
                  <a:pt x="60248" y="2039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5" name="Freeform 3185"/>
          <p:cNvSpPr/>
          <p:nvPr/>
        </p:nvSpPr>
        <p:spPr>
          <a:xfrm rot="0" flipH="0" flipV="0">
            <a:off x="9608018" y="8414224"/>
            <a:ext cx="116573" cy="152818"/>
          </a:xfrm>
          <a:custGeom>
            <a:pathLst>
              <a:path w="116573" h="152818">
                <a:moveTo>
                  <a:pt x="3937" y="10007"/>
                </a:moveTo>
                <a:cubicBezTo>
                  <a:pt x="4305" y="7658"/>
                  <a:pt x="5359" y="5689"/>
                  <a:pt x="6845" y="4026"/>
                </a:cubicBezTo>
                <a:cubicBezTo>
                  <a:pt x="8534" y="2146"/>
                  <a:pt x="11239" y="0"/>
                  <a:pt x="16103" y="0"/>
                </a:cubicBezTo>
                <a:cubicBezTo>
                  <a:pt x="18884" y="0"/>
                  <a:pt x="22821" y="1092"/>
                  <a:pt x="26657" y="4483"/>
                </a:cubicBezTo>
                <a:cubicBezTo>
                  <a:pt x="31483" y="8750"/>
                  <a:pt x="38303" y="19544"/>
                  <a:pt x="40322" y="22084"/>
                </a:cubicBezTo>
                <a:cubicBezTo>
                  <a:pt x="59105" y="45541"/>
                  <a:pt x="76720" y="71944"/>
                  <a:pt x="103111" y="87781"/>
                </a:cubicBezTo>
                <a:cubicBezTo>
                  <a:pt x="108584" y="91071"/>
                  <a:pt x="110363" y="98170"/>
                  <a:pt x="107073" y="103644"/>
                </a:cubicBezTo>
                <a:cubicBezTo>
                  <a:pt x="103784" y="109117"/>
                  <a:pt x="96685" y="110895"/>
                  <a:pt x="91211" y="107606"/>
                </a:cubicBezTo>
                <a:lnTo>
                  <a:pt x="89903" y="106806"/>
                </a:lnTo>
                <a:cubicBezTo>
                  <a:pt x="98386" y="117652"/>
                  <a:pt x="112217" y="131876"/>
                  <a:pt x="112217" y="131876"/>
                </a:cubicBezTo>
                <a:cubicBezTo>
                  <a:pt x="116319" y="136092"/>
                  <a:pt x="116573" y="142709"/>
                  <a:pt x="112852" y="147255"/>
                </a:cubicBezTo>
                <a:cubicBezTo>
                  <a:pt x="109118" y="151789"/>
                  <a:pt x="102590" y="152818"/>
                  <a:pt x="97650" y="149630"/>
                </a:cubicBezTo>
                <a:cubicBezTo>
                  <a:pt x="97650" y="149630"/>
                  <a:pt x="93941" y="147128"/>
                  <a:pt x="92367" y="145554"/>
                </a:cubicBezTo>
                <a:cubicBezTo>
                  <a:pt x="89763" y="142950"/>
                  <a:pt x="85940" y="141388"/>
                  <a:pt x="82194" y="139559"/>
                </a:cubicBezTo>
                <a:cubicBezTo>
                  <a:pt x="76085" y="136575"/>
                  <a:pt x="69976" y="133298"/>
                  <a:pt x="65341" y="128675"/>
                </a:cubicBezTo>
                <a:cubicBezTo>
                  <a:pt x="44589" y="107911"/>
                  <a:pt x="27762" y="86295"/>
                  <a:pt x="14960" y="59638"/>
                </a:cubicBezTo>
                <a:cubicBezTo>
                  <a:pt x="13639" y="56870"/>
                  <a:pt x="1042" y="27621"/>
                  <a:pt x="445" y="20420"/>
                </a:cubicBezTo>
                <a:cubicBezTo>
                  <a:pt x="0" y="15264"/>
                  <a:pt x="1982" y="11962"/>
                  <a:pt x="3937" y="1000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6" name="Freeform 3186"/>
          <p:cNvSpPr/>
          <p:nvPr/>
        </p:nvSpPr>
        <p:spPr>
          <a:xfrm rot="0" flipH="0" flipV="0">
            <a:off x="9557390" y="8320241"/>
            <a:ext cx="80111" cy="177430"/>
          </a:xfrm>
          <a:custGeom>
            <a:pathLst>
              <a:path w="80111" h="177430">
                <a:moveTo>
                  <a:pt x="69621" y="102577"/>
                </a:moveTo>
                <a:cubicBezTo>
                  <a:pt x="67615" y="102082"/>
                  <a:pt x="65570" y="102197"/>
                  <a:pt x="63475" y="102894"/>
                </a:cubicBezTo>
                <a:cubicBezTo>
                  <a:pt x="65532" y="102209"/>
                  <a:pt x="67640" y="102133"/>
                  <a:pt x="69621" y="102577"/>
                </a:cubicBezTo>
                <a:moveTo>
                  <a:pt x="63932" y="154037"/>
                </a:moveTo>
                <a:lnTo>
                  <a:pt x="66040" y="159371"/>
                </a:lnTo>
                <a:cubicBezTo>
                  <a:pt x="68669" y="164502"/>
                  <a:pt x="67132" y="170788"/>
                  <a:pt x="62421" y="174103"/>
                </a:cubicBezTo>
                <a:cubicBezTo>
                  <a:pt x="57709" y="177430"/>
                  <a:pt x="51257" y="176770"/>
                  <a:pt x="47308" y="172566"/>
                </a:cubicBezTo>
                <a:cubicBezTo>
                  <a:pt x="47308" y="172566"/>
                  <a:pt x="43079" y="167994"/>
                  <a:pt x="41288" y="165467"/>
                </a:cubicBezTo>
                <a:cubicBezTo>
                  <a:pt x="31496" y="151776"/>
                  <a:pt x="21641" y="137933"/>
                  <a:pt x="16802" y="121487"/>
                </a:cubicBezTo>
                <a:cubicBezTo>
                  <a:pt x="584" y="66395"/>
                  <a:pt x="0" y="65925"/>
                  <a:pt x="12383" y="10160"/>
                </a:cubicBezTo>
                <a:cubicBezTo>
                  <a:pt x="13767" y="3937"/>
                  <a:pt x="19952" y="0"/>
                  <a:pt x="26175" y="1384"/>
                </a:cubicBezTo>
                <a:cubicBezTo>
                  <a:pt x="32398" y="2768"/>
                  <a:pt x="36335" y="8953"/>
                  <a:pt x="34963" y="15176"/>
                </a:cubicBezTo>
                <a:cubicBezTo>
                  <a:pt x="23851" y="65163"/>
                  <a:pt x="24448" y="65582"/>
                  <a:pt x="38976" y="114959"/>
                </a:cubicBezTo>
                <a:cubicBezTo>
                  <a:pt x="39878" y="118020"/>
                  <a:pt x="41008" y="120979"/>
                  <a:pt x="42316" y="123836"/>
                </a:cubicBezTo>
                <a:cubicBezTo>
                  <a:pt x="42837" y="120483"/>
                  <a:pt x="43536" y="117283"/>
                  <a:pt x="44488" y="114476"/>
                </a:cubicBezTo>
                <a:cubicBezTo>
                  <a:pt x="47689" y="104951"/>
                  <a:pt x="53746" y="99060"/>
                  <a:pt x="61074" y="97599"/>
                </a:cubicBezTo>
                <a:cubicBezTo>
                  <a:pt x="65596" y="96697"/>
                  <a:pt x="69304" y="97942"/>
                  <a:pt x="72376" y="100660"/>
                </a:cubicBezTo>
                <a:cubicBezTo>
                  <a:pt x="73735" y="101866"/>
                  <a:pt x="75361" y="104875"/>
                  <a:pt x="76364" y="106920"/>
                </a:cubicBezTo>
                <a:cubicBezTo>
                  <a:pt x="77101" y="107885"/>
                  <a:pt x="77685" y="108990"/>
                  <a:pt x="78091" y="110209"/>
                </a:cubicBezTo>
                <a:cubicBezTo>
                  <a:pt x="80111" y="116267"/>
                  <a:pt x="76834" y="122820"/>
                  <a:pt x="70776" y="124827"/>
                </a:cubicBezTo>
                <a:cubicBezTo>
                  <a:pt x="68986" y="125436"/>
                  <a:pt x="67221" y="125589"/>
                  <a:pt x="65494" y="125348"/>
                </a:cubicBezTo>
                <a:lnTo>
                  <a:pt x="65392" y="125729"/>
                </a:lnTo>
                <a:cubicBezTo>
                  <a:pt x="63373" y="135774"/>
                  <a:pt x="63907" y="148639"/>
                  <a:pt x="63932" y="1540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Freeform 3187"/>
          <p:cNvSpPr/>
          <p:nvPr/>
        </p:nvSpPr>
        <p:spPr>
          <a:xfrm rot="0" flipH="0" flipV="0">
            <a:off x="9638051" y="8197487"/>
            <a:ext cx="62381" cy="39230"/>
          </a:xfrm>
          <a:custGeom>
            <a:pathLst>
              <a:path w="62381" h="39230">
                <a:moveTo>
                  <a:pt x="11010" y="14770"/>
                </a:moveTo>
                <a:cubicBezTo>
                  <a:pt x="14134" y="13577"/>
                  <a:pt x="37616" y="4725"/>
                  <a:pt x="45731" y="2020"/>
                </a:cubicBezTo>
                <a:cubicBezTo>
                  <a:pt x="51789" y="0"/>
                  <a:pt x="58342" y="3277"/>
                  <a:pt x="60362" y="9335"/>
                </a:cubicBezTo>
                <a:cubicBezTo>
                  <a:pt x="62381" y="15392"/>
                  <a:pt x="59104" y="21932"/>
                  <a:pt x="53059" y="23964"/>
                </a:cubicBezTo>
                <a:cubicBezTo>
                  <a:pt x="44042" y="26961"/>
                  <a:pt x="21550" y="35902"/>
                  <a:pt x="16724" y="37210"/>
                </a:cubicBezTo>
                <a:cubicBezTo>
                  <a:pt x="9309" y="39230"/>
                  <a:pt x="5156" y="34950"/>
                  <a:pt x="4356" y="34086"/>
                </a:cubicBezTo>
                <a:cubicBezTo>
                  <a:pt x="0" y="29425"/>
                  <a:pt x="228" y="22110"/>
                  <a:pt x="4902" y="17754"/>
                </a:cubicBezTo>
                <a:cubicBezTo>
                  <a:pt x="6654" y="16103"/>
                  <a:pt x="8788" y="15112"/>
                  <a:pt x="11010" y="147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8" name="Freeform 3188"/>
          <p:cNvSpPr/>
          <p:nvPr/>
        </p:nvSpPr>
        <p:spPr>
          <a:xfrm rot="0" flipH="0" flipV="0">
            <a:off x="9667355" y="8167650"/>
            <a:ext cx="52501" cy="31317"/>
          </a:xfrm>
          <a:custGeom>
            <a:pathLst>
              <a:path w="52501" h="31317">
                <a:moveTo>
                  <a:pt x="22263" y="24701"/>
                </a:moveTo>
                <a:cubicBezTo>
                  <a:pt x="20879" y="24866"/>
                  <a:pt x="16256" y="25386"/>
                  <a:pt x="14250" y="25145"/>
                </a:cubicBezTo>
                <a:cubicBezTo>
                  <a:pt x="8979" y="24524"/>
                  <a:pt x="5055" y="21971"/>
                  <a:pt x="2718" y="17018"/>
                </a:cubicBezTo>
                <a:cubicBezTo>
                  <a:pt x="0" y="11240"/>
                  <a:pt x="2477" y="4343"/>
                  <a:pt x="8243" y="1638"/>
                </a:cubicBezTo>
                <a:cubicBezTo>
                  <a:pt x="11710" y="0"/>
                  <a:pt x="15571" y="241"/>
                  <a:pt x="18695" y="1943"/>
                </a:cubicBezTo>
                <a:cubicBezTo>
                  <a:pt x="21235" y="1740"/>
                  <a:pt x="25184" y="1562"/>
                  <a:pt x="27203" y="2083"/>
                </a:cubicBezTo>
                <a:cubicBezTo>
                  <a:pt x="32626" y="3480"/>
                  <a:pt x="37858" y="5601"/>
                  <a:pt x="43167" y="7366"/>
                </a:cubicBezTo>
                <a:cubicBezTo>
                  <a:pt x="49225" y="9385"/>
                  <a:pt x="52501" y="15951"/>
                  <a:pt x="50482" y="21996"/>
                </a:cubicBezTo>
                <a:cubicBezTo>
                  <a:pt x="48463" y="28053"/>
                  <a:pt x="41909" y="31317"/>
                  <a:pt x="35852" y="29311"/>
                </a:cubicBezTo>
                <a:cubicBezTo>
                  <a:pt x="31318" y="27799"/>
                  <a:pt x="26873" y="25958"/>
                  <a:pt x="22263" y="2470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 rot="0" flipH="0" flipV="0">
            <a:off x="9716521" y="8064214"/>
            <a:ext cx="50482" cy="141362"/>
          </a:xfrm>
          <a:custGeom>
            <a:pathLst>
              <a:path w="50482" h="141362">
                <a:moveTo>
                  <a:pt x="6794" y="120738"/>
                </a:moveTo>
                <a:cubicBezTo>
                  <a:pt x="5321" y="122020"/>
                  <a:pt x="3886" y="124052"/>
                  <a:pt x="3429" y="127430"/>
                </a:cubicBezTo>
                <a:cubicBezTo>
                  <a:pt x="3797" y="124789"/>
                  <a:pt x="5016" y="122465"/>
                  <a:pt x="6794" y="120738"/>
                </a:cubicBezTo>
                <a:moveTo>
                  <a:pt x="24777" y="123024"/>
                </a:moveTo>
                <a:cubicBezTo>
                  <a:pt x="26110" y="125195"/>
                  <a:pt x="26707" y="127824"/>
                  <a:pt x="26339" y="130529"/>
                </a:cubicBezTo>
                <a:cubicBezTo>
                  <a:pt x="25539" y="136524"/>
                  <a:pt x="21932" y="138581"/>
                  <a:pt x="20027" y="139559"/>
                </a:cubicBezTo>
                <a:cubicBezTo>
                  <a:pt x="17119" y="141032"/>
                  <a:pt x="13944" y="141362"/>
                  <a:pt x="10527" y="140041"/>
                </a:cubicBezTo>
                <a:cubicBezTo>
                  <a:pt x="9092" y="139495"/>
                  <a:pt x="4216" y="136232"/>
                  <a:pt x="2781" y="130491"/>
                </a:cubicBezTo>
                <a:cubicBezTo>
                  <a:pt x="0" y="119367"/>
                  <a:pt x="368" y="107391"/>
                  <a:pt x="737" y="96062"/>
                </a:cubicBezTo>
                <a:cubicBezTo>
                  <a:pt x="1283" y="79883"/>
                  <a:pt x="3277" y="58166"/>
                  <a:pt x="9283" y="39243"/>
                </a:cubicBezTo>
                <a:cubicBezTo>
                  <a:pt x="13753" y="25235"/>
                  <a:pt x="20471" y="12763"/>
                  <a:pt x="29882" y="4267"/>
                </a:cubicBezTo>
                <a:cubicBezTo>
                  <a:pt x="34619" y="0"/>
                  <a:pt x="41947" y="368"/>
                  <a:pt x="46214" y="5105"/>
                </a:cubicBezTo>
                <a:cubicBezTo>
                  <a:pt x="50482" y="9842"/>
                  <a:pt x="50113" y="17157"/>
                  <a:pt x="45376" y="21437"/>
                </a:cubicBezTo>
                <a:cubicBezTo>
                  <a:pt x="38772" y="27394"/>
                  <a:pt x="34454" y="36411"/>
                  <a:pt x="31330" y="46253"/>
                </a:cubicBezTo>
                <a:cubicBezTo>
                  <a:pt x="25970" y="63093"/>
                  <a:pt x="24332" y="82435"/>
                  <a:pt x="23862" y="96824"/>
                </a:cubicBezTo>
                <a:cubicBezTo>
                  <a:pt x="23558" y="105435"/>
                  <a:pt x="23024" y="114490"/>
                  <a:pt x="24777" y="12302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 rot="0" flipH="0" flipV="0">
            <a:off x="9737540" y="8099838"/>
            <a:ext cx="52107" cy="81394"/>
          </a:xfrm>
          <a:custGeom>
            <a:pathLst>
              <a:path w="52107" h="81394">
                <a:moveTo>
                  <a:pt x="23812" y="66586"/>
                </a:moveTo>
                <a:cubicBezTo>
                  <a:pt x="23038" y="62713"/>
                  <a:pt x="25018" y="57328"/>
                  <a:pt x="27507" y="51486"/>
                </a:cubicBezTo>
                <a:cubicBezTo>
                  <a:pt x="32282" y="40272"/>
                  <a:pt x="40321" y="28131"/>
                  <a:pt x="47586" y="20867"/>
                </a:cubicBezTo>
                <a:cubicBezTo>
                  <a:pt x="52107" y="16358"/>
                  <a:pt x="52107" y="9030"/>
                  <a:pt x="47586" y="4509"/>
                </a:cubicBezTo>
                <a:cubicBezTo>
                  <a:pt x="43077" y="0"/>
                  <a:pt x="35737" y="0"/>
                  <a:pt x="31241" y="4509"/>
                </a:cubicBezTo>
                <a:cubicBezTo>
                  <a:pt x="20676" y="15063"/>
                  <a:pt x="8725" y="33846"/>
                  <a:pt x="3543" y="49480"/>
                </a:cubicBezTo>
                <a:cubicBezTo>
                  <a:pt x="800" y="57747"/>
                  <a:pt x="0" y="65329"/>
                  <a:pt x="1130" y="71056"/>
                </a:cubicBezTo>
                <a:cubicBezTo>
                  <a:pt x="2362" y="77317"/>
                  <a:pt x="8433" y="81394"/>
                  <a:pt x="14694" y="80162"/>
                </a:cubicBezTo>
                <a:cubicBezTo>
                  <a:pt x="20955" y="78930"/>
                  <a:pt x="25043" y="72847"/>
                  <a:pt x="23812" y="665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 rot="0" flipH="0" flipV="0">
            <a:off x="9738366" y="8169313"/>
            <a:ext cx="49338" cy="37019"/>
          </a:xfrm>
          <a:custGeom>
            <a:pathLst>
              <a:path w="49338" h="37019">
                <a:moveTo>
                  <a:pt x="9778" y="14312"/>
                </a:moveTo>
                <a:lnTo>
                  <a:pt x="9766" y="14324"/>
                </a:lnTo>
                <a:lnTo>
                  <a:pt x="9866" y="14287"/>
                </a:lnTo>
                <a:close/>
                <a:moveTo>
                  <a:pt x="9296" y="14540"/>
                </a:moveTo>
                <a:lnTo>
                  <a:pt x="9220" y="14578"/>
                </a:lnTo>
                <a:lnTo>
                  <a:pt x="9474" y="14464"/>
                </a:lnTo>
                <a:close/>
                <a:moveTo>
                  <a:pt x="8737" y="14832"/>
                </a:moveTo>
                <a:lnTo>
                  <a:pt x="8674" y="14870"/>
                </a:lnTo>
                <a:lnTo>
                  <a:pt x="8940" y="14731"/>
                </a:lnTo>
                <a:close/>
                <a:moveTo>
                  <a:pt x="21982" y="16140"/>
                </a:moveTo>
                <a:cubicBezTo>
                  <a:pt x="19938" y="14262"/>
                  <a:pt x="16305" y="11988"/>
                  <a:pt x="10768" y="13932"/>
                </a:cubicBezTo>
                <a:cubicBezTo>
                  <a:pt x="14629" y="12636"/>
                  <a:pt x="18909" y="13487"/>
                  <a:pt x="21982" y="16140"/>
                </a:cubicBezTo>
                <a:moveTo>
                  <a:pt x="23049" y="32612"/>
                </a:moveTo>
                <a:cubicBezTo>
                  <a:pt x="22389" y="33349"/>
                  <a:pt x="21639" y="34009"/>
                  <a:pt x="20763" y="34568"/>
                </a:cubicBezTo>
                <a:cubicBezTo>
                  <a:pt x="17016" y="37019"/>
                  <a:pt x="14032" y="36511"/>
                  <a:pt x="12940" y="36371"/>
                </a:cubicBezTo>
                <a:cubicBezTo>
                  <a:pt x="8699" y="35813"/>
                  <a:pt x="6032" y="33577"/>
                  <a:pt x="4343" y="30555"/>
                </a:cubicBezTo>
                <a:cubicBezTo>
                  <a:pt x="4114" y="30148"/>
                  <a:pt x="0" y="23100"/>
                  <a:pt x="6337" y="16598"/>
                </a:cubicBezTo>
                <a:cubicBezTo>
                  <a:pt x="8242" y="14654"/>
                  <a:pt x="20890" y="3403"/>
                  <a:pt x="34987" y="1054"/>
                </a:cubicBezTo>
                <a:cubicBezTo>
                  <a:pt x="41286" y="0"/>
                  <a:pt x="47243" y="4254"/>
                  <a:pt x="48297" y="10553"/>
                </a:cubicBezTo>
                <a:cubicBezTo>
                  <a:pt x="49338" y="16852"/>
                  <a:pt x="45083" y="22808"/>
                  <a:pt x="38797" y="23862"/>
                </a:cubicBezTo>
                <a:cubicBezTo>
                  <a:pt x="31558" y="25068"/>
                  <a:pt x="24217" y="31545"/>
                  <a:pt x="23049" y="326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Freeform 3192"/>
          <p:cNvSpPr/>
          <p:nvPr/>
        </p:nvSpPr>
        <p:spPr>
          <a:xfrm rot="0" flipH="0" flipV="0">
            <a:off x="9748648" y="8205500"/>
            <a:ext cx="27203" cy="24320"/>
          </a:xfrm>
          <a:custGeom>
            <a:pathLst>
              <a:path w="27203" h="24320">
                <a:moveTo>
                  <a:pt x="21958" y="18961"/>
                </a:moveTo>
                <a:lnTo>
                  <a:pt x="21793" y="19176"/>
                </a:lnTo>
                <a:lnTo>
                  <a:pt x="21920" y="18999"/>
                </a:lnTo>
                <a:close/>
                <a:moveTo>
                  <a:pt x="21666" y="19367"/>
                </a:moveTo>
                <a:lnTo>
                  <a:pt x="21298" y="19786"/>
                </a:lnTo>
                <a:cubicBezTo>
                  <a:pt x="21425" y="19646"/>
                  <a:pt x="21552" y="19507"/>
                  <a:pt x="21666" y="19367"/>
                </a:cubicBezTo>
                <a:moveTo>
                  <a:pt x="15342" y="1016"/>
                </a:moveTo>
                <a:lnTo>
                  <a:pt x="15634" y="1016"/>
                </a:lnTo>
                <a:cubicBezTo>
                  <a:pt x="22021" y="1016"/>
                  <a:pt x="27203" y="6198"/>
                  <a:pt x="27203" y="12573"/>
                </a:cubicBezTo>
                <a:cubicBezTo>
                  <a:pt x="27203" y="18961"/>
                  <a:pt x="22021" y="24142"/>
                  <a:pt x="15634" y="24142"/>
                </a:cubicBezTo>
                <a:cubicBezTo>
                  <a:pt x="12700" y="24142"/>
                  <a:pt x="10643" y="24320"/>
                  <a:pt x="10059" y="24206"/>
                </a:cubicBezTo>
                <a:cubicBezTo>
                  <a:pt x="7049" y="23596"/>
                  <a:pt x="5093" y="22136"/>
                  <a:pt x="3721" y="20650"/>
                </a:cubicBezTo>
                <a:cubicBezTo>
                  <a:pt x="1448" y="18174"/>
                  <a:pt x="0" y="14961"/>
                  <a:pt x="877" y="10516"/>
                </a:cubicBezTo>
                <a:cubicBezTo>
                  <a:pt x="1080" y="9436"/>
                  <a:pt x="1550" y="7303"/>
                  <a:pt x="3798" y="4687"/>
                </a:cubicBezTo>
                <a:cubicBezTo>
                  <a:pt x="6744" y="1270"/>
                  <a:pt x="11240" y="0"/>
                  <a:pt x="15342" y="101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3" name="Freeform 3193"/>
          <p:cNvSpPr/>
          <p:nvPr/>
        </p:nvSpPr>
        <p:spPr>
          <a:xfrm rot="0" flipH="0" flipV="0">
            <a:off x="9741117" y="8288229"/>
            <a:ext cx="196582" cy="177406"/>
          </a:xfrm>
          <a:custGeom>
            <a:pathLst>
              <a:path w="196582" h="177406">
                <a:moveTo>
                  <a:pt x="342" y="14770"/>
                </a:moveTo>
                <a:cubicBezTo>
                  <a:pt x="0" y="12256"/>
                  <a:pt x="468" y="9602"/>
                  <a:pt x="1878" y="7252"/>
                </a:cubicBezTo>
                <a:cubicBezTo>
                  <a:pt x="5167" y="1791"/>
                  <a:pt x="12267" y="0"/>
                  <a:pt x="17741" y="3290"/>
                </a:cubicBezTo>
                <a:cubicBezTo>
                  <a:pt x="17867" y="3366"/>
                  <a:pt x="22554" y="5614"/>
                  <a:pt x="23367" y="12624"/>
                </a:cubicBezTo>
                <a:cubicBezTo>
                  <a:pt x="23862" y="16713"/>
                  <a:pt x="26567" y="38049"/>
                  <a:pt x="39026" y="59054"/>
                </a:cubicBezTo>
                <a:cubicBezTo>
                  <a:pt x="47103" y="72681"/>
                  <a:pt x="55307" y="89382"/>
                  <a:pt x="66204" y="100914"/>
                </a:cubicBezTo>
                <a:cubicBezTo>
                  <a:pt x="81177" y="116801"/>
                  <a:pt x="107199" y="135508"/>
                  <a:pt x="133717" y="145249"/>
                </a:cubicBezTo>
                <a:cubicBezTo>
                  <a:pt x="149871" y="151193"/>
                  <a:pt x="166229" y="153974"/>
                  <a:pt x="179945" y="149390"/>
                </a:cubicBezTo>
                <a:cubicBezTo>
                  <a:pt x="185990" y="147370"/>
                  <a:pt x="192556" y="150647"/>
                  <a:pt x="194575" y="156705"/>
                </a:cubicBezTo>
                <a:cubicBezTo>
                  <a:pt x="196582" y="162763"/>
                  <a:pt x="193305" y="169303"/>
                  <a:pt x="187260" y="171335"/>
                </a:cubicBezTo>
                <a:cubicBezTo>
                  <a:pt x="169010" y="177406"/>
                  <a:pt x="147217" y="174853"/>
                  <a:pt x="125741" y="166954"/>
                </a:cubicBezTo>
                <a:cubicBezTo>
                  <a:pt x="95757" y="155943"/>
                  <a:pt x="66331" y="134746"/>
                  <a:pt x="49376" y="116801"/>
                </a:cubicBezTo>
                <a:cubicBezTo>
                  <a:pt x="37375" y="104089"/>
                  <a:pt x="28028" y="85851"/>
                  <a:pt x="19125" y="70840"/>
                </a:cubicBezTo>
                <a:cubicBezTo>
                  <a:pt x="4253" y="45719"/>
                  <a:pt x="989" y="20218"/>
                  <a:pt x="405" y="15316"/>
                </a:cubicBezTo>
                <a:cubicBezTo>
                  <a:pt x="380" y="15062"/>
                  <a:pt x="342" y="14770"/>
                  <a:pt x="342" y="147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 rot="0" flipH="0" flipV="0">
            <a:off x="9843335" y="8343540"/>
            <a:ext cx="162559" cy="116547"/>
          </a:xfrm>
          <a:custGeom>
            <a:pathLst>
              <a:path w="162559" h="116547">
                <a:moveTo>
                  <a:pt x="4127" y="20459"/>
                </a:moveTo>
                <a:cubicBezTo>
                  <a:pt x="0" y="15811"/>
                  <a:pt x="292" y="8661"/>
                  <a:pt x="4850" y="4369"/>
                </a:cubicBezTo>
                <a:cubicBezTo>
                  <a:pt x="9499" y="0"/>
                  <a:pt x="16827" y="216"/>
                  <a:pt x="21195" y="4864"/>
                </a:cubicBezTo>
                <a:cubicBezTo>
                  <a:pt x="23646" y="7467"/>
                  <a:pt x="26872" y="13754"/>
                  <a:pt x="29946" y="21309"/>
                </a:cubicBezTo>
                <a:cubicBezTo>
                  <a:pt x="33082" y="29056"/>
                  <a:pt x="36359" y="38556"/>
                  <a:pt x="39864" y="43090"/>
                </a:cubicBezTo>
                <a:cubicBezTo>
                  <a:pt x="68249" y="79793"/>
                  <a:pt x="104799" y="92950"/>
                  <a:pt x="149910" y="90131"/>
                </a:cubicBezTo>
                <a:cubicBezTo>
                  <a:pt x="156260" y="89737"/>
                  <a:pt x="161759" y="94576"/>
                  <a:pt x="162153" y="100951"/>
                </a:cubicBezTo>
                <a:cubicBezTo>
                  <a:pt x="162559" y="107327"/>
                  <a:pt x="157720" y="112813"/>
                  <a:pt x="151345" y="113219"/>
                </a:cubicBezTo>
                <a:cubicBezTo>
                  <a:pt x="98068" y="116547"/>
                  <a:pt x="55104" y="100583"/>
                  <a:pt x="21576" y="57238"/>
                </a:cubicBezTo>
                <a:cubicBezTo>
                  <a:pt x="17144" y="51510"/>
                  <a:pt x="12483" y="39775"/>
                  <a:pt x="8521" y="30009"/>
                </a:cubicBezTo>
                <a:cubicBezTo>
                  <a:pt x="6920" y="26059"/>
                  <a:pt x="4317" y="20827"/>
                  <a:pt x="4127" y="2045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 rot="0" flipH="0" flipV="0">
            <a:off x="9929885" y="8387092"/>
            <a:ext cx="133717" cy="71843"/>
          </a:xfrm>
          <a:custGeom>
            <a:pathLst>
              <a:path w="133717" h="71843">
                <a:moveTo>
                  <a:pt x="4876" y="21183"/>
                </a:moveTo>
                <a:cubicBezTo>
                  <a:pt x="3886" y="20409"/>
                  <a:pt x="3010" y="19482"/>
                  <a:pt x="2286" y="18377"/>
                </a:cubicBezTo>
                <a:cubicBezTo>
                  <a:pt x="3149" y="19698"/>
                  <a:pt x="4064" y="20574"/>
                  <a:pt x="4876" y="21183"/>
                </a:cubicBezTo>
                <a:moveTo>
                  <a:pt x="23367" y="10198"/>
                </a:moveTo>
                <a:cubicBezTo>
                  <a:pt x="24878" y="11760"/>
                  <a:pt x="28409" y="15392"/>
                  <a:pt x="29183" y="16167"/>
                </a:cubicBezTo>
                <a:cubicBezTo>
                  <a:pt x="35749" y="22745"/>
                  <a:pt x="43052" y="29095"/>
                  <a:pt x="51180" y="33705"/>
                </a:cubicBezTo>
                <a:cubicBezTo>
                  <a:pt x="72668" y="45871"/>
                  <a:pt x="93293" y="47586"/>
                  <a:pt x="116585" y="38848"/>
                </a:cubicBezTo>
                <a:cubicBezTo>
                  <a:pt x="122566" y="36613"/>
                  <a:pt x="129234" y="39648"/>
                  <a:pt x="131469" y="45617"/>
                </a:cubicBezTo>
                <a:cubicBezTo>
                  <a:pt x="133717" y="51599"/>
                  <a:pt x="130682" y="58254"/>
                  <a:pt x="124713" y="60502"/>
                </a:cubicBezTo>
                <a:cubicBezTo>
                  <a:pt x="94461" y="71843"/>
                  <a:pt x="67677" y="69633"/>
                  <a:pt x="39788" y="53821"/>
                </a:cubicBezTo>
                <a:cubicBezTo>
                  <a:pt x="29856" y="48195"/>
                  <a:pt x="20852" y="40537"/>
                  <a:pt x="12826" y="32524"/>
                </a:cubicBezTo>
                <a:cubicBezTo>
                  <a:pt x="11073" y="30771"/>
                  <a:pt x="4038" y="23849"/>
                  <a:pt x="2222" y="20231"/>
                </a:cubicBezTo>
                <a:cubicBezTo>
                  <a:pt x="1536" y="18872"/>
                  <a:pt x="546" y="15596"/>
                  <a:pt x="330" y="13919"/>
                </a:cubicBezTo>
                <a:cubicBezTo>
                  <a:pt x="0" y="11620"/>
                  <a:pt x="355" y="9881"/>
                  <a:pt x="571" y="9004"/>
                </a:cubicBezTo>
                <a:cubicBezTo>
                  <a:pt x="1816" y="4292"/>
                  <a:pt x="4888" y="2210"/>
                  <a:pt x="7441" y="1181"/>
                </a:cubicBezTo>
                <a:cubicBezTo>
                  <a:pt x="9600" y="305"/>
                  <a:pt x="12013" y="0"/>
                  <a:pt x="14718" y="698"/>
                </a:cubicBezTo>
                <a:cubicBezTo>
                  <a:pt x="16077" y="1054"/>
                  <a:pt x="19061" y="1803"/>
                  <a:pt x="21627" y="5715"/>
                </a:cubicBezTo>
                <a:cubicBezTo>
                  <a:pt x="22554" y="7112"/>
                  <a:pt x="23125" y="8636"/>
                  <a:pt x="23367" y="1019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 rot="0" flipH="0" flipV="0">
            <a:off x="9977855" y="8320504"/>
            <a:ext cx="83781" cy="131940"/>
          </a:xfrm>
          <a:custGeom>
            <a:pathLst>
              <a:path w="83781" h="131940">
                <a:moveTo>
                  <a:pt x="2908" y="19596"/>
                </a:moveTo>
                <a:cubicBezTo>
                  <a:pt x="0" y="15444"/>
                  <a:pt x="76" y="9691"/>
                  <a:pt x="3466" y="5601"/>
                </a:cubicBezTo>
                <a:cubicBezTo>
                  <a:pt x="7530" y="686"/>
                  <a:pt x="14820" y="0"/>
                  <a:pt x="19748" y="4064"/>
                </a:cubicBezTo>
                <a:cubicBezTo>
                  <a:pt x="21653" y="5626"/>
                  <a:pt x="23786" y="8484"/>
                  <a:pt x="25044" y="12726"/>
                </a:cubicBezTo>
                <a:cubicBezTo>
                  <a:pt x="26695" y="18314"/>
                  <a:pt x="26872" y="29298"/>
                  <a:pt x="27914" y="32359"/>
                </a:cubicBezTo>
                <a:cubicBezTo>
                  <a:pt x="31813" y="44005"/>
                  <a:pt x="40322" y="71246"/>
                  <a:pt x="52336" y="90766"/>
                </a:cubicBezTo>
                <a:cubicBezTo>
                  <a:pt x="55778" y="96367"/>
                  <a:pt x="59473" y="101320"/>
                  <a:pt x="63537" y="104711"/>
                </a:cubicBezTo>
                <a:cubicBezTo>
                  <a:pt x="65950" y="106730"/>
                  <a:pt x="68351" y="108280"/>
                  <a:pt x="71081" y="108102"/>
                </a:cubicBezTo>
                <a:cubicBezTo>
                  <a:pt x="77456" y="107695"/>
                  <a:pt x="82956" y="112521"/>
                  <a:pt x="83362" y="118897"/>
                </a:cubicBezTo>
                <a:cubicBezTo>
                  <a:pt x="83781" y="125259"/>
                  <a:pt x="78942" y="130771"/>
                  <a:pt x="72580" y="131178"/>
                </a:cubicBezTo>
                <a:cubicBezTo>
                  <a:pt x="60908" y="131940"/>
                  <a:pt x="49580" y="125336"/>
                  <a:pt x="40017" y="113448"/>
                </a:cubicBezTo>
                <a:cubicBezTo>
                  <a:pt x="23253" y="92595"/>
                  <a:pt x="11010" y="54635"/>
                  <a:pt x="5981" y="39738"/>
                </a:cubicBezTo>
                <a:cubicBezTo>
                  <a:pt x="4990" y="36791"/>
                  <a:pt x="3174" y="21907"/>
                  <a:pt x="2908" y="1959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 rot="0" flipH="0" flipV="0">
            <a:off x="9992303" y="8320968"/>
            <a:ext cx="250278" cy="150494"/>
          </a:xfrm>
          <a:custGeom>
            <a:pathLst>
              <a:path w="250278" h="150494">
                <a:moveTo>
                  <a:pt x="3441" y="19392"/>
                </a:moveTo>
                <a:cubicBezTo>
                  <a:pt x="8038" y="26618"/>
                  <a:pt x="9791" y="37527"/>
                  <a:pt x="12635" y="49084"/>
                </a:cubicBezTo>
                <a:cubicBezTo>
                  <a:pt x="16166" y="63473"/>
                  <a:pt x="20852" y="78713"/>
                  <a:pt x="30390" y="91477"/>
                </a:cubicBezTo>
                <a:cubicBezTo>
                  <a:pt x="48691" y="115988"/>
                  <a:pt x="89343" y="135228"/>
                  <a:pt x="131939" y="142823"/>
                </a:cubicBezTo>
                <a:cubicBezTo>
                  <a:pt x="174929" y="150494"/>
                  <a:pt x="219391" y="146087"/>
                  <a:pt x="244347" y="126605"/>
                </a:cubicBezTo>
                <a:cubicBezTo>
                  <a:pt x="249376" y="122681"/>
                  <a:pt x="250278" y="115403"/>
                  <a:pt x="246353" y="110374"/>
                </a:cubicBezTo>
                <a:cubicBezTo>
                  <a:pt x="242416" y="105345"/>
                  <a:pt x="235152" y="104456"/>
                  <a:pt x="230123" y="108380"/>
                </a:cubicBezTo>
                <a:cubicBezTo>
                  <a:pt x="209282" y="124649"/>
                  <a:pt x="171906" y="126465"/>
                  <a:pt x="136003" y="120064"/>
                </a:cubicBezTo>
                <a:cubicBezTo>
                  <a:pt x="99732" y="113600"/>
                  <a:pt x="64502" y="98500"/>
                  <a:pt x="48919" y="77634"/>
                </a:cubicBezTo>
                <a:cubicBezTo>
                  <a:pt x="39597" y="65162"/>
                  <a:pt x="36511" y="49554"/>
                  <a:pt x="33273" y="36003"/>
                </a:cubicBezTo>
                <a:cubicBezTo>
                  <a:pt x="30542" y="24598"/>
                  <a:pt x="27647" y="14363"/>
                  <a:pt x="22935" y="6959"/>
                </a:cubicBezTo>
                <a:cubicBezTo>
                  <a:pt x="19506" y="1587"/>
                  <a:pt x="12343" y="0"/>
                  <a:pt x="6958" y="3429"/>
                </a:cubicBezTo>
                <a:cubicBezTo>
                  <a:pt x="1587" y="6858"/>
                  <a:pt x="0" y="14020"/>
                  <a:pt x="3441" y="1939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 rot="0" flipH="0" flipV="0">
            <a:off x="10109549" y="8334267"/>
            <a:ext cx="161060" cy="116813"/>
          </a:xfrm>
          <a:custGeom>
            <a:pathLst>
              <a:path w="161060" h="116813">
                <a:moveTo>
                  <a:pt x="18008" y="21856"/>
                </a:moveTo>
                <a:cubicBezTo>
                  <a:pt x="19862" y="20904"/>
                  <a:pt x="21513" y="19418"/>
                  <a:pt x="22745" y="17132"/>
                </a:cubicBezTo>
                <a:cubicBezTo>
                  <a:pt x="21627" y="19215"/>
                  <a:pt x="19951" y="20815"/>
                  <a:pt x="18008" y="21856"/>
                </a:cubicBezTo>
                <a:moveTo>
                  <a:pt x="3988" y="19405"/>
                </a:moveTo>
                <a:cubicBezTo>
                  <a:pt x="813" y="15888"/>
                  <a:pt x="0" y="10592"/>
                  <a:pt x="2387" y="6172"/>
                </a:cubicBezTo>
                <a:cubicBezTo>
                  <a:pt x="4775" y="1752"/>
                  <a:pt x="8395" y="0"/>
                  <a:pt x="12789" y="63"/>
                </a:cubicBezTo>
                <a:cubicBezTo>
                  <a:pt x="14491" y="89"/>
                  <a:pt x="18084" y="355"/>
                  <a:pt x="21411" y="4038"/>
                </a:cubicBezTo>
                <a:cubicBezTo>
                  <a:pt x="22757" y="5524"/>
                  <a:pt x="28269" y="15761"/>
                  <a:pt x="29463" y="17627"/>
                </a:cubicBezTo>
                <a:cubicBezTo>
                  <a:pt x="35026" y="26148"/>
                  <a:pt x="44004" y="32308"/>
                  <a:pt x="51586" y="38886"/>
                </a:cubicBezTo>
                <a:cubicBezTo>
                  <a:pt x="63473" y="49211"/>
                  <a:pt x="79412" y="66496"/>
                  <a:pt x="97116" y="78396"/>
                </a:cubicBezTo>
                <a:cubicBezTo>
                  <a:pt x="111416" y="87997"/>
                  <a:pt x="126910" y="94563"/>
                  <a:pt x="142036" y="85762"/>
                </a:cubicBezTo>
                <a:cubicBezTo>
                  <a:pt x="147547" y="82549"/>
                  <a:pt x="154634" y="84416"/>
                  <a:pt x="157847" y="89928"/>
                </a:cubicBezTo>
                <a:cubicBezTo>
                  <a:pt x="161060" y="95439"/>
                  <a:pt x="159181" y="102526"/>
                  <a:pt x="153682" y="105739"/>
                </a:cubicBezTo>
                <a:cubicBezTo>
                  <a:pt x="134670" y="116813"/>
                  <a:pt x="115086" y="114286"/>
                  <a:pt x="96506" y="104850"/>
                </a:cubicBezTo>
                <a:cubicBezTo>
                  <a:pt x="73189" y="93014"/>
                  <a:pt x="51586" y="69506"/>
                  <a:pt x="36410" y="56349"/>
                </a:cubicBezTo>
                <a:cubicBezTo>
                  <a:pt x="27266" y="48398"/>
                  <a:pt x="16802" y="40550"/>
                  <a:pt x="10096" y="30225"/>
                </a:cubicBezTo>
                <a:cubicBezTo>
                  <a:pt x="9284" y="28980"/>
                  <a:pt x="5182" y="21564"/>
                  <a:pt x="3988" y="1940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Freeform 3199"/>
          <p:cNvSpPr/>
          <p:nvPr/>
        </p:nvSpPr>
        <p:spPr>
          <a:xfrm rot="0" flipH="0" flipV="0">
            <a:off x="10109807" y="8329100"/>
            <a:ext cx="128624" cy="129107"/>
          </a:xfrm>
          <a:custGeom>
            <a:pathLst>
              <a:path w="128624" h="129107">
                <a:moveTo>
                  <a:pt x="8089" y="23799"/>
                </a:moveTo>
                <a:cubicBezTo>
                  <a:pt x="8215" y="23849"/>
                  <a:pt x="8342" y="23900"/>
                  <a:pt x="8469" y="23938"/>
                </a:cubicBezTo>
                <a:close/>
                <a:moveTo>
                  <a:pt x="2883" y="19837"/>
                </a:moveTo>
                <a:cubicBezTo>
                  <a:pt x="736" y="16891"/>
                  <a:pt x="0" y="12979"/>
                  <a:pt x="1257" y="9271"/>
                </a:cubicBezTo>
                <a:cubicBezTo>
                  <a:pt x="3327" y="3225"/>
                  <a:pt x="9905" y="0"/>
                  <a:pt x="15937" y="2057"/>
                </a:cubicBezTo>
                <a:cubicBezTo>
                  <a:pt x="22414" y="4267"/>
                  <a:pt x="25602" y="8890"/>
                  <a:pt x="26275" y="15417"/>
                </a:cubicBezTo>
                <a:cubicBezTo>
                  <a:pt x="26529" y="17945"/>
                  <a:pt x="26224" y="21031"/>
                  <a:pt x="25640" y="24230"/>
                </a:cubicBezTo>
                <a:cubicBezTo>
                  <a:pt x="25310" y="25945"/>
                  <a:pt x="24560" y="27710"/>
                  <a:pt x="24764" y="29107"/>
                </a:cubicBezTo>
                <a:cubicBezTo>
                  <a:pt x="25411" y="33387"/>
                  <a:pt x="30148" y="40563"/>
                  <a:pt x="32358" y="44017"/>
                </a:cubicBezTo>
                <a:cubicBezTo>
                  <a:pt x="41451" y="58203"/>
                  <a:pt x="53974" y="74713"/>
                  <a:pt x="69023" y="87032"/>
                </a:cubicBezTo>
                <a:cubicBezTo>
                  <a:pt x="82498" y="98093"/>
                  <a:pt x="97992" y="105929"/>
                  <a:pt x="114908" y="103796"/>
                </a:cubicBezTo>
                <a:cubicBezTo>
                  <a:pt x="121233" y="102996"/>
                  <a:pt x="127024" y="107492"/>
                  <a:pt x="127824" y="113816"/>
                </a:cubicBezTo>
                <a:cubicBezTo>
                  <a:pt x="128624" y="120153"/>
                  <a:pt x="124141" y="125932"/>
                  <a:pt x="117804" y="126745"/>
                </a:cubicBezTo>
                <a:cubicBezTo>
                  <a:pt x="98995" y="129107"/>
                  <a:pt x="81215" y="123341"/>
                  <a:pt x="65277" y="112952"/>
                </a:cubicBezTo>
                <a:cubicBezTo>
                  <a:pt x="43509" y="98767"/>
                  <a:pt x="25272" y="75818"/>
                  <a:pt x="12889" y="56488"/>
                </a:cubicBezTo>
                <a:cubicBezTo>
                  <a:pt x="9409" y="51040"/>
                  <a:pt x="2921" y="39280"/>
                  <a:pt x="1905" y="32549"/>
                </a:cubicBezTo>
                <a:cubicBezTo>
                  <a:pt x="1460" y="29513"/>
                  <a:pt x="2349" y="23164"/>
                  <a:pt x="2883" y="198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0" name="Freeform 3200"/>
          <p:cNvSpPr/>
          <p:nvPr/>
        </p:nvSpPr>
        <p:spPr>
          <a:xfrm rot="0" flipH="0" flipV="0">
            <a:off x="10112967" y="8329715"/>
            <a:ext cx="177215" cy="122948"/>
          </a:xfrm>
          <a:custGeom>
            <a:pathLst>
              <a:path w="177215" h="122948">
                <a:moveTo>
                  <a:pt x="8140" y="22961"/>
                </a:moveTo>
                <a:cubicBezTo>
                  <a:pt x="4381" y="21641"/>
                  <a:pt x="1410" y="18428"/>
                  <a:pt x="597" y="14249"/>
                </a:cubicBezTo>
                <a:cubicBezTo>
                  <a:pt x="1778" y="20345"/>
                  <a:pt x="5626" y="22187"/>
                  <a:pt x="8140" y="22961"/>
                </a:cubicBezTo>
                <a:moveTo>
                  <a:pt x="18300" y="21704"/>
                </a:moveTo>
                <a:cubicBezTo>
                  <a:pt x="17068" y="22517"/>
                  <a:pt x="15671" y="23100"/>
                  <a:pt x="14147" y="23405"/>
                </a:cubicBezTo>
                <a:cubicBezTo>
                  <a:pt x="13054" y="23608"/>
                  <a:pt x="11950" y="23659"/>
                  <a:pt x="10895" y="23557"/>
                </a:cubicBezTo>
                <a:cubicBezTo>
                  <a:pt x="13181" y="23824"/>
                  <a:pt x="15772" y="23481"/>
                  <a:pt x="18300" y="21704"/>
                </a:cubicBezTo>
                <a:moveTo>
                  <a:pt x="22617" y="7404"/>
                </a:moveTo>
                <a:cubicBezTo>
                  <a:pt x="26605" y="12116"/>
                  <a:pt x="32346" y="17031"/>
                  <a:pt x="36511" y="20802"/>
                </a:cubicBezTo>
                <a:cubicBezTo>
                  <a:pt x="46011" y="29399"/>
                  <a:pt x="57479" y="35470"/>
                  <a:pt x="68109" y="42544"/>
                </a:cubicBezTo>
                <a:cubicBezTo>
                  <a:pt x="102234" y="65302"/>
                  <a:pt x="125843" y="91617"/>
                  <a:pt x="166762" y="99059"/>
                </a:cubicBezTo>
                <a:cubicBezTo>
                  <a:pt x="173049" y="100202"/>
                  <a:pt x="177215" y="106222"/>
                  <a:pt x="176084" y="112496"/>
                </a:cubicBezTo>
                <a:cubicBezTo>
                  <a:pt x="174941" y="118782"/>
                  <a:pt x="168909" y="122948"/>
                  <a:pt x="162635" y="121805"/>
                </a:cubicBezTo>
                <a:cubicBezTo>
                  <a:pt x="118363" y="113753"/>
                  <a:pt x="92201" y="86410"/>
                  <a:pt x="55269" y="61797"/>
                </a:cubicBezTo>
                <a:cubicBezTo>
                  <a:pt x="43712" y="54076"/>
                  <a:pt x="31355" y="47306"/>
                  <a:pt x="21005" y="37946"/>
                </a:cubicBezTo>
                <a:cubicBezTo>
                  <a:pt x="15315" y="32803"/>
                  <a:pt x="7353" y="25754"/>
                  <a:pt x="2616" y="19418"/>
                </a:cubicBezTo>
                <a:cubicBezTo>
                  <a:pt x="1346" y="17716"/>
                  <a:pt x="0" y="14681"/>
                  <a:pt x="330" y="11214"/>
                </a:cubicBezTo>
                <a:cubicBezTo>
                  <a:pt x="648" y="7899"/>
                  <a:pt x="2870" y="4737"/>
                  <a:pt x="3683" y="3911"/>
                </a:cubicBezTo>
                <a:cubicBezTo>
                  <a:pt x="7467" y="76"/>
                  <a:pt x="11607" y="0"/>
                  <a:pt x="14807" y="825"/>
                </a:cubicBezTo>
                <a:cubicBezTo>
                  <a:pt x="16890" y="1359"/>
                  <a:pt x="20751" y="2553"/>
                  <a:pt x="22617" y="740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 rot="0" flipH="0" flipV="0">
            <a:off x="10200527" y="8359831"/>
            <a:ext cx="116001" cy="114960"/>
          </a:xfrm>
          <a:custGeom>
            <a:pathLst>
              <a:path w="116001" h="114960">
                <a:moveTo>
                  <a:pt x="25590" y="13830"/>
                </a:moveTo>
                <a:lnTo>
                  <a:pt x="25578" y="14007"/>
                </a:lnTo>
                <a:lnTo>
                  <a:pt x="25590" y="13918"/>
                </a:lnTo>
                <a:close/>
                <a:moveTo>
                  <a:pt x="25565" y="14185"/>
                </a:moveTo>
                <a:cubicBezTo>
                  <a:pt x="25464" y="15430"/>
                  <a:pt x="25159" y="16674"/>
                  <a:pt x="24625" y="17855"/>
                </a:cubicBezTo>
                <a:cubicBezTo>
                  <a:pt x="25121" y="16776"/>
                  <a:pt x="25464" y="15557"/>
                  <a:pt x="25565" y="14185"/>
                </a:cubicBezTo>
                <a:moveTo>
                  <a:pt x="24511" y="18109"/>
                </a:moveTo>
                <a:lnTo>
                  <a:pt x="24359" y="18427"/>
                </a:lnTo>
                <a:lnTo>
                  <a:pt x="24409" y="18325"/>
                </a:lnTo>
                <a:close/>
                <a:moveTo>
                  <a:pt x="23330" y="6312"/>
                </a:moveTo>
                <a:cubicBezTo>
                  <a:pt x="26694" y="9055"/>
                  <a:pt x="56171" y="33146"/>
                  <a:pt x="61619" y="37553"/>
                </a:cubicBezTo>
                <a:cubicBezTo>
                  <a:pt x="81139" y="53365"/>
                  <a:pt x="93788" y="76390"/>
                  <a:pt x="111492" y="94094"/>
                </a:cubicBezTo>
                <a:cubicBezTo>
                  <a:pt x="116001" y="98615"/>
                  <a:pt x="116001" y="105930"/>
                  <a:pt x="111492" y="110451"/>
                </a:cubicBezTo>
                <a:cubicBezTo>
                  <a:pt x="106971" y="114960"/>
                  <a:pt x="99656" y="114960"/>
                  <a:pt x="95147" y="110451"/>
                </a:cubicBezTo>
                <a:cubicBezTo>
                  <a:pt x="78002" y="93306"/>
                  <a:pt x="65976" y="70827"/>
                  <a:pt x="47065" y="55524"/>
                </a:cubicBezTo>
                <a:cubicBezTo>
                  <a:pt x="41020" y="50634"/>
                  <a:pt x="12014" y="27723"/>
                  <a:pt x="6693" y="22427"/>
                </a:cubicBezTo>
                <a:cubicBezTo>
                  <a:pt x="0" y="15760"/>
                  <a:pt x="3365" y="8585"/>
                  <a:pt x="4051" y="7392"/>
                </a:cubicBezTo>
                <a:cubicBezTo>
                  <a:pt x="7264" y="1880"/>
                  <a:pt x="14338" y="0"/>
                  <a:pt x="19863" y="3201"/>
                </a:cubicBezTo>
                <a:cubicBezTo>
                  <a:pt x="21247" y="4026"/>
                  <a:pt x="22415" y="5080"/>
                  <a:pt x="23330" y="63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/>
          <p:cNvSpPr/>
          <p:nvPr/>
        </p:nvSpPr>
        <p:spPr>
          <a:xfrm rot="0" flipH="0" flipV="0">
            <a:off x="10186832" y="8383844"/>
            <a:ext cx="126046" cy="148526"/>
          </a:xfrm>
          <a:custGeom>
            <a:pathLst>
              <a:path w="126046" h="148526">
                <a:moveTo>
                  <a:pt x="91401" y="59499"/>
                </a:moveTo>
                <a:cubicBezTo>
                  <a:pt x="91084" y="58204"/>
                  <a:pt x="90741" y="56909"/>
                  <a:pt x="90398" y="55626"/>
                </a:cubicBezTo>
                <a:cubicBezTo>
                  <a:pt x="86982" y="43142"/>
                  <a:pt x="82270" y="31128"/>
                  <a:pt x="72656" y="20663"/>
                </a:cubicBezTo>
                <a:cubicBezTo>
                  <a:pt x="68351" y="15964"/>
                  <a:pt x="68656" y="8636"/>
                  <a:pt x="73355" y="4318"/>
                </a:cubicBezTo>
                <a:cubicBezTo>
                  <a:pt x="78054" y="0"/>
                  <a:pt x="85382" y="318"/>
                  <a:pt x="89687" y="5017"/>
                </a:cubicBezTo>
                <a:cubicBezTo>
                  <a:pt x="101980" y="18415"/>
                  <a:pt x="108342" y="33592"/>
                  <a:pt x="112698" y="49543"/>
                </a:cubicBezTo>
                <a:cubicBezTo>
                  <a:pt x="116547" y="63664"/>
                  <a:pt x="118731" y="78383"/>
                  <a:pt x="123011" y="92671"/>
                </a:cubicBezTo>
                <a:cubicBezTo>
                  <a:pt x="125703" y="101612"/>
                  <a:pt x="126046" y="112661"/>
                  <a:pt x="126046" y="122160"/>
                </a:cubicBezTo>
                <a:cubicBezTo>
                  <a:pt x="126046" y="125450"/>
                  <a:pt x="125881" y="132777"/>
                  <a:pt x="125373" y="136346"/>
                </a:cubicBezTo>
                <a:cubicBezTo>
                  <a:pt x="124954" y="139267"/>
                  <a:pt x="124027" y="141299"/>
                  <a:pt x="123443" y="142290"/>
                </a:cubicBezTo>
                <a:cubicBezTo>
                  <a:pt x="120877" y="146582"/>
                  <a:pt x="117258" y="147776"/>
                  <a:pt x="114375" y="148043"/>
                </a:cubicBezTo>
                <a:cubicBezTo>
                  <a:pt x="111975" y="148259"/>
                  <a:pt x="104888" y="148526"/>
                  <a:pt x="101814" y="139331"/>
                </a:cubicBezTo>
                <a:cubicBezTo>
                  <a:pt x="97268" y="125653"/>
                  <a:pt x="97624" y="110299"/>
                  <a:pt x="92645" y="96557"/>
                </a:cubicBezTo>
                <a:cubicBezTo>
                  <a:pt x="89725" y="88569"/>
                  <a:pt x="87147" y="83997"/>
                  <a:pt x="83591" y="81533"/>
                </a:cubicBezTo>
                <a:cubicBezTo>
                  <a:pt x="80048" y="79095"/>
                  <a:pt x="75920" y="78853"/>
                  <a:pt x="71120" y="78142"/>
                </a:cubicBezTo>
                <a:cubicBezTo>
                  <a:pt x="64732" y="77202"/>
                  <a:pt x="57467" y="76110"/>
                  <a:pt x="48984" y="73113"/>
                </a:cubicBezTo>
                <a:cubicBezTo>
                  <a:pt x="33845" y="67766"/>
                  <a:pt x="19964" y="55321"/>
                  <a:pt x="6743" y="46507"/>
                </a:cubicBezTo>
                <a:cubicBezTo>
                  <a:pt x="1435" y="42964"/>
                  <a:pt x="0" y="35776"/>
                  <a:pt x="3530" y="30467"/>
                </a:cubicBezTo>
                <a:cubicBezTo>
                  <a:pt x="7074" y="25159"/>
                  <a:pt x="14262" y="23724"/>
                  <a:pt x="19570" y="27267"/>
                </a:cubicBezTo>
                <a:cubicBezTo>
                  <a:pt x="31292" y="35077"/>
                  <a:pt x="43269" y="46571"/>
                  <a:pt x="56692" y="51308"/>
                </a:cubicBezTo>
                <a:cubicBezTo>
                  <a:pt x="66192" y="54674"/>
                  <a:pt x="73926" y="55004"/>
                  <a:pt x="80467" y="56236"/>
                </a:cubicBezTo>
                <a:cubicBezTo>
                  <a:pt x="84391" y="56972"/>
                  <a:pt x="88011" y="57963"/>
                  <a:pt x="91401" y="5949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3" name="Freeform 3203"/>
          <p:cNvSpPr/>
          <p:nvPr/>
        </p:nvSpPr>
        <p:spPr>
          <a:xfrm rot="0" flipH="0" flipV="0">
            <a:off x="10292675" y="8394230"/>
            <a:ext cx="34061" cy="108394"/>
          </a:xfrm>
          <a:custGeom>
            <a:pathLst>
              <a:path w="34061" h="108394">
                <a:moveTo>
                  <a:pt x="22504" y="90754"/>
                </a:moveTo>
                <a:lnTo>
                  <a:pt x="22516" y="90792"/>
                </a:lnTo>
                <a:close/>
                <a:moveTo>
                  <a:pt x="22643" y="91071"/>
                </a:moveTo>
                <a:cubicBezTo>
                  <a:pt x="22999" y="91935"/>
                  <a:pt x="23278" y="92849"/>
                  <a:pt x="23405" y="93801"/>
                </a:cubicBezTo>
                <a:cubicBezTo>
                  <a:pt x="23253" y="92735"/>
                  <a:pt x="22973" y="91833"/>
                  <a:pt x="22643" y="91071"/>
                </a:cubicBezTo>
                <a:moveTo>
                  <a:pt x="3645" y="87567"/>
                </a:moveTo>
                <a:lnTo>
                  <a:pt x="4051" y="86665"/>
                </a:lnTo>
                <a:cubicBezTo>
                  <a:pt x="6909" y="80455"/>
                  <a:pt x="7163" y="71895"/>
                  <a:pt x="8192" y="65266"/>
                </a:cubicBezTo>
                <a:cubicBezTo>
                  <a:pt x="10909" y="47600"/>
                  <a:pt x="10732" y="31103"/>
                  <a:pt x="8954" y="13297"/>
                </a:cubicBezTo>
                <a:cubicBezTo>
                  <a:pt x="8319" y="6947"/>
                  <a:pt x="12954" y="1283"/>
                  <a:pt x="19304" y="635"/>
                </a:cubicBezTo>
                <a:cubicBezTo>
                  <a:pt x="25653" y="0"/>
                  <a:pt x="31317" y="4648"/>
                  <a:pt x="31952" y="10986"/>
                </a:cubicBezTo>
                <a:cubicBezTo>
                  <a:pt x="33933" y="30798"/>
                  <a:pt x="34061" y="49124"/>
                  <a:pt x="31038" y="68783"/>
                </a:cubicBezTo>
                <a:cubicBezTo>
                  <a:pt x="29717" y="77356"/>
                  <a:pt x="28752" y="88316"/>
                  <a:pt x="25044" y="96354"/>
                </a:cubicBezTo>
                <a:cubicBezTo>
                  <a:pt x="24243" y="98119"/>
                  <a:pt x="22251" y="102069"/>
                  <a:pt x="21234" y="103263"/>
                </a:cubicBezTo>
                <a:cubicBezTo>
                  <a:pt x="20041" y="104647"/>
                  <a:pt x="18796" y="105511"/>
                  <a:pt x="17805" y="106057"/>
                </a:cubicBezTo>
                <a:cubicBezTo>
                  <a:pt x="13488" y="108394"/>
                  <a:pt x="9601" y="107822"/>
                  <a:pt x="6299" y="105879"/>
                </a:cubicBezTo>
                <a:cubicBezTo>
                  <a:pt x="4445" y="104787"/>
                  <a:pt x="1384" y="102679"/>
                  <a:pt x="559" y="97319"/>
                </a:cubicBezTo>
                <a:cubicBezTo>
                  <a:pt x="0" y="93624"/>
                  <a:pt x="1245" y="90069"/>
                  <a:pt x="3645" y="8756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4" name="Freeform 3204"/>
          <p:cNvSpPr/>
          <p:nvPr/>
        </p:nvSpPr>
        <p:spPr>
          <a:xfrm rot="0" flipH="0" flipV="0">
            <a:off x="10287122" y="8392968"/>
            <a:ext cx="89241" cy="102463"/>
          </a:xfrm>
          <a:custGeom>
            <a:pathLst>
              <a:path w="89241" h="102463">
                <a:moveTo>
                  <a:pt x="23456" y="95923"/>
                </a:moveTo>
                <a:cubicBezTo>
                  <a:pt x="23532" y="95758"/>
                  <a:pt x="23621" y="95581"/>
                  <a:pt x="23709" y="95403"/>
                </a:cubicBezTo>
                <a:close/>
                <a:moveTo>
                  <a:pt x="23418" y="95999"/>
                </a:moveTo>
                <a:cubicBezTo>
                  <a:pt x="23076" y="96659"/>
                  <a:pt x="22669" y="97281"/>
                  <a:pt x="22199" y="97853"/>
                </a:cubicBezTo>
                <a:cubicBezTo>
                  <a:pt x="22669" y="97294"/>
                  <a:pt x="23063" y="96684"/>
                  <a:pt x="23418" y="95999"/>
                </a:cubicBezTo>
                <a:moveTo>
                  <a:pt x="22085" y="98005"/>
                </a:moveTo>
                <a:lnTo>
                  <a:pt x="21958" y="98158"/>
                </a:lnTo>
                <a:lnTo>
                  <a:pt x="21996" y="98107"/>
                </a:lnTo>
                <a:close/>
                <a:moveTo>
                  <a:pt x="14427" y="78893"/>
                </a:moveTo>
                <a:cubicBezTo>
                  <a:pt x="34758" y="61075"/>
                  <a:pt x="60019" y="37859"/>
                  <a:pt x="65327" y="10376"/>
                </a:cubicBezTo>
                <a:cubicBezTo>
                  <a:pt x="66534" y="4102"/>
                  <a:pt x="72604" y="0"/>
                  <a:pt x="78866" y="1207"/>
                </a:cubicBezTo>
                <a:cubicBezTo>
                  <a:pt x="85127" y="2413"/>
                  <a:pt x="89241" y="8484"/>
                  <a:pt x="88022" y="14758"/>
                </a:cubicBezTo>
                <a:cubicBezTo>
                  <a:pt x="81698" y="47537"/>
                  <a:pt x="52589" y="76226"/>
                  <a:pt x="28548" y="97256"/>
                </a:cubicBezTo>
                <a:cubicBezTo>
                  <a:pt x="24281" y="101003"/>
                  <a:pt x="18846" y="101790"/>
                  <a:pt x="15773" y="101917"/>
                </a:cubicBezTo>
                <a:cubicBezTo>
                  <a:pt x="13385" y="102463"/>
                  <a:pt x="10807" y="102273"/>
                  <a:pt x="8394" y="101193"/>
                </a:cubicBezTo>
                <a:cubicBezTo>
                  <a:pt x="2578" y="98564"/>
                  <a:pt x="0" y="91707"/>
                  <a:pt x="2616" y="85890"/>
                </a:cubicBezTo>
                <a:cubicBezTo>
                  <a:pt x="4267" y="82246"/>
                  <a:pt x="7010" y="79871"/>
                  <a:pt x="11353" y="79020"/>
                </a:cubicBezTo>
                <a:cubicBezTo>
                  <a:pt x="11887" y="78905"/>
                  <a:pt x="13284" y="78893"/>
                  <a:pt x="14427" y="7889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5" name="Freeform 3205"/>
          <p:cNvSpPr/>
          <p:nvPr/>
        </p:nvSpPr>
        <p:spPr>
          <a:xfrm rot="0" flipH="0" flipV="0">
            <a:off x="10338356" y="8277933"/>
            <a:ext cx="69836" cy="184758"/>
          </a:xfrm>
          <a:custGeom>
            <a:pathLst>
              <a:path w="69836" h="184758">
                <a:moveTo>
                  <a:pt x="20294" y="164350"/>
                </a:moveTo>
                <a:lnTo>
                  <a:pt x="20624" y="164705"/>
                </a:lnTo>
                <a:lnTo>
                  <a:pt x="20382" y="164438"/>
                </a:lnTo>
                <a:close/>
                <a:moveTo>
                  <a:pt x="20662" y="164756"/>
                </a:moveTo>
                <a:cubicBezTo>
                  <a:pt x="21208" y="165378"/>
                  <a:pt x="21678" y="166026"/>
                  <a:pt x="22072" y="166724"/>
                </a:cubicBezTo>
                <a:cubicBezTo>
                  <a:pt x="21716" y="166077"/>
                  <a:pt x="21271" y="165416"/>
                  <a:pt x="20662" y="164756"/>
                </a:cubicBezTo>
                <a:moveTo>
                  <a:pt x="16573" y="160172"/>
                </a:moveTo>
                <a:cubicBezTo>
                  <a:pt x="19405" y="158610"/>
                  <a:pt x="22072" y="154952"/>
                  <a:pt x="23913" y="152578"/>
                </a:cubicBezTo>
                <a:cubicBezTo>
                  <a:pt x="26694" y="149009"/>
                  <a:pt x="28218" y="144246"/>
                  <a:pt x="29590" y="139420"/>
                </a:cubicBezTo>
                <a:cubicBezTo>
                  <a:pt x="31444" y="132918"/>
                  <a:pt x="32854" y="126225"/>
                  <a:pt x="34733" y="120561"/>
                </a:cubicBezTo>
                <a:cubicBezTo>
                  <a:pt x="46481" y="85344"/>
                  <a:pt x="31139" y="49415"/>
                  <a:pt x="22668" y="15570"/>
                </a:cubicBezTo>
                <a:cubicBezTo>
                  <a:pt x="21106" y="9372"/>
                  <a:pt x="24878" y="3099"/>
                  <a:pt x="31089" y="1549"/>
                </a:cubicBezTo>
                <a:cubicBezTo>
                  <a:pt x="37273" y="0"/>
                  <a:pt x="43547" y="3759"/>
                  <a:pt x="45097" y="9957"/>
                </a:cubicBezTo>
                <a:cubicBezTo>
                  <a:pt x="54584" y="47917"/>
                  <a:pt x="69836" y="88392"/>
                  <a:pt x="56666" y="127876"/>
                </a:cubicBezTo>
                <a:cubicBezTo>
                  <a:pt x="52628" y="140017"/>
                  <a:pt x="50177" y="156489"/>
                  <a:pt x="42176" y="166775"/>
                </a:cubicBezTo>
                <a:cubicBezTo>
                  <a:pt x="37858" y="172325"/>
                  <a:pt x="30174" y="179932"/>
                  <a:pt x="23481" y="182371"/>
                </a:cubicBezTo>
                <a:cubicBezTo>
                  <a:pt x="22148" y="182866"/>
                  <a:pt x="18910" y="183057"/>
                  <a:pt x="16383" y="183120"/>
                </a:cubicBezTo>
                <a:cubicBezTo>
                  <a:pt x="12370" y="184758"/>
                  <a:pt x="7594" y="184060"/>
                  <a:pt x="4191" y="180948"/>
                </a:cubicBezTo>
                <a:cubicBezTo>
                  <a:pt x="25" y="177126"/>
                  <a:pt x="0" y="173290"/>
                  <a:pt x="165" y="171093"/>
                </a:cubicBezTo>
                <a:cubicBezTo>
                  <a:pt x="457" y="167321"/>
                  <a:pt x="2121" y="163792"/>
                  <a:pt x="6502" y="161493"/>
                </a:cubicBezTo>
                <a:cubicBezTo>
                  <a:pt x="7633" y="160909"/>
                  <a:pt x="9461" y="160210"/>
                  <a:pt x="11951" y="160071"/>
                </a:cubicBezTo>
                <a:cubicBezTo>
                  <a:pt x="12852" y="160032"/>
                  <a:pt x="15278" y="160121"/>
                  <a:pt x="16573" y="16017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6" name="Freeform 3206"/>
          <p:cNvSpPr/>
          <p:nvPr/>
        </p:nvSpPr>
        <p:spPr>
          <a:xfrm rot="0" flipH="0" flipV="0">
            <a:off x="10328629" y="8173631"/>
            <a:ext cx="83882" cy="160705"/>
          </a:xfrm>
          <a:custGeom>
            <a:pathLst>
              <a:path w="83882" h="160705">
                <a:moveTo>
                  <a:pt x="8267" y="23482"/>
                </a:moveTo>
                <a:cubicBezTo>
                  <a:pt x="9943" y="24053"/>
                  <a:pt x="11353" y="24155"/>
                  <a:pt x="12496" y="24040"/>
                </a:cubicBezTo>
                <a:cubicBezTo>
                  <a:pt x="11099" y="24129"/>
                  <a:pt x="9663" y="23951"/>
                  <a:pt x="8267" y="23482"/>
                </a:cubicBezTo>
                <a:moveTo>
                  <a:pt x="23075" y="9576"/>
                </a:moveTo>
                <a:cubicBezTo>
                  <a:pt x="29310" y="21362"/>
                  <a:pt x="43674" y="31724"/>
                  <a:pt x="51929" y="42468"/>
                </a:cubicBezTo>
                <a:cubicBezTo>
                  <a:pt x="75729" y="73393"/>
                  <a:pt x="83882" y="110540"/>
                  <a:pt x="83882" y="149148"/>
                </a:cubicBezTo>
                <a:cubicBezTo>
                  <a:pt x="83882" y="155523"/>
                  <a:pt x="78701" y="160705"/>
                  <a:pt x="72325" y="160705"/>
                </a:cubicBezTo>
                <a:cubicBezTo>
                  <a:pt x="65937" y="160705"/>
                  <a:pt x="60756" y="155523"/>
                  <a:pt x="60756" y="149148"/>
                </a:cubicBezTo>
                <a:cubicBezTo>
                  <a:pt x="60756" y="115696"/>
                  <a:pt x="54215" y="83362"/>
                  <a:pt x="33603" y="56552"/>
                </a:cubicBezTo>
                <a:cubicBezTo>
                  <a:pt x="24357" y="44538"/>
                  <a:pt x="8660" y="32473"/>
                  <a:pt x="2032" y="19215"/>
                </a:cubicBezTo>
                <a:cubicBezTo>
                  <a:pt x="2108" y="19368"/>
                  <a:pt x="2260" y="19660"/>
                  <a:pt x="2260" y="19660"/>
                </a:cubicBezTo>
                <a:cubicBezTo>
                  <a:pt x="2260" y="19660"/>
                  <a:pt x="0" y="10668"/>
                  <a:pt x="343" y="9398"/>
                </a:cubicBezTo>
                <a:cubicBezTo>
                  <a:pt x="1359" y="5728"/>
                  <a:pt x="3619" y="3023"/>
                  <a:pt x="7544" y="1575"/>
                </a:cubicBezTo>
                <a:cubicBezTo>
                  <a:pt x="8876" y="1092"/>
                  <a:pt x="11708" y="0"/>
                  <a:pt x="16115" y="1740"/>
                </a:cubicBezTo>
                <a:cubicBezTo>
                  <a:pt x="19684" y="3137"/>
                  <a:pt x="22173" y="6122"/>
                  <a:pt x="23075" y="957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7" name="Freeform 3207"/>
          <p:cNvSpPr/>
          <p:nvPr/>
        </p:nvSpPr>
        <p:spPr>
          <a:xfrm rot="0" flipH="0" flipV="0">
            <a:off x="10331417" y="8146711"/>
            <a:ext cx="80186" cy="139432"/>
          </a:xfrm>
          <a:custGeom>
            <a:pathLst>
              <a:path w="80186" h="139432">
                <a:moveTo>
                  <a:pt x="26377" y="14287"/>
                </a:moveTo>
                <a:lnTo>
                  <a:pt x="26365" y="14363"/>
                </a:lnTo>
                <a:lnTo>
                  <a:pt x="26377" y="14312"/>
                </a:lnTo>
                <a:close/>
                <a:moveTo>
                  <a:pt x="26314" y="14706"/>
                </a:moveTo>
                <a:cubicBezTo>
                  <a:pt x="25920" y="17220"/>
                  <a:pt x="24676" y="19620"/>
                  <a:pt x="22644" y="21462"/>
                </a:cubicBezTo>
                <a:cubicBezTo>
                  <a:pt x="24396" y="19887"/>
                  <a:pt x="25870" y="17741"/>
                  <a:pt x="26314" y="14706"/>
                </a:cubicBezTo>
                <a:moveTo>
                  <a:pt x="25044" y="7290"/>
                </a:moveTo>
                <a:cubicBezTo>
                  <a:pt x="27469" y="10160"/>
                  <a:pt x="50456" y="37248"/>
                  <a:pt x="54672" y="43027"/>
                </a:cubicBezTo>
                <a:cubicBezTo>
                  <a:pt x="71995" y="66852"/>
                  <a:pt x="75284" y="97433"/>
                  <a:pt x="79285" y="125462"/>
                </a:cubicBezTo>
                <a:cubicBezTo>
                  <a:pt x="80186" y="131774"/>
                  <a:pt x="75805" y="137642"/>
                  <a:pt x="69480" y="138543"/>
                </a:cubicBezTo>
                <a:cubicBezTo>
                  <a:pt x="63156" y="139432"/>
                  <a:pt x="57301" y="135051"/>
                  <a:pt x="56399" y="128726"/>
                </a:cubicBezTo>
                <a:cubicBezTo>
                  <a:pt x="52907" y="104317"/>
                  <a:pt x="51053" y="77380"/>
                  <a:pt x="35965" y="56628"/>
                </a:cubicBezTo>
                <a:cubicBezTo>
                  <a:pt x="31520" y="50532"/>
                  <a:pt x="9969" y="25920"/>
                  <a:pt x="6134" y="20649"/>
                </a:cubicBezTo>
                <a:cubicBezTo>
                  <a:pt x="0" y="12230"/>
                  <a:pt x="6311" y="5055"/>
                  <a:pt x="7175" y="4267"/>
                </a:cubicBezTo>
                <a:cubicBezTo>
                  <a:pt x="11912" y="0"/>
                  <a:pt x="19240" y="394"/>
                  <a:pt x="23495" y="5131"/>
                </a:cubicBezTo>
                <a:cubicBezTo>
                  <a:pt x="24104" y="5804"/>
                  <a:pt x="24612" y="6528"/>
                  <a:pt x="25044" y="729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8" name="Freeform 3208"/>
          <p:cNvSpPr/>
          <p:nvPr/>
        </p:nvSpPr>
        <p:spPr>
          <a:xfrm rot="0" flipH="0" flipV="0">
            <a:off x="10316115" y="8100449"/>
            <a:ext cx="84314" cy="129424"/>
          </a:xfrm>
          <a:custGeom>
            <a:pathLst>
              <a:path w="84314" h="129424">
                <a:moveTo>
                  <a:pt x="14592" y="23583"/>
                </a:moveTo>
                <a:lnTo>
                  <a:pt x="14377" y="23595"/>
                </a:lnTo>
                <a:lnTo>
                  <a:pt x="14542" y="23583"/>
                </a:lnTo>
                <a:close/>
                <a:moveTo>
                  <a:pt x="13043" y="23608"/>
                </a:moveTo>
                <a:lnTo>
                  <a:pt x="12446" y="23571"/>
                </a:lnTo>
                <a:cubicBezTo>
                  <a:pt x="12649" y="23583"/>
                  <a:pt x="12840" y="23595"/>
                  <a:pt x="13043" y="23608"/>
                </a:cubicBezTo>
                <a:moveTo>
                  <a:pt x="14161" y="23608"/>
                </a:moveTo>
                <a:lnTo>
                  <a:pt x="13665" y="23621"/>
                </a:lnTo>
                <a:lnTo>
                  <a:pt x="14059" y="23621"/>
                </a:lnTo>
                <a:close/>
                <a:moveTo>
                  <a:pt x="13551" y="23621"/>
                </a:moveTo>
                <a:lnTo>
                  <a:pt x="13615" y="23621"/>
                </a:lnTo>
                <a:lnTo>
                  <a:pt x="13043" y="23608"/>
                </a:lnTo>
                <a:close/>
                <a:moveTo>
                  <a:pt x="22961" y="5308"/>
                </a:moveTo>
                <a:cubicBezTo>
                  <a:pt x="24104" y="6108"/>
                  <a:pt x="25425" y="7048"/>
                  <a:pt x="25983" y="7531"/>
                </a:cubicBezTo>
                <a:cubicBezTo>
                  <a:pt x="35686" y="15849"/>
                  <a:pt x="44157" y="22758"/>
                  <a:pt x="51561" y="33298"/>
                </a:cubicBezTo>
                <a:cubicBezTo>
                  <a:pt x="69748" y="59219"/>
                  <a:pt x="80517" y="84555"/>
                  <a:pt x="83667" y="116140"/>
                </a:cubicBezTo>
                <a:cubicBezTo>
                  <a:pt x="84314" y="122490"/>
                  <a:pt x="79679" y="128154"/>
                  <a:pt x="73329" y="128789"/>
                </a:cubicBezTo>
                <a:cubicBezTo>
                  <a:pt x="66979" y="129424"/>
                  <a:pt x="61302" y="124789"/>
                  <a:pt x="60667" y="118439"/>
                </a:cubicBezTo>
                <a:cubicBezTo>
                  <a:pt x="57924" y="91019"/>
                  <a:pt x="48412" y="69087"/>
                  <a:pt x="32625" y="46582"/>
                </a:cubicBezTo>
                <a:cubicBezTo>
                  <a:pt x="26415" y="37718"/>
                  <a:pt x="19087" y="32079"/>
                  <a:pt x="10935" y="25094"/>
                </a:cubicBezTo>
                <a:cubicBezTo>
                  <a:pt x="9563" y="23900"/>
                  <a:pt x="5982" y="21602"/>
                  <a:pt x="4979" y="20561"/>
                </a:cubicBezTo>
                <a:cubicBezTo>
                  <a:pt x="3747" y="19291"/>
                  <a:pt x="3061" y="18059"/>
                  <a:pt x="2629" y="17132"/>
                </a:cubicBezTo>
                <a:cubicBezTo>
                  <a:pt x="0" y="11442"/>
                  <a:pt x="1778" y="7112"/>
                  <a:pt x="4953" y="3949"/>
                </a:cubicBezTo>
                <a:cubicBezTo>
                  <a:pt x="6287" y="2616"/>
                  <a:pt x="9068" y="0"/>
                  <a:pt x="14744" y="558"/>
                </a:cubicBezTo>
                <a:cubicBezTo>
                  <a:pt x="18160" y="901"/>
                  <a:pt x="21094" y="2705"/>
                  <a:pt x="22961" y="530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9" name="Freeform 3209"/>
          <p:cNvSpPr/>
          <p:nvPr/>
        </p:nvSpPr>
        <p:spPr>
          <a:xfrm rot="0" flipH="0" flipV="0">
            <a:off x="9891307" y="9099736"/>
            <a:ext cx="406538" cy="158685"/>
          </a:xfrm>
          <a:custGeom>
            <a:pathLst>
              <a:path w="406538" h="158685">
                <a:moveTo>
                  <a:pt x="5727" y="68338"/>
                </a:moveTo>
                <a:cubicBezTo>
                  <a:pt x="4966" y="67335"/>
                  <a:pt x="4369" y="66205"/>
                  <a:pt x="3949" y="64935"/>
                </a:cubicBezTo>
                <a:cubicBezTo>
                  <a:pt x="0" y="52819"/>
                  <a:pt x="11975" y="48971"/>
                  <a:pt x="12585" y="48857"/>
                </a:cubicBezTo>
                <a:cubicBezTo>
                  <a:pt x="13689" y="48666"/>
                  <a:pt x="20776" y="47358"/>
                  <a:pt x="24891" y="54826"/>
                </a:cubicBezTo>
                <a:cubicBezTo>
                  <a:pt x="25602" y="56134"/>
                  <a:pt x="29437" y="65976"/>
                  <a:pt x="32041" y="69061"/>
                </a:cubicBezTo>
                <a:cubicBezTo>
                  <a:pt x="37172" y="75119"/>
                  <a:pt x="44500" y="80720"/>
                  <a:pt x="50316" y="86079"/>
                </a:cubicBezTo>
                <a:cubicBezTo>
                  <a:pt x="67360" y="101815"/>
                  <a:pt x="98716" y="124764"/>
                  <a:pt x="122643" y="126351"/>
                </a:cubicBezTo>
                <a:cubicBezTo>
                  <a:pt x="146519" y="127939"/>
                  <a:pt x="180326" y="135889"/>
                  <a:pt x="203631" y="128129"/>
                </a:cubicBezTo>
                <a:cubicBezTo>
                  <a:pt x="229437" y="119519"/>
                  <a:pt x="290537" y="97586"/>
                  <a:pt x="335253" y="68604"/>
                </a:cubicBezTo>
                <a:cubicBezTo>
                  <a:pt x="349439" y="59410"/>
                  <a:pt x="361961" y="49542"/>
                  <a:pt x="370877" y="39090"/>
                </a:cubicBezTo>
                <a:cubicBezTo>
                  <a:pt x="378433" y="30226"/>
                  <a:pt x="383412" y="21120"/>
                  <a:pt x="383412" y="11570"/>
                </a:cubicBezTo>
                <a:cubicBezTo>
                  <a:pt x="383412" y="5181"/>
                  <a:pt x="388593" y="0"/>
                  <a:pt x="394969" y="0"/>
                </a:cubicBezTo>
                <a:cubicBezTo>
                  <a:pt x="401344" y="0"/>
                  <a:pt x="406538" y="5181"/>
                  <a:pt x="406538" y="11570"/>
                </a:cubicBezTo>
                <a:cubicBezTo>
                  <a:pt x="406538" y="32588"/>
                  <a:pt x="392492" y="53416"/>
                  <a:pt x="370064" y="71881"/>
                </a:cubicBezTo>
                <a:cubicBezTo>
                  <a:pt x="323950" y="109854"/>
                  <a:pt x="242416" y="139572"/>
                  <a:pt x="210946" y="150062"/>
                </a:cubicBezTo>
                <a:cubicBezTo>
                  <a:pt x="185101" y="158685"/>
                  <a:pt x="147598" y="151192"/>
                  <a:pt x="121106" y="149427"/>
                </a:cubicBezTo>
                <a:cubicBezTo>
                  <a:pt x="92760" y="147535"/>
                  <a:pt x="54825" y="121716"/>
                  <a:pt x="34619" y="103072"/>
                </a:cubicBezTo>
                <a:cubicBezTo>
                  <a:pt x="28167" y="97103"/>
                  <a:pt x="20103" y="90740"/>
                  <a:pt x="14401" y="83997"/>
                </a:cubicBezTo>
                <a:cubicBezTo>
                  <a:pt x="11886" y="81050"/>
                  <a:pt x="7708" y="72516"/>
                  <a:pt x="5727" y="6833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0" name="Freeform 3210"/>
          <p:cNvSpPr/>
          <p:nvPr/>
        </p:nvSpPr>
        <p:spPr>
          <a:xfrm rot="0" flipH="0" flipV="0">
            <a:off x="9952474" y="9193517"/>
            <a:ext cx="86308" cy="47993"/>
          </a:xfrm>
          <a:custGeom>
            <a:pathLst>
              <a:path w="86308" h="47993">
                <a:moveTo>
                  <a:pt x="19024" y="22009"/>
                </a:moveTo>
                <a:lnTo>
                  <a:pt x="18758" y="22148"/>
                </a:lnTo>
                <a:lnTo>
                  <a:pt x="18986" y="22021"/>
                </a:lnTo>
                <a:close/>
                <a:moveTo>
                  <a:pt x="18758" y="22148"/>
                </a:moveTo>
                <a:cubicBezTo>
                  <a:pt x="17094" y="22974"/>
                  <a:pt x="15189" y="23393"/>
                  <a:pt x="13195" y="23317"/>
                </a:cubicBezTo>
                <a:cubicBezTo>
                  <a:pt x="15481" y="23405"/>
                  <a:pt x="17285" y="22898"/>
                  <a:pt x="18758" y="22148"/>
                </a:cubicBezTo>
                <a:moveTo>
                  <a:pt x="35686" y="17895"/>
                </a:moveTo>
                <a:cubicBezTo>
                  <a:pt x="47294" y="24282"/>
                  <a:pt x="61746" y="24879"/>
                  <a:pt x="74751" y="24879"/>
                </a:cubicBezTo>
                <a:cubicBezTo>
                  <a:pt x="81126" y="24879"/>
                  <a:pt x="86308" y="30048"/>
                  <a:pt x="86308" y="36436"/>
                </a:cubicBezTo>
                <a:cubicBezTo>
                  <a:pt x="86308" y="42811"/>
                  <a:pt x="81126" y="47993"/>
                  <a:pt x="74751" y="47993"/>
                </a:cubicBezTo>
                <a:cubicBezTo>
                  <a:pt x="57530" y="47993"/>
                  <a:pt x="38518" y="46265"/>
                  <a:pt x="23316" y="37464"/>
                </a:cubicBezTo>
                <a:cubicBezTo>
                  <a:pt x="21817" y="36601"/>
                  <a:pt x="5448" y="21006"/>
                  <a:pt x="3683" y="17958"/>
                </a:cubicBezTo>
                <a:cubicBezTo>
                  <a:pt x="0" y="11621"/>
                  <a:pt x="2857" y="6846"/>
                  <a:pt x="4293" y="4903"/>
                </a:cubicBezTo>
                <a:cubicBezTo>
                  <a:pt x="6172" y="2375"/>
                  <a:pt x="9119" y="0"/>
                  <a:pt x="14160" y="216"/>
                </a:cubicBezTo>
                <a:cubicBezTo>
                  <a:pt x="18402" y="381"/>
                  <a:pt x="22021" y="2833"/>
                  <a:pt x="23888" y="6338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1" name="Freeform 3211"/>
          <p:cNvSpPr/>
          <p:nvPr/>
        </p:nvSpPr>
        <p:spPr>
          <a:xfrm rot="0" flipH="0" flipV="0">
            <a:off x="10212387" y="9113545"/>
            <a:ext cx="74891" cy="78510"/>
          </a:xfrm>
          <a:custGeom>
            <a:pathLst>
              <a:path w="74891" h="78510">
                <a:moveTo>
                  <a:pt x="17538" y="55714"/>
                </a:moveTo>
                <a:cubicBezTo>
                  <a:pt x="19227" y="56603"/>
                  <a:pt x="20713" y="57936"/>
                  <a:pt x="21830" y="59651"/>
                </a:cubicBezTo>
                <a:cubicBezTo>
                  <a:pt x="20433" y="57479"/>
                  <a:pt x="18884" y="56336"/>
                  <a:pt x="17538" y="55714"/>
                </a:cubicBezTo>
                <a:moveTo>
                  <a:pt x="1930" y="60438"/>
                </a:moveTo>
                <a:cubicBezTo>
                  <a:pt x="2248" y="59320"/>
                  <a:pt x="2654" y="58215"/>
                  <a:pt x="3175" y="57339"/>
                </a:cubicBezTo>
                <a:cubicBezTo>
                  <a:pt x="7226" y="50584"/>
                  <a:pt x="14529" y="45745"/>
                  <a:pt x="20281" y="40513"/>
                </a:cubicBezTo>
                <a:cubicBezTo>
                  <a:pt x="32320" y="29565"/>
                  <a:pt x="42976" y="20434"/>
                  <a:pt x="52107" y="6756"/>
                </a:cubicBezTo>
                <a:cubicBezTo>
                  <a:pt x="55638" y="1447"/>
                  <a:pt x="62826" y="0"/>
                  <a:pt x="68134" y="3543"/>
                </a:cubicBezTo>
                <a:cubicBezTo>
                  <a:pt x="73443" y="7086"/>
                  <a:pt x="74891" y="14274"/>
                  <a:pt x="71335" y="19583"/>
                </a:cubicBezTo>
                <a:cubicBezTo>
                  <a:pt x="61111" y="34925"/>
                  <a:pt x="49338" y="45351"/>
                  <a:pt x="35826" y="57631"/>
                </a:cubicBezTo>
                <a:cubicBezTo>
                  <a:pt x="31685" y="61403"/>
                  <a:pt x="25932" y="64362"/>
                  <a:pt x="23011" y="69239"/>
                </a:cubicBezTo>
                <a:cubicBezTo>
                  <a:pt x="23659" y="68134"/>
                  <a:pt x="24129" y="65886"/>
                  <a:pt x="24129" y="65886"/>
                </a:cubicBezTo>
                <a:cubicBezTo>
                  <a:pt x="24129" y="65886"/>
                  <a:pt x="20116" y="75081"/>
                  <a:pt x="19163" y="75754"/>
                </a:cubicBezTo>
                <a:cubicBezTo>
                  <a:pt x="16395" y="77697"/>
                  <a:pt x="13208" y="78510"/>
                  <a:pt x="9398" y="77469"/>
                </a:cubicBezTo>
                <a:cubicBezTo>
                  <a:pt x="8306" y="77177"/>
                  <a:pt x="5207" y="76554"/>
                  <a:pt x="2400" y="72185"/>
                </a:cubicBezTo>
                <a:cubicBezTo>
                  <a:pt x="25" y="68528"/>
                  <a:pt x="0" y="64019"/>
                  <a:pt x="1930" y="6043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2" name="Freeform 3212"/>
          <p:cNvSpPr/>
          <p:nvPr/>
        </p:nvSpPr>
        <p:spPr>
          <a:xfrm rot="0" flipH="0" flipV="0">
            <a:off x="9902343" y="9216786"/>
            <a:ext cx="374445" cy="108673"/>
          </a:xfrm>
          <a:custGeom>
            <a:pathLst>
              <a:path w="374445" h="108673">
                <a:moveTo>
                  <a:pt x="4241" y="45707"/>
                </a:moveTo>
                <a:cubicBezTo>
                  <a:pt x="60209" y="108673"/>
                  <a:pt x="150329" y="108305"/>
                  <a:pt x="226275" y="95643"/>
                </a:cubicBezTo>
                <a:cubicBezTo>
                  <a:pt x="240549" y="93268"/>
                  <a:pt x="253719" y="87147"/>
                  <a:pt x="266546" y="80200"/>
                </a:cubicBezTo>
                <a:cubicBezTo>
                  <a:pt x="277811" y="74104"/>
                  <a:pt x="288809" y="67347"/>
                  <a:pt x="300392" y="62852"/>
                </a:cubicBezTo>
                <a:cubicBezTo>
                  <a:pt x="311072" y="58686"/>
                  <a:pt x="322706" y="57771"/>
                  <a:pt x="332548" y="51218"/>
                </a:cubicBezTo>
                <a:cubicBezTo>
                  <a:pt x="345121" y="42825"/>
                  <a:pt x="355078" y="31204"/>
                  <a:pt x="367702" y="22784"/>
                </a:cubicBezTo>
                <a:cubicBezTo>
                  <a:pt x="373010" y="19253"/>
                  <a:pt x="374445" y="12065"/>
                  <a:pt x="370915" y="6757"/>
                </a:cubicBezTo>
                <a:cubicBezTo>
                  <a:pt x="367372" y="1448"/>
                  <a:pt x="360183" y="0"/>
                  <a:pt x="354875" y="3544"/>
                </a:cubicBezTo>
                <a:cubicBezTo>
                  <a:pt x="342251" y="11964"/>
                  <a:pt x="332294" y="23584"/>
                  <a:pt x="319721" y="31979"/>
                </a:cubicBezTo>
                <a:cubicBezTo>
                  <a:pt x="311314" y="37580"/>
                  <a:pt x="301141" y="37745"/>
                  <a:pt x="292010" y="41288"/>
                </a:cubicBezTo>
                <a:cubicBezTo>
                  <a:pt x="279564" y="46138"/>
                  <a:pt x="267664" y="53301"/>
                  <a:pt x="255535" y="59867"/>
                </a:cubicBezTo>
                <a:cubicBezTo>
                  <a:pt x="244969" y="65582"/>
                  <a:pt x="234238" y="70878"/>
                  <a:pt x="222477" y="72834"/>
                </a:cubicBezTo>
                <a:cubicBezTo>
                  <a:pt x="153923" y="84264"/>
                  <a:pt x="72046" y="87172"/>
                  <a:pt x="21525" y="30353"/>
                </a:cubicBezTo>
                <a:cubicBezTo>
                  <a:pt x="17283" y="25578"/>
                  <a:pt x="9968" y="25146"/>
                  <a:pt x="5206" y="29375"/>
                </a:cubicBezTo>
                <a:cubicBezTo>
                  <a:pt x="431" y="33630"/>
                  <a:pt x="0" y="40945"/>
                  <a:pt x="4241" y="4570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3" name="Freeform 3213"/>
          <p:cNvSpPr/>
          <p:nvPr/>
        </p:nvSpPr>
        <p:spPr>
          <a:xfrm rot="0" flipH="0" flipV="0">
            <a:off x="9902441" y="9217514"/>
            <a:ext cx="381126" cy="137184"/>
          </a:xfrm>
          <a:custGeom>
            <a:pathLst>
              <a:path w="381126" h="137184">
                <a:moveTo>
                  <a:pt x="3771" y="45935"/>
                </a:moveTo>
                <a:cubicBezTo>
                  <a:pt x="53529" y="113664"/>
                  <a:pt x="131533" y="137184"/>
                  <a:pt x="220991" y="115708"/>
                </a:cubicBezTo>
                <a:cubicBezTo>
                  <a:pt x="235634" y="112190"/>
                  <a:pt x="251154" y="111098"/>
                  <a:pt x="265238" y="105472"/>
                </a:cubicBezTo>
                <a:cubicBezTo>
                  <a:pt x="292327" y="94639"/>
                  <a:pt x="311123" y="72566"/>
                  <a:pt x="334974" y="58266"/>
                </a:cubicBezTo>
                <a:cubicBezTo>
                  <a:pt x="350341" y="49046"/>
                  <a:pt x="370102" y="34683"/>
                  <a:pt x="378268" y="18364"/>
                </a:cubicBezTo>
                <a:cubicBezTo>
                  <a:pt x="381126" y="12649"/>
                  <a:pt x="378802" y="5702"/>
                  <a:pt x="373099" y="2844"/>
                </a:cubicBezTo>
                <a:cubicBezTo>
                  <a:pt x="367384" y="0"/>
                  <a:pt x="360437" y="2311"/>
                  <a:pt x="357580" y="8026"/>
                </a:cubicBezTo>
                <a:cubicBezTo>
                  <a:pt x="351204" y="20777"/>
                  <a:pt x="335075" y="31229"/>
                  <a:pt x="323074" y="38443"/>
                </a:cubicBezTo>
                <a:cubicBezTo>
                  <a:pt x="300265" y="52119"/>
                  <a:pt x="282561" y="73633"/>
                  <a:pt x="256640" y="84009"/>
                </a:cubicBezTo>
                <a:cubicBezTo>
                  <a:pt x="243610" y="89216"/>
                  <a:pt x="229157" y="89965"/>
                  <a:pt x="215607" y="93217"/>
                </a:cubicBezTo>
                <a:cubicBezTo>
                  <a:pt x="136155" y="112292"/>
                  <a:pt x="66585" y="92378"/>
                  <a:pt x="22414" y="32245"/>
                </a:cubicBezTo>
                <a:cubicBezTo>
                  <a:pt x="18629" y="27101"/>
                  <a:pt x="11391" y="25996"/>
                  <a:pt x="6247" y="29768"/>
                </a:cubicBezTo>
                <a:cubicBezTo>
                  <a:pt x="1105" y="33540"/>
                  <a:pt x="0" y="40792"/>
                  <a:pt x="3771" y="45935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4" name="Freeform 3214"/>
          <p:cNvSpPr/>
          <p:nvPr/>
        </p:nvSpPr>
        <p:spPr>
          <a:xfrm rot="0" flipH="0" flipV="0">
            <a:off x="9898621" y="9245446"/>
            <a:ext cx="61645" cy="429666"/>
          </a:xfrm>
          <a:custGeom>
            <a:pathLst>
              <a:path w="61645" h="429666">
                <a:moveTo>
                  <a:pt x="14376" y="23787"/>
                </a:moveTo>
                <a:cubicBezTo>
                  <a:pt x="12370" y="23939"/>
                  <a:pt x="10287" y="23559"/>
                  <a:pt x="8344" y="22606"/>
                </a:cubicBezTo>
                <a:cubicBezTo>
                  <a:pt x="10287" y="23559"/>
                  <a:pt x="12294" y="23990"/>
                  <a:pt x="14376" y="23787"/>
                </a:cubicBezTo>
                <a:moveTo>
                  <a:pt x="47357" y="426313"/>
                </a:moveTo>
                <a:cubicBezTo>
                  <a:pt x="45211" y="427393"/>
                  <a:pt x="41160" y="429336"/>
                  <a:pt x="39407" y="429437"/>
                </a:cubicBezTo>
                <a:cubicBezTo>
                  <a:pt x="35508" y="429666"/>
                  <a:pt x="32359" y="428332"/>
                  <a:pt x="29895" y="425856"/>
                </a:cubicBezTo>
                <a:cubicBezTo>
                  <a:pt x="29692" y="425665"/>
                  <a:pt x="27037" y="423036"/>
                  <a:pt x="26313" y="417334"/>
                </a:cubicBezTo>
                <a:cubicBezTo>
                  <a:pt x="25056" y="407250"/>
                  <a:pt x="20103" y="358089"/>
                  <a:pt x="19837" y="355193"/>
                </a:cubicBezTo>
                <a:cubicBezTo>
                  <a:pt x="13576" y="289420"/>
                  <a:pt x="11811" y="223431"/>
                  <a:pt x="7087" y="157403"/>
                </a:cubicBezTo>
                <a:cubicBezTo>
                  <a:pt x="4953" y="127546"/>
                  <a:pt x="1042" y="97789"/>
                  <a:pt x="330" y="67830"/>
                </a:cubicBezTo>
                <a:cubicBezTo>
                  <a:pt x="0" y="54038"/>
                  <a:pt x="330" y="40195"/>
                  <a:pt x="330" y="26403"/>
                </a:cubicBezTo>
                <a:cubicBezTo>
                  <a:pt x="330" y="15317"/>
                  <a:pt x="1499" y="10402"/>
                  <a:pt x="2185" y="8649"/>
                </a:cubicBezTo>
                <a:cubicBezTo>
                  <a:pt x="3785" y="4560"/>
                  <a:pt x="6249" y="2985"/>
                  <a:pt x="7709" y="2172"/>
                </a:cubicBezTo>
                <a:cubicBezTo>
                  <a:pt x="11570" y="0"/>
                  <a:pt x="15277" y="216"/>
                  <a:pt x="18694" y="1918"/>
                </a:cubicBezTo>
                <a:cubicBezTo>
                  <a:pt x="24396" y="4763"/>
                  <a:pt x="26720" y="11723"/>
                  <a:pt x="23862" y="17437"/>
                </a:cubicBezTo>
                <a:lnTo>
                  <a:pt x="23850" y="17450"/>
                </a:lnTo>
                <a:lnTo>
                  <a:pt x="23761" y="18454"/>
                </a:lnTo>
                <a:cubicBezTo>
                  <a:pt x="26644" y="17463"/>
                  <a:pt x="29628" y="17641"/>
                  <a:pt x="32003" y="18428"/>
                </a:cubicBezTo>
                <a:cubicBezTo>
                  <a:pt x="39229" y="20841"/>
                  <a:pt x="45325" y="28549"/>
                  <a:pt x="47980" y="40093"/>
                </a:cubicBezTo>
                <a:cubicBezTo>
                  <a:pt x="51866" y="56883"/>
                  <a:pt x="49897" y="82930"/>
                  <a:pt x="49618" y="89026"/>
                </a:cubicBezTo>
                <a:cubicBezTo>
                  <a:pt x="46697" y="153301"/>
                  <a:pt x="49745" y="218719"/>
                  <a:pt x="55574" y="282727"/>
                </a:cubicBezTo>
                <a:cubicBezTo>
                  <a:pt x="58876" y="319100"/>
                  <a:pt x="60108" y="354342"/>
                  <a:pt x="60108" y="390766"/>
                </a:cubicBezTo>
                <a:cubicBezTo>
                  <a:pt x="60108" y="397548"/>
                  <a:pt x="61645" y="405041"/>
                  <a:pt x="60743" y="410514"/>
                </a:cubicBezTo>
                <a:cubicBezTo>
                  <a:pt x="59511" y="418109"/>
                  <a:pt x="55790" y="423786"/>
                  <a:pt x="47357" y="426313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5" name="Freeform 3215"/>
          <p:cNvSpPr/>
          <p:nvPr/>
        </p:nvSpPr>
        <p:spPr>
          <a:xfrm rot="0" flipH="0" flipV="0">
            <a:off x="9943198" y="10633093"/>
            <a:ext cx="201586" cy="154659"/>
          </a:xfrm>
          <a:custGeom>
            <a:pathLst>
              <a:path w="201586" h="154659">
                <a:moveTo>
                  <a:pt x="3136" y="5930"/>
                </a:moveTo>
                <a:lnTo>
                  <a:pt x="3060" y="6056"/>
                </a:lnTo>
                <a:lnTo>
                  <a:pt x="3199" y="5842"/>
                </a:lnTo>
                <a:close/>
                <a:moveTo>
                  <a:pt x="2832" y="6437"/>
                </a:moveTo>
                <a:cubicBezTo>
                  <a:pt x="914" y="9612"/>
                  <a:pt x="89" y="14184"/>
                  <a:pt x="2984" y="18464"/>
                </a:cubicBezTo>
                <a:cubicBezTo>
                  <a:pt x="736" y="14870"/>
                  <a:pt x="596" y="10209"/>
                  <a:pt x="2832" y="6437"/>
                </a:cubicBezTo>
                <a:moveTo>
                  <a:pt x="57301" y="41375"/>
                </a:moveTo>
                <a:lnTo>
                  <a:pt x="57288" y="41312"/>
                </a:lnTo>
                <a:lnTo>
                  <a:pt x="57276" y="41312"/>
                </a:lnTo>
                <a:close/>
                <a:moveTo>
                  <a:pt x="36892" y="13029"/>
                </a:moveTo>
                <a:cubicBezTo>
                  <a:pt x="49529" y="14845"/>
                  <a:pt x="61225" y="18960"/>
                  <a:pt x="73468" y="21424"/>
                </a:cubicBezTo>
                <a:cubicBezTo>
                  <a:pt x="75221" y="21766"/>
                  <a:pt x="76834" y="20776"/>
                  <a:pt x="78535" y="20344"/>
                </a:cubicBezTo>
                <a:cubicBezTo>
                  <a:pt x="81964" y="19455"/>
                  <a:pt x="85444" y="18845"/>
                  <a:pt x="89026" y="19087"/>
                </a:cubicBezTo>
                <a:cubicBezTo>
                  <a:pt x="111466" y="20573"/>
                  <a:pt x="136968" y="25907"/>
                  <a:pt x="158406" y="32345"/>
                </a:cubicBezTo>
                <a:cubicBezTo>
                  <a:pt x="159790" y="32752"/>
                  <a:pt x="162063" y="32549"/>
                  <a:pt x="164527" y="32574"/>
                </a:cubicBezTo>
                <a:cubicBezTo>
                  <a:pt x="168985" y="32625"/>
                  <a:pt x="173811" y="32752"/>
                  <a:pt x="177837" y="33565"/>
                </a:cubicBezTo>
                <a:cubicBezTo>
                  <a:pt x="184161" y="34822"/>
                  <a:pt x="188962" y="37870"/>
                  <a:pt x="191705" y="41985"/>
                </a:cubicBezTo>
                <a:cubicBezTo>
                  <a:pt x="194918" y="46798"/>
                  <a:pt x="196709" y="53415"/>
                  <a:pt x="197344" y="60679"/>
                </a:cubicBezTo>
                <a:cubicBezTo>
                  <a:pt x="198042" y="68439"/>
                  <a:pt x="197446" y="77037"/>
                  <a:pt x="197877" y="83107"/>
                </a:cubicBezTo>
                <a:cubicBezTo>
                  <a:pt x="198360" y="89889"/>
                  <a:pt x="200138" y="95655"/>
                  <a:pt x="200722" y="101205"/>
                </a:cubicBezTo>
                <a:cubicBezTo>
                  <a:pt x="201586" y="109485"/>
                  <a:pt x="200608" y="117410"/>
                  <a:pt x="194334" y="126199"/>
                </a:cubicBezTo>
                <a:cubicBezTo>
                  <a:pt x="192848" y="128269"/>
                  <a:pt x="190651" y="130275"/>
                  <a:pt x="187908" y="131990"/>
                </a:cubicBezTo>
                <a:cubicBezTo>
                  <a:pt x="184923" y="133857"/>
                  <a:pt x="180910" y="135330"/>
                  <a:pt x="178548" y="136905"/>
                </a:cubicBezTo>
                <a:cubicBezTo>
                  <a:pt x="156005" y="151941"/>
                  <a:pt x="124763" y="154659"/>
                  <a:pt x="94944" y="148106"/>
                </a:cubicBezTo>
                <a:cubicBezTo>
                  <a:pt x="65708" y="141692"/>
                  <a:pt x="38048" y="126478"/>
                  <a:pt x="21805" y="106971"/>
                </a:cubicBezTo>
                <a:cubicBezTo>
                  <a:pt x="16407" y="100494"/>
                  <a:pt x="12876" y="90905"/>
                  <a:pt x="10705" y="80364"/>
                </a:cubicBezTo>
                <a:cubicBezTo>
                  <a:pt x="8114" y="67753"/>
                  <a:pt x="7352" y="53669"/>
                  <a:pt x="5218" y="44677"/>
                </a:cubicBezTo>
                <a:cubicBezTo>
                  <a:pt x="2844" y="34695"/>
                  <a:pt x="1714" y="24192"/>
                  <a:pt x="698" y="14007"/>
                </a:cubicBezTo>
                <a:cubicBezTo>
                  <a:pt x="0" y="7022"/>
                  <a:pt x="3516" y="4330"/>
                  <a:pt x="5358" y="2946"/>
                </a:cubicBezTo>
                <a:cubicBezTo>
                  <a:pt x="8597" y="469"/>
                  <a:pt x="12432" y="0"/>
                  <a:pt x="15899" y="1028"/>
                </a:cubicBezTo>
                <a:cubicBezTo>
                  <a:pt x="18185" y="1714"/>
                  <a:pt x="20014" y="3149"/>
                  <a:pt x="21373" y="4762"/>
                </a:cubicBezTo>
                <a:cubicBezTo>
                  <a:pt x="22846" y="4699"/>
                  <a:pt x="24332" y="4889"/>
                  <a:pt x="25830" y="5283"/>
                </a:cubicBezTo>
                <a:cubicBezTo>
                  <a:pt x="27989" y="5842"/>
                  <a:pt x="30402" y="7085"/>
                  <a:pt x="32739" y="9079"/>
                </a:cubicBezTo>
                <a:cubicBezTo>
                  <a:pt x="33857" y="10032"/>
                  <a:pt x="35914" y="12038"/>
                  <a:pt x="36892" y="13029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6" name="Freeform 3216"/>
          <p:cNvSpPr/>
          <p:nvPr/>
        </p:nvSpPr>
        <p:spPr>
          <a:xfrm rot="0" flipH="0" flipV="0">
            <a:off x="9891388" y="10014064"/>
            <a:ext cx="189584" cy="205485"/>
          </a:xfrm>
          <a:custGeom>
            <a:pathLst>
              <a:path w="189584" h="205485">
                <a:moveTo>
                  <a:pt x="73710" y="197561"/>
                </a:moveTo>
                <a:cubicBezTo>
                  <a:pt x="68211" y="197092"/>
                  <a:pt x="58686" y="195669"/>
                  <a:pt x="51714" y="191300"/>
                </a:cubicBezTo>
                <a:cubicBezTo>
                  <a:pt x="30162" y="177826"/>
                  <a:pt x="8026" y="155042"/>
                  <a:pt x="5359" y="128423"/>
                </a:cubicBezTo>
                <a:cubicBezTo>
                  <a:pt x="0" y="74803"/>
                  <a:pt x="34556" y="9335"/>
                  <a:pt x="94512" y="2667"/>
                </a:cubicBezTo>
                <a:cubicBezTo>
                  <a:pt x="118515" y="0"/>
                  <a:pt x="131583" y="13831"/>
                  <a:pt x="147535" y="28347"/>
                </a:cubicBezTo>
                <a:cubicBezTo>
                  <a:pt x="176160" y="54369"/>
                  <a:pt x="188213" y="80455"/>
                  <a:pt x="188772" y="104915"/>
                </a:cubicBezTo>
                <a:cubicBezTo>
                  <a:pt x="189584" y="141212"/>
                  <a:pt x="164540" y="175248"/>
                  <a:pt x="124484" y="201955"/>
                </a:cubicBezTo>
                <a:cubicBezTo>
                  <a:pt x="119175" y="205485"/>
                  <a:pt x="112000" y="204063"/>
                  <a:pt x="108457" y="198754"/>
                </a:cubicBezTo>
                <a:cubicBezTo>
                  <a:pt x="104913" y="193434"/>
                  <a:pt x="106348" y="186246"/>
                  <a:pt x="111657" y="182715"/>
                </a:cubicBezTo>
                <a:cubicBezTo>
                  <a:pt x="144106" y="161087"/>
                  <a:pt x="166305" y="134836"/>
                  <a:pt x="165645" y="105436"/>
                </a:cubicBezTo>
                <a:cubicBezTo>
                  <a:pt x="165213" y="86106"/>
                  <a:pt x="154621" y="66040"/>
                  <a:pt x="131990" y="45454"/>
                </a:cubicBezTo>
                <a:cubicBezTo>
                  <a:pt x="126859" y="40780"/>
                  <a:pt x="122185" y="35992"/>
                  <a:pt x="117194" y="32106"/>
                </a:cubicBezTo>
                <a:cubicBezTo>
                  <a:pt x="111644" y="27775"/>
                  <a:pt x="105637" y="24702"/>
                  <a:pt x="97065" y="25654"/>
                </a:cubicBezTo>
                <a:cubicBezTo>
                  <a:pt x="49720" y="30912"/>
                  <a:pt x="24142" y="83782"/>
                  <a:pt x="28372" y="126111"/>
                </a:cubicBezTo>
                <a:cubicBezTo>
                  <a:pt x="30340" y="145822"/>
                  <a:pt x="48018" y="161722"/>
                  <a:pt x="63957" y="171692"/>
                </a:cubicBezTo>
                <a:cubicBezTo>
                  <a:pt x="69507" y="175146"/>
                  <a:pt x="77532" y="174651"/>
                  <a:pt x="78142" y="174663"/>
                </a:cubicBezTo>
                <a:cubicBezTo>
                  <a:pt x="81431" y="174663"/>
                  <a:pt x="97433" y="196101"/>
                  <a:pt x="77621" y="197865"/>
                </a:cubicBezTo>
                <a:cubicBezTo>
                  <a:pt x="76262" y="197992"/>
                  <a:pt x="74954" y="197865"/>
                  <a:pt x="73710" y="19756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7" name="Freeform 3217"/>
          <p:cNvSpPr/>
          <p:nvPr/>
        </p:nvSpPr>
        <p:spPr>
          <a:xfrm rot="0" flipH="0" flipV="0">
            <a:off x="9933189" y="10069461"/>
            <a:ext cx="88442" cy="95453"/>
          </a:xfrm>
          <a:custGeom>
            <a:pathLst>
              <a:path w="88442" h="95453">
                <a:moveTo>
                  <a:pt x="49136" y="70815"/>
                </a:moveTo>
                <a:cubicBezTo>
                  <a:pt x="47981" y="72173"/>
                  <a:pt x="47371" y="73469"/>
                  <a:pt x="47054" y="74586"/>
                </a:cubicBezTo>
                <a:cubicBezTo>
                  <a:pt x="47486" y="73227"/>
                  <a:pt x="48184" y="71958"/>
                  <a:pt x="49136" y="70815"/>
                </a:cubicBezTo>
                <a:moveTo>
                  <a:pt x="61137" y="89331"/>
                </a:moveTo>
                <a:cubicBezTo>
                  <a:pt x="59397" y="90296"/>
                  <a:pt x="56844" y="91642"/>
                  <a:pt x="55714" y="92023"/>
                </a:cubicBezTo>
                <a:cubicBezTo>
                  <a:pt x="47460" y="94779"/>
                  <a:pt x="43396" y="95453"/>
                  <a:pt x="34049" y="93370"/>
                </a:cubicBezTo>
                <a:cubicBezTo>
                  <a:pt x="22886" y="90893"/>
                  <a:pt x="14338" y="83337"/>
                  <a:pt x="8852" y="73342"/>
                </a:cubicBezTo>
                <a:cubicBezTo>
                  <a:pt x="1537" y="60020"/>
                  <a:pt x="0" y="42393"/>
                  <a:pt x="3785" y="30087"/>
                </a:cubicBezTo>
                <a:cubicBezTo>
                  <a:pt x="9385" y="11875"/>
                  <a:pt x="29515" y="610"/>
                  <a:pt x="48832" y="305"/>
                </a:cubicBezTo>
                <a:cubicBezTo>
                  <a:pt x="69786" y="0"/>
                  <a:pt x="88442" y="11545"/>
                  <a:pt x="88442" y="35560"/>
                </a:cubicBezTo>
                <a:cubicBezTo>
                  <a:pt x="88442" y="41936"/>
                  <a:pt x="83260" y="47117"/>
                  <a:pt x="76885" y="47117"/>
                </a:cubicBezTo>
                <a:cubicBezTo>
                  <a:pt x="70497" y="47117"/>
                  <a:pt x="65303" y="41936"/>
                  <a:pt x="65303" y="35560"/>
                </a:cubicBezTo>
                <a:cubicBezTo>
                  <a:pt x="65303" y="23902"/>
                  <a:pt x="52907" y="21959"/>
                  <a:pt x="42786" y="24181"/>
                </a:cubicBezTo>
                <a:cubicBezTo>
                  <a:pt x="35357" y="25819"/>
                  <a:pt x="28055" y="29845"/>
                  <a:pt x="25883" y="36881"/>
                </a:cubicBezTo>
                <a:cubicBezTo>
                  <a:pt x="24029" y="42914"/>
                  <a:pt x="24600" y="51080"/>
                  <a:pt x="27267" y="58179"/>
                </a:cubicBezTo>
                <a:cubicBezTo>
                  <a:pt x="29477" y="64034"/>
                  <a:pt x="33046" y="69469"/>
                  <a:pt x="39053" y="70803"/>
                </a:cubicBezTo>
                <a:cubicBezTo>
                  <a:pt x="42964" y="71665"/>
                  <a:pt x="44717" y="71297"/>
                  <a:pt x="48057" y="70193"/>
                </a:cubicBezTo>
                <a:cubicBezTo>
                  <a:pt x="49010" y="69698"/>
                  <a:pt x="54749" y="66739"/>
                  <a:pt x="55498" y="66561"/>
                </a:cubicBezTo>
                <a:cubicBezTo>
                  <a:pt x="61912" y="65024"/>
                  <a:pt x="65506" y="68390"/>
                  <a:pt x="67208" y="70447"/>
                </a:cubicBezTo>
                <a:cubicBezTo>
                  <a:pt x="68274" y="71729"/>
                  <a:pt x="73646" y="78422"/>
                  <a:pt x="66484" y="86080"/>
                </a:cubicBezTo>
                <a:cubicBezTo>
                  <a:pt x="64985" y="87693"/>
                  <a:pt x="63131" y="88772"/>
                  <a:pt x="61137" y="8933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8" name="Freeform 3218"/>
          <p:cNvSpPr/>
          <p:nvPr/>
        </p:nvSpPr>
        <p:spPr>
          <a:xfrm rot="0" flipH="0" flipV="0">
            <a:off x="10016446" y="9703718"/>
            <a:ext cx="102374" cy="32320"/>
          </a:xfrm>
          <a:custGeom>
            <a:pathLst>
              <a:path w="102374" h="32320">
                <a:moveTo>
                  <a:pt x="79286" y="21513"/>
                </a:moveTo>
                <a:lnTo>
                  <a:pt x="79311" y="21830"/>
                </a:lnTo>
                <a:lnTo>
                  <a:pt x="79286" y="21399"/>
                </a:lnTo>
                <a:close/>
                <a:moveTo>
                  <a:pt x="79324" y="21982"/>
                </a:moveTo>
                <a:cubicBezTo>
                  <a:pt x="79362" y="22363"/>
                  <a:pt x="79425" y="22732"/>
                  <a:pt x="79501" y="23075"/>
                </a:cubicBezTo>
                <a:lnTo>
                  <a:pt x="79400" y="22516"/>
                </a:lnTo>
                <a:close/>
                <a:moveTo>
                  <a:pt x="79590" y="23532"/>
                </a:moveTo>
                <a:lnTo>
                  <a:pt x="79603" y="23557"/>
                </a:lnTo>
                <a:lnTo>
                  <a:pt x="79514" y="23163"/>
                </a:lnTo>
                <a:close/>
                <a:moveTo>
                  <a:pt x="85788" y="31164"/>
                </a:moveTo>
                <a:cubicBezTo>
                  <a:pt x="79590" y="30479"/>
                  <a:pt x="70879" y="26923"/>
                  <a:pt x="64364" y="25996"/>
                </a:cubicBezTo>
                <a:cubicBezTo>
                  <a:pt x="54547" y="24586"/>
                  <a:pt x="28613" y="27697"/>
                  <a:pt x="17069" y="26059"/>
                </a:cubicBezTo>
                <a:cubicBezTo>
                  <a:pt x="9132" y="24942"/>
                  <a:pt x="4687" y="20955"/>
                  <a:pt x="2998" y="17805"/>
                </a:cubicBezTo>
                <a:cubicBezTo>
                  <a:pt x="0" y="12179"/>
                  <a:pt x="2134" y="5169"/>
                  <a:pt x="7760" y="2159"/>
                </a:cubicBezTo>
                <a:cubicBezTo>
                  <a:pt x="11824" y="0"/>
                  <a:pt x="16599" y="508"/>
                  <a:pt x="20079" y="3073"/>
                </a:cubicBezTo>
                <a:cubicBezTo>
                  <a:pt x="22162" y="3213"/>
                  <a:pt x="28271" y="3607"/>
                  <a:pt x="33147" y="3467"/>
                </a:cubicBezTo>
                <a:cubicBezTo>
                  <a:pt x="45797" y="3137"/>
                  <a:pt x="60605" y="2108"/>
                  <a:pt x="67641" y="3111"/>
                </a:cubicBezTo>
                <a:cubicBezTo>
                  <a:pt x="71527" y="3657"/>
                  <a:pt x="76124" y="5080"/>
                  <a:pt x="80581" y="6439"/>
                </a:cubicBezTo>
                <a:cubicBezTo>
                  <a:pt x="83223" y="7226"/>
                  <a:pt x="85724" y="8153"/>
                  <a:pt x="87693" y="8153"/>
                </a:cubicBezTo>
                <a:cubicBezTo>
                  <a:pt x="88607" y="8115"/>
                  <a:pt x="91185" y="8039"/>
                  <a:pt x="92201" y="8229"/>
                </a:cubicBezTo>
                <a:cubicBezTo>
                  <a:pt x="95922" y="8928"/>
                  <a:pt x="98666" y="10833"/>
                  <a:pt x="100583" y="14033"/>
                </a:cubicBezTo>
                <a:cubicBezTo>
                  <a:pt x="101511" y="15583"/>
                  <a:pt x="102374" y="17691"/>
                  <a:pt x="102374" y="20752"/>
                </a:cubicBezTo>
                <a:cubicBezTo>
                  <a:pt x="102374" y="27126"/>
                  <a:pt x="97205" y="32320"/>
                  <a:pt x="90817" y="32320"/>
                </a:cubicBezTo>
                <a:cubicBezTo>
                  <a:pt x="89026" y="32320"/>
                  <a:pt x="87312" y="31901"/>
                  <a:pt x="85788" y="3116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9" name="Freeform 3219"/>
          <p:cNvSpPr/>
          <p:nvPr/>
        </p:nvSpPr>
        <p:spPr>
          <a:xfrm rot="0" flipH="0" flipV="0">
            <a:off x="9864779" y="10566035"/>
            <a:ext cx="81355" cy="28295"/>
          </a:xfrm>
          <a:custGeom>
            <a:pathLst>
              <a:path w="81355" h="28295">
                <a:moveTo>
                  <a:pt x="17335" y="24371"/>
                </a:moveTo>
                <a:cubicBezTo>
                  <a:pt x="13284" y="26085"/>
                  <a:pt x="8433" y="25386"/>
                  <a:pt x="4978" y="22225"/>
                </a:cubicBezTo>
                <a:cubicBezTo>
                  <a:pt x="292" y="17882"/>
                  <a:pt x="0" y="10567"/>
                  <a:pt x="4343" y="5880"/>
                </a:cubicBezTo>
                <a:cubicBezTo>
                  <a:pt x="8446" y="1423"/>
                  <a:pt x="13487" y="0"/>
                  <a:pt x="19316" y="889"/>
                </a:cubicBezTo>
                <a:cubicBezTo>
                  <a:pt x="21856" y="1296"/>
                  <a:pt x="24700" y="2299"/>
                  <a:pt x="27571" y="3505"/>
                </a:cubicBezTo>
                <a:cubicBezTo>
                  <a:pt x="28904" y="4077"/>
                  <a:pt x="31393" y="5004"/>
                  <a:pt x="31838" y="5156"/>
                </a:cubicBezTo>
                <a:cubicBezTo>
                  <a:pt x="44627" y="5106"/>
                  <a:pt x="56946" y="2058"/>
                  <a:pt x="69798" y="2058"/>
                </a:cubicBezTo>
                <a:cubicBezTo>
                  <a:pt x="76186" y="2058"/>
                  <a:pt x="81355" y="7239"/>
                  <a:pt x="81355" y="13615"/>
                </a:cubicBezTo>
                <a:cubicBezTo>
                  <a:pt x="81355" y="20003"/>
                  <a:pt x="76186" y="25171"/>
                  <a:pt x="69798" y="25171"/>
                </a:cubicBezTo>
                <a:cubicBezTo>
                  <a:pt x="56857" y="25171"/>
                  <a:pt x="44449" y="28295"/>
                  <a:pt x="31533" y="28295"/>
                </a:cubicBezTo>
                <a:cubicBezTo>
                  <a:pt x="28447" y="28295"/>
                  <a:pt x="25056" y="27444"/>
                  <a:pt x="21691" y="26123"/>
                </a:cubicBezTo>
                <a:cubicBezTo>
                  <a:pt x="20471" y="25641"/>
                  <a:pt x="18630" y="24891"/>
                  <a:pt x="17335" y="2437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 rot="0" flipH="0" flipV="0">
            <a:off x="9513318" y="9642942"/>
            <a:ext cx="185241" cy="936891"/>
          </a:xfrm>
          <a:custGeom>
            <a:pathLst>
              <a:path w="185241" h="936891">
                <a:moveTo>
                  <a:pt x="160375" y="11112"/>
                </a:moveTo>
                <a:cubicBezTo>
                  <a:pt x="160540" y="10223"/>
                  <a:pt x="160806" y="9322"/>
                  <a:pt x="161187" y="8458"/>
                </a:cubicBezTo>
                <a:cubicBezTo>
                  <a:pt x="163791" y="2629"/>
                  <a:pt x="170623" y="0"/>
                  <a:pt x="176453" y="2591"/>
                </a:cubicBezTo>
                <a:cubicBezTo>
                  <a:pt x="176846" y="2769"/>
                  <a:pt x="185241" y="7023"/>
                  <a:pt x="182828" y="16687"/>
                </a:cubicBezTo>
                <a:cubicBezTo>
                  <a:pt x="181799" y="20725"/>
                  <a:pt x="175957" y="41185"/>
                  <a:pt x="174179" y="53212"/>
                </a:cubicBezTo>
                <a:cubicBezTo>
                  <a:pt x="169950" y="81977"/>
                  <a:pt x="169150" y="110845"/>
                  <a:pt x="165950" y="139686"/>
                </a:cubicBezTo>
                <a:cubicBezTo>
                  <a:pt x="151308" y="271563"/>
                  <a:pt x="127914" y="402170"/>
                  <a:pt x="103797" y="532421"/>
                </a:cubicBezTo>
                <a:cubicBezTo>
                  <a:pt x="87249" y="621728"/>
                  <a:pt x="76060" y="718603"/>
                  <a:pt x="76060" y="809510"/>
                </a:cubicBezTo>
                <a:cubicBezTo>
                  <a:pt x="76060" y="830033"/>
                  <a:pt x="73520" y="857579"/>
                  <a:pt x="83909" y="876286"/>
                </a:cubicBezTo>
                <a:cubicBezTo>
                  <a:pt x="87135" y="882090"/>
                  <a:pt x="91808" y="886459"/>
                  <a:pt x="96253" y="890866"/>
                </a:cubicBezTo>
                <a:cubicBezTo>
                  <a:pt x="102362" y="896937"/>
                  <a:pt x="108178" y="903071"/>
                  <a:pt x="112065" y="910856"/>
                </a:cubicBezTo>
                <a:cubicBezTo>
                  <a:pt x="113474" y="913637"/>
                  <a:pt x="113957" y="918755"/>
                  <a:pt x="112281" y="922679"/>
                </a:cubicBezTo>
                <a:cubicBezTo>
                  <a:pt x="110528" y="926807"/>
                  <a:pt x="107162" y="929436"/>
                  <a:pt x="103492" y="930350"/>
                </a:cubicBezTo>
                <a:cubicBezTo>
                  <a:pt x="77305" y="936891"/>
                  <a:pt x="70853" y="933297"/>
                  <a:pt x="46774" y="923657"/>
                </a:cubicBezTo>
                <a:cubicBezTo>
                  <a:pt x="42291" y="921867"/>
                  <a:pt x="36792" y="921194"/>
                  <a:pt x="31864" y="919644"/>
                </a:cubicBezTo>
                <a:cubicBezTo>
                  <a:pt x="26556" y="917968"/>
                  <a:pt x="21780" y="915517"/>
                  <a:pt x="18072" y="911795"/>
                </a:cubicBezTo>
                <a:cubicBezTo>
                  <a:pt x="9347" y="903071"/>
                  <a:pt x="4127" y="886307"/>
                  <a:pt x="2769" y="865783"/>
                </a:cubicBezTo>
                <a:cubicBezTo>
                  <a:pt x="0" y="824305"/>
                  <a:pt x="10770" y="766635"/>
                  <a:pt x="17335" y="746924"/>
                </a:cubicBezTo>
                <a:cubicBezTo>
                  <a:pt x="24587" y="725220"/>
                  <a:pt x="30594" y="706132"/>
                  <a:pt x="35649" y="683907"/>
                </a:cubicBezTo>
                <a:cubicBezTo>
                  <a:pt x="38532" y="671207"/>
                  <a:pt x="40640" y="656462"/>
                  <a:pt x="41796" y="650379"/>
                </a:cubicBezTo>
                <a:cubicBezTo>
                  <a:pt x="42494" y="646721"/>
                  <a:pt x="43510" y="644486"/>
                  <a:pt x="43891" y="643825"/>
                </a:cubicBezTo>
                <a:cubicBezTo>
                  <a:pt x="46368" y="639635"/>
                  <a:pt x="49771" y="638618"/>
                  <a:pt x="51918" y="638250"/>
                </a:cubicBezTo>
                <a:cubicBezTo>
                  <a:pt x="54800" y="637742"/>
                  <a:pt x="57594" y="638212"/>
                  <a:pt x="60274" y="639965"/>
                </a:cubicBezTo>
                <a:cubicBezTo>
                  <a:pt x="60630" y="640181"/>
                  <a:pt x="62154" y="641171"/>
                  <a:pt x="63487" y="643368"/>
                </a:cubicBezTo>
                <a:cubicBezTo>
                  <a:pt x="68135" y="604316"/>
                  <a:pt x="74130" y="565606"/>
                  <a:pt x="81051" y="528217"/>
                </a:cubicBezTo>
                <a:cubicBezTo>
                  <a:pt x="105080" y="398512"/>
                  <a:pt x="128384" y="268464"/>
                  <a:pt x="142976" y="137134"/>
                </a:cubicBezTo>
                <a:cubicBezTo>
                  <a:pt x="146215" y="108013"/>
                  <a:pt x="147028" y="78891"/>
                  <a:pt x="151295" y="49859"/>
                </a:cubicBezTo>
                <a:cubicBezTo>
                  <a:pt x="153137" y="37413"/>
                  <a:pt x="160007" y="12445"/>
                  <a:pt x="160375" y="11112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 rot="0" flipH="0" flipV="0">
            <a:off x="9555431" y="10439401"/>
            <a:ext cx="122503" cy="154926"/>
          </a:xfrm>
          <a:custGeom>
            <a:pathLst>
              <a:path w="122503" h="154926">
                <a:moveTo>
                  <a:pt x="58470" y="123075"/>
                </a:moveTo>
                <a:cubicBezTo>
                  <a:pt x="27762" y="100165"/>
                  <a:pt x="15570" y="74142"/>
                  <a:pt x="6909" y="30835"/>
                </a:cubicBezTo>
                <a:cubicBezTo>
                  <a:pt x="6299" y="27724"/>
                  <a:pt x="4661" y="23571"/>
                  <a:pt x="4305" y="19774"/>
                </a:cubicBezTo>
                <a:cubicBezTo>
                  <a:pt x="3772" y="14021"/>
                  <a:pt x="5245" y="8788"/>
                  <a:pt x="9271" y="4661"/>
                </a:cubicBezTo>
                <a:cubicBezTo>
                  <a:pt x="13728" y="89"/>
                  <a:pt x="21056" y="0"/>
                  <a:pt x="25616" y="4457"/>
                </a:cubicBezTo>
                <a:cubicBezTo>
                  <a:pt x="29476" y="8217"/>
                  <a:pt x="30137" y="14033"/>
                  <a:pt x="27559" y="18504"/>
                </a:cubicBezTo>
                <a:cubicBezTo>
                  <a:pt x="28067" y="20269"/>
                  <a:pt x="29210" y="24409"/>
                  <a:pt x="29603" y="26302"/>
                </a:cubicBezTo>
                <a:cubicBezTo>
                  <a:pt x="38468" y="70701"/>
                  <a:pt x="51333" y="93993"/>
                  <a:pt x="91197" y="116776"/>
                </a:cubicBezTo>
                <a:cubicBezTo>
                  <a:pt x="99630" y="121590"/>
                  <a:pt x="107682" y="124281"/>
                  <a:pt x="115670" y="129602"/>
                </a:cubicBezTo>
                <a:cubicBezTo>
                  <a:pt x="119493" y="132155"/>
                  <a:pt x="122503" y="138581"/>
                  <a:pt x="121944" y="143471"/>
                </a:cubicBezTo>
                <a:cubicBezTo>
                  <a:pt x="121512" y="147255"/>
                  <a:pt x="119633" y="150265"/>
                  <a:pt x="117080" y="152246"/>
                </a:cubicBezTo>
                <a:cubicBezTo>
                  <a:pt x="115086" y="153809"/>
                  <a:pt x="112546" y="154926"/>
                  <a:pt x="109257" y="154926"/>
                </a:cubicBezTo>
                <a:cubicBezTo>
                  <a:pt x="88683" y="154926"/>
                  <a:pt x="72059" y="149351"/>
                  <a:pt x="52184" y="145388"/>
                </a:cubicBezTo>
                <a:cubicBezTo>
                  <a:pt x="32817" y="141515"/>
                  <a:pt x="21958" y="130326"/>
                  <a:pt x="6147" y="118478"/>
                </a:cubicBezTo>
                <a:cubicBezTo>
                  <a:pt x="1041" y="114655"/>
                  <a:pt x="0" y="107404"/>
                  <a:pt x="3835" y="102286"/>
                </a:cubicBezTo>
                <a:cubicBezTo>
                  <a:pt x="7658" y="97193"/>
                  <a:pt x="14909" y="96152"/>
                  <a:pt x="20028" y="99987"/>
                </a:cubicBezTo>
                <a:cubicBezTo>
                  <a:pt x="32804" y="109588"/>
                  <a:pt x="41046" y="119583"/>
                  <a:pt x="56705" y="122720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Freeform 3222"/>
          <p:cNvSpPr/>
          <p:nvPr/>
        </p:nvSpPr>
        <p:spPr>
          <a:xfrm rot="0" flipH="0" flipV="0">
            <a:off x="9536446" y="9649835"/>
            <a:ext cx="147027" cy="714920"/>
          </a:xfrm>
          <a:custGeom>
            <a:pathLst>
              <a:path w="147027" h="714920">
                <a:moveTo>
                  <a:pt x="23431" y="697560"/>
                </a:moveTo>
                <a:cubicBezTo>
                  <a:pt x="25526" y="702944"/>
                  <a:pt x="23279" y="709167"/>
                  <a:pt x="18047" y="711936"/>
                </a:cubicBezTo>
                <a:cubicBezTo>
                  <a:pt x="12408" y="714920"/>
                  <a:pt x="5410" y="712749"/>
                  <a:pt x="2426" y="707110"/>
                </a:cubicBezTo>
                <a:cubicBezTo>
                  <a:pt x="1486" y="705345"/>
                  <a:pt x="635" y="702754"/>
                  <a:pt x="356" y="699325"/>
                </a:cubicBezTo>
                <a:cubicBezTo>
                  <a:pt x="0" y="695300"/>
                  <a:pt x="394" y="689153"/>
                  <a:pt x="1486" y="681508"/>
                </a:cubicBezTo>
                <a:cubicBezTo>
                  <a:pt x="6871" y="644284"/>
                  <a:pt x="29158" y="565341"/>
                  <a:pt x="31990" y="544614"/>
                </a:cubicBezTo>
                <a:cubicBezTo>
                  <a:pt x="41426" y="475450"/>
                  <a:pt x="66306" y="410401"/>
                  <a:pt x="76478" y="341795"/>
                </a:cubicBezTo>
                <a:cubicBezTo>
                  <a:pt x="84479" y="287744"/>
                  <a:pt x="83082" y="229934"/>
                  <a:pt x="94170" y="176721"/>
                </a:cubicBezTo>
                <a:cubicBezTo>
                  <a:pt x="105257" y="123470"/>
                  <a:pt x="123913" y="66066"/>
                  <a:pt x="123913" y="11557"/>
                </a:cubicBezTo>
                <a:cubicBezTo>
                  <a:pt x="123913" y="5169"/>
                  <a:pt x="129094" y="0"/>
                  <a:pt x="135470" y="0"/>
                </a:cubicBezTo>
                <a:cubicBezTo>
                  <a:pt x="141858" y="0"/>
                  <a:pt x="147027" y="5169"/>
                  <a:pt x="147027" y="11557"/>
                </a:cubicBezTo>
                <a:cubicBezTo>
                  <a:pt x="147027" y="67602"/>
                  <a:pt x="128206" y="126683"/>
                  <a:pt x="116814" y="181433"/>
                </a:cubicBezTo>
                <a:cubicBezTo>
                  <a:pt x="105803" y="234214"/>
                  <a:pt x="107289" y="291580"/>
                  <a:pt x="99351" y="345199"/>
                </a:cubicBezTo>
                <a:cubicBezTo>
                  <a:pt x="89204" y="413690"/>
                  <a:pt x="64325" y="478663"/>
                  <a:pt x="54914" y="547739"/>
                </a:cubicBezTo>
                <a:cubicBezTo>
                  <a:pt x="52412" y="565989"/>
                  <a:pt x="34975" y="629069"/>
                  <a:pt x="27025" y="669659"/>
                </a:cubicBezTo>
                <a:cubicBezTo>
                  <a:pt x="24574" y="682181"/>
                  <a:pt x="23545" y="695960"/>
                  <a:pt x="23431" y="697560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3" name="Freeform 3223"/>
          <p:cNvSpPr/>
          <p:nvPr/>
        </p:nvSpPr>
        <p:spPr>
          <a:xfrm rot="0" flipH="0" flipV="0">
            <a:off x="9560920" y="10173479"/>
            <a:ext cx="34314" cy="188696"/>
          </a:xfrm>
          <a:custGeom>
            <a:pathLst>
              <a:path w="34314" h="188696">
                <a:moveTo>
                  <a:pt x="24828" y="23698"/>
                </a:moveTo>
                <a:cubicBezTo>
                  <a:pt x="26186" y="23394"/>
                  <a:pt x="27837" y="22644"/>
                  <a:pt x="29577" y="21006"/>
                </a:cubicBezTo>
                <a:cubicBezTo>
                  <a:pt x="28193" y="22314"/>
                  <a:pt x="26555" y="23216"/>
                  <a:pt x="24828" y="23698"/>
                </a:cubicBezTo>
                <a:moveTo>
                  <a:pt x="10122" y="11926"/>
                </a:moveTo>
                <a:cubicBezTo>
                  <a:pt x="10274" y="9081"/>
                  <a:pt x="11481" y="6287"/>
                  <a:pt x="13729" y="4179"/>
                </a:cubicBezTo>
                <a:cubicBezTo>
                  <a:pt x="18148" y="0"/>
                  <a:pt x="21907" y="661"/>
                  <a:pt x="22733" y="699"/>
                </a:cubicBezTo>
                <a:cubicBezTo>
                  <a:pt x="26034" y="889"/>
                  <a:pt x="28510" y="2248"/>
                  <a:pt x="30441" y="4255"/>
                </a:cubicBezTo>
                <a:cubicBezTo>
                  <a:pt x="32054" y="5944"/>
                  <a:pt x="34314" y="8979"/>
                  <a:pt x="33527" y="14085"/>
                </a:cubicBezTo>
                <a:cubicBezTo>
                  <a:pt x="33476" y="14402"/>
                  <a:pt x="32828" y="16434"/>
                  <a:pt x="32575" y="17196"/>
                </a:cubicBezTo>
                <a:cubicBezTo>
                  <a:pt x="31901" y="35889"/>
                  <a:pt x="31901" y="54343"/>
                  <a:pt x="30492" y="73037"/>
                </a:cubicBezTo>
                <a:cubicBezTo>
                  <a:pt x="27875" y="108038"/>
                  <a:pt x="23152" y="140385"/>
                  <a:pt x="26339" y="175564"/>
                </a:cubicBezTo>
                <a:cubicBezTo>
                  <a:pt x="26923" y="181914"/>
                  <a:pt x="22238" y="187540"/>
                  <a:pt x="15875" y="188112"/>
                </a:cubicBezTo>
                <a:cubicBezTo>
                  <a:pt x="9525" y="188696"/>
                  <a:pt x="3899" y="184010"/>
                  <a:pt x="3327" y="177660"/>
                </a:cubicBezTo>
                <a:cubicBezTo>
                  <a:pt x="0" y="141173"/>
                  <a:pt x="4724" y="107606"/>
                  <a:pt x="7442" y="71297"/>
                </a:cubicBezTo>
                <a:cubicBezTo>
                  <a:pt x="8827" y="52755"/>
                  <a:pt x="8801" y="34454"/>
                  <a:pt x="9487" y="15901"/>
                </a:cubicBezTo>
                <a:cubicBezTo>
                  <a:pt x="9538" y="14580"/>
                  <a:pt x="9792" y="13170"/>
                  <a:pt x="10122" y="11926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Freeform 3224"/>
          <p:cNvSpPr/>
          <p:nvPr/>
        </p:nvSpPr>
        <p:spPr>
          <a:xfrm rot="0" flipH="0" flipV="0">
            <a:off x="10422877" y="9749744"/>
            <a:ext cx="80085" cy="380973"/>
          </a:xfrm>
          <a:custGeom>
            <a:pathLst>
              <a:path w="80085" h="380973">
                <a:moveTo>
                  <a:pt x="45719" y="6616"/>
                </a:moveTo>
                <a:cubicBezTo>
                  <a:pt x="47827" y="4076"/>
                  <a:pt x="51027" y="2464"/>
                  <a:pt x="54583" y="2464"/>
                </a:cubicBezTo>
                <a:cubicBezTo>
                  <a:pt x="60971" y="2464"/>
                  <a:pt x="66153" y="7644"/>
                  <a:pt x="66153" y="14020"/>
                </a:cubicBezTo>
                <a:cubicBezTo>
                  <a:pt x="66153" y="18300"/>
                  <a:pt x="68401" y="22541"/>
                  <a:pt x="70395" y="26999"/>
                </a:cubicBezTo>
                <a:cubicBezTo>
                  <a:pt x="73620" y="34200"/>
                  <a:pt x="76795" y="41629"/>
                  <a:pt x="77481" y="49173"/>
                </a:cubicBezTo>
                <a:cubicBezTo>
                  <a:pt x="80085" y="77799"/>
                  <a:pt x="72287" y="106679"/>
                  <a:pt x="68096" y="134657"/>
                </a:cubicBezTo>
                <a:cubicBezTo>
                  <a:pt x="62140" y="174357"/>
                  <a:pt x="59168" y="214108"/>
                  <a:pt x="52551" y="253757"/>
                </a:cubicBezTo>
                <a:cubicBezTo>
                  <a:pt x="51141" y="262254"/>
                  <a:pt x="49300" y="304367"/>
                  <a:pt x="45097" y="335520"/>
                </a:cubicBezTo>
                <a:cubicBezTo>
                  <a:pt x="43091" y="350493"/>
                  <a:pt x="40322" y="363130"/>
                  <a:pt x="37172" y="369658"/>
                </a:cubicBezTo>
                <a:cubicBezTo>
                  <a:pt x="33820" y="376566"/>
                  <a:pt x="28930" y="379424"/>
                  <a:pt x="24968" y="380148"/>
                </a:cubicBezTo>
                <a:cubicBezTo>
                  <a:pt x="20396" y="380973"/>
                  <a:pt x="14122" y="380034"/>
                  <a:pt x="8775" y="372007"/>
                </a:cubicBezTo>
                <a:cubicBezTo>
                  <a:pt x="2171" y="362114"/>
                  <a:pt x="0" y="346099"/>
                  <a:pt x="1536" y="327456"/>
                </a:cubicBezTo>
                <a:cubicBezTo>
                  <a:pt x="4559" y="290778"/>
                  <a:pt x="20675" y="242543"/>
                  <a:pt x="24638" y="222706"/>
                </a:cubicBezTo>
                <a:cubicBezTo>
                  <a:pt x="36880" y="161517"/>
                  <a:pt x="48728" y="98284"/>
                  <a:pt x="37020" y="35800"/>
                </a:cubicBezTo>
                <a:cubicBezTo>
                  <a:pt x="36245" y="31673"/>
                  <a:pt x="31864" y="26821"/>
                  <a:pt x="29413" y="23608"/>
                </a:cubicBezTo>
                <a:cubicBezTo>
                  <a:pt x="26822" y="20217"/>
                  <a:pt x="25285" y="17449"/>
                  <a:pt x="24904" y="16356"/>
                </a:cubicBezTo>
                <a:cubicBezTo>
                  <a:pt x="22898" y="10298"/>
                  <a:pt x="26174" y="3746"/>
                  <a:pt x="32232" y="1727"/>
                </a:cubicBezTo>
                <a:cubicBezTo>
                  <a:pt x="37414" y="0"/>
                  <a:pt x="42964" y="2146"/>
                  <a:pt x="45719" y="6616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5" name="Freeform 3225"/>
          <p:cNvSpPr/>
          <p:nvPr/>
        </p:nvSpPr>
        <p:spPr>
          <a:xfrm rot="0" flipH="0" flipV="0">
            <a:off x="10204556" y="10017891"/>
            <a:ext cx="212394" cy="183336"/>
          </a:xfrm>
          <a:custGeom>
            <a:pathLst>
              <a:path w="212394" h="183336">
                <a:moveTo>
                  <a:pt x="23609" y="38557"/>
                </a:moveTo>
                <a:cubicBezTo>
                  <a:pt x="24917" y="41655"/>
                  <a:pt x="29209" y="44894"/>
                  <a:pt x="33807" y="48551"/>
                </a:cubicBezTo>
                <a:cubicBezTo>
                  <a:pt x="43751" y="56463"/>
                  <a:pt x="56247" y="64236"/>
                  <a:pt x="62204" y="68706"/>
                </a:cubicBezTo>
                <a:cubicBezTo>
                  <a:pt x="89064" y="88861"/>
                  <a:pt x="121183" y="100139"/>
                  <a:pt x="149732" y="117703"/>
                </a:cubicBezTo>
                <a:cubicBezTo>
                  <a:pt x="163740" y="126326"/>
                  <a:pt x="179603" y="137070"/>
                  <a:pt x="191833" y="148069"/>
                </a:cubicBezTo>
                <a:cubicBezTo>
                  <a:pt x="195973" y="151790"/>
                  <a:pt x="199516" y="157365"/>
                  <a:pt x="204368" y="159803"/>
                </a:cubicBezTo>
                <a:cubicBezTo>
                  <a:pt x="210083" y="162648"/>
                  <a:pt x="212394" y="169595"/>
                  <a:pt x="209537" y="175323"/>
                </a:cubicBezTo>
                <a:cubicBezTo>
                  <a:pt x="206679" y="181025"/>
                  <a:pt x="199732" y="183336"/>
                  <a:pt x="194030" y="180479"/>
                </a:cubicBezTo>
                <a:cubicBezTo>
                  <a:pt x="187426" y="177190"/>
                  <a:pt x="181990" y="170319"/>
                  <a:pt x="176364" y="165264"/>
                </a:cubicBezTo>
                <a:cubicBezTo>
                  <a:pt x="165137" y="155143"/>
                  <a:pt x="150494" y="145325"/>
                  <a:pt x="137616" y="137401"/>
                </a:cubicBezTo>
                <a:cubicBezTo>
                  <a:pt x="108470" y="119455"/>
                  <a:pt x="75755" y="107784"/>
                  <a:pt x="48323" y="87210"/>
                </a:cubicBezTo>
                <a:cubicBezTo>
                  <a:pt x="41147" y="81825"/>
                  <a:pt x="24815" y="71716"/>
                  <a:pt x="14148" y="62229"/>
                </a:cubicBezTo>
                <a:cubicBezTo>
                  <a:pt x="7988" y="56743"/>
                  <a:pt x="3607" y="51091"/>
                  <a:pt x="1854" y="46443"/>
                </a:cubicBezTo>
                <a:cubicBezTo>
                  <a:pt x="343" y="42417"/>
                  <a:pt x="0" y="36030"/>
                  <a:pt x="1245" y="29248"/>
                </a:cubicBezTo>
                <a:cubicBezTo>
                  <a:pt x="2845" y="20511"/>
                  <a:pt x="6909" y="11164"/>
                  <a:pt x="10998" y="6541"/>
                </a:cubicBezTo>
                <a:cubicBezTo>
                  <a:pt x="15482" y="1461"/>
                  <a:pt x="20777" y="0"/>
                  <a:pt x="25298" y="648"/>
                </a:cubicBezTo>
                <a:cubicBezTo>
                  <a:pt x="28714" y="1131"/>
                  <a:pt x="32422" y="2782"/>
                  <a:pt x="35572" y="7100"/>
                </a:cubicBezTo>
                <a:cubicBezTo>
                  <a:pt x="39318" y="12269"/>
                  <a:pt x="38175" y="19507"/>
                  <a:pt x="33019" y="23254"/>
                </a:cubicBezTo>
                <a:cubicBezTo>
                  <a:pt x="31101" y="24651"/>
                  <a:pt x="28892" y="25375"/>
                  <a:pt x="26682" y="25464"/>
                </a:cubicBezTo>
                <a:cubicBezTo>
                  <a:pt x="25640" y="27877"/>
                  <a:pt x="24409" y="31065"/>
                  <a:pt x="23977" y="33427"/>
                </a:cubicBezTo>
                <a:cubicBezTo>
                  <a:pt x="23659" y="35192"/>
                  <a:pt x="23609" y="38050"/>
                  <a:pt x="23609" y="3855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6" name="Freeform 3226"/>
          <p:cNvSpPr/>
          <p:nvPr/>
        </p:nvSpPr>
        <p:spPr>
          <a:xfrm rot="0" flipH="0" flipV="0">
            <a:off x="10123407" y="10057184"/>
            <a:ext cx="219874" cy="467512"/>
          </a:xfrm>
          <a:custGeom>
            <a:pathLst>
              <a:path w="219874" h="467512">
                <a:moveTo>
                  <a:pt x="19913" y="76568"/>
                </a:moveTo>
                <a:cubicBezTo>
                  <a:pt x="17627" y="73025"/>
                  <a:pt x="15214" y="69190"/>
                  <a:pt x="14859" y="68339"/>
                </a:cubicBezTo>
                <a:cubicBezTo>
                  <a:pt x="12484" y="62827"/>
                  <a:pt x="12344" y="56490"/>
                  <a:pt x="14008" y="50153"/>
                </a:cubicBezTo>
                <a:cubicBezTo>
                  <a:pt x="15875" y="43028"/>
                  <a:pt x="20039" y="35903"/>
                  <a:pt x="23748" y="31077"/>
                </a:cubicBezTo>
                <a:cubicBezTo>
                  <a:pt x="37515" y="13196"/>
                  <a:pt x="60197" y="1562"/>
                  <a:pt x="82320" y="165"/>
                </a:cubicBezTo>
                <a:cubicBezTo>
                  <a:pt x="85292" y="0"/>
                  <a:pt x="88924" y="622"/>
                  <a:pt x="92620" y="1537"/>
                </a:cubicBezTo>
                <a:cubicBezTo>
                  <a:pt x="94068" y="1892"/>
                  <a:pt x="96659" y="2388"/>
                  <a:pt x="97357" y="2528"/>
                </a:cubicBezTo>
                <a:cubicBezTo>
                  <a:pt x="103136" y="1080"/>
                  <a:pt x="109155" y="4305"/>
                  <a:pt x="111111" y="10059"/>
                </a:cubicBezTo>
                <a:cubicBezTo>
                  <a:pt x="113143" y="16091"/>
                  <a:pt x="109879" y="22657"/>
                  <a:pt x="103834" y="24702"/>
                </a:cubicBezTo>
                <a:cubicBezTo>
                  <a:pt x="100227" y="25921"/>
                  <a:pt x="95795" y="25921"/>
                  <a:pt x="91147" y="24956"/>
                </a:cubicBezTo>
                <a:cubicBezTo>
                  <a:pt x="88556" y="24410"/>
                  <a:pt x="85864" y="23127"/>
                  <a:pt x="83768" y="23254"/>
                </a:cubicBezTo>
                <a:cubicBezTo>
                  <a:pt x="68033" y="24245"/>
                  <a:pt x="51866" y="32449"/>
                  <a:pt x="42074" y="45174"/>
                </a:cubicBezTo>
                <a:cubicBezTo>
                  <a:pt x="40271" y="47536"/>
                  <a:pt x="38188" y="50813"/>
                  <a:pt x="36931" y="54255"/>
                </a:cubicBezTo>
                <a:cubicBezTo>
                  <a:pt x="36359" y="55817"/>
                  <a:pt x="35597" y="57404"/>
                  <a:pt x="35965" y="58814"/>
                </a:cubicBezTo>
                <a:cubicBezTo>
                  <a:pt x="36931" y="60211"/>
                  <a:pt x="41274" y="66497"/>
                  <a:pt x="43344" y="70028"/>
                </a:cubicBezTo>
                <a:cubicBezTo>
                  <a:pt x="45287" y="73343"/>
                  <a:pt x="46367" y="76365"/>
                  <a:pt x="46633" y="78142"/>
                </a:cubicBezTo>
                <a:cubicBezTo>
                  <a:pt x="47421" y="83235"/>
                  <a:pt x="45452" y="86702"/>
                  <a:pt x="43242" y="88899"/>
                </a:cubicBezTo>
                <a:cubicBezTo>
                  <a:pt x="41579" y="90563"/>
                  <a:pt x="38569" y="92011"/>
                  <a:pt x="36575" y="92836"/>
                </a:cubicBezTo>
                <a:cubicBezTo>
                  <a:pt x="31228" y="104698"/>
                  <a:pt x="32232" y="116801"/>
                  <a:pt x="35902" y="128307"/>
                </a:cubicBezTo>
                <a:cubicBezTo>
                  <a:pt x="40296" y="142125"/>
                  <a:pt x="48462" y="155155"/>
                  <a:pt x="56019" y="166483"/>
                </a:cubicBezTo>
                <a:cubicBezTo>
                  <a:pt x="56768" y="167627"/>
                  <a:pt x="58470" y="171856"/>
                  <a:pt x="58114" y="178371"/>
                </a:cubicBezTo>
                <a:cubicBezTo>
                  <a:pt x="57987" y="180555"/>
                  <a:pt x="57746" y="183362"/>
                  <a:pt x="57479" y="186499"/>
                </a:cubicBezTo>
                <a:cubicBezTo>
                  <a:pt x="57898" y="186854"/>
                  <a:pt x="58317" y="187235"/>
                  <a:pt x="58749" y="187680"/>
                </a:cubicBezTo>
                <a:cubicBezTo>
                  <a:pt x="60273" y="189280"/>
                  <a:pt x="67245" y="200012"/>
                  <a:pt x="67677" y="200939"/>
                </a:cubicBezTo>
                <a:cubicBezTo>
                  <a:pt x="70598" y="207289"/>
                  <a:pt x="74180" y="212953"/>
                  <a:pt x="77545" y="219074"/>
                </a:cubicBezTo>
                <a:cubicBezTo>
                  <a:pt x="88277" y="238594"/>
                  <a:pt x="101256" y="257619"/>
                  <a:pt x="115264" y="275107"/>
                </a:cubicBezTo>
                <a:cubicBezTo>
                  <a:pt x="123799" y="285787"/>
                  <a:pt x="133095" y="296214"/>
                  <a:pt x="142290" y="306374"/>
                </a:cubicBezTo>
                <a:cubicBezTo>
                  <a:pt x="159879" y="325818"/>
                  <a:pt x="176948" y="345592"/>
                  <a:pt x="194182" y="365264"/>
                </a:cubicBezTo>
                <a:cubicBezTo>
                  <a:pt x="208495" y="381634"/>
                  <a:pt x="215759" y="388861"/>
                  <a:pt x="218185" y="399173"/>
                </a:cubicBezTo>
                <a:cubicBezTo>
                  <a:pt x="219874" y="406336"/>
                  <a:pt x="219417" y="415213"/>
                  <a:pt x="216166" y="429843"/>
                </a:cubicBezTo>
                <a:cubicBezTo>
                  <a:pt x="215264" y="433869"/>
                  <a:pt x="214781" y="445820"/>
                  <a:pt x="213168" y="451916"/>
                </a:cubicBezTo>
                <a:cubicBezTo>
                  <a:pt x="212089" y="455967"/>
                  <a:pt x="210260" y="458787"/>
                  <a:pt x="208736" y="460311"/>
                </a:cubicBezTo>
                <a:cubicBezTo>
                  <a:pt x="208000" y="461047"/>
                  <a:pt x="200125" y="467512"/>
                  <a:pt x="192518" y="460476"/>
                </a:cubicBezTo>
                <a:cubicBezTo>
                  <a:pt x="191235" y="459295"/>
                  <a:pt x="185368" y="452805"/>
                  <a:pt x="184695" y="451852"/>
                </a:cubicBezTo>
                <a:cubicBezTo>
                  <a:pt x="178828" y="443636"/>
                  <a:pt x="172541" y="435825"/>
                  <a:pt x="166521" y="427799"/>
                </a:cubicBezTo>
                <a:cubicBezTo>
                  <a:pt x="140753" y="393445"/>
                  <a:pt x="113842" y="360552"/>
                  <a:pt x="91032" y="324027"/>
                </a:cubicBezTo>
                <a:cubicBezTo>
                  <a:pt x="70484" y="291147"/>
                  <a:pt x="45579" y="261467"/>
                  <a:pt x="34238" y="223659"/>
                </a:cubicBezTo>
                <a:cubicBezTo>
                  <a:pt x="33171" y="220090"/>
                  <a:pt x="32689" y="214223"/>
                  <a:pt x="32866" y="207479"/>
                </a:cubicBezTo>
                <a:cubicBezTo>
                  <a:pt x="33108" y="197548"/>
                  <a:pt x="34467" y="181698"/>
                  <a:pt x="34949" y="176529"/>
                </a:cubicBezTo>
                <a:cubicBezTo>
                  <a:pt x="17234" y="149427"/>
                  <a:pt x="0" y="114236"/>
                  <a:pt x="16637" y="80936"/>
                </a:cubicBezTo>
                <a:cubicBezTo>
                  <a:pt x="17501" y="79234"/>
                  <a:pt x="18643" y="77799"/>
                  <a:pt x="19913" y="7656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7" name="Freeform 3227"/>
          <p:cNvSpPr/>
          <p:nvPr/>
        </p:nvSpPr>
        <p:spPr>
          <a:xfrm rot="0" flipH="0" flipV="0">
            <a:off x="10148716" y="10090674"/>
            <a:ext cx="49669" cy="181380"/>
          </a:xfrm>
          <a:custGeom>
            <a:pathLst>
              <a:path w="49669" h="181380">
                <a:moveTo>
                  <a:pt x="11112" y="30365"/>
                </a:moveTo>
                <a:cubicBezTo>
                  <a:pt x="9550" y="28575"/>
                  <a:pt x="7772" y="26479"/>
                  <a:pt x="6566" y="24892"/>
                </a:cubicBezTo>
                <a:cubicBezTo>
                  <a:pt x="4432" y="22060"/>
                  <a:pt x="3048" y="19329"/>
                  <a:pt x="2527" y="17513"/>
                </a:cubicBezTo>
                <a:cubicBezTo>
                  <a:pt x="445" y="10312"/>
                  <a:pt x="3569" y="5715"/>
                  <a:pt x="8065" y="3099"/>
                </a:cubicBezTo>
                <a:cubicBezTo>
                  <a:pt x="9957" y="1981"/>
                  <a:pt x="14502" y="0"/>
                  <a:pt x="22135" y="3073"/>
                </a:cubicBezTo>
                <a:cubicBezTo>
                  <a:pt x="27304" y="5143"/>
                  <a:pt x="30162" y="10528"/>
                  <a:pt x="29234" y="15811"/>
                </a:cubicBezTo>
                <a:cubicBezTo>
                  <a:pt x="30200" y="16942"/>
                  <a:pt x="31063" y="17945"/>
                  <a:pt x="31559" y="18529"/>
                </a:cubicBezTo>
                <a:cubicBezTo>
                  <a:pt x="33057" y="20218"/>
                  <a:pt x="33857" y="21577"/>
                  <a:pt x="34124" y="22111"/>
                </a:cubicBezTo>
                <a:cubicBezTo>
                  <a:pt x="35102" y="24054"/>
                  <a:pt x="35978" y="27457"/>
                  <a:pt x="35064" y="31825"/>
                </a:cubicBezTo>
                <a:cubicBezTo>
                  <a:pt x="34200" y="35826"/>
                  <a:pt x="30669" y="43191"/>
                  <a:pt x="30098" y="45363"/>
                </a:cubicBezTo>
                <a:cubicBezTo>
                  <a:pt x="29082" y="49173"/>
                  <a:pt x="27685" y="52856"/>
                  <a:pt x="27152" y="56831"/>
                </a:cubicBezTo>
                <a:lnTo>
                  <a:pt x="27139" y="56996"/>
                </a:lnTo>
                <a:cubicBezTo>
                  <a:pt x="27215" y="58787"/>
                  <a:pt x="27253" y="60921"/>
                  <a:pt x="27253" y="63397"/>
                </a:cubicBezTo>
                <a:cubicBezTo>
                  <a:pt x="27253" y="67372"/>
                  <a:pt x="25932" y="70039"/>
                  <a:pt x="24116" y="71830"/>
                </a:cubicBezTo>
                <a:cubicBezTo>
                  <a:pt x="24027" y="76288"/>
                  <a:pt x="24154" y="80657"/>
                  <a:pt x="24802" y="83438"/>
                </a:cubicBezTo>
                <a:cubicBezTo>
                  <a:pt x="27177" y="93737"/>
                  <a:pt x="36410" y="104494"/>
                  <a:pt x="41706" y="111289"/>
                </a:cubicBezTo>
                <a:cubicBezTo>
                  <a:pt x="46075" y="116890"/>
                  <a:pt x="48335" y="121563"/>
                  <a:pt x="48653" y="123494"/>
                </a:cubicBezTo>
                <a:cubicBezTo>
                  <a:pt x="49669" y="129577"/>
                  <a:pt x="48183" y="135190"/>
                  <a:pt x="45516" y="140893"/>
                </a:cubicBezTo>
                <a:cubicBezTo>
                  <a:pt x="42988" y="146328"/>
                  <a:pt x="38023" y="152119"/>
                  <a:pt x="44068" y="162254"/>
                </a:cubicBezTo>
                <a:cubicBezTo>
                  <a:pt x="47345" y="167728"/>
                  <a:pt x="45541" y="174840"/>
                  <a:pt x="40055" y="178104"/>
                </a:cubicBezTo>
                <a:cubicBezTo>
                  <a:pt x="34568" y="181380"/>
                  <a:pt x="27469" y="179577"/>
                  <a:pt x="24192" y="174090"/>
                </a:cubicBezTo>
                <a:cubicBezTo>
                  <a:pt x="15036" y="158685"/>
                  <a:pt x="17169" y="147941"/>
                  <a:pt x="20929" y="138861"/>
                </a:cubicBezTo>
                <a:cubicBezTo>
                  <a:pt x="22059" y="136130"/>
                  <a:pt x="23418" y="133590"/>
                  <a:pt x="24573" y="131114"/>
                </a:cubicBezTo>
                <a:cubicBezTo>
                  <a:pt x="24967" y="130263"/>
                  <a:pt x="25488" y="129501"/>
                  <a:pt x="25729" y="128662"/>
                </a:cubicBezTo>
                <a:cubicBezTo>
                  <a:pt x="21703" y="123684"/>
                  <a:pt x="5588" y="103059"/>
                  <a:pt x="2273" y="88632"/>
                </a:cubicBezTo>
                <a:cubicBezTo>
                  <a:pt x="0" y="78815"/>
                  <a:pt x="902" y="60222"/>
                  <a:pt x="2261" y="52285"/>
                </a:cubicBezTo>
                <a:cubicBezTo>
                  <a:pt x="3162" y="47027"/>
                  <a:pt x="5321" y="43954"/>
                  <a:pt x="6198" y="43039"/>
                </a:cubicBezTo>
                <a:cubicBezTo>
                  <a:pt x="6452" y="42785"/>
                  <a:pt x="6693" y="42544"/>
                  <a:pt x="6947" y="42315"/>
                </a:cubicBezTo>
                <a:cubicBezTo>
                  <a:pt x="7214" y="41337"/>
                  <a:pt x="7493" y="40372"/>
                  <a:pt x="7747" y="39394"/>
                </a:cubicBezTo>
                <a:cubicBezTo>
                  <a:pt x="8090" y="38137"/>
                  <a:pt x="9842" y="33590"/>
                  <a:pt x="11112" y="30365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8" name="Freeform 3228"/>
          <p:cNvSpPr/>
          <p:nvPr/>
        </p:nvSpPr>
        <p:spPr>
          <a:xfrm rot="0" flipH="0" flipV="0">
            <a:off x="10245947" y="10426331"/>
            <a:ext cx="84149" cy="246036"/>
          </a:xfrm>
          <a:custGeom>
            <a:pathLst>
              <a:path w="84149" h="246036">
                <a:moveTo>
                  <a:pt x="54622" y="1803"/>
                </a:moveTo>
                <a:cubicBezTo>
                  <a:pt x="56133" y="1904"/>
                  <a:pt x="57644" y="2298"/>
                  <a:pt x="59079" y="3022"/>
                </a:cubicBezTo>
                <a:cubicBezTo>
                  <a:pt x="57238" y="2069"/>
                  <a:pt x="55714" y="1815"/>
                  <a:pt x="54622" y="1803"/>
                </a:cubicBezTo>
                <a:moveTo>
                  <a:pt x="60235" y="45884"/>
                </a:moveTo>
                <a:cubicBezTo>
                  <a:pt x="61860" y="43471"/>
                  <a:pt x="63664" y="41642"/>
                  <a:pt x="65404" y="40474"/>
                </a:cubicBezTo>
                <a:cubicBezTo>
                  <a:pt x="68871" y="38163"/>
                  <a:pt x="72249" y="38061"/>
                  <a:pt x="75322" y="39014"/>
                </a:cubicBezTo>
                <a:cubicBezTo>
                  <a:pt x="77621" y="39712"/>
                  <a:pt x="81825" y="41554"/>
                  <a:pt x="83362" y="47586"/>
                </a:cubicBezTo>
                <a:cubicBezTo>
                  <a:pt x="83844" y="49466"/>
                  <a:pt x="84149" y="55866"/>
                  <a:pt x="82676" y="64464"/>
                </a:cubicBezTo>
                <a:cubicBezTo>
                  <a:pt x="80720" y="75780"/>
                  <a:pt x="78078" y="86981"/>
                  <a:pt x="76212" y="98322"/>
                </a:cubicBezTo>
                <a:cubicBezTo>
                  <a:pt x="69620" y="138696"/>
                  <a:pt x="65810" y="175831"/>
                  <a:pt x="48349" y="213448"/>
                </a:cubicBezTo>
                <a:cubicBezTo>
                  <a:pt x="46063" y="218363"/>
                  <a:pt x="40195" y="232930"/>
                  <a:pt x="32677" y="239178"/>
                </a:cubicBezTo>
                <a:cubicBezTo>
                  <a:pt x="26301" y="244487"/>
                  <a:pt x="18999" y="246036"/>
                  <a:pt x="11125" y="242099"/>
                </a:cubicBezTo>
                <a:cubicBezTo>
                  <a:pt x="9436" y="241248"/>
                  <a:pt x="7277" y="240715"/>
                  <a:pt x="5728" y="239940"/>
                </a:cubicBezTo>
                <a:cubicBezTo>
                  <a:pt x="0" y="237083"/>
                  <a:pt x="940" y="222681"/>
                  <a:pt x="940" y="222681"/>
                </a:cubicBezTo>
                <a:cubicBezTo>
                  <a:pt x="940" y="222681"/>
                  <a:pt x="368" y="224065"/>
                  <a:pt x="228" y="224649"/>
                </a:cubicBezTo>
                <a:cubicBezTo>
                  <a:pt x="3175" y="212838"/>
                  <a:pt x="5728" y="200875"/>
                  <a:pt x="8217" y="188962"/>
                </a:cubicBezTo>
                <a:cubicBezTo>
                  <a:pt x="17145" y="146087"/>
                  <a:pt x="30543" y="105689"/>
                  <a:pt x="35534" y="61734"/>
                </a:cubicBezTo>
                <a:cubicBezTo>
                  <a:pt x="36855" y="50113"/>
                  <a:pt x="37528" y="38417"/>
                  <a:pt x="38760" y="26783"/>
                </a:cubicBezTo>
                <a:cubicBezTo>
                  <a:pt x="39052" y="23926"/>
                  <a:pt x="38214" y="20586"/>
                  <a:pt x="38303" y="17627"/>
                </a:cubicBezTo>
                <a:cubicBezTo>
                  <a:pt x="38468" y="12382"/>
                  <a:pt x="40081" y="7797"/>
                  <a:pt x="43700" y="4177"/>
                </a:cubicBezTo>
                <a:cubicBezTo>
                  <a:pt x="46050" y="1828"/>
                  <a:pt x="49657" y="0"/>
                  <a:pt x="54483" y="965"/>
                </a:cubicBezTo>
                <a:cubicBezTo>
                  <a:pt x="56565" y="1372"/>
                  <a:pt x="60044" y="3263"/>
                  <a:pt x="61454" y="4457"/>
                </a:cubicBezTo>
                <a:cubicBezTo>
                  <a:pt x="63143" y="5892"/>
                  <a:pt x="63943" y="7302"/>
                  <a:pt x="64286" y="7886"/>
                </a:cubicBezTo>
                <a:cubicBezTo>
                  <a:pt x="67499" y="13791"/>
                  <a:pt x="65137" y="18198"/>
                  <a:pt x="63207" y="20624"/>
                </a:cubicBezTo>
                <a:cubicBezTo>
                  <a:pt x="62775" y="21183"/>
                  <a:pt x="62280" y="21703"/>
                  <a:pt x="61721" y="22199"/>
                </a:cubicBezTo>
                <a:cubicBezTo>
                  <a:pt x="61848" y="24574"/>
                  <a:pt x="61937" y="27431"/>
                  <a:pt x="61759" y="29196"/>
                </a:cubicBezTo>
                <a:cubicBezTo>
                  <a:pt x="61175" y="34759"/>
                  <a:pt x="60705" y="40309"/>
                  <a:pt x="60235" y="4588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9" name="Freeform 3229"/>
          <p:cNvSpPr/>
          <p:nvPr/>
        </p:nvSpPr>
        <p:spPr>
          <a:xfrm rot="0" flipH="0" flipV="0">
            <a:off x="10323194" y="10451359"/>
            <a:ext cx="28231" cy="36892"/>
          </a:xfrm>
          <a:custGeom>
            <a:pathLst>
              <a:path w="28231" h="36892">
                <a:moveTo>
                  <a:pt x="5181" y="10248"/>
                </a:moveTo>
                <a:cubicBezTo>
                  <a:pt x="5841" y="4495"/>
                  <a:pt x="10730" y="0"/>
                  <a:pt x="16661" y="0"/>
                </a:cubicBezTo>
                <a:cubicBezTo>
                  <a:pt x="23049" y="0"/>
                  <a:pt x="28231" y="5194"/>
                  <a:pt x="28231" y="11568"/>
                </a:cubicBezTo>
                <a:cubicBezTo>
                  <a:pt x="28231" y="13892"/>
                  <a:pt x="27990" y="13753"/>
                  <a:pt x="23977" y="27278"/>
                </a:cubicBezTo>
                <a:cubicBezTo>
                  <a:pt x="22173" y="33387"/>
                  <a:pt x="15734" y="36892"/>
                  <a:pt x="9613" y="35076"/>
                </a:cubicBezTo>
                <a:cubicBezTo>
                  <a:pt x="3492" y="33260"/>
                  <a:pt x="0" y="26821"/>
                  <a:pt x="1803" y="20700"/>
                </a:cubicBezTo>
                <a:cubicBezTo>
                  <a:pt x="3556" y="14820"/>
                  <a:pt x="4750" y="11454"/>
                  <a:pt x="5181" y="1024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0" name="Freeform 3230"/>
          <p:cNvSpPr/>
          <p:nvPr/>
        </p:nvSpPr>
        <p:spPr>
          <a:xfrm rot="0" flipH="0" flipV="0">
            <a:off x="10212528" y="10410167"/>
            <a:ext cx="73659" cy="268159"/>
          </a:xfrm>
          <a:custGeom>
            <a:pathLst>
              <a:path w="73659" h="268159">
                <a:moveTo>
                  <a:pt x="69735" y="15722"/>
                </a:moveTo>
                <a:cubicBezTo>
                  <a:pt x="69532" y="16611"/>
                  <a:pt x="69228" y="17512"/>
                  <a:pt x="68796" y="18363"/>
                </a:cubicBezTo>
                <a:cubicBezTo>
                  <a:pt x="69240" y="17474"/>
                  <a:pt x="69545" y="16585"/>
                  <a:pt x="69735" y="15722"/>
                </a:cubicBezTo>
                <a:moveTo>
                  <a:pt x="50076" y="19392"/>
                </a:moveTo>
                <a:cubicBezTo>
                  <a:pt x="51066" y="21779"/>
                  <a:pt x="52959" y="24434"/>
                  <a:pt x="52959" y="24434"/>
                </a:cubicBezTo>
                <a:cubicBezTo>
                  <a:pt x="52959" y="24434"/>
                  <a:pt x="51486" y="22275"/>
                  <a:pt x="50076" y="19392"/>
                </a:cubicBezTo>
                <a:moveTo>
                  <a:pt x="49530" y="18223"/>
                </a:moveTo>
                <a:cubicBezTo>
                  <a:pt x="47980" y="14795"/>
                  <a:pt x="46774" y="10693"/>
                  <a:pt x="48120" y="8026"/>
                </a:cubicBezTo>
                <a:cubicBezTo>
                  <a:pt x="50965" y="2311"/>
                  <a:pt x="57912" y="0"/>
                  <a:pt x="63627" y="2845"/>
                </a:cubicBezTo>
                <a:cubicBezTo>
                  <a:pt x="66446" y="4267"/>
                  <a:pt x="68427" y="6680"/>
                  <a:pt x="69393" y="9449"/>
                </a:cubicBezTo>
                <a:cubicBezTo>
                  <a:pt x="70928" y="11633"/>
                  <a:pt x="72503" y="14275"/>
                  <a:pt x="72579" y="16128"/>
                </a:cubicBezTo>
                <a:cubicBezTo>
                  <a:pt x="73138" y="27964"/>
                  <a:pt x="73659" y="40410"/>
                  <a:pt x="73125" y="52234"/>
                </a:cubicBezTo>
                <a:cubicBezTo>
                  <a:pt x="71551" y="86791"/>
                  <a:pt x="64795" y="122084"/>
                  <a:pt x="57810" y="155929"/>
                </a:cubicBezTo>
                <a:cubicBezTo>
                  <a:pt x="52857" y="179818"/>
                  <a:pt x="46863" y="204266"/>
                  <a:pt x="38544" y="227202"/>
                </a:cubicBezTo>
                <a:cubicBezTo>
                  <a:pt x="39979" y="227151"/>
                  <a:pt x="41440" y="227380"/>
                  <a:pt x="42888" y="227900"/>
                </a:cubicBezTo>
                <a:cubicBezTo>
                  <a:pt x="48869" y="230072"/>
                  <a:pt x="51981" y="236714"/>
                  <a:pt x="49796" y="242709"/>
                </a:cubicBezTo>
                <a:cubicBezTo>
                  <a:pt x="47930" y="247827"/>
                  <a:pt x="38659" y="260044"/>
                  <a:pt x="29311" y="264756"/>
                </a:cubicBezTo>
                <a:cubicBezTo>
                  <a:pt x="23241" y="267829"/>
                  <a:pt x="17119" y="268159"/>
                  <a:pt x="11925" y="265924"/>
                </a:cubicBezTo>
                <a:cubicBezTo>
                  <a:pt x="8293" y="264362"/>
                  <a:pt x="4775" y="261517"/>
                  <a:pt x="2184" y="256323"/>
                </a:cubicBezTo>
                <a:cubicBezTo>
                  <a:pt x="101" y="252157"/>
                  <a:pt x="0" y="245731"/>
                  <a:pt x="3861" y="238835"/>
                </a:cubicBezTo>
                <a:cubicBezTo>
                  <a:pt x="5867" y="235254"/>
                  <a:pt x="8991" y="231177"/>
                  <a:pt x="11862" y="227456"/>
                </a:cubicBezTo>
                <a:cubicBezTo>
                  <a:pt x="13411" y="225462"/>
                  <a:pt x="15507" y="222439"/>
                  <a:pt x="15799" y="222033"/>
                </a:cubicBezTo>
                <a:cubicBezTo>
                  <a:pt x="24295" y="199364"/>
                  <a:pt x="30251" y="175005"/>
                  <a:pt x="35153" y="151243"/>
                </a:cubicBezTo>
                <a:cubicBezTo>
                  <a:pt x="41922" y="118592"/>
                  <a:pt x="48501" y="84530"/>
                  <a:pt x="50012" y="51180"/>
                </a:cubicBezTo>
                <a:cubicBezTo>
                  <a:pt x="50508" y="40398"/>
                  <a:pt x="50025" y="29056"/>
                  <a:pt x="49530" y="18223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1" name="Freeform 3231"/>
          <p:cNvSpPr/>
          <p:nvPr/>
        </p:nvSpPr>
        <p:spPr>
          <a:xfrm rot="0" flipH="0" flipV="0">
            <a:off x="9726561" y="11318171"/>
            <a:ext cx="138213" cy="349986"/>
          </a:xfrm>
          <a:custGeom>
            <a:pathLst>
              <a:path w="138213" h="349986">
                <a:moveTo>
                  <a:pt x="89585" y="9220"/>
                </a:moveTo>
                <a:cubicBezTo>
                  <a:pt x="88150" y="13207"/>
                  <a:pt x="88925" y="16890"/>
                  <a:pt x="91959" y="20218"/>
                </a:cubicBezTo>
                <a:cubicBezTo>
                  <a:pt x="89243" y="17132"/>
                  <a:pt x="88455" y="12941"/>
                  <a:pt x="89585" y="9220"/>
                </a:cubicBezTo>
                <a:moveTo>
                  <a:pt x="65417" y="321703"/>
                </a:moveTo>
                <a:lnTo>
                  <a:pt x="65595" y="322414"/>
                </a:lnTo>
                <a:cubicBezTo>
                  <a:pt x="65836" y="323202"/>
                  <a:pt x="66090" y="323938"/>
                  <a:pt x="66446" y="324611"/>
                </a:cubicBezTo>
                <a:cubicBezTo>
                  <a:pt x="66573" y="324865"/>
                  <a:pt x="66548" y="325234"/>
                  <a:pt x="66814" y="325322"/>
                </a:cubicBezTo>
                <a:cubicBezTo>
                  <a:pt x="66980" y="325386"/>
                  <a:pt x="67145" y="325424"/>
                  <a:pt x="67322" y="325475"/>
                </a:cubicBezTo>
                <a:cubicBezTo>
                  <a:pt x="66624" y="324192"/>
                  <a:pt x="66154" y="323227"/>
                  <a:pt x="66027" y="322960"/>
                </a:cubicBezTo>
                <a:cubicBezTo>
                  <a:pt x="65824" y="322554"/>
                  <a:pt x="65608" y="322135"/>
                  <a:pt x="65417" y="321703"/>
                </a:cubicBezTo>
                <a:moveTo>
                  <a:pt x="94779" y="2629"/>
                </a:moveTo>
                <a:cubicBezTo>
                  <a:pt x="99249" y="0"/>
                  <a:pt x="105104" y="635"/>
                  <a:pt x="108901" y="4496"/>
                </a:cubicBezTo>
                <a:cubicBezTo>
                  <a:pt x="112838" y="8509"/>
                  <a:pt x="113511" y="13042"/>
                  <a:pt x="110946" y="18008"/>
                </a:cubicBezTo>
                <a:cubicBezTo>
                  <a:pt x="110324" y="19202"/>
                  <a:pt x="109308" y="20713"/>
                  <a:pt x="107504" y="22072"/>
                </a:cubicBezTo>
                <a:cubicBezTo>
                  <a:pt x="106234" y="23024"/>
                  <a:pt x="101700" y="24828"/>
                  <a:pt x="99783" y="25209"/>
                </a:cubicBezTo>
                <a:cubicBezTo>
                  <a:pt x="96290" y="25895"/>
                  <a:pt x="94436" y="29324"/>
                  <a:pt x="92506" y="32689"/>
                </a:cubicBezTo>
                <a:cubicBezTo>
                  <a:pt x="89052" y="38709"/>
                  <a:pt x="86652" y="45783"/>
                  <a:pt x="84315" y="51104"/>
                </a:cubicBezTo>
                <a:cubicBezTo>
                  <a:pt x="74917" y="72580"/>
                  <a:pt x="80391" y="101688"/>
                  <a:pt x="84226" y="123774"/>
                </a:cubicBezTo>
                <a:cubicBezTo>
                  <a:pt x="88074" y="145846"/>
                  <a:pt x="90169" y="168414"/>
                  <a:pt x="94728" y="190347"/>
                </a:cubicBezTo>
                <a:cubicBezTo>
                  <a:pt x="101116" y="220992"/>
                  <a:pt x="112889" y="275856"/>
                  <a:pt x="129132" y="303390"/>
                </a:cubicBezTo>
                <a:cubicBezTo>
                  <a:pt x="130072" y="304279"/>
                  <a:pt x="134060" y="308178"/>
                  <a:pt x="135355" y="310502"/>
                </a:cubicBezTo>
                <a:cubicBezTo>
                  <a:pt x="137540" y="314350"/>
                  <a:pt x="138213" y="318541"/>
                  <a:pt x="136663" y="323214"/>
                </a:cubicBezTo>
                <a:cubicBezTo>
                  <a:pt x="134860" y="328599"/>
                  <a:pt x="130796" y="332981"/>
                  <a:pt x="124979" y="335990"/>
                </a:cubicBezTo>
                <a:cubicBezTo>
                  <a:pt x="117207" y="340029"/>
                  <a:pt x="105409" y="341312"/>
                  <a:pt x="99579" y="342379"/>
                </a:cubicBezTo>
                <a:cubicBezTo>
                  <a:pt x="94461" y="343318"/>
                  <a:pt x="89166" y="345541"/>
                  <a:pt x="83743" y="347027"/>
                </a:cubicBezTo>
                <a:cubicBezTo>
                  <a:pt x="75806" y="349199"/>
                  <a:pt x="67678" y="349986"/>
                  <a:pt x="59499" y="347255"/>
                </a:cubicBezTo>
                <a:cubicBezTo>
                  <a:pt x="51422" y="344563"/>
                  <a:pt x="46024" y="338022"/>
                  <a:pt x="43383" y="328790"/>
                </a:cubicBezTo>
                <a:cubicBezTo>
                  <a:pt x="39662" y="315874"/>
                  <a:pt x="42303" y="296163"/>
                  <a:pt x="41910" y="287489"/>
                </a:cubicBezTo>
                <a:cubicBezTo>
                  <a:pt x="39751" y="239877"/>
                  <a:pt x="33096" y="193674"/>
                  <a:pt x="33096" y="146011"/>
                </a:cubicBezTo>
                <a:cubicBezTo>
                  <a:pt x="33096" y="132219"/>
                  <a:pt x="35661" y="111950"/>
                  <a:pt x="35407" y="93357"/>
                </a:cubicBezTo>
                <a:cubicBezTo>
                  <a:pt x="35280" y="83134"/>
                  <a:pt x="34429" y="73481"/>
                  <a:pt x="31077" y="66319"/>
                </a:cubicBezTo>
                <a:cubicBezTo>
                  <a:pt x="30378" y="65963"/>
                  <a:pt x="27508" y="64503"/>
                  <a:pt x="25628" y="63944"/>
                </a:cubicBezTo>
                <a:cubicBezTo>
                  <a:pt x="18846" y="61937"/>
                  <a:pt x="11430" y="61531"/>
                  <a:pt x="11430" y="61531"/>
                </a:cubicBezTo>
                <a:cubicBezTo>
                  <a:pt x="5715" y="61226"/>
                  <a:pt x="1105" y="56794"/>
                  <a:pt x="546" y="51104"/>
                </a:cubicBezTo>
                <a:cubicBezTo>
                  <a:pt x="0" y="45427"/>
                  <a:pt x="3683" y="40182"/>
                  <a:pt x="9220" y="38785"/>
                </a:cubicBezTo>
                <a:cubicBezTo>
                  <a:pt x="9220" y="38785"/>
                  <a:pt x="49390" y="28612"/>
                  <a:pt x="69697" y="24561"/>
                </a:cubicBezTo>
                <a:cubicBezTo>
                  <a:pt x="70066" y="24485"/>
                  <a:pt x="70421" y="24421"/>
                  <a:pt x="70777" y="24371"/>
                </a:cubicBezTo>
                <a:cubicBezTo>
                  <a:pt x="72148" y="21653"/>
                  <a:pt x="73660" y="18998"/>
                  <a:pt x="75361" y="16598"/>
                </a:cubicBezTo>
                <a:cubicBezTo>
                  <a:pt x="80340" y="9499"/>
                  <a:pt x="86779" y="4369"/>
                  <a:pt x="94779" y="2629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2" name="Freeform 3232"/>
          <p:cNvSpPr/>
          <p:nvPr/>
        </p:nvSpPr>
        <p:spPr>
          <a:xfrm rot="0" flipH="0" flipV="0">
            <a:off x="10332220" y="11356300"/>
            <a:ext cx="159956" cy="228193"/>
          </a:xfrm>
          <a:custGeom>
            <a:pathLst>
              <a:path w="159956" h="228193">
                <a:moveTo>
                  <a:pt x="44475" y="193700"/>
                </a:moveTo>
                <a:lnTo>
                  <a:pt x="44120" y="194055"/>
                </a:lnTo>
                <a:lnTo>
                  <a:pt x="44069" y="194207"/>
                </a:lnTo>
                <a:lnTo>
                  <a:pt x="44285" y="194093"/>
                </a:lnTo>
                <a:lnTo>
                  <a:pt x="44298" y="194080"/>
                </a:lnTo>
                <a:close/>
                <a:moveTo>
                  <a:pt x="127571" y="12967"/>
                </a:moveTo>
                <a:cubicBezTo>
                  <a:pt x="128968" y="11506"/>
                  <a:pt x="130403" y="10097"/>
                  <a:pt x="131863" y="8725"/>
                </a:cubicBezTo>
                <a:cubicBezTo>
                  <a:pt x="132905" y="7734"/>
                  <a:pt x="142696" y="1943"/>
                  <a:pt x="144792" y="1410"/>
                </a:cubicBezTo>
                <a:cubicBezTo>
                  <a:pt x="150380" y="0"/>
                  <a:pt x="153847" y="2502"/>
                  <a:pt x="155422" y="3874"/>
                </a:cubicBezTo>
                <a:cubicBezTo>
                  <a:pt x="158165" y="6236"/>
                  <a:pt x="159956" y="9487"/>
                  <a:pt x="159359" y="14148"/>
                </a:cubicBezTo>
                <a:cubicBezTo>
                  <a:pt x="159257" y="14935"/>
                  <a:pt x="158902" y="18936"/>
                  <a:pt x="153161" y="23533"/>
                </a:cubicBezTo>
                <a:cubicBezTo>
                  <a:pt x="147738" y="27877"/>
                  <a:pt x="125450" y="51854"/>
                  <a:pt x="111772" y="65418"/>
                </a:cubicBezTo>
                <a:cubicBezTo>
                  <a:pt x="102221" y="94920"/>
                  <a:pt x="95262" y="135369"/>
                  <a:pt x="88594" y="162865"/>
                </a:cubicBezTo>
                <a:cubicBezTo>
                  <a:pt x="85254" y="176606"/>
                  <a:pt x="81762" y="187414"/>
                  <a:pt x="78333" y="193116"/>
                </a:cubicBezTo>
                <a:cubicBezTo>
                  <a:pt x="76123" y="196786"/>
                  <a:pt x="73253" y="200989"/>
                  <a:pt x="70776" y="204469"/>
                </a:cubicBezTo>
                <a:cubicBezTo>
                  <a:pt x="67893" y="208495"/>
                  <a:pt x="64579" y="210768"/>
                  <a:pt x="60959" y="212381"/>
                </a:cubicBezTo>
                <a:cubicBezTo>
                  <a:pt x="60540" y="212559"/>
                  <a:pt x="60096" y="212737"/>
                  <a:pt x="59651" y="212876"/>
                </a:cubicBezTo>
                <a:cubicBezTo>
                  <a:pt x="59384" y="213245"/>
                  <a:pt x="59079" y="213588"/>
                  <a:pt x="58800" y="213956"/>
                </a:cubicBezTo>
                <a:cubicBezTo>
                  <a:pt x="51485" y="222719"/>
                  <a:pt x="41339" y="224510"/>
                  <a:pt x="30988" y="221500"/>
                </a:cubicBezTo>
                <a:lnTo>
                  <a:pt x="30582" y="221386"/>
                </a:lnTo>
                <a:cubicBezTo>
                  <a:pt x="27254" y="225056"/>
                  <a:pt x="23622" y="226885"/>
                  <a:pt x="20422" y="227469"/>
                </a:cubicBezTo>
                <a:cubicBezTo>
                  <a:pt x="16459" y="228193"/>
                  <a:pt x="12459" y="227482"/>
                  <a:pt x="8623" y="224611"/>
                </a:cubicBezTo>
                <a:cubicBezTo>
                  <a:pt x="3200" y="220535"/>
                  <a:pt x="0" y="213207"/>
                  <a:pt x="216" y="203936"/>
                </a:cubicBezTo>
                <a:cubicBezTo>
                  <a:pt x="292" y="200659"/>
                  <a:pt x="800" y="197116"/>
                  <a:pt x="1588" y="193510"/>
                </a:cubicBezTo>
                <a:cubicBezTo>
                  <a:pt x="889" y="189167"/>
                  <a:pt x="1524" y="184468"/>
                  <a:pt x="3353" y="179819"/>
                </a:cubicBezTo>
                <a:cubicBezTo>
                  <a:pt x="6033" y="172961"/>
                  <a:pt x="11392" y="166180"/>
                  <a:pt x="15316" y="162243"/>
                </a:cubicBezTo>
                <a:cubicBezTo>
                  <a:pt x="15532" y="162039"/>
                  <a:pt x="15786" y="161671"/>
                  <a:pt x="16002" y="161328"/>
                </a:cubicBezTo>
                <a:lnTo>
                  <a:pt x="16180" y="161011"/>
                </a:lnTo>
                <a:lnTo>
                  <a:pt x="16193" y="161023"/>
                </a:lnTo>
                <a:lnTo>
                  <a:pt x="16421" y="160630"/>
                </a:lnTo>
                <a:cubicBezTo>
                  <a:pt x="19304" y="156185"/>
                  <a:pt x="24714" y="154356"/>
                  <a:pt x="29553" y="155867"/>
                </a:cubicBezTo>
                <a:cubicBezTo>
                  <a:pt x="29286" y="153619"/>
                  <a:pt x="29604" y="150520"/>
                  <a:pt x="32131" y="147231"/>
                </a:cubicBezTo>
                <a:cubicBezTo>
                  <a:pt x="33503" y="145453"/>
                  <a:pt x="41567" y="136322"/>
                  <a:pt x="45846" y="131724"/>
                </a:cubicBezTo>
                <a:cubicBezTo>
                  <a:pt x="48310" y="129083"/>
                  <a:pt x="51028" y="126441"/>
                  <a:pt x="53796" y="123774"/>
                </a:cubicBezTo>
                <a:cubicBezTo>
                  <a:pt x="54546" y="121742"/>
                  <a:pt x="55397" y="120015"/>
                  <a:pt x="56374" y="118644"/>
                </a:cubicBezTo>
                <a:cubicBezTo>
                  <a:pt x="58825" y="115113"/>
                  <a:pt x="61912" y="112827"/>
                  <a:pt x="65671" y="111862"/>
                </a:cubicBezTo>
                <a:cubicBezTo>
                  <a:pt x="68312" y="108915"/>
                  <a:pt x="70700" y="105880"/>
                  <a:pt x="72669" y="102705"/>
                </a:cubicBezTo>
                <a:cubicBezTo>
                  <a:pt x="77113" y="95479"/>
                  <a:pt x="81000" y="84163"/>
                  <a:pt x="81025" y="74841"/>
                </a:cubicBezTo>
                <a:cubicBezTo>
                  <a:pt x="79704" y="74054"/>
                  <a:pt x="78409" y="73139"/>
                  <a:pt x="77101" y="72200"/>
                </a:cubicBezTo>
                <a:cubicBezTo>
                  <a:pt x="76466" y="71730"/>
                  <a:pt x="75437" y="71057"/>
                  <a:pt x="74701" y="70587"/>
                </a:cubicBezTo>
                <a:cubicBezTo>
                  <a:pt x="72313" y="69939"/>
                  <a:pt x="69405" y="69202"/>
                  <a:pt x="68884" y="68936"/>
                </a:cubicBezTo>
                <a:cubicBezTo>
                  <a:pt x="62293" y="65507"/>
                  <a:pt x="62369" y="59855"/>
                  <a:pt x="62648" y="57353"/>
                </a:cubicBezTo>
                <a:cubicBezTo>
                  <a:pt x="62801" y="55982"/>
                  <a:pt x="63880" y="46990"/>
                  <a:pt x="74586" y="46990"/>
                </a:cubicBezTo>
                <a:cubicBezTo>
                  <a:pt x="77812" y="46990"/>
                  <a:pt x="80860" y="47790"/>
                  <a:pt x="83781" y="49149"/>
                </a:cubicBezTo>
                <a:lnTo>
                  <a:pt x="84416" y="49352"/>
                </a:lnTo>
                <a:cubicBezTo>
                  <a:pt x="86740" y="50127"/>
                  <a:pt x="89369" y="51054"/>
                  <a:pt x="91820" y="52235"/>
                </a:cubicBezTo>
                <a:cubicBezTo>
                  <a:pt x="95681" y="41351"/>
                  <a:pt x="99999" y="32169"/>
                  <a:pt x="104672" y="25705"/>
                </a:cubicBezTo>
                <a:cubicBezTo>
                  <a:pt x="109397" y="19177"/>
                  <a:pt x="114769" y="15062"/>
                  <a:pt x="120268" y="13221"/>
                </a:cubicBezTo>
                <a:cubicBezTo>
                  <a:pt x="123100" y="12281"/>
                  <a:pt x="125513" y="12281"/>
                  <a:pt x="127571" y="1296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 rot="0" flipH="0" flipV="0">
            <a:off x="10579432" y="11390210"/>
            <a:ext cx="86346" cy="200037"/>
          </a:xfrm>
          <a:custGeom>
            <a:pathLst>
              <a:path w="86346" h="200037">
                <a:moveTo>
                  <a:pt x="62623" y="8394"/>
                </a:moveTo>
                <a:lnTo>
                  <a:pt x="62813" y="8026"/>
                </a:lnTo>
                <a:cubicBezTo>
                  <a:pt x="65658" y="2311"/>
                  <a:pt x="72605" y="0"/>
                  <a:pt x="78320" y="2845"/>
                </a:cubicBezTo>
                <a:cubicBezTo>
                  <a:pt x="84035" y="5702"/>
                  <a:pt x="86346" y="12648"/>
                  <a:pt x="83489" y="18363"/>
                </a:cubicBezTo>
                <a:cubicBezTo>
                  <a:pt x="66153" y="53034"/>
                  <a:pt x="47841" y="86194"/>
                  <a:pt x="38570" y="124268"/>
                </a:cubicBezTo>
                <a:cubicBezTo>
                  <a:pt x="34315" y="141820"/>
                  <a:pt x="31648" y="162622"/>
                  <a:pt x="32728" y="180758"/>
                </a:cubicBezTo>
                <a:lnTo>
                  <a:pt x="32728" y="181025"/>
                </a:lnTo>
                <a:cubicBezTo>
                  <a:pt x="33172" y="183704"/>
                  <a:pt x="33502" y="185965"/>
                  <a:pt x="33502" y="185965"/>
                </a:cubicBezTo>
                <a:cubicBezTo>
                  <a:pt x="34391" y="192213"/>
                  <a:pt x="30137" y="198005"/>
                  <a:pt x="23927" y="199021"/>
                </a:cubicBezTo>
                <a:cubicBezTo>
                  <a:pt x="17716" y="200037"/>
                  <a:pt x="11836" y="195909"/>
                  <a:pt x="10680" y="189711"/>
                </a:cubicBezTo>
                <a:cubicBezTo>
                  <a:pt x="10680" y="189711"/>
                  <a:pt x="10160" y="186803"/>
                  <a:pt x="9855" y="184276"/>
                </a:cubicBezTo>
                <a:cubicBezTo>
                  <a:pt x="9576" y="182561"/>
                  <a:pt x="9258" y="180745"/>
                  <a:pt x="8979" y="179463"/>
                </a:cubicBezTo>
                <a:cubicBezTo>
                  <a:pt x="4750" y="159701"/>
                  <a:pt x="0" y="144868"/>
                  <a:pt x="2654" y="123633"/>
                </a:cubicBezTo>
                <a:cubicBezTo>
                  <a:pt x="6743" y="90956"/>
                  <a:pt x="16243" y="57492"/>
                  <a:pt x="30073" y="27710"/>
                </a:cubicBezTo>
                <a:cubicBezTo>
                  <a:pt x="31889" y="23786"/>
                  <a:pt x="34264" y="20509"/>
                  <a:pt x="36741" y="17525"/>
                </a:cubicBezTo>
                <a:cubicBezTo>
                  <a:pt x="38811" y="15010"/>
                  <a:pt x="41160" y="12966"/>
                  <a:pt x="42342" y="10210"/>
                </a:cubicBezTo>
                <a:cubicBezTo>
                  <a:pt x="44856" y="4343"/>
                  <a:pt x="51663" y="1625"/>
                  <a:pt x="57531" y="4127"/>
                </a:cubicBezTo>
                <a:cubicBezTo>
                  <a:pt x="59690" y="5054"/>
                  <a:pt x="61417" y="6553"/>
                  <a:pt x="62623" y="839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 rot="0" flipH="0" flipV="0">
            <a:off x="10680630" y="11403289"/>
            <a:ext cx="84822" cy="205041"/>
          </a:xfrm>
          <a:custGeom>
            <a:pathLst>
              <a:path w="84822" h="205041">
                <a:moveTo>
                  <a:pt x="52819" y="3924"/>
                </a:moveTo>
                <a:cubicBezTo>
                  <a:pt x="56298" y="508"/>
                  <a:pt x="59956" y="0"/>
                  <a:pt x="61810" y="0"/>
                </a:cubicBezTo>
                <a:cubicBezTo>
                  <a:pt x="66395" y="0"/>
                  <a:pt x="69303" y="1791"/>
                  <a:pt x="71272" y="3696"/>
                </a:cubicBezTo>
                <a:cubicBezTo>
                  <a:pt x="72046" y="4444"/>
                  <a:pt x="72707" y="5257"/>
                  <a:pt x="73253" y="6171"/>
                </a:cubicBezTo>
                <a:cubicBezTo>
                  <a:pt x="79641" y="6171"/>
                  <a:pt x="84822" y="11353"/>
                  <a:pt x="84822" y="17728"/>
                </a:cubicBezTo>
                <a:cubicBezTo>
                  <a:pt x="84822" y="43827"/>
                  <a:pt x="59715" y="105892"/>
                  <a:pt x="53784" y="137045"/>
                </a:cubicBezTo>
                <a:cubicBezTo>
                  <a:pt x="50927" y="152094"/>
                  <a:pt x="48654" y="166864"/>
                  <a:pt x="46863" y="182054"/>
                </a:cubicBezTo>
                <a:cubicBezTo>
                  <a:pt x="46406" y="185876"/>
                  <a:pt x="44971" y="193446"/>
                  <a:pt x="44971" y="193446"/>
                </a:cubicBezTo>
                <a:cubicBezTo>
                  <a:pt x="43853" y="199300"/>
                  <a:pt x="38456" y="203339"/>
                  <a:pt x="32525" y="202780"/>
                </a:cubicBezTo>
                <a:cubicBezTo>
                  <a:pt x="30861" y="202628"/>
                  <a:pt x="29286" y="202107"/>
                  <a:pt x="27915" y="201332"/>
                </a:cubicBezTo>
                <a:cubicBezTo>
                  <a:pt x="27585" y="201523"/>
                  <a:pt x="27216" y="201688"/>
                  <a:pt x="26886" y="201840"/>
                </a:cubicBezTo>
                <a:cubicBezTo>
                  <a:pt x="25133" y="202628"/>
                  <a:pt x="19444" y="205041"/>
                  <a:pt x="13843" y="199364"/>
                </a:cubicBezTo>
                <a:cubicBezTo>
                  <a:pt x="13030" y="198551"/>
                  <a:pt x="8065" y="192049"/>
                  <a:pt x="3937" y="176644"/>
                </a:cubicBezTo>
                <a:cubicBezTo>
                  <a:pt x="0" y="161848"/>
                  <a:pt x="699" y="147459"/>
                  <a:pt x="1816" y="132270"/>
                </a:cubicBezTo>
                <a:cubicBezTo>
                  <a:pt x="4407" y="97383"/>
                  <a:pt x="29515" y="22262"/>
                  <a:pt x="39332" y="8165"/>
                </a:cubicBezTo>
                <a:cubicBezTo>
                  <a:pt x="42393" y="3747"/>
                  <a:pt x="47994" y="2134"/>
                  <a:pt x="52819" y="392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Freeform 3235"/>
          <p:cNvSpPr/>
          <p:nvPr/>
        </p:nvSpPr>
        <p:spPr>
          <a:xfrm rot="0" flipH="0" flipV="0">
            <a:off x="10674446" y="11583341"/>
            <a:ext cx="36169" cy="36067"/>
          </a:xfrm>
          <a:custGeom>
            <a:pathLst>
              <a:path w="36169" h="36067">
                <a:moveTo>
                  <a:pt x="23495" y="12001"/>
                </a:moveTo>
                <a:cubicBezTo>
                  <a:pt x="27927" y="12166"/>
                  <a:pt x="32054" y="14883"/>
                  <a:pt x="33807" y="19252"/>
                </a:cubicBezTo>
                <a:cubicBezTo>
                  <a:pt x="36169" y="25183"/>
                  <a:pt x="33286" y="31914"/>
                  <a:pt x="27355" y="34289"/>
                </a:cubicBezTo>
                <a:cubicBezTo>
                  <a:pt x="22924" y="36067"/>
                  <a:pt x="19127" y="36067"/>
                  <a:pt x="15901" y="35305"/>
                </a:cubicBezTo>
                <a:cubicBezTo>
                  <a:pt x="10999" y="34124"/>
                  <a:pt x="7100" y="30949"/>
                  <a:pt x="4471" y="26758"/>
                </a:cubicBezTo>
                <a:cubicBezTo>
                  <a:pt x="1486" y="21983"/>
                  <a:pt x="470" y="15899"/>
                  <a:pt x="381" y="13791"/>
                </a:cubicBezTo>
                <a:cubicBezTo>
                  <a:pt x="0" y="4826"/>
                  <a:pt x="7430" y="2159"/>
                  <a:pt x="8764" y="1765"/>
                </a:cubicBezTo>
                <a:cubicBezTo>
                  <a:pt x="14885" y="0"/>
                  <a:pt x="21311" y="3543"/>
                  <a:pt x="23076" y="9665"/>
                </a:cubicBezTo>
                <a:cubicBezTo>
                  <a:pt x="23292" y="10452"/>
                  <a:pt x="23445" y="11214"/>
                  <a:pt x="23495" y="1200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6" name="Freeform 3236"/>
          <p:cNvSpPr/>
          <p:nvPr/>
        </p:nvSpPr>
        <p:spPr>
          <a:xfrm rot="0" flipH="0" flipV="0">
            <a:off x="10773433" y="11427468"/>
            <a:ext cx="74586" cy="203669"/>
          </a:xfrm>
          <a:custGeom>
            <a:pathLst>
              <a:path w="74586" h="203669">
                <a:moveTo>
                  <a:pt x="40220" y="6210"/>
                </a:moveTo>
                <a:cubicBezTo>
                  <a:pt x="41401" y="4407"/>
                  <a:pt x="43090" y="2921"/>
                  <a:pt x="45198" y="1994"/>
                </a:cubicBezTo>
                <a:cubicBezTo>
                  <a:pt x="49681" y="0"/>
                  <a:pt x="54774" y="1105"/>
                  <a:pt x="58050" y="4382"/>
                </a:cubicBezTo>
                <a:cubicBezTo>
                  <a:pt x="60946" y="3074"/>
                  <a:pt x="63549" y="3340"/>
                  <a:pt x="65505" y="3836"/>
                </a:cubicBezTo>
                <a:cubicBezTo>
                  <a:pt x="68325" y="4534"/>
                  <a:pt x="74586" y="7137"/>
                  <a:pt x="74421" y="15887"/>
                </a:cubicBezTo>
                <a:cubicBezTo>
                  <a:pt x="74344" y="21284"/>
                  <a:pt x="63206" y="57429"/>
                  <a:pt x="62927" y="58381"/>
                </a:cubicBezTo>
                <a:cubicBezTo>
                  <a:pt x="55764" y="83489"/>
                  <a:pt x="49148" y="108330"/>
                  <a:pt x="45655" y="134289"/>
                </a:cubicBezTo>
                <a:cubicBezTo>
                  <a:pt x="43737" y="148373"/>
                  <a:pt x="42226" y="162585"/>
                  <a:pt x="42226" y="176783"/>
                </a:cubicBezTo>
                <a:cubicBezTo>
                  <a:pt x="42226" y="177202"/>
                  <a:pt x="42125" y="186372"/>
                  <a:pt x="41388" y="191122"/>
                </a:cubicBezTo>
                <a:cubicBezTo>
                  <a:pt x="40893" y="194347"/>
                  <a:pt x="39814" y="196697"/>
                  <a:pt x="39039" y="197865"/>
                </a:cubicBezTo>
                <a:cubicBezTo>
                  <a:pt x="37020" y="200977"/>
                  <a:pt x="34391" y="202323"/>
                  <a:pt x="32093" y="202945"/>
                </a:cubicBezTo>
                <a:cubicBezTo>
                  <a:pt x="29413" y="203669"/>
                  <a:pt x="26619" y="203542"/>
                  <a:pt x="23736" y="202094"/>
                </a:cubicBezTo>
                <a:cubicBezTo>
                  <a:pt x="21831" y="201155"/>
                  <a:pt x="12827" y="196722"/>
                  <a:pt x="8737" y="194144"/>
                </a:cubicBezTo>
                <a:cubicBezTo>
                  <a:pt x="5778" y="192290"/>
                  <a:pt x="4064" y="190321"/>
                  <a:pt x="3441" y="189369"/>
                </a:cubicBezTo>
                <a:cubicBezTo>
                  <a:pt x="2374" y="187769"/>
                  <a:pt x="1282" y="185330"/>
                  <a:pt x="711" y="181965"/>
                </a:cubicBezTo>
                <a:cubicBezTo>
                  <a:pt x="114" y="178383"/>
                  <a:pt x="0" y="172719"/>
                  <a:pt x="444" y="165658"/>
                </a:cubicBezTo>
                <a:cubicBezTo>
                  <a:pt x="2603" y="131228"/>
                  <a:pt x="17068" y="57429"/>
                  <a:pt x="19393" y="47332"/>
                </a:cubicBezTo>
                <a:cubicBezTo>
                  <a:pt x="23647" y="28879"/>
                  <a:pt x="37439" y="10032"/>
                  <a:pt x="40132" y="6336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7" name="Freeform 3237"/>
          <p:cNvSpPr/>
          <p:nvPr/>
        </p:nvSpPr>
        <p:spPr>
          <a:xfrm rot="0" flipH="0" flipV="0">
            <a:off x="9206299" y="11469381"/>
            <a:ext cx="55409" cy="198221"/>
          </a:xfrm>
          <a:custGeom>
            <a:pathLst>
              <a:path w="55409" h="198221">
                <a:moveTo>
                  <a:pt x="24333" y="12357"/>
                </a:moveTo>
                <a:cubicBezTo>
                  <a:pt x="24207" y="6376"/>
                  <a:pt x="28727" y="1220"/>
                  <a:pt x="34772" y="635"/>
                </a:cubicBezTo>
                <a:cubicBezTo>
                  <a:pt x="41109" y="0"/>
                  <a:pt x="46786" y="4674"/>
                  <a:pt x="47396" y="11024"/>
                </a:cubicBezTo>
                <a:cubicBezTo>
                  <a:pt x="47459" y="11596"/>
                  <a:pt x="47472" y="12231"/>
                  <a:pt x="47459" y="12890"/>
                </a:cubicBezTo>
                <a:cubicBezTo>
                  <a:pt x="52082" y="14401"/>
                  <a:pt x="55409" y="18757"/>
                  <a:pt x="55409" y="23875"/>
                </a:cubicBezTo>
                <a:cubicBezTo>
                  <a:pt x="55409" y="44462"/>
                  <a:pt x="46291" y="67716"/>
                  <a:pt x="45719" y="89369"/>
                </a:cubicBezTo>
                <a:cubicBezTo>
                  <a:pt x="45287" y="105219"/>
                  <a:pt x="45262" y="121348"/>
                  <a:pt x="45719" y="137185"/>
                </a:cubicBezTo>
                <a:cubicBezTo>
                  <a:pt x="45783" y="140004"/>
                  <a:pt x="48145" y="150278"/>
                  <a:pt x="49174" y="160477"/>
                </a:cubicBezTo>
                <a:cubicBezTo>
                  <a:pt x="50075" y="169290"/>
                  <a:pt x="49923" y="178041"/>
                  <a:pt x="48056" y="183845"/>
                </a:cubicBezTo>
                <a:cubicBezTo>
                  <a:pt x="46050" y="190106"/>
                  <a:pt x="42214" y="194132"/>
                  <a:pt x="37426" y="196087"/>
                </a:cubicBezTo>
                <a:cubicBezTo>
                  <a:pt x="33235" y="197777"/>
                  <a:pt x="27520" y="198221"/>
                  <a:pt x="20181" y="194551"/>
                </a:cubicBezTo>
                <a:cubicBezTo>
                  <a:pt x="15507" y="192201"/>
                  <a:pt x="10605" y="185953"/>
                  <a:pt x="7697" y="176783"/>
                </a:cubicBezTo>
                <a:cubicBezTo>
                  <a:pt x="3429" y="163283"/>
                  <a:pt x="1816" y="142519"/>
                  <a:pt x="1461" y="135407"/>
                </a:cubicBezTo>
                <a:cubicBezTo>
                  <a:pt x="0" y="104571"/>
                  <a:pt x="2909" y="69291"/>
                  <a:pt x="10630" y="39471"/>
                </a:cubicBezTo>
                <a:cubicBezTo>
                  <a:pt x="11862" y="34772"/>
                  <a:pt x="15977" y="27812"/>
                  <a:pt x="19939" y="21094"/>
                </a:cubicBezTo>
                <a:cubicBezTo>
                  <a:pt x="21705" y="18110"/>
                  <a:pt x="23965" y="13182"/>
                  <a:pt x="24333" y="1235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8" name="Freeform 3238"/>
          <p:cNvSpPr/>
          <p:nvPr/>
        </p:nvSpPr>
        <p:spPr>
          <a:xfrm rot="0" flipH="0" flipV="0">
            <a:off x="9325701" y="11464089"/>
            <a:ext cx="50761" cy="194360"/>
          </a:xfrm>
          <a:custGeom>
            <a:pathLst>
              <a:path w="50761" h="194360">
                <a:moveTo>
                  <a:pt x="24688" y="139204"/>
                </a:moveTo>
                <a:cubicBezTo>
                  <a:pt x="24422" y="146442"/>
                  <a:pt x="24206" y="155777"/>
                  <a:pt x="25462" y="163702"/>
                </a:cubicBezTo>
                <a:cubicBezTo>
                  <a:pt x="25754" y="165619"/>
                  <a:pt x="26148" y="167448"/>
                  <a:pt x="26707" y="169074"/>
                </a:cubicBezTo>
                <a:cubicBezTo>
                  <a:pt x="26770" y="169252"/>
                  <a:pt x="26859" y="169468"/>
                  <a:pt x="26961" y="169671"/>
                </a:cubicBezTo>
                <a:lnTo>
                  <a:pt x="26999" y="169658"/>
                </a:lnTo>
                <a:cubicBezTo>
                  <a:pt x="26478" y="161644"/>
                  <a:pt x="25627" y="150811"/>
                  <a:pt x="24688" y="139204"/>
                </a:cubicBezTo>
                <a:moveTo>
                  <a:pt x="32117" y="192391"/>
                </a:moveTo>
                <a:cubicBezTo>
                  <a:pt x="29247" y="193356"/>
                  <a:pt x="25551" y="194283"/>
                  <a:pt x="22974" y="193852"/>
                </a:cubicBezTo>
                <a:cubicBezTo>
                  <a:pt x="14097" y="192378"/>
                  <a:pt x="7556" y="185673"/>
                  <a:pt x="4343" y="175043"/>
                </a:cubicBezTo>
                <a:cubicBezTo>
                  <a:pt x="0" y="160679"/>
                  <a:pt x="2159" y="137338"/>
                  <a:pt x="1867" y="130035"/>
                </a:cubicBezTo>
                <a:cubicBezTo>
                  <a:pt x="1295" y="115227"/>
                  <a:pt x="978" y="100355"/>
                  <a:pt x="978" y="85547"/>
                </a:cubicBezTo>
                <a:cubicBezTo>
                  <a:pt x="978" y="60147"/>
                  <a:pt x="3708" y="36106"/>
                  <a:pt x="6362" y="10947"/>
                </a:cubicBezTo>
                <a:cubicBezTo>
                  <a:pt x="7023" y="4610"/>
                  <a:pt x="12725" y="0"/>
                  <a:pt x="19062" y="673"/>
                </a:cubicBezTo>
                <a:cubicBezTo>
                  <a:pt x="22796" y="1054"/>
                  <a:pt x="25919" y="3187"/>
                  <a:pt x="27723" y="6159"/>
                </a:cubicBezTo>
                <a:cubicBezTo>
                  <a:pt x="31774" y="6248"/>
                  <a:pt x="38950" y="9245"/>
                  <a:pt x="41096" y="19469"/>
                </a:cubicBezTo>
                <a:cubicBezTo>
                  <a:pt x="43382" y="30340"/>
                  <a:pt x="42594" y="58509"/>
                  <a:pt x="42594" y="68808"/>
                </a:cubicBezTo>
                <a:cubicBezTo>
                  <a:pt x="42594" y="79641"/>
                  <a:pt x="48487" y="142899"/>
                  <a:pt x="50176" y="169722"/>
                </a:cubicBezTo>
                <a:cubicBezTo>
                  <a:pt x="50761" y="178955"/>
                  <a:pt x="50291" y="185050"/>
                  <a:pt x="49935" y="186092"/>
                </a:cubicBezTo>
                <a:cubicBezTo>
                  <a:pt x="48868" y="189267"/>
                  <a:pt x="47078" y="191019"/>
                  <a:pt x="45503" y="192150"/>
                </a:cubicBezTo>
                <a:cubicBezTo>
                  <a:pt x="43445" y="193598"/>
                  <a:pt x="41210" y="194309"/>
                  <a:pt x="38772" y="194334"/>
                </a:cubicBezTo>
                <a:cubicBezTo>
                  <a:pt x="36841" y="194360"/>
                  <a:pt x="34505" y="193940"/>
                  <a:pt x="32117" y="19239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" name="Freeform 3239"/>
          <p:cNvSpPr/>
          <p:nvPr/>
        </p:nvSpPr>
        <p:spPr>
          <a:xfrm rot="0" flipH="0" flipV="0">
            <a:off x="9444980" y="11447133"/>
            <a:ext cx="53872" cy="208330"/>
          </a:xfrm>
          <a:custGeom>
            <a:pathLst>
              <a:path w="53872" h="208330">
                <a:moveTo>
                  <a:pt x="14884" y="27622"/>
                </a:moveTo>
                <a:cubicBezTo>
                  <a:pt x="14554" y="27672"/>
                  <a:pt x="14199" y="27698"/>
                  <a:pt x="13869" y="27710"/>
                </a:cubicBezTo>
                <a:cubicBezTo>
                  <a:pt x="14199" y="27698"/>
                  <a:pt x="14554" y="27672"/>
                  <a:pt x="14884" y="27634"/>
                </a:cubicBezTo>
                <a:close/>
                <a:moveTo>
                  <a:pt x="18960" y="5982"/>
                </a:moveTo>
                <a:cubicBezTo>
                  <a:pt x="24726" y="0"/>
                  <a:pt x="38023" y="6756"/>
                  <a:pt x="38391" y="7468"/>
                </a:cubicBezTo>
                <a:cubicBezTo>
                  <a:pt x="40944" y="12586"/>
                  <a:pt x="43192" y="26327"/>
                  <a:pt x="44424" y="43801"/>
                </a:cubicBezTo>
                <a:cubicBezTo>
                  <a:pt x="46926" y="79171"/>
                  <a:pt x="47091" y="131622"/>
                  <a:pt x="48323" y="146798"/>
                </a:cubicBezTo>
                <a:cubicBezTo>
                  <a:pt x="48691" y="148500"/>
                  <a:pt x="51205" y="160349"/>
                  <a:pt x="52463" y="170217"/>
                </a:cubicBezTo>
                <a:cubicBezTo>
                  <a:pt x="53631" y="179425"/>
                  <a:pt x="53872" y="188772"/>
                  <a:pt x="52463" y="194601"/>
                </a:cubicBezTo>
                <a:cubicBezTo>
                  <a:pt x="50126" y="204139"/>
                  <a:pt x="44043" y="208330"/>
                  <a:pt x="36842" y="208330"/>
                </a:cubicBezTo>
                <a:cubicBezTo>
                  <a:pt x="32740" y="208330"/>
                  <a:pt x="28714" y="206831"/>
                  <a:pt x="25094" y="203313"/>
                </a:cubicBezTo>
                <a:cubicBezTo>
                  <a:pt x="22465" y="200735"/>
                  <a:pt x="19824" y="196557"/>
                  <a:pt x="17690" y="190893"/>
                </a:cubicBezTo>
                <a:cubicBezTo>
                  <a:pt x="8039" y="165442"/>
                  <a:pt x="5118" y="100697"/>
                  <a:pt x="4191" y="89356"/>
                </a:cubicBezTo>
                <a:cubicBezTo>
                  <a:pt x="3505" y="81101"/>
                  <a:pt x="0" y="27254"/>
                  <a:pt x="1384" y="16497"/>
                </a:cubicBezTo>
                <a:cubicBezTo>
                  <a:pt x="2667" y="6414"/>
                  <a:pt x="10668" y="4674"/>
                  <a:pt x="13094" y="4610"/>
                </a:cubicBezTo>
                <a:cubicBezTo>
                  <a:pt x="15201" y="4534"/>
                  <a:pt x="17220" y="5042"/>
                  <a:pt x="18960" y="5982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0" name="Freeform 3240"/>
          <p:cNvSpPr/>
          <p:nvPr/>
        </p:nvSpPr>
        <p:spPr>
          <a:xfrm rot="0" flipH="0" flipV="0">
            <a:off x="10111239" y="10652273"/>
            <a:ext cx="483259" cy="424941"/>
          </a:xfrm>
          <a:custGeom>
            <a:pathLst>
              <a:path w="483259" h="424941">
                <a:moveTo>
                  <a:pt x="5143" y="374522"/>
                </a:moveTo>
                <a:cubicBezTo>
                  <a:pt x="8813" y="369519"/>
                  <a:pt x="22580" y="351459"/>
                  <a:pt x="36867" y="340347"/>
                </a:cubicBezTo>
                <a:cubicBezTo>
                  <a:pt x="64794" y="318617"/>
                  <a:pt x="91820" y="294716"/>
                  <a:pt x="120763" y="274383"/>
                </a:cubicBezTo>
                <a:cubicBezTo>
                  <a:pt x="159663" y="247053"/>
                  <a:pt x="193433" y="211988"/>
                  <a:pt x="230250" y="181749"/>
                </a:cubicBezTo>
                <a:cubicBezTo>
                  <a:pt x="271893" y="147535"/>
                  <a:pt x="317220" y="118313"/>
                  <a:pt x="359117" y="84467"/>
                </a:cubicBezTo>
                <a:cubicBezTo>
                  <a:pt x="382294" y="65760"/>
                  <a:pt x="406386" y="43510"/>
                  <a:pt x="431545" y="27762"/>
                </a:cubicBezTo>
                <a:cubicBezTo>
                  <a:pt x="439013" y="23101"/>
                  <a:pt x="445947" y="18630"/>
                  <a:pt x="452183" y="12382"/>
                </a:cubicBezTo>
                <a:cubicBezTo>
                  <a:pt x="456856" y="7708"/>
                  <a:pt x="456729" y="8254"/>
                  <a:pt x="461746" y="4673"/>
                </a:cubicBezTo>
                <a:cubicBezTo>
                  <a:pt x="462584" y="4076"/>
                  <a:pt x="464476" y="2552"/>
                  <a:pt x="465187" y="2159"/>
                </a:cubicBezTo>
                <a:cubicBezTo>
                  <a:pt x="466584" y="1397"/>
                  <a:pt x="467804" y="1066"/>
                  <a:pt x="468667" y="888"/>
                </a:cubicBezTo>
                <a:cubicBezTo>
                  <a:pt x="473265" y="0"/>
                  <a:pt x="476440" y="1701"/>
                  <a:pt x="478560" y="3556"/>
                </a:cubicBezTo>
                <a:cubicBezTo>
                  <a:pt x="480173" y="4965"/>
                  <a:pt x="481469" y="6819"/>
                  <a:pt x="482129" y="9283"/>
                </a:cubicBezTo>
                <a:cubicBezTo>
                  <a:pt x="482497" y="10680"/>
                  <a:pt x="483259" y="13576"/>
                  <a:pt x="481227" y="17627"/>
                </a:cubicBezTo>
                <a:cubicBezTo>
                  <a:pt x="473379" y="33324"/>
                  <a:pt x="456818" y="50774"/>
                  <a:pt x="437425" y="67691"/>
                </a:cubicBezTo>
                <a:cubicBezTo>
                  <a:pt x="410311" y="91338"/>
                  <a:pt x="377722" y="114261"/>
                  <a:pt x="359485" y="130454"/>
                </a:cubicBezTo>
                <a:cubicBezTo>
                  <a:pt x="284377" y="197218"/>
                  <a:pt x="212457" y="267258"/>
                  <a:pt x="136549" y="332320"/>
                </a:cubicBezTo>
                <a:cubicBezTo>
                  <a:pt x="119087" y="347281"/>
                  <a:pt x="104711" y="366052"/>
                  <a:pt x="87070" y="380973"/>
                </a:cubicBezTo>
                <a:cubicBezTo>
                  <a:pt x="78675" y="388085"/>
                  <a:pt x="68744" y="393064"/>
                  <a:pt x="60489" y="400290"/>
                </a:cubicBezTo>
                <a:cubicBezTo>
                  <a:pt x="58330" y="402182"/>
                  <a:pt x="44347" y="416965"/>
                  <a:pt x="36893" y="420851"/>
                </a:cubicBezTo>
                <a:cubicBezTo>
                  <a:pt x="29107" y="424941"/>
                  <a:pt x="22922" y="422540"/>
                  <a:pt x="19595" y="419213"/>
                </a:cubicBezTo>
                <a:cubicBezTo>
                  <a:pt x="16763" y="416381"/>
                  <a:pt x="14833" y="412456"/>
                  <a:pt x="13512" y="407986"/>
                </a:cubicBezTo>
                <a:cubicBezTo>
                  <a:pt x="12940" y="406056"/>
                  <a:pt x="12851" y="403833"/>
                  <a:pt x="12001" y="402119"/>
                </a:cubicBezTo>
                <a:cubicBezTo>
                  <a:pt x="10476" y="401026"/>
                  <a:pt x="7797" y="399058"/>
                  <a:pt x="6616" y="397915"/>
                </a:cubicBezTo>
                <a:cubicBezTo>
                  <a:pt x="4623" y="395972"/>
                  <a:pt x="3581" y="394003"/>
                  <a:pt x="3099" y="392695"/>
                </a:cubicBezTo>
                <a:lnTo>
                  <a:pt x="2908" y="392111"/>
                </a:lnTo>
                <a:cubicBezTo>
                  <a:pt x="1346" y="390447"/>
                  <a:pt x="0" y="387971"/>
                  <a:pt x="0" y="384135"/>
                </a:cubicBezTo>
                <a:cubicBezTo>
                  <a:pt x="0" y="380122"/>
                  <a:pt x="2045" y="376592"/>
                  <a:pt x="5143" y="37452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1" name="Freeform 3241"/>
          <p:cNvSpPr/>
          <p:nvPr/>
        </p:nvSpPr>
        <p:spPr>
          <a:xfrm rot="0" flipH="0" flipV="0">
            <a:off x="9561762" y="10573870"/>
            <a:ext cx="375716" cy="430415"/>
          </a:xfrm>
          <a:custGeom>
            <a:pathLst>
              <a:path w="375716" h="430415">
                <a:moveTo>
                  <a:pt x="19596" y="5943"/>
                </a:moveTo>
                <a:cubicBezTo>
                  <a:pt x="20573" y="4534"/>
                  <a:pt x="21970" y="3289"/>
                  <a:pt x="23888" y="2324"/>
                </a:cubicBezTo>
                <a:cubicBezTo>
                  <a:pt x="24485" y="2006"/>
                  <a:pt x="27673" y="0"/>
                  <a:pt x="32791" y="1625"/>
                </a:cubicBezTo>
                <a:cubicBezTo>
                  <a:pt x="34175" y="2070"/>
                  <a:pt x="43891" y="6069"/>
                  <a:pt x="49504" y="9435"/>
                </a:cubicBezTo>
                <a:lnTo>
                  <a:pt x="49974" y="9727"/>
                </a:lnTo>
                <a:cubicBezTo>
                  <a:pt x="53111" y="8470"/>
                  <a:pt x="56514" y="8584"/>
                  <a:pt x="60121" y="9918"/>
                </a:cubicBezTo>
                <a:cubicBezTo>
                  <a:pt x="63068" y="10997"/>
                  <a:pt x="66611" y="14109"/>
                  <a:pt x="69456" y="16661"/>
                </a:cubicBezTo>
                <a:cubicBezTo>
                  <a:pt x="76301" y="17195"/>
                  <a:pt x="82460" y="18668"/>
                  <a:pt x="88087" y="20954"/>
                </a:cubicBezTo>
                <a:cubicBezTo>
                  <a:pt x="89649" y="21208"/>
                  <a:pt x="91312" y="21843"/>
                  <a:pt x="92874" y="23138"/>
                </a:cubicBezTo>
                <a:cubicBezTo>
                  <a:pt x="112636" y="33324"/>
                  <a:pt x="125171" y="53860"/>
                  <a:pt x="137248" y="76262"/>
                </a:cubicBezTo>
                <a:cubicBezTo>
                  <a:pt x="184403" y="163842"/>
                  <a:pt x="251942" y="240448"/>
                  <a:pt x="311911" y="319480"/>
                </a:cubicBezTo>
                <a:cubicBezTo>
                  <a:pt x="326770" y="339063"/>
                  <a:pt x="341236" y="358215"/>
                  <a:pt x="355345" y="378383"/>
                </a:cubicBezTo>
                <a:cubicBezTo>
                  <a:pt x="356374" y="379843"/>
                  <a:pt x="369760" y="398080"/>
                  <a:pt x="372998" y="407428"/>
                </a:cubicBezTo>
                <a:cubicBezTo>
                  <a:pt x="375716" y="415263"/>
                  <a:pt x="373214" y="421067"/>
                  <a:pt x="370370" y="423899"/>
                </a:cubicBezTo>
                <a:cubicBezTo>
                  <a:pt x="369239" y="425030"/>
                  <a:pt x="362851" y="430415"/>
                  <a:pt x="355053" y="424941"/>
                </a:cubicBezTo>
                <a:cubicBezTo>
                  <a:pt x="352170" y="422934"/>
                  <a:pt x="339343" y="411136"/>
                  <a:pt x="337705" y="409498"/>
                </a:cubicBezTo>
                <a:cubicBezTo>
                  <a:pt x="323672" y="395477"/>
                  <a:pt x="309397" y="381761"/>
                  <a:pt x="296684" y="366508"/>
                </a:cubicBezTo>
                <a:cubicBezTo>
                  <a:pt x="288848" y="357085"/>
                  <a:pt x="280352" y="348106"/>
                  <a:pt x="272605" y="338556"/>
                </a:cubicBezTo>
                <a:cubicBezTo>
                  <a:pt x="207251" y="258126"/>
                  <a:pt x="133934" y="184428"/>
                  <a:pt x="69126" y="104368"/>
                </a:cubicBezTo>
                <a:cubicBezTo>
                  <a:pt x="56603" y="88899"/>
                  <a:pt x="23444" y="50761"/>
                  <a:pt x="9589" y="31927"/>
                </a:cubicBezTo>
                <a:cubicBezTo>
                  <a:pt x="4839" y="25475"/>
                  <a:pt x="2185" y="20433"/>
                  <a:pt x="1601" y="18173"/>
                </a:cubicBezTo>
                <a:cubicBezTo>
                  <a:pt x="0" y="12000"/>
                  <a:pt x="3721" y="5677"/>
                  <a:pt x="9894" y="4089"/>
                </a:cubicBezTo>
                <a:cubicBezTo>
                  <a:pt x="13386" y="3188"/>
                  <a:pt x="16904" y="3988"/>
                  <a:pt x="19596" y="594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2" name="Freeform 3242"/>
          <p:cNvSpPr/>
          <p:nvPr/>
        </p:nvSpPr>
        <p:spPr>
          <a:xfrm rot="0" flipH="0" flipV="0">
            <a:off x="9672485" y="10623165"/>
            <a:ext cx="251154" cy="249402"/>
          </a:xfrm>
          <a:custGeom>
            <a:pathLst>
              <a:path w="251154" h="249402">
                <a:moveTo>
                  <a:pt x="6070" y="24155"/>
                </a:moveTo>
                <a:lnTo>
                  <a:pt x="5728" y="23762"/>
                </a:lnTo>
                <a:cubicBezTo>
                  <a:pt x="5829" y="23889"/>
                  <a:pt x="5944" y="24029"/>
                  <a:pt x="6070" y="24155"/>
                </a:cubicBezTo>
                <a:moveTo>
                  <a:pt x="6336" y="24447"/>
                </a:moveTo>
                <a:lnTo>
                  <a:pt x="6349" y="24459"/>
                </a:lnTo>
                <a:lnTo>
                  <a:pt x="6323" y="24421"/>
                </a:lnTo>
                <a:close/>
                <a:moveTo>
                  <a:pt x="31419" y="50545"/>
                </a:moveTo>
                <a:cubicBezTo>
                  <a:pt x="30441" y="49821"/>
                  <a:pt x="29476" y="49085"/>
                  <a:pt x="28510" y="48348"/>
                </a:cubicBezTo>
                <a:cubicBezTo>
                  <a:pt x="19811" y="41693"/>
                  <a:pt x="20395" y="41909"/>
                  <a:pt x="12673" y="33591"/>
                </a:cubicBezTo>
                <a:cubicBezTo>
                  <a:pt x="9994" y="30708"/>
                  <a:pt x="4280" y="22187"/>
                  <a:pt x="3670" y="20854"/>
                </a:cubicBezTo>
                <a:cubicBezTo>
                  <a:pt x="0" y="12929"/>
                  <a:pt x="5448" y="8052"/>
                  <a:pt x="6730" y="6985"/>
                </a:cubicBezTo>
                <a:cubicBezTo>
                  <a:pt x="7365" y="6452"/>
                  <a:pt x="16128" y="0"/>
                  <a:pt x="23595" y="9081"/>
                </a:cubicBezTo>
                <a:cubicBezTo>
                  <a:pt x="24345" y="10008"/>
                  <a:pt x="24929" y="10998"/>
                  <a:pt x="25361" y="12052"/>
                </a:cubicBezTo>
                <a:cubicBezTo>
                  <a:pt x="26580" y="13843"/>
                  <a:pt x="28637" y="16815"/>
                  <a:pt x="29615" y="17869"/>
                </a:cubicBezTo>
                <a:cubicBezTo>
                  <a:pt x="35940" y="24675"/>
                  <a:pt x="35432" y="24523"/>
                  <a:pt x="42557" y="29984"/>
                </a:cubicBezTo>
                <a:cubicBezTo>
                  <a:pt x="57238" y="41211"/>
                  <a:pt x="72808" y="51447"/>
                  <a:pt x="85940" y="64579"/>
                </a:cubicBezTo>
                <a:cubicBezTo>
                  <a:pt x="121284" y="99935"/>
                  <a:pt x="145642" y="143458"/>
                  <a:pt x="182536" y="177507"/>
                </a:cubicBezTo>
                <a:cubicBezTo>
                  <a:pt x="201434" y="194944"/>
                  <a:pt x="226110" y="204317"/>
                  <a:pt x="242886" y="223494"/>
                </a:cubicBezTo>
                <a:cubicBezTo>
                  <a:pt x="243090" y="223722"/>
                  <a:pt x="248767" y="230288"/>
                  <a:pt x="249478" y="231812"/>
                </a:cubicBezTo>
                <a:cubicBezTo>
                  <a:pt x="251154" y="235419"/>
                  <a:pt x="250621" y="238327"/>
                  <a:pt x="250151" y="240004"/>
                </a:cubicBezTo>
                <a:cubicBezTo>
                  <a:pt x="249198" y="243357"/>
                  <a:pt x="247154" y="245719"/>
                  <a:pt x="244169" y="247205"/>
                </a:cubicBezTo>
                <a:cubicBezTo>
                  <a:pt x="241350" y="248627"/>
                  <a:pt x="235762" y="249402"/>
                  <a:pt x="228777" y="246709"/>
                </a:cubicBezTo>
                <a:cubicBezTo>
                  <a:pt x="217423" y="242353"/>
                  <a:pt x="195782" y="227596"/>
                  <a:pt x="190842" y="225234"/>
                </a:cubicBezTo>
                <a:cubicBezTo>
                  <a:pt x="157555" y="209384"/>
                  <a:pt x="115874" y="179793"/>
                  <a:pt x="93446" y="149732"/>
                </a:cubicBezTo>
                <a:cubicBezTo>
                  <a:pt x="84086" y="137184"/>
                  <a:pt x="77990" y="122084"/>
                  <a:pt x="68515" y="109448"/>
                </a:cubicBezTo>
                <a:cubicBezTo>
                  <a:pt x="59181" y="97002"/>
                  <a:pt x="39686" y="71640"/>
                  <a:pt x="34035" y="60210"/>
                </a:cubicBezTo>
                <a:cubicBezTo>
                  <a:pt x="32130" y="56324"/>
                  <a:pt x="31470" y="52983"/>
                  <a:pt x="31419" y="5054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3" name="Freeform 3243"/>
          <p:cNvSpPr/>
          <p:nvPr/>
        </p:nvSpPr>
        <p:spPr>
          <a:xfrm rot="0" flipH="0" flipV="0">
            <a:off x="9877282" y="10737145"/>
            <a:ext cx="261416" cy="139419"/>
          </a:xfrm>
          <a:custGeom>
            <a:pathLst>
              <a:path w="261416" h="139419">
                <a:moveTo>
                  <a:pt x="13589" y="117220"/>
                </a:moveTo>
                <a:cubicBezTo>
                  <a:pt x="8090" y="117626"/>
                  <a:pt x="2922" y="114033"/>
                  <a:pt x="1537" y="108496"/>
                </a:cubicBezTo>
                <a:cubicBezTo>
                  <a:pt x="0" y="102311"/>
                  <a:pt x="3772" y="96024"/>
                  <a:pt x="9957" y="94488"/>
                </a:cubicBezTo>
                <a:cubicBezTo>
                  <a:pt x="12904" y="93738"/>
                  <a:pt x="16344" y="93789"/>
                  <a:pt x="20167" y="94970"/>
                </a:cubicBezTo>
                <a:cubicBezTo>
                  <a:pt x="24422" y="96278"/>
                  <a:pt x="29806" y="99504"/>
                  <a:pt x="35775" y="103327"/>
                </a:cubicBezTo>
                <a:cubicBezTo>
                  <a:pt x="40170" y="106133"/>
                  <a:pt x="45021" y="109283"/>
                  <a:pt x="50114" y="111391"/>
                </a:cubicBezTo>
                <a:cubicBezTo>
                  <a:pt x="53644" y="112852"/>
                  <a:pt x="57302" y="113931"/>
                  <a:pt x="60960" y="113182"/>
                </a:cubicBezTo>
                <a:cubicBezTo>
                  <a:pt x="66344" y="112052"/>
                  <a:pt x="70916" y="107099"/>
                  <a:pt x="75691" y="97561"/>
                </a:cubicBezTo>
                <a:cubicBezTo>
                  <a:pt x="83946" y="81026"/>
                  <a:pt x="78447" y="59537"/>
                  <a:pt x="75577" y="42265"/>
                </a:cubicBezTo>
                <a:cubicBezTo>
                  <a:pt x="75006" y="38773"/>
                  <a:pt x="74739" y="34531"/>
                  <a:pt x="74269" y="30365"/>
                </a:cubicBezTo>
                <a:cubicBezTo>
                  <a:pt x="73977" y="27851"/>
                  <a:pt x="73736" y="25336"/>
                  <a:pt x="72796" y="23444"/>
                </a:cubicBezTo>
                <a:cubicBezTo>
                  <a:pt x="72567" y="22948"/>
                  <a:pt x="71094" y="18478"/>
                  <a:pt x="70611" y="15176"/>
                </a:cubicBezTo>
                <a:cubicBezTo>
                  <a:pt x="70154" y="11950"/>
                  <a:pt x="70637" y="9270"/>
                  <a:pt x="71043" y="8039"/>
                </a:cubicBezTo>
                <a:cubicBezTo>
                  <a:pt x="73139" y="1841"/>
                  <a:pt x="77698" y="0"/>
                  <a:pt x="82181" y="0"/>
                </a:cubicBezTo>
                <a:cubicBezTo>
                  <a:pt x="86855" y="0"/>
                  <a:pt x="90170" y="2006"/>
                  <a:pt x="92570" y="5397"/>
                </a:cubicBezTo>
                <a:cubicBezTo>
                  <a:pt x="93573" y="6845"/>
                  <a:pt x="94678" y="11061"/>
                  <a:pt x="95084" y="12725"/>
                </a:cubicBezTo>
                <a:cubicBezTo>
                  <a:pt x="95643" y="14249"/>
                  <a:pt x="96177" y="15786"/>
                  <a:pt x="96685" y="17322"/>
                </a:cubicBezTo>
                <a:cubicBezTo>
                  <a:pt x="98196" y="17843"/>
                  <a:pt x="99860" y="18719"/>
                  <a:pt x="101473" y="20129"/>
                </a:cubicBezTo>
                <a:cubicBezTo>
                  <a:pt x="103238" y="21678"/>
                  <a:pt x="105498" y="25145"/>
                  <a:pt x="106997" y="26758"/>
                </a:cubicBezTo>
                <a:cubicBezTo>
                  <a:pt x="109308" y="29248"/>
                  <a:pt x="111709" y="31737"/>
                  <a:pt x="114211" y="34112"/>
                </a:cubicBezTo>
                <a:cubicBezTo>
                  <a:pt x="136855" y="44843"/>
                  <a:pt x="178625" y="55359"/>
                  <a:pt x="213347" y="51993"/>
                </a:cubicBezTo>
                <a:cubicBezTo>
                  <a:pt x="215493" y="50952"/>
                  <a:pt x="227914" y="44996"/>
                  <a:pt x="235038" y="42278"/>
                </a:cubicBezTo>
                <a:cubicBezTo>
                  <a:pt x="241985" y="39623"/>
                  <a:pt x="248094" y="39255"/>
                  <a:pt x="251129" y="40157"/>
                </a:cubicBezTo>
                <a:cubicBezTo>
                  <a:pt x="255676" y="41478"/>
                  <a:pt x="258508" y="44386"/>
                  <a:pt x="259918" y="48399"/>
                </a:cubicBezTo>
                <a:cubicBezTo>
                  <a:pt x="260807" y="50977"/>
                  <a:pt x="261416" y="55168"/>
                  <a:pt x="258559" y="60871"/>
                </a:cubicBezTo>
                <a:cubicBezTo>
                  <a:pt x="249427" y="79146"/>
                  <a:pt x="226148" y="90551"/>
                  <a:pt x="198602" y="94081"/>
                </a:cubicBezTo>
                <a:cubicBezTo>
                  <a:pt x="176187" y="96939"/>
                  <a:pt x="151117" y="94919"/>
                  <a:pt x="130835" y="89039"/>
                </a:cubicBezTo>
                <a:cubicBezTo>
                  <a:pt x="119760" y="85826"/>
                  <a:pt x="110083" y="81407"/>
                  <a:pt x="102679" y="76123"/>
                </a:cubicBezTo>
                <a:cubicBezTo>
                  <a:pt x="102755" y="87299"/>
                  <a:pt x="101180" y="98272"/>
                  <a:pt x="96367" y="107911"/>
                </a:cubicBezTo>
                <a:cubicBezTo>
                  <a:pt x="88607" y="123417"/>
                  <a:pt x="79552" y="130974"/>
                  <a:pt x="70827" y="134301"/>
                </a:cubicBezTo>
                <a:cubicBezTo>
                  <a:pt x="57404" y="139419"/>
                  <a:pt x="43357" y="134758"/>
                  <a:pt x="31102" y="127621"/>
                </a:cubicBezTo>
                <a:cubicBezTo>
                  <a:pt x="24676" y="123874"/>
                  <a:pt x="15392" y="118312"/>
                  <a:pt x="13589" y="11722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 rot="0" flipH="0" flipV="0">
            <a:off x="9962084" y="10742914"/>
            <a:ext cx="109296" cy="59156"/>
          </a:xfrm>
          <a:custGeom>
            <a:pathLst>
              <a:path w="109296" h="59156">
                <a:moveTo>
                  <a:pt x="24422" y="12319"/>
                </a:moveTo>
                <a:cubicBezTo>
                  <a:pt x="24523" y="13715"/>
                  <a:pt x="24359" y="15163"/>
                  <a:pt x="23915" y="16573"/>
                </a:cubicBezTo>
                <a:cubicBezTo>
                  <a:pt x="24460" y="14909"/>
                  <a:pt x="24561" y="13512"/>
                  <a:pt x="24422" y="12319"/>
                </a:cubicBezTo>
                <a:moveTo>
                  <a:pt x="18466" y="2960"/>
                </a:moveTo>
                <a:cubicBezTo>
                  <a:pt x="20003" y="3315"/>
                  <a:pt x="21616" y="3899"/>
                  <a:pt x="23000" y="4814"/>
                </a:cubicBezTo>
                <a:cubicBezTo>
                  <a:pt x="47955" y="21450"/>
                  <a:pt x="67500" y="32753"/>
                  <a:pt x="98234" y="35547"/>
                </a:cubicBezTo>
                <a:cubicBezTo>
                  <a:pt x="104597" y="36118"/>
                  <a:pt x="109296" y="41744"/>
                  <a:pt x="108711" y="48107"/>
                </a:cubicBezTo>
                <a:cubicBezTo>
                  <a:pt x="108140" y="54457"/>
                  <a:pt x="102501" y="59156"/>
                  <a:pt x="96151" y="58585"/>
                </a:cubicBezTo>
                <a:cubicBezTo>
                  <a:pt x="61112" y="55397"/>
                  <a:pt x="38607" y="43014"/>
                  <a:pt x="10173" y="24053"/>
                </a:cubicBezTo>
                <a:cubicBezTo>
                  <a:pt x="12015" y="25285"/>
                  <a:pt x="14834" y="25323"/>
                  <a:pt x="14834" y="25323"/>
                </a:cubicBezTo>
                <a:cubicBezTo>
                  <a:pt x="14834" y="25323"/>
                  <a:pt x="4229" y="22136"/>
                  <a:pt x="2693" y="19380"/>
                </a:cubicBezTo>
                <a:cubicBezTo>
                  <a:pt x="1728" y="17640"/>
                  <a:pt x="0" y="14389"/>
                  <a:pt x="2096" y="8929"/>
                </a:cubicBezTo>
                <a:cubicBezTo>
                  <a:pt x="4395" y="2972"/>
                  <a:pt x="11088" y="0"/>
                  <a:pt x="17044" y="2286"/>
                </a:cubicBezTo>
                <a:cubicBezTo>
                  <a:pt x="17539" y="2490"/>
                  <a:pt x="18009" y="2706"/>
                  <a:pt x="18466" y="296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5" name="Freeform 3245"/>
          <p:cNvSpPr/>
          <p:nvPr/>
        </p:nvSpPr>
        <p:spPr>
          <a:xfrm rot="0" flipH="0" flipV="0">
            <a:off x="9963263" y="10764563"/>
            <a:ext cx="178269" cy="90931"/>
          </a:xfrm>
          <a:custGeom>
            <a:pathLst>
              <a:path w="178269" h="90931">
                <a:moveTo>
                  <a:pt x="154051" y="14211"/>
                </a:moveTo>
                <a:cubicBezTo>
                  <a:pt x="154381" y="12408"/>
                  <a:pt x="154698" y="9297"/>
                  <a:pt x="154825" y="8814"/>
                </a:cubicBezTo>
                <a:cubicBezTo>
                  <a:pt x="156997" y="165"/>
                  <a:pt x="164617" y="0"/>
                  <a:pt x="166204" y="26"/>
                </a:cubicBezTo>
                <a:cubicBezTo>
                  <a:pt x="166954" y="38"/>
                  <a:pt x="177634" y="534"/>
                  <a:pt x="177634" y="11976"/>
                </a:cubicBezTo>
                <a:cubicBezTo>
                  <a:pt x="177634" y="14972"/>
                  <a:pt x="177228" y="17779"/>
                  <a:pt x="176441" y="20408"/>
                </a:cubicBezTo>
                <a:cubicBezTo>
                  <a:pt x="176491" y="21564"/>
                  <a:pt x="176682" y="25844"/>
                  <a:pt x="176682" y="27330"/>
                </a:cubicBezTo>
                <a:cubicBezTo>
                  <a:pt x="176682" y="37197"/>
                  <a:pt x="178269" y="50367"/>
                  <a:pt x="175120" y="59778"/>
                </a:cubicBezTo>
                <a:cubicBezTo>
                  <a:pt x="171246" y="71437"/>
                  <a:pt x="158800" y="79971"/>
                  <a:pt x="141161" y="83857"/>
                </a:cubicBezTo>
                <a:cubicBezTo>
                  <a:pt x="109221" y="90931"/>
                  <a:pt x="59627" y="84835"/>
                  <a:pt x="45670" y="80632"/>
                </a:cubicBezTo>
                <a:cubicBezTo>
                  <a:pt x="39129" y="78676"/>
                  <a:pt x="25718" y="75399"/>
                  <a:pt x="15990" y="69646"/>
                </a:cubicBezTo>
                <a:cubicBezTo>
                  <a:pt x="6211" y="63868"/>
                  <a:pt x="0" y="55587"/>
                  <a:pt x="0" y="45567"/>
                </a:cubicBezTo>
                <a:cubicBezTo>
                  <a:pt x="0" y="43243"/>
                  <a:pt x="331" y="39661"/>
                  <a:pt x="1613" y="37172"/>
                </a:cubicBezTo>
                <a:cubicBezTo>
                  <a:pt x="3175" y="34124"/>
                  <a:pt x="5652" y="31762"/>
                  <a:pt x="9424" y="30581"/>
                </a:cubicBezTo>
                <a:cubicBezTo>
                  <a:pt x="15533" y="28676"/>
                  <a:pt x="22022" y="32079"/>
                  <a:pt x="23915" y="38175"/>
                </a:cubicBezTo>
                <a:cubicBezTo>
                  <a:pt x="24804" y="40995"/>
                  <a:pt x="24550" y="43928"/>
                  <a:pt x="23394" y="46430"/>
                </a:cubicBezTo>
                <a:cubicBezTo>
                  <a:pt x="23762" y="47002"/>
                  <a:pt x="24461" y="47408"/>
                  <a:pt x="25083" y="47904"/>
                </a:cubicBezTo>
                <a:cubicBezTo>
                  <a:pt x="26848" y="49364"/>
                  <a:pt x="29058" y="50558"/>
                  <a:pt x="31382" y="51625"/>
                </a:cubicBezTo>
                <a:cubicBezTo>
                  <a:pt x="38951" y="55105"/>
                  <a:pt x="47676" y="57098"/>
                  <a:pt x="52312" y="58483"/>
                </a:cubicBezTo>
                <a:cubicBezTo>
                  <a:pt x="62891" y="61658"/>
                  <a:pt x="96609" y="65938"/>
                  <a:pt x="123775" y="63194"/>
                </a:cubicBezTo>
                <a:cubicBezTo>
                  <a:pt x="132106" y="62356"/>
                  <a:pt x="139789" y="60896"/>
                  <a:pt x="145784" y="58318"/>
                </a:cubicBezTo>
                <a:cubicBezTo>
                  <a:pt x="149251" y="56819"/>
                  <a:pt x="152235" y="55308"/>
                  <a:pt x="153201" y="52476"/>
                </a:cubicBezTo>
                <a:cubicBezTo>
                  <a:pt x="154254" y="49301"/>
                  <a:pt x="154457" y="45567"/>
                  <a:pt x="154343" y="41744"/>
                </a:cubicBezTo>
                <a:cubicBezTo>
                  <a:pt x="152883" y="42316"/>
                  <a:pt x="151372" y="42849"/>
                  <a:pt x="149810" y="43319"/>
                </a:cubicBezTo>
                <a:cubicBezTo>
                  <a:pt x="130137" y="49313"/>
                  <a:pt x="103429" y="46837"/>
                  <a:pt x="92774" y="41503"/>
                </a:cubicBezTo>
                <a:cubicBezTo>
                  <a:pt x="87059" y="38658"/>
                  <a:pt x="84748" y="31711"/>
                  <a:pt x="87605" y="26009"/>
                </a:cubicBezTo>
                <a:cubicBezTo>
                  <a:pt x="90450" y="20294"/>
                  <a:pt x="97397" y="17982"/>
                  <a:pt x="103112" y="20827"/>
                </a:cubicBezTo>
                <a:cubicBezTo>
                  <a:pt x="110579" y="24561"/>
                  <a:pt x="129299" y="25386"/>
                  <a:pt x="143079" y="21208"/>
                </a:cubicBezTo>
                <a:cubicBezTo>
                  <a:pt x="146203" y="20256"/>
                  <a:pt x="149048" y="19049"/>
                  <a:pt x="151308" y="17373"/>
                </a:cubicBezTo>
                <a:cubicBezTo>
                  <a:pt x="152502" y="16497"/>
                  <a:pt x="153505" y="15481"/>
                  <a:pt x="154051" y="14211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6" name="Freeform 3246"/>
          <p:cNvSpPr/>
          <p:nvPr/>
        </p:nvSpPr>
        <p:spPr>
          <a:xfrm rot="0" flipH="0" flipV="0">
            <a:off x="10115840" y="10649421"/>
            <a:ext cx="480872" cy="249973"/>
          </a:xfrm>
          <a:custGeom>
            <a:pathLst>
              <a:path w="480872" h="249973">
                <a:moveTo>
                  <a:pt x="260210" y="86055"/>
                </a:moveTo>
                <a:cubicBezTo>
                  <a:pt x="262026" y="86105"/>
                  <a:pt x="263816" y="86067"/>
                  <a:pt x="265594" y="85865"/>
                </a:cubicBezTo>
                <a:cubicBezTo>
                  <a:pt x="282358" y="84011"/>
                  <a:pt x="299110" y="81966"/>
                  <a:pt x="314121" y="73775"/>
                </a:cubicBezTo>
                <a:cubicBezTo>
                  <a:pt x="330390" y="64910"/>
                  <a:pt x="411479" y="21247"/>
                  <a:pt x="447357" y="6198"/>
                </a:cubicBezTo>
                <a:cubicBezTo>
                  <a:pt x="456107" y="2528"/>
                  <a:pt x="462736" y="546"/>
                  <a:pt x="466000" y="267"/>
                </a:cubicBezTo>
                <a:cubicBezTo>
                  <a:pt x="469442" y="0"/>
                  <a:pt x="471944" y="788"/>
                  <a:pt x="473595" y="1613"/>
                </a:cubicBezTo>
                <a:cubicBezTo>
                  <a:pt x="477672" y="3658"/>
                  <a:pt x="479259" y="6579"/>
                  <a:pt x="480046" y="9043"/>
                </a:cubicBezTo>
                <a:cubicBezTo>
                  <a:pt x="480872" y="11672"/>
                  <a:pt x="480859" y="14415"/>
                  <a:pt x="479704" y="17272"/>
                </a:cubicBezTo>
                <a:cubicBezTo>
                  <a:pt x="479018" y="19012"/>
                  <a:pt x="477608" y="21222"/>
                  <a:pt x="475068" y="23140"/>
                </a:cubicBezTo>
                <a:cubicBezTo>
                  <a:pt x="472947" y="24740"/>
                  <a:pt x="468439" y="26670"/>
                  <a:pt x="466280" y="27864"/>
                </a:cubicBezTo>
                <a:cubicBezTo>
                  <a:pt x="453338" y="34925"/>
                  <a:pt x="440715" y="41605"/>
                  <a:pt x="427519" y="48209"/>
                </a:cubicBezTo>
                <a:cubicBezTo>
                  <a:pt x="400189" y="61875"/>
                  <a:pt x="376732" y="83922"/>
                  <a:pt x="350278" y="98805"/>
                </a:cubicBezTo>
                <a:cubicBezTo>
                  <a:pt x="327812" y="111442"/>
                  <a:pt x="302945" y="116725"/>
                  <a:pt x="278625" y="122999"/>
                </a:cubicBezTo>
                <a:cubicBezTo>
                  <a:pt x="256959" y="128587"/>
                  <a:pt x="235687" y="134937"/>
                  <a:pt x="217767" y="150291"/>
                </a:cubicBezTo>
                <a:cubicBezTo>
                  <a:pt x="207810" y="158826"/>
                  <a:pt x="184709" y="184911"/>
                  <a:pt x="162268" y="204838"/>
                </a:cubicBezTo>
                <a:lnTo>
                  <a:pt x="161506" y="205689"/>
                </a:lnTo>
                <a:cubicBezTo>
                  <a:pt x="140284" y="229234"/>
                  <a:pt x="114364" y="246671"/>
                  <a:pt x="81509" y="249021"/>
                </a:cubicBezTo>
                <a:cubicBezTo>
                  <a:pt x="68110" y="249973"/>
                  <a:pt x="54255" y="244449"/>
                  <a:pt x="41885" y="234937"/>
                </a:cubicBezTo>
                <a:cubicBezTo>
                  <a:pt x="25286" y="222173"/>
                  <a:pt x="11316" y="202336"/>
                  <a:pt x="4737" y="185851"/>
                </a:cubicBezTo>
                <a:cubicBezTo>
                  <a:pt x="1461" y="177647"/>
                  <a:pt x="0" y="170090"/>
                  <a:pt x="305" y="164248"/>
                </a:cubicBezTo>
                <a:cubicBezTo>
                  <a:pt x="661" y="157949"/>
                  <a:pt x="2896" y="153034"/>
                  <a:pt x="6350" y="149593"/>
                </a:cubicBezTo>
                <a:cubicBezTo>
                  <a:pt x="10859" y="145071"/>
                  <a:pt x="18174" y="145071"/>
                  <a:pt x="22695" y="149593"/>
                </a:cubicBezTo>
                <a:cubicBezTo>
                  <a:pt x="26924" y="153822"/>
                  <a:pt x="27191" y="160527"/>
                  <a:pt x="23483" y="165074"/>
                </a:cubicBezTo>
                <a:cubicBezTo>
                  <a:pt x="23470" y="165823"/>
                  <a:pt x="23495" y="167944"/>
                  <a:pt x="23775" y="169392"/>
                </a:cubicBezTo>
                <a:cubicBezTo>
                  <a:pt x="24778" y="174523"/>
                  <a:pt x="27331" y="180606"/>
                  <a:pt x="30861" y="186893"/>
                </a:cubicBezTo>
                <a:cubicBezTo>
                  <a:pt x="37605" y="198894"/>
                  <a:pt x="47955" y="211467"/>
                  <a:pt x="59652" y="219227"/>
                </a:cubicBezTo>
                <a:cubicBezTo>
                  <a:pt x="66155" y="223545"/>
                  <a:pt x="73013" y="226440"/>
                  <a:pt x="79858" y="225958"/>
                </a:cubicBezTo>
                <a:cubicBezTo>
                  <a:pt x="87554" y="225412"/>
                  <a:pt x="94755" y="223786"/>
                  <a:pt x="101511" y="221271"/>
                </a:cubicBezTo>
                <a:cubicBezTo>
                  <a:pt x="101232" y="219214"/>
                  <a:pt x="101600" y="216941"/>
                  <a:pt x="102807" y="214439"/>
                </a:cubicBezTo>
                <a:cubicBezTo>
                  <a:pt x="103442" y="213156"/>
                  <a:pt x="104890" y="211048"/>
                  <a:pt x="107518" y="209029"/>
                </a:cubicBezTo>
                <a:cubicBezTo>
                  <a:pt x="110109" y="207035"/>
                  <a:pt x="115850" y="204012"/>
                  <a:pt x="118059" y="202018"/>
                </a:cubicBezTo>
                <a:cubicBezTo>
                  <a:pt x="124790" y="195960"/>
                  <a:pt x="130493" y="186880"/>
                  <a:pt x="134912" y="179031"/>
                </a:cubicBezTo>
                <a:cubicBezTo>
                  <a:pt x="145707" y="159841"/>
                  <a:pt x="155855" y="135585"/>
                  <a:pt x="170079" y="116712"/>
                </a:cubicBezTo>
                <a:cubicBezTo>
                  <a:pt x="186398" y="95084"/>
                  <a:pt x="207683" y="80112"/>
                  <a:pt x="239129" y="82982"/>
                </a:cubicBezTo>
                <a:cubicBezTo>
                  <a:pt x="241707" y="83198"/>
                  <a:pt x="246774" y="82157"/>
                  <a:pt x="250584" y="82512"/>
                </a:cubicBezTo>
                <a:cubicBezTo>
                  <a:pt x="254508" y="82868"/>
                  <a:pt x="257785" y="84176"/>
                  <a:pt x="260210" y="8605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7" name="Freeform 3247"/>
          <p:cNvSpPr/>
          <p:nvPr/>
        </p:nvSpPr>
        <p:spPr>
          <a:xfrm rot="0" flipH="0" flipV="0">
            <a:off x="9904632" y="10962185"/>
            <a:ext cx="130631" cy="130212"/>
          </a:xfrm>
          <a:custGeom>
            <a:pathLst>
              <a:path w="130631" h="130212">
                <a:moveTo>
                  <a:pt x="22999" y="16687"/>
                </a:moveTo>
                <a:lnTo>
                  <a:pt x="22987" y="16750"/>
                </a:lnTo>
                <a:close/>
                <a:moveTo>
                  <a:pt x="22847" y="17118"/>
                </a:moveTo>
                <a:lnTo>
                  <a:pt x="22669" y="17614"/>
                </a:lnTo>
                <a:cubicBezTo>
                  <a:pt x="22733" y="17448"/>
                  <a:pt x="22796" y="17283"/>
                  <a:pt x="22847" y="17118"/>
                </a:cubicBezTo>
                <a:moveTo>
                  <a:pt x="28510" y="30758"/>
                </a:moveTo>
                <a:cubicBezTo>
                  <a:pt x="21145" y="29767"/>
                  <a:pt x="13957" y="28536"/>
                  <a:pt x="10033" y="26885"/>
                </a:cubicBezTo>
                <a:cubicBezTo>
                  <a:pt x="4496" y="24548"/>
                  <a:pt x="1905" y="20750"/>
                  <a:pt x="927" y="17702"/>
                </a:cubicBezTo>
                <a:cubicBezTo>
                  <a:pt x="13" y="14846"/>
                  <a:pt x="0" y="11823"/>
                  <a:pt x="1359" y="8636"/>
                </a:cubicBezTo>
                <a:cubicBezTo>
                  <a:pt x="3823" y="2756"/>
                  <a:pt x="10604" y="0"/>
                  <a:pt x="16497" y="2476"/>
                </a:cubicBezTo>
                <a:cubicBezTo>
                  <a:pt x="18351" y="3251"/>
                  <a:pt x="19901" y="4457"/>
                  <a:pt x="21069" y="5931"/>
                </a:cubicBezTo>
                <a:cubicBezTo>
                  <a:pt x="25119" y="6654"/>
                  <a:pt x="34225" y="8229"/>
                  <a:pt x="39928" y="8902"/>
                </a:cubicBezTo>
                <a:cubicBezTo>
                  <a:pt x="47484" y="9804"/>
                  <a:pt x="53834" y="11112"/>
                  <a:pt x="56158" y="12268"/>
                </a:cubicBezTo>
                <a:cubicBezTo>
                  <a:pt x="66953" y="17664"/>
                  <a:pt x="79920" y="30631"/>
                  <a:pt x="91871" y="46379"/>
                </a:cubicBezTo>
                <a:cubicBezTo>
                  <a:pt x="108698" y="68591"/>
                  <a:pt x="123849" y="96189"/>
                  <a:pt x="129145" y="112051"/>
                </a:cubicBezTo>
                <a:cubicBezTo>
                  <a:pt x="130631" y="116483"/>
                  <a:pt x="129653" y="122503"/>
                  <a:pt x="126351" y="125805"/>
                </a:cubicBezTo>
                <a:cubicBezTo>
                  <a:pt x="123798" y="128370"/>
                  <a:pt x="119823" y="130212"/>
                  <a:pt x="114591" y="129310"/>
                </a:cubicBezTo>
                <a:cubicBezTo>
                  <a:pt x="109841" y="128510"/>
                  <a:pt x="101548" y="122973"/>
                  <a:pt x="101180" y="122681"/>
                </a:cubicBezTo>
                <a:cubicBezTo>
                  <a:pt x="96646" y="118896"/>
                  <a:pt x="43699" y="62991"/>
                  <a:pt x="32117" y="44538"/>
                </a:cubicBezTo>
                <a:cubicBezTo>
                  <a:pt x="29234" y="39978"/>
                  <a:pt x="28294" y="36232"/>
                  <a:pt x="28205" y="34212"/>
                </a:cubicBezTo>
                <a:cubicBezTo>
                  <a:pt x="28142" y="32942"/>
                  <a:pt x="28269" y="31800"/>
                  <a:pt x="28510" y="30758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8" name="Freeform 3248"/>
          <p:cNvSpPr/>
          <p:nvPr/>
        </p:nvSpPr>
        <p:spPr>
          <a:xfrm rot="0" flipH="0" flipV="0">
            <a:off x="10005996" y="11010103"/>
            <a:ext cx="132003" cy="81266"/>
          </a:xfrm>
          <a:custGeom>
            <a:pathLst>
              <a:path w="132003" h="81266">
                <a:moveTo>
                  <a:pt x="6121" y="57632"/>
                </a:moveTo>
                <a:cubicBezTo>
                  <a:pt x="6058" y="57784"/>
                  <a:pt x="6007" y="57911"/>
                  <a:pt x="5956" y="58063"/>
                </a:cubicBezTo>
                <a:close/>
                <a:moveTo>
                  <a:pt x="4001" y="71817"/>
                </a:moveTo>
                <a:cubicBezTo>
                  <a:pt x="2642" y="70509"/>
                  <a:pt x="1689" y="68947"/>
                  <a:pt x="1092" y="67258"/>
                </a:cubicBezTo>
                <a:cubicBezTo>
                  <a:pt x="267" y="64921"/>
                  <a:pt x="0" y="62140"/>
                  <a:pt x="1181" y="58940"/>
                </a:cubicBezTo>
                <a:cubicBezTo>
                  <a:pt x="6247" y="45441"/>
                  <a:pt x="19201" y="35573"/>
                  <a:pt x="30238" y="27673"/>
                </a:cubicBezTo>
                <a:cubicBezTo>
                  <a:pt x="43446" y="18237"/>
                  <a:pt x="63017" y="8191"/>
                  <a:pt x="82587" y="3645"/>
                </a:cubicBezTo>
                <a:cubicBezTo>
                  <a:pt x="96811" y="343"/>
                  <a:pt x="111023" y="0"/>
                  <a:pt x="123164" y="4039"/>
                </a:cubicBezTo>
                <a:cubicBezTo>
                  <a:pt x="127393" y="5448"/>
                  <a:pt x="129514" y="8153"/>
                  <a:pt x="130695" y="10998"/>
                </a:cubicBezTo>
                <a:cubicBezTo>
                  <a:pt x="131673" y="13373"/>
                  <a:pt x="132003" y="16218"/>
                  <a:pt x="131089" y="19329"/>
                </a:cubicBezTo>
                <a:cubicBezTo>
                  <a:pt x="130441" y="21514"/>
                  <a:pt x="128599" y="24460"/>
                  <a:pt x="126593" y="26390"/>
                </a:cubicBezTo>
                <a:cubicBezTo>
                  <a:pt x="124726" y="28219"/>
                  <a:pt x="122757" y="29248"/>
                  <a:pt x="121881" y="29578"/>
                </a:cubicBezTo>
                <a:cubicBezTo>
                  <a:pt x="118642" y="30886"/>
                  <a:pt x="115201" y="31801"/>
                  <a:pt x="111696" y="32664"/>
                </a:cubicBezTo>
                <a:cubicBezTo>
                  <a:pt x="99631" y="37859"/>
                  <a:pt x="86219" y="39713"/>
                  <a:pt x="74459" y="46317"/>
                </a:cubicBezTo>
                <a:cubicBezTo>
                  <a:pt x="66534" y="50774"/>
                  <a:pt x="50291" y="65277"/>
                  <a:pt x="36867" y="73545"/>
                </a:cubicBezTo>
                <a:cubicBezTo>
                  <a:pt x="28790" y="78523"/>
                  <a:pt x="21208" y="81266"/>
                  <a:pt x="15861" y="81266"/>
                </a:cubicBezTo>
                <a:cubicBezTo>
                  <a:pt x="11302" y="81266"/>
                  <a:pt x="8648" y="79285"/>
                  <a:pt x="6933" y="77456"/>
                </a:cubicBezTo>
                <a:cubicBezTo>
                  <a:pt x="5486" y="75881"/>
                  <a:pt x="4445" y="74027"/>
                  <a:pt x="4001" y="7181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9" name="Freeform 3249"/>
          <p:cNvSpPr/>
          <p:nvPr/>
        </p:nvSpPr>
        <p:spPr>
          <a:xfrm rot="0" flipH="0" flipV="0">
            <a:off x="10588631" y="11035527"/>
            <a:ext cx="369531" cy="269036"/>
          </a:xfrm>
          <a:custGeom>
            <a:pathLst>
              <a:path w="369531" h="269036">
                <a:moveTo>
                  <a:pt x="361264" y="24307"/>
                </a:moveTo>
                <a:cubicBezTo>
                  <a:pt x="362153" y="25411"/>
                  <a:pt x="362838" y="26707"/>
                  <a:pt x="363334" y="28205"/>
                </a:cubicBezTo>
                <a:cubicBezTo>
                  <a:pt x="366293" y="37045"/>
                  <a:pt x="364477" y="44182"/>
                  <a:pt x="360782" y="50748"/>
                </a:cubicBezTo>
                <a:cubicBezTo>
                  <a:pt x="359296" y="53364"/>
                  <a:pt x="357454" y="55879"/>
                  <a:pt x="355702" y="58406"/>
                </a:cubicBezTo>
                <a:cubicBezTo>
                  <a:pt x="354495" y="60133"/>
                  <a:pt x="353060" y="61746"/>
                  <a:pt x="352819" y="63816"/>
                </a:cubicBezTo>
                <a:cubicBezTo>
                  <a:pt x="351828" y="72782"/>
                  <a:pt x="354597" y="84733"/>
                  <a:pt x="355829" y="95769"/>
                </a:cubicBezTo>
                <a:cubicBezTo>
                  <a:pt x="356934" y="105561"/>
                  <a:pt x="356908" y="114794"/>
                  <a:pt x="354546" y="121931"/>
                </a:cubicBezTo>
                <a:cubicBezTo>
                  <a:pt x="351943" y="129729"/>
                  <a:pt x="344412" y="137070"/>
                  <a:pt x="334531" y="142861"/>
                </a:cubicBezTo>
                <a:cubicBezTo>
                  <a:pt x="323876" y="149122"/>
                  <a:pt x="310464" y="153923"/>
                  <a:pt x="303835" y="157834"/>
                </a:cubicBezTo>
                <a:cubicBezTo>
                  <a:pt x="255626" y="186181"/>
                  <a:pt x="205309" y="209193"/>
                  <a:pt x="156375" y="236371"/>
                </a:cubicBezTo>
                <a:cubicBezTo>
                  <a:pt x="112637" y="260666"/>
                  <a:pt x="94056" y="269036"/>
                  <a:pt x="43549" y="269036"/>
                </a:cubicBezTo>
                <a:cubicBezTo>
                  <a:pt x="31064" y="269036"/>
                  <a:pt x="13780" y="267092"/>
                  <a:pt x="10440" y="266610"/>
                </a:cubicBezTo>
                <a:cubicBezTo>
                  <a:pt x="458" y="265175"/>
                  <a:pt x="0" y="255408"/>
                  <a:pt x="0" y="255066"/>
                </a:cubicBezTo>
                <a:cubicBezTo>
                  <a:pt x="0" y="253313"/>
                  <a:pt x="267" y="249274"/>
                  <a:pt x="4509" y="245769"/>
                </a:cubicBezTo>
                <a:cubicBezTo>
                  <a:pt x="6960" y="243763"/>
                  <a:pt x="19241" y="237819"/>
                  <a:pt x="20752" y="237451"/>
                </a:cubicBezTo>
                <a:cubicBezTo>
                  <a:pt x="27597" y="235736"/>
                  <a:pt x="33135" y="232231"/>
                  <a:pt x="38634" y="228472"/>
                </a:cubicBezTo>
                <a:cubicBezTo>
                  <a:pt x="45657" y="223658"/>
                  <a:pt x="52591" y="218426"/>
                  <a:pt x="60795" y="214324"/>
                </a:cubicBezTo>
                <a:cubicBezTo>
                  <a:pt x="84405" y="202513"/>
                  <a:pt x="105105" y="181012"/>
                  <a:pt x="124575" y="163308"/>
                </a:cubicBezTo>
                <a:cubicBezTo>
                  <a:pt x="150025" y="140181"/>
                  <a:pt x="178550" y="121868"/>
                  <a:pt x="206553" y="102361"/>
                </a:cubicBezTo>
                <a:cubicBezTo>
                  <a:pt x="240576" y="78713"/>
                  <a:pt x="281089" y="58990"/>
                  <a:pt x="312992" y="32549"/>
                </a:cubicBezTo>
                <a:cubicBezTo>
                  <a:pt x="325806" y="21933"/>
                  <a:pt x="340183" y="7010"/>
                  <a:pt x="347701" y="3454"/>
                </a:cubicBezTo>
                <a:cubicBezTo>
                  <a:pt x="355016" y="0"/>
                  <a:pt x="360680" y="1829"/>
                  <a:pt x="364311" y="5042"/>
                </a:cubicBezTo>
                <a:cubicBezTo>
                  <a:pt x="369087" y="9283"/>
                  <a:pt x="369531" y="16599"/>
                  <a:pt x="365289" y="21374"/>
                </a:cubicBezTo>
                <a:cubicBezTo>
                  <a:pt x="364146" y="22669"/>
                  <a:pt x="362762" y="23647"/>
                  <a:pt x="361264" y="2430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0" name="Freeform 3250"/>
          <p:cNvSpPr/>
          <p:nvPr/>
        </p:nvSpPr>
        <p:spPr>
          <a:xfrm rot="0" flipH="0" flipV="0">
            <a:off x="10869651" y="11140113"/>
            <a:ext cx="106387" cy="187400"/>
          </a:xfrm>
          <a:custGeom>
            <a:pathLst>
              <a:path w="106387" h="187400">
                <a:moveTo>
                  <a:pt x="20116" y="29209"/>
                </a:moveTo>
                <a:cubicBezTo>
                  <a:pt x="21919" y="30656"/>
                  <a:pt x="23303" y="32650"/>
                  <a:pt x="23989" y="35038"/>
                </a:cubicBezTo>
                <a:cubicBezTo>
                  <a:pt x="23163" y="32180"/>
                  <a:pt x="21779" y="30377"/>
                  <a:pt x="20116" y="29209"/>
                </a:cubicBezTo>
                <a:moveTo>
                  <a:pt x="66026" y="37679"/>
                </a:moveTo>
                <a:cubicBezTo>
                  <a:pt x="63791" y="33400"/>
                  <a:pt x="61441" y="29234"/>
                  <a:pt x="59028" y="25234"/>
                </a:cubicBezTo>
                <a:cubicBezTo>
                  <a:pt x="59054" y="25260"/>
                  <a:pt x="59206" y="25514"/>
                  <a:pt x="59206" y="25514"/>
                </a:cubicBezTo>
                <a:cubicBezTo>
                  <a:pt x="59206" y="25514"/>
                  <a:pt x="55929" y="20040"/>
                  <a:pt x="55282" y="17386"/>
                </a:cubicBezTo>
                <a:cubicBezTo>
                  <a:pt x="54215" y="13017"/>
                  <a:pt x="55434" y="9512"/>
                  <a:pt x="56920" y="7264"/>
                </a:cubicBezTo>
                <a:cubicBezTo>
                  <a:pt x="59714" y="3073"/>
                  <a:pt x="63245" y="1282"/>
                  <a:pt x="66813" y="673"/>
                </a:cubicBezTo>
                <a:cubicBezTo>
                  <a:pt x="70662" y="0"/>
                  <a:pt x="75373" y="914"/>
                  <a:pt x="79907" y="4406"/>
                </a:cubicBezTo>
                <a:cubicBezTo>
                  <a:pt x="86791" y="9702"/>
                  <a:pt x="94995" y="24104"/>
                  <a:pt x="95858" y="25666"/>
                </a:cubicBezTo>
                <a:cubicBezTo>
                  <a:pt x="106348" y="44563"/>
                  <a:pt x="106387" y="66089"/>
                  <a:pt x="106183" y="87235"/>
                </a:cubicBezTo>
                <a:cubicBezTo>
                  <a:pt x="106234" y="88797"/>
                  <a:pt x="106222" y="90715"/>
                  <a:pt x="106120" y="92912"/>
                </a:cubicBezTo>
                <a:cubicBezTo>
                  <a:pt x="106107" y="94512"/>
                  <a:pt x="106107" y="96099"/>
                  <a:pt x="106107" y="97687"/>
                </a:cubicBezTo>
                <a:cubicBezTo>
                  <a:pt x="106107" y="99516"/>
                  <a:pt x="105841" y="101040"/>
                  <a:pt x="105434" y="102297"/>
                </a:cubicBezTo>
                <a:cubicBezTo>
                  <a:pt x="103555" y="120991"/>
                  <a:pt x="98436" y="148639"/>
                  <a:pt x="90969" y="165594"/>
                </a:cubicBezTo>
                <a:cubicBezTo>
                  <a:pt x="87438" y="173595"/>
                  <a:pt x="83120" y="179475"/>
                  <a:pt x="78904" y="182574"/>
                </a:cubicBezTo>
                <a:cubicBezTo>
                  <a:pt x="73570" y="186473"/>
                  <a:pt x="67906" y="187400"/>
                  <a:pt x="62089" y="185457"/>
                </a:cubicBezTo>
                <a:cubicBezTo>
                  <a:pt x="61124" y="185126"/>
                  <a:pt x="51408" y="180161"/>
                  <a:pt x="55091" y="169709"/>
                </a:cubicBezTo>
                <a:cubicBezTo>
                  <a:pt x="56920" y="164476"/>
                  <a:pt x="68160" y="138860"/>
                  <a:pt x="69112" y="135838"/>
                </a:cubicBezTo>
                <a:cubicBezTo>
                  <a:pt x="74497" y="118578"/>
                  <a:pt x="74700" y="96226"/>
                  <a:pt x="68490" y="79247"/>
                </a:cubicBezTo>
                <a:cubicBezTo>
                  <a:pt x="63981" y="66915"/>
                  <a:pt x="50799" y="50075"/>
                  <a:pt x="37299" y="47065"/>
                </a:cubicBezTo>
                <a:cubicBezTo>
                  <a:pt x="31952" y="45871"/>
                  <a:pt x="26516" y="47052"/>
                  <a:pt x="21144" y="47408"/>
                </a:cubicBezTo>
                <a:cubicBezTo>
                  <a:pt x="19139" y="48500"/>
                  <a:pt x="16129" y="50062"/>
                  <a:pt x="14960" y="50202"/>
                </a:cubicBezTo>
                <a:cubicBezTo>
                  <a:pt x="11569" y="50633"/>
                  <a:pt x="8699" y="49732"/>
                  <a:pt x="6261" y="47954"/>
                </a:cubicBezTo>
                <a:cubicBezTo>
                  <a:pt x="4495" y="46646"/>
                  <a:pt x="2705" y="44703"/>
                  <a:pt x="1752" y="41388"/>
                </a:cubicBezTo>
                <a:cubicBezTo>
                  <a:pt x="0" y="35266"/>
                  <a:pt x="3556" y="28854"/>
                  <a:pt x="9703" y="27101"/>
                </a:cubicBezTo>
                <a:cubicBezTo>
                  <a:pt x="10007" y="27000"/>
                  <a:pt x="10325" y="26923"/>
                  <a:pt x="10655" y="26873"/>
                </a:cubicBezTo>
                <a:cubicBezTo>
                  <a:pt x="11163" y="26530"/>
                  <a:pt x="11671" y="26225"/>
                  <a:pt x="12052" y="26022"/>
                </a:cubicBezTo>
                <a:cubicBezTo>
                  <a:pt x="14313" y="24853"/>
                  <a:pt x="16560" y="24384"/>
                  <a:pt x="18554" y="24384"/>
                </a:cubicBezTo>
                <a:cubicBezTo>
                  <a:pt x="26427" y="24384"/>
                  <a:pt x="34428" y="22745"/>
                  <a:pt x="42302" y="24498"/>
                </a:cubicBezTo>
                <a:cubicBezTo>
                  <a:pt x="50418" y="26301"/>
                  <a:pt x="58647" y="31228"/>
                  <a:pt x="66026" y="3767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1" name="Freeform 3251"/>
          <p:cNvSpPr/>
          <p:nvPr/>
        </p:nvSpPr>
        <p:spPr>
          <a:xfrm rot="0" flipH="0" flipV="0">
            <a:off x="10915036" y="11150912"/>
            <a:ext cx="55930" cy="76351"/>
          </a:xfrm>
          <a:custGeom>
            <a:pathLst>
              <a:path w="55930" h="76351">
                <a:moveTo>
                  <a:pt x="24663" y="46837"/>
                </a:moveTo>
                <a:cubicBezTo>
                  <a:pt x="24181" y="46963"/>
                  <a:pt x="23724" y="47065"/>
                  <a:pt x="23279" y="47129"/>
                </a:cubicBezTo>
                <a:cubicBezTo>
                  <a:pt x="19241" y="47814"/>
                  <a:pt x="15164" y="46875"/>
                  <a:pt x="11456" y="43675"/>
                </a:cubicBezTo>
                <a:cubicBezTo>
                  <a:pt x="9106" y="41656"/>
                  <a:pt x="6617" y="38036"/>
                  <a:pt x="4775" y="33490"/>
                </a:cubicBezTo>
                <a:cubicBezTo>
                  <a:pt x="1715" y="25997"/>
                  <a:pt x="0" y="15824"/>
                  <a:pt x="0" y="13271"/>
                </a:cubicBezTo>
                <a:cubicBezTo>
                  <a:pt x="0" y="6896"/>
                  <a:pt x="3518" y="3861"/>
                  <a:pt x="7671" y="2375"/>
                </a:cubicBezTo>
                <a:cubicBezTo>
                  <a:pt x="8814" y="1981"/>
                  <a:pt x="13881" y="0"/>
                  <a:pt x="19279" y="4597"/>
                </a:cubicBezTo>
                <a:cubicBezTo>
                  <a:pt x="20600" y="5728"/>
                  <a:pt x="27520" y="13322"/>
                  <a:pt x="32816" y="18999"/>
                </a:cubicBezTo>
                <a:cubicBezTo>
                  <a:pt x="38582" y="25159"/>
                  <a:pt x="47345" y="38354"/>
                  <a:pt x="52056" y="49364"/>
                </a:cubicBezTo>
                <a:cubicBezTo>
                  <a:pt x="54584" y="55295"/>
                  <a:pt x="55930" y="60794"/>
                  <a:pt x="55930" y="64782"/>
                </a:cubicBezTo>
                <a:cubicBezTo>
                  <a:pt x="55930" y="71170"/>
                  <a:pt x="50748" y="76351"/>
                  <a:pt x="44360" y="76351"/>
                </a:cubicBezTo>
                <a:cubicBezTo>
                  <a:pt x="37985" y="76351"/>
                  <a:pt x="32803" y="71170"/>
                  <a:pt x="32803" y="64782"/>
                </a:cubicBezTo>
                <a:cubicBezTo>
                  <a:pt x="32803" y="62267"/>
                  <a:pt x="31025" y="58686"/>
                  <a:pt x="29095" y="54787"/>
                </a:cubicBezTo>
                <a:cubicBezTo>
                  <a:pt x="27761" y="52132"/>
                  <a:pt x="26237" y="49415"/>
                  <a:pt x="24663" y="4683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2" name="Freeform 3252"/>
          <p:cNvSpPr/>
          <p:nvPr/>
        </p:nvSpPr>
        <p:spPr>
          <a:xfrm rot="0" flipH="0" flipV="0">
            <a:off x="9214280" y="11003165"/>
            <a:ext cx="286435" cy="273468"/>
          </a:xfrm>
          <a:custGeom>
            <a:pathLst>
              <a:path w="286435" h="273468">
                <a:moveTo>
                  <a:pt x="31978" y="63677"/>
                </a:moveTo>
                <a:cubicBezTo>
                  <a:pt x="33743" y="66966"/>
                  <a:pt x="36143" y="70535"/>
                  <a:pt x="39064" y="74344"/>
                </a:cubicBezTo>
                <a:cubicBezTo>
                  <a:pt x="38302" y="73189"/>
                  <a:pt x="35788" y="69252"/>
                  <a:pt x="33248" y="65213"/>
                </a:cubicBezTo>
                <a:lnTo>
                  <a:pt x="32320" y="64108"/>
                </a:lnTo>
                <a:close/>
                <a:moveTo>
                  <a:pt x="265924" y="252386"/>
                </a:moveTo>
                <a:lnTo>
                  <a:pt x="265873" y="252462"/>
                </a:lnTo>
                <a:cubicBezTo>
                  <a:pt x="266419" y="253097"/>
                  <a:pt x="267080" y="253707"/>
                  <a:pt x="267855" y="254265"/>
                </a:cubicBezTo>
                <a:cubicBezTo>
                  <a:pt x="267156" y="253719"/>
                  <a:pt x="266496" y="253084"/>
                  <a:pt x="265924" y="252386"/>
                </a:cubicBezTo>
                <a:moveTo>
                  <a:pt x="8052" y="66432"/>
                </a:moveTo>
                <a:cubicBezTo>
                  <a:pt x="4712" y="55600"/>
                  <a:pt x="6794" y="45047"/>
                  <a:pt x="6794" y="33769"/>
                </a:cubicBezTo>
                <a:cubicBezTo>
                  <a:pt x="6794" y="30823"/>
                  <a:pt x="5817" y="23279"/>
                  <a:pt x="6299" y="17919"/>
                </a:cubicBezTo>
                <a:cubicBezTo>
                  <a:pt x="6769" y="12420"/>
                  <a:pt x="8864" y="8229"/>
                  <a:pt x="11163" y="5931"/>
                </a:cubicBezTo>
                <a:cubicBezTo>
                  <a:pt x="15748" y="1359"/>
                  <a:pt x="21933" y="0"/>
                  <a:pt x="29172" y="3797"/>
                </a:cubicBezTo>
                <a:cubicBezTo>
                  <a:pt x="36575" y="7683"/>
                  <a:pt x="50888" y="27114"/>
                  <a:pt x="51510" y="27965"/>
                </a:cubicBezTo>
                <a:cubicBezTo>
                  <a:pt x="72160" y="48615"/>
                  <a:pt x="94309" y="70662"/>
                  <a:pt x="112813" y="93267"/>
                </a:cubicBezTo>
                <a:cubicBezTo>
                  <a:pt x="115302" y="96303"/>
                  <a:pt x="117436" y="99630"/>
                  <a:pt x="120128" y="102488"/>
                </a:cubicBezTo>
                <a:cubicBezTo>
                  <a:pt x="129450" y="112356"/>
                  <a:pt x="142010" y="118223"/>
                  <a:pt x="151446" y="127913"/>
                </a:cubicBezTo>
                <a:cubicBezTo>
                  <a:pt x="181342" y="158571"/>
                  <a:pt x="212292" y="188517"/>
                  <a:pt x="243496" y="217994"/>
                </a:cubicBezTo>
                <a:cubicBezTo>
                  <a:pt x="246671" y="220991"/>
                  <a:pt x="251967" y="224357"/>
                  <a:pt x="256412" y="228078"/>
                </a:cubicBezTo>
                <a:cubicBezTo>
                  <a:pt x="258711" y="229996"/>
                  <a:pt x="260793" y="232002"/>
                  <a:pt x="262546" y="234060"/>
                </a:cubicBezTo>
                <a:cubicBezTo>
                  <a:pt x="267753" y="233679"/>
                  <a:pt x="272249" y="233387"/>
                  <a:pt x="273849" y="233374"/>
                </a:cubicBezTo>
                <a:cubicBezTo>
                  <a:pt x="284822" y="233298"/>
                  <a:pt x="286435" y="243331"/>
                  <a:pt x="286435" y="245071"/>
                </a:cubicBezTo>
                <a:cubicBezTo>
                  <a:pt x="286435" y="251459"/>
                  <a:pt x="281253" y="256628"/>
                  <a:pt x="274878" y="256628"/>
                </a:cubicBezTo>
                <a:cubicBezTo>
                  <a:pt x="274421" y="256628"/>
                  <a:pt x="273976" y="256602"/>
                  <a:pt x="273532" y="256564"/>
                </a:cubicBezTo>
                <a:cubicBezTo>
                  <a:pt x="271093" y="256793"/>
                  <a:pt x="260311" y="257847"/>
                  <a:pt x="251649" y="258469"/>
                </a:cubicBezTo>
                <a:cubicBezTo>
                  <a:pt x="248309" y="260831"/>
                  <a:pt x="244588" y="262431"/>
                  <a:pt x="240651" y="263600"/>
                </a:cubicBezTo>
                <a:cubicBezTo>
                  <a:pt x="236752" y="264756"/>
                  <a:pt x="232574" y="265264"/>
                  <a:pt x="228751" y="266330"/>
                </a:cubicBezTo>
                <a:cubicBezTo>
                  <a:pt x="227773" y="266851"/>
                  <a:pt x="226630" y="267270"/>
                  <a:pt x="225322" y="267524"/>
                </a:cubicBezTo>
                <a:cubicBezTo>
                  <a:pt x="215518" y="271715"/>
                  <a:pt x="209422" y="273468"/>
                  <a:pt x="203415" y="273341"/>
                </a:cubicBezTo>
                <a:cubicBezTo>
                  <a:pt x="197370" y="273214"/>
                  <a:pt x="191185" y="271195"/>
                  <a:pt x="181253" y="266229"/>
                </a:cubicBezTo>
                <a:cubicBezTo>
                  <a:pt x="137172" y="244194"/>
                  <a:pt x="82028" y="188276"/>
                  <a:pt x="53237" y="148678"/>
                </a:cubicBezTo>
                <a:cubicBezTo>
                  <a:pt x="42569" y="134022"/>
                  <a:pt x="29997" y="121119"/>
                  <a:pt x="19659" y="106196"/>
                </a:cubicBezTo>
                <a:cubicBezTo>
                  <a:pt x="17666" y="103313"/>
                  <a:pt x="11608" y="95287"/>
                  <a:pt x="7429" y="89965"/>
                </a:cubicBezTo>
                <a:cubicBezTo>
                  <a:pt x="6096" y="89127"/>
                  <a:pt x="4902" y="87997"/>
                  <a:pt x="3975" y="86600"/>
                </a:cubicBezTo>
                <a:cubicBezTo>
                  <a:pt x="0" y="80644"/>
                  <a:pt x="355" y="76846"/>
                  <a:pt x="394" y="76377"/>
                </a:cubicBezTo>
                <a:cubicBezTo>
                  <a:pt x="698" y="72922"/>
                  <a:pt x="2235" y="70636"/>
                  <a:pt x="3899" y="69036"/>
                </a:cubicBezTo>
                <a:cubicBezTo>
                  <a:pt x="5067" y="67918"/>
                  <a:pt x="6426" y="66991"/>
                  <a:pt x="8052" y="6643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3" name="Freeform 3253"/>
          <p:cNvSpPr/>
          <p:nvPr/>
        </p:nvSpPr>
        <p:spPr>
          <a:xfrm rot="0" flipH="0" flipV="0">
            <a:off x="8825633" y="10110769"/>
            <a:ext cx="490397" cy="192963"/>
          </a:xfrm>
          <a:custGeom>
            <a:pathLst>
              <a:path w="490397" h="192963">
                <a:moveTo>
                  <a:pt x="20624" y="21780"/>
                </a:moveTo>
                <a:lnTo>
                  <a:pt x="20421" y="21970"/>
                </a:lnTo>
                <a:lnTo>
                  <a:pt x="20548" y="21856"/>
                </a:lnTo>
                <a:close/>
                <a:moveTo>
                  <a:pt x="19913" y="22376"/>
                </a:moveTo>
                <a:lnTo>
                  <a:pt x="19609" y="22592"/>
                </a:lnTo>
                <a:lnTo>
                  <a:pt x="19926" y="22376"/>
                </a:lnTo>
                <a:lnTo>
                  <a:pt x="20244" y="22110"/>
                </a:lnTo>
                <a:close/>
                <a:moveTo>
                  <a:pt x="19367" y="22757"/>
                </a:moveTo>
                <a:lnTo>
                  <a:pt x="19088" y="22961"/>
                </a:lnTo>
                <a:lnTo>
                  <a:pt x="19228" y="22872"/>
                </a:lnTo>
                <a:close/>
                <a:moveTo>
                  <a:pt x="237108" y="99846"/>
                </a:moveTo>
                <a:cubicBezTo>
                  <a:pt x="235266" y="99592"/>
                  <a:pt x="231228" y="98957"/>
                  <a:pt x="229818" y="98195"/>
                </a:cubicBezTo>
                <a:cubicBezTo>
                  <a:pt x="225728" y="95960"/>
                  <a:pt x="223265" y="92506"/>
                  <a:pt x="223265" y="87146"/>
                </a:cubicBezTo>
                <a:cubicBezTo>
                  <a:pt x="223265" y="86067"/>
                  <a:pt x="224116" y="76631"/>
                  <a:pt x="234161" y="75526"/>
                </a:cubicBezTo>
                <a:cubicBezTo>
                  <a:pt x="237971" y="75119"/>
                  <a:pt x="257085" y="74739"/>
                  <a:pt x="258901" y="74891"/>
                </a:cubicBezTo>
                <a:cubicBezTo>
                  <a:pt x="274585" y="76186"/>
                  <a:pt x="288670" y="79361"/>
                  <a:pt x="303351" y="85407"/>
                </a:cubicBezTo>
                <a:cubicBezTo>
                  <a:pt x="315416" y="90372"/>
                  <a:pt x="332993" y="95617"/>
                  <a:pt x="345921" y="97306"/>
                </a:cubicBezTo>
                <a:cubicBezTo>
                  <a:pt x="360069" y="99161"/>
                  <a:pt x="375487" y="98310"/>
                  <a:pt x="389965" y="99846"/>
                </a:cubicBezTo>
                <a:cubicBezTo>
                  <a:pt x="407364" y="101701"/>
                  <a:pt x="423417" y="106806"/>
                  <a:pt x="435761" y="120382"/>
                </a:cubicBezTo>
                <a:cubicBezTo>
                  <a:pt x="451306" y="137489"/>
                  <a:pt x="470026" y="150659"/>
                  <a:pt x="485177" y="168350"/>
                </a:cubicBezTo>
                <a:cubicBezTo>
                  <a:pt x="488466" y="172186"/>
                  <a:pt x="490397" y="178421"/>
                  <a:pt x="488809" y="183247"/>
                </a:cubicBezTo>
                <a:cubicBezTo>
                  <a:pt x="487857" y="186168"/>
                  <a:pt x="485939" y="189267"/>
                  <a:pt x="481583" y="191439"/>
                </a:cubicBezTo>
                <a:cubicBezTo>
                  <a:pt x="480236" y="192099"/>
                  <a:pt x="477963" y="192963"/>
                  <a:pt x="474636" y="192683"/>
                </a:cubicBezTo>
                <a:cubicBezTo>
                  <a:pt x="472705" y="192506"/>
                  <a:pt x="468489" y="191464"/>
                  <a:pt x="462837" y="189534"/>
                </a:cubicBezTo>
                <a:cubicBezTo>
                  <a:pt x="441286" y="182117"/>
                  <a:pt x="391298" y="160972"/>
                  <a:pt x="383094" y="158685"/>
                </a:cubicBezTo>
                <a:cubicBezTo>
                  <a:pt x="354164" y="150646"/>
                  <a:pt x="302297" y="138772"/>
                  <a:pt x="272579" y="141896"/>
                </a:cubicBezTo>
                <a:cubicBezTo>
                  <a:pt x="264667" y="142722"/>
                  <a:pt x="257377" y="146265"/>
                  <a:pt x="249655" y="147725"/>
                </a:cubicBezTo>
                <a:cubicBezTo>
                  <a:pt x="202246" y="156717"/>
                  <a:pt x="149275" y="149135"/>
                  <a:pt x="107466" y="124713"/>
                </a:cubicBezTo>
                <a:cubicBezTo>
                  <a:pt x="80415" y="108927"/>
                  <a:pt x="54926" y="79615"/>
                  <a:pt x="35076" y="55790"/>
                </a:cubicBezTo>
                <a:cubicBezTo>
                  <a:pt x="28802" y="48259"/>
                  <a:pt x="23875" y="39686"/>
                  <a:pt x="16675" y="32968"/>
                </a:cubicBezTo>
                <a:cubicBezTo>
                  <a:pt x="14186" y="30644"/>
                  <a:pt x="8242" y="27837"/>
                  <a:pt x="5550" y="25412"/>
                </a:cubicBezTo>
                <a:cubicBezTo>
                  <a:pt x="2959" y="23113"/>
                  <a:pt x="1549" y="20637"/>
                  <a:pt x="876" y="18605"/>
                </a:cubicBezTo>
                <a:cubicBezTo>
                  <a:pt x="0" y="15888"/>
                  <a:pt x="50" y="13271"/>
                  <a:pt x="825" y="10770"/>
                </a:cubicBezTo>
                <a:cubicBezTo>
                  <a:pt x="1651" y="8166"/>
                  <a:pt x="3340" y="5245"/>
                  <a:pt x="7290" y="3073"/>
                </a:cubicBezTo>
                <a:cubicBezTo>
                  <a:pt x="12890" y="0"/>
                  <a:pt x="19926" y="2045"/>
                  <a:pt x="22998" y="7645"/>
                </a:cubicBezTo>
                <a:cubicBezTo>
                  <a:pt x="23443" y="8433"/>
                  <a:pt x="23773" y="9271"/>
                  <a:pt x="24014" y="10109"/>
                </a:cubicBezTo>
                <a:cubicBezTo>
                  <a:pt x="26834" y="11925"/>
                  <a:pt x="30885" y="14605"/>
                  <a:pt x="32460" y="16066"/>
                </a:cubicBezTo>
                <a:cubicBezTo>
                  <a:pt x="40359" y="23443"/>
                  <a:pt x="45947" y="32714"/>
                  <a:pt x="52831" y="40982"/>
                </a:cubicBezTo>
                <a:cubicBezTo>
                  <a:pt x="71106" y="62902"/>
                  <a:pt x="94233" y="90232"/>
                  <a:pt x="119125" y="104749"/>
                </a:cubicBezTo>
                <a:cubicBezTo>
                  <a:pt x="156234" y="126415"/>
                  <a:pt x="203262" y="132993"/>
                  <a:pt x="245337" y="125005"/>
                </a:cubicBezTo>
                <a:cubicBezTo>
                  <a:pt x="253681" y="123418"/>
                  <a:pt x="261619" y="119798"/>
                  <a:pt x="270140" y="118896"/>
                </a:cubicBezTo>
                <a:cubicBezTo>
                  <a:pt x="276884" y="118198"/>
                  <a:pt x="284644" y="118173"/>
                  <a:pt x="293039" y="118668"/>
                </a:cubicBezTo>
                <a:cubicBezTo>
                  <a:pt x="285330" y="116001"/>
                  <a:pt x="277633" y="113359"/>
                  <a:pt x="269950" y="110794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 rot="0" flipH="0" flipV="0">
            <a:off x="8842614" y="10100023"/>
            <a:ext cx="292925" cy="143979"/>
          </a:xfrm>
          <a:custGeom>
            <a:pathLst>
              <a:path w="292925" h="143979">
                <a:moveTo>
                  <a:pt x="11036" y="10350"/>
                </a:moveTo>
                <a:cubicBezTo>
                  <a:pt x="12318" y="7468"/>
                  <a:pt x="14617" y="4661"/>
                  <a:pt x="18808" y="2565"/>
                </a:cubicBezTo>
                <a:cubicBezTo>
                  <a:pt x="20052" y="1943"/>
                  <a:pt x="24497" y="0"/>
                  <a:pt x="30390" y="2997"/>
                </a:cubicBezTo>
                <a:cubicBezTo>
                  <a:pt x="36436" y="6071"/>
                  <a:pt x="61620" y="24053"/>
                  <a:pt x="63613" y="25767"/>
                </a:cubicBezTo>
                <a:cubicBezTo>
                  <a:pt x="78155" y="38328"/>
                  <a:pt x="91236" y="52780"/>
                  <a:pt x="105396" y="65582"/>
                </a:cubicBezTo>
                <a:cubicBezTo>
                  <a:pt x="117296" y="76339"/>
                  <a:pt x="129946" y="85940"/>
                  <a:pt x="145300" y="91579"/>
                </a:cubicBezTo>
                <a:cubicBezTo>
                  <a:pt x="146608" y="91160"/>
                  <a:pt x="148894" y="90690"/>
                  <a:pt x="152107" y="90893"/>
                </a:cubicBezTo>
                <a:cubicBezTo>
                  <a:pt x="154012" y="91007"/>
                  <a:pt x="157073" y="91236"/>
                  <a:pt x="160921" y="91566"/>
                </a:cubicBezTo>
                <a:lnTo>
                  <a:pt x="163410" y="91566"/>
                </a:lnTo>
                <a:cubicBezTo>
                  <a:pt x="171360" y="91566"/>
                  <a:pt x="179590" y="91248"/>
                  <a:pt x="187502" y="92430"/>
                </a:cubicBezTo>
                <a:cubicBezTo>
                  <a:pt x="190880" y="92938"/>
                  <a:pt x="194322" y="93687"/>
                  <a:pt x="197776" y="94627"/>
                </a:cubicBezTo>
                <a:cubicBezTo>
                  <a:pt x="211975" y="95795"/>
                  <a:pt x="224865" y="96773"/>
                  <a:pt x="229031" y="96773"/>
                </a:cubicBezTo>
                <a:cubicBezTo>
                  <a:pt x="245516" y="96773"/>
                  <a:pt x="260781" y="103479"/>
                  <a:pt x="276745" y="103479"/>
                </a:cubicBezTo>
                <a:cubicBezTo>
                  <a:pt x="282358" y="103479"/>
                  <a:pt x="286321" y="107073"/>
                  <a:pt x="287527" y="109016"/>
                </a:cubicBezTo>
                <a:cubicBezTo>
                  <a:pt x="288467" y="110489"/>
                  <a:pt x="292925" y="116699"/>
                  <a:pt x="284924" y="124713"/>
                </a:cubicBezTo>
                <a:cubicBezTo>
                  <a:pt x="271271" y="138353"/>
                  <a:pt x="248030" y="143928"/>
                  <a:pt x="221856" y="143966"/>
                </a:cubicBezTo>
                <a:cubicBezTo>
                  <a:pt x="203580" y="143979"/>
                  <a:pt x="183870" y="141540"/>
                  <a:pt x="165823" y="138480"/>
                </a:cubicBezTo>
                <a:cubicBezTo>
                  <a:pt x="142328" y="143649"/>
                  <a:pt x="119278" y="137921"/>
                  <a:pt x="97967" y="124586"/>
                </a:cubicBezTo>
                <a:cubicBezTo>
                  <a:pt x="94817" y="123113"/>
                  <a:pt x="91871" y="121195"/>
                  <a:pt x="89242" y="118617"/>
                </a:cubicBezTo>
                <a:cubicBezTo>
                  <a:pt x="85178" y="115607"/>
                  <a:pt x="75679" y="108254"/>
                  <a:pt x="72173" y="103301"/>
                </a:cubicBezTo>
                <a:cubicBezTo>
                  <a:pt x="69544" y="99592"/>
                  <a:pt x="68795" y="95998"/>
                  <a:pt x="69024" y="92988"/>
                </a:cubicBezTo>
                <a:cubicBezTo>
                  <a:pt x="56184" y="82651"/>
                  <a:pt x="45567" y="69239"/>
                  <a:pt x="34746" y="57136"/>
                </a:cubicBezTo>
                <a:cubicBezTo>
                  <a:pt x="29196" y="50913"/>
                  <a:pt x="22694" y="42646"/>
                  <a:pt x="15417" y="36981"/>
                </a:cubicBezTo>
                <a:cubicBezTo>
                  <a:pt x="15163" y="37019"/>
                  <a:pt x="14922" y="37058"/>
                  <a:pt x="14655" y="37070"/>
                </a:cubicBezTo>
                <a:cubicBezTo>
                  <a:pt x="12369" y="37299"/>
                  <a:pt x="6363" y="36321"/>
                  <a:pt x="2870" y="30987"/>
                </a:cubicBezTo>
                <a:cubicBezTo>
                  <a:pt x="788" y="27787"/>
                  <a:pt x="0" y="23265"/>
                  <a:pt x="457" y="20598"/>
                </a:cubicBezTo>
                <a:cubicBezTo>
                  <a:pt x="915" y="17970"/>
                  <a:pt x="2096" y="15811"/>
                  <a:pt x="3772" y="14121"/>
                </a:cubicBezTo>
                <a:cubicBezTo>
                  <a:pt x="5004" y="12839"/>
                  <a:pt x="7328" y="10705"/>
                  <a:pt x="11036" y="1035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 rot="0" flipH="0" flipV="0">
            <a:off x="9246890" y="10266829"/>
            <a:ext cx="336257" cy="346646"/>
          </a:xfrm>
          <a:custGeom>
            <a:pathLst>
              <a:path w="336257" h="346646">
                <a:moveTo>
                  <a:pt x="8521" y="18542"/>
                </a:moveTo>
                <a:cubicBezTo>
                  <a:pt x="9778" y="20231"/>
                  <a:pt x="11061" y="21120"/>
                  <a:pt x="12038" y="21602"/>
                </a:cubicBezTo>
                <a:cubicBezTo>
                  <a:pt x="10705" y="20866"/>
                  <a:pt x="9498" y="19824"/>
                  <a:pt x="8521" y="18542"/>
                </a:cubicBezTo>
                <a:moveTo>
                  <a:pt x="226910" y="255663"/>
                </a:moveTo>
                <a:lnTo>
                  <a:pt x="225754" y="254393"/>
                </a:lnTo>
                <a:cubicBezTo>
                  <a:pt x="175284" y="199720"/>
                  <a:pt x="118604" y="151472"/>
                  <a:pt x="70420" y="94792"/>
                </a:cubicBezTo>
                <a:cubicBezTo>
                  <a:pt x="55574" y="77330"/>
                  <a:pt x="38810" y="60909"/>
                  <a:pt x="24726" y="43002"/>
                </a:cubicBezTo>
                <a:cubicBezTo>
                  <a:pt x="20585" y="37718"/>
                  <a:pt x="8471" y="18719"/>
                  <a:pt x="7569" y="17158"/>
                </a:cubicBezTo>
                <a:cubicBezTo>
                  <a:pt x="0" y="4026"/>
                  <a:pt x="20319" y="0"/>
                  <a:pt x="21411" y="382"/>
                </a:cubicBezTo>
                <a:cubicBezTo>
                  <a:pt x="21601" y="458"/>
                  <a:pt x="24535" y="978"/>
                  <a:pt x="27304" y="5055"/>
                </a:cubicBezTo>
                <a:cubicBezTo>
                  <a:pt x="27532" y="5411"/>
                  <a:pt x="27748" y="5766"/>
                  <a:pt x="27939" y="6135"/>
                </a:cubicBezTo>
                <a:cubicBezTo>
                  <a:pt x="28879" y="7608"/>
                  <a:pt x="31584" y="11888"/>
                  <a:pt x="34543" y="16409"/>
                </a:cubicBezTo>
                <a:lnTo>
                  <a:pt x="34746" y="16142"/>
                </a:lnTo>
                <a:cubicBezTo>
                  <a:pt x="36753" y="13640"/>
                  <a:pt x="39331" y="12231"/>
                  <a:pt x="42442" y="11837"/>
                </a:cubicBezTo>
                <a:cubicBezTo>
                  <a:pt x="43903" y="11646"/>
                  <a:pt x="45617" y="11697"/>
                  <a:pt x="47497" y="12281"/>
                </a:cubicBezTo>
                <a:cubicBezTo>
                  <a:pt x="48348" y="12548"/>
                  <a:pt x="51129" y="14390"/>
                  <a:pt x="52678" y="15431"/>
                </a:cubicBezTo>
                <a:cubicBezTo>
                  <a:pt x="54063" y="15876"/>
                  <a:pt x="55574" y="16599"/>
                  <a:pt x="57123" y="17730"/>
                </a:cubicBezTo>
                <a:cubicBezTo>
                  <a:pt x="60336" y="20040"/>
                  <a:pt x="65417" y="25793"/>
                  <a:pt x="65683" y="26073"/>
                </a:cubicBezTo>
                <a:cubicBezTo>
                  <a:pt x="72071" y="32943"/>
                  <a:pt x="79145" y="37820"/>
                  <a:pt x="85711" y="44399"/>
                </a:cubicBezTo>
                <a:cubicBezTo>
                  <a:pt x="109231" y="67919"/>
                  <a:pt x="131850" y="92189"/>
                  <a:pt x="155891" y="115417"/>
                </a:cubicBezTo>
                <a:cubicBezTo>
                  <a:pt x="168388" y="127507"/>
                  <a:pt x="210400" y="165950"/>
                  <a:pt x="237209" y="194741"/>
                </a:cubicBezTo>
                <a:cubicBezTo>
                  <a:pt x="249973" y="208432"/>
                  <a:pt x="259282" y="220408"/>
                  <a:pt x="261924" y="227012"/>
                </a:cubicBezTo>
                <a:cubicBezTo>
                  <a:pt x="262711" y="228955"/>
                  <a:pt x="263054" y="231203"/>
                  <a:pt x="262775" y="233629"/>
                </a:cubicBezTo>
                <a:lnTo>
                  <a:pt x="263359" y="234365"/>
                </a:lnTo>
                <a:lnTo>
                  <a:pt x="264032" y="235216"/>
                </a:lnTo>
                <a:cubicBezTo>
                  <a:pt x="265111" y="236423"/>
                  <a:pt x="266457" y="237845"/>
                  <a:pt x="268680" y="240068"/>
                </a:cubicBezTo>
                <a:cubicBezTo>
                  <a:pt x="277481" y="248869"/>
                  <a:pt x="267804" y="257733"/>
                  <a:pt x="267575" y="257898"/>
                </a:cubicBezTo>
                <a:cubicBezTo>
                  <a:pt x="267296" y="258102"/>
                  <a:pt x="264527" y="260134"/>
                  <a:pt x="260806" y="260197"/>
                </a:cubicBezTo>
                <a:cubicBezTo>
                  <a:pt x="264502" y="264871"/>
                  <a:pt x="268210" y="269608"/>
                  <a:pt x="271957" y="274269"/>
                </a:cubicBezTo>
                <a:cubicBezTo>
                  <a:pt x="286638" y="282181"/>
                  <a:pt x="308888" y="292989"/>
                  <a:pt x="321068" y="304241"/>
                </a:cubicBezTo>
                <a:cubicBezTo>
                  <a:pt x="332663" y="314960"/>
                  <a:pt x="336257" y="326783"/>
                  <a:pt x="330999" y="337286"/>
                </a:cubicBezTo>
                <a:cubicBezTo>
                  <a:pt x="329996" y="339267"/>
                  <a:pt x="324865" y="346646"/>
                  <a:pt x="315429" y="342595"/>
                </a:cubicBezTo>
                <a:cubicBezTo>
                  <a:pt x="311504" y="340918"/>
                  <a:pt x="293445" y="329171"/>
                  <a:pt x="291527" y="327685"/>
                </a:cubicBezTo>
                <a:cubicBezTo>
                  <a:pt x="278624" y="317652"/>
                  <a:pt x="267537" y="305079"/>
                  <a:pt x="256920" y="292036"/>
                </a:cubicBezTo>
                <a:cubicBezTo>
                  <a:pt x="252094" y="289445"/>
                  <a:pt x="248170" y="287172"/>
                  <a:pt x="245795" y="285330"/>
                </a:cubicBezTo>
                <a:cubicBezTo>
                  <a:pt x="231253" y="274015"/>
                  <a:pt x="227240" y="263842"/>
                  <a:pt x="226910" y="255905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 rot="0" flipH="0" flipV="0">
            <a:off x="9217262" y="10249254"/>
            <a:ext cx="408165" cy="393166"/>
          </a:xfrm>
          <a:custGeom>
            <a:pathLst>
              <a:path w="408165" h="393166">
                <a:moveTo>
                  <a:pt x="20142" y="21780"/>
                </a:moveTo>
                <a:lnTo>
                  <a:pt x="19876" y="21995"/>
                </a:lnTo>
                <a:lnTo>
                  <a:pt x="20079" y="21843"/>
                </a:lnTo>
                <a:close/>
                <a:moveTo>
                  <a:pt x="19660" y="22160"/>
                </a:moveTo>
                <a:lnTo>
                  <a:pt x="19355" y="22376"/>
                </a:lnTo>
                <a:lnTo>
                  <a:pt x="19533" y="22249"/>
                </a:lnTo>
                <a:close/>
                <a:moveTo>
                  <a:pt x="19114" y="22541"/>
                </a:moveTo>
                <a:lnTo>
                  <a:pt x="18898" y="22656"/>
                </a:lnTo>
                <a:lnTo>
                  <a:pt x="18974" y="22618"/>
                </a:lnTo>
                <a:close/>
                <a:moveTo>
                  <a:pt x="7442" y="23037"/>
                </a:moveTo>
                <a:cubicBezTo>
                  <a:pt x="6287" y="22427"/>
                  <a:pt x="5220" y="21603"/>
                  <a:pt x="4306" y="20587"/>
                </a:cubicBezTo>
                <a:cubicBezTo>
                  <a:pt x="0" y="15862"/>
                  <a:pt x="356" y="8547"/>
                  <a:pt x="5068" y="4255"/>
                </a:cubicBezTo>
                <a:cubicBezTo>
                  <a:pt x="9754" y="13"/>
                  <a:pt x="14377" y="0"/>
                  <a:pt x="18746" y="1854"/>
                </a:cubicBezTo>
                <a:cubicBezTo>
                  <a:pt x="20561" y="2616"/>
                  <a:pt x="22554" y="3988"/>
                  <a:pt x="24294" y="6172"/>
                </a:cubicBezTo>
                <a:cubicBezTo>
                  <a:pt x="25729" y="7963"/>
                  <a:pt x="27114" y="11570"/>
                  <a:pt x="28396" y="13335"/>
                </a:cubicBezTo>
                <a:cubicBezTo>
                  <a:pt x="40525" y="29882"/>
                  <a:pt x="55600" y="45224"/>
                  <a:pt x="68655" y="61111"/>
                </a:cubicBezTo>
                <a:cubicBezTo>
                  <a:pt x="91109" y="88404"/>
                  <a:pt x="114947" y="114362"/>
                  <a:pt x="137286" y="141591"/>
                </a:cubicBezTo>
                <a:cubicBezTo>
                  <a:pt x="194741" y="211619"/>
                  <a:pt x="310298" y="339699"/>
                  <a:pt x="398830" y="369201"/>
                </a:cubicBezTo>
                <a:cubicBezTo>
                  <a:pt x="404888" y="371233"/>
                  <a:pt x="408165" y="377773"/>
                  <a:pt x="406158" y="383844"/>
                </a:cubicBezTo>
                <a:cubicBezTo>
                  <a:pt x="404126" y="389889"/>
                  <a:pt x="397585" y="393166"/>
                  <a:pt x="391515" y="391146"/>
                </a:cubicBezTo>
                <a:cubicBezTo>
                  <a:pt x="299732" y="360552"/>
                  <a:pt x="178980" y="228866"/>
                  <a:pt x="119405" y="156260"/>
                </a:cubicBezTo>
                <a:cubicBezTo>
                  <a:pt x="97078" y="129031"/>
                  <a:pt x="73253" y="103085"/>
                  <a:pt x="50799" y="75793"/>
                </a:cubicBezTo>
                <a:cubicBezTo>
                  <a:pt x="37464" y="59587"/>
                  <a:pt x="22123" y="43878"/>
                  <a:pt x="9754" y="27012"/>
                </a:cubicBezTo>
                <a:cubicBezTo>
                  <a:pt x="9157" y="26199"/>
                  <a:pt x="8217" y="24497"/>
                  <a:pt x="7442" y="2303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 rot="0" flipH="0" flipV="0">
            <a:off x="10128356" y="11053266"/>
            <a:ext cx="277227" cy="366102"/>
          </a:xfrm>
          <a:custGeom>
            <a:pathLst>
              <a:path w="277227" h="366102">
                <a:moveTo>
                  <a:pt x="9842" y="14693"/>
                </a:moveTo>
                <a:cubicBezTo>
                  <a:pt x="11023" y="10249"/>
                  <a:pt x="13880" y="7213"/>
                  <a:pt x="17080" y="5613"/>
                </a:cubicBezTo>
                <a:cubicBezTo>
                  <a:pt x="28295" y="0"/>
                  <a:pt x="39394" y="3225"/>
                  <a:pt x="49224" y="13106"/>
                </a:cubicBezTo>
                <a:cubicBezTo>
                  <a:pt x="63486" y="27443"/>
                  <a:pt x="75094" y="59155"/>
                  <a:pt x="80073" y="68223"/>
                </a:cubicBezTo>
                <a:cubicBezTo>
                  <a:pt x="121500" y="143547"/>
                  <a:pt x="167868" y="211555"/>
                  <a:pt x="226580" y="274966"/>
                </a:cubicBezTo>
                <a:cubicBezTo>
                  <a:pt x="232904" y="281799"/>
                  <a:pt x="260819" y="305599"/>
                  <a:pt x="270661" y="325614"/>
                </a:cubicBezTo>
                <a:cubicBezTo>
                  <a:pt x="277227" y="338936"/>
                  <a:pt x="276719" y="351154"/>
                  <a:pt x="267867" y="359993"/>
                </a:cubicBezTo>
                <a:cubicBezTo>
                  <a:pt x="263664" y="364209"/>
                  <a:pt x="258101" y="366102"/>
                  <a:pt x="251230" y="365124"/>
                </a:cubicBezTo>
                <a:cubicBezTo>
                  <a:pt x="245706" y="364336"/>
                  <a:pt x="238657" y="361136"/>
                  <a:pt x="231101" y="355929"/>
                </a:cubicBezTo>
                <a:cubicBezTo>
                  <a:pt x="226885" y="353020"/>
                  <a:pt x="222401" y="349426"/>
                  <a:pt x="217867" y="345489"/>
                </a:cubicBezTo>
                <a:cubicBezTo>
                  <a:pt x="216661" y="345908"/>
                  <a:pt x="215378" y="346137"/>
                  <a:pt x="214045" y="346137"/>
                </a:cubicBezTo>
                <a:cubicBezTo>
                  <a:pt x="210832" y="346137"/>
                  <a:pt x="206958" y="345235"/>
                  <a:pt x="202640" y="342988"/>
                </a:cubicBezTo>
                <a:cubicBezTo>
                  <a:pt x="196468" y="339787"/>
                  <a:pt x="188442" y="333221"/>
                  <a:pt x="179437" y="324014"/>
                </a:cubicBezTo>
                <a:cubicBezTo>
                  <a:pt x="148411" y="292365"/>
                  <a:pt x="102678" y="227849"/>
                  <a:pt x="73443" y="182548"/>
                </a:cubicBezTo>
                <a:cubicBezTo>
                  <a:pt x="62597" y="167232"/>
                  <a:pt x="52539" y="151459"/>
                  <a:pt x="43573" y="135165"/>
                </a:cubicBezTo>
                <a:cubicBezTo>
                  <a:pt x="35673" y="120788"/>
                  <a:pt x="26263" y="90169"/>
                  <a:pt x="17563" y="65048"/>
                </a:cubicBezTo>
                <a:cubicBezTo>
                  <a:pt x="12559" y="50595"/>
                  <a:pt x="8242" y="38073"/>
                  <a:pt x="4204" y="33463"/>
                </a:cubicBezTo>
                <a:cubicBezTo>
                  <a:pt x="0" y="28663"/>
                  <a:pt x="495" y="21335"/>
                  <a:pt x="5296" y="17131"/>
                </a:cubicBezTo>
                <a:cubicBezTo>
                  <a:pt x="6642" y="15963"/>
                  <a:pt x="8204" y="15137"/>
                  <a:pt x="9842" y="1469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 rot="0" flipH="0" flipV="0">
            <a:off x="10164663" y="11051160"/>
            <a:ext cx="264387" cy="351293"/>
          </a:xfrm>
          <a:custGeom>
            <a:pathLst>
              <a:path w="264387" h="351293">
                <a:moveTo>
                  <a:pt x="20713" y="19316"/>
                </a:moveTo>
                <a:cubicBezTo>
                  <a:pt x="18301" y="22300"/>
                  <a:pt x="14452" y="23989"/>
                  <a:pt x="10414" y="23519"/>
                </a:cubicBezTo>
                <a:cubicBezTo>
                  <a:pt x="14935" y="24116"/>
                  <a:pt x="18301" y="22579"/>
                  <a:pt x="20713" y="19316"/>
                </a:cubicBezTo>
                <a:moveTo>
                  <a:pt x="2476" y="20992"/>
                </a:moveTo>
                <a:cubicBezTo>
                  <a:pt x="2197" y="20281"/>
                  <a:pt x="978" y="17208"/>
                  <a:pt x="609" y="15875"/>
                </a:cubicBezTo>
                <a:cubicBezTo>
                  <a:pt x="0" y="13678"/>
                  <a:pt x="38" y="11912"/>
                  <a:pt x="139" y="10960"/>
                </a:cubicBezTo>
                <a:cubicBezTo>
                  <a:pt x="559" y="6807"/>
                  <a:pt x="2692" y="4381"/>
                  <a:pt x="4585" y="2908"/>
                </a:cubicBezTo>
                <a:cubicBezTo>
                  <a:pt x="6985" y="1054"/>
                  <a:pt x="9944" y="0"/>
                  <a:pt x="13703" y="647"/>
                </a:cubicBezTo>
                <a:cubicBezTo>
                  <a:pt x="18783" y="1524"/>
                  <a:pt x="22503" y="5600"/>
                  <a:pt x="23176" y="10439"/>
                </a:cubicBezTo>
                <a:cubicBezTo>
                  <a:pt x="23595" y="11481"/>
                  <a:pt x="24256" y="13221"/>
                  <a:pt x="24319" y="13386"/>
                </a:cubicBezTo>
                <a:cubicBezTo>
                  <a:pt x="27482" y="22872"/>
                  <a:pt x="31165" y="32257"/>
                  <a:pt x="35787" y="41147"/>
                </a:cubicBezTo>
                <a:cubicBezTo>
                  <a:pt x="45300" y="59460"/>
                  <a:pt x="55320" y="77596"/>
                  <a:pt x="65124" y="95769"/>
                </a:cubicBezTo>
                <a:cubicBezTo>
                  <a:pt x="99224" y="158939"/>
                  <a:pt x="142201" y="218858"/>
                  <a:pt x="193001" y="269658"/>
                </a:cubicBezTo>
                <a:cubicBezTo>
                  <a:pt x="209676" y="286308"/>
                  <a:pt x="227240" y="299427"/>
                  <a:pt x="246353" y="313066"/>
                </a:cubicBezTo>
                <a:cubicBezTo>
                  <a:pt x="248919" y="314883"/>
                  <a:pt x="257440" y="320801"/>
                  <a:pt x="260819" y="325131"/>
                </a:cubicBezTo>
                <a:cubicBezTo>
                  <a:pt x="263486" y="328573"/>
                  <a:pt x="264387" y="332028"/>
                  <a:pt x="264387" y="334656"/>
                </a:cubicBezTo>
                <a:cubicBezTo>
                  <a:pt x="264387" y="337743"/>
                  <a:pt x="263308" y="342784"/>
                  <a:pt x="257072" y="345820"/>
                </a:cubicBezTo>
                <a:cubicBezTo>
                  <a:pt x="255091" y="346785"/>
                  <a:pt x="250760" y="347966"/>
                  <a:pt x="245477" y="348792"/>
                </a:cubicBezTo>
                <a:cubicBezTo>
                  <a:pt x="236016" y="350277"/>
                  <a:pt x="222769" y="351293"/>
                  <a:pt x="220357" y="351293"/>
                </a:cubicBezTo>
                <a:cubicBezTo>
                  <a:pt x="213968" y="351293"/>
                  <a:pt x="208787" y="346099"/>
                  <a:pt x="208787" y="339724"/>
                </a:cubicBezTo>
                <a:cubicBezTo>
                  <a:pt x="208787" y="333348"/>
                  <a:pt x="213968" y="328154"/>
                  <a:pt x="220357" y="328154"/>
                </a:cubicBezTo>
                <a:cubicBezTo>
                  <a:pt x="221233" y="328154"/>
                  <a:pt x="223798" y="327989"/>
                  <a:pt x="227075" y="327684"/>
                </a:cubicBezTo>
                <a:cubicBezTo>
                  <a:pt x="209155" y="314743"/>
                  <a:pt x="192531" y="301878"/>
                  <a:pt x="176656" y="286003"/>
                </a:cubicBezTo>
                <a:cubicBezTo>
                  <a:pt x="124281" y="233628"/>
                  <a:pt x="79933" y="171881"/>
                  <a:pt x="44779" y="106755"/>
                </a:cubicBezTo>
                <a:cubicBezTo>
                  <a:pt x="34898" y="88467"/>
                  <a:pt x="24815" y="70230"/>
                  <a:pt x="15252" y="51789"/>
                </a:cubicBezTo>
                <a:cubicBezTo>
                  <a:pt x="10134" y="41909"/>
                  <a:pt x="6007" y="31533"/>
                  <a:pt x="2476" y="2099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 rot="0" flipH="0" flipV="0">
            <a:off x="9938138" y="11125283"/>
            <a:ext cx="458837" cy="413981"/>
          </a:xfrm>
          <a:custGeom>
            <a:pathLst>
              <a:path w="458837" h="413981">
                <a:moveTo>
                  <a:pt x="13144" y="12661"/>
                </a:moveTo>
                <a:cubicBezTo>
                  <a:pt x="13169" y="12281"/>
                  <a:pt x="13207" y="11887"/>
                  <a:pt x="13270" y="11506"/>
                </a:cubicBezTo>
                <a:cubicBezTo>
                  <a:pt x="13207" y="11900"/>
                  <a:pt x="13169" y="12293"/>
                  <a:pt x="13144" y="12661"/>
                </a:cubicBezTo>
                <a:moveTo>
                  <a:pt x="351243" y="399325"/>
                </a:moveTo>
                <a:cubicBezTo>
                  <a:pt x="347420" y="404074"/>
                  <a:pt x="342912" y="407300"/>
                  <a:pt x="338098" y="409383"/>
                </a:cubicBezTo>
                <a:cubicBezTo>
                  <a:pt x="327494" y="413981"/>
                  <a:pt x="314286" y="412977"/>
                  <a:pt x="300595" y="407935"/>
                </a:cubicBezTo>
                <a:cubicBezTo>
                  <a:pt x="278256" y="399718"/>
                  <a:pt x="254126" y="380897"/>
                  <a:pt x="241782" y="371029"/>
                </a:cubicBezTo>
                <a:cubicBezTo>
                  <a:pt x="163334" y="308266"/>
                  <a:pt x="95592" y="228776"/>
                  <a:pt x="34822" y="148805"/>
                </a:cubicBezTo>
                <a:cubicBezTo>
                  <a:pt x="15518" y="123417"/>
                  <a:pt x="0" y="88137"/>
                  <a:pt x="0" y="55548"/>
                </a:cubicBezTo>
                <a:cubicBezTo>
                  <a:pt x="0" y="40613"/>
                  <a:pt x="2210" y="29082"/>
                  <a:pt x="8039" y="15480"/>
                </a:cubicBezTo>
                <a:cubicBezTo>
                  <a:pt x="9207" y="12737"/>
                  <a:pt x="12979" y="7315"/>
                  <a:pt x="15379" y="4991"/>
                </a:cubicBezTo>
                <a:cubicBezTo>
                  <a:pt x="17588" y="2870"/>
                  <a:pt x="19773" y="1917"/>
                  <a:pt x="21106" y="1524"/>
                </a:cubicBezTo>
                <a:cubicBezTo>
                  <a:pt x="26301" y="0"/>
                  <a:pt x="30162" y="1752"/>
                  <a:pt x="32943" y="4622"/>
                </a:cubicBezTo>
                <a:cubicBezTo>
                  <a:pt x="34467" y="6197"/>
                  <a:pt x="37045" y="9296"/>
                  <a:pt x="36105" y="15150"/>
                </a:cubicBezTo>
                <a:cubicBezTo>
                  <a:pt x="35495" y="18972"/>
                  <a:pt x="33070" y="22046"/>
                  <a:pt x="29857" y="23659"/>
                </a:cubicBezTo>
                <a:cubicBezTo>
                  <a:pt x="29603" y="24040"/>
                  <a:pt x="29374" y="24370"/>
                  <a:pt x="29285" y="24586"/>
                </a:cubicBezTo>
                <a:cubicBezTo>
                  <a:pt x="24789" y="35101"/>
                  <a:pt x="23113" y="44017"/>
                  <a:pt x="23113" y="55548"/>
                </a:cubicBezTo>
                <a:cubicBezTo>
                  <a:pt x="23113" y="83298"/>
                  <a:pt x="36791" y="113181"/>
                  <a:pt x="53237" y="134809"/>
                </a:cubicBezTo>
                <a:cubicBezTo>
                  <a:pt x="112877" y="213282"/>
                  <a:pt x="179247" y="291387"/>
                  <a:pt x="256234" y="352970"/>
                </a:cubicBezTo>
                <a:cubicBezTo>
                  <a:pt x="267258" y="361783"/>
                  <a:pt x="288619" y="378890"/>
                  <a:pt x="308584" y="386231"/>
                </a:cubicBezTo>
                <a:cubicBezTo>
                  <a:pt x="316039" y="388974"/>
                  <a:pt x="323138" y="390676"/>
                  <a:pt x="328904" y="388161"/>
                </a:cubicBezTo>
                <a:cubicBezTo>
                  <a:pt x="334314" y="385825"/>
                  <a:pt x="337336" y="379614"/>
                  <a:pt x="339076" y="369226"/>
                </a:cubicBezTo>
                <a:cubicBezTo>
                  <a:pt x="339826" y="364717"/>
                  <a:pt x="337502" y="361072"/>
                  <a:pt x="335139" y="357821"/>
                </a:cubicBezTo>
                <a:cubicBezTo>
                  <a:pt x="332548" y="354303"/>
                  <a:pt x="329577" y="351217"/>
                  <a:pt x="327202" y="348461"/>
                </a:cubicBezTo>
                <a:cubicBezTo>
                  <a:pt x="322173" y="342645"/>
                  <a:pt x="319633" y="336993"/>
                  <a:pt x="319633" y="332561"/>
                </a:cubicBezTo>
                <a:cubicBezTo>
                  <a:pt x="319633" y="327417"/>
                  <a:pt x="322134" y="324230"/>
                  <a:pt x="325919" y="322286"/>
                </a:cubicBezTo>
                <a:cubicBezTo>
                  <a:pt x="326605" y="321931"/>
                  <a:pt x="331977" y="318959"/>
                  <a:pt x="338238" y="323328"/>
                </a:cubicBezTo>
                <a:cubicBezTo>
                  <a:pt x="340867" y="325157"/>
                  <a:pt x="354037" y="336015"/>
                  <a:pt x="354596" y="336574"/>
                </a:cubicBezTo>
                <a:cubicBezTo>
                  <a:pt x="358253" y="340232"/>
                  <a:pt x="361835" y="343915"/>
                  <a:pt x="365772" y="346874"/>
                </a:cubicBezTo>
                <a:cubicBezTo>
                  <a:pt x="369937" y="350011"/>
                  <a:pt x="374522" y="352284"/>
                  <a:pt x="380504" y="351547"/>
                </a:cubicBezTo>
                <a:cubicBezTo>
                  <a:pt x="387044" y="350722"/>
                  <a:pt x="391908" y="346569"/>
                  <a:pt x="396252" y="341946"/>
                </a:cubicBezTo>
                <a:cubicBezTo>
                  <a:pt x="402335" y="335482"/>
                  <a:pt x="407352" y="327836"/>
                  <a:pt x="412368" y="322058"/>
                </a:cubicBezTo>
                <a:cubicBezTo>
                  <a:pt x="418515" y="314984"/>
                  <a:pt x="425106" y="310387"/>
                  <a:pt x="432015" y="309294"/>
                </a:cubicBezTo>
                <a:cubicBezTo>
                  <a:pt x="434199" y="308964"/>
                  <a:pt x="436447" y="308901"/>
                  <a:pt x="438797" y="309231"/>
                </a:cubicBezTo>
                <a:cubicBezTo>
                  <a:pt x="443991" y="307821"/>
                  <a:pt x="449642" y="310222"/>
                  <a:pt x="452132" y="315225"/>
                </a:cubicBezTo>
                <a:lnTo>
                  <a:pt x="452208" y="315365"/>
                </a:lnTo>
                <a:cubicBezTo>
                  <a:pt x="454710" y="317702"/>
                  <a:pt x="456005" y="320610"/>
                  <a:pt x="456412" y="323950"/>
                </a:cubicBezTo>
                <a:cubicBezTo>
                  <a:pt x="456577" y="325208"/>
                  <a:pt x="456437" y="327582"/>
                  <a:pt x="456335" y="328827"/>
                </a:cubicBezTo>
                <a:cubicBezTo>
                  <a:pt x="458837" y="339343"/>
                  <a:pt x="455535" y="348995"/>
                  <a:pt x="448563" y="356945"/>
                </a:cubicBezTo>
                <a:cubicBezTo>
                  <a:pt x="439863" y="366902"/>
                  <a:pt x="424763" y="373874"/>
                  <a:pt x="411784" y="375499"/>
                </a:cubicBezTo>
                <a:cubicBezTo>
                  <a:pt x="407517" y="376033"/>
                  <a:pt x="402818" y="376858"/>
                  <a:pt x="397941" y="377620"/>
                </a:cubicBezTo>
                <a:cubicBezTo>
                  <a:pt x="389648" y="384567"/>
                  <a:pt x="382180" y="390981"/>
                  <a:pt x="377418" y="395845"/>
                </a:cubicBezTo>
                <a:cubicBezTo>
                  <a:pt x="377100" y="396963"/>
                  <a:pt x="376770" y="398042"/>
                  <a:pt x="376402" y="399033"/>
                </a:cubicBezTo>
                <a:cubicBezTo>
                  <a:pt x="374992" y="402817"/>
                  <a:pt x="372909" y="405560"/>
                  <a:pt x="371436" y="406818"/>
                </a:cubicBezTo>
                <a:cubicBezTo>
                  <a:pt x="367499" y="410145"/>
                  <a:pt x="363371" y="410424"/>
                  <a:pt x="359612" y="409167"/>
                </a:cubicBezTo>
                <a:cubicBezTo>
                  <a:pt x="357352" y="408405"/>
                  <a:pt x="354393" y="406856"/>
                  <a:pt x="352310" y="402690"/>
                </a:cubicBezTo>
                <a:cubicBezTo>
                  <a:pt x="351865" y="401801"/>
                  <a:pt x="351471" y="400671"/>
                  <a:pt x="351243" y="39932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 rot="0" flipH="0" flipV="0">
            <a:off x="9928175" y="11180993"/>
            <a:ext cx="401535" cy="397420"/>
          </a:xfrm>
          <a:custGeom>
            <a:pathLst>
              <a:path w="401535" h="397420">
                <a:moveTo>
                  <a:pt x="2730" y="19634"/>
                </a:moveTo>
                <a:cubicBezTo>
                  <a:pt x="711" y="16764"/>
                  <a:pt x="0" y="13018"/>
                  <a:pt x="1156" y="9424"/>
                </a:cubicBezTo>
                <a:cubicBezTo>
                  <a:pt x="3110" y="3353"/>
                  <a:pt x="9638" y="0"/>
                  <a:pt x="15696" y="1956"/>
                </a:cubicBezTo>
                <a:cubicBezTo>
                  <a:pt x="20344" y="3455"/>
                  <a:pt x="23304" y="6579"/>
                  <a:pt x="24828" y="11049"/>
                </a:cubicBezTo>
                <a:cubicBezTo>
                  <a:pt x="25704" y="13615"/>
                  <a:pt x="25386" y="17577"/>
                  <a:pt x="25831" y="20332"/>
                </a:cubicBezTo>
                <a:cubicBezTo>
                  <a:pt x="29361" y="42290"/>
                  <a:pt x="37350" y="63880"/>
                  <a:pt x="49529" y="82905"/>
                </a:cubicBezTo>
                <a:cubicBezTo>
                  <a:pt x="84441" y="137451"/>
                  <a:pt x="144398" y="197624"/>
                  <a:pt x="188429" y="246836"/>
                </a:cubicBezTo>
                <a:cubicBezTo>
                  <a:pt x="212597" y="273837"/>
                  <a:pt x="244461" y="295922"/>
                  <a:pt x="274509" y="315950"/>
                </a:cubicBezTo>
                <a:cubicBezTo>
                  <a:pt x="284987" y="322935"/>
                  <a:pt x="294855" y="330911"/>
                  <a:pt x="304443" y="339038"/>
                </a:cubicBezTo>
                <a:cubicBezTo>
                  <a:pt x="313587" y="336219"/>
                  <a:pt x="324281" y="337362"/>
                  <a:pt x="335470" y="340728"/>
                </a:cubicBezTo>
                <a:cubicBezTo>
                  <a:pt x="336295" y="339343"/>
                  <a:pt x="337400" y="337921"/>
                  <a:pt x="338797" y="336537"/>
                </a:cubicBezTo>
                <a:cubicBezTo>
                  <a:pt x="341959" y="333412"/>
                  <a:pt x="348004" y="329564"/>
                  <a:pt x="354380" y="325881"/>
                </a:cubicBezTo>
                <a:cubicBezTo>
                  <a:pt x="354913" y="325043"/>
                  <a:pt x="355561" y="324230"/>
                  <a:pt x="356323" y="323481"/>
                </a:cubicBezTo>
                <a:cubicBezTo>
                  <a:pt x="359473" y="320331"/>
                  <a:pt x="362622" y="319354"/>
                  <a:pt x="365645" y="319620"/>
                </a:cubicBezTo>
                <a:cubicBezTo>
                  <a:pt x="367855" y="318388"/>
                  <a:pt x="369620" y="317296"/>
                  <a:pt x="370534" y="316382"/>
                </a:cubicBezTo>
                <a:cubicBezTo>
                  <a:pt x="375030" y="311873"/>
                  <a:pt x="382371" y="311873"/>
                  <a:pt x="386879" y="316382"/>
                </a:cubicBezTo>
                <a:cubicBezTo>
                  <a:pt x="387539" y="317029"/>
                  <a:pt x="388098" y="317753"/>
                  <a:pt x="388555" y="318503"/>
                </a:cubicBezTo>
                <a:cubicBezTo>
                  <a:pt x="391324" y="318782"/>
                  <a:pt x="394918" y="320128"/>
                  <a:pt x="397318" y="324891"/>
                </a:cubicBezTo>
                <a:cubicBezTo>
                  <a:pt x="397915" y="326072"/>
                  <a:pt x="399859" y="334809"/>
                  <a:pt x="400316" y="338251"/>
                </a:cubicBezTo>
                <a:cubicBezTo>
                  <a:pt x="401535" y="347433"/>
                  <a:pt x="400151" y="354748"/>
                  <a:pt x="396925" y="360743"/>
                </a:cubicBezTo>
                <a:cubicBezTo>
                  <a:pt x="396264" y="361962"/>
                  <a:pt x="395528" y="363130"/>
                  <a:pt x="394702" y="364248"/>
                </a:cubicBezTo>
                <a:cubicBezTo>
                  <a:pt x="394372" y="366966"/>
                  <a:pt x="393356" y="369239"/>
                  <a:pt x="391946" y="371106"/>
                </a:cubicBezTo>
                <a:cubicBezTo>
                  <a:pt x="389902" y="373824"/>
                  <a:pt x="386879" y="376021"/>
                  <a:pt x="382167" y="376618"/>
                </a:cubicBezTo>
                <a:cubicBezTo>
                  <a:pt x="381685" y="376681"/>
                  <a:pt x="381202" y="376719"/>
                  <a:pt x="380694" y="376758"/>
                </a:cubicBezTo>
                <a:lnTo>
                  <a:pt x="380593" y="377304"/>
                </a:lnTo>
                <a:cubicBezTo>
                  <a:pt x="379234" y="383781"/>
                  <a:pt x="375690" y="389064"/>
                  <a:pt x="367842" y="391426"/>
                </a:cubicBezTo>
                <a:cubicBezTo>
                  <a:pt x="348055" y="397420"/>
                  <a:pt x="322909" y="391769"/>
                  <a:pt x="296658" y="378574"/>
                </a:cubicBezTo>
                <a:cubicBezTo>
                  <a:pt x="241223" y="350710"/>
                  <a:pt x="179501" y="290182"/>
                  <a:pt x="156882" y="264147"/>
                </a:cubicBezTo>
                <a:cubicBezTo>
                  <a:pt x="147636" y="253504"/>
                  <a:pt x="111695" y="210311"/>
                  <a:pt x="106260" y="200101"/>
                </a:cubicBezTo>
                <a:cubicBezTo>
                  <a:pt x="103987" y="195821"/>
                  <a:pt x="104037" y="192188"/>
                  <a:pt x="104837" y="189471"/>
                </a:cubicBezTo>
                <a:cubicBezTo>
                  <a:pt x="76834" y="158241"/>
                  <a:pt x="49593" y="125920"/>
                  <a:pt x="30047" y="95376"/>
                </a:cubicBezTo>
                <a:cubicBezTo>
                  <a:pt x="16166" y="73672"/>
                  <a:pt x="7022" y="49034"/>
                  <a:pt x="2996" y="24002"/>
                </a:cubicBezTo>
                <a:cubicBezTo>
                  <a:pt x="2844" y="22974"/>
                  <a:pt x="2755" y="21094"/>
                  <a:pt x="2730" y="1963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 rot="0" flipH="0" flipV="0">
            <a:off x="9609886" y="11207989"/>
            <a:ext cx="242213" cy="140334"/>
          </a:xfrm>
          <a:custGeom>
            <a:pathLst>
              <a:path w="242213" h="140334">
                <a:moveTo>
                  <a:pt x="14693" y="90665"/>
                </a:moveTo>
                <a:cubicBezTo>
                  <a:pt x="16496" y="90893"/>
                  <a:pt x="18147" y="91528"/>
                  <a:pt x="19595" y="92493"/>
                </a:cubicBezTo>
                <a:cubicBezTo>
                  <a:pt x="18820" y="91871"/>
                  <a:pt x="17296" y="90957"/>
                  <a:pt x="14693" y="90665"/>
                </a:cubicBezTo>
                <a:moveTo>
                  <a:pt x="23265" y="107860"/>
                </a:moveTo>
                <a:cubicBezTo>
                  <a:pt x="22287" y="109562"/>
                  <a:pt x="20877" y="110997"/>
                  <a:pt x="19201" y="112013"/>
                </a:cubicBezTo>
                <a:cubicBezTo>
                  <a:pt x="21246" y="110870"/>
                  <a:pt x="22490" y="109346"/>
                  <a:pt x="23265" y="107860"/>
                </a:cubicBezTo>
                <a:moveTo>
                  <a:pt x="15239" y="90577"/>
                </a:moveTo>
                <a:cubicBezTo>
                  <a:pt x="18160" y="90272"/>
                  <a:pt x="19137" y="89738"/>
                  <a:pt x="21474" y="87719"/>
                </a:cubicBezTo>
                <a:cubicBezTo>
                  <a:pt x="29145" y="81140"/>
                  <a:pt x="39381" y="74041"/>
                  <a:pt x="45211" y="65761"/>
                </a:cubicBezTo>
                <a:cubicBezTo>
                  <a:pt x="57822" y="47930"/>
                  <a:pt x="66458" y="24206"/>
                  <a:pt x="80377" y="7963"/>
                </a:cubicBezTo>
                <a:cubicBezTo>
                  <a:pt x="81228" y="6960"/>
                  <a:pt x="84111" y="3709"/>
                  <a:pt x="86778" y="2261"/>
                </a:cubicBezTo>
                <a:cubicBezTo>
                  <a:pt x="90981" y="0"/>
                  <a:pt x="95299" y="13"/>
                  <a:pt x="99135" y="1943"/>
                </a:cubicBezTo>
                <a:cubicBezTo>
                  <a:pt x="102475" y="3607"/>
                  <a:pt x="107021" y="8179"/>
                  <a:pt x="105967" y="16510"/>
                </a:cubicBezTo>
                <a:cubicBezTo>
                  <a:pt x="105142" y="22898"/>
                  <a:pt x="99173" y="37097"/>
                  <a:pt x="98589" y="38989"/>
                </a:cubicBezTo>
                <a:cubicBezTo>
                  <a:pt x="95630" y="48463"/>
                  <a:pt x="91286" y="60427"/>
                  <a:pt x="90092" y="72136"/>
                </a:cubicBezTo>
                <a:cubicBezTo>
                  <a:pt x="89191" y="80925"/>
                  <a:pt x="89965" y="89688"/>
                  <a:pt x="96900" y="95922"/>
                </a:cubicBezTo>
                <a:cubicBezTo>
                  <a:pt x="102919" y="101358"/>
                  <a:pt x="115124" y="109689"/>
                  <a:pt x="126910" y="113817"/>
                </a:cubicBezTo>
                <a:cubicBezTo>
                  <a:pt x="132307" y="115709"/>
                  <a:pt x="137489" y="117373"/>
                  <a:pt x="141299" y="115264"/>
                </a:cubicBezTo>
                <a:cubicBezTo>
                  <a:pt x="149998" y="110426"/>
                  <a:pt x="156158" y="99085"/>
                  <a:pt x="163689" y="90361"/>
                </a:cubicBezTo>
                <a:cubicBezTo>
                  <a:pt x="171106" y="81776"/>
                  <a:pt x="179500" y="75133"/>
                  <a:pt x="189559" y="73127"/>
                </a:cubicBezTo>
                <a:cubicBezTo>
                  <a:pt x="193000" y="72428"/>
                  <a:pt x="196595" y="72416"/>
                  <a:pt x="200227" y="72644"/>
                </a:cubicBezTo>
                <a:cubicBezTo>
                  <a:pt x="203338" y="72860"/>
                  <a:pt x="206475" y="73444"/>
                  <a:pt x="209434" y="73013"/>
                </a:cubicBezTo>
                <a:cubicBezTo>
                  <a:pt x="212889" y="72517"/>
                  <a:pt x="219251" y="70803"/>
                  <a:pt x="224293" y="71184"/>
                </a:cubicBezTo>
                <a:cubicBezTo>
                  <a:pt x="229056" y="71539"/>
                  <a:pt x="233107" y="73305"/>
                  <a:pt x="236092" y="76289"/>
                </a:cubicBezTo>
                <a:cubicBezTo>
                  <a:pt x="241362" y="81560"/>
                  <a:pt x="242213" y="86957"/>
                  <a:pt x="241184" y="91833"/>
                </a:cubicBezTo>
                <a:cubicBezTo>
                  <a:pt x="240168" y="96608"/>
                  <a:pt x="236155" y="102107"/>
                  <a:pt x="228599" y="106260"/>
                </a:cubicBezTo>
                <a:cubicBezTo>
                  <a:pt x="223582" y="109003"/>
                  <a:pt x="216496" y="111531"/>
                  <a:pt x="209079" y="113740"/>
                </a:cubicBezTo>
                <a:cubicBezTo>
                  <a:pt x="205840" y="115658"/>
                  <a:pt x="202500" y="117500"/>
                  <a:pt x="198931" y="119087"/>
                </a:cubicBezTo>
                <a:cubicBezTo>
                  <a:pt x="192378" y="122008"/>
                  <a:pt x="185927" y="124624"/>
                  <a:pt x="179272" y="127279"/>
                </a:cubicBezTo>
                <a:cubicBezTo>
                  <a:pt x="172833" y="129857"/>
                  <a:pt x="167486" y="128777"/>
                  <a:pt x="163702" y="126478"/>
                </a:cubicBezTo>
                <a:cubicBezTo>
                  <a:pt x="160171" y="130123"/>
                  <a:pt x="156501" y="133260"/>
                  <a:pt x="152526" y="135470"/>
                </a:cubicBezTo>
                <a:cubicBezTo>
                  <a:pt x="143775" y="140334"/>
                  <a:pt x="131660" y="139991"/>
                  <a:pt x="119264" y="135648"/>
                </a:cubicBezTo>
                <a:cubicBezTo>
                  <a:pt x="104405" y="130441"/>
                  <a:pt x="89038" y="119963"/>
                  <a:pt x="81431" y="113118"/>
                </a:cubicBezTo>
                <a:cubicBezTo>
                  <a:pt x="70979" y="103695"/>
                  <a:pt x="66928" y="91592"/>
                  <a:pt x="66699" y="78613"/>
                </a:cubicBezTo>
                <a:cubicBezTo>
                  <a:pt x="66686" y="77483"/>
                  <a:pt x="66699" y="76353"/>
                  <a:pt x="66737" y="75210"/>
                </a:cubicBezTo>
                <a:cubicBezTo>
                  <a:pt x="65874" y="76543"/>
                  <a:pt x="65010" y="77826"/>
                  <a:pt x="64121" y="79108"/>
                </a:cubicBezTo>
                <a:cubicBezTo>
                  <a:pt x="57250" y="88824"/>
                  <a:pt x="45554" y="97548"/>
                  <a:pt x="36537" y="105269"/>
                </a:cubicBezTo>
                <a:cubicBezTo>
                  <a:pt x="29399" y="111378"/>
                  <a:pt x="26504" y="112686"/>
                  <a:pt x="17321" y="113613"/>
                </a:cubicBezTo>
                <a:cubicBezTo>
                  <a:pt x="16610" y="113677"/>
                  <a:pt x="14832" y="113677"/>
                  <a:pt x="13779" y="113677"/>
                </a:cubicBezTo>
                <a:cubicBezTo>
                  <a:pt x="13309" y="113690"/>
                  <a:pt x="12839" y="113690"/>
                  <a:pt x="12344" y="113664"/>
                </a:cubicBezTo>
                <a:cubicBezTo>
                  <a:pt x="0" y="112724"/>
                  <a:pt x="1727" y="99605"/>
                  <a:pt x="1778" y="99364"/>
                </a:cubicBezTo>
                <a:cubicBezTo>
                  <a:pt x="1905" y="98856"/>
                  <a:pt x="3810" y="90602"/>
                  <a:pt x="12979" y="90539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 rot="0" flipH="0" flipV="0">
            <a:off x="9598829" y="11148537"/>
            <a:ext cx="189928" cy="210641"/>
          </a:xfrm>
          <a:custGeom>
            <a:pathLst>
              <a:path w="189928" h="210641">
                <a:moveTo>
                  <a:pt x="69507" y="127533"/>
                </a:moveTo>
                <a:lnTo>
                  <a:pt x="69646" y="127736"/>
                </a:lnTo>
                <a:lnTo>
                  <a:pt x="69419" y="127368"/>
                </a:lnTo>
                <a:close/>
                <a:moveTo>
                  <a:pt x="69684" y="127799"/>
                </a:moveTo>
                <a:cubicBezTo>
                  <a:pt x="70218" y="128663"/>
                  <a:pt x="70802" y="129349"/>
                  <a:pt x="71386" y="129895"/>
                </a:cubicBezTo>
                <a:cubicBezTo>
                  <a:pt x="70751" y="129272"/>
                  <a:pt x="70180" y="128574"/>
                  <a:pt x="69684" y="127799"/>
                </a:cubicBezTo>
                <a:moveTo>
                  <a:pt x="66358" y="129869"/>
                </a:moveTo>
                <a:cubicBezTo>
                  <a:pt x="64478" y="131977"/>
                  <a:pt x="62561" y="134035"/>
                  <a:pt x="60630" y="136003"/>
                </a:cubicBezTo>
                <a:cubicBezTo>
                  <a:pt x="61481" y="135813"/>
                  <a:pt x="62357" y="135737"/>
                  <a:pt x="63221" y="135737"/>
                </a:cubicBezTo>
                <a:cubicBezTo>
                  <a:pt x="63691" y="135737"/>
                  <a:pt x="64542" y="135749"/>
                  <a:pt x="65583" y="135965"/>
                </a:cubicBezTo>
                <a:cubicBezTo>
                  <a:pt x="65786" y="133971"/>
                  <a:pt x="66040" y="132028"/>
                  <a:pt x="66332" y="130123"/>
                </a:cubicBezTo>
                <a:close/>
                <a:moveTo>
                  <a:pt x="52248" y="143852"/>
                </a:moveTo>
                <a:cubicBezTo>
                  <a:pt x="50140" y="145643"/>
                  <a:pt x="48032" y="147306"/>
                  <a:pt x="45936" y="148780"/>
                </a:cubicBezTo>
                <a:cubicBezTo>
                  <a:pt x="48083" y="149021"/>
                  <a:pt x="49937" y="149415"/>
                  <a:pt x="51334" y="149935"/>
                </a:cubicBezTo>
                <a:lnTo>
                  <a:pt x="51766" y="150088"/>
                </a:lnTo>
                <a:cubicBezTo>
                  <a:pt x="51524" y="147383"/>
                  <a:pt x="51804" y="145325"/>
                  <a:pt x="52248" y="143852"/>
                </a:cubicBezTo>
                <a:moveTo>
                  <a:pt x="103276" y="78156"/>
                </a:moveTo>
                <a:cubicBezTo>
                  <a:pt x="98437" y="85141"/>
                  <a:pt x="93738" y="92278"/>
                  <a:pt x="89141" y="99555"/>
                </a:cubicBezTo>
                <a:cubicBezTo>
                  <a:pt x="87071" y="102845"/>
                  <a:pt x="84734" y="106312"/>
                  <a:pt x="82219" y="109868"/>
                </a:cubicBezTo>
                <a:cubicBezTo>
                  <a:pt x="84238" y="110414"/>
                  <a:pt x="87439" y="111773"/>
                  <a:pt x="89763" y="116383"/>
                </a:cubicBezTo>
                <a:cubicBezTo>
                  <a:pt x="91465" y="119825"/>
                  <a:pt x="91325" y="123698"/>
                  <a:pt x="89687" y="126860"/>
                </a:cubicBezTo>
                <a:cubicBezTo>
                  <a:pt x="89573" y="129196"/>
                  <a:pt x="89382" y="132333"/>
                  <a:pt x="89191" y="133641"/>
                </a:cubicBezTo>
                <a:cubicBezTo>
                  <a:pt x="88518" y="137985"/>
                  <a:pt x="87706" y="142900"/>
                  <a:pt x="88887" y="147243"/>
                </a:cubicBezTo>
                <a:cubicBezTo>
                  <a:pt x="89484" y="149364"/>
                  <a:pt x="91897" y="152602"/>
                  <a:pt x="94868" y="156438"/>
                </a:cubicBezTo>
                <a:cubicBezTo>
                  <a:pt x="100583" y="163804"/>
                  <a:pt x="108775" y="172389"/>
                  <a:pt x="116674" y="178333"/>
                </a:cubicBezTo>
                <a:cubicBezTo>
                  <a:pt x="118617" y="179793"/>
                  <a:pt x="121246" y="181241"/>
                  <a:pt x="123367" y="182308"/>
                </a:cubicBezTo>
                <a:cubicBezTo>
                  <a:pt x="125513" y="180923"/>
                  <a:pt x="126822" y="179488"/>
                  <a:pt x="127253" y="179133"/>
                </a:cubicBezTo>
                <a:lnTo>
                  <a:pt x="127749" y="178752"/>
                </a:lnTo>
                <a:cubicBezTo>
                  <a:pt x="104343" y="163854"/>
                  <a:pt x="88277" y="134759"/>
                  <a:pt x="96799" y="107950"/>
                </a:cubicBezTo>
                <a:cubicBezTo>
                  <a:pt x="97866" y="98158"/>
                  <a:pt x="100190" y="88011"/>
                  <a:pt x="103276" y="78156"/>
                </a:cubicBezTo>
                <a:moveTo>
                  <a:pt x="43498" y="171703"/>
                </a:moveTo>
                <a:cubicBezTo>
                  <a:pt x="42838" y="171690"/>
                  <a:pt x="38570" y="171551"/>
                  <a:pt x="35662" y="171690"/>
                </a:cubicBezTo>
                <a:cubicBezTo>
                  <a:pt x="30138" y="171957"/>
                  <a:pt x="24130" y="172338"/>
                  <a:pt x="19419" y="172008"/>
                </a:cubicBezTo>
                <a:cubicBezTo>
                  <a:pt x="10503" y="171360"/>
                  <a:pt x="4699" y="167233"/>
                  <a:pt x="2451" y="162724"/>
                </a:cubicBezTo>
                <a:cubicBezTo>
                  <a:pt x="394" y="158597"/>
                  <a:pt x="0" y="152005"/>
                  <a:pt x="6300" y="145884"/>
                </a:cubicBezTo>
                <a:cubicBezTo>
                  <a:pt x="12091" y="140283"/>
                  <a:pt x="29642" y="131927"/>
                  <a:pt x="31928" y="130365"/>
                </a:cubicBezTo>
                <a:cubicBezTo>
                  <a:pt x="45962" y="120764"/>
                  <a:pt x="60503" y="101587"/>
                  <a:pt x="69583" y="87211"/>
                </a:cubicBezTo>
                <a:cubicBezTo>
                  <a:pt x="84277" y="63945"/>
                  <a:pt x="99910" y="42253"/>
                  <a:pt x="117982" y="21603"/>
                </a:cubicBezTo>
                <a:cubicBezTo>
                  <a:pt x="118605" y="20892"/>
                  <a:pt x="126288" y="13043"/>
                  <a:pt x="132143" y="7849"/>
                </a:cubicBezTo>
                <a:cubicBezTo>
                  <a:pt x="135699" y="4699"/>
                  <a:pt x="138975" y="2477"/>
                  <a:pt x="140576" y="1778"/>
                </a:cubicBezTo>
                <a:cubicBezTo>
                  <a:pt x="144640" y="0"/>
                  <a:pt x="147891" y="699"/>
                  <a:pt x="149859" y="1435"/>
                </a:cubicBezTo>
                <a:cubicBezTo>
                  <a:pt x="152730" y="2502"/>
                  <a:pt x="154876" y="4407"/>
                  <a:pt x="156273" y="7201"/>
                </a:cubicBezTo>
                <a:cubicBezTo>
                  <a:pt x="158813" y="12281"/>
                  <a:pt x="158800" y="18987"/>
                  <a:pt x="155765" y="26137"/>
                </a:cubicBezTo>
                <a:cubicBezTo>
                  <a:pt x="152133" y="34684"/>
                  <a:pt x="143332" y="44768"/>
                  <a:pt x="140766" y="49327"/>
                </a:cubicBezTo>
                <a:cubicBezTo>
                  <a:pt x="131584" y="65672"/>
                  <a:pt x="122072" y="88418"/>
                  <a:pt x="119760" y="109296"/>
                </a:cubicBezTo>
                <a:cubicBezTo>
                  <a:pt x="119875" y="110579"/>
                  <a:pt x="119760" y="111887"/>
                  <a:pt x="119418" y="113183"/>
                </a:cubicBezTo>
                <a:cubicBezTo>
                  <a:pt x="119100" y="117742"/>
                  <a:pt x="119176" y="122200"/>
                  <a:pt x="119710" y="126441"/>
                </a:cubicBezTo>
                <a:cubicBezTo>
                  <a:pt x="120357" y="131660"/>
                  <a:pt x="123596" y="136689"/>
                  <a:pt x="127634" y="141274"/>
                </a:cubicBezTo>
                <a:cubicBezTo>
                  <a:pt x="134734" y="149338"/>
                  <a:pt x="144678" y="155904"/>
                  <a:pt x="152806" y="158609"/>
                </a:cubicBezTo>
                <a:cubicBezTo>
                  <a:pt x="158534" y="160527"/>
                  <a:pt x="164960" y="159765"/>
                  <a:pt x="170776" y="158940"/>
                </a:cubicBezTo>
                <a:cubicBezTo>
                  <a:pt x="172250" y="158724"/>
                  <a:pt x="175183" y="158203"/>
                  <a:pt x="175183" y="158203"/>
                </a:cubicBezTo>
                <a:cubicBezTo>
                  <a:pt x="181101" y="157136"/>
                  <a:pt x="186854" y="160806"/>
                  <a:pt x="188391" y="166623"/>
                </a:cubicBezTo>
                <a:cubicBezTo>
                  <a:pt x="189928" y="172440"/>
                  <a:pt x="186753" y="178460"/>
                  <a:pt x="181076" y="180479"/>
                </a:cubicBezTo>
                <a:cubicBezTo>
                  <a:pt x="181076" y="180479"/>
                  <a:pt x="167944" y="185114"/>
                  <a:pt x="155930" y="186194"/>
                </a:cubicBezTo>
                <a:cubicBezTo>
                  <a:pt x="152590" y="186499"/>
                  <a:pt x="149326" y="186499"/>
                  <a:pt x="146316" y="186181"/>
                </a:cubicBezTo>
                <a:cubicBezTo>
                  <a:pt x="146507" y="187134"/>
                  <a:pt x="146596" y="188150"/>
                  <a:pt x="146570" y="189204"/>
                </a:cubicBezTo>
                <a:cubicBezTo>
                  <a:pt x="146481" y="193052"/>
                  <a:pt x="142913" y="199084"/>
                  <a:pt x="142138" y="200062"/>
                </a:cubicBezTo>
                <a:cubicBezTo>
                  <a:pt x="137985" y="205244"/>
                  <a:pt x="131800" y="207720"/>
                  <a:pt x="124447" y="206908"/>
                </a:cubicBezTo>
                <a:cubicBezTo>
                  <a:pt x="123926" y="207060"/>
                  <a:pt x="123393" y="207187"/>
                  <a:pt x="122859" y="207314"/>
                </a:cubicBezTo>
                <a:cubicBezTo>
                  <a:pt x="108483" y="210641"/>
                  <a:pt x="99593" y="206692"/>
                  <a:pt x="87833" y="198195"/>
                </a:cubicBezTo>
                <a:cubicBezTo>
                  <a:pt x="82435" y="194296"/>
                  <a:pt x="77203" y="190512"/>
                  <a:pt x="72478" y="186448"/>
                </a:cubicBezTo>
                <a:cubicBezTo>
                  <a:pt x="71348" y="186765"/>
                  <a:pt x="68568" y="187311"/>
                  <a:pt x="64897" y="185724"/>
                </a:cubicBezTo>
                <a:cubicBezTo>
                  <a:pt x="63259" y="185000"/>
                  <a:pt x="55080" y="180669"/>
                  <a:pt x="54776" y="180428"/>
                </a:cubicBezTo>
                <a:cubicBezTo>
                  <a:pt x="50877" y="177520"/>
                  <a:pt x="48197" y="173570"/>
                  <a:pt x="43498" y="17170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 rot="0" flipH="0" flipV="0">
            <a:off x="8952780" y="10681035"/>
            <a:ext cx="569264" cy="568057"/>
          </a:xfrm>
          <a:custGeom>
            <a:pathLst>
              <a:path w="569264" h="568057">
                <a:moveTo>
                  <a:pt x="124409" y="147446"/>
                </a:moveTo>
                <a:cubicBezTo>
                  <a:pt x="113373" y="137325"/>
                  <a:pt x="102375" y="127190"/>
                  <a:pt x="91402" y="117017"/>
                </a:cubicBezTo>
                <a:cubicBezTo>
                  <a:pt x="79223" y="105702"/>
                  <a:pt x="56706" y="77050"/>
                  <a:pt x="36729" y="53543"/>
                </a:cubicBezTo>
                <a:cubicBezTo>
                  <a:pt x="24689" y="39382"/>
                  <a:pt x="13907" y="27063"/>
                  <a:pt x="7277" y="23126"/>
                </a:cubicBezTo>
                <a:cubicBezTo>
                  <a:pt x="1816" y="19850"/>
                  <a:pt x="0" y="12763"/>
                  <a:pt x="3277" y="7277"/>
                </a:cubicBezTo>
                <a:cubicBezTo>
                  <a:pt x="6541" y="1790"/>
                  <a:pt x="13640" y="0"/>
                  <a:pt x="19127" y="3251"/>
                </a:cubicBezTo>
                <a:cubicBezTo>
                  <a:pt x="25146" y="6845"/>
                  <a:pt x="34328" y="15773"/>
                  <a:pt x="44615" y="27343"/>
                </a:cubicBezTo>
                <a:cubicBezTo>
                  <a:pt x="65939" y="51346"/>
                  <a:pt x="93320" y="87236"/>
                  <a:pt x="107150" y="100075"/>
                </a:cubicBezTo>
                <a:cubicBezTo>
                  <a:pt x="200278" y="186549"/>
                  <a:pt x="296646" y="270229"/>
                  <a:pt x="380783" y="365593"/>
                </a:cubicBezTo>
                <a:cubicBezTo>
                  <a:pt x="419099" y="409015"/>
                  <a:pt x="472731" y="440434"/>
                  <a:pt x="508749" y="485469"/>
                </a:cubicBezTo>
                <a:cubicBezTo>
                  <a:pt x="524636" y="505344"/>
                  <a:pt x="547064" y="518438"/>
                  <a:pt x="563041" y="538402"/>
                </a:cubicBezTo>
                <a:cubicBezTo>
                  <a:pt x="563600" y="539114"/>
                  <a:pt x="564705" y="540777"/>
                  <a:pt x="565530" y="543305"/>
                </a:cubicBezTo>
                <a:cubicBezTo>
                  <a:pt x="566622" y="546594"/>
                  <a:pt x="568121" y="553528"/>
                  <a:pt x="568261" y="555166"/>
                </a:cubicBezTo>
                <a:cubicBezTo>
                  <a:pt x="569264" y="566279"/>
                  <a:pt x="558634" y="568057"/>
                  <a:pt x="556729" y="568057"/>
                </a:cubicBezTo>
                <a:cubicBezTo>
                  <a:pt x="554977" y="568057"/>
                  <a:pt x="552259" y="567625"/>
                  <a:pt x="548957" y="565999"/>
                </a:cubicBezTo>
                <a:cubicBezTo>
                  <a:pt x="545807" y="564463"/>
                  <a:pt x="540981" y="561300"/>
                  <a:pt x="535076" y="556855"/>
                </a:cubicBezTo>
                <a:cubicBezTo>
                  <a:pt x="505510" y="534656"/>
                  <a:pt x="443737" y="478052"/>
                  <a:pt x="432104" y="467219"/>
                </a:cubicBezTo>
                <a:cubicBezTo>
                  <a:pt x="381774" y="420229"/>
                  <a:pt x="340105" y="365720"/>
                  <a:pt x="291998" y="317613"/>
                </a:cubicBezTo>
                <a:cubicBezTo>
                  <a:pt x="237312" y="262927"/>
                  <a:pt x="182536" y="209523"/>
                  <a:pt x="127761" y="154723"/>
                </a:cubicBezTo>
                <a:cubicBezTo>
                  <a:pt x="125729" y="152691"/>
                  <a:pt x="124612" y="150100"/>
                  <a:pt x="124409" y="14744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 rot="0" flipH="0" flipV="0">
            <a:off x="9028431" y="10765465"/>
            <a:ext cx="600138" cy="537857"/>
          </a:xfrm>
          <a:custGeom>
            <a:pathLst>
              <a:path w="600138" h="537857">
                <a:moveTo>
                  <a:pt x="4508" y="20650"/>
                </a:moveTo>
                <a:cubicBezTo>
                  <a:pt x="2388" y="18796"/>
                  <a:pt x="940" y="16155"/>
                  <a:pt x="622" y="13107"/>
                </a:cubicBezTo>
                <a:cubicBezTo>
                  <a:pt x="0" y="6757"/>
                  <a:pt x="4634" y="1093"/>
                  <a:pt x="10984" y="445"/>
                </a:cubicBezTo>
                <a:cubicBezTo>
                  <a:pt x="12229" y="318"/>
                  <a:pt x="15239" y="0"/>
                  <a:pt x="18820" y="2515"/>
                </a:cubicBezTo>
                <a:cubicBezTo>
                  <a:pt x="19138" y="2744"/>
                  <a:pt x="20509" y="3874"/>
                  <a:pt x="22503" y="6007"/>
                </a:cubicBezTo>
                <a:cubicBezTo>
                  <a:pt x="33222" y="17425"/>
                  <a:pt x="85305" y="75691"/>
                  <a:pt x="102513" y="93433"/>
                </a:cubicBezTo>
                <a:cubicBezTo>
                  <a:pt x="169061" y="162064"/>
                  <a:pt x="252704" y="239839"/>
                  <a:pt x="329196" y="297205"/>
                </a:cubicBezTo>
                <a:cubicBezTo>
                  <a:pt x="396353" y="347573"/>
                  <a:pt x="459828" y="402780"/>
                  <a:pt x="524953" y="454888"/>
                </a:cubicBezTo>
                <a:cubicBezTo>
                  <a:pt x="533526" y="461746"/>
                  <a:pt x="544194" y="464794"/>
                  <a:pt x="554583" y="468363"/>
                </a:cubicBezTo>
                <a:cubicBezTo>
                  <a:pt x="567905" y="472922"/>
                  <a:pt x="580872" y="478129"/>
                  <a:pt x="591070" y="488314"/>
                </a:cubicBezTo>
                <a:cubicBezTo>
                  <a:pt x="594308" y="491566"/>
                  <a:pt x="597102" y="497268"/>
                  <a:pt x="598474" y="503935"/>
                </a:cubicBezTo>
                <a:cubicBezTo>
                  <a:pt x="600138" y="512190"/>
                  <a:pt x="599769" y="521804"/>
                  <a:pt x="597940" y="527303"/>
                </a:cubicBezTo>
                <a:cubicBezTo>
                  <a:pt x="596302" y="532180"/>
                  <a:pt x="593597" y="534187"/>
                  <a:pt x="591730" y="535266"/>
                </a:cubicBezTo>
                <a:cubicBezTo>
                  <a:pt x="589444" y="536574"/>
                  <a:pt x="587095" y="537019"/>
                  <a:pt x="584758" y="536854"/>
                </a:cubicBezTo>
                <a:cubicBezTo>
                  <a:pt x="582954" y="537463"/>
                  <a:pt x="580402" y="537857"/>
                  <a:pt x="577163" y="536612"/>
                </a:cubicBezTo>
                <a:cubicBezTo>
                  <a:pt x="576579" y="536384"/>
                  <a:pt x="575512" y="535952"/>
                  <a:pt x="574153" y="534923"/>
                </a:cubicBezTo>
                <a:cubicBezTo>
                  <a:pt x="573417" y="534365"/>
                  <a:pt x="570661" y="531837"/>
                  <a:pt x="565213" y="526389"/>
                </a:cubicBezTo>
                <a:cubicBezTo>
                  <a:pt x="558926" y="520102"/>
                  <a:pt x="559802" y="520331"/>
                  <a:pt x="553884" y="513676"/>
                </a:cubicBezTo>
                <a:cubicBezTo>
                  <a:pt x="539419" y="497408"/>
                  <a:pt x="531812" y="494677"/>
                  <a:pt x="520077" y="493725"/>
                </a:cubicBezTo>
                <a:cubicBezTo>
                  <a:pt x="510158" y="492924"/>
                  <a:pt x="498093" y="492823"/>
                  <a:pt x="479932" y="488772"/>
                </a:cubicBezTo>
                <a:cubicBezTo>
                  <a:pt x="474496" y="487578"/>
                  <a:pt x="463409" y="486257"/>
                  <a:pt x="463409" y="486257"/>
                </a:cubicBezTo>
                <a:cubicBezTo>
                  <a:pt x="457339" y="485520"/>
                  <a:pt x="452894" y="480199"/>
                  <a:pt x="453249" y="474090"/>
                </a:cubicBezTo>
                <a:cubicBezTo>
                  <a:pt x="453618" y="467982"/>
                  <a:pt x="458672" y="463219"/>
                  <a:pt x="464794" y="463219"/>
                </a:cubicBezTo>
                <a:lnTo>
                  <a:pt x="472934" y="463219"/>
                </a:lnTo>
                <a:cubicBezTo>
                  <a:pt x="475068" y="463219"/>
                  <a:pt x="477176" y="463168"/>
                  <a:pt x="479297" y="463092"/>
                </a:cubicBezTo>
                <a:cubicBezTo>
                  <a:pt x="460082" y="454202"/>
                  <a:pt x="452195" y="451383"/>
                  <a:pt x="428103" y="427304"/>
                </a:cubicBezTo>
                <a:cubicBezTo>
                  <a:pt x="423595" y="422782"/>
                  <a:pt x="423595" y="415454"/>
                  <a:pt x="428103" y="410946"/>
                </a:cubicBezTo>
                <a:cubicBezTo>
                  <a:pt x="429170" y="409879"/>
                  <a:pt x="430389" y="409066"/>
                  <a:pt x="431697" y="408520"/>
                </a:cubicBezTo>
                <a:cubicBezTo>
                  <a:pt x="393458" y="376986"/>
                  <a:pt x="355040" y="345490"/>
                  <a:pt x="315327" y="315696"/>
                </a:cubicBezTo>
                <a:cubicBezTo>
                  <a:pt x="237921" y="257644"/>
                  <a:pt x="153250" y="178980"/>
                  <a:pt x="85914" y="109537"/>
                </a:cubicBezTo>
                <a:cubicBezTo>
                  <a:pt x="68655" y="91731"/>
                  <a:pt x="16395" y="33286"/>
                  <a:pt x="5638" y="21831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 rot="0" flipH="0" flipV="0">
            <a:off x="10745491" y="9190461"/>
            <a:ext cx="127050" cy="408571"/>
          </a:xfrm>
          <a:custGeom>
            <a:pathLst>
              <a:path w="127050" h="408571">
                <a:moveTo>
                  <a:pt x="78359" y="5537"/>
                </a:moveTo>
                <a:cubicBezTo>
                  <a:pt x="82499" y="2070"/>
                  <a:pt x="87121" y="254"/>
                  <a:pt x="91960" y="153"/>
                </a:cubicBezTo>
                <a:cubicBezTo>
                  <a:pt x="98780" y="0"/>
                  <a:pt x="107619" y="3404"/>
                  <a:pt x="117017" y="15150"/>
                </a:cubicBezTo>
                <a:cubicBezTo>
                  <a:pt x="127050" y="27698"/>
                  <a:pt x="126517" y="40538"/>
                  <a:pt x="120827" y="53365"/>
                </a:cubicBezTo>
                <a:cubicBezTo>
                  <a:pt x="114973" y="66585"/>
                  <a:pt x="101917" y="79705"/>
                  <a:pt x="96634" y="91795"/>
                </a:cubicBezTo>
                <a:cubicBezTo>
                  <a:pt x="78271" y="133768"/>
                  <a:pt x="67882" y="184733"/>
                  <a:pt x="56490" y="229006"/>
                </a:cubicBezTo>
                <a:cubicBezTo>
                  <a:pt x="46444" y="268058"/>
                  <a:pt x="40133" y="308368"/>
                  <a:pt x="33719" y="348144"/>
                </a:cubicBezTo>
                <a:cubicBezTo>
                  <a:pt x="30392" y="368769"/>
                  <a:pt x="25591" y="392632"/>
                  <a:pt x="24270" y="397001"/>
                </a:cubicBezTo>
                <a:cubicBezTo>
                  <a:pt x="20803" y="408571"/>
                  <a:pt x="9017" y="405345"/>
                  <a:pt x="7722" y="404710"/>
                </a:cubicBezTo>
                <a:cubicBezTo>
                  <a:pt x="4420" y="403046"/>
                  <a:pt x="2109" y="400316"/>
                  <a:pt x="928" y="396747"/>
                </a:cubicBezTo>
                <a:cubicBezTo>
                  <a:pt x="0" y="393941"/>
                  <a:pt x="153" y="390042"/>
                  <a:pt x="343" y="387984"/>
                </a:cubicBezTo>
                <a:cubicBezTo>
                  <a:pt x="2464" y="366877"/>
                  <a:pt x="2388" y="346582"/>
                  <a:pt x="2388" y="325399"/>
                </a:cubicBezTo>
                <a:cubicBezTo>
                  <a:pt x="2388" y="249910"/>
                  <a:pt x="11100" y="177164"/>
                  <a:pt x="27750" y="103415"/>
                </a:cubicBezTo>
                <a:cubicBezTo>
                  <a:pt x="33262" y="79006"/>
                  <a:pt x="43168" y="54927"/>
                  <a:pt x="53594" y="32181"/>
                </a:cubicBezTo>
                <a:cubicBezTo>
                  <a:pt x="57036" y="24675"/>
                  <a:pt x="68047" y="11899"/>
                  <a:pt x="70727" y="9258"/>
                </a:cubicBezTo>
                <a:cubicBezTo>
                  <a:pt x="73013" y="7022"/>
                  <a:pt x="74969" y="6362"/>
                  <a:pt x="75489" y="6184"/>
                </a:cubicBezTo>
                <a:cubicBezTo>
                  <a:pt x="76505" y="5829"/>
                  <a:pt x="77470" y="5625"/>
                  <a:pt x="78359" y="553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 rot="0" flipH="0" flipV="0">
            <a:off x="10269678" y="9358368"/>
            <a:ext cx="241617" cy="203275"/>
          </a:xfrm>
          <a:custGeom>
            <a:pathLst>
              <a:path w="241617" h="203275">
                <a:moveTo>
                  <a:pt x="112636" y="32105"/>
                </a:moveTo>
                <a:cubicBezTo>
                  <a:pt x="111963" y="40182"/>
                  <a:pt x="110516" y="50202"/>
                  <a:pt x="108445" y="61022"/>
                </a:cubicBezTo>
                <a:cubicBezTo>
                  <a:pt x="110071" y="69189"/>
                  <a:pt x="111621" y="77799"/>
                  <a:pt x="112319" y="86397"/>
                </a:cubicBezTo>
                <a:cubicBezTo>
                  <a:pt x="115747" y="83806"/>
                  <a:pt x="119773" y="82003"/>
                  <a:pt x="124485" y="81139"/>
                </a:cubicBezTo>
                <a:cubicBezTo>
                  <a:pt x="151256" y="76275"/>
                  <a:pt x="165429" y="90842"/>
                  <a:pt x="176351" y="110806"/>
                </a:cubicBezTo>
                <a:cubicBezTo>
                  <a:pt x="180580" y="118541"/>
                  <a:pt x="184302" y="127101"/>
                  <a:pt x="188543" y="134924"/>
                </a:cubicBezTo>
                <a:cubicBezTo>
                  <a:pt x="191934" y="141172"/>
                  <a:pt x="195554" y="146976"/>
                  <a:pt x="200621" y="150773"/>
                </a:cubicBezTo>
                <a:cubicBezTo>
                  <a:pt x="203199" y="152716"/>
                  <a:pt x="207263" y="154545"/>
                  <a:pt x="211568" y="155917"/>
                </a:cubicBezTo>
                <a:cubicBezTo>
                  <a:pt x="203606" y="136041"/>
                  <a:pt x="194627" y="114629"/>
                  <a:pt x="183171" y="95211"/>
                </a:cubicBezTo>
                <a:cubicBezTo>
                  <a:pt x="169862" y="72681"/>
                  <a:pt x="153276" y="52755"/>
                  <a:pt x="130390" y="42201"/>
                </a:cubicBezTo>
                <a:cubicBezTo>
                  <a:pt x="123558" y="39039"/>
                  <a:pt x="117754" y="35406"/>
                  <a:pt x="112636" y="32105"/>
                </a:cubicBezTo>
                <a:moveTo>
                  <a:pt x="36119" y="188010"/>
                </a:moveTo>
                <a:lnTo>
                  <a:pt x="36119" y="187984"/>
                </a:lnTo>
                <a:close/>
                <a:moveTo>
                  <a:pt x="33046" y="194487"/>
                </a:moveTo>
                <a:cubicBezTo>
                  <a:pt x="32207" y="195376"/>
                  <a:pt x="31217" y="196150"/>
                  <a:pt x="30074" y="196760"/>
                </a:cubicBezTo>
                <a:cubicBezTo>
                  <a:pt x="31395" y="196061"/>
                  <a:pt x="32347" y="195261"/>
                  <a:pt x="33046" y="194487"/>
                </a:cubicBezTo>
                <a:moveTo>
                  <a:pt x="20206" y="197573"/>
                </a:moveTo>
                <a:cubicBezTo>
                  <a:pt x="16053" y="198868"/>
                  <a:pt x="10592" y="197814"/>
                  <a:pt x="7595" y="194830"/>
                </a:cubicBezTo>
                <a:cubicBezTo>
                  <a:pt x="5258" y="192467"/>
                  <a:pt x="3099" y="188276"/>
                  <a:pt x="2210" y="182853"/>
                </a:cubicBezTo>
                <a:cubicBezTo>
                  <a:pt x="1207" y="176656"/>
                  <a:pt x="1588" y="167956"/>
                  <a:pt x="1334" y="164248"/>
                </a:cubicBezTo>
                <a:cubicBezTo>
                  <a:pt x="0" y="144068"/>
                  <a:pt x="5055" y="132473"/>
                  <a:pt x="12180" y="125119"/>
                </a:cubicBezTo>
                <a:cubicBezTo>
                  <a:pt x="19241" y="117817"/>
                  <a:pt x="29083" y="114464"/>
                  <a:pt x="39726" y="112343"/>
                </a:cubicBezTo>
                <a:cubicBezTo>
                  <a:pt x="45796" y="111137"/>
                  <a:pt x="52159" y="110311"/>
                  <a:pt x="57874" y="108343"/>
                </a:cubicBezTo>
                <a:cubicBezTo>
                  <a:pt x="63678" y="106361"/>
                  <a:pt x="68504" y="102742"/>
                  <a:pt x="70384" y="94360"/>
                </a:cubicBezTo>
                <a:cubicBezTo>
                  <a:pt x="71361" y="89915"/>
                  <a:pt x="70561" y="85025"/>
                  <a:pt x="69495" y="79945"/>
                </a:cubicBezTo>
                <a:cubicBezTo>
                  <a:pt x="68060" y="73113"/>
                  <a:pt x="65977" y="66052"/>
                  <a:pt x="64643" y="59181"/>
                </a:cubicBezTo>
                <a:cubicBezTo>
                  <a:pt x="62306" y="47218"/>
                  <a:pt x="62408" y="35762"/>
                  <a:pt x="67996" y="25971"/>
                </a:cubicBezTo>
                <a:cubicBezTo>
                  <a:pt x="75857" y="12243"/>
                  <a:pt x="83096" y="5829"/>
                  <a:pt x="89446" y="3188"/>
                </a:cubicBezTo>
                <a:cubicBezTo>
                  <a:pt x="97117" y="0"/>
                  <a:pt x="104636" y="965"/>
                  <a:pt x="112915" y="5207"/>
                </a:cubicBezTo>
                <a:cubicBezTo>
                  <a:pt x="120141" y="8877"/>
                  <a:pt x="128460" y="15837"/>
                  <a:pt x="140080" y="21209"/>
                </a:cubicBezTo>
                <a:cubicBezTo>
                  <a:pt x="161924" y="31293"/>
                  <a:pt x="179260" y="48195"/>
                  <a:pt x="193382" y="68363"/>
                </a:cubicBezTo>
                <a:cubicBezTo>
                  <a:pt x="213321" y="96798"/>
                  <a:pt x="226821" y="131799"/>
                  <a:pt x="238645" y="161352"/>
                </a:cubicBezTo>
                <a:cubicBezTo>
                  <a:pt x="241617" y="168782"/>
                  <a:pt x="239331" y="173519"/>
                  <a:pt x="236816" y="176503"/>
                </a:cubicBezTo>
                <a:cubicBezTo>
                  <a:pt x="234492" y="179285"/>
                  <a:pt x="230517" y="181558"/>
                  <a:pt x="225031" y="181558"/>
                </a:cubicBezTo>
                <a:cubicBezTo>
                  <a:pt x="214032" y="181558"/>
                  <a:pt x="195249" y="175665"/>
                  <a:pt x="186740" y="169277"/>
                </a:cubicBezTo>
                <a:cubicBezTo>
                  <a:pt x="172935" y="158927"/>
                  <a:pt x="165290" y="138797"/>
                  <a:pt x="156057" y="121894"/>
                </a:cubicBezTo>
                <a:cubicBezTo>
                  <a:pt x="150050" y="110933"/>
                  <a:pt x="143319" y="101218"/>
                  <a:pt x="128625" y="103898"/>
                </a:cubicBezTo>
                <a:cubicBezTo>
                  <a:pt x="125831" y="104406"/>
                  <a:pt x="124307" y="106565"/>
                  <a:pt x="123024" y="109028"/>
                </a:cubicBezTo>
                <a:cubicBezTo>
                  <a:pt x="121437" y="112076"/>
                  <a:pt x="120383" y="115683"/>
                  <a:pt x="119494" y="119455"/>
                </a:cubicBezTo>
                <a:cubicBezTo>
                  <a:pt x="116560" y="132066"/>
                  <a:pt x="115379" y="146138"/>
                  <a:pt x="111824" y="154329"/>
                </a:cubicBezTo>
                <a:cubicBezTo>
                  <a:pt x="107036" y="165327"/>
                  <a:pt x="98743" y="176262"/>
                  <a:pt x="90767" y="185114"/>
                </a:cubicBezTo>
                <a:cubicBezTo>
                  <a:pt x="79959" y="197141"/>
                  <a:pt x="63703" y="203275"/>
                  <a:pt x="47638" y="203275"/>
                </a:cubicBezTo>
                <a:cubicBezTo>
                  <a:pt x="39853" y="203275"/>
                  <a:pt x="33147" y="200430"/>
                  <a:pt x="25718" y="198690"/>
                </a:cubicBezTo>
                <a:cubicBezTo>
                  <a:pt x="24676" y="198525"/>
                  <a:pt x="21197" y="197967"/>
                  <a:pt x="20384" y="197649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 rot="0" flipH="0" flipV="0">
            <a:off x="10366259" y="9375923"/>
            <a:ext cx="128739" cy="154406"/>
          </a:xfrm>
          <a:custGeom>
            <a:pathLst>
              <a:path w="128739" h="154406">
                <a:moveTo>
                  <a:pt x="78054" y="50927"/>
                </a:moveTo>
                <a:lnTo>
                  <a:pt x="78142" y="51307"/>
                </a:lnTo>
                <a:lnTo>
                  <a:pt x="78066" y="51003"/>
                </a:lnTo>
                <a:close/>
                <a:moveTo>
                  <a:pt x="78193" y="51498"/>
                </a:moveTo>
                <a:lnTo>
                  <a:pt x="78282" y="51955"/>
                </a:lnTo>
                <a:lnTo>
                  <a:pt x="78231" y="51663"/>
                </a:lnTo>
                <a:close/>
                <a:moveTo>
                  <a:pt x="78307" y="52082"/>
                </a:moveTo>
                <a:lnTo>
                  <a:pt x="78358" y="52476"/>
                </a:lnTo>
                <a:lnTo>
                  <a:pt x="78333" y="52285"/>
                </a:lnTo>
                <a:close/>
                <a:moveTo>
                  <a:pt x="78396" y="52806"/>
                </a:moveTo>
                <a:lnTo>
                  <a:pt x="78396" y="52908"/>
                </a:lnTo>
                <a:lnTo>
                  <a:pt x="78396" y="52882"/>
                </a:lnTo>
                <a:close/>
                <a:moveTo>
                  <a:pt x="7811" y="52577"/>
                </a:moveTo>
                <a:cubicBezTo>
                  <a:pt x="8065" y="49327"/>
                  <a:pt x="8281" y="46495"/>
                  <a:pt x="8281" y="46000"/>
                </a:cubicBezTo>
                <a:cubicBezTo>
                  <a:pt x="8281" y="35891"/>
                  <a:pt x="7722" y="25235"/>
                  <a:pt x="4522" y="15634"/>
                </a:cubicBezTo>
                <a:cubicBezTo>
                  <a:pt x="0" y="2096"/>
                  <a:pt x="16460" y="0"/>
                  <a:pt x="17183" y="127"/>
                </a:cubicBezTo>
                <a:cubicBezTo>
                  <a:pt x="17983" y="242"/>
                  <a:pt x="22606" y="623"/>
                  <a:pt x="25578" y="6097"/>
                </a:cubicBezTo>
                <a:lnTo>
                  <a:pt x="26772" y="8421"/>
                </a:lnTo>
                <a:cubicBezTo>
                  <a:pt x="27381" y="8421"/>
                  <a:pt x="27966" y="8471"/>
                  <a:pt x="28524" y="8535"/>
                </a:cubicBezTo>
                <a:cubicBezTo>
                  <a:pt x="31572" y="8916"/>
                  <a:pt x="35535" y="10529"/>
                  <a:pt x="38494" y="15355"/>
                </a:cubicBezTo>
                <a:lnTo>
                  <a:pt x="38735" y="15787"/>
                </a:lnTo>
                <a:cubicBezTo>
                  <a:pt x="39231" y="15685"/>
                  <a:pt x="39739" y="15609"/>
                  <a:pt x="40247" y="15558"/>
                </a:cubicBezTo>
                <a:cubicBezTo>
                  <a:pt x="42355" y="15355"/>
                  <a:pt x="45987" y="15266"/>
                  <a:pt x="49733" y="19012"/>
                </a:cubicBezTo>
                <a:cubicBezTo>
                  <a:pt x="52121" y="21400"/>
                  <a:pt x="53658" y="24258"/>
                  <a:pt x="54686" y="27394"/>
                </a:cubicBezTo>
                <a:cubicBezTo>
                  <a:pt x="55093" y="28664"/>
                  <a:pt x="55080" y="30100"/>
                  <a:pt x="55791" y="31243"/>
                </a:cubicBezTo>
                <a:cubicBezTo>
                  <a:pt x="58128" y="34964"/>
                  <a:pt x="61405" y="37516"/>
                  <a:pt x="64377" y="40514"/>
                </a:cubicBezTo>
                <a:cubicBezTo>
                  <a:pt x="64796" y="40945"/>
                  <a:pt x="65215" y="41390"/>
                  <a:pt x="65634" y="41834"/>
                </a:cubicBezTo>
                <a:cubicBezTo>
                  <a:pt x="67259" y="41644"/>
                  <a:pt x="69152" y="41796"/>
                  <a:pt x="71247" y="42634"/>
                </a:cubicBezTo>
                <a:cubicBezTo>
                  <a:pt x="72136" y="43003"/>
                  <a:pt x="74346" y="44031"/>
                  <a:pt x="76581" y="46762"/>
                </a:cubicBezTo>
                <a:cubicBezTo>
                  <a:pt x="79959" y="50889"/>
                  <a:pt x="91452" y="69367"/>
                  <a:pt x="92316" y="70993"/>
                </a:cubicBezTo>
                <a:cubicBezTo>
                  <a:pt x="99605" y="84721"/>
                  <a:pt x="103390" y="100380"/>
                  <a:pt x="112509" y="113131"/>
                </a:cubicBezTo>
                <a:cubicBezTo>
                  <a:pt x="114248" y="115582"/>
                  <a:pt x="117144" y="117589"/>
                  <a:pt x="119595" y="119837"/>
                </a:cubicBezTo>
                <a:cubicBezTo>
                  <a:pt x="122618" y="122618"/>
                  <a:pt x="125259" y="125590"/>
                  <a:pt x="127012" y="128816"/>
                </a:cubicBezTo>
                <a:cubicBezTo>
                  <a:pt x="127571" y="129857"/>
                  <a:pt x="128549" y="132511"/>
                  <a:pt x="128638" y="135623"/>
                </a:cubicBezTo>
                <a:cubicBezTo>
                  <a:pt x="128739" y="138976"/>
                  <a:pt x="127736" y="142773"/>
                  <a:pt x="127190" y="143852"/>
                </a:cubicBezTo>
                <a:cubicBezTo>
                  <a:pt x="125805" y="146646"/>
                  <a:pt x="123367" y="149085"/>
                  <a:pt x="120586" y="150469"/>
                </a:cubicBezTo>
                <a:cubicBezTo>
                  <a:pt x="112712" y="154406"/>
                  <a:pt x="105524" y="152819"/>
                  <a:pt x="99212" y="147396"/>
                </a:cubicBezTo>
                <a:cubicBezTo>
                  <a:pt x="95897" y="144551"/>
                  <a:pt x="92798" y="140246"/>
                  <a:pt x="90220" y="135597"/>
                </a:cubicBezTo>
                <a:cubicBezTo>
                  <a:pt x="87579" y="130809"/>
                  <a:pt x="85534" y="125641"/>
                  <a:pt x="83984" y="123240"/>
                </a:cubicBezTo>
                <a:cubicBezTo>
                  <a:pt x="72657" y="105740"/>
                  <a:pt x="65215" y="87172"/>
                  <a:pt x="55829" y="68884"/>
                </a:cubicBezTo>
                <a:cubicBezTo>
                  <a:pt x="55728" y="70332"/>
                  <a:pt x="55576" y="71818"/>
                  <a:pt x="55322" y="72847"/>
                </a:cubicBezTo>
                <a:cubicBezTo>
                  <a:pt x="54572" y="75641"/>
                  <a:pt x="53175" y="77609"/>
                  <a:pt x="51867" y="78892"/>
                </a:cubicBezTo>
                <a:cubicBezTo>
                  <a:pt x="50013" y="80721"/>
                  <a:pt x="47841" y="81762"/>
                  <a:pt x="45492" y="82169"/>
                </a:cubicBezTo>
                <a:cubicBezTo>
                  <a:pt x="43015" y="82600"/>
                  <a:pt x="39954" y="82486"/>
                  <a:pt x="36589" y="80251"/>
                </a:cubicBezTo>
                <a:cubicBezTo>
                  <a:pt x="34938" y="79146"/>
                  <a:pt x="33071" y="77342"/>
                  <a:pt x="31496" y="74549"/>
                </a:cubicBezTo>
                <a:cubicBezTo>
                  <a:pt x="30810" y="73342"/>
                  <a:pt x="30125" y="71793"/>
                  <a:pt x="29439" y="69964"/>
                </a:cubicBezTo>
                <a:cubicBezTo>
                  <a:pt x="29236" y="71729"/>
                  <a:pt x="29020" y="73418"/>
                  <a:pt x="28931" y="73799"/>
                </a:cubicBezTo>
                <a:cubicBezTo>
                  <a:pt x="26708" y="82550"/>
                  <a:pt x="18999" y="82626"/>
                  <a:pt x="17348" y="82575"/>
                </a:cubicBezTo>
                <a:cubicBezTo>
                  <a:pt x="16599" y="82550"/>
                  <a:pt x="6096" y="81953"/>
                  <a:pt x="6096" y="70624"/>
                </a:cubicBezTo>
                <a:cubicBezTo>
                  <a:pt x="6096" y="64490"/>
                  <a:pt x="6998" y="58597"/>
                  <a:pt x="7811" y="5257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/>
          <p:cNvSpPr/>
          <p:nvPr/>
        </p:nvSpPr>
        <p:spPr>
          <a:xfrm rot="0" flipH="0" flipV="0">
            <a:off x="10374638" y="9088757"/>
            <a:ext cx="150976" cy="443928"/>
          </a:xfrm>
          <a:custGeom>
            <a:pathLst>
              <a:path w="150976" h="443928">
                <a:moveTo>
                  <a:pt x="2552" y="11582"/>
                </a:moveTo>
                <a:lnTo>
                  <a:pt x="2540" y="11658"/>
                </a:lnTo>
                <a:lnTo>
                  <a:pt x="2564" y="11532"/>
                </a:lnTo>
                <a:close/>
                <a:moveTo>
                  <a:pt x="2527" y="11874"/>
                </a:moveTo>
                <a:cubicBezTo>
                  <a:pt x="2426" y="12763"/>
                  <a:pt x="2451" y="13639"/>
                  <a:pt x="2577" y="14503"/>
                </a:cubicBezTo>
                <a:cubicBezTo>
                  <a:pt x="2464" y="13639"/>
                  <a:pt x="2438" y="12763"/>
                  <a:pt x="2527" y="11874"/>
                </a:cubicBezTo>
                <a:moveTo>
                  <a:pt x="2590" y="14579"/>
                </a:moveTo>
                <a:lnTo>
                  <a:pt x="2590" y="14604"/>
                </a:lnTo>
                <a:close/>
                <a:moveTo>
                  <a:pt x="3542" y="17792"/>
                </a:moveTo>
                <a:cubicBezTo>
                  <a:pt x="4215" y="19329"/>
                  <a:pt x="5358" y="21018"/>
                  <a:pt x="7543" y="22504"/>
                </a:cubicBezTo>
                <a:cubicBezTo>
                  <a:pt x="5739" y="21284"/>
                  <a:pt x="4393" y="19646"/>
                  <a:pt x="3542" y="17792"/>
                </a:cubicBezTo>
                <a:moveTo>
                  <a:pt x="46252" y="38734"/>
                </a:moveTo>
                <a:cubicBezTo>
                  <a:pt x="47509" y="41731"/>
                  <a:pt x="48894" y="44728"/>
                  <a:pt x="50354" y="47713"/>
                </a:cubicBezTo>
                <a:cubicBezTo>
                  <a:pt x="49770" y="44513"/>
                  <a:pt x="49046" y="41680"/>
                  <a:pt x="48119" y="39369"/>
                </a:cubicBezTo>
                <a:lnTo>
                  <a:pt x="46405" y="38798"/>
                </a:lnTo>
                <a:close/>
                <a:moveTo>
                  <a:pt x="5142" y="5537"/>
                </a:moveTo>
                <a:cubicBezTo>
                  <a:pt x="8902" y="1016"/>
                  <a:pt x="15556" y="0"/>
                  <a:pt x="20522" y="3366"/>
                </a:cubicBezTo>
                <a:cubicBezTo>
                  <a:pt x="21106" y="3759"/>
                  <a:pt x="21614" y="4178"/>
                  <a:pt x="22059" y="4597"/>
                </a:cubicBezTo>
                <a:cubicBezTo>
                  <a:pt x="23494" y="3518"/>
                  <a:pt x="25069" y="2896"/>
                  <a:pt x="26669" y="2566"/>
                </a:cubicBezTo>
                <a:cubicBezTo>
                  <a:pt x="29272" y="2032"/>
                  <a:pt x="32714" y="2070"/>
                  <a:pt x="36245" y="4801"/>
                </a:cubicBezTo>
                <a:cubicBezTo>
                  <a:pt x="37045" y="5423"/>
                  <a:pt x="38365" y="6655"/>
                  <a:pt x="39610" y="8674"/>
                </a:cubicBezTo>
                <a:cubicBezTo>
                  <a:pt x="40080" y="9449"/>
                  <a:pt x="41236" y="11468"/>
                  <a:pt x="41960" y="12699"/>
                </a:cubicBezTo>
                <a:cubicBezTo>
                  <a:pt x="46303" y="14210"/>
                  <a:pt x="53123" y="15925"/>
                  <a:pt x="57936" y="18287"/>
                </a:cubicBezTo>
                <a:cubicBezTo>
                  <a:pt x="62978" y="20776"/>
                  <a:pt x="66458" y="24180"/>
                  <a:pt x="68134" y="27520"/>
                </a:cubicBezTo>
                <a:cubicBezTo>
                  <a:pt x="71449" y="34149"/>
                  <a:pt x="73519" y="45110"/>
                  <a:pt x="74967" y="57352"/>
                </a:cubicBezTo>
                <a:cubicBezTo>
                  <a:pt x="76758" y="72389"/>
                  <a:pt x="77736" y="89699"/>
                  <a:pt x="81673" y="100380"/>
                </a:cubicBezTo>
                <a:cubicBezTo>
                  <a:pt x="106653" y="168198"/>
                  <a:pt x="130745" y="241820"/>
                  <a:pt x="143052" y="313854"/>
                </a:cubicBezTo>
                <a:cubicBezTo>
                  <a:pt x="148208" y="344080"/>
                  <a:pt x="150976" y="370776"/>
                  <a:pt x="146531" y="400430"/>
                </a:cubicBezTo>
                <a:cubicBezTo>
                  <a:pt x="146227" y="403135"/>
                  <a:pt x="145744" y="405891"/>
                  <a:pt x="145147" y="408647"/>
                </a:cubicBezTo>
                <a:cubicBezTo>
                  <a:pt x="144576" y="411886"/>
                  <a:pt x="142569" y="428751"/>
                  <a:pt x="138848" y="435508"/>
                </a:cubicBezTo>
                <a:cubicBezTo>
                  <a:pt x="135444" y="441705"/>
                  <a:pt x="130352" y="443928"/>
                  <a:pt x="125856" y="443928"/>
                </a:cubicBezTo>
                <a:cubicBezTo>
                  <a:pt x="122668" y="443928"/>
                  <a:pt x="120090" y="442810"/>
                  <a:pt x="117982" y="440918"/>
                </a:cubicBezTo>
                <a:cubicBezTo>
                  <a:pt x="116331" y="439419"/>
                  <a:pt x="114654" y="437171"/>
                  <a:pt x="114159" y="433691"/>
                </a:cubicBezTo>
                <a:cubicBezTo>
                  <a:pt x="113969" y="432434"/>
                  <a:pt x="113943" y="430097"/>
                  <a:pt x="114731" y="427240"/>
                </a:cubicBezTo>
                <a:cubicBezTo>
                  <a:pt x="115683" y="423709"/>
                  <a:pt x="118426" y="417321"/>
                  <a:pt x="118655" y="416711"/>
                </a:cubicBezTo>
                <a:cubicBezTo>
                  <a:pt x="119772" y="413702"/>
                  <a:pt x="121030" y="410146"/>
                  <a:pt x="122008" y="406475"/>
                </a:cubicBezTo>
                <a:lnTo>
                  <a:pt x="122452" y="404138"/>
                </a:lnTo>
                <a:cubicBezTo>
                  <a:pt x="122947" y="401548"/>
                  <a:pt x="123379" y="398970"/>
                  <a:pt x="123748" y="396430"/>
                </a:cubicBezTo>
                <a:cubicBezTo>
                  <a:pt x="123811" y="395375"/>
                  <a:pt x="123798" y="394359"/>
                  <a:pt x="123735" y="393369"/>
                </a:cubicBezTo>
                <a:cubicBezTo>
                  <a:pt x="121754" y="365594"/>
                  <a:pt x="115581" y="339356"/>
                  <a:pt x="110171" y="312267"/>
                </a:cubicBezTo>
                <a:cubicBezTo>
                  <a:pt x="102297" y="272922"/>
                  <a:pt x="86206" y="234873"/>
                  <a:pt x="73621" y="197090"/>
                </a:cubicBezTo>
                <a:cubicBezTo>
                  <a:pt x="61607" y="161073"/>
                  <a:pt x="49656" y="124827"/>
                  <a:pt x="32930" y="90639"/>
                </a:cubicBezTo>
                <a:cubicBezTo>
                  <a:pt x="22325" y="68960"/>
                  <a:pt x="13372" y="46608"/>
                  <a:pt x="3606" y="24650"/>
                </a:cubicBezTo>
                <a:cubicBezTo>
                  <a:pt x="0" y="16522"/>
                  <a:pt x="1371" y="12128"/>
                  <a:pt x="2235" y="9932"/>
                </a:cubicBezTo>
                <a:cubicBezTo>
                  <a:pt x="2882" y="8166"/>
                  <a:pt x="4025" y="6680"/>
                  <a:pt x="5142" y="553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/>
          <p:cNvSpPr/>
          <p:nvPr/>
        </p:nvSpPr>
        <p:spPr>
          <a:xfrm rot="0" flipH="0" flipV="0">
            <a:off x="10273415" y="9029087"/>
            <a:ext cx="79323" cy="305002"/>
          </a:xfrm>
          <a:custGeom>
            <a:pathLst>
              <a:path w="79323" h="305002">
                <a:moveTo>
                  <a:pt x="7137" y="22542"/>
                </a:moveTo>
                <a:cubicBezTo>
                  <a:pt x="2845" y="20612"/>
                  <a:pt x="0" y="16142"/>
                  <a:pt x="356" y="11163"/>
                </a:cubicBezTo>
                <a:cubicBezTo>
                  <a:pt x="800" y="4801"/>
                  <a:pt x="6350" y="0"/>
                  <a:pt x="12699" y="457"/>
                </a:cubicBezTo>
                <a:cubicBezTo>
                  <a:pt x="15493" y="660"/>
                  <a:pt x="19519" y="2222"/>
                  <a:pt x="23392" y="6007"/>
                </a:cubicBezTo>
                <a:cubicBezTo>
                  <a:pt x="25132" y="4788"/>
                  <a:pt x="27330" y="4051"/>
                  <a:pt x="30136" y="4051"/>
                </a:cubicBezTo>
                <a:cubicBezTo>
                  <a:pt x="30784" y="4051"/>
                  <a:pt x="35508" y="3746"/>
                  <a:pt x="39394" y="8661"/>
                </a:cubicBezTo>
                <a:cubicBezTo>
                  <a:pt x="40169" y="9627"/>
                  <a:pt x="43827" y="14795"/>
                  <a:pt x="44640" y="15951"/>
                </a:cubicBezTo>
                <a:cubicBezTo>
                  <a:pt x="52755" y="24256"/>
                  <a:pt x="64553" y="40499"/>
                  <a:pt x="68998" y="50888"/>
                </a:cubicBezTo>
                <a:cubicBezTo>
                  <a:pt x="72046" y="58000"/>
                  <a:pt x="72567" y="64566"/>
                  <a:pt x="74065" y="72008"/>
                </a:cubicBezTo>
                <a:cubicBezTo>
                  <a:pt x="79323" y="98335"/>
                  <a:pt x="75551" y="124967"/>
                  <a:pt x="69151" y="151408"/>
                </a:cubicBezTo>
                <a:cubicBezTo>
                  <a:pt x="63220" y="175919"/>
                  <a:pt x="55015" y="200240"/>
                  <a:pt x="50939" y="223925"/>
                </a:cubicBezTo>
                <a:cubicBezTo>
                  <a:pt x="48805" y="236410"/>
                  <a:pt x="48843" y="252221"/>
                  <a:pt x="47142" y="266991"/>
                </a:cubicBezTo>
                <a:cubicBezTo>
                  <a:pt x="45821" y="278396"/>
                  <a:pt x="43458" y="289242"/>
                  <a:pt x="39039" y="298093"/>
                </a:cubicBezTo>
                <a:cubicBezTo>
                  <a:pt x="37032" y="302107"/>
                  <a:pt x="34365" y="303250"/>
                  <a:pt x="33184" y="303770"/>
                </a:cubicBezTo>
                <a:cubicBezTo>
                  <a:pt x="30479" y="304977"/>
                  <a:pt x="27977" y="305002"/>
                  <a:pt x="25691" y="304431"/>
                </a:cubicBezTo>
                <a:cubicBezTo>
                  <a:pt x="22885" y="303745"/>
                  <a:pt x="19328" y="302030"/>
                  <a:pt x="17525" y="297090"/>
                </a:cubicBezTo>
                <a:cubicBezTo>
                  <a:pt x="17258" y="296328"/>
                  <a:pt x="16928" y="295172"/>
                  <a:pt x="16827" y="293661"/>
                </a:cubicBezTo>
                <a:cubicBezTo>
                  <a:pt x="16750" y="292569"/>
                  <a:pt x="17131" y="289254"/>
                  <a:pt x="17131" y="287857"/>
                </a:cubicBezTo>
                <a:cubicBezTo>
                  <a:pt x="17131" y="281317"/>
                  <a:pt x="17233" y="275056"/>
                  <a:pt x="17919" y="268541"/>
                </a:cubicBezTo>
                <a:cubicBezTo>
                  <a:pt x="19646" y="252069"/>
                  <a:pt x="17906" y="235190"/>
                  <a:pt x="18579" y="218591"/>
                </a:cubicBezTo>
                <a:cubicBezTo>
                  <a:pt x="20840" y="164578"/>
                  <a:pt x="22910" y="111378"/>
                  <a:pt x="22910" y="57200"/>
                </a:cubicBezTo>
                <a:cubicBezTo>
                  <a:pt x="22719" y="56514"/>
                  <a:pt x="19697" y="46430"/>
                  <a:pt x="16662" y="39560"/>
                </a:cubicBezTo>
                <a:cubicBezTo>
                  <a:pt x="13829" y="33159"/>
                  <a:pt x="8483" y="24662"/>
                  <a:pt x="7137" y="2254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/>
          <p:cNvSpPr/>
          <p:nvPr/>
        </p:nvSpPr>
        <p:spPr>
          <a:xfrm rot="0" flipH="0" flipV="0">
            <a:off x="9838111" y="9057300"/>
            <a:ext cx="63855" cy="299274"/>
          </a:xfrm>
          <a:custGeom>
            <a:pathLst>
              <a:path w="63855" h="299274">
                <a:moveTo>
                  <a:pt x="50800" y="193560"/>
                </a:moveTo>
                <a:cubicBezTo>
                  <a:pt x="51485" y="204621"/>
                  <a:pt x="52425" y="215683"/>
                  <a:pt x="53657" y="226770"/>
                </a:cubicBezTo>
                <a:cubicBezTo>
                  <a:pt x="55752" y="245591"/>
                  <a:pt x="63855" y="268223"/>
                  <a:pt x="63855" y="286689"/>
                </a:cubicBezTo>
                <a:cubicBezTo>
                  <a:pt x="63855" y="296074"/>
                  <a:pt x="56603" y="297776"/>
                  <a:pt x="54546" y="298195"/>
                </a:cubicBezTo>
                <a:cubicBezTo>
                  <a:pt x="52044" y="298690"/>
                  <a:pt x="46546" y="299274"/>
                  <a:pt x="42533" y="293115"/>
                </a:cubicBezTo>
                <a:cubicBezTo>
                  <a:pt x="42203" y="292632"/>
                  <a:pt x="41352" y="291095"/>
                  <a:pt x="40602" y="288682"/>
                </a:cubicBezTo>
                <a:cubicBezTo>
                  <a:pt x="39523" y="285215"/>
                  <a:pt x="37491" y="277379"/>
                  <a:pt x="36729" y="274204"/>
                </a:cubicBezTo>
                <a:cubicBezTo>
                  <a:pt x="33059" y="259028"/>
                  <a:pt x="29668" y="243813"/>
                  <a:pt x="25883" y="228675"/>
                </a:cubicBezTo>
                <a:cubicBezTo>
                  <a:pt x="12180" y="173888"/>
                  <a:pt x="0" y="114681"/>
                  <a:pt x="0" y="57912"/>
                </a:cubicBezTo>
                <a:cubicBezTo>
                  <a:pt x="0" y="45567"/>
                  <a:pt x="2845" y="28511"/>
                  <a:pt x="10008" y="16789"/>
                </a:cubicBezTo>
                <a:cubicBezTo>
                  <a:pt x="16256" y="6591"/>
                  <a:pt x="25477" y="0"/>
                  <a:pt x="37834" y="0"/>
                </a:cubicBezTo>
                <a:cubicBezTo>
                  <a:pt x="38786" y="0"/>
                  <a:pt x="44489" y="203"/>
                  <a:pt x="46051" y="774"/>
                </a:cubicBezTo>
                <a:cubicBezTo>
                  <a:pt x="49124" y="1892"/>
                  <a:pt x="50876" y="3784"/>
                  <a:pt x="51930" y="5359"/>
                </a:cubicBezTo>
                <a:cubicBezTo>
                  <a:pt x="54610" y="9385"/>
                  <a:pt x="54432" y="14490"/>
                  <a:pt x="51866" y="18262"/>
                </a:cubicBezTo>
                <a:cubicBezTo>
                  <a:pt x="52590" y="19799"/>
                  <a:pt x="53225" y="21844"/>
                  <a:pt x="53441" y="24460"/>
                </a:cubicBezTo>
                <a:cubicBezTo>
                  <a:pt x="54267" y="35496"/>
                  <a:pt x="50280" y="82702"/>
                  <a:pt x="50102" y="87985"/>
                </a:cubicBezTo>
                <a:cubicBezTo>
                  <a:pt x="49175" y="114846"/>
                  <a:pt x="48794" y="141478"/>
                  <a:pt x="49607" y="168110"/>
                </a:cubicBezTo>
                <a:cubicBezTo>
                  <a:pt x="50635" y="173609"/>
                  <a:pt x="51689" y="179070"/>
                  <a:pt x="52781" y="184518"/>
                </a:cubicBezTo>
                <a:cubicBezTo>
                  <a:pt x="53441" y="187795"/>
                  <a:pt x="52628" y="191046"/>
                  <a:pt x="50800" y="193560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 rot="0" flipH="0" flipV="0">
            <a:off x="9693902" y="9121665"/>
            <a:ext cx="240498" cy="556831"/>
          </a:xfrm>
          <a:custGeom>
            <a:pathLst>
              <a:path w="240498" h="556831">
                <a:moveTo>
                  <a:pt x="54825" y="183337"/>
                </a:moveTo>
                <a:cubicBezTo>
                  <a:pt x="52844" y="198107"/>
                  <a:pt x="51066" y="212915"/>
                  <a:pt x="48996" y="227660"/>
                </a:cubicBezTo>
                <a:cubicBezTo>
                  <a:pt x="49796" y="223646"/>
                  <a:pt x="50533" y="219620"/>
                  <a:pt x="51130" y="215569"/>
                </a:cubicBezTo>
                <a:cubicBezTo>
                  <a:pt x="52717" y="204825"/>
                  <a:pt x="53911" y="194093"/>
                  <a:pt x="54825" y="183337"/>
                </a:cubicBezTo>
                <a:moveTo>
                  <a:pt x="131799" y="289280"/>
                </a:moveTo>
                <a:cubicBezTo>
                  <a:pt x="116280" y="308190"/>
                  <a:pt x="99478" y="326529"/>
                  <a:pt x="82612" y="344614"/>
                </a:cubicBezTo>
                <a:cubicBezTo>
                  <a:pt x="80072" y="347319"/>
                  <a:pt x="66115" y="360248"/>
                  <a:pt x="55764" y="364845"/>
                </a:cubicBezTo>
                <a:cubicBezTo>
                  <a:pt x="45732" y="369315"/>
                  <a:pt x="37477" y="366953"/>
                  <a:pt x="33045" y="361035"/>
                </a:cubicBezTo>
                <a:cubicBezTo>
                  <a:pt x="29540" y="356374"/>
                  <a:pt x="27546" y="347357"/>
                  <a:pt x="28105" y="336295"/>
                </a:cubicBezTo>
                <a:cubicBezTo>
                  <a:pt x="28321" y="332041"/>
                  <a:pt x="28829" y="327418"/>
                  <a:pt x="29502" y="322706"/>
                </a:cubicBezTo>
                <a:cubicBezTo>
                  <a:pt x="28803" y="326618"/>
                  <a:pt x="28194" y="330555"/>
                  <a:pt x="27698" y="334543"/>
                </a:cubicBezTo>
                <a:cubicBezTo>
                  <a:pt x="26466" y="344423"/>
                  <a:pt x="24155" y="357098"/>
                  <a:pt x="24536" y="369150"/>
                </a:cubicBezTo>
                <a:cubicBezTo>
                  <a:pt x="24854" y="378307"/>
                  <a:pt x="26454" y="387248"/>
                  <a:pt x="33502" y="392798"/>
                </a:cubicBezTo>
                <a:cubicBezTo>
                  <a:pt x="39433" y="397459"/>
                  <a:pt x="45212" y="396404"/>
                  <a:pt x="50634" y="393217"/>
                </a:cubicBezTo>
                <a:cubicBezTo>
                  <a:pt x="59219" y="388187"/>
                  <a:pt x="67080" y="379120"/>
                  <a:pt x="74243" y="370966"/>
                </a:cubicBezTo>
                <a:cubicBezTo>
                  <a:pt x="82879" y="361149"/>
                  <a:pt x="90892" y="352551"/>
                  <a:pt x="97268" y="349338"/>
                </a:cubicBezTo>
                <a:cubicBezTo>
                  <a:pt x="103402" y="346252"/>
                  <a:pt x="109066" y="346316"/>
                  <a:pt x="114070" y="348830"/>
                </a:cubicBezTo>
                <a:cubicBezTo>
                  <a:pt x="123138" y="353364"/>
                  <a:pt x="132790" y="363816"/>
                  <a:pt x="141439" y="376542"/>
                </a:cubicBezTo>
                <a:cubicBezTo>
                  <a:pt x="152716" y="393090"/>
                  <a:pt x="162762" y="413334"/>
                  <a:pt x="168959" y="424509"/>
                </a:cubicBezTo>
                <a:cubicBezTo>
                  <a:pt x="179246" y="443013"/>
                  <a:pt x="194905" y="457288"/>
                  <a:pt x="208368" y="473379"/>
                </a:cubicBezTo>
                <a:cubicBezTo>
                  <a:pt x="206742" y="454583"/>
                  <a:pt x="203465" y="407873"/>
                  <a:pt x="197661" y="376846"/>
                </a:cubicBezTo>
                <a:cubicBezTo>
                  <a:pt x="196277" y="369391"/>
                  <a:pt x="194766" y="362915"/>
                  <a:pt x="193051" y="358152"/>
                </a:cubicBezTo>
                <a:cubicBezTo>
                  <a:pt x="192670" y="357136"/>
                  <a:pt x="192137" y="355955"/>
                  <a:pt x="191743" y="355142"/>
                </a:cubicBezTo>
                <a:cubicBezTo>
                  <a:pt x="191438" y="355129"/>
                  <a:pt x="191095" y="355129"/>
                  <a:pt x="190842" y="355142"/>
                </a:cubicBezTo>
                <a:cubicBezTo>
                  <a:pt x="189864" y="355206"/>
                  <a:pt x="188835" y="355358"/>
                  <a:pt x="187781" y="355549"/>
                </a:cubicBezTo>
                <a:cubicBezTo>
                  <a:pt x="184492" y="356133"/>
                  <a:pt x="180986" y="357034"/>
                  <a:pt x="177367" y="357746"/>
                </a:cubicBezTo>
                <a:cubicBezTo>
                  <a:pt x="167956" y="359587"/>
                  <a:pt x="158126" y="359905"/>
                  <a:pt x="149020" y="355129"/>
                </a:cubicBezTo>
                <a:cubicBezTo>
                  <a:pt x="140499" y="350659"/>
                  <a:pt x="131901" y="341426"/>
                  <a:pt x="126059" y="321944"/>
                </a:cubicBezTo>
                <a:cubicBezTo>
                  <a:pt x="122515" y="310121"/>
                  <a:pt x="126160" y="299402"/>
                  <a:pt x="131799" y="289280"/>
                </a:cubicBezTo>
                <a:moveTo>
                  <a:pt x="106310" y="371055"/>
                </a:moveTo>
                <a:cubicBezTo>
                  <a:pt x="105129" y="371957"/>
                  <a:pt x="103478" y="373290"/>
                  <a:pt x="102284" y="374484"/>
                </a:cubicBezTo>
                <a:cubicBezTo>
                  <a:pt x="96582" y="380187"/>
                  <a:pt x="90105" y="388238"/>
                  <a:pt x="83057" y="395706"/>
                </a:cubicBezTo>
                <a:cubicBezTo>
                  <a:pt x="64426" y="415404"/>
                  <a:pt x="41897" y="428802"/>
                  <a:pt x="19215" y="410971"/>
                </a:cubicBezTo>
                <a:cubicBezTo>
                  <a:pt x="8979" y="402932"/>
                  <a:pt x="3898" y="391439"/>
                  <a:pt x="2146" y="378599"/>
                </a:cubicBezTo>
                <a:cubicBezTo>
                  <a:pt x="0" y="362876"/>
                  <a:pt x="3086" y="344995"/>
                  <a:pt x="4762" y="331673"/>
                </a:cubicBezTo>
                <a:cubicBezTo>
                  <a:pt x="8280" y="303453"/>
                  <a:pt x="17310" y="277126"/>
                  <a:pt x="22225" y="249275"/>
                </a:cubicBezTo>
                <a:cubicBezTo>
                  <a:pt x="27571" y="218935"/>
                  <a:pt x="30365" y="187972"/>
                  <a:pt x="35217" y="157518"/>
                </a:cubicBezTo>
                <a:cubicBezTo>
                  <a:pt x="40271" y="125705"/>
                  <a:pt x="44107" y="93168"/>
                  <a:pt x="47447" y="61113"/>
                </a:cubicBezTo>
                <a:cubicBezTo>
                  <a:pt x="48310" y="52794"/>
                  <a:pt x="47155" y="35294"/>
                  <a:pt x="49326" y="22797"/>
                </a:cubicBezTo>
                <a:cubicBezTo>
                  <a:pt x="50774" y="14529"/>
                  <a:pt x="53886" y="8014"/>
                  <a:pt x="57923" y="4306"/>
                </a:cubicBezTo>
                <a:cubicBezTo>
                  <a:pt x="62622" y="0"/>
                  <a:pt x="69938" y="318"/>
                  <a:pt x="74255" y="5017"/>
                </a:cubicBezTo>
                <a:cubicBezTo>
                  <a:pt x="78294" y="9424"/>
                  <a:pt x="78269" y="16117"/>
                  <a:pt x="74395" y="20485"/>
                </a:cubicBezTo>
                <a:cubicBezTo>
                  <a:pt x="75322" y="21070"/>
                  <a:pt x="76249" y="21844"/>
                  <a:pt x="77151" y="22873"/>
                </a:cubicBezTo>
                <a:cubicBezTo>
                  <a:pt x="78599" y="24562"/>
                  <a:pt x="81761" y="31966"/>
                  <a:pt x="81342" y="39104"/>
                </a:cubicBezTo>
                <a:lnTo>
                  <a:pt x="81240" y="40755"/>
                </a:lnTo>
                <a:lnTo>
                  <a:pt x="81240" y="40767"/>
                </a:lnTo>
                <a:cubicBezTo>
                  <a:pt x="82371" y="44158"/>
                  <a:pt x="83285" y="47625"/>
                  <a:pt x="83526" y="51499"/>
                </a:cubicBezTo>
                <a:cubicBezTo>
                  <a:pt x="84492" y="67907"/>
                  <a:pt x="82765" y="84785"/>
                  <a:pt x="82079" y="101169"/>
                </a:cubicBezTo>
                <a:cubicBezTo>
                  <a:pt x="80440" y="140589"/>
                  <a:pt x="79805" y="179832"/>
                  <a:pt x="74001" y="218947"/>
                </a:cubicBezTo>
                <a:cubicBezTo>
                  <a:pt x="70573" y="242125"/>
                  <a:pt x="63041" y="264502"/>
                  <a:pt x="59511" y="287781"/>
                </a:cubicBezTo>
                <a:cubicBezTo>
                  <a:pt x="58457" y="294741"/>
                  <a:pt x="53708" y="313778"/>
                  <a:pt x="51828" y="330199"/>
                </a:cubicBezTo>
                <a:cubicBezTo>
                  <a:pt x="51384" y="334009"/>
                  <a:pt x="51092" y="337654"/>
                  <a:pt x="51104" y="340905"/>
                </a:cubicBezTo>
                <a:cubicBezTo>
                  <a:pt x="51866" y="340448"/>
                  <a:pt x="52578" y="339978"/>
                  <a:pt x="53200" y="339534"/>
                </a:cubicBezTo>
                <a:cubicBezTo>
                  <a:pt x="58977" y="335330"/>
                  <a:pt x="64388" y="330237"/>
                  <a:pt x="65696" y="328840"/>
                </a:cubicBezTo>
                <a:cubicBezTo>
                  <a:pt x="82942" y="310349"/>
                  <a:pt x="100113" y="291604"/>
                  <a:pt x="115861" y="272237"/>
                </a:cubicBezTo>
                <a:cubicBezTo>
                  <a:pt x="118566" y="268909"/>
                  <a:pt x="120776" y="263334"/>
                  <a:pt x="123620" y="258635"/>
                </a:cubicBezTo>
                <a:cubicBezTo>
                  <a:pt x="126757" y="253402"/>
                  <a:pt x="130542" y="249008"/>
                  <a:pt x="134809" y="246443"/>
                </a:cubicBezTo>
                <a:cubicBezTo>
                  <a:pt x="138797" y="244043"/>
                  <a:pt x="143318" y="243725"/>
                  <a:pt x="147865" y="245465"/>
                </a:cubicBezTo>
                <a:cubicBezTo>
                  <a:pt x="152640" y="247281"/>
                  <a:pt x="157644" y="252615"/>
                  <a:pt x="159358" y="255472"/>
                </a:cubicBezTo>
                <a:cubicBezTo>
                  <a:pt x="166381" y="267182"/>
                  <a:pt x="164197" y="278079"/>
                  <a:pt x="158545" y="289000"/>
                </a:cubicBezTo>
                <a:cubicBezTo>
                  <a:pt x="156272" y="293382"/>
                  <a:pt x="153415" y="297776"/>
                  <a:pt x="151027" y="302310"/>
                </a:cubicBezTo>
                <a:cubicBezTo>
                  <a:pt x="148881" y="306387"/>
                  <a:pt x="146785" y="310565"/>
                  <a:pt x="148220" y="315302"/>
                </a:cubicBezTo>
                <a:cubicBezTo>
                  <a:pt x="151319" y="325627"/>
                  <a:pt x="154685" y="331546"/>
                  <a:pt x="159155" y="334314"/>
                </a:cubicBezTo>
                <a:cubicBezTo>
                  <a:pt x="162279" y="336232"/>
                  <a:pt x="165708" y="336092"/>
                  <a:pt x="169036" y="335686"/>
                </a:cubicBezTo>
                <a:cubicBezTo>
                  <a:pt x="172592" y="335254"/>
                  <a:pt x="176110" y="334378"/>
                  <a:pt x="179437" y="333654"/>
                </a:cubicBezTo>
                <a:cubicBezTo>
                  <a:pt x="189495" y="331457"/>
                  <a:pt x="198474" y="331368"/>
                  <a:pt x="205091" y="335787"/>
                </a:cubicBezTo>
                <a:cubicBezTo>
                  <a:pt x="209104" y="338467"/>
                  <a:pt x="214006" y="346163"/>
                  <a:pt x="217169" y="358025"/>
                </a:cubicBezTo>
                <a:cubicBezTo>
                  <a:pt x="225932" y="390804"/>
                  <a:pt x="230300" y="462355"/>
                  <a:pt x="231888" y="476643"/>
                </a:cubicBezTo>
                <a:cubicBezTo>
                  <a:pt x="233488" y="491007"/>
                  <a:pt x="234999" y="505434"/>
                  <a:pt x="238187" y="519518"/>
                </a:cubicBezTo>
                <a:cubicBezTo>
                  <a:pt x="240041" y="527621"/>
                  <a:pt x="239927" y="526986"/>
                  <a:pt x="239927" y="535114"/>
                </a:cubicBezTo>
                <a:cubicBezTo>
                  <a:pt x="239927" y="536752"/>
                  <a:pt x="240410" y="540384"/>
                  <a:pt x="240448" y="542188"/>
                </a:cubicBezTo>
                <a:cubicBezTo>
                  <a:pt x="240498" y="544664"/>
                  <a:pt x="240016" y="546468"/>
                  <a:pt x="239698" y="547357"/>
                </a:cubicBezTo>
                <a:cubicBezTo>
                  <a:pt x="237882" y="552322"/>
                  <a:pt x="234314" y="554050"/>
                  <a:pt x="231507" y="554748"/>
                </a:cubicBezTo>
                <a:cubicBezTo>
                  <a:pt x="229361" y="555269"/>
                  <a:pt x="222312" y="556831"/>
                  <a:pt x="218032" y="548233"/>
                </a:cubicBezTo>
                <a:cubicBezTo>
                  <a:pt x="213409" y="539025"/>
                  <a:pt x="210882" y="529589"/>
                  <a:pt x="208012" y="520191"/>
                </a:cubicBezTo>
                <a:cubicBezTo>
                  <a:pt x="205662" y="512546"/>
                  <a:pt x="203072" y="504900"/>
                  <a:pt x="197928" y="497611"/>
                </a:cubicBezTo>
                <a:cubicBezTo>
                  <a:pt x="182663" y="475995"/>
                  <a:pt x="161695" y="459028"/>
                  <a:pt x="148754" y="435736"/>
                </a:cubicBezTo>
                <a:cubicBezTo>
                  <a:pt x="142785" y="424992"/>
                  <a:pt x="133171" y="405472"/>
                  <a:pt x="122325" y="389559"/>
                </a:cubicBezTo>
                <a:cubicBezTo>
                  <a:pt x="117067" y="381838"/>
                  <a:pt x="111746" y="374852"/>
                  <a:pt x="106310" y="37105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 rot="0" flipH="0" flipV="0">
            <a:off x="9710262" y="9393483"/>
            <a:ext cx="126542" cy="129463"/>
          </a:xfrm>
          <a:custGeom>
            <a:pathLst>
              <a:path w="126542" h="129463">
                <a:moveTo>
                  <a:pt x="15608" y="15506"/>
                </a:moveTo>
                <a:lnTo>
                  <a:pt x="15469" y="14973"/>
                </a:lnTo>
                <a:cubicBezTo>
                  <a:pt x="15507" y="15151"/>
                  <a:pt x="15558" y="15329"/>
                  <a:pt x="15608" y="15506"/>
                </a:cubicBezTo>
                <a:moveTo>
                  <a:pt x="15760" y="15950"/>
                </a:moveTo>
                <a:lnTo>
                  <a:pt x="15773" y="16013"/>
                </a:lnTo>
                <a:lnTo>
                  <a:pt x="15671" y="15696"/>
                </a:lnTo>
                <a:close/>
                <a:moveTo>
                  <a:pt x="15912" y="16407"/>
                </a:moveTo>
                <a:lnTo>
                  <a:pt x="15938" y="16445"/>
                </a:lnTo>
                <a:lnTo>
                  <a:pt x="15887" y="16318"/>
                </a:lnTo>
                <a:close/>
                <a:moveTo>
                  <a:pt x="7061" y="110057"/>
                </a:moveTo>
                <a:cubicBezTo>
                  <a:pt x="6858" y="109511"/>
                  <a:pt x="6630" y="108965"/>
                  <a:pt x="6426" y="108406"/>
                </a:cubicBezTo>
                <a:cubicBezTo>
                  <a:pt x="0" y="90575"/>
                  <a:pt x="2058" y="61899"/>
                  <a:pt x="3645" y="51561"/>
                </a:cubicBezTo>
                <a:cubicBezTo>
                  <a:pt x="5575" y="39039"/>
                  <a:pt x="7773" y="26555"/>
                  <a:pt x="10249" y="14135"/>
                </a:cubicBezTo>
                <a:cubicBezTo>
                  <a:pt x="10884" y="10985"/>
                  <a:pt x="14072" y="5855"/>
                  <a:pt x="17436" y="3238"/>
                </a:cubicBezTo>
                <a:cubicBezTo>
                  <a:pt x="20395" y="927"/>
                  <a:pt x="23545" y="152"/>
                  <a:pt x="25704" y="89"/>
                </a:cubicBezTo>
                <a:cubicBezTo>
                  <a:pt x="28879" y="0"/>
                  <a:pt x="31571" y="1029"/>
                  <a:pt x="33781" y="2832"/>
                </a:cubicBezTo>
                <a:cubicBezTo>
                  <a:pt x="35521" y="4280"/>
                  <a:pt x="37159" y="6337"/>
                  <a:pt x="37934" y="9512"/>
                </a:cubicBezTo>
                <a:cubicBezTo>
                  <a:pt x="39191" y="14732"/>
                  <a:pt x="36702" y="19989"/>
                  <a:pt x="32194" y="22414"/>
                </a:cubicBezTo>
                <a:cubicBezTo>
                  <a:pt x="30073" y="33260"/>
                  <a:pt x="28181" y="44157"/>
                  <a:pt x="26491" y="55079"/>
                </a:cubicBezTo>
                <a:cubicBezTo>
                  <a:pt x="25463" y="61759"/>
                  <a:pt x="23977" y="77786"/>
                  <a:pt x="26021" y="91413"/>
                </a:cubicBezTo>
                <a:cubicBezTo>
                  <a:pt x="29285" y="89445"/>
                  <a:pt x="32105" y="87845"/>
                  <a:pt x="33337" y="86892"/>
                </a:cubicBezTo>
                <a:cubicBezTo>
                  <a:pt x="39966" y="81774"/>
                  <a:pt x="57873" y="66763"/>
                  <a:pt x="74231" y="50977"/>
                </a:cubicBezTo>
                <a:cubicBezTo>
                  <a:pt x="77749" y="46100"/>
                  <a:pt x="80492" y="42277"/>
                  <a:pt x="82054" y="40309"/>
                </a:cubicBezTo>
                <a:cubicBezTo>
                  <a:pt x="87058" y="34073"/>
                  <a:pt x="91528" y="28206"/>
                  <a:pt x="95668" y="21309"/>
                </a:cubicBezTo>
                <a:cubicBezTo>
                  <a:pt x="96367" y="20141"/>
                  <a:pt x="105295" y="10211"/>
                  <a:pt x="107086" y="8623"/>
                </a:cubicBezTo>
                <a:cubicBezTo>
                  <a:pt x="115023" y="1600"/>
                  <a:pt x="122732" y="8420"/>
                  <a:pt x="123596" y="9398"/>
                </a:cubicBezTo>
                <a:cubicBezTo>
                  <a:pt x="125170" y="11150"/>
                  <a:pt x="126542" y="13589"/>
                  <a:pt x="126542" y="17118"/>
                </a:cubicBezTo>
                <a:cubicBezTo>
                  <a:pt x="126542" y="19925"/>
                  <a:pt x="125844" y="23329"/>
                  <a:pt x="124116" y="27139"/>
                </a:cubicBezTo>
                <a:cubicBezTo>
                  <a:pt x="121665" y="32511"/>
                  <a:pt x="116725" y="39458"/>
                  <a:pt x="110197" y="46951"/>
                </a:cubicBezTo>
                <a:cubicBezTo>
                  <a:pt x="104825" y="53110"/>
                  <a:pt x="98361" y="59765"/>
                  <a:pt x="91592" y="66318"/>
                </a:cubicBezTo>
                <a:cubicBezTo>
                  <a:pt x="79908" y="82498"/>
                  <a:pt x="60553" y="109308"/>
                  <a:pt x="47586" y="120877"/>
                </a:cubicBezTo>
                <a:cubicBezTo>
                  <a:pt x="43141" y="124840"/>
                  <a:pt x="39026" y="127329"/>
                  <a:pt x="35851" y="128370"/>
                </a:cubicBezTo>
                <a:cubicBezTo>
                  <a:pt x="32765" y="129399"/>
                  <a:pt x="29958" y="129463"/>
                  <a:pt x="27533" y="128980"/>
                </a:cubicBezTo>
                <a:cubicBezTo>
                  <a:pt x="25158" y="128497"/>
                  <a:pt x="22923" y="127697"/>
                  <a:pt x="20865" y="126618"/>
                </a:cubicBezTo>
                <a:cubicBezTo>
                  <a:pt x="16890" y="127519"/>
                  <a:pt x="13602" y="126338"/>
                  <a:pt x="10922" y="124141"/>
                </a:cubicBezTo>
                <a:cubicBezTo>
                  <a:pt x="9182" y="122719"/>
                  <a:pt x="6401" y="119963"/>
                  <a:pt x="6401" y="114146"/>
                </a:cubicBezTo>
                <a:cubicBezTo>
                  <a:pt x="6401" y="112876"/>
                  <a:pt x="6617" y="111492"/>
                  <a:pt x="7061" y="11005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 rot="0" flipH="0" flipV="0">
            <a:off x="9785619" y="9422424"/>
            <a:ext cx="131558" cy="190245"/>
          </a:xfrm>
          <a:custGeom>
            <a:pathLst>
              <a:path w="131558" h="190245">
                <a:moveTo>
                  <a:pt x="21932" y="3886"/>
                </a:moveTo>
                <a:cubicBezTo>
                  <a:pt x="22173" y="3620"/>
                  <a:pt x="22401" y="3391"/>
                  <a:pt x="22643" y="3188"/>
                </a:cubicBezTo>
                <a:cubicBezTo>
                  <a:pt x="25018" y="1054"/>
                  <a:pt x="27710" y="115"/>
                  <a:pt x="30555" y="51"/>
                </a:cubicBezTo>
                <a:cubicBezTo>
                  <a:pt x="33146" y="0"/>
                  <a:pt x="36511" y="559"/>
                  <a:pt x="39838" y="3898"/>
                </a:cubicBezTo>
                <a:cubicBezTo>
                  <a:pt x="41248" y="5308"/>
                  <a:pt x="42048" y="8051"/>
                  <a:pt x="42493" y="10553"/>
                </a:cubicBezTo>
                <a:cubicBezTo>
                  <a:pt x="42988" y="10667"/>
                  <a:pt x="43471" y="10820"/>
                  <a:pt x="43966" y="11010"/>
                </a:cubicBezTo>
                <a:cubicBezTo>
                  <a:pt x="49719" y="8851"/>
                  <a:pt x="55485" y="11315"/>
                  <a:pt x="55536" y="24904"/>
                </a:cubicBezTo>
                <a:lnTo>
                  <a:pt x="55536" y="24980"/>
                </a:lnTo>
                <a:lnTo>
                  <a:pt x="55536" y="25107"/>
                </a:lnTo>
                <a:cubicBezTo>
                  <a:pt x="55536" y="29539"/>
                  <a:pt x="55917" y="34048"/>
                  <a:pt x="56590" y="38633"/>
                </a:cubicBezTo>
                <a:cubicBezTo>
                  <a:pt x="59041" y="36397"/>
                  <a:pt x="61937" y="35991"/>
                  <a:pt x="64248" y="35991"/>
                </a:cubicBezTo>
                <a:cubicBezTo>
                  <a:pt x="67486" y="35991"/>
                  <a:pt x="72770" y="37668"/>
                  <a:pt x="76643" y="43776"/>
                </a:cubicBezTo>
                <a:cubicBezTo>
                  <a:pt x="77329" y="44856"/>
                  <a:pt x="78040" y="46215"/>
                  <a:pt x="78751" y="47751"/>
                </a:cubicBezTo>
                <a:cubicBezTo>
                  <a:pt x="80936" y="40423"/>
                  <a:pt x="86676" y="38163"/>
                  <a:pt x="91032" y="38163"/>
                </a:cubicBezTo>
                <a:cubicBezTo>
                  <a:pt x="93712" y="38163"/>
                  <a:pt x="99160" y="39560"/>
                  <a:pt x="103021" y="45808"/>
                </a:cubicBezTo>
                <a:cubicBezTo>
                  <a:pt x="106666" y="51726"/>
                  <a:pt x="111936" y="66662"/>
                  <a:pt x="112762" y="68935"/>
                </a:cubicBezTo>
                <a:cubicBezTo>
                  <a:pt x="122414" y="95465"/>
                  <a:pt x="131558" y="132016"/>
                  <a:pt x="131558" y="160502"/>
                </a:cubicBezTo>
                <a:cubicBezTo>
                  <a:pt x="131558" y="164883"/>
                  <a:pt x="129119" y="168693"/>
                  <a:pt x="125538" y="170649"/>
                </a:cubicBezTo>
                <a:cubicBezTo>
                  <a:pt x="125627" y="172453"/>
                  <a:pt x="125589" y="174116"/>
                  <a:pt x="125373" y="175501"/>
                </a:cubicBezTo>
                <a:cubicBezTo>
                  <a:pt x="124255" y="182473"/>
                  <a:pt x="120242" y="186410"/>
                  <a:pt x="115505" y="187985"/>
                </a:cubicBezTo>
                <a:cubicBezTo>
                  <a:pt x="108761" y="190245"/>
                  <a:pt x="101611" y="188036"/>
                  <a:pt x="96087" y="180644"/>
                </a:cubicBezTo>
                <a:cubicBezTo>
                  <a:pt x="90715" y="173456"/>
                  <a:pt x="86689" y="159245"/>
                  <a:pt x="85685" y="155612"/>
                </a:cubicBezTo>
                <a:cubicBezTo>
                  <a:pt x="85432" y="154673"/>
                  <a:pt x="85165" y="153733"/>
                  <a:pt x="84924" y="152793"/>
                </a:cubicBezTo>
                <a:cubicBezTo>
                  <a:pt x="84085" y="152856"/>
                  <a:pt x="83222" y="152831"/>
                  <a:pt x="82358" y="152730"/>
                </a:cubicBezTo>
                <a:cubicBezTo>
                  <a:pt x="80618" y="152526"/>
                  <a:pt x="78726" y="151929"/>
                  <a:pt x="76859" y="150761"/>
                </a:cubicBezTo>
                <a:cubicBezTo>
                  <a:pt x="75081" y="149656"/>
                  <a:pt x="72922" y="147281"/>
                  <a:pt x="71576" y="145783"/>
                </a:cubicBezTo>
                <a:cubicBezTo>
                  <a:pt x="64438" y="137845"/>
                  <a:pt x="60298" y="127025"/>
                  <a:pt x="56933" y="117182"/>
                </a:cubicBezTo>
                <a:cubicBezTo>
                  <a:pt x="52081" y="103047"/>
                  <a:pt x="45833" y="87223"/>
                  <a:pt x="40855" y="71157"/>
                </a:cubicBezTo>
                <a:cubicBezTo>
                  <a:pt x="39889" y="71551"/>
                  <a:pt x="38924" y="71818"/>
                  <a:pt x="37946" y="71983"/>
                </a:cubicBezTo>
                <a:cubicBezTo>
                  <a:pt x="34860" y="72504"/>
                  <a:pt x="31736" y="71970"/>
                  <a:pt x="28790" y="69786"/>
                </a:cubicBezTo>
                <a:cubicBezTo>
                  <a:pt x="27481" y="68821"/>
                  <a:pt x="25221" y="66433"/>
                  <a:pt x="23786" y="62179"/>
                </a:cubicBezTo>
                <a:cubicBezTo>
                  <a:pt x="23113" y="62902"/>
                  <a:pt x="22439" y="63550"/>
                  <a:pt x="21806" y="64033"/>
                </a:cubicBezTo>
                <a:cubicBezTo>
                  <a:pt x="19558" y="65785"/>
                  <a:pt x="17233" y="66573"/>
                  <a:pt x="15316" y="66827"/>
                </a:cubicBezTo>
                <a:cubicBezTo>
                  <a:pt x="10287" y="67500"/>
                  <a:pt x="5562" y="66077"/>
                  <a:pt x="2502" y="59969"/>
                </a:cubicBezTo>
                <a:cubicBezTo>
                  <a:pt x="520" y="56006"/>
                  <a:pt x="0" y="50456"/>
                  <a:pt x="1473" y="44272"/>
                </a:cubicBezTo>
                <a:cubicBezTo>
                  <a:pt x="3251" y="36728"/>
                  <a:pt x="8343" y="27393"/>
                  <a:pt x="9842" y="22897"/>
                </a:cubicBezTo>
                <a:cubicBezTo>
                  <a:pt x="10325" y="21424"/>
                  <a:pt x="11417" y="17627"/>
                  <a:pt x="12052" y="15354"/>
                </a:cubicBezTo>
                <a:cubicBezTo>
                  <a:pt x="12115" y="14071"/>
                  <a:pt x="12395" y="12775"/>
                  <a:pt x="12916" y="11518"/>
                </a:cubicBezTo>
                <a:cubicBezTo>
                  <a:pt x="15163" y="6133"/>
                  <a:pt x="18796" y="4317"/>
                  <a:pt x="21932" y="3886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 rot="0" flipH="0" flipV="0">
            <a:off x="9491915" y="9057916"/>
            <a:ext cx="110045" cy="371118"/>
          </a:xfrm>
          <a:custGeom>
            <a:pathLst>
              <a:path w="110045" h="371118">
                <a:moveTo>
                  <a:pt x="45910" y="28346"/>
                </a:moveTo>
                <a:cubicBezTo>
                  <a:pt x="46494" y="29539"/>
                  <a:pt x="47053" y="30746"/>
                  <a:pt x="47586" y="31978"/>
                </a:cubicBezTo>
                <a:cubicBezTo>
                  <a:pt x="47180" y="30619"/>
                  <a:pt x="46659" y="29374"/>
                  <a:pt x="45910" y="28346"/>
                </a:cubicBezTo>
                <a:moveTo>
                  <a:pt x="46151" y="902"/>
                </a:moveTo>
                <a:cubicBezTo>
                  <a:pt x="47433" y="419"/>
                  <a:pt x="48767" y="165"/>
                  <a:pt x="50126" y="76"/>
                </a:cubicBezTo>
                <a:cubicBezTo>
                  <a:pt x="51497" y="0"/>
                  <a:pt x="53072" y="127"/>
                  <a:pt x="54736" y="610"/>
                </a:cubicBezTo>
                <a:cubicBezTo>
                  <a:pt x="58267" y="686"/>
                  <a:pt x="61734" y="1067"/>
                  <a:pt x="64998" y="1994"/>
                </a:cubicBezTo>
                <a:cubicBezTo>
                  <a:pt x="85000" y="7709"/>
                  <a:pt x="96671" y="26137"/>
                  <a:pt x="101256" y="51625"/>
                </a:cubicBezTo>
                <a:cubicBezTo>
                  <a:pt x="110045" y="100367"/>
                  <a:pt x="93382" y="176618"/>
                  <a:pt x="90690" y="202551"/>
                </a:cubicBezTo>
                <a:cubicBezTo>
                  <a:pt x="88632" y="222478"/>
                  <a:pt x="88734" y="228612"/>
                  <a:pt x="85546" y="248119"/>
                </a:cubicBezTo>
                <a:cubicBezTo>
                  <a:pt x="81368" y="273646"/>
                  <a:pt x="74802" y="298792"/>
                  <a:pt x="70319" y="324281"/>
                </a:cubicBezTo>
                <a:cubicBezTo>
                  <a:pt x="68998" y="331736"/>
                  <a:pt x="67195" y="339089"/>
                  <a:pt x="66001" y="346557"/>
                </a:cubicBezTo>
                <a:cubicBezTo>
                  <a:pt x="64223" y="357631"/>
                  <a:pt x="63562" y="362482"/>
                  <a:pt x="63347" y="363067"/>
                </a:cubicBezTo>
                <a:cubicBezTo>
                  <a:pt x="60984" y="369671"/>
                  <a:pt x="55904" y="370445"/>
                  <a:pt x="53822" y="370699"/>
                </a:cubicBezTo>
                <a:cubicBezTo>
                  <a:pt x="50405" y="371118"/>
                  <a:pt x="45250" y="370750"/>
                  <a:pt x="42062" y="364375"/>
                </a:cubicBezTo>
                <a:cubicBezTo>
                  <a:pt x="40932" y="362102"/>
                  <a:pt x="39700" y="356209"/>
                  <a:pt x="39446" y="347966"/>
                </a:cubicBezTo>
                <a:cubicBezTo>
                  <a:pt x="38735" y="324802"/>
                  <a:pt x="42037" y="276008"/>
                  <a:pt x="41580" y="264832"/>
                </a:cubicBezTo>
                <a:cubicBezTo>
                  <a:pt x="40843" y="246468"/>
                  <a:pt x="37071" y="228421"/>
                  <a:pt x="35814" y="210121"/>
                </a:cubicBezTo>
                <a:cubicBezTo>
                  <a:pt x="31712" y="150710"/>
                  <a:pt x="33401" y="83159"/>
                  <a:pt x="3162" y="30238"/>
                </a:cubicBezTo>
                <a:cubicBezTo>
                  <a:pt x="0" y="24702"/>
                  <a:pt x="1918" y="17628"/>
                  <a:pt x="7468" y="14465"/>
                </a:cubicBezTo>
                <a:cubicBezTo>
                  <a:pt x="10884" y="12510"/>
                  <a:pt x="14897" y="12497"/>
                  <a:pt x="18199" y="14084"/>
                </a:cubicBezTo>
                <a:cubicBezTo>
                  <a:pt x="18644" y="12598"/>
                  <a:pt x="19291" y="11227"/>
                  <a:pt x="20117" y="9970"/>
                </a:cubicBezTo>
                <a:cubicBezTo>
                  <a:pt x="22530" y="6274"/>
                  <a:pt x="27559" y="2375"/>
                  <a:pt x="37757" y="1588"/>
                </a:cubicBezTo>
                <a:cubicBezTo>
                  <a:pt x="40449" y="1384"/>
                  <a:pt x="43282" y="1105"/>
                  <a:pt x="46151" y="90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5" name="Freeform 3275"/>
          <p:cNvSpPr/>
          <p:nvPr/>
        </p:nvSpPr>
        <p:spPr>
          <a:xfrm rot="0" flipH="0" flipV="0">
            <a:off x="9280059" y="9535621"/>
            <a:ext cx="239064" cy="433348"/>
          </a:xfrm>
          <a:custGeom>
            <a:pathLst>
              <a:path w="239064" h="433348">
                <a:moveTo>
                  <a:pt x="202476" y="75272"/>
                </a:moveTo>
                <a:cubicBezTo>
                  <a:pt x="195809" y="86676"/>
                  <a:pt x="188087" y="97077"/>
                  <a:pt x="180569" y="108088"/>
                </a:cubicBezTo>
                <a:cubicBezTo>
                  <a:pt x="169571" y="124179"/>
                  <a:pt x="161646" y="142937"/>
                  <a:pt x="152121" y="159930"/>
                </a:cubicBezTo>
                <a:cubicBezTo>
                  <a:pt x="148489" y="166394"/>
                  <a:pt x="143434" y="175513"/>
                  <a:pt x="137249" y="182625"/>
                </a:cubicBezTo>
                <a:cubicBezTo>
                  <a:pt x="131941" y="188759"/>
                  <a:pt x="125756" y="193407"/>
                  <a:pt x="119177" y="195363"/>
                </a:cubicBezTo>
                <a:cubicBezTo>
                  <a:pt x="114046" y="196912"/>
                  <a:pt x="109258" y="196645"/>
                  <a:pt x="104648" y="195642"/>
                </a:cubicBezTo>
                <a:cubicBezTo>
                  <a:pt x="102616" y="195172"/>
                  <a:pt x="100622" y="194575"/>
                  <a:pt x="98654" y="194067"/>
                </a:cubicBezTo>
                <a:cubicBezTo>
                  <a:pt x="98273" y="193978"/>
                  <a:pt x="97879" y="193826"/>
                  <a:pt x="97460" y="193737"/>
                </a:cubicBezTo>
                <a:cubicBezTo>
                  <a:pt x="98121" y="194563"/>
                  <a:pt x="98717" y="195528"/>
                  <a:pt x="99200" y="196709"/>
                </a:cubicBezTo>
                <a:cubicBezTo>
                  <a:pt x="99543" y="197534"/>
                  <a:pt x="99924" y="198741"/>
                  <a:pt x="100051" y="200341"/>
                </a:cubicBezTo>
                <a:cubicBezTo>
                  <a:pt x="100089" y="201052"/>
                  <a:pt x="99886" y="203910"/>
                  <a:pt x="99835" y="204583"/>
                </a:cubicBezTo>
                <a:lnTo>
                  <a:pt x="99835" y="221728"/>
                </a:lnTo>
                <a:cubicBezTo>
                  <a:pt x="99835" y="233171"/>
                  <a:pt x="99314" y="244550"/>
                  <a:pt x="99314" y="255980"/>
                </a:cubicBezTo>
                <a:cubicBezTo>
                  <a:pt x="99314" y="284326"/>
                  <a:pt x="99035" y="314387"/>
                  <a:pt x="92126" y="342073"/>
                </a:cubicBezTo>
                <a:cubicBezTo>
                  <a:pt x="90551" y="348296"/>
                  <a:pt x="88481" y="354608"/>
                  <a:pt x="86068" y="360742"/>
                </a:cubicBezTo>
                <a:cubicBezTo>
                  <a:pt x="86894" y="360755"/>
                  <a:pt x="87681" y="360780"/>
                  <a:pt x="88392" y="360818"/>
                </a:cubicBezTo>
                <a:cubicBezTo>
                  <a:pt x="92380" y="361085"/>
                  <a:pt x="95885" y="361872"/>
                  <a:pt x="98400" y="363028"/>
                </a:cubicBezTo>
                <a:cubicBezTo>
                  <a:pt x="132830" y="378928"/>
                  <a:pt x="156782" y="399668"/>
                  <a:pt x="195771" y="408913"/>
                </a:cubicBezTo>
                <a:cubicBezTo>
                  <a:pt x="196101" y="406881"/>
                  <a:pt x="196634" y="403160"/>
                  <a:pt x="196558" y="400747"/>
                </a:cubicBezTo>
                <a:cubicBezTo>
                  <a:pt x="196419" y="396518"/>
                  <a:pt x="195873" y="392403"/>
                  <a:pt x="195428" y="389469"/>
                </a:cubicBezTo>
                <a:cubicBezTo>
                  <a:pt x="194514" y="383297"/>
                  <a:pt x="190932" y="377798"/>
                  <a:pt x="188214" y="372096"/>
                </a:cubicBezTo>
                <a:cubicBezTo>
                  <a:pt x="185484" y="366356"/>
                  <a:pt x="183325" y="360501"/>
                  <a:pt x="182766" y="354354"/>
                </a:cubicBezTo>
                <a:cubicBezTo>
                  <a:pt x="181102" y="336130"/>
                  <a:pt x="188443" y="315810"/>
                  <a:pt x="188989" y="297280"/>
                </a:cubicBezTo>
                <a:cubicBezTo>
                  <a:pt x="189637" y="275665"/>
                  <a:pt x="180937" y="253795"/>
                  <a:pt x="179007" y="232243"/>
                </a:cubicBezTo>
                <a:cubicBezTo>
                  <a:pt x="175070" y="188124"/>
                  <a:pt x="183947" y="151370"/>
                  <a:pt x="195174" y="109130"/>
                </a:cubicBezTo>
                <a:cubicBezTo>
                  <a:pt x="198146" y="97903"/>
                  <a:pt x="200076" y="86562"/>
                  <a:pt x="202476" y="75272"/>
                </a:cubicBezTo>
                <a:moveTo>
                  <a:pt x="62154" y="214959"/>
                </a:moveTo>
                <a:cubicBezTo>
                  <a:pt x="64199" y="213663"/>
                  <a:pt x="64897" y="211200"/>
                  <a:pt x="65748" y="208736"/>
                </a:cubicBezTo>
                <a:cubicBezTo>
                  <a:pt x="66917" y="205396"/>
                  <a:pt x="67806" y="201789"/>
                  <a:pt x="68809" y="198271"/>
                </a:cubicBezTo>
                <a:cubicBezTo>
                  <a:pt x="71222" y="189787"/>
                  <a:pt x="74613" y="181951"/>
                  <a:pt x="80556" y="176744"/>
                </a:cubicBezTo>
                <a:cubicBezTo>
                  <a:pt x="87643" y="170547"/>
                  <a:pt x="94260" y="169861"/>
                  <a:pt x="100889" y="170941"/>
                </a:cubicBezTo>
                <a:cubicBezTo>
                  <a:pt x="103366" y="171334"/>
                  <a:pt x="105868" y="172084"/>
                  <a:pt x="108408" y="172757"/>
                </a:cubicBezTo>
                <a:cubicBezTo>
                  <a:pt x="109716" y="173087"/>
                  <a:pt x="111062" y="173671"/>
                  <a:pt x="112535" y="173227"/>
                </a:cubicBezTo>
                <a:cubicBezTo>
                  <a:pt x="116269" y="172109"/>
                  <a:pt x="119190" y="168451"/>
                  <a:pt x="122009" y="164705"/>
                </a:cubicBezTo>
                <a:cubicBezTo>
                  <a:pt x="126073" y="159307"/>
                  <a:pt x="129401" y="153161"/>
                  <a:pt x="131953" y="148601"/>
                </a:cubicBezTo>
                <a:cubicBezTo>
                  <a:pt x="141821" y="131037"/>
                  <a:pt x="150102" y="111682"/>
                  <a:pt x="161468" y="95045"/>
                </a:cubicBezTo>
                <a:cubicBezTo>
                  <a:pt x="170676" y="81583"/>
                  <a:pt x="180277" y="69189"/>
                  <a:pt x="187516" y="54330"/>
                </a:cubicBezTo>
                <a:cubicBezTo>
                  <a:pt x="194971" y="39014"/>
                  <a:pt x="198654" y="26365"/>
                  <a:pt x="209651" y="13424"/>
                </a:cubicBezTo>
                <a:cubicBezTo>
                  <a:pt x="212788" y="9753"/>
                  <a:pt x="212001" y="9766"/>
                  <a:pt x="214858" y="5765"/>
                </a:cubicBezTo>
                <a:cubicBezTo>
                  <a:pt x="216763" y="3086"/>
                  <a:pt x="221043" y="546"/>
                  <a:pt x="224497" y="279"/>
                </a:cubicBezTo>
                <a:cubicBezTo>
                  <a:pt x="228244" y="0"/>
                  <a:pt x="231508" y="1270"/>
                  <a:pt x="234010" y="3784"/>
                </a:cubicBezTo>
                <a:cubicBezTo>
                  <a:pt x="236588" y="6350"/>
                  <a:pt x="239064" y="11722"/>
                  <a:pt x="238785" y="19431"/>
                </a:cubicBezTo>
                <a:cubicBezTo>
                  <a:pt x="238277" y="33782"/>
                  <a:pt x="229425" y="62572"/>
                  <a:pt x="228041" y="67691"/>
                </a:cubicBezTo>
                <a:cubicBezTo>
                  <a:pt x="223786" y="83387"/>
                  <a:pt x="221703" y="99338"/>
                  <a:pt x="217525" y="115073"/>
                </a:cubicBezTo>
                <a:cubicBezTo>
                  <a:pt x="207009" y="154583"/>
                  <a:pt x="198362" y="188911"/>
                  <a:pt x="202045" y="230186"/>
                </a:cubicBezTo>
                <a:cubicBezTo>
                  <a:pt x="204050" y="252640"/>
                  <a:pt x="212775" y="275474"/>
                  <a:pt x="212102" y="297979"/>
                </a:cubicBezTo>
                <a:cubicBezTo>
                  <a:pt x="211569" y="315619"/>
                  <a:pt x="204228" y="334910"/>
                  <a:pt x="205803" y="352258"/>
                </a:cubicBezTo>
                <a:cubicBezTo>
                  <a:pt x="206209" y="356869"/>
                  <a:pt x="208521" y="361047"/>
                  <a:pt x="210654" y="365340"/>
                </a:cubicBezTo>
                <a:cubicBezTo>
                  <a:pt x="213969" y="372020"/>
                  <a:pt x="217207" y="378789"/>
                  <a:pt x="218300" y="386053"/>
                </a:cubicBezTo>
                <a:cubicBezTo>
                  <a:pt x="219494" y="394003"/>
                  <a:pt x="220776" y="408443"/>
                  <a:pt x="217487" y="417689"/>
                </a:cubicBezTo>
                <a:cubicBezTo>
                  <a:pt x="215620" y="422921"/>
                  <a:pt x="212496" y="426947"/>
                  <a:pt x="208343" y="429487"/>
                </a:cubicBezTo>
                <a:cubicBezTo>
                  <a:pt x="204190" y="432027"/>
                  <a:pt x="198768" y="433348"/>
                  <a:pt x="191631" y="431697"/>
                </a:cubicBezTo>
                <a:cubicBezTo>
                  <a:pt x="150407" y="422197"/>
                  <a:pt x="125070" y="400874"/>
                  <a:pt x="88977" y="384161"/>
                </a:cubicBezTo>
                <a:cubicBezTo>
                  <a:pt x="88519" y="384110"/>
                  <a:pt x="84989" y="383805"/>
                  <a:pt x="82881" y="383831"/>
                </a:cubicBezTo>
                <a:cubicBezTo>
                  <a:pt x="78385" y="383907"/>
                  <a:pt x="73838" y="384212"/>
                  <a:pt x="70968" y="384085"/>
                </a:cubicBezTo>
                <a:cubicBezTo>
                  <a:pt x="65469" y="383856"/>
                  <a:pt x="62053" y="381583"/>
                  <a:pt x="60605" y="380122"/>
                </a:cubicBezTo>
                <a:cubicBezTo>
                  <a:pt x="58230" y="377747"/>
                  <a:pt x="57150" y="375017"/>
                  <a:pt x="56998" y="372032"/>
                </a:cubicBezTo>
                <a:cubicBezTo>
                  <a:pt x="56846" y="369531"/>
                  <a:pt x="59767" y="363104"/>
                  <a:pt x="59767" y="363104"/>
                </a:cubicBezTo>
                <a:cubicBezTo>
                  <a:pt x="59767" y="363104"/>
                  <a:pt x="59563" y="363447"/>
                  <a:pt x="59487" y="363612"/>
                </a:cubicBezTo>
                <a:cubicBezTo>
                  <a:pt x="62408" y="357783"/>
                  <a:pt x="65050" y="351484"/>
                  <a:pt x="67158" y="345121"/>
                </a:cubicBezTo>
                <a:cubicBezTo>
                  <a:pt x="66421" y="345616"/>
                  <a:pt x="65634" y="346035"/>
                  <a:pt x="64783" y="346378"/>
                </a:cubicBezTo>
                <a:cubicBezTo>
                  <a:pt x="63932" y="346721"/>
                  <a:pt x="58154" y="349744"/>
                  <a:pt x="51994" y="343597"/>
                </a:cubicBezTo>
                <a:cubicBezTo>
                  <a:pt x="50483" y="342086"/>
                  <a:pt x="49480" y="340244"/>
                  <a:pt x="48984" y="338314"/>
                </a:cubicBezTo>
                <a:cubicBezTo>
                  <a:pt x="48654" y="337526"/>
                  <a:pt x="48311" y="336688"/>
                  <a:pt x="48133" y="335990"/>
                </a:cubicBezTo>
                <a:cubicBezTo>
                  <a:pt x="48032" y="335609"/>
                  <a:pt x="47943" y="335240"/>
                  <a:pt x="47879" y="334834"/>
                </a:cubicBezTo>
                <a:lnTo>
                  <a:pt x="46825" y="328522"/>
                </a:lnTo>
                <a:cubicBezTo>
                  <a:pt x="45670" y="321601"/>
                  <a:pt x="45416" y="313562"/>
                  <a:pt x="41656" y="307453"/>
                </a:cubicBezTo>
                <a:cubicBezTo>
                  <a:pt x="36030" y="298309"/>
                  <a:pt x="25439" y="290625"/>
                  <a:pt x="17666" y="281951"/>
                </a:cubicBezTo>
                <a:cubicBezTo>
                  <a:pt x="6452" y="269442"/>
                  <a:pt x="0" y="255510"/>
                  <a:pt x="7201" y="237489"/>
                </a:cubicBezTo>
                <a:cubicBezTo>
                  <a:pt x="11341" y="227125"/>
                  <a:pt x="17133" y="221296"/>
                  <a:pt x="23318" y="217854"/>
                </a:cubicBezTo>
                <a:cubicBezTo>
                  <a:pt x="29464" y="214413"/>
                  <a:pt x="36246" y="213384"/>
                  <a:pt x="43091" y="213587"/>
                </a:cubicBezTo>
                <a:cubicBezTo>
                  <a:pt x="48095" y="213714"/>
                  <a:pt x="53099" y="214578"/>
                  <a:pt x="57633" y="214972"/>
                </a:cubicBezTo>
                <a:cubicBezTo>
                  <a:pt x="59182" y="215099"/>
                  <a:pt x="61697" y="214984"/>
                  <a:pt x="62154" y="214959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 rot="0" flipH="0" flipV="0">
            <a:off x="9360392" y="9600033"/>
            <a:ext cx="137578" cy="358749"/>
          </a:xfrm>
          <a:custGeom>
            <a:pathLst>
              <a:path w="137578" h="358749">
                <a:moveTo>
                  <a:pt x="54241" y="147485"/>
                </a:moveTo>
                <a:cubicBezTo>
                  <a:pt x="58495" y="132995"/>
                  <a:pt x="64578" y="118822"/>
                  <a:pt x="69849" y="104775"/>
                </a:cubicBezTo>
                <a:cubicBezTo>
                  <a:pt x="77901" y="83300"/>
                  <a:pt x="88581" y="63272"/>
                  <a:pt x="97421" y="42164"/>
                </a:cubicBezTo>
                <a:cubicBezTo>
                  <a:pt x="100684" y="34379"/>
                  <a:pt x="104723" y="27229"/>
                  <a:pt x="107974" y="19482"/>
                </a:cubicBezTo>
                <a:cubicBezTo>
                  <a:pt x="108203" y="18936"/>
                  <a:pt x="116102" y="6846"/>
                  <a:pt x="117677" y="5284"/>
                </a:cubicBezTo>
                <a:cubicBezTo>
                  <a:pt x="123036" y="0"/>
                  <a:pt x="128586" y="1969"/>
                  <a:pt x="130313" y="2667"/>
                </a:cubicBezTo>
                <a:cubicBezTo>
                  <a:pt x="133603" y="3988"/>
                  <a:pt x="137578" y="6706"/>
                  <a:pt x="137578" y="13424"/>
                </a:cubicBezTo>
                <a:cubicBezTo>
                  <a:pt x="137578" y="39790"/>
                  <a:pt x="121144" y="69419"/>
                  <a:pt x="113296" y="93904"/>
                </a:cubicBezTo>
                <a:lnTo>
                  <a:pt x="111822" y="98578"/>
                </a:lnTo>
                <a:cubicBezTo>
                  <a:pt x="112622" y="98794"/>
                  <a:pt x="113296" y="99060"/>
                  <a:pt x="113867" y="99314"/>
                </a:cubicBezTo>
                <a:cubicBezTo>
                  <a:pt x="119823" y="102032"/>
                  <a:pt x="120547" y="107480"/>
                  <a:pt x="120662" y="108928"/>
                </a:cubicBezTo>
                <a:cubicBezTo>
                  <a:pt x="121893" y="123660"/>
                  <a:pt x="114807" y="143523"/>
                  <a:pt x="112076" y="157898"/>
                </a:cubicBezTo>
                <a:cubicBezTo>
                  <a:pt x="110565" y="165773"/>
                  <a:pt x="109003" y="173646"/>
                  <a:pt x="107377" y="181482"/>
                </a:cubicBezTo>
                <a:cubicBezTo>
                  <a:pt x="109384" y="182232"/>
                  <a:pt x="111848" y="183781"/>
                  <a:pt x="113689" y="187464"/>
                </a:cubicBezTo>
                <a:cubicBezTo>
                  <a:pt x="115772" y="191630"/>
                  <a:pt x="116712" y="197180"/>
                  <a:pt x="116674" y="203098"/>
                </a:cubicBezTo>
                <a:cubicBezTo>
                  <a:pt x="116648" y="209143"/>
                  <a:pt x="115620" y="215671"/>
                  <a:pt x="115416" y="220052"/>
                </a:cubicBezTo>
                <a:cubicBezTo>
                  <a:pt x="114883" y="231571"/>
                  <a:pt x="111581" y="251091"/>
                  <a:pt x="108914" y="271500"/>
                </a:cubicBezTo>
                <a:cubicBezTo>
                  <a:pt x="110730" y="271957"/>
                  <a:pt x="112534" y="272884"/>
                  <a:pt x="114210" y="274573"/>
                </a:cubicBezTo>
                <a:cubicBezTo>
                  <a:pt x="114705" y="275081"/>
                  <a:pt x="117537" y="277367"/>
                  <a:pt x="117537" y="282765"/>
                </a:cubicBezTo>
                <a:cubicBezTo>
                  <a:pt x="117537" y="291299"/>
                  <a:pt x="116610" y="299681"/>
                  <a:pt x="116229" y="308114"/>
                </a:cubicBezTo>
                <a:cubicBezTo>
                  <a:pt x="120941" y="308432"/>
                  <a:pt x="125170" y="311645"/>
                  <a:pt x="126567" y="316445"/>
                </a:cubicBezTo>
                <a:cubicBezTo>
                  <a:pt x="126707" y="316915"/>
                  <a:pt x="127151" y="318630"/>
                  <a:pt x="127723" y="320916"/>
                </a:cubicBezTo>
                <a:cubicBezTo>
                  <a:pt x="129539" y="321817"/>
                  <a:pt x="131406" y="323316"/>
                  <a:pt x="132815" y="325907"/>
                </a:cubicBezTo>
                <a:cubicBezTo>
                  <a:pt x="133425" y="327024"/>
                  <a:pt x="134301" y="329260"/>
                  <a:pt x="134568" y="332371"/>
                </a:cubicBezTo>
                <a:cubicBezTo>
                  <a:pt x="134936" y="336549"/>
                  <a:pt x="134568" y="344842"/>
                  <a:pt x="134416" y="346938"/>
                </a:cubicBezTo>
                <a:cubicBezTo>
                  <a:pt x="133743" y="356438"/>
                  <a:pt x="124891" y="356742"/>
                  <a:pt x="119277" y="355866"/>
                </a:cubicBezTo>
                <a:cubicBezTo>
                  <a:pt x="118591" y="356222"/>
                  <a:pt x="117880" y="356514"/>
                  <a:pt x="117118" y="356768"/>
                </a:cubicBezTo>
                <a:cubicBezTo>
                  <a:pt x="111162" y="358749"/>
                  <a:pt x="105764" y="357403"/>
                  <a:pt x="101612" y="352818"/>
                </a:cubicBezTo>
                <a:cubicBezTo>
                  <a:pt x="100176" y="353072"/>
                  <a:pt x="98703" y="353059"/>
                  <a:pt x="97243" y="352793"/>
                </a:cubicBezTo>
                <a:cubicBezTo>
                  <a:pt x="94868" y="352374"/>
                  <a:pt x="91236" y="351243"/>
                  <a:pt x="88518" y="346405"/>
                </a:cubicBezTo>
                <a:cubicBezTo>
                  <a:pt x="87375" y="344398"/>
                  <a:pt x="86410" y="342048"/>
                  <a:pt x="85597" y="339432"/>
                </a:cubicBezTo>
                <a:cubicBezTo>
                  <a:pt x="84695" y="339953"/>
                  <a:pt x="83793" y="340347"/>
                  <a:pt x="82917" y="340613"/>
                </a:cubicBezTo>
                <a:cubicBezTo>
                  <a:pt x="79463" y="341693"/>
                  <a:pt x="75272" y="341744"/>
                  <a:pt x="70827" y="338175"/>
                </a:cubicBezTo>
                <a:cubicBezTo>
                  <a:pt x="69735" y="337299"/>
                  <a:pt x="68553" y="335940"/>
                  <a:pt x="67474" y="334086"/>
                </a:cubicBezTo>
                <a:lnTo>
                  <a:pt x="67144" y="334187"/>
                </a:lnTo>
                <a:cubicBezTo>
                  <a:pt x="63943" y="335025"/>
                  <a:pt x="60578" y="334759"/>
                  <a:pt x="57174" y="332638"/>
                </a:cubicBezTo>
                <a:cubicBezTo>
                  <a:pt x="55091" y="331355"/>
                  <a:pt x="52768" y="328955"/>
                  <a:pt x="51384" y="325170"/>
                </a:cubicBezTo>
                <a:cubicBezTo>
                  <a:pt x="49631" y="328040"/>
                  <a:pt x="47485" y="329425"/>
                  <a:pt x="46317" y="330009"/>
                </a:cubicBezTo>
                <a:cubicBezTo>
                  <a:pt x="40729" y="332803"/>
                  <a:pt x="36246" y="331558"/>
                  <a:pt x="32550" y="328574"/>
                </a:cubicBezTo>
                <a:cubicBezTo>
                  <a:pt x="31000" y="327316"/>
                  <a:pt x="29451" y="325450"/>
                  <a:pt x="28397" y="322846"/>
                </a:cubicBezTo>
                <a:cubicBezTo>
                  <a:pt x="28321" y="322630"/>
                  <a:pt x="28232" y="322389"/>
                  <a:pt x="28143" y="322160"/>
                </a:cubicBezTo>
                <a:cubicBezTo>
                  <a:pt x="26467" y="324459"/>
                  <a:pt x="24346" y="325780"/>
                  <a:pt x="22022" y="326516"/>
                </a:cubicBezTo>
                <a:cubicBezTo>
                  <a:pt x="19837" y="327202"/>
                  <a:pt x="17246" y="327431"/>
                  <a:pt x="14186" y="326377"/>
                </a:cubicBezTo>
                <a:cubicBezTo>
                  <a:pt x="10680" y="325170"/>
                  <a:pt x="6426" y="321690"/>
                  <a:pt x="4102" y="315036"/>
                </a:cubicBezTo>
                <a:cubicBezTo>
                  <a:pt x="546" y="304876"/>
                  <a:pt x="0" y="282041"/>
                  <a:pt x="63" y="278295"/>
                </a:cubicBezTo>
                <a:cubicBezTo>
                  <a:pt x="838" y="244944"/>
                  <a:pt x="9576" y="212432"/>
                  <a:pt x="10617" y="179095"/>
                </a:cubicBezTo>
                <a:cubicBezTo>
                  <a:pt x="10719" y="175691"/>
                  <a:pt x="10909" y="160553"/>
                  <a:pt x="9258" y="148755"/>
                </a:cubicBezTo>
                <a:cubicBezTo>
                  <a:pt x="8890" y="146165"/>
                  <a:pt x="7975" y="142698"/>
                  <a:pt x="7505" y="140996"/>
                </a:cubicBezTo>
                <a:cubicBezTo>
                  <a:pt x="3988" y="138596"/>
                  <a:pt x="1956" y="134328"/>
                  <a:pt x="2591" y="129820"/>
                </a:cubicBezTo>
                <a:cubicBezTo>
                  <a:pt x="3492" y="123508"/>
                  <a:pt x="9360" y="119126"/>
                  <a:pt x="15672" y="120015"/>
                </a:cubicBezTo>
                <a:cubicBezTo>
                  <a:pt x="18567" y="120434"/>
                  <a:pt x="21679" y="121870"/>
                  <a:pt x="24346" y="124626"/>
                </a:cubicBezTo>
                <a:lnTo>
                  <a:pt x="24435" y="124473"/>
                </a:lnTo>
                <a:cubicBezTo>
                  <a:pt x="25793" y="121959"/>
                  <a:pt x="27216" y="120244"/>
                  <a:pt x="28105" y="119431"/>
                </a:cubicBezTo>
                <a:cubicBezTo>
                  <a:pt x="30670" y="117069"/>
                  <a:pt x="33274" y="116421"/>
                  <a:pt x="35179" y="116243"/>
                </a:cubicBezTo>
                <a:cubicBezTo>
                  <a:pt x="38747" y="115913"/>
                  <a:pt x="41910" y="116967"/>
                  <a:pt x="44577" y="119634"/>
                </a:cubicBezTo>
                <a:cubicBezTo>
                  <a:pt x="48857" y="123914"/>
                  <a:pt x="51714" y="130455"/>
                  <a:pt x="53086" y="137808"/>
                </a:cubicBezTo>
                <a:cubicBezTo>
                  <a:pt x="53683" y="140970"/>
                  <a:pt x="54026" y="144298"/>
                  <a:pt x="54241" y="14748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 rot="0" flipH="0" flipV="0">
            <a:off x="9389340" y="9673971"/>
            <a:ext cx="61149" cy="83247"/>
          </a:xfrm>
          <a:custGeom>
            <a:pathLst>
              <a:path w="61149" h="83247">
                <a:moveTo>
                  <a:pt x="51066" y="23926"/>
                </a:moveTo>
                <a:cubicBezTo>
                  <a:pt x="51256" y="23876"/>
                  <a:pt x="51421" y="23812"/>
                  <a:pt x="51612" y="23749"/>
                </a:cubicBezTo>
                <a:close/>
                <a:moveTo>
                  <a:pt x="50787" y="24002"/>
                </a:moveTo>
                <a:lnTo>
                  <a:pt x="50571" y="24065"/>
                </a:lnTo>
                <a:lnTo>
                  <a:pt x="50584" y="24065"/>
                </a:lnTo>
                <a:close/>
                <a:moveTo>
                  <a:pt x="36868" y="9195"/>
                </a:moveTo>
                <a:cubicBezTo>
                  <a:pt x="37960" y="5893"/>
                  <a:pt x="40513" y="3124"/>
                  <a:pt x="44043" y="1917"/>
                </a:cubicBezTo>
                <a:cubicBezTo>
                  <a:pt x="49555" y="0"/>
                  <a:pt x="52945" y="1905"/>
                  <a:pt x="54571" y="2908"/>
                </a:cubicBezTo>
                <a:cubicBezTo>
                  <a:pt x="58406" y="5270"/>
                  <a:pt x="61149" y="9093"/>
                  <a:pt x="59917" y="15252"/>
                </a:cubicBezTo>
                <a:cubicBezTo>
                  <a:pt x="59676" y="16472"/>
                  <a:pt x="58990" y="18605"/>
                  <a:pt x="57238" y="20955"/>
                </a:cubicBezTo>
                <a:cubicBezTo>
                  <a:pt x="55968" y="22644"/>
                  <a:pt x="52932" y="25640"/>
                  <a:pt x="51815" y="27227"/>
                </a:cubicBezTo>
                <a:cubicBezTo>
                  <a:pt x="49543" y="30441"/>
                  <a:pt x="47244" y="33641"/>
                  <a:pt x="45098" y="36943"/>
                </a:cubicBezTo>
                <a:cubicBezTo>
                  <a:pt x="44628" y="37680"/>
                  <a:pt x="43929" y="38645"/>
                  <a:pt x="43104" y="39801"/>
                </a:cubicBezTo>
                <a:lnTo>
                  <a:pt x="42939" y="40867"/>
                </a:lnTo>
                <a:cubicBezTo>
                  <a:pt x="41288" y="51218"/>
                  <a:pt x="36830" y="65759"/>
                  <a:pt x="34087" y="70077"/>
                </a:cubicBezTo>
                <a:cubicBezTo>
                  <a:pt x="33045" y="71716"/>
                  <a:pt x="28372" y="76173"/>
                  <a:pt x="24714" y="77139"/>
                </a:cubicBezTo>
                <a:cubicBezTo>
                  <a:pt x="23749" y="77393"/>
                  <a:pt x="22784" y="77570"/>
                  <a:pt x="21844" y="77634"/>
                </a:cubicBezTo>
                <a:cubicBezTo>
                  <a:pt x="19545" y="81139"/>
                  <a:pt x="15380" y="83247"/>
                  <a:pt x="10922" y="82752"/>
                </a:cubicBezTo>
                <a:cubicBezTo>
                  <a:pt x="4584" y="82041"/>
                  <a:pt x="0" y="76326"/>
                  <a:pt x="711" y="69988"/>
                </a:cubicBezTo>
                <a:cubicBezTo>
                  <a:pt x="1549" y="62432"/>
                  <a:pt x="3822" y="55688"/>
                  <a:pt x="6883" y="48703"/>
                </a:cubicBezTo>
                <a:cubicBezTo>
                  <a:pt x="8204" y="45693"/>
                  <a:pt x="9652" y="42722"/>
                  <a:pt x="11125" y="39788"/>
                </a:cubicBezTo>
                <a:cubicBezTo>
                  <a:pt x="12420" y="37197"/>
                  <a:pt x="13805" y="34670"/>
                  <a:pt x="15164" y="32117"/>
                </a:cubicBezTo>
                <a:cubicBezTo>
                  <a:pt x="19786" y="23406"/>
                  <a:pt x="24117" y="20256"/>
                  <a:pt x="26022" y="19418"/>
                </a:cubicBezTo>
                <a:cubicBezTo>
                  <a:pt x="27343" y="18846"/>
                  <a:pt x="28588" y="18491"/>
                  <a:pt x="29781" y="18364"/>
                </a:cubicBezTo>
                <a:cubicBezTo>
                  <a:pt x="30823" y="16853"/>
                  <a:pt x="31864" y="15367"/>
                  <a:pt x="32918" y="13893"/>
                </a:cubicBezTo>
                <a:cubicBezTo>
                  <a:pt x="33617" y="12903"/>
                  <a:pt x="35445" y="10795"/>
                  <a:pt x="36868" y="919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 rot="0" flipH="0" flipV="0">
            <a:off x="8868922" y="9792640"/>
            <a:ext cx="436726" cy="346074"/>
          </a:xfrm>
          <a:custGeom>
            <a:pathLst>
              <a:path w="436726" h="346074">
                <a:moveTo>
                  <a:pt x="29438" y="328002"/>
                </a:moveTo>
                <a:cubicBezTo>
                  <a:pt x="26683" y="325971"/>
                  <a:pt x="24943" y="324358"/>
                  <a:pt x="24663" y="324040"/>
                </a:cubicBezTo>
                <a:cubicBezTo>
                  <a:pt x="14592" y="311721"/>
                  <a:pt x="8903" y="295084"/>
                  <a:pt x="1892" y="281076"/>
                </a:cubicBezTo>
                <a:cubicBezTo>
                  <a:pt x="724" y="278726"/>
                  <a:pt x="0" y="275717"/>
                  <a:pt x="292" y="271996"/>
                </a:cubicBezTo>
                <a:cubicBezTo>
                  <a:pt x="597" y="268122"/>
                  <a:pt x="2286" y="262623"/>
                  <a:pt x="5448" y="256133"/>
                </a:cubicBezTo>
                <a:cubicBezTo>
                  <a:pt x="19215" y="227914"/>
                  <a:pt x="62661" y="173393"/>
                  <a:pt x="69531" y="165366"/>
                </a:cubicBezTo>
                <a:cubicBezTo>
                  <a:pt x="101662" y="127901"/>
                  <a:pt x="135635" y="92913"/>
                  <a:pt x="178180" y="66852"/>
                </a:cubicBezTo>
                <a:cubicBezTo>
                  <a:pt x="208558" y="48221"/>
                  <a:pt x="270560" y="18592"/>
                  <a:pt x="327672" y="7747"/>
                </a:cubicBezTo>
                <a:cubicBezTo>
                  <a:pt x="368502" y="0"/>
                  <a:pt x="406856" y="2336"/>
                  <a:pt x="431443" y="22009"/>
                </a:cubicBezTo>
                <a:cubicBezTo>
                  <a:pt x="436726" y="26225"/>
                  <a:pt x="436574" y="30810"/>
                  <a:pt x="436333" y="33058"/>
                </a:cubicBezTo>
                <a:cubicBezTo>
                  <a:pt x="435926" y="36931"/>
                  <a:pt x="433742" y="42570"/>
                  <a:pt x="425741" y="43650"/>
                </a:cubicBezTo>
                <a:cubicBezTo>
                  <a:pt x="422579" y="44081"/>
                  <a:pt x="407834" y="41109"/>
                  <a:pt x="405281" y="40589"/>
                </a:cubicBezTo>
                <a:cubicBezTo>
                  <a:pt x="390321" y="39624"/>
                  <a:pt x="373290" y="42316"/>
                  <a:pt x="358367" y="43802"/>
                </a:cubicBezTo>
                <a:cubicBezTo>
                  <a:pt x="345185" y="45123"/>
                  <a:pt x="326859" y="50914"/>
                  <a:pt x="308482" y="58496"/>
                </a:cubicBezTo>
                <a:cubicBezTo>
                  <a:pt x="296290" y="66738"/>
                  <a:pt x="281012" y="75933"/>
                  <a:pt x="279183" y="77050"/>
                </a:cubicBezTo>
                <a:cubicBezTo>
                  <a:pt x="269937" y="82740"/>
                  <a:pt x="259714" y="86283"/>
                  <a:pt x="249465" y="89827"/>
                </a:cubicBezTo>
                <a:lnTo>
                  <a:pt x="249376" y="89903"/>
                </a:lnTo>
                <a:cubicBezTo>
                  <a:pt x="188873" y="134493"/>
                  <a:pt x="140105" y="180251"/>
                  <a:pt x="98614" y="242481"/>
                </a:cubicBezTo>
                <a:cubicBezTo>
                  <a:pt x="80860" y="269113"/>
                  <a:pt x="68338" y="292557"/>
                  <a:pt x="66534" y="325120"/>
                </a:cubicBezTo>
                <a:cubicBezTo>
                  <a:pt x="66458" y="326339"/>
                  <a:pt x="66344" y="327558"/>
                  <a:pt x="66217" y="328675"/>
                </a:cubicBezTo>
                <a:cubicBezTo>
                  <a:pt x="68376" y="334085"/>
                  <a:pt x="66166" y="340384"/>
                  <a:pt x="60908" y="343178"/>
                </a:cubicBezTo>
                <a:cubicBezTo>
                  <a:pt x="57187" y="345159"/>
                  <a:pt x="54266" y="345223"/>
                  <a:pt x="52259" y="344880"/>
                </a:cubicBezTo>
                <a:cubicBezTo>
                  <a:pt x="46722" y="346074"/>
                  <a:pt x="42150" y="344816"/>
                  <a:pt x="38327" y="342175"/>
                </a:cubicBezTo>
                <a:cubicBezTo>
                  <a:pt x="34594" y="339584"/>
                  <a:pt x="31279" y="334809"/>
                  <a:pt x="29438" y="32800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 rot="0" flipH="0" flipV="0">
            <a:off x="9266312" y="10219426"/>
            <a:ext cx="249223" cy="254240"/>
          </a:xfrm>
          <a:custGeom>
            <a:pathLst>
              <a:path w="249223" h="254240">
                <a:moveTo>
                  <a:pt x="101650" y="39738"/>
                </a:moveTo>
                <a:lnTo>
                  <a:pt x="99352" y="40284"/>
                </a:lnTo>
                <a:cubicBezTo>
                  <a:pt x="99441" y="40715"/>
                  <a:pt x="99542" y="41134"/>
                  <a:pt x="99669" y="41503"/>
                </a:cubicBezTo>
                <a:cubicBezTo>
                  <a:pt x="100380" y="43611"/>
                  <a:pt x="101536" y="45872"/>
                  <a:pt x="102958" y="48297"/>
                </a:cubicBezTo>
                <a:lnTo>
                  <a:pt x="103466" y="49161"/>
                </a:lnTo>
                <a:cubicBezTo>
                  <a:pt x="103428" y="47015"/>
                  <a:pt x="103224" y="44944"/>
                  <a:pt x="102818" y="43052"/>
                </a:cubicBezTo>
                <a:cubicBezTo>
                  <a:pt x="102589" y="41973"/>
                  <a:pt x="102005" y="40550"/>
                  <a:pt x="101650" y="39738"/>
                </a:cubicBezTo>
                <a:moveTo>
                  <a:pt x="204888" y="225932"/>
                </a:moveTo>
                <a:cubicBezTo>
                  <a:pt x="204799" y="227088"/>
                  <a:pt x="204888" y="228523"/>
                  <a:pt x="205459" y="230238"/>
                </a:cubicBezTo>
                <a:cubicBezTo>
                  <a:pt x="204989" y="228815"/>
                  <a:pt x="204799" y="227355"/>
                  <a:pt x="204888" y="225932"/>
                </a:cubicBezTo>
                <a:moveTo>
                  <a:pt x="12268" y="1156"/>
                </a:moveTo>
                <a:cubicBezTo>
                  <a:pt x="13678" y="521"/>
                  <a:pt x="15633" y="0"/>
                  <a:pt x="18237" y="0"/>
                </a:cubicBezTo>
                <a:cubicBezTo>
                  <a:pt x="20028" y="0"/>
                  <a:pt x="22187" y="330"/>
                  <a:pt x="24650" y="953"/>
                </a:cubicBezTo>
                <a:cubicBezTo>
                  <a:pt x="26403" y="1143"/>
                  <a:pt x="28410" y="1359"/>
                  <a:pt x="30251" y="1524"/>
                </a:cubicBezTo>
                <a:cubicBezTo>
                  <a:pt x="35649" y="2007"/>
                  <a:pt x="41338" y="1461"/>
                  <a:pt x="46761" y="1461"/>
                </a:cubicBezTo>
                <a:cubicBezTo>
                  <a:pt x="52032" y="1461"/>
                  <a:pt x="83401" y="9843"/>
                  <a:pt x="104926" y="16447"/>
                </a:cubicBezTo>
                <a:cubicBezTo>
                  <a:pt x="108165" y="16713"/>
                  <a:pt x="111022" y="17653"/>
                  <a:pt x="113524" y="19177"/>
                </a:cubicBezTo>
                <a:cubicBezTo>
                  <a:pt x="118617" y="20841"/>
                  <a:pt x="122490" y="22251"/>
                  <a:pt x="124319" y="23165"/>
                </a:cubicBezTo>
                <a:cubicBezTo>
                  <a:pt x="127316" y="24664"/>
                  <a:pt x="129932" y="27343"/>
                  <a:pt x="131253" y="30429"/>
                </a:cubicBezTo>
                <a:cubicBezTo>
                  <a:pt x="141502" y="54342"/>
                  <a:pt x="147776" y="78460"/>
                  <a:pt x="160705" y="101764"/>
                </a:cubicBezTo>
                <a:cubicBezTo>
                  <a:pt x="176973" y="131051"/>
                  <a:pt x="202767" y="155752"/>
                  <a:pt x="219836" y="184924"/>
                </a:cubicBezTo>
                <a:cubicBezTo>
                  <a:pt x="227862" y="198665"/>
                  <a:pt x="236054" y="213245"/>
                  <a:pt x="242391" y="227837"/>
                </a:cubicBezTo>
                <a:cubicBezTo>
                  <a:pt x="242645" y="228383"/>
                  <a:pt x="242899" y="229183"/>
                  <a:pt x="243166" y="230060"/>
                </a:cubicBezTo>
                <a:cubicBezTo>
                  <a:pt x="244359" y="231634"/>
                  <a:pt x="246455" y="233984"/>
                  <a:pt x="247331" y="235521"/>
                </a:cubicBezTo>
                <a:cubicBezTo>
                  <a:pt x="248868" y="238213"/>
                  <a:pt x="249223" y="240690"/>
                  <a:pt x="249185" y="242442"/>
                </a:cubicBezTo>
                <a:cubicBezTo>
                  <a:pt x="249109" y="245693"/>
                  <a:pt x="247915" y="248310"/>
                  <a:pt x="245947" y="250405"/>
                </a:cubicBezTo>
                <a:cubicBezTo>
                  <a:pt x="244245" y="252221"/>
                  <a:pt x="241565" y="254240"/>
                  <a:pt x="236904" y="254240"/>
                </a:cubicBezTo>
                <a:cubicBezTo>
                  <a:pt x="231355" y="254240"/>
                  <a:pt x="227316" y="251713"/>
                  <a:pt x="224535" y="247141"/>
                </a:cubicBezTo>
                <a:cubicBezTo>
                  <a:pt x="223633" y="245668"/>
                  <a:pt x="222884" y="243865"/>
                  <a:pt x="222325" y="241871"/>
                </a:cubicBezTo>
                <a:cubicBezTo>
                  <a:pt x="222160" y="241299"/>
                  <a:pt x="222033" y="240690"/>
                  <a:pt x="221931" y="240080"/>
                </a:cubicBezTo>
                <a:lnTo>
                  <a:pt x="221919" y="240042"/>
                </a:lnTo>
                <a:lnTo>
                  <a:pt x="220356" y="237845"/>
                </a:lnTo>
                <a:cubicBezTo>
                  <a:pt x="217651" y="238950"/>
                  <a:pt x="213905" y="239293"/>
                  <a:pt x="209587" y="236181"/>
                </a:cubicBezTo>
                <a:cubicBezTo>
                  <a:pt x="209028" y="235787"/>
                  <a:pt x="207428" y="234365"/>
                  <a:pt x="205612" y="231939"/>
                </a:cubicBezTo>
                <a:cubicBezTo>
                  <a:pt x="202742" y="228129"/>
                  <a:pt x="196772" y="219328"/>
                  <a:pt x="194385" y="216433"/>
                </a:cubicBezTo>
                <a:cubicBezTo>
                  <a:pt x="182790" y="202513"/>
                  <a:pt x="172439" y="185724"/>
                  <a:pt x="159015" y="173799"/>
                </a:cubicBezTo>
                <a:cubicBezTo>
                  <a:pt x="124497" y="143116"/>
                  <a:pt x="84226" y="121957"/>
                  <a:pt x="56400" y="83426"/>
                </a:cubicBezTo>
                <a:cubicBezTo>
                  <a:pt x="53505" y="79425"/>
                  <a:pt x="42087" y="60870"/>
                  <a:pt x="37122" y="49771"/>
                </a:cubicBezTo>
                <a:cubicBezTo>
                  <a:pt x="29692" y="44614"/>
                  <a:pt x="21806" y="39192"/>
                  <a:pt x="15710" y="33947"/>
                </a:cubicBezTo>
                <a:cubicBezTo>
                  <a:pt x="8699" y="27902"/>
                  <a:pt x="3848" y="21705"/>
                  <a:pt x="2044" y="16409"/>
                </a:cubicBezTo>
                <a:cubicBezTo>
                  <a:pt x="0" y="10363"/>
                  <a:pt x="3238" y="3798"/>
                  <a:pt x="9296" y="1753"/>
                </a:cubicBezTo>
                <a:cubicBezTo>
                  <a:pt x="10274" y="1410"/>
                  <a:pt x="11277" y="1219"/>
                  <a:pt x="12268" y="1156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 rot="0" flipH="0" flipV="0">
            <a:off x="9354635" y="10242180"/>
            <a:ext cx="32409" cy="48437"/>
          </a:xfrm>
          <a:custGeom>
            <a:pathLst>
              <a:path w="32409" h="48437">
                <a:moveTo>
                  <a:pt x="6692" y="33591"/>
                </a:moveTo>
                <a:lnTo>
                  <a:pt x="6680" y="33654"/>
                </a:lnTo>
                <a:lnTo>
                  <a:pt x="6704" y="33452"/>
                </a:lnTo>
                <a:lnTo>
                  <a:pt x="6704" y="33439"/>
                </a:lnTo>
                <a:close/>
                <a:moveTo>
                  <a:pt x="8711" y="41757"/>
                </a:moveTo>
                <a:cubicBezTo>
                  <a:pt x="7288" y="40385"/>
                  <a:pt x="5537" y="38632"/>
                  <a:pt x="5245" y="38074"/>
                </a:cubicBezTo>
                <a:cubicBezTo>
                  <a:pt x="3302" y="34378"/>
                  <a:pt x="2463" y="27953"/>
                  <a:pt x="1397" y="24041"/>
                </a:cubicBezTo>
                <a:cubicBezTo>
                  <a:pt x="571" y="20993"/>
                  <a:pt x="0" y="12776"/>
                  <a:pt x="165" y="11608"/>
                </a:cubicBezTo>
                <a:cubicBezTo>
                  <a:pt x="1308" y="3912"/>
                  <a:pt x="7174" y="2324"/>
                  <a:pt x="9371" y="1880"/>
                </a:cubicBezTo>
                <a:cubicBezTo>
                  <a:pt x="10578" y="1638"/>
                  <a:pt x="20319" y="0"/>
                  <a:pt x="23036" y="10884"/>
                </a:cubicBezTo>
                <a:cubicBezTo>
                  <a:pt x="23621" y="13233"/>
                  <a:pt x="24332" y="15431"/>
                  <a:pt x="25132" y="17564"/>
                </a:cubicBezTo>
                <a:cubicBezTo>
                  <a:pt x="25983" y="18212"/>
                  <a:pt x="26961" y="19037"/>
                  <a:pt x="28040" y="20130"/>
                </a:cubicBezTo>
                <a:cubicBezTo>
                  <a:pt x="30669" y="22758"/>
                  <a:pt x="31774" y="26353"/>
                  <a:pt x="31330" y="29769"/>
                </a:cubicBezTo>
                <a:cubicBezTo>
                  <a:pt x="32015" y="32512"/>
                  <a:pt x="32409" y="35457"/>
                  <a:pt x="31926" y="37896"/>
                </a:cubicBezTo>
                <a:cubicBezTo>
                  <a:pt x="30834" y="43369"/>
                  <a:pt x="27583" y="45262"/>
                  <a:pt x="25843" y="46176"/>
                </a:cubicBezTo>
                <a:cubicBezTo>
                  <a:pt x="22541" y="47916"/>
                  <a:pt x="18756" y="48437"/>
                  <a:pt x="14832" y="46138"/>
                </a:cubicBezTo>
                <a:cubicBezTo>
                  <a:pt x="12483" y="45452"/>
                  <a:pt x="10349" y="43992"/>
                  <a:pt x="8800" y="41871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 rot="0" flipH="0" flipV="0">
            <a:off x="9367233" y="10242108"/>
            <a:ext cx="187006" cy="91629"/>
          </a:xfrm>
          <a:custGeom>
            <a:pathLst>
              <a:path w="187006" h="91629">
                <a:moveTo>
                  <a:pt x="163499" y="21297"/>
                </a:moveTo>
                <a:cubicBezTo>
                  <a:pt x="163613" y="20891"/>
                  <a:pt x="163714" y="20548"/>
                  <a:pt x="163778" y="20345"/>
                </a:cubicBezTo>
                <a:cubicBezTo>
                  <a:pt x="163676" y="20650"/>
                  <a:pt x="163587" y="20980"/>
                  <a:pt x="163499" y="21297"/>
                </a:cubicBezTo>
                <a:moveTo>
                  <a:pt x="24866" y="24497"/>
                </a:moveTo>
                <a:cubicBezTo>
                  <a:pt x="17907" y="24205"/>
                  <a:pt x="11709" y="23189"/>
                  <a:pt x="10477" y="22973"/>
                </a:cubicBezTo>
                <a:cubicBezTo>
                  <a:pt x="5219" y="21995"/>
                  <a:pt x="3416" y="18859"/>
                  <a:pt x="3327" y="18745"/>
                </a:cubicBezTo>
                <a:cubicBezTo>
                  <a:pt x="0" y="14554"/>
                  <a:pt x="304" y="10515"/>
                  <a:pt x="1702" y="7150"/>
                </a:cubicBezTo>
                <a:cubicBezTo>
                  <a:pt x="2248" y="5842"/>
                  <a:pt x="4457" y="0"/>
                  <a:pt x="12395" y="0"/>
                </a:cubicBezTo>
                <a:cubicBezTo>
                  <a:pt x="34417" y="0"/>
                  <a:pt x="57696" y="4305"/>
                  <a:pt x="79768" y="5880"/>
                </a:cubicBezTo>
                <a:cubicBezTo>
                  <a:pt x="81965" y="6045"/>
                  <a:pt x="83972" y="6794"/>
                  <a:pt x="85648" y="7988"/>
                </a:cubicBezTo>
                <a:cubicBezTo>
                  <a:pt x="103479" y="9575"/>
                  <a:pt x="121577" y="10210"/>
                  <a:pt x="139192" y="11747"/>
                </a:cubicBezTo>
                <a:cubicBezTo>
                  <a:pt x="147802" y="12496"/>
                  <a:pt x="172211" y="11341"/>
                  <a:pt x="176579" y="12306"/>
                </a:cubicBezTo>
                <a:cubicBezTo>
                  <a:pt x="180758" y="13220"/>
                  <a:pt x="182853" y="15468"/>
                  <a:pt x="183857" y="16764"/>
                </a:cubicBezTo>
                <a:cubicBezTo>
                  <a:pt x="186485" y="20154"/>
                  <a:pt x="187006" y="23798"/>
                  <a:pt x="185724" y="27647"/>
                </a:cubicBezTo>
                <a:cubicBezTo>
                  <a:pt x="184873" y="30186"/>
                  <a:pt x="183133" y="41147"/>
                  <a:pt x="181012" y="45833"/>
                </a:cubicBezTo>
                <a:cubicBezTo>
                  <a:pt x="178535" y="51268"/>
                  <a:pt x="174471" y="53529"/>
                  <a:pt x="171703" y="54228"/>
                </a:cubicBezTo>
                <a:cubicBezTo>
                  <a:pt x="161556" y="56768"/>
                  <a:pt x="144500" y="55663"/>
                  <a:pt x="125628" y="52894"/>
                </a:cubicBezTo>
                <a:cubicBezTo>
                  <a:pt x="100469" y="49198"/>
                  <a:pt x="71666" y="42848"/>
                  <a:pt x="54318" y="42137"/>
                </a:cubicBezTo>
                <a:cubicBezTo>
                  <a:pt x="42849" y="41655"/>
                  <a:pt x="33388" y="43483"/>
                  <a:pt x="29502" y="49427"/>
                </a:cubicBezTo>
                <a:cubicBezTo>
                  <a:pt x="27952" y="51789"/>
                  <a:pt x="28118" y="54825"/>
                  <a:pt x="29400" y="58317"/>
                </a:cubicBezTo>
                <a:cubicBezTo>
                  <a:pt x="30848" y="62267"/>
                  <a:pt x="33591" y="66508"/>
                  <a:pt x="37630" y="71106"/>
                </a:cubicBezTo>
                <a:cubicBezTo>
                  <a:pt x="41834" y="75907"/>
                  <a:pt x="41364" y="83209"/>
                  <a:pt x="36563" y="87425"/>
                </a:cubicBezTo>
                <a:cubicBezTo>
                  <a:pt x="31762" y="91629"/>
                  <a:pt x="24460" y="91159"/>
                  <a:pt x="20256" y="86359"/>
                </a:cubicBezTo>
                <a:cubicBezTo>
                  <a:pt x="2463" y="66102"/>
                  <a:pt x="2463" y="48513"/>
                  <a:pt x="10147" y="36778"/>
                </a:cubicBezTo>
                <a:cubicBezTo>
                  <a:pt x="13386" y="31825"/>
                  <a:pt x="18402" y="27596"/>
                  <a:pt x="24866" y="2449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 rot="0" flipH="0" flipV="0">
            <a:off x="9690026" y="10599629"/>
            <a:ext cx="257961" cy="142315"/>
          </a:xfrm>
          <a:custGeom>
            <a:pathLst>
              <a:path w="257961" h="142315">
                <a:moveTo>
                  <a:pt x="11188" y="26669"/>
                </a:moveTo>
                <a:cubicBezTo>
                  <a:pt x="9639" y="25831"/>
                  <a:pt x="8280" y="24993"/>
                  <a:pt x="7188" y="24231"/>
                </a:cubicBezTo>
                <a:cubicBezTo>
                  <a:pt x="1537" y="20154"/>
                  <a:pt x="0" y="15074"/>
                  <a:pt x="0" y="12001"/>
                </a:cubicBezTo>
                <a:cubicBezTo>
                  <a:pt x="0" y="7772"/>
                  <a:pt x="1790" y="5206"/>
                  <a:pt x="3556" y="3479"/>
                </a:cubicBezTo>
                <a:cubicBezTo>
                  <a:pt x="5372" y="1689"/>
                  <a:pt x="7658" y="508"/>
                  <a:pt x="10465" y="190"/>
                </a:cubicBezTo>
                <a:cubicBezTo>
                  <a:pt x="12153" y="0"/>
                  <a:pt x="14464" y="114"/>
                  <a:pt x="17017" y="1282"/>
                </a:cubicBezTo>
                <a:cubicBezTo>
                  <a:pt x="18439" y="1943"/>
                  <a:pt x="20751" y="3657"/>
                  <a:pt x="21855" y="4610"/>
                </a:cubicBezTo>
                <a:cubicBezTo>
                  <a:pt x="22135" y="4851"/>
                  <a:pt x="22427" y="5105"/>
                  <a:pt x="22732" y="5334"/>
                </a:cubicBezTo>
                <a:cubicBezTo>
                  <a:pt x="26161" y="5689"/>
                  <a:pt x="29145" y="7531"/>
                  <a:pt x="31025" y="10223"/>
                </a:cubicBezTo>
                <a:lnTo>
                  <a:pt x="38023" y="13462"/>
                </a:lnTo>
                <a:cubicBezTo>
                  <a:pt x="39470" y="14147"/>
                  <a:pt x="40905" y="14808"/>
                  <a:pt x="42341" y="15506"/>
                </a:cubicBezTo>
                <a:lnTo>
                  <a:pt x="42671" y="15671"/>
                </a:lnTo>
                <a:cubicBezTo>
                  <a:pt x="55409" y="18275"/>
                  <a:pt x="78193" y="17995"/>
                  <a:pt x="88873" y="18453"/>
                </a:cubicBezTo>
                <a:cubicBezTo>
                  <a:pt x="110908" y="19367"/>
                  <a:pt x="168617" y="19557"/>
                  <a:pt x="208863" y="27151"/>
                </a:cubicBezTo>
                <a:cubicBezTo>
                  <a:pt x="228751" y="30910"/>
                  <a:pt x="244652" y="36994"/>
                  <a:pt x="252310" y="44664"/>
                </a:cubicBezTo>
                <a:cubicBezTo>
                  <a:pt x="254456" y="46823"/>
                  <a:pt x="256526" y="50621"/>
                  <a:pt x="257072" y="55942"/>
                </a:cubicBezTo>
                <a:cubicBezTo>
                  <a:pt x="257961" y="64553"/>
                  <a:pt x="254786" y="80986"/>
                  <a:pt x="254227" y="85419"/>
                </a:cubicBezTo>
                <a:cubicBezTo>
                  <a:pt x="253478" y="91451"/>
                  <a:pt x="249033" y="98754"/>
                  <a:pt x="241565" y="105345"/>
                </a:cubicBezTo>
                <a:cubicBezTo>
                  <a:pt x="228599" y="116800"/>
                  <a:pt x="206666" y="127418"/>
                  <a:pt x="198068" y="129221"/>
                </a:cubicBezTo>
                <a:cubicBezTo>
                  <a:pt x="135825" y="142315"/>
                  <a:pt x="86803" y="109219"/>
                  <a:pt x="45122" y="69518"/>
                </a:cubicBezTo>
                <a:cubicBezTo>
                  <a:pt x="34721" y="59612"/>
                  <a:pt x="25843" y="48449"/>
                  <a:pt x="17411" y="36765"/>
                </a:cubicBezTo>
                <a:cubicBezTo>
                  <a:pt x="17055" y="36270"/>
                  <a:pt x="13575" y="31431"/>
                  <a:pt x="11467" y="27265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 rot="0" flipH="0" flipV="0">
            <a:off x="9667599" y="10591818"/>
            <a:ext cx="60781" cy="59409"/>
          </a:xfrm>
          <a:custGeom>
            <a:pathLst>
              <a:path w="60781" h="59409">
                <a:moveTo>
                  <a:pt x="23482" y="11175"/>
                </a:moveTo>
                <a:cubicBezTo>
                  <a:pt x="19215" y="10325"/>
                  <a:pt x="16370" y="11822"/>
                  <a:pt x="14580" y="13194"/>
                </a:cubicBezTo>
                <a:cubicBezTo>
                  <a:pt x="17069" y="11390"/>
                  <a:pt x="20269" y="10579"/>
                  <a:pt x="23482" y="11175"/>
                </a:cubicBezTo>
                <a:moveTo>
                  <a:pt x="12992" y="14578"/>
                </a:moveTo>
                <a:lnTo>
                  <a:pt x="13005" y="14565"/>
                </a:lnTo>
                <a:lnTo>
                  <a:pt x="13145" y="14426"/>
                </a:lnTo>
                <a:close/>
                <a:moveTo>
                  <a:pt x="5449" y="23532"/>
                </a:moveTo>
                <a:cubicBezTo>
                  <a:pt x="4471" y="22439"/>
                  <a:pt x="3124" y="20433"/>
                  <a:pt x="2299" y="18667"/>
                </a:cubicBezTo>
                <a:cubicBezTo>
                  <a:pt x="1372" y="16699"/>
                  <a:pt x="991" y="14896"/>
                  <a:pt x="927" y="14337"/>
                </a:cubicBezTo>
                <a:cubicBezTo>
                  <a:pt x="0" y="7632"/>
                  <a:pt x="4026" y="4445"/>
                  <a:pt x="5893" y="3162"/>
                </a:cubicBezTo>
                <a:cubicBezTo>
                  <a:pt x="8662" y="1295"/>
                  <a:pt x="12421" y="0"/>
                  <a:pt x="17247" y="2235"/>
                </a:cubicBezTo>
                <a:cubicBezTo>
                  <a:pt x="17958" y="2565"/>
                  <a:pt x="20079" y="3378"/>
                  <a:pt x="22149" y="6476"/>
                </a:cubicBezTo>
                <a:cubicBezTo>
                  <a:pt x="22911" y="7632"/>
                  <a:pt x="23735" y="8724"/>
                  <a:pt x="24574" y="9766"/>
                </a:cubicBezTo>
                <a:cubicBezTo>
                  <a:pt x="26669" y="11657"/>
                  <a:pt x="29362" y="14083"/>
                  <a:pt x="29908" y="14680"/>
                </a:cubicBezTo>
                <a:cubicBezTo>
                  <a:pt x="30530" y="15378"/>
                  <a:pt x="31013" y="16051"/>
                  <a:pt x="31406" y="16712"/>
                </a:cubicBezTo>
                <a:cubicBezTo>
                  <a:pt x="33172" y="18248"/>
                  <a:pt x="34988" y="19684"/>
                  <a:pt x="36829" y="21080"/>
                </a:cubicBezTo>
                <a:cubicBezTo>
                  <a:pt x="43548" y="26237"/>
                  <a:pt x="50482" y="31037"/>
                  <a:pt x="56692" y="37248"/>
                </a:cubicBezTo>
                <a:cubicBezTo>
                  <a:pt x="59143" y="39699"/>
                  <a:pt x="60781" y="43344"/>
                  <a:pt x="60781" y="46811"/>
                </a:cubicBezTo>
                <a:cubicBezTo>
                  <a:pt x="60781" y="50938"/>
                  <a:pt x="59067" y="53770"/>
                  <a:pt x="56743" y="55815"/>
                </a:cubicBezTo>
                <a:cubicBezTo>
                  <a:pt x="54711" y="57606"/>
                  <a:pt x="51510" y="59409"/>
                  <a:pt x="46735" y="58711"/>
                </a:cubicBezTo>
                <a:cubicBezTo>
                  <a:pt x="44563" y="58406"/>
                  <a:pt x="39483" y="56259"/>
                  <a:pt x="33743" y="52526"/>
                </a:cubicBezTo>
                <a:cubicBezTo>
                  <a:pt x="24193" y="46315"/>
                  <a:pt x="10998" y="36016"/>
                  <a:pt x="9195" y="34212"/>
                </a:cubicBezTo>
                <a:cubicBezTo>
                  <a:pt x="4636" y="29653"/>
                  <a:pt x="5309" y="25818"/>
                  <a:pt x="5309" y="25589"/>
                </a:cubicBezTo>
                <a:cubicBezTo>
                  <a:pt x="5296" y="24852"/>
                  <a:pt x="5347" y="24167"/>
                  <a:pt x="5449" y="2353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 rot="0" flipH="0" flipV="0">
            <a:off x="10133087" y="10450175"/>
            <a:ext cx="261251" cy="289686"/>
          </a:xfrm>
          <a:custGeom>
            <a:pathLst>
              <a:path w="261251" h="289686">
                <a:moveTo>
                  <a:pt x="8547" y="233819"/>
                </a:moveTo>
                <a:lnTo>
                  <a:pt x="8826" y="233945"/>
                </a:lnTo>
                <a:lnTo>
                  <a:pt x="8826" y="233895"/>
                </a:lnTo>
                <a:lnTo>
                  <a:pt x="8357" y="233718"/>
                </a:lnTo>
                <a:lnTo>
                  <a:pt x="8281" y="233680"/>
                </a:lnTo>
                <a:close/>
                <a:moveTo>
                  <a:pt x="208292" y="16421"/>
                </a:moveTo>
                <a:cubicBezTo>
                  <a:pt x="208432" y="14605"/>
                  <a:pt x="208813" y="11303"/>
                  <a:pt x="209549" y="9499"/>
                </a:cubicBezTo>
                <a:cubicBezTo>
                  <a:pt x="210527" y="7112"/>
                  <a:pt x="212013" y="5347"/>
                  <a:pt x="213601" y="4102"/>
                </a:cubicBezTo>
                <a:cubicBezTo>
                  <a:pt x="216992" y="1448"/>
                  <a:pt x="221322" y="0"/>
                  <a:pt x="226999" y="2845"/>
                </a:cubicBezTo>
                <a:cubicBezTo>
                  <a:pt x="244563" y="11620"/>
                  <a:pt x="253288" y="21399"/>
                  <a:pt x="257225" y="31508"/>
                </a:cubicBezTo>
                <a:cubicBezTo>
                  <a:pt x="261251" y="41884"/>
                  <a:pt x="260387" y="53162"/>
                  <a:pt x="256578" y="65760"/>
                </a:cubicBezTo>
                <a:cubicBezTo>
                  <a:pt x="252653" y="78778"/>
                  <a:pt x="245414" y="93624"/>
                  <a:pt x="240588" y="111087"/>
                </a:cubicBezTo>
                <a:cubicBezTo>
                  <a:pt x="234518" y="133007"/>
                  <a:pt x="230619" y="155626"/>
                  <a:pt x="225475" y="177774"/>
                </a:cubicBezTo>
                <a:cubicBezTo>
                  <a:pt x="222872" y="188989"/>
                  <a:pt x="216674" y="217652"/>
                  <a:pt x="208457" y="237565"/>
                </a:cubicBezTo>
                <a:cubicBezTo>
                  <a:pt x="204088" y="248131"/>
                  <a:pt x="198780" y="256399"/>
                  <a:pt x="193624" y="260425"/>
                </a:cubicBezTo>
                <a:cubicBezTo>
                  <a:pt x="182943" y="268731"/>
                  <a:pt x="164845" y="274611"/>
                  <a:pt x="144906" y="278243"/>
                </a:cubicBezTo>
                <a:cubicBezTo>
                  <a:pt x="117538" y="283234"/>
                  <a:pt x="86702" y="284479"/>
                  <a:pt x="70611" y="285000"/>
                </a:cubicBezTo>
                <a:cubicBezTo>
                  <a:pt x="62217" y="285279"/>
                  <a:pt x="51650" y="288187"/>
                  <a:pt x="41605" y="288987"/>
                </a:cubicBezTo>
                <a:cubicBezTo>
                  <a:pt x="32575" y="289686"/>
                  <a:pt x="23914" y="288822"/>
                  <a:pt x="16611" y="285165"/>
                </a:cubicBezTo>
                <a:cubicBezTo>
                  <a:pt x="11912" y="282815"/>
                  <a:pt x="7519" y="277037"/>
                  <a:pt x="5474" y="268553"/>
                </a:cubicBezTo>
                <a:cubicBezTo>
                  <a:pt x="2883" y="257834"/>
                  <a:pt x="3201" y="241515"/>
                  <a:pt x="2655" y="235774"/>
                </a:cubicBezTo>
                <a:lnTo>
                  <a:pt x="2020" y="227495"/>
                </a:lnTo>
                <a:cubicBezTo>
                  <a:pt x="0" y="222720"/>
                  <a:pt x="1410" y="217005"/>
                  <a:pt x="5728" y="213753"/>
                </a:cubicBezTo>
                <a:cubicBezTo>
                  <a:pt x="8966" y="211328"/>
                  <a:pt x="12255" y="210985"/>
                  <a:pt x="15354" y="211696"/>
                </a:cubicBezTo>
                <a:cubicBezTo>
                  <a:pt x="17703" y="212229"/>
                  <a:pt x="20751" y="213538"/>
                  <a:pt x="22936" y="217297"/>
                </a:cubicBezTo>
                <a:cubicBezTo>
                  <a:pt x="23494" y="218237"/>
                  <a:pt x="24358" y="220218"/>
                  <a:pt x="24790" y="222974"/>
                </a:cubicBezTo>
                <a:lnTo>
                  <a:pt x="24917" y="223850"/>
                </a:lnTo>
                <a:cubicBezTo>
                  <a:pt x="32638" y="224053"/>
                  <a:pt x="40233" y="225196"/>
                  <a:pt x="48082" y="225196"/>
                </a:cubicBezTo>
                <a:cubicBezTo>
                  <a:pt x="57187" y="225196"/>
                  <a:pt x="66408" y="226936"/>
                  <a:pt x="75653" y="228778"/>
                </a:cubicBezTo>
                <a:cubicBezTo>
                  <a:pt x="81241" y="228460"/>
                  <a:pt x="85966" y="228143"/>
                  <a:pt x="89026" y="227977"/>
                </a:cubicBezTo>
                <a:cubicBezTo>
                  <a:pt x="99326" y="227457"/>
                  <a:pt x="103466" y="226923"/>
                  <a:pt x="113576" y="227279"/>
                </a:cubicBezTo>
                <a:cubicBezTo>
                  <a:pt x="116090" y="227368"/>
                  <a:pt x="118706" y="227533"/>
                  <a:pt x="121310" y="227851"/>
                </a:cubicBezTo>
                <a:cubicBezTo>
                  <a:pt x="136131" y="220993"/>
                  <a:pt x="147777" y="207251"/>
                  <a:pt x="157365" y="191097"/>
                </a:cubicBezTo>
                <a:cubicBezTo>
                  <a:pt x="177380" y="157340"/>
                  <a:pt x="187959" y="112598"/>
                  <a:pt x="193928" y="85445"/>
                </a:cubicBezTo>
                <a:cubicBezTo>
                  <a:pt x="198907" y="62687"/>
                  <a:pt x="204228" y="39357"/>
                  <a:pt x="208292" y="16421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 rot="0" flipH="0" flipV="0">
            <a:off x="10351360" y="10461982"/>
            <a:ext cx="331469" cy="196176"/>
          </a:xfrm>
          <a:custGeom>
            <a:pathLst>
              <a:path w="331469" h="196176">
                <a:moveTo>
                  <a:pt x="21018" y="54406"/>
                </a:moveTo>
                <a:cubicBezTo>
                  <a:pt x="19837" y="52971"/>
                  <a:pt x="18072" y="51752"/>
                  <a:pt x="15380" y="51066"/>
                </a:cubicBezTo>
                <a:cubicBezTo>
                  <a:pt x="17615" y="51625"/>
                  <a:pt x="19558" y="52819"/>
                  <a:pt x="21018" y="54406"/>
                </a:cubicBezTo>
                <a:moveTo>
                  <a:pt x="45084" y="18948"/>
                </a:moveTo>
                <a:cubicBezTo>
                  <a:pt x="66191" y="9703"/>
                  <a:pt x="88023" y="0"/>
                  <a:pt x="111962" y="5321"/>
                </a:cubicBezTo>
                <a:cubicBezTo>
                  <a:pt x="115048" y="5994"/>
                  <a:pt x="119341" y="8280"/>
                  <a:pt x="123824" y="11989"/>
                </a:cubicBezTo>
                <a:cubicBezTo>
                  <a:pt x="129806" y="16954"/>
                  <a:pt x="137121" y="25057"/>
                  <a:pt x="142175" y="28435"/>
                </a:cubicBezTo>
                <a:cubicBezTo>
                  <a:pt x="174459" y="49962"/>
                  <a:pt x="209866" y="67702"/>
                  <a:pt x="244779" y="88327"/>
                </a:cubicBezTo>
                <a:cubicBezTo>
                  <a:pt x="245363" y="88657"/>
                  <a:pt x="245947" y="89013"/>
                  <a:pt x="246544" y="89343"/>
                </a:cubicBezTo>
                <a:cubicBezTo>
                  <a:pt x="254278" y="91985"/>
                  <a:pt x="262889" y="95071"/>
                  <a:pt x="269747" y="98843"/>
                </a:cubicBezTo>
                <a:cubicBezTo>
                  <a:pt x="272439" y="100329"/>
                  <a:pt x="274903" y="101942"/>
                  <a:pt x="277075" y="103656"/>
                </a:cubicBezTo>
                <a:cubicBezTo>
                  <a:pt x="283031" y="106133"/>
                  <a:pt x="289000" y="108609"/>
                  <a:pt x="294906" y="111289"/>
                </a:cubicBezTo>
                <a:cubicBezTo>
                  <a:pt x="296049" y="111822"/>
                  <a:pt x="318655" y="122998"/>
                  <a:pt x="322414" y="125970"/>
                </a:cubicBezTo>
                <a:cubicBezTo>
                  <a:pt x="331469" y="133069"/>
                  <a:pt x="326148" y="141578"/>
                  <a:pt x="323913" y="143826"/>
                </a:cubicBezTo>
                <a:cubicBezTo>
                  <a:pt x="323062" y="144664"/>
                  <a:pt x="321576" y="145731"/>
                  <a:pt x="319620" y="146912"/>
                </a:cubicBezTo>
                <a:cubicBezTo>
                  <a:pt x="319417" y="150329"/>
                  <a:pt x="317956" y="154532"/>
                  <a:pt x="314019" y="158609"/>
                </a:cubicBezTo>
                <a:cubicBezTo>
                  <a:pt x="306158" y="166801"/>
                  <a:pt x="283730" y="180186"/>
                  <a:pt x="279996" y="182345"/>
                </a:cubicBezTo>
                <a:lnTo>
                  <a:pt x="279107" y="182853"/>
                </a:lnTo>
                <a:cubicBezTo>
                  <a:pt x="276186" y="185381"/>
                  <a:pt x="273252" y="187578"/>
                  <a:pt x="270242" y="189305"/>
                </a:cubicBezTo>
                <a:cubicBezTo>
                  <a:pt x="269582" y="189686"/>
                  <a:pt x="266966" y="190816"/>
                  <a:pt x="264553" y="191311"/>
                </a:cubicBezTo>
                <a:lnTo>
                  <a:pt x="264172" y="191553"/>
                </a:lnTo>
                <a:cubicBezTo>
                  <a:pt x="263461" y="192162"/>
                  <a:pt x="261352" y="193877"/>
                  <a:pt x="260514" y="194372"/>
                </a:cubicBezTo>
                <a:cubicBezTo>
                  <a:pt x="258342" y="195604"/>
                  <a:pt x="256336" y="195972"/>
                  <a:pt x="254837" y="196023"/>
                </a:cubicBezTo>
                <a:cubicBezTo>
                  <a:pt x="251408" y="196176"/>
                  <a:pt x="248652" y="194994"/>
                  <a:pt x="246443" y="192988"/>
                </a:cubicBezTo>
                <a:cubicBezTo>
                  <a:pt x="245160" y="191819"/>
                  <a:pt x="243699" y="190143"/>
                  <a:pt x="243001" y="187514"/>
                </a:cubicBezTo>
                <a:cubicBezTo>
                  <a:pt x="242417" y="187324"/>
                  <a:pt x="241858" y="187057"/>
                  <a:pt x="241324" y="186778"/>
                </a:cubicBezTo>
                <a:cubicBezTo>
                  <a:pt x="239140" y="185596"/>
                  <a:pt x="236587" y="183552"/>
                  <a:pt x="235546" y="179335"/>
                </a:cubicBezTo>
                <a:cubicBezTo>
                  <a:pt x="235343" y="178497"/>
                  <a:pt x="235089" y="177240"/>
                  <a:pt x="235228" y="175475"/>
                </a:cubicBezTo>
                <a:cubicBezTo>
                  <a:pt x="235292" y="174700"/>
                  <a:pt x="235851" y="171931"/>
                  <a:pt x="237616" y="166610"/>
                </a:cubicBezTo>
                <a:cubicBezTo>
                  <a:pt x="238251" y="164730"/>
                  <a:pt x="239318" y="163092"/>
                  <a:pt x="240689" y="161822"/>
                </a:cubicBezTo>
                <a:lnTo>
                  <a:pt x="241108" y="160832"/>
                </a:lnTo>
                <a:cubicBezTo>
                  <a:pt x="242379" y="156894"/>
                  <a:pt x="244512" y="151548"/>
                  <a:pt x="246671" y="146430"/>
                </a:cubicBezTo>
                <a:cubicBezTo>
                  <a:pt x="240575" y="143344"/>
                  <a:pt x="233704" y="141172"/>
                  <a:pt x="226872" y="138810"/>
                </a:cubicBezTo>
                <a:cubicBezTo>
                  <a:pt x="215886" y="135038"/>
                  <a:pt x="204964" y="130885"/>
                  <a:pt x="195960" y="124141"/>
                </a:cubicBezTo>
                <a:cubicBezTo>
                  <a:pt x="188505" y="118541"/>
                  <a:pt x="182650" y="110959"/>
                  <a:pt x="176631" y="103389"/>
                </a:cubicBezTo>
                <a:cubicBezTo>
                  <a:pt x="172097" y="97713"/>
                  <a:pt x="167499" y="91972"/>
                  <a:pt x="161035" y="88162"/>
                </a:cubicBezTo>
                <a:cubicBezTo>
                  <a:pt x="146989" y="79882"/>
                  <a:pt x="130530" y="73582"/>
                  <a:pt x="115467" y="67448"/>
                </a:cubicBezTo>
                <a:cubicBezTo>
                  <a:pt x="105028" y="63194"/>
                  <a:pt x="93306" y="58088"/>
                  <a:pt x="81343" y="54964"/>
                </a:cubicBezTo>
                <a:cubicBezTo>
                  <a:pt x="70992" y="52260"/>
                  <a:pt x="60426" y="50952"/>
                  <a:pt x="50520" y="53962"/>
                </a:cubicBezTo>
                <a:cubicBezTo>
                  <a:pt x="40995" y="56857"/>
                  <a:pt x="32676" y="61251"/>
                  <a:pt x="24218" y="66547"/>
                </a:cubicBezTo>
                <a:lnTo>
                  <a:pt x="22948" y="67372"/>
                </a:lnTo>
                <a:cubicBezTo>
                  <a:pt x="20612" y="72173"/>
                  <a:pt x="15151" y="74853"/>
                  <a:pt x="9766" y="73506"/>
                </a:cubicBezTo>
                <a:cubicBezTo>
                  <a:pt x="5270" y="72376"/>
                  <a:pt x="3124" y="69785"/>
                  <a:pt x="1880" y="67537"/>
                </a:cubicBezTo>
                <a:cubicBezTo>
                  <a:pt x="533" y="65086"/>
                  <a:pt x="0" y="62305"/>
                  <a:pt x="648" y="59206"/>
                </a:cubicBezTo>
                <a:cubicBezTo>
                  <a:pt x="1029" y="57441"/>
                  <a:pt x="1968" y="55079"/>
                  <a:pt x="4102" y="52794"/>
                </a:cubicBezTo>
                <a:cubicBezTo>
                  <a:pt x="5893" y="50914"/>
                  <a:pt x="9931" y="48209"/>
                  <a:pt x="11951" y="46939"/>
                </a:cubicBezTo>
                <a:cubicBezTo>
                  <a:pt x="16688" y="43993"/>
                  <a:pt x="21386" y="41287"/>
                  <a:pt x="26212" y="38887"/>
                </a:cubicBezTo>
                <a:cubicBezTo>
                  <a:pt x="25602" y="37541"/>
                  <a:pt x="25209" y="35903"/>
                  <a:pt x="25209" y="33909"/>
                </a:cubicBezTo>
                <a:cubicBezTo>
                  <a:pt x="25209" y="32893"/>
                  <a:pt x="25221" y="26136"/>
                  <a:pt x="32676" y="23037"/>
                </a:cubicBezTo>
                <a:cubicBezTo>
                  <a:pt x="34416" y="22326"/>
                  <a:pt x="43585" y="19418"/>
                  <a:pt x="45084" y="18948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 rot="0" flipH="0" flipV="0">
            <a:off x="9111688" y="10887509"/>
            <a:ext cx="128586" cy="390397"/>
          </a:xfrm>
          <a:custGeom>
            <a:pathLst>
              <a:path w="128586" h="390397">
                <a:moveTo>
                  <a:pt x="5549" y="20980"/>
                </a:moveTo>
                <a:cubicBezTo>
                  <a:pt x="4762" y="20282"/>
                  <a:pt x="4038" y="19469"/>
                  <a:pt x="3441" y="18542"/>
                </a:cubicBezTo>
                <a:cubicBezTo>
                  <a:pt x="0" y="13170"/>
                  <a:pt x="1549" y="6007"/>
                  <a:pt x="6907" y="2565"/>
                </a:cubicBezTo>
                <a:cubicBezTo>
                  <a:pt x="10908" y="0"/>
                  <a:pt x="14693" y="64"/>
                  <a:pt x="18261" y="1575"/>
                </a:cubicBezTo>
                <a:cubicBezTo>
                  <a:pt x="19836" y="2235"/>
                  <a:pt x="21500" y="3328"/>
                  <a:pt x="22948" y="5017"/>
                </a:cubicBezTo>
                <a:cubicBezTo>
                  <a:pt x="23951" y="6185"/>
                  <a:pt x="25018" y="8344"/>
                  <a:pt x="25716" y="9627"/>
                </a:cubicBezTo>
                <a:cubicBezTo>
                  <a:pt x="26186" y="10528"/>
                  <a:pt x="26656" y="11417"/>
                  <a:pt x="27113" y="12319"/>
                </a:cubicBezTo>
                <a:cubicBezTo>
                  <a:pt x="28739" y="13043"/>
                  <a:pt x="30428" y="14161"/>
                  <a:pt x="32104" y="15774"/>
                </a:cubicBezTo>
                <a:cubicBezTo>
                  <a:pt x="36854" y="20345"/>
                  <a:pt x="44753" y="33260"/>
                  <a:pt x="50291" y="43205"/>
                </a:cubicBezTo>
                <a:cubicBezTo>
                  <a:pt x="58977" y="52209"/>
                  <a:pt x="68731" y="60108"/>
                  <a:pt x="78967" y="67373"/>
                </a:cubicBezTo>
                <a:cubicBezTo>
                  <a:pt x="79526" y="67360"/>
                  <a:pt x="80072" y="67398"/>
                  <a:pt x="80618" y="67462"/>
                </a:cubicBezTo>
                <a:cubicBezTo>
                  <a:pt x="82968" y="67741"/>
                  <a:pt x="85419" y="68655"/>
                  <a:pt x="87629" y="70865"/>
                </a:cubicBezTo>
                <a:cubicBezTo>
                  <a:pt x="88454" y="71691"/>
                  <a:pt x="89280" y="72707"/>
                  <a:pt x="90080" y="73888"/>
                </a:cubicBezTo>
                <a:cubicBezTo>
                  <a:pt x="94982" y="76009"/>
                  <a:pt x="100799" y="78053"/>
                  <a:pt x="105879" y="80555"/>
                </a:cubicBezTo>
                <a:cubicBezTo>
                  <a:pt x="114045" y="84594"/>
                  <a:pt x="120560" y="89839"/>
                  <a:pt x="123595" y="95910"/>
                </a:cubicBezTo>
                <a:cubicBezTo>
                  <a:pt x="127049" y="102818"/>
                  <a:pt x="128586" y="111708"/>
                  <a:pt x="128256" y="122008"/>
                </a:cubicBezTo>
                <a:cubicBezTo>
                  <a:pt x="127837" y="134987"/>
                  <a:pt x="124471" y="150570"/>
                  <a:pt x="119658" y="166979"/>
                </a:cubicBezTo>
                <a:cubicBezTo>
                  <a:pt x="108558" y="204761"/>
                  <a:pt x="89419" y="247205"/>
                  <a:pt x="86498" y="268706"/>
                </a:cubicBezTo>
                <a:cubicBezTo>
                  <a:pt x="83234" y="292620"/>
                  <a:pt x="81291" y="316509"/>
                  <a:pt x="84314" y="340651"/>
                </a:cubicBezTo>
                <a:cubicBezTo>
                  <a:pt x="84492" y="342023"/>
                  <a:pt x="90067" y="363943"/>
                  <a:pt x="89648" y="374014"/>
                </a:cubicBezTo>
                <a:cubicBezTo>
                  <a:pt x="89305" y="382117"/>
                  <a:pt x="85139" y="386701"/>
                  <a:pt x="81685" y="388429"/>
                </a:cubicBezTo>
                <a:cubicBezTo>
                  <a:pt x="78142" y="390194"/>
                  <a:pt x="74649" y="390397"/>
                  <a:pt x="71271" y="389432"/>
                </a:cubicBezTo>
                <a:cubicBezTo>
                  <a:pt x="68223" y="388543"/>
                  <a:pt x="64819" y="386447"/>
                  <a:pt x="62000" y="382320"/>
                </a:cubicBezTo>
                <a:cubicBezTo>
                  <a:pt x="59625" y="378853"/>
                  <a:pt x="57212" y="372973"/>
                  <a:pt x="55269" y="365442"/>
                </a:cubicBezTo>
                <a:cubicBezTo>
                  <a:pt x="51586" y="351218"/>
                  <a:pt x="48856" y="330199"/>
                  <a:pt x="47357" y="312178"/>
                </a:cubicBezTo>
                <a:cubicBezTo>
                  <a:pt x="41223" y="238442"/>
                  <a:pt x="45223" y="162902"/>
                  <a:pt x="28510" y="90461"/>
                </a:cubicBezTo>
                <a:cubicBezTo>
                  <a:pt x="23036" y="66763"/>
                  <a:pt x="17093" y="42570"/>
                  <a:pt x="5549" y="20980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 rot="0" flipH="0" flipV="0">
            <a:off x="10947924" y="10911589"/>
            <a:ext cx="180872" cy="387108"/>
          </a:xfrm>
          <a:custGeom>
            <a:pathLst>
              <a:path w="180872" h="387108">
                <a:moveTo>
                  <a:pt x="11607" y="129692"/>
                </a:moveTo>
                <a:cubicBezTo>
                  <a:pt x="12102" y="127406"/>
                  <a:pt x="12750" y="125209"/>
                  <a:pt x="13524" y="123127"/>
                </a:cubicBezTo>
                <a:cubicBezTo>
                  <a:pt x="14616" y="120206"/>
                  <a:pt x="17398" y="116446"/>
                  <a:pt x="21576" y="112928"/>
                </a:cubicBezTo>
                <a:cubicBezTo>
                  <a:pt x="26770" y="108547"/>
                  <a:pt x="34809" y="103861"/>
                  <a:pt x="37730" y="101117"/>
                </a:cubicBezTo>
                <a:cubicBezTo>
                  <a:pt x="58711" y="81356"/>
                  <a:pt x="83273" y="64351"/>
                  <a:pt x="106171" y="46800"/>
                </a:cubicBezTo>
                <a:cubicBezTo>
                  <a:pt x="123417" y="33579"/>
                  <a:pt x="136905" y="19139"/>
                  <a:pt x="153161" y="5194"/>
                </a:cubicBezTo>
                <a:cubicBezTo>
                  <a:pt x="157809" y="1219"/>
                  <a:pt x="160971" y="0"/>
                  <a:pt x="167143" y="1537"/>
                </a:cubicBezTo>
                <a:cubicBezTo>
                  <a:pt x="171703" y="2680"/>
                  <a:pt x="174738" y="4991"/>
                  <a:pt x="176808" y="7709"/>
                </a:cubicBezTo>
                <a:cubicBezTo>
                  <a:pt x="179602" y="11367"/>
                  <a:pt x="180872" y="16256"/>
                  <a:pt x="179882" y="22035"/>
                </a:cubicBezTo>
                <a:cubicBezTo>
                  <a:pt x="178205" y="31915"/>
                  <a:pt x="167029" y="47015"/>
                  <a:pt x="164743" y="50356"/>
                </a:cubicBezTo>
                <a:cubicBezTo>
                  <a:pt x="140181" y="86055"/>
                  <a:pt x="104583" y="115646"/>
                  <a:pt x="83819" y="153987"/>
                </a:cubicBezTo>
                <a:cubicBezTo>
                  <a:pt x="76364" y="167766"/>
                  <a:pt x="77291" y="180555"/>
                  <a:pt x="79590" y="193445"/>
                </a:cubicBezTo>
                <a:cubicBezTo>
                  <a:pt x="82460" y="209625"/>
                  <a:pt x="87273" y="226008"/>
                  <a:pt x="86422" y="243992"/>
                </a:cubicBezTo>
                <a:cubicBezTo>
                  <a:pt x="84809" y="277659"/>
                  <a:pt x="74611" y="310768"/>
                  <a:pt x="63664" y="343001"/>
                </a:cubicBezTo>
                <a:cubicBezTo>
                  <a:pt x="63257" y="345579"/>
                  <a:pt x="62724" y="348043"/>
                  <a:pt x="62038" y="350367"/>
                </a:cubicBezTo>
                <a:cubicBezTo>
                  <a:pt x="60921" y="354075"/>
                  <a:pt x="59117" y="357568"/>
                  <a:pt x="57453" y="361111"/>
                </a:cubicBezTo>
                <a:cubicBezTo>
                  <a:pt x="55726" y="366140"/>
                  <a:pt x="54024" y="371144"/>
                  <a:pt x="52361" y="376122"/>
                </a:cubicBezTo>
                <a:cubicBezTo>
                  <a:pt x="48703" y="387108"/>
                  <a:pt x="37819" y="383653"/>
                  <a:pt x="37413" y="383501"/>
                </a:cubicBezTo>
                <a:cubicBezTo>
                  <a:pt x="36460" y="383158"/>
                  <a:pt x="28269" y="379970"/>
                  <a:pt x="29945" y="370560"/>
                </a:cubicBezTo>
                <a:cubicBezTo>
                  <a:pt x="30009" y="370255"/>
                  <a:pt x="30568" y="368083"/>
                  <a:pt x="30783" y="367232"/>
                </a:cubicBezTo>
                <a:cubicBezTo>
                  <a:pt x="31952" y="362571"/>
                  <a:pt x="31800" y="362902"/>
                  <a:pt x="33603" y="358063"/>
                </a:cubicBezTo>
                <a:cubicBezTo>
                  <a:pt x="34212" y="356437"/>
                  <a:pt x="34949" y="354862"/>
                  <a:pt x="35711" y="353300"/>
                </a:cubicBezTo>
                <a:lnTo>
                  <a:pt x="40982" y="338098"/>
                </a:lnTo>
                <a:lnTo>
                  <a:pt x="41261" y="337298"/>
                </a:lnTo>
                <a:cubicBezTo>
                  <a:pt x="43064" y="324573"/>
                  <a:pt x="40753" y="308800"/>
                  <a:pt x="40182" y="296938"/>
                </a:cubicBezTo>
                <a:cubicBezTo>
                  <a:pt x="39242" y="277138"/>
                  <a:pt x="32231" y="267893"/>
                  <a:pt x="24599" y="258317"/>
                </a:cubicBezTo>
                <a:cubicBezTo>
                  <a:pt x="18071" y="250113"/>
                  <a:pt x="11214" y="241718"/>
                  <a:pt x="5816" y="229120"/>
                </a:cubicBezTo>
                <a:cubicBezTo>
                  <a:pt x="800" y="217448"/>
                  <a:pt x="0" y="200062"/>
                  <a:pt x="0" y="187438"/>
                </a:cubicBezTo>
                <a:cubicBezTo>
                  <a:pt x="0" y="170243"/>
                  <a:pt x="1194" y="150088"/>
                  <a:pt x="9055" y="134391"/>
                </a:cubicBezTo>
                <a:cubicBezTo>
                  <a:pt x="9271" y="133933"/>
                  <a:pt x="10312" y="132003"/>
                  <a:pt x="11607" y="12969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 rot="0" flipH="0" flipV="0">
            <a:off x="10956454" y="10931829"/>
            <a:ext cx="172249" cy="397700"/>
          </a:xfrm>
          <a:custGeom>
            <a:pathLst>
              <a:path w="172249" h="397700">
                <a:moveTo>
                  <a:pt x="30746" y="134480"/>
                </a:moveTo>
                <a:cubicBezTo>
                  <a:pt x="28016" y="133452"/>
                  <a:pt x="25679" y="131407"/>
                  <a:pt x="24346" y="128550"/>
                </a:cubicBezTo>
                <a:cubicBezTo>
                  <a:pt x="25641" y="131318"/>
                  <a:pt x="27699" y="133388"/>
                  <a:pt x="30746" y="134480"/>
                </a:cubicBezTo>
                <a:moveTo>
                  <a:pt x="140118" y="48908"/>
                </a:moveTo>
                <a:cubicBezTo>
                  <a:pt x="135444" y="45708"/>
                  <a:pt x="133717" y="39434"/>
                  <a:pt x="136333" y="34214"/>
                </a:cubicBezTo>
                <a:lnTo>
                  <a:pt x="143039" y="20828"/>
                </a:lnTo>
                <a:cubicBezTo>
                  <a:pt x="144360" y="18161"/>
                  <a:pt x="146544" y="11227"/>
                  <a:pt x="148195" y="8077"/>
                </a:cubicBezTo>
                <a:cubicBezTo>
                  <a:pt x="149999" y="4623"/>
                  <a:pt x="152323" y="2743"/>
                  <a:pt x="153758" y="1918"/>
                </a:cubicBezTo>
                <a:cubicBezTo>
                  <a:pt x="156653" y="242"/>
                  <a:pt x="159498" y="0"/>
                  <a:pt x="162076" y="521"/>
                </a:cubicBezTo>
                <a:cubicBezTo>
                  <a:pt x="164578" y="1003"/>
                  <a:pt x="167169" y="2235"/>
                  <a:pt x="169315" y="5080"/>
                </a:cubicBezTo>
                <a:cubicBezTo>
                  <a:pt x="170230" y="6287"/>
                  <a:pt x="172249" y="9690"/>
                  <a:pt x="172249" y="16866"/>
                </a:cubicBezTo>
                <a:cubicBezTo>
                  <a:pt x="172249" y="30429"/>
                  <a:pt x="171284" y="41999"/>
                  <a:pt x="164629" y="53645"/>
                </a:cubicBezTo>
                <a:cubicBezTo>
                  <a:pt x="156209" y="68390"/>
                  <a:pt x="144474" y="78448"/>
                  <a:pt x="132320" y="88291"/>
                </a:cubicBezTo>
                <a:cubicBezTo>
                  <a:pt x="117398" y="100343"/>
                  <a:pt x="101611" y="111989"/>
                  <a:pt x="94499" y="136892"/>
                </a:cubicBezTo>
                <a:cubicBezTo>
                  <a:pt x="90283" y="151625"/>
                  <a:pt x="83336" y="168084"/>
                  <a:pt x="81457" y="183222"/>
                </a:cubicBezTo>
                <a:cubicBezTo>
                  <a:pt x="79120" y="202247"/>
                  <a:pt x="82485" y="222275"/>
                  <a:pt x="81533" y="241426"/>
                </a:cubicBezTo>
                <a:cubicBezTo>
                  <a:pt x="80250" y="267118"/>
                  <a:pt x="76008" y="292810"/>
                  <a:pt x="70979" y="317982"/>
                </a:cubicBezTo>
                <a:cubicBezTo>
                  <a:pt x="68426" y="330720"/>
                  <a:pt x="60578" y="359447"/>
                  <a:pt x="48576" y="377456"/>
                </a:cubicBezTo>
                <a:cubicBezTo>
                  <a:pt x="41972" y="387387"/>
                  <a:pt x="33857" y="394182"/>
                  <a:pt x="25311" y="396315"/>
                </a:cubicBezTo>
                <a:cubicBezTo>
                  <a:pt x="19812" y="397700"/>
                  <a:pt x="16027" y="396023"/>
                  <a:pt x="13373" y="393877"/>
                </a:cubicBezTo>
                <a:cubicBezTo>
                  <a:pt x="10846" y="391820"/>
                  <a:pt x="8725" y="388619"/>
                  <a:pt x="8471" y="383857"/>
                </a:cubicBezTo>
                <a:cubicBezTo>
                  <a:pt x="8306" y="380948"/>
                  <a:pt x="9233" y="376211"/>
                  <a:pt x="11265" y="371004"/>
                </a:cubicBezTo>
                <a:cubicBezTo>
                  <a:pt x="14529" y="362686"/>
                  <a:pt x="20345" y="352246"/>
                  <a:pt x="21730" y="349935"/>
                </a:cubicBezTo>
                <a:cubicBezTo>
                  <a:pt x="24816" y="344791"/>
                  <a:pt x="25070" y="337934"/>
                  <a:pt x="24981" y="330999"/>
                </a:cubicBezTo>
                <a:cubicBezTo>
                  <a:pt x="24866" y="321766"/>
                  <a:pt x="23736" y="312343"/>
                  <a:pt x="23736" y="304748"/>
                </a:cubicBezTo>
                <a:cubicBezTo>
                  <a:pt x="23736" y="292937"/>
                  <a:pt x="25438" y="279933"/>
                  <a:pt x="22809" y="268363"/>
                </a:cubicBezTo>
                <a:cubicBezTo>
                  <a:pt x="16065" y="238683"/>
                  <a:pt x="0" y="212508"/>
                  <a:pt x="0" y="181203"/>
                </a:cubicBezTo>
                <a:cubicBezTo>
                  <a:pt x="0" y="163016"/>
                  <a:pt x="3137" y="145325"/>
                  <a:pt x="12027" y="129337"/>
                </a:cubicBezTo>
                <a:cubicBezTo>
                  <a:pt x="12547" y="128397"/>
                  <a:pt x="14249" y="126162"/>
                  <a:pt x="16764" y="123698"/>
                </a:cubicBezTo>
                <a:cubicBezTo>
                  <a:pt x="20663" y="119939"/>
                  <a:pt x="26835" y="114821"/>
                  <a:pt x="28587" y="113805"/>
                </a:cubicBezTo>
                <a:cubicBezTo>
                  <a:pt x="38226" y="108166"/>
                  <a:pt x="44119" y="116243"/>
                  <a:pt x="45300" y="118783"/>
                </a:cubicBezTo>
                <a:cubicBezTo>
                  <a:pt x="47929" y="124397"/>
                  <a:pt x="45630" y="131064"/>
                  <a:pt x="40169" y="133909"/>
                </a:cubicBezTo>
                <a:lnTo>
                  <a:pt x="31736" y="141503"/>
                </a:lnTo>
                <a:cubicBezTo>
                  <a:pt x="25197" y="153771"/>
                  <a:pt x="23114" y="167334"/>
                  <a:pt x="23114" y="181203"/>
                </a:cubicBezTo>
                <a:cubicBezTo>
                  <a:pt x="23114" y="195071"/>
                  <a:pt x="26886" y="207746"/>
                  <a:pt x="31266" y="220268"/>
                </a:cubicBezTo>
                <a:cubicBezTo>
                  <a:pt x="36232" y="234428"/>
                  <a:pt x="41985" y="248399"/>
                  <a:pt x="45350" y="263245"/>
                </a:cubicBezTo>
                <a:cubicBezTo>
                  <a:pt x="48360" y="276453"/>
                  <a:pt x="46862" y="291274"/>
                  <a:pt x="46862" y="304748"/>
                </a:cubicBezTo>
                <a:cubicBezTo>
                  <a:pt x="46862" y="308609"/>
                  <a:pt x="47141" y="312927"/>
                  <a:pt x="47433" y="317448"/>
                </a:cubicBezTo>
                <a:cubicBezTo>
                  <a:pt x="47776" y="315975"/>
                  <a:pt x="48068" y="314642"/>
                  <a:pt x="48310" y="313448"/>
                </a:cubicBezTo>
                <a:cubicBezTo>
                  <a:pt x="53123" y="289381"/>
                  <a:pt x="57212" y="264845"/>
                  <a:pt x="58444" y="240270"/>
                </a:cubicBezTo>
                <a:cubicBezTo>
                  <a:pt x="59422" y="220560"/>
                  <a:pt x="56095" y="199961"/>
                  <a:pt x="58520" y="180390"/>
                </a:cubicBezTo>
                <a:cubicBezTo>
                  <a:pt x="60527" y="164134"/>
                  <a:pt x="67741" y="146367"/>
                  <a:pt x="72262" y="130543"/>
                </a:cubicBezTo>
                <a:cubicBezTo>
                  <a:pt x="79640" y="104750"/>
                  <a:pt x="93979" y="90018"/>
                  <a:pt x="109333" y="77191"/>
                </a:cubicBezTo>
                <a:cubicBezTo>
                  <a:pt x="120077" y="68212"/>
                  <a:pt x="131507" y="60465"/>
                  <a:pt x="140118" y="48908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 rot="0" flipH="0" flipV="0">
            <a:off x="10591305" y="9812902"/>
            <a:ext cx="451382" cy="553414"/>
          </a:xfrm>
          <a:custGeom>
            <a:pathLst>
              <a:path w="451382" h="553414">
                <a:moveTo>
                  <a:pt x="8483" y="514438"/>
                </a:moveTo>
                <a:cubicBezTo>
                  <a:pt x="7874" y="517016"/>
                  <a:pt x="8217" y="519098"/>
                  <a:pt x="8876" y="520775"/>
                </a:cubicBezTo>
                <a:cubicBezTo>
                  <a:pt x="8179" y="518806"/>
                  <a:pt x="8001" y="516609"/>
                  <a:pt x="8483" y="514438"/>
                </a:cubicBezTo>
                <a:moveTo>
                  <a:pt x="138823" y="54038"/>
                </a:moveTo>
                <a:cubicBezTo>
                  <a:pt x="133743" y="82219"/>
                  <a:pt x="126605" y="111379"/>
                  <a:pt x="117804" y="138252"/>
                </a:cubicBezTo>
                <a:cubicBezTo>
                  <a:pt x="104139" y="179984"/>
                  <a:pt x="82701" y="220929"/>
                  <a:pt x="80225" y="265722"/>
                </a:cubicBezTo>
                <a:cubicBezTo>
                  <a:pt x="79107" y="286207"/>
                  <a:pt x="83743" y="306705"/>
                  <a:pt x="87858" y="327152"/>
                </a:cubicBezTo>
                <a:cubicBezTo>
                  <a:pt x="92430" y="349821"/>
                  <a:pt x="96405" y="372465"/>
                  <a:pt x="93534" y="394995"/>
                </a:cubicBezTo>
                <a:cubicBezTo>
                  <a:pt x="89623" y="425666"/>
                  <a:pt x="65048" y="473316"/>
                  <a:pt x="41337" y="505422"/>
                </a:cubicBezTo>
                <a:cubicBezTo>
                  <a:pt x="43839" y="505688"/>
                  <a:pt x="46087" y="505904"/>
                  <a:pt x="47471" y="505764"/>
                </a:cubicBezTo>
                <a:cubicBezTo>
                  <a:pt x="68274" y="503682"/>
                  <a:pt x="95008" y="501599"/>
                  <a:pt x="115150" y="508317"/>
                </a:cubicBezTo>
                <a:cubicBezTo>
                  <a:pt x="118350" y="509384"/>
                  <a:pt x="121487" y="511035"/>
                  <a:pt x="124637" y="512826"/>
                </a:cubicBezTo>
                <a:lnTo>
                  <a:pt x="125703" y="513473"/>
                </a:lnTo>
                <a:cubicBezTo>
                  <a:pt x="129818" y="513956"/>
                  <a:pt x="133959" y="514539"/>
                  <a:pt x="138150" y="515225"/>
                </a:cubicBezTo>
                <a:cubicBezTo>
                  <a:pt x="150278" y="517257"/>
                  <a:pt x="162597" y="517917"/>
                  <a:pt x="174903" y="518616"/>
                </a:cubicBezTo>
                <a:cubicBezTo>
                  <a:pt x="180809" y="518273"/>
                  <a:pt x="186727" y="517778"/>
                  <a:pt x="192645" y="517295"/>
                </a:cubicBezTo>
                <a:cubicBezTo>
                  <a:pt x="214807" y="515441"/>
                  <a:pt x="237019" y="513549"/>
                  <a:pt x="259219" y="517244"/>
                </a:cubicBezTo>
                <a:cubicBezTo>
                  <a:pt x="277037" y="520216"/>
                  <a:pt x="294296" y="522654"/>
                  <a:pt x="312965" y="521778"/>
                </a:cubicBezTo>
                <a:cubicBezTo>
                  <a:pt x="323036" y="521296"/>
                  <a:pt x="333298" y="518806"/>
                  <a:pt x="343420" y="519810"/>
                </a:cubicBezTo>
                <a:cubicBezTo>
                  <a:pt x="346125" y="520076"/>
                  <a:pt x="348804" y="520914"/>
                  <a:pt x="351433" y="522007"/>
                </a:cubicBezTo>
                <a:lnTo>
                  <a:pt x="354735" y="523391"/>
                </a:lnTo>
                <a:cubicBezTo>
                  <a:pt x="355713" y="522756"/>
                  <a:pt x="356640" y="522007"/>
                  <a:pt x="357504" y="521130"/>
                </a:cubicBezTo>
                <a:cubicBezTo>
                  <a:pt x="358533" y="520102"/>
                  <a:pt x="359726" y="519302"/>
                  <a:pt x="360996" y="518743"/>
                </a:cubicBezTo>
                <a:cubicBezTo>
                  <a:pt x="378180" y="505193"/>
                  <a:pt x="412266" y="476008"/>
                  <a:pt x="424446" y="464108"/>
                </a:cubicBezTo>
                <a:cubicBezTo>
                  <a:pt x="424052" y="463765"/>
                  <a:pt x="423633" y="463423"/>
                  <a:pt x="423264" y="463156"/>
                </a:cubicBezTo>
                <a:cubicBezTo>
                  <a:pt x="420089" y="460921"/>
                  <a:pt x="415911" y="458901"/>
                  <a:pt x="411263" y="456984"/>
                </a:cubicBezTo>
                <a:cubicBezTo>
                  <a:pt x="389902" y="448157"/>
                  <a:pt x="360082" y="441655"/>
                  <a:pt x="352233" y="436803"/>
                </a:cubicBezTo>
                <a:cubicBezTo>
                  <a:pt x="329323" y="422617"/>
                  <a:pt x="313994" y="404965"/>
                  <a:pt x="294067" y="388353"/>
                </a:cubicBezTo>
                <a:cubicBezTo>
                  <a:pt x="280809" y="377317"/>
                  <a:pt x="268299" y="369938"/>
                  <a:pt x="256691" y="362242"/>
                </a:cubicBezTo>
                <a:cubicBezTo>
                  <a:pt x="237273" y="349351"/>
                  <a:pt x="220128" y="335635"/>
                  <a:pt x="205510" y="306387"/>
                </a:cubicBezTo>
                <a:cubicBezTo>
                  <a:pt x="175386" y="246126"/>
                  <a:pt x="162432" y="179946"/>
                  <a:pt x="150951" y="113893"/>
                </a:cubicBezTo>
                <a:cubicBezTo>
                  <a:pt x="147484" y="94018"/>
                  <a:pt x="143839" y="73761"/>
                  <a:pt x="138823" y="54038"/>
                </a:cubicBezTo>
                <a:moveTo>
                  <a:pt x="21411" y="528484"/>
                </a:moveTo>
                <a:cubicBezTo>
                  <a:pt x="20662" y="528915"/>
                  <a:pt x="19938" y="529296"/>
                  <a:pt x="19722" y="529398"/>
                </a:cubicBezTo>
                <a:cubicBezTo>
                  <a:pt x="17868" y="530186"/>
                  <a:pt x="16420" y="530313"/>
                  <a:pt x="15607" y="530351"/>
                </a:cubicBezTo>
                <a:cubicBezTo>
                  <a:pt x="10095" y="530617"/>
                  <a:pt x="7150" y="527785"/>
                  <a:pt x="5423" y="525233"/>
                </a:cubicBezTo>
                <a:cubicBezTo>
                  <a:pt x="4661" y="524089"/>
                  <a:pt x="0" y="517422"/>
                  <a:pt x="6998" y="510438"/>
                </a:cubicBezTo>
                <a:cubicBezTo>
                  <a:pt x="31724" y="485698"/>
                  <a:pt x="66153" y="426859"/>
                  <a:pt x="70598" y="392061"/>
                </a:cubicBezTo>
                <a:cubicBezTo>
                  <a:pt x="73151" y="372021"/>
                  <a:pt x="69252" y="351904"/>
                  <a:pt x="65201" y="331711"/>
                </a:cubicBezTo>
                <a:cubicBezTo>
                  <a:pt x="60680" y="309334"/>
                  <a:pt x="55904" y="286880"/>
                  <a:pt x="57136" y="264452"/>
                </a:cubicBezTo>
                <a:cubicBezTo>
                  <a:pt x="59714" y="217639"/>
                  <a:pt x="81546" y="174675"/>
                  <a:pt x="95820" y="131064"/>
                </a:cubicBezTo>
                <a:cubicBezTo>
                  <a:pt x="105142" y="102565"/>
                  <a:pt x="112546" y="71412"/>
                  <a:pt x="117487" y="41783"/>
                </a:cubicBezTo>
                <a:cubicBezTo>
                  <a:pt x="118122" y="37960"/>
                  <a:pt x="118617" y="24358"/>
                  <a:pt x="121259" y="15697"/>
                </a:cubicBezTo>
                <a:cubicBezTo>
                  <a:pt x="123697" y="7721"/>
                  <a:pt x="128561" y="2844"/>
                  <a:pt x="133260" y="1282"/>
                </a:cubicBezTo>
                <a:cubicBezTo>
                  <a:pt x="136232" y="292"/>
                  <a:pt x="140004" y="0"/>
                  <a:pt x="144106" y="3048"/>
                </a:cubicBezTo>
                <a:cubicBezTo>
                  <a:pt x="145058" y="3759"/>
                  <a:pt x="146595" y="5105"/>
                  <a:pt x="148068" y="7759"/>
                </a:cubicBezTo>
                <a:cubicBezTo>
                  <a:pt x="149453" y="10248"/>
                  <a:pt x="152018" y="16662"/>
                  <a:pt x="155993" y="29578"/>
                </a:cubicBezTo>
                <a:cubicBezTo>
                  <a:pt x="164007" y="55638"/>
                  <a:pt x="169074" y="83121"/>
                  <a:pt x="173735" y="109931"/>
                </a:cubicBezTo>
                <a:cubicBezTo>
                  <a:pt x="184835" y="173774"/>
                  <a:pt x="197078" y="237807"/>
                  <a:pt x="226199" y="296049"/>
                </a:cubicBezTo>
                <a:cubicBezTo>
                  <a:pt x="238505" y="320687"/>
                  <a:pt x="253110" y="332117"/>
                  <a:pt x="269480" y="342976"/>
                </a:cubicBezTo>
                <a:cubicBezTo>
                  <a:pt x="281736" y="351104"/>
                  <a:pt x="294880" y="358940"/>
                  <a:pt x="308863" y="370598"/>
                </a:cubicBezTo>
                <a:cubicBezTo>
                  <a:pt x="327938" y="386486"/>
                  <a:pt x="342480" y="403568"/>
                  <a:pt x="364413" y="417144"/>
                </a:cubicBezTo>
                <a:cubicBezTo>
                  <a:pt x="367486" y="419036"/>
                  <a:pt x="374674" y="420966"/>
                  <a:pt x="383209" y="423468"/>
                </a:cubicBezTo>
                <a:cubicBezTo>
                  <a:pt x="398766" y="428040"/>
                  <a:pt x="418172" y="433730"/>
                  <a:pt x="430783" y="440652"/>
                </a:cubicBezTo>
                <a:cubicBezTo>
                  <a:pt x="445337" y="448665"/>
                  <a:pt x="451382" y="459727"/>
                  <a:pt x="448372" y="470281"/>
                </a:cubicBezTo>
                <a:cubicBezTo>
                  <a:pt x="448093" y="471271"/>
                  <a:pt x="447471" y="472948"/>
                  <a:pt x="445921" y="474967"/>
                </a:cubicBezTo>
                <a:cubicBezTo>
                  <a:pt x="444664" y="476605"/>
                  <a:pt x="441451" y="479920"/>
                  <a:pt x="436853" y="484200"/>
                </a:cubicBezTo>
                <a:cubicBezTo>
                  <a:pt x="420966" y="499033"/>
                  <a:pt x="386777" y="528141"/>
                  <a:pt x="371728" y="539685"/>
                </a:cubicBezTo>
                <a:cubicBezTo>
                  <a:pt x="365962" y="544105"/>
                  <a:pt x="361669" y="546251"/>
                  <a:pt x="360463" y="546543"/>
                </a:cubicBezTo>
                <a:cubicBezTo>
                  <a:pt x="360107" y="546632"/>
                  <a:pt x="359764" y="546708"/>
                  <a:pt x="359422" y="546772"/>
                </a:cubicBezTo>
                <a:cubicBezTo>
                  <a:pt x="355434" y="548321"/>
                  <a:pt x="351192" y="549337"/>
                  <a:pt x="346785" y="549959"/>
                </a:cubicBezTo>
                <a:cubicBezTo>
                  <a:pt x="334885" y="551623"/>
                  <a:pt x="321614" y="550074"/>
                  <a:pt x="310323" y="550874"/>
                </a:cubicBezTo>
                <a:cubicBezTo>
                  <a:pt x="274725" y="553414"/>
                  <a:pt x="241337" y="550518"/>
                  <a:pt x="206590" y="544740"/>
                </a:cubicBezTo>
                <a:cubicBezTo>
                  <a:pt x="196430" y="543038"/>
                  <a:pt x="186105" y="542289"/>
                  <a:pt x="175780" y="541692"/>
                </a:cubicBezTo>
                <a:cubicBezTo>
                  <a:pt x="159778" y="542593"/>
                  <a:pt x="143839" y="542492"/>
                  <a:pt x="127964" y="539317"/>
                </a:cubicBezTo>
                <a:cubicBezTo>
                  <a:pt x="124776" y="538669"/>
                  <a:pt x="121690" y="537463"/>
                  <a:pt x="118693" y="535951"/>
                </a:cubicBezTo>
                <a:cubicBezTo>
                  <a:pt x="102234" y="534275"/>
                  <a:pt x="86194" y="534186"/>
                  <a:pt x="68680" y="534186"/>
                </a:cubicBezTo>
                <a:cubicBezTo>
                  <a:pt x="55587" y="534186"/>
                  <a:pt x="42544" y="535024"/>
                  <a:pt x="29768" y="531837"/>
                </a:cubicBezTo>
                <a:cubicBezTo>
                  <a:pt x="27774" y="531329"/>
                  <a:pt x="24053" y="530173"/>
                  <a:pt x="22160" y="529004"/>
                </a:cubicBezTo>
                <a:cubicBezTo>
                  <a:pt x="21906" y="528839"/>
                  <a:pt x="21640" y="528662"/>
                  <a:pt x="21411" y="528484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 rot="0" flipH="0" flipV="0">
            <a:off x="10624270" y="10125467"/>
            <a:ext cx="398918" cy="235584"/>
          </a:xfrm>
          <a:custGeom>
            <a:pathLst>
              <a:path w="398918" h="235584">
                <a:moveTo>
                  <a:pt x="221284" y="214337"/>
                </a:moveTo>
                <a:lnTo>
                  <a:pt x="221525" y="214743"/>
                </a:lnTo>
                <a:cubicBezTo>
                  <a:pt x="221499" y="214705"/>
                  <a:pt x="221423" y="214552"/>
                  <a:pt x="221284" y="214337"/>
                </a:cubicBezTo>
                <a:moveTo>
                  <a:pt x="56299" y="83553"/>
                </a:moveTo>
                <a:cubicBezTo>
                  <a:pt x="56705" y="72974"/>
                  <a:pt x="57353" y="62382"/>
                  <a:pt x="58331" y="51803"/>
                </a:cubicBezTo>
                <a:cubicBezTo>
                  <a:pt x="58636" y="48412"/>
                  <a:pt x="58902" y="29743"/>
                  <a:pt x="62471" y="17856"/>
                </a:cubicBezTo>
                <a:cubicBezTo>
                  <a:pt x="65316" y="8356"/>
                  <a:pt x="71044" y="2489"/>
                  <a:pt x="76809" y="901"/>
                </a:cubicBezTo>
                <a:cubicBezTo>
                  <a:pt x="80124" y="0"/>
                  <a:pt x="82905" y="406"/>
                  <a:pt x="85280" y="1358"/>
                </a:cubicBezTo>
                <a:cubicBezTo>
                  <a:pt x="88366" y="2616"/>
                  <a:pt x="91135" y="5042"/>
                  <a:pt x="92722" y="9042"/>
                </a:cubicBezTo>
                <a:cubicBezTo>
                  <a:pt x="94183" y="12763"/>
                  <a:pt x="93954" y="20485"/>
                  <a:pt x="93294" y="24612"/>
                </a:cubicBezTo>
                <a:cubicBezTo>
                  <a:pt x="92278" y="30886"/>
                  <a:pt x="91160" y="37134"/>
                  <a:pt x="89979" y="43383"/>
                </a:cubicBezTo>
                <a:cubicBezTo>
                  <a:pt x="91859" y="43370"/>
                  <a:pt x="93599" y="43802"/>
                  <a:pt x="95237" y="44602"/>
                </a:cubicBezTo>
                <a:cubicBezTo>
                  <a:pt x="97548" y="45732"/>
                  <a:pt x="100152" y="47688"/>
                  <a:pt x="101536" y="51879"/>
                </a:cubicBezTo>
                <a:cubicBezTo>
                  <a:pt x="101752" y="52501"/>
                  <a:pt x="102514" y="55740"/>
                  <a:pt x="101422" y="60858"/>
                </a:cubicBezTo>
                <a:cubicBezTo>
                  <a:pt x="100609" y="64528"/>
                  <a:pt x="98869" y="71386"/>
                  <a:pt x="96672" y="79743"/>
                </a:cubicBezTo>
                <a:cubicBezTo>
                  <a:pt x="98095" y="80784"/>
                  <a:pt x="99568" y="82372"/>
                  <a:pt x="100533" y="84925"/>
                </a:cubicBezTo>
                <a:cubicBezTo>
                  <a:pt x="101066" y="85051"/>
                  <a:pt x="101612" y="85217"/>
                  <a:pt x="102158" y="85394"/>
                </a:cubicBezTo>
                <a:cubicBezTo>
                  <a:pt x="103276" y="85051"/>
                  <a:pt x="104394" y="84785"/>
                  <a:pt x="105461" y="84632"/>
                </a:cubicBezTo>
                <a:cubicBezTo>
                  <a:pt x="107467" y="75425"/>
                  <a:pt x="115900" y="75514"/>
                  <a:pt x="117157" y="75552"/>
                </a:cubicBezTo>
                <a:cubicBezTo>
                  <a:pt x="119608" y="75628"/>
                  <a:pt x="125425" y="76327"/>
                  <a:pt x="127838" y="83553"/>
                </a:cubicBezTo>
                <a:cubicBezTo>
                  <a:pt x="127952" y="83908"/>
                  <a:pt x="128105" y="84988"/>
                  <a:pt x="128257" y="86410"/>
                </a:cubicBezTo>
                <a:cubicBezTo>
                  <a:pt x="130187" y="80213"/>
                  <a:pt x="134467" y="79209"/>
                  <a:pt x="138734" y="80746"/>
                </a:cubicBezTo>
                <a:cubicBezTo>
                  <a:pt x="144424" y="78689"/>
                  <a:pt x="150114" y="81165"/>
                  <a:pt x="150291" y="94348"/>
                </a:cubicBezTo>
                <a:lnTo>
                  <a:pt x="150291" y="94589"/>
                </a:lnTo>
                <a:lnTo>
                  <a:pt x="150291" y="95008"/>
                </a:lnTo>
                <a:cubicBezTo>
                  <a:pt x="150291" y="117386"/>
                  <a:pt x="154051" y="139814"/>
                  <a:pt x="159740" y="161569"/>
                </a:cubicBezTo>
                <a:cubicBezTo>
                  <a:pt x="158229" y="142824"/>
                  <a:pt x="156095" y="124434"/>
                  <a:pt x="155930" y="118732"/>
                </a:cubicBezTo>
                <a:cubicBezTo>
                  <a:pt x="155765" y="112153"/>
                  <a:pt x="155270" y="105587"/>
                  <a:pt x="155270" y="99022"/>
                </a:cubicBezTo>
                <a:cubicBezTo>
                  <a:pt x="155270" y="91643"/>
                  <a:pt x="157162" y="81623"/>
                  <a:pt x="157632" y="79984"/>
                </a:cubicBezTo>
                <a:cubicBezTo>
                  <a:pt x="159715" y="72644"/>
                  <a:pt x="165786" y="71767"/>
                  <a:pt x="166649" y="71602"/>
                </a:cubicBezTo>
                <a:cubicBezTo>
                  <a:pt x="170319" y="70904"/>
                  <a:pt x="173774" y="71704"/>
                  <a:pt x="176796" y="74574"/>
                </a:cubicBezTo>
                <a:cubicBezTo>
                  <a:pt x="177812" y="75539"/>
                  <a:pt x="179032" y="77000"/>
                  <a:pt x="179806" y="79311"/>
                </a:cubicBezTo>
                <a:cubicBezTo>
                  <a:pt x="180175" y="80391"/>
                  <a:pt x="180467" y="82054"/>
                  <a:pt x="180721" y="84061"/>
                </a:cubicBezTo>
                <a:cubicBezTo>
                  <a:pt x="181140" y="71678"/>
                  <a:pt x="186690" y="69354"/>
                  <a:pt x="192252" y="71348"/>
                </a:cubicBezTo>
                <a:cubicBezTo>
                  <a:pt x="197916" y="69316"/>
                  <a:pt x="203581" y="71780"/>
                  <a:pt x="203797" y="84874"/>
                </a:cubicBezTo>
                <a:lnTo>
                  <a:pt x="203809" y="85153"/>
                </a:lnTo>
                <a:lnTo>
                  <a:pt x="203809" y="85636"/>
                </a:lnTo>
                <a:lnTo>
                  <a:pt x="203822" y="88938"/>
                </a:lnTo>
                <a:lnTo>
                  <a:pt x="203822" y="89344"/>
                </a:lnTo>
                <a:lnTo>
                  <a:pt x="203873" y="89154"/>
                </a:lnTo>
                <a:cubicBezTo>
                  <a:pt x="205092" y="84899"/>
                  <a:pt x="207416" y="83286"/>
                  <a:pt x="208407" y="82575"/>
                </a:cubicBezTo>
                <a:cubicBezTo>
                  <a:pt x="211023" y="80695"/>
                  <a:pt x="213664" y="80213"/>
                  <a:pt x="216141" y="80429"/>
                </a:cubicBezTo>
                <a:cubicBezTo>
                  <a:pt x="219011" y="80657"/>
                  <a:pt x="223049" y="81788"/>
                  <a:pt x="225576" y="86779"/>
                </a:cubicBezTo>
                <a:cubicBezTo>
                  <a:pt x="225957" y="87553"/>
                  <a:pt x="226630" y="89128"/>
                  <a:pt x="226897" y="91389"/>
                </a:cubicBezTo>
                <a:cubicBezTo>
                  <a:pt x="227100" y="93065"/>
                  <a:pt x="227176" y="96507"/>
                  <a:pt x="227214" y="98031"/>
                </a:cubicBezTo>
                <a:cubicBezTo>
                  <a:pt x="227367" y="103695"/>
                  <a:pt x="227507" y="109359"/>
                  <a:pt x="227875" y="115023"/>
                </a:cubicBezTo>
                <a:cubicBezTo>
                  <a:pt x="229031" y="133642"/>
                  <a:pt x="230326" y="152654"/>
                  <a:pt x="233806" y="171145"/>
                </a:cubicBezTo>
                <a:cubicBezTo>
                  <a:pt x="233031" y="156603"/>
                  <a:pt x="231380" y="135813"/>
                  <a:pt x="232155" y="119138"/>
                </a:cubicBezTo>
                <a:cubicBezTo>
                  <a:pt x="232675" y="108039"/>
                  <a:pt x="234428" y="98501"/>
                  <a:pt x="237425" y="92506"/>
                </a:cubicBezTo>
                <a:cubicBezTo>
                  <a:pt x="241832" y="83705"/>
                  <a:pt x="249033" y="85217"/>
                  <a:pt x="251179" y="85763"/>
                </a:cubicBezTo>
                <a:cubicBezTo>
                  <a:pt x="253999" y="86474"/>
                  <a:pt x="257631" y="88239"/>
                  <a:pt x="259409" y="93332"/>
                </a:cubicBezTo>
                <a:cubicBezTo>
                  <a:pt x="259739" y="94310"/>
                  <a:pt x="260209" y="96304"/>
                  <a:pt x="260145" y="99022"/>
                </a:cubicBezTo>
                <a:cubicBezTo>
                  <a:pt x="260069" y="101866"/>
                  <a:pt x="259269" y="107569"/>
                  <a:pt x="259320" y="110159"/>
                </a:cubicBezTo>
                <a:cubicBezTo>
                  <a:pt x="259472" y="117157"/>
                  <a:pt x="259599" y="124155"/>
                  <a:pt x="259980" y="131152"/>
                </a:cubicBezTo>
                <a:cubicBezTo>
                  <a:pt x="260298" y="136931"/>
                  <a:pt x="260653" y="142697"/>
                  <a:pt x="261085" y="148450"/>
                </a:cubicBezTo>
                <a:cubicBezTo>
                  <a:pt x="260984" y="143205"/>
                  <a:pt x="260920" y="139115"/>
                  <a:pt x="260958" y="136931"/>
                </a:cubicBezTo>
                <a:cubicBezTo>
                  <a:pt x="261047" y="132372"/>
                  <a:pt x="261682" y="117983"/>
                  <a:pt x="262355" y="111785"/>
                </a:cubicBezTo>
                <a:cubicBezTo>
                  <a:pt x="262343" y="111899"/>
                  <a:pt x="262330" y="112141"/>
                  <a:pt x="262330" y="112141"/>
                </a:cubicBezTo>
                <a:cubicBezTo>
                  <a:pt x="262330" y="112141"/>
                  <a:pt x="262762" y="107111"/>
                  <a:pt x="263193" y="105892"/>
                </a:cubicBezTo>
                <a:cubicBezTo>
                  <a:pt x="263803" y="104216"/>
                  <a:pt x="264654" y="102946"/>
                  <a:pt x="265467" y="102019"/>
                </a:cubicBezTo>
                <a:cubicBezTo>
                  <a:pt x="267791" y="99377"/>
                  <a:pt x="270623" y="98209"/>
                  <a:pt x="273646" y="98044"/>
                </a:cubicBezTo>
                <a:cubicBezTo>
                  <a:pt x="276020" y="97917"/>
                  <a:pt x="279348" y="98196"/>
                  <a:pt x="282701" y="101549"/>
                </a:cubicBezTo>
                <a:cubicBezTo>
                  <a:pt x="286028" y="104876"/>
                  <a:pt x="287590" y="108902"/>
                  <a:pt x="287793" y="113525"/>
                </a:cubicBezTo>
                <a:cubicBezTo>
                  <a:pt x="287831" y="114566"/>
                  <a:pt x="287793" y="115646"/>
                  <a:pt x="287692" y="116763"/>
                </a:cubicBezTo>
                <a:cubicBezTo>
                  <a:pt x="288416" y="115239"/>
                  <a:pt x="289203" y="113919"/>
                  <a:pt x="290029" y="112826"/>
                </a:cubicBezTo>
                <a:cubicBezTo>
                  <a:pt x="293178" y="108610"/>
                  <a:pt x="296772" y="108089"/>
                  <a:pt x="299020" y="107988"/>
                </a:cubicBezTo>
                <a:cubicBezTo>
                  <a:pt x="302589" y="107810"/>
                  <a:pt x="306043" y="108966"/>
                  <a:pt x="308774" y="112433"/>
                </a:cubicBezTo>
                <a:cubicBezTo>
                  <a:pt x="309510" y="113373"/>
                  <a:pt x="310323" y="114668"/>
                  <a:pt x="310869" y="116433"/>
                </a:cubicBezTo>
                <a:cubicBezTo>
                  <a:pt x="311339" y="117983"/>
                  <a:pt x="311504" y="122466"/>
                  <a:pt x="311504" y="124434"/>
                </a:cubicBezTo>
                <a:lnTo>
                  <a:pt x="311504" y="129108"/>
                </a:lnTo>
                <a:cubicBezTo>
                  <a:pt x="311822" y="128422"/>
                  <a:pt x="312127" y="127825"/>
                  <a:pt x="312431" y="127330"/>
                </a:cubicBezTo>
                <a:cubicBezTo>
                  <a:pt x="314032" y="124714"/>
                  <a:pt x="315975" y="123291"/>
                  <a:pt x="317270" y="122567"/>
                </a:cubicBezTo>
                <a:cubicBezTo>
                  <a:pt x="321245" y="120370"/>
                  <a:pt x="324941" y="120688"/>
                  <a:pt x="328205" y="122288"/>
                </a:cubicBezTo>
                <a:cubicBezTo>
                  <a:pt x="330275" y="123304"/>
                  <a:pt x="333450" y="125298"/>
                  <a:pt x="334644" y="130619"/>
                </a:cubicBezTo>
                <a:cubicBezTo>
                  <a:pt x="334720" y="130975"/>
                  <a:pt x="334796" y="131330"/>
                  <a:pt x="334847" y="131711"/>
                </a:cubicBezTo>
                <a:cubicBezTo>
                  <a:pt x="338339" y="128371"/>
                  <a:pt x="342403" y="125945"/>
                  <a:pt x="347039" y="124650"/>
                </a:cubicBezTo>
                <a:cubicBezTo>
                  <a:pt x="351662" y="123393"/>
                  <a:pt x="355002" y="124358"/>
                  <a:pt x="357478" y="125704"/>
                </a:cubicBezTo>
                <a:cubicBezTo>
                  <a:pt x="360514" y="127330"/>
                  <a:pt x="362787" y="129971"/>
                  <a:pt x="363904" y="133642"/>
                </a:cubicBezTo>
                <a:cubicBezTo>
                  <a:pt x="364184" y="134518"/>
                  <a:pt x="364349" y="135534"/>
                  <a:pt x="364425" y="136601"/>
                </a:cubicBezTo>
                <a:cubicBezTo>
                  <a:pt x="367511" y="134937"/>
                  <a:pt x="370889" y="133756"/>
                  <a:pt x="374611" y="133159"/>
                </a:cubicBezTo>
                <a:cubicBezTo>
                  <a:pt x="376604" y="132130"/>
                  <a:pt x="378903" y="131597"/>
                  <a:pt x="381545" y="131597"/>
                </a:cubicBezTo>
                <a:cubicBezTo>
                  <a:pt x="383183" y="131597"/>
                  <a:pt x="385583" y="131915"/>
                  <a:pt x="388187" y="133642"/>
                </a:cubicBezTo>
                <a:cubicBezTo>
                  <a:pt x="390117" y="134899"/>
                  <a:pt x="395464" y="141198"/>
                  <a:pt x="397191" y="146621"/>
                </a:cubicBezTo>
                <a:cubicBezTo>
                  <a:pt x="398918" y="152120"/>
                  <a:pt x="397687" y="156934"/>
                  <a:pt x="395401" y="160020"/>
                </a:cubicBezTo>
                <a:cubicBezTo>
                  <a:pt x="393546" y="162522"/>
                  <a:pt x="390765" y="164833"/>
                  <a:pt x="386155" y="165328"/>
                </a:cubicBezTo>
                <a:cubicBezTo>
                  <a:pt x="382904" y="179006"/>
                  <a:pt x="377786" y="199555"/>
                  <a:pt x="376071" y="204012"/>
                </a:cubicBezTo>
                <a:cubicBezTo>
                  <a:pt x="372934" y="212178"/>
                  <a:pt x="365810" y="212306"/>
                  <a:pt x="364387" y="212255"/>
                </a:cubicBezTo>
                <a:cubicBezTo>
                  <a:pt x="363066" y="212191"/>
                  <a:pt x="354951" y="211429"/>
                  <a:pt x="353440" y="202895"/>
                </a:cubicBezTo>
                <a:cubicBezTo>
                  <a:pt x="351281" y="208648"/>
                  <a:pt x="349744" y="212318"/>
                  <a:pt x="349109" y="213207"/>
                </a:cubicBezTo>
                <a:cubicBezTo>
                  <a:pt x="346379" y="217092"/>
                  <a:pt x="343089" y="217842"/>
                  <a:pt x="341349" y="218147"/>
                </a:cubicBezTo>
                <a:cubicBezTo>
                  <a:pt x="339508" y="218439"/>
                  <a:pt x="337755" y="218362"/>
                  <a:pt x="336117" y="217880"/>
                </a:cubicBezTo>
                <a:lnTo>
                  <a:pt x="335774" y="219836"/>
                </a:lnTo>
                <a:cubicBezTo>
                  <a:pt x="335317" y="222134"/>
                  <a:pt x="334021" y="226617"/>
                  <a:pt x="332726" y="228840"/>
                </a:cubicBezTo>
                <a:cubicBezTo>
                  <a:pt x="331227" y="231418"/>
                  <a:pt x="329297" y="232980"/>
                  <a:pt x="327697" y="233856"/>
                </a:cubicBezTo>
                <a:cubicBezTo>
                  <a:pt x="325246" y="235203"/>
                  <a:pt x="322718" y="235584"/>
                  <a:pt x="320229" y="235241"/>
                </a:cubicBezTo>
                <a:cubicBezTo>
                  <a:pt x="317956" y="234911"/>
                  <a:pt x="315327" y="234034"/>
                  <a:pt x="312977" y="231431"/>
                </a:cubicBezTo>
                <a:cubicBezTo>
                  <a:pt x="309180" y="234288"/>
                  <a:pt x="304532" y="234237"/>
                  <a:pt x="304303" y="234199"/>
                </a:cubicBezTo>
                <a:cubicBezTo>
                  <a:pt x="300595" y="233666"/>
                  <a:pt x="296455" y="231507"/>
                  <a:pt x="293839" y="226338"/>
                </a:cubicBezTo>
                <a:cubicBezTo>
                  <a:pt x="291743" y="227544"/>
                  <a:pt x="289470" y="228014"/>
                  <a:pt x="287298" y="228014"/>
                </a:cubicBezTo>
                <a:cubicBezTo>
                  <a:pt x="283437" y="228014"/>
                  <a:pt x="280224" y="226910"/>
                  <a:pt x="277621" y="224865"/>
                </a:cubicBezTo>
                <a:cubicBezTo>
                  <a:pt x="276795" y="226097"/>
                  <a:pt x="275970" y="227037"/>
                  <a:pt x="275195" y="227671"/>
                </a:cubicBezTo>
                <a:cubicBezTo>
                  <a:pt x="272211" y="230135"/>
                  <a:pt x="269010" y="230897"/>
                  <a:pt x="265772" y="230580"/>
                </a:cubicBezTo>
                <a:cubicBezTo>
                  <a:pt x="263054" y="230326"/>
                  <a:pt x="259815" y="229132"/>
                  <a:pt x="256920" y="226059"/>
                </a:cubicBezTo>
                <a:cubicBezTo>
                  <a:pt x="255993" y="225093"/>
                  <a:pt x="255040" y="223608"/>
                  <a:pt x="254100" y="221893"/>
                </a:cubicBezTo>
                <a:cubicBezTo>
                  <a:pt x="252132" y="225766"/>
                  <a:pt x="249516" y="228624"/>
                  <a:pt x="246696" y="230199"/>
                </a:cubicBezTo>
                <a:cubicBezTo>
                  <a:pt x="241451" y="233120"/>
                  <a:pt x="235622" y="232853"/>
                  <a:pt x="230186" y="227786"/>
                </a:cubicBezTo>
                <a:cubicBezTo>
                  <a:pt x="229005" y="226681"/>
                  <a:pt x="227773" y="225157"/>
                  <a:pt x="226592" y="223315"/>
                </a:cubicBezTo>
                <a:cubicBezTo>
                  <a:pt x="225513" y="226236"/>
                  <a:pt x="224154" y="228573"/>
                  <a:pt x="222617" y="230135"/>
                </a:cubicBezTo>
                <a:cubicBezTo>
                  <a:pt x="219926" y="232942"/>
                  <a:pt x="216255" y="234428"/>
                  <a:pt x="211709" y="233590"/>
                </a:cubicBezTo>
                <a:cubicBezTo>
                  <a:pt x="209855" y="233234"/>
                  <a:pt x="207302" y="232104"/>
                  <a:pt x="205371" y="230618"/>
                </a:cubicBezTo>
                <a:cubicBezTo>
                  <a:pt x="203238" y="228954"/>
                  <a:pt x="201917" y="226998"/>
                  <a:pt x="201777" y="226770"/>
                </a:cubicBezTo>
                <a:cubicBezTo>
                  <a:pt x="200964" y="225449"/>
                  <a:pt x="200203" y="223900"/>
                  <a:pt x="199491" y="222198"/>
                </a:cubicBezTo>
                <a:cubicBezTo>
                  <a:pt x="197675" y="223608"/>
                  <a:pt x="195669" y="224408"/>
                  <a:pt x="193637" y="224776"/>
                </a:cubicBezTo>
                <a:cubicBezTo>
                  <a:pt x="188988" y="225627"/>
                  <a:pt x="183540" y="224395"/>
                  <a:pt x="179413" y="218299"/>
                </a:cubicBezTo>
                <a:cubicBezTo>
                  <a:pt x="178460" y="219582"/>
                  <a:pt x="177431" y="220572"/>
                  <a:pt x="176415" y="221347"/>
                </a:cubicBezTo>
                <a:cubicBezTo>
                  <a:pt x="173329" y="223633"/>
                  <a:pt x="170078" y="224344"/>
                  <a:pt x="166789" y="223988"/>
                </a:cubicBezTo>
                <a:cubicBezTo>
                  <a:pt x="163855" y="223671"/>
                  <a:pt x="160464" y="222312"/>
                  <a:pt x="157391" y="219099"/>
                </a:cubicBezTo>
                <a:cubicBezTo>
                  <a:pt x="156857" y="218540"/>
                  <a:pt x="156311" y="217893"/>
                  <a:pt x="155753" y="217169"/>
                </a:cubicBezTo>
                <a:cubicBezTo>
                  <a:pt x="152704" y="221550"/>
                  <a:pt x="148272" y="223290"/>
                  <a:pt x="144183" y="223290"/>
                </a:cubicBezTo>
                <a:cubicBezTo>
                  <a:pt x="142011" y="223290"/>
                  <a:pt x="139814" y="222820"/>
                  <a:pt x="137719" y="221868"/>
                </a:cubicBezTo>
                <a:cubicBezTo>
                  <a:pt x="136677" y="223747"/>
                  <a:pt x="135420" y="225182"/>
                  <a:pt x="134124" y="226274"/>
                </a:cubicBezTo>
                <a:cubicBezTo>
                  <a:pt x="128917" y="230643"/>
                  <a:pt x="119900" y="231685"/>
                  <a:pt x="112585" y="221702"/>
                </a:cubicBezTo>
                <a:cubicBezTo>
                  <a:pt x="110528" y="224928"/>
                  <a:pt x="107772" y="227037"/>
                  <a:pt x="104787" y="228129"/>
                </a:cubicBezTo>
                <a:cubicBezTo>
                  <a:pt x="101892" y="229183"/>
                  <a:pt x="98552" y="229462"/>
                  <a:pt x="94704" y="228192"/>
                </a:cubicBezTo>
                <a:cubicBezTo>
                  <a:pt x="90982" y="226948"/>
                  <a:pt x="86588" y="223099"/>
                  <a:pt x="83261" y="216394"/>
                </a:cubicBezTo>
                <a:lnTo>
                  <a:pt x="83147" y="216661"/>
                </a:lnTo>
                <a:cubicBezTo>
                  <a:pt x="80099" y="223493"/>
                  <a:pt x="74841" y="225246"/>
                  <a:pt x="70878" y="225246"/>
                </a:cubicBezTo>
                <a:cubicBezTo>
                  <a:pt x="65659" y="225246"/>
                  <a:pt x="60883" y="222719"/>
                  <a:pt x="57950" y="216724"/>
                </a:cubicBezTo>
                <a:cubicBezTo>
                  <a:pt x="56718" y="214236"/>
                  <a:pt x="55791" y="210629"/>
                  <a:pt x="55359" y="206667"/>
                </a:cubicBezTo>
                <a:cubicBezTo>
                  <a:pt x="55308" y="206133"/>
                  <a:pt x="55257" y="205613"/>
                  <a:pt x="55219" y="205066"/>
                </a:cubicBezTo>
                <a:cubicBezTo>
                  <a:pt x="53759" y="204724"/>
                  <a:pt x="52374" y="204089"/>
                  <a:pt x="51066" y="203136"/>
                </a:cubicBezTo>
                <a:cubicBezTo>
                  <a:pt x="50203" y="202514"/>
                  <a:pt x="48323" y="201193"/>
                  <a:pt x="47193" y="198513"/>
                </a:cubicBezTo>
                <a:cubicBezTo>
                  <a:pt x="43777" y="202361"/>
                  <a:pt x="39560" y="202387"/>
                  <a:pt x="36944" y="201904"/>
                </a:cubicBezTo>
                <a:cubicBezTo>
                  <a:pt x="34264" y="206057"/>
                  <a:pt x="31318" y="209905"/>
                  <a:pt x="28041" y="213347"/>
                </a:cubicBezTo>
                <a:cubicBezTo>
                  <a:pt x="22911" y="218756"/>
                  <a:pt x="14046" y="219048"/>
                  <a:pt x="8699" y="213702"/>
                </a:cubicBezTo>
                <a:cubicBezTo>
                  <a:pt x="1308" y="206311"/>
                  <a:pt x="0" y="196761"/>
                  <a:pt x="2654" y="186842"/>
                </a:cubicBezTo>
                <a:cubicBezTo>
                  <a:pt x="5270" y="177038"/>
                  <a:pt x="12331" y="166814"/>
                  <a:pt x="15887" y="161124"/>
                </a:cubicBezTo>
                <a:cubicBezTo>
                  <a:pt x="30962" y="137007"/>
                  <a:pt x="46469" y="110972"/>
                  <a:pt x="56299" y="83553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/>
          <p:cNvSpPr/>
          <p:nvPr/>
        </p:nvSpPr>
        <p:spPr>
          <a:xfrm rot="0" flipH="0" flipV="0">
            <a:off x="10657227" y="9836325"/>
            <a:ext cx="335609" cy="503490"/>
          </a:xfrm>
          <a:custGeom>
            <a:pathLst>
              <a:path w="335609" h="503490">
                <a:moveTo>
                  <a:pt x="306781" y="408774"/>
                </a:moveTo>
                <a:lnTo>
                  <a:pt x="306971" y="408812"/>
                </a:lnTo>
                <a:lnTo>
                  <a:pt x="306895" y="408799"/>
                </a:lnTo>
                <a:close/>
                <a:moveTo>
                  <a:pt x="306971" y="408812"/>
                </a:moveTo>
                <a:lnTo>
                  <a:pt x="307517" y="408926"/>
                </a:lnTo>
                <a:lnTo>
                  <a:pt x="307416" y="408913"/>
                </a:lnTo>
                <a:close/>
                <a:moveTo>
                  <a:pt x="304737" y="408584"/>
                </a:moveTo>
                <a:cubicBezTo>
                  <a:pt x="302057" y="408546"/>
                  <a:pt x="300228" y="409383"/>
                  <a:pt x="299123" y="410056"/>
                </a:cubicBezTo>
                <a:cubicBezTo>
                  <a:pt x="300813" y="409104"/>
                  <a:pt x="302756" y="408584"/>
                  <a:pt x="304737" y="408584"/>
                </a:cubicBezTo>
                <a:moveTo>
                  <a:pt x="296152" y="412406"/>
                </a:moveTo>
                <a:cubicBezTo>
                  <a:pt x="294158" y="414463"/>
                  <a:pt x="293231" y="416876"/>
                  <a:pt x="293192" y="419569"/>
                </a:cubicBezTo>
                <a:cubicBezTo>
                  <a:pt x="293243" y="418629"/>
                  <a:pt x="293396" y="417702"/>
                  <a:pt x="293688" y="416774"/>
                </a:cubicBezTo>
                <a:cubicBezTo>
                  <a:pt x="294196" y="415098"/>
                  <a:pt x="295047" y="413625"/>
                  <a:pt x="296152" y="412406"/>
                </a:cubicBezTo>
                <a:moveTo>
                  <a:pt x="293586" y="423213"/>
                </a:moveTo>
                <a:cubicBezTo>
                  <a:pt x="293942" y="424877"/>
                  <a:pt x="295123" y="428357"/>
                  <a:pt x="299568" y="430491"/>
                </a:cubicBezTo>
                <a:cubicBezTo>
                  <a:pt x="296571" y="429005"/>
                  <a:pt x="294437" y="426312"/>
                  <a:pt x="293586" y="423213"/>
                </a:cubicBezTo>
                <a:moveTo>
                  <a:pt x="60363" y="29362"/>
                </a:moveTo>
                <a:cubicBezTo>
                  <a:pt x="60198" y="18973"/>
                  <a:pt x="60694" y="11214"/>
                  <a:pt x="61481" y="8788"/>
                </a:cubicBezTo>
                <a:cubicBezTo>
                  <a:pt x="63957" y="1016"/>
                  <a:pt x="69952" y="0"/>
                  <a:pt x="73000" y="0"/>
                </a:cubicBezTo>
                <a:cubicBezTo>
                  <a:pt x="77889" y="0"/>
                  <a:pt x="82500" y="2222"/>
                  <a:pt x="85929" y="7277"/>
                </a:cubicBezTo>
                <a:cubicBezTo>
                  <a:pt x="88100" y="10464"/>
                  <a:pt x="89891" y="15519"/>
                  <a:pt x="90983" y="20790"/>
                </a:cubicBezTo>
                <a:cubicBezTo>
                  <a:pt x="91948" y="25450"/>
                  <a:pt x="92812" y="32067"/>
                  <a:pt x="92901" y="32804"/>
                </a:cubicBezTo>
                <a:cubicBezTo>
                  <a:pt x="101270" y="62433"/>
                  <a:pt x="96457" y="94234"/>
                  <a:pt x="104636" y="123825"/>
                </a:cubicBezTo>
                <a:cubicBezTo>
                  <a:pt x="116472" y="166700"/>
                  <a:pt x="130772" y="211188"/>
                  <a:pt x="145453" y="253238"/>
                </a:cubicBezTo>
                <a:cubicBezTo>
                  <a:pt x="146660" y="256654"/>
                  <a:pt x="154762" y="271919"/>
                  <a:pt x="157328" y="283756"/>
                </a:cubicBezTo>
                <a:cubicBezTo>
                  <a:pt x="158090" y="287274"/>
                  <a:pt x="158344" y="290588"/>
                  <a:pt x="158153" y="293611"/>
                </a:cubicBezTo>
                <a:cubicBezTo>
                  <a:pt x="158801" y="294551"/>
                  <a:pt x="159461" y="295516"/>
                  <a:pt x="160147" y="296494"/>
                </a:cubicBezTo>
                <a:cubicBezTo>
                  <a:pt x="164161" y="302221"/>
                  <a:pt x="168631" y="308368"/>
                  <a:pt x="173508" y="311962"/>
                </a:cubicBezTo>
                <a:cubicBezTo>
                  <a:pt x="202375" y="333235"/>
                  <a:pt x="227978" y="358444"/>
                  <a:pt x="253213" y="383679"/>
                </a:cubicBezTo>
                <a:cubicBezTo>
                  <a:pt x="256693" y="387146"/>
                  <a:pt x="260376" y="389953"/>
                  <a:pt x="264249" y="392315"/>
                </a:cubicBezTo>
                <a:lnTo>
                  <a:pt x="266776" y="393763"/>
                </a:lnTo>
                <a:cubicBezTo>
                  <a:pt x="272796" y="397103"/>
                  <a:pt x="279286" y="399567"/>
                  <a:pt x="286207" y="402005"/>
                </a:cubicBezTo>
                <a:cubicBezTo>
                  <a:pt x="289763" y="403250"/>
                  <a:pt x="305842" y="408368"/>
                  <a:pt x="308089" y="409078"/>
                </a:cubicBezTo>
                <a:cubicBezTo>
                  <a:pt x="335609" y="417956"/>
                  <a:pt x="315607" y="435558"/>
                  <a:pt x="301359" y="431214"/>
                </a:cubicBezTo>
                <a:lnTo>
                  <a:pt x="300927" y="431075"/>
                </a:lnTo>
                <a:lnTo>
                  <a:pt x="300990" y="431087"/>
                </a:lnTo>
                <a:cubicBezTo>
                  <a:pt x="300990" y="431087"/>
                  <a:pt x="282182" y="425093"/>
                  <a:pt x="278537" y="423823"/>
                </a:cubicBezTo>
                <a:cubicBezTo>
                  <a:pt x="276416" y="423074"/>
                  <a:pt x="274320" y="422312"/>
                  <a:pt x="272276" y="421524"/>
                </a:cubicBezTo>
                <a:cubicBezTo>
                  <a:pt x="271590" y="421740"/>
                  <a:pt x="270879" y="421905"/>
                  <a:pt x="270155" y="422070"/>
                </a:cubicBezTo>
                <a:cubicBezTo>
                  <a:pt x="270929" y="424204"/>
                  <a:pt x="270764" y="425995"/>
                  <a:pt x="270650" y="427074"/>
                </a:cubicBezTo>
                <a:cubicBezTo>
                  <a:pt x="270193" y="431621"/>
                  <a:pt x="267920" y="435863"/>
                  <a:pt x="261595" y="437272"/>
                </a:cubicBezTo>
                <a:cubicBezTo>
                  <a:pt x="260642" y="437501"/>
                  <a:pt x="259271" y="437679"/>
                  <a:pt x="257556" y="437501"/>
                </a:cubicBezTo>
                <a:cubicBezTo>
                  <a:pt x="256210" y="437349"/>
                  <a:pt x="252362" y="436091"/>
                  <a:pt x="250711" y="435583"/>
                </a:cubicBezTo>
                <a:cubicBezTo>
                  <a:pt x="248946" y="435050"/>
                  <a:pt x="247612" y="434605"/>
                  <a:pt x="246482" y="434186"/>
                </a:cubicBezTo>
                <a:cubicBezTo>
                  <a:pt x="247384" y="435875"/>
                  <a:pt x="247904" y="437641"/>
                  <a:pt x="248095" y="439444"/>
                </a:cubicBezTo>
                <a:cubicBezTo>
                  <a:pt x="248349" y="441997"/>
                  <a:pt x="247993" y="444765"/>
                  <a:pt x="246469" y="447686"/>
                </a:cubicBezTo>
                <a:cubicBezTo>
                  <a:pt x="245415" y="449706"/>
                  <a:pt x="243434" y="452449"/>
                  <a:pt x="239205" y="453592"/>
                </a:cubicBezTo>
                <a:cubicBezTo>
                  <a:pt x="240132" y="454290"/>
                  <a:pt x="241021" y="455014"/>
                  <a:pt x="241897" y="455776"/>
                </a:cubicBezTo>
                <a:cubicBezTo>
                  <a:pt x="243320" y="457046"/>
                  <a:pt x="245656" y="460081"/>
                  <a:pt x="246456" y="462025"/>
                </a:cubicBezTo>
                <a:cubicBezTo>
                  <a:pt x="247511" y="464590"/>
                  <a:pt x="247549" y="466889"/>
                  <a:pt x="247295" y="468578"/>
                </a:cubicBezTo>
                <a:cubicBezTo>
                  <a:pt x="246901" y="471232"/>
                  <a:pt x="245745" y="473378"/>
                  <a:pt x="244069" y="475106"/>
                </a:cubicBezTo>
                <a:cubicBezTo>
                  <a:pt x="242354" y="476833"/>
                  <a:pt x="239891" y="478522"/>
                  <a:pt x="236004" y="478636"/>
                </a:cubicBezTo>
                <a:cubicBezTo>
                  <a:pt x="237198" y="479843"/>
                  <a:pt x="239319" y="482014"/>
                  <a:pt x="239560" y="482383"/>
                </a:cubicBezTo>
                <a:cubicBezTo>
                  <a:pt x="243231" y="488237"/>
                  <a:pt x="240856" y="492847"/>
                  <a:pt x="239357" y="495045"/>
                </a:cubicBezTo>
                <a:cubicBezTo>
                  <a:pt x="238494" y="496340"/>
                  <a:pt x="233655" y="503490"/>
                  <a:pt x="224359" y="498842"/>
                </a:cubicBezTo>
                <a:cubicBezTo>
                  <a:pt x="211176" y="492238"/>
                  <a:pt x="196457" y="481583"/>
                  <a:pt x="181928" y="469111"/>
                </a:cubicBezTo>
                <a:cubicBezTo>
                  <a:pt x="182918" y="472832"/>
                  <a:pt x="181979" y="475614"/>
                  <a:pt x="180950" y="477582"/>
                </a:cubicBezTo>
                <a:cubicBezTo>
                  <a:pt x="179604" y="480147"/>
                  <a:pt x="177495" y="482167"/>
                  <a:pt x="174359" y="483284"/>
                </a:cubicBezTo>
                <a:cubicBezTo>
                  <a:pt x="172771" y="483843"/>
                  <a:pt x="170371" y="484288"/>
                  <a:pt x="167412" y="483678"/>
                </a:cubicBezTo>
                <a:cubicBezTo>
                  <a:pt x="165253" y="483234"/>
                  <a:pt x="161468" y="481532"/>
                  <a:pt x="159703" y="480541"/>
                </a:cubicBezTo>
                <a:cubicBezTo>
                  <a:pt x="158903" y="480097"/>
                  <a:pt x="158166" y="479678"/>
                  <a:pt x="157468" y="479271"/>
                </a:cubicBezTo>
                <a:cubicBezTo>
                  <a:pt x="156490" y="480427"/>
                  <a:pt x="155245" y="481379"/>
                  <a:pt x="153759" y="482116"/>
                </a:cubicBezTo>
                <a:cubicBezTo>
                  <a:pt x="152934" y="482548"/>
                  <a:pt x="148133" y="485177"/>
                  <a:pt x="142050" y="481392"/>
                </a:cubicBezTo>
                <a:cubicBezTo>
                  <a:pt x="139294" y="479678"/>
                  <a:pt x="125349" y="468933"/>
                  <a:pt x="116536" y="458151"/>
                </a:cubicBezTo>
                <a:cubicBezTo>
                  <a:pt x="113094" y="453947"/>
                  <a:pt x="98844" y="436815"/>
                  <a:pt x="87567" y="420915"/>
                </a:cubicBezTo>
                <a:cubicBezTo>
                  <a:pt x="84811" y="425398"/>
                  <a:pt x="79553" y="425880"/>
                  <a:pt x="78677" y="425957"/>
                </a:cubicBezTo>
                <a:cubicBezTo>
                  <a:pt x="76340" y="426160"/>
                  <a:pt x="70244" y="426249"/>
                  <a:pt x="67069" y="419099"/>
                </a:cubicBezTo>
                <a:cubicBezTo>
                  <a:pt x="66917" y="418743"/>
                  <a:pt x="66104" y="415568"/>
                  <a:pt x="65901" y="414781"/>
                </a:cubicBezTo>
                <a:cubicBezTo>
                  <a:pt x="64897" y="411415"/>
                  <a:pt x="63754" y="408076"/>
                  <a:pt x="62751" y="404711"/>
                </a:cubicBezTo>
                <a:cubicBezTo>
                  <a:pt x="58865" y="402564"/>
                  <a:pt x="54991" y="399300"/>
                  <a:pt x="51346" y="394931"/>
                </a:cubicBezTo>
                <a:cubicBezTo>
                  <a:pt x="45885" y="388391"/>
                  <a:pt x="40653" y="379082"/>
                  <a:pt x="35891" y="368109"/>
                </a:cubicBezTo>
                <a:cubicBezTo>
                  <a:pt x="34862" y="365747"/>
                  <a:pt x="33871" y="363334"/>
                  <a:pt x="32893" y="360832"/>
                </a:cubicBezTo>
                <a:cubicBezTo>
                  <a:pt x="30226" y="363004"/>
                  <a:pt x="27254" y="363651"/>
                  <a:pt x="24283" y="363372"/>
                </a:cubicBezTo>
                <a:cubicBezTo>
                  <a:pt x="21832" y="363118"/>
                  <a:pt x="18187" y="362254"/>
                  <a:pt x="15215" y="357784"/>
                </a:cubicBezTo>
                <a:cubicBezTo>
                  <a:pt x="13119" y="354622"/>
                  <a:pt x="11354" y="348145"/>
                  <a:pt x="10948" y="340233"/>
                </a:cubicBezTo>
                <a:cubicBezTo>
                  <a:pt x="10478" y="330923"/>
                  <a:pt x="11240" y="319062"/>
                  <a:pt x="11672" y="312432"/>
                </a:cubicBezTo>
                <a:cubicBezTo>
                  <a:pt x="10008" y="300469"/>
                  <a:pt x="8141" y="288518"/>
                  <a:pt x="6668" y="276529"/>
                </a:cubicBezTo>
                <a:cubicBezTo>
                  <a:pt x="5055" y="263309"/>
                  <a:pt x="3734" y="249910"/>
                  <a:pt x="3010" y="236474"/>
                </a:cubicBezTo>
                <a:cubicBezTo>
                  <a:pt x="1194" y="221856"/>
                  <a:pt x="0" y="207226"/>
                  <a:pt x="1283" y="192506"/>
                </a:cubicBezTo>
                <a:cubicBezTo>
                  <a:pt x="1715" y="187642"/>
                  <a:pt x="2439" y="179908"/>
                  <a:pt x="3506" y="174993"/>
                </a:cubicBezTo>
                <a:cubicBezTo>
                  <a:pt x="4191" y="171881"/>
                  <a:pt x="6642" y="163957"/>
                  <a:pt x="7188" y="162915"/>
                </a:cubicBezTo>
                <a:cubicBezTo>
                  <a:pt x="11125" y="155333"/>
                  <a:pt x="18009" y="156425"/>
                  <a:pt x="19927" y="156832"/>
                </a:cubicBezTo>
                <a:cubicBezTo>
                  <a:pt x="20295" y="156908"/>
                  <a:pt x="22111" y="157353"/>
                  <a:pt x="24016" y="158572"/>
                </a:cubicBezTo>
                <a:cubicBezTo>
                  <a:pt x="24448" y="153974"/>
                  <a:pt x="24892" y="149377"/>
                  <a:pt x="25388" y="144792"/>
                </a:cubicBezTo>
                <a:cubicBezTo>
                  <a:pt x="26950" y="130149"/>
                  <a:pt x="27077" y="130530"/>
                  <a:pt x="30277" y="116078"/>
                </a:cubicBezTo>
                <a:cubicBezTo>
                  <a:pt x="30709" y="114160"/>
                  <a:pt x="31877" y="110401"/>
                  <a:pt x="31877" y="110401"/>
                </a:cubicBezTo>
                <a:cubicBezTo>
                  <a:pt x="33477" y="105384"/>
                  <a:pt x="38215" y="102158"/>
                  <a:pt x="43320" y="102349"/>
                </a:cubicBezTo>
                <a:cubicBezTo>
                  <a:pt x="44120" y="99441"/>
                  <a:pt x="45009" y="96520"/>
                  <a:pt x="45962" y="93611"/>
                </a:cubicBezTo>
                <a:cubicBezTo>
                  <a:pt x="46508" y="91909"/>
                  <a:pt x="47079" y="90030"/>
                  <a:pt x="47663" y="88061"/>
                </a:cubicBezTo>
                <a:cubicBezTo>
                  <a:pt x="48171" y="79641"/>
                  <a:pt x="49010" y="71856"/>
                  <a:pt x="50407" y="66687"/>
                </a:cubicBezTo>
                <a:cubicBezTo>
                  <a:pt x="50762" y="65405"/>
                  <a:pt x="51169" y="64224"/>
                  <a:pt x="51638" y="63131"/>
                </a:cubicBezTo>
                <a:cubicBezTo>
                  <a:pt x="51334" y="60540"/>
                  <a:pt x="51092" y="57924"/>
                  <a:pt x="50978" y="55537"/>
                </a:cubicBezTo>
                <a:cubicBezTo>
                  <a:pt x="50724" y="49517"/>
                  <a:pt x="51181" y="43853"/>
                  <a:pt x="52464" y="39814"/>
                </a:cubicBezTo>
                <a:cubicBezTo>
                  <a:pt x="54077" y="34759"/>
                  <a:pt x="56833" y="31305"/>
                  <a:pt x="60363" y="2936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/>
          <p:cNvSpPr/>
          <p:nvPr/>
        </p:nvSpPr>
        <p:spPr>
          <a:xfrm rot="0" flipH="0" flipV="0">
            <a:off x="10679565" y="9718451"/>
            <a:ext cx="151802" cy="402005"/>
          </a:xfrm>
          <a:custGeom>
            <a:pathLst>
              <a:path w="151802" h="402005">
                <a:moveTo>
                  <a:pt x="40525" y="150672"/>
                </a:moveTo>
                <a:cubicBezTo>
                  <a:pt x="37312" y="170585"/>
                  <a:pt x="30848" y="199097"/>
                  <a:pt x="27051" y="225157"/>
                </a:cubicBezTo>
                <a:cubicBezTo>
                  <a:pt x="24511" y="242683"/>
                  <a:pt x="23063" y="258990"/>
                  <a:pt x="25311" y="270140"/>
                </a:cubicBezTo>
                <a:cubicBezTo>
                  <a:pt x="26568" y="276401"/>
                  <a:pt x="22517" y="282510"/>
                  <a:pt x="16269" y="283755"/>
                </a:cubicBezTo>
                <a:cubicBezTo>
                  <a:pt x="10020" y="285037"/>
                  <a:pt x="3899" y="280986"/>
                  <a:pt x="2654" y="274725"/>
                </a:cubicBezTo>
                <a:cubicBezTo>
                  <a:pt x="0" y="261619"/>
                  <a:pt x="1181" y="242442"/>
                  <a:pt x="4178" y="221842"/>
                </a:cubicBezTo>
                <a:cubicBezTo>
                  <a:pt x="8331" y="193267"/>
                  <a:pt x="15722" y="161746"/>
                  <a:pt x="18478" y="141897"/>
                </a:cubicBezTo>
                <a:cubicBezTo>
                  <a:pt x="21729" y="118478"/>
                  <a:pt x="23711" y="94716"/>
                  <a:pt x="26479" y="71234"/>
                </a:cubicBezTo>
                <a:cubicBezTo>
                  <a:pt x="27648" y="61239"/>
                  <a:pt x="30188" y="32842"/>
                  <a:pt x="39205" y="16624"/>
                </a:cubicBezTo>
                <a:cubicBezTo>
                  <a:pt x="45058" y="6121"/>
                  <a:pt x="53504" y="0"/>
                  <a:pt x="63905" y="0"/>
                </a:cubicBezTo>
                <a:cubicBezTo>
                  <a:pt x="66966" y="0"/>
                  <a:pt x="71640" y="1041"/>
                  <a:pt x="74751" y="6642"/>
                </a:cubicBezTo>
                <a:cubicBezTo>
                  <a:pt x="75767" y="8458"/>
                  <a:pt x="77050" y="12369"/>
                  <a:pt x="77977" y="17183"/>
                </a:cubicBezTo>
                <a:cubicBezTo>
                  <a:pt x="79539" y="25222"/>
                  <a:pt x="80784" y="36436"/>
                  <a:pt x="80923" y="38277"/>
                </a:cubicBezTo>
                <a:cubicBezTo>
                  <a:pt x="81190" y="41910"/>
                  <a:pt x="80961" y="45542"/>
                  <a:pt x="80961" y="49174"/>
                </a:cubicBezTo>
                <a:cubicBezTo>
                  <a:pt x="80961" y="96469"/>
                  <a:pt x="82092" y="144208"/>
                  <a:pt x="80276" y="191426"/>
                </a:cubicBezTo>
                <a:cubicBezTo>
                  <a:pt x="79577" y="209650"/>
                  <a:pt x="82892" y="221842"/>
                  <a:pt x="88696" y="230631"/>
                </a:cubicBezTo>
                <a:cubicBezTo>
                  <a:pt x="94550" y="239495"/>
                  <a:pt x="102704" y="244842"/>
                  <a:pt x="110603" y="249833"/>
                </a:cubicBezTo>
                <a:lnTo>
                  <a:pt x="115327" y="252830"/>
                </a:lnTo>
                <a:cubicBezTo>
                  <a:pt x="115950" y="253160"/>
                  <a:pt x="116585" y="253580"/>
                  <a:pt x="117220" y="254062"/>
                </a:cubicBezTo>
                <a:cubicBezTo>
                  <a:pt x="128993" y="261682"/>
                  <a:pt x="139470" y="269709"/>
                  <a:pt x="144957" y="282853"/>
                </a:cubicBezTo>
                <a:cubicBezTo>
                  <a:pt x="151802" y="299300"/>
                  <a:pt x="150303" y="308151"/>
                  <a:pt x="147052" y="316254"/>
                </a:cubicBezTo>
                <a:cubicBezTo>
                  <a:pt x="144842" y="321728"/>
                  <a:pt x="140829" y="326630"/>
                  <a:pt x="138899" y="335837"/>
                </a:cubicBezTo>
                <a:cubicBezTo>
                  <a:pt x="135165" y="353579"/>
                  <a:pt x="133806" y="370877"/>
                  <a:pt x="133806" y="388987"/>
                </a:cubicBezTo>
                <a:lnTo>
                  <a:pt x="133806" y="389419"/>
                </a:lnTo>
                <a:lnTo>
                  <a:pt x="133793" y="389622"/>
                </a:lnTo>
                <a:cubicBezTo>
                  <a:pt x="133565" y="399896"/>
                  <a:pt x="128256" y="401878"/>
                  <a:pt x="122782" y="400404"/>
                </a:cubicBezTo>
                <a:lnTo>
                  <a:pt x="122236" y="400239"/>
                </a:lnTo>
                <a:cubicBezTo>
                  <a:pt x="116572" y="402005"/>
                  <a:pt x="110908" y="400226"/>
                  <a:pt x="110679" y="389622"/>
                </a:cubicBezTo>
                <a:lnTo>
                  <a:pt x="110667" y="389419"/>
                </a:lnTo>
                <a:lnTo>
                  <a:pt x="110667" y="373595"/>
                </a:lnTo>
                <a:cubicBezTo>
                  <a:pt x="110667" y="359231"/>
                  <a:pt x="110616" y="359790"/>
                  <a:pt x="110019" y="345998"/>
                </a:cubicBezTo>
                <a:cubicBezTo>
                  <a:pt x="109917" y="343610"/>
                  <a:pt x="109854" y="340206"/>
                  <a:pt x="109765" y="336142"/>
                </a:cubicBezTo>
                <a:cubicBezTo>
                  <a:pt x="109016" y="335914"/>
                  <a:pt x="108241" y="335584"/>
                  <a:pt x="107453" y="335139"/>
                </a:cubicBezTo>
                <a:cubicBezTo>
                  <a:pt x="106577" y="334656"/>
                  <a:pt x="104317" y="333526"/>
                  <a:pt x="102539" y="329932"/>
                </a:cubicBezTo>
                <a:cubicBezTo>
                  <a:pt x="99376" y="323620"/>
                  <a:pt x="97459" y="316267"/>
                  <a:pt x="95757" y="308977"/>
                </a:cubicBezTo>
                <a:cubicBezTo>
                  <a:pt x="95325" y="308469"/>
                  <a:pt x="94931" y="307923"/>
                  <a:pt x="94538" y="307326"/>
                </a:cubicBezTo>
                <a:cubicBezTo>
                  <a:pt x="91477" y="302703"/>
                  <a:pt x="87476" y="290562"/>
                  <a:pt x="84428" y="284377"/>
                </a:cubicBezTo>
                <a:cubicBezTo>
                  <a:pt x="79628" y="274611"/>
                  <a:pt x="74345" y="265937"/>
                  <a:pt x="70674" y="255586"/>
                </a:cubicBezTo>
                <a:cubicBezTo>
                  <a:pt x="62750" y="233272"/>
                  <a:pt x="57377" y="214476"/>
                  <a:pt x="53758" y="196480"/>
                </a:cubicBezTo>
                <a:cubicBezTo>
                  <a:pt x="48424" y="196061"/>
                  <a:pt x="43941" y="191972"/>
                  <a:pt x="43204" y="186447"/>
                </a:cubicBezTo>
                <a:cubicBezTo>
                  <a:pt x="41668" y="174624"/>
                  <a:pt x="40867" y="162660"/>
                  <a:pt x="40525" y="15067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/>
          <p:cNvSpPr/>
          <p:nvPr/>
        </p:nvSpPr>
        <p:spPr>
          <a:xfrm rot="0" flipH="0" flipV="0">
            <a:off x="10632903" y="9688365"/>
            <a:ext cx="116979" cy="578027"/>
          </a:xfrm>
          <a:custGeom>
            <a:pathLst>
              <a:path w="116979" h="578027">
                <a:moveTo>
                  <a:pt x="90487" y="16167"/>
                </a:moveTo>
                <a:lnTo>
                  <a:pt x="90791" y="14910"/>
                </a:lnTo>
                <a:cubicBezTo>
                  <a:pt x="91426" y="12370"/>
                  <a:pt x="93776" y="7658"/>
                  <a:pt x="93776" y="7658"/>
                </a:cubicBezTo>
                <a:cubicBezTo>
                  <a:pt x="96608" y="2248"/>
                  <a:pt x="103161" y="0"/>
                  <a:pt x="108736" y="2477"/>
                </a:cubicBezTo>
                <a:cubicBezTo>
                  <a:pt x="114299" y="4966"/>
                  <a:pt x="116979" y="11354"/>
                  <a:pt x="114845" y="17068"/>
                </a:cubicBezTo>
                <a:cubicBezTo>
                  <a:pt x="114845" y="17068"/>
                  <a:pt x="113943" y="19519"/>
                  <a:pt x="112610" y="23025"/>
                </a:cubicBezTo>
                <a:cubicBezTo>
                  <a:pt x="110337" y="32308"/>
                  <a:pt x="108330" y="41643"/>
                  <a:pt x="105803" y="50876"/>
                </a:cubicBezTo>
                <a:cubicBezTo>
                  <a:pt x="100685" y="69494"/>
                  <a:pt x="93750" y="87452"/>
                  <a:pt x="87541" y="105727"/>
                </a:cubicBezTo>
                <a:cubicBezTo>
                  <a:pt x="78080" y="133527"/>
                  <a:pt x="68072" y="166725"/>
                  <a:pt x="63932" y="197865"/>
                </a:cubicBezTo>
                <a:cubicBezTo>
                  <a:pt x="62916" y="210299"/>
                  <a:pt x="62332" y="222808"/>
                  <a:pt x="62141" y="235381"/>
                </a:cubicBezTo>
                <a:cubicBezTo>
                  <a:pt x="62662" y="250850"/>
                  <a:pt x="64033" y="266268"/>
                  <a:pt x="62166" y="281673"/>
                </a:cubicBezTo>
                <a:cubicBezTo>
                  <a:pt x="62255" y="284251"/>
                  <a:pt x="62332" y="286829"/>
                  <a:pt x="61874" y="289356"/>
                </a:cubicBezTo>
                <a:cubicBezTo>
                  <a:pt x="61201" y="293026"/>
                  <a:pt x="60134" y="295808"/>
                  <a:pt x="58814" y="297916"/>
                </a:cubicBezTo>
                <a:cubicBezTo>
                  <a:pt x="56718" y="304799"/>
                  <a:pt x="52286" y="316712"/>
                  <a:pt x="46761" y="323926"/>
                </a:cubicBezTo>
                <a:lnTo>
                  <a:pt x="46063" y="324789"/>
                </a:lnTo>
                <a:cubicBezTo>
                  <a:pt x="45847" y="329514"/>
                  <a:pt x="45364" y="334428"/>
                  <a:pt x="44844" y="335838"/>
                </a:cubicBezTo>
                <a:lnTo>
                  <a:pt x="44679" y="336270"/>
                </a:lnTo>
                <a:lnTo>
                  <a:pt x="44679" y="339458"/>
                </a:lnTo>
                <a:cubicBezTo>
                  <a:pt x="44679" y="345846"/>
                  <a:pt x="39484" y="351027"/>
                  <a:pt x="33109" y="351027"/>
                </a:cubicBezTo>
                <a:cubicBezTo>
                  <a:pt x="31712" y="351027"/>
                  <a:pt x="30366" y="350773"/>
                  <a:pt x="29121" y="350316"/>
                </a:cubicBezTo>
                <a:cubicBezTo>
                  <a:pt x="30696" y="358711"/>
                  <a:pt x="32779" y="367106"/>
                  <a:pt x="35077" y="375475"/>
                </a:cubicBezTo>
                <a:cubicBezTo>
                  <a:pt x="42393" y="402246"/>
                  <a:pt x="51854" y="428815"/>
                  <a:pt x="55893" y="454736"/>
                </a:cubicBezTo>
                <a:cubicBezTo>
                  <a:pt x="59512" y="477811"/>
                  <a:pt x="61278" y="500786"/>
                  <a:pt x="58255" y="524205"/>
                </a:cubicBezTo>
                <a:cubicBezTo>
                  <a:pt x="56413" y="538429"/>
                  <a:pt x="51359" y="552018"/>
                  <a:pt x="51359" y="566470"/>
                </a:cubicBezTo>
                <a:cubicBezTo>
                  <a:pt x="51359" y="572858"/>
                  <a:pt x="46177" y="578027"/>
                  <a:pt x="39802" y="578027"/>
                </a:cubicBezTo>
                <a:cubicBezTo>
                  <a:pt x="33426" y="578027"/>
                  <a:pt x="28245" y="572858"/>
                  <a:pt x="28245" y="566470"/>
                </a:cubicBezTo>
                <a:cubicBezTo>
                  <a:pt x="28245" y="551014"/>
                  <a:pt x="33363" y="536447"/>
                  <a:pt x="35319" y="521258"/>
                </a:cubicBezTo>
                <a:cubicBezTo>
                  <a:pt x="38062" y="500036"/>
                  <a:pt x="36322" y="479208"/>
                  <a:pt x="33071" y="458304"/>
                </a:cubicBezTo>
                <a:cubicBezTo>
                  <a:pt x="29134" y="433209"/>
                  <a:pt x="19850" y="407492"/>
                  <a:pt x="12764" y="381571"/>
                </a:cubicBezTo>
                <a:cubicBezTo>
                  <a:pt x="5105" y="353555"/>
                  <a:pt x="0" y="325297"/>
                  <a:pt x="5004" y="297306"/>
                </a:cubicBezTo>
                <a:cubicBezTo>
                  <a:pt x="6223" y="290436"/>
                  <a:pt x="8915" y="282397"/>
                  <a:pt x="12065" y="276097"/>
                </a:cubicBezTo>
                <a:cubicBezTo>
                  <a:pt x="15583" y="269074"/>
                  <a:pt x="20307" y="266585"/>
                  <a:pt x="24498" y="265747"/>
                </a:cubicBezTo>
                <a:cubicBezTo>
                  <a:pt x="28804" y="264896"/>
                  <a:pt x="33579" y="265848"/>
                  <a:pt x="38227" y="269062"/>
                </a:cubicBezTo>
                <a:cubicBezTo>
                  <a:pt x="38456" y="269227"/>
                  <a:pt x="38697" y="269392"/>
                  <a:pt x="38938" y="269582"/>
                </a:cubicBezTo>
                <a:lnTo>
                  <a:pt x="38938" y="245148"/>
                </a:lnTo>
                <a:cubicBezTo>
                  <a:pt x="38938" y="241020"/>
                  <a:pt x="38976" y="236905"/>
                  <a:pt x="39065" y="232803"/>
                </a:cubicBezTo>
                <a:cubicBezTo>
                  <a:pt x="38875" y="228091"/>
                  <a:pt x="38786" y="223380"/>
                  <a:pt x="38938" y="218655"/>
                </a:cubicBezTo>
                <a:cubicBezTo>
                  <a:pt x="39205" y="211264"/>
                  <a:pt x="39878" y="203657"/>
                  <a:pt x="40894" y="195897"/>
                </a:cubicBezTo>
                <a:cubicBezTo>
                  <a:pt x="44094" y="156374"/>
                  <a:pt x="51473" y="117462"/>
                  <a:pt x="64300" y="79552"/>
                </a:cubicBezTo>
                <a:cubicBezTo>
                  <a:pt x="69482" y="64261"/>
                  <a:pt x="77127" y="49771"/>
                  <a:pt x="83287" y="34747"/>
                </a:cubicBezTo>
                <a:cubicBezTo>
                  <a:pt x="85306" y="29794"/>
                  <a:pt x="88316" y="21920"/>
                  <a:pt x="90487" y="1616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/>
          <p:cNvSpPr/>
          <p:nvPr/>
        </p:nvSpPr>
        <p:spPr>
          <a:xfrm rot="0" flipH="0" flipV="0">
            <a:off x="10676734" y="9571924"/>
            <a:ext cx="93547" cy="302868"/>
          </a:xfrm>
          <a:custGeom>
            <a:pathLst>
              <a:path w="93547" h="302868">
                <a:moveTo>
                  <a:pt x="65531" y="7454"/>
                </a:moveTo>
                <a:cubicBezTo>
                  <a:pt x="66229" y="6565"/>
                  <a:pt x="67588" y="4889"/>
                  <a:pt x="68706" y="3937"/>
                </a:cubicBezTo>
                <a:cubicBezTo>
                  <a:pt x="70763" y="2184"/>
                  <a:pt x="73062" y="1168"/>
                  <a:pt x="75119" y="762"/>
                </a:cubicBezTo>
                <a:cubicBezTo>
                  <a:pt x="79107" y="0"/>
                  <a:pt x="82993" y="812"/>
                  <a:pt x="86422" y="4241"/>
                </a:cubicBezTo>
                <a:cubicBezTo>
                  <a:pt x="89787" y="7606"/>
                  <a:pt x="92416" y="14172"/>
                  <a:pt x="92886" y="22579"/>
                </a:cubicBezTo>
                <a:cubicBezTo>
                  <a:pt x="93547" y="34390"/>
                  <a:pt x="90804" y="51129"/>
                  <a:pt x="90461" y="57238"/>
                </a:cubicBezTo>
                <a:cubicBezTo>
                  <a:pt x="88009" y="98893"/>
                  <a:pt x="84365" y="140981"/>
                  <a:pt x="83107" y="182663"/>
                </a:cubicBezTo>
                <a:cubicBezTo>
                  <a:pt x="82574" y="200417"/>
                  <a:pt x="79767" y="218147"/>
                  <a:pt x="79767" y="235825"/>
                </a:cubicBezTo>
                <a:cubicBezTo>
                  <a:pt x="79767" y="237324"/>
                  <a:pt x="80085" y="249262"/>
                  <a:pt x="80250" y="255154"/>
                </a:cubicBezTo>
                <a:cubicBezTo>
                  <a:pt x="80377" y="255827"/>
                  <a:pt x="80440" y="256526"/>
                  <a:pt x="80440" y="257237"/>
                </a:cubicBezTo>
                <a:cubicBezTo>
                  <a:pt x="80440" y="261657"/>
                  <a:pt x="79640" y="263600"/>
                  <a:pt x="79577" y="263778"/>
                </a:cubicBezTo>
                <a:cubicBezTo>
                  <a:pt x="77354" y="269391"/>
                  <a:pt x="73125" y="270496"/>
                  <a:pt x="70801" y="270890"/>
                </a:cubicBezTo>
                <a:cubicBezTo>
                  <a:pt x="68464" y="271283"/>
                  <a:pt x="66102" y="271042"/>
                  <a:pt x="63741" y="269874"/>
                </a:cubicBezTo>
                <a:cubicBezTo>
                  <a:pt x="62306" y="269175"/>
                  <a:pt x="59359" y="267626"/>
                  <a:pt x="57861" y="263168"/>
                </a:cubicBezTo>
                <a:cubicBezTo>
                  <a:pt x="57759" y="262838"/>
                  <a:pt x="57404" y="261847"/>
                  <a:pt x="57289" y="260183"/>
                </a:cubicBezTo>
                <a:cubicBezTo>
                  <a:pt x="57099" y="257885"/>
                  <a:pt x="56654" y="237958"/>
                  <a:pt x="56654" y="235825"/>
                </a:cubicBezTo>
                <a:cubicBezTo>
                  <a:pt x="56654" y="217905"/>
                  <a:pt x="59448" y="199947"/>
                  <a:pt x="59994" y="181964"/>
                </a:cubicBezTo>
                <a:cubicBezTo>
                  <a:pt x="61150" y="143699"/>
                  <a:pt x="64287" y="105078"/>
                  <a:pt x="66712" y="66775"/>
                </a:cubicBezTo>
                <a:cubicBezTo>
                  <a:pt x="65810" y="70357"/>
                  <a:pt x="64947" y="73951"/>
                  <a:pt x="64020" y="77532"/>
                </a:cubicBezTo>
                <a:cubicBezTo>
                  <a:pt x="57061" y="104342"/>
                  <a:pt x="59512" y="133171"/>
                  <a:pt x="51892" y="159460"/>
                </a:cubicBezTo>
                <a:cubicBezTo>
                  <a:pt x="43700" y="187628"/>
                  <a:pt x="35217" y="215492"/>
                  <a:pt x="30099" y="244524"/>
                </a:cubicBezTo>
                <a:cubicBezTo>
                  <a:pt x="29057" y="250417"/>
                  <a:pt x="29095" y="262292"/>
                  <a:pt x="28232" y="272833"/>
                </a:cubicBezTo>
                <a:cubicBezTo>
                  <a:pt x="27495" y="281901"/>
                  <a:pt x="25920" y="290156"/>
                  <a:pt x="23495" y="294905"/>
                </a:cubicBezTo>
                <a:cubicBezTo>
                  <a:pt x="20612" y="300595"/>
                  <a:pt x="13639" y="302868"/>
                  <a:pt x="7962" y="299973"/>
                </a:cubicBezTo>
                <a:cubicBezTo>
                  <a:pt x="2273" y="297090"/>
                  <a:pt x="0" y="290130"/>
                  <a:pt x="2882" y="284440"/>
                </a:cubicBezTo>
                <a:cubicBezTo>
                  <a:pt x="4356" y="281558"/>
                  <a:pt x="4737" y="276452"/>
                  <a:pt x="5181" y="270940"/>
                </a:cubicBezTo>
                <a:cubicBezTo>
                  <a:pt x="6108" y="259599"/>
                  <a:pt x="6210" y="246849"/>
                  <a:pt x="7327" y="240511"/>
                </a:cubicBezTo>
                <a:cubicBezTo>
                  <a:pt x="12598" y="210641"/>
                  <a:pt x="21272" y="181977"/>
                  <a:pt x="29679" y="153008"/>
                </a:cubicBezTo>
                <a:cubicBezTo>
                  <a:pt x="37249" y="126935"/>
                  <a:pt x="34734" y="98309"/>
                  <a:pt x="41630" y="71728"/>
                </a:cubicBezTo>
                <a:cubicBezTo>
                  <a:pt x="44907" y="59104"/>
                  <a:pt x="47637" y="46328"/>
                  <a:pt x="51955" y="34009"/>
                </a:cubicBezTo>
                <a:cubicBezTo>
                  <a:pt x="55537" y="23760"/>
                  <a:pt x="58191" y="15061"/>
                  <a:pt x="65531" y="7454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/>
          <p:cNvSpPr/>
          <p:nvPr/>
        </p:nvSpPr>
        <p:spPr>
          <a:xfrm rot="0" flipH="0" flipV="0">
            <a:off x="10722685" y="9638116"/>
            <a:ext cx="32359" cy="165823"/>
          </a:xfrm>
          <a:custGeom>
            <a:pathLst>
              <a:path w="32359" h="165823">
                <a:moveTo>
                  <a:pt x="20104" y="23342"/>
                </a:moveTo>
                <a:lnTo>
                  <a:pt x="19711" y="23330"/>
                </a:lnTo>
                <a:cubicBezTo>
                  <a:pt x="19838" y="23330"/>
                  <a:pt x="19965" y="23342"/>
                  <a:pt x="20104" y="23342"/>
                </a:cubicBezTo>
                <a:moveTo>
                  <a:pt x="28689" y="19875"/>
                </a:moveTo>
                <a:cubicBezTo>
                  <a:pt x="28943" y="21590"/>
                  <a:pt x="29260" y="23672"/>
                  <a:pt x="29540" y="25221"/>
                </a:cubicBezTo>
                <a:cubicBezTo>
                  <a:pt x="30251" y="29234"/>
                  <a:pt x="30683" y="33120"/>
                  <a:pt x="30441" y="36105"/>
                </a:cubicBezTo>
                <a:cubicBezTo>
                  <a:pt x="27317" y="75513"/>
                  <a:pt x="23113" y="114667"/>
                  <a:pt x="23113" y="154253"/>
                </a:cubicBezTo>
                <a:cubicBezTo>
                  <a:pt x="23113" y="160641"/>
                  <a:pt x="17945" y="165823"/>
                  <a:pt x="11557" y="165823"/>
                </a:cubicBezTo>
                <a:cubicBezTo>
                  <a:pt x="5169" y="165823"/>
                  <a:pt x="0" y="160641"/>
                  <a:pt x="0" y="154253"/>
                </a:cubicBezTo>
                <a:cubicBezTo>
                  <a:pt x="0" y="114058"/>
                  <a:pt x="4217" y="74307"/>
                  <a:pt x="7392" y="34264"/>
                </a:cubicBezTo>
                <a:cubicBezTo>
                  <a:pt x="7595" y="31749"/>
                  <a:pt x="6541" y="28142"/>
                  <a:pt x="5969" y="24777"/>
                </a:cubicBezTo>
                <a:cubicBezTo>
                  <a:pt x="5233" y="20549"/>
                  <a:pt x="4928" y="16561"/>
                  <a:pt x="5322" y="13602"/>
                </a:cubicBezTo>
                <a:cubicBezTo>
                  <a:pt x="6007" y="8496"/>
                  <a:pt x="8446" y="4953"/>
                  <a:pt x="11697" y="2743"/>
                </a:cubicBezTo>
                <a:cubicBezTo>
                  <a:pt x="14059" y="1117"/>
                  <a:pt x="17107" y="0"/>
                  <a:pt x="21145" y="254"/>
                </a:cubicBezTo>
                <a:cubicBezTo>
                  <a:pt x="27508" y="648"/>
                  <a:pt x="32359" y="6147"/>
                  <a:pt x="31965" y="12497"/>
                </a:cubicBezTo>
                <a:cubicBezTo>
                  <a:pt x="31775" y="15392"/>
                  <a:pt x="30556" y="17958"/>
                  <a:pt x="28689" y="1987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/>
          <p:cNvSpPr/>
          <p:nvPr/>
        </p:nvSpPr>
        <p:spPr>
          <a:xfrm rot="0" flipH="0" flipV="0">
            <a:off x="10481629" y="9747866"/>
            <a:ext cx="63956" cy="320915"/>
          </a:xfrm>
          <a:custGeom>
            <a:pathLst>
              <a:path w="63956" h="320915">
                <a:moveTo>
                  <a:pt x="13398" y="21132"/>
                </a:moveTo>
                <a:cubicBezTo>
                  <a:pt x="10490" y="18643"/>
                  <a:pt x="8890" y="14757"/>
                  <a:pt x="9474" y="10693"/>
                </a:cubicBezTo>
                <a:cubicBezTo>
                  <a:pt x="10401" y="4381"/>
                  <a:pt x="16280" y="0"/>
                  <a:pt x="22592" y="914"/>
                </a:cubicBezTo>
                <a:cubicBezTo>
                  <a:pt x="25285" y="1308"/>
                  <a:pt x="28256" y="2552"/>
                  <a:pt x="30911" y="5524"/>
                </a:cubicBezTo>
                <a:cubicBezTo>
                  <a:pt x="31863" y="6578"/>
                  <a:pt x="32917" y="8166"/>
                  <a:pt x="33946" y="10210"/>
                </a:cubicBezTo>
                <a:cubicBezTo>
                  <a:pt x="36308" y="10845"/>
                  <a:pt x="38747" y="11938"/>
                  <a:pt x="41071" y="13462"/>
                </a:cubicBezTo>
                <a:cubicBezTo>
                  <a:pt x="45490" y="16357"/>
                  <a:pt x="49453" y="20777"/>
                  <a:pt x="51345" y="24167"/>
                </a:cubicBezTo>
                <a:cubicBezTo>
                  <a:pt x="59168" y="38277"/>
                  <a:pt x="63499" y="63207"/>
                  <a:pt x="63499" y="79285"/>
                </a:cubicBezTo>
                <a:cubicBezTo>
                  <a:pt x="63499" y="138962"/>
                  <a:pt x="63956" y="196125"/>
                  <a:pt x="50494" y="254469"/>
                </a:cubicBezTo>
                <a:cubicBezTo>
                  <a:pt x="46163" y="273239"/>
                  <a:pt x="39559" y="292200"/>
                  <a:pt x="32638" y="310196"/>
                </a:cubicBezTo>
                <a:cubicBezTo>
                  <a:pt x="32308" y="311034"/>
                  <a:pt x="29120" y="316915"/>
                  <a:pt x="25856" y="318870"/>
                </a:cubicBezTo>
                <a:cubicBezTo>
                  <a:pt x="23342" y="320369"/>
                  <a:pt x="20636" y="320915"/>
                  <a:pt x="17893" y="320610"/>
                </a:cubicBezTo>
                <a:cubicBezTo>
                  <a:pt x="15493" y="320331"/>
                  <a:pt x="12840" y="319416"/>
                  <a:pt x="10325" y="316902"/>
                </a:cubicBezTo>
                <a:cubicBezTo>
                  <a:pt x="2553" y="309142"/>
                  <a:pt x="0" y="297661"/>
                  <a:pt x="978" y="285038"/>
                </a:cubicBezTo>
                <a:cubicBezTo>
                  <a:pt x="2032" y="271448"/>
                  <a:pt x="7290" y="256374"/>
                  <a:pt x="8357" y="247204"/>
                </a:cubicBezTo>
                <a:cubicBezTo>
                  <a:pt x="10033" y="232536"/>
                  <a:pt x="12128" y="217956"/>
                  <a:pt x="14223" y="203402"/>
                </a:cubicBezTo>
                <a:cubicBezTo>
                  <a:pt x="15087" y="189140"/>
                  <a:pt x="15912" y="174852"/>
                  <a:pt x="17728" y="160743"/>
                </a:cubicBezTo>
                <a:cubicBezTo>
                  <a:pt x="19671" y="145706"/>
                  <a:pt x="22326" y="132015"/>
                  <a:pt x="23913" y="118045"/>
                </a:cubicBezTo>
                <a:cubicBezTo>
                  <a:pt x="24396" y="108609"/>
                  <a:pt x="24561" y="99135"/>
                  <a:pt x="24320" y="89610"/>
                </a:cubicBezTo>
                <a:cubicBezTo>
                  <a:pt x="24193" y="83565"/>
                  <a:pt x="21398" y="56095"/>
                  <a:pt x="17525" y="36308"/>
                </a:cubicBezTo>
                <a:cubicBezTo>
                  <a:pt x="16788" y="32561"/>
                  <a:pt x="15633" y="28332"/>
                  <a:pt x="14706" y="25170"/>
                </a:cubicBezTo>
                <a:cubicBezTo>
                  <a:pt x="13918" y="23786"/>
                  <a:pt x="13524" y="22427"/>
                  <a:pt x="13398" y="2113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/>
          <p:cNvSpPr/>
          <p:nvPr/>
        </p:nvSpPr>
        <p:spPr>
          <a:xfrm rot="0" flipH="0" flipV="0">
            <a:off x="10471759" y="9940145"/>
            <a:ext cx="161924" cy="404901"/>
          </a:xfrm>
          <a:custGeom>
            <a:pathLst>
              <a:path w="161924" h="404901">
                <a:moveTo>
                  <a:pt x="18542" y="16167"/>
                </a:moveTo>
                <a:lnTo>
                  <a:pt x="18352" y="15634"/>
                </a:lnTo>
                <a:cubicBezTo>
                  <a:pt x="18416" y="15825"/>
                  <a:pt x="18479" y="15990"/>
                  <a:pt x="18542" y="16167"/>
                </a:cubicBezTo>
                <a:moveTo>
                  <a:pt x="18707" y="16586"/>
                </a:moveTo>
                <a:lnTo>
                  <a:pt x="18719" y="16636"/>
                </a:lnTo>
                <a:lnTo>
                  <a:pt x="18618" y="16382"/>
                </a:lnTo>
                <a:close/>
                <a:moveTo>
                  <a:pt x="132194" y="386689"/>
                </a:moveTo>
                <a:lnTo>
                  <a:pt x="132194" y="375983"/>
                </a:lnTo>
                <a:cubicBezTo>
                  <a:pt x="132194" y="369595"/>
                  <a:pt x="131521" y="363626"/>
                  <a:pt x="130378" y="357314"/>
                </a:cubicBezTo>
                <a:cubicBezTo>
                  <a:pt x="126834" y="337908"/>
                  <a:pt x="121920" y="319189"/>
                  <a:pt x="116573" y="300177"/>
                </a:cubicBezTo>
                <a:cubicBezTo>
                  <a:pt x="108013" y="269773"/>
                  <a:pt x="80467" y="199389"/>
                  <a:pt x="63601" y="176898"/>
                </a:cubicBezTo>
                <a:cubicBezTo>
                  <a:pt x="52679" y="162331"/>
                  <a:pt x="42087" y="146240"/>
                  <a:pt x="29197" y="133299"/>
                </a:cubicBezTo>
                <a:cubicBezTo>
                  <a:pt x="22669" y="126733"/>
                  <a:pt x="14860" y="122338"/>
                  <a:pt x="8967" y="114973"/>
                </a:cubicBezTo>
                <a:cubicBezTo>
                  <a:pt x="1855" y="106070"/>
                  <a:pt x="0" y="94386"/>
                  <a:pt x="1410" y="81864"/>
                </a:cubicBezTo>
                <a:cubicBezTo>
                  <a:pt x="2985" y="67779"/>
                  <a:pt x="8865" y="52514"/>
                  <a:pt x="10592" y="41706"/>
                </a:cubicBezTo>
                <a:cubicBezTo>
                  <a:pt x="11900" y="33553"/>
                  <a:pt x="14148" y="25971"/>
                  <a:pt x="16155" y="17995"/>
                </a:cubicBezTo>
                <a:cubicBezTo>
                  <a:pt x="16587" y="16268"/>
                  <a:pt x="16879" y="12332"/>
                  <a:pt x="17285" y="10427"/>
                </a:cubicBezTo>
                <a:cubicBezTo>
                  <a:pt x="17844" y="7785"/>
                  <a:pt x="18846" y="6007"/>
                  <a:pt x="19456" y="5144"/>
                </a:cubicBezTo>
                <a:cubicBezTo>
                  <a:pt x="22199" y="1232"/>
                  <a:pt x="25704" y="242"/>
                  <a:pt x="28575" y="115"/>
                </a:cubicBezTo>
                <a:cubicBezTo>
                  <a:pt x="30975" y="26"/>
                  <a:pt x="37744" y="0"/>
                  <a:pt x="40462" y="8827"/>
                </a:cubicBezTo>
                <a:cubicBezTo>
                  <a:pt x="41414" y="11938"/>
                  <a:pt x="40995" y="15126"/>
                  <a:pt x="39547" y="17767"/>
                </a:cubicBezTo>
                <a:cubicBezTo>
                  <a:pt x="39268" y="19799"/>
                  <a:pt x="38862" y="22478"/>
                  <a:pt x="38582" y="23596"/>
                </a:cubicBezTo>
                <a:cubicBezTo>
                  <a:pt x="36753" y="30924"/>
                  <a:pt x="34632" y="37871"/>
                  <a:pt x="33426" y="45364"/>
                </a:cubicBezTo>
                <a:cubicBezTo>
                  <a:pt x="31991" y="54355"/>
                  <a:pt x="27673" y="66433"/>
                  <a:pt x="25336" y="78346"/>
                </a:cubicBezTo>
                <a:cubicBezTo>
                  <a:pt x="23736" y="86563"/>
                  <a:pt x="22428" y="94780"/>
                  <a:pt x="27025" y="100533"/>
                </a:cubicBezTo>
                <a:cubicBezTo>
                  <a:pt x="28994" y="102996"/>
                  <a:pt x="31229" y="105067"/>
                  <a:pt x="33566" y="106997"/>
                </a:cubicBezTo>
                <a:cubicBezTo>
                  <a:pt x="31508" y="103212"/>
                  <a:pt x="29603" y="99326"/>
                  <a:pt x="28003" y="95313"/>
                </a:cubicBezTo>
                <a:cubicBezTo>
                  <a:pt x="24015" y="85343"/>
                  <a:pt x="32308" y="81076"/>
                  <a:pt x="33426" y="80505"/>
                </a:cubicBezTo>
                <a:cubicBezTo>
                  <a:pt x="35547" y="79413"/>
                  <a:pt x="41033" y="77139"/>
                  <a:pt x="46634" y="82397"/>
                </a:cubicBezTo>
                <a:cubicBezTo>
                  <a:pt x="46939" y="82689"/>
                  <a:pt x="49136" y="85635"/>
                  <a:pt x="49644" y="86321"/>
                </a:cubicBezTo>
                <a:cubicBezTo>
                  <a:pt x="52870" y="90068"/>
                  <a:pt x="53047" y="89496"/>
                  <a:pt x="56007" y="93459"/>
                </a:cubicBezTo>
                <a:cubicBezTo>
                  <a:pt x="61023" y="100139"/>
                  <a:pt x="67424" y="105244"/>
                  <a:pt x="72885" y="111556"/>
                </a:cubicBezTo>
                <a:cubicBezTo>
                  <a:pt x="88633" y="129704"/>
                  <a:pt x="100317" y="155511"/>
                  <a:pt x="110680" y="176974"/>
                </a:cubicBezTo>
                <a:cubicBezTo>
                  <a:pt x="131063" y="219189"/>
                  <a:pt x="154381" y="262305"/>
                  <a:pt x="159270" y="309917"/>
                </a:cubicBezTo>
                <a:cubicBezTo>
                  <a:pt x="161924" y="335838"/>
                  <a:pt x="155321" y="361302"/>
                  <a:pt x="155321" y="386689"/>
                </a:cubicBezTo>
                <a:lnTo>
                  <a:pt x="155321" y="386765"/>
                </a:lnTo>
                <a:cubicBezTo>
                  <a:pt x="155270" y="401205"/>
                  <a:pt x="149517" y="404901"/>
                  <a:pt x="143751" y="403148"/>
                </a:cubicBezTo>
                <a:cubicBezTo>
                  <a:pt x="137985" y="404901"/>
                  <a:pt x="132232" y="401205"/>
                  <a:pt x="132194" y="386765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 rot="0" flipH="0" flipV="0">
            <a:off x="10251282" y="9686556"/>
            <a:ext cx="271067" cy="83908"/>
          </a:xfrm>
          <a:custGeom>
            <a:pathLst>
              <a:path w="271067" h="83908">
                <a:moveTo>
                  <a:pt x="11175" y="23507"/>
                </a:moveTo>
                <a:cubicBezTo>
                  <a:pt x="36917" y="25259"/>
                  <a:pt x="61733" y="38010"/>
                  <a:pt x="86892" y="43598"/>
                </a:cubicBezTo>
                <a:cubicBezTo>
                  <a:pt x="120941" y="51167"/>
                  <a:pt x="156056" y="54952"/>
                  <a:pt x="189648" y="64350"/>
                </a:cubicBezTo>
                <a:cubicBezTo>
                  <a:pt x="200417" y="67372"/>
                  <a:pt x="213181" y="67817"/>
                  <a:pt x="225424" y="69595"/>
                </a:cubicBezTo>
                <a:cubicBezTo>
                  <a:pt x="234656" y="70928"/>
                  <a:pt x="243673" y="72871"/>
                  <a:pt x="250188" y="79387"/>
                </a:cubicBezTo>
                <a:cubicBezTo>
                  <a:pt x="254710" y="83908"/>
                  <a:pt x="262038" y="83908"/>
                  <a:pt x="266546" y="79387"/>
                </a:cubicBezTo>
                <a:cubicBezTo>
                  <a:pt x="271067" y="74878"/>
                  <a:pt x="271067" y="67550"/>
                  <a:pt x="266546" y="63042"/>
                </a:cubicBezTo>
                <a:cubicBezTo>
                  <a:pt x="256450" y="52945"/>
                  <a:pt x="243000" y="48767"/>
                  <a:pt x="228738" y="46709"/>
                </a:cubicBezTo>
                <a:cubicBezTo>
                  <a:pt x="217499" y="45084"/>
                  <a:pt x="205764" y="44855"/>
                  <a:pt x="195871" y="42087"/>
                </a:cubicBezTo>
                <a:cubicBezTo>
                  <a:pt x="161898" y="32574"/>
                  <a:pt x="126351" y="28675"/>
                  <a:pt x="91896" y="21031"/>
                </a:cubicBezTo>
                <a:cubicBezTo>
                  <a:pt x="65645" y="15189"/>
                  <a:pt x="39635" y="2273"/>
                  <a:pt x="12749" y="444"/>
                </a:cubicBezTo>
                <a:cubicBezTo>
                  <a:pt x="6388" y="0"/>
                  <a:pt x="863" y="4813"/>
                  <a:pt x="431" y="11188"/>
                </a:cubicBezTo>
                <a:cubicBezTo>
                  <a:pt x="0" y="17551"/>
                  <a:pt x="4813" y="23076"/>
                  <a:pt x="11175" y="2350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/>
          <p:cNvSpPr/>
          <p:nvPr/>
        </p:nvSpPr>
        <p:spPr>
          <a:xfrm rot="0" flipH="0" flipV="0">
            <a:off x="9732207" y="8280127"/>
            <a:ext cx="201383" cy="192188"/>
          </a:xfrm>
          <a:custGeom>
            <a:pathLst>
              <a:path w="201383" h="192188">
                <a:moveTo>
                  <a:pt x="17018" y="15417"/>
                </a:moveTo>
                <a:cubicBezTo>
                  <a:pt x="16930" y="15912"/>
                  <a:pt x="16765" y="16979"/>
                  <a:pt x="16752" y="17779"/>
                </a:cubicBezTo>
                <a:cubicBezTo>
                  <a:pt x="16701" y="19950"/>
                  <a:pt x="16955" y="22503"/>
                  <a:pt x="17398" y="25272"/>
                </a:cubicBezTo>
                <a:cubicBezTo>
                  <a:pt x="20459" y="44106"/>
                  <a:pt x="31876" y="71792"/>
                  <a:pt x="33273" y="75538"/>
                </a:cubicBezTo>
                <a:cubicBezTo>
                  <a:pt x="60566" y="148297"/>
                  <a:pt x="117563" y="175551"/>
                  <a:pt x="192874" y="173938"/>
                </a:cubicBezTo>
                <a:cubicBezTo>
                  <a:pt x="197421" y="173836"/>
                  <a:pt x="201180" y="177443"/>
                  <a:pt x="201295" y="181990"/>
                </a:cubicBezTo>
                <a:cubicBezTo>
                  <a:pt x="201383" y="186536"/>
                  <a:pt x="197764" y="190308"/>
                  <a:pt x="193230" y="190410"/>
                </a:cubicBezTo>
                <a:cubicBezTo>
                  <a:pt x="110261" y="192188"/>
                  <a:pt x="47917" y="161467"/>
                  <a:pt x="17843" y="81330"/>
                </a:cubicBezTo>
                <a:cubicBezTo>
                  <a:pt x="16358" y="77354"/>
                  <a:pt x="4382" y="47890"/>
                  <a:pt x="1143" y="27901"/>
                </a:cubicBezTo>
                <a:cubicBezTo>
                  <a:pt x="153" y="21754"/>
                  <a:pt x="0" y="16331"/>
                  <a:pt x="801" y="12382"/>
                </a:cubicBezTo>
                <a:cubicBezTo>
                  <a:pt x="1728" y="7785"/>
                  <a:pt x="3912" y="4559"/>
                  <a:pt x="6744" y="2591"/>
                </a:cubicBezTo>
                <a:cubicBezTo>
                  <a:pt x="10478" y="0"/>
                  <a:pt x="15622" y="927"/>
                  <a:pt x="18211" y="4661"/>
                </a:cubicBezTo>
                <a:cubicBezTo>
                  <a:pt x="20574" y="8077"/>
                  <a:pt x="20002" y="12674"/>
                  <a:pt x="17018" y="154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 rot="0" flipH="0" flipV="0">
            <a:off x="9841034" y="8356310"/>
            <a:ext cx="145033" cy="110185"/>
          </a:xfrm>
          <a:custGeom>
            <a:pathLst>
              <a:path w="145033" h="110185">
                <a:moveTo>
                  <a:pt x="17640" y="9525"/>
                </a:moveTo>
                <a:cubicBezTo>
                  <a:pt x="19049" y="11671"/>
                  <a:pt x="21081" y="14808"/>
                  <a:pt x="21894" y="16192"/>
                </a:cubicBezTo>
                <a:cubicBezTo>
                  <a:pt x="29743" y="29743"/>
                  <a:pt x="30886" y="31229"/>
                  <a:pt x="41668" y="43268"/>
                </a:cubicBezTo>
                <a:cubicBezTo>
                  <a:pt x="65696" y="70142"/>
                  <a:pt x="99796" y="93700"/>
                  <a:pt x="136791" y="93700"/>
                </a:cubicBezTo>
                <a:cubicBezTo>
                  <a:pt x="141337" y="93700"/>
                  <a:pt x="145033" y="97396"/>
                  <a:pt x="145033" y="101942"/>
                </a:cubicBezTo>
                <a:cubicBezTo>
                  <a:pt x="145033" y="106489"/>
                  <a:pt x="141337" y="110185"/>
                  <a:pt x="136791" y="110185"/>
                </a:cubicBezTo>
                <a:cubicBezTo>
                  <a:pt x="95173" y="110185"/>
                  <a:pt x="56425" y="84467"/>
                  <a:pt x="29387" y="54254"/>
                </a:cubicBezTo>
                <a:cubicBezTo>
                  <a:pt x="17526" y="41008"/>
                  <a:pt x="16282" y="39369"/>
                  <a:pt x="7646" y="24460"/>
                </a:cubicBezTo>
                <a:cubicBezTo>
                  <a:pt x="6261" y="22059"/>
                  <a:pt x="2718" y="17284"/>
                  <a:pt x="1385" y="14566"/>
                </a:cubicBezTo>
                <a:cubicBezTo>
                  <a:pt x="254" y="12268"/>
                  <a:pt x="0" y="10274"/>
                  <a:pt x="51" y="9081"/>
                </a:cubicBezTo>
                <a:cubicBezTo>
                  <a:pt x="216" y="5525"/>
                  <a:pt x="1994" y="3277"/>
                  <a:pt x="4433" y="1893"/>
                </a:cubicBezTo>
                <a:cubicBezTo>
                  <a:pt x="5893" y="1080"/>
                  <a:pt x="8496" y="0"/>
                  <a:pt x="12408" y="1525"/>
                </a:cubicBezTo>
                <a:cubicBezTo>
                  <a:pt x="15761" y="2833"/>
                  <a:pt x="17779" y="6109"/>
                  <a:pt x="17640" y="95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" name="Freeform 3301"/>
          <p:cNvSpPr/>
          <p:nvPr/>
        </p:nvSpPr>
        <p:spPr>
          <a:xfrm rot="0" flipH="0" flipV="0">
            <a:off x="9939321" y="8403570"/>
            <a:ext cx="66471" cy="48944"/>
          </a:xfrm>
          <a:custGeom>
            <a:pathLst>
              <a:path w="66471" h="48944">
                <a:moveTo>
                  <a:pt x="3937" y="15582"/>
                </a:moveTo>
                <a:cubicBezTo>
                  <a:pt x="1461" y="13855"/>
                  <a:pt x="0" y="10807"/>
                  <a:pt x="496" y="7607"/>
                </a:cubicBezTo>
                <a:cubicBezTo>
                  <a:pt x="1169" y="3098"/>
                  <a:pt x="5359" y="0"/>
                  <a:pt x="9867" y="673"/>
                </a:cubicBezTo>
                <a:cubicBezTo>
                  <a:pt x="9969" y="685"/>
                  <a:pt x="12001" y="1003"/>
                  <a:pt x="14706" y="3073"/>
                </a:cubicBezTo>
                <a:cubicBezTo>
                  <a:pt x="20192" y="7315"/>
                  <a:pt x="47218" y="28828"/>
                  <a:pt x="59372" y="31863"/>
                </a:cubicBezTo>
                <a:cubicBezTo>
                  <a:pt x="63792" y="32968"/>
                  <a:pt x="66471" y="37451"/>
                  <a:pt x="65379" y="41858"/>
                </a:cubicBezTo>
                <a:cubicBezTo>
                  <a:pt x="64274" y="46265"/>
                  <a:pt x="59791" y="48944"/>
                  <a:pt x="55384" y="47852"/>
                </a:cubicBezTo>
                <a:cubicBezTo>
                  <a:pt x="41694" y="44423"/>
                  <a:pt x="10833" y="20890"/>
                  <a:pt x="4648" y="1612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2" name="Freeform 3302"/>
          <p:cNvSpPr/>
          <p:nvPr/>
        </p:nvSpPr>
        <p:spPr>
          <a:xfrm rot="0" flipH="0" flipV="0">
            <a:off x="9988593" y="8320302"/>
            <a:ext cx="250659" cy="148336"/>
          </a:xfrm>
          <a:custGeom>
            <a:pathLst>
              <a:path w="250659" h="148336">
                <a:moveTo>
                  <a:pt x="1422" y="11811"/>
                </a:moveTo>
                <a:cubicBezTo>
                  <a:pt x="10477" y="39458"/>
                  <a:pt x="21094" y="66090"/>
                  <a:pt x="39255" y="90322"/>
                </a:cubicBezTo>
                <a:cubicBezTo>
                  <a:pt x="51891" y="107149"/>
                  <a:pt x="80098" y="121539"/>
                  <a:pt x="112699" y="130987"/>
                </a:cubicBezTo>
                <a:cubicBezTo>
                  <a:pt x="160464" y="144843"/>
                  <a:pt x="217322" y="148336"/>
                  <a:pt x="244385" y="137515"/>
                </a:cubicBezTo>
                <a:cubicBezTo>
                  <a:pt x="248602" y="135826"/>
                  <a:pt x="250659" y="131025"/>
                  <a:pt x="248970" y="126809"/>
                </a:cubicBezTo>
                <a:cubicBezTo>
                  <a:pt x="247281" y="122593"/>
                  <a:pt x="242480" y="120535"/>
                  <a:pt x="238251" y="122212"/>
                </a:cubicBezTo>
                <a:cubicBezTo>
                  <a:pt x="213385" y="132168"/>
                  <a:pt x="161200" y="127901"/>
                  <a:pt x="117271" y="115163"/>
                </a:cubicBezTo>
                <a:cubicBezTo>
                  <a:pt x="88721" y="106883"/>
                  <a:pt x="63512" y="95186"/>
                  <a:pt x="52450" y="80441"/>
                </a:cubicBezTo>
                <a:cubicBezTo>
                  <a:pt x="35394" y="57696"/>
                  <a:pt x="25577" y="32626"/>
                  <a:pt x="17068" y="6681"/>
                </a:cubicBezTo>
                <a:cubicBezTo>
                  <a:pt x="15658" y="2363"/>
                  <a:pt x="10997" y="0"/>
                  <a:pt x="6679" y="1423"/>
                </a:cubicBezTo>
                <a:cubicBezTo>
                  <a:pt x="2361" y="2833"/>
                  <a:pt x="0" y="7493"/>
                  <a:pt x="1422" y="118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3" name="Freeform 3303"/>
          <p:cNvSpPr/>
          <p:nvPr/>
        </p:nvSpPr>
        <p:spPr>
          <a:xfrm rot="0" flipH="0" flipV="0">
            <a:off x="10158420" y="8383746"/>
            <a:ext cx="80466" cy="51129"/>
          </a:xfrm>
          <a:custGeom>
            <a:pathLst>
              <a:path w="80466" h="51129">
                <a:moveTo>
                  <a:pt x="17233" y="6057"/>
                </a:moveTo>
                <a:cubicBezTo>
                  <a:pt x="21665" y="9384"/>
                  <a:pt x="31190" y="16407"/>
                  <a:pt x="37807" y="20154"/>
                </a:cubicBezTo>
                <a:cubicBezTo>
                  <a:pt x="50557" y="27380"/>
                  <a:pt x="59612" y="31380"/>
                  <a:pt x="73100" y="34085"/>
                </a:cubicBezTo>
                <a:cubicBezTo>
                  <a:pt x="77570" y="34974"/>
                  <a:pt x="80466" y="39318"/>
                  <a:pt x="79564" y="43776"/>
                </a:cubicBezTo>
                <a:cubicBezTo>
                  <a:pt x="78675" y="48233"/>
                  <a:pt x="74332" y="51129"/>
                  <a:pt x="69887" y="50240"/>
                </a:cubicBezTo>
                <a:cubicBezTo>
                  <a:pt x="54532" y="47166"/>
                  <a:pt x="44182" y="42709"/>
                  <a:pt x="29679" y="34492"/>
                </a:cubicBezTo>
                <a:cubicBezTo>
                  <a:pt x="18985" y="28421"/>
                  <a:pt x="3784" y="16686"/>
                  <a:pt x="2260" y="14870"/>
                </a:cubicBezTo>
                <a:cubicBezTo>
                  <a:pt x="406" y="12673"/>
                  <a:pt x="241" y="10692"/>
                  <a:pt x="203" y="9790"/>
                </a:cubicBezTo>
                <a:cubicBezTo>
                  <a:pt x="0" y="5765"/>
                  <a:pt x="1841" y="3175"/>
                  <a:pt x="5257" y="1739"/>
                </a:cubicBezTo>
                <a:cubicBezTo>
                  <a:pt x="5765" y="1524"/>
                  <a:pt x="9283" y="0"/>
                  <a:pt x="14440" y="3175"/>
                </a:cubicBezTo>
                <a:cubicBezTo>
                  <a:pt x="15633" y="3924"/>
                  <a:pt x="16586" y="4927"/>
                  <a:pt x="17233" y="605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4" name="Freeform 3304"/>
          <p:cNvSpPr/>
          <p:nvPr/>
        </p:nvSpPr>
        <p:spPr>
          <a:xfrm rot="0" flipH="0" flipV="0">
            <a:off x="10202226" y="8370379"/>
            <a:ext cx="52970" cy="53847"/>
          </a:xfrm>
          <a:custGeom>
            <a:pathLst>
              <a:path w="52970" h="53847">
                <a:moveTo>
                  <a:pt x="14020" y="15189"/>
                </a:moveTo>
                <a:cubicBezTo>
                  <a:pt x="12738" y="16052"/>
                  <a:pt x="11214" y="16560"/>
                  <a:pt x="9576" y="16598"/>
                </a:cubicBezTo>
                <a:cubicBezTo>
                  <a:pt x="11493" y="16573"/>
                  <a:pt x="12916" y="15989"/>
                  <a:pt x="14020" y="15189"/>
                </a:cubicBezTo>
                <a:moveTo>
                  <a:pt x="13805" y="24993"/>
                </a:moveTo>
                <a:cubicBezTo>
                  <a:pt x="13538" y="24739"/>
                  <a:pt x="7124" y="18795"/>
                  <a:pt x="4508" y="15900"/>
                </a:cubicBezTo>
                <a:cubicBezTo>
                  <a:pt x="2895" y="14135"/>
                  <a:pt x="1981" y="12548"/>
                  <a:pt x="1663" y="11773"/>
                </a:cubicBezTo>
                <a:cubicBezTo>
                  <a:pt x="0" y="7722"/>
                  <a:pt x="1549" y="4852"/>
                  <a:pt x="2895" y="3201"/>
                </a:cubicBezTo>
                <a:cubicBezTo>
                  <a:pt x="4203" y="1588"/>
                  <a:pt x="6235" y="0"/>
                  <a:pt x="9702" y="127"/>
                </a:cubicBezTo>
                <a:cubicBezTo>
                  <a:pt x="12916" y="242"/>
                  <a:pt x="15645" y="2197"/>
                  <a:pt x="16902" y="4941"/>
                </a:cubicBezTo>
                <a:lnTo>
                  <a:pt x="25551" y="13424"/>
                </a:lnTo>
                <a:cubicBezTo>
                  <a:pt x="33692" y="21945"/>
                  <a:pt x="41756" y="30530"/>
                  <a:pt x="49833" y="39077"/>
                </a:cubicBezTo>
                <a:cubicBezTo>
                  <a:pt x="52970" y="42379"/>
                  <a:pt x="52831" y="47586"/>
                  <a:pt x="49529" y="50723"/>
                </a:cubicBezTo>
                <a:cubicBezTo>
                  <a:pt x="46227" y="53847"/>
                  <a:pt x="41007" y="53708"/>
                  <a:pt x="37883" y="50406"/>
                </a:cubicBezTo>
                <a:cubicBezTo>
                  <a:pt x="29856" y="41935"/>
                  <a:pt x="21868" y="33426"/>
                  <a:pt x="13805" y="249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5" name="Freeform 3305"/>
          <p:cNvSpPr/>
          <p:nvPr/>
        </p:nvSpPr>
        <p:spPr>
          <a:xfrm rot="0" flipH="0" flipV="0">
            <a:off x="10255437" y="8379638"/>
            <a:ext cx="47090" cy="74396"/>
          </a:xfrm>
          <a:custGeom>
            <a:pathLst>
              <a:path w="47090" h="74396">
                <a:moveTo>
                  <a:pt x="1612" y="12217"/>
                </a:moveTo>
                <a:cubicBezTo>
                  <a:pt x="8812" y="31343"/>
                  <a:pt x="23214" y="47319"/>
                  <a:pt x="30009" y="67741"/>
                </a:cubicBezTo>
                <a:cubicBezTo>
                  <a:pt x="31469" y="72046"/>
                  <a:pt x="36130" y="74396"/>
                  <a:pt x="40448" y="72948"/>
                </a:cubicBezTo>
                <a:cubicBezTo>
                  <a:pt x="44741" y="71513"/>
                  <a:pt x="47090" y="66839"/>
                  <a:pt x="45655" y="62534"/>
                </a:cubicBezTo>
                <a:cubicBezTo>
                  <a:pt x="38772" y="41896"/>
                  <a:pt x="24306" y="25717"/>
                  <a:pt x="17017" y="6401"/>
                </a:cubicBezTo>
                <a:cubicBezTo>
                  <a:pt x="15416" y="2146"/>
                  <a:pt x="10654" y="0"/>
                  <a:pt x="6412" y="1600"/>
                </a:cubicBezTo>
                <a:cubicBezTo>
                  <a:pt x="2158" y="3213"/>
                  <a:pt x="0" y="7963"/>
                  <a:pt x="1612" y="122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6" name="Freeform 3306"/>
          <p:cNvSpPr/>
          <p:nvPr/>
        </p:nvSpPr>
        <p:spPr>
          <a:xfrm rot="0" flipH="0" flipV="0">
            <a:off x="9705267" y="8458966"/>
            <a:ext cx="619785" cy="564400"/>
          </a:xfrm>
          <a:custGeom>
            <a:pathLst>
              <a:path w="619785" h="564400">
                <a:moveTo>
                  <a:pt x="11214" y="16865"/>
                </a:moveTo>
                <a:lnTo>
                  <a:pt x="11100" y="16890"/>
                </a:lnTo>
                <a:lnTo>
                  <a:pt x="11164" y="16877"/>
                </a:lnTo>
                <a:close/>
                <a:moveTo>
                  <a:pt x="2591" y="13767"/>
                </a:moveTo>
                <a:cubicBezTo>
                  <a:pt x="2070" y="13055"/>
                  <a:pt x="1664" y="12255"/>
                  <a:pt x="1385" y="11366"/>
                </a:cubicBezTo>
                <a:cubicBezTo>
                  <a:pt x="0" y="7048"/>
                  <a:pt x="2401" y="2400"/>
                  <a:pt x="6731" y="1016"/>
                </a:cubicBezTo>
                <a:cubicBezTo>
                  <a:pt x="9957" y="0"/>
                  <a:pt x="12395" y="584"/>
                  <a:pt x="14198" y="1486"/>
                </a:cubicBezTo>
                <a:cubicBezTo>
                  <a:pt x="15938" y="2349"/>
                  <a:pt x="17335" y="3683"/>
                  <a:pt x="18338" y="5563"/>
                </a:cubicBezTo>
                <a:cubicBezTo>
                  <a:pt x="19202" y="7264"/>
                  <a:pt x="19799" y="10173"/>
                  <a:pt x="19341" y="13741"/>
                </a:cubicBezTo>
                <a:cubicBezTo>
                  <a:pt x="18973" y="16535"/>
                  <a:pt x="17614" y="20370"/>
                  <a:pt x="17868" y="22618"/>
                </a:cubicBezTo>
                <a:cubicBezTo>
                  <a:pt x="20103" y="41960"/>
                  <a:pt x="24040" y="62267"/>
                  <a:pt x="27254" y="81508"/>
                </a:cubicBezTo>
                <a:cubicBezTo>
                  <a:pt x="36575" y="137476"/>
                  <a:pt x="47840" y="197166"/>
                  <a:pt x="63449" y="251815"/>
                </a:cubicBezTo>
                <a:cubicBezTo>
                  <a:pt x="88772" y="340448"/>
                  <a:pt x="98932" y="394029"/>
                  <a:pt x="135445" y="435965"/>
                </a:cubicBezTo>
                <a:cubicBezTo>
                  <a:pt x="159575" y="463676"/>
                  <a:pt x="195236" y="486130"/>
                  <a:pt x="254164" y="510679"/>
                </a:cubicBezTo>
                <a:cubicBezTo>
                  <a:pt x="279895" y="521410"/>
                  <a:pt x="305714" y="534821"/>
                  <a:pt x="333349" y="539838"/>
                </a:cubicBezTo>
                <a:cubicBezTo>
                  <a:pt x="360565" y="544791"/>
                  <a:pt x="392709" y="548093"/>
                  <a:pt x="418502" y="535190"/>
                </a:cubicBezTo>
                <a:cubicBezTo>
                  <a:pt x="453707" y="517587"/>
                  <a:pt x="503313" y="469988"/>
                  <a:pt x="539864" y="420724"/>
                </a:cubicBezTo>
                <a:cubicBezTo>
                  <a:pt x="563879" y="388352"/>
                  <a:pt x="582333" y="355319"/>
                  <a:pt x="586625" y="329551"/>
                </a:cubicBezTo>
                <a:cubicBezTo>
                  <a:pt x="603389" y="228967"/>
                  <a:pt x="570331" y="123532"/>
                  <a:pt x="570331" y="22198"/>
                </a:cubicBezTo>
                <a:cubicBezTo>
                  <a:pt x="570331" y="17652"/>
                  <a:pt x="574014" y="13970"/>
                  <a:pt x="578573" y="13970"/>
                </a:cubicBezTo>
                <a:cubicBezTo>
                  <a:pt x="583107" y="13970"/>
                  <a:pt x="586803" y="17652"/>
                  <a:pt x="586803" y="22198"/>
                </a:cubicBezTo>
                <a:cubicBezTo>
                  <a:pt x="586803" y="124421"/>
                  <a:pt x="619785" y="230796"/>
                  <a:pt x="602868" y="332256"/>
                </a:cubicBezTo>
                <a:cubicBezTo>
                  <a:pt x="598258" y="359968"/>
                  <a:pt x="578904" y="395744"/>
                  <a:pt x="553084" y="430542"/>
                </a:cubicBezTo>
                <a:cubicBezTo>
                  <a:pt x="514883" y="482053"/>
                  <a:pt x="462686" y="531519"/>
                  <a:pt x="425881" y="549922"/>
                </a:cubicBezTo>
                <a:cubicBezTo>
                  <a:pt x="396925" y="564400"/>
                  <a:pt x="360921" y="561606"/>
                  <a:pt x="330403" y="556056"/>
                </a:cubicBezTo>
                <a:cubicBezTo>
                  <a:pt x="301612" y="550811"/>
                  <a:pt x="274637" y="537069"/>
                  <a:pt x="247827" y="525893"/>
                </a:cubicBezTo>
                <a:cubicBezTo>
                  <a:pt x="185750" y="500023"/>
                  <a:pt x="148437" y="475970"/>
                  <a:pt x="123012" y="446785"/>
                </a:cubicBezTo>
                <a:cubicBezTo>
                  <a:pt x="85204" y="403351"/>
                  <a:pt x="73837" y="348157"/>
                  <a:pt x="47599" y="256336"/>
                </a:cubicBezTo>
                <a:cubicBezTo>
                  <a:pt x="31826" y="201116"/>
                  <a:pt x="20434" y="140778"/>
                  <a:pt x="10999" y="84225"/>
                </a:cubicBezTo>
                <a:cubicBezTo>
                  <a:pt x="7747" y="64705"/>
                  <a:pt x="3772" y="44119"/>
                  <a:pt x="1499" y="24497"/>
                </a:cubicBezTo>
                <a:cubicBezTo>
                  <a:pt x="1283" y="22503"/>
                  <a:pt x="1524" y="19760"/>
                  <a:pt x="2032" y="16903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7" name="Freeform 3307"/>
          <p:cNvSpPr/>
          <p:nvPr/>
        </p:nvSpPr>
        <p:spPr>
          <a:xfrm rot="0" flipH="0" flipV="0">
            <a:off x="10291522" y="8445156"/>
            <a:ext cx="124230" cy="261225"/>
          </a:xfrm>
          <a:custGeom>
            <a:pathLst>
              <a:path w="124230" h="261225">
                <a:moveTo>
                  <a:pt x="17195" y="105727"/>
                </a:moveTo>
                <a:cubicBezTo>
                  <a:pt x="17906" y="107847"/>
                  <a:pt x="17753" y="110235"/>
                  <a:pt x="16586" y="112343"/>
                </a:cubicBezTo>
                <a:cubicBezTo>
                  <a:pt x="14389" y="116318"/>
                  <a:pt x="9372" y="117766"/>
                  <a:pt x="5384" y="115556"/>
                </a:cubicBezTo>
                <a:cubicBezTo>
                  <a:pt x="3975" y="114769"/>
                  <a:pt x="1308" y="112686"/>
                  <a:pt x="774" y="108076"/>
                </a:cubicBezTo>
                <a:cubicBezTo>
                  <a:pt x="0" y="101397"/>
                  <a:pt x="4343" y="72428"/>
                  <a:pt x="5346" y="68643"/>
                </a:cubicBezTo>
                <a:cubicBezTo>
                  <a:pt x="9715" y="52108"/>
                  <a:pt x="19950" y="32182"/>
                  <a:pt x="34035" y="19583"/>
                </a:cubicBezTo>
                <a:cubicBezTo>
                  <a:pt x="49643" y="5651"/>
                  <a:pt x="69620" y="0"/>
                  <a:pt x="91947" y="14376"/>
                </a:cubicBezTo>
                <a:cubicBezTo>
                  <a:pt x="98119" y="18351"/>
                  <a:pt x="103059" y="25235"/>
                  <a:pt x="106653" y="33299"/>
                </a:cubicBezTo>
                <a:cubicBezTo>
                  <a:pt x="111276" y="43675"/>
                  <a:pt x="113842" y="55982"/>
                  <a:pt x="115366" y="64326"/>
                </a:cubicBezTo>
                <a:cubicBezTo>
                  <a:pt x="124230" y="113080"/>
                  <a:pt x="112749" y="163664"/>
                  <a:pt x="97420" y="209689"/>
                </a:cubicBezTo>
                <a:cubicBezTo>
                  <a:pt x="94385" y="218782"/>
                  <a:pt x="85127" y="235025"/>
                  <a:pt x="74116" y="246531"/>
                </a:cubicBezTo>
                <a:cubicBezTo>
                  <a:pt x="65620" y="255434"/>
                  <a:pt x="55853" y="261225"/>
                  <a:pt x="47217" y="261225"/>
                </a:cubicBezTo>
                <a:cubicBezTo>
                  <a:pt x="42671" y="261225"/>
                  <a:pt x="38988" y="257542"/>
                  <a:pt x="38988" y="252983"/>
                </a:cubicBezTo>
                <a:cubicBezTo>
                  <a:pt x="38988" y="248436"/>
                  <a:pt x="42671" y="244753"/>
                  <a:pt x="47217" y="244753"/>
                </a:cubicBezTo>
                <a:cubicBezTo>
                  <a:pt x="52234" y="244753"/>
                  <a:pt x="57263" y="240321"/>
                  <a:pt x="62216" y="235139"/>
                </a:cubicBezTo>
                <a:cubicBezTo>
                  <a:pt x="71398" y="225538"/>
                  <a:pt x="79259" y="212076"/>
                  <a:pt x="81787" y="204469"/>
                </a:cubicBezTo>
                <a:cubicBezTo>
                  <a:pt x="96277" y="161022"/>
                  <a:pt x="107530" y="113308"/>
                  <a:pt x="99160" y="67272"/>
                </a:cubicBezTo>
                <a:cubicBezTo>
                  <a:pt x="97839" y="59957"/>
                  <a:pt x="95680" y="49124"/>
                  <a:pt x="91604" y="40018"/>
                </a:cubicBezTo>
                <a:cubicBezTo>
                  <a:pt x="89419" y="35103"/>
                  <a:pt x="86778" y="30645"/>
                  <a:pt x="83031" y="28219"/>
                </a:cubicBezTo>
                <a:cubicBezTo>
                  <a:pt x="68363" y="18796"/>
                  <a:pt x="55256" y="22720"/>
                  <a:pt x="45020" y="31877"/>
                </a:cubicBezTo>
                <a:cubicBezTo>
                  <a:pt x="33285" y="42367"/>
                  <a:pt x="24916" y="59068"/>
                  <a:pt x="21271" y="72847"/>
                </a:cubicBezTo>
                <a:cubicBezTo>
                  <a:pt x="20496" y="75819"/>
                  <a:pt x="17601" y="101956"/>
                  <a:pt x="17195" y="1057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 rot="0" flipH="0" flipV="0">
            <a:off x="10316833" y="8496203"/>
            <a:ext cx="52908" cy="180009"/>
          </a:xfrm>
          <a:custGeom>
            <a:pathLst>
              <a:path w="52908" h="180009">
                <a:moveTo>
                  <a:pt x="23114" y="165874"/>
                </a:moveTo>
                <a:cubicBezTo>
                  <a:pt x="21984" y="165811"/>
                  <a:pt x="19762" y="165811"/>
                  <a:pt x="17450" y="167842"/>
                </a:cubicBezTo>
                <a:cubicBezTo>
                  <a:pt x="19038" y="166483"/>
                  <a:pt x="21070" y="165798"/>
                  <a:pt x="23114" y="165874"/>
                </a:cubicBezTo>
                <a:moveTo>
                  <a:pt x="17031" y="168236"/>
                </a:moveTo>
                <a:cubicBezTo>
                  <a:pt x="16891" y="168350"/>
                  <a:pt x="16396" y="168795"/>
                  <a:pt x="15787" y="169798"/>
                </a:cubicBezTo>
                <a:cubicBezTo>
                  <a:pt x="16129" y="169214"/>
                  <a:pt x="16549" y="168693"/>
                  <a:pt x="17031" y="168236"/>
                </a:cubicBezTo>
                <a:moveTo>
                  <a:pt x="28854" y="168528"/>
                </a:moveTo>
                <a:cubicBezTo>
                  <a:pt x="30772" y="170611"/>
                  <a:pt x="31483" y="173557"/>
                  <a:pt x="30746" y="176275"/>
                </a:cubicBezTo>
                <a:cubicBezTo>
                  <a:pt x="31953" y="171995"/>
                  <a:pt x="29781" y="169493"/>
                  <a:pt x="28854" y="168528"/>
                </a:cubicBezTo>
                <a:moveTo>
                  <a:pt x="15964" y="143383"/>
                </a:moveTo>
                <a:cubicBezTo>
                  <a:pt x="15647" y="143230"/>
                  <a:pt x="14186" y="142519"/>
                  <a:pt x="13297" y="142240"/>
                </a:cubicBezTo>
                <a:cubicBezTo>
                  <a:pt x="10351" y="141287"/>
                  <a:pt x="7379" y="140881"/>
                  <a:pt x="7379" y="140881"/>
                </a:cubicBezTo>
                <a:cubicBezTo>
                  <a:pt x="5169" y="140576"/>
                  <a:pt x="3175" y="139395"/>
                  <a:pt x="1855" y="137604"/>
                </a:cubicBezTo>
                <a:cubicBezTo>
                  <a:pt x="534" y="135801"/>
                  <a:pt x="0" y="133553"/>
                  <a:pt x="369" y="131356"/>
                </a:cubicBezTo>
                <a:cubicBezTo>
                  <a:pt x="369" y="131356"/>
                  <a:pt x="1677" y="123812"/>
                  <a:pt x="1677" y="120002"/>
                </a:cubicBezTo>
                <a:cubicBezTo>
                  <a:pt x="1677" y="111480"/>
                  <a:pt x="966" y="103124"/>
                  <a:pt x="966" y="94577"/>
                </a:cubicBezTo>
                <a:cubicBezTo>
                  <a:pt x="966" y="77419"/>
                  <a:pt x="1842" y="51600"/>
                  <a:pt x="9843" y="31813"/>
                </a:cubicBezTo>
                <a:cubicBezTo>
                  <a:pt x="15964" y="16726"/>
                  <a:pt x="26060" y="5042"/>
                  <a:pt x="41808" y="1117"/>
                </a:cubicBezTo>
                <a:cubicBezTo>
                  <a:pt x="46215" y="0"/>
                  <a:pt x="50698" y="2692"/>
                  <a:pt x="51803" y="7112"/>
                </a:cubicBezTo>
                <a:cubicBezTo>
                  <a:pt x="52908" y="11519"/>
                  <a:pt x="50215" y="15989"/>
                  <a:pt x="45808" y="17094"/>
                </a:cubicBezTo>
                <a:cubicBezTo>
                  <a:pt x="35369" y="19710"/>
                  <a:pt x="29184" y="27991"/>
                  <a:pt x="25120" y="37986"/>
                </a:cubicBezTo>
                <a:cubicBezTo>
                  <a:pt x="17908" y="55816"/>
                  <a:pt x="17438" y="79121"/>
                  <a:pt x="17438" y="94577"/>
                </a:cubicBezTo>
                <a:cubicBezTo>
                  <a:pt x="17438" y="103124"/>
                  <a:pt x="18136" y="111480"/>
                  <a:pt x="18136" y="120002"/>
                </a:cubicBezTo>
                <a:cubicBezTo>
                  <a:pt x="18136" y="121729"/>
                  <a:pt x="17933" y="124066"/>
                  <a:pt x="17679" y="126352"/>
                </a:cubicBezTo>
                <a:cubicBezTo>
                  <a:pt x="18670" y="126657"/>
                  <a:pt x="19673" y="126987"/>
                  <a:pt x="20651" y="127381"/>
                </a:cubicBezTo>
                <a:cubicBezTo>
                  <a:pt x="23710" y="128587"/>
                  <a:pt x="26365" y="130302"/>
                  <a:pt x="28041" y="132156"/>
                </a:cubicBezTo>
                <a:cubicBezTo>
                  <a:pt x="36601" y="141656"/>
                  <a:pt x="40513" y="154711"/>
                  <a:pt x="36029" y="167270"/>
                </a:cubicBezTo>
                <a:cubicBezTo>
                  <a:pt x="35890" y="167664"/>
                  <a:pt x="30060" y="178002"/>
                  <a:pt x="30060" y="178002"/>
                </a:cubicBezTo>
                <a:lnTo>
                  <a:pt x="30086" y="177951"/>
                </a:lnTo>
                <a:cubicBezTo>
                  <a:pt x="29997" y="178104"/>
                  <a:pt x="29908" y="178269"/>
                  <a:pt x="29806" y="178421"/>
                </a:cubicBezTo>
                <a:cubicBezTo>
                  <a:pt x="29146" y="179513"/>
                  <a:pt x="9894" y="180009"/>
                  <a:pt x="15787" y="169785"/>
                </a:cubicBezTo>
                <a:lnTo>
                  <a:pt x="20689" y="161201"/>
                </a:lnTo>
                <a:cubicBezTo>
                  <a:pt x="22734" y="154775"/>
                  <a:pt x="20282" y="148272"/>
                  <a:pt x="15964" y="1433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 rot="0" flipH="0" flipV="0">
            <a:off x="9603803" y="8542136"/>
            <a:ext cx="167931" cy="259282"/>
          </a:xfrm>
          <a:custGeom>
            <a:pathLst>
              <a:path w="167931" h="259282">
                <a:moveTo>
                  <a:pt x="116027" y="35648"/>
                </a:moveTo>
                <a:cubicBezTo>
                  <a:pt x="113348" y="34429"/>
                  <a:pt x="111494" y="32372"/>
                  <a:pt x="109817" y="30099"/>
                </a:cubicBezTo>
                <a:cubicBezTo>
                  <a:pt x="107379" y="26822"/>
                  <a:pt x="105334" y="23075"/>
                  <a:pt x="102985" y="19507"/>
                </a:cubicBezTo>
                <a:cubicBezTo>
                  <a:pt x="96838" y="10210"/>
                  <a:pt x="88989" y="1955"/>
                  <a:pt x="72555" y="863"/>
                </a:cubicBezTo>
                <a:cubicBezTo>
                  <a:pt x="59513" y="0"/>
                  <a:pt x="49721" y="2070"/>
                  <a:pt x="42139" y="6146"/>
                </a:cubicBezTo>
                <a:cubicBezTo>
                  <a:pt x="32970" y="11074"/>
                  <a:pt x="26785" y="18961"/>
                  <a:pt x="22289" y="29248"/>
                </a:cubicBezTo>
                <a:cubicBezTo>
                  <a:pt x="18403" y="38137"/>
                  <a:pt x="15774" y="48957"/>
                  <a:pt x="13107" y="60984"/>
                </a:cubicBezTo>
                <a:cubicBezTo>
                  <a:pt x="0" y="119925"/>
                  <a:pt x="30518" y="179297"/>
                  <a:pt x="66320" y="223366"/>
                </a:cubicBezTo>
                <a:cubicBezTo>
                  <a:pt x="74105" y="232955"/>
                  <a:pt x="83719" y="245528"/>
                  <a:pt x="95034" y="251192"/>
                </a:cubicBezTo>
                <a:cubicBezTo>
                  <a:pt x="106515" y="256932"/>
                  <a:pt x="123227" y="259282"/>
                  <a:pt x="138086" y="256856"/>
                </a:cubicBezTo>
                <a:cubicBezTo>
                  <a:pt x="148640" y="255129"/>
                  <a:pt x="158216" y="250989"/>
                  <a:pt x="164718" y="244486"/>
                </a:cubicBezTo>
                <a:cubicBezTo>
                  <a:pt x="167931" y="241261"/>
                  <a:pt x="167931" y="236041"/>
                  <a:pt x="164718" y="232828"/>
                </a:cubicBezTo>
                <a:cubicBezTo>
                  <a:pt x="161505" y="229615"/>
                  <a:pt x="156286" y="229615"/>
                  <a:pt x="153060" y="232828"/>
                </a:cubicBezTo>
                <a:cubicBezTo>
                  <a:pt x="148792" y="237095"/>
                  <a:pt x="142366" y="239457"/>
                  <a:pt x="135432" y="240587"/>
                </a:cubicBezTo>
                <a:cubicBezTo>
                  <a:pt x="124053" y="242454"/>
                  <a:pt x="111202" y="240854"/>
                  <a:pt x="102400" y="236460"/>
                </a:cubicBezTo>
                <a:cubicBezTo>
                  <a:pt x="93041" y="231774"/>
                  <a:pt x="85560" y="220902"/>
                  <a:pt x="79109" y="212978"/>
                </a:cubicBezTo>
                <a:cubicBezTo>
                  <a:pt x="46305" y="172604"/>
                  <a:pt x="17196" y="118566"/>
                  <a:pt x="29185" y="64553"/>
                </a:cubicBezTo>
                <a:cubicBezTo>
                  <a:pt x="31611" y="53681"/>
                  <a:pt x="33871" y="43877"/>
                  <a:pt x="37389" y="35838"/>
                </a:cubicBezTo>
                <a:cubicBezTo>
                  <a:pt x="40285" y="29197"/>
                  <a:pt x="44006" y="23850"/>
                  <a:pt x="49937" y="20663"/>
                </a:cubicBezTo>
                <a:cubicBezTo>
                  <a:pt x="55283" y="17792"/>
                  <a:pt x="62256" y="16687"/>
                  <a:pt x="71451" y="17310"/>
                </a:cubicBezTo>
                <a:cubicBezTo>
                  <a:pt x="83592" y="18110"/>
                  <a:pt x="87643" y="25920"/>
                  <a:pt x="91923" y="32855"/>
                </a:cubicBezTo>
                <a:cubicBezTo>
                  <a:pt x="96482" y="40245"/>
                  <a:pt x="101283" y="47052"/>
                  <a:pt x="109233" y="50659"/>
                </a:cubicBezTo>
                <a:cubicBezTo>
                  <a:pt x="113361" y="52526"/>
                  <a:pt x="118249" y="50697"/>
                  <a:pt x="120129" y="46544"/>
                </a:cubicBezTo>
                <a:cubicBezTo>
                  <a:pt x="122008" y="42404"/>
                  <a:pt x="120167" y="37514"/>
                  <a:pt x="116027" y="3564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Freeform 3310"/>
          <p:cNvSpPr/>
          <p:nvPr/>
        </p:nvSpPr>
        <p:spPr>
          <a:xfrm rot="0" flipH="0" flipV="0">
            <a:off x="9649213" y="8605240"/>
            <a:ext cx="98894" cy="166343"/>
          </a:xfrm>
          <a:custGeom>
            <a:pathLst>
              <a:path w="98894" h="166343">
                <a:moveTo>
                  <a:pt x="61823" y="155244"/>
                </a:moveTo>
                <a:cubicBezTo>
                  <a:pt x="61493" y="156183"/>
                  <a:pt x="61290" y="157339"/>
                  <a:pt x="61493" y="158774"/>
                </a:cubicBezTo>
                <a:cubicBezTo>
                  <a:pt x="61341" y="157555"/>
                  <a:pt x="61468" y="156361"/>
                  <a:pt x="61823" y="155244"/>
                </a:cubicBezTo>
                <a:moveTo>
                  <a:pt x="16954" y="17272"/>
                </a:moveTo>
                <a:cubicBezTo>
                  <a:pt x="16777" y="18021"/>
                  <a:pt x="16472" y="19532"/>
                  <a:pt x="16472" y="20853"/>
                </a:cubicBezTo>
                <a:cubicBezTo>
                  <a:pt x="16472" y="25400"/>
                  <a:pt x="12776" y="29095"/>
                  <a:pt x="8230" y="29095"/>
                </a:cubicBezTo>
                <a:cubicBezTo>
                  <a:pt x="3683" y="29095"/>
                  <a:pt x="0" y="25400"/>
                  <a:pt x="0" y="20853"/>
                </a:cubicBezTo>
                <a:cubicBezTo>
                  <a:pt x="0" y="11214"/>
                  <a:pt x="3581" y="6045"/>
                  <a:pt x="7683" y="3340"/>
                </a:cubicBezTo>
                <a:cubicBezTo>
                  <a:pt x="11951" y="520"/>
                  <a:pt x="17716" y="0"/>
                  <a:pt x="23927" y="1879"/>
                </a:cubicBezTo>
                <a:cubicBezTo>
                  <a:pt x="32525" y="4496"/>
                  <a:pt x="42215" y="11874"/>
                  <a:pt x="46418" y="17094"/>
                </a:cubicBezTo>
                <a:cubicBezTo>
                  <a:pt x="65163" y="40233"/>
                  <a:pt x="77190" y="72250"/>
                  <a:pt x="88581" y="99631"/>
                </a:cubicBezTo>
                <a:cubicBezTo>
                  <a:pt x="88785" y="100101"/>
                  <a:pt x="95947" y="117132"/>
                  <a:pt x="97141" y="120764"/>
                </a:cubicBezTo>
                <a:cubicBezTo>
                  <a:pt x="98894" y="126136"/>
                  <a:pt x="95732" y="129375"/>
                  <a:pt x="95300" y="129819"/>
                </a:cubicBezTo>
                <a:cubicBezTo>
                  <a:pt x="93953" y="131140"/>
                  <a:pt x="91286" y="133083"/>
                  <a:pt x="87057" y="131953"/>
                </a:cubicBezTo>
                <a:cubicBezTo>
                  <a:pt x="85965" y="131648"/>
                  <a:pt x="81711" y="129171"/>
                  <a:pt x="80072" y="128193"/>
                </a:cubicBezTo>
                <a:cubicBezTo>
                  <a:pt x="76580" y="127431"/>
                  <a:pt x="71932" y="127470"/>
                  <a:pt x="68973" y="129197"/>
                </a:cubicBezTo>
                <a:cubicBezTo>
                  <a:pt x="68858" y="129743"/>
                  <a:pt x="68465" y="131661"/>
                  <a:pt x="68477" y="132905"/>
                </a:cubicBezTo>
                <a:cubicBezTo>
                  <a:pt x="68503" y="138061"/>
                  <a:pt x="70141" y="144043"/>
                  <a:pt x="71373" y="147586"/>
                </a:cubicBezTo>
                <a:lnTo>
                  <a:pt x="73900" y="150711"/>
                </a:lnTo>
                <a:cubicBezTo>
                  <a:pt x="75856" y="151879"/>
                  <a:pt x="77329" y="153873"/>
                  <a:pt x="77774" y="156298"/>
                </a:cubicBezTo>
                <a:cubicBezTo>
                  <a:pt x="78320" y="159346"/>
                  <a:pt x="77329" y="161276"/>
                  <a:pt x="76605" y="162394"/>
                </a:cubicBezTo>
                <a:cubicBezTo>
                  <a:pt x="75005" y="164908"/>
                  <a:pt x="72656" y="166343"/>
                  <a:pt x="69354" y="166242"/>
                </a:cubicBezTo>
                <a:cubicBezTo>
                  <a:pt x="68287" y="166216"/>
                  <a:pt x="66293" y="165988"/>
                  <a:pt x="64159" y="164299"/>
                </a:cubicBezTo>
                <a:cubicBezTo>
                  <a:pt x="62813" y="163244"/>
                  <a:pt x="59258" y="158965"/>
                  <a:pt x="57861" y="157085"/>
                </a:cubicBezTo>
                <a:cubicBezTo>
                  <a:pt x="56832" y="155688"/>
                  <a:pt x="56388" y="154622"/>
                  <a:pt x="56312" y="154432"/>
                </a:cubicBezTo>
                <a:cubicBezTo>
                  <a:pt x="54305" y="149072"/>
                  <a:pt x="51168" y="137223"/>
                  <a:pt x="52248" y="128676"/>
                </a:cubicBezTo>
                <a:cubicBezTo>
                  <a:pt x="52972" y="122923"/>
                  <a:pt x="55486" y="118376"/>
                  <a:pt x="59461" y="115722"/>
                </a:cubicBezTo>
                <a:cubicBezTo>
                  <a:pt x="63664" y="112928"/>
                  <a:pt x="69735" y="111544"/>
                  <a:pt x="75602" y="111429"/>
                </a:cubicBezTo>
                <a:lnTo>
                  <a:pt x="73380" y="105968"/>
                </a:lnTo>
                <a:cubicBezTo>
                  <a:pt x="62559" y="79972"/>
                  <a:pt x="51410" y="49428"/>
                  <a:pt x="33617" y="27444"/>
                </a:cubicBezTo>
                <a:cubicBezTo>
                  <a:pt x="30899" y="24104"/>
                  <a:pt x="24689" y="19329"/>
                  <a:pt x="19139" y="17653"/>
                </a:cubicBezTo>
                <a:cubicBezTo>
                  <a:pt x="18491" y="17449"/>
                  <a:pt x="17539" y="17335"/>
                  <a:pt x="16954" y="1727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1" name="Freeform 3311"/>
          <p:cNvSpPr/>
          <p:nvPr/>
        </p:nvSpPr>
        <p:spPr>
          <a:xfrm rot="0" flipH="0" flipV="0">
            <a:off x="9637270" y="8155695"/>
            <a:ext cx="68262" cy="32993"/>
          </a:xfrm>
          <a:custGeom>
            <a:pathLst>
              <a:path w="68262" h="32993">
                <a:moveTo>
                  <a:pt x="66065" y="19608"/>
                </a:moveTo>
                <a:cubicBezTo>
                  <a:pt x="62573" y="13271"/>
                  <a:pt x="54445" y="7924"/>
                  <a:pt x="44501" y="4762"/>
                </a:cubicBezTo>
                <a:cubicBezTo>
                  <a:pt x="31306" y="571"/>
                  <a:pt x="15164" y="0"/>
                  <a:pt x="6706" y="2705"/>
                </a:cubicBezTo>
                <a:cubicBezTo>
                  <a:pt x="2375" y="4089"/>
                  <a:pt x="0" y="8737"/>
                  <a:pt x="1384" y="13068"/>
                </a:cubicBezTo>
                <a:cubicBezTo>
                  <a:pt x="2781" y="17399"/>
                  <a:pt x="7417" y="19785"/>
                  <a:pt x="11748" y="18389"/>
                </a:cubicBezTo>
                <a:cubicBezTo>
                  <a:pt x="17971" y="16395"/>
                  <a:pt x="29807" y="17386"/>
                  <a:pt x="39510" y="20458"/>
                </a:cubicBezTo>
                <a:cubicBezTo>
                  <a:pt x="44857" y="22160"/>
                  <a:pt x="49759" y="24167"/>
                  <a:pt x="51638" y="27558"/>
                </a:cubicBezTo>
                <a:cubicBezTo>
                  <a:pt x="53835" y="31545"/>
                  <a:pt x="58852" y="32993"/>
                  <a:pt x="62827" y="30796"/>
                </a:cubicBezTo>
                <a:cubicBezTo>
                  <a:pt x="66814" y="28599"/>
                  <a:pt x="68262" y="23583"/>
                  <a:pt x="66065" y="196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2" name="Freeform 3312"/>
          <p:cNvSpPr/>
          <p:nvPr/>
        </p:nvSpPr>
        <p:spPr>
          <a:xfrm rot="0" flipH="0" flipV="0">
            <a:off x="9634972" y="8183170"/>
            <a:ext cx="49123" cy="29857"/>
          </a:xfrm>
          <a:custGeom>
            <a:pathLst>
              <a:path w="49123" h="29857">
                <a:moveTo>
                  <a:pt x="6985" y="17094"/>
                </a:moveTo>
                <a:cubicBezTo>
                  <a:pt x="17348" y="19900"/>
                  <a:pt x="25869" y="20700"/>
                  <a:pt x="34988" y="27215"/>
                </a:cubicBezTo>
                <a:cubicBezTo>
                  <a:pt x="38696" y="29857"/>
                  <a:pt x="43840" y="28993"/>
                  <a:pt x="46481" y="25298"/>
                </a:cubicBezTo>
                <a:cubicBezTo>
                  <a:pt x="49123" y="21602"/>
                  <a:pt x="48272" y="16459"/>
                  <a:pt x="44564" y="13805"/>
                </a:cubicBezTo>
                <a:cubicBezTo>
                  <a:pt x="33680" y="6020"/>
                  <a:pt x="23672" y="4547"/>
                  <a:pt x="11290" y="1194"/>
                </a:cubicBezTo>
                <a:cubicBezTo>
                  <a:pt x="6909" y="0"/>
                  <a:pt x="2375" y="2604"/>
                  <a:pt x="1194" y="6985"/>
                </a:cubicBezTo>
                <a:cubicBezTo>
                  <a:pt x="0" y="11380"/>
                  <a:pt x="2591" y="15901"/>
                  <a:pt x="6985" y="170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3" name="Freeform 3313"/>
          <p:cNvSpPr/>
          <p:nvPr/>
        </p:nvSpPr>
        <p:spPr>
          <a:xfrm rot="0" flipH="0" flipV="0">
            <a:off x="9604255" y="8199896"/>
            <a:ext cx="73557" cy="50964"/>
          </a:xfrm>
          <a:custGeom>
            <a:pathLst>
              <a:path w="73557" h="50964">
                <a:moveTo>
                  <a:pt x="59689" y="3543"/>
                </a:moveTo>
                <a:cubicBezTo>
                  <a:pt x="57683" y="5079"/>
                  <a:pt x="56896" y="7073"/>
                  <a:pt x="56680" y="9042"/>
                </a:cubicBezTo>
                <a:cubicBezTo>
                  <a:pt x="56921" y="6794"/>
                  <a:pt x="58051" y="4863"/>
                  <a:pt x="59689" y="3543"/>
                </a:cubicBezTo>
                <a:moveTo>
                  <a:pt x="54800" y="16928"/>
                </a:moveTo>
                <a:cubicBezTo>
                  <a:pt x="51955" y="16738"/>
                  <a:pt x="48488" y="17525"/>
                  <a:pt x="46113" y="19125"/>
                </a:cubicBezTo>
                <a:cubicBezTo>
                  <a:pt x="34988" y="26542"/>
                  <a:pt x="24282" y="38341"/>
                  <a:pt x="14871" y="47751"/>
                </a:cubicBezTo>
                <a:cubicBezTo>
                  <a:pt x="11645" y="50964"/>
                  <a:pt x="6438" y="50964"/>
                  <a:pt x="3213" y="47751"/>
                </a:cubicBezTo>
                <a:cubicBezTo>
                  <a:pt x="0" y="44551"/>
                  <a:pt x="0" y="39318"/>
                  <a:pt x="3213" y="36105"/>
                </a:cubicBezTo>
                <a:cubicBezTo>
                  <a:pt x="13360" y="25971"/>
                  <a:pt x="24993" y="13385"/>
                  <a:pt x="36969" y="5409"/>
                </a:cubicBezTo>
                <a:cubicBezTo>
                  <a:pt x="42290" y="1854"/>
                  <a:pt x="50012" y="0"/>
                  <a:pt x="56337" y="521"/>
                </a:cubicBezTo>
                <a:cubicBezTo>
                  <a:pt x="56845" y="572"/>
                  <a:pt x="62394" y="1473"/>
                  <a:pt x="64057" y="1740"/>
                </a:cubicBezTo>
                <a:cubicBezTo>
                  <a:pt x="64629" y="1689"/>
                  <a:pt x="65200" y="1689"/>
                  <a:pt x="65772" y="1753"/>
                </a:cubicBezTo>
                <a:cubicBezTo>
                  <a:pt x="70293" y="2261"/>
                  <a:pt x="73557" y="6336"/>
                  <a:pt x="73062" y="10858"/>
                </a:cubicBezTo>
                <a:cubicBezTo>
                  <a:pt x="72808" y="13055"/>
                  <a:pt x="71500" y="17678"/>
                  <a:pt x="65378" y="18249"/>
                </a:cubicBezTo>
                <a:cubicBezTo>
                  <a:pt x="63905" y="18389"/>
                  <a:pt x="55791" y="17093"/>
                  <a:pt x="54800" y="169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4" name="Freeform 3314"/>
          <p:cNvSpPr/>
          <p:nvPr/>
        </p:nvSpPr>
        <p:spPr>
          <a:xfrm rot="0" flipH="0" flipV="0">
            <a:off x="9553068" y="8306546"/>
            <a:ext cx="119595" cy="248944"/>
          </a:xfrm>
          <a:custGeom>
            <a:pathLst>
              <a:path w="119595" h="248944">
                <a:moveTo>
                  <a:pt x="79400" y="210578"/>
                </a:moveTo>
                <a:cubicBezTo>
                  <a:pt x="75629" y="208013"/>
                  <a:pt x="73965" y="208458"/>
                  <a:pt x="68999" y="206337"/>
                </a:cubicBezTo>
                <a:cubicBezTo>
                  <a:pt x="54254" y="200012"/>
                  <a:pt x="36017" y="188227"/>
                  <a:pt x="27521" y="174066"/>
                </a:cubicBezTo>
                <a:cubicBezTo>
                  <a:pt x="1753" y="131102"/>
                  <a:pt x="0" y="94869"/>
                  <a:pt x="1130" y="44590"/>
                </a:cubicBezTo>
                <a:cubicBezTo>
                  <a:pt x="1245" y="39598"/>
                  <a:pt x="1524" y="25641"/>
                  <a:pt x="4128" y="15849"/>
                </a:cubicBezTo>
                <a:cubicBezTo>
                  <a:pt x="5740" y="9766"/>
                  <a:pt x="8509" y="5092"/>
                  <a:pt x="11671" y="2730"/>
                </a:cubicBezTo>
                <a:cubicBezTo>
                  <a:pt x="15304" y="0"/>
                  <a:pt x="20473" y="736"/>
                  <a:pt x="23203" y="4381"/>
                </a:cubicBezTo>
                <a:cubicBezTo>
                  <a:pt x="25870" y="7937"/>
                  <a:pt x="25210" y="12979"/>
                  <a:pt x="21755" y="15748"/>
                </a:cubicBezTo>
                <a:cubicBezTo>
                  <a:pt x="21654" y="15926"/>
                  <a:pt x="21146" y="16789"/>
                  <a:pt x="20930" y="17373"/>
                </a:cubicBezTo>
                <a:cubicBezTo>
                  <a:pt x="20219" y="19139"/>
                  <a:pt x="19698" y="21285"/>
                  <a:pt x="19291" y="23558"/>
                </a:cubicBezTo>
                <a:cubicBezTo>
                  <a:pt x="17806" y="31635"/>
                  <a:pt x="17691" y="41199"/>
                  <a:pt x="17602" y="44945"/>
                </a:cubicBezTo>
                <a:cubicBezTo>
                  <a:pt x="16561" y="91757"/>
                  <a:pt x="17653" y="125603"/>
                  <a:pt x="41643" y="165582"/>
                </a:cubicBezTo>
                <a:cubicBezTo>
                  <a:pt x="46622" y="173875"/>
                  <a:pt x="55918" y="180937"/>
                  <a:pt x="65202" y="186118"/>
                </a:cubicBezTo>
                <a:cubicBezTo>
                  <a:pt x="61049" y="175590"/>
                  <a:pt x="56744" y="160845"/>
                  <a:pt x="55639" y="148920"/>
                </a:cubicBezTo>
                <a:cubicBezTo>
                  <a:pt x="54801" y="139890"/>
                  <a:pt x="56045" y="132258"/>
                  <a:pt x="59030" y="127787"/>
                </a:cubicBezTo>
                <a:cubicBezTo>
                  <a:pt x="61201" y="124511"/>
                  <a:pt x="63830" y="123761"/>
                  <a:pt x="65659" y="123533"/>
                </a:cubicBezTo>
                <a:cubicBezTo>
                  <a:pt x="68098" y="123241"/>
                  <a:pt x="70523" y="123838"/>
                  <a:pt x="72670" y="125831"/>
                </a:cubicBezTo>
                <a:cubicBezTo>
                  <a:pt x="73673" y="126746"/>
                  <a:pt x="74917" y="128422"/>
                  <a:pt x="75692" y="130962"/>
                </a:cubicBezTo>
                <a:cubicBezTo>
                  <a:pt x="76619" y="134048"/>
                  <a:pt x="77140" y="140259"/>
                  <a:pt x="77559" y="143205"/>
                </a:cubicBezTo>
                <a:cubicBezTo>
                  <a:pt x="79134" y="154190"/>
                  <a:pt x="81355" y="163868"/>
                  <a:pt x="84403" y="174625"/>
                </a:cubicBezTo>
                <a:cubicBezTo>
                  <a:pt x="86918" y="183527"/>
                  <a:pt x="90131" y="191998"/>
                  <a:pt x="94030" y="200063"/>
                </a:cubicBezTo>
                <a:cubicBezTo>
                  <a:pt x="95033" y="201625"/>
                  <a:pt x="95846" y="203213"/>
                  <a:pt x="96418" y="204787"/>
                </a:cubicBezTo>
                <a:cubicBezTo>
                  <a:pt x="101929" y="215264"/>
                  <a:pt x="108673" y="225081"/>
                  <a:pt x="116636" y="234365"/>
                </a:cubicBezTo>
                <a:cubicBezTo>
                  <a:pt x="119595" y="237819"/>
                  <a:pt x="119201" y="243026"/>
                  <a:pt x="115734" y="245985"/>
                </a:cubicBezTo>
                <a:cubicBezTo>
                  <a:pt x="112292" y="248944"/>
                  <a:pt x="107086" y="248538"/>
                  <a:pt x="104126" y="245096"/>
                </a:cubicBezTo>
                <a:cubicBezTo>
                  <a:pt x="96633" y="236358"/>
                  <a:pt x="90144" y="227202"/>
                  <a:pt x="84619" y="217537"/>
                </a:cubicBezTo>
                <a:cubicBezTo>
                  <a:pt x="84327" y="217359"/>
                  <a:pt x="84035" y="217143"/>
                  <a:pt x="83743" y="216915"/>
                </a:cubicBezTo>
                <a:cubicBezTo>
                  <a:pt x="83197" y="216470"/>
                  <a:pt x="82333" y="215632"/>
                  <a:pt x="81520" y="214299"/>
                </a:cubicBezTo>
                <a:cubicBezTo>
                  <a:pt x="81076" y="213575"/>
                  <a:pt x="79844" y="211378"/>
                  <a:pt x="79400" y="2105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5" name="Freeform 3315"/>
          <p:cNvSpPr/>
          <p:nvPr/>
        </p:nvSpPr>
        <p:spPr>
          <a:xfrm rot="0" flipH="0" flipV="0">
            <a:off x="9705274" y="7993853"/>
            <a:ext cx="88530" cy="178535"/>
          </a:xfrm>
          <a:custGeom>
            <a:pathLst>
              <a:path w="88530" h="178535">
                <a:moveTo>
                  <a:pt x="11480" y="161340"/>
                </a:moveTo>
                <a:cubicBezTo>
                  <a:pt x="11379" y="161352"/>
                  <a:pt x="11265" y="161365"/>
                  <a:pt x="11163" y="161390"/>
                </a:cubicBezTo>
                <a:close/>
                <a:moveTo>
                  <a:pt x="17271" y="162724"/>
                </a:moveTo>
                <a:cubicBezTo>
                  <a:pt x="19023" y="163930"/>
                  <a:pt x="20293" y="165810"/>
                  <a:pt x="20712" y="168070"/>
                </a:cubicBezTo>
                <a:cubicBezTo>
                  <a:pt x="21487" y="172541"/>
                  <a:pt x="18503" y="176821"/>
                  <a:pt x="14020" y="177608"/>
                </a:cubicBezTo>
                <a:cubicBezTo>
                  <a:pt x="8737" y="178535"/>
                  <a:pt x="4965" y="176376"/>
                  <a:pt x="2616" y="171766"/>
                </a:cubicBezTo>
                <a:cubicBezTo>
                  <a:pt x="863" y="168375"/>
                  <a:pt x="635" y="161632"/>
                  <a:pt x="482" y="157670"/>
                </a:cubicBezTo>
                <a:cubicBezTo>
                  <a:pt x="0" y="144145"/>
                  <a:pt x="2578" y="132029"/>
                  <a:pt x="5600" y="118973"/>
                </a:cubicBezTo>
                <a:cubicBezTo>
                  <a:pt x="16572" y="71539"/>
                  <a:pt x="42493" y="39827"/>
                  <a:pt x="73049" y="3886"/>
                </a:cubicBezTo>
                <a:cubicBezTo>
                  <a:pt x="75983" y="419"/>
                  <a:pt x="81190" y="0"/>
                  <a:pt x="84657" y="2946"/>
                </a:cubicBezTo>
                <a:cubicBezTo>
                  <a:pt x="88111" y="5893"/>
                  <a:pt x="88530" y="11087"/>
                  <a:pt x="85597" y="14554"/>
                </a:cubicBezTo>
                <a:cubicBezTo>
                  <a:pt x="56818" y="48399"/>
                  <a:pt x="31990" y="78016"/>
                  <a:pt x="21652" y="122694"/>
                </a:cubicBezTo>
                <a:cubicBezTo>
                  <a:pt x="18960" y="134302"/>
                  <a:pt x="16509" y="145059"/>
                  <a:pt x="16953" y="157086"/>
                </a:cubicBezTo>
                <a:cubicBezTo>
                  <a:pt x="16991" y="158356"/>
                  <a:pt x="17156" y="160972"/>
                  <a:pt x="17271" y="1627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6" name="Freeform 3316"/>
          <p:cNvSpPr/>
          <p:nvPr/>
        </p:nvSpPr>
        <p:spPr>
          <a:xfrm rot="0" flipH="0" flipV="0">
            <a:off x="9745202" y="7993562"/>
            <a:ext cx="64553" cy="90575"/>
          </a:xfrm>
          <a:custGeom>
            <a:pathLst>
              <a:path w="64553" h="90575">
                <a:moveTo>
                  <a:pt x="51473" y="2031"/>
                </a:moveTo>
                <a:cubicBezTo>
                  <a:pt x="42037" y="6755"/>
                  <a:pt x="32601" y="16318"/>
                  <a:pt x="24524" y="27989"/>
                </a:cubicBezTo>
                <a:cubicBezTo>
                  <a:pt x="13069" y="44512"/>
                  <a:pt x="4166" y="65111"/>
                  <a:pt x="966" y="79805"/>
                </a:cubicBezTo>
                <a:cubicBezTo>
                  <a:pt x="0" y="84250"/>
                  <a:pt x="2820" y="88645"/>
                  <a:pt x="7265" y="89610"/>
                </a:cubicBezTo>
                <a:cubicBezTo>
                  <a:pt x="11697" y="90575"/>
                  <a:pt x="16104" y="87756"/>
                  <a:pt x="17069" y="83311"/>
                </a:cubicBezTo>
                <a:cubicBezTo>
                  <a:pt x="19914" y="70280"/>
                  <a:pt x="27902" y="52043"/>
                  <a:pt x="38050" y="37375"/>
                </a:cubicBezTo>
                <a:cubicBezTo>
                  <a:pt x="44374" y="28256"/>
                  <a:pt x="51461" y="20458"/>
                  <a:pt x="58838" y="16775"/>
                </a:cubicBezTo>
                <a:cubicBezTo>
                  <a:pt x="62890" y="14731"/>
                  <a:pt x="64553" y="9778"/>
                  <a:pt x="62522" y="5713"/>
                </a:cubicBezTo>
                <a:cubicBezTo>
                  <a:pt x="60489" y="1651"/>
                  <a:pt x="55524" y="0"/>
                  <a:pt x="51473" y="20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7" name="Freeform 3317"/>
          <p:cNvSpPr/>
          <p:nvPr/>
        </p:nvSpPr>
        <p:spPr>
          <a:xfrm rot="0" flipH="0" flipV="0">
            <a:off x="9755134" y="7926634"/>
            <a:ext cx="669378" cy="359714"/>
          </a:xfrm>
          <a:custGeom>
            <a:pathLst>
              <a:path w="669378" h="359714">
                <a:moveTo>
                  <a:pt x="15621" y="151231"/>
                </a:moveTo>
                <a:lnTo>
                  <a:pt x="15773" y="151383"/>
                </a:lnTo>
                <a:lnTo>
                  <a:pt x="15684" y="151281"/>
                </a:lnTo>
                <a:close/>
                <a:moveTo>
                  <a:pt x="16141" y="151789"/>
                </a:moveTo>
                <a:cubicBezTo>
                  <a:pt x="16230" y="151891"/>
                  <a:pt x="16319" y="152005"/>
                  <a:pt x="16408" y="152107"/>
                </a:cubicBezTo>
                <a:lnTo>
                  <a:pt x="16598" y="152374"/>
                </a:lnTo>
                <a:cubicBezTo>
                  <a:pt x="16408" y="152081"/>
                  <a:pt x="16179" y="151815"/>
                  <a:pt x="15951" y="151573"/>
                </a:cubicBezTo>
                <a:close/>
                <a:moveTo>
                  <a:pt x="16865" y="152780"/>
                </a:moveTo>
                <a:lnTo>
                  <a:pt x="17043" y="153072"/>
                </a:lnTo>
                <a:lnTo>
                  <a:pt x="16967" y="152932"/>
                </a:lnTo>
                <a:cubicBezTo>
                  <a:pt x="16916" y="152843"/>
                  <a:pt x="16865" y="152754"/>
                  <a:pt x="16814" y="152666"/>
                </a:cubicBezTo>
                <a:lnTo>
                  <a:pt x="16687" y="152501"/>
                </a:lnTo>
                <a:close/>
                <a:moveTo>
                  <a:pt x="17094" y="153161"/>
                </a:moveTo>
                <a:lnTo>
                  <a:pt x="17144" y="153262"/>
                </a:lnTo>
                <a:lnTo>
                  <a:pt x="17119" y="153212"/>
                </a:lnTo>
                <a:close/>
                <a:moveTo>
                  <a:pt x="17843" y="159244"/>
                </a:moveTo>
                <a:cubicBezTo>
                  <a:pt x="17538" y="160413"/>
                  <a:pt x="16954" y="161530"/>
                  <a:pt x="16116" y="162508"/>
                </a:cubicBezTo>
                <a:cubicBezTo>
                  <a:pt x="13158" y="165962"/>
                  <a:pt x="7951" y="166344"/>
                  <a:pt x="4509" y="163384"/>
                </a:cubicBezTo>
                <a:cubicBezTo>
                  <a:pt x="3125" y="162178"/>
                  <a:pt x="0" y="158546"/>
                  <a:pt x="2528" y="152894"/>
                </a:cubicBezTo>
                <a:cubicBezTo>
                  <a:pt x="4611" y="148247"/>
                  <a:pt x="19723" y="128803"/>
                  <a:pt x="21691" y="126962"/>
                </a:cubicBezTo>
                <a:cubicBezTo>
                  <a:pt x="29387" y="119685"/>
                  <a:pt x="56134" y="96228"/>
                  <a:pt x="64388" y="89230"/>
                </a:cubicBezTo>
                <a:cubicBezTo>
                  <a:pt x="120815" y="41364"/>
                  <a:pt x="201142" y="2870"/>
                  <a:pt x="275780" y="1105"/>
                </a:cubicBezTo>
                <a:cubicBezTo>
                  <a:pt x="321741" y="0"/>
                  <a:pt x="366458" y="3302"/>
                  <a:pt x="409625" y="20015"/>
                </a:cubicBezTo>
                <a:cubicBezTo>
                  <a:pt x="443191" y="33007"/>
                  <a:pt x="474218" y="61252"/>
                  <a:pt x="502196" y="83401"/>
                </a:cubicBezTo>
                <a:cubicBezTo>
                  <a:pt x="583374" y="147675"/>
                  <a:pt x="669378" y="240359"/>
                  <a:pt x="662825" y="351700"/>
                </a:cubicBezTo>
                <a:cubicBezTo>
                  <a:pt x="662558" y="356247"/>
                  <a:pt x="658660" y="359714"/>
                  <a:pt x="654113" y="359447"/>
                </a:cubicBezTo>
                <a:cubicBezTo>
                  <a:pt x="649579" y="359180"/>
                  <a:pt x="646112" y="355269"/>
                  <a:pt x="646379" y="350735"/>
                </a:cubicBezTo>
                <a:cubicBezTo>
                  <a:pt x="652602" y="244766"/>
                  <a:pt x="569239" y="157492"/>
                  <a:pt x="491972" y="96317"/>
                </a:cubicBezTo>
                <a:cubicBezTo>
                  <a:pt x="465213" y="75146"/>
                  <a:pt x="435775" y="47803"/>
                  <a:pt x="403694" y="35382"/>
                </a:cubicBezTo>
                <a:cubicBezTo>
                  <a:pt x="362559" y="19469"/>
                  <a:pt x="319938" y="16535"/>
                  <a:pt x="276186" y="17577"/>
                </a:cubicBezTo>
                <a:cubicBezTo>
                  <a:pt x="205130" y="19253"/>
                  <a:pt x="128765" y="56210"/>
                  <a:pt x="75056" y="101790"/>
                </a:cubicBezTo>
                <a:cubicBezTo>
                  <a:pt x="66928" y="108687"/>
                  <a:pt x="40589" y="131762"/>
                  <a:pt x="32994" y="138938"/>
                </a:cubicBezTo>
                <a:cubicBezTo>
                  <a:pt x="31572" y="140284"/>
                  <a:pt x="19837" y="156476"/>
                  <a:pt x="17843" y="1592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 rot="0" flipH="0" flipV="0">
            <a:off x="10374029" y="8225966"/>
            <a:ext cx="41591" cy="104393"/>
          </a:xfrm>
          <a:custGeom>
            <a:pathLst>
              <a:path w="41591" h="104393">
                <a:moveTo>
                  <a:pt x="4800" y="16230"/>
                </a:moveTo>
                <a:cubicBezTo>
                  <a:pt x="5727" y="16852"/>
                  <a:pt x="6362" y="18312"/>
                  <a:pt x="7225" y="20027"/>
                </a:cubicBezTo>
                <a:cubicBezTo>
                  <a:pt x="8749" y="23024"/>
                  <a:pt x="10172" y="26834"/>
                  <a:pt x="11530" y="31114"/>
                </a:cubicBezTo>
                <a:cubicBezTo>
                  <a:pt x="18452" y="52793"/>
                  <a:pt x="23456" y="86067"/>
                  <a:pt x="24688" y="96646"/>
                </a:cubicBezTo>
                <a:cubicBezTo>
                  <a:pt x="25221" y="101154"/>
                  <a:pt x="29336" y="104393"/>
                  <a:pt x="33844" y="103860"/>
                </a:cubicBezTo>
                <a:cubicBezTo>
                  <a:pt x="38366" y="103326"/>
                  <a:pt x="41591" y="99237"/>
                  <a:pt x="41058" y="94715"/>
                </a:cubicBezTo>
                <a:cubicBezTo>
                  <a:pt x="39763" y="83641"/>
                  <a:pt x="34479" y="48805"/>
                  <a:pt x="27240" y="26110"/>
                </a:cubicBezTo>
                <a:cubicBezTo>
                  <a:pt x="25196" y="19747"/>
                  <a:pt x="22999" y="14275"/>
                  <a:pt x="20713" y="10325"/>
                </a:cubicBezTo>
                <a:cubicBezTo>
                  <a:pt x="18579" y="6617"/>
                  <a:pt x="16191" y="4026"/>
                  <a:pt x="13944" y="2514"/>
                </a:cubicBezTo>
                <a:cubicBezTo>
                  <a:pt x="10159" y="0"/>
                  <a:pt x="5041" y="1016"/>
                  <a:pt x="2514" y="4801"/>
                </a:cubicBezTo>
                <a:cubicBezTo>
                  <a:pt x="0" y="8585"/>
                  <a:pt x="1016" y="13703"/>
                  <a:pt x="4800" y="162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 rot="0" flipH="0" flipV="0">
            <a:off x="10364667" y="8296715"/>
            <a:ext cx="43001" cy="163233"/>
          </a:xfrm>
          <a:custGeom>
            <a:pathLst>
              <a:path w="43001" h="163233">
                <a:moveTo>
                  <a:pt x="17373" y="20447"/>
                </a:moveTo>
                <a:cubicBezTo>
                  <a:pt x="16586" y="19190"/>
                  <a:pt x="15761" y="17958"/>
                  <a:pt x="15087" y="16612"/>
                </a:cubicBezTo>
                <a:cubicBezTo>
                  <a:pt x="14376" y="15164"/>
                  <a:pt x="13360" y="11799"/>
                  <a:pt x="13170" y="10034"/>
                </a:cubicBezTo>
                <a:cubicBezTo>
                  <a:pt x="12941" y="7951"/>
                  <a:pt x="13398" y="6376"/>
                  <a:pt x="13767" y="5474"/>
                </a:cubicBezTo>
                <a:cubicBezTo>
                  <a:pt x="15138" y="2121"/>
                  <a:pt x="17652" y="724"/>
                  <a:pt x="20395" y="356"/>
                </a:cubicBezTo>
                <a:cubicBezTo>
                  <a:pt x="21932" y="153"/>
                  <a:pt x="24713" y="0"/>
                  <a:pt x="27583" y="2858"/>
                </a:cubicBezTo>
                <a:cubicBezTo>
                  <a:pt x="30060" y="5347"/>
                  <a:pt x="32117" y="9767"/>
                  <a:pt x="33209" y="15317"/>
                </a:cubicBezTo>
                <a:cubicBezTo>
                  <a:pt x="34391" y="17463"/>
                  <a:pt x="35470" y="19673"/>
                  <a:pt x="36105" y="22225"/>
                </a:cubicBezTo>
                <a:cubicBezTo>
                  <a:pt x="37527" y="27914"/>
                  <a:pt x="37362" y="39103"/>
                  <a:pt x="38239" y="48260"/>
                </a:cubicBezTo>
                <a:cubicBezTo>
                  <a:pt x="38505" y="51206"/>
                  <a:pt x="39572" y="55308"/>
                  <a:pt x="39750" y="55968"/>
                </a:cubicBezTo>
                <a:cubicBezTo>
                  <a:pt x="42760" y="58991"/>
                  <a:pt x="43001" y="63868"/>
                  <a:pt x="40169" y="67157"/>
                </a:cubicBezTo>
                <a:cubicBezTo>
                  <a:pt x="38874" y="68668"/>
                  <a:pt x="37159" y="69595"/>
                  <a:pt x="35318" y="69913"/>
                </a:cubicBezTo>
                <a:cubicBezTo>
                  <a:pt x="34924" y="88379"/>
                  <a:pt x="33222" y="110883"/>
                  <a:pt x="29031" y="128930"/>
                </a:cubicBezTo>
                <a:cubicBezTo>
                  <a:pt x="25856" y="142633"/>
                  <a:pt x="21017" y="153873"/>
                  <a:pt x="14872" y="160032"/>
                </a:cubicBezTo>
                <a:cubicBezTo>
                  <a:pt x="11659" y="163233"/>
                  <a:pt x="6439" y="163233"/>
                  <a:pt x="3226" y="160032"/>
                </a:cubicBezTo>
                <a:cubicBezTo>
                  <a:pt x="0" y="156806"/>
                  <a:pt x="0" y="151587"/>
                  <a:pt x="3226" y="148374"/>
                </a:cubicBezTo>
                <a:cubicBezTo>
                  <a:pt x="9487" y="142100"/>
                  <a:pt x="12865" y="128498"/>
                  <a:pt x="15278" y="113322"/>
                </a:cubicBezTo>
                <a:cubicBezTo>
                  <a:pt x="19278" y="88137"/>
                  <a:pt x="19417" y="58547"/>
                  <a:pt x="18477" y="44551"/>
                </a:cubicBezTo>
                <a:cubicBezTo>
                  <a:pt x="18198" y="40411"/>
                  <a:pt x="18541" y="30734"/>
                  <a:pt x="17639" y="22453"/>
                </a:cubicBezTo>
                <a:cubicBezTo>
                  <a:pt x="17550" y="21767"/>
                  <a:pt x="17474" y="21107"/>
                  <a:pt x="17373" y="204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 rot="0" flipH="0" flipV="0">
            <a:off x="10049368" y="8456871"/>
            <a:ext cx="166343" cy="64528"/>
          </a:xfrm>
          <a:custGeom>
            <a:pathLst>
              <a:path w="166343" h="64528">
                <a:moveTo>
                  <a:pt x="5549" y="57061"/>
                </a:moveTo>
                <a:cubicBezTo>
                  <a:pt x="5359" y="56973"/>
                  <a:pt x="5194" y="56871"/>
                  <a:pt x="5016" y="56757"/>
                </a:cubicBezTo>
                <a:cubicBezTo>
                  <a:pt x="3187" y="55626"/>
                  <a:pt x="0" y="52820"/>
                  <a:pt x="1409" y="47460"/>
                </a:cubicBezTo>
                <a:cubicBezTo>
                  <a:pt x="1803" y="45949"/>
                  <a:pt x="5675" y="39523"/>
                  <a:pt x="6260" y="38710"/>
                </a:cubicBezTo>
                <a:cubicBezTo>
                  <a:pt x="11517" y="31547"/>
                  <a:pt x="22490" y="23876"/>
                  <a:pt x="29971" y="19381"/>
                </a:cubicBezTo>
                <a:cubicBezTo>
                  <a:pt x="48424" y="8306"/>
                  <a:pt x="67410" y="3937"/>
                  <a:pt x="88594" y="2185"/>
                </a:cubicBezTo>
                <a:cubicBezTo>
                  <a:pt x="103262" y="966"/>
                  <a:pt x="118490" y="0"/>
                  <a:pt x="132841" y="4102"/>
                </a:cubicBezTo>
                <a:cubicBezTo>
                  <a:pt x="140448" y="6274"/>
                  <a:pt x="150989" y="9094"/>
                  <a:pt x="157758" y="13158"/>
                </a:cubicBezTo>
                <a:cubicBezTo>
                  <a:pt x="158317" y="13488"/>
                  <a:pt x="162343" y="16536"/>
                  <a:pt x="163918" y="18377"/>
                </a:cubicBezTo>
                <a:cubicBezTo>
                  <a:pt x="165975" y="20765"/>
                  <a:pt x="166343" y="23191"/>
                  <a:pt x="166343" y="24486"/>
                </a:cubicBezTo>
                <a:cubicBezTo>
                  <a:pt x="166343" y="27369"/>
                  <a:pt x="165213" y="31611"/>
                  <a:pt x="159434" y="32716"/>
                </a:cubicBezTo>
                <a:cubicBezTo>
                  <a:pt x="158736" y="32855"/>
                  <a:pt x="157441" y="32957"/>
                  <a:pt x="155840" y="32805"/>
                </a:cubicBezTo>
                <a:cubicBezTo>
                  <a:pt x="153262" y="32551"/>
                  <a:pt x="148627" y="31585"/>
                  <a:pt x="148462" y="31547"/>
                </a:cubicBezTo>
                <a:cubicBezTo>
                  <a:pt x="143699" y="30480"/>
                  <a:pt x="138467" y="29922"/>
                  <a:pt x="133603" y="29769"/>
                </a:cubicBezTo>
                <a:cubicBezTo>
                  <a:pt x="118680" y="29299"/>
                  <a:pt x="103974" y="29744"/>
                  <a:pt x="89368" y="32868"/>
                </a:cubicBezTo>
                <a:cubicBezTo>
                  <a:pt x="69417" y="37148"/>
                  <a:pt x="54075" y="49200"/>
                  <a:pt x="36016" y="57530"/>
                </a:cubicBezTo>
                <a:cubicBezTo>
                  <a:pt x="33298" y="58788"/>
                  <a:pt x="25856" y="62750"/>
                  <a:pt x="20230" y="63677"/>
                </a:cubicBezTo>
                <a:cubicBezTo>
                  <a:pt x="15048" y="64528"/>
                  <a:pt x="10768" y="63156"/>
                  <a:pt x="8063" y="60464"/>
                </a:cubicBezTo>
                <a:cubicBezTo>
                  <a:pt x="6945" y="59359"/>
                  <a:pt x="6133" y="58216"/>
                  <a:pt x="5549" y="570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 rot="0" flipH="0" flipV="0">
            <a:off x="9772659" y="8512769"/>
            <a:ext cx="164185" cy="88899"/>
          </a:xfrm>
          <a:custGeom>
            <a:pathLst>
              <a:path w="164185" h="88899">
                <a:moveTo>
                  <a:pt x="154254" y="33731"/>
                </a:moveTo>
                <a:lnTo>
                  <a:pt x="145276" y="34658"/>
                </a:lnTo>
                <a:cubicBezTo>
                  <a:pt x="138367" y="35191"/>
                  <a:pt x="131318" y="34327"/>
                  <a:pt x="124397" y="34670"/>
                </a:cubicBezTo>
                <a:cubicBezTo>
                  <a:pt x="101499" y="35788"/>
                  <a:pt x="79185" y="39026"/>
                  <a:pt x="58738" y="49974"/>
                </a:cubicBezTo>
                <a:cubicBezTo>
                  <a:pt x="54293" y="52349"/>
                  <a:pt x="50737" y="55879"/>
                  <a:pt x="46571" y="58635"/>
                </a:cubicBezTo>
                <a:cubicBezTo>
                  <a:pt x="38138" y="64261"/>
                  <a:pt x="31725" y="71932"/>
                  <a:pt x="23229" y="77228"/>
                </a:cubicBezTo>
                <a:cubicBezTo>
                  <a:pt x="21946" y="78028"/>
                  <a:pt x="20333" y="79146"/>
                  <a:pt x="19647" y="80505"/>
                </a:cubicBezTo>
                <a:cubicBezTo>
                  <a:pt x="19266" y="81292"/>
                  <a:pt x="16955" y="84137"/>
                  <a:pt x="15062" y="85788"/>
                </a:cubicBezTo>
                <a:cubicBezTo>
                  <a:pt x="13513" y="87121"/>
                  <a:pt x="12015" y="87845"/>
                  <a:pt x="11329" y="88074"/>
                </a:cubicBezTo>
                <a:cubicBezTo>
                  <a:pt x="8941" y="88899"/>
                  <a:pt x="7023" y="88506"/>
                  <a:pt x="5741" y="88036"/>
                </a:cubicBezTo>
                <a:cubicBezTo>
                  <a:pt x="3340" y="87159"/>
                  <a:pt x="1588" y="85508"/>
                  <a:pt x="711" y="82867"/>
                </a:cubicBezTo>
                <a:cubicBezTo>
                  <a:pt x="305" y="81635"/>
                  <a:pt x="0" y="79666"/>
                  <a:pt x="584" y="77279"/>
                </a:cubicBezTo>
                <a:cubicBezTo>
                  <a:pt x="1105" y="75120"/>
                  <a:pt x="2959" y="71348"/>
                  <a:pt x="3417" y="70243"/>
                </a:cubicBezTo>
                <a:cubicBezTo>
                  <a:pt x="7074" y="61340"/>
                  <a:pt x="11646" y="54254"/>
                  <a:pt x="18199" y="47370"/>
                </a:cubicBezTo>
                <a:cubicBezTo>
                  <a:pt x="41326" y="23025"/>
                  <a:pt x="73673" y="2896"/>
                  <a:pt x="108293" y="1321"/>
                </a:cubicBezTo>
                <a:cubicBezTo>
                  <a:pt x="121844" y="699"/>
                  <a:pt x="134252" y="0"/>
                  <a:pt x="146850" y="5817"/>
                </a:cubicBezTo>
                <a:cubicBezTo>
                  <a:pt x="151511" y="7976"/>
                  <a:pt x="155904" y="11024"/>
                  <a:pt x="159549" y="14669"/>
                </a:cubicBezTo>
                <a:cubicBezTo>
                  <a:pt x="159968" y="15101"/>
                  <a:pt x="161366" y="16650"/>
                  <a:pt x="162204" y="18072"/>
                </a:cubicBezTo>
                <a:cubicBezTo>
                  <a:pt x="163105" y="19584"/>
                  <a:pt x="163550" y="21133"/>
                  <a:pt x="163677" y="22289"/>
                </a:cubicBezTo>
                <a:lnTo>
                  <a:pt x="163715" y="22733"/>
                </a:lnTo>
                <a:cubicBezTo>
                  <a:pt x="164121" y="24003"/>
                  <a:pt x="164185" y="25261"/>
                  <a:pt x="164121" y="26175"/>
                </a:cubicBezTo>
                <a:cubicBezTo>
                  <a:pt x="163842" y="30722"/>
                  <a:pt x="159918" y="34162"/>
                  <a:pt x="155384" y="33883"/>
                </a:cubicBezTo>
                <a:cubicBezTo>
                  <a:pt x="155003" y="33857"/>
                  <a:pt x="154609" y="33794"/>
                  <a:pt x="154254" y="337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 rot="0" flipH="0" flipV="0">
            <a:off x="9811883" y="8584749"/>
            <a:ext cx="127418" cy="82118"/>
          </a:xfrm>
          <a:custGeom>
            <a:pathLst>
              <a:path w="127418" h="82118">
                <a:moveTo>
                  <a:pt x="7848" y="65570"/>
                </a:moveTo>
                <a:lnTo>
                  <a:pt x="7772" y="65570"/>
                </a:lnTo>
                <a:lnTo>
                  <a:pt x="7886" y="65570"/>
                </a:lnTo>
                <a:close/>
                <a:moveTo>
                  <a:pt x="8419" y="65570"/>
                </a:moveTo>
                <a:cubicBezTo>
                  <a:pt x="9702" y="65582"/>
                  <a:pt x="10984" y="65887"/>
                  <a:pt x="12153" y="66509"/>
                </a:cubicBezTo>
                <a:cubicBezTo>
                  <a:pt x="10934" y="65849"/>
                  <a:pt x="9689" y="65570"/>
                  <a:pt x="8419" y="65570"/>
                </a:cubicBezTo>
                <a:moveTo>
                  <a:pt x="12381" y="66636"/>
                </a:moveTo>
                <a:lnTo>
                  <a:pt x="12407" y="66662"/>
                </a:lnTo>
                <a:close/>
                <a:moveTo>
                  <a:pt x="7379" y="65608"/>
                </a:moveTo>
                <a:cubicBezTo>
                  <a:pt x="5855" y="65760"/>
                  <a:pt x="4140" y="66319"/>
                  <a:pt x="2540" y="67894"/>
                </a:cubicBezTo>
                <a:cubicBezTo>
                  <a:pt x="3886" y="66573"/>
                  <a:pt x="5601" y="65811"/>
                  <a:pt x="7379" y="65608"/>
                </a:cubicBezTo>
                <a:moveTo>
                  <a:pt x="16522" y="73304"/>
                </a:moveTo>
                <a:cubicBezTo>
                  <a:pt x="16636" y="75463"/>
                  <a:pt x="15937" y="77673"/>
                  <a:pt x="14350" y="79374"/>
                </a:cubicBezTo>
                <a:cubicBezTo>
                  <a:pt x="12496" y="81381"/>
                  <a:pt x="10451" y="81927"/>
                  <a:pt x="8724" y="82016"/>
                </a:cubicBezTo>
                <a:cubicBezTo>
                  <a:pt x="6972" y="82118"/>
                  <a:pt x="5207" y="81711"/>
                  <a:pt x="3530" y="80517"/>
                </a:cubicBezTo>
                <a:cubicBezTo>
                  <a:pt x="2984" y="80136"/>
                  <a:pt x="330" y="78473"/>
                  <a:pt x="63" y="74269"/>
                </a:cubicBezTo>
                <a:cubicBezTo>
                  <a:pt x="0" y="73367"/>
                  <a:pt x="305" y="68338"/>
                  <a:pt x="470" y="67652"/>
                </a:cubicBezTo>
                <a:cubicBezTo>
                  <a:pt x="1537" y="63107"/>
                  <a:pt x="3454" y="58903"/>
                  <a:pt x="5334" y="54648"/>
                </a:cubicBezTo>
                <a:cubicBezTo>
                  <a:pt x="10857" y="42075"/>
                  <a:pt x="19252" y="30785"/>
                  <a:pt x="30009" y="22378"/>
                </a:cubicBezTo>
                <a:cubicBezTo>
                  <a:pt x="51701" y="5398"/>
                  <a:pt x="91515" y="0"/>
                  <a:pt x="114794" y="18619"/>
                </a:cubicBezTo>
                <a:cubicBezTo>
                  <a:pt x="119658" y="22505"/>
                  <a:pt x="122071" y="27915"/>
                  <a:pt x="125119" y="33160"/>
                </a:cubicBezTo>
                <a:cubicBezTo>
                  <a:pt x="127418" y="37084"/>
                  <a:pt x="126097" y="42139"/>
                  <a:pt x="122160" y="44425"/>
                </a:cubicBezTo>
                <a:cubicBezTo>
                  <a:pt x="118223" y="46724"/>
                  <a:pt x="113181" y="45390"/>
                  <a:pt x="110883" y="41466"/>
                </a:cubicBezTo>
                <a:cubicBezTo>
                  <a:pt x="108863" y="37973"/>
                  <a:pt x="107720" y="34074"/>
                  <a:pt x="104495" y="31484"/>
                </a:cubicBezTo>
                <a:cubicBezTo>
                  <a:pt x="86829" y="17349"/>
                  <a:pt x="56641" y="22454"/>
                  <a:pt x="40169" y="35344"/>
                </a:cubicBezTo>
                <a:cubicBezTo>
                  <a:pt x="31533" y="42101"/>
                  <a:pt x="24853" y="51194"/>
                  <a:pt x="20408" y="61278"/>
                </a:cubicBezTo>
                <a:cubicBezTo>
                  <a:pt x="19011" y="64466"/>
                  <a:pt x="17487" y="67576"/>
                  <a:pt x="16623" y="70954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 rot="0" flipH="0" flipV="0">
            <a:off x="9848902" y="8600844"/>
            <a:ext cx="55613" cy="76796"/>
          </a:xfrm>
          <a:custGeom>
            <a:pathLst>
              <a:path w="55613" h="76796">
                <a:moveTo>
                  <a:pt x="20104" y="5156"/>
                </a:moveTo>
                <a:cubicBezTo>
                  <a:pt x="20713" y="4001"/>
                  <a:pt x="21564" y="3150"/>
                  <a:pt x="22390" y="2515"/>
                </a:cubicBezTo>
                <a:cubicBezTo>
                  <a:pt x="24028" y="1245"/>
                  <a:pt x="26479" y="0"/>
                  <a:pt x="30073" y="1194"/>
                </a:cubicBezTo>
                <a:cubicBezTo>
                  <a:pt x="33337" y="2274"/>
                  <a:pt x="36474" y="4687"/>
                  <a:pt x="39103" y="7886"/>
                </a:cubicBezTo>
                <a:cubicBezTo>
                  <a:pt x="41859" y="11239"/>
                  <a:pt x="44094" y="15455"/>
                  <a:pt x="45504" y="18275"/>
                </a:cubicBezTo>
                <a:cubicBezTo>
                  <a:pt x="51434" y="30136"/>
                  <a:pt x="55613" y="41185"/>
                  <a:pt x="53517" y="54825"/>
                </a:cubicBezTo>
                <a:cubicBezTo>
                  <a:pt x="52971" y="58381"/>
                  <a:pt x="51955" y="62775"/>
                  <a:pt x="50012" y="66370"/>
                </a:cubicBezTo>
                <a:cubicBezTo>
                  <a:pt x="48196" y="69760"/>
                  <a:pt x="45630" y="72516"/>
                  <a:pt x="42265" y="74193"/>
                </a:cubicBezTo>
                <a:cubicBezTo>
                  <a:pt x="37668" y="76491"/>
                  <a:pt x="32372" y="76796"/>
                  <a:pt x="27241" y="75501"/>
                </a:cubicBezTo>
                <a:cubicBezTo>
                  <a:pt x="20472" y="73786"/>
                  <a:pt x="14136" y="69227"/>
                  <a:pt x="10783" y="64312"/>
                </a:cubicBezTo>
                <a:cubicBezTo>
                  <a:pt x="6249" y="57708"/>
                  <a:pt x="1067" y="43268"/>
                  <a:pt x="470" y="30276"/>
                </a:cubicBezTo>
                <a:cubicBezTo>
                  <a:pt x="0" y="19976"/>
                  <a:pt x="2604" y="10680"/>
                  <a:pt x="8586" y="5257"/>
                </a:cubicBezTo>
                <a:cubicBezTo>
                  <a:pt x="11545" y="2566"/>
                  <a:pt x="15939" y="2439"/>
                  <a:pt x="19025" y="4737"/>
                </a:cubicBezTo>
                <a:cubicBezTo>
                  <a:pt x="19355" y="4839"/>
                  <a:pt x="19724" y="4966"/>
                  <a:pt x="20104" y="515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 rot="0" flipH="0" flipV="0">
            <a:off x="10078789" y="8513995"/>
            <a:ext cx="139813" cy="80212"/>
          </a:xfrm>
          <a:custGeom>
            <a:pathLst>
              <a:path w="139813" h="80212">
                <a:moveTo>
                  <a:pt x="17030" y="69519"/>
                </a:moveTo>
                <a:cubicBezTo>
                  <a:pt x="16586" y="67360"/>
                  <a:pt x="18084" y="64884"/>
                  <a:pt x="19570" y="62230"/>
                </a:cubicBezTo>
                <a:cubicBezTo>
                  <a:pt x="23176" y="55765"/>
                  <a:pt x="28891" y="49326"/>
                  <a:pt x="32041" y="45517"/>
                </a:cubicBezTo>
                <a:cubicBezTo>
                  <a:pt x="50265" y="23596"/>
                  <a:pt x="81088" y="18173"/>
                  <a:pt x="105637" y="31166"/>
                </a:cubicBezTo>
                <a:cubicBezTo>
                  <a:pt x="113397" y="35268"/>
                  <a:pt x="118655" y="37058"/>
                  <a:pt x="123583" y="44437"/>
                </a:cubicBezTo>
                <a:cubicBezTo>
                  <a:pt x="126110" y="48234"/>
                  <a:pt x="131228" y="49250"/>
                  <a:pt x="135012" y="46736"/>
                </a:cubicBezTo>
                <a:cubicBezTo>
                  <a:pt x="138797" y="44208"/>
                  <a:pt x="139813" y="39090"/>
                  <a:pt x="137299" y="35306"/>
                </a:cubicBezTo>
                <a:cubicBezTo>
                  <a:pt x="130593" y="25260"/>
                  <a:pt x="123913" y="22187"/>
                  <a:pt x="113346" y="16599"/>
                </a:cubicBezTo>
                <a:cubicBezTo>
                  <a:pt x="81990" y="0"/>
                  <a:pt x="42658" y="6985"/>
                  <a:pt x="19379" y="34988"/>
                </a:cubicBezTo>
                <a:cubicBezTo>
                  <a:pt x="15075" y="40170"/>
                  <a:pt x="6934" y="49657"/>
                  <a:pt x="3099" y="58344"/>
                </a:cubicBezTo>
                <a:cubicBezTo>
                  <a:pt x="825" y="63551"/>
                  <a:pt x="0" y="68630"/>
                  <a:pt x="902" y="72922"/>
                </a:cubicBezTo>
                <a:cubicBezTo>
                  <a:pt x="1854" y="77367"/>
                  <a:pt x="6223" y="80212"/>
                  <a:pt x="10668" y="79285"/>
                </a:cubicBezTo>
                <a:cubicBezTo>
                  <a:pt x="15125" y="78345"/>
                  <a:pt x="17969" y="73976"/>
                  <a:pt x="17030" y="6951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 rot="0" flipH="0" flipV="0">
            <a:off x="10117427" y="8532525"/>
            <a:ext cx="57327" cy="76618"/>
          </a:xfrm>
          <a:custGeom>
            <a:pathLst>
              <a:path w="57327" h="76618">
                <a:moveTo>
                  <a:pt x="7340" y="16865"/>
                </a:moveTo>
                <a:cubicBezTo>
                  <a:pt x="8368" y="17919"/>
                  <a:pt x="10083" y="19011"/>
                  <a:pt x="12966" y="18935"/>
                </a:cubicBezTo>
                <a:lnTo>
                  <a:pt x="12966" y="18922"/>
                </a:lnTo>
                <a:cubicBezTo>
                  <a:pt x="10819" y="18973"/>
                  <a:pt x="8838" y="18185"/>
                  <a:pt x="7340" y="16865"/>
                </a:cubicBezTo>
                <a:moveTo>
                  <a:pt x="17030" y="29806"/>
                </a:moveTo>
                <a:cubicBezTo>
                  <a:pt x="17385" y="34149"/>
                  <a:pt x="18312" y="39686"/>
                  <a:pt x="20090" y="44957"/>
                </a:cubicBezTo>
                <a:cubicBezTo>
                  <a:pt x="19366" y="41414"/>
                  <a:pt x="18795" y="37781"/>
                  <a:pt x="18147" y="34340"/>
                </a:cubicBezTo>
                <a:cubicBezTo>
                  <a:pt x="17792" y="32816"/>
                  <a:pt x="17436" y="31304"/>
                  <a:pt x="17030" y="29806"/>
                </a:cubicBezTo>
                <a:moveTo>
                  <a:pt x="17271" y="3658"/>
                </a:moveTo>
                <a:cubicBezTo>
                  <a:pt x="18858" y="1397"/>
                  <a:pt x="21551" y="0"/>
                  <a:pt x="24510" y="178"/>
                </a:cubicBezTo>
                <a:cubicBezTo>
                  <a:pt x="24510" y="178"/>
                  <a:pt x="32524" y="800"/>
                  <a:pt x="36207" y="2273"/>
                </a:cubicBezTo>
                <a:cubicBezTo>
                  <a:pt x="40245" y="3886"/>
                  <a:pt x="42747" y="6464"/>
                  <a:pt x="44589" y="9550"/>
                </a:cubicBezTo>
                <a:cubicBezTo>
                  <a:pt x="45998" y="11951"/>
                  <a:pt x="46671" y="14910"/>
                  <a:pt x="48221" y="17487"/>
                </a:cubicBezTo>
                <a:cubicBezTo>
                  <a:pt x="52615" y="24840"/>
                  <a:pt x="57327" y="44030"/>
                  <a:pt x="54482" y="57479"/>
                </a:cubicBezTo>
                <a:cubicBezTo>
                  <a:pt x="52996" y="64515"/>
                  <a:pt x="49542" y="70103"/>
                  <a:pt x="44284" y="73265"/>
                </a:cubicBezTo>
                <a:cubicBezTo>
                  <a:pt x="40639" y="75450"/>
                  <a:pt x="36016" y="76618"/>
                  <a:pt x="30136" y="75881"/>
                </a:cubicBezTo>
                <a:cubicBezTo>
                  <a:pt x="21310" y="74789"/>
                  <a:pt x="14515" y="69354"/>
                  <a:pt x="9752" y="61695"/>
                </a:cubicBezTo>
                <a:cubicBezTo>
                  <a:pt x="3937" y="52348"/>
                  <a:pt x="1257" y="39572"/>
                  <a:pt x="571" y="30758"/>
                </a:cubicBezTo>
                <a:cubicBezTo>
                  <a:pt x="165" y="25653"/>
                  <a:pt x="0" y="20154"/>
                  <a:pt x="597" y="15049"/>
                </a:cubicBezTo>
                <a:cubicBezTo>
                  <a:pt x="698" y="14237"/>
                  <a:pt x="1245" y="11646"/>
                  <a:pt x="2146" y="9728"/>
                </a:cubicBezTo>
                <a:cubicBezTo>
                  <a:pt x="2984" y="7925"/>
                  <a:pt x="4165" y="6553"/>
                  <a:pt x="5245" y="5702"/>
                </a:cubicBezTo>
                <a:cubicBezTo>
                  <a:pt x="5639" y="5397"/>
                  <a:pt x="6655" y="4826"/>
                  <a:pt x="7492" y="4381"/>
                </a:cubicBezTo>
                <a:cubicBezTo>
                  <a:pt x="8825" y="3264"/>
                  <a:pt x="10515" y="2565"/>
                  <a:pt x="12369" y="2464"/>
                </a:cubicBezTo>
                <a:cubicBezTo>
                  <a:pt x="14858" y="2337"/>
                  <a:pt x="16382" y="3086"/>
                  <a:pt x="17271" y="36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 rot="0" flipH="0" flipV="0">
            <a:off x="9973510" y="8636554"/>
            <a:ext cx="66610" cy="121995"/>
          </a:xfrm>
          <a:custGeom>
            <a:pathLst>
              <a:path w="66610" h="121995">
                <a:moveTo>
                  <a:pt x="16306" y="13195"/>
                </a:moveTo>
                <a:cubicBezTo>
                  <a:pt x="14452" y="9881"/>
                  <a:pt x="15100" y="5601"/>
                  <a:pt x="18084" y="2997"/>
                </a:cubicBezTo>
                <a:cubicBezTo>
                  <a:pt x="21500" y="0"/>
                  <a:pt x="26707" y="343"/>
                  <a:pt x="29704" y="3772"/>
                </a:cubicBezTo>
                <a:cubicBezTo>
                  <a:pt x="32384" y="6833"/>
                  <a:pt x="33247" y="10567"/>
                  <a:pt x="32765" y="14744"/>
                </a:cubicBezTo>
                <a:cubicBezTo>
                  <a:pt x="32498" y="17017"/>
                  <a:pt x="31406" y="19532"/>
                  <a:pt x="31444" y="21729"/>
                </a:cubicBezTo>
                <a:cubicBezTo>
                  <a:pt x="31698" y="37883"/>
                  <a:pt x="31850" y="53466"/>
                  <a:pt x="27748" y="69252"/>
                </a:cubicBezTo>
                <a:cubicBezTo>
                  <a:pt x="26580" y="73799"/>
                  <a:pt x="22960" y="80263"/>
                  <a:pt x="20077" y="86842"/>
                </a:cubicBezTo>
                <a:cubicBezTo>
                  <a:pt x="18985" y="89318"/>
                  <a:pt x="18020" y="91820"/>
                  <a:pt x="17550" y="94195"/>
                </a:cubicBezTo>
                <a:cubicBezTo>
                  <a:pt x="17385" y="95059"/>
                  <a:pt x="17220" y="95897"/>
                  <a:pt x="17296" y="96659"/>
                </a:cubicBezTo>
                <a:cubicBezTo>
                  <a:pt x="18731" y="97357"/>
                  <a:pt x="22922" y="99415"/>
                  <a:pt x="24306" y="100037"/>
                </a:cubicBezTo>
                <a:cubicBezTo>
                  <a:pt x="28053" y="101726"/>
                  <a:pt x="27964" y="101967"/>
                  <a:pt x="32257" y="102933"/>
                </a:cubicBezTo>
                <a:cubicBezTo>
                  <a:pt x="41058" y="104927"/>
                  <a:pt x="49999" y="103974"/>
                  <a:pt x="58889" y="105079"/>
                </a:cubicBezTo>
                <a:cubicBezTo>
                  <a:pt x="63397" y="105651"/>
                  <a:pt x="66610" y="109765"/>
                  <a:pt x="66039" y="114274"/>
                </a:cubicBezTo>
                <a:cubicBezTo>
                  <a:pt x="65480" y="118782"/>
                  <a:pt x="61352" y="121995"/>
                  <a:pt x="56831" y="121437"/>
                </a:cubicBezTo>
                <a:cubicBezTo>
                  <a:pt x="47421" y="120256"/>
                  <a:pt x="37959" y="121119"/>
                  <a:pt x="28637" y="119011"/>
                </a:cubicBezTo>
                <a:cubicBezTo>
                  <a:pt x="22656" y="117665"/>
                  <a:pt x="22757" y="117411"/>
                  <a:pt x="17550" y="115061"/>
                </a:cubicBezTo>
                <a:cubicBezTo>
                  <a:pt x="15303" y="114045"/>
                  <a:pt x="10706" y="112293"/>
                  <a:pt x="7582" y="110096"/>
                </a:cubicBezTo>
                <a:cubicBezTo>
                  <a:pt x="4978" y="108254"/>
                  <a:pt x="3162" y="106019"/>
                  <a:pt x="2260" y="103822"/>
                </a:cubicBezTo>
                <a:cubicBezTo>
                  <a:pt x="0" y="98310"/>
                  <a:pt x="698" y="91388"/>
                  <a:pt x="3314" y="84353"/>
                </a:cubicBezTo>
                <a:cubicBezTo>
                  <a:pt x="5931" y="77279"/>
                  <a:pt x="10541" y="70002"/>
                  <a:pt x="11811" y="65099"/>
                </a:cubicBezTo>
                <a:cubicBezTo>
                  <a:pt x="15519" y="50799"/>
                  <a:pt x="15202" y="36651"/>
                  <a:pt x="14973" y="21983"/>
                </a:cubicBezTo>
                <a:cubicBezTo>
                  <a:pt x="14948" y="20192"/>
                  <a:pt x="15240" y="18275"/>
                  <a:pt x="15659" y="16344"/>
                </a:cubicBezTo>
                <a:cubicBezTo>
                  <a:pt x="15862" y="15455"/>
                  <a:pt x="16154" y="13995"/>
                  <a:pt x="16306" y="131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 rot="0" flipH="0" flipV="0">
            <a:off x="9944377" y="8761584"/>
            <a:ext cx="222338" cy="69976"/>
          </a:xfrm>
          <a:custGeom>
            <a:pathLst>
              <a:path w="222338" h="69976">
                <a:moveTo>
                  <a:pt x="9969" y="50126"/>
                </a:moveTo>
                <a:cubicBezTo>
                  <a:pt x="11200" y="49847"/>
                  <a:pt x="14604" y="49136"/>
                  <a:pt x="16458" y="49377"/>
                </a:cubicBezTo>
                <a:cubicBezTo>
                  <a:pt x="20776" y="49961"/>
                  <a:pt x="24891" y="51853"/>
                  <a:pt x="29171" y="52704"/>
                </a:cubicBezTo>
                <a:cubicBezTo>
                  <a:pt x="33781" y="53618"/>
                  <a:pt x="38848" y="52538"/>
                  <a:pt x="43941" y="51307"/>
                </a:cubicBezTo>
                <a:cubicBezTo>
                  <a:pt x="50570" y="49682"/>
                  <a:pt x="57200" y="47637"/>
                  <a:pt x="63156" y="46939"/>
                </a:cubicBezTo>
                <a:cubicBezTo>
                  <a:pt x="86664" y="44183"/>
                  <a:pt x="110349" y="41414"/>
                  <a:pt x="133413" y="35420"/>
                </a:cubicBezTo>
                <a:cubicBezTo>
                  <a:pt x="159257" y="28702"/>
                  <a:pt x="185279" y="15544"/>
                  <a:pt x="208876" y="2235"/>
                </a:cubicBezTo>
                <a:cubicBezTo>
                  <a:pt x="212851" y="0"/>
                  <a:pt x="217868" y="1397"/>
                  <a:pt x="220103" y="5359"/>
                </a:cubicBezTo>
                <a:cubicBezTo>
                  <a:pt x="222338" y="9321"/>
                  <a:pt x="220928" y="14351"/>
                  <a:pt x="216978" y="16573"/>
                </a:cubicBezTo>
                <a:cubicBezTo>
                  <a:pt x="192150" y="30581"/>
                  <a:pt x="164743" y="44297"/>
                  <a:pt x="137553" y="51357"/>
                </a:cubicBezTo>
                <a:cubicBezTo>
                  <a:pt x="113766" y="57542"/>
                  <a:pt x="89331" y="60451"/>
                  <a:pt x="65099" y="63308"/>
                </a:cubicBezTo>
                <a:cubicBezTo>
                  <a:pt x="58508" y="64083"/>
                  <a:pt x="51066" y="66737"/>
                  <a:pt x="43763" y="68236"/>
                </a:cubicBezTo>
                <a:cubicBezTo>
                  <a:pt x="37616" y="69480"/>
                  <a:pt x="31546" y="69976"/>
                  <a:pt x="25945" y="68871"/>
                </a:cubicBezTo>
                <a:cubicBezTo>
                  <a:pt x="22224" y="68121"/>
                  <a:pt x="18655" y="66432"/>
                  <a:pt x="14909" y="65810"/>
                </a:cubicBezTo>
                <a:cubicBezTo>
                  <a:pt x="13550" y="66089"/>
                  <a:pt x="9271" y="66877"/>
                  <a:pt x="7036" y="66280"/>
                </a:cubicBezTo>
                <a:cubicBezTo>
                  <a:pt x="2629" y="65137"/>
                  <a:pt x="0" y="60628"/>
                  <a:pt x="1156" y="56221"/>
                </a:cubicBezTo>
                <a:cubicBezTo>
                  <a:pt x="2197" y="52246"/>
                  <a:pt x="5994" y="49707"/>
                  <a:pt x="9969" y="501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 rot="0" flipH="0" flipV="0">
            <a:off x="9943880" y="8764376"/>
            <a:ext cx="227050" cy="116433"/>
          </a:xfrm>
          <a:custGeom>
            <a:pathLst>
              <a:path w="227050" h="116433">
                <a:moveTo>
                  <a:pt x="16357" y="61239"/>
                </a:moveTo>
                <a:lnTo>
                  <a:pt x="16345" y="61289"/>
                </a:lnTo>
                <a:lnTo>
                  <a:pt x="16345" y="61277"/>
                </a:lnTo>
                <a:close/>
                <a:moveTo>
                  <a:pt x="16205" y="61708"/>
                </a:moveTo>
                <a:lnTo>
                  <a:pt x="16065" y="62089"/>
                </a:lnTo>
                <a:cubicBezTo>
                  <a:pt x="16154" y="61861"/>
                  <a:pt x="16231" y="61632"/>
                  <a:pt x="16307" y="61416"/>
                </a:cubicBezTo>
                <a:close/>
                <a:moveTo>
                  <a:pt x="4229" y="66979"/>
                </a:moveTo>
                <a:cubicBezTo>
                  <a:pt x="4331" y="67068"/>
                  <a:pt x="4432" y="67131"/>
                  <a:pt x="4432" y="67131"/>
                </a:cubicBezTo>
                <a:close/>
                <a:moveTo>
                  <a:pt x="15710" y="55182"/>
                </a:moveTo>
                <a:cubicBezTo>
                  <a:pt x="16091" y="55550"/>
                  <a:pt x="16483" y="55956"/>
                  <a:pt x="16839" y="56401"/>
                </a:cubicBezTo>
                <a:cubicBezTo>
                  <a:pt x="18439" y="58344"/>
                  <a:pt x="19735" y="60554"/>
                  <a:pt x="20954" y="62801"/>
                </a:cubicBezTo>
                <a:cubicBezTo>
                  <a:pt x="21944" y="64617"/>
                  <a:pt x="22757" y="66560"/>
                  <a:pt x="24269" y="67893"/>
                </a:cubicBezTo>
                <a:cubicBezTo>
                  <a:pt x="37883" y="79844"/>
                  <a:pt x="54126" y="90360"/>
                  <a:pt x="70801" y="95490"/>
                </a:cubicBezTo>
                <a:cubicBezTo>
                  <a:pt x="85292" y="99948"/>
                  <a:pt x="102564" y="98056"/>
                  <a:pt x="117029" y="95592"/>
                </a:cubicBezTo>
                <a:cubicBezTo>
                  <a:pt x="148538" y="90194"/>
                  <a:pt x="179297" y="77926"/>
                  <a:pt x="196481" y="45631"/>
                </a:cubicBezTo>
                <a:cubicBezTo>
                  <a:pt x="202678" y="33960"/>
                  <a:pt x="210565" y="22314"/>
                  <a:pt x="210565" y="8242"/>
                </a:cubicBezTo>
                <a:cubicBezTo>
                  <a:pt x="210565" y="3683"/>
                  <a:pt x="214261" y="0"/>
                  <a:pt x="218794" y="0"/>
                </a:cubicBezTo>
                <a:cubicBezTo>
                  <a:pt x="223354" y="0"/>
                  <a:pt x="227050" y="3683"/>
                  <a:pt x="227050" y="8242"/>
                </a:cubicBezTo>
                <a:cubicBezTo>
                  <a:pt x="227050" y="25108"/>
                  <a:pt x="218452" y="39383"/>
                  <a:pt x="211022" y="53365"/>
                </a:cubicBezTo>
                <a:cubicBezTo>
                  <a:pt x="191197" y="90652"/>
                  <a:pt x="156196" y="105612"/>
                  <a:pt x="119798" y="111835"/>
                </a:cubicBezTo>
                <a:cubicBezTo>
                  <a:pt x="102958" y="114706"/>
                  <a:pt x="82828" y="116433"/>
                  <a:pt x="65950" y="111238"/>
                </a:cubicBezTo>
                <a:cubicBezTo>
                  <a:pt x="47141" y="105447"/>
                  <a:pt x="28764" y="93750"/>
                  <a:pt x="13411" y="80276"/>
                </a:cubicBezTo>
                <a:cubicBezTo>
                  <a:pt x="11265" y="78396"/>
                  <a:pt x="9576" y="76072"/>
                  <a:pt x="8103" y="73570"/>
                </a:cubicBezTo>
                <a:cubicBezTo>
                  <a:pt x="6807" y="71360"/>
                  <a:pt x="5778" y="68909"/>
                  <a:pt x="4178" y="66941"/>
                </a:cubicBezTo>
                <a:cubicBezTo>
                  <a:pt x="3683" y="66560"/>
                  <a:pt x="2603" y="65734"/>
                  <a:pt x="2248" y="65341"/>
                </a:cubicBezTo>
                <a:cubicBezTo>
                  <a:pt x="825" y="63753"/>
                  <a:pt x="114" y="62026"/>
                  <a:pt x="38" y="59868"/>
                </a:cubicBezTo>
                <a:cubicBezTo>
                  <a:pt x="0" y="58827"/>
                  <a:pt x="89" y="57417"/>
                  <a:pt x="952" y="55550"/>
                </a:cubicBezTo>
                <a:cubicBezTo>
                  <a:pt x="2870" y="51422"/>
                  <a:pt x="7772" y="49632"/>
                  <a:pt x="11887" y="51549"/>
                </a:cubicBezTo>
                <a:cubicBezTo>
                  <a:pt x="13602" y="52337"/>
                  <a:pt x="14910" y="53645"/>
                  <a:pt x="15710" y="5518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 rot="0" flipH="0" flipV="0">
            <a:off x="9981821" y="8779546"/>
            <a:ext cx="159828" cy="73012"/>
          </a:xfrm>
          <a:custGeom>
            <a:pathLst>
              <a:path w="159828" h="73012">
                <a:moveTo>
                  <a:pt x="12039" y="54775"/>
                </a:moveTo>
                <a:lnTo>
                  <a:pt x="12027" y="54775"/>
                </a:lnTo>
                <a:close/>
                <a:moveTo>
                  <a:pt x="11963" y="54813"/>
                </a:moveTo>
                <a:cubicBezTo>
                  <a:pt x="11252" y="55143"/>
                  <a:pt x="10465" y="55384"/>
                  <a:pt x="9639" y="55498"/>
                </a:cubicBezTo>
                <a:cubicBezTo>
                  <a:pt x="10528" y="55371"/>
                  <a:pt x="11290" y="55130"/>
                  <a:pt x="11963" y="54813"/>
                </a:cubicBezTo>
                <a:moveTo>
                  <a:pt x="16141" y="44323"/>
                </a:moveTo>
                <a:cubicBezTo>
                  <a:pt x="16776" y="44844"/>
                  <a:pt x="17347" y="44971"/>
                  <a:pt x="18211" y="45568"/>
                </a:cubicBezTo>
                <a:cubicBezTo>
                  <a:pt x="19786" y="46660"/>
                  <a:pt x="21221" y="47841"/>
                  <a:pt x="22668" y="48895"/>
                </a:cubicBezTo>
                <a:cubicBezTo>
                  <a:pt x="23735" y="49683"/>
                  <a:pt x="24764" y="50496"/>
                  <a:pt x="26161" y="50750"/>
                </a:cubicBezTo>
                <a:cubicBezTo>
                  <a:pt x="37718" y="52807"/>
                  <a:pt x="49364" y="55092"/>
                  <a:pt x="61086" y="55600"/>
                </a:cubicBezTo>
                <a:cubicBezTo>
                  <a:pt x="80085" y="56425"/>
                  <a:pt x="95109" y="48273"/>
                  <a:pt x="111784" y="40958"/>
                </a:cubicBezTo>
                <a:cubicBezTo>
                  <a:pt x="113219" y="40336"/>
                  <a:pt x="114642" y="39929"/>
                  <a:pt x="116051" y="39624"/>
                </a:cubicBezTo>
                <a:cubicBezTo>
                  <a:pt x="116979" y="39421"/>
                  <a:pt x="117969" y="39637"/>
                  <a:pt x="118820" y="38977"/>
                </a:cubicBezTo>
                <a:cubicBezTo>
                  <a:pt x="129844" y="30265"/>
                  <a:pt x="136130" y="17425"/>
                  <a:pt x="143331" y="5220"/>
                </a:cubicBezTo>
                <a:cubicBezTo>
                  <a:pt x="145655" y="1296"/>
                  <a:pt x="150697" y="0"/>
                  <a:pt x="154621" y="2312"/>
                </a:cubicBezTo>
                <a:cubicBezTo>
                  <a:pt x="158533" y="4623"/>
                  <a:pt x="159828" y="9678"/>
                  <a:pt x="157517" y="13589"/>
                </a:cubicBezTo>
                <a:cubicBezTo>
                  <a:pt x="149262" y="27572"/>
                  <a:pt x="141642" y="41936"/>
                  <a:pt x="129031" y="51893"/>
                </a:cubicBezTo>
                <a:cubicBezTo>
                  <a:pt x="126948" y="53544"/>
                  <a:pt x="124815" y="54458"/>
                  <a:pt x="122617" y="55041"/>
                </a:cubicBezTo>
                <a:cubicBezTo>
                  <a:pt x="121246" y="55410"/>
                  <a:pt x="119811" y="55422"/>
                  <a:pt x="118401" y="56045"/>
                </a:cubicBezTo>
                <a:cubicBezTo>
                  <a:pt x="99376" y="64388"/>
                  <a:pt x="82054" y="73012"/>
                  <a:pt x="60387" y="72059"/>
                </a:cubicBezTo>
                <a:cubicBezTo>
                  <a:pt x="47929" y="71526"/>
                  <a:pt x="35559" y="69151"/>
                  <a:pt x="23278" y="66954"/>
                </a:cubicBezTo>
                <a:cubicBezTo>
                  <a:pt x="17512" y="65938"/>
                  <a:pt x="13626" y="62445"/>
                  <a:pt x="8814" y="59105"/>
                </a:cubicBezTo>
                <a:cubicBezTo>
                  <a:pt x="6363" y="57403"/>
                  <a:pt x="5258" y="56972"/>
                  <a:pt x="3277" y="54737"/>
                </a:cubicBezTo>
                <a:cubicBezTo>
                  <a:pt x="2565" y="53950"/>
                  <a:pt x="1333" y="52286"/>
                  <a:pt x="851" y="51219"/>
                </a:cubicBezTo>
                <a:cubicBezTo>
                  <a:pt x="140" y="49619"/>
                  <a:pt x="0" y="48146"/>
                  <a:pt x="76" y="47028"/>
                </a:cubicBezTo>
                <a:cubicBezTo>
                  <a:pt x="190" y="44793"/>
                  <a:pt x="1092" y="43003"/>
                  <a:pt x="2502" y="41593"/>
                </a:cubicBezTo>
                <a:cubicBezTo>
                  <a:pt x="3581" y="40501"/>
                  <a:pt x="5080" y="39497"/>
                  <a:pt x="7328" y="39180"/>
                </a:cubicBezTo>
                <a:cubicBezTo>
                  <a:pt x="11189" y="38647"/>
                  <a:pt x="14782" y="40856"/>
                  <a:pt x="16141" y="443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 rot="0" flipH="0" flipV="0">
            <a:off x="10143847" y="8753643"/>
            <a:ext cx="41287" cy="33197"/>
          </a:xfrm>
          <a:custGeom>
            <a:pathLst>
              <a:path w="41287" h="33197">
                <a:moveTo>
                  <a:pt x="15659" y="3721"/>
                </a:moveTo>
                <a:cubicBezTo>
                  <a:pt x="17386" y="4000"/>
                  <a:pt x="21437" y="4749"/>
                  <a:pt x="23342" y="5702"/>
                </a:cubicBezTo>
                <a:cubicBezTo>
                  <a:pt x="29362" y="8724"/>
                  <a:pt x="36106" y="13614"/>
                  <a:pt x="39293" y="20218"/>
                </a:cubicBezTo>
                <a:cubicBezTo>
                  <a:pt x="41287" y="24307"/>
                  <a:pt x="39573" y="29235"/>
                  <a:pt x="35483" y="31216"/>
                </a:cubicBezTo>
                <a:cubicBezTo>
                  <a:pt x="31381" y="33197"/>
                  <a:pt x="26454" y="31495"/>
                  <a:pt x="24472" y="27393"/>
                </a:cubicBezTo>
                <a:cubicBezTo>
                  <a:pt x="22834" y="24041"/>
                  <a:pt x="19037" y="21970"/>
                  <a:pt x="15963" y="20434"/>
                </a:cubicBezTo>
                <a:cubicBezTo>
                  <a:pt x="15317" y="20116"/>
                  <a:pt x="14453" y="20218"/>
                  <a:pt x="13666" y="20103"/>
                </a:cubicBezTo>
                <a:cubicBezTo>
                  <a:pt x="11824" y="19837"/>
                  <a:pt x="10072" y="19456"/>
                  <a:pt x="8522" y="18808"/>
                </a:cubicBezTo>
                <a:cubicBezTo>
                  <a:pt x="5639" y="17602"/>
                  <a:pt x="3328" y="15633"/>
                  <a:pt x="1893" y="12483"/>
                </a:cubicBezTo>
                <a:cubicBezTo>
                  <a:pt x="0" y="8343"/>
                  <a:pt x="1816" y="3455"/>
                  <a:pt x="5944" y="1562"/>
                </a:cubicBezTo>
                <a:cubicBezTo>
                  <a:pt x="9386" y="0"/>
                  <a:pt x="13323" y="978"/>
                  <a:pt x="15659" y="37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/>
          <p:cNvSpPr/>
          <p:nvPr/>
        </p:nvSpPr>
        <p:spPr>
          <a:xfrm rot="0" flipH="0" flipV="0">
            <a:off x="9937219" y="8804189"/>
            <a:ext cx="24154" cy="41452"/>
          </a:xfrm>
          <a:custGeom>
            <a:pathLst>
              <a:path w="24154" h="41452">
                <a:moveTo>
                  <a:pt x="20091" y="15887"/>
                </a:moveTo>
                <a:cubicBezTo>
                  <a:pt x="19761" y="17982"/>
                  <a:pt x="17590" y="31457"/>
                  <a:pt x="17056" y="34124"/>
                </a:cubicBezTo>
                <a:cubicBezTo>
                  <a:pt x="16129" y="38581"/>
                  <a:pt x="11786" y="41452"/>
                  <a:pt x="7328" y="40537"/>
                </a:cubicBezTo>
                <a:cubicBezTo>
                  <a:pt x="2883" y="39636"/>
                  <a:pt x="0" y="35267"/>
                  <a:pt x="902" y="30822"/>
                </a:cubicBezTo>
                <a:cubicBezTo>
                  <a:pt x="1499" y="27901"/>
                  <a:pt x="2007" y="18211"/>
                  <a:pt x="3950" y="11963"/>
                </a:cubicBezTo>
                <a:cubicBezTo>
                  <a:pt x="5664" y="6401"/>
                  <a:pt x="8966" y="2883"/>
                  <a:pt x="12116" y="1651"/>
                </a:cubicBezTo>
                <a:cubicBezTo>
                  <a:pt x="16358" y="0"/>
                  <a:pt x="21132" y="2095"/>
                  <a:pt x="22796" y="6324"/>
                </a:cubicBezTo>
                <a:cubicBezTo>
                  <a:pt x="24154" y="9830"/>
                  <a:pt x="22961" y="13728"/>
                  <a:pt x="20091" y="158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/>
          <p:cNvSpPr/>
          <p:nvPr/>
        </p:nvSpPr>
        <p:spPr>
          <a:xfrm rot="0" flipH="0" flipV="0">
            <a:off x="9867861" y="8929941"/>
            <a:ext cx="34708" cy="208228"/>
          </a:xfrm>
          <a:custGeom>
            <a:pathLst>
              <a:path w="34708" h="208228">
                <a:moveTo>
                  <a:pt x="19202" y="6705"/>
                </a:moveTo>
                <a:cubicBezTo>
                  <a:pt x="19114" y="6350"/>
                  <a:pt x="18987" y="5956"/>
                  <a:pt x="18809" y="5537"/>
                </a:cubicBezTo>
                <a:cubicBezTo>
                  <a:pt x="18961" y="5918"/>
                  <a:pt x="19101" y="6312"/>
                  <a:pt x="19202" y="6705"/>
                </a:cubicBezTo>
                <a:moveTo>
                  <a:pt x="19214" y="6793"/>
                </a:moveTo>
                <a:lnTo>
                  <a:pt x="19278" y="6997"/>
                </a:lnTo>
                <a:lnTo>
                  <a:pt x="19265" y="6946"/>
                </a:lnTo>
                <a:close/>
                <a:moveTo>
                  <a:pt x="4318" y="13258"/>
                </a:moveTo>
                <a:cubicBezTo>
                  <a:pt x="4064" y="12851"/>
                  <a:pt x="3835" y="12432"/>
                  <a:pt x="3632" y="11988"/>
                </a:cubicBezTo>
                <a:cubicBezTo>
                  <a:pt x="0" y="3454"/>
                  <a:pt x="9639" y="305"/>
                  <a:pt x="10147" y="254"/>
                </a:cubicBezTo>
                <a:cubicBezTo>
                  <a:pt x="11544" y="89"/>
                  <a:pt x="14021" y="0"/>
                  <a:pt x="16574" y="2273"/>
                </a:cubicBezTo>
                <a:cubicBezTo>
                  <a:pt x="16777" y="2451"/>
                  <a:pt x="17704" y="3238"/>
                  <a:pt x="18618" y="4966"/>
                </a:cubicBezTo>
                <a:cubicBezTo>
                  <a:pt x="19798" y="7212"/>
                  <a:pt x="24599" y="17957"/>
                  <a:pt x="25297" y="25742"/>
                </a:cubicBezTo>
                <a:cubicBezTo>
                  <a:pt x="26720" y="41210"/>
                  <a:pt x="28904" y="56577"/>
                  <a:pt x="30454" y="72046"/>
                </a:cubicBezTo>
                <a:cubicBezTo>
                  <a:pt x="34708" y="114629"/>
                  <a:pt x="33921" y="157250"/>
                  <a:pt x="33921" y="199986"/>
                </a:cubicBezTo>
                <a:cubicBezTo>
                  <a:pt x="33921" y="204532"/>
                  <a:pt x="30238" y="208228"/>
                  <a:pt x="25691" y="208228"/>
                </a:cubicBezTo>
                <a:cubicBezTo>
                  <a:pt x="21132" y="208228"/>
                  <a:pt x="17450" y="204532"/>
                  <a:pt x="17450" y="199986"/>
                </a:cubicBezTo>
                <a:cubicBezTo>
                  <a:pt x="17450" y="157796"/>
                  <a:pt x="18263" y="115721"/>
                  <a:pt x="14059" y="73684"/>
                </a:cubicBezTo>
                <a:cubicBezTo>
                  <a:pt x="12510" y="58165"/>
                  <a:pt x="10313" y="42747"/>
                  <a:pt x="8890" y="27228"/>
                </a:cubicBezTo>
                <a:cubicBezTo>
                  <a:pt x="8471" y="22630"/>
                  <a:pt x="5283" y="15379"/>
                  <a:pt x="4318" y="132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 rot="0" flipH="0" flipV="0">
            <a:off x="10249496" y="8861483"/>
            <a:ext cx="49923" cy="235394"/>
          </a:xfrm>
          <a:custGeom>
            <a:pathLst>
              <a:path w="49923" h="235394">
                <a:moveTo>
                  <a:pt x="12" y="10833"/>
                </a:moveTo>
                <a:cubicBezTo>
                  <a:pt x="253" y="1753"/>
                  <a:pt x="4241" y="0"/>
                  <a:pt x="8228" y="1397"/>
                </a:cubicBezTo>
                <a:cubicBezTo>
                  <a:pt x="12242" y="0"/>
                  <a:pt x="16229" y="1753"/>
                  <a:pt x="16471" y="10833"/>
                </a:cubicBezTo>
                <a:lnTo>
                  <a:pt x="16483" y="11150"/>
                </a:lnTo>
                <a:lnTo>
                  <a:pt x="16483" y="35674"/>
                </a:lnTo>
                <a:cubicBezTo>
                  <a:pt x="16483" y="52501"/>
                  <a:pt x="17664" y="69291"/>
                  <a:pt x="18198" y="86093"/>
                </a:cubicBezTo>
                <a:cubicBezTo>
                  <a:pt x="19328" y="122212"/>
                  <a:pt x="23849" y="156019"/>
                  <a:pt x="37350" y="189801"/>
                </a:cubicBezTo>
                <a:cubicBezTo>
                  <a:pt x="39534" y="195237"/>
                  <a:pt x="40499" y="202107"/>
                  <a:pt x="41909" y="208724"/>
                </a:cubicBezTo>
                <a:cubicBezTo>
                  <a:pt x="42861" y="213207"/>
                  <a:pt x="43814" y="217639"/>
                  <a:pt x="46709" y="220535"/>
                </a:cubicBezTo>
                <a:cubicBezTo>
                  <a:pt x="49923" y="223748"/>
                  <a:pt x="49923" y="228968"/>
                  <a:pt x="46709" y="232181"/>
                </a:cubicBezTo>
                <a:cubicBezTo>
                  <a:pt x="43496" y="235394"/>
                  <a:pt x="38264" y="235394"/>
                  <a:pt x="35063" y="232181"/>
                </a:cubicBezTo>
                <a:cubicBezTo>
                  <a:pt x="30911" y="228041"/>
                  <a:pt x="28358" y="222402"/>
                  <a:pt x="26732" y="216153"/>
                </a:cubicBezTo>
                <a:cubicBezTo>
                  <a:pt x="24942" y="209334"/>
                  <a:pt x="24370" y="201675"/>
                  <a:pt x="22059" y="195922"/>
                </a:cubicBezTo>
                <a:cubicBezTo>
                  <a:pt x="7809" y="160312"/>
                  <a:pt x="2920" y="124688"/>
                  <a:pt x="1726" y="86613"/>
                </a:cubicBezTo>
                <a:cubicBezTo>
                  <a:pt x="1193" y="69634"/>
                  <a:pt x="0" y="52666"/>
                  <a:pt x="0" y="35674"/>
                </a:cubicBezTo>
                <a:lnTo>
                  <a:pt x="0" y="11150"/>
                </a:ln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 rot="0" flipH="0" flipV="0">
            <a:off x="9902771" y="9106001"/>
            <a:ext cx="371157" cy="145769"/>
          </a:xfrm>
          <a:custGeom>
            <a:pathLst>
              <a:path w="371157" h="145769">
                <a:moveTo>
                  <a:pt x="9258" y="57924"/>
                </a:moveTo>
                <a:cubicBezTo>
                  <a:pt x="9893" y="57874"/>
                  <a:pt x="10337" y="58317"/>
                  <a:pt x="10820" y="58711"/>
                </a:cubicBezTo>
                <a:cubicBezTo>
                  <a:pt x="11848" y="59562"/>
                  <a:pt x="12788" y="60654"/>
                  <a:pt x="13728" y="61835"/>
                </a:cubicBezTo>
                <a:cubicBezTo>
                  <a:pt x="17436" y="66445"/>
                  <a:pt x="20992" y="71881"/>
                  <a:pt x="25310" y="75145"/>
                </a:cubicBezTo>
                <a:cubicBezTo>
                  <a:pt x="50329" y="94169"/>
                  <a:pt x="76999" y="106628"/>
                  <a:pt x="106857" y="115963"/>
                </a:cubicBezTo>
                <a:cubicBezTo>
                  <a:pt x="202234" y="145769"/>
                  <a:pt x="311175" y="90601"/>
                  <a:pt x="368426" y="14262"/>
                </a:cubicBezTo>
                <a:cubicBezTo>
                  <a:pt x="371157" y="10630"/>
                  <a:pt x="370407" y="5461"/>
                  <a:pt x="366775" y="2730"/>
                </a:cubicBezTo>
                <a:cubicBezTo>
                  <a:pt x="363143" y="0"/>
                  <a:pt x="357974" y="749"/>
                  <a:pt x="355244" y="4381"/>
                </a:cubicBezTo>
                <a:cubicBezTo>
                  <a:pt x="301866" y="75551"/>
                  <a:pt x="200697" y="128027"/>
                  <a:pt x="111772" y="100240"/>
                </a:cubicBezTo>
                <a:cubicBezTo>
                  <a:pt x="83781" y="91490"/>
                  <a:pt x="58737" y="79869"/>
                  <a:pt x="35280" y="62026"/>
                </a:cubicBezTo>
                <a:cubicBezTo>
                  <a:pt x="31025" y="58800"/>
                  <a:pt x="27965" y="52768"/>
                  <a:pt x="24167" y="48717"/>
                </a:cubicBezTo>
                <a:cubicBezTo>
                  <a:pt x="19583" y="43827"/>
                  <a:pt x="14287" y="40970"/>
                  <a:pt x="7900" y="41516"/>
                </a:cubicBezTo>
                <a:cubicBezTo>
                  <a:pt x="3353" y="41884"/>
                  <a:pt x="0" y="45872"/>
                  <a:pt x="369" y="50406"/>
                </a:cubicBezTo>
                <a:cubicBezTo>
                  <a:pt x="737" y="54927"/>
                  <a:pt x="4737" y="58304"/>
                  <a:pt x="9258" y="579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 rot="0" flipH="0" flipV="0">
            <a:off x="9934312" y="9208134"/>
            <a:ext cx="333678" cy="105078"/>
          </a:xfrm>
          <a:custGeom>
            <a:pathLst>
              <a:path w="333678" h="105078">
                <a:moveTo>
                  <a:pt x="16598" y="56349"/>
                </a:moveTo>
                <a:lnTo>
                  <a:pt x="16560" y="56399"/>
                </a:lnTo>
                <a:close/>
                <a:moveTo>
                  <a:pt x="16383" y="56615"/>
                </a:moveTo>
                <a:lnTo>
                  <a:pt x="16129" y="56907"/>
                </a:lnTo>
                <a:cubicBezTo>
                  <a:pt x="16218" y="56806"/>
                  <a:pt x="16306" y="56717"/>
                  <a:pt x="16383" y="56615"/>
                </a:cubicBezTo>
                <a:moveTo>
                  <a:pt x="18172" y="49834"/>
                </a:moveTo>
                <a:cubicBezTo>
                  <a:pt x="21157" y="51905"/>
                  <a:pt x="29602" y="57771"/>
                  <a:pt x="30174" y="58025"/>
                </a:cubicBezTo>
                <a:cubicBezTo>
                  <a:pt x="54812" y="68972"/>
                  <a:pt x="83819" y="79996"/>
                  <a:pt x="110679" y="83692"/>
                </a:cubicBezTo>
                <a:cubicBezTo>
                  <a:pt x="145096" y="88441"/>
                  <a:pt x="201078" y="77659"/>
                  <a:pt x="247572" y="56958"/>
                </a:cubicBezTo>
                <a:cubicBezTo>
                  <a:pt x="277913" y="43472"/>
                  <a:pt x="304291" y="25844"/>
                  <a:pt x="317295" y="5042"/>
                </a:cubicBezTo>
                <a:cubicBezTo>
                  <a:pt x="319708" y="1181"/>
                  <a:pt x="324801" y="0"/>
                  <a:pt x="328649" y="2413"/>
                </a:cubicBezTo>
                <a:cubicBezTo>
                  <a:pt x="332497" y="4826"/>
                  <a:pt x="333678" y="9918"/>
                  <a:pt x="331265" y="13766"/>
                </a:cubicBezTo>
                <a:cubicBezTo>
                  <a:pt x="316838" y="36868"/>
                  <a:pt x="287958" y="57022"/>
                  <a:pt x="254291" y="72020"/>
                </a:cubicBezTo>
                <a:cubicBezTo>
                  <a:pt x="204773" y="94055"/>
                  <a:pt x="145071" y="105078"/>
                  <a:pt x="108419" y="100024"/>
                </a:cubicBezTo>
                <a:cubicBezTo>
                  <a:pt x="80098" y="96112"/>
                  <a:pt x="49465" y="84631"/>
                  <a:pt x="23494" y="73087"/>
                </a:cubicBezTo>
                <a:cubicBezTo>
                  <a:pt x="22427" y="72604"/>
                  <a:pt x="7861" y="64248"/>
                  <a:pt x="3924" y="58939"/>
                </a:cubicBezTo>
                <a:cubicBezTo>
                  <a:pt x="0" y="53670"/>
                  <a:pt x="1066" y="48933"/>
                  <a:pt x="4025" y="45732"/>
                </a:cubicBezTo>
                <a:cubicBezTo>
                  <a:pt x="7112" y="42392"/>
                  <a:pt x="12319" y="42176"/>
                  <a:pt x="15671" y="45262"/>
                </a:cubicBezTo>
                <a:cubicBezTo>
                  <a:pt x="17029" y="46520"/>
                  <a:pt x="17868" y="48145"/>
                  <a:pt x="18172" y="498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 rot="0" flipH="0" flipV="0">
            <a:off x="9877801" y="9153496"/>
            <a:ext cx="55702" cy="446887"/>
          </a:xfrm>
          <a:custGeom>
            <a:pathLst>
              <a:path w="55702" h="446887">
                <a:moveTo>
                  <a:pt x="2540" y="13970"/>
                </a:moveTo>
                <a:cubicBezTo>
                  <a:pt x="0" y="10745"/>
                  <a:pt x="216" y="6033"/>
                  <a:pt x="3200" y="3061"/>
                </a:cubicBezTo>
                <a:cubicBezTo>
                  <a:pt x="6045" y="216"/>
                  <a:pt x="8801" y="0"/>
                  <a:pt x="10617" y="140"/>
                </a:cubicBezTo>
                <a:cubicBezTo>
                  <a:pt x="13131" y="343"/>
                  <a:pt x="15443" y="1448"/>
                  <a:pt x="17157" y="3963"/>
                </a:cubicBezTo>
                <a:cubicBezTo>
                  <a:pt x="17919" y="5055"/>
                  <a:pt x="18757" y="6973"/>
                  <a:pt x="18999" y="9602"/>
                </a:cubicBezTo>
                <a:cubicBezTo>
                  <a:pt x="19265" y="12485"/>
                  <a:pt x="18529" y="18059"/>
                  <a:pt x="19075" y="20675"/>
                </a:cubicBezTo>
                <a:cubicBezTo>
                  <a:pt x="20789" y="28828"/>
                  <a:pt x="21983" y="39966"/>
                  <a:pt x="22847" y="47904"/>
                </a:cubicBezTo>
                <a:cubicBezTo>
                  <a:pt x="26771" y="84251"/>
                  <a:pt x="26111" y="120294"/>
                  <a:pt x="28346" y="156679"/>
                </a:cubicBezTo>
                <a:cubicBezTo>
                  <a:pt x="34074" y="250228"/>
                  <a:pt x="55702" y="345020"/>
                  <a:pt x="55702" y="438645"/>
                </a:cubicBezTo>
                <a:cubicBezTo>
                  <a:pt x="55702" y="443191"/>
                  <a:pt x="52006" y="446887"/>
                  <a:pt x="47447" y="446887"/>
                </a:cubicBezTo>
                <a:cubicBezTo>
                  <a:pt x="42913" y="446887"/>
                  <a:pt x="39217" y="443191"/>
                  <a:pt x="39217" y="438645"/>
                </a:cubicBezTo>
                <a:cubicBezTo>
                  <a:pt x="39217" y="345351"/>
                  <a:pt x="17614" y="250901"/>
                  <a:pt x="11899" y="157695"/>
                </a:cubicBezTo>
                <a:cubicBezTo>
                  <a:pt x="9677" y="121564"/>
                  <a:pt x="10363" y="85763"/>
                  <a:pt x="6477" y="49682"/>
                </a:cubicBezTo>
                <a:cubicBezTo>
                  <a:pt x="5664" y="42227"/>
                  <a:pt x="4571" y="31737"/>
                  <a:pt x="2946" y="24066"/>
                </a:cubicBezTo>
                <a:cubicBezTo>
                  <a:pt x="2515" y="22021"/>
                  <a:pt x="2502" y="17132"/>
                  <a:pt x="2540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 rot="0" flipH="0" flipV="0">
            <a:off x="10250449" y="9109159"/>
            <a:ext cx="56933" cy="553122"/>
          </a:xfrm>
          <a:custGeom>
            <a:pathLst>
              <a:path w="56933" h="553122">
                <a:moveTo>
                  <a:pt x="39293" y="12090"/>
                </a:moveTo>
                <a:cubicBezTo>
                  <a:pt x="38671" y="10440"/>
                  <a:pt x="38582" y="8573"/>
                  <a:pt x="39154" y="6769"/>
                </a:cubicBezTo>
                <a:cubicBezTo>
                  <a:pt x="40512" y="2426"/>
                  <a:pt x="45135" y="0"/>
                  <a:pt x="49478" y="1359"/>
                </a:cubicBezTo>
                <a:cubicBezTo>
                  <a:pt x="51929" y="2121"/>
                  <a:pt x="53542" y="3480"/>
                  <a:pt x="54660" y="5004"/>
                </a:cubicBezTo>
                <a:cubicBezTo>
                  <a:pt x="56145" y="7036"/>
                  <a:pt x="56933" y="9652"/>
                  <a:pt x="56438" y="12826"/>
                </a:cubicBezTo>
                <a:cubicBezTo>
                  <a:pt x="56171" y="14515"/>
                  <a:pt x="55396" y="16636"/>
                  <a:pt x="54367" y="18820"/>
                </a:cubicBezTo>
                <a:cubicBezTo>
                  <a:pt x="53834" y="19925"/>
                  <a:pt x="52920" y="22008"/>
                  <a:pt x="52780" y="22313"/>
                </a:cubicBezTo>
                <a:cubicBezTo>
                  <a:pt x="51980" y="29400"/>
                  <a:pt x="51561" y="36537"/>
                  <a:pt x="51015" y="43662"/>
                </a:cubicBezTo>
                <a:cubicBezTo>
                  <a:pt x="48259" y="79526"/>
                  <a:pt x="49313" y="115887"/>
                  <a:pt x="47395" y="151866"/>
                </a:cubicBezTo>
                <a:cubicBezTo>
                  <a:pt x="43077" y="232282"/>
                  <a:pt x="35052" y="312762"/>
                  <a:pt x="26390" y="392785"/>
                </a:cubicBezTo>
                <a:cubicBezTo>
                  <a:pt x="21031" y="442480"/>
                  <a:pt x="29248" y="497382"/>
                  <a:pt x="17094" y="546010"/>
                </a:cubicBezTo>
                <a:cubicBezTo>
                  <a:pt x="15989" y="550430"/>
                  <a:pt x="11506" y="553122"/>
                  <a:pt x="7099" y="552017"/>
                </a:cubicBezTo>
                <a:cubicBezTo>
                  <a:pt x="2692" y="550912"/>
                  <a:pt x="0" y="546429"/>
                  <a:pt x="1105" y="542022"/>
                </a:cubicBezTo>
                <a:cubicBezTo>
                  <a:pt x="13093" y="494093"/>
                  <a:pt x="4724" y="439978"/>
                  <a:pt x="10007" y="391019"/>
                </a:cubicBezTo>
                <a:cubicBezTo>
                  <a:pt x="18631" y="311301"/>
                  <a:pt x="26644" y="231114"/>
                  <a:pt x="30937" y="150989"/>
                </a:cubicBezTo>
                <a:cubicBezTo>
                  <a:pt x="32867" y="114871"/>
                  <a:pt x="31813" y="78396"/>
                  <a:pt x="34594" y="42392"/>
                </a:cubicBezTo>
                <a:cubicBezTo>
                  <a:pt x="35166" y="35000"/>
                  <a:pt x="35598" y="27596"/>
                  <a:pt x="36436" y="20230"/>
                </a:cubicBezTo>
                <a:cubicBezTo>
                  <a:pt x="36665" y="18300"/>
                  <a:pt x="38252" y="14439"/>
                  <a:pt x="39293" y="120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 rot="0" flipH="0" flipV="0">
            <a:off x="9665788" y="9634993"/>
            <a:ext cx="846327" cy="512228"/>
          </a:xfrm>
          <a:custGeom>
            <a:pathLst>
              <a:path w="846327" h="512228">
                <a:moveTo>
                  <a:pt x="12915" y="17957"/>
                </a:moveTo>
                <a:lnTo>
                  <a:pt x="12776" y="18033"/>
                </a:lnTo>
                <a:lnTo>
                  <a:pt x="12877" y="17982"/>
                </a:lnTo>
                <a:close/>
                <a:moveTo>
                  <a:pt x="12331" y="18236"/>
                </a:moveTo>
                <a:lnTo>
                  <a:pt x="11963" y="18401"/>
                </a:lnTo>
                <a:cubicBezTo>
                  <a:pt x="12217" y="18299"/>
                  <a:pt x="12458" y="18198"/>
                  <a:pt x="12662" y="18083"/>
                </a:cubicBezTo>
                <a:close/>
                <a:moveTo>
                  <a:pt x="11925" y="18401"/>
                </a:moveTo>
                <a:lnTo>
                  <a:pt x="11582" y="18528"/>
                </a:lnTo>
                <a:lnTo>
                  <a:pt x="11645" y="18515"/>
                </a:lnTo>
                <a:close/>
                <a:moveTo>
                  <a:pt x="10922" y="2679"/>
                </a:moveTo>
                <a:cubicBezTo>
                  <a:pt x="27570" y="2590"/>
                  <a:pt x="46722" y="0"/>
                  <a:pt x="64578" y="889"/>
                </a:cubicBezTo>
                <a:cubicBezTo>
                  <a:pt x="104380" y="2883"/>
                  <a:pt x="141883" y="11125"/>
                  <a:pt x="181024" y="17234"/>
                </a:cubicBezTo>
                <a:cubicBezTo>
                  <a:pt x="287933" y="33946"/>
                  <a:pt x="396696" y="43077"/>
                  <a:pt x="504100" y="56933"/>
                </a:cubicBezTo>
                <a:cubicBezTo>
                  <a:pt x="548156" y="62622"/>
                  <a:pt x="591793" y="67893"/>
                  <a:pt x="635875" y="73189"/>
                </a:cubicBezTo>
                <a:cubicBezTo>
                  <a:pt x="643266" y="74065"/>
                  <a:pt x="759560" y="93229"/>
                  <a:pt x="807985" y="107479"/>
                </a:cubicBezTo>
                <a:cubicBezTo>
                  <a:pt x="817345" y="110235"/>
                  <a:pt x="824356" y="112927"/>
                  <a:pt x="828077" y="115200"/>
                </a:cubicBezTo>
                <a:cubicBezTo>
                  <a:pt x="831772" y="117474"/>
                  <a:pt x="833487" y="120128"/>
                  <a:pt x="834147" y="122096"/>
                </a:cubicBezTo>
                <a:cubicBezTo>
                  <a:pt x="846327" y="158634"/>
                  <a:pt x="844028" y="211746"/>
                  <a:pt x="836522" y="268909"/>
                </a:cubicBezTo>
                <a:cubicBezTo>
                  <a:pt x="825588" y="352119"/>
                  <a:pt x="803870" y="444169"/>
                  <a:pt x="803870" y="503998"/>
                </a:cubicBezTo>
                <a:cubicBezTo>
                  <a:pt x="803870" y="508532"/>
                  <a:pt x="800175" y="512228"/>
                  <a:pt x="795641" y="512228"/>
                </a:cubicBezTo>
                <a:cubicBezTo>
                  <a:pt x="791082" y="512228"/>
                  <a:pt x="787386" y="508532"/>
                  <a:pt x="787386" y="503998"/>
                </a:cubicBezTo>
                <a:cubicBezTo>
                  <a:pt x="787386" y="443635"/>
                  <a:pt x="809154" y="350722"/>
                  <a:pt x="820177" y="266762"/>
                </a:cubicBezTo>
                <a:cubicBezTo>
                  <a:pt x="827188" y="213448"/>
                  <a:pt x="829994" y="163829"/>
                  <a:pt x="819123" y="129196"/>
                </a:cubicBezTo>
                <a:cubicBezTo>
                  <a:pt x="816913" y="128218"/>
                  <a:pt x="810055" y="125259"/>
                  <a:pt x="803337" y="123278"/>
                </a:cubicBezTo>
                <a:cubicBezTo>
                  <a:pt x="755661" y="109257"/>
                  <a:pt x="641196" y="90410"/>
                  <a:pt x="633906" y="89546"/>
                </a:cubicBezTo>
                <a:cubicBezTo>
                  <a:pt x="589787" y="84250"/>
                  <a:pt x="546086" y="78967"/>
                  <a:pt x="502004" y="73265"/>
                </a:cubicBezTo>
                <a:cubicBezTo>
                  <a:pt x="394435" y="59409"/>
                  <a:pt x="285545" y="50240"/>
                  <a:pt x="178484" y="33514"/>
                </a:cubicBezTo>
                <a:cubicBezTo>
                  <a:pt x="139927" y="27482"/>
                  <a:pt x="102970" y="19303"/>
                  <a:pt x="63753" y="17348"/>
                </a:cubicBezTo>
                <a:cubicBezTo>
                  <a:pt x="45833" y="16446"/>
                  <a:pt x="26592" y="19163"/>
                  <a:pt x="9994" y="19163"/>
                </a:cubicBezTo>
                <a:cubicBezTo>
                  <a:pt x="9169" y="19163"/>
                  <a:pt x="7264" y="19087"/>
                  <a:pt x="6769" y="18972"/>
                </a:cubicBezTo>
                <a:cubicBezTo>
                  <a:pt x="4470" y="18464"/>
                  <a:pt x="3162" y="17284"/>
                  <a:pt x="2438" y="16510"/>
                </a:cubicBezTo>
                <a:cubicBezTo>
                  <a:pt x="787" y="14706"/>
                  <a:pt x="177" y="12674"/>
                  <a:pt x="254" y="10579"/>
                </a:cubicBezTo>
                <a:cubicBezTo>
                  <a:pt x="292" y="9893"/>
                  <a:pt x="0" y="4572"/>
                  <a:pt x="6896" y="2743"/>
                </a:cubicBezTo>
                <a:cubicBezTo>
                  <a:pt x="8267" y="2375"/>
                  <a:pt x="9639" y="2375"/>
                  <a:pt x="10922" y="26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 rot="0" flipH="0" flipV="0">
            <a:off x="9502608" y="9671725"/>
            <a:ext cx="842441" cy="1010094"/>
          </a:xfrm>
          <a:custGeom>
            <a:pathLst>
              <a:path w="842441" h="1010094">
                <a:moveTo>
                  <a:pt x="161188" y="16535"/>
                </a:moveTo>
                <a:lnTo>
                  <a:pt x="160922" y="16573"/>
                </a:lnTo>
                <a:lnTo>
                  <a:pt x="161176" y="16535"/>
                </a:lnTo>
                <a:close/>
                <a:moveTo>
                  <a:pt x="160782" y="16611"/>
                </a:moveTo>
                <a:lnTo>
                  <a:pt x="160452" y="16649"/>
                </a:lnTo>
                <a:lnTo>
                  <a:pt x="160769" y="16611"/>
                </a:lnTo>
                <a:close/>
                <a:moveTo>
                  <a:pt x="160363" y="16661"/>
                </a:moveTo>
                <a:lnTo>
                  <a:pt x="159944" y="16700"/>
                </a:lnTo>
                <a:close/>
                <a:moveTo>
                  <a:pt x="166229" y="13208"/>
                </a:moveTo>
                <a:cubicBezTo>
                  <a:pt x="162699" y="23138"/>
                  <a:pt x="153022" y="70332"/>
                  <a:pt x="148768" y="94805"/>
                </a:cubicBezTo>
                <a:cubicBezTo>
                  <a:pt x="133058" y="185165"/>
                  <a:pt x="120015" y="274395"/>
                  <a:pt x="109093" y="365289"/>
                </a:cubicBezTo>
                <a:cubicBezTo>
                  <a:pt x="102057" y="424065"/>
                  <a:pt x="52210" y="618108"/>
                  <a:pt x="30048" y="750594"/>
                </a:cubicBezTo>
                <a:cubicBezTo>
                  <a:pt x="20853" y="805458"/>
                  <a:pt x="16027" y="849375"/>
                  <a:pt x="22047" y="867409"/>
                </a:cubicBezTo>
                <a:cubicBezTo>
                  <a:pt x="23152" y="870724"/>
                  <a:pt x="27140" y="873505"/>
                  <a:pt x="32537" y="876706"/>
                </a:cubicBezTo>
                <a:cubicBezTo>
                  <a:pt x="43498" y="883208"/>
                  <a:pt x="60185" y="889431"/>
                  <a:pt x="80010" y="895374"/>
                </a:cubicBezTo>
                <a:cubicBezTo>
                  <a:pt x="159804" y="919238"/>
                  <a:pt x="289305" y="937500"/>
                  <a:pt x="315251" y="941336"/>
                </a:cubicBezTo>
                <a:cubicBezTo>
                  <a:pt x="395287" y="953198"/>
                  <a:pt x="476948" y="953896"/>
                  <a:pt x="556107" y="972159"/>
                </a:cubicBezTo>
                <a:cubicBezTo>
                  <a:pt x="609980" y="984592"/>
                  <a:pt x="661314" y="993622"/>
                  <a:pt x="716800" y="993622"/>
                </a:cubicBezTo>
                <a:cubicBezTo>
                  <a:pt x="745870" y="993622"/>
                  <a:pt x="763421" y="991564"/>
                  <a:pt x="774801" y="983919"/>
                </a:cubicBezTo>
                <a:cubicBezTo>
                  <a:pt x="782624" y="978674"/>
                  <a:pt x="787018" y="970660"/>
                  <a:pt x="790714" y="959294"/>
                </a:cubicBezTo>
                <a:cubicBezTo>
                  <a:pt x="795019" y="946086"/>
                  <a:pt x="798143" y="928801"/>
                  <a:pt x="802639" y="906335"/>
                </a:cubicBezTo>
                <a:cubicBezTo>
                  <a:pt x="809129" y="873912"/>
                  <a:pt x="825956" y="837348"/>
                  <a:pt x="825956" y="805001"/>
                </a:cubicBezTo>
                <a:cubicBezTo>
                  <a:pt x="825956" y="800455"/>
                  <a:pt x="829652" y="796759"/>
                  <a:pt x="834199" y="796759"/>
                </a:cubicBezTo>
                <a:cubicBezTo>
                  <a:pt x="838745" y="796759"/>
                  <a:pt x="842441" y="800455"/>
                  <a:pt x="842441" y="805001"/>
                </a:cubicBezTo>
                <a:cubicBezTo>
                  <a:pt x="842441" y="838351"/>
                  <a:pt x="825486" y="876147"/>
                  <a:pt x="818793" y="909548"/>
                </a:cubicBezTo>
                <a:cubicBezTo>
                  <a:pt x="814145" y="932827"/>
                  <a:pt x="810831" y="950734"/>
                  <a:pt x="806386" y="964399"/>
                </a:cubicBezTo>
                <a:cubicBezTo>
                  <a:pt x="801331" y="979906"/>
                  <a:pt x="794664" y="990434"/>
                  <a:pt x="783996" y="997597"/>
                </a:cubicBezTo>
                <a:cubicBezTo>
                  <a:pt x="770762" y="1006487"/>
                  <a:pt x="750582" y="1010094"/>
                  <a:pt x="716800" y="1010094"/>
                </a:cubicBezTo>
                <a:cubicBezTo>
                  <a:pt x="660031" y="1010094"/>
                  <a:pt x="607516" y="1000937"/>
                  <a:pt x="552398" y="988212"/>
                </a:cubicBezTo>
                <a:cubicBezTo>
                  <a:pt x="473671" y="970051"/>
                  <a:pt x="392442" y="969428"/>
                  <a:pt x="312825" y="957643"/>
                </a:cubicBezTo>
                <a:cubicBezTo>
                  <a:pt x="286638" y="953756"/>
                  <a:pt x="155867" y="935265"/>
                  <a:pt x="75298" y="911148"/>
                </a:cubicBezTo>
                <a:cubicBezTo>
                  <a:pt x="53899" y="904747"/>
                  <a:pt x="35967" y="897889"/>
                  <a:pt x="24130" y="890879"/>
                </a:cubicBezTo>
                <a:cubicBezTo>
                  <a:pt x="14338" y="885062"/>
                  <a:pt x="8420" y="878636"/>
                  <a:pt x="6414" y="872616"/>
                </a:cubicBezTo>
                <a:cubicBezTo>
                  <a:pt x="0" y="853376"/>
                  <a:pt x="3988" y="806436"/>
                  <a:pt x="13792" y="747877"/>
                </a:cubicBezTo>
                <a:cubicBezTo>
                  <a:pt x="35916" y="615657"/>
                  <a:pt x="85712" y="421995"/>
                  <a:pt x="92736" y="363333"/>
                </a:cubicBezTo>
                <a:cubicBezTo>
                  <a:pt x="103696" y="272135"/>
                  <a:pt x="116777" y="182638"/>
                  <a:pt x="132537" y="91973"/>
                </a:cubicBezTo>
                <a:cubicBezTo>
                  <a:pt x="136982" y="66433"/>
                  <a:pt x="147282" y="16992"/>
                  <a:pt x="150876" y="7277"/>
                </a:cubicBezTo>
                <a:cubicBezTo>
                  <a:pt x="153099" y="1194"/>
                  <a:pt x="157848" y="305"/>
                  <a:pt x="159068" y="241"/>
                </a:cubicBezTo>
                <a:cubicBezTo>
                  <a:pt x="163600" y="0"/>
                  <a:pt x="167487" y="3493"/>
                  <a:pt x="167741" y="8026"/>
                </a:cubicBezTo>
                <a:cubicBezTo>
                  <a:pt x="167830" y="9944"/>
                  <a:pt x="167271" y="11748"/>
                  <a:pt x="166229" y="132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 rot="0" flipH="0" flipV="0">
            <a:off x="10220483" y="10017831"/>
            <a:ext cx="270738" cy="199605"/>
          </a:xfrm>
          <a:custGeom>
            <a:pathLst>
              <a:path w="270738" h="199605">
                <a:moveTo>
                  <a:pt x="254203" y="147002"/>
                </a:moveTo>
                <a:lnTo>
                  <a:pt x="254380" y="146634"/>
                </a:lnTo>
                <a:cubicBezTo>
                  <a:pt x="254317" y="146749"/>
                  <a:pt x="254253" y="146876"/>
                  <a:pt x="254203" y="147002"/>
                </a:cubicBezTo>
                <a:moveTo>
                  <a:pt x="254064" y="147332"/>
                </a:moveTo>
                <a:lnTo>
                  <a:pt x="254051" y="147332"/>
                </a:lnTo>
                <a:close/>
                <a:moveTo>
                  <a:pt x="254685" y="154571"/>
                </a:moveTo>
                <a:cubicBezTo>
                  <a:pt x="253467" y="153872"/>
                  <a:pt x="251968" y="152958"/>
                  <a:pt x="251308" y="152310"/>
                </a:cubicBezTo>
                <a:cubicBezTo>
                  <a:pt x="236893" y="137871"/>
                  <a:pt x="224994" y="120421"/>
                  <a:pt x="208560" y="108483"/>
                </a:cubicBezTo>
                <a:cubicBezTo>
                  <a:pt x="162205" y="74765"/>
                  <a:pt x="117234" y="42990"/>
                  <a:pt x="60656" y="28842"/>
                </a:cubicBezTo>
                <a:cubicBezTo>
                  <a:pt x="53874" y="27140"/>
                  <a:pt x="41364" y="20765"/>
                  <a:pt x="30010" y="18364"/>
                </a:cubicBezTo>
                <a:cubicBezTo>
                  <a:pt x="27140" y="17767"/>
                  <a:pt x="24372" y="17424"/>
                  <a:pt x="21895" y="17729"/>
                </a:cubicBezTo>
                <a:cubicBezTo>
                  <a:pt x="20498" y="17907"/>
                  <a:pt x="19190" y="18263"/>
                  <a:pt x="18225" y="19228"/>
                </a:cubicBezTo>
                <a:cubicBezTo>
                  <a:pt x="17399" y="20066"/>
                  <a:pt x="18225" y="21146"/>
                  <a:pt x="18733" y="22377"/>
                </a:cubicBezTo>
                <a:cubicBezTo>
                  <a:pt x="19749" y="24879"/>
                  <a:pt x="21540" y="27534"/>
                  <a:pt x="23673" y="30251"/>
                </a:cubicBezTo>
                <a:cubicBezTo>
                  <a:pt x="33376" y="42647"/>
                  <a:pt x="50127" y="55626"/>
                  <a:pt x="55296" y="60795"/>
                </a:cubicBezTo>
                <a:cubicBezTo>
                  <a:pt x="63970" y="69469"/>
                  <a:pt x="77292" y="73495"/>
                  <a:pt x="87529" y="79959"/>
                </a:cubicBezTo>
                <a:cubicBezTo>
                  <a:pt x="123178" y="102476"/>
                  <a:pt x="205956" y="153034"/>
                  <a:pt x="227711" y="185648"/>
                </a:cubicBezTo>
                <a:cubicBezTo>
                  <a:pt x="230226" y="189432"/>
                  <a:pt x="229197" y="194550"/>
                  <a:pt x="225413" y="197065"/>
                </a:cubicBezTo>
                <a:cubicBezTo>
                  <a:pt x="221641" y="199605"/>
                  <a:pt x="216523" y="198576"/>
                  <a:pt x="213995" y="194792"/>
                </a:cubicBezTo>
                <a:cubicBezTo>
                  <a:pt x="193091" y="163435"/>
                  <a:pt x="112992" y="115519"/>
                  <a:pt x="78728" y="93878"/>
                </a:cubicBezTo>
                <a:cubicBezTo>
                  <a:pt x="67514" y="86805"/>
                  <a:pt x="53163" y="81953"/>
                  <a:pt x="43650" y="72441"/>
                </a:cubicBezTo>
                <a:cubicBezTo>
                  <a:pt x="37224" y="66015"/>
                  <a:pt x="14301" y="48044"/>
                  <a:pt x="5753" y="33198"/>
                </a:cubicBezTo>
                <a:cubicBezTo>
                  <a:pt x="0" y="23216"/>
                  <a:pt x="64" y="14084"/>
                  <a:pt x="6579" y="7569"/>
                </a:cubicBezTo>
                <a:cubicBezTo>
                  <a:pt x="12916" y="1232"/>
                  <a:pt x="22695" y="0"/>
                  <a:pt x="33389" y="2248"/>
                </a:cubicBezTo>
                <a:cubicBezTo>
                  <a:pt x="44971" y="4686"/>
                  <a:pt x="57734" y="11138"/>
                  <a:pt x="64643" y="12852"/>
                </a:cubicBezTo>
                <a:cubicBezTo>
                  <a:pt x="123343" y="27534"/>
                  <a:pt x="170155" y="60173"/>
                  <a:pt x="218250" y="95148"/>
                </a:cubicBezTo>
                <a:cubicBezTo>
                  <a:pt x="235192" y="107467"/>
                  <a:pt x="247650" y="125222"/>
                  <a:pt x="262470" y="140157"/>
                </a:cubicBezTo>
                <a:cubicBezTo>
                  <a:pt x="263143" y="140475"/>
                  <a:pt x="264718" y="141262"/>
                  <a:pt x="265429" y="141719"/>
                </a:cubicBezTo>
                <a:cubicBezTo>
                  <a:pt x="267080" y="142773"/>
                  <a:pt x="268211" y="144081"/>
                  <a:pt x="268922" y="145339"/>
                </a:cubicBezTo>
                <a:cubicBezTo>
                  <a:pt x="270357" y="147891"/>
                  <a:pt x="270738" y="150748"/>
                  <a:pt x="269112" y="154012"/>
                </a:cubicBezTo>
                <a:cubicBezTo>
                  <a:pt x="267080" y="158063"/>
                  <a:pt x="262127" y="159727"/>
                  <a:pt x="258063" y="157695"/>
                </a:cubicBezTo>
                <a:cubicBezTo>
                  <a:pt x="256603" y="156958"/>
                  <a:pt x="255460" y="155866"/>
                  <a:pt x="254685" y="1545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 rot="0" flipH="0" flipV="0">
            <a:off x="10163419" y="10076015"/>
            <a:ext cx="249554" cy="206552"/>
          </a:xfrm>
          <a:custGeom>
            <a:pathLst>
              <a:path w="249554" h="206552">
                <a:moveTo>
                  <a:pt x="232575" y="124523"/>
                </a:moveTo>
                <a:cubicBezTo>
                  <a:pt x="232334" y="125450"/>
                  <a:pt x="232296" y="126542"/>
                  <a:pt x="232550" y="127812"/>
                </a:cubicBezTo>
                <a:cubicBezTo>
                  <a:pt x="232322" y="126694"/>
                  <a:pt x="232347" y="125577"/>
                  <a:pt x="232575" y="124523"/>
                </a:cubicBezTo>
                <a:moveTo>
                  <a:pt x="17641" y="27394"/>
                </a:moveTo>
                <a:cubicBezTo>
                  <a:pt x="18390" y="28791"/>
                  <a:pt x="19419" y="30645"/>
                  <a:pt x="20422" y="32131"/>
                </a:cubicBezTo>
                <a:cubicBezTo>
                  <a:pt x="29604" y="45568"/>
                  <a:pt x="48641" y="65405"/>
                  <a:pt x="52997" y="68682"/>
                </a:cubicBezTo>
                <a:cubicBezTo>
                  <a:pt x="88900" y="95593"/>
                  <a:pt x="121031" y="124460"/>
                  <a:pt x="160884" y="146201"/>
                </a:cubicBezTo>
                <a:cubicBezTo>
                  <a:pt x="172809" y="152704"/>
                  <a:pt x="189853" y="160413"/>
                  <a:pt x="204356" y="169684"/>
                </a:cubicBezTo>
                <a:cubicBezTo>
                  <a:pt x="214961" y="176466"/>
                  <a:pt x="224232" y="184136"/>
                  <a:pt x="229870" y="192595"/>
                </a:cubicBezTo>
                <a:cubicBezTo>
                  <a:pt x="232385" y="196379"/>
                  <a:pt x="231356" y="201510"/>
                  <a:pt x="227572" y="204037"/>
                </a:cubicBezTo>
                <a:cubicBezTo>
                  <a:pt x="223800" y="206552"/>
                  <a:pt x="218682" y="205523"/>
                  <a:pt x="216154" y="201738"/>
                </a:cubicBezTo>
                <a:cubicBezTo>
                  <a:pt x="211633" y="194957"/>
                  <a:pt x="204000" y="189013"/>
                  <a:pt x="195479" y="183565"/>
                </a:cubicBezTo>
                <a:cubicBezTo>
                  <a:pt x="181306" y="174510"/>
                  <a:pt x="164643" y="167017"/>
                  <a:pt x="152997" y="160667"/>
                </a:cubicBezTo>
                <a:cubicBezTo>
                  <a:pt x="112433" y="138543"/>
                  <a:pt x="79642" y="109258"/>
                  <a:pt x="43117" y="81864"/>
                </a:cubicBezTo>
                <a:cubicBezTo>
                  <a:pt x="37529" y="77673"/>
                  <a:pt x="10376" y="49301"/>
                  <a:pt x="2883" y="34976"/>
                </a:cubicBezTo>
                <a:cubicBezTo>
                  <a:pt x="699" y="30810"/>
                  <a:pt x="0" y="27229"/>
                  <a:pt x="178" y="24829"/>
                </a:cubicBezTo>
                <a:cubicBezTo>
                  <a:pt x="407" y="22073"/>
                  <a:pt x="1512" y="19914"/>
                  <a:pt x="3150" y="18263"/>
                </a:cubicBezTo>
                <a:cubicBezTo>
                  <a:pt x="21413" y="0"/>
                  <a:pt x="49734" y="1295"/>
                  <a:pt x="79795" y="12802"/>
                </a:cubicBezTo>
                <a:cubicBezTo>
                  <a:pt x="120295" y="28308"/>
                  <a:pt x="164199" y="61531"/>
                  <a:pt x="185712" y="75857"/>
                </a:cubicBezTo>
                <a:cubicBezTo>
                  <a:pt x="200622" y="85801"/>
                  <a:pt x="213830" y="97815"/>
                  <a:pt x="228042" y="108763"/>
                </a:cubicBezTo>
                <a:cubicBezTo>
                  <a:pt x="230175" y="110401"/>
                  <a:pt x="238315" y="115926"/>
                  <a:pt x="241388" y="118021"/>
                </a:cubicBezTo>
                <a:cubicBezTo>
                  <a:pt x="244754" y="118339"/>
                  <a:pt x="247713" y="120701"/>
                  <a:pt x="248615" y="124168"/>
                </a:cubicBezTo>
                <a:cubicBezTo>
                  <a:pt x="249554" y="127786"/>
                  <a:pt x="248284" y="130199"/>
                  <a:pt x="246989" y="131800"/>
                </a:cubicBezTo>
                <a:cubicBezTo>
                  <a:pt x="245757" y="133285"/>
                  <a:pt x="244030" y="134492"/>
                  <a:pt x="241553" y="134835"/>
                </a:cubicBezTo>
                <a:cubicBezTo>
                  <a:pt x="240360" y="135000"/>
                  <a:pt x="237604" y="134873"/>
                  <a:pt x="234276" y="133082"/>
                </a:cubicBezTo>
                <a:cubicBezTo>
                  <a:pt x="229794" y="130644"/>
                  <a:pt x="220853" y="124016"/>
                  <a:pt x="217996" y="121818"/>
                </a:cubicBezTo>
                <a:cubicBezTo>
                  <a:pt x="204089" y="111112"/>
                  <a:pt x="191174" y="99314"/>
                  <a:pt x="176569" y="89560"/>
                </a:cubicBezTo>
                <a:cubicBezTo>
                  <a:pt x="155702" y="75654"/>
                  <a:pt x="113208" y="43243"/>
                  <a:pt x="73914" y="28194"/>
                </a:cubicBezTo>
                <a:cubicBezTo>
                  <a:pt x="52274" y="19914"/>
                  <a:pt x="31712" y="16332"/>
                  <a:pt x="17641" y="273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 rot="0" flipH="0" flipV="0">
            <a:off x="10165403" y="10125977"/>
            <a:ext cx="197865" cy="203148"/>
          </a:xfrm>
          <a:custGeom>
            <a:pathLst>
              <a:path w="197865" h="203148">
                <a:moveTo>
                  <a:pt x="2908" y="6832"/>
                </a:moveTo>
                <a:cubicBezTo>
                  <a:pt x="0" y="16572"/>
                  <a:pt x="3454" y="32232"/>
                  <a:pt x="5473" y="41083"/>
                </a:cubicBezTo>
                <a:cubicBezTo>
                  <a:pt x="13283" y="75462"/>
                  <a:pt x="34340" y="98602"/>
                  <a:pt x="59981" y="117601"/>
                </a:cubicBezTo>
                <a:cubicBezTo>
                  <a:pt x="84086" y="135444"/>
                  <a:pt x="112305" y="149554"/>
                  <a:pt x="136156" y="166902"/>
                </a:cubicBezTo>
                <a:cubicBezTo>
                  <a:pt x="151434" y="178015"/>
                  <a:pt x="167931" y="192696"/>
                  <a:pt x="184771" y="201116"/>
                </a:cubicBezTo>
                <a:cubicBezTo>
                  <a:pt x="188848" y="203148"/>
                  <a:pt x="193788" y="201497"/>
                  <a:pt x="195820" y="197420"/>
                </a:cubicBezTo>
                <a:cubicBezTo>
                  <a:pt x="197865" y="193369"/>
                  <a:pt x="196214" y="188403"/>
                  <a:pt x="192137" y="186371"/>
                </a:cubicBezTo>
                <a:cubicBezTo>
                  <a:pt x="176072" y="178345"/>
                  <a:pt x="160426" y="164185"/>
                  <a:pt x="145846" y="153580"/>
                </a:cubicBezTo>
                <a:cubicBezTo>
                  <a:pt x="122034" y="136257"/>
                  <a:pt x="93852" y="122173"/>
                  <a:pt x="69798" y="104355"/>
                </a:cubicBezTo>
                <a:cubicBezTo>
                  <a:pt x="47269" y="87667"/>
                  <a:pt x="28409" y="67626"/>
                  <a:pt x="21538" y="37439"/>
                </a:cubicBezTo>
                <a:cubicBezTo>
                  <a:pt x="20014" y="30733"/>
                  <a:pt x="16471" y="18935"/>
                  <a:pt x="18694" y="11556"/>
                </a:cubicBezTo>
                <a:cubicBezTo>
                  <a:pt x="20002" y="7200"/>
                  <a:pt x="17525" y="2603"/>
                  <a:pt x="13182" y="1295"/>
                </a:cubicBezTo>
                <a:cubicBezTo>
                  <a:pt x="8813" y="0"/>
                  <a:pt x="4228" y="2476"/>
                  <a:pt x="2908" y="68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 rot="0" flipH="0" flipV="0">
            <a:off x="10181334" y="10217153"/>
            <a:ext cx="262889" cy="275462"/>
          </a:xfrm>
          <a:custGeom>
            <a:pathLst>
              <a:path w="262889" h="275462">
                <a:moveTo>
                  <a:pt x="13195" y="2844"/>
                </a:moveTo>
                <a:cubicBezTo>
                  <a:pt x="0" y="13397"/>
                  <a:pt x="102" y="28091"/>
                  <a:pt x="7392" y="43598"/>
                </a:cubicBezTo>
                <a:cubicBezTo>
                  <a:pt x="15811" y="61517"/>
                  <a:pt x="34581" y="80669"/>
                  <a:pt x="41973" y="91413"/>
                </a:cubicBezTo>
                <a:cubicBezTo>
                  <a:pt x="50939" y="104469"/>
                  <a:pt x="60693" y="116115"/>
                  <a:pt x="70040" y="128840"/>
                </a:cubicBezTo>
                <a:cubicBezTo>
                  <a:pt x="88633" y="154228"/>
                  <a:pt x="125170" y="210006"/>
                  <a:pt x="166026" y="241845"/>
                </a:cubicBezTo>
                <a:cubicBezTo>
                  <a:pt x="195821" y="265048"/>
                  <a:pt x="227951" y="275462"/>
                  <a:pt x="257733" y="257605"/>
                </a:cubicBezTo>
                <a:cubicBezTo>
                  <a:pt x="261632" y="255256"/>
                  <a:pt x="262889" y="250201"/>
                  <a:pt x="260552" y="246290"/>
                </a:cubicBezTo>
                <a:cubicBezTo>
                  <a:pt x="258216" y="242391"/>
                  <a:pt x="253148" y="241134"/>
                  <a:pt x="249249" y="243458"/>
                </a:cubicBezTo>
                <a:cubicBezTo>
                  <a:pt x="225399" y="257771"/>
                  <a:pt x="200024" y="247446"/>
                  <a:pt x="176161" y="228853"/>
                </a:cubicBezTo>
                <a:cubicBezTo>
                  <a:pt x="136550" y="197979"/>
                  <a:pt x="101358" y="143699"/>
                  <a:pt x="83311" y="119099"/>
                </a:cubicBezTo>
                <a:cubicBezTo>
                  <a:pt x="74078" y="106501"/>
                  <a:pt x="64414" y="94995"/>
                  <a:pt x="55549" y="82079"/>
                </a:cubicBezTo>
                <a:cubicBezTo>
                  <a:pt x="48488" y="71817"/>
                  <a:pt x="30352" y="53707"/>
                  <a:pt x="22300" y="36575"/>
                </a:cubicBezTo>
                <a:cubicBezTo>
                  <a:pt x="18605" y="28713"/>
                  <a:pt x="16776" y="21068"/>
                  <a:pt x="23494" y="15709"/>
                </a:cubicBezTo>
                <a:cubicBezTo>
                  <a:pt x="27038" y="12864"/>
                  <a:pt x="27609" y="7682"/>
                  <a:pt x="24764" y="4139"/>
                </a:cubicBezTo>
                <a:cubicBezTo>
                  <a:pt x="21919" y="571"/>
                  <a:pt x="16738" y="0"/>
                  <a:pt x="13195" y="28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 rot="0" flipH="0" flipV="0">
            <a:off x="10467490" y="10043417"/>
            <a:ext cx="139356" cy="295706"/>
          </a:xfrm>
          <a:custGeom>
            <a:pathLst>
              <a:path w="139356" h="295706">
                <a:moveTo>
                  <a:pt x="18173" y="8318"/>
                </a:moveTo>
                <a:lnTo>
                  <a:pt x="18198" y="8406"/>
                </a:lnTo>
                <a:lnTo>
                  <a:pt x="18185" y="8343"/>
                </a:lnTo>
                <a:close/>
                <a:moveTo>
                  <a:pt x="5321" y="16903"/>
                </a:moveTo>
                <a:cubicBezTo>
                  <a:pt x="3924" y="15899"/>
                  <a:pt x="2845" y="14439"/>
                  <a:pt x="2298" y="12674"/>
                </a:cubicBezTo>
                <a:cubicBezTo>
                  <a:pt x="0" y="5232"/>
                  <a:pt x="5537" y="2388"/>
                  <a:pt x="6604" y="1892"/>
                </a:cubicBezTo>
                <a:cubicBezTo>
                  <a:pt x="8369" y="1092"/>
                  <a:pt x="11874" y="0"/>
                  <a:pt x="15608" y="3238"/>
                </a:cubicBezTo>
                <a:cubicBezTo>
                  <a:pt x="16078" y="3632"/>
                  <a:pt x="16967" y="4585"/>
                  <a:pt x="17958" y="6032"/>
                </a:cubicBezTo>
                <a:cubicBezTo>
                  <a:pt x="19506" y="8318"/>
                  <a:pt x="22313" y="13194"/>
                  <a:pt x="23913" y="15112"/>
                </a:cubicBezTo>
                <a:cubicBezTo>
                  <a:pt x="29526" y="21843"/>
                  <a:pt x="29348" y="21462"/>
                  <a:pt x="36486" y="26821"/>
                </a:cubicBezTo>
                <a:cubicBezTo>
                  <a:pt x="55155" y="40842"/>
                  <a:pt x="69823" y="62216"/>
                  <a:pt x="80695" y="82587"/>
                </a:cubicBezTo>
                <a:cubicBezTo>
                  <a:pt x="116674" y="150049"/>
                  <a:pt x="139356" y="211035"/>
                  <a:pt x="139356" y="287463"/>
                </a:cubicBezTo>
                <a:cubicBezTo>
                  <a:pt x="139356" y="292023"/>
                  <a:pt x="135660" y="295706"/>
                  <a:pt x="131126" y="295706"/>
                </a:cubicBezTo>
                <a:cubicBezTo>
                  <a:pt x="126567" y="295706"/>
                  <a:pt x="122871" y="292023"/>
                  <a:pt x="122871" y="287463"/>
                </a:cubicBezTo>
                <a:cubicBezTo>
                  <a:pt x="122871" y="213892"/>
                  <a:pt x="100786" y="155282"/>
                  <a:pt x="66153" y="90334"/>
                </a:cubicBezTo>
                <a:cubicBezTo>
                  <a:pt x="56387" y="72021"/>
                  <a:pt x="43395" y="52602"/>
                  <a:pt x="26605" y="40004"/>
                </a:cubicBezTo>
                <a:cubicBezTo>
                  <a:pt x="17881" y="33451"/>
                  <a:pt x="18110" y="33895"/>
                  <a:pt x="11252" y="25666"/>
                </a:cubicBezTo>
                <a:cubicBezTo>
                  <a:pt x="9906" y="24040"/>
                  <a:pt x="6985" y="19532"/>
                  <a:pt x="5321" y="169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 rot="0" flipH="0" flipV="0">
            <a:off x="10444774" y="10433396"/>
            <a:ext cx="56908" cy="43026"/>
          </a:xfrm>
          <a:custGeom>
            <a:pathLst>
              <a:path w="56908" h="43026">
                <a:moveTo>
                  <a:pt x="43294" y="1993"/>
                </a:moveTo>
                <a:cubicBezTo>
                  <a:pt x="44741" y="736"/>
                  <a:pt x="46621" y="0"/>
                  <a:pt x="48678" y="0"/>
                </a:cubicBezTo>
                <a:cubicBezTo>
                  <a:pt x="53225" y="0"/>
                  <a:pt x="56908" y="3682"/>
                  <a:pt x="56908" y="8228"/>
                </a:cubicBezTo>
                <a:cubicBezTo>
                  <a:pt x="56908" y="8800"/>
                  <a:pt x="56794" y="12940"/>
                  <a:pt x="52120" y="15912"/>
                </a:cubicBezTo>
                <a:cubicBezTo>
                  <a:pt x="48221" y="18388"/>
                  <a:pt x="33236" y="26618"/>
                  <a:pt x="23063" y="33336"/>
                </a:cubicBezTo>
                <a:cubicBezTo>
                  <a:pt x="19698" y="35571"/>
                  <a:pt x="16879" y="37400"/>
                  <a:pt x="15837" y="38759"/>
                </a:cubicBezTo>
                <a:cubicBezTo>
                  <a:pt x="13056" y="42366"/>
                  <a:pt x="7874" y="43026"/>
                  <a:pt x="4280" y="40270"/>
                </a:cubicBezTo>
                <a:cubicBezTo>
                  <a:pt x="673" y="37489"/>
                  <a:pt x="0" y="32320"/>
                  <a:pt x="2769" y="28713"/>
                </a:cubicBezTo>
                <a:cubicBezTo>
                  <a:pt x="4433" y="26554"/>
                  <a:pt x="8598" y="23151"/>
                  <a:pt x="13983" y="19595"/>
                </a:cubicBezTo>
                <a:cubicBezTo>
                  <a:pt x="24244" y="12813"/>
                  <a:pt x="39345" y="4494"/>
                  <a:pt x="43294" y="19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 rot="0" flipH="0" flipV="0">
            <a:off x="10463394" y="10463803"/>
            <a:ext cx="238035" cy="136003"/>
          </a:xfrm>
          <a:custGeom>
            <a:pathLst>
              <a:path w="238035" h="136003">
                <a:moveTo>
                  <a:pt x="5067" y="16408"/>
                </a:moveTo>
                <a:cubicBezTo>
                  <a:pt x="76479" y="60438"/>
                  <a:pt x="145859" y="107797"/>
                  <a:pt x="226173" y="134568"/>
                </a:cubicBezTo>
                <a:cubicBezTo>
                  <a:pt x="230479" y="136003"/>
                  <a:pt x="235152" y="133667"/>
                  <a:pt x="236587" y="129361"/>
                </a:cubicBezTo>
                <a:cubicBezTo>
                  <a:pt x="238035" y="125043"/>
                  <a:pt x="235698" y="120382"/>
                  <a:pt x="231380" y="118935"/>
                </a:cubicBezTo>
                <a:cubicBezTo>
                  <a:pt x="152285" y="92569"/>
                  <a:pt x="84048" y="45757"/>
                  <a:pt x="13728" y="2388"/>
                </a:cubicBezTo>
                <a:cubicBezTo>
                  <a:pt x="9842" y="0"/>
                  <a:pt x="4775" y="1207"/>
                  <a:pt x="2375" y="5067"/>
                </a:cubicBezTo>
                <a:cubicBezTo>
                  <a:pt x="0" y="8941"/>
                  <a:pt x="1194" y="14034"/>
                  <a:pt x="5067" y="164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 rot="0" flipH="0" flipV="0">
            <a:off x="10594224" y="10337087"/>
            <a:ext cx="342353" cy="38937"/>
          </a:xfrm>
          <a:custGeom>
            <a:pathLst>
              <a:path w="342353" h="38937">
                <a:moveTo>
                  <a:pt x="16243" y="2743"/>
                </a:moveTo>
                <a:lnTo>
                  <a:pt x="16420" y="2895"/>
                </a:lnTo>
                <a:lnTo>
                  <a:pt x="16319" y="2806"/>
                </a:lnTo>
                <a:close/>
                <a:moveTo>
                  <a:pt x="16763" y="3250"/>
                </a:moveTo>
                <a:lnTo>
                  <a:pt x="16903" y="3403"/>
                </a:lnTo>
                <a:lnTo>
                  <a:pt x="16738" y="3212"/>
                </a:lnTo>
                <a:lnTo>
                  <a:pt x="16573" y="3060"/>
                </a:lnTo>
                <a:close/>
                <a:moveTo>
                  <a:pt x="17055" y="3581"/>
                </a:moveTo>
                <a:lnTo>
                  <a:pt x="17132" y="3682"/>
                </a:lnTo>
                <a:lnTo>
                  <a:pt x="17093" y="3619"/>
                </a:lnTo>
                <a:close/>
                <a:moveTo>
                  <a:pt x="11595" y="17068"/>
                </a:moveTo>
                <a:cubicBezTo>
                  <a:pt x="9551" y="17284"/>
                  <a:pt x="7417" y="16738"/>
                  <a:pt x="5664" y="15354"/>
                </a:cubicBezTo>
                <a:cubicBezTo>
                  <a:pt x="0" y="10909"/>
                  <a:pt x="2273" y="5943"/>
                  <a:pt x="2959" y="4597"/>
                </a:cubicBezTo>
                <a:cubicBezTo>
                  <a:pt x="3899" y="2768"/>
                  <a:pt x="5741" y="407"/>
                  <a:pt x="9741" y="64"/>
                </a:cubicBezTo>
                <a:cubicBezTo>
                  <a:pt x="10440" y="0"/>
                  <a:pt x="11849" y="26"/>
                  <a:pt x="13691" y="496"/>
                </a:cubicBezTo>
                <a:cubicBezTo>
                  <a:pt x="15608" y="991"/>
                  <a:pt x="19405" y="2451"/>
                  <a:pt x="21221" y="2655"/>
                </a:cubicBezTo>
                <a:cubicBezTo>
                  <a:pt x="23888" y="2958"/>
                  <a:pt x="54089" y="3962"/>
                  <a:pt x="54838" y="4013"/>
                </a:cubicBezTo>
                <a:cubicBezTo>
                  <a:pt x="78219" y="5600"/>
                  <a:pt x="101739" y="8699"/>
                  <a:pt x="125081" y="10947"/>
                </a:cubicBezTo>
                <a:cubicBezTo>
                  <a:pt x="162648" y="14604"/>
                  <a:pt x="200723" y="15544"/>
                  <a:pt x="238111" y="19278"/>
                </a:cubicBezTo>
                <a:cubicBezTo>
                  <a:pt x="244550" y="19926"/>
                  <a:pt x="250329" y="22440"/>
                  <a:pt x="256869" y="22034"/>
                </a:cubicBezTo>
                <a:cubicBezTo>
                  <a:pt x="265988" y="21462"/>
                  <a:pt x="294703" y="16306"/>
                  <a:pt x="314337" y="14896"/>
                </a:cubicBezTo>
                <a:cubicBezTo>
                  <a:pt x="324776" y="14147"/>
                  <a:pt x="333120" y="14884"/>
                  <a:pt x="336638" y="16649"/>
                </a:cubicBezTo>
                <a:cubicBezTo>
                  <a:pt x="340702" y="18681"/>
                  <a:pt x="342353" y="23634"/>
                  <a:pt x="340321" y="27698"/>
                </a:cubicBezTo>
                <a:cubicBezTo>
                  <a:pt x="338315" y="31698"/>
                  <a:pt x="333476" y="33362"/>
                  <a:pt x="329450" y="31470"/>
                </a:cubicBezTo>
                <a:cubicBezTo>
                  <a:pt x="329272" y="31444"/>
                  <a:pt x="327202" y="31089"/>
                  <a:pt x="325716" y="31038"/>
                </a:cubicBezTo>
                <a:cubicBezTo>
                  <a:pt x="322871" y="30924"/>
                  <a:pt x="319379" y="31051"/>
                  <a:pt x="315505" y="31330"/>
                </a:cubicBezTo>
                <a:cubicBezTo>
                  <a:pt x="295833" y="32753"/>
                  <a:pt x="267042" y="37909"/>
                  <a:pt x="257898" y="38468"/>
                </a:cubicBezTo>
                <a:cubicBezTo>
                  <a:pt x="250431" y="38937"/>
                  <a:pt x="243814" y="36398"/>
                  <a:pt x="236461" y="35674"/>
                </a:cubicBezTo>
                <a:cubicBezTo>
                  <a:pt x="199110" y="31940"/>
                  <a:pt x="161048" y="31000"/>
                  <a:pt x="123494" y="27355"/>
                </a:cubicBezTo>
                <a:cubicBezTo>
                  <a:pt x="100316" y="25120"/>
                  <a:pt x="76936" y="22034"/>
                  <a:pt x="53708" y="20446"/>
                </a:cubicBezTo>
                <a:cubicBezTo>
                  <a:pt x="52958" y="20395"/>
                  <a:pt x="22123" y="19329"/>
                  <a:pt x="19392" y="19024"/>
                </a:cubicBezTo>
                <a:cubicBezTo>
                  <a:pt x="17792" y="18859"/>
                  <a:pt x="14008" y="17792"/>
                  <a:pt x="11595" y="1706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 rot="0" flipH="0" flipV="0">
            <a:off x="9733016" y="9044742"/>
            <a:ext cx="160210" cy="427634"/>
          </a:xfrm>
          <a:custGeom>
            <a:pathLst>
              <a:path w="160210" h="427634">
                <a:moveTo>
                  <a:pt x="145453" y="4902"/>
                </a:moveTo>
                <a:cubicBezTo>
                  <a:pt x="145365" y="4978"/>
                  <a:pt x="145276" y="5054"/>
                  <a:pt x="145200" y="5143"/>
                </a:cubicBezTo>
                <a:close/>
                <a:moveTo>
                  <a:pt x="17349" y="408330"/>
                </a:moveTo>
                <a:cubicBezTo>
                  <a:pt x="18250" y="407733"/>
                  <a:pt x="19152" y="407009"/>
                  <a:pt x="20003" y="406234"/>
                </a:cubicBezTo>
                <a:cubicBezTo>
                  <a:pt x="24232" y="402411"/>
                  <a:pt x="27826" y="397281"/>
                  <a:pt x="29947" y="394296"/>
                </a:cubicBezTo>
                <a:cubicBezTo>
                  <a:pt x="44463" y="373786"/>
                  <a:pt x="61659" y="357225"/>
                  <a:pt x="78817" y="339064"/>
                </a:cubicBezTo>
                <a:cubicBezTo>
                  <a:pt x="82843" y="334797"/>
                  <a:pt x="87846" y="327748"/>
                  <a:pt x="93739" y="323379"/>
                </a:cubicBezTo>
                <a:cubicBezTo>
                  <a:pt x="99441" y="319163"/>
                  <a:pt x="105893" y="317093"/>
                  <a:pt x="112942" y="318845"/>
                </a:cubicBezTo>
                <a:cubicBezTo>
                  <a:pt x="122721" y="321297"/>
                  <a:pt x="128042" y="328891"/>
                  <a:pt x="129959" y="338607"/>
                </a:cubicBezTo>
                <a:cubicBezTo>
                  <a:pt x="132157" y="349770"/>
                  <a:pt x="129452" y="363880"/>
                  <a:pt x="126950" y="370877"/>
                </a:cubicBezTo>
                <a:cubicBezTo>
                  <a:pt x="125133" y="375970"/>
                  <a:pt x="121158" y="381596"/>
                  <a:pt x="117894" y="387387"/>
                </a:cubicBezTo>
                <a:cubicBezTo>
                  <a:pt x="115964" y="390829"/>
                  <a:pt x="113932" y="394233"/>
                  <a:pt x="114808" y="397751"/>
                </a:cubicBezTo>
                <a:cubicBezTo>
                  <a:pt x="115088" y="398868"/>
                  <a:pt x="116078" y="399529"/>
                  <a:pt x="117145" y="400202"/>
                </a:cubicBezTo>
                <a:cubicBezTo>
                  <a:pt x="118606" y="401103"/>
                  <a:pt x="120320" y="401802"/>
                  <a:pt x="122187" y="402386"/>
                </a:cubicBezTo>
                <a:cubicBezTo>
                  <a:pt x="130976" y="405142"/>
                  <a:pt x="142317" y="405256"/>
                  <a:pt x="148081" y="405256"/>
                </a:cubicBezTo>
                <a:cubicBezTo>
                  <a:pt x="152615" y="405256"/>
                  <a:pt x="156311" y="408952"/>
                  <a:pt x="156311" y="413499"/>
                </a:cubicBezTo>
                <a:cubicBezTo>
                  <a:pt x="156311" y="418045"/>
                  <a:pt x="152615" y="421728"/>
                  <a:pt x="148081" y="421728"/>
                </a:cubicBezTo>
                <a:cubicBezTo>
                  <a:pt x="139904" y="421728"/>
                  <a:pt x="122581" y="421131"/>
                  <a:pt x="111646" y="415937"/>
                </a:cubicBezTo>
                <a:cubicBezTo>
                  <a:pt x="104966" y="412762"/>
                  <a:pt x="100369" y="407949"/>
                  <a:pt x="98819" y="401738"/>
                </a:cubicBezTo>
                <a:cubicBezTo>
                  <a:pt x="97270" y="395528"/>
                  <a:pt x="98641" y="389178"/>
                  <a:pt x="101588" y="383031"/>
                </a:cubicBezTo>
                <a:cubicBezTo>
                  <a:pt x="104572" y="376783"/>
                  <a:pt x="109500" y="370763"/>
                  <a:pt x="111430" y="365327"/>
                </a:cubicBezTo>
                <a:cubicBezTo>
                  <a:pt x="113259" y="360222"/>
                  <a:pt x="115405" y="349948"/>
                  <a:pt x="113805" y="341807"/>
                </a:cubicBezTo>
                <a:cubicBezTo>
                  <a:pt x="113170" y="338632"/>
                  <a:pt x="112129" y="335635"/>
                  <a:pt x="108941" y="334835"/>
                </a:cubicBezTo>
                <a:cubicBezTo>
                  <a:pt x="106033" y="334111"/>
                  <a:pt x="103772" y="336232"/>
                  <a:pt x="101562" y="338277"/>
                </a:cubicBezTo>
                <a:cubicBezTo>
                  <a:pt x="97371" y="342137"/>
                  <a:pt x="93841" y="347179"/>
                  <a:pt x="90793" y="350380"/>
                </a:cubicBezTo>
                <a:cubicBezTo>
                  <a:pt x="74194" y="367969"/>
                  <a:pt x="57455" y="383958"/>
                  <a:pt x="43396" y="403821"/>
                </a:cubicBezTo>
                <a:cubicBezTo>
                  <a:pt x="40196" y="408342"/>
                  <a:pt x="34100" y="416610"/>
                  <a:pt x="27420" y="421385"/>
                </a:cubicBezTo>
                <a:cubicBezTo>
                  <a:pt x="20778" y="426148"/>
                  <a:pt x="13513" y="427634"/>
                  <a:pt x="6846" y="424306"/>
                </a:cubicBezTo>
                <a:cubicBezTo>
                  <a:pt x="3696" y="422732"/>
                  <a:pt x="940" y="419226"/>
                  <a:pt x="572" y="413537"/>
                </a:cubicBezTo>
                <a:cubicBezTo>
                  <a:pt x="0" y="404926"/>
                  <a:pt x="5957" y="386867"/>
                  <a:pt x="6668" y="383997"/>
                </a:cubicBezTo>
                <a:cubicBezTo>
                  <a:pt x="14428" y="352996"/>
                  <a:pt x="20397" y="322516"/>
                  <a:pt x="25794" y="291071"/>
                </a:cubicBezTo>
                <a:cubicBezTo>
                  <a:pt x="34862" y="238175"/>
                  <a:pt x="36005" y="184340"/>
                  <a:pt x="39447" y="131000"/>
                </a:cubicBezTo>
                <a:cubicBezTo>
                  <a:pt x="39790" y="125818"/>
                  <a:pt x="37631" y="107670"/>
                  <a:pt x="37948" y="94805"/>
                </a:cubicBezTo>
                <a:cubicBezTo>
                  <a:pt x="38139" y="87210"/>
                  <a:pt x="39535" y="81076"/>
                  <a:pt x="41504" y="78130"/>
                </a:cubicBezTo>
                <a:cubicBezTo>
                  <a:pt x="43384" y="75310"/>
                  <a:pt x="48019" y="71869"/>
                  <a:pt x="54331" y="68884"/>
                </a:cubicBezTo>
                <a:cubicBezTo>
                  <a:pt x="64758" y="63944"/>
                  <a:pt x="80442" y="59067"/>
                  <a:pt x="86068" y="55689"/>
                </a:cubicBezTo>
                <a:cubicBezTo>
                  <a:pt x="92342" y="51930"/>
                  <a:pt x="95631" y="46164"/>
                  <a:pt x="98667" y="40233"/>
                </a:cubicBezTo>
                <a:cubicBezTo>
                  <a:pt x="102731" y="32321"/>
                  <a:pt x="106338" y="24078"/>
                  <a:pt x="112383" y="17360"/>
                </a:cubicBezTo>
                <a:cubicBezTo>
                  <a:pt x="119253" y="9715"/>
                  <a:pt x="130252" y="1880"/>
                  <a:pt x="140640" y="280"/>
                </a:cubicBezTo>
                <a:cubicBezTo>
                  <a:pt x="142469" y="0"/>
                  <a:pt x="144374" y="178"/>
                  <a:pt x="146303" y="851"/>
                </a:cubicBezTo>
                <a:cubicBezTo>
                  <a:pt x="147319" y="1194"/>
                  <a:pt x="148932" y="2045"/>
                  <a:pt x="150101" y="2693"/>
                </a:cubicBezTo>
                <a:cubicBezTo>
                  <a:pt x="152501" y="2401"/>
                  <a:pt x="154990" y="3137"/>
                  <a:pt x="156844" y="4940"/>
                </a:cubicBezTo>
                <a:cubicBezTo>
                  <a:pt x="160121" y="8089"/>
                  <a:pt x="160210" y="13322"/>
                  <a:pt x="157060" y="16586"/>
                </a:cubicBezTo>
                <a:cubicBezTo>
                  <a:pt x="153962" y="19799"/>
                  <a:pt x="150291" y="20484"/>
                  <a:pt x="146088" y="19049"/>
                </a:cubicBezTo>
                <a:cubicBezTo>
                  <a:pt x="144971" y="18668"/>
                  <a:pt x="142850" y="17513"/>
                  <a:pt x="141694" y="16852"/>
                </a:cubicBezTo>
                <a:cubicBezTo>
                  <a:pt x="135255" y="18414"/>
                  <a:pt x="128880" y="23659"/>
                  <a:pt x="124626" y="28384"/>
                </a:cubicBezTo>
                <a:cubicBezTo>
                  <a:pt x="119546" y="34035"/>
                  <a:pt x="116739" y="41109"/>
                  <a:pt x="113335" y="47751"/>
                </a:cubicBezTo>
                <a:cubicBezTo>
                  <a:pt x="108903" y="56362"/>
                  <a:pt x="103658" y="64350"/>
                  <a:pt x="94539" y="69824"/>
                </a:cubicBezTo>
                <a:cubicBezTo>
                  <a:pt x="89421" y="72897"/>
                  <a:pt x="76493" y="77279"/>
                  <a:pt x="65926" y="81749"/>
                </a:cubicBezTo>
                <a:cubicBezTo>
                  <a:pt x="62865" y="83045"/>
                  <a:pt x="60021" y="84340"/>
                  <a:pt x="57760" y="85635"/>
                </a:cubicBezTo>
                <a:cubicBezTo>
                  <a:pt x="56884" y="86131"/>
                  <a:pt x="55779" y="86931"/>
                  <a:pt x="55296" y="87299"/>
                </a:cubicBezTo>
                <a:cubicBezTo>
                  <a:pt x="55156" y="87947"/>
                  <a:pt x="54801" y="89509"/>
                  <a:pt x="54699" y="90652"/>
                </a:cubicBezTo>
                <a:cubicBezTo>
                  <a:pt x="54394" y="93535"/>
                  <a:pt x="54344" y="97002"/>
                  <a:pt x="54420" y="100685"/>
                </a:cubicBezTo>
                <a:cubicBezTo>
                  <a:pt x="54674" y="113067"/>
                  <a:pt x="56198" y="127469"/>
                  <a:pt x="55893" y="132054"/>
                </a:cubicBezTo>
                <a:cubicBezTo>
                  <a:pt x="52413" y="185978"/>
                  <a:pt x="51207" y="240385"/>
                  <a:pt x="42037" y="293852"/>
                </a:cubicBezTo>
                <a:cubicBezTo>
                  <a:pt x="36576" y="325716"/>
                  <a:pt x="30506" y="356577"/>
                  <a:pt x="22657" y="387984"/>
                </a:cubicBezTo>
                <a:cubicBezTo>
                  <a:pt x="22175" y="389902"/>
                  <a:pt x="18885" y="399389"/>
                  <a:pt x="17514" y="407238"/>
                </a:cubicBezTo>
                <a:cubicBezTo>
                  <a:pt x="17450" y="407580"/>
                  <a:pt x="17399" y="407949"/>
                  <a:pt x="17349" y="4083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 rot="0" flipH="0" flipV="0">
            <a:off x="10269922" y="9026051"/>
            <a:ext cx="234619" cy="484136"/>
          </a:xfrm>
          <a:custGeom>
            <a:pathLst>
              <a:path w="234619" h="484136">
                <a:moveTo>
                  <a:pt x="12255" y="16802"/>
                </a:moveTo>
                <a:cubicBezTo>
                  <a:pt x="9258" y="18072"/>
                  <a:pt x="5652" y="17475"/>
                  <a:pt x="3226" y="15037"/>
                </a:cubicBezTo>
                <a:cubicBezTo>
                  <a:pt x="0" y="11824"/>
                  <a:pt x="0" y="6604"/>
                  <a:pt x="3226" y="3391"/>
                </a:cubicBezTo>
                <a:cubicBezTo>
                  <a:pt x="4280" y="2337"/>
                  <a:pt x="6185" y="1054"/>
                  <a:pt x="9093" y="559"/>
                </a:cubicBezTo>
                <a:cubicBezTo>
                  <a:pt x="12293" y="0"/>
                  <a:pt x="18808" y="407"/>
                  <a:pt x="22376" y="674"/>
                </a:cubicBezTo>
                <a:cubicBezTo>
                  <a:pt x="46265" y="2515"/>
                  <a:pt x="54279" y="10922"/>
                  <a:pt x="60133" y="21399"/>
                </a:cubicBezTo>
                <a:cubicBezTo>
                  <a:pt x="64528" y="29324"/>
                  <a:pt x="66839" y="39407"/>
                  <a:pt x="77418" y="48818"/>
                </a:cubicBezTo>
                <a:cubicBezTo>
                  <a:pt x="82143" y="53009"/>
                  <a:pt x="87705" y="55778"/>
                  <a:pt x="92887" y="58927"/>
                </a:cubicBezTo>
                <a:cubicBezTo>
                  <a:pt x="99580" y="63030"/>
                  <a:pt x="105688" y="67678"/>
                  <a:pt x="109956" y="74802"/>
                </a:cubicBezTo>
                <a:cubicBezTo>
                  <a:pt x="132968" y="113144"/>
                  <a:pt x="148818" y="154292"/>
                  <a:pt x="162978" y="196786"/>
                </a:cubicBezTo>
                <a:cubicBezTo>
                  <a:pt x="172262" y="224599"/>
                  <a:pt x="187553" y="249453"/>
                  <a:pt x="195439" y="278383"/>
                </a:cubicBezTo>
                <a:cubicBezTo>
                  <a:pt x="203517" y="307974"/>
                  <a:pt x="206945" y="338327"/>
                  <a:pt x="214705" y="367855"/>
                </a:cubicBezTo>
                <a:cubicBezTo>
                  <a:pt x="221665" y="394258"/>
                  <a:pt x="227545" y="420141"/>
                  <a:pt x="231406" y="447179"/>
                </a:cubicBezTo>
                <a:cubicBezTo>
                  <a:pt x="231863" y="450418"/>
                  <a:pt x="234619" y="464807"/>
                  <a:pt x="233984" y="472211"/>
                </a:cubicBezTo>
                <a:cubicBezTo>
                  <a:pt x="233616" y="476427"/>
                  <a:pt x="232041" y="479399"/>
                  <a:pt x="230453" y="480999"/>
                </a:cubicBezTo>
                <a:cubicBezTo>
                  <a:pt x="228370" y="483082"/>
                  <a:pt x="226186" y="483793"/>
                  <a:pt x="224218" y="483933"/>
                </a:cubicBezTo>
                <a:cubicBezTo>
                  <a:pt x="221474" y="484136"/>
                  <a:pt x="218477" y="483234"/>
                  <a:pt x="215975" y="480364"/>
                </a:cubicBezTo>
                <a:cubicBezTo>
                  <a:pt x="213829" y="477913"/>
                  <a:pt x="211721" y="471474"/>
                  <a:pt x="210260" y="468286"/>
                </a:cubicBezTo>
                <a:cubicBezTo>
                  <a:pt x="204215" y="455117"/>
                  <a:pt x="199719" y="440969"/>
                  <a:pt x="192671" y="428282"/>
                </a:cubicBezTo>
                <a:cubicBezTo>
                  <a:pt x="174840" y="396201"/>
                  <a:pt x="151243" y="383184"/>
                  <a:pt x="127342" y="359270"/>
                </a:cubicBezTo>
                <a:cubicBezTo>
                  <a:pt x="123468" y="355409"/>
                  <a:pt x="119811" y="349478"/>
                  <a:pt x="115759" y="344068"/>
                </a:cubicBezTo>
                <a:cubicBezTo>
                  <a:pt x="113156" y="340575"/>
                  <a:pt x="110591" y="337095"/>
                  <a:pt x="107009" y="335978"/>
                </a:cubicBezTo>
                <a:cubicBezTo>
                  <a:pt x="106781" y="336016"/>
                  <a:pt x="105892" y="336156"/>
                  <a:pt x="105384" y="336308"/>
                </a:cubicBezTo>
                <a:cubicBezTo>
                  <a:pt x="104190" y="336664"/>
                  <a:pt x="102971" y="337146"/>
                  <a:pt x="101751" y="337629"/>
                </a:cubicBezTo>
                <a:cubicBezTo>
                  <a:pt x="98665" y="338848"/>
                  <a:pt x="95592" y="339966"/>
                  <a:pt x="92925" y="340296"/>
                </a:cubicBezTo>
                <a:cubicBezTo>
                  <a:pt x="74802" y="342556"/>
                  <a:pt x="64553" y="361797"/>
                  <a:pt x="70751" y="378828"/>
                </a:cubicBezTo>
                <a:cubicBezTo>
                  <a:pt x="71500" y="380885"/>
                  <a:pt x="73215" y="382523"/>
                  <a:pt x="74675" y="384289"/>
                </a:cubicBezTo>
                <a:cubicBezTo>
                  <a:pt x="76466" y="386448"/>
                  <a:pt x="78129" y="388658"/>
                  <a:pt x="79311" y="391020"/>
                </a:cubicBezTo>
                <a:cubicBezTo>
                  <a:pt x="84022" y="400443"/>
                  <a:pt x="81685" y="417410"/>
                  <a:pt x="78282" y="426478"/>
                </a:cubicBezTo>
                <a:cubicBezTo>
                  <a:pt x="74599" y="436321"/>
                  <a:pt x="70192" y="442239"/>
                  <a:pt x="65379" y="446100"/>
                </a:cubicBezTo>
                <a:cubicBezTo>
                  <a:pt x="60362" y="450138"/>
                  <a:pt x="54825" y="452043"/>
                  <a:pt x="48538" y="453262"/>
                </a:cubicBezTo>
                <a:cubicBezTo>
                  <a:pt x="42303" y="454456"/>
                  <a:pt x="35191" y="454850"/>
                  <a:pt x="27101" y="457542"/>
                </a:cubicBezTo>
                <a:cubicBezTo>
                  <a:pt x="22783" y="458977"/>
                  <a:pt x="18122" y="456641"/>
                  <a:pt x="16687" y="452323"/>
                </a:cubicBezTo>
                <a:cubicBezTo>
                  <a:pt x="15239" y="448017"/>
                  <a:pt x="17576" y="443344"/>
                  <a:pt x="21894" y="441909"/>
                </a:cubicBezTo>
                <a:cubicBezTo>
                  <a:pt x="30771" y="438950"/>
                  <a:pt x="38569" y="438403"/>
                  <a:pt x="45427" y="437083"/>
                </a:cubicBezTo>
                <a:cubicBezTo>
                  <a:pt x="48983" y="436397"/>
                  <a:pt x="52209" y="435546"/>
                  <a:pt x="55041" y="433260"/>
                </a:cubicBezTo>
                <a:cubicBezTo>
                  <a:pt x="58063" y="430834"/>
                  <a:pt x="60540" y="426897"/>
                  <a:pt x="62864" y="420700"/>
                </a:cubicBezTo>
                <a:cubicBezTo>
                  <a:pt x="64274" y="416953"/>
                  <a:pt x="65569" y="411251"/>
                  <a:pt x="65683" y="405879"/>
                </a:cubicBezTo>
                <a:cubicBezTo>
                  <a:pt x="65747" y="403097"/>
                  <a:pt x="65594" y="400418"/>
                  <a:pt x="64578" y="398386"/>
                </a:cubicBezTo>
                <a:cubicBezTo>
                  <a:pt x="63461" y="396151"/>
                  <a:pt x="61467" y="394245"/>
                  <a:pt x="59816" y="392163"/>
                </a:cubicBezTo>
                <a:cubicBezTo>
                  <a:pt x="57924" y="389762"/>
                  <a:pt x="56285" y="387222"/>
                  <a:pt x="55269" y="384454"/>
                </a:cubicBezTo>
                <a:cubicBezTo>
                  <a:pt x="45478" y="357555"/>
                  <a:pt x="62267" y="327520"/>
                  <a:pt x="90868" y="323951"/>
                </a:cubicBezTo>
                <a:cubicBezTo>
                  <a:pt x="93547" y="323608"/>
                  <a:pt x="96697" y="321805"/>
                  <a:pt x="99783" y="320801"/>
                </a:cubicBezTo>
                <a:cubicBezTo>
                  <a:pt x="103872" y="319468"/>
                  <a:pt x="107860" y="319074"/>
                  <a:pt x="111353" y="320077"/>
                </a:cubicBezTo>
                <a:cubicBezTo>
                  <a:pt x="117068" y="321703"/>
                  <a:pt x="122046" y="325729"/>
                  <a:pt x="126351" y="330885"/>
                </a:cubicBezTo>
                <a:cubicBezTo>
                  <a:pt x="130974" y="336422"/>
                  <a:pt x="134784" y="343420"/>
                  <a:pt x="138988" y="347611"/>
                </a:cubicBezTo>
                <a:cubicBezTo>
                  <a:pt x="164032" y="372668"/>
                  <a:pt x="188391" y="386664"/>
                  <a:pt x="207073" y="420281"/>
                </a:cubicBezTo>
                <a:cubicBezTo>
                  <a:pt x="208825" y="423417"/>
                  <a:pt x="210413" y="426643"/>
                  <a:pt x="211924" y="429920"/>
                </a:cubicBezTo>
                <a:cubicBezTo>
                  <a:pt x="208381" y="410451"/>
                  <a:pt x="203872" y="391401"/>
                  <a:pt x="198779" y="372046"/>
                </a:cubicBezTo>
                <a:cubicBezTo>
                  <a:pt x="191020" y="342569"/>
                  <a:pt x="187603" y="312254"/>
                  <a:pt x="179539" y="282714"/>
                </a:cubicBezTo>
                <a:cubicBezTo>
                  <a:pt x="171741" y="254088"/>
                  <a:pt x="156526" y="229527"/>
                  <a:pt x="147357" y="202006"/>
                </a:cubicBezTo>
                <a:cubicBezTo>
                  <a:pt x="133565" y="160654"/>
                  <a:pt x="118223" y="120586"/>
                  <a:pt x="95833" y="83273"/>
                </a:cubicBezTo>
                <a:cubicBezTo>
                  <a:pt x="93001" y="78562"/>
                  <a:pt x="88734" y="75717"/>
                  <a:pt x="84289" y="72986"/>
                </a:cubicBezTo>
                <a:cubicBezTo>
                  <a:pt x="78294" y="69341"/>
                  <a:pt x="71944" y="65989"/>
                  <a:pt x="66483" y="61125"/>
                </a:cubicBezTo>
                <a:cubicBezTo>
                  <a:pt x="56260" y="52031"/>
                  <a:pt x="52120" y="42646"/>
                  <a:pt x="48183" y="34315"/>
                </a:cubicBezTo>
                <a:cubicBezTo>
                  <a:pt x="46100" y="29895"/>
                  <a:pt x="44258" y="25806"/>
                  <a:pt x="40423" y="22783"/>
                </a:cubicBezTo>
                <a:cubicBezTo>
                  <a:pt x="36473" y="19672"/>
                  <a:pt x="30593" y="17843"/>
                  <a:pt x="21106" y="17106"/>
                </a:cubicBezTo>
                <a:cubicBezTo>
                  <a:pt x="18973" y="16941"/>
                  <a:pt x="13702" y="16827"/>
                  <a:pt x="12255" y="168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 rot="0" flipH="0" flipV="0">
            <a:off x="9529723" y="9093417"/>
            <a:ext cx="34936" cy="179590"/>
          </a:xfrm>
          <a:custGeom>
            <a:pathLst>
              <a:path w="34936" h="179590">
                <a:moveTo>
                  <a:pt x="723" y="10147"/>
                </a:moveTo>
                <a:cubicBezTo>
                  <a:pt x="4126" y="31330"/>
                  <a:pt x="11975" y="51320"/>
                  <a:pt x="14566" y="73113"/>
                </a:cubicBezTo>
                <a:cubicBezTo>
                  <a:pt x="18502" y="106197"/>
                  <a:pt x="14502" y="138467"/>
                  <a:pt x="14502" y="171348"/>
                </a:cubicBezTo>
                <a:cubicBezTo>
                  <a:pt x="14502" y="175894"/>
                  <a:pt x="18198" y="179590"/>
                  <a:pt x="22744" y="179590"/>
                </a:cubicBezTo>
                <a:cubicBezTo>
                  <a:pt x="27291" y="179590"/>
                  <a:pt x="30987" y="175894"/>
                  <a:pt x="30987" y="171348"/>
                </a:cubicBezTo>
                <a:cubicBezTo>
                  <a:pt x="30987" y="137807"/>
                  <a:pt x="34936" y="104901"/>
                  <a:pt x="30923" y="71170"/>
                </a:cubicBezTo>
                <a:cubicBezTo>
                  <a:pt x="28307" y="49148"/>
                  <a:pt x="20420" y="28943"/>
                  <a:pt x="16991" y="7544"/>
                </a:cubicBezTo>
                <a:cubicBezTo>
                  <a:pt x="16280" y="3048"/>
                  <a:pt x="12051" y="0"/>
                  <a:pt x="7555" y="711"/>
                </a:cubicBezTo>
                <a:cubicBezTo>
                  <a:pt x="3072" y="1423"/>
                  <a:pt x="0" y="5652"/>
                  <a:pt x="723" y="101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 rot="0" flipH="0" flipV="0">
            <a:off x="9440175" y="9057060"/>
            <a:ext cx="333399" cy="87921"/>
          </a:xfrm>
          <a:custGeom>
            <a:pathLst>
              <a:path w="333399" h="87921">
                <a:moveTo>
                  <a:pt x="16700" y="35496"/>
                </a:moveTo>
                <a:cubicBezTo>
                  <a:pt x="15837" y="37972"/>
                  <a:pt x="13792" y="39991"/>
                  <a:pt x="11062" y="40728"/>
                </a:cubicBezTo>
                <a:cubicBezTo>
                  <a:pt x="6667" y="41884"/>
                  <a:pt x="2146" y="39280"/>
                  <a:pt x="978" y="34887"/>
                </a:cubicBezTo>
                <a:cubicBezTo>
                  <a:pt x="0" y="31204"/>
                  <a:pt x="1130" y="26137"/>
                  <a:pt x="6871" y="22238"/>
                </a:cubicBezTo>
                <a:cubicBezTo>
                  <a:pt x="14961" y="16739"/>
                  <a:pt x="37451" y="11074"/>
                  <a:pt x="38531" y="10808"/>
                </a:cubicBezTo>
                <a:cubicBezTo>
                  <a:pt x="57682" y="6020"/>
                  <a:pt x="75450" y="0"/>
                  <a:pt x="95401" y="0"/>
                </a:cubicBezTo>
                <a:cubicBezTo>
                  <a:pt x="168934" y="0"/>
                  <a:pt x="231520" y="34023"/>
                  <a:pt x="298525" y="56362"/>
                </a:cubicBezTo>
                <a:cubicBezTo>
                  <a:pt x="304558" y="58368"/>
                  <a:pt x="309650" y="61848"/>
                  <a:pt x="314718" y="65239"/>
                </a:cubicBezTo>
                <a:cubicBezTo>
                  <a:pt x="318274" y="67614"/>
                  <a:pt x="321766" y="70014"/>
                  <a:pt x="326033" y="70865"/>
                </a:cubicBezTo>
                <a:cubicBezTo>
                  <a:pt x="330491" y="71754"/>
                  <a:pt x="333399" y="76110"/>
                  <a:pt x="332498" y="80568"/>
                </a:cubicBezTo>
                <a:cubicBezTo>
                  <a:pt x="331609" y="85026"/>
                  <a:pt x="327265" y="87921"/>
                  <a:pt x="322808" y="87032"/>
                </a:cubicBezTo>
                <a:cubicBezTo>
                  <a:pt x="316369" y="85737"/>
                  <a:pt x="310920" y="82524"/>
                  <a:pt x="305548" y="78930"/>
                </a:cubicBezTo>
                <a:cubicBezTo>
                  <a:pt x="301700" y="76351"/>
                  <a:pt x="297916" y="73519"/>
                  <a:pt x="293318" y="71995"/>
                </a:cubicBezTo>
                <a:cubicBezTo>
                  <a:pt x="227977" y="50215"/>
                  <a:pt x="167118" y="16472"/>
                  <a:pt x="95401" y="16472"/>
                </a:cubicBezTo>
                <a:cubicBezTo>
                  <a:pt x="76821" y="16472"/>
                  <a:pt x="60349" y="22327"/>
                  <a:pt x="42519" y="26784"/>
                </a:cubicBezTo>
                <a:cubicBezTo>
                  <a:pt x="41655" y="27000"/>
                  <a:pt x="23850" y="31077"/>
                  <a:pt x="16700" y="3549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 rot="0" flipH="0" flipV="0">
            <a:off x="8845157" y="9101518"/>
            <a:ext cx="596785" cy="1105953"/>
          </a:xfrm>
          <a:custGeom>
            <a:pathLst>
              <a:path w="596785" h="1105953">
                <a:moveTo>
                  <a:pt x="79819" y="1063612"/>
                </a:moveTo>
                <a:cubicBezTo>
                  <a:pt x="65265" y="1051039"/>
                  <a:pt x="42329" y="1029424"/>
                  <a:pt x="39116" y="1024446"/>
                </a:cubicBezTo>
                <a:cubicBezTo>
                  <a:pt x="25540" y="1003465"/>
                  <a:pt x="8420" y="982078"/>
                  <a:pt x="4496" y="956615"/>
                </a:cubicBezTo>
                <a:cubicBezTo>
                  <a:pt x="0" y="927316"/>
                  <a:pt x="5702" y="895553"/>
                  <a:pt x="16497" y="864108"/>
                </a:cubicBezTo>
                <a:cubicBezTo>
                  <a:pt x="32144" y="818490"/>
                  <a:pt x="58420" y="773532"/>
                  <a:pt x="77546" y="738226"/>
                </a:cubicBezTo>
                <a:cubicBezTo>
                  <a:pt x="136435" y="629514"/>
                  <a:pt x="204939" y="526542"/>
                  <a:pt x="276186" y="425133"/>
                </a:cubicBezTo>
                <a:cubicBezTo>
                  <a:pt x="326427" y="353644"/>
                  <a:pt x="370382" y="278283"/>
                  <a:pt x="421626" y="207518"/>
                </a:cubicBezTo>
                <a:cubicBezTo>
                  <a:pt x="460603" y="153696"/>
                  <a:pt x="499490" y="102286"/>
                  <a:pt x="541451" y="51003"/>
                </a:cubicBezTo>
                <a:cubicBezTo>
                  <a:pt x="554189" y="35433"/>
                  <a:pt x="565682" y="13602"/>
                  <a:pt x="582929" y="2464"/>
                </a:cubicBezTo>
                <a:cubicBezTo>
                  <a:pt x="586752" y="0"/>
                  <a:pt x="591844" y="1105"/>
                  <a:pt x="594321" y="4915"/>
                </a:cubicBezTo>
                <a:cubicBezTo>
                  <a:pt x="596785" y="8738"/>
                  <a:pt x="595680" y="13843"/>
                  <a:pt x="591857" y="16307"/>
                </a:cubicBezTo>
                <a:cubicBezTo>
                  <a:pt x="575995" y="26569"/>
                  <a:pt x="565924" y="47092"/>
                  <a:pt x="554202" y="61430"/>
                </a:cubicBezTo>
                <a:cubicBezTo>
                  <a:pt x="512444" y="112459"/>
                  <a:pt x="473760" y="163627"/>
                  <a:pt x="434974" y="217196"/>
                </a:cubicBezTo>
                <a:cubicBezTo>
                  <a:pt x="383780" y="287884"/>
                  <a:pt x="339864" y="363169"/>
                  <a:pt x="289661" y="434607"/>
                </a:cubicBezTo>
                <a:cubicBezTo>
                  <a:pt x="218769" y="535483"/>
                  <a:pt x="150621" y="637921"/>
                  <a:pt x="92036" y="746074"/>
                </a:cubicBezTo>
                <a:cubicBezTo>
                  <a:pt x="73279" y="780695"/>
                  <a:pt x="47422" y="824726"/>
                  <a:pt x="32080" y="869455"/>
                </a:cubicBezTo>
                <a:cubicBezTo>
                  <a:pt x="22200" y="898246"/>
                  <a:pt x="16650" y="927291"/>
                  <a:pt x="20790" y="954113"/>
                </a:cubicBezTo>
                <a:cubicBezTo>
                  <a:pt x="24359" y="977278"/>
                  <a:pt x="40589" y="996404"/>
                  <a:pt x="52946" y="1015492"/>
                </a:cubicBezTo>
                <a:cubicBezTo>
                  <a:pt x="54750" y="1018299"/>
                  <a:pt x="63449" y="1026770"/>
                  <a:pt x="72987" y="1035533"/>
                </a:cubicBezTo>
                <a:cubicBezTo>
                  <a:pt x="72796" y="1032129"/>
                  <a:pt x="72898" y="1028675"/>
                  <a:pt x="73419" y="1025208"/>
                </a:cubicBezTo>
                <a:cubicBezTo>
                  <a:pt x="77394" y="998728"/>
                  <a:pt x="91972" y="966775"/>
                  <a:pt x="107124" y="945236"/>
                </a:cubicBezTo>
                <a:cubicBezTo>
                  <a:pt x="148322" y="886701"/>
                  <a:pt x="226618" y="788683"/>
                  <a:pt x="311581" y="744411"/>
                </a:cubicBezTo>
                <a:cubicBezTo>
                  <a:pt x="370521" y="713689"/>
                  <a:pt x="432586" y="708368"/>
                  <a:pt x="488581" y="756361"/>
                </a:cubicBezTo>
                <a:cubicBezTo>
                  <a:pt x="496175" y="762864"/>
                  <a:pt x="504341" y="770268"/>
                  <a:pt x="508888" y="779387"/>
                </a:cubicBezTo>
                <a:cubicBezTo>
                  <a:pt x="513384" y="788353"/>
                  <a:pt x="513701" y="794487"/>
                  <a:pt x="512406" y="798437"/>
                </a:cubicBezTo>
                <a:cubicBezTo>
                  <a:pt x="511034" y="802615"/>
                  <a:pt x="508075" y="805676"/>
                  <a:pt x="503186" y="807542"/>
                </a:cubicBezTo>
                <a:cubicBezTo>
                  <a:pt x="497560" y="809663"/>
                  <a:pt x="487628" y="809714"/>
                  <a:pt x="475233" y="810667"/>
                </a:cubicBezTo>
                <a:cubicBezTo>
                  <a:pt x="458672" y="811949"/>
                  <a:pt x="441184" y="817969"/>
                  <a:pt x="425525" y="823189"/>
                </a:cubicBezTo>
                <a:cubicBezTo>
                  <a:pt x="371664" y="841134"/>
                  <a:pt x="321220" y="859041"/>
                  <a:pt x="276224" y="895033"/>
                </a:cubicBezTo>
                <a:cubicBezTo>
                  <a:pt x="235343" y="927735"/>
                  <a:pt x="220534" y="968782"/>
                  <a:pt x="214654" y="1018782"/>
                </a:cubicBezTo>
                <a:cubicBezTo>
                  <a:pt x="212851" y="1034123"/>
                  <a:pt x="211137" y="1050684"/>
                  <a:pt x="212483" y="1066190"/>
                </a:cubicBezTo>
                <a:cubicBezTo>
                  <a:pt x="212838" y="1067396"/>
                  <a:pt x="216051" y="1078775"/>
                  <a:pt x="216280" y="1083055"/>
                </a:cubicBezTo>
                <a:cubicBezTo>
                  <a:pt x="216598" y="1088846"/>
                  <a:pt x="213397" y="1091933"/>
                  <a:pt x="211238" y="1093012"/>
                </a:cubicBezTo>
                <a:cubicBezTo>
                  <a:pt x="185381" y="1105953"/>
                  <a:pt x="141109" y="1100416"/>
                  <a:pt x="114020" y="1093647"/>
                </a:cubicBezTo>
                <a:cubicBezTo>
                  <a:pt x="109613" y="1092542"/>
                  <a:pt x="106933" y="1088072"/>
                  <a:pt x="108038" y="1083652"/>
                </a:cubicBezTo>
                <a:cubicBezTo>
                  <a:pt x="109130" y="1079245"/>
                  <a:pt x="113601" y="1076565"/>
                  <a:pt x="118020" y="1077658"/>
                </a:cubicBezTo>
                <a:cubicBezTo>
                  <a:pt x="140296" y="1083233"/>
                  <a:pt x="175754" y="1088872"/>
                  <a:pt x="198957" y="1080388"/>
                </a:cubicBezTo>
                <a:cubicBezTo>
                  <a:pt x="197890" y="1075994"/>
                  <a:pt x="196189" y="1068984"/>
                  <a:pt x="196112" y="1068095"/>
                </a:cubicBezTo>
                <a:cubicBezTo>
                  <a:pt x="194588" y="1051357"/>
                  <a:pt x="196341" y="1033437"/>
                  <a:pt x="198284" y="1016851"/>
                </a:cubicBezTo>
                <a:cubicBezTo>
                  <a:pt x="204710" y="962330"/>
                  <a:pt x="221360" y="917829"/>
                  <a:pt x="265924" y="882168"/>
                </a:cubicBezTo>
                <a:cubicBezTo>
                  <a:pt x="312482" y="844919"/>
                  <a:pt x="364578" y="826135"/>
                  <a:pt x="420318" y="807555"/>
                </a:cubicBezTo>
                <a:cubicBezTo>
                  <a:pt x="437209" y="801929"/>
                  <a:pt x="456107" y="795604"/>
                  <a:pt x="473963" y="794233"/>
                </a:cubicBezTo>
                <a:cubicBezTo>
                  <a:pt x="480872" y="793699"/>
                  <a:pt x="486942" y="793572"/>
                  <a:pt x="491781" y="793115"/>
                </a:cubicBezTo>
                <a:cubicBezTo>
                  <a:pt x="493331" y="792963"/>
                  <a:pt x="495096" y="792607"/>
                  <a:pt x="496290" y="792353"/>
                </a:cubicBezTo>
                <a:cubicBezTo>
                  <a:pt x="495883" y="790956"/>
                  <a:pt x="495147" y="788734"/>
                  <a:pt x="494156" y="786753"/>
                </a:cubicBezTo>
                <a:cubicBezTo>
                  <a:pt x="490562" y="779577"/>
                  <a:pt x="483831" y="773989"/>
                  <a:pt x="477862" y="768871"/>
                </a:cubicBezTo>
                <a:cubicBezTo>
                  <a:pt x="427684" y="725856"/>
                  <a:pt x="372007" y="731508"/>
                  <a:pt x="319201" y="759028"/>
                </a:cubicBezTo>
                <a:cubicBezTo>
                  <a:pt x="236524" y="802081"/>
                  <a:pt x="160679" y="897763"/>
                  <a:pt x="120598" y="954723"/>
                </a:cubicBezTo>
                <a:cubicBezTo>
                  <a:pt x="106768" y="974370"/>
                  <a:pt x="93331" y="1003478"/>
                  <a:pt x="89699" y="1027646"/>
                </a:cubicBezTo>
                <a:cubicBezTo>
                  <a:pt x="88378" y="1036523"/>
                  <a:pt x="90842" y="1045185"/>
                  <a:pt x="93230" y="1053440"/>
                </a:cubicBezTo>
                <a:lnTo>
                  <a:pt x="93839" y="1053961"/>
                </a:lnTo>
                <a:lnTo>
                  <a:pt x="95046" y="1054964"/>
                </a:lnTo>
                <a:cubicBezTo>
                  <a:pt x="96430" y="1055777"/>
                  <a:pt x="98132" y="1056767"/>
                  <a:pt x="99084" y="1057250"/>
                </a:cubicBezTo>
                <a:cubicBezTo>
                  <a:pt x="101040" y="1058253"/>
                  <a:pt x="102424" y="1059218"/>
                  <a:pt x="103034" y="1059790"/>
                </a:cubicBezTo>
                <a:cubicBezTo>
                  <a:pt x="107263" y="1063751"/>
                  <a:pt x="106082" y="1067828"/>
                  <a:pt x="104622" y="1070292"/>
                </a:cubicBezTo>
                <a:cubicBezTo>
                  <a:pt x="103948" y="1071422"/>
                  <a:pt x="102056" y="1074508"/>
                  <a:pt x="96633" y="1074508"/>
                </a:cubicBezTo>
                <a:cubicBezTo>
                  <a:pt x="95770" y="1074508"/>
                  <a:pt x="94208" y="1074394"/>
                  <a:pt x="92265" y="1073378"/>
                </a:cubicBezTo>
                <a:cubicBezTo>
                  <a:pt x="91210" y="1072806"/>
                  <a:pt x="89064" y="1071282"/>
                  <a:pt x="86245" y="1069009"/>
                </a:cubicBezTo>
                <a:cubicBezTo>
                  <a:pt x="85000" y="1068272"/>
                  <a:pt x="83819" y="1067523"/>
                  <a:pt x="82968" y="1066850"/>
                </a:cubicBezTo>
                <a:cubicBezTo>
                  <a:pt x="81685" y="1065834"/>
                  <a:pt x="80631" y="1064742"/>
                  <a:pt x="79819" y="106361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 rot="0" flipH="0" flipV="0">
            <a:off x="9322277" y="9599611"/>
            <a:ext cx="160781" cy="285279"/>
          </a:xfrm>
          <a:custGeom>
            <a:pathLst>
              <a:path w="160781" h="285279">
                <a:moveTo>
                  <a:pt x="48005" y="208902"/>
                </a:moveTo>
                <a:cubicBezTo>
                  <a:pt x="49071" y="206782"/>
                  <a:pt x="50316" y="204610"/>
                  <a:pt x="51662" y="202426"/>
                </a:cubicBezTo>
                <a:cubicBezTo>
                  <a:pt x="56094" y="195339"/>
                  <a:pt x="61670" y="188125"/>
                  <a:pt x="64616" y="182931"/>
                </a:cubicBezTo>
                <a:cubicBezTo>
                  <a:pt x="76592" y="161735"/>
                  <a:pt x="111123" y="96507"/>
                  <a:pt x="130770" y="49949"/>
                </a:cubicBezTo>
                <a:cubicBezTo>
                  <a:pt x="138657" y="31268"/>
                  <a:pt x="144309" y="15888"/>
                  <a:pt x="144309" y="8230"/>
                </a:cubicBezTo>
                <a:cubicBezTo>
                  <a:pt x="144309" y="3696"/>
                  <a:pt x="147992" y="0"/>
                  <a:pt x="152538" y="0"/>
                </a:cubicBezTo>
                <a:cubicBezTo>
                  <a:pt x="157085" y="0"/>
                  <a:pt x="160781" y="3696"/>
                  <a:pt x="160781" y="8230"/>
                </a:cubicBezTo>
                <a:cubicBezTo>
                  <a:pt x="160781" y="17018"/>
                  <a:pt x="155002" y="34900"/>
                  <a:pt x="145947" y="56363"/>
                </a:cubicBezTo>
                <a:cubicBezTo>
                  <a:pt x="126059" y="103518"/>
                  <a:pt x="91096" y="169571"/>
                  <a:pt x="78954" y="191046"/>
                </a:cubicBezTo>
                <a:cubicBezTo>
                  <a:pt x="75919" y="196393"/>
                  <a:pt x="70204" y="203835"/>
                  <a:pt x="65657" y="211149"/>
                </a:cubicBezTo>
                <a:cubicBezTo>
                  <a:pt x="63499" y="214604"/>
                  <a:pt x="61555" y="217982"/>
                  <a:pt x="60730" y="220979"/>
                </a:cubicBezTo>
                <a:cubicBezTo>
                  <a:pt x="60984" y="222491"/>
                  <a:pt x="61670" y="226377"/>
                  <a:pt x="61898" y="228853"/>
                </a:cubicBezTo>
                <a:cubicBezTo>
                  <a:pt x="62102" y="231253"/>
                  <a:pt x="62000" y="233425"/>
                  <a:pt x="61632" y="234962"/>
                </a:cubicBezTo>
                <a:cubicBezTo>
                  <a:pt x="60362" y="240385"/>
                  <a:pt x="56767" y="242595"/>
                  <a:pt x="52399" y="242595"/>
                </a:cubicBezTo>
                <a:cubicBezTo>
                  <a:pt x="48106" y="242595"/>
                  <a:pt x="45758" y="240474"/>
                  <a:pt x="44399" y="237565"/>
                </a:cubicBezTo>
                <a:cubicBezTo>
                  <a:pt x="43903" y="236511"/>
                  <a:pt x="43535" y="235203"/>
                  <a:pt x="43522" y="233679"/>
                </a:cubicBezTo>
                <a:cubicBezTo>
                  <a:pt x="43510" y="232701"/>
                  <a:pt x="44030" y="230225"/>
                  <a:pt x="44170" y="229476"/>
                </a:cubicBezTo>
                <a:cubicBezTo>
                  <a:pt x="44246" y="227304"/>
                  <a:pt x="44589" y="225666"/>
                  <a:pt x="42252" y="224510"/>
                </a:cubicBezTo>
                <a:cubicBezTo>
                  <a:pt x="41338" y="224040"/>
                  <a:pt x="40297" y="223468"/>
                  <a:pt x="39141" y="222808"/>
                </a:cubicBezTo>
                <a:cubicBezTo>
                  <a:pt x="41198" y="234759"/>
                  <a:pt x="41033" y="246455"/>
                  <a:pt x="40157" y="259676"/>
                </a:cubicBezTo>
                <a:cubicBezTo>
                  <a:pt x="39979" y="262356"/>
                  <a:pt x="39598" y="276478"/>
                  <a:pt x="39166" y="278205"/>
                </a:cubicBezTo>
                <a:cubicBezTo>
                  <a:pt x="38480" y="280923"/>
                  <a:pt x="36982" y="282193"/>
                  <a:pt x="36271" y="282777"/>
                </a:cubicBezTo>
                <a:cubicBezTo>
                  <a:pt x="33261" y="285203"/>
                  <a:pt x="30187" y="285279"/>
                  <a:pt x="27114" y="283590"/>
                </a:cubicBezTo>
                <a:cubicBezTo>
                  <a:pt x="26644" y="283324"/>
                  <a:pt x="23177" y="281647"/>
                  <a:pt x="22631" y="275691"/>
                </a:cubicBezTo>
                <a:cubicBezTo>
                  <a:pt x="22491" y="274256"/>
                  <a:pt x="22732" y="272884"/>
                  <a:pt x="23266" y="271652"/>
                </a:cubicBezTo>
                <a:cubicBezTo>
                  <a:pt x="23469" y="267182"/>
                  <a:pt x="23609" y="260311"/>
                  <a:pt x="23723" y="258584"/>
                </a:cubicBezTo>
                <a:cubicBezTo>
                  <a:pt x="24879" y="241236"/>
                  <a:pt x="24853" y="226847"/>
                  <a:pt x="18808" y="210260"/>
                </a:cubicBezTo>
                <a:cubicBezTo>
                  <a:pt x="18503" y="209409"/>
                  <a:pt x="18186" y="208572"/>
                  <a:pt x="17881" y="207759"/>
                </a:cubicBezTo>
                <a:cubicBezTo>
                  <a:pt x="11887" y="202845"/>
                  <a:pt x="6642" y="197866"/>
                  <a:pt x="4216" y="194094"/>
                </a:cubicBezTo>
                <a:cubicBezTo>
                  <a:pt x="0" y="187579"/>
                  <a:pt x="1422" y="182156"/>
                  <a:pt x="4584" y="179007"/>
                </a:cubicBezTo>
                <a:cubicBezTo>
                  <a:pt x="7061" y="176518"/>
                  <a:pt x="9804" y="175603"/>
                  <a:pt x="12573" y="175616"/>
                </a:cubicBezTo>
                <a:cubicBezTo>
                  <a:pt x="15443" y="175641"/>
                  <a:pt x="18910" y="176860"/>
                  <a:pt x="22174" y="180467"/>
                </a:cubicBezTo>
                <a:cubicBezTo>
                  <a:pt x="24993" y="183591"/>
                  <a:pt x="28295" y="189586"/>
                  <a:pt x="31686" y="197866"/>
                </a:cubicBezTo>
                <a:cubicBezTo>
                  <a:pt x="37553" y="202375"/>
                  <a:pt x="43789" y="206553"/>
                  <a:pt x="48005" y="2089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 rot="0" flipH="0" flipV="0">
            <a:off x="9327216" y="9908202"/>
            <a:ext cx="279348" cy="98361"/>
          </a:xfrm>
          <a:custGeom>
            <a:pathLst>
              <a:path w="279348" h="98361">
                <a:moveTo>
                  <a:pt x="17703" y="5359"/>
                </a:moveTo>
                <a:cubicBezTo>
                  <a:pt x="19112" y="7899"/>
                  <a:pt x="19138" y="11124"/>
                  <a:pt x="17475" y="13766"/>
                </a:cubicBezTo>
                <a:cubicBezTo>
                  <a:pt x="18871" y="11556"/>
                  <a:pt x="19696" y="8660"/>
                  <a:pt x="17703" y="5359"/>
                </a:cubicBezTo>
                <a:moveTo>
                  <a:pt x="14795" y="2337"/>
                </a:moveTo>
                <a:cubicBezTo>
                  <a:pt x="17348" y="3213"/>
                  <a:pt x="35686" y="9562"/>
                  <a:pt x="37832" y="10248"/>
                </a:cubicBezTo>
                <a:cubicBezTo>
                  <a:pt x="56882" y="16306"/>
                  <a:pt x="75653" y="23253"/>
                  <a:pt x="94284" y="30466"/>
                </a:cubicBezTo>
                <a:cubicBezTo>
                  <a:pt x="151268" y="52526"/>
                  <a:pt x="214425" y="61861"/>
                  <a:pt x="272693" y="81292"/>
                </a:cubicBezTo>
                <a:cubicBezTo>
                  <a:pt x="277011" y="82727"/>
                  <a:pt x="279348" y="87401"/>
                  <a:pt x="277900" y="91719"/>
                </a:cubicBezTo>
                <a:cubicBezTo>
                  <a:pt x="276465" y="96036"/>
                  <a:pt x="271804" y="98361"/>
                  <a:pt x="267486" y="96926"/>
                </a:cubicBezTo>
                <a:cubicBezTo>
                  <a:pt x="208977" y="77418"/>
                  <a:pt x="145553" y="67982"/>
                  <a:pt x="88340" y="45833"/>
                </a:cubicBezTo>
                <a:cubicBezTo>
                  <a:pt x="70026" y="38734"/>
                  <a:pt x="51561" y="31914"/>
                  <a:pt x="32841" y="25945"/>
                </a:cubicBezTo>
                <a:cubicBezTo>
                  <a:pt x="30339" y="25158"/>
                  <a:pt x="11176" y="18846"/>
                  <a:pt x="7620" y="17208"/>
                </a:cubicBezTo>
                <a:cubicBezTo>
                  <a:pt x="0" y="13702"/>
                  <a:pt x="2895" y="6006"/>
                  <a:pt x="3556" y="4979"/>
                </a:cubicBezTo>
                <a:cubicBezTo>
                  <a:pt x="5943" y="1168"/>
                  <a:pt x="10960" y="0"/>
                  <a:pt x="14795" y="23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 rot="0" flipH="0" flipV="0">
            <a:off x="9058370" y="10178715"/>
            <a:ext cx="497039" cy="86639"/>
          </a:xfrm>
          <a:custGeom>
            <a:pathLst>
              <a:path w="497039" h="86639">
                <a:moveTo>
                  <a:pt x="14541" y="2451"/>
                </a:moveTo>
                <a:cubicBezTo>
                  <a:pt x="15849" y="2185"/>
                  <a:pt x="17627" y="1816"/>
                  <a:pt x="18859" y="1550"/>
                </a:cubicBezTo>
                <a:cubicBezTo>
                  <a:pt x="21805" y="889"/>
                  <a:pt x="24701" y="597"/>
                  <a:pt x="27063" y="902"/>
                </a:cubicBezTo>
                <a:cubicBezTo>
                  <a:pt x="33413" y="1728"/>
                  <a:pt x="39699" y="3073"/>
                  <a:pt x="45998" y="4317"/>
                </a:cubicBezTo>
                <a:cubicBezTo>
                  <a:pt x="75081" y="10147"/>
                  <a:pt x="103898" y="14985"/>
                  <a:pt x="133286" y="19291"/>
                </a:cubicBezTo>
                <a:cubicBezTo>
                  <a:pt x="227723" y="33108"/>
                  <a:pt x="320090" y="55359"/>
                  <a:pt x="415784" y="60985"/>
                </a:cubicBezTo>
                <a:cubicBezTo>
                  <a:pt x="440321" y="62445"/>
                  <a:pt x="464286" y="70167"/>
                  <a:pt x="488809" y="70167"/>
                </a:cubicBezTo>
                <a:cubicBezTo>
                  <a:pt x="493356" y="70167"/>
                  <a:pt x="497039" y="73863"/>
                  <a:pt x="497039" y="78397"/>
                </a:cubicBezTo>
                <a:cubicBezTo>
                  <a:pt x="497039" y="82956"/>
                  <a:pt x="493356" y="86639"/>
                  <a:pt x="488809" y="86639"/>
                </a:cubicBezTo>
                <a:cubicBezTo>
                  <a:pt x="463968" y="86639"/>
                  <a:pt x="439686" y="78904"/>
                  <a:pt x="414819" y="77431"/>
                </a:cubicBezTo>
                <a:cubicBezTo>
                  <a:pt x="318629" y="71780"/>
                  <a:pt x="225818" y="49491"/>
                  <a:pt x="130898" y="35597"/>
                </a:cubicBezTo>
                <a:cubicBezTo>
                  <a:pt x="101231" y="31254"/>
                  <a:pt x="72122" y="26365"/>
                  <a:pt x="42760" y="20484"/>
                </a:cubicBezTo>
                <a:cubicBezTo>
                  <a:pt x="36829" y="19303"/>
                  <a:pt x="30911" y="18021"/>
                  <a:pt x="24916" y="17233"/>
                </a:cubicBezTo>
                <a:cubicBezTo>
                  <a:pt x="23405" y="17030"/>
                  <a:pt x="21462" y="17856"/>
                  <a:pt x="19582" y="18287"/>
                </a:cubicBezTo>
                <a:cubicBezTo>
                  <a:pt x="16827" y="18935"/>
                  <a:pt x="14161" y="19354"/>
                  <a:pt x="12014" y="19240"/>
                </a:cubicBezTo>
                <a:cubicBezTo>
                  <a:pt x="6604" y="18960"/>
                  <a:pt x="2857" y="16471"/>
                  <a:pt x="1270" y="11010"/>
                </a:cubicBezTo>
                <a:cubicBezTo>
                  <a:pt x="0" y="6642"/>
                  <a:pt x="2515" y="2071"/>
                  <a:pt x="6871" y="801"/>
                </a:cubicBezTo>
                <a:cubicBezTo>
                  <a:pt x="9639" y="0"/>
                  <a:pt x="12510" y="699"/>
                  <a:pt x="14541" y="245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 rot="0" flipH="0" flipV="0">
            <a:off x="10739555" y="9184036"/>
            <a:ext cx="84860" cy="224979"/>
          </a:xfrm>
          <a:custGeom>
            <a:pathLst>
              <a:path w="84860" h="224979">
                <a:moveTo>
                  <a:pt x="62801" y="16979"/>
                </a:moveTo>
                <a:cubicBezTo>
                  <a:pt x="61747" y="16154"/>
                  <a:pt x="60884" y="15062"/>
                  <a:pt x="60312" y="13728"/>
                </a:cubicBezTo>
                <a:cubicBezTo>
                  <a:pt x="58534" y="9550"/>
                  <a:pt x="60477" y="4711"/>
                  <a:pt x="64667" y="2933"/>
                </a:cubicBezTo>
                <a:cubicBezTo>
                  <a:pt x="70281" y="546"/>
                  <a:pt x="74015" y="0"/>
                  <a:pt x="75805" y="228"/>
                </a:cubicBezTo>
                <a:cubicBezTo>
                  <a:pt x="78269" y="533"/>
                  <a:pt x="80009" y="1587"/>
                  <a:pt x="81292" y="2895"/>
                </a:cubicBezTo>
                <a:cubicBezTo>
                  <a:pt x="83082" y="4711"/>
                  <a:pt x="84860" y="7823"/>
                  <a:pt x="83387" y="12788"/>
                </a:cubicBezTo>
                <a:cubicBezTo>
                  <a:pt x="81355" y="19709"/>
                  <a:pt x="62751" y="44487"/>
                  <a:pt x="41440" y="98284"/>
                </a:cubicBezTo>
                <a:cubicBezTo>
                  <a:pt x="26251" y="136600"/>
                  <a:pt x="20422" y="176351"/>
                  <a:pt x="16815" y="217105"/>
                </a:cubicBezTo>
                <a:cubicBezTo>
                  <a:pt x="16421" y="221626"/>
                  <a:pt x="12408" y="224979"/>
                  <a:pt x="7887" y="224585"/>
                </a:cubicBezTo>
                <a:cubicBezTo>
                  <a:pt x="3353" y="224179"/>
                  <a:pt x="0" y="220179"/>
                  <a:pt x="406" y="215657"/>
                </a:cubicBezTo>
                <a:cubicBezTo>
                  <a:pt x="4166" y="173303"/>
                  <a:pt x="10338" y="132028"/>
                  <a:pt x="26111" y="92213"/>
                </a:cubicBezTo>
                <a:cubicBezTo>
                  <a:pt x="41148" y="54291"/>
                  <a:pt x="54864" y="30707"/>
                  <a:pt x="62459" y="1758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 rot="0" flipH="0" flipV="0">
            <a:off x="10678100" y="9559039"/>
            <a:ext cx="124637" cy="676223"/>
          </a:xfrm>
          <a:custGeom>
            <a:pathLst>
              <a:path w="124637" h="676223">
                <a:moveTo>
                  <a:pt x="63385" y="11404"/>
                </a:moveTo>
                <a:cubicBezTo>
                  <a:pt x="63246" y="10515"/>
                  <a:pt x="63271" y="9601"/>
                  <a:pt x="63448" y="8674"/>
                </a:cubicBezTo>
                <a:cubicBezTo>
                  <a:pt x="64032" y="5626"/>
                  <a:pt x="64921" y="4292"/>
                  <a:pt x="65099" y="4051"/>
                </a:cubicBezTo>
                <a:cubicBezTo>
                  <a:pt x="67880" y="0"/>
                  <a:pt x="71449" y="203"/>
                  <a:pt x="73583" y="648"/>
                </a:cubicBezTo>
                <a:cubicBezTo>
                  <a:pt x="74370" y="813"/>
                  <a:pt x="80326" y="2324"/>
                  <a:pt x="80149" y="9169"/>
                </a:cubicBezTo>
                <a:cubicBezTo>
                  <a:pt x="80098" y="11404"/>
                  <a:pt x="78091" y="27329"/>
                  <a:pt x="77812" y="33502"/>
                </a:cubicBezTo>
                <a:cubicBezTo>
                  <a:pt x="76681" y="57022"/>
                  <a:pt x="71525" y="79399"/>
                  <a:pt x="67144" y="102463"/>
                </a:cubicBezTo>
                <a:cubicBezTo>
                  <a:pt x="57759" y="151992"/>
                  <a:pt x="48044" y="201370"/>
                  <a:pt x="37198" y="250583"/>
                </a:cubicBezTo>
                <a:cubicBezTo>
                  <a:pt x="20599" y="326097"/>
                  <a:pt x="16434" y="450188"/>
                  <a:pt x="40157" y="524750"/>
                </a:cubicBezTo>
                <a:cubicBezTo>
                  <a:pt x="42024" y="530643"/>
                  <a:pt x="44894" y="541273"/>
                  <a:pt x="49720" y="549350"/>
                </a:cubicBezTo>
                <a:cubicBezTo>
                  <a:pt x="51854" y="552931"/>
                  <a:pt x="54114" y="556246"/>
                  <a:pt x="57518" y="556932"/>
                </a:cubicBezTo>
                <a:cubicBezTo>
                  <a:pt x="72490" y="559929"/>
                  <a:pt x="95922" y="558710"/>
                  <a:pt x="109930" y="554049"/>
                </a:cubicBezTo>
                <a:cubicBezTo>
                  <a:pt x="110489" y="553859"/>
                  <a:pt x="111492" y="553198"/>
                  <a:pt x="111492" y="553198"/>
                </a:cubicBezTo>
                <a:cubicBezTo>
                  <a:pt x="114515" y="551408"/>
                  <a:pt x="118337" y="551725"/>
                  <a:pt x="121017" y="554011"/>
                </a:cubicBezTo>
                <a:cubicBezTo>
                  <a:pt x="123697" y="556297"/>
                  <a:pt x="124637" y="560018"/>
                  <a:pt x="123354" y="563295"/>
                </a:cubicBezTo>
                <a:cubicBezTo>
                  <a:pt x="123354" y="563295"/>
                  <a:pt x="119607" y="571791"/>
                  <a:pt x="116102" y="574585"/>
                </a:cubicBezTo>
                <a:cubicBezTo>
                  <a:pt x="107682" y="581316"/>
                  <a:pt x="95274" y="586510"/>
                  <a:pt x="83984" y="592683"/>
                </a:cubicBezTo>
                <a:cubicBezTo>
                  <a:pt x="75056" y="597572"/>
                  <a:pt x="66648" y="602881"/>
                  <a:pt x="63715" y="611656"/>
                </a:cubicBezTo>
                <a:cubicBezTo>
                  <a:pt x="58902" y="626084"/>
                  <a:pt x="64400" y="636256"/>
                  <a:pt x="73811" y="643381"/>
                </a:cubicBezTo>
                <a:cubicBezTo>
                  <a:pt x="85000" y="651852"/>
                  <a:pt x="100964" y="656538"/>
                  <a:pt x="114146" y="659180"/>
                </a:cubicBezTo>
                <a:cubicBezTo>
                  <a:pt x="118617" y="660081"/>
                  <a:pt x="121500" y="664412"/>
                  <a:pt x="120611" y="668870"/>
                </a:cubicBezTo>
                <a:cubicBezTo>
                  <a:pt x="119734" y="673340"/>
                  <a:pt x="115378" y="676223"/>
                  <a:pt x="110921" y="675334"/>
                </a:cubicBezTo>
                <a:cubicBezTo>
                  <a:pt x="95490" y="672261"/>
                  <a:pt x="76935" y="666431"/>
                  <a:pt x="63867" y="656513"/>
                </a:cubicBezTo>
                <a:cubicBezTo>
                  <a:pt x="49022" y="645273"/>
                  <a:pt x="40513" y="629195"/>
                  <a:pt x="48095" y="606449"/>
                </a:cubicBezTo>
                <a:cubicBezTo>
                  <a:pt x="51524" y="596137"/>
                  <a:pt x="59436" y="588441"/>
                  <a:pt x="69290" y="582205"/>
                </a:cubicBezTo>
                <a:cubicBezTo>
                  <a:pt x="73519" y="579525"/>
                  <a:pt x="78116" y="577125"/>
                  <a:pt x="82727" y="574839"/>
                </a:cubicBezTo>
                <a:cubicBezTo>
                  <a:pt x="72516" y="575245"/>
                  <a:pt x="62344" y="574699"/>
                  <a:pt x="54292" y="573086"/>
                </a:cubicBezTo>
                <a:cubicBezTo>
                  <a:pt x="46723" y="571575"/>
                  <a:pt x="40322" y="565759"/>
                  <a:pt x="35572" y="557783"/>
                </a:cubicBezTo>
                <a:cubicBezTo>
                  <a:pt x="30061" y="548550"/>
                  <a:pt x="26606" y="536485"/>
                  <a:pt x="24460" y="529754"/>
                </a:cubicBezTo>
                <a:cubicBezTo>
                  <a:pt x="0" y="452868"/>
                  <a:pt x="3988" y="324903"/>
                  <a:pt x="21120" y="247039"/>
                </a:cubicBezTo>
                <a:cubicBezTo>
                  <a:pt x="31902" y="197979"/>
                  <a:pt x="41592" y="148767"/>
                  <a:pt x="50952" y="99402"/>
                </a:cubicBezTo>
                <a:cubicBezTo>
                  <a:pt x="55181" y="77088"/>
                  <a:pt x="60261" y="55460"/>
                  <a:pt x="61341" y="32714"/>
                </a:cubicBezTo>
                <a:cubicBezTo>
                  <a:pt x="61557" y="28091"/>
                  <a:pt x="62801" y="16610"/>
                  <a:pt x="63385" y="114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 rot="0" flipH="0" flipV="0">
            <a:off x="10836118" y="9179191"/>
            <a:ext cx="378383" cy="985315"/>
          </a:xfrm>
          <a:custGeom>
            <a:pathLst>
              <a:path w="378383" h="985315">
                <a:moveTo>
                  <a:pt x="14198" y="15201"/>
                </a:moveTo>
                <a:cubicBezTo>
                  <a:pt x="14896" y="14643"/>
                  <a:pt x="15556" y="13855"/>
                  <a:pt x="16141" y="12725"/>
                </a:cubicBezTo>
                <a:cubicBezTo>
                  <a:pt x="15645" y="13703"/>
                  <a:pt x="14985" y="14528"/>
                  <a:pt x="14198" y="15201"/>
                </a:cubicBezTo>
                <a:moveTo>
                  <a:pt x="2222" y="13906"/>
                </a:moveTo>
                <a:cubicBezTo>
                  <a:pt x="394" y="11468"/>
                  <a:pt x="0" y="8102"/>
                  <a:pt x="1486" y="5207"/>
                </a:cubicBezTo>
                <a:cubicBezTo>
                  <a:pt x="3492" y="1295"/>
                  <a:pt x="6388" y="647"/>
                  <a:pt x="7963" y="393"/>
                </a:cubicBezTo>
                <a:cubicBezTo>
                  <a:pt x="10655" y="0"/>
                  <a:pt x="13563" y="584"/>
                  <a:pt x="15925" y="3632"/>
                </a:cubicBezTo>
                <a:cubicBezTo>
                  <a:pt x="16445" y="4318"/>
                  <a:pt x="17144" y="5486"/>
                  <a:pt x="17614" y="7150"/>
                </a:cubicBezTo>
                <a:cubicBezTo>
                  <a:pt x="17830" y="7950"/>
                  <a:pt x="18287" y="10071"/>
                  <a:pt x="18516" y="11150"/>
                </a:cubicBezTo>
                <a:cubicBezTo>
                  <a:pt x="22173" y="14490"/>
                  <a:pt x="26351" y="16636"/>
                  <a:pt x="30365" y="19645"/>
                </a:cubicBezTo>
                <a:cubicBezTo>
                  <a:pt x="43458" y="29475"/>
                  <a:pt x="60870" y="35355"/>
                  <a:pt x="75005" y="44055"/>
                </a:cubicBezTo>
                <a:cubicBezTo>
                  <a:pt x="135305" y="81152"/>
                  <a:pt x="188442" y="118007"/>
                  <a:pt x="211225" y="188594"/>
                </a:cubicBezTo>
                <a:cubicBezTo>
                  <a:pt x="241299" y="281837"/>
                  <a:pt x="248728" y="382446"/>
                  <a:pt x="270382" y="477696"/>
                </a:cubicBezTo>
                <a:cubicBezTo>
                  <a:pt x="278446" y="513206"/>
                  <a:pt x="290956" y="548042"/>
                  <a:pt x="299820" y="583487"/>
                </a:cubicBezTo>
                <a:cubicBezTo>
                  <a:pt x="321334" y="669517"/>
                  <a:pt x="333209" y="757770"/>
                  <a:pt x="350582" y="844625"/>
                </a:cubicBezTo>
                <a:cubicBezTo>
                  <a:pt x="359244" y="887894"/>
                  <a:pt x="378383" y="932674"/>
                  <a:pt x="378383" y="977086"/>
                </a:cubicBezTo>
                <a:cubicBezTo>
                  <a:pt x="378383" y="981632"/>
                  <a:pt x="374700" y="985315"/>
                  <a:pt x="370140" y="985315"/>
                </a:cubicBezTo>
                <a:cubicBezTo>
                  <a:pt x="365607" y="985315"/>
                  <a:pt x="361911" y="981632"/>
                  <a:pt x="361911" y="977086"/>
                </a:cubicBezTo>
                <a:cubicBezTo>
                  <a:pt x="361911" y="933741"/>
                  <a:pt x="342873" y="890091"/>
                  <a:pt x="334428" y="847863"/>
                </a:cubicBezTo>
                <a:cubicBezTo>
                  <a:pt x="317105" y="761262"/>
                  <a:pt x="305282" y="673264"/>
                  <a:pt x="283831" y="587488"/>
                </a:cubicBezTo>
                <a:cubicBezTo>
                  <a:pt x="274941" y="551915"/>
                  <a:pt x="262406" y="516965"/>
                  <a:pt x="254304" y="481354"/>
                </a:cubicBezTo>
                <a:cubicBezTo>
                  <a:pt x="232764" y="386561"/>
                  <a:pt x="225462" y="286434"/>
                  <a:pt x="195528" y="193648"/>
                </a:cubicBezTo>
                <a:cubicBezTo>
                  <a:pt x="174065" y="127113"/>
                  <a:pt x="123214" y="93064"/>
                  <a:pt x="66369" y="58076"/>
                </a:cubicBezTo>
                <a:cubicBezTo>
                  <a:pt x="51815" y="49122"/>
                  <a:pt x="33971" y="42937"/>
                  <a:pt x="20471" y="32828"/>
                </a:cubicBezTo>
                <a:cubicBezTo>
                  <a:pt x="15480" y="29069"/>
                  <a:pt x="10350" y="26326"/>
                  <a:pt x="5905" y="21881"/>
                </a:cubicBezTo>
                <a:cubicBezTo>
                  <a:pt x="4788" y="20763"/>
                  <a:pt x="3683" y="19036"/>
                  <a:pt x="2972" y="16864"/>
                </a:cubicBezTo>
                <a:cubicBezTo>
                  <a:pt x="2718" y="16064"/>
                  <a:pt x="2438" y="14922"/>
                  <a:pt x="2222" y="139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 rot="0" flipH="0" flipV="0">
            <a:off x="10379048" y="9076399"/>
            <a:ext cx="437399" cy="117233"/>
          </a:xfrm>
          <a:custGeom>
            <a:pathLst>
              <a:path w="437399" h="117233">
                <a:moveTo>
                  <a:pt x="15544" y="13398"/>
                </a:moveTo>
                <a:cubicBezTo>
                  <a:pt x="14821" y="14350"/>
                  <a:pt x="13894" y="15163"/>
                  <a:pt x="12763" y="15747"/>
                </a:cubicBezTo>
                <a:cubicBezTo>
                  <a:pt x="14249" y="14998"/>
                  <a:pt x="15075" y="14121"/>
                  <a:pt x="15544" y="13398"/>
                </a:cubicBezTo>
                <a:moveTo>
                  <a:pt x="10934" y="432"/>
                </a:moveTo>
                <a:cubicBezTo>
                  <a:pt x="12865" y="660"/>
                  <a:pt x="14986" y="1283"/>
                  <a:pt x="17144" y="2273"/>
                </a:cubicBezTo>
                <a:cubicBezTo>
                  <a:pt x="20954" y="4026"/>
                  <a:pt x="25069" y="7125"/>
                  <a:pt x="27545" y="8471"/>
                </a:cubicBezTo>
                <a:cubicBezTo>
                  <a:pt x="38683" y="14553"/>
                  <a:pt x="48678" y="19913"/>
                  <a:pt x="60755" y="24167"/>
                </a:cubicBezTo>
                <a:cubicBezTo>
                  <a:pt x="89216" y="34213"/>
                  <a:pt x="118299" y="42099"/>
                  <a:pt x="147611" y="49250"/>
                </a:cubicBezTo>
                <a:cubicBezTo>
                  <a:pt x="171817" y="55155"/>
                  <a:pt x="195731" y="65023"/>
                  <a:pt x="220014" y="69963"/>
                </a:cubicBezTo>
                <a:cubicBezTo>
                  <a:pt x="255675" y="77202"/>
                  <a:pt x="292759" y="81546"/>
                  <a:pt x="328967" y="85419"/>
                </a:cubicBezTo>
                <a:cubicBezTo>
                  <a:pt x="345693" y="87210"/>
                  <a:pt x="361606" y="90664"/>
                  <a:pt x="378065" y="93268"/>
                </a:cubicBezTo>
                <a:cubicBezTo>
                  <a:pt x="396124" y="96125"/>
                  <a:pt x="414082" y="93433"/>
                  <a:pt x="431126" y="100240"/>
                </a:cubicBezTo>
                <a:cubicBezTo>
                  <a:pt x="435342" y="101929"/>
                  <a:pt x="437399" y="106730"/>
                  <a:pt x="435710" y="110959"/>
                </a:cubicBezTo>
                <a:cubicBezTo>
                  <a:pt x="434021" y="115175"/>
                  <a:pt x="429221" y="117233"/>
                  <a:pt x="425004" y="115544"/>
                </a:cubicBezTo>
                <a:cubicBezTo>
                  <a:pt x="409116" y="109181"/>
                  <a:pt x="392327" y="112204"/>
                  <a:pt x="375500" y="109537"/>
                </a:cubicBezTo>
                <a:cubicBezTo>
                  <a:pt x="359307" y="106984"/>
                  <a:pt x="343661" y="103567"/>
                  <a:pt x="327202" y="101802"/>
                </a:cubicBezTo>
                <a:cubicBezTo>
                  <a:pt x="290498" y="97865"/>
                  <a:pt x="252894" y="93446"/>
                  <a:pt x="216737" y="86105"/>
                </a:cubicBezTo>
                <a:cubicBezTo>
                  <a:pt x="192239" y="81127"/>
                  <a:pt x="168121" y="71208"/>
                  <a:pt x="143712" y="65252"/>
                </a:cubicBezTo>
                <a:cubicBezTo>
                  <a:pt x="113854" y="57974"/>
                  <a:pt x="84250" y="49935"/>
                  <a:pt x="55269" y="39712"/>
                </a:cubicBezTo>
                <a:cubicBezTo>
                  <a:pt x="42328" y="35140"/>
                  <a:pt x="31609" y="29450"/>
                  <a:pt x="19658" y="22935"/>
                </a:cubicBezTo>
                <a:cubicBezTo>
                  <a:pt x="17906" y="21983"/>
                  <a:pt x="15303" y="20128"/>
                  <a:pt x="12611" y="18516"/>
                </a:cubicBezTo>
                <a:cubicBezTo>
                  <a:pt x="11379" y="17779"/>
                  <a:pt x="9042" y="16788"/>
                  <a:pt x="9042" y="16788"/>
                </a:cubicBezTo>
                <a:cubicBezTo>
                  <a:pt x="9042" y="16788"/>
                  <a:pt x="9233" y="16801"/>
                  <a:pt x="9321" y="16801"/>
                </a:cubicBezTo>
                <a:cubicBezTo>
                  <a:pt x="9423" y="16801"/>
                  <a:pt x="9664" y="16801"/>
                  <a:pt x="9664" y="16801"/>
                </a:cubicBezTo>
                <a:cubicBezTo>
                  <a:pt x="9664" y="16801"/>
                  <a:pt x="6413" y="16484"/>
                  <a:pt x="5829" y="16255"/>
                </a:cubicBezTo>
                <a:cubicBezTo>
                  <a:pt x="3492" y="15341"/>
                  <a:pt x="2235" y="13778"/>
                  <a:pt x="1511" y="12395"/>
                </a:cubicBezTo>
                <a:cubicBezTo>
                  <a:pt x="393" y="10274"/>
                  <a:pt x="0" y="7823"/>
                  <a:pt x="1371" y="4978"/>
                </a:cubicBezTo>
                <a:cubicBezTo>
                  <a:pt x="1663" y="4343"/>
                  <a:pt x="2375" y="2362"/>
                  <a:pt x="5600" y="914"/>
                </a:cubicBezTo>
                <a:cubicBezTo>
                  <a:pt x="7340" y="140"/>
                  <a:pt x="9207" y="0"/>
                  <a:pt x="10934" y="4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 rot="0" flipH="0" flipV="0">
            <a:off x="10744111" y="10235451"/>
            <a:ext cx="61099" cy="111657"/>
          </a:xfrm>
          <a:custGeom>
            <a:pathLst>
              <a:path w="61099" h="111657">
                <a:moveTo>
                  <a:pt x="44640" y="11620"/>
                </a:moveTo>
                <a:lnTo>
                  <a:pt x="44628" y="11290"/>
                </a:lnTo>
                <a:cubicBezTo>
                  <a:pt x="44628" y="11392"/>
                  <a:pt x="44628" y="11506"/>
                  <a:pt x="44640" y="11620"/>
                </a:cubicBezTo>
                <a:moveTo>
                  <a:pt x="47002" y="17068"/>
                </a:moveTo>
                <a:cubicBezTo>
                  <a:pt x="45020" y="17284"/>
                  <a:pt x="41275" y="17817"/>
                  <a:pt x="38494" y="18820"/>
                </a:cubicBezTo>
                <a:cubicBezTo>
                  <a:pt x="31915" y="21246"/>
                  <a:pt x="24511" y="25653"/>
                  <a:pt x="21082" y="32524"/>
                </a:cubicBezTo>
                <a:cubicBezTo>
                  <a:pt x="20041" y="34606"/>
                  <a:pt x="18428" y="41846"/>
                  <a:pt x="18034" y="43623"/>
                </a:cubicBezTo>
                <a:cubicBezTo>
                  <a:pt x="17488" y="46176"/>
                  <a:pt x="18440" y="48602"/>
                  <a:pt x="19710" y="51167"/>
                </a:cubicBezTo>
                <a:cubicBezTo>
                  <a:pt x="21730" y="55219"/>
                  <a:pt x="24803" y="59359"/>
                  <a:pt x="27927" y="63829"/>
                </a:cubicBezTo>
                <a:cubicBezTo>
                  <a:pt x="35560" y="74777"/>
                  <a:pt x="43383" y="87400"/>
                  <a:pt x="43383" y="103428"/>
                </a:cubicBezTo>
                <a:cubicBezTo>
                  <a:pt x="43383" y="107974"/>
                  <a:pt x="39700" y="111657"/>
                  <a:pt x="35154" y="111657"/>
                </a:cubicBezTo>
                <a:cubicBezTo>
                  <a:pt x="30607" y="111657"/>
                  <a:pt x="26911" y="107974"/>
                  <a:pt x="26911" y="103428"/>
                </a:cubicBezTo>
                <a:cubicBezTo>
                  <a:pt x="26911" y="88277"/>
                  <a:pt x="17120" y="77367"/>
                  <a:pt x="10427" y="67538"/>
                </a:cubicBezTo>
                <a:cubicBezTo>
                  <a:pt x="3962" y="58051"/>
                  <a:pt x="0" y="49135"/>
                  <a:pt x="1930" y="40169"/>
                </a:cubicBezTo>
                <a:cubicBezTo>
                  <a:pt x="2451" y="37769"/>
                  <a:pt x="4928" y="27977"/>
                  <a:pt x="6337" y="25158"/>
                </a:cubicBezTo>
                <a:cubicBezTo>
                  <a:pt x="11659" y="14528"/>
                  <a:pt x="22657" y="7087"/>
                  <a:pt x="32829" y="3366"/>
                </a:cubicBezTo>
                <a:cubicBezTo>
                  <a:pt x="40056" y="724"/>
                  <a:pt x="46862" y="0"/>
                  <a:pt x="50990" y="673"/>
                </a:cubicBezTo>
                <a:cubicBezTo>
                  <a:pt x="58203" y="1829"/>
                  <a:pt x="61099" y="6452"/>
                  <a:pt x="61099" y="11290"/>
                </a:cubicBezTo>
                <a:cubicBezTo>
                  <a:pt x="61099" y="15836"/>
                  <a:pt x="57416" y="19519"/>
                  <a:pt x="52856" y="19519"/>
                </a:cubicBezTo>
                <a:cubicBezTo>
                  <a:pt x="50570" y="19519"/>
                  <a:pt x="48500" y="18579"/>
                  <a:pt x="47002" y="1706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 rot="0" flipH="0" flipV="0">
            <a:off x="10801052" y="10241145"/>
            <a:ext cx="219747" cy="65188"/>
          </a:xfrm>
          <a:custGeom>
            <a:pathLst>
              <a:path w="219747" h="65188">
                <a:moveTo>
                  <a:pt x="12242" y="19545"/>
                </a:moveTo>
                <a:cubicBezTo>
                  <a:pt x="12077" y="19608"/>
                  <a:pt x="11925" y="19671"/>
                  <a:pt x="11760" y="19722"/>
                </a:cubicBezTo>
                <a:cubicBezTo>
                  <a:pt x="2959" y="22656"/>
                  <a:pt x="571" y="12586"/>
                  <a:pt x="558" y="12484"/>
                </a:cubicBezTo>
                <a:cubicBezTo>
                  <a:pt x="546" y="12319"/>
                  <a:pt x="0" y="6503"/>
                  <a:pt x="5981" y="4280"/>
                </a:cubicBezTo>
                <a:cubicBezTo>
                  <a:pt x="6553" y="4064"/>
                  <a:pt x="10693" y="2642"/>
                  <a:pt x="12305" y="2185"/>
                </a:cubicBezTo>
                <a:cubicBezTo>
                  <a:pt x="18757" y="330"/>
                  <a:pt x="25246" y="1296"/>
                  <a:pt x="31850" y="940"/>
                </a:cubicBezTo>
                <a:cubicBezTo>
                  <a:pt x="45388" y="229"/>
                  <a:pt x="58787" y="0"/>
                  <a:pt x="72363" y="0"/>
                </a:cubicBezTo>
                <a:cubicBezTo>
                  <a:pt x="94753" y="0"/>
                  <a:pt x="147395" y="7684"/>
                  <a:pt x="182676" y="23748"/>
                </a:cubicBezTo>
                <a:cubicBezTo>
                  <a:pt x="199351" y="31343"/>
                  <a:pt x="212190" y="41046"/>
                  <a:pt x="217715" y="52095"/>
                </a:cubicBezTo>
                <a:cubicBezTo>
                  <a:pt x="219747" y="56159"/>
                  <a:pt x="218096" y="61112"/>
                  <a:pt x="214032" y="63156"/>
                </a:cubicBezTo>
                <a:cubicBezTo>
                  <a:pt x="209955" y="65188"/>
                  <a:pt x="205015" y="63537"/>
                  <a:pt x="202983" y="59473"/>
                </a:cubicBezTo>
                <a:cubicBezTo>
                  <a:pt x="200900" y="55320"/>
                  <a:pt x="197192" y="51637"/>
                  <a:pt x="192518" y="48196"/>
                </a:cubicBezTo>
                <a:cubicBezTo>
                  <a:pt x="184314" y="42163"/>
                  <a:pt x="173201" y="37096"/>
                  <a:pt x="161009" y="32854"/>
                </a:cubicBezTo>
                <a:cubicBezTo>
                  <a:pt x="129348" y="21818"/>
                  <a:pt x="90410" y="16472"/>
                  <a:pt x="72363" y="16472"/>
                </a:cubicBezTo>
                <a:cubicBezTo>
                  <a:pt x="59079" y="16472"/>
                  <a:pt x="45973" y="16688"/>
                  <a:pt x="32701" y="17399"/>
                </a:cubicBezTo>
                <a:cubicBezTo>
                  <a:pt x="27355" y="17679"/>
                  <a:pt x="22059" y="16523"/>
                  <a:pt x="16826" y="18022"/>
                </a:cubicBezTo>
                <a:cubicBezTo>
                  <a:pt x="15823" y="18301"/>
                  <a:pt x="13321" y="19165"/>
                  <a:pt x="12242" y="195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 rot="0" flipH="0" flipV="0">
            <a:off x="10126754" y="10663235"/>
            <a:ext cx="315213" cy="225094"/>
          </a:xfrm>
          <a:custGeom>
            <a:pathLst>
              <a:path w="315213" h="225094">
                <a:moveTo>
                  <a:pt x="297281" y="24307"/>
                </a:moveTo>
                <a:cubicBezTo>
                  <a:pt x="297116" y="24142"/>
                  <a:pt x="296964" y="23977"/>
                  <a:pt x="296812" y="23838"/>
                </a:cubicBezTo>
                <a:cubicBezTo>
                  <a:pt x="295503" y="22733"/>
                  <a:pt x="293802" y="21742"/>
                  <a:pt x="291795" y="20878"/>
                </a:cubicBezTo>
                <a:cubicBezTo>
                  <a:pt x="279794" y="15710"/>
                  <a:pt x="258750" y="15468"/>
                  <a:pt x="243573" y="30644"/>
                </a:cubicBezTo>
                <a:cubicBezTo>
                  <a:pt x="233540" y="40664"/>
                  <a:pt x="227762" y="54151"/>
                  <a:pt x="217919" y="64007"/>
                </a:cubicBezTo>
                <a:cubicBezTo>
                  <a:pt x="202806" y="79107"/>
                  <a:pt x="183337" y="88861"/>
                  <a:pt x="169939" y="106742"/>
                </a:cubicBezTo>
                <a:cubicBezTo>
                  <a:pt x="152235" y="130326"/>
                  <a:pt x="140500" y="156780"/>
                  <a:pt x="123952" y="180872"/>
                </a:cubicBezTo>
                <a:cubicBezTo>
                  <a:pt x="117767" y="189851"/>
                  <a:pt x="107696" y="204443"/>
                  <a:pt x="95974" y="213676"/>
                </a:cubicBezTo>
                <a:cubicBezTo>
                  <a:pt x="86525" y="221118"/>
                  <a:pt x="75946" y="225094"/>
                  <a:pt x="65329" y="222731"/>
                </a:cubicBezTo>
                <a:cubicBezTo>
                  <a:pt x="29438" y="214718"/>
                  <a:pt x="13945" y="185724"/>
                  <a:pt x="8102" y="149783"/>
                </a:cubicBezTo>
                <a:cubicBezTo>
                  <a:pt x="3302" y="120204"/>
                  <a:pt x="4991" y="85901"/>
                  <a:pt x="5156" y="57009"/>
                </a:cubicBezTo>
                <a:cubicBezTo>
                  <a:pt x="5270" y="39102"/>
                  <a:pt x="4889" y="23418"/>
                  <a:pt x="1410" y="12776"/>
                </a:cubicBezTo>
                <a:cubicBezTo>
                  <a:pt x="0" y="8458"/>
                  <a:pt x="2349" y="3810"/>
                  <a:pt x="6680" y="2387"/>
                </a:cubicBezTo>
                <a:cubicBezTo>
                  <a:pt x="10998" y="978"/>
                  <a:pt x="15646" y="3353"/>
                  <a:pt x="17069" y="7658"/>
                </a:cubicBezTo>
                <a:cubicBezTo>
                  <a:pt x="20955" y="19558"/>
                  <a:pt x="21755" y="37083"/>
                  <a:pt x="21641" y="57111"/>
                </a:cubicBezTo>
                <a:cubicBezTo>
                  <a:pt x="21476" y="85139"/>
                  <a:pt x="19698" y="118426"/>
                  <a:pt x="24371" y="147128"/>
                </a:cubicBezTo>
                <a:cubicBezTo>
                  <a:pt x="29057" y="175944"/>
                  <a:pt x="40132" y="200227"/>
                  <a:pt x="68923" y="206640"/>
                </a:cubicBezTo>
                <a:cubicBezTo>
                  <a:pt x="74854" y="207974"/>
                  <a:pt x="80505" y="204901"/>
                  <a:pt x="85788" y="200735"/>
                </a:cubicBezTo>
                <a:cubicBezTo>
                  <a:pt x="96164" y="192556"/>
                  <a:pt x="104902" y="179501"/>
                  <a:pt x="110363" y="171538"/>
                </a:cubicBezTo>
                <a:cubicBezTo>
                  <a:pt x="127063" y="147255"/>
                  <a:pt x="138925" y="120623"/>
                  <a:pt x="156756" y="96849"/>
                </a:cubicBezTo>
                <a:cubicBezTo>
                  <a:pt x="170637" y="78320"/>
                  <a:pt x="190614" y="68007"/>
                  <a:pt x="206261" y="52348"/>
                </a:cubicBezTo>
                <a:cubicBezTo>
                  <a:pt x="216116" y="42506"/>
                  <a:pt x="221894" y="29018"/>
                  <a:pt x="231927" y="18999"/>
                </a:cubicBezTo>
                <a:cubicBezTo>
                  <a:pt x="246913" y="4000"/>
                  <a:pt x="266078" y="0"/>
                  <a:pt x="281775" y="1587"/>
                </a:cubicBezTo>
                <a:cubicBezTo>
                  <a:pt x="292811" y="2717"/>
                  <a:pt x="302145" y="6693"/>
                  <a:pt x="307555" y="11341"/>
                </a:cubicBezTo>
                <a:cubicBezTo>
                  <a:pt x="313194" y="16205"/>
                  <a:pt x="315213" y="22072"/>
                  <a:pt x="314146" y="27405"/>
                </a:cubicBezTo>
                <a:cubicBezTo>
                  <a:pt x="313473" y="30695"/>
                  <a:pt x="311631" y="34098"/>
                  <a:pt x="307821" y="37108"/>
                </a:cubicBezTo>
                <a:cubicBezTo>
                  <a:pt x="304227" y="39928"/>
                  <a:pt x="298322" y="42658"/>
                  <a:pt x="289395" y="44449"/>
                </a:cubicBezTo>
                <a:cubicBezTo>
                  <a:pt x="284937" y="45338"/>
                  <a:pt x="280594" y="42442"/>
                  <a:pt x="279705" y="37984"/>
                </a:cubicBezTo>
                <a:cubicBezTo>
                  <a:pt x="278816" y="33527"/>
                  <a:pt x="281699" y="29183"/>
                  <a:pt x="286169" y="28282"/>
                </a:cubicBezTo>
                <a:cubicBezTo>
                  <a:pt x="289903" y="27545"/>
                  <a:pt x="292875" y="26656"/>
                  <a:pt x="295173" y="25589"/>
                </a:cubicBezTo>
                <a:cubicBezTo>
                  <a:pt x="295910" y="25246"/>
                  <a:pt x="296697" y="24726"/>
                  <a:pt x="297281" y="243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 rot="0" flipH="0" flipV="0">
            <a:off x="10307035" y="10642617"/>
            <a:ext cx="303033" cy="107809"/>
          </a:xfrm>
          <a:custGeom>
            <a:pathLst>
              <a:path w="303033" h="107809">
                <a:moveTo>
                  <a:pt x="13639" y="105460"/>
                </a:moveTo>
                <a:cubicBezTo>
                  <a:pt x="15074" y="104597"/>
                  <a:pt x="17321" y="104127"/>
                  <a:pt x="20077" y="103644"/>
                </a:cubicBezTo>
                <a:cubicBezTo>
                  <a:pt x="25767" y="102641"/>
                  <a:pt x="33184" y="102133"/>
                  <a:pt x="41337" y="101714"/>
                </a:cubicBezTo>
                <a:cubicBezTo>
                  <a:pt x="63511" y="100571"/>
                  <a:pt x="90689" y="99961"/>
                  <a:pt x="106475" y="94234"/>
                </a:cubicBezTo>
                <a:cubicBezTo>
                  <a:pt x="141312" y="81559"/>
                  <a:pt x="169823" y="61811"/>
                  <a:pt x="199554" y="45174"/>
                </a:cubicBezTo>
                <a:cubicBezTo>
                  <a:pt x="227735" y="29400"/>
                  <a:pt x="257059" y="16472"/>
                  <a:pt x="294804" y="16472"/>
                </a:cubicBezTo>
                <a:cubicBezTo>
                  <a:pt x="299338" y="16472"/>
                  <a:pt x="303033" y="12789"/>
                  <a:pt x="303033" y="8242"/>
                </a:cubicBezTo>
                <a:cubicBezTo>
                  <a:pt x="303033" y="3683"/>
                  <a:pt x="299338" y="0"/>
                  <a:pt x="294804" y="0"/>
                </a:cubicBezTo>
                <a:cubicBezTo>
                  <a:pt x="253897" y="0"/>
                  <a:pt x="222045" y="13690"/>
                  <a:pt x="191502" y="30797"/>
                </a:cubicBezTo>
                <a:cubicBezTo>
                  <a:pt x="162533" y="47015"/>
                  <a:pt x="134784" y="66408"/>
                  <a:pt x="100824" y="78740"/>
                </a:cubicBezTo>
                <a:cubicBezTo>
                  <a:pt x="86232" y="84048"/>
                  <a:pt x="61010" y="84201"/>
                  <a:pt x="40486" y="85255"/>
                </a:cubicBezTo>
                <a:cubicBezTo>
                  <a:pt x="24484" y="86080"/>
                  <a:pt x="11023" y="87820"/>
                  <a:pt x="5156" y="91338"/>
                </a:cubicBezTo>
                <a:cubicBezTo>
                  <a:pt x="1257" y="93675"/>
                  <a:pt x="0" y="98742"/>
                  <a:pt x="2337" y="102628"/>
                </a:cubicBezTo>
                <a:cubicBezTo>
                  <a:pt x="4673" y="106539"/>
                  <a:pt x="9728" y="107809"/>
                  <a:pt x="13639" y="1054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 rot="0" flipH="0" flipV="0">
            <a:off x="9953815" y="10727236"/>
            <a:ext cx="202919" cy="78752"/>
          </a:xfrm>
          <a:custGeom>
            <a:pathLst>
              <a:path w="202919" h="78752">
                <a:moveTo>
                  <a:pt x="990" y="10820"/>
                </a:moveTo>
                <a:cubicBezTo>
                  <a:pt x="2044" y="15557"/>
                  <a:pt x="4838" y="19367"/>
                  <a:pt x="8698" y="22491"/>
                </a:cubicBezTo>
                <a:cubicBezTo>
                  <a:pt x="12394" y="25475"/>
                  <a:pt x="17296" y="27749"/>
                  <a:pt x="21081" y="30416"/>
                </a:cubicBezTo>
                <a:cubicBezTo>
                  <a:pt x="70598" y="65264"/>
                  <a:pt x="151751" y="78752"/>
                  <a:pt x="199706" y="30784"/>
                </a:cubicBezTo>
                <a:cubicBezTo>
                  <a:pt x="202919" y="27571"/>
                  <a:pt x="202919" y="22351"/>
                  <a:pt x="199706" y="19138"/>
                </a:cubicBezTo>
                <a:cubicBezTo>
                  <a:pt x="196493" y="15925"/>
                  <a:pt x="191261" y="15925"/>
                  <a:pt x="188048" y="19138"/>
                </a:cubicBezTo>
                <a:cubicBezTo>
                  <a:pt x="145769" y="61416"/>
                  <a:pt x="74230" y="47662"/>
                  <a:pt x="30568" y="16941"/>
                </a:cubicBezTo>
                <a:cubicBezTo>
                  <a:pt x="27507" y="14782"/>
                  <a:pt x="23672" y="12915"/>
                  <a:pt x="20408" y="10681"/>
                </a:cubicBezTo>
                <a:cubicBezTo>
                  <a:pt x="18973" y="9690"/>
                  <a:pt x="17423" y="8852"/>
                  <a:pt x="17080" y="7239"/>
                </a:cubicBezTo>
                <a:cubicBezTo>
                  <a:pt x="16077" y="2807"/>
                  <a:pt x="11683" y="0"/>
                  <a:pt x="7238" y="991"/>
                </a:cubicBezTo>
                <a:cubicBezTo>
                  <a:pt x="2806" y="1981"/>
                  <a:pt x="0" y="6376"/>
                  <a:pt x="990" y="1082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 rot="0" flipH="0" flipV="0">
            <a:off x="9676485" y="10615817"/>
            <a:ext cx="285774" cy="251852"/>
          </a:xfrm>
          <a:custGeom>
            <a:pathLst>
              <a:path w="285774" h="251852">
                <a:moveTo>
                  <a:pt x="266661" y="56222"/>
                </a:moveTo>
                <a:lnTo>
                  <a:pt x="266699" y="56247"/>
                </a:lnTo>
                <a:close/>
                <a:moveTo>
                  <a:pt x="267181" y="56488"/>
                </a:moveTo>
                <a:lnTo>
                  <a:pt x="267257" y="56501"/>
                </a:lnTo>
                <a:lnTo>
                  <a:pt x="267092" y="56450"/>
                </a:lnTo>
                <a:close/>
                <a:moveTo>
                  <a:pt x="262458" y="50622"/>
                </a:moveTo>
                <a:cubicBezTo>
                  <a:pt x="262166" y="49187"/>
                  <a:pt x="262229" y="47650"/>
                  <a:pt x="262763" y="46177"/>
                </a:cubicBezTo>
                <a:cubicBezTo>
                  <a:pt x="264287" y="41897"/>
                  <a:pt x="269010" y="39662"/>
                  <a:pt x="273290" y="41186"/>
                </a:cubicBezTo>
                <a:cubicBezTo>
                  <a:pt x="276478" y="42329"/>
                  <a:pt x="277798" y="44031"/>
                  <a:pt x="278560" y="45262"/>
                </a:cubicBezTo>
                <a:cubicBezTo>
                  <a:pt x="279462" y="46723"/>
                  <a:pt x="279868" y="48272"/>
                  <a:pt x="279843" y="49974"/>
                </a:cubicBezTo>
                <a:cubicBezTo>
                  <a:pt x="279830" y="50774"/>
                  <a:pt x="279716" y="51650"/>
                  <a:pt x="279424" y="52578"/>
                </a:cubicBezTo>
                <a:cubicBezTo>
                  <a:pt x="279310" y="52971"/>
                  <a:pt x="279132" y="53403"/>
                  <a:pt x="278929" y="53848"/>
                </a:cubicBezTo>
                <a:cubicBezTo>
                  <a:pt x="278751" y="54241"/>
                  <a:pt x="278090" y="54813"/>
                  <a:pt x="278027" y="56045"/>
                </a:cubicBezTo>
                <a:cubicBezTo>
                  <a:pt x="277328" y="67982"/>
                  <a:pt x="278980" y="85482"/>
                  <a:pt x="279310" y="96354"/>
                </a:cubicBezTo>
                <a:cubicBezTo>
                  <a:pt x="279729" y="109701"/>
                  <a:pt x="285774" y="169290"/>
                  <a:pt x="281888" y="206831"/>
                </a:cubicBezTo>
                <a:cubicBezTo>
                  <a:pt x="280796" y="217486"/>
                  <a:pt x="278840" y="226490"/>
                  <a:pt x="275982" y="232663"/>
                </a:cubicBezTo>
                <a:cubicBezTo>
                  <a:pt x="273226" y="238644"/>
                  <a:pt x="269391" y="242403"/>
                  <a:pt x="265163" y="244093"/>
                </a:cubicBezTo>
                <a:cubicBezTo>
                  <a:pt x="245770" y="251852"/>
                  <a:pt x="229476" y="245667"/>
                  <a:pt x="214795" y="234479"/>
                </a:cubicBezTo>
                <a:cubicBezTo>
                  <a:pt x="202412" y="225055"/>
                  <a:pt x="191325" y="211835"/>
                  <a:pt x="180111" y="203199"/>
                </a:cubicBezTo>
                <a:cubicBezTo>
                  <a:pt x="158584" y="186663"/>
                  <a:pt x="143281" y="166508"/>
                  <a:pt x="128790" y="145782"/>
                </a:cubicBezTo>
                <a:cubicBezTo>
                  <a:pt x="115024" y="126135"/>
                  <a:pt x="101993" y="105955"/>
                  <a:pt x="84366" y="88327"/>
                </a:cubicBezTo>
                <a:cubicBezTo>
                  <a:pt x="59372" y="63334"/>
                  <a:pt x="21958" y="43103"/>
                  <a:pt x="2527" y="13957"/>
                </a:cubicBezTo>
                <a:cubicBezTo>
                  <a:pt x="0" y="10172"/>
                  <a:pt x="1028" y="5054"/>
                  <a:pt x="4813" y="2514"/>
                </a:cubicBezTo>
                <a:cubicBezTo>
                  <a:pt x="8598" y="0"/>
                  <a:pt x="13716" y="1028"/>
                  <a:pt x="16230" y="4813"/>
                </a:cubicBezTo>
                <a:cubicBezTo>
                  <a:pt x="35115" y="33121"/>
                  <a:pt x="71742" y="52400"/>
                  <a:pt x="96024" y="76669"/>
                </a:cubicBezTo>
                <a:cubicBezTo>
                  <a:pt x="114350" y="95007"/>
                  <a:pt x="127977" y="115899"/>
                  <a:pt x="142278" y="136346"/>
                </a:cubicBezTo>
                <a:cubicBezTo>
                  <a:pt x="155841" y="155713"/>
                  <a:pt x="170040" y="174662"/>
                  <a:pt x="190157" y="190156"/>
                </a:cubicBezTo>
                <a:cubicBezTo>
                  <a:pt x="201345" y="198766"/>
                  <a:pt x="212420" y="211962"/>
                  <a:pt x="224777" y="221372"/>
                </a:cubicBezTo>
                <a:cubicBezTo>
                  <a:pt x="234823" y="229018"/>
                  <a:pt x="245783" y="234098"/>
                  <a:pt x="259041" y="228802"/>
                </a:cubicBezTo>
                <a:cubicBezTo>
                  <a:pt x="259549" y="228586"/>
                  <a:pt x="259791" y="227989"/>
                  <a:pt x="260159" y="227405"/>
                </a:cubicBezTo>
                <a:cubicBezTo>
                  <a:pt x="260845" y="226300"/>
                  <a:pt x="261429" y="224966"/>
                  <a:pt x="261962" y="223468"/>
                </a:cubicBezTo>
                <a:cubicBezTo>
                  <a:pt x="263664" y="218667"/>
                  <a:pt x="264769" y="212355"/>
                  <a:pt x="265506" y="205154"/>
                </a:cubicBezTo>
                <a:cubicBezTo>
                  <a:pt x="269302" y="168350"/>
                  <a:pt x="263258" y="109943"/>
                  <a:pt x="262851" y="96874"/>
                </a:cubicBezTo>
                <a:cubicBezTo>
                  <a:pt x="262496" y="85597"/>
                  <a:pt x="260845" y="67448"/>
                  <a:pt x="261581" y="55079"/>
                </a:cubicBezTo>
                <a:cubicBezTo>
                  <a:pt x="261670" y="53479"/>
                  <a:pt x="262039" y="51930"/>
                  <a:pt x="262458" y="506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 rot="0" flipH="0" flipV="0">
            <a:off x="9406453" y="9679619"/>
            <a:ext cx="59219" cy="238987"/>
          </a:xfrm>
          <a:custGeom>
            <a:pathLst>
              <a:path w="59219" h="238987">
                <a:moveTo>
                  <a:pt x="42151" y="7238"/>
                </a:moveTo>
                <a:cubicBezTo>
                  <a:pt x="34443" y="41934"/>
                  <a:pt x="21958" y="76846"/>
                  <a:pt x="17996" y="112559"/>
                </a:cubicBezTo>
                <a:cubicBezTo>
                  <a:pt x="16828" y="123087"/>
                  <a:pt x="19266" y="133425"/>
                  <a:pt x="21870" y="143699"/>
                </a:cubicBezTo>
                <a:cubicBezTo>
                  <a:pt x="23965" y="152005"/>
                  <a:pt x="26238" y="160285"/>
                  <a:pt x="25184" y="168693"/>
                </a:cubicBezTo>
                <a:cubicBezTo>
                  <a:pt x="23876" y="179246"/>
                  <a:pt x="18009" y="187501"/>
                  <a:pt x="12726" y="195883"/>
                </a:cubicBezTo>
                <a:cubicBezTo>
                  <a:pt x="5969" y="206551"/>
                  <a:pt x="0" y="217334"/>
                  <a:pt x="0" y="230758"/>
                </a:cubicBezTo>
                <a:cubicBezTo>
                  <a:pt x="0" y="235291"/>
                  <a:pt x="3683" y="238987"/>
                  <a:pt x="8230" y="238987"/>
                </a:cubicBezTo>
                <a:cubicBezTo>
                  <a:pt x="12776" y="238987"/>
                  <a:pt x="16472" y="235291"/>
                  <a:pt x="16472" y="230758"/>
                </a:cubicBezTo>
                <a:cubicBezTo>
                  <a:pt x="16472" y="220636"/>
                  <a:pt x="21565" y="212724"/>
                  <a:pt x="26645" y="204672"/>
                </a:cubicBezTo>
                <a:cubicBezTo>
                  <a:pt x="33198" y="194296"/>
                  <a:pt x="39904" y="183806"/>
                  <a:pt x="41529" y="170737"/>
                </a:cubicBezTo>
                <a:cubicBezTo>
                  <a:pt x="42836" y="160298"/>
                  <a:pt x="40450" y="149985"/>
                  <a:pt x="37846" y="139660"/>
                </a:cubicBezTo>
                <a:cubicBezTo>
                  <a:pt x="35725" y="131304"/>
                  <a:pt x="33427" y="122934"/>
                  <a:pt x="34366" y="114387"/>
                </a:cubicBezTo>
                <a:cubicBezTo>
                  <a:pt x="38265" y="79259"/>
                  <a:pt x="50647" y="44957"/>
                  <a:pt x="58229" y="10806"/>
                </a:cubicBezTo>
                <a:cubicBezTo>
                  <a:pt x="59219" y="6375"/>
                  <a:pt x="56413" y="1968"/>
                  <a:pt x="51968" y="977"/>
                </a:cubicBezTo>
                <a:cubicBezTo>
                  <a:pt x="47535" y="0"/>
                  <a:pt x="43128" y="2794"/>
                  <a:pt x="42151" y="7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 rot="0" flipH="0" flipV="0">
            <a:off x="9294707" y="10224802"/>
            <a:ext cx="228345" cy="276211"/>
          </a:xfrm>
          <a:custGeom>
            <a:pathLst>
              <a:path w="228345" h="276211">
                <a:moveTo>
                  <a:pt x="20459" y="6146"/>
                </a:moveTo>
                <a:cubicBezTo>
                  <a:pt x="16218" y="16229"/>
                  <a:pt x="10922" y="25259"/>
                  <a:pt x="6096" y="34924"/>
                </a:cubicBezTo>
                <a:cubicBezTo>
                  <a:pt x="0" y="47141"/>
                  <a:pt x="4711" y="63232"/>
                  <a:pt x="17018" y="79793"/>
                </a:cubicBezTo>
                <a:cubicBezTo>
                  <a:pt x="40702" y="111632"/>
                  <a:pt x="91452" y="147382"/>
                  <a:pt x="103377" y="159308"/>
                </a:cubicBezTo>
                <a:cubicBezTo>
                  <a:pt x="140639" y="196557"/>
                  <a:pt x="176669" y="236193"/>
                  <a:pt x="213473" y="272998"/>
                </a:cubicBezTo>
                <a:cubicBezTo>
                  <a:pt x="216686" y="276211"/>
                  <a:pt x="221906" y="276211"/>
                  <a:pt x="225119" y="272998"/>
                </a:cubicBezTo>
                <a:cubicBezTo>
                  <a:pt x="228345" y="269785"/>
                  <a:pt x="228345" y="264565"/>
                  <a:pt x="225119" y="261352"/>
                </a:cubicBezTo>
                <a:cubicBezTo>
                  <a:pt x="188327" y="224535"/>
                  <a:pt x="152285" y="184911"/>
                  <a:pt x="115023" y="147662"/>
                </a:cubicBezTo>
                <a:cubicBezTo>
                  <a:pt x="103339" y="135978"/>
                  <a:pt x="53440" y="101142"/>
                  <a:pt x="30250" y="69950"/>
                </a:cubicBezTo>
                <a:cubicBezTo>
                  <a:pt x="25843" y="64057"/>
                  <a:pt x="22452" y="58330"/>
                  <a:pt x="20776" y="52970"/>
                </a:cubicBezTo>
                <a:cubicBezTo>
                  <a:pt x="19570" y="49072"/>
                  <a:pt x="19253" y="45452"/>
                  <a:pt x="20827" y="42290"/>
                </a:cubicBezTo>
                <a:cubicBezTo>
                  <a:pt x="25818" y="32307"/>
                  <a:pt x="31266" y="22948"/>
                  <a:pt x="35635" y="12546"/>
                </a:cubicBezTo>
                <a:cubicBezTo>
                  <a:pt x="37413" y="8355"/>
                  <a:pt x="35444" y="3518"/>
                  <a:pt x="31254" y="1752"/>
                </a:cubicBezTo>
                <a:cubicBezTo>
                  <a:pt x="27062" y="0"/>
                  <a:pt x="22224" y="1955"/>
                  <a:pt x="20459" y="61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 rot="0" flipH="0" flipV="0">
            <a:off x="8725730" y="10094876"/>
            <a:ext cx="265137" cy="642251"/>
          </a:xfrm>
          <a:custGeom>
            <a:pathLst>
              <a:path w="265137" h="642251">
                <a:moveTo>
                  <a:pt x="132943" y="1333"/>
                </a:moveTo>
                <a:cubicBezTo>
                  <a:pt x="59372" y="23977"/>
                  <a:pt x="22657" y="84390"/>
                  <a:pt x="11201" y="153999"/>
                </a:cubicBezTo>
                <a:cubicBezTo>
                  <a:pt x="0" y="222122"/>
                  <a:pt x="13157" y="298995"/>
                  <a:pt x="38798" y="356183"/>
                </a:cubicBezTo>
                <a:cubicBezTo>
                  <a:pt x="63983" y="412368"/>
                  <a:pt x="110452" y="468997"/>
                  <a:pt x="150113" y="516089"/>
                </a:cubicBezTo>
                <a:cubicBezTo>
                  <a:pt x="183184" y="555370"/>
                  <a:pt x="225119" y="590028"/>
                  <a:pt x="248373" y="636536"/>
                </a:cubicBezTo>
                <a:cubicBezTo>
                  <a:pt x="250405" y="640600"/>
                  <a:pt x="255358" y="642251"/>
                  <a:pt x="259422" y="640219"/>
                </a:cubicBezTo>
                <a:cubicBezTo>
                  <a:pt x="263486" y="638187"/>
                  <a:pt x="265137" y="633234"/>
                  <a:pt x="263105" y="629170"/>
                </a:cubicBezTo>
                <a:cubicBezTo>
                  <a:pt x="239280" y="581507"/>
                  <a:pt x="196608" y="545731"/>
                  <a:pt x="162711" y="505472"/>
                </a:cubicBezTo>
                <a:cubicBezTo>
                  <a:pt x="123990" y="459498"/>
                  <a:pt x="78422" y="404316"/>
                  <a:pt x="53835" y="349439"/>
                </a:cubicBezTo>
                <a:cubicBezTo>
                  <a:pt x="29388" y="294918"/>
                  <a:pt x="16789" y="221639"/>
                  <a:pt x="27457" y="156679"/>
                </a:cubicBezTo>
                <a:cubicBezTo>
                  <a:pt x="37897" y="93242"/>
                  <a:pt x="70752" y="37705"/>
                  <a:pt x="137781" y="17081"/>
                </a:cubicBezTo>
                <a:cubicBezTo>
                  <a:pt x="142137" y="15747"/>
                  <a:pt x="144576" y="11124"/>
                  <a:pt x="143242" y="6794"/>
                </a:cubicBezTo>
                <a:cubicBezTo>
                  <a:pt x="141896" y="2437"/>
                  <a:pt x="137286" y="0"/>
                  <a:pt x="132943" y="13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 rot="0" flipH="0" flipV="0">
            <a:off x="9555565" y="10592795"/>
            <a:ext cx="359016" cy="409688"/>
          </a:xfrm>
          <a:custGeom>
            <a:pathLst>
              <a:path w="359016" h="409688">
                <a:moveTo>
                  <a:pt x="15189" y="14528"/>
                </a:moveTo>
                <a:cubicBezTo>
                  <a:pt x="14618" y="15251"/>
                  <a:pt x="13919" y="15874"/>
                  <a:pt x="13119" y="16382"/>
                </a:cubicBezTo>
                <a:cubicBezTo>
                  <a:pt x="13983" y="15848"/>
                  <a:pt x="14669" y="15226"/>
                  <a:pt x="15189" y="14528"/>
                </a:cubicBezTo>
                <a:moveTo>
                  <a:pt x="341286" y="398766"/>
                </a:moveTo>
                <a:cubicBezTo>
                  <a:pt x="341147" y="399757"/>
                  <a:pt x="341185" y="400950"/>
                  <a:pt x="341642" y="402335"/>
                </a:cubicBezTo>
                <a:cubicBezTo>
                  <a:pt x="341261" y="401141"/>
                  <a:pt x="341147" y="399934"/>
                  <a:pt x="341286" y="398766"/>
                </a:cubicBezTo>
                <a:moveTo>
                  <a:pt x="352907" y="392238"/>
                </a:moveTo>
                <a:cubicBezTo>
                  <a:pt x="354901" y="393153"/>
                  <a:pt x="356526" y="394867"/>
                  <a:pt x="357288" y="397115"/>
                </a:cubicBezTo>
                <a:cubicBezTo>
                  <a:pt x="359016" y="402347"/>
                  <a:pt x="356247" y="405154"/>
                  <a:pt x="354164" y="406602"/>
                </a:cubicBezTo>
                <a:cubicBezTo>
                  <a:pt x="353174" y="407300"/>
                  <a:pt x="349325" y="409688"/>
                  <a:pt x="344449" y="406526"/>
                </a:cubicBezTo>
                <a:cubicBezTo>
                  <a:pt x="340588" y="404024"/>
                  <a:pt x="318172" y="383170"/>
                  <a:pt x="311060" y="375347"/>
                </a:cubicBezTo>
                <a:cubicBezTo>
                  <a:pt x="286664" y="348525"/>
                  <a:pt x="263080" y="320940"/>
                  <a:pt x="241185" y="292226"/>
                </a:cubicBezTo>
                <a:cubicBezTo>
                  <a:pt x="192138" y="227837"/>
                  <a:pt x="130492" y="172058"/>
                  <a:pt x="81965" y="106653"/>
                </a:cubicBezTo>
                <a:cubicBezTo>
                  <a:pt x="65811" y="84873"/>
                  <a:pt x="47675" y="64680"/>
                  <a:pt x="30695" y="43458"/>
                </a:cubicBezTo>
                <a:cubicBezTo>
                  <a:pt x="21462" y="31927"/>
                  <a:pt x="9843" y="23290"/>
                  <a:pt x="5068" y="18782"/>
                </a:cubicBezTo>
                <a:cubicBezTo>
                  <a:pt x="2439" y="16306"/>
                  <a:pt x="1156" y="14084"/>
                  <a:pt x="699" y="12776"/>
                </a:cubicBezTo>
                <a:cubicBezTo>
                  <a:pt x="0" y="10680"/>
                  <a:pt x="127" y="8864"/>
                  <a:pt x="597" y="7328"/>
                </a:cubicBezTo>
                <a:cubicBezTo>
                  <a:pt x="1207" y="5283"/>
                  <a:pt x="2451" y="3479"/>
                  <a:pt x="4737" y="2209"/>
                </a:cubicBezTo>
                <a:cubicBezTo>
                  <a:pt x="8713" y="0"/>
                  <a:pt x="13742" y="1435"/>
                  <a:pt x="15950" y="5410"/>
                </a:cubicBezTo>
                <a:cubicBezTo>
                  <a:pt x="16192" y="5842"/>
                  <a:pt x="16395" y="6312"/>
                  <a:pt x="16535" y="6781"/>
                </a:cubicBezTo>
                <a:cubicBezTo>
                  <a:pt x="20370" y="9931"/>
                  <a:pt x="34404" y="21716"/>
                  <a:pt x="43548" y="33171"/>
                </a:cubicBezTo>
                <a:cubicBezTo>
                  <a:pt x="60654" y="54545"/>
                  <a:pt x="78930" y="74903"/>
                  <a:pt x="95199" y="96824"/>
                </a:cubicBezTo>
                <a:cubicBezTo>
                  <a:pt x="143674" y="162190"/>
                  <a:pt x="205282" y="217905"/>
                  <a:pt x="254291" y="282243"/>
                </a:cubicBezTo>
                <a:cubicBezTo>
                  <a:pt x="275881" y="310577"/>
                  <a:pt x="299173" y="337781"/>
                  <a:pt x="323252" y="364260"/>
                </a:cubicBezTo>
                <a:cubicBezTo>
                  <a:pt x="329145" y="370750"/>
                  <a:pt x="349402" y="389089"/>
                  <a:pt x="352907" y="392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Freeform 3370"/>
          <p:cNvSpPr/>
          <p:nvPr/>
        </p:nvSpPr>
        <p:spPr>
          <a:xfrm rot="0" flipH="0" flipV="0">
            <a:off x="8999272" y="10752429"/>
            <a:ext cx="508317" cy="508011"/>
          </a:xfrm>
          <a:custGeom>
            <a:pathLst>
              <a:path w="508317" h="508011">
                <a:moveTo>
                  <a:pt x="6680" y="17538"/>
                </a:moveTo>
                <a:cubicBezTo>
                  <a:pt x="2362" y="16129"/>
                  <a:pt x="0" y="11493"/>
                  <a:pt x="1397" y="7188"/>
                </a:cubicBezTo>
                <a:cubicBezTo>
                  <a:pt x="2642" y="3327"/>
                  <a:pt x="4966" y="1816"/>
                  <a:pt x="6718" y="1067"/>
                </a:cubicBezTo>
                <a:cubicBezTo>
                  <a:pt x="9004" y="101"/>
                  <a:pt x="11480" y="0"/>
                  <a:pt x="14134" y="1283"/>
                </a:cubicBezTo>
                <a:cubicBezTo>
                  <a:pt x="15417" y="1905"/>
                  <a:pt x="17170" y="3238"/>
                  <a:pt x="18757" y="5524"/>
                </a:cubicBezTo>
                <a:cubicBezTo>
                  <a:pt x="20700" y="8344"/>
                  <a:pt x="23113" y="14478"/>
                  <a:pt x="25196" y="16865"/>
                </a:cubicBezTo>
                <a:cubicBezTo>
                  <a:pt x="32080" y="24726"/>
                  <a:pt x="45656" y="40893"/>
                  <a:pt x="53530" y="48780"/>
                </a:cubicBezTo>
                <a:cubicBezTo>
                  <a:pt x="86245" y="81482"/>
                  <a:pt x="118211" y="114680"/>
                  <a:pt x="149885" y="148475"/>
                </a:cubicBezTo>
                <a:cubicBezTo>
                  <a:pt x="174688" y="174941"/>
                  <a:pt x="203580" y="197776"/>
                  <a:pt x="230352" y="222020"/>
                </a:cubicBezTo>
                <a:cubicBezTo>
                  <a:pt x="240245" y="230961"/>
                  <a:pt x="245998" y="242810"/>
                  <a:pt x="254838" y="252475"/>
                </a:cubicBezTo>
                <a:cubicBezTo>
                  <a:pt x="304507" y="306742"/>
                  <a:pt x="358660" y="361898"/>
                  <a:pt x="414477" y="409752"/>
                </a:cubicBezTo>
                <a:cubicBezTo>
                  <a:pt x="422376" y="416521"/>
                  <a:pt x="459117" y="454951"/>
                  <a:pt x="483793" y="477417"/>
                </a:cubicBezTo>
                <a:cubicBezTo>
                  <a:pt x="491502" y="484428"/>
                  <a:pt x="500328" y="490841"/>
                  <a:pt x="501471" y="491654"/>
                </a:cubicBezTo>
                <a:cubicBezTo>
                  <a:pt x="505358" y="492327"/>
                  <a:pt x="508317" y="495705"/>
                  <a:pt x="508317" y="499782"/>
                </a:cubicBezTo>
                <a:cubicBezTo>
                  <a:pt x="508317" y="504316"/>
                  <a:pt x="504621" y="508011"/>
                  <a:pt x="500074" y="508011"/>
                </a:cubicBezTo>
                <a:cubicBezTo>
                  <a:pt x="498589" y="508011"/>
                  <a:pt x="496468" y="507631"/>
                  <a:pt x="493966" y="506348"/>
                </a:cubicBezTo>
                <a:cubicBezTo>
                  <a:pt x="491299" y="505002"/>
                  <a:pt x="487387" y="502220"/>
                  <a:pt x="482675" y="498321"/>
                </a:cubicBezTo>
                <a:cubicBezTo>
                  <a:pt x="459396" y="479030"/>
                  <a:pt x="412775" y="429995"/>
                  <a:pt x="403770" y="422261"/>
                </a:cubicBezTo>
                <a:cubicBezTo>
                  <a:pt x="347433" y="373976"/>
                  <a:pt x="292798" y="318362"/>
                  <a:pt x="242684" y="263600"/>
                </a:cubicBezTo>
                <a:cubicBezTo>
                  <a:pt x="234187" y="254329"/>
                  <a:pt x="228790" y="242823"/>
                  <a:pt x="219303" y="234225"/>
                </a:cubicBezTo>
                <a:cubicBezTo>
                  <a:pt x="192188" y="209701"/>
                  <a:pt x="162991" y="186536"/>
                  <a:pt x="137870" y="159739"/>
                </a:cubicBezTo>
                <a:cubicBezTo>
                  <a:pt x="106324" y="126084"/>
                  <a:pt x="74472" y="93001"/>
                  <a:pt x="41884" y="60425"/>
                </a:cubicBezTo>
                <a:cubicBezTo>
                  <a:pt x="33807" y="52336"/>
                  <a:pt x="19849" y="35787"/>
                  <a:pt x="12788" y="27723"/>
                </a:cubicBezTo>
                <a:cubicBezTo>
                  <a:pt x="11252" y="25958"/>
                  <a:pt x="9448" y="22770"/>
                  <a:pt x="7772" y="19569"/>
                </a:cubicBezTo>
                <a:cubicBezTo>
                  <a:pt x="7454" y="18947"/>
                  <a:pt x="7060" y="18236"/>
                  <a:pt x="6680" y="175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" name="Freeform 3371"/>
          <p:cNvSpPr/>
          <p:nvPr/>
        </p:nvSpPr>
        <p:spPr>
          <a:xfrm rot="0" flipH="0" flipV="0">
            <a:off x="9024453" y="10819962"/>
            <a:ext cx="211480" cy="463727"/>
          </a:xfrm>
          <a:custGeom>
            <a:pathLst>
              <a:path w="211480" h="463727">
                <a:moveTo>
                  <a:pt x="26568" y="8928"/>
                </a:moveTo>
                <a:lnTo>
                  <a:pt x="26618" y="10845"/>
                </a:lnTo>
                <a:cubicBezTo>
                  <a:pt x="27088" y="25590"/>
                  <a:pt x="30390" y="99821"/>
                  <a:pt x="30771" y="111251"/>
                </a:cubicBezTo>
                <a:cubicBezTo>
                  <a:pt x="32257" y="156082"/>
                  <a:pt x="21514" y="210248"/>
                  <a:pt x="19025" y="262623"/>
                </a:cubicBezTo>
                <a:cubicBezTo>
                  <a:pt x="16688" y="312483"/>
                  <a:pt x="21743" y="360806"/>
                  <a:pt x="54901" y="396735"/>
                </a:cubicBezTo>
                <a:cubicBezTo>
                  <a:pt x="68731" y="411708"/>
                  <a:pt x="86029" y="423824"/>
                  <a:pt x="104761" y="431850"/>
                </a:cubicBezTo>
                <a:cubicBezTo>
                  <a:pt x="115823" y="436600"/>
                  <a:pt x="127088" y="438861"/>
                  <a:pt x="138581" y="442302"/>
                </a:cubicBezTo>
                <a:cubicBezTo>
                  <a:pt x="148043" y="445147"/>
                  <a:pt x="155422" y="446684"/>
                  <a:pt x="161137" y="446925"/>
                </a:cubicBezTo>
                <a:cubicBezTo>
                  <a:pt x="164959" y="447103"/>
                  <a:pt x="167766" y="446862"/>
                  <a:pt x="169658" y="445515"/>
                </a:cubicBezTo>
                <a:cubicBezTo>
                  <a:pt x="171081" y="444487"/>
                  <a:pt x="171576" y="442785"/>
                  <a:pt x="171957" y="440766"/>
                </a:cubicBezTo>
                <a:cubicBezTo>
                  <a:pt x="172668" y="437019"/>
                  <a:pt x="172529" y="432422"/>
                  <a:pt x="172097" y="427113"/>
                </a:cubicBezTo>
                <a:cubicBezTo>
                  <a:pt x="170027" y="401662"/>
                  <a:pt x="161137" y="362572"/>
                  <a:pt x="175069" y="320738"/>
                </a:cubicBezTo>
                <a:cubicBezTo>
                  <a:pt x="187553" y="283324"/>
                  <a:pt x="195008" y="244512"/>
                  <a:pt x="195008" y="204876"/>
                </a:cubicBezTo>
                <a:cubicBezTo>
                  <a:pt x="195008" y="200316"/>
                  <a:pt x="198691" y="196621"/>
                  <a:pt x="203237" y="196621"/>
                </a:cubicBezTo>
                <a:cubicBezTo>
                  <a:pt x="207784" y="196621"/>
                  <a:pt x="211480" y="200316"/>
                  <a:pt x="211480" y="204876"/>
                </a:cubicBezTo>
                <a:cubicBezTo>
                  <a:pt x="211480" y="246278"/>
                  <a:pt x="203732" y="286854"/>
                  <a:pt x="190702" y="325945"/>
                </a:cubicBezTo>
                <a:cubicBezTo>
                  <a:pt x="177634" y="365201"/>
                  <a:pt x="186575" y="401891"/>
                  <a:pt x="188518" y="425767"/>
                </a:cubicBezTo>
                <a:cubicBezTo>
                  <a:pt x="189229" y="434416"/>
                  <a:pt x="189013" y="441642"/>
                  <a:pt x="187337" y="447179"/>
                </a:cubicBezTo>
                <a:cubicBezTo>
                  <a:pt x="185813" y="452196"/>
                  <a:pt x="183158" y="456094"/>
                  <a:pt x="179260" y="458901"/>
                </a:cubicBezTo>
                <a:cubicBezTo>
                  <a:pt x="175729" y="461429"/>
                  <a:pt x="171017" y="463130"/>
                  <a:pt x="164642" y="463397"/>
                </a:cubicBezTo>
                <a:cubicBezTo>
                  <a:pt x="157390" y="463727"/>
                  <a:pt x="147408" y="462152"/>
                  <a:pt x="133857" y="458088"/>
                </a:cubicBezTo>
                <a:cubicBezTo>
                  <a:pt x="121741" y="454456"/>
                  <a:pt x="109918" y="451992"/>
                  <a:pt x="98272" y="446989"/>
                </a:cubicBezTo>
                <a:cubicBezTo>
                  <a:pt x="77431" y="438061"/>
                  <a:pt x="58178" y="424573"/>
                  <a:pt x="42798" y="407911"/>
                </a:cubicBezTo>
                <a:cubicBezTo>
                  <a:pt x="6617" y="368706"/>
                  <a:pt x="0" y="316255"/>
                  <a:pt x="2566" y="261835"/>
                </a:cubicBezTo>
                <a:cubicBezTo>
                  <a:pt x="5029" y="209918"/>
                  <a:pt x="15773" y="156248"/>
                  <a:pt x="14300" y="111810"/>
                </a:cubicBezTo>
                <a:cubicBezTo>
                  <a:pt x="13919" y="100367"/>
                  <a:pt x="10617" y="26123"/>
                  <a:pt x="10160" y="11366"/>
                </a:cubicBezTo>
                <a:cubicBezTo>
                  <a:pt x="10084" y="9270"/>
                  <a:pt x="10109" y="8027"/>
                  <a:pt x="10135" y="7785"/>
                </a:cubicBezTo>
                <a:cubicBezTo>
                  <a:pt x="10808" y="1004"/>
                  <a:pt x="16726" y="419"/>
                  <a:pt x="17704" y="343"/>
                </a:cubicBezTo>
                <a:cubicBezTo>
                  <a:pt x="22238" y="0"/>
                  <a:pt x="26213" y="3379"/>
                  <a:pt x="26556" y="7925"/>
                </a:cubicBezTo>
                <a:cubicBezTo>
                  <a:pt x="26580" y="8255"/>
                  <a:pt x="26593" y="8598"/>
                  <a:pt x="26568" y="89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2" name="Freeform 3372"/>
          <p:cNvSpPr/>
          <p:nvPr/>
        </p:nvSpPr>
        <p:spPr>
          <a:xfrm rot="0" flipH="0" flipV="0">
            <a:off x="9235677" y="10210195"/>
            <a:ext cx="70789" cy="60058"/>
          </a:xfrm>
          <a:custGeom>
            <a:pathLst>
              <a:path w="70789" h="60058">
                <a:moveTo>
                  <a:pt x="2222" y="13449"/>
                </a:moveTo>
                <a:cubicBezTo>
                  <a:pt x="10718" y="28574"/>
                  <a:pt x="41655" y="49999"/>
                  <a:pt x="57708" y="58025"/>
                </a:cubicBezTo>
                <a:cubicBezTo>
                  <a:pt x="61772" y="60058"/>
                  <a:pt x="66725" y="58394"/>
                  <a:pt x="68757" y="54330"/>
                </a:cubicBezTo>
                <a:cubicBezTo>
                  <a:pt x="70789" y="50266"/>
                  <a:pt x="69150" y="45313"/>
                  <a:pt x="65074" y="43281"/>
                </a:cubicBezTo>
                <a:cubicBezTo>
                  <a:pt x="51193" y="36347"/>
                  <a:pt x="23939" y="18478"/>
                  <a:pt x="16598" y="5385"/>
                </a:cubicBezTo>
                <a:cubicBezTo>
                  <a:pt x="14363" y="1423"/>
                  <a:pt x="9346" y="0"/>
                  <a:pt x="5384" y="2235"/>
                </a:cubicBezTo>
                <a:cubicBezTo>
                  <a:pt x="1422" y="4458"/>
                  <a:pt x="0" y="9487"/>
                  <a:pt x="2222" y="134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3" name="Freeform 3373"/>
          <p:cNvSpPr/>
          <p:nvPr/>
        </p:nvSpPr>
        <p:spPr>
          <a:xfrm rot="0" flipH="0" flipV="0">
            <a:off x="10144922" y="10191949"/>
            <a:ext cx="1235316" cy="882281"/>
          </a:xfrm>
          <a:custGeom>
            <a:pathLst>
              <a:path w="1235316" h="882281">
                <a:moveTo>
                  <a:pt x="16878" y="870267"/>
                </a:moveTo>
                <a:cubicBezTo>
                  <a:pt x="17144" y="871028"/>
                  <a:pt x="17284" y="871790"/>
                  <a:pt x="17322" y="872565"/>
                </a:cubicBezTo>
                <a:cubicBezTo>
                  <a:pt x="17284" y="871740"/>
                  <a:pt x="17131" y="870978"/>
                  <a:pt x="16878" y="870267"/>
                </a:cubicBezTo>
                <a:moveTo>
                  <a:pt x="21513" y="854380"/>
                </a:moveTo>
                <a:cubicBezTo>
                  <a:pt x="38506" y="838975"/>
                  <a:pt x="57441" y="827138"/>
                  <a:pt x="75158" y="812660"/>
                </a:cubicBezTo>
                <a:cubicBezTo>
                  <a:pt x="144728" y="755726"/>
                  <a:pt x="204228" y="686994"/>
                  <a:pt x="272998" y="629691"/>
                </a:cubicBezTo>
                <a:cubicBezTo>
                  <a:pt x="343560" y="570890"/>
                  <a:pt x="408546" y="507200"/>
                  <a:pt x="478294" y="448196"/>
                </a:cubicBezTo>
                <a:cubicBezTo>
                  <a:pt x="515048" y="417081"/>
                  <a:pt x="558393" y="388874"/>
                  <a:pt x="592353" y="354914"/>
                </a:cubicBezTo>
                <a:cubicBezTo>
                  <a:pt x="624077" y="323215"/>
                  <a:pt x="654252" y="287350"/>
                  <a:pt x="687996" y="257810"/>
                </a:cubicBezTo>
                <a:cubicBezTo>
                  <a:pt x="762380" y="192723"/>
                  <a:pt x="842441" y="133541"/>
                  <a:pt x="917257" y="70244"/>
                </a:cubicBezTo>
                <a:cubicBezTo>
                  <a:pt x="959802" y="34239"/>
                  <a:pt x="1035303" y="5029"/>
                  <a:pt x="1105852" y="2032"/>
                </a:cubicBezTo>
                <a:cubicBezTo>
                  <a:pt x="1153858" y="0"/>
                  <a:pt x="1199489" y="10122"/>
                  <a:pt x="1231480" y="37541"/>
                </a:cubicBezTo>
                <a:cubicBezTo>
                  <a:pt x="1234922" y="40500"/>
                  <a:pt x="1235316" y="45707"/>
                  <a:pt x="1232369" y="49162"/>
                </a:cubicBezTo>
                <a:cubicBezTo>
                  <a:pt x="1229410" y="52603"/>
                  <a:pt x="1224203" y="53010"/>
                  <a:pt x="1220761" y="50051"/>
                </a:cubicBezTo>
                <a:cubicBezTo>
                  <a:pt x="1191729" y="25171"/>
                  <a:pt x="1150124" y="16637"/>
                  <a:pt x="1106563" y="18491"/>
                </a:cubicBezTo>
                <a:cubicBezTo>
                  <a:pt x="1039761" y="21323"/>
                  <a:pt x="968171" y="48730"/>
                  <a:pt x="927887" y="82817"/>
                </a:cubicBezTo>
                <a:cubicBezTo>
                  <a:pt x="853147" y="146075"/>
                  <a:pt x="773162" y="205194"/>
                  <a:pt x="698842" y="270218"/>
                </a:cubicBezTo>
                <a:cubicBezTo>
                  <a:pt x="665378" y="299517"/>
                  <a:pt x="635456" y="335102"/>
                  <a:pt x="604011" y="366560"/>
                </a:cubicBezTo>
                <a:cubicBezTo>
                  <a:pt x="569734" y="400837"/>
                  <a:pt x="526033" y="429374"/>
                  <a:pt x="488936" y="460769"/>
                </a:cubicBezTo>
                <a:cubicBezTo>
                  <a:pt x="419163" y="519798"/>
                  <a:pt x="354139" y="583514"/>
                  <a:pt x="283552" y="642341"/>
                </a:cubicBezTo>
                <a:cubicBezTo>
                  <a:pt x="214731" y="699681"/>
                  <a:pt x="155206" y="768439"/>
                  <a:pt x="85584" y="825411"/>
                </a:cubicBezTo>
                <a:cubicBezTo>
                  <a:pt x="68008" y="839800"/>
                  <a:pt x="49186" y="851484"/>
                  <a:pt x="32346" y="866800"/>
                </a:cubicBezTo>
                <a:cubicBezTo>
                  <a:pt x="30962" y="868032"/>
                  <a:pt x="20408" y="873975"/>
                  <a:pt x="16066" y="877328"/>
                </a:cubicBezTo>
                <a:cubicBezTo>
                  <a:pt x="15177" y="878725"/>
                  <a:pt x="13881" y="879868"/>
                  <a:pt x="12243" y="880554"/>
                </a:cubicBezTo>
                <a:cubicBezTo>
                  <a:pt x="8039" y="882281"/>
                  <a:pt x="3213" y="880287"/>
                  <a:pt x="1473" y="876083"/>
                </a:cubicBezTo>
                <a:cubicBezTo>
                  <a:pt x="661" y="874102"/>
                  <a:pt x="0" y="870597"/>
                  <a:pt x="3074" y="866940"/>
                </a:cubicBezTo>
                <a:cubicBezTo>
                  <a:pt x="4026" y="865810"/>
                  <a:pt x="6338" y="863917"/>
                  <a:pt x="9309" y="861962"/>
                </a:cubicBezTo>
                <a:cubicBezTo>
                  <a:pt x="13437" y="859269"/>
                  <a:pt x="20865" y="854761"/>
                  <a:pt x="21513" y="85438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4" name="Freeform 3374"/>
          <p:cNvSpPr/>
          <p:nvPr/>
        </p:nvSpPr>
        <p:spPr>
          <a:xfrm rot="0" flipH="0" flipV="0">
            <a:off x="10370786" y="10261863"/>
            <a:ext cx="1117206" cy="1163091"/>
          </a:xfrm>
          <a:custGeom>
            <a:pathLst>
              <a:path w="1117206" h="1163091">
                <a:moveTo>
                  <a:pt x="1018362" y="15570"/>
                </a:moveTo>
                <a:cubicBezTo>
                  <a:pt x="1078687" y="65849"/>
                  <a:pt x="1100391" y="143395"/>
                  <a:pt x="1094752" y="220840"/>
                </a:cubicBezTo>
                <a:cubicBezTo>
                  <a:pt x="1089050" y="298945"/>
                  <a:pt x="1055573" y="377113"/>
                  <a:pt x="1004850" y="427837"/>
                </a:cubicBezTo>
                <a:cubicBezTo>
                  <a:pt x="924446" y="508228"/>
                  <a:pt x="828078" y="568680"/>
                  <a:pt x="739229" y="638479"/>
                </a:cubicBezTo>
                <a:cubicBezTo>
                  <a:pt x="592150" y="754036"/>
                  <a:pt x="451955" y="867612"/>
                  <a:pt x="292138" y="965288"/>
                </a:cubicBezTo>
                <a:cubicBezTo>
                  <a:pt x="233210" y="1001293"/>
                  <a:pt x="172390" y="1038212"/>
                  <a:pt x="116167" y="1077137"/>
                </a:cubicBezTo>
                <a:cubicBezTo>
                  <a:pt x="82563" y="1100403"/>
                  <a:pt x="45885" y="1132954"/>
                  <a:pt x="6655" y="1146035"/>
                </a:cubicBezTo>
                <a:cubicBezTo>
                  <a:pt x="2337" y="1147470"/>
                  <a:pt x="0" y="1152131"/>
                  <a:pt x="1448" y="1156449"/>
                </a:cubicBezTo>
                <a:cubicBezTo>
                  <a:pt x="2883" y="1160767"/>
                  <a:pt x="7544" y="1163091"/>
                  <a:pt x="11862" y="1161656"/>
                </a:cubicBezTo>
                <a:cubicBezTo>
                  <a:pt x="52489" y="1148117"/>
                  <a:pt x="90742" y="1114780"/>
                  <a:pt x="125540" y="1090688"/>
                </a:cubicBezTo>
                <a:cubicBezTo>
                  <a:pt x="181496" y="1051940"/>
                  <a:pt x="242062" y="1015199"/>
                  <a:pt x="300724" y="979347"/>
                </a:cubicBezTo>
                <a:cubicBezTo>
                  <a:pt x="461112" y="881328"/>
                  <a:pt x="601815" y="767397"/>
                  <a:pt x="749402" y="651433"/>
                </a:cubicBezTo>
                <a:cubicBezTo>
                  <a:pt x="838759" y="581228"/>
                  <a:pt x="935635" y="520344"/>
                  <a:pt x="1016496" y="439496"/>
                </a:cubicBezTo>
                <a:cubicBezTo>
                  <a:pt x="1069809" y="386181"/>
                  <a:pt x="1105191" y="304126"/>
                  <a:pt x="1111186" y="222033"/>
                </a:cubicBezTo>
                <a:cubicBezTo>
                  <a:pt x="1117206" y="139267"/>
                  <a:pt x="1093368" y="56629"/>
                  <a:pt x="1028915" y="2921"/>
                </a:cubicBezTo>
                <a:cubicBezTo>
                  <a:pt x="1025423" y="0"/>
                  <a:pt x="1020216" y="483"/>
                  <a:pt x="1017308" y="3975"/>
                </a:cubicBezTo>
                <a:cubicBezTo>
                  <a:pt x="1014400" y="7455"/>
                  <a:pt x="1014883" y="12662"/>
                  <a:pt x="1018362" y="155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5" name="Freeform 3375"/>
          <p:cNvSpPr/>
          <p:nvPr/>
        </p:nvSpPr>
        <p:spPr>
          <a:xfrm rot="0" flipH="0" flipV="0">
            <a:off x="9919161" y="11042088"/>
            <a:ext cx="487679" cy="536739"/>
          </a:xfrm>
          <a:custGeom>
            <a:pathLst>
              <a:path w="487679" h="536739">
                <a:moveTo>
                  <a:pt x="215404" y="55016"/>
                </a:moveTo>
                <a:lnTo>
                  <a:pt x="215303" y="55041"/>
                </a:lnTo>
                <a:lnTo>
                  <a:pt x="215366" y="55028"/>
                </a:lnTo>
                <a:close/>
                <a:moveTo>
                  <a:pt x="214960" y="55117"/>
                </a:moveTo>
                <a:lnTo>
                  <a:pt x="214795" y="55142"/>
                </a:lnTo>
                <a:lnTo>
                  <a:pt x="214858" y="55130"/>
                </a:lnTo>
                <a:close/>
                <a:moveTo>
                  <a:pt x="221474" y="49174"/>
                </a:moveTo>
                <a:cubicBezTo>
                  <a:pt x="222376" y="51029"/>
                  <a:pt x="223608" y="53607"/>
                  <a:pt x="223989" y="54877"/>
                </a:cubicBezTo>
                <a:cubicBezTo>
                  <a:pt x="227672" y="67157"/>
                  <a:pt x="229120" y="71043"/>
                  <a:pt x="234352" y="84124"/>
                </a:cubicBezTo>
                <a:cubicBezTo>
                  <a:pt x="250913" y="125526"/>
                  <a:pt x="269709" y="167195"/>
                  <a:pt x="296302" y="203212"/>
                </a:cubicBezTo>
                <a:cubicBezTo>
                  <a:pt x="328865" y="247332"/>
                  <a:pt x="373125" y="311200"/>
                  <a:pt x="418375" y="343140"/>
                </a:cubicBezTo>
                <a:cubicBezTo>
                  <a:pt x="429297" y="350849"/>
                  <a:pt x="440219" y="362356"/>
                  <a:pt x="451712" y="368617"/>
                </a:cubicBezTo>
                <a:cubicBezTo>
                  <a:pt x="458647" y="372401"/>
                  <a:pt x="464958" y="374497"/>
                  <a:pt x="470038" y="377037"/>
                </a:cubicBezTo>
                <a:cubicBezTo>
                  <a:pt x="475284" y="379678"/>
                  <a:pt x="479449" y="382815"/>
                  <a:pt x="482421" y="387362"/>
                </a:cubicBezTo>
                <a:cubicBezTo>
                  <a:pt x="485317" y="391781"/>
                  <a:pt x="487183" y="397649"/>
                  <a:pt x="487183" y="406285"/>
                </a:cubicBezTo>
                <a:cubicBezTo>
                  <a:pt x="487183" y="412152"/>
                  <a:pt x="487679" y="419112"/>
                  <a:pt x="484618" y="424484"/>
                </a:cubicBezTo>
                <a:cubicBezTo>
                  <a:pt x="479525" y="433387"/>
                  <a:pt x="470356" y="441159"/>
                  <a:pt x="459713" y="448614"/>
                </a:cubicBezTo>
                <a:cubicBezTo>
                  <a:pt x="445972" y="458228"/>
                  <a:pt x="429576" y="467423"/>
                  <a:pt x="419213" y="479856"/>
                </a:cubicBezTo>
                <a:cubicBezTo>
                  <a:pt x="416825" y="482713"/>
                  <a:pt x="416317" y="485685"/>
                  <a:pt x="416127" y="488632"/>
                </a:cubicBezTo>
                <a:cubicBezTo>
                  <a:pt x="415924" y="491616"/>
                  <a:pt x="416038" y="494613"/>
                  <a:pt x="415873" y="497572"/>
                </a:cubicBezTo>
                <a:cubicBezTo>
                  <a:pt x="415594" y="502652"/>
                  <a:pt x="414603" y="507618"/>
                  <a:pt x="411593" y="512457"/>
                </a:cubicBezTo>
                <a:cubicBezTo>
                  <a:pt x="408786" y="517003"/>
                  <a:pt x="404087" y="521588"/>
                  <a:pt x="395782" y="525741"/>
                </a:cubicBezTo>
                <a:cubicBezTo>
                  <a:pt x="386384" y="530453"/>
                  <a:pt x="367384" y="531735"/>
                  <a:pt x="357110" y="532535"/>
                </a:cubicBezTo>
                <a:cubicBezTo>
                  <a:pt x="344016" y="533539"/>
                  <a:pt x="329107" y="536739"/>
                  <a:pt x="316089" y="533831"/>
                </a:cubicBezTo>
                <a:cubicBezTo>
                  <a:pt x="291350" y="528332"/>
                  <a:pt x="266432" y="508444"/>
                  <a:pt x="247344" y="492835"/>
                </a:cubicBezTo>
                <a:cubicBezTo>
                  <a:pt x="207086" y="459891"/>
                  <a:pt x="170472" y="426186"/>
                  <a:pt x="138404" y="384606"/>
                </a:cubicBezTo>
                <a:cubicBezTo>
                  <a:pt x="126606" y="369302"/>
                  <a:pt x="116090" y="353110"/>
                  <a:pt x="104267" y="337857"/>
                </a:cubicBezTo>
                <a:cubicBezTo>
                  <a:pt x="84175" y="311924"/>
                  <a:pt x="65519" y="286879"/>
                  <a:pt x="47472" y="259397"/>
                </a:cubicBezTo>
                <a:cubicBezTo>
                  <a:pt x="35001" y="240359"/>
                  <a:pt x="19329" y="215036"/>
                  <a:pt x="9982" y="189166"/>
                </a:cubicBezTo>
                <a:cubicBezTo>
                  <a:pt x="3429" y="171017"/>
                  <a:pt x="0" y="152577"/>
                  <a:pt x="2413" y="135686"/>
                </a:cubicBezTo>
                <a:cubicBezTo>
                  <a:pt x="7328" y="101320"/>
                  <a:pt x="31470" y="76186"/>
                  <a:pt x="64859" y="67284"/>
                </a:cubicBezTo>
                <a:cubicBezTo>
                  <a:pt x="69151" y="66128"/>
                  <a:pt x="73901" y="66230"/>
                  <a:pt x="78676" y="66509"/>
                </a:cubicBezTo>
                <a:cubicBezTo>
                  <a:pt x="82601" y="66750"/>
                  <a:pt x="86614" y="67690"/>
                  <a:pt x="89725" y="65518"/>
                </a:cubicBezTo>
                <a:cubicBezTo>
                  <a:pt x="95529" y="61467"/>
                  <a:pt x="99758" y="55930"/>
                  <a:pt x="103810" y="50292"/>
                </a:cubicBezTo>
                <a:cubicBezTo>
                  <a:pt x="108674" y="43548"/>
                  <a:pt x="113284" y="36589"/>
                  <a:pt x="119062" y="30810"/>
                </a:cubicBezTo>
                <a:cubicBezTo>
                  <a:pt x="127965" y="21908"/>
                  <a:pt x="144145" y="11671"/>
                  <a:pt x="160312" y="5893"/>
                </a:cubicBezTo>
                <a:cubicBezTo>
                  <a:pt x="171843" y="1778"/>
                  <a:pt x="183388" y="0"/>
                  <a:pt x="192557" y="1842"/>
                </a:cubicBezTo>
                <a:cubicBezTo>
                  <a:pt x="200406" y="3416"/>
                  <a:pt x="206070" y="6795"/>
                  <a:pt x="211404" y="10719"/>
                </a:cubicBezTo>
                <a:cubicBezTo>
                  <a:pt x="215442" y="13691"/>
                  <a:pt x="219226" y="17082"/>
                  <a:pt x="224319" y="19622"/>
                </a:cubicBezTo>
                <a:cubicBezTo>
                  <a:pt x="228383" y="21654"/>
                  <a:pt x="230034" y="26607"/>
                  <a:pt x="228002" y="30671"/>
                </a:cubicBezTo>
                <a:cubicBezTo>
                  <a:pt x="225970" y="34735"/>
                  <a:pt x="221017" y="36386"/>
                  <a:pt x="216953" y="34354"/>
                </a:cubicBezTo>
                <a:cubicBezTo>
                  <a:pt x="212014" y="31890"/>
                  <a:pt x="208039" y="28855"/>
                  <a:pt x="204127" y="25870"/>
                </a:cubicBezTo>
                <a:cubicBezTo>
                  <a:pt x="199822" y="22581"/>
                  <a:pt x="195720" y="19279"/>
                  <a:pt x="189331" y="17996"/>
                </a:cubicBezTo>
                <a:cubicBezTo>
                  <a:pt x="182639" y="16650"/>
                  <a:pt x="174269" y="18402"/>
                  <a:pt x="165862" y="21412"/>
                </a:cubicBezTo>
                <a:cubicBezTo>
                  <a:pt x="152108" y="26315"/>
                  <a:pt x="138290" y="34887"/>
                  <a:pt x="130708" y="42469"/>
                </a:cubicBezTo>
                <a:cubicBezTo>
                  <a:pt x="125565" y="47625"/>
                  <a:pt x="121513" y="53886"/>
                  <a:pt x="117183" y="59918"/>
                </a:cubicBezTo>
                <a:cubicBezTo>
                  <a:pt x="112039" y="67055"/>
                  <a:pt x="106515" y="73875"/>
                  <a:pt x="99187" y="79018"/>
                </a:cubicBezTo>
                <a:cubicBezTo>
                  <a:pt x="94716" y="82143"/>
                  <a:pt x="89522" y="83184"/>
                  <a:pt x="84010" y="83210"/>
                </a:cubicBezTo>
                <a:cubicBezTo>
                  <a:pt x="79019" y="83222"/>
                  <a:pt x="73685" y="81978"/>
                  <a:pt x="69100" y="83197"/>
                </a:cubicBezTo>
                <a:cubicBezTo>
                  <a:pt x="42253" y="90360"/>
                  <a:pt x="22669" y="110375"/>
                  <a:pt x="18732" y="138010"/>
                </a:cubicBezTo>
                <a:cubicBezTo>
                  <a:pt x="16675" y="152412"/>
                  <a:pt x="19875" y="168084"/>
                  <a:pt x="25476" y="183578"/>
                </a:cubicBezTo>
                <a:cubicBezTo>
                  <a:pt x="34366" y="208190"/>
                  <a:pt x="49377" y="232244"/>
                  <a:pt x="61252" y="250354"/>
                </a:cubicBezTo>
                <a:cubicBezTo>
                  <a:pt x="79070" y="277481"/>
                  <a:pt x="97472" y="302183"/>
                  <a:pt x="117284" y="327761"/>
                </a:cubicBezTo>
                <a:cubicBezTo>
                  <a:pt x="129121" y="343026"/>
                  <a:pt x="139649" y="359231"/>
                  <a:pt x="151447" y="374535"/>
                </a:cubicBezTo>
                <a:cubicBezTo>
                  <a:pt x="182740" y="415099"/>
                  <a:pt x="218490" y="447928"/>
                  <a:pt x="257771" y="480085"/>
                </a:cubicBezTo>
                <a:cubicBezTo>
                  <a:pt x="275043" y="494220"/>
                  <a:pt x="297280" y="512762"/>
                  <a:pt x="319671" y="517765"/>
                </a:cubicBezTo>
                <a:cubicBezTo>
                  <a:pt x="331151" y="520318"/>
                  <a:pt x="344296" y="516991"/>
                  <a:pt x="355853" y="516102"/>
                </a:cubicBezTo>
                <a:cubicBezTo>
                  <a:pt x="364463" y="515429"/>
                  <a:pt x="380529" y="514946"/>
                  <a:pt x="388416" y="510996"/>
                </a:cubicBezTo>
                <a:cubicBezTo>
                  <a:pt x="392949" y="508736"/>
                  <a:pt x="395807" y="506500"/>
                  <a:pt x="397445" y="504011"/>
                </a:cubicBezTo>
                <a:cubicBezTo>
                  <a:pt x="399846" y="500341"/>
                  <a:pt x="399477" y="496417"/>
                  <a:pt x="399528" y="492505"/>
                </a:cubicBezTo>
                <a:cubicBezTo>
                  <a:pt x="399617" y="484707"/>
                  <a:pt x="400214" y="476922"/>
                  <a:pt x="406564" y="469302"/>
                </a:cubicBezTo>
                <a:cubicBezTo>
                  <a:pt x="416038" y="457936"/>
                  <a:pt x="429945" y="448817"/>
                  <a:pt x="443064" y="440016"/>
                </a:cubicBezTo>
                <a:cubicBezTo>
                  <a:pt x="454354" y="432459"/>
                  <a:pt x="465149" y="425347"/>
                  <a:pt x="470305" y="416305"/>
                </a:cubicBezTo>
                <a:cubicBezTo>
                  <a:pt x="471016" y="415073"/>
                  <a:pt x="470877" y="413549"/>
                  <a:pt x="470864" y="412089"/>
                </a:cubicBezTo>
                <a:cubicBezTo>
                  <a:pt x="470851" y="410107"/>
                  <a:pt x="470712" y="408126"/>
                  <a:pt x="470712" y="406285"/>
                </a:cubicBezTo>
                <a:cubicBezTo>
                  <a:pt x="470712" y="401814"/>
                  <a:pt x="470140" y="398677"/>
                  <a:pt x="468642" y="396391"/>
                </a:cubicBezTo>
                <a:cubicBezTo>
                  <a:pt x="467244" y="394245"/>
                  <a:pt x="465111" y="393001"/>
                  <a:pt x="462647" y="391781"/>
                </a:cubicBezTo>
                <a:cubicBezTo>
                  <a:pt x="457440" y="389165"/>
                  <a:pt x="450950" y="386981"/>
                  <a:pt x="443826" y="383095"/>
                </a:cubicBezTo>
                <a:cubicBezTo>
                  <a:pt x="431812" y="376529"/>
                  <a:pt x="420280" y="364654"/>
                  <a:pt x="408875" y="356602"/>
                </a:cubicBezTo>
                <a:cubicBezTo>
                  <a:pt x="362342" y="323760"/>
                  <a:pt x="316521" y="258355"/>
                  <a:pt x="283044" y="212991"/>
                </a:cubicBezTo>
                <a:cubicBezTo>
                  <a:pt x="255624" y="175856"/>
                  <a:pt x="236143" y="132943"/>
                  <a:pt x="219061" y="90245"/>
                </a:cubicBezTo>
                <a:cubicBezTo>
                  <a:pt x="213576" y="76542"/>
                  <a:pt x="212064" y="72478"/>
                  <a:pt x="208216" y="59613"/>
                </a:cubicBezTo>
                <a:cubicBezTo>
                  <a:pt x="207556" y="57428"/>
                  <a:pt x="205232" y="53937"/>
                  <a:pt x="204559" y="51613"/>
                </a:cubicBezTo>
                <a:cubicBezTo>
                  <a:pt x="203936" y="49416"/>
                  <a:pt x="203975" y="47460"/>
                  <a:pt x="204330" y="45974"/>
                </a:cubicBezTo>
                <a:cubicBezTo>
                  <a:pt x="205194" y="42278"/>
                  <a:pt x="207442" y="39319"/>
                  <a:pt x="212725" y="38811"/>
                </a:cubicBezTo>
                <a:cubicBezTo>
                  <a:pt x="217258" y="38367"/>
                  <a:pt x="221284" y="41682"/>
                  <a:pt x="221715" y="46215"/>
                </a:cubicBezTo>
                <a:cubicBezTo>
                  <a:pt x="221817" y="47244"/>
                  <a:pt x="221715" y="48247"/>
                  <a:pt x="221474" y="491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6" name="Freeform 3376"/>
          <p:cNvSpPr/>
          <p:nvPr/>
        </p:nvSpPr>
        <p:spPr>
          <a:xfrm rot="0" flipH="0" flipV="0">
            <a:off x="9711961" y="11242373"/>
            <a:ext cx="238962" cy="123290"/>
          </a:xfrm>
          <a:custGeom>
            <a:pathLst>
              <a:path w="238962" h="123290">
                <a:moveTo>
                  <a:pt x="13487" y="121716"/>
                </a:moveTo>
                <a:lnTo>
                  <a:pt x="13411" y="121754"/>
                </a:lnTo>
                <a:lnTo>
                  <a:pt x="13462" y="121716"/>
                </a:lnTo>
                <a:close/>
                <a:moveTo>
                  <a:pt x="13195" y="121868"/>
                </a:moveTo>
                <a:lnTo>
                  <a:pt x="12840" y="122008"/>
                </a:lnTo>
                <a:cubicBezTo>
                  <a:pt x="12967" y="121969"/>
                  <a:pt x="13081" y="121919"/>
                  <a:pt x="13195" y="121868"/>
                </a:cubicBezTo>
                <a:moveTo>
                  <a:pt x="12230" y="106642"/>
                </a:moveTo>
                <a:cubicBezTo>
                  <a:pt x="13499" y="106578"/>
                  <a:pt x="15099" y="106464"/>
                  <a:pt x="15785" y="106362"/>
                </a:cubicBezTo>
                <a:cubicBezTo>
                  <a:pt x="18186" y="106019"/>
                  <a:pt x="29285" y="103136"/>
                  <a:pt x="30733" y="102768"/>
                </a:cubicBezTo>
                <a:cubicBezTo>
                  <a:pt x="48488" y="98323"/>
                  <a:pt x="65341" y="91516"/>
                  <a:pt x="82130" y="84391"/>
                </a:cubicBezTo>
                <a:cubicBezTo>
                  <a:pt x="131457" y="63462"/>
                  <a:pt x="182714" y="36309"/>
                  <a:pt x="224535" y="2857"/>
                </a:cubicBezTo>
                <a:cubicBezTo>
                  <a:pt x="228091" y="0"/>
                  <a:pt x="233285" y="584"/>
                  <a:pt x="236118" y="4127"/>
                </a:cubicBezTo>
                <a:cubicBezTo>
                  <a:pt x="238962" y="7683"/>
                  <a:pt x="238378" y="12878"/>
                  <a:pt x="234835" y="15710"/>
                </a:cubicBezTo>
                <a:cubicBezTo>
                  <a:pt x="191858" y="50089"/>
                  <a:pt x="139229" y="78054"/>
                  <a:pt x="88569" y="99555"/>
                </a:cubicBezTo>
                <a:cubicBezTo>
                  <a:pt x="70979" y="107023"/>
                  <a:pt x="53326" y="114096"/>
                  <a:pt x="34734" y="118757"/>
                </a:cubicBezTo>
                <a:cubicBezTo>
                  <a:pt x="33121" y="119164"/>
                  <a:pt x="20776" y="122300"/>
                  <a:pt x="18109" y="122668"/>
                </a:cubicBezTo>
                <a:cubicBezTo>
                  <a:pt x="16230" y="122947"/>
                  <a:pt x="11976" y="123290"/>
                  <a:pt x="9868" y="123214"/>
                </a:cubicBezTo>
                <a:cubicBezTo>
                  <a:pt x="7938" y="123138"/>
                  <a:pt x="6553" y="122681"/>
                  <a:pt x="5880" y="122376"/>
                </a:cubicBezTo>
                <a:cubicBezTo>
                  <a:pt x="2553" y="120878"/>
                  <a:pt x="1461" y="118326"/>
                  <a:pt x="1067" y="116319"/>
                </a:cubicBezTo>
                <a:cubicBezTo>
                  <a:pt x="762" y="114693"/>
                  <a:pt x="0" y="109601"/>
                  <a:pt x="6350" y="106870"/>
                </a:cubicBezTo>
                <a:cubicBezTo>
                  <a:pt x="8293" y="106057"/>
                  <a:pt x="10376" y="106019"/>
                  <a:pt x="12230" y="10664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7" name="Freeform 3377"/>
          <p:cNvSpPr/>
          <p:nvPr/>
        </p:nvSpPr>
        <p:spPr>
          <a:xfrm rot="0" flipH="0" flipV="0">
            <a:off x="9783278" y="11518549"/>
            <a:ext cx="378535" cy="155041"/>
          </a:xfrm>
          <a:custGeom>
            <a:pathLst>
              <a:path w="378535" h="155041">
                <a:moveTo>
                  <a:pt x="367868" y="16408"/>
                </a:moveTo>
                <a:lnTo>
                  <a:pt x="367880" y="16420"/>
                </a:lnTo>
                <a:close/>
                <a:moveTo>
                  <a:pt x="368350" y="16458"/>
                </a:moveTo>
                <a:lnTo>
                  <a:pt x="368388" y="16458"/>
                </a:lnTo>
                <a:lnTo>
                  <a:pt x="368261" y="16446"/>
                </a:lnTo>
                <a:close/>
                <a:moveTo>
                  <a:pt x="361226" y="5144"/>
                </a:moveTo>
                <a:cubicBezTo>
                  <a:pt x="362446" y="2121"/>
                  <a:pt x="365405" y="0"/>
                  <a:pt x="368858" y="0"/>
                </a:cubicBezTo>
                <a:cubicBezTo>
                  <a:pt x="372948" y="0"/>
                  <a:pt x="374954" y="1943"/>
                  <a:pt x="376008" y="3239"/>
                </a:cubicBezTo>
                <a:cubicBezTo>
                  <a:pt x="377710" y="5359"/>
                  <a:pt x="378535" y="8014"/>
                  <a:pt x="377481" y="11290"/>
                </a:cubicBezTo>
                <a:cubicBezTo>
                  <a:pt x="377126" y="12408"/>
                  <a:pt x="376250" y="14122"/>
                  <a:pt x="374446" y="15812"/>
                </a:cubicBezTo>
                <a:cubicBezTo>
                  <a:pt x="372440" y="17678"/>
                  <a:pt x="367906" y="20573"/>
                  <a:pt x="365798" y="21932"/>
                </a:cubicBezTo>
                <a:cubicBezTo>
                  <a:pt x="357886" y="27012"/>
                  <a:pt x="350076" y="31165"/>
                  <a:pt x="341580" y="35216"/>
                </a:cubicBezTo>
                <a:cubicBezTo>
                  <a:pt x="318300" y="46303"/>
                  <a:pt x="295186" y="57403"/>
                  <a:pt x="271590" y="68325"/>
                </a:cubicBezTo>
                <a:cubicBezTo>
                  <a:pt x="208801" y="97434"/>
                  <a:pt x="145453" y="121208"/>
                  <a:pt x="79629" y="141642"/>
                </a:cubicBezTo>
                <a:cubicBezTo>
                  <a:pt x="61392" y="147306"/>
                  <a:pt x="44641" y="151053"/>
                  <a:pt x="25642" y="151777"/>
                </a:cubicBezTo>
                <a:cubicBezTo>
                  <a:pt x="24067" y="151840"/>
                  <a:pt x="22175" y="152767"/>
                  <a:pt x="20346" y="153390"/>
                </a:cubicBezTo>
                <a:cubicBezTo>
                  <a:pt x="17780" y="154253"/>
                  <a:pt x="15253" y="154850"/>
                  <a:pt x="13132" y="154901"/>
                </a:cubicBezTo>
                <a:cubicBezTo>
                  <a:pt x="8217" y="155041"/>
                  <a:pt x="4420" y="153148"/>
                  <a:pt x="2083" y="148576"/>
                </a:cubicBezTo>
                <a:cubicBezTo>
                  <a:pt x="0" y="144538"/>
                  <a:pt x="1600" y="139559"/>
                  <a:pt x="5652" y="137489"/>
                </a:cubicBezTo>
                <a:cubicBezTo>
                  <a:pt x="8433" y="136067"/>
                  <a:pt x="11646" y="136372"/>
                  <a:pt x="14072" y="138023"/>
                </a:cubicBezTo>
                <a:cubicBezTo>
                  <a:pt x="15177" y="137693"/>
                  <a:pt x="16726" y="137210"/>
                  <a:pt x="17780" y="136854"/>
                </a:cubicBezTo>
                <a:cubicBezTo>
                  <a:pt x="20320" y="136016"/>
                  <a:pt x="22835" y="135394"/>
                  <a:pt x="25007" y="135305"/>
                </a:cubicBezTo>
                <a:cubicBezTo>
                  <a:pt x="42520" y="134645"/>
                  <a:pt x="57938" y="131114"/>
                  <a:pt x="74740" y="125907"/>
                </a:cubicBezTo>
                <a:cubicBezTo>
                  <a:pt x="139878" y="105689"/>
                  <a:pt x="202527" y="82168"/>
                  <a:pt x="264656" y="53377"/>
                </a:cubicBezTo>
                <a:cubicBezTo>
                  <a:pt x="288214" y="42468"/>
                  <a:pt x="311265" y="31406"/>
                  <a:pt x="334493" y="20345"/>
                </a:cubicBezTo>
                <a:cubicBezTo>
                  <a:pt x="342342" y="16611"/>
                  <a:pt x="349580" y="12776"/>
                  <a:pt x="356883" y="8077"/>
                </a:cubicBezTo>
                <a:cubicBezTo>
                  <a:pt x="357747" y="7519"/>
                  <a:pt x="359715" y="6160"/>
                  <a:pt x="361226" y="51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8" name="Freeform 3378"/>
          <p:cNvSpPr/>
          <p:nvPr/>
        </p:nvSpPr>
        <p:spPr>
          <a:xfrm rot="0" flipH="0" flipV="0">
            <a:off x="9834022" y="11324495"/>
            <a:ext cx="142925" cy="281190"/>
          </a:xfrm>
          <a:custGeom>
            <a:pathLst>
              <a:path w="142925" h="281190">
                <a:moveTo>
                  <a:pt x="14655" y="14516"/>
                </a:moveTo>
                <a:lnTo>
                  <a:pt x="14541" y="14630"/>
                </a:lnTo>
                <a:lnTo>
                  <a:pt x="14630" y="14554"/>
                </a:lnTo>
                <a:close/>
                <a:moveTo>
                  <a:pt x="14313" y="14846"/>
                </a:moveTo>
                <a:lnTo>
                  <a:pt x="14249" y="14896"/>
                </a:lnTo>
                <a:lnTo>
                  <a:pt x="14287" y="14871"/>
                </a:lnTo>
                <a:close/>
                <a:moveTo>
                  <a:pt x="1536" y="12485"/>
                </a:moveTo>
                <a:cubicBezTo>
                  <a:pt x="0" y="9525"/>
                  <a:pt x="355" y="5804"/>
                  <a:pt x="2718" y="3175"/>
                </a:cubicBezTo>
                <a:cubicBezTo>
                  <a:pt x="5384" y="204"/>
                  <a:pt x="8090" y="0"/>
                  <a:pt x="9741" y="64"/>
                </a:cubicBezTo>
                <a:cubicBezTo>
                  <a:pt x="12420" y="166"/>
                  <a:pt x="14921" y="1283"/>
                  <a:pt x="16674" y="4128"/>
                </a:cubicBezTo>
                <a:cubicBezTo>
                  <a:pt x="17271" y="5093"/>
                  <a:pt x="18020" y="6808"/>
                  <a:pt x="18122" y="9183"/>
                </a:cubicBezTo>
                <a:cubicBezTo>
                  <a:pt x="18236" y="11253"/>
                  <a:pt x="17664" y="15265"/>
                  <a:pt x="17804" y="17157"/>
                </a:cubicBezTo>
                <a:cubicBezTo>
                  <a:pt x="18693" y="29667"/>
                  <a:pt x="18833" y="29070"/>
                  <a:pt x="21792" y="41605"/>
                </a:cubicBezTo>
                <a:cubicBezTo>
                  <a:pt x="27824" y="67017"/>
                  <a:pt x="27431" y="66535"/>
                  <a:pt x="32968" y="91503"/>
                </a:cubicBezTo>
                <a:cubicBezTo>
                  <a:pt x="47636" y="157441"/>
                  <a:pt x="56971" y="199224"/>
                  <a:pt x="109892" y="243319"/>
                </a:cubicBezTo>
                <a:cubicBezTo>
                  <a:pt x="114273" y="246976"/>
                  <a:pt x="118972" y="252971"/>
                  <a:pt x="124103" y="258114"/>
                </a:cubicBezTo>
                <a:cubicBezTo>
                  <a:pt x="127392" y="261404"/>
                  <a:pt x="130656" y="264706"/>
                  <a:pt x="134682" y="264706"/>
                </a:cubicBezTo>
                <a:cubicBezTo>
                  <a:pt x="139242" y="264706"/>
                  <a:pt x="142925" y="268401"/>
                  <a:pt x="142925" y="272961"/>
                </a:cubicBezTo>
                <a:cubicBezTo>
                  <a:pt x="142925" y="277494"/>
                  <a:pt x="139242" y="281190"/>
                  <a:pt x="134682" y="281190"/>
                </a:cubicBezTo>
                <a:cubicBezTo>
                  <a:pt x="127951" y="281190"/>
                  <a:pt x="121614" y="277964"/>
                  <a:pt x="115899" y="272999"/>
                </a:cubicBezTo>
                <a:cubicBezTo>
                  <a:pt x="109777" y="267677"/>
                  <a:pt x="104367" y="260172"/>
                  <a:pt x="99351" y="255981"/>
                </a:cubicBezTo>
                <a:cubicBezTo>
                  <a:pt x="43128" y="209130"/>
                  <a:pt x="32460" y="165112"/>
                  <a:pt x="16890" y="95072"/>
                </a:cubicBezTo>
                <a:cubicBezTo>
                  <a:pt x="11366" y="70218"/>
                  <a:pt x="11760" y="70700"/>
                  <a:pt x="5766" y="45402"/>
                </a:cubicBezTo>
                <a:cubicBezTo>
                  <a:pt x="2489" y="31521"/>
                  <a:pt x="2362" y="32181"/>
                  <a:pt x="1371" y="18338"/>
                </a:cubicBezTo>
                <a:cubicBezTo>
                  <a:pt x="1295" y="17182"/>
                  <a:pt x="1422" y="14478"/>
                  <a:pt x="1536" y="124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" name="Freeform 3379"/>
          <p:cNvSpPr/>
          <p:nvPr/>
        </p:nvSpPr>
        <p:spPr>
          <a:xfrm rot="0" flipH="0" flipV="0">
            <a:off x="9639786" y="10990435"/>
            <a:ext cx="378777" cy="316152"/>
          </a:xfrm>
          <a:custGeom>
            <a:pathLst>
              <a:path w="378777" h="316152">
                <a:moveTo>
                  <a:pt x="17983" y="304634"/>
                </a:moveTo>
                <a:cubicBezTo>
                  <a:pt x="17958" y="306793"/>
                  <a:pt x="17094" y="308926"/>
                  <a:pt x="15393" y="310526"/>
                </a:cubicBezTo>
                <a:cubicBezTo>
                  <a:pt x="9424" y="316152"/>
                  <a:pt x="4026" y="312469"/>
                  <a:pt x="3226" y="311796"/>
                </a:cubicBezTo>
                <a:cubicBezTo>
                  <a:pt x="1969" y="310755"/>
                  <a:pt x="915" y="309345"/>
                  <a:pt x="432" y="307300"/>
                </a:cubicBezTo>
                <a:cubicBezTo>
                  <a:pt x="229" y="306386"/>
                  <a:pt x="0" y="304926"/>
                  <a:pt x="546" y="302996"/>
                </a:cubicBezTo>
                <a:cubicBezTo>
                  <a:pt x="813" y="302006"/>
                  <a:pt x="2629" y="298627"/>
                  <a:pt x="5042" y="293687"/>
                </a:cubicBezTo>
                <a:cubicBezTo>
                  <a:pt x="12662" y="278079"/>
                  <a:pt x="18046" y="267233"/>
                  <a:pt x="26326" y="252628"/>
                </a:cubicBezTo>
                <a:cubicBezTo>
                  <a:pt x="46227" y="217627"/>
                  <a:pt x="68998" y="183781"/>
                  <a:pt x="94843" y="152946"/>
                </a:cubicBezTo>
                <a:cubicBezTo>
                  <a:pt x="128345" y="112928"/>
                  <a:pt x="188594" y="39649"/>
                  <a:pt x="236905" y="18389"/>
                </a:cubicBezTo>
                <a:cubicBezTo>
                  <a:pt x="241147" y="16510"/>
                  <a:pt x="268846" y="4775"/>
                  <a:pt x="283349" y="1320"/>
                </a:cubicBezTo>
                <a:cubicBezTo>
                  <a:pt x="288937" y="0"/>
                  <a:pt x="293293" y="101"/>
                  <a:pt x="295452" y="812"/>
                </a:cubicBezTo>
                <a:cubicBezTo>
                  <a:pt x="299021" y="2019"/>
                  <a:pt x="305079" y="6756"/>
                  <a:pt x="311543" y="13627"/>
                </a:cubicBezTo>
                <a:cubicBezTo>
                  <a:pt x="323913" y="26784"/>
                  <a:pt x="339572" y="47688"/>
                  <a:pt x="343788" y="53301"/>
                </a:cubicBezTo>
                <a:cubicBezTo>
                  <a:pt x="348525" y="59639"/>
                  <a:pt x="355104" y="65494"/>
                  <a:pt x="361073" y="71628"/>
                </a:cubicBezTo>
                <a:cubicBezTo>
                  <a:pt x="368172" y="78955"/>
                  <a:pt x="374408" y="86715"/>
                  <a:pt x="377329" y="95478"/>
                </a:cubicBezTo>
                <a:cubicBezTo>
                  <a:pt x="378777" y="99796"/>
                  <a:pt x="376440" y="104457"/>
                  <a:pt x="372122" y="105905"/>
                </a:cubicBezTo>
                <a:cubicBezTo>
                  <a:pt x="367817" y="107340"/>
                  <a:pt x="363143" y="105003"/>
                  <a:pt x="361695" y="100685"/>
                </a:cubicBezTo>
                <a:cubicBezTo>
                  <a:pt x="359524" y="94157"/>
                  <a:pt x="354545" y="88569"/>
                  <a:pt x="349237" y="83108"/>
                </a:cubicBezTo>
                <a:cubicBezTo>
                  <a:pt x="342785" y="76454"/>
                  <a:pt x="335749" y="70040"/>
                  <a:pt x="330606" y="63182"/>
                </a:cubicBezTo>
                <a:cubicBezTo>
                  <a:pt x="326542" y="57785"/>
                  <a:pt x="311454" y="37604"/>
                  <a:pt x="299542" y="24917"/>
                </a:cubicBezTo>
                <a:cubicBezTo>
                  <a:pt x="297167" y="22390"/>
                  <a:pt x="294944" y="20193"/>
                  <a:pt x="292963" y="18503"/>
                </a:cubicBezTo>
                <a:cubicBezTo>
                  <a:pt x="292125" y="17780"/>
                  <a:pt x="291426" y="17119"/>
                  <a:pt x="290817" y="16738"/>
                </a:cubicBezTo>
                <a:cubicBezTo>
                  <a:pt x="289496" y="16992"/>
                  <a:pt x="285178" y="17805"/>
                  <a:pt x="281838" y="18821"/>
                </a:cubicBezTo>
                <a:cubicBezTo>
                  <a:pt x="267563" y="23164"/>
                  <a:pt x="247065" y="31915"/>
                  <a:pt x="243547" y="33464"/>
                </a:cubicBezTo>
                <a:cubicBezTo>
                  <a:pt x="197065" y="53911"/>
                  <a:pt x="139712" y="125018"/>
                  <a:pt x="107467" y="163525"/>
                </a:cubicBezTo>
                <a:cubicBezTo>
                  <a:pt x="82257" y="193611"/>
                  <a:pt x="60058" y="226631"/>
                  <a:pt x="40652" y="260781"/>
                </a:cubicBezTo>
                <a:cubicBezTo>
                  <a:pt x="32549" y="275044"/>
                  <a:pt x="27292" y="285661"/>
                  <a:pt x="19849" y="300913"/>
                </a:cubicBezTo>
                <a:cubicBezTo>
                  <a:pt x="19240" y="302171"/>
                  <a:pt x="18579" y="303479"/>
                  <a:pt x="17983" y="3046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 rot="0" flipH="0" flipV="0">
            <a:off x="9842102" y="11205085"/>
            <a:ext cx="89750" cy="105790"/>
          </a:xfrm>
          <a:custGeom>
            <a:pathLst>
              <a:path w="89750" h="105790">
                <a:moveTo>
                  <a:pt x="15481" y="91274"/>
                </a:moveTo>
                <a:cubicBezTo>
                  <a:pt x="16141" y="92035"/>
                  <a:pt x="16674" y="92937"/>
                  <a:pt x="17030" y="93953"/>
                </a:cubicBezTo>
                <a:cubicBezTo>
                  <a:pt x="16624" y="92797"/>
                  <a:pt x="16090" y="91934"/>
                  <a:pt x="15481" y="91274"/>
                </a:cubicBezTo>
                <a:moveTo>
                  <a:pt x="6261" y="88976"/>
                </a:moveTo>
                <a:cubicBezTo>
                  <a:pt x="6922" y="87858"/>
                  <a:pt x="7709" y="86487"/>
                  <a:pt x="8344" y="85267"/>
                </a:cubicBezTo>
                <a:cubicBezTo>
                  <a:pt x="11430" y="79413"/>
                  <a:pt x="15177" y="72123"/>
                  <a:pt x="18694" y="67729"/>
                </a:cubicBezTo>
                <a:cubicBezTo>
                  <a:pt x="32181" y="50863"/>
                  <a:pt x="45694" y="34734"/>
                  <a:pt x="59346" y="18046"/>
                </a:cubicBezTo>
                <a:cubicBezTo>
                  <a:pt x="61112" y="15875"/>
                  <a:pt x="66052" y="8801"/>
                  <a:pt x="70802" y="4711"/>
                </a:cubicBezTo>
                <a:cubicBezTo>
                  <a:pt x="74485" y="1549"/>
                  <a:pt x="78384" y="0"/>
                  <a:pt x="81508" y="0"/>
                </a:cubicBezTo>
                <a:cubicBezTo>
                  <a:pt x="86054" y="0"/>
                  <a:pt x="89750" y="3683"/>
                  <a:pt x="89750" y="8229"/>
                </a:cubicBezTo>
                <a:cubicBezTo>
                  <a:pt x="89750" y="12382"/>
                  <a:pt x="86651" y="15824"/>
                  <a:pt x="82651" y="16383"/>
                </a:cubicBezTo>
                <a:cubicBezTo>
                  <a:pt x="82194" y="16751"/>
                  <a:pt x="80936" y="17729"/>
                  <a:pt x="80200" y="18478"/>
                </a:cubicBezTo>
                <a:cubicBezTo>
                  <a:pt x="76682" y="22060"/>
                  <a:pt x="73418" y="26873"/>
                  <a:pt x="72097" y="28486"/>
                </a:cubicBezTo>
                <a:cubicBezTo>
                  <a:pt x="58483" y="45123"/>
                  <a:pt x="45008" y="61214"/>
                  <a:pt x="31559" y="78016"/>
                </a:cubicBezTo>
                <a:cubicBezTo>
                  <a:pt x="28015" y="82448"/>
                  <a:pt x="24370" y="90360"/>
                  <a:pt x="21500" y="95617"/>
                </a:cubicBezTo>
                <a:cubicBezTo>
                  <a:pt x="19672" y="98957"/>
                  <a:pt x="17919" y="101522"/>
                  <a:pt x="16687" y="102729"/>
                </a:cubicBezTo>
                <a:cubicBezTo>
                  <a:pt x="14021" y="105371"/>
                  <a:pt x="11227" y="105790"/>
                  <a:pt x="9233" y="105624"/>
                </a:cubicBezTo>
                <a:cubicBezTo>
                  <a:pt x="6490" y="105383"/>
                  <a:pt x="3150" y="104202"/>
                  <a:pt x="1461" y="99363"/>
                </a:cubicBezTo>
                <a:cubicBezTo>
                  <a:pt x="0" y="95172"/>
                  <a:pt x="2147" y="90576"/>
                  <a:pt x="6261" y="889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 rot="0" flipH="0" flipV="0">
            <a:off x="10568091" y="11378352"/>
            <a:ext cx="104266" cy="220789"/>
          </a:xfrm>
          <a:custGeom>
            <a:pathLst>
              <a:path w="104266" h="220789">
                <a:moveTo>
                  <a:pt x="63906" y="16929"/>
                </a:moveTo>
                <a:cubicBezTo>
                  <a:pt x="62586" y="18770"/>
                  <a:pt x="60516" y="19989"/>
                  <a:pt x="58255" y="20281"/>
                </a:cubicBezTo>
                <a:cubicBezTo>
                  <a:pt x="56210" y="22936"/>
                  <a:pt x="53289" y="26860"/>
                  <a:pt x="50317" y="31330"/>
                </a:cubicBezTo>
                <a:cubicBezTo>
                  <a:pt x="42024" y="43764"/>
                  <a:pt x="36563" y="57467"/>
                  <a:pt x="32030" y="71640"/>
                </a:cubicBezTo>
                <a:cubicBezTo>
                  <a:pt x="20904" y="106425"/>
                  <a:pt x="16548" y="139852"/>
                  <a:pt x="18136" y="176263"/>
                </a:cubicBezTo>
                <a:cubicBezTo>
                  <a:pt x="18275" y="179679"/>
                  <a:pt x="17780" y="186855"/>
                  <a:pt x="18580" y="192925"/>
                </a:cubicBezTo>
                <a:cubicBezTo>
                  <a:pt x="18783" y="194487"/>
                  <a:pt x="19520" y="196773"/>
                  <a:pt x="19710" y="197332"/>
                </a:cubicBezTo>
                <a:cubicBezTo>
                  <a:pt x="22136" y="198958"/>
                  <a:pt x="25984" y="199618"/>
                  <a:pt x="29832" y="200393"/>
                </a:cubicBezTo>
                <a:cubicBezTo>
                  <a:pt x="32436" y="200913"/>
                  <a:pt x="35078" y="201409"/>
                  <a:pt x="37579" y="201942"/>
                </a:cubicBezTo>
                <a:lnTo>
                  <a:pt x="37579" y="201269"/>
                </a:lnTo>
                <a:cubicBezTo>
                  <a:pt x="37503" y="195427"/>
                  <a:pt x="36970" y="189433"/>
                  <a:pt x="37021" y="188785"/>
                </a:cubicBezTo>
                <a:cubicBezTo>
                  <a:pt x="38316" y="171094"/>
                  <a:pt x="40640" y="152882"/>
                  <a:pt x="44730" y="135635"/>
                </a:cubicBezTo>
                <a:cubicBezTo>
                  <a:pt x="51295" y="107899"/>
                  <a:pt x="58496" y="80708"/>
                  <a:pt x="70001" y="54533"/>
                </a:cubicBezTo>
                <a:cubicBezTo>
                  <a:pt x="74307" y="44767"/>
                  <a:pt x="78853" y="33248"/>
                  <a:pt x="83933" y="23266"/>
                </a:cubicBezTo>
                <a:cubicBezTo>
                  <a:pt x="80327" y="22555"/>
                  <a:pt x="76720" y="21754"/>
                  <a:pt x="73392" y="20243"/>
                </a:cubicBezTo>
                <a:cubicBezTo>
                  <a:pt x="70319" y="18846"/>
                  <a:pt x="67182" y="17576"/>
                  <a:pt x="63906" y="16929"/>
                </a:cubicBezTo>
                <a:moveTo>
                  <a:pt x="54229" y="1905"/>
                </a:moveTo>
                <a:cubicBezTo>
                  <a:pt x="55664" y="724"/>
                  <a:pt x="57506" y="0"/>
                  <a:pt x="59512" y="0"/>
                </a:cubicBezTo>
                <a:cubicBezTo>
                  <a:pt x="66788" y="0"/>
                  <a:pt x="73646" y="2261"/>
                  <a:pt x="80212" y="5245"/>
                </a:cubicBezTo>
                <a:cubicBezTo>
                  <a:pt x="83235" y="6617"/>
                  <a:pt x="86677" y="6998"/>
                  <a:pt x="89940" y="7671"/>
                </a:cubicBezTo>
                <a:cubicBezTo>
                  <a:pt x="93242" y="8332"/>
                  <a:pt x="96417" y="9208"/>
                  <a:pt x="99275" y="10643"/>
                </a:cubicBezTo>
                <a:cubicBezTo>
                  <a:pt x="102806" y="12408"/>
                  <a:pt x="104266" y="15253"/>
                  <a:pt x="104228" y="18732"/>
                </a:cubicBezTo>
                <a:cubicBezTo>
                  <a:pt x="104228" y="20154"/>
                  <a:pt x="103834" y="21932"/>
                  <a:pt x="102882" y="23634"/>
                </a:cubicBezTo>
                <a:cubicBezTo>
                  <a:pt x="102374" y="24574"/>
                  <a:pt x="101523" y="25691"/>
                  <a:pt x="100913" y="26428"/>
                </a:cubicBezTo>
                <a:cubicBezTo>
                  <a:pt x="95008" y="36931"/>
                  <a:pt x="89915" y="50202"/>
                  <a:pt x="85089" y="61163"/>
                </a:cubicBezTo>
                <a:cubicBezTo>
                  <a:pt x="73977" y="86423"/>
                  <a:pt x="67106" y="112674"/>
                  <a:pt x="60770" y="139433"/>
                </a:cubicBezTo>
                <a:cubicBezTo>
                  <a:pt x="56909" y="155714"/>
                  <a:pt x="54724" y="172897"/>
                  <a:pt x="53480" y="189610"/>
                </a:cubicBezTo>
                <a:lnTo>
                  <a:pt x="53480" y="189623"/>
                </a:lnTo>
                <a:cubicBezTo>
                  <a:pt x="53696" y="193332"/>
                  <a:pt x="54610" y="207936"/>
                  <a:pt x="52769" y="213156"/>
                </a:cubicBezTo>
                <a:cubicBezTo>
                  <a:pt x="51626" y="216446"/>
                  <a:pt x="49594" y="218312"/>
                  <a:pt x="47714" y="219278"/>
                </a:cubicBezTo>
                <a:cubicBezTo>
                  <a:pt x="45453" y="220433"/>
                  <a:pt x="42875" y="220789"/>
                  <a:pt x="39916" y="219595"/>
                </a:cubicBezTo>
                <a:cubicBezTo>
                  <a:pt x="35624" y="217881"/>
                  <a:pt x="29032" y="217169"/>
                  <a:pt x="23178" y="215810"/>
                </a:cubicBezTo>
                <a:cubicBezTo>
                  <a:pt x="17717" y="214566"/>
                  <a:pt x="12802" y="212763"/>
                  <a:pt x="9474" y="210273"/>
                </a:cubicBezTo>
                <a:cubicBezTo>
                  <a:pt x="6439" y="208000"/>
                  <a:pt x="4077" y="203999"/>
                  <a:pt x="2908" y="198894"/>
                </a:cubicBezTo>
                <a:cubicBezTo>
                  <a:pt x="1257" y="191604"/>
                  <a:pt x="1854" y="181432"/>
                  <a:pt x="1676" y="176987"/>
                </a:cubicBezTo>
                <a:cubicBezTo>
                  <a:pt x="0" y="138569"/>
                  <a:pt x="4597" y="103314"/>
                  <a:pt x="16332" y="66611"/>
                </a:cubicBezTo>
                <a:cubicBezTo>
                  <a:pt x="21323" y="51003"/>
                  <a:pt x="27458" y="35902"/>
                  <a:pt x="36614" y="22186"/>
                </a:cubicBezTo>
                <a:cubicBezTo>
                  <a:pt x="42990" y="12611"/>
                  <a:pt x="47511" y="6782"/>
                  <a:pt x="49898" y="4572"/>
                </a:cubicBezTo>
                <a:cubicBezTo>
                  <a:pt x="51600" y="3010"/>
                  <a:pt x="53124" y="2274"/>
                  <a:pt x="54229" y="190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Freeform 3382"/>
          <p:cNvSpPr/>
          <p:nvPr/>
        </p:nvSpPr>
        <p:spPr>
          <a:xfrm rot="0" flipH="0" flipV="0">
            <a:off x="10668340" y="11393441"/>
            <a:ext cx="104215" cy="225043"/>
          </a:xfrm>
          <a:custGeom>
            <a:pathLst>
              <a:path w="104215" h="225043">
                <a:moveTo>
                  <a:pt x="62852" y="17157"/>
                </a:moveTo>
                <a:cubicBezTo>
                  <a:pt x="62129" y="18109"/>
                  <a:pt x="61278" y="19074"/>
                  <a:pt x="60351" y="20039"/>
                </a:cubicBezTo>
                <a:cubicBezTo>
                  <a:pt x="59779" y="20624"/>
                  <a:pt x="58789" y="21716"/>
                  <a:pt x="58534" y="22008"/>
                </a:cubicBezTo>
                <a:cubicBezTo>
                  <a:pt x="53836" y="34187"/>
                  <a:pt x="48324" y="45922"/>
                  <a:pt x="42583" y="57644"/>
                </a:cubicBezTo>
                <a:cubicBezTo>
                  <a:pt x="25146" y="93318"/>
                  <a:pt x="21666" y="133374"/>
                  <a:pt x="19355" y="172541"/>
                </a:cubicBezTo>
                <a:cubicBezTo>
                  <a:pt x="19114" y="176846"/>
                  <a:pt x="17171" y="189661"/>
                  <a:pt x="17806" y="200265"/>
                </a:cubicBezTo>
                <a:cubicBezTo>
                  <a:pt x="17945" y="202627"/>
                  <a:pt x="18212" y="204837"/>
                  <a:pt x="18707" y="206768"/>
                </a:cubicBezTo>
                <a:cubicBezTo>
                  <a:pt x="18771" y="206983"/>
                  <a:pt x="18847" y="207225"/>
                  <a:pt x="18936" y="207453"/>
                </a:cubicBezTo>
                <a:cubicBezTo>
                  <a:pt x="24118" y="206526"/>
                  <a:pt x="32347" y="205104"/>
                  <a:pt x="33477" y="205180"/>
                </a:cubicBezTo>
                <a:cubicBezTo>
                  <a:pt x="34938" y="205282"/>
                  <a:pt x="44514" y="206412"/>
                  <a:pt x="50330" y="207123"/>
                </a:cubicBezTo>
                <a:cubicBezTo>
                  <a:pt x="51257" y="202907"/>
                  <a:pt x="52134" y="196760"/>
                  <a:pt x="53124" y="189572"/>
                </a:cubicBezTo>
                <a:cubicBezTo>
                  <a:pt x="57099" y="160959"/>
                  <a:pt x="61087" y="117575"/>
                  <a:pt x="64782" y="103110"/>
                </a:cubicBezTo>
                <a:cubicBezTo>
                  <a:pt x="68884" y="87146"/>
                  <a:pt x="73278" y="71551"/>
                  <a:pt x="78485" y="55942"/>
                </a:cubicBezTo>
                <a:cubicBezTo>
                  <a:pt x="81394" y="47243"/>
                  <a:pt x="84213" y="40207"/>
                  <a:pt x="85927" y="34416"/>
                </a:cubicBezTo>
                <a:cubicBezTo>
                  <a:pt x="87032" y="30707"/>
                  <a:pt x="87985" y="27837"/>
                  <a:pt x="87032" y="25424"/>
                </a:cubicBezTo>
                <a:cubicBezTo>
                  <a:pt x="86626" y="24345"/>
                  <a:pt x="85635" y="23595"/>
                  <a:pt x="84289" y="22757"/>
                </a:cubicBezTo>
                <a:cubicBezTo>
                  <a:pt x="81622" y="21119"/>
                  <a:pt x="77888" y="19747"/>
                  <a:pt x="72859" y="18388"/>
                </a:cubicBezTo>
                <a:cubicBezTo>
                  <a:pt x="69468" y="17449"/>
                  <a:pt x="66192" y="17207"/>
                  <a:pt x="62852" y="17157"/>
                </a:cubicBezTo>
                <a:moveTo>
                  <a:pt x="51930" y="1917"/>
                </a:moveTo>
                <a:lnTo>
                  <a:pt x="52134" y="1765"/>
                </a:lnTo>
                <a:cubicBezTo>
                  <a:pt x="54255" y="330"/>
                  <a:pt x="56820" y="0"/>
                  <a:pt x="59106" y="698"/>
                </a:cubicBezTo>
                <a:cubicBezTo>
                  <a:pt x="65303" y="698"/>
                  <a:pt x="71068" y="813"/>
                  <a:pt x="77202" y="2489"/>
                </a:cubicBezTo>
                <a:cubicBezTo>
                  <a:pt x="92938" y="6782"/>
                  <a:pt x="99783" y="12738"/>
                  <a:pt x="102399" y="19455"/>
                </a:cubicBezTo>
                <a:cubicBezTo>
                  <a:pt x="104114" y="23862"/>
                  <a:pt x="104215" y="29031"/>
                  <a:pt x="102768" y="35254"/>
                </a:cubicBezTo>
                <a:cubicBezTo>
                  <a:pt x="101205" y="41909"/>
                  <a:pt x="97738" y="50278"/>
                  <a:pt x="94119" y="61149"/>
                </a:cubicBezTo>
                <a:cubicBezTo>
                  <a:pt x="89052" y="76389"/>
                  <a:pt x="84746" y="91604"/>
                  <a:pt x="80758" y="107200"/>
                </a:cubicBezTo>
                <a:cubicBezTo>
                  <a:pt x="77126" y="121347"/>
                  <a:pt x="73329" y="163842"/>
                  <a:pt x="69455" y="191845"/>
                </a:cubicBezTo>
                <a:cubicBezTo>
                  <a:pt x="67589" y="205256"/>
                  <a:pt x="65455" y="215632"/>
                  <a:pt x="63613" y="219341"/>
                </a:cubicBezTo>
                <a:cubicBezTo>
                  <a:pt x="62940" y="220674"/>
                  <a:pt x="60998" y="223684"/>
                  <a:pt x="56210" y="224090"/>
                </a:cubicBezTo>
                <a:cubicBezTo>
                  <a:pt x="52502" y="224395"/>
                  <a:pt x="36576" y="222058"/>
                  <a:pt x="32893" y="221677"/>
                </a:cubicBezTo>
                <a:cubicBezTo>
                  <a:pt x="31306" y="221957"/>
                  <a:pt x="19672" y="224090"/>
                  <a:pt x="17539" y="224459"/>
                </a:cubicBezTo>
                <a:cubicBezTo>
                  <a:pt x="14123" y="225043"/>
                  <a:pt x="12154" y="223874"/>
                  <a:pt x="11964" y="223786"/>
                </a:cubicBezTo>
                <a:cubicBezTo>
                  <a:pt x="7023" y="221309"/>
                  <a:pt x="3366" y="215454"/>
                  <a:pt x="2020" y="207364"/>
                </a:cubicBezTo>
                <a:cubicBezTo>
                  <a:pt x="0" y="195172"/>
                  <a:pt x="2591" y="177050"/>
                  <a:pt x="2909" y="171576"/>
                </a:cubicBezTo>
                <a:cubicBezTo>
                  <a:pt x="5347" y="130250"/>
                  <a:pt x="9385" y="88061"/>
                  <a:pt x="27788" y="50418"/>
                </a:cubicBezTo>
                <a:cubicBezTo>
                  <a:pt x="33376" y="39013"/>
                  <a:pt x="38735" y="27596"/>
                  <a:pt x="43295" y="15748"/>
                </a:cubicBezTo>
                <a:cubicBezTo>
                  <a:pt x="43993" y="13932"/>
                  <a:pt x="46381" y="11011"/>
                  <a:pt x="48006" y="9157"/>
                </a:cubicBezTo>
                <a:lnTo>
                  <a:pt x="48006" y="8941"/>
                </a:lnTo>
                <a:cubicBezTo>
                  <a:pt x="48006" y="5956"/>
                  <a:pt x="49568" y="3365"/>
                  <a:pt x="51930" y="19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3" name="Freeform 3383"/>
          <p:cNvSpPr/>
          <p:nvPr/>
        </p:nvSpPr>
        <p:spPr>
          <a:xfrm rot="0" flipH="0" flipV="0">
            <a:off x="10763748" y="11418133"/>
            <a:ext cx="96646" cy="221830"/>
          </a:xfrm>
          <a:custGeom>
            <a:pathLst>
              <a:path w="96646" h="221830">
                <a:moveTo>
                  <a:pt x="52438" y="18719"/>
                </a:moveTo>
                <a:cubicBezTo>
                  <a:pt x="48616" y="29018"/>
                  <a:pt x="39980" y="62889"/>
                  <a:pt x="38684" y="67601"/>
                </a:cubicBezTo>
                <a:cubicBezTo>
                  <a:pt x="33490" y="86676"/>
                  <a:pt x="21552" y="131228"/>
                  <a:pt x="18060" y="165759"/>
                </a:cubicBezTo>
                <a:cubicBezTo>
                  <a:pt x="16891" y="177291"/>
                  <a:pt x="16561" y="187629"/>
                  <a:pt x="18047" y="195147"/>
                </a:cubicBezTo>
                <a:cubicBezTo>
                  <a:pt x="23800" y="196671"/>
                  <a:pt x="36424" y="199986"/>
                  <a:pt x="37681" y="200379"/>
                </a:cubicBezTo>
                <a:cubicBezTo>
                  <a:pt x="39281" y="200875"/>
                  <a:pt x="41047" y="201751"/>
                  <a:pt x="42888" y="202703"/>
                </a:cubicBezTo>
                <a:cubicBezTo>
                  <a:pt x="44018" y="188759"/>
                  <a:pt x="46698" y="155751"/>
                  <a:pt x="47358" y="149503"/>
                </a:cubicBezTo>
                <a:cubicBezTo>
                  <a:pt x="49886" y="125538"/>
                  <a:pt x="54266" y="101942"/>
                  <a:pt x="61188" y="78840"/>
                </a:cubicBezTo>
                <a:cubicBezTo>
                  <a:pt x="63220" y="72097"/>
                  <a:pt x="65188" y="65328"/>
                  <a:pt x="67195" y="58584"/>
                </a:cubicBezTo>
                <a:cubicBezTo>
                  <a:pt x="68871" y="52920"/>
                  <a:pt x="70510" y="46824"/>
                  <a:pt x="72707" y="41312"/>
                </a:cubicBezTo>
                <a:cubicBezTo>
                  <a:pt x="74307" y="37324"/>
                  <a:pt x="76517" y="33489"/>
                  <a:pt x="77698" y="29336"/>
                </a:cubicBezTo>
                <a:cubicBezTo>
                  <a:pt x="78269" y="27304"/>
                  <a:pt x="78638" y="25577"/>
                  <a:pt x="78765" y="24091"/>
                </a:cubicBezTo>
                <a:cubicBezTo>
                  <a:pt x="78815" y="23506"/>
                  <a:pt x="78765" y="22744"/>
                  <a:pt x="78726" y="22300"/>
                </a:cubicBezTo>
                <a:cubicBezTo>
                  <a:pt x="78218" y="22173"/>
                  <a:pt x="77215" y="21944"/>
                  <a:pt x="76517" y="21881"/>
                </a:cubicBezTo>
                <a:cubicBezTo>
                  <a:pt x="74916" y="21703"/>
                  <a:pt x="73164" y="21690"/>
                  <a:pt x="71361" y="21665"/>
                </a:cubicBezTo>
                <a:cubicBezTo>
                  <a:pt x="64833" y="21627"/>
                  <a:pt x="57975" y="21182"/>
                  <a:pt x="52438" y="18719"/>
                </a:cubicBezTo>
                <a:moveTo>
                  <a:pt x="45809" y="4292"/>
                </a:moveTo>
                <a:cubicBezTo>
                  <a:pt x="46076" y="3924"/>
                  <a:pt x="46368" y="3556"/>
                  <a:pt x="46724" y="3213"/>
                </a:cubicBezTo>
                <a:cubicBezTo>
                  <a:pt x="49937" y="0"/>
                  <a:pt x="55155" y="0"/>
                  <a:pt x="58368" y="3213"/>
                </a:cubicBezTo>
                <a:cubicBezTo>
                  <a:pt x="59842" y="4699"/>
                  <a:pt x="62077" y="4800"/>
                  <a:pt x="64312" y="5003"/>
                </a:cubicBezTo>
                <a:cubicBezTo>
                  <a:pt x="68566" y="5359"/>
                  <a:pt x="73100" y="5092"/>
                  <a:pt x="77037" y="5385"/>
                </a:cubicBezTo>
                <a:cubicBezTo>
                  <a:pt x="83794" y="5880"/>
                  <a:pt x="89153" y="8153"/>
                  <a:pt x="92290" y="12611"/>
                </a:cubicBezTo>
                <a:cubicBezTo>
                  <a:pt x="95021" y="16497"/>
                  <a:pt x="96646" y="22960"/>
                  <a:pt x="93535" y="33857"/>
                </a:cubicBezTo>
                <a:cubicBezTo>
                  <a:pt x="92201" y="38556"/>
                  <a:pt x="89801" y="42912"/>
                  <a:pt x="88010" y="47433"/>
                </a:cubicBezTo>
                <a:cubicBezTo>
                  <a:pt x="85991" y="52475"/>
                  <a:pt x="84518" y="58088"/>
                  <a:pt x="82994" y="63257"/>
                </a:cubicBezTo>
                <a:cubicBezTo>
                  <a:pt x="80987" y="70026"/>
                  <a:pt x="79006" y="76808"/>
                  <a:pt x="76974" y="83565"/>
                </a:cubicBezTo>
                <a:cubicBezTo>
                  <a:pt x="70332" y="105688"/>
                  <a:pt x="66154" y="128281"/>
                  <a:pt x="63740" y="151243"/>
                </a:cubicBezTo>
                <a:cubicBezTo>
                  <a:pt x="62864" y="159523"/>
                  <a:pt x="60794" y="203669"/>
                  <a:pt x="58330" y="213117"/>
                </a:cubicBezTo>
                <a:cubicBezTo>
                  <a:pt x="56971" y="218324"/>
                  <a:pt x="53555" y="220102"/>
                  <a:pt x="52146" y="220585"/>
                </a:cubicBezTo>
                <a:cubicBezTo>
                  <a:pt x="48400" y="221830"/>
                  <a:pt x="44450" y="221423"/>
                  <a:pt x="40589" y="219899"/>
                </a:cubicBezTo>
                <a:cubicBezTo>
                  <a:pt x="37821" y="218807"/>
                  <a:pt x="35141" y="216839"/>
                  <a:pt x="32830" y="216127"/>
                </a:cubicBezTo>
                <a:cubicBezTo>
                  <a:pt x="31077" y="215594"/>
                  <a:pt x="12586" y="211238"/>
                  <a:pt x="8611" y="209485"/>
                </a:cubicBezTo>
                <a:cubicBezTo>
                  <a:pt x="4864" y="207860"/>
                  <a:pt x="3734" y="205129"/>
                  <a:pt x="3391" y="204100"/>
                </a:cubicBezTo>
                <a:cubicBezTo>
                  <a:pt x="305" y="194867"/>
                  <a:pt x="0" y="180504"/>
                  <a:pt x="1664" y="164095"/>
                </a:cubicBezTo>
                <a:cubicBezTo>
                  <a:pt x="5258" y="128624"/>
                  <a:pt x="17450" y="82854"/>
                  <a:pt x="22797" y="63257"/>
                </a:cubicBezTo>
                <a:cubicBezTo>
                  <a:pt x="24029" y="58711"/>
                  <a:pt x="31941" y="27977"/>
                  <a:pt x="36208" y="15278"/>
                </a:cubicBezTo>
                <a:cubicBezTo>
                  <a:pt x="37364" y="11823"/>
                  <a:pt x="38456" y="9410"/>
                  <a:pt x="39104" y="8394"/>
                </a:cubicBezTo>
                <a:cubicBezTo>
                  <a:pt x="40335" y="6502"/>
                  <a:pt x="41732" y="5613"/>
                  <a:pt x="42647" y="5156"/>
                </a:cubicBezTo>
                <a:cubicBezTo>
                  <a:pt x="43676" y="4648"/>
                  <a:pt x="44755" y="4369"/>
                  <a:pt x="45809" y="429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4" name="Freeform 3384"/>
          <p:cNvSpPr/>
          <p:nvPr/>
        </p:nvSpPr>
        <p:spPr>
          <a:xfrm rot="0" flipH="0" flipV="0">
            <a:off x="10395955" y="11351997"/>
            <a:ext cx="107188" cy="292492"/>
          </a:xfrm>
          <a:custGeom>
            <a:pathLst>
              <a:path w="107188" h="292492">
                <a:moveTo>
                  <a:pt x="85217" y="275678"/>
                </a:moveTo>
                <a:cubicBezTo>
                  <a:pt x="89179" y="274459"/>
                  <a:pt x="93510" y="276439"/>
                  <a:pt x="95173" y="280338"/>
                </a:cubicBezTo>
                <a:cubicBezTo>
                  <a:pt x="96951" y="284517"/>
                  <a:pt x="95008" y="289355"/>
                  <a:pt x="90817" y="291146"/>
                </a:cubicBezTo>
                <a:cubicBezTo>
                  <a:pt x="88099" y="292302"/>
                  <a:pt x="83617" y="292492"/>
                  <a:pt x="78448" y="291172"/>
                </a:cubicBezTo>
                <a:cubicBezTo>
                  <a:pt x="71425" y="289368"/>
                  <a:pt x="62129" y="284936"/>
                  <a:pt x="58039" y="283780"/>
                </a:cubicBezTo>
                <a:cubicBezTo>
                  <a:pt x="34100" y="276948"/>
                  <a:pt x="19825" y="272478"/>
                  <a:pt x="11583" y="263537"/>
                </a:cubicBezTo>
                <a:cubicBezTo>
                  <a:pt x="3061" y="254266"/>
                  <a:pt x="0" y="239915"/>
                  <a:pt x="1410" y="211620"/>
                </a:cubicBezTo>
                <a:cubicBezTo>
                  <a:pt x="4039" y="159131"/>
                  <a:pt x="24054" y="97561"/>
                  <a:pt x="53442" y="53454"/>
                </a:cubicBezTo>
                <a:cubicBezTo>
                  <a:pt x="64263" y="37261"/>
                  <a:pt x="81801" y="22949"/>
                  <a:pt x="90411" y="5715"/>
                </a:cubicBezTo>
                <a:cubicBezTo>
                  <a:pt x="92443" y="1651"/>
                  <a:pt x="97408" y="0"/>
                  <a:pt x="101472" y="2032"/>
                </a:cubicBezTo>
                <a:cubicBezTo>
                  <a:pt x="105549" y="4064"/>
                  <a:pt x="107188" y="9017"/>
                  <a:pt x="105156" y="13081"/>
                </a:cubicBezTo>
                <a:cubicBezTo>
                  <a:pt x="96253" y="30899"/>
                  <a:pt x="78321" y="45834"/>
                  <a:pt x="67158" y="62598"/>
                </a:cubicBezTo>
                <a:cubicBezTo>
                  <a:pt x="39307" y="104381"/>
                  <a:pt x="20359" y="162712"/>
                  <a:pt x="17869" y="212445"/>
                </a:cubicBezTo>
                <a:cubicBezTo>
                  <a:pt x="17285" y="224142"/>
                  <a:pt x="17336" y="233032"/>
                  <a:pt x="18492" y="239941"/>
                </a:cubicBezTo>
                <a:cubicBezTo>
                  <a:pt x="19381" y="245376"/>
                  <a:pt x="20930" y="249351"/>
                  <a:pt x="23711" y="252374"/>
                </a:cubicBezTo>
                <a:cubicBezTo>
                  <a:pt x="26709" y="255638"/>
                  <a:pt x="30963" y="257797"/>
                  <a:pt x="36538" y="259930"/>
                </a:cubicBezTo>
                <a:cubicBezTo>
                  <a:pt x="43346" y="262534"/>
                  <a:pt x="51918" y="264896"/>
                  <a:pt x="62573" y="267944"/>
                </a:cubicBezTo>
                <a:cubicBezTo>
                  <a:pt x="66091" y="268948"/>
                  <a:pt x="73457" y="272351"/>
                  <a:pt x="79934" y="274447"/>
                </a:cubicBezTo>
                <a:cubicBezTo>
                  <a:pt x="81788" y="275043"/>
                  <a:pt x="84557" y="275552"/>
                  <a:pt x="85217" y="2756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5" name="Freeform 3385"/>
          <p:cNvSpPr/>
          <p:nvPr/>
        </p:nvSpPr>
        <p:spPr>
          <a:xfrm rot="0" flipH="0" flipV="0">
            <a:off x="10332239" y="11474742"/>
            <a:ext cx="74764" cy="117994"/>
          </a:xfrm>
          <a:custGeom>
            <a:pathLst>
              <a:path w="74764" h="117994">
                <a:moveTo>
                  <a:pt x="43662" y="16433"/>
                </a:moveTo>
                <a:lnTo>
                  <a:pt x="43574" y="16445"/>
                </a:lnTo>
                <a:lnTo>
                  <a:pt x="43637" y="16445"/>
                </a:lnTo>
                <a:close/>
                <a:moveTo>
                  <a:pt x="43345" y="16458"/>
                </a:moveTo>
                <a:lnTo>
                  <a:pt x="42964" y="16471"/>
                </a:lnTo>
                <a:cubicBezTo>
                  <a:pt x="43091" y="16471"/>
                  <a:pt x="43218" y="16471"/>
                  <a:pt x="43345" y="16458"/>
                </a:cubicBezTo>
                <a:moveTo>
                  <a:pt x="17589" y="90461"/>
                </a:moveTo>
                <a:cubicBezTo>
                  <a:pt x="19177" y="91401"/>
                  <a:pt x="21374" y="91959"/>
                  <a:pt x="23825" y="92556"/>
                </a:cubicBezTo>
                <a:cubicBezTo>
                  <a:pt x="28397" y="93674"/>
                  <a:pt x="33757" y="94385"/>
                  <a:pt x="39103" y="95007"/>
                </a:cubicBezTo>
                <a:cubicBezTo>
                  <a:pt x="46163" y="95833"/>
                  <a:pt x="53225" y="96531"/>
                  <a:pt x="58762" y="97662"/>
                </a:cubicBezTo>
                <a:cubicBezTo>
                  <a:pt x="63677" y="98665"/>
                  <a:pt x="67626" y="100138"/>
                  <a:pt x="70141" y="101891"/>
                </a:cubicBezTo>
                <a:cubicBezTo>
                  <a:pt x="73862" y="104507"/>
                  <a:pt x="74764" y="109651"/>
                  <a:pt x="72160" y="113372"/>
                </a:cubicBezTo>
                <a:cubicBezTo>
                  <a:pt x="69557" y="117093"/>
                  <a:pt x="64413" y="117994"/>
                  <a:pt x="60692" y="115391"/>
                </a:cubicBezTo>
                <a:cubicBezTo>
                  <a:pt x="59219" y="114362"/>
                  <a:pt x="56603" y="113968"/>
                  <a:pt x="53504" y="113435"/>
                </a:cubicBezTo>
                <a:cubicBezTo>
                  <a:pt x="46722" y="112267"/>
                  <a:pt x="38113" y="111606"/>
                  <a:pt x="30175" y="110463"/>
                </a:cubicBezTo>
                <a:cubicBezTo>
                  <a:pt x="19177" y="108889"/>
                  <a:pt x="9436" y="105891"/>
                  <a:pt x="4724" y="101192"/>
                </a:cubicBezTo>
                <a:cubicBezTo>
                  <a:pt x="902" y="97370"/>
                  <a:pt x="0" y="92366"/>
                  <a:pt x="1346" y="86981"/>
                </a:cubicBezTo>
                <a:cubicBezTo>
                  <a:pt x="2324" y="83057"/>
                  <a:pt x="4889" y="78866"/>
                  <a:pt x="5867" y="76262"/>
                </a:cubicBezTo>
                <a:cubicBezTo>
                  <a:pt x="8966" y="68020"/>
                  <a:pt x="22822" y="26999"/>
                  <a:pt x="30924" y="10922"/>
                </a:cubicBezTo>
                <a:cubicBezTo>
                  <a:pt x="33350" y="6096"/>
                  <a:pt x="35839" y="3022"/>
                  <a:pt x="37389" y="1879"/>
                </a:cubicBezTo>
                <a:cubicBezTo>
                  <a:pt x="39383" y="406"/>
                  <a:pt x="41326" y="0"/>
                  <a:pt x="42964" y="0"/>
                </a:cubicBezTo>
                <a:cubicBezTo>
                  <a:pt x="47510" y="0"/>
                  <a:pt x="51205" y="3683"/>
                  <a:pt x="51205" y="8229"/>
                </a:cubicBezTo>
                <a:cubicBezTo>
                  <a:pt x="51205" y="11163"/>
                  <a:pt x="49681" y="13728"/>
                  <a:pt x="47370" y="15189"/>
                </a:cubicBezTo>
                <a:cubicBezTo>
                  <a:pt x="40297" y="25805"/>
                  <a:pt x="24587" y="73278"/>
                  <a:pt x="21298" y="82041"/>
                </a:cubicBezTo>
                <a:cubicBezTo>
                  <a:pt x="20803" y="83374"/>
                  <a:pt x="19939" y="85063"/>
                  <a:pt x="19012" y="86930"/>
                </a:cubicBezTo>
                <a:cubicBezTo>
                  <a:pt x="18542" y="87857"/>
                  <a:pt x="17970" y="89445"/>
                  <a:pt x="17589" y="904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6" name="Freeform 3386"/>
          <p:cNvSpPr/>
          <p:nvPr/>
        </p:nvSpPr>
        <p:spPr>
          <a:xfrm rot="0" flipH="0" flipV="0">
            <a:off x="10315506" y="11550935"/>
            <a:ext cx="36117" cy="30695"/>
          </a:xfrm>
          <a:custGeom>
            <a:pathLst>
              <a:path w="36117" h="30695">
                <a:moveTo>
                  <a:pt x="30530" y="13576"/>
                </a:moveTo>
                <a:cubicBezTo>
                  <a:pt x="31761" y="14211"/>
                  <a:pt x="32841" y="15163"/>
                  <a:pt x="33641" y="16408"/>
                </a:cubicBezTo>
                <a:cubicBezTo>
                  <a:pt x="36117" y="20205"/>
                  <a:pt x="35038" y="25323"/>
                  <a:pt x="31228" y="27787"/>
                </a:cubicBezTo>
                <a:cubicBezTo>
                  <a:pt x="30999" y="27939"/>
                  <a:pt x="26962" y="30695"/>
                  <a:pt x="21958" y="27647"/>
                </a:cubicBezTo>
                <a:cubicBezTo>
                  <a:pt x="18948" y="25818"/>
                  <a:pt x="4457" y="16103"/>
                  <a:pt x="3225" y="14871"/>
                </a:cubicBezTo>
                <a:cubicBezTo>
                  <a:pt x="0" y="11659"/>
                  <a:pt x="0" y="6439"/>
                  <a:pt x="3225" y="3213"/>
                </a:cubicBezTo>
                <a:cubicBezTo>
                  <a:pt x="6324" y="102"/>
                  <a:pt x="11303" y="0"/>
                  <a:pt x="14541" y="2896"/>
                </a:cubicBezTo>
                <a:lnTo>
                  <a:pt x="14668" y="3010"/>
                </a:lnTo>
                <a:cubicBezTo>
                  <a:pt x="17551" y="5169"/>
                  <a:pt x="30365" y="13475"/>
                  <a:pt x="30530" y="135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7" name="Freeform 3387"/>
          <p:cNvSpPr/>
          <p:nvPr/>
        </p:nvSpPr>
        <p:spPr>
          <a:xfrm rot="0" flipH="0" flipV="0">
            <a:off x="10498725" y="11294706"/>
            <a:ext cx="632586" cy="515340"/>
          </a:xfrm>
          <a:custGeom>
            <a:pathLst>
              <a:path w="632586" h="515340">
                <a:moveTo>
                  <a:pt x="97789" y="10223"/>
                </a:moveTo>
                <a:lnTo>
                  <a:pt x="97777" y="10413"/>
                </a:lnTo>
                <a:lnTo>
                  <a:pt x="97789" y="10311"/>
                </a:lnTo>
                <a:close/>
                <a:moveTo>
                  <a:pt x="97713" y="10959"/>
                </a:moveTo>
                <a:lnTo>
                  <a:pt x="97637" y="11340"/>
                </a:lnTo>
                <a:cubicBezTo>
                  <a:pt x="97675" y="11150"/>
                  <a:pt x="97713" y="10984"/>
                  <a:pt x="97726" y="10794"/>
                </a:cubicBezTo>
                <a:close/>
                <a:moveTo>
                  <a:pt x="97637" y="11378"/>
                </a:moveTo>
                <a:lnTo>
                  <a:pt x="97561" y="11658"/>
                </a:lnTo>
                <a:lnTo>
                  <a:pt x="97599" y="11531"/>
                </a:lnTo>
                <a:close/>
                <a:moveTo>
                  <a:pt x="97523" y="11823"/>
                </a:moveTo>
                <a:lnTo>
                  <a:pt x="97523" y="11835"/>
                </a:lnTo>
                <a:close/>
                <a:moveTo>
                  <a:pt x="93459" y="16953"/>
                </a:moveTo>
                <a:cubicBezTo>
                  <a:pt x="92290" y="17576"/>
                  <a:pt x="90982" y="17931"/>
                  <a:pt x="89573" y="17931"/>
                </a:cubicBezTo>
                <a:cubicBezTo>
                  <a:pt x="85026" y="17931"/>
                  <a:pt x="81330" y="14236"/>
                  <a:pt x="81330" y="9690"/>
                </a:cubicBezTo>
                <a:cubicBezTo>
                  <a:pt x="81330" y="7074"/>
                  <a:pt x="82308" y="3759"/>
                  <a:pt x="86474" y="1778"/>
                </a:cubicBezTo>
                <a:cubicBezTo>
                  <a:pt x="87795" y="1156"/>
                  <a:pt x="90627" y="483"/>
                  <a:pt x="94145" y="305"/>
                </a:cubicBezTo>
                <a:cubicBezTo>
                  <a:pt x="99541" y="0"/>
                  <a:pt x="107187" y="368"/>
                  <a:pt x="109104" y="597"/>
                </a:cubicBezTo>
                <a:cubicBezTo>
                  <a:pt x="118705" y="1803"/>
                  <a:pt x="128523" y="1753"/>
                  <a:pt x="138238" y="2400"/>
                </a:cubicBezTo>
                <a:cubicBezTo>
                  <a:pt x="195566" y="6223"/>
                  <a:pt x="251941" y="12242"/>
                  <a:pt x="309066" y="20040"/>
                </a:cubicBezTo>
                <a:cubicBezTo>
                  <a:pt x="363765" y="27495"/>
                  <a:pt x="424166" y="33324"/>
                  <a:pt x="477938" y="51256"/>
                </a:cubicBezTo>
                <a:cubicBezTo>
                  <a:pt x="533246" y="69722"/>
                  <a:pt x="581595" y="100875"/>
                  <a:pt x="610500" y="158685"/>
                </a:cubicBezTo>
                <a:cubicBezTo>
                  <a:pt x="627759" y="193242"/>
                  <a:pt x="628814" y="235393"/>
                  <a:pt x="630782" y="272973"/>
                </a:cubicBezTo>
                <a:cubicBezTo>
                  <a:pt x="632471" y="304939"/>
                  <a:pt x="632586" y="349313"/>
                  <a:pt x="623022" y="380389"/>
                </a:cubicBezTo>
                <a:cubicBezTo>
                  <a:pt x="613891" y="410095"/>
                  <a:pt x="591514" y="434669"/>
                  <a:pt x="567244" y="452208"/>
                </a:cubicBezTo>
                <a:cubicBezTo>
                  <a:pt x="479804" y="515340"/>
                  <a:pt x="408253" y="497496"/>
                  <a:pt x="312660" y="464413"/>
                </a:cubicBezTo>
                <a:cubicBezTo>
                  <a:pt x="272668" y="450570"/>
                  <a:pt x="232701" y="438555"/>
                  <a:pt x="193635" y="421626"/>
                </a:cubicBezTo>
                <a:cubicBezTo>
                  <a:pt x="154519" y="404672"/>
                  <a:pt x="113181" y="393788"/>
                  <a:pt x="74167" y="376236"/>
                </a:cubicBezTo>
                <a:cubicBezTo>
                  <a:pt x="60680" y="370166"/>
                  <a:pt x="45224" y="365670"/>
                  <a:pt x="31000" y="361873"/>
                </a:cubicBezTo>
                <a:cubicBezTo>
                  <a:pt x="26022" y="360539"/>
                  <a:pt x="20650" y="359320"/>
                  <a:pt x="16497" y="358444"/>
                </a:cubicBezTo>
                <a:cubicBezTo>
                  <a:pt x="14262" y="359752"/>
                  <a:pt x="11442" y="360006"/>
                  <a:pt x="8902" y="358850"/>
                </a:cubicBezTo>
                <a:cubicBezTo>
                  <a:pt x="5359" y="357250"/>
                  <a:pt x="3492" y="355853"/>
                  <a:pt x="2793" y="355129"/>
                </a:cubicBezTo>
                <a:cubicBezTo>
                  <a:pt x="1054" y="353389"/>
                  <a:pt x="520" y="351637"/>
                  <a:pt x="317" y="350379"/>
                </a:cubicBezTo>
                <a:cubicBezTo>
                  <a:pt x="0" y="348449"/>
                  <a:pt x="330" y="346709"/>
                  <a:pt x="1155" y="345147"/>
                </a:cubicBezTo>
                <a:cubicBezTo>
                  <a:pt x="1904" y="343712"/>
                  <a:pt x="3149" y="342200"/>
                  <a:pt x="5410" y="341235"/>
                </a:cubicBezTo>
                <a:cubicBezTo>
                  <a:pt x="6299" y="340854"/>
                  <a:pt x="8318" y="340295"/>
                  <a:pt x="11341" y="340613"/>
                </a:cubicBezTo>
                <a:cubicBezTo>
                  <a:pt x="15367" y="341019"/>
                  <a:pt x="24561" y="343115"/>
                  <a:pt x="35242" y="345960"/>
                </a:cubicBezTo>
                <a:cubicBezTo>
                  <a:pt x="50317" y="349973"/>
                  <a:pt x="66649" y="354786"/>
                  <a:pt x="80924" y="361212"/>
                </a:cubicBezTo>
                <a:cubicBezTo>
                  <a:pt x="119861" y="378738"/>
                  <a:pt x="161136" y="389584"/>
                  <a:pt x="200189" y="406501"/>
                </a:cubicBezTo>
                <a:cubicBezTo>
                  <a:pt x="238860" y="423252"/>
                  <a:pt x="278446" y="435126"/>
                  <a:pt x="318045" y="448842"/>
                </a:cubicBezTo>
                <a:cubicBezTo>
                  <a:pt x="407973" y="479970"/>
                  <a:pt x="475347" y="498245"/>
                  <a:pt x="557592" y="438848"/>
                </a:cubicBezTo>
                <a:cubicBezTo>
                  <a:pt x="579068" y="423328"/>
                  <a:pt x="599184" y="401840"/>
                  <a:pt x="607274" y="375551"/>
                </a:cubicBezTo>
                <a:cubicBezTo>
                  <a:pt x="616342" y="346125"/>
                  <a:pt x="615923" y="304100"/>
                  <a:pt x="614336" y="273849"/>
                </a:cubicBezTo>
                <a:cubicBezTo>
                  <a:pt x="612469" y="238429"/>
                  <a:pt x="612037" y="198614"/>
                  <a:pt x="595755" y="166064"/>
                </a:cubicBezTo>
                <a:cubicBezTo>
                  <a:pt x="568997" y="112521"/>
                  <a:pt x="523962" y="83984"/>
                  <a:pt x="472705" y="66890"/>
                </a:cubicBezTo>
                <a:cubicBezTo>
                  <a:pt x="419911" y="49275"/>
                  <a:pt x="360564" y="43700"/>
                  <a:pt x="306830" y="36372"/>
                </a:cubicBezTo>
                <a:cubicBezTo>
                  <a:pt x="250087" y="28625"/>
                  <a:pt x="194105" y="22643"/>
                  <a:pt x="137146" y="18846"/>
                </a:cubicBezTo>
                <a:cubicBezTo>
                  <a:pt x="127113" y="18173"/>
                  <a:pt x="116991" y="18185"/>
                  <a:pt x="107047" y="16941"/>
                </a:cubicBezTo>
                <a:cubicBezTo>
                  <a:pt x="105459" y="16750"/>
                  <a:pt x="96113" y="16903"/>
                  <a:pt x="93459" y="1695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8" name="Freeform 3388"/>
          <p:cNvSpPr/>
          <p:nvPr/>
        </p:nvSpPr>
        <p:spPr>
          <a:xfrm rot="0" flipH="0" flipV="0">
            <a:off x="10989059" y="11336834"/>
            <a:ext cx="232777" cy="446607"/>
          </a:xfrm>
          <a:custGeom>
            <a:pathLst>
              <a:path w="232777" h="446607">
                <a:moveTo>
                  <a:pt x="12788" y="3543"/>
                </a:moveTo>
                <a:lnTo>
                  <a:pt x="16915" y="2388"/>
                </a:lnTo>
                <a:cubicBezTo>
                  <a:pt x="19938" y="1537"/>
                  <a:pt x="22846" y="978"/>
                  <a:pt x="24891" y="978"/>
                </a:cubicBezTo>
                <a:cubicBezTo>
                  <a:pt x="38378" y="978"/>
                  <a:pt x="51408" y="0"/>
                  <a:pt x="64146" y="5308"/>
                </a:cubicBezTo>
                <a:cubicBezTo>
                  <a:pt x="103783" y="21818"/>
                  <a:pt x="131596" y="49186"/>
                  <a:pt x="158050" y="81736"/>
                </a:cubicBezTo>
                <a:cubicBezTo>
                  <a:pt x="200062" y="133451"/>
                  <a:pt x="232777" y="222071"/>
                  <a:pt x="218947" y="291197"/>
                </a:cubicBezTo>
                <a:cubicBezTo>
                  <a:pt x="215352" y="309206"/>
                  <a:pt x="205650" y="324103"/>
                  <a:pt x="201294" y="341540"/>
                </a:cubicBezTo>
                <a:cubicBezTo>
                  <a:pt x="198868" y="351205"/>
                  <a:pt x="194575" y="366267"/>
                  <a:pt x="188327" y="378916"/>
                </a:cubicBezTo>
                <a:cubicBezTo>
                  <a:pt x="183641" y="388403"/>
                  <a:pt x="177735" y="396519"/>
                  <a:pt x="171030" y="401002"/>
                </a:cubicBezTo>
                <a:cubicBezTo>
                  <a:pt x="140029" y="421677"/>
                  <a:pt x="101281" y="437235"/>
                  <a:pt x="58889" y="445706"/>
                </a:cubicBezTo>
                <a:cubicBezTo>
                  <a:pt x="54431" y="446607"/>
                  <a:pt x="50087" y="443712"/>
                  <a:pt x="49186" y="439254"/>
                </a:cubicBezTo>
                <a:cubicBezTo>
                  <a:pt x="48309" y="434796"/>
                  <a:pt x="51192" y="430453"/>
                  <a:pt x="55663" y="429564"/>
                </a:cubicBezTo>
                <a:cubicBezTo>
                  <a:pt x="95807" y="421525"/>
                  <a:pt x="132523" y="406869"/>
                  <a:pt x="161885" y="387298"/>
                </a:cubicBezTo>
                <a:cubicBezTo>
                  <a:pt x="166559" y="384174"/>
                  <a:pt x="170293" y="378231"/>
                  <a:pt x="173557" y="371614"/>
                </a:cubicBezTo>
                <a:cubicBezTo>
                  <a:pt x="179246" y="360082"/>
                  <a:pt x="183107" y="346354"/>
                  <a:pt x="185304" y="337552"/>
                </a:cubicBezTo>
                <a:cubicBezTo>
                  <a:pt x="189597" y="320369"/>
                  <a:pt x="199262" y="305714"/>
                  <a:pt x="202805" y="287972"/>
                </a:cubicBezTo>
                <a:cubicBezTo>
                  <a:pt x="215733" y="223291"/>
                  <a:pt x="184580" y="140525"/>
                  <a:pt x="145274" y="92138"/>
                </a:cubicBezTo>
                <a:cubicBezTo>
                  <a:pt x="120572" y="61734"/>
                  <a:pt x="94804" y="35927"/>
                  <a:pt x="57809" y="20510"/>
                </a:cubicBezTo>
                <a:cubicBezTo>
                  <a:pt x="47141" y="16065"/>
                  <a:pt x="36181" y="17449"/>
                  <a:pt x="24891" y="17449"/>
                </a:cubicBezTo>
                <a:cubicBezTo>
                  <a:pt x="22427" y="17449"/>
                  <a:pt x="17982" y="19329"/>
                  <a:pt x="14883" y="20116"/>
                </a:cubicBezTo>
                <a:cubicBezTo>
                  <a:pt x="11226" y="21043"/>
                  <a:pt x="8242" y="20840"/>
                  <a:pt x="6731" y="20345"/>
                </a:cubicBezTo>
                <a:cubicBezTo>
                  <a:pt x="3772" y="19354"/>
                  <a:pt x="2057" y="17411"/>
                  <a:pt x="1181" y="14985"/>
                </a:cubicBezTo>
                <a:cubicBezTo>
                  <a:pt x="533" y="13258"/>
                  <a:pt x="0" y="10477"/>
                  <a:pt x="2057" y="6870"/>
                </a:cubicBezTo>
                <a:cubicBezTo>
                  <a:pt x="4216" y="3086"/>
                  <a:pt x="8928" y="1677"/>
                  <a:pt x="12788" y="354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9" name="Freeform 3389"/>
          <p:cNvSpPr/>
          <p:nvPr/>
        </p:nvSpPr>
        <p:spPr>
          <a:xfrm rot="0" flipH="0" flipV="0">
            <a:off x="10931814" y="10891678"/>
            <a:ext cx="215188" cy="438454"/>
          </a:xfrm>
          <a:custGeom>
            <a:pathLst>
              <a:path w="215188" h="438454">
                <a:moveTo>
                  <a:pt x="40640" y="420954"/>
                </a:moveTo>
                <a:cubicBezTo>
                  <a:pt x="42633" y="420358"/>
                  <a:pt x="44780" y="419494"/>
                  <a:pt x="47015" y="418503"/>
                </a:cubicBezTo>
                <a:cubicBezTo>
                  <a:pt x="55448" y="414744"/>
                  <a:pt x="64731" y="409143"/>
                  <a:pt x="71272" y="405880"/>
                </a:cubicBezTo>
                <a:cubicBezTo>
                  <a:pt x="75158" y="403949"/>
                  <a:pt x="78397" y="402781"/>
                  <a:pt x="80467" y="402489"/>
                </a:cubicBezTo>
                <a:cubicBezTo>
                  <a:pt x="90360" y="401079"/>
                  <a:pt x="102730" y="402768"/>
                  <a:pt x="114363" y="402806"/>
                </a:cubicBezTo>
                <a:cubicBezTo>
                  <a:pt x="122986" y="402844"/>
                  <a:pt x="131317" y="402311"/>
                  <a:pt x="136499" y="396101"/>
                </a:cubicBezTo>
                <a:cubicBezTo>
                  <a:pt x="154038" y="375057"/>
                  <a:pt x="161810" y="348209"/>
                  <a:pt x="166141" y="320421"/>
                </a:cubicBezTo>
                <a:cubicBezTo>
                  <a:pt x="170687" y="291224"/>
                  <a:pt x="171399" y="260934"/>
                  <a:pt x="174523" y="234430"/>
                </a:cubicBezTo>
                <a:cubicBezTo>
                  <a:pt x="175755" y="223965"/>
                  <a:pt x="180543" y="214630"/>
                  <a:pt x="185407" y="205410"/>
                </a:cubicBezTo>
                <a:cubicBezTo>
                  <a:pt x="189280" y="198095"/>
                  <a:pt x="193294" y="190919"/>
                  <a:pt x="193954" y="182791"/>
                </a:cubicBezTo>
                <a:cubicBezTo>
                  <a:pt x="198742" y="125464"/>
                  <a:pt x="186512" y="65837"/>
                  <a:pt x="186512" y="8230"/>
                </a:cubicBezTo>
                <a:cubicBezTo>
                  <a:pt x="186512" y="3696"/>
                  <a:pt x="190195" y="0"/>
                  <a:pt x="194754" y="0"/>
                </a:cubicBezTo>
                <a:cubicBezTo>
                  <a:pt x="199301" y="0"/>
                  <a:pt x="202984" y="3696"/>
                  <a:pt x="202984" y="8230"/>
                </a:cubicBezTo>
                <a:cubicBezTo>
                  <a:pt x="202984" y="66294"/>
                  <a:pt x="215188" y="126391"/>
                  <a:pt x="210375" y="184150"/>
                </a:cubicBezTo>
                <a:cubicBezTo>
                  <a:pt x="209524" y="194501"/>
                  <a:pt x="204901" y="203810"/>
                  <a:pt x="199974" y="213132"/>
                </a:cubicBezTo>
                <a:cubicBezTo>
                  <a:pt x="196049" y="220536"/>
                  <a:pt x="191871" y="227940"/>
                  <a:pt x="190880" y="236360"/>
                </a:cubicBezTo>
                <a:cubicBezTo>
                  <a:pt x="187744" y="263043"/>
                  <a:pt x="186994" y="293561"/>
                  <a:pt x="182422" y="322961"/>
                </a:cubicBezTo>
                <a:cubicBezTo>
                  <a:pt x="177622" y="353759"/>
                  <a:pt x="168592" y="383324"/>
                  <a:pt x="149161" y="406654"/>
                </a:cubicBezTo>
                <a:cubicBezTo>
                  <a:pt x="142316" y="414871"/>
                  <a:pt x="132562" y="418224"/>
                  <a:pt x="121577" y="419062"/>
                </a:cubicBezTo>
                <a:cubicBezTo>
                  <a:pt x="108762" y="420027"/>
                  <a:pt x="94094" y="417195"/>
                  <a:pt x="82791" y="418795"/>
                </a:cubicBezTo>
                <a:cubicBezTo>
                  <a:pt x="80962" y="419075"/>
                  <a:pt x="77724" y="421042"/>
                  <a:pt x="73710" y="423214"/>
                </a:cubicBezTo>
                <a:cubicBezTo>
                  <a:pt x="65595" y="427583"/>
                  <a:pt x="55422" y="433349"/>
                  <a:pt x="47129" y="436168"/>
                </a:cubicBezTo>
                <a:cubicBezTo>
                  <a:pt x="42468" y="437756"/>
                  <a:pt x="38202" y="438454"/>
                  <a:pt x="34824" y="438149"/>
                </a:cubicBezTo>
                <a:cubicBezTo>
                  <a:pt x="31065" y="437806"/>
                  <a:pt x="28042" y="436397"/>
                  <a:pt x="25731" y="434085"/>
                </a:cubicBezTo>
                <a:cubicBezTo>
                  <a:pt x="23292" y="431647"/>
                  <a:pt x="22378" y="428713"/>
                  <a:pt x="22683" y="425360"/>
                </a:cubicBezTo>
                <a:cubicBezTo>
                  <a:pt x="22848" y="423722"/>
                  <a:pt x="24016" y="420167"/>
                  <a:pt x="24258" y="419469"/>
                </a:cubicBezTo>
                <a:cubicBezTo>
                  <a:pt x="24397" y="413195"/>
                  <a:pt x="27217" y="403390"/>
                  <a:pt x="30900" y="392227"/>
                </a:cubicBezTo>
                <a:cubicBezTo>
                  <a:pt x="35827" y="377343"/>
                  <a:pt x="42227" y="359614"/>
                  <a:pt x="42799" y="345415"/>
                </a:cubicBezTo>
                <a:cubicBezTo>
                  <a:pt x="43713" y="322491"/>
                  <a:pt x="36691" y="306591"/>
                  <a:pt x="28423" y="290297"/>
                </a:cubicBezTo>
                <a:cubicBezTo>
                  <a:pt x="22378" y="278346"/>
                  <a:pt x="15660" y="266230"/>
                  <a:pt x="10326" y="251562"/>
                </a:cubicBezTo>
                <a:cubicBezTo>
                  <a:pt x="0" y="223152"/>
                  <a:pt x="9792" y="182563"/>
                  <a:pt x="16739" y="155055"/>
                </a:cubicBezTo>
                <a:cubicBezTo>
                  <a:pt x="17844" y="150648"/>
                  <a:pt x="22340" y="147968"/>
                  <a:pt x="26734" y="149086"/>
                </a:cubicBezTo>
                <a:cubicBezTo>
                  <a:pt x="31141" y="150203"/>
                  <a:pt x="33821" y="154674"/>
                  <a:pt x="32716" y="159093"/>
                </a:cubicBezTo>
                <a:cubicBezTo>
                  <a:pt x="26455" y="183871"/>
                  <a:pt x="16511" y="220333"/>
                  <a:pt x="25820" y="245949"/>
                </a:cubicBezTo>
                <a:cubicBezTo>
                  <a:pt x="32233" y="263589"/>
                  <a:pt x="40792" y="277381"/>
                  <a:pt x="47523" y="291834"/>
                </a:cubicBezTo>
                <a:cubicBezTo>
                  <a:pt x="54851" y="307582"/>
                  <a:pt x="60147" y="324041"/>
                  <a:pt x="59270" y="346075"/>
                </a:cubicBezTo>
                <a:cubicBezTo>
                  <a:pt x="58635" y="361607"/>
                  <a:pt x="51942" y="381102"/>
                  <a:pt x="46558" y="397409"/>
                </a:cubicBezTo>
                <a:cubicBezTo>
                  <a:pt x="43472" y="406743"/>
                  <a:pt x="40728" y="414820"/>
                  <a:pt x="40728" y="419926"/>
                </a:cubicBezTo>
                <a:cubicBezTo>
                  <a:pt x="40728" y="420218"/>
                  <a:pt x="40690" y="420574"/>
                  <a:pt x="40640" y="42095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 rot="0" flipH="0" flipV="0">
            <a:off x="10905988" y="11286594"/>
            <a:ext cx="61061" cy="60362"/>
          </a:xfrm>
          <a:custGeom>
            <a:pathLst>
              <a:path w="61061" h="60362">
                <a:moveTo>
                  <a:pt x="16992" y="53632"/>
                </a:moveTo>
                <a:cubicBezTo>
                  <a:pt x="15761" y="57835"/>
                  <a:pt x="11430" y="60362"/>
                  <a:pt x="7125" y="59321"/>
                </a:cubicBezTo>
                <a:cubicBezTo>
                  <a:pt x="2705" y="58229"/>
                  <a:pt x="0" y="53784"/>
                  <a:pt x="1079" y="49365"/>
                </a:cubicBezTo>
                <a:cubicBezTo>
                  <a:pt x="2095" y="45212"/>
                  <a:pt x="4686" y="42025"/>
                  <a:pt x="8268" y="39510"/>
                </a:cubicBezTo>
                <a:cubicBezTo>
                  <a:pt x="10960" y="37631"/>
                  <a:pt x="14516" y="36335"/>
                  <a:pt x="17004" y="34329"/>
                </a:cubicBezTo>
                <a:cubicBezTo>
                  <a:pt x="27799" y="25705"/>
                  <a:pt x="36676" y="14555"/>
                  <a:pt x="45490" y="3963"/>
                </a:cubicBezTo>
                <a:cubicBezTo>
                  <a:pt x="48411" y="470"/>
                  <a:pt x="53606" y="0"/>
                  <a:pt x="57098" y="2909"/>
                </a:cubicBezTo>
                <a:cubicBezTo>
                  <a:pt x="60591" y="5817"/>
                  <a:pt x="61061" y="11024"/>
                  <a:pt x="58152" y="14517"/>
                </a:cubicBezTo>
                <a:cubicBezTo>
                  <a:pt x="48627" y="25934"/>
                  <a:pt x="38950" y="37884"/>
                  <a:pt x="27304" y="47194"/>
                </a:cubicBezTo>
                <a:cubicBezTo>
                  <a:pt x="25196" y="48883"/>
                  <a:pt x="22541" y="50254"/>
                  <a:pt x="19989" y="51664"/>
                </a:cubicBezTo>
                <a:cubicBezTo>
                  <a:pt x="18973" y="52210"/>
                  <a:pt x="17360" y="53366"/>
                  <a:pt x="16992" y="536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 rot="0" flipH="0" flipV="0">
            <a:off x="9707737" y="11362874"/>
            <a:ext cx="72288" cy="317575"/>
          </a:xfrm>
          <a:custGeom>
            <a:pathLst>
              <a:path w="72288" h="317575">
                <a:moveTo>
                  <a:pt x="46050" y="300088"/>
                </a:moveTo>
                <a:cubicBezTo>
                  <a:pt x="46685" y="299390"/>
                  <a:pt x="48272" y="297561"/>
                  <a:pt x="49059" y="296037"/>
                </a:cubicBezTo>
                <a:cubicBezTo>
                  <a:pt x="53314" y="287935"/>
                  <a:pt x="55473" y="275196"/>
                  <a:pt x="54838" y="268123"/>
                </a:cubicBezTo>
                <a:cubicBezTo>
                  <a:pt x="48818" y="201879"/>
                  <a:pt x="43587" y="134811"/>
                  <a:pt x="41199" y="68148"/>
                </a:cubicBezTo>
                <a:cubicBezTo>
                  <a:pt x="40894" y="59297"/>
                  <a:pt x="37351" y="35763"/>
                  <a:pt x="28804" y="23051"/>
                </a:cubicBezTo>
                <a:cubicBezTo>
                  <a:pt x="26975" y="20358"/>
                  <a:pt x="25121" y="18085"/>
                  <a:pt x="22568" y="17513"/>
                </a:cubicBezTo>
                <a:cubicBezTo>
                  <a:pt x="20168" y="16967"/>
                  <a:pt x="17653" y="18326"/>
                  <a:pt x="14491" y="20943"/>
                </a:cubicBezTo>
                <a:cubicBezTo>
                  <a:pt x="10986" y="23825"/>
                  <a:pt x="5791" y="23330"/>
                  <a:pt x="2896" y="19825"/>
                </a:cubicBezTo>
                <a:cubicBezTo>
                  <a:pt x="0" y="16307"/>
                  <a:pt x="496" y="11113"/>
                  <a:pt x="4001" y="8230"/>
                </a:cubicBezTo>
                <a:cubicBezTo>
                  <a:pt x="12345" y="1346"/>
                  <a:pt x="19850" y="0"/>
                  <a:pt x="26213" y="1435"/>
                </a:cubicBezTo>
                <a:cubicBezTo>
                  <a:pt x="34875" y="3404"/>
                  <a:pt x="42342" y="11608"/>
                  <a:pt x="47396" y="22898"/>
                </a:cubicBezTo>
                <a:cubicBezTo>
                  <a:pt x="54254" y="38214"/>
                  <a:pt x="57365" y="58877"/>
                  <a:pt x="57670" y="67552"/>
                </a:cubicBezTo>
                <a:cubicBezTo>
                  <a:pt x="60045" y="133934"/>
                  <a:pt x="65252" y="200686"/>
                  <a:pt x="71246" y="266637"/>
                </a:cubicBezTo>
                <a:cubicBezTo>
                  <a:pt x="72288" y="278143"/>
                  <a:pt x="67589" y="300646"/>
                  <a:pt x="59334" y="310171"/>
                </a:cubicBezTo>
                <a:cubicBezTo>
                  <a:pt x="54825" y="315366"/>
                  <a:pt x="49377" y="317575"/>
                  <a:pt x="43561" y="316547"/>
                </a:cubicBezTo>
                <a:cubicBezTo>
                  <a:pt x="39027" y="315747"/>
                  <a:pt x="33528" y="312584"/>
                  <a:pt x="28131" y="304672"/>
                </a:cubicBezTo>
                <a:cubicBezTo>
                  <a:pt x="25565" y="300926"/>
                  <a:pt x="26531" y="295796"/>
                  <a:pt x="30277" y="293230"/>
                </a:cubicBezTo>
                <a:cubicBezTo>
                  <a:pt x="34036" y="290678"/>
                  <a:pt x="39167" y="291630"/>
                  <a:pt x="41732" y="295389"/>
                </a:cubicBezTo>
                <a:cubicBezTo>
                  <a:pt x="42914" y="297117"/>
                  <a:pt x="44019" y="298450"/>
                  <a:pt x="45111" y="299415"/>
                </a:cubicBezTo>
                <a:cubicBezTo>
                  <a:pt x="45377" y="299657"/>
                  <a:pt x="45758" y="299911"/>
                  <a:pt x="46050" y="3000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 rot="0" flipH="0" flipV="0">
            <a:off x="9653767" y="11371761"/>
            <a:ext cx="37400" cy="64439"/>
          </a:xfrm>
          <a:custGeom>
            <a:pathLst>
              <a:path w="37400" h="64439">
                <a:moveTo>
                  <a:pt x="32067" y="17703"/>
                </a:moveTo>
                <a:lnTo>
                  <a:pt x="31737" y="17842"/>
                </a:lnTo>
                <a:lnTo>
                  <a:pt x="31750" y="17982"/>
                </a:lnTo>
                <a:close/>
                <a:moveTo>
                  <a:pt x="32079" y="17691"/>
                </a:moveTo>
                <a:cubicBezTo>
                  <a:pt x="29121" y="20687"/>
                  <a:pt x="27356" y="24662"/>
                  <a:pt x="25781" y="28523"/>
                </a:cubicBezTo>
                <a:cubicBezTo>
                  <a:pt x="20625" y="41185"/>
                  <a:pt x="20307" y="44411"/>
                  <a:pt x="17069" y="57326"/>
                </a:cubicBezTo>
                <a:cubicBezTo>
                  <a:pt x="15964" y="61746"/>
                  <a:pt x="11506" y="64439"/>
                  <a:pt x="7087" y="63334"/>
                </a:cubicBezTo>
                <a:cubicBezTo>
                  <a:pt x="2680" y="62229"/>
                  <a:pt x="0" y="57746"/>
                  <a:pt x="1105" y="53339"/>
                </a:cubicBezTo>
                <a:cubicBezTo>
                  <a:pt x="4572" y="39407"/>
                  <a:pt x="4966" y="35952"/>
                  <a:pt x="10528" y="22300"/>
                </a:cubicBezTo>
                <a:cubicBezTo>
                  <a:pt x="12916" y="16408"/>
                  <a:pt x="15926" y="10553"/>
                  <a:pt x="20498" y="5981"/>
                </a:cubicBezTo>
                <a:cubicBezTo>
                  <a:pt x="21527" y="4953"/>
                  <a:pt x="24740" y="2933"/>
                  <a:pt x="25209" y="2692"/>
                </a:cubicBezTo>
                <a:cubicBezTo>
                  <a:pt x="30505" y="0"/>
                  <a:pt x="34137" y="3594"/>
                  <a:pt x="34467" y="3886"/>
                </a:cubicBezTo>
                <a:cubicBezTo>
                  <a:pt x="36334" y="5550"/>
                  <a:pt x="37400" y="7721"/>
                  <a:pt x="37185" y="10617"/>
                </a:cubicBezTo>
                <a:cubicBezTo>
                  <a:pt x="37121" y="11620"/>
                  <a:pt x="36918" y="13462"/>
                  <a:pt x="35178" y="15443"/>
                </a:cubicBezTo>
                <a:cubicBezTo>
                  <a:pt x="35076" y="15557"/>
                  <a:pt x="34568" y="16243"/>
                  <a:pt x="33184" y="17119"/>
                </a:cubicBezTo>
                <a:cubicBezTo>
                  <a:pt x="32828" y="17348"/>
                  <a:pt x="32447" y="17526"/>
                  <a:pt x="32079" y="176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 rot="0" flipH="0" flipV="0">
            <a:off x="9410150" y="11300238"/>
            <a:ext cx="301370" cy="66662"/>
          </a:xfrm>
          <a:custGeom>
            <a:pathLst>
              <a:path w="301370" h="66662">
                <a:moveTo>
                  <a:pt x="284441" y="50965"/>
                </a:moveTo>
                <a:cubicBezTo>
                  <a:pt x="284453" y="51066"/>
                  <a:pt x="284479" y="51180"/>
                  <a:pt x="284504" y="51295"/>
                </a:cubicBezTo>
                <a:close/>
                <a:moveTo>
                  <a:pt x="290816" y="41352"/>
                </a:moveTo>
                <a:cubicBezTo>
                  <a:pt x="295185" y="40425"/>
                  <a:pt x="299515" y="43155"/>
                  <a:pt x="300544" y="47524"/>
                </a:cubicBezTo>
                <a:cubicBezTo>
                  <a:pt x="301370" y="51053"/>
                  <a:pt x="300341" y="53403"/>
                  <a:pt x="299287" y="54965"/>
                </a:cubicBezTo>
                <a:cubicBezTo>
                  <a:pt x="298055" y="56794"/>
                  <a:pt x="296290" y="58102"/>
                  <a:pt x="293826" y="58635"/>
                </a:cubicBezTo>
                <a:cubicBezTo>
                  <a:pt x="292454" y="58940"/>
                  <a:pt x="290409" y="58991"/>
                  <a:pt x="287997" y="58191"/>
                </a:cubicBezTo>
                <a:cubicBezTo>
                  <a:pt x="285495" y="57365"/>
                  <a:pt x="281292" y="54724"/>
                  <a:pt x="278980" y="53898"/>
                </a:cubicBezTo>
                <a:cubicBezTo>
                  <a:pt x="270789" y="51015"/>
                  <a:pt x="262966" y="48946"/>
                  <a:pt x="254952" y="45568"/>
                </a:cubicBezTo>
                <a:cubicBezTo>
                  <a:pt x="230784" y="35395"/>
                  <a:pt x="203606" y="29998"/>
                  <a:pt x="180263" y="22213"/>
                </a:cubicBezTo>
                <a:cubicBezTo>
                  <a:pt x="164274" y="16879"/>
                  <a:pt x="148171" y="20536"/>
                  <a:pt x="132626" y="26670"/>
                </a:cubicBezTo>
                <a:cubicBezTo>
                  <a:pt x="115366" y="33490"/>
                  <a:pt x="98780" y="43460"/>
                  <a:pt x="83680" y="50064"/>
                </a:cubicBezTo>
                <a:cubicBezTo>
                  <a:pt x="60871" y="60045"/>
                  <a:pt x="34213" y="63042"/>
                  <a:pt x="9753" y="66103"/>
                </a:cubicBezTo>
                <a:cubicBezTo>
                  <a:pt x="5245" y="66662"/>
                  <a:pt x="1117" y="63461"/>
                  <a:pt x="558" y="58953"/>
                </a:cubicBezTo>
                <a:cubicBezTo>
                  <a:pt x="0" y="54432"/>
                  <a:pt x="3200" y="50318"/>
                  <a:pt x="7708" y="49746"/>
                </a:cubicBezTo>
                <a:cubicBezTo>
                  <a:pt x="30645" y="46902"/>
                  <a:pt x="55676" y="44336"/>
                  <a:pt x="77076" y="34964"/>
                </a:cubicBezTo>
                <a:cubicBezTo>
                  <a:pt x="92341" y="28296"/>
                  <a:pt x="109118" y="18250"/>
                  <a:pt x="126568" y="11354"/>
                </a:cubicBezTo>
                <a:cubicBezTo>
                  <a:pt x="145757" y="3760"/>
                  <a:pt x="165722" y="0"/>
                  <a:pt x="185470" y="6592"/>
                </a:cubicBezTo>
                <a:cubicBezTo>
                  <a:pt x="209194" y="14491"/>
                  <a:pt x="236791" y="20041"/>
                  <a:pt x="261340" y="30391"/>
                </a:cubicBezTo>
                <a:cubicBezTo>
                  <a:pt x="269049" y="33630"/>
                  <a:pt x="276593" y="35598"/>
                  <a:pt x="284466" y="38380"/>
                </a:cubicBezTo>
                <a:cubicBezTo>
                  <a:pt x="285799" y="38850"/>
                  <a:pt x="288746" y="40298"/>
                  <a:pt x="290816" y="4135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 rot="0" flipH="0" flipV="0">
            <a:off x="9433052" y="11443010"/>
            <a:ext cx="83870" cy="225970"/>
          </a:xfrm>
          <a:custGeom>
            <a:pathLst>
              <a:path w="83870" h="225970">
                <a:moveTo>
                  <a:pt x="60820" y="207200"/>
                </a:moveTo>
                <a:cubicBezTo>
                  <a:pt x="66839" y="172034"/>
                  <a:pt x="56452" y="129223"/>
                  <a:pt x="52921" y="94679"/>
                </a:cubicBezTo>
                <a:cubicBezTo>
                  <a:pt x="50775" y="73762"/>
                  <a:pt x="48654" y="52972"/>
                  <a:pt x="46558" y="32068"/>
                </a:cubicBezTo>
                <a:cubicBezTo>
                  <a:pt x="46127" y="27711"/>
                  <a:pt x="45568" y="24333"/>
                  <a:pt x="44679" y="21704"/>
                </a:cubicBezTo>
                <a:cubicBezTo>
                  <a:pt x="44184" y="20244"/>
                  <a:pt x="43701" y="19126"/>
                  <a:pt x="42863" y="18402"/>
                </a:cubicBezTo>
                <a:cubicBezTo>
                  <a:pt x="41415" y="17107"/>
                  <a:pt x="39345" y="17031"/>
                  <a:pt x="36678" y="16866"/>
                </a:cubicBezTo>
                <a:cubicBezTo>
                  <a:pt x="32360" y="16573"/>
                  <a:pt x="27000" y="16777"/>
                  <a:pt x="20333" y="16815"/>
                </a:cubicBezTo>
                <a:cubicBezTo>
                  <a:pt x="20981" y="19063"/>
                  <a:pt x="20650" y="21577"/>
                  <a:pt x="19241" y="23660"/>
                </a:cubicBezTo>
                <a:cubicBezTo>
                  <a:pt x="18784" y="24321"/>
                  <a:pt x="18669" y="25425"/>
                  <a:pt x="18390" y="26797"/>
                </a:cubicBezTo>
                <a:cubicBezTo>
                  <a:pt x="17679" y="30607"/>
                  <a:pt x="17298" y="35712"/>
                  <a:pt x="17145" y="41529"/>
                </a:cubicBezTo>
                <a:cubicBezTo>
                  <a:pt x="16485" y="65913"/>
                  <a:pt x="19685" y="101816"/>
                  <a:pt x="20346" y="111392"/>
                </a:cubicBezTo>
                <a:cubicBezTo>
                  <a:pt x="21578" y="128918"/>
                  <a:pt x="23927" y="145999"/>
                  <a:pt x="26619" y="163297"/>
                </a:cubicBezTo>
                <a:cubicBezTo>
                  <a:pt x="27750" y="170523"/>
                  <a:pt x="28372" y="179870"/>
                  <a:pt x="29782" y="188963"/>
                </a:cubicBezTo>
                <a:cubicBezTo>
                  <a:pt x="30823" y="195834"/>
                  <a:pt x="32220" y="202616"/>
                  <a:pt x="34989" y="207809"/>
                </a:cubicBezTo>
                <a:cubicBezTo>
                  <a:pt x="38291" y="208355"/>
                  <a:pt x="45822" y="208609"/>
                  <a:pt x="52616" y="208241"/>
                </a:cubicBezTo>
                <a:cubicBezTo>
                  <a:pt x="55245" y="208101"/>
                  <a:pt x="57747" y="207860"/>
                  <a:pt x="59868" y="207441"/>
                </a:cubicBezTo>
                <a:cubicBezTo>
                  <a:pt x="60160" y="207377"/>
                  <a:pt x="60503" y="207288"/>
                  <a:pt x="60820" y="207200"/>
                </a:cubicBezTo>
                <a:moveTo>
                  <a:pt x="10605" y="11011"/>
                </a:moveTo>
                <a:cubicBezTo>
                  <a:pt x="10363" y="10236"/>
                  <a:pt x="10249" y="9423"/>
                  <a:pt x="10249" y="8572"/>
                </a:cubicBezTo>
                <a:cubicBezTo>
                  <a:pt x="10249" y="4026"/>
                  <a:pt x="13945" y="343"/>
                  <a:pt x="18479" y="343"/>
                </a:cubicBezTo>
                <a:cubicBezTo>
                  <a:pt x="28270" y="343"/>
                  <a:pt x="35598" y="0"/>
                  <a:pt x="41097" y="749"/>
                </a:cubicBezTo>
                <a:cubicBezTo>
                  <a:pt x="46457" y="1486"/>
                  <a:pt x="50521" y="3175"/>
                  <a:pt x="53772" y="6045"/>
                </a:cubicBezTo>
                <a:cubicBezTo>
                  <a:pt x="58369" y="10096"/>
                  <a:pt x="61620" y="17170"/>
                  <a:pt x="62953" y="30429"/>
                </a:cubicBezTo>
                <a:cubicBezTo>
                  <a:pt x="65049" y="51321"/>
                  <a:pt x="67157" y="72085"/>
                  <a:pt x="69303" y="92989"/>
                </a:cubicBezTo>
                <a:cubicBezTo>
                  <a:pt x="73100" y="130010"/>
                  <a:pt x="83870" y="176162"/>
                  <a:pt x="76441" y="213346"/>
                </a:cubicBezTo>
                <a:cubicBezTo>
                  <a:pt x="75755" y="216801"/>
                  <a:pt x="72910" y="220611"/>
                  <a:pt x="67043" y="222567"/>
                </a:cubicBezTo>
                <a:cubicBezTo>
                  <a:pt x="56858" y="225970"/>
                  <a:pt x="32855" y="224599"/>
                  <a:pt x="28575" y="223176"/>
                </a:cubicBezTo>
                <a:cubicBezTo>
                  <a:pt x="26251" y="222401"/>
                  <a:pt x="23876" y="221068"/>
                  <a:pt x="22505" y="219023"/>
                </a:cubicBezTo>
                <a:cubicBezTo>
                  <a:pt x="18618" y="213194"/>
                  <a:pt x="16104" y="205486"/>
                  <a:pt x="14491" y="197218"/>
                </a:cubicBezTo>
                <a:cubicBezTo>
                  <a:pt x="12370" y="186411"/>
                  <a:pt x="11710" y="174600"/>
                  <a:pt x="10338" y="165849"/>
                </a:cubicBezTo>
                <a:cubicBezTo>
                  <a:pt x="7569" y="148069"/>
                  <a:pt x="5169" y="130531"/>
                  <a:pt x="3924" y="112547"/>
                </a:cubicBezTo>
                <a:cubicBezTo>
                  <a:pt x="3239" y="102743"/>
                  <a:pt x="0" y="66027"/>
                  <a:pt x="673" y="41085"/>
                </a:cubicBezTo>
                <a:cubicBezTo>
                  <a:pt x="1016" y="28372"/>
                  <a:pt x="2921" y="18364"/>
                  <a:pt x="5588" y="14414"/>
                </a:cubicBezTo>
                <a:cubicBezTo>
                  <a:pt x="6820" y="12624"/>
                  <a:pt x="8636" y="11455"/>
                  <a:pt x="10605" y="110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 rot="0" flipH="0" flipV="0">
            <a:off x="9314760" y="11454085"/>
            <a:ext cx="67309" cy="213435"/>
          </a:xfrm>
          <a:custGeom>
            <a:pathLst>
              <a:path w="67309" h="213435">
                <a:moveTo>
                  <a:pt x="43268" y="17284"/>
                </a:moveTo>
                <a:cubicBezTo>
                  <a:pt x="42240" y="17132"/>
                  <a:pt x="41046" y="17018"/>
                  <a:pt x="40055" y="16980"/>
                </a:cubicBezTo>
                <a:cubicBezTo>
                  <a:pt x="33197" y="16751"/>
                  <a:pt x="25019" y="17537"/>
                  <a:pt x="21590" y="17537"/>
                </a:cubicBezTo>
                <a:lnTo>
                  <a:pt x="21361" y="17525"/>
                </a:lnTo>
                <a:cubicBezTo>
                  <a:pt x="23431" y="20179"/>
                  <a:pt x="23977" y="23354"/>
                  <a:pt x="23342" y="26961"/>
                </a:cubicBezTo>
                <a:cubicBezTo>
                  <a:pt x="22974" y="29031"/>
                  <a:pt x="22047" y="31368"/>
                  <a:pt x="20891" y="33755"/>
                </a:cubicBezTo>
                <a:cubicBezTo>
                  <a:pt x="20142" y="35317"/>
                  <a:pt x="19050" y="36829"/>
                  <a:pt x="18897" y="38238"/>
                </a:cubicBezTo>
                <a:cubicBezTo>
                  <a:pt x="17716" y="49795"/>
                  <a:pt x="17437" y="61416"/>
                  <a:pt x="17119" y="73011"/>
                </a:cubicBezTo>
                <a:cubicBezTo>
                  <a:pt x="16484" y="96976"/>
                  <a:pt x="17729" y="120992"/>
                  <a:pt x="18935" y="144931"/>
                </a:cubicBezTo>
                <a:cubicBezTo>
                  <a:pt x="19519" y="156679"/>
                  <a:pt x="19278" y="166763"/>
                  <a:pt x="19723" y="175119"/>
                </a:cubicBezTo>
                <a:cubicBezTo>
                  <a:pt x="20129" y="182460"/>
                  <a:pt x="20599" y="188226"/>
                  <a:pt x="24218" y="191972"/>
                </a:cubicBezTo>
                <a:cubicBezTo>
                  <a:pt x="27927" y="195807"/>
                  <a:pt x="34429" y="196950"/>
                  <a:pt x="45160" y="196950"/>
                </a:cubicBezTo>
                <a:cubicBezTo>
                  <a:pt x="47928" y="196950"/>
                  <a:pt x="48995" y="194906"/>
                  <a:pt x="49618" y="192442"/>
                </a:cubicBezTo>
                <a:cubicBezTo>
                  <a:pt x="50494" y="188911"/>
                  <a:pt x="50545" y="184631"/>
                  <a:pt x="50265" y="180174"/>
                </a:cubicBezTo>
                <a:cubicBezTo>
                  <a:pt x="49389" y="166763"/>
                  <a:pt x="45465" y="152030"/>
                  <a:pt x="45122" y="146785"/>
                </a:cubicBezTo>
                <a:cubicBezTo>
                  <a:pt x="42646" y="109765"/>
                  <a:pt x="49732" y="70497"/>
                  <a:pt x="42532" y="34479"/>
                </a:cubicBezTo>
                <a:cubicBezTo>
                  <a:pt x="42151" y="32549"/>
                  <a:pt x="42494" y="27532"/>
                  <a:pt x="42989" y="22300"/>
                </a:cubicBezTo>
                <a:cubicBezTo>
                  <a:pt x="43129" y="20763"/>
                  <a:pt x="43218" y="18833"/>
                  <a:pt x="43268" y="17284"/>
                </a:cubicBezTo>
                <a:moveTo>
                  <a:pt x="14490" y="13487"/>
                </a:moveTo>
                <a:cubicBezTo>
                  <a:pt x="13779" y="12255"/>
                  <a:pt x="13360" y="10820"/>
                  <a:pt x="13360" y="9296"/>
                </a:cubicBezTo>
                <a:cubicBezTo>
                  <a:pt x="13360" y="4750"/>
                  <a:pt x="17043" y="1054"/>
                  <a:pt x="21590" y="1054"/>
                </a:cubicBezTo>
                <a:cubicBezTo>
                  <a:pt x="25781" y="1054"/>
                  <a:pt x="36817" y="0"/>
                  <a:pt x="44487" y="749"/>
                </a:cubicBezTo>
                <a:cubicBezTo>
                  <a:pt x="50062" y="1308"/>
                  <a:pt x="54329" y="3175"/>
                  <a:pt x="56437" y="5283"/>
                </a:cubicBezTo>
                <a:cubicBezTo>
                  <a:pt x="57885" y="6731"/>
                  <a:pt x="59384" y="9423"/>
                  <a:pt x="59739" y="13271"/>
                </a:cubicBezTo>
                <a:cubicBezTo>
                  <a:pt x="60184" y="18185"/>
                  <a:pt x="58838" y="30873"/>
                  <a:pt x="58762" y="31596"/>
                </a:cubicBezTo>
                <a:cubicBezTo>
                  <a:pt x="65988" y="68211"/>
                  <a:pt x="59041" y="108076"/>
                  <a:pt x="61543" y="145693"/>
                </a:cubicBezTo>
                <a:cubicBezTo>
                  <a:pt x="61835" y="150024"/>
                  <a:pt x="64654" y="160946"/>
                  <a:pt x="66026" y="172135"/>
                </a:cubicBezTo>
                <a:cubicBezTo>
                  <a:pt x="67105" y="180821"/>
                  <a:pt x="67309" y="189635"/>
                  <a:pt x="65607" y="196442"/>
                </a:cubicBezTo>
                <a:cubicBezTo>
                  <a:pt x="63016" y="206768"/>
                  <a:pt x="56755" y="213435"/>
                  <a:pt x="45160" y="213435"/>
                </a:cubicBezTo>
                <a:cubicBezTo>
                  <a:pt x="30835" y="213435"/>
                  <a:pt x="21678" y="210704"/>
                  <a:pt x="15684" y="206310"/>
                </a:cubicBezTo>
                <a:cubicBezTo>
                  <a:pt x="9359" y="201675"/>
                  <a:pt x="5943" y="195058"/>
                  <a:pt x="4356" y="186206"/>
                </a:cubicBezTo>
                <a:cubicBezTo>
                  <a:pt x="2565" y="176186"/>
                  <a:pt x="3314" y="162648"/>
                  <a:pt x="2476" y="145744"/>
                </a:cubicBezTo>
                <a:cubicBezTo>
                  <a:pt x="1257" y="121385"/>
                  <a:pt x="0" y="96951"/>
                  <a:pt x="660" y="72554"/>
                </a:cubicBezTo>
                <a:cubicBezTo>
                  <a:pt x="990" y="60552"/>
                  <a:pt x="1282" y="48513"/>
                  <a:pt x="2514" y="36575"/>
                </a:cubicBezTo>
                <a:cubicBezTo>
                  <a:pt x="2755" y="34263"/>
                  <a:pt x="3632" y="31698"/>
                  <a:pt x="4826" y="29158"/>
                </a:cubicBezTo>
                <a:cubicBezTo>
                  <a:pt x="5334" y="28066"/>
                  <a:pt x="6057" y="26440"/>
                  <a:pt x="6565" y="25323"/>
                </a:cubicBezTo>
                <a:cubicBezTo>
                  <a:pt x="5232" y="22605"/>
                  <a:pt x="5461" y="19239"/>
                  <a:pt x="7442" y="16688"/>
                </a:cubicBezTo>
                <a:cubicBezTo>
                  <a:pt x="9169" y="14427"/>
                  <a:pt x="11849" y="13322"/>
                  <a:pt x="14490" y="134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 rot="0" flipH="0" flipV="0">
            <a:off x="9197974" y="11454975"/>
            <a:ext cx="72185" cy="220586"/>
          </a:xfrm>
          <a:custGeom>
            <a:pathLst>
              <a:path w="72185" h="220586">
                <a:moveTo>
                  <a:pt x="55206" y="17399"/>
                </a:moveTo>
                <a:cubicBezTo>
                  <a:pt x="53594" y="17779"/>
                  <a:pt x="51854" y="18173"/>
                  <a:pt x="50838" y="18338"/>
                </a:cubicBezTo>
                <a:cubicBezTo>
                  <a:pt x="46355" y="19088"/>
                  <a:pt x="42837" y="19672"/>
                  <a:pt x="40055" y="20408"/>
                </a:cubicBezTo>
                <a:cubicBezTo>
                  <a:pt x="38455" y="20840"/>
                  <a:pt x="37198" y="21221"/>
                  <a:pt x="36283" y="21996"/>
                </a:cubicBezTo>
                <a:cubicBezTo>
                  <a:pt x="35242" y="22872"/>
                  <a:pt x="34785" y="24231"/>
                  <a:pt x="34188" y="26098"/>
                </a:cubicBezTo>
                <a:cubicBezTo>
                  <a:pt x="33477" y="28333"/>
                  <a:pt x="32855" y="31089"/>
                  <a:pt x="32181" y="34505"/>
                </a:cubicBezTo>
                <a:cubicBezTo>
                  <a:pt x="31915" y="35814"/>
                  <a:pt x="31356" y="36995"/>
                  <a:pt x="30581" y="37985"/>
                </a:cubicBezTo>
                <a:cubicBezTo>
                  <a:pt x="29641" y="40297"/>
                  <a:pt x="28003" y="43814"/>
                  <a:pt x="27584" y="45631"/>
                </a:cubicBezTo>
                <a:cubicBezTo>
                  <a:pt x="23990" y="61239"/>
                  <a:pt x="21132" y="82448"/>
                  <a:pt x="19596" y="98094"/>
                </a:cubicBezTo>
                <a:cubicBezTo>
                  <a:pt x="17005" y="124523"/>
                  <a:pt x="16497" y="150926"/>
                  <a:pt x="18707" y="177317"/>
                </a:cubicBezTo>
                <a:cubicBezTo>
                  <a:pt x="19304" y="184492"/>
                  <a:pt x="19278" y="190322"/>
                  <a:pt x="19570" y="194983"/>
                </a:cubicBezTo>
                <a:cubicBezTo>
                  <a:pt x="19685" y="196646"/>
                  <a:pt x="19824" y="198119"/>
                  <a:pt x="20104" y="199415"/>
                </a:cubicBezTo>
                <a:cubicBezTo>
                  <a:pt x="20256" y="200063"/>
                  <a:pt x="20281" y="200647"/>
                  <a:pt x="20701" y="201015"/>
                </a:cubicBezTo>
                <a:cubicBezTo>
                  <a:pt x="21361" y="201612"/>
                  <a:pt x="22390" y="201764"/>
                  <a:pt x="23736" y="201980"/>
                </a:cubicBezTo>
                <a:cubicBezTo>
                  <a:pt x="25577" y="202298"/>
                  <a:pt x="27787" y="202412"/>
                  <a:pt x="30454" y="202412"/>
                </a:cubicBezTo>
                <a:cubicBezTo>
                  <a:pt x="35877" y="202412"/>
                  <a:pt x="42773" y="203619"/>
                  <a:pt x="48679" y="203276"/>
                </a:cubicBezTo>
                <a:cubicBezTo>
                  <a:pt x="48869" y="200672"/>
                  <a:pt x="49060" y="196799"/>
                  <a:pt x="48971" y="193420"/>
                </a:cubicBezTo>
                <a:cubicBezTo>
                  <a:pt x="48514" y="177228"/>
                  <a:pt x="45948" y="154927"/>
                  <a:pt x="45796" y="150164"/>
                </a:cubicBezTo>
                <a:cubicBezTo>
                  <a:pt x="44691" y="117119"/>
                  <a:pt x="44691" y="83134"/>
                  <a:pt x="50444" y="50495"/>
                </a:cubicBezTo>
                <a:cubicBezTo>
                  <a:pt x="50952" y="47625"/>
                  <a:pt x="53936" y="33527"/>
                  <a:pt x="55003" y="22428"/>
                </a:cubicBezTo>
                <a:cubicBezTo>
                  <a:pt x="55156" y="20853"/>
                  <a:pt x="55206" y="19024"/>
                  <a:pt x="55206" y="17399"/>
                </a:cubicBezTo>
                <a:moveTo>
                  <a:pt x="16802" y="27673"/>
                </a:moveTo>
                <a:cubicBezTo>
                  <a:pt x="19037" y="17881"/>
                  <a:pt x="21666" y="12751"/>
                  <a:pt x="25679" y="9373"/>
                </a:cubicBezTo>
                <a:cubicBezTo>
                  <a:pt x="29921" y="5817"/>
                  <a:pt x="36347" y="4052"/>
                  <a:pt x="48133" y="2096"/>
                </a:cubicBezTo>
                <a:cubicBezTo>
                  <a:pt x="51155" y="1588"/>
                  <a:pt x="55625" y="0"/>
                  <a:pt x="59041" y="13"/>
                </a:cubicBezTo>
                <a:cubicBezTo>
                  <a:pt x="62724" y="13"/>
                  <a:pt x="65785" y="1258"/>
                  <a:pt x="68020" y="3480"/>
                </a:cubicBezTo>
                <a:cubicBezTo>
                  <a:pt x="69785" y="5258"/>
                  <a:pt x="71614" y="9119"/>
                  <a:pt x="71804" y="14682"/>
                </a:cubicBezTo>
                <a:cubicBezTo>
                  <a:pt x="72185" y="26161"/>
                  <a:pt x="67372" y="49441"/>
                  <a:pt x="66674" y="53365"/>
                </a:cubicBezTo>
                <a:cubicBezTo>
                  <a:pt x="61111" y="84874"/>
                  <a:pt x="61200" y="117690"/>
                  <a:pt x="62267" y="149605"/>
                </a:cubicBezTo>
                <a:cubicBezTo>
                  <a:pt x="62470" y="155778"/>
                  <a:pt x="66521" y="190766"/>
                  <a:pt x="65226" y="205257"/>
                </a:cubicBezTo>
                <a:cubicBezTo>
                  <a:pt x="64870" y="209397"/>
                  <a:pt x="63892" y="212445"/>
                  <a:pt x="62889" y="214109"/>
                </a:cubicBezTo>
                <a:cubicBezTo>
                  <a:pt x="61276" y="216814"/>
                  <a:pt x="59079" y="218109"/>
                  <a:pt x="56933" y="218655"/>
                </a:cubicBezTo>
                <a:cubicBezTo>
                  <a:pt x="49149" y="220586"/>
                  <a:pt x="38442" y="218884"/>
                  <a:pt x="30454" y="218884"/>
                </a:cubicBezTo>
                <a:cubicBezTo>
                  <a:pt x="21399" y="218884"/>
                  <a:pt x="15735" y="217373"/>
                  <a:pt x="12039" y="215049"/>
                </a:cubicBezTo>
                <a:cubicBezTo>
                  <a:pt x="7480" y="212166"/>
                  <a:pt x="4953" y="208038"/>
                  <a:pt x="3822" y="202006"/>
                </a:cubicBezTo>
                <a:cubicBezTo>
                  <a:pt x="2806" y="196634"/>
                  <a:pt x="3137" y="189014"/>
                  <a:pt x="2286" y="178688"/>
                </a:cubicBezTo>
                <a:cubicBezTo>
                  <a:pt x="0" y="151295"/>
                  <a:pt x="508" y="123901"/>
                  <a:pt x="3200" y="96481"/>
                </a:cubicBezTo>
                <a:cubicBezTo>
                  <a:pt x="4787" y="80213"/>
                  <a:pt x="7797" y="58166"/>
                  <a:pt x="11544" y="41922"/>
                </a:cubicBezTo>
                <a:cubicBezTo>
                  <a:pt x="11938" y="40182"/>
                  <a:pt x="13538" y="36106"/>
                  <a:pt x="14566" y="33540"/>
                </a:cubicBezTo>
                <a:cubicBezTo>
                  <a:pt x="14503" y="31457"/>
                  <a:pt x="15240" y="29336"/>
                  <a:pt x="16776" y="2769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 rot="0" flipH="0" flipV="0">
            <a:off x="8798844" y="11344283"/>
            <a:ext cx="937500" cy="436651"/>
          </a:xfrm>
          <a:custGeom>
            <a:pathLst>
              <a:path w="937500" h="436651">
                <a:moveTo>
                  <a:pt x="922883" y="327025"/>
                </a:moveTo>
                <a:cubicBezTo>
                  <a:pt x="926184" y="324041"/>
                  <a:pt x="931290" y="324219"/>
                  <a:pt x="934376" y="327456"/>
                </a:cubicBezTo>
                <a:cubicBezTo>
                  <a:pt x="937500" y="330758"/>
                  <a:pt x="937373" y="335978"/>
                  <a:pt x="934071" y="339102"/>
                </a:cubicBezTo>
                <a:cubicBezTo>
                  <a:pt x="931049" y="341998"/>
                  <a:pt x="922503" y="345274"/>
                  <a:pt x="911187" y="347573"/>
                </a:cubicBezTo>
                <a:cubicBezTo>
                  <a:pt x="889343" y="352031"/>
                  <a:pt x="856145" y="355053"/>
                  <a:pt x="845591" y="355866"/>
                </a:cubicBezTo>
                <a:cubicBezTo>
                  <a:pt x="781279" y="360807"/>
                  <a:pt x="716928" y="381127"/>
                  <a:pt x="652945" y="390258"/>
                </a:cubicBezTo>
                <a:cubicBezTo>
                  <a:pt x="614210" y="395795"/>
                  <a:pt x="574738" y="398094"/>
                  <a:pt x="536181" y="404736"/>
                </a:cubicBezTo>
                <a:cubicBezTo>
                  <a:pt x="455511" y="418655"/>
                  <a:pt x="316928" y="436651"/>
                  <a:pt x="236283" y="426567"/>
                </a:cubicBezTo>
                <a:cubicBezTo>
                  <a:pt x="172339" y="418579"/>
                  <a:pt x="73457" y="376885"/>
                  <a:pt x="33096" y="325527"/>
                </a:cubicBezTo>
                <a:cubicBezTo>
                  <a:pt x="0" y="283388"/>
                  <a:pt x="1003" y="237643"/>
                  <a:pt x="18504" y="194463"/>
                </a:cubicBezTo>
                <a:cubicBezTo>
                  <a:pt x="35306" y="152972"/>
                  <a:pt x="67602" y="113894"/>
                  <a:pt x="98158" y="83351"/>
                </a:cubicBezTo>
                <a:cubicBezTo>
                  <a:pt x="127470" y="54026"/>
                  <a:pt x="163995" y="19863"/>
                  <a:pt x="205372" y="9525"/>
                </a:cubicBezTo>
                <a:cubicBezTo>
                  <a:pt x="243472" y="0"/>
                  <a:pt x="286969" y="13043"/>
                  <a:pt x="324637" y="18428"/>
                </a:cubicBezTo>
                <a:cubicBezTo>
                  <a:pt x="362877" y="23902"/>
                  <a:pt x="401345" y="24562"/>
                  <a:pt x="439471" y="28360"/>
                </a:cubicBezTo>
                <a:cubicBezTo>
                  <a:pt x="459041" y="30328"/>
                  <a:pt x="491096" y="24575"/>
                  <a:pt x="517919" y="20867"/>
                </a:cubicBezTo>
                <a:cubicBezTo>
                  <a:pt x="537604" y="18136"/>
                  <a:pt x="554723" y="16676"/>
                  <a:pt x="563461" y="18923"/>
                </a:cubicBezTo>
                <a:cubicBezTo>
                  <a:pt x="567868" y="20041"/>
                  <a:pt x="570535" y="24550"/>
                  <a:pt x="569404" y="28944"/>
                </a:cubicBezTo>
                <a:cubicBezTo>
                  <a:pt x="568274" y="33351"/>
                  <a:pt x="563791" y="36018"/>
                  <a:pt x="559384" y="34887"/>
                </a:cubicBezTo>
                <a:cubicBezTo>
                  <a:pt x="551853" y="32970"/>
                  <a:pt x="537134" y="34837"/>
                  <a:pt x="520167" y="37186"/>
                </a:cubicBezTo>
                <a:cubicBezTo>
                  <a:pt x="492023" y="41060"/>
                  <a:pt x="458356" y="46813"/>
                  <a:pt x="437832" y="44755"/>
                </a:cubicBezTo>
                <a:cubicBezTo>
                  <a:pt x="399466" y="40933"/>
                  <a:pt x="360782" y="40234"/>
                  <a:pt x="322300" y="34735"/>
                </a:cubicBezTo>
                <a:cubicBezTo>
                  <a:pt x="286601" y="29642"/>
                  <a:pt x="245465" y="16485"/>
                  <a:pt x="209372" y="25515"/>
                </a:cubicBezTo>
                <a:cubicBezTo>
                  <a:pt x="170764" y="35167"/>
                  <a:pt x="137147" y="67653"/>
                  <a:pt x="109804" y="94984"/>
                </a:cubicBezTo>
                <a:cubicBezTo>
                  <a:pt x="80708" y="124092"/>
                  <a:pt x="49771" y="161138"/>
                  <a:pt x="33769" y="200635"/>
                </a:cubicBezTo>
                <a:cubicBezTo>
                  <a:pt x="18466" y="238418"/>
                  <a:pt x="17107" y="278499"/>
                  <a:pt x="46063" y="315354"/>
                </a:cubicBezTo>
                <a:cubicBezTo>
                  <a:pt x="84188" y="363867"/>
                  <a:pt x="177914" y="402666"/>
                  <a:pt x="238328" y="410222"/>
                </a:cubicBezTo>
                <a:cubicBezTo>
                  <a:pt x="317678" y="420128"/>
                  <a:pt x="454012" y="402183"/>
                  <a:pt x="533387" y="388505"/>
                </a:cubicBezTo>
                <a:cubicBezTo>
                  <a:pt x="572097" y="381825"/>
                  <a:pt x="611733" y="379514"/>
                  <a:pt x="650621" y="373951"/>
                </a:cubicBezTo>
                <a:cubicBezTo>
                  <a:pt x="714959" y="364769"/>
                  <a:pt x="779666" y="344411"/>
                  <a:pt x="844321" y="339432"/>
                </a:cubicBezTo>
                <a:cubicBezTo>
                  <a:pt x="854557" y="338645"/>
                  <a:pt x="886727" y="335749"/>
                  <a:pt x="907898" y="331444"/>
                </a:cubicBezTo>
                <a:cubicBezTo>
                  <a:pt x="912939" y="330415"/>
                  <a:pt x="917296" y="329323"/>
                  <a:pt x="920471" y="328142"/>
                </a:cubicBezTo>
                <a:cubicBezTo>
                  <a:pt x="921423" y="327786"/>
                  <a:pt x="922731" y="327101"/>
                  <a:pt x="922883" y="3270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 rot="0" flipH="0" flipV="0">
            <a:off x="8751163" y="11242436"/>
            <a:ext cx="852156" cy="429424"/>
          </a:xfrm>
          <a:custGeom>
            <a:pathLst>
              <a:path w="852156" h="429424">
                <a:moveTo>
                  <a:pt x="67487" y="412216"/>
                </a:moveTo>
                <a:cubicBezTo>
                  <a:pt x="71525" y="411658"/>
                  <a:pt x="75449" y="414184"/>
                  <a:pt x="76542" y="418235"/>
                </a:cubicBezTo>
                <a:cubicBezTo>
                  <a:pt x="77735" y="422617"/>
                  <a:pt x="75119" y="427151"/>
                  <a:pt x="70738" y="428332"/>
                </a:cubicBezTo>
                <a:cubicBezTo>
                  <a:pt x="66662" y="429424"/>
                  <a:pt x="61099" y="428205"/>
                  <a:pt x="55588" y="424357"/>
                </a:cubicBezTo>
                <a:cubicBezTo>
                  <a:pt x="47625" y="418832"/>
                  <a:pt x="38722" y="407860"/>
                  <a:pt x="36233" y="404546"/>
                </a:cubicBezTo>
                <a:cubicBezTo>
                  <a:pt x="14376" y="375412"/>
                  <a:pt x="0" y="343890"/>
                  <a:pt x="1956" y="306667"/>
                </a:cubicBezTo>
                <a:cubicBezTo>
                  <a:pt x="3251" y="281787"/>
                  <a:pt x="20536" y="246202"/>
                  <a:pt x="44412" y="210350"/>
                </a:cubicBezTo>
                <a:cubicBezTo>
                  <a:pt x="79348" y="157924"/>
                  <a:pt x="128002" y="104623"/>
                  <a:pt x="156793" y="83680"/>
                </a:cubicBezTo>
                <a:cubicBezTo>
                  <a:pt x="185673" y="62674"/>
                  <a:pt x="224446" y="53264"/>
                  <a:pt x="266000" y="50114"/>
                </a:cubicBezTo>
                <a:cubicBezTo>
                  <a:pt x="326249" y="45555"/>
                  <a:pt x="392340" y="54038"/>
                  <a:pt x="440524" y="56718"/>
                </a:cubicBezTo>
                <a:cubicBezTo>
                  <a:pt x="463727" y="58001"/>
                  <a:pt x="487082" y="52044"/>
                  <a:pt x="509904" y="49492"/>
                </a:cubicBezTo>
                <a:cubicBezTo>
                  <a:pt x="559281" y="44018"/>
                  <a:pt x="610145" y="42723"/>
                  <a:pt x="658456" y="30645"/>
                </a:cubicBezTo>
                <a:cubicBezTo>
                  <a:pt x="693533" y="21895"/>
                  <a:pt x="761656" y="0"/>
                  <a:pt x="797863" y="6032"/>
                </a:cubicBezTo>
                <a:cubicBezTo>
                  <a:pt x="824432" y="10452"/>
                  <a:pt x="832509" y="25806"/>
                  <a:pt x="838415" y="39421"/>
                </a:cubicBezTo>
                <a:cubicBezTo>
                  <a:pt x="839939" y="42964"/>
                  <a:pt x="841272" y="46342"/>
                  <a:pt x="842936" y="49162"/>
                </a:cubicBezTo>
                <a:cubicBezTo>
                  <a:pt x="843888" y="50800"/>
                  <a:pt x="844866" y="52248"/>
                  <a:pt x="846441" y="53048"/>
                </a:cubicBezTo>
                <a:cubicBezTo>
                  <a:pt x="850505" y="55080"/>
                  <a:pt x="852156" y="60033"/>
                  <a:pt x="850124" y="64097"/>
                </a:cubicBezTo>
                <a:cubicBezTo>
                  <a:pt x="848092" y="68161"/>
                  <a:pt x="843139" y="69812"/>
                  <a:pt x="839075" y="67780"/>
                </a:cubicBezTo>
                <a:cubicBezTo>
                  <a:pt x="831531" y="64008"/>
                  <a:pt x="827518" y="55715"/>
                  <a:pt x="823302" y="45974"/>
                </a:cubicBezTo>
                <a:cubicBezTo>
                  <a:pt x="819174" y="36436"/>
                  <a:pt x="813764" y="25387"/>
                  <a:pt x="795158" y="22288"/>
                </a:cubicBezTo>
                <a:cubicBezTo>
                  <a:pt x="760653" y="16535"/>
                  <a:pt x="695870" y="38290"/>
                  <a:pt x="662469" y="46634"/>
                </a:cubicBezTo>
                <a:cubicBezTo>
                  <a:pt x="613434" y="58890"/>
                  <a:pt x="561834" y="60312"/>
                  <a:pt x="511720" y="65875"/>
                </a:cubicBezTo>
                <a:cubicBezTo>
                  <a:pt x="488009" y="68516"/>
                  <a:pt x="463727" y="74511"/>
                  <a:pt x="439622" y="73177"/>
                </a:cubicBezTo>
                <a:cubicBezTo>
                  <a:pt x="392022" y="70536"/>
                  <a:pt x="326744" y="62039"/>
                  <a:pt x="267245" y="66548"/>
                </a:cubicBezTo>
                <a:cubicBezTo>
                  <a:pt x="228967" y="69444"/>
                  <a:pt x="193102" y="77648"/>
                  <a:pt x="166483" y="97003"/>
                </a:cubicBezTo>
                <a:cubicBezTo>
                  <a:pt x="138657" y="117221"/>
                  <a:pt x="91858" y="168846"/>
                  <a:pt x="58128" y="219494"/>
                </a:cubicBezTo>
                <a:cubicBezTo>
                  <a:pt x="36207" y="252387"/>
                  <a:pt x="19596" y="284709"/>
                  <a:pt x="18402" y="307543"/>
                </a:cubicBezTo>
                <a:cubicBezTo>
                  <a:pt x="16649" y="340728"/>
                  <a:pt x="29921" y="368681"/>
                  <a:pt x="49415" y="394665"/>
                </a:cubicBezTo>
                <a:cubicBezTo>
                  <a:pt x="51181" y="397015"/>
                  <a:pt x="56781" y="404050"/>
                  <a:pt x="62484" y="408889"/>
                </a:cubicBezTo>
                <a:cubicBezTo>
                  <a:pt x="64071" y="410248"/>
                  <a:pt x="66764" y="411810"/>
                  <a:pt x="67487" y="4122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 rot="0" flipH="0" flipV="0">
            <a:off x="5693973" y="10744128"/>
            <a:ext cx="2578303" cy="986141"/>
          </a:xfrm>
          <a:custGeom>
            <a:pathLst>
              <a:path w="2578303" h="986141">
                <a:moveTo>
                  <a:pt x="1460246" y="983932"/>
                </a:moveTo>
                <a:cubicBezTo>
                  <a:pt x="1460246" y="983932"/>
                  <a:pt x="1472412" y="975919"/>
                  <a:pt x="1484325" y="939038"/>
                </a:cubicBezTo>
                <a:cubicBezTo>
                  <a:pt x="1496225" y="902144"/>
                  <a:pt x="1619351" y="797623"/>
                  <a:pt x="1703450" y="777621"/>
                </a:cubicBezTo>
                <a:cubicBezTo>
                  <a:pt x="1787550" y="757619"/>
                  <a:pt x="1953272" y="735317"/>
                  <a:pt x="1953272" y="735317"/>
                </a:cubicBezTo>
                <a:cubicBezTo>
                  <a:pt x="1953272" y="735317"/>
                  <a:pt x="2213521" y="686511"/>
                  <a:pt x="2302763" y="638188"/>
                </a:cubicBezTo>
                <a:cubicBezTo>
                  <a:pt x="2392006" y="589902"/>
                  <a:pt x="2495156" y="517233"/>
                  <a:pt x="2531427" y="433057"/>
                </a:cubicBezTo>
                <a:cubicBezTo>
                  <a:pt x="2567698" y="348894"/>
                  <a:pt x="2578303" y="266421"/>
                  <a:pt x="2567000" y="212674"/>
                </a:cubicBezTo>
                <a:cubicBezTo>
                  <a:pt x="2555684" y="158941"/>
                  <a:pt x="2483281" y="78804"/>
                  <a:pt x="2455290" y="61430"/>
                </a:cubicBezTo>
                <a:cubicBezTo>
                  <a:pt x="2427300" y="44069"/>
                  <a:pt x="2305304" y="0"/>
                  <a:pt x="2226652" y="8522"/>
                </a:cubicBezTo>
                <a:cubicBezTo>
                  <a:pt x="2148001" y="17043"/>
                  <a:pt x="2065540" y="27762"/>
                  <a:pt x="2065540" y="27762"/>
                </a:cubicBezTo>
                <a:lnTo>
                  <a:pt x="676098" y="23343"/>
                </a:lnTo>
                <a:cubicBezTo>
                  <a:pt x="676098" y="23343"/>
                  <a:pt x="481711" y="21895"/>
                  <a:pt x="416395" y="23863"/>
                </a:cubicBezTo>
                <a:cubicBezTo>
                  <a:pt x="351067" y="25870"/>
                  <a:pt x="145898" y="48679"/>
                  <a:pt x="87161" y="109017"/>
                </a:cubicBezTo>
                <a:cubicBezTo>
                  <a:pt x="28436" y="169355"/>
                  <a:pt x="2820" y="231305"/>
                  <a:pt x="1410" y="277051"/>
                </a:cubicBezTo>
                <a:cubicBezTo>
                  <a:pt x="0" y="322770"/>
                  <a:pt x="7443" y="402882"/>
                  <a:pt x="99302" y="479603"/>
                </a:cubicBezTo>
                <a:cubicBezTo>
                  <a:pt x="191135" y="556336"/>
                  <a:pt x="259347" y="580263"/>
                  <a:pt x="333566" y="618160"/>
                </a:cubicBezTo>
                <a:cubicBezTo>
                  <a:pt x="407772" y="656069"/>
                  <a:pt x="776644" y="770242"/>
                  <a:pt x="814794" y="793521"/>
                </a:cubicBezTo>
                <a:cubicBezTo>
                  <a:pt x="852945" y="816801"/>
                  <a:pt x="1084949" y="870217"/>
                  <a:pt x="1148042" y="889838"/>
                </a:cubicBezTo>
                <a:cubicBezTo>
                  <a:pt x="1211123" y="909447"/>
                  <a:pt x="1326477" y="941197"/>
                  <a:pt x="1334643" y="943737"/>
                </a:cubicBezTo>
                <a:cubicBezTo>
                  <a:pt x="1342810" y="946277"/>
                  <a:pt x="1335837" y="962114"/>
                  <a:pt x="1353198" y="971855"/>
                </a:cubicBezTo>
                <a:cubicBezTo>
                  <a:pt x="1370559" y="981596"/>
                  <a:pt x="1409815" y="983944"/>
                  <a:pt x="1418946" y="985036"/>
                </a:cubicBezTo>
                <a:cubicBezTo>
                  <a:pt x="1428077" y="986141"/>
                  <a:pt x="1460246" y="983932"/>
                  <a:pt x="1460246" y="983932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Freeform 3400"/>
          <p:cNvSpPr/>
          <p:nvPr/>
        </p:nvSpPr>
        <p:spPr>
          <a:xfrm rot="0" flipH="0" flipV="0">
            <a:off x="6399617" y="9189630"/>
            <a:ext cx="1745487" cy="1582203"/>
          </a:xfrm>
          <a:custGeom>
            <a:pathLst>
              <a:path w="1745487" h="1582203">
                <a:moveTo>
                  <a:pt x="417258" y="1579257"/>
                </a:moveTo>
                <a:cubicBezTo>
                  <a:pt x="417258" y="1579257"/>
                  <a:pt x="389484" y="1193927"/>
                  <a:pt x="376504" y="1049210"/>
                </a:cubicBezTo>
                <a:cubicBezTo>
                  <a:pt x="363512" y="904481"/>
                  <a:pt x="115456" y="755980"/>
                  <a:pt x="97396" y="738771"/>
                </a:cubicBezTo>
                <a:cubicBezTo>
                  <a:pt x="79324" y="721563"/>
                  <a:pt x="0" y="624205"/>
                  <a:pt x="0" y="624205"/>
                </a:cubicBezTo>
                <a:cubicBezTo>
                  <a:pt x="0" y="624205"/>
                  <a:pt x="17424" y="641693"/>
                  <a:pt x="11493" y="638251"/>
                </a:cubicBezTo>
                <a:cubicBezTo>
                  <a:pt x="5563" y="634809"/>
                  <a:pt x="54966" y="549808"/>
                  <a:pt x="79718" y="468731"/>
                </a:cubicBezTo>
                <a:cubicBezTo>
                  <a:pt x="104470" y="387629"/>
                  <a:pt x="162992" y="234099"/>
                  <a:pt x="216065" y="171120"/>
                </a:cubicBezTo>
                <a:cubicBezTo>
                  <a:pt x="269151" y="108153"/>
                  <a:pt x="391909" y="62217"/>
                  <a:pt x="412610" y="53238"/>
                </a:cubicBezTo>
                <a:cubicBezTo>
                  <a:pt x="433310" y="44247"/>
                  <a:pt x="470382" y="40411"/>
                  <a:pt x="470382" y="40411"/>
                </a:cubicBezTo>
                <a:lnTo>
                  <a:pt x="665390" y="2667"/>
                </a:lnTo>
                <a:lnTo>
                  <a:pt x="737717" y="0"/>
                </a:lnTo>
                <a:lnTo>
                  <a:pt x="1153019" y="3569"/>
                </a:lnTo>
                <a:cubicBezTo>
                  <a:pt x="1153019" y="3569"/>
                  <a:pt x="1352308" y="54534"/>
                  <a:pt x="1433473" y="82944"/>
                </a:cubicBezTo>
                <a:cubicBezTo>
                  <a:pt x="1514626" y="111353"/>
                  <a:pt x="1589175" y="150431"/>
                  <a:pt x="1601126" y="185280"/>
                </a:cubicBezTo>
                <a:cubicBezTo>
                  <a:pt x="1613051" y="220129"/>
                  <a:pt x="1644865" y="313042"/>
                  <a:pt x="1652929" y="354660"/>
                </a:cubicBezTo>
                <a:cubicBezTo>
                  <a:pt x="1660981" y="396278"/>
                  <a:pt x="1692719" y="526618"/>
                  <a:pt x="1707920" y="569900"/>
                </a:cubicBezTo>
                <a:cubicBezTo>
                  <a:pt x="1723135" y="613207"/>
                  <a:pt x="1745487" y="728789"/>
                  <a:pt x="1745487" y="728789"/>
                </a:cubicBezTo>
                <a:cubicBezTo>
                  <a:pt x="1745487" y="728789"/>
                  <a:pt x="1658924" y="825411"/>
                  <a:pt x="1618754" y="842277"/>
                </a:cubicBezTo>
                <a:cubicBezTo>
                  <a:pt x="1578596" y="859142"/>
                  <a:pt x="1510207" y="872884"/>
                  <a:pt x="1488121" y="874153"/>
                </a:cubicBezTo>
                <a:cubicBezTo>
                  <a:pt x="1466049" y="875436"/>
                  <a:pt x="1435302" y="882078"/>
                  <a:pt x="1411071" y="875652"/>
                </a:cubicBezTo>
                <a:cubicBezTo>
                  <a:pt x="1386839" y="869239"/>
                  <a:pt x="1353400" y="856843"/>
                  <a:pt x="1353400" y="856843"/>
                </a:cubicBezTo>
                <a:cubicBezTo>
                  <a:pt x="1353400" y="856843"/>
                  <a:pt x="1338655" y="897826"/>
                  <a:pt x="1327238" y="928878"/>
                </a:cubicBezTo>
                <a:cubicBezTo>
                  <a:pt x="1315846" y="959917"/>
                  <a:pt x="1290700" y="1024191"/>
                  <a:pt x="1285760" y="1052373"/>
                </a:cubicBezTo>
                <a:cubicBezTo>
                  <a:pt x="1280807" y="1080541"/>
                  <a:pt x="1288579" y="1126922"/>
                  <a:pt x="1293659" y="1148359"/>
                </a:cubicBezTo>
                <a:cubicBezTo>
                  <a:pt x="1298714" y="1169809"/>
                  <a:pt x="1320418" y="1234516"/>
                  <a:pt x="1321091" y="1248562"/>
                </a:cubicBezTo>
                <a:cubicBezTo>
                  <a:pt x="1321764" y="1262583"/>
                  <a:pt x="1321675" y="1287437"/>
                  <a:pt x="1321675" y="1287437"/>
                </a:cubicBezTo>
                <a:lnTo>
                  <a:pt x="1239824" y="1356487"/>
                </a:lnTo>
                <a:lnTo>
                  <a:pt x="1238782" y="158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1" name="Freeform 3401"/>
          <p:cNvSpPr/>
          <p:nvPr/>
        </p:nvSpPr>
        <p:spPr>
          <a:xfrm rot="0" flipH="0" flipV="0">
            <a:off x="6178082" y="10020383"/>
            <a:ext cx="1472348" cy="975410"/>
          </a:xfrm>
          <a:custGeom>
            <a:pathLst>
              <a:path w="1472348" h="975410">
                <a:moveTo>
                  <a:pt x="10540" y="21158"/>
                </a:moveTo>
                <a:cubicBezTo>
                  <a:pt x="10540" y="21158"/>
                  <a:pt x="209688" y="3544"/>
                  <a:pt x="305586" y="2223"/>
                </a:cubicBezTo>
                <a:cubicBezTo>
                  <a:pt x="401509" y="889"/>
                  <a:pt x="689977" y="7100"/>
                  <a:pt x="811668" y="3544"/>
                </a:cubicBezTo>
                <a:cubicBezTo>
                  <a:pt x="933372" y="0"/>
                  <a:pt x="1207718" y="6693"/>
                  <a:pt x="1259788" y="7836"/>
                </a:cubicBezTo>
                <a:cubicBezTo>
                  <a:pt x="1311870" y="8967"/>
                  <a:pt x="1394560" y="20663"/>
                  <a:pt x="1419262" y="46545"/>
                </a:cubicBezTo>
                <a:cubicBezTo>
                  <a:pt x="1443963" y="72427"/>
                  <a:pt x="1467217" y="143395"/>
                  <a:pt x="1464486" y="172897"/>
                </a:cubicBezTo>
                <a:cubicBezTo>
                  <a:pt x="1461768" y="202387"/>
                  <a:pt x="1465172" y="320116"/>
                  <a:pt x="1468766" y="365213"/>
                </a:cubicBezTo>
                <a:cubicBezTo>
                  <a:pt x="1472348" y="410324"/>
                  <a:pt x="1470874" y="489178"/>
                  <a:pt x="1469376" y="539381"/>
                </a:cubicBezTo>
                <a:cubicBezTo>
                  <a:pt x="1467890" y="589584"/>
                  <a:pt x="1467090" y="713320"/>
                  <a:pt x="1464080" y="742009"/>
                </a:cubicBezTo>
                <a:cubicBezTo>
                  <a:pt x="1461070" y="770686"/>
                  <a:pt x="1455393" y="822642"/>
                  <a:pt x="1454822" y="828941"/>
                </a:cubicBezTo>
                <a:cubicBezTo>
                  <a:pt x="1454250" y="835253"/>
                  <a:pt x="1444395" y="929538"/>
                  <a:pt x="1444395" y="929538"/>
                </a:cubicBezTo>
                <a:cubicBezTo>
                  <a:pt x="1444395" y="929538"/>
                  <a:pt x="1308111" y="963967"/>
                  <a:pt x="1260905" y="961224"/>
                </a:cubicBezTo>
                <a:cubicBezTo>
                  <a:pt x="1213687" y="958481"/>
                  <a:pt x="1117256" y="962926"/>
                  <a:pt x="1096085" y="965733"/>
                </a:cubicBezTo>
                <a:cubicBezTo>
                  <a:pt x="1074914" y="968527"/>
                  <a:pt x="819136" y="961173"/>
                  <a:pt x="769619" y="966888"/>
                </a:cubicBezTo>
                <a:cubicBezTo>
                  <a:pt x="720114" y="972603"/>
                  <a:pt x="550683" y="975410"/>
                  <a:pt x="531481" y="973378"/>
                </a:cubicBezTo>
                <a:cubicBezTo>
                  <a:pt x="512266" y="971346"/>
                  <a:pt x="370102" y="972578"/>
                  <a:pt x="340397" y="971956"/>
                </a:cubicBezTo>
                <a:cubicBezTo>
                  <a:pt x="310691" y="971346"/>
                  <a:pt x="248639" y="958011"/>
                  <a:pt x="227227" y="962799"/>
                </a:cubicBezTo>
                <a:cubicBezTo>
                  <a:pt x="205815" y="967574"/>
                  <a:pt x="126630" y="964488"/>
                  <a:pt x="109384" y="968552"/>
                </a:cubicBezTo>
                <a:cubicBezTo>
                  <a:pt x="92162" y="972603"/>
                  <a:pt x="61060" y="948296"/>
                  <a:pt x="61060" y="948296"/>
                </a:cubicBezTo>
                <a:cubicBezTo>
                  <a:pt x="61060" y="948296"/>
                  <a:pt x="51180" y="858151"/>
                  <a:pt x="49224" y="759332"/>
                </a:cubicBezTo>
                <a:cubicBezTo>
                  <a:pt x="47268" y="660514"/>
                  <a:pt x="32193" y="498893"/>
                  <a:pt x="31558" y="482688"/>
                </a:cubicBezTo>
                <a:cubicBezTo>
                  <a:pt x="30936" y="466470"/>
                  <a:pt x="15315" y="260400"/>
                  <a:pt x="14642" y="203187"/>
                </a:cubicBezTo>
                <a:cubicBezTo>
                  <a:pt x="13981" y="145986"/>
                  <a:pt x="0" y="60616"/>
                  <a:pt x="736" y="45211"/>
                </a:cubicBezTo>
                <a:cubicBezTo>
                  <a:pt x="1460" y="29781"/>
                  <a:pt x="10540" y="21158"/>
                  <a:pt x="10540" y="21158"/>
                </a:cubicBezTo>
              </a:path>
            </a:pathLst>
          </a:custGeom>
          <a:solidFill>
            <a:srgbClr val="D6E8F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2" name="Freeform 3402"/>
          <p:cNvSpPr/>
          <p:nvPr/>
        </p:nvSpPr>
        <p:spPr>
          <a:xfrm rot="0" flipH="0" flipV="0">
            <a:off x="6351620" y="7993378"/>
            <a:ext cx="1730806" cy="1717559"/>
          </a:xfrm>
          <a:custGeom>
            <a:pathLst>
              <a:path w="1730806" h="1717559">
                <a:moveTo>
                  <a:pt x="177558" y="1523580"/>
                </a:moveTo>
                <a:cubicBezTo>
                  <a:pt x="177558" y="1523580"/>
                  <a:pt x="177228" y="1499666"/>
                  <a:pt x="213498" y="1445869"/>
                </a:cubicBezTo>
                <a:cubicBezTo>
                  <a:pt x="249782" y="1392072"/>
                  <a:pt x="276922" y="1355356"/>
                  <a:pt x="312711" y="1324127"/>
                </a:cubicBezTo>
                <a:cubicBezTo>
                  <a:pt x="348500" y="1292898"/>
                  <a:pt x="438035" y="1255953"/>
                  <a:pt x="450341" y="1253604"/>
                </a:cubicBezTo>
                <a:cubicBezTo>
                  <a:pt x="462634" y="1251267"/>
                  <a:pt x="500684" y="1239570"/>
                  <a:pt x="500684" y="1239570"/>
                </a:cubicBezTo>
                <a:cubicBezTo>
                  <a:pt x="500684" y="1239570"/>
                  <a:pt x="562583" y="1298778"/>
                  <a:pt x="560094" y="1312214"/>
                </a:cubicBezTo>
                <a:cubicBezTo>
                  <a:pt x="557618" y="1325651"/>
                  <a:pt x="540714" y="1357693"/>
                  <a:pt x="533945" y="1364361"/>
                </a:cubicBezTo>
                <a:cubicBezTo>
                  <a:pt x="527201" y="1371028"/>
                  <a:pt x="501509" y="1380617"/>
                  <a:pt x="506399" y="1398740"/>
                </a:cubicBezTo>
                <a:cubicBezTo>
                  <a:pt x="511288" y="1416875"/>
                  <a:pt x="532230" y="1451432"/>
                  <a:pt x="572756" y="1453565"/>
                </a:cubicBezTo>
                <a:cubicBezTo>
                  <a:pt x="613282" y="1455699"/>
                  <a:pt x="641755" y="1471434"/>
                  <a:pt x="650683" y="1487894"/>
                </a:cubicBezTo>
                <a:cubicBezTo>
                  <a:pt x="659599" y="1504353"/>
                  <a:pt x="668413" y="1562975"/>
                  <a:pt x="656754" y="1576234"/>
                </a:cubicBezTo>
                <a:cubicBezTo>
                  <a:pt x="645083" y="1589493"/>
                  <a:pt x="628217" y="1621827"/>
                  <a:pt x="607656" y="1630920"/>
                </a:cubicBezTo>
                <a:cubicBezTo>
                  <a:pt x="587082" y="1640013"/>
                  <a:pt x="571854" y="1633752"/>
                  <a:pt x="559345" y="1624722"/>
                </a:cubicBezTo>
                <a:cubicBezTo>
                  <a:pt x="546848" y="1615693"/>
                  <a:pt x="535126" y="1593480"/>
                  <a:pt x="543089" y="1584235"/>
                </a:cubicBezTo>
                <a:cubicBezTo>
                  <a:pt x="551052" y="1574989"/>
                  <a:pt x="567181" y="1559406"/>
                  <a:pt x="559345" y="1556676"/>
                </a:cubicBezTo>
                <a:cubicBezTo>
                  <a:pt x="551522" y="1553945"/>
                  <a:pt x="486307" y="1544471"/>
                  <a:pt x="484288" y="1589200"/>
                </a:cubicBezTo>
                <a:cubicBezTo>
                  <a:pt x="482294" y="1633930"/>
                  <a:pt x="495197" y="1660752"/>
                  <a:pt x="534580" y="1686178"/>
                </a:cubicBezTo>
                <a:cubicBezTo>
                  <a:pt x="573988" y="1711590"/>
                  <a:pt x="610589" y="1717559"/>
                  <a:pt x="634161" y="1706155"/>
                </a:cubicBezTo>
                <a:cubicBezTo>
                  <a:pt x="657732" y="1694750"/>
                  <a:pt x="698689" y="1660028"/>
                  <a:pt x="703922" y="1649792"/>
                </a:cubicBezTo>
                <a:cubicBezTo>
                  <a:pt x="709180" y="1639556"/>
                  <a:pt x="711554" y="1608987"/>
                  <a:pt x="708037" y="1601811"/>
                </a:cubicBezTo>
                <a:cubicBezTo>
                  <a:pt x="704506" y="1594636"/>
                  <a:pt x="689304" y="1564334"/>
                  <a:pt x="704620" y="1559838"/>
                </a:cubicBezTo>
                <a:cubicBezTo>
                  <a:pt x="719936" y="1555342"/>
                  <a:pt x="744676" y="1550631"/>
                  <a:pt x="746340" y="1543391"/>
                </a:cubicBezTo>
                <a:cubicBezTo>
                  <a:pt x="748016" y="1536165"/>
                  <a:pt x="754125" y="1516608"/>
                  <a:pt x="742022" y="1499285"/>
                </a:cubicBezTo>
                <a:cubicBezTo>
                  <a:pt x="729919" y="1481975"/>
                  <a:pt x="674127" y="1444167"/>
                  <a:pt x="656779" y="1420177"/>
                </a:cubicBezTo>
                <a:cubicBezTo>
                  <a:pt x="639431" y="1396200"/>
                  <a:pt x="631798" y="1378013"/>
                  <a:pt x="636904" y="1362011"/>
                </a:cubicBezTo>
                <a:cubicBezTo>
                  <a:pt x="642009" y="1346022"/>
                  <a:pt x="654773" y="1337246"/>
                  <a:pt x="657389" y="1313764"/>
                </a:cubicBezTo>
                <a:cubicBezTo>
                  <a:pt x="660018" y="1290269"/>
                  <a:pt x="660158" y="1273225"/>
                  <a:pt x="662228" y="1261795"/>
                </a:cubicBezTo>
                <a:cubicBezTo>
                  <a:pt x="664310" y="1250391"/>
                  <a:pt x="678674" y="1201407"/>
                  <a:pt x="678674" y="1201407"/>
                </a:cubicBezTo>
                <a:lnTo>
                  <a:pt x="716469" y="1201128"/>
                </a:lnTo>
                <a:lnTo>
                  <a:pt x="1058150" y="1220571"/>
                </a:lnTo>
                <a:cubicBezTo>
                  <a:pt x="1058150" y="1220571"/>
                  <a:pt x="1063230" y="1292898"/>
                  <a:pt x="1078292" y="1309039"/>
                </a:cubicBezTo>
                <a:cubicBezTo>
                  <a:pt x="1093355" y="1325181"/>
                  <a:pt x="1112430" y="1336357"/>
                  <a:pt x="1112430" y="1336357"/>
                </a:cubicBezTo>
                <a:cubicBezTo>
                  <a:pt x="1112430" y="1336357"/>
                  <a:pt x="1078597" y="1337843"/>
                  <a:pt x="1094078" y="1358569"/>
                </a:cubicBezTo>
                <a:cubicBezTo>
                  <a:pt x="1109534" y="1379309"/>
                  <a:pt x="1165363" y="1422438"/>
                  <a:pt x="1174825" y="1433791"/>
                </a:cubicBezTo>
                <a:cubicBezTo>
                  <a:pt x="1184299" y="1445133"/>
                  <a:pt x="1195805" y="1465249"/>
                  <a:pt x="1191716" y="1474444"/>
                </a:cubicBezTo>
                <a:cubicBezTo>
                  <a:pt x="1187639" y="1483626"/>
                  <a:pt x="1159255" y="1517408"/>
                  <a:pt x="1147241" y="1525065"/>
                </a:cubicBezTo>
                <a:cubicBezTo>
                  <a:pt x="1135201" y="1532724"/>
                  <a:pt x="1096288" y="1551507"/>
                  <a:pt x="1096288" y="1551507"/>
                </a:cubicBezTo>
                <a:cubicBezTo>
                  <a:pt x="1096288" y="1551507"/>
                  <a:pt x="1164729" y="1555749"/>
                  <a:pt x="1195716" y="1534476"/>
                </a:cubicBezTo>
                <a:cubicBezTo>
                  <a:pt x="1226692" y="1513205"/>
                  <a:pt x="1259509" y="1475892"/>
                  <a:pt x="1258734" y="1449641"/>
                </a:cubicBezTo>
                <a:cubicBezTo>
                  <a:pt x="1257934" y="1423378"/>
                  <a:pt x="1240649" y="1389976"/>
                  <a:pt x="1235633" y="1382407"/>
                </a:cubicBezTo>
                <a:cubicBezTo>
                  <a:pt x="1230603" y="1374838"/>
                  <a:pt x="1180807" y="1323581"/>
                  <a:pt x="1167218" y="1309039"/>
                </a:cubicBezTo>
                <a:cubicBezTo>
                  <a:pt x="1153603" y="1294498"/>
                  <a:pt x="1133144" y="1237234"/>
                  <a:pt x="1137525" y="1224864"/>
                </a:cubicBezTo>
                <a:cubicBezTo>
                  <a:pt x="1141907" y="1212481"/>
                  <a:pt x="1155153" y="1187704"/>
                  <a:pt x="1155153" y="1187704"/>
                </a:cubicBezTo>
                <a:cubicBezTo>
                  <a:pt x="1155153" y="1187704"/>
                  <a:pt x="1206575" y="1206309"/>
                  <a:pt x="1230591" y="1209675"/>
                </a:cubicBezTo>
                <a:cubicBezTo>
                  <a:pt x="1254594" y="1213040"/>
                  <a:pt x="1409445" y="1253883"/>
                  <a:pt x="1424634" y="1254112"/>
                </a:cubicBezTo>
                <a:cubicBezTo>
                  <a:pt x="1439823" y="1254328"/>
                  <a:pt x="1506879" y="1285938"/>
                  <a:pt x="1506879" y="1285938"/>
                </a:cubicBezTo>
                <a:cubicBezTo>
                  <a:pt x="1506879" y="1285938"/>
                  <a:pt x="1525155" y="1302918"/>
                  <a:pt x="1544674" y="1308036"/>
                </a:cubicBezTo>
                <a:cubicBezTo>
                  <a:pt x="1564207" y="1313154"/>
                  <a:pt x="1592858" y="1330782"/>
                  <a:pt x="1607120" y="1342974"/>
                </a:cubicBezTo>
                <a:cubicBezTo>
                  <a:pt x="1621395" y="1355153"/>
                  <a:pt x="1637359" y="1372412"/>
                  <a:pt x="1637359" y="1372412"/>
                </a:cubicBezTo>
                <a:cubicBezTo>
                  <a:pt x="1637359" y="1372412"/>
                  <a:pt x="1657069" y="1368704"/>
                  <a:pt x="1678355" y="1357896"/>
                </a:cubicBezTo>
                <a:cubicBezTo>
                  <a:pt x="1699652" y="1347089"/>
                  <a:pt x="1715858" y="1319136"/>
                  <a:pt x="1718512" y="1306868"/>
                </a:cubicBezTo>
                <a:cubicBezTo>
                  <a:pt x="1721179" y="1294599"/>
                  <a:pt x="1730806" y="1256296"/>
                  <a:pt x="1726005" y="1227455"/>
                </a:cubicBezTo>
                <a:cubicBezTo>
                  <a:pt x="1721204" y="1198613"/>
                  <a:pt x="1704860" y="1152334"/>
                  <a:pt x="1704860" y="1152334"/>
                </a:cubicBezTo>
                <a:cubicBezTo>
                  <a:pt x="1704860" y="1152334"/>
                  <a:pt x="1710524" y="1136040"/>
                  <a:pt x="1707577" y="1122578"/>
                </a:cubicBezTo>
                <a:cubicBezTo>
                  <a:pt x="1704631" y="1109129"/>
                  <a:pt x="1663788" y="1016711"/>
                  <a:pt x="1663788" y="1016711"/>
                </a:cubicBezTo>
                <a:cubicBezTo>
                  <a:pt x="1663788" y="1016711"/>
                  <a:pt x="1673224" y="1002969"/>
                  <a:pt x="1675675" y="999566"/>
                </a:cubicBezTo>
                <a:cubicBezTo>
                  <a:pt x="1678113" y="996150"/>
                  <a:pt x="1707069" y="940600"/>
                  <a:pt x="1704517" y="904417"/>
                </a:cubicBezTo>
                <a:cubicBezTo>
                  <a:pt x="1701977" y="868235"/>
                  <a:pt x="1685378" y="816203"/>
                  <a:pt x="1676653" y="806665"/>
                </a:cubicBezTo>
                <a:cubicBezTo>
                  <a:pt x="1667928" y="797128"/>
                  <a:pt x="1648116" y="766572"/>
                  <a:pt x="1644471" y="761961"/>
                </a:cubicBezTo>
                <a:cubicBezTo>
                  <a:pt x="1640813" y="757351"/>
                  <a:pt x="1600364" y="724763"/>
                  <a:pt x="1589328" y="716876"/>
                </a:cubicBezTo>
                <a:cubicBezTo>
                  <a:pt x="1578291" y="709003"/>
                  <a:pt x="1533803" y="676084"/>
                  <a:pt x="1500008" y="665429"/>
                </a:cubicBezTo>
                <a:cubicBezTo>
                  <a:pt x="1466227" y="654761"/>
                  <a:pt x="1424672" y="628827"/>
                  <a:pt x="1411845" y="612724"/>
                </a:cubicBezTo>
                <a:cubicBezTo>
                  <a:pt x="1399031" y="596620"/>
                  <a:pt x="1381365" y="562216"/>
                  <a:pt x="1379511" y="555917"/>
                </a:cubicBezTo>
                <a:cubicBezTo>
                  <a:pt x="1377644" y="549617"/>
                  <a:pt x="1345818" y="472528"/>
                  <a:pt x="1338934" y="420116"/>
                </a:cubicBezTo>
                <a:cubicBezTo>
                  <a:pt x="1332051" y="367703"/>
                  <a:pt x="1314500" y="293801"/>
                  <a:pt x="1301685" y="267258"/>
                </a:cubicBezTo>
                <a:cubicBezTo>
                  <a:pt x="1288858" y="240703"/>
                  <a:pt x="1197787" y="129603"/>
                  <a:pt x="1171129" y="107696"/>
                </a:cubicBezTo>
                <a:cubicBezTo>
                  <a:pt x="1144472" y="85788"/>
                  <a:pt x="1082293" y="48336"/>
                  <a:pt x="1064907" y="38608"/>
                </a:cubicBezTo>
                <a:cubicBezTo>
                  <a:pt x="1047520" y="28879"/>
                  <a:pt x="930248" y="0"/>
                  <a:pt x="880071" y="26631"/>
                </a:cubicBezTo>
                <a:cubicBezTo>
                  <a:pt x="829906" y="53289"/>
                  <a:pt x="813840" y="58191"/>
                  <a:pt x="802461" y="79451"/>
                </a:cubicBezTo>
                <a:cubicBezTo>
                  <a:pt x="791095" y="100711"/>
                  <a:pt x="783881" y="149402"/>
                  <a:pt x="781747" y="153593"/>
                </a:cubicBezTo>
                <a:cubicBezTo>
                  <a:pt x="779614" y="157797"/>
                  <a:pt x="756817" y="170129"/>
                  <a:pt x="752626" y="164579"/>
                </a:cubicBezTo>
                <a:cubicBezTo>
                  <a:pt x="748448" y="159054"/>
                  <a:pt x="725334" y="142087"/>
                  <a:pt x="725334" y="142087"/>
                </a:cubicBezTo>
                <a:cubicBezTo>
                  <a:pt x="725334" y="142087"/>
                  <a:pt x="611009" y="125476"/>
                  <a:pt x="547458" y="174320"/>
                </a:cubicBezTo>
                <a:cubicBezTo>
                  <a:pt x="483907" y="223164"/>
                  <a:pt x="449312" y="277342"/>
                  <a:pt x="446035" y="285064"/>
                </a:cubicBezTo>
                <a:cubicBezTo>
                  <a:pt x="442759" y="292773"/>
                  <a:pt x="416914" y="354431"/>
                  <a:pt x="415606" y="362000"/>
                </a:cubicBezTo>
                <a:cubicBezTo>
                  <a:pt x="414311" y="369557"/>
                  <a:pt x="408113" y="397395"/>
                  <a:pt x="407262" y="419620"/>
                </a:cubicBezTo>
                <a:cubicBezTo>
                  <a:pt x="406412" y="441845"/>
                  <a:pt x="410348" y="474497"/>
                  <a:pt x="410348" y="474497"/>
                </a:cubicBezTo>
                <a:cubicBezTo>
                  <a:pt x="410348" y="474497"/>
                  <a:pt x="394423" y="485724"/>
                  <a:pt x="385647" y="497065"/>
                </a:cubicBezTo>
                <a:cubicBezTo>
                  <a:pt x="376846" y="508419"/>
                  <a:pt x="357847" y="529132"/>
                  <a:pt x="348284" y="543217"/>
                </a:cubicBezTo>
                <a:cubicBezTo>
                  <a:pt x="338733" y="557314"/>
                  <a:pt x="299211" y="588886"/>
                  <a:pt x="299211" y="588886"/>
                </a:cubicBezTo>
                <a:cubicBezTo>
                  <a:pt x="299211" y="588886"/>
                  <a:pt x="307847" y="602589"/>
                  <a:pt x="272884" y="617931"/>
                </a:cubicBezTo>
                <a:cubicBezTo>
                  <a:pt x="237908" y="633285"/>
                  <a:pt x="189191" y="647890"/>
                  <a:pt x="159118" y="667562"/>
                </a:cubicBezTo>
                <a:cubicBezTo>
                  <a:pt x="129045" y="687235"/>
                  <a:pt x="79286" y="725944"/>
                  <a:pt x="73025" y="731723"/>
                </a:cubicBezTo>
                <a:cubicBezTo>
                  <a:pt x="66764" y="737501"/>
                  <a:pt x="44310" y="763244"/>
                  <a:pt x="32309" y="791565"/>
                </a:cubicBezTo>
                <a:cubicBezTo>
                  <a:pt x="20294" y="819886"/>
                  <a:pt x="10490" y="859701"/>
                  <a:pt x="14833" y="881138"/>
                </a:cubicBezTo>
                <a:cubicBezTo>
                  <a:pt x="19164" y="902576"/>
                  <a:pt x="27559" y="933437"/>
                  <a:pt x="40665" y="951890"/>
                </a:cubicBezTo>
                <a:cubicBezTo>
                  <a:pt x="53759" y="970343"/>
                  <a:pt x="98437" y="1003846"/>
                  <a:pt x="109131" y="1004112"/>
                </a:cubicBezTo>
                <a:cubicBezTo>
                  <a:pt x="119850" y="1004379"/>
                  <a:pt x="149911" y="1002792"/>
                  <a:pt x="151612" y="1005979"/>
                </a:cubicBezTo>
                <a:cubicBezTo>
                  <a:pt x="153327" y="1009167"/>
                  <a:pt x="58128" y="1046035"/>
                  <a:pt x="41313" y="1090523"/>
                </a:cubicBezTo>
                <a:cubicBezTo>
                  <a:pt x="24485" y="1135024"/>
                  <a:pt x="30950" y="1168933"/>
                  <a:pt x="57886" y="1188123"/>
                </a:cubicBezTo>
                <a:cubicBezTo>
                  <a:pt x="84823" y="1207312"/>
                  <a:pt x="66980" y="1215936"/>
                  <a:pt x="51702" y="1230147"/>
                </a:cubicBezTo>
                <a:cubicBezTo>
                  <a:pt x="36436" y="1244358"/>
                  <a:pt x="6528" y="1277480"/>
                  <a:pt x="3251" y="1320368"/>
                </a:cubicBezTo>
                <a:cubicBezTo>
                  <a:pt x="0" y="1363243"/>
                  <a:pt x="9207" y="1386281"/>
                  <a:pt x="39243" y="1398066"/>
                </a:cubicBezTo>
                <a:cubicBezTo>
                  <a:pt x="69291" y="1409839"/>
                  <a:pt x="113055" y="1404099"/>
                  <a:pt x="113055" y="1404099"/>
                </a:cubicBezTo>
                <a:cubicBezTo>
                  <a:pt x="113055" y="1404099"/>
                  <a:pt x="125755" y="1420190"/>
                  <a:pt x="111569" y="1441907"/>
                </a:cubicBezTo>
                <a:cubicBezTo>
                  <a:pt x="97383" y="1463611"/>
                  <a:pt x="106261" y="1502295"/>
                  <a:pt x="121234" y="1511033"/>
                </a:cubicBezTo>
                <a:cubicBezTo>
                  <a:pt x="136207" y="1519770"/>
                  <a:pt x="177558" y="1523580"/>
                  <a:pt x="177558" y="1523580"/>
                </a:cubicBezTo>
              </a:path>
            </a:pathLst>
          </a:custGeom>
          <a:solidFill>
            <a:srgbClr val="A8C8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Freeform 3403"/>
          <p:cNvSpPr/>
          <p:nvPr/>
        </p:nvSpPr>
        <p:spPr>
          <a:xfrm rot="0" flipH="0" flipV="0">
            <a:off x="6472016" y="9925580"/>
            <a:ext cx="293001" cy="98779"/>
          </a:xfrm>
          <a:custGeom>
            <a:pathLst>
              <a:path w="293001" h="98779">
                <a:moveTo>
                  <a:pt x="0" y="97332"/>
                </a:moveTo>
                <a:lnTo>
                  <a:pt x="17208" y="0"/>
                </a:lnTo>
                <a:cubicBezTo>
                  <a:pt x="17208" y="0"/>
                  <a:pt x="61493" y="13360"/>
                  <a:pt x="86842" y="29299"/>
                </a:cubicBezTo>
                <a:cubicBezTo>
                  <a:pt x="112179" y="45224"/>
                  <a:pt x="175387" y="48501"/>
                  <a:pt x="196545" y="49288"/>
                </a:cubicBezTo>
                <a:cubicBezTo>
                  <a:pt x="217690" y="50063"/>
                  <a:pt x="270827" y="39230"/>
                  <a:pt x="270827" y="39230"/>
                </a:cubicBezTo>
                <a:lnTo>
                  <a:pt x="293001" y="98221"/>
                </a:lnTo>
                <a:cubicBezTo>
                  <a:pt x="293001" y="98221"/>
                  <a:pt x="210883" y="91833"/>
                  <a:pt x="186867" y="95313"/>
                </a:cubicBezTo>
                <a:cubicBezTo>
                  <a:pt x="162826" y="98779"/>
                  <a:pt x="0" y="97332"/>
                  <a:pt x="0" y="97332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4" name="Freeform 3404"/>
          <p:cNvSpPr/>
          <p:nvPr/>
        </p:nvSpPr>
        <p:spPr>
          <a:xfrm rot="0" flipH="0" flipV="0">
            <a:off x="7637665" y="10025596"/>
            <a:ext cx="410818" cy="817015"/>
          </a:xfrm>
          <a:custGeom>
            <a:pathLst>
              <a:path w="410818" h="817015">
                <a:moveTo>
                  <a:pt x="117347" y="22021"/>
                </a:moveTo>
                <a:cubicBezTo>
                  <a:pt x="117347" y="22021"/>
                  <a:pt x="174192" y="42036"/>
                  <a:pt x="205383" y="41413"/>
                </a:cubicBezTo>
                <a:cubicBezTo>
                  <a:pt x="236574" y="40791"/>
                  <a:pt x="313600" y="25805"/>
                  <a:pt x="328801" y="21234"/>
                </a:cubicBezTo>
                <a:cubicBezTo>
                  <a:pt x="344016" y="16649"/>
                  <a:pt x="382713" y="0"/>
                  <a:pt x="382713" y="0"/>
                </a:cubicBezTo>
                <a:cubicBezTo>
                  <a:pt x="382713" y="0"/>
                  <a:pt x="392441" y="156793"/>
                  <a:pt x="394473" y="221626"/>
                </a:cubicBezTo>
                <a:cubicBezTo>
                  <a:pt x="396518" y="286434"/>
                  <a:pt x="410818" y="471829"/>
                  <a:pt x="410818" y="471829"/>
                </a:cubicBezTo>
                <a:cubicBezTo>
                  <a:pt x="410818" y="471829"/>
                  <a:pt x="377277" y="520445"/>
                  <a:pt x="348169" y="549871"/>
                </a:cubicBezTo>
                <a:cubicBezTo>
                  <a:pt x="319061" y="579297"/>
                  <a:pt x="283920" y="617600"/>
                  <a:pt x="269124" y="631163"/>
                </a:cubicBezTo>
                <a:cubicBezTo>
                  <a:pt x="254329" y="644714"/>
                  <a:pt x="184783" y="692225"/>
                  <a:pt x="160336" y="712024"/>
                </a:cubicBezTo>
                <a:cubicBezTo>
                  <a:pt x="135889" y="731823"/>
                  <a:pt x="2209" y="817015"/>
                  <a:pt x="2209" y="817015"/>
                </a:cubicBezTo>
                <a:cubicBezTo>
                  <a:pt x="2209" y="817015"/>
                  <a:pt x="0" y="715745"/>
                  <a:pt x="4775" y="686256"/>
                </a:cubicBezTo>
                <a:cubicBezTo>
                  <a:pt x="9537" y="656754"/>
                  <a:pt x="12166" y="511301"/>
                  <a:pt x="12166" y="511301"/>
                </a:cubicBezTo>
                <a:lnTo>
                  <a:pt x="127748" y="411530"/>
                </a:lnTo>
                <a:cubicBezTo>
                  <a:pt x="127748" y="411530"/>
                  <a:pt x="130643" y="360221"/>
                  <a:pt x="129996" y="348131"/>
                </a:cubicBezTo>
                <a:cubicBezTo>
                  <a:pt x="129348" y="336053"/>
                  <a:pt x="131583" y="223290"/>
                  <a:pt x="132193" y="217867"/>
                </a:cubicBezTo>
                <a:cubicBezTo>
                  <a:pt x="132790" y="212444"/>
                  <a:pt x="117347" y="22021"/>
                  <a:pt x="117347" y="22021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 rot="0" flipH="0" flipV="0">
            <a:off x="6893070" y="8349514"/>
            <a:ext cx="622820" cy="1040993"/>
          </a:xfrm>
          <a:custGeom>
            <a:pathLst>
              <a:path w="622820" h="1040993">
                <a:moveTo>
                  <a:pt x="177533" y="0"/>
                </a:moveTo>
                <a:cubicBezTo>
                  <a:pt x="177533" y="0"/>
                  <a:pt x="158928" y="4470"/>
                  <a:pt x="157925" y="33337"/>
                </a:cubicBezTo>
                <a:cubicBezTo>
                  <a:pt x="156909" y="62179"/>
                  <a:pt x="161430" y="83997"/>
                  <a:pt x="140018" y="98932"/>
                </a:cubicBezTo>
                <a:cubicBezTo>
                  <a:pt x="118593" y="113880"/>
                  <a:pt x="94387" y="122046"/>
                  <a:pt x="87643" y="141071"/>
                </a:cubicBezTo>
                <a:cubicBezTo>
                  <a:pt x="80899" y="160096"/>
                  <a:pt x="73597" y="202412"/>
                  <a:pt x="73597" y="211366"/>
                </a:cubicBezTo>
                <a:cubicBezTo>
                  <a:pt x="73597" y="220306"/>
                  <a:pt x="82715" y="359206"/>
                  <a:pt x="82715" y="359206"/>
                </a:cubicBezTo>
                <a:cubicBezTo>
                  <a:pt x="82715" y="359206"/>
                  <a:pt x="56007" y="311569"/>
                  <a:pt x="37440" y="309422"/>
                </a:cubicBezTo>
                <a:cubicBezTo>
                  <a:pt x="18860" y="307276"/>
                  <a:pt x="965" y="322376"/>
                  <a:pt x="496" y="382943"/>
                </a:cubicBezTo>
                <a:cubicBezTo>
                  <a:pt x="0" y="443496"/>
                  <a:pt x="6211" y="473430"/>
                  <a:pt x="28639" y="498919"/>
                </a:cubicBezTo>
                <a:cubicBezTo>
                  <a:pt x="51092" y="524395"/>
                  <a:pt x="69799" y="533082"/>
                  <a:pt x="82944" y="533298"/>
                </a:cubicBezTo>
                <a:cubicBezTo>
                  <a:pt x="96101" y="533514"/>
                  <a:pt x="107811" y="528129"/>
                  <a:pt x="107811" y="528129"/>
                </a:cubicBezTo>
                <a:cubicBezTo>
                  <a:pt x="107811" y="528129"/>
                  <a:pt x="118212" y="571944"/>
                  <a:pt x="132982" y="597039"/>
                </a:cubicBezTo>
                <a:cubicBezTo>
                  <a:pt x="147739" y="622147"/>
                  <a:pt x="177292" y="656272"/>
                  <a:pt x="177292" y="656272"/>
                </a:cubicBezTo>
                <a:cubicBezTo>
                  <a:pt x="177292" y="656272"/>
                  <a:pt x="190182" y="661466"/>
                  <a:pt x="189217" y="683323"/>
                </a:cubicBezTo>
                <a:cubicBezTo>
                  <a:pt x="188251" y="705167"/>
                  <a:pt x="189559" y="768934"/>
                  <a:pt x="187654" y="785266"/>
                </a:cubicBezTo>
                <a:cubicBezTo>
                  <a:pt x="185749" y="801598"/>
                  <a:pt x="171882" y="863244"/>
                  <a:pt x="167081" y="864984"/>
                </a:cubicBezTo>
                <a:cubicBezTo>
                  <a:pt x="162268" y="866724"/>
                  <a:pt x="193788" y="1011529"/>
                  <a:pt x="271474" y="1026274"/>
                </a:cubicBezTo>
                <a:cubicBezTo>
                  <a:pt x="349160" y="1040993"/>
                  <a:pt x="384606" y="1029995"/>
                  <a:pt x="402348" y="1022527"/>
                </a:cubicBezTo>
                <a:cubicBezTo>
                  <a:pt x="420103" y="1015047"/>
                  <a:pt x="453745" y="990536"/>
                  <a:pt x="464019" y="979639"/>
                </a:cubicBezTo>
                <a:cubicBezTo>
                  <a:pt x="474293" y="968743"/>
                  <a:pt x="511695" y="929957"/>
                  <a:pt x="511695" y="929957"/>
                </a:cubicBezTo>
                <a:lnTo>
                  <a:pt x="516280" y="875563"/>
                </a:lnTo>
                <a:cubicBezTo>
                  <a:pt x="516280" y="875563"/>
                  <a:pt x="500278" y="865758"/>
                  <a:pt x="499096" y="847623"/>
                </a:cubicBezTo>
                <a:cubicBezTo>
                  <a:pt x="497941" y="829487"/>
                  <a:pt x="497687" y="698804"/>
                  <a:pt x="504227" y="675309"/>
                </a:cubicBezTo>
                <a:cubicBezTo>
                  <a:pt x="510742" y="651814"/>
                  <a:pt x="514362" y="630948"/>
                  <a:pt x="514362" y="630948"/>
                </a:cubicBezTo>
                <a:cubicBezTo>
                  <a:pt x="514362" y="630948"/>
                  <a:pt x="539140" y="598411"/>
                  <a:pt x="544486" y="585711"/>
                </a:cubicBezTo>
                <a:cubicBezTo>
                  <a:pt x="549820" y="572998"/>
                  <a:pt x="572579" y="512038"/>
                  <a:pt x="582739" y="464058"/>
                </a:cubicBezTo>
                <a:cubicBezTo>
                  <a:pt x="592886" y="416077"/>
                  <a:pt x="622820" y="254228"/>
                  <a:pt x="622820" y="254228"/>
                </a:cubicBezTo>
                <a:cubicBezTo>
                  <a:pt x="622820" y="254228"/>
                  <a:pt x="611288" y="230886"/>
                  <a:pt x="587996" y="229895"/>
                </a:cubicBezTo>
                <a:cubicBezTo>
                  <a:pt x="564705" y="228904"/>
                  <a:pt x="504202" y="225818"/>
                  <a:pt x="497750" y="223011"/>
                </a:cubicBezTo>
                <a:cubicBezTo>
                  <a:pt x="491299" y="220205"/>
                  <a:pt x="413816" y="217817"/>
                  <a:pt x="386587" y="180403"/>
                </a:cubicBezTo>
                <a:cubicBezTo>
                  <a:pt x="359358" y="142989"/>
                  <a:pt x="339597" y="112598"/>
                  <a:pt x="339597" y="112598"/>
                </a:cubicBezTo>
                <a:cubicBezTo>
                  <a:pt x="339597" y="112598"/>
                  <a:pt x="392112" y="181330"/>
                  <a:pt x="351675" y="183603"/>
                </a:cubicBezTo>
                <a:cubicBezTo>
                  <a:pt x="311238" y="185877"/>
                  <a:pt x="278790" y="182829"/>
                  <a:pt x="263105" y="170751"/>
                </a:cubicBezTo>
                <a:cubicBezTo>
                  <a:pt x="247433" y="158673"/>
                  <a:pt x="212419" y="160146"/>
                  <a:pt x="201675" y="113906"/>
                </a:cubicBezTo>
                <a:cubicBezTo>
                  <a:pt x="190944" y="67665"/>
                  <a:pt x="177533" y="0"/>
                  <a:pt x="177533" y="0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 rot="0" flipH="0" flipV="0">
            <a:off x="7187592" y="11443887"/>
            <a:ext cx="224471" cy="246049"/>
          </a:xfrm>
          <a:custGeom>
            <a:pathLst>
              <a:path w="224471" h="246049">
                <a:moveTo>
                  <a:pt x="57759" y="0"/>
                </a:moveTo>
                <a:cubicBezTo>
                  <a:pt x="57759" y="0"/>
                  <a:pt x="46139" y="46913"/>
                  <a:pt x="36500" y="81711"/>
                </a:cubicBezTo>
                <a:cubicBezTo>
                  <a:pt x="26848" y="116484"/>
                  <a:pt x="6731" y="194627"/>
                  <a:pt x="5004" y="200456"/>
                </a:cubicBezTo>
                <a:cubicBezTo>
                  <a:pt x="3251" y="206298"/>
                  <a:pt x="0" y="225653"/>
                  <a:pt x="0" y="225653"/>
                </a:cubicBezTo>
                <a:cubicBezTo>
                  <a:pt x="0" y="225653"/>
                  <a:pt x="38951" y="238277"/>
                  <a:pt x="88302" y="241134"/>
                </a:cubicBezTo>
                <a:cubicBezTo>
                  <a:pt x="137654" y="244005"/>
                  <a:pt x="179958" y="246049"/>
                  <a:pt x="179958" y="246049"/>
                </a:cubicBezTo>
                <a:cubicBezTo>
                  <a:pt x="179958" y="246049"/>
                  <a:pt x="192607" y="205536"/>
                  <a:pt x="196925" y="176568"/>
                </a:cubicBezTo>
                <a:cubicBezTo>
                  <a:pt x="201256" y="147624"/>
                  <a:pt x="200443" y="96735"/>
                  <a:pt x="204621" y="85788"/>
                </a:cubicBezTo>
                <a:cubicBezTo>
                  <a:pt x="208800" y="74853"/>
                  <a:pt x="224471" y="49339"/>
                  <a:pt x="224471" y="49339"/>
                </a:cubicBezTo>
                <a:cubicBezTo>
                  <a:pt x="224471" y="49339"/>
                  <a:pt x="182346" y="28333"/>
                  <a:pt x="146722" y="18313"/>
                </a:cubicBezTo>
                <a:cubicBezTo>
                  <a:pt x="111098" y="8305"/>
                  <a:pt x="57759" y="0"/>
                  <a:pt x="57759" y="0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 rot="0" flipH="0" flipV="0">
            <a:off x="7360334" y="11435459"/>
            <a:ext cx="722832" cy="380720"/>
          </a:xfrm>
          <a:custGeom>
            <a:pathLst>
              <a:path w="722832" h="380720">
                <a:moveTo>
                  <a:pt x="65087" y="57937"/>
                </a:moveTo>
                <a:cubicBezTo>
                  <a:pt x="65087" y="57937"/>
                  <a:pt x="132206" y="54750"/>
                  <a:pt x="166547" y="56960"/>
                </a:cubicBezTo>
                <a:cubicBezTo>
                  <a:pt x="200875" y="59156"/>
                  <a:pt x="333298" y="47308"/>
                  <a:pt x="347903" y="42863"/>
                </a:cubicBezTo>
                <a:cubicBezTo>
                  <a:pt x="362495" y="38405"/>
                  <a:pt x="567384" y="0"/>
                  <a:pt x="579348" y="5601"/>
                </a:cubicBezTo>
                <a:cubicBezTo>
                  <a:pt x="591324" y="11214"/>
                  <a:pt x="615784" y="1346"/>
                  <a:pt x="630249" y="2324"/>
                </a:cubicBezTo>
                <a:cubicBezTo>
                  <a:pt x="644702" y="3302"/>
                  <a:pt x="678052" y="2273"/>
                  <a:pt x="686231" y="32271"/>
                </a:cubicBezTo>
                <a:cubicBezTo>
                  <a:pt x="694422" y="62280"/>
                  <a:pt x="722832" y="183209"/>
                  <a:pt x="717384" y="216483"/>
                </a:cubicBezTo>
                <a:cubicBezTo>
                  <a:pt x="711936" y="249757"/>
                  <a:pt x="699883" y="320369"/>
                  <a:pt x="694079" y="334987"/>
                </a:cubicBezTo>
                <a:cubicBezTo>
                  <a:pt x="688275" y="349630"/>
                  <a:pt x="680097" y="372160"/>
                  <a:pt x="656589" y="376440"/>
                </a:cubicBezTo>
                <a:cubicBezTo>
                  <a:pt x="633094" y="380720"/>
                  <a:pt x="588466" y="375703"/>
                  <a:pt x="561441" y="374090"/>
                </a:cubicBezTo>
                <a:cubicBezTo>
                  <a:pt x="534428" y="372452"/>
                  <a:pt x="488644" y="355383"/>
                  <a:pt x="472896" y="354710"/>
                </a:cubicBezTo>
                <a:cubicBezTo>
                  <a:pt x="457161" y="354050"/>
                  <a:pt x="395375" y="346658"/>
                  <a:pt x="359561" y="342061"/>
                </a:cubicBezTo>
                <a:cubicBezTo>
                  <a:pt x="323735" y="337451"/>
                  <a:pt x="266978" y="328307"/>
                  <a:pt x="257911" y="322859"/>
                </a:cubicBezTo>
                <a:cubicBezTo>
                  <a:pt x="248830" y="317423"/>
                  <a:pt x="220801" y="300329"/>
                  <a:pt x="220801" y="300329"/>
                </a:cubicBezTo>
                <a:cubicBezTo>
                  <a:pt x="220801" y="300329"/>
                  <a:pt x="159701" y="304215"/>
                  <a:pt x="132562" y="315416"/>
                </a:cubicBezTo>
                <a:cubicBezTo>
                  <a:pt x="105422" y="326630"/>
                  <a:pt x="36449" y="323138"/>
                  <a:pt x="36449" y="323138"/>
                </a:cubicBezTo>
                <a:cubicBezTo>
                  <a:pt x="36449" y="323138"/>
                  <a:pt x="0" y="305828"/>
                  <a:pt x="8839" y="270153"/>
                </a:cubicBezTo>
                <a:cubicBezTo>
                  <a:pt x="17704" y="234505"/>
                  <a:pt x="30416" y="181723"/>
                  <a:pt x="31064" y="162242"/>
                </a:cubicBezTo>
                <a:cubicBezTo>
                  <a:pt x="31725" y="142772"/>
                  <a:pt x="19622" y="110464"/>
                  <a:pt x="35700" y="87566"/>
                </a:cubicBezTo>
                <a:cubicBezTo>
                  <a:pt x="51740" y="64655"/>
                  <a:pt x="65087" y="57937"/>
                  <a:pt x="65087" y="57937"/>
                </a:cubicBezTo>
              </a:path>
            </a:pathLst>
          </a:custGeom>
          <a:solidFill>
            <a:srgbClr val="979C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 rot="0" flipH="0" flipV="0">
            <a:off x="5933859" y="11343588"/>
            <a:ext cx="685278" cy="349364"/>
          </a:xfrm>
          <a:custGeom>
            <a:pathLst>
              <a:path w="685278" h="349364">
                <a:moveTo>
                  <a:pt x="37896" y="0"/>
                </a:moveTo>
                <a:cubicBezTo>
                  <a:pt x="37896" y="0"/>
                  <a:pt x="22123" y="43268"/>
                  <a:pt x="13093" y="74637"/>
                </a:cubicBezTo>
                <a:cubicBezTo>
                  <a:pt x="4064" y="106006"/>
                  <a:pt x="0" y="209664"/>
                  <a:pt x="6197" y="242671"/>
                </a:cubicBezTo>
                <a:cubicBezTo>
                  <a:pt x="12408" y="275678"/>
                  <a:pt x="36017" y="324611"/>
                  <a:pt x="69328" y="335216"/>
                </a:cubicBezTo>
                <a:cubicBezTo>
                  <a:pt x="102640" y="345808"/>
                  <a:pt x="162038" y="339343"/>
                  <a:pt x="170585" y="340601"/>
                </a:cubicBezTo>
                <a:cubicBezTo>
                  <a:pt x="179145" y="341884"/>
                  <a:pt x="347039" y="349364"/>
                  <a:pt x="399909" y="330911"/>
                </a:cubicBezTo>
                <a:cubicBezTo>
                  <a:pt x="452779" y="312470"/>
                  <a:pt x="528357" y="300354"/>
                  <a:pt x="560208" y="289979"/>
                </a:cubicBezTo>
                <a:cubicBezTo>
                  <a:pt x="592060" y="279615"/>
                  <a:pt x="685278" y="233362"/>
                  <a:pt x="685278" y="233362"/>
                </a:cubicBezTo>
                <a:cubicBezTo>
                  <a:pt x="685278" y="233362"/>
                  <a:pt x="651636" y="219659"/>
                  <a:pt x="601991" y="203034"/>
                </a:cubicBezTo>
                <a:cubicBezTo>
                  <a:pt x="552334" y="186436"/>
                  <a:pt x="394181" y="142557"/>
                  <a:pt x="373950" y="132372"/>
                </a:cubicBezTo>
                <a:cubicBezTo>
                  <a:pt x="353719" y="122186"/>
                  <a:pt x="173316" y="49364"/>
                  <a:pt x="155878" y="44576"/>
                </a:cubicBezTo>
                <a:cubicBezTo>
                  <a:pt x="138441" y="39801"/>
                  <a:pt x="37896" y="0"/>
                  <a:pt x="37896" y="0"/>
                </a:cubicBezTo>
              </a:path>
            </a:pathLst>
          </a:custGeom>
          <a:solidFill>
            <a:srgbClr val="979C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 rot="0" flipH="0" flipV="0">
            <a:off x="7032503" y="8618318"/>
            <a:ext cx="118745" cy="95922"/>
          </a:xfrm>
          <a:custGeom>
            <a:pathLst>
              <a:path w="118745" h="95922">
                <a:moveTo>
                  <a:pt x="0" y="68135"/>
                </a:moveTo>
                <a:cubicBezTo>
                  <a:pt x="0" y="68135"/>
                  <a:pt x="3924" y="23368"/>
                  <a:pt x="33985" y="11671"/>
                </a:cubicBezTo>
                <a:cubicBezTo>
                  <a:pt x="64033" y="0"/>
                  <a:pt x="86347" y="2730"/>
                  <a:pt x="97294" y="19558"/>
                </a:cubicBezTo>
                <a:cubicBezTo>
                  <a:pt x="108229" y="36385"/>
                  <a:pt x="118745" y="80873"/>
                  <a:pt x="101993" y="87223"/>
                </a:cubicBezTo>
                <a:cubicBezTo>
                  <a:pt x="85267" y="93585"/>
                  <a:pt x="66039" y="95922"/>
                  <a:pt x="43802" y="94754"/>
                </a:cubicBezTo>
                <a:cubicBezTo>
                  <a:pt x="21577" y="93585"/>
                  <a:pt x="0" y="68135"/>
                  <a:pt x="0" y="681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 rot="0" flipH="0" flipV="0">
            <a:off x="7287941" y="8613324"/>
            <a:ext cx="122262" cy="94665"/>
          </a:xfrm>
          <a:custGeom>
            <a:pathLst>
              <a:path w="122262" h="94665">
                <a:moveTo>
                  <a:pt x="2120" y="76212"/>
                </a:moveTo>
                <a:cubicBezTo>
                  <a:pt x="2120" y="76212"/>
                  <a:pt x="0" y="32728"/>
                  <a:pt x="26389" y="16764"/>
                </a:cubicBezTo>
                <a:cubicBezTo>
                  <a:pt x="52780" y="813"/>
                  <a:pt x="81609" y="0"/>
                  <a:pt x="100138" y="22491"/>
                </a:cubicBezTo>
                <a:cubicBezTo>
                  <a:pt x="118667" y="44983"/>
                  <a:pt x="122262" y="70650"/>
                  <a:pt x="122262" y="70650"/>
                </a:cubicBezTo>
                <a:cubicBezTo>
                  <a:pt x="122262" y="70650"/>
                  <a:pt x="108368" y="94665"/>
                  <a:pt x="62140" y="93953"/>
                </a:cubicBezTo>
                <a:cubicBezTo>
                  <a:pt x="15912" y="93242"/>
                  <a:pt x="2120" y="76212"/>
                  <a:pt x="2120" y="7621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 rot="0" flipH="0" flipV="0">
            <a:off x="7400222" y="8973870"/>
            <a:ext cx="51230" cy="232435"/>
          </a:xfrm>
          <a:custGeom>
            <a:pathLst>
              <a:path w="51230" h="232435">
                <a:moveTo>
                  <a:pt x="17360" y="3556"/>
                </a:moveTo>
                <a:cubicBezTo>
                  <a:pt x="19214" y="0"/>
                  <a:pt x="17626" y="11976"/>
                  <a:pt x="15989" y="19164"/>
                </a:cubicBezTo>
                <a:cubicBezTo>
                  <a:pt x="13347" y="30810"/>
                  <a:pt x="11709" y="43370"/>
                  <a:pt x="10553" y="55270"/>
                </a:cubicBezTo>
                <a:cubicBezTo>
                  <a:pt x="6019" y="101599"/>
                  <a:pt x="6350" y="148323"/>
                  <a:pt x="3632" y="194691"/>
                </a:cubicBezTo>
                <a:cubicBezTo>
                  <a:pt x="3429" y="197904"/>
                  <a:pt x="0" y="232435"/>
                  <a:pt x="6591" y="230784"/>
                </a:cubicBezTo>
                <a:cubicBezTo>
                  <a:pt x="8483" y="230314"/>
                  <a:pt x="14160" y="213931"/>
                  <a:pt x="16980" y="208533"/>
                </a:cubicBezTo>
                <a:cubicBezTo>
                  <a:pt x="27380" y="188594"/>
                  <a:pt x="51230" y="180670"/>
                  <a:pt x="37730" y="155638"/>
                </a:cubicBezTo>
                <a:cubicBezTo>
                  <a:pt x="32384" y="145668"/>
                  <a:pt x="24776" y="136359"/>
                  <a:pt x="18960" y="126466"/>
                </a:cubicBezTo>
                <a:cubicBezTo>
                  <a:pt x="17119" y="123355"/>
                  <a:pt x="16052" y="119849"/>
                  <a:pt x="14503" y="116573"/>
                </a:cubicBezTo>
                <a:cubicBezTo>
                  <a:pt x="13563" y="114579"/>
                  <a:pt x="12636" y="112560"/>
                  <a:pt x="11531" y="110642"/>
                </a:cubicBezTo>
                <a:cubicBezTo>
                  <a:pt x="11176" y="109994"/>
                  <a:pt x="9893" y="108331"/>
                  <a:pt x="10553" y="108661"/>
                </a:cubicBezTo>
                <a:cubicBezTo>
                  <a:pt x="13779" y="110274"/>
                  <a:pt x="15087" y="120751"/>
                  <a:pt x="15494" y="122504"/>
                </a:cubicBezTo>
                <a:cubicBezTo>
                  <a:pt x="20001" y="142227"/>
                  <a:pt x="22033" y="163182"/>
                  <a:pt x="19442" y="183324"/>
                </a:cubicBezTo>
                <a:cubicBezTo>
                  <a:pt x="18731" y="188912"/>
                  <a:pt x="17652" y="194614"/>
                  <a:pt x="16484" y="200139"/>
                </a:cubicBezTo>
                <a:cubicBezTo>
                  <a:pt x="14846" y="207810"/>
                  <a:pt x="14109" y="210718"/>
                  <a:pt x="14008" y="210515"/>
                </a:cubicBezTo>
                <a:cubicBezTo>
                  <a:pt x="11265" y="205016"/>
                  <a:pt x="21906" y="153225"/>
                  <a:pt x="27354" y="150685"/>
                </a:cubicBezTo>
                <a:cubicBezTo>
                  <a:pt x="34022" y="147612"/>
                  <a:pt x="33158" y="172974"/>
                  <a:pt x="33298" y="175907"/>
                </a:cubicBezTo>
                <a:cubicBezTo>
                  <a:pt x="33387" y="177888"/>
                  <a:pt x="32384" y="183235"/>
                  <a:pt x="33781" y="181838"/>
                </a:cubicBezTo>
                <a:cubicBezTo>
                  <a:pt x="37794" y="177825"/>
                  <a:pt x="37248" y="153962"/>
                  <a:pt x="37248" y="172440"/>
                </a:cubicBezTo>
              </a:path>
            </a:pathLst>
          </a:custGeom>
          <a:solidFill>
            <a:srgbClr val="E8BE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 rot="0" flipH="0" flipV="0">
            <a:off x="6962564" y="8510521"/>
            <a:ext cx="75615" cy="428687"/>
          </a:xfrm>
          <a:custGeom>
            <a:pathLst>
              <a:path w="75615" h="428687">
                <a:moveTo>
                  <a:pt x="8039" y="10883"/>
                </a:moveTo>
                <a:cubicBezTo>
                  <a:pt x="0" y="80123"/>
                  <a:pt x="16154" y="147852"/>
                  <a:pt x="23698" y="215759"/>
                </a:cubicBezTo>
                <a:cubicBezTo>
                  <a:pt x="31407" y="285076"/>
                  <a:pt x="26276" y="353528"/>
                  <a:pt x="51739" y="419759"/>
                </a:cubicBezTo>
                <a:cubicBezTo>
                  <a:pt x="54025" y="425715"/>
                  <a:pt x="60718" y="428687"/>
                  <a:pt x="66687" y="426401"/>
                </a:cubicBezTo>
                <a:cubicBezTo>
                  <a:pt x="72643" y="424115"/>
                  <a:pt x="75615" y="417409"/>
                  <a:pt x="73329" y="411453"/>
                </a:cubicBezTo>
                <a:cubicBezTo>
                  <a:pt x="48577" y="347115"/>
                  <a:pt x="54165" y="280542"/>
                  <a:pt x="46685" y="213206"/>
                </a:cubicBezTo>
                <a:cubicBezTo>
                  <a:pt x="39331" y="147014"/>
                  <a:pt x="23164" y="81025"/>
                  <a:pt x="31013" y="13549"/>
                </a:cubicBezTo>
                <a:cubicBezTo>
                  <a:pt x="31749" y="7213"/>
                  <a:pt x="27203" y="1473"/>
                  <a:pt x="20865" y="736"/>
                </a:cubicBezTo>
                <a:cubicBezTo>
                  <a:pt x="14528" y="0"/>
                  <a:pt x="8775" y="4546"/>
                  <a:pt x="8039" y="1088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 rot="0" flipH="0" flipV="0">
            <a:off x="6886979" y="8699949"/>
            <a:ext cx="71868" cy="165379"/>
          </a:xfrm>
          <a:custGeom>
            <a:pathLst>
              <a:path w="71868" h="165379">
                <a:moveTo>
                  <a:pt x="61201" y="138887"/>
                </a:moveTo>
                <a:cubicBezTo>
                  <a:pt x="61696" y="139915"/>
                  <a:pt x="64388" y="145567"/>
                  <a:pt x="65112" y="148462"/>
                </a:cubicBezTo>
                <a:cubicBezTo>
                  <a:pt x="65925" y="151726"/>
                  <a:pt x="65607" y="154482"/>
                  <a:pt x="65087" y="156222"/>
                </a:cubicBezTo>
                <a:cubicBezTo>
                  <a:pt x="63791" y="160451"/>
                  <a:pt x="61024" y="162991"/>
                  <a:pt x="57315" y="164236"/>
                </a:cubicBezTo>
                <a:cubicBezTo>
                  <a:pt x="55017" y="165010"/>
                  <a:pt x="49213" y="165379"/>
                  <a:pt x="43066" y="160680"/>
                </a:cubicBezTo>
                <a:cubicBezTo>
                  <a:pt x="35928" y="155193"/>
                  <a:pt x="22098" y="139852"/>
                  <a:pt x="20092" y="137478"/>
                </a:cubicBezTo>
                <a:cubicBezTo>
                  <a:pt x="10795" y="126505"/>
                  <a:pt x="5550" y="112345"/>
                  <a:pt x="3213" y="97092"/>
                </a:cubicBezTo>
                <a:cubicBezTo>
                  <a:pt x="0" y="76251"/>
                  <a:pt x="2185" y="53340"/>
                  <a:pt x="5195" y="35306"/>
                </a:cubicBezTo>
                <a:cubicBezTo>
                  <a:pt x="6020" y="30277"/>
                  <a:pt x="7404" y="19342"/>
                  <a:pt x="11202" y="12357"/>
                </a:cubicBezTo>
                <a:cubicBezTo>
                  <a:pt x="14288" y="6744"/>
                  <a:pt x="18745" y="3036"/>
                  <a:pt x="24117" y="1689"/>
                </a:cubicBezTo>
                <a:cubicBezTo>
                  <a:pt x="30861" y="0"/>
                  <a:pt x="35471" y="2286"/>
                  <a:pt x="38811" y="6122"/>
                </a:cubicBezTo>
                <a:lnTo>
                  <a:pt x="39027" y="6363"/>
                </a:lnTo>
                <a:cubicBezTo>
                  <a:pt x="40805" y="7201"/>
                  <a:pt x="42571" y="8217"/>
                  <a:pt x="44145" y="9335"/>
                </a:cubicBezTo>
                <a:cubicBezTo>
                  <a:pt x="44577" y="9640"/>
                  <a:pt x="45009" y="9957"/>
                  <a:pt x="45403" y="10275"/>
                </a:cubicBezTo>
                <a:cubicBezTo>
                  <a:pt x="47079" y="10833"/>
                  <a:pt x="48895" y="11875"/>
                  <a:pt x="50521" y="13843"/>
                </a:cubicBezTo>
                <a:cubicBezTo>
                  <a:pt x="50813" y="14199"/>
                  <a:pt x="52743" y="16256"/>
                  <a:pt x="53150" y="20498"/>
                </a:cubicBezTo>
                <a:cubicBezTo>
                  <a:pt x="57823" y="30518"/>
                  <a:pt x="59551" y="42228"/>
                  <a:pt x="62851" y="52527"/>
                </a:cubicBezTo>
                <a:cubicBezTo>
                  <a:pt x="65049" y="59385"/>
                  <a:pt x="69671" y="72720"/>
                  <a:pt x="71056" y="83795"/>
                </a:cubicBezTo>
                <a:cubicBezTo>
                  <a:pt x="71868" y="90208"/>
                  <a:pt x="71551" y="96038"/>
                  <a:pt x="70090" y="100419"/>
                </a:cubicBezTo>
                <a:cubicBezTo>
                  <a:pt x="68643" y="104763"/>
                  <a:pt x="66293" y="107620"/>
                  <a:pt x="63512" y="109792"/>
                </a:cubicBezTo>
                <a:cubicBezTo>
                  <a:pt x="61937" y="111024"/>
                  <a:pt x="60198" y="112002"/>
                  <a:pt x="58357" y="112903"/>
                </a:cubicBezTo>
                <a:cubicBezTo>
                  <a:pt x="57607" y="113259"/>
                  <a:pt x="56706" y="113449"/>
                  <a:pt x="56020" y="114097"/>
                </a:cubicBezTo>
                <a:cubicBezTo>
                  <a:pt x="55766" y="114326"/>
                  <a:pt x="55880" y="114796"/>
                  <a:pt x="55779" y="115367"/>
                </a:cubicBezTo>
                <a:cubicBezTo>
                  <a:pt x="55588" y="116459"/>
                  <a:pt x="55499" y="117729"/>
                  <a:pt x="55499" y="119241"/>
                </a:cubicBezTo>
                <a:cubicBezTo>
                  <a:pt x="55499" y="126556"/>
                  <a:pt x="58535" y="132258"/>
                  <a:pt x="61201" y="138887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 rot="0" flipH="0" flipV="0">
            <a:off x="7052060" y="8348121"/>
            <a:ext cx="78955" cy="179882"/>
          </a:xfrm>
          <a:custGeom>
            <a:pathLst>
              <a:path w="78955" h="179882">
                <a:moveTo>
                  <a:pt x="3708" y="12052"/>
                </a:moveTo>
                <a:cubicBezTo>
                  <a:pt x="3670" y="10706"/>
                  <a:pt x="3949" y="9322"/>
                  <a:pt x="4533" y="8014"/>
                </a:cubicBezTo>
                <a:cubicBezTo>
                  <a:pt x="8203" y="0"/>
                  <a:pt x="15366" y="2299"/>
                  <a:pt x="16293" y="2629"/>
                </a:cubicBezTo>
                <a:cubicBezTo>
                  <a:pt x="16458" y="2693"/>
                  <a:pt x="16636" y="2756"/>
                  <a:pt x="16827" y="2832"/>
                </a:cubicBezTo>
                <a:cubicBezTo>
                  <a:pt x="17944" y="2934"/>
                  <a:pt x="19100" y="3175"/>
                  <a:pt x="20281" y="3594"/>
                </a:cubicBezTo>
                <a:cubicBezTo>
                  <a:pt x="25234" y="5398"/>
                  <a:pt x="31089" y="12090"/>
                  <a:pt x="32371" y="16547"/>
                </a:cubicBezTo>
                <a:cubicBezTo>
                  <a:pt x="33781" y="21488"/>
                  <a:pt x="34061" y="28206"/>
                  <a:pt x="33743" y="35394"/>
                </a:cubicBezTo>
                <a:cubicBezTo>
                  <a:pt x="33387" y="44106"/>
                  <a:pt x="32194" y="53619"/>
                  <a:pt x="32702" y="60235"/>
                </a:cubicBezTo>
                <a:cubicBezTo>
                  <a:pt x="34835" y="88112"/>
                  <a:pt x="43497" y="113791"/>
                  <a:pt x="55727" y="138797"/>
                </a:cubicBezTo>
                <a:cubicBezTo>
                  <a:pt x="58889" y="145300"/>
                  <a:pt x="63651" y="151650"/>
                  <a:pt x="68300" y="157162"/>
                </a:cubicBezTo>
                <a:cubicBezTo>
                  <a:pt x="69951" y="159130"/>
                  <a:pt x="74142" y="162165"/>
                  <a:pt x="74142" y="162165"/>
                </a:cubicBezTo>
                <a:cubicBezTo>
                  <a:pt x="77964" y="165036"/>
                  <a:pt x="78955" y="170357"/>
                  <a:pt x="76415" y="174408"/>
                </a:cubicBezTo>
                <a:cubicBezTo>
                  <a:pt x="73862" y="178460"/>
                  <a:pt x="68643" y="179882"/>
                  <a:pt x="64401" y="177685"/>
                </a:cubicBezTo>
                <a:cubicBezTo>
                  <a:pt x="64401" y="177685"/>
                  <a:pt x="55498" y="173062"/>
                  <a:pt x="51269" y="170382"/>
                </a:cubicBezTo>
                <a:cubicBezTo>
                  <a:pt x="42468" y="164782"/>
                  <a:pt x="36004" y="156730"/>
                  <a:pt x="29603" y="148462"/>
                </a:cubicBezTo>
                <a:cubicBezTo>
                  <a:pt x="14566" y="129006"/>
                  <a:pt x="6082" y="100558"/>
                  <a:pt x="2489" y="76567"/>
                </a:cubicBezTo>
                <a:cubicBezTo>
                  <a:pt x="343" y="62344"/>
                  <a:pt x="0" y="48234"/>
                  <a:pt x="546" y="33908"/>
                </a:cubicBezTo>
                <a:cubicBezTo>
                  <a:pt x="661" y="30975"/>
                  <a:pt x="1702" y="21488"/>
                  <a:pt x="2045" y="19405"/>
                </a:cubicBezTo>
                <a:cubicBezTo>
                  <a:pt x="2299" y="17919"/>
                  <a:pt x="3175" y="14249"/>
                  <a:pt x="3708" y="1205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 rot="0" flipH="0" flipV="0">
            <a:off x="6969848" y="8401642"/>
            <a:ext cx="96074" cy="162001"/>
          </a:xfrm>
          <a:custGeom>
            <a:pathLst>
              <a:path w="96074" h="162001">
                <a:moveTo>
                  <a:pt x="77698" y="12611"/>
                </a:moveTo>
                <a:cubicBezTo>
                  <a:pt x="77786" y="1969"/>
                  <a:pt x="82333" y="0"/>
                  <a:pt x="86892" y="1677"/>
                </a:cubicBezTo>
                <a:cubicBezTo>
                  <a:pt x="91426" y="0"/>
                  <a:pt x="95973" y="1956"/>
                  <a:pt x="96062" y="12611"/>
                </a:cubicBezTo>
                <a:lnTo>
                  <a:pt x="96074" y="12737"/>
                </a:lnTo>
                <a:lnTo>
                  <a:pt x="96074" y="28587"/>
                </a:lnTo>
                <a:cubicBezTo>
                  <a:pt x="96074" y="37642"/>
                  <a:pt x="94677" y="47002"/>
                  <a:pt x="89585" y="54470"/>
                </a:cubicBezTo>
                <a:cubicBezTo>
                  <a:pt x="87794" y="58788"/>
                  <a:pt x="85521" y="63131"/>
                  <a:pt x="82663" y="67601"/>
                </a:cubicBezTo>
                <a:cubicBezTo>
                  <a:pt x="73025" y="82588"/>
                  <a:pt x="61608" y="92379"/>
                  <a:pt x="50965" y="102031"/>
                </a:cubicBezTo>
                <a:cubicBezTo>
                  <a:pt x="37338" y="114363"/>
                  <a:pt x="25095" y="126403"/>
                  <a:pt x="22415" y="153263"/>
                </a:cubicBezTo>
                <a:cubicBezTo>
                  <a:pt x="21907" y="158305"/>
                  <a:pt x="17399" y="162001"/>
                  <a:pt x="12357" y="161493"/>
                </a:cubicBezTo>
                <a:cubicBezTo>
                  <a:pt x="7315" y="160985"/>
                  <a:pt x="3619" y="156476"/>
                  <a:pt x="4127" y="151434"/>
                </a:cubicBezTo>
                <a:cubicBezTo>
                  <a:pt x="4559" y="147091"/>
                  <a:pt x="5194" y="143065"/>
                  <a:pt x="5994" y="139306"/>
                </a:cubicBezTo>
                <a:cubicBezTo>
                  <a:pt x="4750" y="138099"/>
                  <a:pt x="3823" y="136512"/>
                  <a:pt x="3404" y="134683"/>
                </a:cubicBezTo>
                <a:cubicBezTo>
                  <a:pt x="0" y="119354"/>
                  <a:pt x="7074" y="103835"/>
                  <a:pt x="19456" y="89852"/>
                </a:cubicBezTo>
                <a:cubicBezTo>
                  <a:pt x="35166" y="72097"/>
                  <a:pt x="59245" y="56578"/>
                  <a:pt x="72047" y="46634"/>
                </a:cubicBezTo>
                <a:cubicBezTo>
                  <a:pt x="72517" y="46266"/>
                  <a:pt x="72949" y="45872"/>
                  <a:pt x="73355" y="45453"/>
                </a:cubicBezTo>
                <a:cubicBezTo>
                  <a:pt x="77203" y="35115"/>
                  <a:pt x="77698" y="24879"/>
                  <a:pt x="77698" y="12941"/>
                </a:cubicBezTo>
                <a:lnTo>
                  <a:pt x="77698" y="12737"/>
                </a:lnTo>
                <a:close/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 rot="0" flipH="0" flipV="0">
            <a:off x="7008541" y="8556582"/>
            <a:ext cx="160400" cy="64579"/>
          </a:xfrm>
          <a:custGeom>
            <a:pathLst>
              <a:path w="160400" h="64579">
                <a:moveTo>
                  <a:pt x="19062" y="52705"/>
                </a:moveTo>
                <a:lnTo>
                  <a:pt x="19100" y="52908"/>
                </a:lnTo>
                <a:lnTo>
                  <a:pt x="19087" y="52781"/>
                </a:lnTo>
                <a:close/>
                <a:moveTo>
                  <a:pt x="19112" y="52933"/>
                </a:moveTo>
                <a:cubicBezTo>
                  <a:pt x="19201" y="53517"/>
                  <a:pt x="19227" y="54127"/>
                  <a:pt x="19201" y="54736"/>
                </a:cubicBezTo>
                <a:cubicBezTo>
                  <a:pt x="19239" y="54051"/>
                  <a:pt x="19201" y="53454"/>
                  <a:pt x="19112" y="52933"/>
                </a:cubicBezTo>
                <a:moveTo>
                  <a:pt x="2121" y="49632"/>
                </a:moveTo>
                <a:cubicBezTo>
                  <a:pt x="2705" y="47880"/>
                  <a:pt x="3657" y="45149"/>
                  <a:pt x="4216" y="44120"/>
                </a:cubicBezTo>
                <a:cubicBezTo>
                  <a:pt x="7099" y="38774"/>
                  <a:pt x="12103" y="33084"/>
                  <a:pt x="17132" y="29579"/>
                </a:cubicBezTo>
                <a:cubicBezTo>
                  <a:pt x="33070" y="18415"/>
                  <a:pt x="46862" y="12497"/>
                  <a:pt x="65556" y="7405"/>
                </a:cubicBezTo>
                <a:cubicBezTo>
                  <a:pt x="83425" y="2528"/>
                  <a:pt x="105447" y="0"/>
                  <a:pt x="123798" y="4077"/>
                </a:cubicBezTo>
                <a:cubicBezTo>
                  <a:pt x="124637" y="4268"/>
                  <a:pt x="125462" y="4471"/>
                  <a:pt x="126275" y="4712"/>
                </a:cubicBezTo>
                <a:cubicBezTo>
                  <a:pt x="126973" y="4915"/>
                  <a:pt x="127621" y="5296"/>
                  <a:pt x="128332" y="5449"/>
                </a:cubicBezTo>
                <a:cubicBezTo>
                  <a:pt x="130771" y="5969"/>
                  <a:pt x="134606" y="6744"/>
                  <a:pt x="138403" y="7494"/>
                </a:cubicBezTo>
                <a:cubicBezTo>
                  <a:pt x="138657" y="7163"/>
                  <a:pt x="138924" y="6859"/>
                  <a:pt x="139229" y="6554"/>
                </a:cubicBezTo>
                <a:cubicBezTo>
                  <a:pt x="142734" y="3048"/>
                  <a:pt x="148398" y="2960"/>
                  <a:pt x="151992" y="6325"/>
                </a:cubicBezTo>
                <a:cubicBezTo>
                  <a:pt x="152424" y="6668"/>
                  <a:pt x="156501" y="9957"/>
                  <a:pt x="157822" y="12002"/>
                </a:cubicBezTo>
                <a:cubicBezTo>
                  <a:pt x="160133" y="15634"/>
                  <a:pt x="160400" y="19457"/>
                  <a:pt x="158546" y="23140"/>
                </a:cubicBezTo>
                <a:cubicBezTo>
                  <a:pt x="158088" y="24067"/>
                  <a:pt x="155574" y="28779"/>
                  <a:pt x="149008" y="28207"/>
                </a:cubicBezTo>
                <a:cubicBezTo>
                  <a:pt x="146011" y="27953"/>
                  <a:pt x="131495" y="24918"/>
                  <a:pt x="124484" y="23419"/>
                </a:cubicBezTo>
                <a:cubicBezTo>
                  <a:pt x="123290" y="23165"/>
                  <a:pt x="122173" y="22670"/>
                  <a:pt x="121004" y="22314"/>
                </a:cubicBezTo>
                <a:cubicBezTo>
                  <a:pt x="120611" y="22200"/>
                  <a:pt x="120217" y="22111"/>
                  <a:pt x="119811" y="22022"/>
                </a:cubicBezTo>
                <a:cubicBezTo>
                  <a:pt x="104228" y="18568"/>
                  <a:pt x="85559" y="20994"/>
                  <a:pt x="70395" y="25146"/>
                </a:cubicBezTo>
                <a:cubicBezTo>
                  <a:pt x="53910" y="29630"/>
                  <a:pt x="41718" y="34786"/>
                  <a:pt x="27672" y="44628"/>
                </a:cubicBezTo>
                <a:cubicBezTo>
                  <a:pt x="24827" y="46622"/>
                  <a:pt x="22008" y="49823"/>
                  <a:pt x="20382" y="52831"/>
                </a:cubicBezTo>
                <a:cubicBezTo>
                  <a:pt x="19582" y="54343"/>
                  <a:pt x="18402" y="58635"/>
                  <a:pt x="18085" y="59194"/>
                </a:cubicBezTo>
                <a:cubicBezTo>
                  <a:pt x="15062" y="64579"/>
                  <a:pt x="10274" y="64109"/>
                  <a:pt x="8496" y="63804"/>
                </a:cubicBezTo>
                <a:cubicBezTo>
                  <a:pt x="7531" y="63639"/>
                  <a:pt x="0" y="62179"/>
                  <a:pt x="876" y="53403"/>
                </a:cubicBezTo>
                <a:cubicBezTo>
                  <a:pt x="1016" y="52020"/>
                  <a:pt x="1448" y="50750"/>
                  <a:pt x="2121" y="4963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 rot="0" flipH="0" flipV="0">
            <a:off x="7299618" y="8564297"/>
            <a:ext cx="152221" cy="52729"/>
          </a:xfrm>
          <a:custGeom>
            <a:pathLst>
              <a:path w="152221" h="52729">
                <a:moveTo>
                  <a:pt x="9829" y="17995"/>
                </a:moveTo>
                <a:cubicBezTo>
                  <a:pt x="9550" y="17830"/>
                  <a:pt x="9271" y="17640"/>
                  <a:pt x="8991" y="17437"/>
                </a:cubicBezTo>
                <a:cubicBezTo>
                  <a:pt x="9271" y="17640"/>
                  <a:pt x="9550" y="17830"/>
                  <a:pt x="9829" y="17995"/>
                </a:cubicBezTo>
                <a:close/>
                <a:moveTo>
                  <a:pt x="23557" y="11658"/>
                </a:moveTo>
                <a:cubicBezTo>
                  <a:pt x="29755" y="11150"/>
                  <a:pt x="36918" y="9169"/>
                  <a:pt x="42607" y="7543"/>
                </a:cubicBezTo>
                <a:cubicBezTo>
                  <a:pt x="69023" y="0"/>
                  <a:pt x="100697" y="7810"/>
                  <a:pt x="126643" y="13373"/>
                </a:cubicBezTo>
                <a:cubicBezTo>
                  <a:pt x="132676" y="14668"/>
                  <a:pt x="141718" y="19645"/>
                  <a:pt x="146519" y="26351"/>
                </a:cubicBezTo>
                <a:cubicBezTo>
                  <a:pt x="150837" y="32358"/>
                  <a:pt x="152221" y="39432"/>
                  <a:pt x="148589" y="46709"/>
                </a:cubicBezTo>
                <a:cubicBezTo>
                  <a:pt x="146684" y="50519"/>
                  <a:pt x="143509" y="52500"/>
                  <a:pt x="139229" y="52653"/>
                </a:cubicBezTo>
                <a:cubicBezTo>
                  <a:pt x="137298" y="52729"/>
                  <a:pt x="134822" y="52259"/>
                  <a:pt x="132282" y="51116"/>
                </a:cubicBezTo>
                <a:cubicBezTo>
                  <a:pt x="129310" y="49783"/>
                  <a:pt x="125983" y="47433"/>
                  <a:pt x="124687" y="46570"/>
                </a:cubicBezTo>
                <a:cubicBezTo>
                  <a:pt x="115531" y="40461"/>
                  <a:pt x="107022" y="35927"/>
                  <a:pt x="95820" y="33108"/>
                </a:cubicBezTo>
                <a:cubicBezTo>
                  <a:pt x="84708" y="30339"/>
                  <a:pt x="73938" y="32295"/>
                  <a:pt x="63130" y="34568"/>
                </a:cubicBezTo>
                <a:cubicBezTo>
                  <a:pt x="50215" y="37286"/>
                  <a:pt x="37248" y="40512"/>
                  <a:pt x="23938" y="39813"/>
                </a:cubicBezTo>
                <a:cubicBezTo>
                  <a:pt x="20928" y="39661"/>
                  <a:pt x="16229" y="39902"/>
                  <a:pt x="12407" y="38975"/>
                </a:cubicBezTo>
                <a:cubicBezTo>
                  <a:pt x="7277" y="37730"/>
                  <a:pt x="3276" y="34835"/>
                  <a:pt x="1257" y="30123"/>
                </a:cubicBezTo>
                <a:cubicBezTo>
                  <a:pt x="495" y="28345"/>
                  <a:pt x="0" y="24738"/>
                  <a:pt x="800" y="20446"/>
                </a:cubicBezTo>
                <a:cubicBezTo>
                  <a:pt x="1511" y="16637"/>
                  <a:pt x="3048" y="11823"/>
                  <a:pt x="4381" y="8788"/>
                </a:cubicBezTo>
                <a:cubicBezTo>
                  <a:pt x="5435" y="6375"/>
                  <a:pt x="6654" y="4699"/>
                  <a:pt x="7429" y="3886"/>
                </a:cubicBezTo>
                <a:cubicBezTo>
                  <a:pt x="9854" y="1359"/>
                  <a:pt x="12483" y="863"/>
                  <a:pt x="14337" y="863"/>
                </a:cubicBezTo>
                <a:cubicBezTo>
                  <a:pt x="16382" y="850"/>
                  <a:pt x="18287" y="1435"/>
                  <a:pt x="20027" y="2730"/>
                </a:cubicBezTo>
                <a:cubicBezTo>
                  <a:pt x="22871" y="4876"/>
                  <a:pt x="24129" y="8369"/>
                  <a:pt x="23557" y="1165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 rot="0" flipH="0" flipV="0">
            <a:off x="7436760" y="8580154"/>
            <a:ext cx="79590" cy="65036"/>
          </a:xfrm>
          <a:custGeom>
            <a:pathLst>
              <a:path w="79590" h="65036">
                <a:moveTo>
                  <a:pt x="15748" y="3746"/>
                </a:moveTo>
                <a:cubicBezTo>
                  <a:pt x="16852" y="3188"/>
                  <a:pt x="18237" y="2629"/>
                  <a:pt x="19837" y="2172"/>
                </a:cubicBezTo>
                <a:cubicBezTo>
                  <a:pt x="24295" y="940"/>
                  <a:pt x="31051" y="0"/>
                  <a:pt x="32461" y="102"/>
                </a:cubicBezTo>
                <a:cubicBezTo>
                  <a:pt x="38811" y="597"/>
                  <a:pt x="45097" y="3416"/>
                  <a:pt x="50863" y="7581"/>
                </a:cubicBezTo>
                <a:lnTo>
                  <a:pt x="50863" y="7568"/>
                </a:lnTo>
                <a:cubicBezTo>
                  <a:pt x="52400" y="4546"/>
                  <a:pt x="54914" y="2375"/>
                  <a:pt x="59359" y="2375"/>
                </a:cubicBezTo>
                <a:cubicBezTo>
                  <a:pt x="65862" y="2375"/>
                  <a:pt x="71018" y="5930"/>
                  <a:pt x="74383" y="12166"/>
                </a:cubicBezTo>
                <a:cubicBezTo>
                  <a:pt x="78866" y="20408"/>
                  <a:pt x="79590" y="34835"/>
                  <a:pt x="79590" y="39623"/>
                </a:cubicBezTo>
                <a:cubicBezTo>
                  <a:pt x="79590" y="43052"/>
                  <a:pt x="77711" y="46049"/>
                  <a:pt x="74917" y="47624"/>
                </a:cubicBezTo>
                <a:cubicBezTo>
                  <a:pt x="74447" y="48424"/>
                  <a:pt x="73875" y="49161"/>
                  <a:pt x="73215" y="49808"/>
                </a:cubicBezTo>
                <a:cubicBezTo>
                  <a:pt x="72097" y="50939"/>
                  <a:pt x="70878" y="51701"/>
                  <a:pt x="69595" y="52158"/>
                </a:cubicBezTo>
                <a:cubicBezTo>
                  <a:pt x="69773" y="52704"/>
                  <a:pt x="69913" y="53225"/>
                  <a:pt x="69989" y="53644"/>
                </a:cubicBezTo>
                <a:cubicBezTo>
                  <a:pt x="70294" y="55714"/>
                  <a:pt x="69913" y="57327"/>
                  <a:pt x="69608" y="58228"/>
                </a:cubicBezTo>
                <a:cubicBezTo>
                  <a:pt x="68262" y="62267"/>
                  <a:pt x="65379" y="63918"/>
                  <a:pt x="62331" y="64413"/>
                </a:cubicBezTo>
                <a:cubicBezTo>
                  <a:pt x="60655" y="64680"/>
                  <a:pt x="57505" y="65036"/>
                  <a:pt x="54241" y="61772"/>
                </a:cubicBezTo>
                <a:cubicBezTo>
                  <a:pt x="52031" y="59575"/>
                  <a:pt x="50380" y="57009"/>
                  <a:pt x="49047" y="54241"/>
                </a:cubicBezTo>
                <a:cubicBezTo>
                  <a:pt x="46710" y="51751"/>
                  <a:pt x="43713" y="50685"/>
                  <a:pt x="40779" y="49123"/>
                </a:cubicBezTo>
                <a:cubicBezTo>
                  <a:pt x="34556" y="45808"/>
                  <a:pt x="17132" y="36892"/>
                  <a:pt x="8459" y="28041"/>
                </a:cubicBezTo>
                <a:cubicBezTo>
                  <a:pt x="2058" y="21525"/>
                  <a:pt x="0" y="14388"/>
                  <a:pt x="1905" y="8533"/>
                </a:cubicBezTo>
                <a:cubicBezTo>
                  <a:pt x="3480" y="3721"/>
                  <a:pt x="8675" y="1080"/>
                  <a:pt x="13501" y="2654"/>
                </a:cubicBezTo>
                <a:cubicBezTo>
                  <a:pt x="14313" y="2921"/>
                  <a:pt x="15063" y="3289"/>
                  <a:pt x="15748" y="374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 rot="0" flipH="0" flipV="0">
            <a:off x="7088832" y="8483320"/>
            <a:ext cx="103072" cy="63219"/>
          </a:xfrm>
          <a:custGeom>
            <a:pathLst>
              <a:path w="103072" h="63219">
                <a:moveTo>
                  <a:pt x="22326" y="6743"/>
                </a:moveTo>
                <a:lnTo>
                  <a:pt x="22452" y="7123"/>
                </a:lnTo>
                <a:cubicBezTo>
                  <a:pt x="23151" y="9371"/>
                  <a:pt x="22948" y="11695"/>
                  <a:pt x="22047" y="13677"/>
                </a:cubicBezTo>
                <a:cubicBezTo>
                  <a:pt x="22706" y="12267"/>
                  <a:pt x="23507" y="9892"/>
                  <a:pt x="22326" y="6743"/>
                </a:cubicBezTo>
                <a:moveTo>
                  <a:pt x="21996" y="13778"/>
                </a:moveTo>
                <a:lnTo>
                  <a:pt x="21831" y="14108"/>
                </a:lnTo>
                <a:lnTo>
                  <a:pt x="21933" y="13918"/>
                </a:lnTo>
                <a:close/>
                <a:moveTo>
                  <a:pt x="21819" y="14147"/>
                </a:moveTo>
                <a:cubicBezTo>
                  <a:pt x="20714" y="16229"/>
                  <a:pt x="18847" y="17880"/>
                  <a:pt x="16421" y="18642"/>
                </a:cubicBezTo>
                <a:cubicBezTo>
                  <a:pt x="18948" y="17842"/>
                  <a:pt x="20701" y="16280"/>
                  <a:pt x="21819" y="14147"/>
                </a:cubicBezTo>
                <a:moveTo>
                  <a:pt x="20447" y="3632"/>
                </a:moveTo>
                <a:lnTo>
                  <a:pt x="25475" y="8508"/>
                </a:lnTo>
                <a:cubicBezTo>
                  <a:pt x="28929" y="11962"/>
                  <a:pt x="32308" y="15544"/>
                  <a:pt x="35851" y="18909"/>
                </a:cubicBezTo>
                <a:cubicBezTo>
                  <a:pt x="47205" y="29615"/>
                  <a:pt x="59943" y="38035"/>
                  <a:pt x="74980" y="42544"/>
                </a:cubicBezTo>
                <a:cubicBezTo>
                  <a:pt x="77761" y="43382"/>
                  <a:pt x="81266" y="42506"/>
                  <a:pt x="84517" y="42404"/>
                </a:cubicBezTo>
                <a:cubicBezTo>
                  <a:pt x="89013" y="42239"/>
                  <a:pt x="93230" y="42772"/>
                  <a:pt x="96684" y="44512"/>
                </a:cubicBezTo>
                <a:cubicBezTo>
                  <a:pt x="101231" y="46773"/>
                  <a:pt x="103072" y="52297"/>
                  <a:pt x="100811" y="56831"/>
                </a:cubicBezTo>
                <a:cubicBezTo>
                  <a:pt x="98538" y="61378"/>
                  <a:pt x="93001" y="63219"/>
                  <a:pt x="88480" y="60946"/>
                </a:cubicBezTo>
                <a:cubicBezTo>
                  <a:pt x="87718" y="60565"/>
                  <a:pt x="86791" y="60730"/>
                  <a:pt x="85838" y="60743"/>
                </a:cubicBezTo>
                <a:cubicBezTo>
                  <a:pt x="84276" y="60768"/>
                  <a:pt x="82663" y="60908"/>
                  <a:pt x="81063" y="60997"/>
                </a:cubicBezTo>
                <a:cubicBezTo>
                  <a:pt x="77050" y="61251"/>
                  <a:pt x="73087" y="61162"/>
                  <a:pt x="69697" y="60146"/>
                </a:cubicBezTo>
                <a:cubicBezTo>
                  <a:pt x="51866" y="54799"/>
                  <a:pt x="36702" y="44969"/>
                  <a:pt x="23240" y="32257"/>
                </a:cubicBezTo>
                <a:cubicBezTo>
                  <a:pt x="19558" y="28777"/>
                  <a:pt x="16053" y="25081"/>
                  <a:pt x="12484" y="21500"/>
                </a:cubicBezTo>
                <a:cubicBezTo>
                  <a:pt x="12306" y="21335"/>
                  <a:pt x="8064" y="17271"/>
                  <a:pt x="7252" y="16445"/>
                </a:cubicBezTo>
                <a:cubicBezTo>
                  <a:pt x="0" y="9067"/>
                  <a:pt x="10490" y="1232"/>
                  <a:pt x="10947" y="1092"/>
                </a:cubicBezTo>
                <a:cubicBezTo>
                  <a:pt x="14440" y="0"/>
                  <a:pt x="18097" y="1117"/>
                  <a:pt x="20447" y="363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 rot="0" flipH="0" flipV="0">
            <a:off x="7100064" y="8486381"/>
            <a:ext cx="205536" cy="67919"/>
          </a:xfrm>
          <a:custGeom>
            <a:pathLst>
              <a:path w="205536" h="67919">
                <a:moveTo>
                  <a:pt x="15633" y="18186"/>
                </a:moveTo>
                <a:cubicBezTo>
                  <a:pt x="15721" y="18123"/>
                  <a:pt x="15810" y="18060"/>
                  <a:pt x="15899" y="17996"/>
                </a:cubicBezTo>
                <a:close/>
                <a:moveTo>
                  <a:pt x="10490" y="19824"/>
                </a:moveTo>
                <a:cubicBezTo>
                  <a:pt x="7658" y="19862"/>
                  <a:pt x="4851" y="18592"/>
                  <a:pt x="3035" y="16155"/>
                </a:cubicBezTo>
                <a:cubicBezTo>
                  <a:pt x="0" y="12103"/>
                  <a:pt x="813" y="6337"/>
                  <a:pt x="4864" y="3289"/>
                </a:cubicBezTo>
                <a:cubicBezTo>
                  <a:pt x="9182" y="51"/>
                  <a:pt x="13652" y="0"/>
                  <a:pt x="18198" y="2464"/>
                </a:cubicBezTo>
                <a:cubicBezTo>
                  <a:pt x="20052" y="3455"/>
                  <a:pt x="22008" y="5106"/>
                  <a:pt x="23849" y="7087"/>
                </a:cubicBezTo>
                <a:cubicBezTo>
                  <a:pt x="25158" y="8484"/>
                  <a:pt x="26389" y="10160"/>
                  <a:pt x="27596" y="11100"/>
                </a:cubicBezTo>
                <a:cubicBezTo>
                  <a:pt x="38492" y="19468"/>
                  <a:pt x="50240" y="27190"/>
                  <a:pt x="62292" y="33781"/>
                </a:cubicBezTo>
                <a:cubicBezTo>
                  <a:pt x="74027" y="40169"/>
                  <a:pt x="102069" y="49428"/>
                  <a:pt x="115391" y="48767"/>
                </a:cubicBezTo>
                <a:cubicBezTo>
                  <a:pt x="129259" y="48081"/>
                  <a:pt x="142925" y="43979"/>
                  <a:pt x="156780" y="43243"/>
                </a:cubicBezTo>
                <a:cubicBezTo>
                  <a:pt x="160565" y="43052"/>
                  <a:pt x="171462" y="42455"/>
                  <a:pt x="180517" y="41045"/>
                </a:cubicBezTo>
                <a:cubicBezTo>
                  <a:pt x="184022" y="40499"/>
                  <a:pt x="188822" y="39128"/>
                  <a:pt x="189597" y="38899"/>
                </a:cubicBezTo>
                <a:cubicBezTo>
                  <a:pt x="193204" y="35915"/>
                  <a:pt x="198576" y="36105"/>
                  <a:pt x="201954" y="39483"/>
                </a:cubicBezTo>
                <a:cubicBezTo>
                  <a:pt x="205536" y="43065"/>
                  <a:pt x="205536" y="48894"/>
                  <a:pt x="201954" y="52488"/>
                </a:cubicBezTo>
                <a:cubicBezTo>
                  <a:pt x="199833" y="54609"/>
                  <a:pt x="194855" y="56984"/>
                  <a:pt x="188276" y="58330"/>
                </a:cubicBezTo>
                <a:cubicBezTo>
                  <a:pt x="177862" y="60464"/>
                  <a:pt x="162559" y="61353"/>
                  <a:pt x="157745" y="61594"/>
                </a:cubicBezTo>
                <a:cubicBezTo>
                  <a:pt x="143877" y="62331"/>
                  <a:pt x="130199" y="66433"/>
                  <a:pt x="116318" y="67131"/>
                </a:cubicBezTo>
                <a:cubicBezTo>
                  <a:pt x="100570" y="67919"/>
                  <a:pt x="67334" y="57467"/>
                  <a:pt x="53479" y="49910"/>
                </a:cubicBezTo>
                <a:cubicBezTo>
                  <a:pt x="40601" y="42874"/>
                  <a:pt x="28053" y="34619"/>
                  <a:pt x="16407" y="25666"/>
                </a:cubicBezTo>
                <a:cubicBezTo>
                  <a:pt x="14846" y="24472"/>
                  <a:pt x="12077" y="21538"/>
                  <a:pt x="10490" y="1982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 rot="0" flipH="0" flipV="0">
            <a:off x="7169220" y="8512054"/>
            <a:ext cx="167703" cy="62166"/>
          </a:xfrm>
          <a:custGeom>
            <a:pathLst>
              <a:path w="167703" h="62166">
                <a:moveTo>
                  <a:pt x="16624" y="7099"/>
                </a:moveTo>
                <a:cubicBezTo>
                  <a:pt x="19659" y="8267"/>
                  <a:pt x="21983" y="11023"/>
                  <a:pt x="22440" y="14464"/>
                </a:cubicBezTo>
                <a:cubicBezTo>
                  <a:pt x="22478" y="14757"/>
                  <a:pt x="22504" y="15049"/>
                  <a:pt x="22516" y="15341"/>
                </a:cubicBezTo>
                <a:cubicBezTo>
                  <a:pt x="22491" y="13575"/>
                  <a:pt x="22059" y="9092"/>
                  <a:pt x="16624" y="7099"/>
                </a:cubicBezTo>
                <a:moveTo>
                  <a:pt x="22516" y="15582"/>
                </a:moveTo>
                <a:lnTo>
                  <a:pt x="22516" y="15760"/>
                </a:lnTo>
                <a:lnTo>
                  <a:pt x="22529" y="15696"/>
                </a:lnTo>
                <a:close/>
                <a:moveTo>
                  <a:pt x="22516" y="16001"/>
                </a:moveTo>
                <a:lnTo>
                  <a:pt x="22504" y="16268"/>
                </a:lnTo>
                <a:lnTo>
                  <a:pt x="22516" y="16103"/>
                </a:lnTo>
                <a:close/>
                <a:moveTo>
                  <a:pt x="22504" y="16357"/>
                </a:moveTo>
                <a:cubicBezTo>
                  <a:pt x="22338" y="18465"/>
                  <a:pt x="21462" y="20408"/>
                  <a:pt x="20078" y="21919"/>
                </a:cubicBezTo>
                <a:cubicBezTo>
                  <a:pt x="21691" y="20167"/>
                  <a:pt x="22377" y="18262"/>
                  <a:pt x="22504" y="16357"/>
                </a:cubicBezTo>
                <a:moveTo>
                  <a:pt x="20065" y="21945"/>
                </a:moveTo>
                <a:cubicBezTo>
                  <a:pt x="18757" y="23342"/>
                  <a:pt x="17017" y="24345"/>
                  <a:pt x="15037" y="24713"/>
                </a:cubicBezTo>
                <a:cubicBezTo>
                  <a:pt x="17970" y="24193"/>
                  <a:pt x="19379" y="22656"/>
                  <a:pt x="20002" y="22008"/>
                </a:cubicBezTo>
                <a:close/>
                <a:moveTo>
                  <a:pt x="89712" y="6668"/>
                </a:moveTo>
                <a:cubicBezTo>
                  <a:pt x="90347" y="5995"/>
                  <a:pt x="92290" y="3912"/>
                  <a:pt x="93230" y="3124"/>
                </a:cubicBezTo>
                <a:cubicBezTo>
                  <a:pt x="94538" y="2045"/>
                  <a:pt x="95770" y="1423"/>
                  <a:pt x="96697" y="1092"/>
                </a:cubicBezTo>
                <a:cubicBezTo>
                  <a:pt x="99707" y="0"/>
                  <a:pt x="102234" y="534"/>
                  <a:pt x="104190" y="1512"/>
                </a:cubicBezTo>
                <a:cubicBezTo>
                  <a:pt x="106844" y="2845"/>
                  <a:pt x="109206" y="4991"/>
                  <a:pt x="111264" y="7581"/>
                </a:cubicBezTo>
                <a:cubicBezTo>
                  <a:pt x="112750" y="9448"/>
                  <a:pt x="113969" y="11683"/>
                  <a:pt x="115480" y="13080"/>
                </a:cubicBezTo>
                <a:cubicBezTo>
                  <a:pt x="121043" y="18160"/>
                  <a:pt x="132435" y="28689"/>
                  <a:pt x="143433" y="36283"/>
                </a:cubicBezTo>
                <a:cubicBezTo>
                  <a:pt x="149186" y="40245"/>
                  <a:pt x="154495" y="43789"/>
                  <a:pt x="158508" y="43789"/>
                </a:cubicBezTo>
                <a:cubicBezTo>
                  <a:pt x="163575" y="43789"/>
                  <a:pt x="167703" y="47904"/>
                  <a:pt x="167703" y="52984"/>
                </a:cubicBezTo>
                <a:cubicBezTo>
                  <a:pt x="167703" y="58051"/>
                  <a:pt x="163575" y="62166"/>
                  <a:pt x="158508" y="62166"/>
                </a:cubicBezTo>
                <a:cubicBezTo>
                  <a:pt x="153301" y="62166"/>
                  <a:pt x="146392" y="59702"/>
                  <a:pt x="139128" y="55371"/>
                </a:cubicBezTo>
                <a:cubicBezTo>
                  <a:pt x="125678" y="47332"/>
                  <a:pt x="110045" y="33032"/>
                  <a:pt x="103072" y="26631"/>
                </a:cubicBezTo>
                <a:cubicBezTo>
                  <a:pt x="101764" y="25437"/>
                  <a:pt x="100532" y="23939"/>
                  <a:pt x="99339" y="22313"/>
                </a:cubicBezTo>
                <a:cubicBezTo>
                  <a:pt x="94335" y="25374"/>
                  <a:pt x="87274" y="27520"/>
                  <a:pt x="81965" y="28790"/>
                </a:cubicBezTo>
                <a:cubicBezTo>
                  <a:pt x="64680" y="32905"/>
                  <a:pt x="48589" y="31330"/>
                  <a:pt x="31330" y="27444"/>
                </a:cubicBezTo>
                <a:cubicBezTo>
                  <a:pt x="24980" y="25996"/>
                  <a:pt x="24066" y="25996"/>
                  <a:pt x="17259" y="25310"/>
                </a:cubicBezTo>
                <a:cubicBezTo>
                  <a:pt x="15939" y="25183"/>
                  <a:pt x="12980" y="24891"/>
                  <a:pt x="12421" y="24828"/>
                </a:cubicBezTo>
                <a:cubicBezTo>
                  <a:pt x="0" y="23469"/>
                  <a:pt x="11405" y="6668"/>
                  <a:pt x="12129" y="6566"/>
                </a:cubicBezTo>
                <a:cubicBezTo>
                  <a:pt x="12929" y="6464"/>
                  <a:pt x="13716" y="6464"/>
                  <a:pt x="14478" y="6566"/>
                </a:cubicBezTo>
                <a:lnTo>
                  <a:pt x="19087" y="7023"/>
                </a:lnTo>
                <a:cubicBezTo>
                  <a:pt x="26961" y="7810"/>
                  <a:pt x="28015" y="7848"/>
                  <a:pt x="35394" y="9499"/>
                </a:cubicBezTo>
                <a:cubicBezTo>
                  <a:pt x="49796" y="12763"/>
                  <a:pt x="63258" y="14350"/>
                  <a:pt x="77710" y="10909"/>
                </a:cubicBezTo>
                <a:cubicBezTo>
                  <a:pt x="81381" y="10032"/>
                  <a:pt x="86435" y="8826"/>
                  <a:pt x="89712" y="666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 rot="0" flipH="0" flipV="0">
            <a:off x="7239068" y="8522120"/>
            <a:ext cx="91757" cy="64426"/>
          </a:xfrm>
          <a:custGeom>
            <a:pathLst>
              <a:path w="91757" h="64426">
                <a:moveTo>
                  <a:pt x="19939" y="12090"/>
                </a:moveTo>
                <a:cubicBezTo>
                  <a:pt x="19622" y="13664"/>
                  <a:pt x="18873" y="15163"/>
                  <a:pt x="17704" y="16433"/>
                </a:cubicBezTo>
                <a:cubicBezTo>
                  <a:pt x="18771" y="15277"/>
                  <a:pt x="19622" y="13855"/>
                  <a:pt x="19939" y="12090"/>
                </a:cubicBezTo>
                <a:moveTo>
                  <a:pt x="19444" y="6706"/>
                </a:moveTo>
                <a:cubicBezTo>
                  <a:pt x="22834" y="10528"/>
                  <a:pt x="31254" y="17779"/>
                  <a:pt x="31851" y="18274"/>
                </a:cubicBezTo>
                <a:cubicBezTo>
                  <a:pt x="46837" y="30378"/>
                  <a:pt x="64452" y="41579"/>
                  <a:pt x="83566" y="45402"/>
                </a:cubicBezTo>
                <a:cubicBezTo>
                  <a:pt x="88531" y="46405"/>
                  <a:pt x="91757" y="51244"/>
                  <a:pt x="90766" y="56222"/>
                </a:cubicBezTo>
                <a:cubicBezTo>
                  <a:pt x="89776" y="61188"/>
                  <a:pt x="84924" y="64426"/>
                  <a:pt x="79959" y="63423"/>
                </a:cubicBezTo>
                <a:cubicBezTo>
                  <a:pt x="57975" y="59029"/>
                  <a:pt x="37553" y="46494"/>
                  <a:pt x="20307" y="32575"/>
                </a:cubicBezTo>
                <a:cubicBezTo>
                  <a:pt x="19393" y="31838"/>
                  <a:pt x="5055" y="18922"/>
                  <a:pt x="3074" y="15391"/>
                </a:cubicBezTo>
                <a:cubicBezTo>
                  <a:pt x="0" y="9931"/>
                  <a:pt x="2426" y="5880"/>
                  <a:pt x="4191" y="3963"/>
                </a:cubicBezTo>
                <a:cubicBezTo>
                  <a:pt x="7633" y="241"/>
                  <a:pt x="13450" y="0"/>
                  <a:pt x="17171" y="3442"/>
                </a:cubicBezTo>
                <a:cubicBezTo>
                  <a:pt x="18187" y="4382"/>
                  <a:pt x="18949" y="5499"/>
                  <a:pt x="19444" y="670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 rot="0" flipH="0" flipV="0">
            <a:off x="7253886" y="8526403"/>
            <a:ext cx="62649" cy="50913"/>
          </a:xfrm>
          <a:custGeom>
            <a:pathLst>
              <a:path w="62649" h="50913">
                <a:moveTo>
                  <a:pt x="17399" y="15011"/>
                </a:moveTo>
                <a:cubicBezTo>
                  <a:pt x="16701" y="15963"/>
                  <a:pt x="15825" y="16789"/>
                  <a:pt x="14758" y="17436"/>
                </a:cubicBezTo>
                <a:cubicBezTo>
                  <a:pt x="16104" y="16611"/>
                  <a:pt x="16904" y="15747"/>
                  <a:pt x="17399" y="15011"/>
                </a:cubicBezTo>
                <a:moveTo>
                  <a:pt x="13691" y="1181"/>
                </a:moveTo>
                <a:cubicBezTo>
                  <a:pt x="14796" y="1461"/>
                  <a:pt x="15939" y="1867"/>
                  <a:pt x="16828" y="2451"/>
                </a:cubicBezTo>
                <a:cubicBezTo>
                  <a:pt x="20713" y="5055"/>
                  <a:pt x="24485" y="7849"/>
                  <a:pt x="28105" y="10782"/>
                </a:cubicBezTo>
                <a:cubicBezTo>
                  <a:pt x="37249" y="18224"/>
                  <a:pt x="44894" y="27330"/>
                  <a:pt x="55829" y="32016"/>
                </a:cubicBezTo>
                <a:cubicBezTo>
                  <a:pt x="60502" y="34022"/>
                  <a:pt x="62649" y="39433"/>
                  <a:pt x="60655" y="44093"/>
                </a:cubicBezTo>
                <a:cubicBezTo>
                  <a:pt x="58661" y="48754"/>
                  <a:pt x="53251" y="50913"/>
                  <a:pt x="48602" y="48920"/>
                </a:cubicBezTo>
                <a:cubicBezTo>
                  <a:pt x="36080" y="43547"/>
                  <a:pt x="26987" y="33553"/>
                  <a:pt x="16523" y="25056"/>
                </a:cubicBezTo>
                <a:cubicBezTo>
                  <a:pt x="13336" y="22478"/>
                  <a:pt x="10046" y="20027"/>
                  <a:pt x="6630" y="17754"/>
                </a:cubicBezTo>
                <a:cubicBezTo>
                  <a:pt x="7887" y="18592"/>
                  <a:pt x="10326" y="18935"/>
                  <a:pt x="10326" y="18935"/>
                </a:cubicBezTo>
                <a:cubicBezTo>
                  <a:pt x="10326" y="18935"/>
                  <a:pt x="2134" y="14859"/>
                  <a:pt x="1715" y="14059"/>
                </a:cubicBezTo>
                <a:cubicBezTo>
                  <a:pt x="496" y="11798"/>
                  <a:pt x="0" y="9119"/>
                  <a:pt x="1436" y="5931"/>
                </a:cubicBezTo>
                <a:cubicBezTo>
                  <a:pt x="1740" y="5271"/>
                  <a:pt x="2414" y="3429"/>
                  <a:pt x="5220" y="1727"/>
                </a:cubicBezTo>
                <a:cubicBezTo>
                  <a:pt x="7887" y="114"/>
                  <a:pt x="11037" y="0"/>
                  <a:pt x="13691" y="1181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 rot="0" flipH="0" flipV="0">
            <a:off x="7181938" y="8677080"/>
            <a:ext cx="48310" cy="127685"/>
          </a:xfrm>
          <a:custGeom>
            <a:pathLst>
              <a:path w="48310" h="127685">
                <a:moveTo>
                  <a:pt x="42354" y="17945"/>
                </a:moveTo>
                <a:cubicBezTo>
                  <a:pt x="42480" y="17882"/>
                  <a:pt x="42595" y="17806"/>
                  <a:pt x="42709" y="17730"/>
                </a:cubicBezTo>
                <a:close/>
                <a:moveTo>
                  <a:pt x="29274" y="13246"/>
                </a:moveTo>
                <a:cubicBezTo>
                  <a:pt x="27711" y="9221"/>
                  <a:pt x="29172" y="4522"/>
                  <a:pt x="32969" y="2147"/>
                </a:cubicBezTo>
                <a:cubicBezTo>
                  <a:pt x="36398" y="0"/>
                  <a:pt x="39218" y="343"/>
                  <a:pt x="41148" y="915"/>
                </a:cubicBezTo>
                <a:cubicBezTo>
                  <a:pt x="43573" y="1613"/>
                  <a:pt x="45617" y="3112"/>
                  <a:pt x="46976" y="5703"/>
                </a:cubicBezTo>
                <a:cubicBezTo>
                  <a:pt x="47649" y="6960"/>
                  <a:pt x="48310" y="8992"/>
                  <a:pt x="48170" y="11659"/>
                </a:cubicBezTo>
                <a:cubicBezTo>
                  <a:pt x="48043" y="13983"/>
                  <a:pt x="46862" y="18249"/>
                  <a:pt x="46583" y="20383"/>
                </a:cubicBezTo>
                <a:cubicBezTo>
                  <a:pt x="45313" y="30187"/>
                  <a:pt x="43027" y="37007"/>
                  <a:pt x="39599" y="45986"/>
                </a:cubicBezTo>
                <a:cubicBezTo>
                  <a:pt x="36157" y="55029"/>
                  <a:pt x="28359" y="67462"/>
                  <a:pt x="23266" y="79349"/>
                </a:cubicBezTo>
                <a:cubicBezTo>
                  <a:pt x="20714" y="85318"/>
                  <a:pt x="18618" y="91008"/>
                  <a:pt x="19482" y="95732"/>
                </a:cubicBezTo>
                <a:cubicBezTo>
                  <a:pt x="20053" y="98882"/>
                  <a:pt x="24117" y="103720"/>
                  <a:pt x="28308" y="106463"/>
                </a:cubicBezTo>
                <a:cubicBezTo>
                  <a:pt x="29096" y="106984"/>
                  <a:pt x="30531" y="107530"/>
                  <a:pt x="31013" y="107695"/>
                </a:cubicBezTo>
                <a:cubicBezTo>
                  <a:pt x="35204" y="105232"/>
                  <a:pt x="40627" y="106425"/>
                  <a:pt x="43357" y="110515"/>
                </a:cubicBezTo>
                <a:cubicBezTo>
                  <a:pt x="46176" y="114731"/>
                  <a:pt x="45033" y="120433"/>
                  <a:pt x="40818" y="123253"/>
                </a:cubicBezTo>
                <a:cubicBezTo>
                  <a:pt x="34150" y="127685"/>
                  <a:pt x="25832" y="126834"/>
                  <a:pt x="18212" y="121818"/>
                </a:cubicBezTo>
                <a:cubicBezTo>
                  <a:pt x="9703" y="116230"/>
                  <a:pt x="2553" y="105447"/>
                  <a:pt x="1384" y="99034"/>
                </a:cubicBezTo>
                <a:cubicBezTo>
                  <a:pt x="0" y="91325"/>
                  <a:pt x="2210" y="81826"/>
                  <a:pt x="6375" y="72110"/>
                </a:cubicBezTo>
                <a:cubicBezTo>
                  <a:pt x="11366" y="60464"/>
                  <a:pt x="19050" y="48310"/>
                  <a:pt x="22428" y="39446"/>
                </a:cubicBezTo>
                <a:cubicBezTo>
                  <a:pt x="25286" y="31927"/>
                  <a:pt x="27292" y="26238"/>
                  <a:pt x="28359" y="18033"/>
                </a:cubicBezTo>
                <a:cubicBezTo>
                  <a:pt x="28486" y="17056"/>
                  <a:pt x="28905" y="14961"/>
                  <a:pt x="29274" y="1324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 rot="0" flipH="0" flipV="0">
            <a:off x="7110764" y="8818576"/>
            <a:ext cx="31216" cy="39432"/>
          </a:xfrm>
          <a:custGeom>
            <a:pathLst>
              <a:path w="31216" h="39432">
                <a:moveTo>
                  <a:pt x="12611" y="15887"/>
                </a:moveTo>
                <a:cubicBezTo>
                  <a:pt x="13233" y="18655"/>
                  <a:pt x="14808" y="20522"/>
                  <a:pt x="16979" y="21767"/>
                </a:cubicBezTo>
                <a:cubicBezTo>
                  <a:pt x="14846" y="20535"/>
                  <a:pt x="13207" y="18452"/>
                  <a:pt x="12611" y="15887"/>
                </a:cubicBezTo>
                <a:moveTo>
                  <a:pt x="17170" y="21868"/>
                </a:moveTo>
                <a:lnTo>
                  <a:pt x="17297" y="21944"/>
                </a:lnTo>
                <a:lnTo>
                  <a:pt x="17094" y="21830"/>
                </a:lnTo>
                <a:close/>
                <a:moveTo>
                  <a:pt x="23482" y="22783"/>
                </a:moveTo>
                <a:lnTo>
                  <a:pt x="23215" y="22833"/>
                </a:lnTo>
                <a:lnTo>
                  <a:pt x="23393" y="22808"/>
                </a:lnTo>
                <a:close/>
                <a:moveTo>
                  <a:pt x="17538" y="22059"/>
                </a:moveTo>
                <a:cubicBezTo>
                  <a:pt x="18846" y="22719"/>
                  <a:pt x="20700" y="23316"/>
                  <a:pt x="23139" y="22859"/>
                </a:cubicBezTo>
                <a:cubicBezTo>
                  <a:pt x="21170" y="23202"/>
                  <a:pt x="19227" y="22884"/>
                  <a:pt x="17538" y="22059"/>
                </a:cubicBezTo>
                <a:moveTo>
                  <a:pt x="18249" y="31698"/>
                </a:moveTo>
                <a:cubicBezTo>
                  <a:pt x="17563" y="36080"/>
                  <a:pt x="13754" y="39432"/>
                  <a:pt x="9182" y="39432"/>
                </a:cubicBezTo>
                <a:cubicBezTo>
                  <a:pt x="4115" y="39432"/>
                  <a:pt x="0" y="35305"/>
                  <a:pt x="0" y="30237"/>
                </a:cubicBezTo>
                <a:cubicBezTo>
                  <a:pt x="0" y="27736"/>
                  <a:pt x="1182" y="23938"/>
                  <a:pt x="3798" y="20090"/>
                </a:cubicBezTo>
                <a:cubicBezTo>
                  <a:pt x="7303" y="14910"/>
                  <a:pt x="13385" y="8801"/>
                  <a:pt x="14998" y="7328"/>
                </a:cubicBezTo>
                <a:cubicBezTo>
                  <a:pt x="22986" y="0"/>
                  <a:pt x="30505" y="11608"/>
                  <a:pt x="30619" y="12192"/>
                </a:cubicBezTo>
                <a:cubicBezTo>
                  <a:pt x="31216" y="15583"/>
                  <a:pt x="29870" y="18871"/>
                  <a:pt x="27381" y="20916"/>
                </a:cubicBezTo>
                <a:close/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 rot="0" flipH="0" flipV="0">
            <a:off x="7120624" y="8835996"/>
            <a:ext cx="208965" cy="65200"/>
          </a:xfrm>
          <a:custGeom>
            <a:pathLst>
              <a:path w="208965" h="65200">
                <a:moveTo>
                  <a:pt x="205714" y="26974"/>
                </a:moveTo>
                <a:cubicBezTo>
                  <a:pt x="206298" y="28180"/>
                  <a:pt x="206615" y="29526"/>
                  <a:pt x="206615" y="30961"/>
                </a:cubicBezTo>
                <a:cubicBezTo>
                  <a:pt x="206615" y="29260"/>
                  <a:pt x="206247" y="27964"/>
                  <a:pt x="205714" y="26974"/>
                </a:cubicBezTo>
                <a:moveTo>
                  <a:pt x="4356" y="16992"/>
                </a:moveTo>
                <a:cubicBezTo>
                  <a:pt x="1727" y="15379"/>
                  <a:pt x="0" y="12484"/>
                  <a:pt x="0" y="9195"/>
                </a:cubicBezTo>
                <a:cubicBezTo>
                  <a:pt x="0" y="4115"/>
                  <a:pt x="4115" y="0"/>
                  <a:pt x="9182" y="0"/>
                </a:cubicBezTo>
                <a:cubicBezTo>
                  <a:pt x="12840" y="0"/>
                  <a:pt x="15735" y="1498"/>
                  <a:pt x="18021" y="4229"/>
                </a:cubicBezTo>
                <a:cubicBezTo>
                  <a:pt x="18923" y="5321"/>
                  <a:pt x="20358" y="8077"/>
                  <a:pt x="20790" y="8953"/>
                </a:cubicBezTo>
                <a:cubicBezTo>
                  <a:pt x="28181" y="16294"/>
                  <a:pt x="37744" y="24181"/>
                  <a:pt x="47269" y="28345"/>
                </a:cubicBezTo>
                <a:cubicBezTo>
                  <a:pt x="82004" y="43534"/>
                  <a:pt x="124295" y="46366"/>
                  <a:pt x="158483" y="29272"/>
                </a:cubicBezTo>
                <a:cubicBezTo>
                  <a:pt x="161125" y="27951"/>
                  <a:pt x="165227" y="26986"/>
                  <a:pt x="169189" y="25831"/>
                </a:cubicBezTo>
                <a:cubicBezTo>
                  <a:pt x="170434" y="25463"/>
                  <a:pt x="172377" y="24625"/>
                  <a:pt x="172872" y="24409"/>
                </a:cubicBezTo>
                <a:cubicBezTo>
                  <a:pt x="174714" y="21679"/>
                  <a:pt x="176517" y="15506"/>
                  <a:pt x="178092" y="11506"/>
                </a:cubicBezTo>
                <a:cubicBezTo>
                  <a:pt x="179553" y="7772"/>
                  <a:pt x="181242" y="5118"/>
                  <a:pt x="182219" y="4140"/>
                </a:cubicBezTo>
                <a:cubicBezTo>
                  <a:pt x="185153" y="1219"/>
                  <a:pt x="188277" y="406"/>
                  <a:pt x="191211" y="571"/>
                </a:cubicBezTo>
                <a:cubicBezTo>
                  <a:pt x="194335" y="749"/>
                  <a:pt x="197904" y="2336"/>
                  <a:pt x="200825" y="6032"/>
                </a:cubicBezTo>
                <a:cubicBezTo>
                  <a:pt x="204064" y="10134"/>
                  <a:pt x="207034" y="18237"/>
                  <a:pt x="208190" y="23698"/>
                </a:cubicBezTo>
                <a:cubicBezTo>
                  <a:pt x="208965" y="27342"/>
                  <a:pt x="208850" y="30237"/>
                  <a:pt x="208584" y="31495"/>
                </a:cubicBezTo>
                <a:cubicBezTo>
                  <a:pt x="208444" y="32104"/>
                  <a:pt x="207161" y="35267"/>
                  <a:pt x="205473" y="37210"/>
                </a:cubicBezTo>
                <a:cubicBezTo>
                  <a:pt x="203987" y="38937"/>
                  <a:pt x="202247" y="39940"/>
                  <a:pt x="201003" y="40397"/>
                </a:cubicBezTo>
                <a:cubicBezTo>
                  <a:pt x="197282" y="41731"/>
                  <a:pt x="194094" y="40893"/>
                  <a:pt x="191503" y="38581"/>
                </a:cubicBezTo>
                <a:cubicBezTo>
                  <a:pt x="190601" y="37769"/>
                  <a:pt x="189192" y="36397"/>
                  <a:pt x="188557" y="33832"/>
                </a:cubicBezTo>
                <a:cubicBezTo>
                  <a:pt x="188138" y="34606"/>
                  <a:pt x="187731" y="35254"/>
                  <a:pt x="187376" y="35749"/>
                </a:cubicBezTo>
                <a:cubicBezTo>
                  <a:pt x="185102" y="38772"/>
                  <a:pt x="181292" y="41159"/>
                  <a:pt x="176759" y="42709"/>
                </a:cubicBezTo>
                <a:cubicBezTo>
                  <a:pt x="173241" y="43915"/>
                  <a:pt x="169126" y="44499"/>
                  <a:pt x="166713" y="45706"/>
                </a:cubicBezTo>
                <a:cubicBezTo>
                  <a:pt x="127711" y="65200"/>
                  <a:pt x="79502" y="62508"/>
                  <a:pt x="39903" y="45185"/>
                </a:cubicBezTo>
                <a:cubicBezTo>
                  <a:pt x="28194" y="40067"/>
                  <a:pt x="16319" y="30466"/>
                  <a:pt x="7341" y="21488"/>
                </a:cubicBezTo>
                <a:cubicBezTo>
                  <a:pt x="6388" y="20548"/>
                  <a:pt x="5131" y="18427"/>
                  <a:pt x="4356" y="1699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 rot="0" flipH="0" flipV="0">
            <a:off x="7378048" y="8610741"/>
            <a:ext cx="125272" cy="381266"/>
          </a:xfrm>
          <a:custGeom>
            <a:pathLst>
              <a:path w="125272" h="381266">
                <a:moveTo>
                  <a:pt x="113601" y="18618"/>
                </a:moveTo>
                <a:lnTo>
                  <a:pt x="113689" y="18630"/>
                </a:lnTo>
                <a:lnTo>
                  <a:pt x="113551" y="18618"/>
                </a:lnTo>
                <a:close/>
                <a:moveTo>
                  <a:pt x="114134" y="18668"/>
                </a:moveTo>
                <a:lnTo>
                  <a:pt x="114261" y="18668"/>
                </a:lnTo>
                <a:lnTo>
                  <a:pt x="113994" y="18656"/>
                </a:lnTo>
                <a:close/>
                <a:moveTo>
                  <a:pt x="114693" y="18694"/>
                </a:moveTo>
                <a:lnTo>
                  <a:pt x="114769" y="18681"/>
                </a:lnTo>
                <a:lnTo>
                  <a:pt x="114502" y="18681"/>
                </a:lnTo>
                <a:close/>
                <a:moveTo>
                  <a:pt x="106363" y="13323"/>
                </a:moveTo>
                <a:cubicBezTo>
                  <a:pt x="105905" y="12332"/>
                  <a:pt x="105613" y="11227"/>
                  <a:pt x="105537" y="10071"/>
                </a:cubicBezTo>
                <a:cubicBezTo>
                  <a:pt x="105219" y="5004"/>
                  <a:pt x="109080" y="635"/>
                  <a:pt x="114134" y="330"/>
                </a:cubicBezTo>
                <a:cubicBezTo>
                  <a:pt x="119404" y="0"/>
                  <a:pt x="122300" y="2451"/>
                  <a:pt x="124040" y="5931"/>
                </a:cubicBezTo>
                <a:cubicBezTo>
                  <a:pt x="124764" y="7366"/>
                  <a:pt x="125272" y="9259"/>
                  <a:pt x="125208" y="11545"/>
                </a:cubicBezTo>
                <a:cubicBezTo>
                  <a:pt x="125158" y="13285"/>
                  <a:pt x="124230" y="17577"/>
                  <a:pt x="124091" y="18225"/>
                </a:cubicBezTo>
                <a:cubicBezTo>
                  <a:pt x="124268" y="23774"/>
                  <a:pt x="124815" y="29324"/>
                  <a:pt x="124815" y="34886"/>
                </a:cubicBezTo>
                <a:cubicBezTo>
                  <a:pt x="124815" y="57238"/>
                  <a:pt x="122059" y="81279"/>
                  <a:pt x="118134" y="103263"/>
                </a:cubicBezTo>
                <a:cubicBezTo>
                  <a:pt x="111760" y="138925"/>
                  <a:pt x="102819" y="173672"/>
                  <a:pt x="90907" y="207733"/>
                </a:cubicBezTo>
                <a:cubicBezTo>
                  <a:pt x="74473" y="254711"/>
                  <a:pt x="67996" y="304228"/>
                  <a:pt x="41440" y="347382"/>
                </a:cubicBezTo>
                <a:cubicBezTo>
                  <a:pt x="34950" y="357936"/>
                  <a:pt x="25197" y="366458"/>
                  <a:pt x="17742" y="376377"/>
                </a:cubicBezTo>
                <a:cubicBezTo>
                  <a:pt x="14707" y="380440"/>
                  <a:pt x="8941" y="381266"/>
                  <a:pt x="4877" y="378218"/>
                </a:cubicBezTo>
                <a:cubicBezTo>
                  <a:pt x="825" y="375183"/>
                  <a:pt x="0" y="369417"/>
                  <a:pt x="3048" y="365353"/>
                </a:cubicBezTo>
                <a:cubicBezTo>
                  <a:pt x="10147" y="355879"/>
                  <a:pt x="19596" y="347827"/>
                  <a:pt x="25794" y="337743"/>
                </a:cubicBezTo>
                <a:cubicBezTo>
                  <a:pt x="51638" y="295744"/>
                  <a:pt x="57556" y="247395"/>
                  <a:pt x="73571" y="201663"/>
                </a:cubicBezTo>
                <a:cubicBezTo>
                  <a:pt x="85153" y="168528"/>
                  <a:pt x="93840" y="134721"/>
                  <a:pt x="100051" y="100024"/>
                </a:cubicBezTo>
                <a:cubicBezTo>
                  <a:pt x="103784" y="79082"/>
                  <a:pt x="106439" y="56184"/>
                  <a:pt x="106439" y="34886"/>
                </a:cubicBezTo>
                <a:cubicBezTo>
                  <a:pt x="106439" y="29413"/>
                  <a:pt x="105880" y="23939"/>
                  <a:pt x="105702" y="18479"/>
                </a:cubicBezTo>
                <a:cubicBezTo>
                  <a:pt x="105677" y="17336"/>
                  <a:pt x="106032" y="15088"/>
                  <a:pt x="106363" y="1332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 rot="0" flipH="0" flipV="0">
            <a:off x="7004066" y="8872187"/>
            <a:ext cx="408164" cy="202615"/>
          </a:xfrm>
          <a:custGeom>
            <a:pathLst>
              <a:path w="408164" h="202615">
                <a:moveTo>
                  <a:pt x="5740" y="18427"/>
                </a:moveTo>
                <a:cubicBezTo>
                  <a:pt x="5093" y="18135"/>
                  <a:pt x="4458" y="17767"/>
                  <a:pt x="3886" y="17323"/>
                </a:cubicBezTo>
                <a:cubicBezTo>
                  <a:pt x="4534" y="17831"/>
                  <a:pt x="5169" y="18174"/>
                  <a:pt x="5740" y="18427"/>
                </a:cubicBezTo>
                <a:moveTo>
                  <a:pt x="18528" y="8382"/>
                </a:moveTo>
                <a:cubicBezTo>
                  <a:pt x="18884" y="9144"/>
                  <a:pt x="19278" y="10007"/>
                  <a:pt x="19443" y="10414"/>
                </a:cubicBezTo>
                <a:cubicBezTo>
                  <a:pt x="20840" y="14275"/>
                  <a:pt x="22313" y="18135"/>
                  <a:pt x="23558" y="22046"/>
                </a:cubicBezTo>
                <a:cubicBezTo>
                  <a:pt x="27888" y="35546"/>
                  <a:pt x="31051" y="47548"/>
                  <a:pt x="38112" y="60019"/>
                </a:cubicBezTo>
                <a:cubicBezTo>
                  <a:pt x="57162" y="93737"/>
                  <a:pt x="84810" y="123697"/>
                  <a:pt x="117411" y="144957"/>
                </a:cubicBezTo>
                <a:cubicBezTo>
                  <a:pt x="130822" y="153707"/>
                  <a:pt x="145084" y="160146"/>
                  <a:pt x="159702" y="166420"/>
                </a:cubicBezTo>
                <a:cubicBezTo>
                  <a:pt x="180479" y="175322"/>
                  <a:pt x="200532" y="184238"/>
                  <a:pt x="223799" y="184238"/>
                </a:cubicBezTo>
                <a:cubicBezTo>
                  <a:pt x="232511" y="184238"/>
                  <a:pt x="240334" y="180136"/>
                  <a:pt x="248690" y="178573"/>
                </a:cubicBezTo>
                <a:cubicBezTo>
                  <a:pt x="253415" y="177684"/>
                  <a:pt x="258571" y="177494"/>
                  <a:pt x="263105" y="175754"/>
                </a:cubicBezTo>
                <a:cubicBezTo>
                  <a:pt x="281837" y="168540"/>
                  <a:pt x="297547" y="154444"/>
                  <a:pt x="314896" y="145261"/>
                </a:cubicBezTo>
                <a:cubicBezTo>
                  <a:pt x="317271" y="144004"/>
                  <a:pt x="318794" y="141693"/>
                  <a:pt x="320674" y="139762"/>
                </a:cubicBezTo>
                <a:cubicBezTo>
                  <a:pt x="323125" y="137248"/>
                  <a:pt x="325805" y="134987"/>
                  <a:pt x="329081" y="133438"/>
                </a:cubicBezTo>
                <a:cubicBezTo>
                  <a:pt x="334898" y="130669"/>
                  <a:pt x="339711" y="126592"/>
                  <a:pt x="345592" y="123913"/>
                </a:cubicBezTo>
                <a:cubicBezTo>
                  <a:pt x="352119" y="120915"/>
                  <a:pt x="365899" y="112876"/>
                  <a:pt x="376706" y="104456"/>
                </a:cubicBezTo>
                <a:cubicBezTo>
                  <a:pt x="382587" y="99884"/>
                  <a:pt x="387870" y="95604"/>
                  <a:pt x="389114" y="91858"/>
                </a:cubicBezTo>
                <a:cubicBezTo>
                  <a:pt x="390715" y="87045"/>
                  <a:pt x="395934" y="84441"/>
                  <a:pt x="400748" y="86041"/>
                </a:cubicBezTo>
                <a:cubicBezTo>
                  <a:pt x="405548" y="87654"/>
                  <a:pt x="408164" y="92861"/>
                  <a:pt x="406564" y="97674"/>
                </a:cubicBezTo>
                <a:cubicBezTo>
                  <a:pt x="404977" y="102412"/>
                  <a:pt x="400392" y="108342"/>
                  <a:pt x="393851" y="114121"/>
                </a:cubicBezTo>
                <a:cubicBezTo>
                  <a:pt x="381380" y="125145"/>
                  <a:pt x="361771" y="136714"/>
                  <a:pt x="353224" y="140626"/>
                </a:cubicBezTo>
                <a:cubicBezTo>
                  <a:pt x="347446" y="143267"/>
                  <a:pt x="342709" y="147306"/>
                  <a:pt x="336981" y="150037"/>
                </a:cubicBezTo>
                <a:cubicBezTo>
                  <a:pt x="334619" y="151154"/>
                  <a:pt x="333146" y="153339"/>
                  <a:pt x="331418" y="155167"/>
                </a:cubicBezTo>
                <a:cubicBezTo>
                  <a:pt x="329043" y="157644"/>
                  <a:pt x="326529" y="159905"/>
                  <a:pt x="323494" y="161505"/>
                </a:cubicBezTo>
                <a:cubicBezTo>
                  <a:pt x="305510" y="171030"/>
                  <a:pt x="289115" y="185431"/>
                  <a:pt x="269696" y="192912"/>
                </a:cubicBezTo>
                <a:cubicBezTo>
                  <a:pt x="264146" y="195045"/>
                  <a:pt x="257885" y="195553"/>
                  <a:pt x="252069" y="196633"/>
                </a:cubicBezTo>
                <a:cubicBezTo>
                  <a:pt x="242607" y="198411"/>
                  <a:pt x="233666" y="202615"/>
                  <a:pt x="223799" y="202615"/>
                </a:cubicBezTo>
                <a:cubicBezTo>
                  <a:pt x="197954" y="202615"/>
                  <a:pt x="175526" y="193204"/>
                  <a:pt x="152463" y="183311"/>
                </a:cubicBezTo>
                <a:cubicBezTo>
                  <a:pt x="136854" y="176630"/>
                  <a:pt x="121678" y="169683"/>
                  <a:pt x="107365" y="160349"/>
                </a:cubicBezTo>
                <a:cubicBezTo>
                  <a:pt x="72313" y="137489"/>
                  <a:pt x="42582" y="105307"/>
                  <a:pt x="22110" y="69061"/>
                </a:cubicBezTo>
                <a:cubicBezTo>
                  <a:pt x="14414" y="55447"/>
                  <a:pt x="10781" y="42404"/>
                  <a:pt x="6057" y="27672"/>
                </a:cubicBezTo>
                <a:cubicBezTo>
                  <a:pt x="4890" y="23976"/>
                  <a:pt x="3505" y="20357"/>
                  <a:pt x="2184" y="16738"/>
                </a:cubicBezTo>
                <a:cubicBezTo>
                  <a:pt x="1803" y="15748"/>
                  <a:pt x="648" y="13538"/>
                  <a:pt x="407" y="12751"/>
                </a:cubicBezTo>
                <a:cubicBezTo>
                  <a:pt x="51" y="11481"/>
                  <a:pt x="0" y="10439"/>
                  <a:pt x="13" y="9703"/>
                </a:cubicBezTo>
                <a:cubicBezTo>
                  <a:pt x="102" y="7239"/>
                  <a:pt x="1029" y="5486"/>
                  <a:pt x="2007" y="4242"/>
                </a:cubicBezTo>
                <a:cubicBezTo>
                  <a:pt x="3328" y="2565"/>
                  <a:pt x="5055" y="1435"/>
                  <a:pt x="7251" y="952"/>
                </a:cubicBezTo>
                <a:cubicBezTo>
                  <a:pt x="8572" y="660"/>
                  <a:pt x="11518" y="0"/>
                  <a:pt x="15099" y="2756"/>
                </a:cubicBezTo>
                <a:cubicBezTo>
                  <a:pt x="16979" y="4203"/>
                  <a:pt x="18135" y="6236"/>
                  <a:pt x="18528" y="838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 rot="0" flipH="0" flipV="0">
            <a:off x="7079909" y="8988005"/>
            <a:ext cx="321715" cy="193001"/>
          </a:xfrm>
          <a:custGeom>
            <a:pathLst>
              <a:path w="321715" h="193001">
                <a:moveTo>
                  <a:pt x="8826" y="48437"/>
                </a:moveTo>
                <a:cubicBezTo>
                  <a:pt x="7861" y="48260"/>
                  <a:pt x="6909" y="47917"/>
                  <a:pt x="5994" y="47409"/>
                </a:cubicBezTo>
                <a:cubicBezTo>
                  <a:pt x="7023" y="47993"/>
                  <a:pt x="7988" y="48298"/>
                  <a:pt x="8826" y="48437"/>
                </a:cubicBezTo>
                <a:moveTo>
                  <a:pt x="28142" y="67994"/>
                </a:moveTo>
                <a:cubicBezTo>
                  <a:pt x="28091" y="71322"/>
                  <a:pt x="28168" y="75132"/>
                  <a:pt x="28345" y="79082"/>
                </a:cubicBezTo>
                <a:cubicBezTo>
                  <a:pt x="28498" y="78167"/>
                  <a:pt x="28663" y="77342"/>
                  <a:pt x="28815" y="76631"/>
                </a:cubicBezTo>
                <a:cubicBezTo>
                  <a:pt x="28917" y="76250"/>
                  <a:pt x="29603" y="73189"/>
                  <a:pt x="30441" y="69671"/>
                </a:cubicBezTo>
                <a:cubicBezTo>
                  <a:pt x="29692" y="69087"/>
                  <a:pt x="28930" y="68528"/>
                  <a:pt x="28142" y="67994"/>
                </a:cubicBezTo>
                <a:moveTo>
                  <a:pt x="294055" y="44526"/>
                </a:moveTo>
                <a:cubicBezTo>
                  <a:pt x="291489" y="46634"/>
                  <a:pt x="288873" y="48703"/>
                  <a:pt x="286346" y="50799"/>
                </a:cubicBezTo>
                <a:cubicBezTo>
                  <a:pt x="263969" y="69277"/>
                  <a:pt x="207911" y="99846"/>
                  <a:pt x="175094" y="101103"/>
                </a:cubicBezTo>
                <a:cubicBezTo>
                  <a:pt x="166039" y="101459"/>
                  <a:pt x="157073" y="101675"/>
                  <a:pt x="148157" y="101675"/>
                </a:cubicBezTo>
                <a:cubicBezTo>
                  <a:pt x="148653" y="103389"/>
                  <a:pt x="148995" y="105269"/>
                  <a:pt x="149173" y="107314"/>
                </a:cubicBezTo>
                <a:cubicBezTo>
                  <a:pt x="149973" y="117347"/>
                  <a:pt x="146913" y="132422"/>
                  <a:pt x="146659" y="136359"/>
                </a:cubicBezTo>
                <a:cubicBezTo>
                  <a:pt x="145973" y="146798"/>
                  <a:pt x="145579" y="157618"/>
                  <a:pt x="145579" y="168083"/>
                </a:cubicBezTo>
                <a:cubicBezTo>
                  <a:pt x="145579" y="169074"/>
                  <a:pt x="145414" y="170014"/>
                  <a:pt x="145122" y="170915"/>
                </a:cubicBezTo>
                <a:cubicBezTo>
                  <a:pt x="157288" y="172007"/>
                  <a:pt x="168706" y="172274"/>
                  <a:pt x="178421" y="171525"/>
                </a:cubicBezTo>
                <a:cubicBezTo>
                  <a:pt x="196862" y="170102"/>
                  <a:pt x="214705" y="162343"/>
                  <a:pt x="231177" y="154799"/>
                </a:cubicBezTo>
                <a:cubicBezTo>
                  <a:pt x="241985" y="149846"/>
                  <a:pt x="254012" y="145833"/>
                  <a:pt x="264845" y="140372"/>
                </a:cubicBezTo>
                <a:cubicBezTo>
                  <a:pt x="274167" y="135685"/>
                  <a:pt x="282612" y="129958"/>
                  <a:pt x="287857" y="120788"/>
                </a:cubicBezTo>
                <a:cubicBezTo>
                  <a:pt x="289241" y="118350"/>
                  <a:pt x="289394" y="113118"/>
                  <a:pt x="289699" y="107301"/>
                </a:cubicBezTo>
                <a:cubicBezTo>
                  <a:pt x="290308" y="95757"/>
                  <a:pt x="289953" y="82295"/>
                  <a:pt x="290512" y="76275"/>
                </a:cubicBezTo>
                <a:cubicBezTo>
                  <a:pt x="291502" y="65747"/>
                  <a:pt x="292696" y="55104"/>
                  <a:pt x="294055" y="44526"/>
                </a:cubicBezTo>
                <a:moveTo>
                  <a:pt x="292505" y="20942"/>
                </a:moveTo>
                <a:cubicBezTo>
                  <a:pt x="292836" y="20345"/>
                  <a:pt x="299427" y="8686"/>
                  <a:pt x="302564" y="4927"/>
                </a:cubicBezTo>
                <a:cubicBezTo>
                  <a:pt x="305866" y="978"/>
                  <a:pt x="309650" y="0"/>
                  <a:pt x="311721" y="0"/>
                </a:cubicBezTo>
                <a:cubicBezTo>
                  <a:pt x="315302" y="0"/>
                  <a:pt x="317448" y="1486"/>
                  <a:pt x="318871" y="2933"/>
                </a:cubicBezTo>
                <a:cubicBezTo>
                  <a:pt x="320382" y="4483"/>
                  <a:pt x="321347" y="6413"/>
                  <a:pt x="321588" y="8814"/>
                </a:cubicBezTo>
                <a:cubicBezTo>
                  <a:pt x="321715" y="10249"/>
                  <a:pt x="321550" y="12268"/>
                  <a:pt x="320509" y="14490"/>
                </a:cubicBezTo>
                <a:cubicBezTo>
                  <a:pt x="319887" y="15799"/>
                  <a:pt x="317715" y="19024"/>
                  <a:pt x="317359" y="19545"/>
                </a:cubicBezTo>
                <a:cubicBezTo>
                  <a:pt x="315746" y="23520"/>
                  <a:pt x="314845" y="28219"/>
                  <a:pt x="314248" y="32410"/>
                </a:cubicBezTo>
                <a:cubicBezTo>
                  <a:pt x="312089" y="47447"/>
                  <a:pt x="310222" y="62851"/>
                  <a:pt x="308812" y="77989"/>
                </a:cubicBezTo>
                <a:cubicBezTo>
                  <a:pt x="308164" y="84924"/>
                  <a:pt x="308774" y="101865"/>
                  <a:pt x="307631" y="114134"/>
                </a:cubicBezTo>
                <a:cubicBezTo>
                  <a:pt x="307009" y="121055"/>
                  <a:pt x="305599" y="126757"/>
                  <a:pt x="303808" y="129907"/>
                </a:cubicBezTo>
                <a:cubicBezTo>
                  <a:pt x="296735" y="142289"/>
                  <a:pt x="285685" y="150468"/>
                  <a:pt x="273125" y="156793"/>
                </a:cubicBezTo>
                <a:cubicBezTo>
                  <a:pt x="262076" y="162343"/>
                  <a:pt x="249846" y="166458"/>
                  <a:pt x="238835" y="171499"/>
                </a:cubicBezTo>
                <a:cubicBezTo>
                  <a:pt x="220446" y="179932"/>
                  <a:pt x="200418" y="188264"/>
                  <a:pt x="179831" y="189851"/>
                </a:cubicBezTo>
                <a:cubicBezTo>
                  <a:pt x="138785" y="193001"/>
                  <a:pt x="69671" y="179386"/>
                  <a:pt x="33883" y="159701"/>
                </a:cubicBezTo>
                <a:cubicBezTo>
                  <a:pt x="15696" y="149706"/>
                  <a:pt x="7315" y="141324"/>
                  <a:pt x="3378" y="132523"/>
                </a:cubicBezTo>
                <a:cubicBezTo>
                  <a:pt x="813" y="126757"/>
                  <a:pt x="0" y="120661"/>
                  <a:pt x="216" y="113448"/>
                </a:cubicBezTo>
                <a:cubicBezTo>
                  <a:pt x="483" y="104901"/>
                  <a:pt x="2261" y="94423"/>
                  <a:pt x="2819" y="80072"/>
                </a:cubicBezTo>
                <a:cubicBezTo>
                  <a:pt x="3175" y="71131"/>
                  <a:pt x="2908" y="62026"/>
                  <a:pt x="2286" y="53110"/>
                </a:cubicBezTo>
                <a:cubicBezTo>
                  <a:pt x="2057" y="49668"/>
                  <a:pt x="2019" y="46215"/>
                  <a:pt x="1740" y="42773"/>
                </a:cubicBezTo>
                <a:cubicBezTo>
                  <a:pt x="1765" y="43091"/>
                  <a:pt x="1956" y="43980"/>
                  <a:pt x="1956" y="43980"/>
                </a:cubicBezTo>
                <a:cubicBezTo>
                  <a:pt x="1956" y="43980"/>
                  <a:pt x="1143" y="37770"/>
                  <a:pt x="1435" y="36792"/>
                </a:cubicBezTo>
                <a:cubicBezTo>
                  <a:pt x="2400" y="33566"/>
                  <a:pt x="4483" y="31712"/>
                  <a:pt x="7061" y="30746"/>
                </a:cubicBezTo>
                <a:cubicBezTo>
                  <a:pt x="8725" y="30124"/>
                  <a:pt x="11454" y="29387"/>
                  <a:pt x="14998" y="31394"/>
                </a:cubicBezTo>
                <a:cubicBezTo>
                  <a:pt x="18033" y="33096"/>
                  <a:pt x="19709" y="36258"/>
                  <a:pt x="19684" y="39484"/>
                </a:cubicBezTo>
                <a:cubicBezTo>
                  <a:pt x="19875" y="40221"/>
                  <a:pt x="20052" y="40970"/>
                  <a:pt x="20078" y="41364"/>
                </a:cubicBezTo>
                <a:cubicBezTo>
                  <a:pt x="20167" y="42545"/>
                  <a:pt x="20230" y="43738"/>
                  <a:pt x="20281" y="44932"/>
                </a:cubicBezTo>
                <a:cubicBezTo>
                  <a:pt x="21360" y="44818"/>
                  <a:pt x="22592" y="44907"/>
                  <a:pt x="23964" y="45288"/>
                </a:cubicBezTo>
                <a:cubicBezTo>
                  <a:pt x="24827" y="45529"/>
                  <a:pt x="28574" y="47218"/>
                  <a:pt x="28777" y="47320"/>
                </a:cubicBezTo>
                <a:cubicBezTo>
                  <a:pt x="32486" y="48906"/>
                  <a:pt x="36004" y="51078"/>
                  <a:pt x="39407" y="53542"/>
                </a:cubicBezTo>
                <a:cubicBezTo>
                  <a:pt x="40525" y="53199"/>
                  <a:pt x="41515" y="53148"/>
                  <a:pt x="42138" y="53148"/>
                </a:cubicBezTo>
                <a:cubicBezTo>
                  <a:pt x="47218" y="53148"/>
                  <a:pt x="51332" y="57263"/>
                  <a:pt x="51332" y="62330"/>
                </a:cubicBezTo>
                <a:lnTo>
                  <a:pt x="51332" y="63168"/>
                </a:lnTo>
                <a:cubicBezTo>
                  <a:pt x="52628" y="64261"/>
                  <a:pt x="53923" y="65340"/>
                  <a:pt x="55219" y="66382"/>
                </a:cubicBezTo>
                <a:cubicBezTo>
                  <a:pt x="56641" y="65353"/>
                  <a:pt x="58013" y="64972"/>
                  <a:pt x="58902" y="64807"/>
                </a:cubicBezTo>
                <a:cubicBezTo>
                  <a:pt x="61975" y="64197"/>
                  <a:pt x="64807" y="64883"/>
                  <a:pt x="67271" y="67347"/>
                </a:cubicBezTo>
                <a:cubicBezTo>
                  <a:pt x="68414" y="68490"/>
                  <a:pt x="69798" y="70662"/>
                  <a:pt x="70497" y="73811"/>
                </a:cubicBezTo>
                <a:lnTo>
                  <a:pt x="70738" y="73671"/>
                </a:lnTo>
                <a:cubicBezTo>
                  <a:pt x="73024" y="72490"/>
                  <a:pt x="75221" y="72363"/>
                  <a:pt x="77278" y="72820"/>
                </a:cubicBezTo>
                <a:cubicBezTo>
                  <a:pt x="79311" y="73290"/>
                  <a:pt x="81520" y="74433"/>
                  <a:pt x="83209" y="76973"/>
                </a:cubicBezTo>
                <a:cubicBezTo>
                  <a:pt x="83286" y="77075"/>
                  <a:pt x="83374" y="77215"/>
                  <a:pt x="83451" y="77354"/>
                </a:cubicBezTo>
                <a:cubicBezTo>
                  <a:pt x="89801" y="78701"/>
                  <a:pt x="96138" y="79780"/>
                  <a:pt x="102513" y="80618"/>
                </a:cubicBezTo>
                <a:cubicBezTo>
                  <a:pt x="103237" y="80453"/>
                  <a:pt x="103961" y="80364"/>
                  <a:pt x="104711" y="80352"/>
                </a:cubicBezTo>
                <a:cubicBezTo>
                  <a:pt x="106044" y="80339"/>
                  <a:pt x="107619" y="80529"/>
                  <a:pt x="109270" y="81431"/>
                </a:cubicBezTo>
                <a:cubicBezTo>
                  <a:pt x="130720" y="83730"/>
                  <a:pt x="152336" y="83590"/>
                  <a:pt x="174383" y="82739"/>
                </a:cubicBezTo>
                <a:cubicBezTo>
                  <a:pt x="204050" y="81596"/>
                  <a:pt x="254405" y="53326"/>
                  <a:pt x="274637" y="36626"/>
                </a:cubicBezTo>
                <a:cubicBezTo>
                  <a:pt x="280707" y="31610"/>
                  <a:pt x="287311" y="26949"/>
                  <a:pt x="292505" y="2094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 rot="0" flipH="0" flipV="0">
            <a:off x="7095327" y="9046431"/>
            <a:ext cx="29654" cy="53238"/>
          </a:xfrm>
          <a:custGeom>
            <a:pathLst>
              <a:path w="29654" h="53238">
                <a:moveTo>
                  <a:pt x="5537" y="31013"/>
                </a:moveTo>
                <a:cubicBezTo>
                  <a:pt x="4877" y="28854"/>
                  <a:pt x="4077" y="26734"/>
                  <a:pt x="3378" y="24651"/>
                </a:cubicBezTo>
                <a:cubicBezTo>
                  <a:pt x="1512" y="19139"/>
                  <a:pt x="0" y="13868"/>
                  <a:pt x="0" y="9182"/>
                </a:cubicBezTo>
                <a:cubicBezTo>
                  <a:pt x="0" y="4115"/>
                  <a:pt x="4128" y="0"/>
                  <a:pt x="9194" y="0"/>
                </a:cubicBezTo>
                <a:cubicBezTo>
                  <a:pt x="10845" y="0"/>
                  <a:pt x="12407" y="445"/>
                  <a:pt x="13741" y="1207"/>
                </a:cubicBezTo>
                <a:cubicBezTo>
                  <a:pt x="16293" y="203"/>
                  <a:pt x="18986" y="203"/>
                  <a:pt x="21805" y="1715"/>
                </a:cubicBezTo>
                <a:cubicBezTo>
                  <a:pt x="23189" y="2451"/>
                  <a:pt x="26364" y="4877"/>
                  <a:pt x="28409" y="11684"/>
                </a:cubicBezTo>
                <a:cubicBezTo>
                  <a:pt x="29654" y="15850"/>
                  <a:pt x="27800" y="20218"/>
                  <a:pt x="24180" y="22289"/>
                </a:cubicBezTo>
                <a:lnTo>
                  <a:pt x="24066" y="24829"/>
                </a:lnTo>
                <a:cubicBezTo>
                  <a:pt x="24040" y="25730"/>
                  <a:pt x="24015" y="26645"/>
                  <a:pt x="23990" y="27559"/>
                </a:cubicBezTo>
                <a:lnTo>
                  <a:pt x="23952" y="29197"/>
                </a:lnTo>
                <a:cubicBezTo>
                  <a:pt x="25133" y="34188"/>
                  <a:pt x="25666" y="39293"/>
                  <a:pt x="24840" y="44322"/>
                </a:cubicBezTo>
                <a:cubicBezTo>
                  <a:pt x="24066" y="48907"/>
                  <a:pt x="21323" y="50443"/>
                  <a:pt x="20014" y="51142"/>
                </a:cubicBezTo>
                <a:cubicBezTo>
                  <a:pt x="16903" y="52818"/>
                  <a:pt x="13106" y="53238"/>
                  <a:pt x="9347" y="49758"/>
                </a:cubicBezTo>
                <a:cubicBezTo>
                  <a:pt x="8699" y="49161"/>
                  <a:pt x="7607" y="47967"/>
                  <a:pt x="6845" y="46037"/>
                </a:cubicBezTo>
                <a:cubicBezTo>
                  <a:pt x="6248" y="44563"/>
                  <a:pt x="5575" y="41452"/>
                  <a:pt x="5499" y="40029"/>
                </a:cubicBezTo>
                <a:cubicBezTo>
                  <a:pt x="5360" y="37540"/>
                  <a:pt x="5372" y="35026"/>
                  <a:pt x="5487" y="32536"/>
                </a:cubicBezTo>
                <a:cubicBezTo>
                  <a:pt x="5512" y="32156"/>
                  <a:pt x="5525" y="31648"/>
                  <a:pt x="5537" y="3101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 rot="0" flipH="0" flipV="0">
            <a:off x="7215416" y="9015353"/>
            <a:ext cx="174853" cy="161772"/>
          </a:xfrm>
          <a:custGeom>
            <a:pathLst>
              <a:path w="174853" h="161772">
                <a:moveTo>
                  <a:pt x="9385" y="66624"/>
                </a:moveTo>
                <a:cubicBezTo>
                  <a:pt x="7544" y="66561"/>
                  <a:pt x="5296" y="66992"/>
                  <a:pt x="3086" y="69087"/>
                </a:cubicBezTo>
                <a:cubicBezTo>
                  <a:pt x="4864" y="67436"/>
                  <a:pt x="7112" y="66624"/>
                  <a:pt x="9385" y="66624"/>
                </a:cubicBezTo>
                <a:moveTo>
                  <a:pt x="12801" y="67284"/>
                </a:moveTo>
                <a:cubicBezTo>
                  <a:pt x="13842" y="67703"/>
                  <a:pt x="14833" y="68325"/>
                  <a:pt x="15684" y="69164"/>
                </a:cubicBezTo>
                <a:cubicBezTo>
                  <a:pt x="15938" y="69392"/>
                  <a:pt x="16166" y="69633"/>
                  <a:pt x="16382" y="69887"/>
                </a:cubicBezTo>
                <a:cubicBezTo>
                  <a:pt x="15328" y="68567"/>
                  <a:pt x="14071" y="67767"/>
                  <a:pt x="12801" y="67284"/>
                </a:cubicBezTo>
                <a:moveTo>
                  <a:pt x="148234" y="14237"/>
                </a:moveTo>
                <a:cubicBezTo>
                  <a:pt x="149110" y="11773"/>
                  <a:pt x="150100" y="8903"/>
                  <a:pt x="150824" y="7227"/>
                </a:cubicBezTo>
                <a:cubicBezTo>
                  <a:pt x="151713" y="5182"/>
                  <a:pt x="152729" y="3861"/>
                  <a:pt x="153301" y="3252"/>
                </a:cubicBezTo>
                <a:cubicBezTo>
                  <a:pt x="156387" y="0"/>
                  <a:pt x="159727" y="13"/>
                  <a:pt x="162000" y="483"/>
                </a:cubicBezTo>
                <a:cubicBezTo>
                  <a:pt x="163677" y="839"/>
                  <a:pt x="169506" y="2312"/>
                  <a:pt x="169506" y="10338"/>
                </a:cubicBezTo>
                <a:cubicBezTo>
                  <a:pt x="169506" y="18999"/>
                  <a:pt x="166039" y="28258"/>
                  <a:pt x="163550" y="37122"/>
                </a:cubicBezTo>
                <a:cubicBezTo>
                  <a:pt x="165734" y="37008"/>
                  <a:pt x="167690" y="37630"/>
                  <a:pt x="169430" y="38875"/>
                </a:cubicBezTo>
                <a:cubicBezTo>
                  <a:pt x="170725" y="39815"/>
                  <a:pt x="172097" y="41224"/>
                  <a:pt x="172872" y="43587"/>
                </a:cubicBezTo>
                <a:cubicBezTo>
                  <a:pt x="174853" y="49543"/>
                  <a:pt x="174688" y="57696"/>
                  <a:pt x="173062" y="66218"/>
                </a:cubicBezTo>
                <a:cubicBezTo>
                  <a:pt x="171043" y="76834"/>
                  <a:pt x="166953" y="88150"/>
                  <a:pt x="164642" y="94945"/>
                </a:cubicBezTo>
                <a:cubicBezTo>
                  <a:pt x="164071" y="96595"/>
                  <a:pt x="161518" y="105117"/>
                  <a:pt x="158241" y="108800"/>
                </a:cubicBezTo>
                <a:cubicBezTo>
                  <a:pt x="157301" y="109854"/>
                  <a:pt x="156298" y="110705"/>
                  <a:pt x="155244" y="111353"/>
                </a:cubicBezTo>
                <a:cubicBezTo>
                  <a:pt x="154164" y="113385"/>
                  <a:pt x="153060" y="114972"/>
                  <a:pt x="152018" y="116001"/>
                </a:cubicBezTo>
                <a:cubicBezTo>
                  <a:pt x="148830" y="119189"/>
                  <a:pt x="145808" y="119049"/>
                  <a:pt x="144208" y="118884"/>
                </a:cubicBezTo>
                <a:cubicBezTo>
                  <a:pt x="141972" y="118655"/>
                  <a:pt x="139890" y="117843"/>
                  <a:pt x="138302" y="116065"/>
                </a:cubicBezTo>
                <a:cubicBezTo>
                  <a:pt x="136702" y="120052"/>
                  <a:pt x="134924" y="123621"/>
                  <a:pt x="132905" y="126656"/>
                </a:cubicBezTo>
                <a:cubicBezTo>
                  <a:pt x="131495" y="128765"/>
                  <a:pt x="129717" y="129819"/>
                  <a:pt x="128269" y="130352"/>
                </a:cubicBezTo>
                <a:cubicBezTo>
                  <a:pt x="125628" y="131330"/>
                  <a:pt x="123011" y="131165"/>
                  <a:pt x="120497" y="129768"/>
                </a:cubicBezTo>
                <a:cubicBezTo>
                  <a:pt x="119735" y="129336"/>
                  <a:pt x="118693" y="128701"/>
                  <a:pt x="117741" y="127533"/>
                </a:cubicBezTo>
                <a:lnTo>
                  <a:pt x="117550" y="128003"/>
                </a:lnTo>
                <a:cubicBezTo>
                  <a:pt x="116801" y="129704"/>
                  <a:pt x="115925" y="130746"/>
                  <a:pt x="115315" y="131343"/>
                </a:cubicBezTo>
                <a:cubicBezTo>
                  <a:pt x="112356" y="134302"/>
                  <a:pt x="109486" y="134264"/>
                  <a:pt x="107759" y="134099"/>
                </a:cubicBezTo>
                <a:cubicBezTo>
                  <a:pt x="105866" y="133921"/>
                  <a:pt x="104076" y="133286"/>
                  <a:pt x="102577" y="131965"/>
                </a:cubicBezTo>
                <a:cubicBezTo>
                  <a:pt x="102361" y="132803"/>
                  <a:pt x="102120" y="133603"/>
                  <a:pt x="101853" y="134200"/>
                </a:cubicBezTo>
                <a:cubicBezTo>
                  <a:pt x="100875" y="136346"/>
                  <a:pt x="99504" y="137731"/>
                  <a:pt x="98310" y="138556"/>
                </a:cubicBezTo>
                <a:cubicBezTo>
                  <a:pt x="96519" y="139788"/>
                  <a:pt x="94627" y="140322"/>
                  <a:pt x="92658" y="140284"/>
                </a:cubicBezTo>
                <a:cubicBezTo>
                  <a:pt x="91350" y="140271"/>
                  <a:pt x="89877" y="140030"/>
                  <a:pt x="88353" y="139217"/>
                </a:cubicBezTo>
                <a:cubicBezTo>
                  <a:pt x="86766" y="143916"/>
                  <a:pt x="84327" y="146545"/>
                  <a:pt x="83222" y="147294"/>
                </a:cubicBezTo>
                <a:cubicBezTo>
                  <a:pt x="80225" y="149288"/>
                  <a:pt x="77609" y="149174"/>
                  <a:pt x="75666" y="148742"/>
                </a:cubicBezTo>
                <a:cubicBezTo>
                  <a:pt x="75170" y="148627"/>
                  <a:pt x="74675" y="148475"/>
                  <a:pt x="74205" y="148297"/>
                </a:cubicBezTo>
                <a:cubicBezTo>
                  <a:pt x="74053" y="148869"/>
                  <a:pt x="73900" y="149402"/>
                  <a:pt x="73735" y="149885"/>
                </a:cubicBezTo>
                <a:cubicBezTo>
                  <a:pt x="72199" y="154736"/>
                  <a:pt x="69303" y="157352"/>
                  <a:pt x="67436" y="158279"/>
                </a:cubicBezTo>
                <a:cubicBezTo>
                  <a:pt x="64566" y="159714"/>
                  <a:pt x="61759" y="159664"/>
                  <a:pt x="59054" y="158432"/>
                </a:cubicBezTo>
                <a:cubicBezTo>
                  <a:pt x="57695" y="157809"/>
                  <a:pt x="55955" y="156692"/>
                  <a:pt x="54571" y="154393"/>
                </a:cubicBezTo>
                <a:cubicBezTo>
                  <a:pt x="53695" y="155943"/>
                  <a:pt x="52742" y="157200"/>
                  <a:pt x="51764" y="158191"/>
                </a:cubicBezTo>
                <a:cubicBezTo>
                  <a:pt x="48285" y="161670"/>
                  <a:pt x="44614" y="161772"/>
                  <a:pt x="41135" y="160299"/>
                </a:cubicBezTo>
                <a:cubicBezTo>
                  <a:pt x="39788" y="159740"/>
                  <a:pt x="38277" y="158737"/>
                  <a:pt x="37007" y="157098"/>
                </a:cubicBezTo>
                <a:cubicBezTo>
                  <a:pt x="36232" y="156108"/>
                  <a:pt x="35483" y="154533"/>
                  <a:pt x="34911" y="153022"/>
                </a:cubicBezTo>
                <a:cubicBezTo>
                  <a:pt x="34264" y="154114"/>
                  <a:pt x="33654" y="154927"/>
                  <a:pt x="33121" y="155460"/>
                </a:cubicBezTo>
                <a:cubicBezTo>
                  <a:pt x="29781" y="158800"/>
                  <a:pt x="26542" y="158876"/>
                  <a:pt x="24536" y="158635"/>
                </a:cubicBezTo>
                <a:cubicBezTo>
                  <a:pt x="21640" y="158279"/>
                  <a:pt x="18897" y="156870"/>
                  <a:pt x="17093" y="153415"/>
                </a:cubicBezTo>
                <a:cubicBezTo>
                  <a:pt x="16763" y="152755"/>
                  <a:pt x="16395" y="151815"/>
                  <a:pt x="16141" y="150596"/>
                </a:cubicBezTo>
                <a:cubicBezTo>
                  <a:pt x="13601" y="152107"/>
                  <a:pt x="10947" y="152082"/>
                  <a:pt x="8344" y="151142"/>
                </a:cubicBezTo>
                <a:cubicBezTo>
                  <a:pt x="7011" y="150659"/>
                  <a:pt x="5537" y="149809"/>
                  <a:pt x="4255" y="148361"/>
                </a:cubicBezTo>
                <a:cubicBezTo>
                  <a:pt x="2909" y="146849"/>
                  <a:pt x="1537" y="143789"/>
                  <a:pt x="1181" y="141998"/>
                </a:cubicBezTo>
                <a:cubicBezTo>
                  <a:pt x="305" y="137629"/>
                  <a:pt x="737" y="133083"/>
                  <a:pt x="1029" y="128638"/>
                </a:cubicBezTo>
                <a:cubicBezTo>
                  <a:pt x="1765" y="117081"/>
                  <a:pt x="2388" y="117411"/>
                  <a:pt x="2655" y="106006"/>
                </a:cubicBezTo>
                <a:cubicBezTo>
                  <a:pt x="2820" y="98399"/>
                  <a:pt x="3239" y="90436"/>
                  <a:pt x="3035" y="82676"/>
                </a:cubicBezTo>
                <a:cubicBezTo>
                  <a:pt x="2159" y="81851"/>
                  <a:pt x="1359" y="80746"/>
                  <a:pt x="762" y="79273"/>
                </a:cubicBezTo>
                <a:cubicBezTo>
                  <a:pt x="470" y="78523"/>
                  <a:pt x="0" y="77139"/>
                  <a:pt x="76" y="75196"/>
                </a:cubicBezTo>
                <a:cubicBezTo>
                  <a:pt x="127" y="73913"/>
                  <a:pt x="623" y="71272"/>
                  <a:pt x="1715" y="69138"/>
                </a:cubicBezTo>
                <a:cubicBezTo>
                  <a:pt x="3798" y="65189"/>
                  <a:pt x="7468" y="63056"/>
                  <a:pt x="11290" y="63056"/>
                </a:cubicBezTo>
                <a:cubicBezTo>
                  <a:pt x="14249" y="63056"/>
                  <a:pt x="16433" y="64097"/>
                  <a:pt x="18084" y="65799"/>
                </a:cubicBezTo>
                <a:cubicBezTo>
                  <a:pt x="18617" y="64859"/>
                  <a:pt x="19176" y="64186"/>
                  <a:pt x="19595" y="63754"/>
                </a:cubicBezTo>
                <a:cubicBezTo>
                  <a:pt x="22834" y="60478"/>
                  <a:pt x="26352" y="60338"/>
                  <a:pt x="29539" y="61519"/>
                </a:cubicBezTo>
                <a:cubicBezTo>
                  <a:pt x="31051" y="62091"/>
                  <a:pt x="33895" y="63335"/>
                  <a:pt x="35356" y="67690"/>
                </a:cubicBezTo>
                <a:lnTo>
                  <a:pt x="35585" y="68414"/>
                </a:lnTo>
                <a:cubicBezTo>
                  <a:pt x="35966" y="67360"/>
                  <a:pt x="36499" y="66129"/>
                  <a:pt x="37439" y="64059"/>
                </a:cubicBezTo>
                <a:cubicBezTo>
                  <a:pt x="38086" y="62649"/>
                  <a:pt x="39979" y="59665"/>
                  <a:pt x="40919" y="58789"/>
                </a:cubicBezTo>
                <a:cubicBezTo>
                  <a:pt x="41985" y="57811"/>
                  <a:pt x="43052" y="57252"/>
                  <a:pt x="43941" y="56909"/>
                </a:cubicBezTo>
                <a:cubicBezTo>
                  <a:pt x="47065" y="55690"/>
                  <a:pt x="49796" y="56211"/>
                  <a:pt x="52133" y="57620"/>
                </a:cubicBezTo>
                <a:cubicBezTo>
                  <a:pt x="52641" y="57925"/>
                  <a:pt x="53225" y="58319"/>
                  <a:pt x="53796" y="58852"/>
                </a:cubicBezTo>
                <a:cubicBezTo>
                  <a:pt x="54901" y="57074"/>
                  <a:pt x="56108" y="55525"/>
                  <a:pt x="57390" y="54242"/>
                </a:cubicBezTo>
                <a:cubicBezTo>
                  <a:pt x="60134" y="51499"/>
                  <a:pt x="62877" y="51296"/>
                  <a:pt x="64769" y="51423"/>
                </a:cubicBezTo>
                <a:cubicBezTo>
                  <a:pt x="66890" y="51562"/>
                  <a:pt x="68884" y="52312"/>
                  <a:pt x="70560" y="53937"/>
                </a:cubicBezTo>
                <a:cubicBezTo>
                  <a:pt x="70853" y="53188"/>
                  <a:pt x="71183" y="52451"/>
                  <a:pt x="71564" y="51702"/>
                </a:cubicBezTo>
                <a:cubicBezTo>
                  <a:pt x="71970" y="50876"/>
                  <a:pt x="75031" y="47003"/>
                  <a:pt x="77812" y="45746"/>
                </a:cubicBezTo>
                <a:cubicBezTo>
                  <a:pt x="82079" y="43803"/>
                  <a:pt x="85966" y="44692"/>
                  <a:pt x="88912" y="47574"/>
                </a:cubicBezTo>
                <a:cubicBezTo>
                  <a:pt x="89458" y="46165"/>
                  <a:pt x="89991" y="44869"/>
                  <a:pt x="90449" y="43853"/>
                </a:cubicBezTo>
                <a:cubicBezTo>
                  <a:pt x="91795" y="40818"/>
                  <a:pt x="93433" y="39078"/>
                  <a:pt x="94043" y="38583"/>
                </a:cubicBezTo>
                <a:cubicBezTo>
                  <a:pt x="98056" y="35294"/>
                  <a:pt x="101726" y="36056"/>
                  <a:pt x="104368" y="37580"/>
                </a:cubicBezTo>
                <a:cubicBezTo>
                  <a:pt x="105104" y="35205"/>
                  <a:pt x="105879" y="32842"/>
                  <a:pt x="106666" y="30442"/>
                </a:cubicBezTo>
                <a:cubicBezTo>
                  <a:pt x="107352" y="28410"/>
                  <a:pt x="109130" y="24219"/>
                  <a:pt x="110477" y="22276"/>
                </a:cubicBezTo>
                <a:cubicBezTo>
                  <a:pt x="111937" y="20168"/>
                  <a:pt x="113639" y="19050"/>
                  <a:pt x="114820" y="18504"/>
                </a:cubicBezTo>
                <a:cubicBezTo>
                  <a:pt x="117766" y="17133"/>
                  <a:pt x="120484" y="17387"/>
                  <a:pt x="122910" y="18542"/>
                </a:cubicBezTo>
                <a:cubicBezTo>
                  <a:pt x="124002" y="19063"/>
                  <a:pt x="125374" y="19888"/>
                  <a:pt x="126504" y="21425"/>
                </a:cubicBezTo>
                <a:cubicBezTo>
                  <a:pt x="128663" y="17539"/>
                  <a:pt x="130860" y="14656"/>
                  <a:pt x="132536" y="13183"/>
                </a:cubicBezTo>
                <a:cubicBezTo>
                  <a:pt x="136257" y="9919"/>
                  <a:pt x="140004" y="9779"/>
                  <a:pt x="142747" y="10529"/>
                </a:cubicBezTo>
                <a:cubicBezTo>
                  <a:pt x="144678" y="11062"/>
                  <a:pt x="146659" y="12116"/>
                  <a:pt x="148234" y="14237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 rot="0" flipH="0" flipV="0">
            <a:off x="7292470" y="9005879"/>
            <a:ext cx="83337" cy="67284"/>
          </a:xfrm>
          <a:custGeom>
            <a:pathLst>
              <a:path w="83337" h="67284">
                <a:moveTo>
                  <a:pt x="9944" y="52527"/>
                </a:moveTo>
                <a:lnTo>
                  <a:pt x="10045" y="52806"/>
                </a:lnTo>
                <a:lnTo>
                  <a:pt x="9919" y="52426"/>
                </a:lnTo>
                <a:close/>
                <a:moveTo>
                  <a:pt x="10058" y="52819"/>
                </a:moveTo>
                <a:cubicBezTo>
                  <a:pt x="10324" y="53593"/>
                  <a:pt x="10680" y="54266"/>
                  <a:pt x="11087" y="54838"/>
                </a:cubicBezTo>
                <a:cubicBezTo>
                  <a:pt x="10667" y="54228"/>
                  <a:pt x="10312" y="53555"/>
                  <a:pt x="10058" y="52819"/>
                </a:cubicBezTo>
                <a:moveTo>
                  <a:pt x="11201" y="55003"/>
                </a:moveTo>
                <a:lnTo>
                  <a:pt x="11239" y="55041"/>
                </a:lnTo>
                <a:lnTo>
                  <a:pt x="11099" y="54863"/>
                </a:lnTo>
                <a:close/>
                <a:moveTo>
                  <a:pt x="14147" y="40704"/>
                </a:moveTo>
                <a:cubicBezTo>
                  <a:pt x="16662" y="37923"/>
                  <a:pt x="19075" y="35090"/>
                  <a:pt x="21031" y="33503"/>
                </a:cubicBezTo>
                <a:cubicBezTo>
                  <a:pt x="36156" y="21184"/>
                  <a:pt x="51193" y="11049"/>
                  <a:pt x="68745" y="2274"/>
                </a:cubicBezTo>
                <a:cubicBezTo>
                  <a:pt x="73278" y="0"/>
                  <a:pt x="78803" y="1842"/>
                  <a:pt x="81089" y="6388"/>
                </a:cubicBezTo>
                <a:cubicBezTo>
                  <a:pt x="83337" y="10922"/>
                  <a:pt x="81508" y="16447"/>
                  <a:pt x="76961" y="18707"/>
                </a:cubicBezTo>
                <a:cubicBezTo>
                  <a:pt x="60642" y="26874"/>
                  <a:pt x="46710" y="36310"/>
                  <a:pt x="32626" y="47752"/>
                </a:cubicBezTo>
                <a:cubicBezTo>
                  <a:pt x="31064" y="49035"/>
                  <a:pt x="29197" y="50978"/>
                  <a:pt x="27203" y="53085"/>
                </a:cubicBezTo>
                <a:cubicBezTo>
                  <a:pt x="26339" y="55244"/>
                  <a:pt x="24675" y="57035"/>
                  <a:pt x="22478" y="58026"/>
                </a:cubicBezTo>
                <a:cubicBezTo>
                  <a:pt x="20319" y="60197"/>
                  <a:pt x="18160" y="62128"/>
                  <a:pt x="16217" y="63309"/>
                </a:cubicBezTo>
                <a:cubicBezTo>
                  <a:pt x="9576" y="67284"/>
                  <a:pt x="5449" y="63093"/>
                  <a:pt x="4204" y="61721"/>
                </a:cubicBezTo>
                <a:cubicBezTo>
                  <a:pt x="2947" y="60312"/>
                  <a:pt x="0" y="56121"/>
                  <a:pt x="3188" y="50572"/>
                </a:cubicBezTo>
                <a:cubicBezTo>
                  <a:pt x="4039" y="49086"/>
                  <a:pt x="7138" y="45390"/>
                  <a:pt x="9969" y="43155"/>
                </a:cubicBezTo>
                <a:cubicBezTo>
                  <a:pt x="11417" y="41999"/>
                  <a:pt x="12877" y="41199"/>
                  <a:pt x="14147" y="4070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 rot="0" flipH="0" flipV="0">
            <a:off x="7055877" y="9104373"/>
            <a:ext cx="51967" cy="134238"/>
          </a:xfrm>
          <a:custGeom>
            <a:pathLst>
              <a:path w="51967" h="134238">
                <a:moveTo>
                  <a:pt x="36156" y="16573"/>
                </a:moveTo>
                <a:lnTo>
                  <a:pt x="35814" y="16269"/>
                </a:lnTo>
                <a:cubicBezTo>
                  <a:pt x="35915" y="16370"/>
                  <a:pt x="36030" y="16472"/>
                  <a:pt x="36156" y="16573"/>
                </a:cubicBezTo>
                <a:moveTo>
                  <a:pt x="36473" y="16839"/>
                </a:moveTo>
                <a:lnTo>
                  <a:pt x="36473" y="16839"/>
                </a:lnTo>
                <a:lnTo>
                  <a:pt x="36308" y="16699"/>
                </a:lnTo>
                <a:close/>
                <a:moveTo>
                  <a:pt x="9677" y="113220"/>
                </a:moveTo>
                <a:cubicBezTo>
                  <a:pt x="11290" y="113308"/>
                  <a:pt x="12801" y="113816"/>
                  <a:pt x="14097" y="114629"/>
                </a:cubicBezTo>
                <a:cubicBezTo>
                  <a:pt x="12915" y="113867"/>
                  <a:pt x="11468" y="113283"/>
                  <a:pt x="9677" y="113220"/>
                </a:cubicBezTo>
                <a:moveTo>
                  <a:pt x="15456" y="115683"/>
                </a:moveTo>
                <a:cubicBezTo>
                  <a:pt x="17145" y="117258"/>
                  <a:pt x="18237" y="119443"/>
                  <a:pt x="18377" y="121881"/>
                </a:cubicBezTo>
                <a:cubicBezTo>
                  <a:pt x="18237" y="118973"/>
                  <a:pt x="16954" y="117042"/>
                  <a:pt x="15456" y="115683"/>
                </a:cubicBezTo>
                <a:moveTo>
                  <a:pt x="3479" y="115213"/>
                </a:moveTo>
                <a:cubicBezTo>
                  <a:pt x="5270" y="113232"/>
                  <a:pt x="17907" y="99300"/>
                  <a:pt x="19342" y="95859"/>
                </a:cubicBezTo>
                <a:cubicBezTo>
                  <a:pt x="27063" y="77304"/>
                  <a:pt x="29781" y="57390"/>
                  <a:pt x="31826" y="37629"/>
                </a:cubicBezTo>
                <a:cubicBezTo>
                  <a:pt x="32550" y="30670"/>
                  <a:pt x="32867" y="23634"/>
                  <a:pt x="32867" y="16649"/>
                </a:cubicBezTo>
                <a:cubicBezTo>
                  <a:pt x="32867" y="15189"/>
                  <a:pt x="32219" y="12129"/>
                  <a:pt x="32194" y="10541"/>
                </a:cubicBezTo>
                <a:cubicBezTo>
                  <a:pt x="32169" y="8064"/>
                  <a:pt x="32842" y="6223"/>
                  <a:pt x="33401" y="5182"/>
                </a:cubicBezTo>
                <a:cubicBezTo>
                  <a:pt x="35128" y="1969"/>
                  <a:pt x="37743" y="559"/>
                  <a:pt x="40651" y="229"/>
                </a:cubicBezTo>
                <a:cubicBezTo>
                  <a:pt x="42455" y="25"/>
                  <a:pt x="45414" y="0"/>
                  <a:pt x="48538" y="2997"/>
                </a:cubicBezTo>
                <a:cubicBezTo>
                  <a:pt x="51180" y="5537"/>
                  <a:pt x="51967" y="9296"/>
                  <a:pt x="50875" y="12560"/>
                </a:cubicBezTo>
                <a:cubicBezTo>
                  <a:pt x="51065" y="14033"/>
                  <a:pt x="51256" y="15824"/>
                  <a:pt x="51256" y="16649"/>
                </a:cubicBezTo>
                <a:cubicBezTo>
                  <a:pt x="51256" y="24269"/>
                  <a:pt x="50887" y="31927"/>
                  <a:pt x="50113" y="39521"/>
                </a:cubicBezTo>
                <a:cubicBezTo>
                  <a:pt x="47890" y="61061"/>
                  <a:pt x="44728" y="82714"/>
                  <a:pt x="36308" y="102920"/>
                </a:cubicBezTo>
                <a:cubicBezTo>
                  <a:pt x="34302" y="107708"/>
                  <a:pt x="19126" y="125666"/>
                  <a:pt x="16052" y="128637"/>
                </a:cubicBezTo>
                <a:cubicBezTo>
                  <a:pt x="10274" y="134238"/>
                  <a:pt x="4089" y="130085"/>
                  <a:pt x="3454" y="129590"/>
                </a:cubicBezTo>
                <a:cubicBezTo>
                  <a:pt x="1651" y="128142"/>
                  <a:pt x="0" y="125958"/>
                  <a:pt x="0" y="122402"/>
                </a:cubicBezTo>
                <a:cubicBezTo>
                  <a:pt x="0" y="119493"/>
                  <a:pt x="1358" y="116890"/>
                  <a:pt x="3479" y="11521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 rot="0" flipH="0" flipV="0">
            <a:off x="7362173" y="9092154"/>
            <a:ext cx="45820" cy="190182"/>
          </a:xfrm>
          <a:custGeom>
            <a:pathLst>
              <a:path w="45820" h="190182">
                <a:moveTo>
                  <a:pt x="12534" y="18491"/>
                </a:moveTo>
                <a:lnTo>
                  <a:pt x="12408" y="18529"/>
                </a:lnTo>
                <a:lnTo>
                  <a:pt x="12496" y="18503"/>
                </a:lnTo>
                <a:close/>
                <a:moveTo>
                  <a:pt x="12395" y="18529"/>
                </a:moveTo>
                <a:cubicBezTo>
                  <a:pt x="11252" y="18871"/>
                  <a:pt x="10045" y="18986"/>
                  <a:pt x="8813" y="18833"/>
                </a:cubicBezTo>
                <a:cubicBezTo>
                  <a:pt x="10160" y="19011"/>
                  <a:pt x="11328" y="18871"/>
                  <a:pt x="12395" y="18529"/>
                </a:cubicBezTo>
                <a:moveTo>
                  <a:pt x="19747" y="54825"/>
                </a:moveTo>
                <a:cubicBezTo>
                  <a:pt x="23684" y="55371"/>
                  <a:pt x="26973" y="58445"/>
                  <a:pt x="27583" y="62572"/>
                </a:cubicBezTo>
                <a:cubicBezTo>
                  <a:pt x="31533" y="88937"/>
                  <a:pt x="39089" y="114045"/>
                  <a:pt x="43966" y="140042"/>
                </a:cubicBezTo>
                <a:cubicBezTo>
                  <a:pt x="45820" y="149974"/>
                  <a:pt x="45211" y="158546"/>
                  <a:pt x="45211" y="168579"/>
                </a:cubicBezTo>
                <a:cubicBezTo>
                  <a:pt x="45211" y="170167"/>
                  <a:pt x="42632" y="182955"/>
                  <a:pt x="41566" y="184911"/>
                </a:cubicBezTo>
                <a:cubicBezTo>
                  <a:pt x="39470" y="188709"/>
                  <a:pt x="36371" y="189496"/>
                  <a:pt x="34733" y="189750"/>
                </a:cubicBezTo>
                <a:cubicBezTo>
                  <a:pt x="31939" y="190182"/>
                  <a:pt x="29209" y="189560"/>
                  <a:pt x="26796" y="187146"/>
                </a:cubicBezTo>
                <a:cubicBezTo>
                  <a:pt x="25272" y="185622"/>
                  <a:pt x="23227" y="181812"/>
                  <a:pt x="21932" y="176656"/>
                </a:cubicBezTo>
                <a:cubicBezTo>
                  <a:pt x="20179" y="169570"/>
                  <a:pt x="18820" y="159016"/>
                  <a:pt x="18248" y="156146"/>
                </a:cubicBezTo>
                <a:cubicBezTo>
                  <a:pt x="12876" y="129323"/>
                  <a:pt x="7264" y="103466"/>
                  <a:pt x="3365" y="76187"/>
                </a:cubicBezTo>
                <a:cubicBezTo>
                  <a:pt x="901" y="58889"/>
                  <a:pt x="838" y="42100"/>
                  <a:pt x="546" y="24637"/>
                </a:cubicBezTo>
                <a:cubicBezTo>
                  <a:pt x="470" y="20573"/>
                  <a:pt x="0" y="16510"/>
                  <a:pt x="0" y="12434"/>
                </a:cubicBezTo>
                <a:cubicBezTo>
                  <a:pt x="0" y="11202"/>
                  <a:pt x="12" y="9119"/>
                  <a:pt x="355" y="7862"/>
                </a:cubicBezTo>
                <a:cubicBezTo>
                  <a:pt x="812" y="6109"/>
                  <a:pt x="1651" y="4737"/>
                  <a:pt x="2565" y="3709"/>
                </a:cubicBezTo>
                <a:cubicBezTo>
                  <a:pt x="4686" y="1346"/>
                  <a:pt x="7480" y="0"/>
                  <a:pt x="11341" y="648"/>
                </a:cubicBezTo>
                <a:cubicBezTo>
                  <a:pt x="16344" y="1486"/>
                  <a:pt x="19722" y="6223"/>
                  <a:pt x="18896" y="11227"/>
                </a:cubicBezTo>
                <a:cubicBezTo>
                  <a:pt x="18782" y="11875"/>
                  <a:pt x="18617" y="12497"/>
                  <a:pt x="18376" y="13081"/>
                </a:cubicBezTo>
                <a:cubicBezTo>
                  <a:pt x="18426" y="16841"/>
                  <a:pt x="18845" y="20573"/>
                  <a:pt x="18922" y="24320"/>
                </a:cubicBezTo>
                <a:cubicBezTo>
                  <a:pt x="19099" y="34645"/>
                  <a:pt x="19163" y="44729"/>
                  <a:pt x="19747" y="54825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 rot="0" flipH="0" flipV="0">
            <a:off x="7062115" y="9212893"/>
            <a:ext cx="340474" cy="174434"/>
          </a:xfrm>
          <a:custGeom>
            <a:pathLst>
              <a:path w="340474" h="174434">
                <a:moveTo>
                  <a:pt x="203" y="10236"/>
                </a:moveTo>
                <a:cubicBezTo>
                  <a:pt x="0" y="8433"/>
                  <a:pt x="342" y="6579"/>
                  <a:pt x="1269" y="4877"/>
                </a:cubicBezTo>
                <a:cubicBezTo>
                  <a:pt x="3644" y="508"/>
                  <a:pt x="7213" y="0"/>
                  <a:pt x="9664" y="89"/>
                </a:cubicBezTo>
                <a:cubicBezTo>
                  <a:pt x="11772" y="165"/>
                  <a:pt x="14261" y="826"/>
                  <a:pt x="16408" y="3404"/>
                </a:cubicBezTo>
                <a:cubicBezTo>
                  <a:pt x="16560" y="3582"/>
                  <a:pt x="18338" y="5360"/>
                  <a:pt x="18541" y="9132"/>
                </a:cubicBezTo>
                <a:cubicBezTo>
                  <a:pt x="18681" y="11417"/>
                  <a:pt x="18986" y="23609"/>
                  <a:pt x="19075" y="25437"/>
                </a:cubicBezTo>
                <a:cubicBezTo>
                  <a:pt x="19799" y="38201"/>
                  <a:pt x="22872" y="46253"/>
                  <a:pt x="27431" y="58368"/>
                </a:cubicBezTo>
                <a:cubicBezTo>
                  <a:pt x="39001" y="89229"/>
                  <a:pt x="58368" y="119887"/>
                  <a:pt x="90131" y="131597"/>
                </a:cubicBezTo>
                <a:cubicBezTo>
                  <a:pt x="102806" y="136258"/>
                  <a:pt x="126847" y="145529"/>
                  <a:pt x="149351" y="150850"/>
                </a:cubicBezTo>
                <a:cubicBezTo>
                  <a:pt x="162966" y="154076"/>
                  <a:pt x="175945" y="156057"/>
                  <a:pt x="184835" y="153834"/>
                </a:cubicBezTo>
                <a:cubicBezTo>
                  <a:pt x="220916" y="144817"/>
                  <a:pt x="256984" y="117258"/>
                  <a:pt x="283552" y="92595"/>
                </a:cubicBezTo>
                <a:cubicBezTo>
                  <a:pt x="290931" y="85737"/>
                  <a:pt x="301777" y="77266"/>
                  <a:pt x="310451" y="68033"/>
                </a:cubicBezTo>
                <a:cubicBezTo>
                  <a:pt x="315340" y="62826"/>
                  <a:pt x="319582" y="57429"/>
                  <a:pt x="321436" y="51879"/>
                </a:cubicBezTo>
                <a:cubicBezTo>
                  <a:pt x="323037" y="47066"/>
                  <a:pt x="328243" y="44462"/>
                  <a:pt x="333057" y="46062"/>
                </a:cubicBezTo>
                <a:cubicBezTo>
                  <a:pt x="337870" y="47662"/>
                  <a:pt x="340474" y="52869"/>
                  <a:pt x="338873" y="57683"/>
                </a:cubicBezTo>
                <a:cubicBezTo>
                  <a:pt x="336283" y="65480"/>
                  <a:pt x="330707" y="73291"/>
                  <a:pt x="323849" y="80619"/>
                </a:cubicBezTo>
                <a:cubicBezTo>
                  <a:pt x="314883" y="90169"/>
                  <a:pt x="303682" y="98970"/>
                  <a:pt x="296049" y="106070"/>
                </a:cubicBezTo>
                <a:cubicBezTo>
                  <a:pt x="267398" y="132676"/>
                  <a:pt x="228206" y="161937"/>
                  <a:pt x="189306" y="171665"/>
                </a:cubicBezTo>
                <a:cubicBezTo>
                  <a:pt x="178244" y="174434"/>
                  <a:pt x="162051" y="172745"/>
                  <a:pt x="145122" y="168731"/>
                </a:cubicBezTo>
                <a:cubicBezTo>
                  <a:pt x="121805" y="163220"/>
                  <a:pt x="96900" y="153669"/>
                  <a:pt x="83781" y="148843"/>
                </a:cubicBezTo>
                <a:cubicBezTo>
                  <a:pt x="47002" y="135292"/>
                  <a:pt x="23621" y="100571"/>
                  <a:pt x="10210" y="64820"/>
                </a:cubicBezTo>
                <a:cubicBezTo>
                  <a:pt x="4927" y="50723"/>
                  <a:pt x="1549" y="41300"/>
                  <a:pt x="736" y="26466"/>
                </a:cubicBezTo>
                <a:cubicBezTo>
                  <a:pt x="634" y="24701"/>
                  <a:pt x="228" y="11340"/>
                  <a:pt x="203" y="1023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 rot="0" flipH="0" flipV="0">
            <a:off x="6481933" y="9923945"/>
            <a:ext cx="276745" cy="103352"/>
          </a:xfrm>
          <a:custGeom>
            <a:pathLst>
              <a:path w="276745" h="103352">
                <a:moveTo>
                  <a:pt x="142519" y="70218"/>
                </a:moveTo>
                <a:cubicBezTo>
                  <a:pt x="111277" y="67399"/>
                  <a:pt x="80124" y="61113"/>
                  <a:pt x="52299" y="49835"/>
                </a:cubicBezTo>
                <a:cubicBezTo>
                  <a:pt x="46368" y="47435"/>
                  <a:pt x="22733" y="39205"/>
                  <a:pt x="11201" y="29617"/>
                </a:cubicBezTo>
                <a:cubicBezTo>
                  <a:pt x="2731" y="22568"/>
                  <a:pt x="0" y="14275"/>
                  <a:pt x="3264" y="6782"/>
                </a:cubicBezTo>
                <a:cubicBezTo>
                  <a:pt x="5296" y="2134"/>
                  <a:pt x="10719" y="0"/>
                  <a:pt x="15367" y="2032"/>
                </a:cubicBezTo>
                <a:cubicBezTo>
                  <a:pt x="19634" y="3886"/>
                  <a:pt x="21781" y="8598"/>
                  <a:pt x="20536" y="12967"/>
                </a:cubicBezTo>
                <a:cubicBezTo>
                  <a:pt x="20841" y="13373"/>
                  <a:pt x="21336" y="13996"/>
                  <a:pt x="21742" y="14389"/>
                </a:cubicBezTo>
                <a:cubicBezTo>
                  <a:pt x="23216" y="15824"/>
                  <a:pt x="25121" y="17196"/>
                  <a:pt x="27229" y="18529"/>
                </a:cubicBezTo>
                <a:cubicBezTo>
                  <a:pt x="38303" y="25489"/>
                  <a:pt x="54635" y="30963"/>
                  <a:pt x="59182" y="32804"/>
                </a:cubicBezTo>
                <a:cubicBezTo>
                  <a:pt x="103162" y="50635"/>
                  <a:pt x="155942" y="55080"/>
                  <a:pt x="203161" y="53327"/>
                </a:cubicBezTo>
                <a:cubicBezTo>
                  <a:pt x="218160" y="52781"/>
                  <a:pt x="233311" y="51435"/>
                  <a:pt x="247954" y="47803"/>
                </a:cubicBezTo>
                <a:cubicBezTo>
                  <a:pt x="248805" y="47447"/>
                  <a:pt x="252208" y="46000"/>
                  <a:pt x="253783" y="45542"/>
                </a:cubicBezTo>
                <a:cubicBezTo>
                  <a:pt x="255282" y="45098"/>
                  <a:pt x="256564" y="44984"/>
                  <a:pt x="257466" y="44996"/>
                </a:cubicBezTo>
                <a:cubicBezTo>
                  <a:pt x="260679" y="45034"/>
                  <a:pt x="262813" y="46406"/>
                  <a:pt x="264172" y="47765"/>
                </a:cubicBezTo>
                <a:cubicBezTo>
                  <a:pt x="266521" y="50114"/>
                  <a:pt x="268287" y="53696"/>
                  <a:pt x="269214" y="58077"/>
                </a:cubicBezTo>
                <a:cubicBezTo>
                  <a:pt x="269950" y="61646"/>
                  <a:pt x="270052" y="65977"/>
                  <a:pt x="270255" y="69609"/>
                </a:cubicBezTo>
                <a:cubicBezTo>
                  <a:pt x="272020" y="72351"/>
                  <a:pt x="272224" y="75031"/>
                  <a:pt x="271855" y="77355"/>
                </a:cubicBezTo>
                <a:cubicBezTo>
                  <a:pt x="273214" y="81013"/>
                  <a:pt x="275297" y="86689"/>
                  <a:pt x="275564" y="88137"/>
                </a:cubicBezTo>
                <a:cubicBezTo>
                  <a:pt x="276745" y="94728"/>
                  <a:pt x="272198" y="97599"/>
                  <a:pt x="270611" y="98412"/>
                </a:cubicBezTo>
                <a:cubicBezTo>
                  <a:pt x="269849" y="98780"/>
                  <a:pt x="265861" y="99707"/>
                  <a:pt x="259790" y="99859"/>
                </a:cubicBezTo>
                <a:cubicBezTo>
                  <a:pt x="244106" y="100240"/>
                  <a:pt x="207708" y="99580"/>
                  <a:pt x="204596" y="99351"/>
                </a:cubicBezTo>
                <a:cubicBezTo>
                  <a:pt x="195744" y="98691"/>
                  <a:pt x="188251" y="99351"/>
                  <a:pt x="181914" y="99986"/>
                </a:cubicBezTo>
                <a:cubicBezTo>
                  <a:pt x="180644" y="101294"/>
                  <a:pt x="179260" y="102069"/>
                  <a:pt x="178167" y="102425"/>
                </a:cubicBezTo>
                <a:cubicBezTo>
                  <a:pt x="175411" y="103352"/>
                  <a:pt x="172694" y="103136"/>
                  <a:pt x="170090" y="101891"/>
                </a:cubicBezTo>
                <a:cubicBezTo>
                  <a:pt x="169506" y="101612"/>
                  <a:pt x="168909" y="101218"/>
                  <a:pt x="168325" y="100761"/>
                </a:cubicBezTo>
                <a:cubicBezTo>
                  <a:pt x="162051" y="100494"/>
                  <a:pt x="157047" y="98869"/>
                  <a:pt x="152983" y="95325"/>
                </a:cubicBezTo>
                <a:cubicBezTo>
                  <a:pt x="148361" y="91299"/>
                  <a:pt x="144500" y="84162"/>
                  <a:pt x="142607" y="70878"/>
                </a:cubicBezTo>
                <a:cubicBezTo>
                  <a:pt x="142569" y="70649"/>
                  <a:pt x="142544" y="70446"/>
                  <a:pt x="142519" y="7021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 rot="0" flipH="0" flipV="0">
            <a:off x="7758726" y="10032960"/>
            <a:ext cx="272021" cy="150227"/>
          </a:xfrm>
          <a:custGeom>
            <a:pathLst>
              <a:path w="272021" h="150227">
                <a:moveTo>
                  <a:pt x="231559" y="24790"/>
                </a:moveTo>
                <a:cubicBezTo>
                  <a:pt x="229693" y="25285"/>
                  <a:pt x="227788" y="25831"/>
                  <a:pt x="225870" y="26402"/>
                </a:cubicBezTo>
                <a:cubicBezTo>
                  <a:pt x="226365" y="26733"/>
                  <a:pt x="226835" y="27101"/>
                  <a:pt x="227241" y="27456"/>
                </a:cubicBezTo>
                <a:cubicBezTo>
                  <a:pt x="228473" y="26923"/>
                  <a:pt x="229667" y="26377"/>
                  <a:pt x="230823" y="25831"/>
                </a:cubicBezTo>
                <a:lnTo>
                  <a:pt x="231242" y="25234"/>
                </a:lnTo>
                <a:close/>
                <a:moveTo>
                  <a:pt x="207950" y="54546"/>
                </a:moveTo>
                <a:cubicBezTo>
                  <a:pt x="196800" y="58330"/>
                  <a:pt x="185166" y="61696"/>
                  <a:pt x="174371" y="64185"/>
                </a:cubicBezTo>
                <a:cubicBezTo>
                  <a:pt x="184862" y="63258"/>
                  <a:pt x="195022" y="62089"/>
                  <a:pt x="204039" y="60578"/>
                </a:cubicBezTo>
                <a:cubicBezTo>
                  <a:pt x="206477" y="60184"/>
                  <a:pt x="208827" y="59753"/>
                  <a:pt x="211074" y="59295"/>
                </a:cubicBezTo>
                <a:cubicBezTo>
                  <a:pt x="211252" y="58635"/>
                  <a:pt x="211544" y="57924"/>
                  <a:pt x="211913" y="57200"/>
                </a:cubicBezTo>
                <a:cubicBezTo>
                  <a:pt x="212205" y="56679"/>
                  <a:pt x="212878" y="55701"/>
                  <a:pt x="213475" y="54888"/>
                </a:cubicBezTo>
                <a:cubicBezTo>
                  <a:pt x="211646" y="54736"/>
                  <a:pt x="209792" y="54622"/>
                  <a:pt x="207950" y="54546"/>
                </a:cubicBezTo>
                <a:moveTo>
                  <a:pt x="121565" y="66039"/>
                </a:moveTo>
                <a:lnTo>
                  <a:pt x="115329" y="67436"/>
                </a:lnTo>
                <a:cubicBezTo>
                  <a:pt x="120142" y="67284"/>
                  <a:pt x="125324" y="67093"/>
                  <a:pt x="130747" y="66865"/>
                </a:cubicBezTo>
                <a:cubicBezTo>
                  <a:pt x="129197" y="66331"/>
                  <a:pt x="127839" y="65671"/>
                  <a:pt x="126645" y="64909"/>
                </a:cubicBezTo>
                <a:close/>
                <a:moveTo>
                  <a:pt x="223063" y="75424"/>
                </a:moveTo>
                <a:lnTo>
                  <a:pt x="223089" y="75437"/>
                </a:lnTo>
                <a:close/>
                <a:moveTo>
                  <a:pt x="223571" y="75653"/>
                </a:moveTo>
                <a:lnTo>
                  <a:pt x="223609" y="75666"/>
                </a:lnTo>
                <a:lnTo>
                  <a:pt x="223482" y="75615"/>
                </a:lnTo>
                <a:close/>
                <a:moveTo>
                  <a:pt x="21857" y="43890"/>
                </a:moveTo>
                <a:cubicBezTo>
                  <a:pt x="23749" y="55727"/>
                  <a:pt x="27763" y="66903"/>
                  <a:pt x="31433" y="78041"/>
                </a:cubicBezTo>
                <a:cubicBezTo>
                  <a:pt x="31890" y="77736"/>
                  <a:pt x="32385" y="77444"/>
                  <a:pt x="32931" y="77164"/>
                </a:cubicBezTo>
                <a:cubicBezTo>
                  <a:pt x="32398" y="76072"/>
                  <a:pt x="32106" y="74866"/>
                  <a:pt x="31966" y="73646"/>
                </a:cubicBezTo>
                <a:cubicBezTo>
                  <a:pt x="31801" y="72034"/>
                  <a:pt x="31712" y="68833"/>
                  <a:pt x="35103" y="65430"/>
                </a:cubicBezTo>
                <a:cubicBezTo>
                  <a:pt x="38227" y="62305"/>
                  <a:pt x="43676" y="59245"/>
                  <a:pt x="50864" y="56438"/>
                </a:cubicBezTo>
                <a:cubicBezTo>
                  <a:pt x="46495" y="55003"/>
                  <a:pt x="42139" y="53212"/>
                  <a:pt x="37821" y="51269"/>
                </a:cubicBezTo>
                <a:cubicBezTo>
                  <a:pt x="32423" y="48856"/>
                  <a:pt x="27089" y="46202"/>
                  <a:pt x="21857" y="43890"/>
                </a:cubicBezTo>
                <a:moveTo>
                  <a:pt x="241401" y="69646"/>
                </a:moveTo>
                <a:cubicBezTo>
                  <a:pt x="240029" y="69849"/>
                  <a:pt x="238620" y="70090"/>
                  <a:pt x="237388" y="70408"/>
                </a:cubicBezTo>
                <a:lnTo>
                  <a:pt x="236854" y="70548"/>
                </a:lnTo>
                <a:cubicBezTo>
                  <a:pt x="236550" y="71894"/>
                  <a:pt x="235953" y="73342"/>
                  <a:pt x="234937" y="74828"/>
                </a:cubicBezTo>
                <a:cubicBezTo>
                  <a:pt x="234187" y="75945"/>
                  <a:pt x="232994" y="77291"/>
                  <a:pt x="231471" y="78726"/>
                </a:cubicBezTo>
                <a:cubicBezTo>
                  <a:pt x="233565" y="78307"/>
                  <a:pt x="235648" y="77863"/>
                  <a:pt x="237705" y="77393"/>
                </a:cubicBezTo>
                <a:cubicBezTo>
                  <a:pt x="239077" y="75158"/>
                  <a:pt x="240283" y="72605"/>
                  <a:pt x="241401" y="69646"/>
                </a:cubicBezTo>
                <a:moveTo>
                  <a:pt x="36564" y="98564"/>
                </a:moveTo>
                <a:lnTo>
                  <a:pt x="36627" y="99554"/>
                </a:lnTo>
                <a:lnTo>
                  <a:pt x="38291" y="99377"/>
                </a:lnTo>
                <a:lnTo>
                  <a:pt x="38507" y="99351"/>
                </a:lnTo>
                <a:cubicBezTo>
                  <a:pt x="37834" y="99110"/>
                  <a:pt x="37186" y="98830"/>
                  <a:pt x="36564" y="98564"/>
                </a:cubicBezTo>
                <a:moveTo>
                  <a:pt x="249440" y="93420"/>
                </a:moveTo>
                <a:lnTo>
                  <a:pt x="249224" y="93484"/>
                </a:lnTo>
                <a:cubicBezTo>
                  <a:pt x="241160" y="103352"/>
                  <a:pt x="229921" y="108127"/>
                  <a:pt x="212357" y="113397"/>
                </a:cubicBezTo>
                <a:cubicBezTo>
                  <a:pt x="158090" y="129679"/>
                  <a:pt x="109030" y="121144"/>
                  <a:pt x="54140" y="115658"/>
                </a:cubicBezTo>
                <a:cubicBezTo>
                  <a:pt x="54217" y="115658"/>
                  <a:pt x="54458" y="115696"/>
                  <a:pt x="54458" y="115696"/>
                </a:cubicBezTo>
                <a:cubicBezTo>
                  <a:pt x="54458" y="115696"/>
                  <a:pt x="49530" y="116509"/>
                  <a:pt x="44031" y="117233"/>
                </a:cubicBezTo>
                <a:cubicBezTo>
                  <a:pt x="59906" y="122300"/>
                  <a:pt x="76924" y="126377"/>
                  <a:pt x="81141" y="127342"/>
                </a:cubicBezTo>
                <a:cubicBezTo>
                  <a:pt x="101283" y="131990"/>
                  <a:pt x="169037" y="130619"/>
                  <a:pt x="214008" y="117233"/>
                </a:cubicBezTo>
                <a:cubicBezTo>
                  <a:pt x="223190" y="114490"/>
                  <a:pt x="231394" y="111289"/>
                  <a:pt x="237921" y="107428"/>
                </a:cubicBezTo>
                <a:cubicBezTo>
                  <a:pt x="243268" y="104266"/>
                  <a:pt x="247446" y="100812"/>
                  <a:pt x="249529" y="96633"/>
                </a:cubicBezTo>
                <a:cubicBezTo>
                  <a:pt x="249885" y="95935"/>
                  <a:pt x="249605" y="94944"/>
                  <a:pt x="249491" y="93839"/>
                </a:cubicBezTo>
                <a:close/>
                <a:moveTo>
                  <a:pt x="248005" y="4128"/>
                </a:moveTo>
                <a:cubicBezTo>
                  <a:pt x="249161" y="3010"/>
                  <a:pt x="250443" y="2045"/>
                  <a:pt x="251701" y="1448"/>
                </a:cubicBezTo>
                <a:cubicBezTo>
                  <a:pt x="254203" y="229"/>
                  <a:pt x="256781" y="0"/>
                  <a:pt x="259245" y="622"/>
                </a:cubicBezTo>
                <a:cubicBezTo>
                  <a:pt x="261861" y="1270"/>
                  <a:pt x="265074" y="2896"/>
                  <a:pt x="267169" y="7798"/>
                </a:cubicBezTo>
                <a:cubicBezTo>
                  <a:pt x="268401" y="10706"/>
                  <a:pt x="269671" y="17844"/>
                  <a:pt x="270420" y="26821"/>
                </a:cubicBezTo>
                <a:cubicBezTo>
                  <a:pt x="271957" y="45478"/>
                  <a:pt x="272021" y="72783"/>
                  <a:pt x="270471" y="80441"/>
                </a:cubicBezTo>
                <a:cubicBezTo>
                  <a:pt x="269836" y="83641"/>
                  <a:pt x="268439" y="85750"/>
                  <a:pt x="267017" y="87121"/>
                </a:cubicBezTo>
                <a:cubicBezTo>
                  <a:pt x="268452" y="94386"/>
                  <a:pt x="268058" y="100697"/>
                  <a:pt x="265976" y="104863"/>
                </a:cubicBezTo>
                <a:cubicBezTo>
                  <a:pt x="259600" y="117626"/>
                  <a:pt x="242201" y="128028"/>
                  <a:pt x="219253" y="134848"/>
                </a:cubicBezTo>
                <a:cubicBezTo>
                  <a:pt x="171107" y="149173"/>
                  <a:pt x="98565" y="150227"/>
                  <a:pt x="77013" y="145249"/>
                </a:cubicBezTo>
                <a:cubicBezTo>
                  <a:pt x="69939" y="143611"/>
                  <a:pt x="29248" y="133667"/>
                  <a:pt x="12408" y="124446"/>
                </a:cubicBezTo>
                <a:cubicBezTo>
                  <a:pt x="4915" y="120344"/>
                  <a:pt x="1334" y="115087"/>
                  <a:pt x="762" y="111365"/>
                </a:cubicBezTo>
                <a:cubicBezTo>
                  <a:pt x="0" y="106349"/>
                  <a:pt x="3429" y="101663"/>
                  <a:pt x="8459" y="100888"/>
                </a:cubicBezTo>
                <a:cubicBezTo>
                  <a:pt x="12700" y="100228"/>
                  <a:pt x="16701" y="102602"/>
                  <a:pt x="18301" y="106387"/>
                </a:cubicBezTo>
                <a:lnTo>
                  <a:pt x="18657" y="106590"/>
                </a:lnTo>
                <a:cubicBezTo>
                  <a:pt x="18403" y="103275"/>
                  <a:pt x="18187" y="98653"/>
                  <a:pt x="18149" y="97675"/>
                </a:cubicBezTo>
                <a:cubicBezTo>
                  <a:pt x="13208" y="78155"/>
                  <a:pt x="4280" y="59156"/>
                  <a:pt x="2667" y="38061"/>
                </a:cubicBezTo>
                <a:cubicBezTo>
                  <a:pt x="2363" y="34200"/>
                  <a:pt x="1880" y="29958"/>
                  <a:pt x="3607" y="26517"/>
                </a:cubicBezTo>
                <a:cubicBezTo>
                  <a:pt x="5258" y="23228"/>
                  <a:pt x="7773" y="21704"/>
                  <a:pt x="10745" y="21184"/>
                </a:cubicBezTo>
                <a:cubicBezTo>
                  <a:pt x="12777" y="20828"/>
                  <a:pt x="19165" y="23101"/>
                  <a:pt x="19165" y="23101"/>
                </a:cubicBezTo>
                <a:cubicBezTo>
                  <a:pt x="19165" y="23101"/>
                  <a:pt x="18758" y="22936"/>
                  <a:pt x="18568" y="22873"/>
                </a:cubicBezTo>
                <a:cubicBezTo>
                  <a:pt x="27242" y="25755"/>
                  <a:pt x="36221" y="30403"/>
                  <a:pt x="45352" y="34505"/>
                </a:cubicBezTo>
                <a:cubicBezTo>
                  <a:pt x="53150" y="38010"/>
                  <a:pt x="61062" y="41160"/>
                  <a:pt x="69038" y="41617"/>
                </a:cubicBezTo>
                <a:cubicBezTo>
                  <a:pt x="101118" y="43509"/>
                  <a:pt x="136259" y="27418"/>
                  <a:pt x="168237" y="23432"/>
                </a:cubicBezTo>
                <a:cubicBezTo>
                  <a:pt x="194818" y="20104"/>
                  <a:pt x="219660" y="7150"/>
                  <a:pt x="240131" y="4242"/>
                </a:cubicBezTo>
                <a:cubicBezTo>
                  <a:pt x="240271" y="4216"/>
                  <a:pt x="245605" y="3937"/>
                  <a:pt x="248005" y="412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 rot="0" flipH="0" flipV="0">
            <a:off x="7757787" y="10043325"/>
            <a:ext cx="263498" cy="128827"/>
          </a:xfrm>
          <a:custGeom>
            <a:pathLst>
              <a:path w="263498" h="128827">
                <a:moveTo>
                  <a:pt x="231444" y="49237"/>
                </a:moveTo>
                <a:lnTo>
                  <a:pt x="231064" y="49440"/>
                </a:lnTo>
                <a:cubicBezTo>
                  <a:pt x="228587" y="50773"/>
                  <a:pt x="225349" y="52704"/>
                  <a:pt x="223024" y="54253"/>
                </a:cubicBezTo>
                <a:cubicBezTo>
                  <a:pt x="215481" y="59282"/>
                  <a:pt x="208546" y="63270"/>
                  <a:pt x="199898" y="66166"/>
                </a:cubicBezTo>
                <a:cubicBezTo>
                  <a:pt x="173126" y="75081"/>
                  <a:pt x="145516" y="74903"/>
                  <a:pt x="117627" y="74281"/>
                </a:cubicBezTo>
                <a:cubicBezTo>
                  <a:pt x="91719" y="73684"/>
                  <a:pt x="66078" y="74459"/>
                  <a:pt x="40221" y="73112"/>
                </a:cubicBezTo>
                <a:cubicBezTo>
                  <a:pt x="37554" y="72960"/>
                  <a:pt x="34620" y="72312"/>
                  <a:pt x="31775" y="71233"/>
                </a:cubicBezTo>
                <a:cubicBezTo>
                  <a:pt x="32131" y="75678"/>
                  <a:pt x="32677" y="80123"/>
                  <a:pt x="32931" y="83844"/>
                </a:cubicBezTo>
                <a:cubicBezTo>
                  <a:pt x="33261" y="88200"/>
                  <a:pt x="33159" y="91858"/>
                  <a:pt x="32613" y="94233"/>
                </a:cubicBezTo>
                <a:lnTo>
                  <a:pt x="32524" y="94563"/>
                </a:lnTo>
                <a:cubicBezTo>
                  <a:pt x="52171" y="98894"/>
                  <a:pt x="71513" y="108088"/>
                  <a:pt x="91795" y="109600"/>
                </a:cubicBezTo>
                <a:cubicBezTo>
                  <a:pt x="114465" y="111276"/>
                  <a:pt x="154927" y="107212"/>
                  <a:pt x="189979" y="97433"/>
                </a:cubicBezTo>
                <a:cubicBezTo>
                  <a:pt x="202362" y="93979"/>
                  <a:pt x="214096" y="89864"/>
                  <a:pt x="224002" y="84974"/>
                </a:cubicBezTo>
                <a:cubicBezTo>
                  <a:pt x="223723" y="84784"/>
                  <a:pt x="223444" y="84581"/>
                  <a:pt x="223190" y="84377"/>
                </a:cubicBezTo>
                <a:cubicBezTo>
                  <a:pt x="221831" y="83260"/>
                  <a:pt x="219875" y="81240"/>
                  <a:pt x="219875" y="77126"/>
                </a:cubicBezTo>
                <a:cubicBezTo>
                  <a:pt x="219875" y="74929"/>
                  <a:pt x="220840" y="71588"/>
                  <a:pt x="222923" y="67969"/>
                </a:cubicBezTo>
                <a:cubicBezTo>
                  <a:pt x="225145" y="64134"/>
                  <a:pt x="229235" y="59346"/>
                  <a:pt x="230022" y="56349"/>
                </a:cubicBezTo>
                <a:cubicBezTo>
                  <a:pt x="230657" y="53923"/>
                  <a:pt x="231127" y="51561"/>
                  <a:pt x="231444" y="49237"/>
                </a:cubicBezTo>
                <a:moveTo>
                  <a:pt x="231482" y="27622"/>
                </a:moveTo>
                <a:cubicBezTo>
                  <a:pt x="230340" y="26708"/>
                  <a:pt x="228752" y="27419"/>
                  <a:pt x="227406" y="27774"/>
                </a:cubicBezTo>
                <a:cubicBezTo>
                  <a:pt x="223761" y="28714"/>
                  <a:pt x="220586" y="30594"/>
                  <a:pt x="219456" y="31102"/>
                </a:cubicBezTo>
                <a:cubicBezTo>
                  <a:pt x="210147" y="35356"/>
                  <a:pt x="206629" y="25742"/>
                  <a:pt x="206552" y="23571"/>
                </a:cubicBezTo>
                <a:cubicBezTo>
                  <a:pt x="206527" y="22898"/>
                  <a:pt x="206248" y="19862"/>
                  <a:pt x="209677" y="16421"/>
                </a:cubicBezTo>
                <a:cubicBezTo>
                  <a:pt x="217119" y="8978"/>
                  <a:pt x="223952" y="3327"/>
                  <a:pt x="228917" y="1663"/>
                </a:cubicBezTo>
                <a:cubicBezTo>
                  <a:pt x="233856" y="0"/>
                  <a:pt x="238060" y="774"/>
                  <a:pt x="241527" y="3416"/>
                </a:cubicBezTo>
                <a:cubicBezTo>
                  <a:pt x="244486" y="5651"/>
                  <a:pt x="247585" y="10439"/>
                  <a:pt x="248360" y="19558"/>
                </a:cubicBezTo>
                <a:lnTo>
                  <a:pt x="248550" y="21793"/>
                </a:lnTo>
                <a:cubicBezTo>
                  <a:pt x="250595" y="25869"/>
                  <a:pt x="251903" y="30759"/>
                  <a:pt x="252551" y="36017"/>
                </a:cubicBezTo>
                <a:cubicBezTo>
                  <a:pt x="253300" y="42100"/>
                  <a:pt x="253211" y="48717"/>
                  <a:pt x="252945" y="54532"/>
                </a:cubicBezTo>
                <a:cubicBezTo>
                  <a:pt x="255916" y="56145"/>
                  <a:pt x="258240" y="58508"/>
                  <a:pt x="259815" y="61187"/>
                </a:cubicBezTo>
                <a:cubicBezTo>
                  <a:pt x="263333" y="67143"/>
                  <a:pt x="263498" y="75310"/>
                  <a:pt x="257771" y="82231"/>
                </a:cubicBezTo>
                <a:cubicBezTo>
                  <a:pt x="258482" y="82625"/>
                  <a:pt x="259155" y="83107"/>
                  <a:pt x="259752" y="83717"/>
                </a:cubicBezTo>
                <a:cubicBezTo>
                  <a:pt x="263155" y="87121"/>
                  <a:pt x="263155" y="92671"/>
                  <a:pt x="259752" y="96074"/>
                </a:cubicBezTo>
                <a:cubicBezTo>
                  <a:pt x="255497" y="100329"/>
                  <a:pt x="237476" y="111174"/>
                  <a:pt x="223507" y="116013"/>
                </a:cubicBezTo>
                <a:cubicBezTo>
                  <a:pt x="215760" y="118693"/>
                  <a:pt x="208915" y="119226"/>
                  <a:pt x="204978" y="117905"/>
                </a:cubicBezTo>
                <a:cubicBezTo>
                  <a:pt x="202882" y="117220"/>
                  <a:pt x="201549" y="116039"/>
                  <a:pt x="200609" y="114832"/>
                </a:cubicBezTo>
                <a:cubicBezTo>
                  <a:pt x="200139" y="114222"/>
                  <a:pt x="199771" y="113575"/>
                  <a:pt x="199466" y="112902"/>
                </a:cubicBezTo>
                <a:cubicBezTo>
                  <a:pt x="197878" y="113384"/>
                  <a:pt x="196278" y="113841"/>
                  <a:pt x="194678" y="114286"/>
                </a:cubicBezTo>
                <a:cubicBezTo>
                  <a:pt x="157492" y="124649"/>
                  <a:pt x="114566" y="128827"/>
                  <a:pt x="90500" y="127037"/>
                </a:cubicBezTo>
                <a:cubicBezTo>
                  <a:pt x="68719" y="125424"/>
                  <a:pt x="47917" y="115454"/>
                  <a:pt x="26797" y="111238"/>
                </a:cubicBezTo>
                <a:cubicBezTo>
                  <a:pt x="23279" y="110527"/>
                  <a:pt x="19964" y="108482"/>
                  <a:pt x="17208" y="104824"/>
                </a:cubicBezTo>
                <a:cubicBezTo>
                  <a:pt x="14770" y="101599"/>
                  <a:pt x="12649" y="96722"/>
                  <a:pt x="11049" y="90791"/>
                </a:cubicBezTo>
                <a:cubicBezTo>
                  <a:pt x="10452" y="88530"/>
                  <a:pt x="9893" y="86079"/>
                  <a:pt x="9410" y="83514"/>
                </a:cubicBezTo>
                <a:lnTo>
                  <a:pt x="9144" y="82688"/>
                </a:lnTo>
                <a:cubicBezTo>
                  <a:pt x="4127" y="66877"/>
                  <a:pt x="0" y="50037"/>
                  <a:pt x="2451" y="32982"/>
                </a:cubicBezTo>
                <a:cubicBezTo>
                  <a:pt x="2997" y="29171"/>
                  <a:pt x="4813" y="26301"/>
                  <a:pt x="6147" y="25006"/>
                </a:cubicBezTo>
                <a:cubicBezTo>
                  <a:pt x="7518" y="23647"/>
                  <a:pt x="8991" y="22949"/>
                  <a:pt x="10312" y="22580"/>
                </a:cubicBezTo>
                <a:cubicBezTo>
                  <a:pt x="12979" y="21856"/>
                  <a:pt x="15519" y="22250"/>
                  <a:pt x="17843" y="23825"/>
                </a:cubicBezTo>
                <a:cubicBezTo>
                  <a:pt x="18173" y="24053"/>
                  <a:pt x="18554" y="24333"/>
                  <a:pt x="18974" y="24701"/>
                </a:cubicBezTo>
                <a:cubicBezTo>
                  <a:pt x="20370" y="23368"/>
                  <a:pt x="22288" y="22250"/>
                  <a:pt x="24930" y="21590"/>
                </a:cubicBezTo>
                <a:cubicBezTo>
                  <a:pt x="29603" y="20421"/>
                  <a:pt x="34366" y="23279"/>
                  <a:pt x="35534" y="27952"/>
                </a:cubicBezTo>
                <a:cubicBezTo>
                  <a:pt x="36131" y="30353"/>
                  <a:pt x="35687" y="32753"/>
                  <a:pt x="34480" y="34683"/>
                </a:cubicBezTo>
                <a:cubicBezTo>
                  <a:pt x="34772" y="35077"/>
                  <a:pt x="35064" y="35458"/>
                  <a:pt x="35344" y="35763"/>
                </a:cubicBezTo>
                <a:cubicBezTo>
                  <a:pt x="37554" y="38290"/>
                  <a:pt x="40132" y="40614"/>
                  <a:pt x="41097" y="41198"/>
                </a:cubicBezTo>
                <a:cubicBezTo>
                  <a:pt x="45390" y="43751"/>
                  <a:pt x="50977" y="44729"/>
                  <a:pt x="56819" y="45186"/>
                </a:cubicBezTo>
                <a:cubicBezTo>
                  <a:pt x="67449" y="45986"/>
                  <a:pt x="78917" y="44831"/>
                  <a:pt x="87439" y="44615"/>
                </a:cubicBezTo>
                <a:cubicBezTo>
                  <a:pt x="112001" y="43967"/>
                  <a:pt x="137934" y="49884"/>
                  <a:pt x="162064" y="47206"/>
                </a:cubicBezTo>
                <a:cubicBezTo>
                  <a:pt x="174714" y="45796"/>
                  <a:pt x="189141" y="43332"/>
                  <a:pt x="201549" y="40233"/>
                </a:cubicBezTo>
                <a:cubicBezTo>
                  <a:pt x="205879" y="39141"/>
                  <a:pt x="211175" y="36360"/>
                  <a:pt x="216306" y="34366"/>
                </a:cubicBezTo>
                <a:cubicBezTo>
                  <a:pt x="221069" y="32512"/>
                  <a:pt x="225755" y="31267"/>
                  <a:pt x="229781" y="31267"/>
                </a:cubicBezTo>
                <a:cubicBezTo>
                  <a:pt x="230517" y="31267"/>
                  <a:pt x="231178" y="31331"/>
                  <a:pt x="231761" y="31445"/>
                </a:cubicBezTo>
                <a:cubicBezTo>
                  <a:pt x="231697" y="30175"/>
                  <a:pt x="231596" y="28905"/>
                  <a:pt x="231482" y="2762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 rot="0" flipH="0" flipV="0">
            <a:off x="7765712" y="10123674"/>
            <a:ext cx="47433" cy="317956"/>
          </a:xfrm>
          <a:custGeom>
            <a:pathLst>
              <a:path w="47433" h="317956">
                <a:moveTo>
                  <a:pt x="7124" y="301396"/>
                </a:moveTo>
                <a:lnTo>
                  <a:pt x="7124" y="282283"/>
                </a:lnTo>
                <a:cubicBezTo>
                  <a:pt x="7124" y="251866"/>
                  <a:pt x="7771" y="221171"/>
                  <a:pt x="6020" y="190805"/>
                </a:cubicBezTo>
                <a:cubicBezTo>
                  <a:pt x="3442" y="146025"/>
                  <a:pt x="3022" y="99987"/>
                  <a:pt x="3759" y="55156"/>
                </a:cubicBezTo>
                <a:cubicBezTo>
                  <a:pt x="3949" y="43802"/>
                  <a:pt x="3505" y="32372"/>
                  <a:pt x="2311" y="21069"/>
                </a:cubicBezTo>
                <a:cubicBezTo>
                  <a:pt x="2006" y="18098"/>
                  <a:pt x="762" y="12319"/>
                  <a:pt x="622" y="11138"/>
                </a:cubicBezTo>
                <a:cubicBezTo>
                  <a:pt x="0" y="5563"/>
                  <a:pt x="3746" y="3162"/>
                  <a:pt x="4381" y="2718"/>
                </a:cubicBezTo>
                <a:cubicBezTo>
                  <a:pt x="8368" y="0"/>
                  <a:pt x="13816" y="1029"/>
                  <a:pt x="16534" y="5004"/>
                </a:cubicBezTo>
                <a:cubicBezTo>
                  <a:pt x="17449" y="6350"/>
                  <a:pt x="17957" y="7861"/>
                  <a:pt x="18033" y="9360"/>
                </a:cubicBezTo>
                <a:cubicBezTo>
                  <a:pt x="18249" y="10440"/>
                  <a:pt x="19417" y="16510"/>
                  <a:pt x="19709" y="19241"/>
                </a:cubicBezTo>
                <a:cubicBezTo>
                  <a:pt x="19849" y="20523"/>
                  <a:pt x="19976" y="21806"/>
                  <a:pt x="20090" y="23101"/>
                </a:cubicBezTo>
                <a:cubicBezTo>
                  <a:pt x="20458" y="20981"/>
                  <a:pt x="20890" y="18796"/>
                  <a:pt x="21411" y="16853"/>
                </a:cubicBezTo>
                <a:cubicBezTo>
                  <a:pt x="22478" y="12865"/>
                  <a:pt x="24103" y="9665"/>
                  <a:pt x="25589" y="7988"/>
                </a:cubicBezTo>
                <a:cubicBezTo>
                  <a:pt x="27799" y="5537"/>
                  <a:pt x="30365" y="4559"/>
                  <a:pt x="32841" y="4432"/>
                </a:cubicBezTo>
                <a:cubicBezTo>
                  <a:pt x="35267" y="4305"/>
                  <a:pt x="38061" y="4915"/>
                  <a:pt x="40753" y="7607"/>
                </a:cubicBezTo>
                <a:cubicBezTo>
                  <a:pt x="43547" y="10414"/>
                  <a:pt x="45960" y="17018"/>
                  <a:pt x="46519" y="25591"/>
                </a:cubicBezTo>
                <a:cubicBezTo>
                  <a:pt x="47433" y="39764"/>
                  <a:pt x="45097" y="60401"/>
                  <a:pt x="44347" y="65558"/>
                </a:cubicBezTo>
                <a:cubicBezTo>
                  <a:pt x="38340" y="106363"/>
                  <a:pt x="39928" y="148920"/>
                  <a:pt x="37311" y="190106"/>
                </a:cubicBezTo>
                <a:cubicBezTo>
                  <a:pt x="35279" y="222263"/>
                  <a:pt x="34365" y="254864"/>
                  <a:pt x="30149" y="286792"/>
                </a:cubicBezTo>
                <a:cubicBezTo>
                  <a:pt x="29806" y="289408"/>
                  <a:pt x="28434" y="298552"/>
                  <a:pt x="26910" y="304952"/>
                </a:cubicBezTo>
                <a:cubicBezTo>
                  <a:pt x="25983" y="308812"/>
                  <a:pt x="24827" y="311886"/>
                  <a:pt x="23926" y="313295"/>
                </a:cubicBezTo>
                <a:cubicBezTo>
                  <a:pt x="21500" y="317182"/>
                  <a:pt x="18147" y="317956"/>
                  <a:pt x="15861" y="317956"/>
                </a:cubicBezTo>
                <a:cubicBezTo>
                  <a:pt x="11111" y="317956"/>
                  <a:pt x="8520" y="315620"/>
                  <a:pt x="6998" y="312394"/>
                </a:cubicBezTo>
                <a:cubicBezTo>
                  <a:pt x="6363" y="311047"/>
                  <a:pt x="5931" y="309282"/>
                  <a:pt x="6032" y="307187"/>
                </a:cubicBezTo>
                <a:cubicBezTo>
                  <a:pt x="6109" y="305701"/>
                  <a:pt x="6985" y="301992"/>
                  <a:pt x="7124" y="30139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Freeform 3440"/>
          <p:cNvSpPr/>
          <p:nvPr/>
        </p:nvSpPr>
        <p:spPr>
          <a:xfrm rot="0" flipH="0" flipV="0">
            <a:off x="7640787" y="10416398"/>
            <a:ext cx="156704" cy="197726"/>
          </a:xfrm>
          <a:custGeom>
            <a:pathLst>
              <a:path w="156704" h="197726">
                <a:moveTo>
                  <a:pt x="136042" y="12319"/>
                </a:moveTo>
                <a:cubicBezTo>
                  <a:pt x="136829" y="10046"/>
                  <a:pt x="137781" y="7620"/>
                  <a:pt x="138569" y="6287"/>
                </a:cubicBezTo>
                <a:cubicBezTo>
                  <a:pt x="140360" y="3328"/>
                  <a:pt x="142709" y="1817"/>
                  <a:pt x="144576" y="1194"/>
                </a:cubicBezTo>
                <a:cubicBezTo>
                  <a:pt x="148170" y="0"/>
                  <a:pt x="151091" y="915"/>
                  <a:pt x="153453" y="3061"/>
                </a:cubicBezTo>
                <a:cubicBezTo>
                  <a:pt x="154584" y="4090"/>
                  <a:pt x="155765" y="5703"/>
                  <a:pt x="156273" y="7887"/>
                </a:cubicBezTo>
                <a:cubicBezTo>
                  <a:pt x="156704" y="9741"/>
                  <a:pt x="156501" y="12331"/>
                  <a:pt x="156019" y="13779"/>
                </a:cubicBezTo>
                <a:cubicBezTo>
                  <a:pt x="154926" y="17068"/>
                  <a:pt x="153072" y="20066"/>
                  <a:pt x="150964" y="22923"/>
                </a:cubicBezTo>
                <a:cubicBezTo>
                  <a:pt x="150672" y="23710"/>
                  <a:pt x="150456" y="24333"/>
                  <a:pt x="150329" y="24599"/>
                </a:cubicBezTo>
                <a:cubicBezTo>
                  <a:pt x="144716" y="36855"/>
                  <a:pt x="137070" y="47701"/>
                  <a:pt x="129210" y="58559"/>
                </a:cubicBezTo>
                <a:cubicBezTo>
                  <a:pt x="111735" y="82702"/>
                  <a:pt x="90119" y="104470"/>
                  <a:pt x="70295" y="126619"/>
                </a:cubicBezTo>
                <a:cubicBezTo>
                  <a:pt x="60617" y="137452"/>
                  <a:pt x="52921" y="150037"/>
                  <a:pt x="43028" y="160921"/>
                </a:cubicBezTo>
                <a:cubicBezTo>
                  <a:pt x="36919" y="167627"/>
                  <a:pt x="31255" y="174371"/>
                  <a:pt x="26314" y="181965"/>
                </a:cubicBezTo>
                <a:cubicBezTo>
                  <a:pt x="24930" y="184086"/>
                  <a:pt x="22568" y="188620"/>
                  <a:pt x="19939" y="191630"/>
                </a:cubicBezTo>
                <a:cubicBezTo>
                  <a:pt x="17767" y="194106"/>
                  <a:pt x="15291" y="195795"/>
                  <a:pt x="12967" y="196583"/>
                </a:cubicBezTo>
                <a:cubicBezTo>
                  <a:pt x="9538" y="197726"/>
                  <a:pt x="7011" y="196964"/>
                  <a:pt x="5220" y="195999"/>
                </a:cubicBezTo>
                <a:cubicBezTo>
                  <a:pt x="3353" y="194995"/>
                  <a:pt x="1867" y="193459"/>
                  <a:pt x="965" y="191236"/>
                </a:cubicBezTo>
                <a:cubicBezTo>
                  <a:pt x="406" y="189839"/>
                  <a:pt x="0" y="187769"/>
                  <a:pt x="419" y="185229"/>
                </a:cubicBezTo>
                <a:cubicBezTo>
                  <a:pt x="889" y="182346"/>
                  <a:pt x="3061" y="177342"/>
                  <a:pt x="4229" y="174929"/>
                </a:cubicBezTo>
                <a:cubicBezTo>
                  <a:pt x="5182" y="172948"/>
                  <a:pt x="6210" y="170967"/>
                  <a:pt x="7290" y="168986"/>
                </a:cubicBezTo>
                <a:cubicBezTo>
                  <a:pt x="6375" y="167919"/>
                  <a:pt x="5652" y="166471"/>
                  <a:pt x="5258" y="164503"/>
                </a:cubicBezTo>
                <a:cubicBezTo>
                  <a:pt x="5093" y="163715"/>
                  <a:pt x="4979" y="162280"/>
                  <a:pt x="5131" y="160477"/>
                </a:cubicBezTo>
                <a:cubicBezTo>
                  <a:pt x="5398" y="157289"/>
                  <a:pt x="6490" y="151511"/>
                  <a:pt x="6591" y="151041"/>
                </a:cubicBezTo>
                <a:lnTo>
                  <a:pt x="6960" y="149199"/>
                </a:lnTo>
                <a:cubicBezTo>
                  <a:pt x="5563" y="148183"/>
                  <a:pt x="4534" y="146710"/>
                  <a:pt x="3797" y="144868"/>
                </a:cubicBezTo>
                <a:cubicBezTo>
                  <a:pt x="3366" y="143751"/>
                  <a:pt x="3048" y="142290"/>
                  <a:pt x="3124" y="140576"/>
                </a:cubicBezTo>
                <a:cubicBezTo>
                  <a:pt x="3162" y="139788"/>
                  <a:pt x="3429" y="138404"/>
                  <a:pt x="3683" y="137236"/>
                </a:cubicBezTo>
                <a:cubicBezTo>
                  <a:pt x="3226" y="133921"/>
                  <a:pt x="4699" y="130505"/>
                  <a:pt x="7722" y="128612"/>
                </a:cubicBezTo>
                <a:cubicBezTo>
                  <a:pt x="9995" y="127190"/>
                  <a:pt x="11951" y="127025"/>
                  <a:pt x="13437" y="127203"/>
                </a:cubicBezTo>
                <a:cubicBezTo>
                  <a:pt x="15265" y="122999"/>
                  <a:pt x="17513" y="119151"/>
                  <a:pt x="20269" y="116141"/>
                </a:cubicBezTo>
                <a:cubicBezTo>
                  <a:pt x="43866" y="90398"/>
                  <a:pt x="72593" y="70396"/>
                  <a:pt x="98819" y="47586"/>
                </a:cubicBezTo>
                <a:cubicBezTo>
                  <a:pt x="110401" y="37503"/>
                  <a:pt x="120663" y="25323"/>
                  <a:pt x="131229" y="14770"/>
                </a:cubicBezTo>
                <a:cubicBezTo>
                  <a:pt x="132588" y="13411"/>
                  <a:pt x="134277" y="12585"/>
                  <a:pt x="136042" y="12319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1" name="Freeform 3441"/>
          <p:cNvSpPr/>
          <p:nvPr/>
        </p:nvSpPr>
        <p:spPr>
          <a:xfrm rot="0" flipH="0" flipV="0">
            <a:off x="7630960" y="10558778"/>
            <a:ext cx="60312" cy="287514"/>
          </a:xfrm>
          <a:custGeom>
            <a:pathLst>
              <a:path w="60312" h="287514">
                <a:moveTo>
                  <a:pt x="34112" y="18605"/>
                </a:moveTo>
                <a:cubicBezTo>
                  <a:pt x="34315" y="15113"/>
                  <a:pt x="34594" y="11646"/>
                  <a:pt x="35001" y="8217"/>
                </a:cubicBezTo>
                <a:cubicBezTo>
                  <a:pt x="35585" y="3429"/>
                  <a:pt x="39941" y="0"/>
                  <a:pt x="44729" y="572"/>
                </a:cubicBezTo>
                <a:cubicBezTo>
                  <a:pt x="49529" y="1143"/>
                  <a:pt x="52946" y="5499"/>
                  <a:pt x="52361" y="10300"/>
                </a:cubicBezTo>
                <a:cubicBezTo>
                  <a:pt x="49758" y="32054"/>
                  <a:pt x="52387" y="55244"/>
                  <a:pt x="52387" y="77558"/>
                </a:cubicBezTo>
                <a:cubicBezTo>
                  <a:pt x="52387" y="110616"/>
                  <a:pt x="50596" y="143750"/>
                  <a:pt x="52374" y="176783"/>
                </a:cubicBezTo>
                <a:cubicBezTo>
                  <a:pt x="52971" y="187629"/>
                  <a:pt x="57429" y="210235"/>
                  <a:pt x="59232" y="226821"/>
                </a:cubicBezTo>
                <a:cubicBezTo>
                  <a:pt x="60134" y="235127"/>
                  <a:pt x="60312" y="242137"/>
                  <a:pt x="59486" y="246214"/>
                </a:cubicBezTo>
                <a:cubicBezTo>
                  <a:pt x="58229" y="252500"/>
                  <a:pt x="54127" y="258127"/>
                  <a:pt x="48501" y="262775"/>
                </a:cubicBezTo>
                <a:cubicBezTo>
                  <a:pt x="42049" y="268096"/>
                  <a:pt x="33554" y="272173"/>
                  <a:pt x="27864" y="275157"/>
                </a:cubicBezTo>
                <a:cubicBezTo>
                  <a:pt x="24930" y="276694"/>
                  <a:pt x="21857" y="278358"/>
                  <a:pt x="19038" y="280085"/>
                </a:cubicBezTo>
                <a:cubicBezTo>
                  <a:pt x="18187" y="280694"/>
                  <a:pt x="14186" y="283565"/>
                  <a:pt x="13348" y="283984"/>
                </a:cubicBezTo>
                <a:cubicBezTo>
                  <a:pt x="6312" y="287514"/>
                  <a:pt x="2248" y="281736"/>
                  <a:pt x="1448" y="280123"/>
                </a:cubicBezTo>
                <a:cubicBezTo>
                  <a:pt x="686" y="278612"/>
                  <a:pt x="0" y="275907"/>
                  <a:pt x="813" y="272439"/>
                </a:cubicBezTo>
                <a:cubicBezTo>
                  <a:pt x="1524" y="269404"/>
                  <a:pt x="4776" y="262165"/>
                  <a:pt x="5106" y="261429"/>
                </a:cubicBezTo>
                <a:cubicBezTo>
                  <a:pt x="7671" y="251967"/>
                  <a:pt x="9208" y="242366"/>
                  <a:pt x="10110" y="232612"/>
                </a:cubicBezTo>
                <a:cubicBezTo>
                  <a:pt x="13805" y="192912"/>
                  <a:pt x="16028" y="153301"/>
                  <a:pt x="17730" y="113473"/>
                </a:cubicBezTo>
                <a:cubicBezTo>
                  <a:pt x="18504" y="94944"/>
                  <a:pt x="19939" y="76402"/>
                  <a:pt x="21171" y="57873"/>
                </a:cubicBezTo>
                <a:cubicBezTo>
                  <a:pt x="21705" y="49935"/>
                  <a:pt x="23292" y="42315"/>
                  <a:pt x="24283" y="34441"/>
                </a:cubicBezTo>
                <a:cubicBezTo>
                  <a:pt x="24587" y="31927"/>
                  <a:pt x="24587" y="32117"/>
                  <a:pt x="24587" y="29806"/>
                </a:cubicBezTo>
                <a:cubicBezTo>
                  <a:pt x="24587" y="28739"/>
                  <a:pt x="24626" y="25983"/>
                  <a:pt x="24714" y="25590"/>
                </a:cubicBezTo>
                <a:cubicBezTo>
                  <a:pt x="25896" y="19963"/>
                  <a:pt x="30201" y="18960"/>
                  <a:pt x="32042" y="18706"/>
                </a:cubicBezTo>
                <a:cubicBezTo>
                  <a:pt x="32322" y="18668"/>
                  <a:pt x="33109" y="18555"/>
                  <a:pt x="34112" y="18605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2" name="Freeform 3442"/>
          <p:cNvSpPr/>
          <p:nvPr/>
        </p:nvSpPr>
        <p:spPr>
          <a:xfrm rot="0" flipH="0" flipV="0">
            <a:off x="7671062" y="10535182"/>
            <a:ext cx="42646" cy="275691"/>
          </a:xfrm>
          <a:custGeom>
            <a:pathLst>
              <a:path w="42646" h="275691">
                <a:moveTo>
                  <a:pt x="25374" y="17310"/>
                </a:moveTo>
                <a:lnTo>
                  <a:pt x="25324" y="17322"/>
                </a:lnTo>
                <a:lnTo>
                  <a:pt x="25362" y="17310"/>
                </a:lnTo>
                <a:close/>
                <a:moveTo>
                  <a:pt x="25121" y="17398"/>
                </a:moveTo>
                <a:cubicBezTo>
                  <a:pt x="24600" y="17563"/>
                  <a:pt x="24066" y="17678"/>
                  <a:pt x="23520" y="17741"/>
                </a:cubicBezTo>
                <a:cubicBezTo>
                  <a:pt x="24092" y="17678"/>
                  <a:pt x="24625" y="17563"/>
                  <a:pt x="25121" y="17398"/>
                </a:cubicBezTo>
                <a:moveTo>
                  <a:pt x="13475" y="12954"/>
                </a:moveTo>
                <a:cubicBezTo>
                  <a:pt x="13322" y="11443"/>
                  <a:pt x="13055" y="8560"/>
                  <a:pt x="13322" y="7519"/>
                </a:cubicBezTo>
                <a:cubicBezTo>
                  <a:pt x="13817" y="5449"/>
                  <a:pt x="14872" y="3849"/>
                  <a:pt x="16256" y="2642"/>
                </a:cubicBezTo>
                <a:cubicBezTo>
                  <a:pt x="17615" y="1461"/>
                  <a:pt x="19355" y="521"/>
                  <a:pt x="21818" y="343"/>
                </a:cubicBezTo>
                <a:cubicBezTo>
                  <a:pt x="26631" y="0"/>
                  <a:pt x="30822" y="3633"/>
                  <a:pt x="31152" y="8446"/>
                </a:cubicBezTo>
                <a:cubicBezTo>
                  <a:pt x="31241" y="9576"/>
                  <a:pt x="31101" y="10656"/>
                  <a:pt x="30784" y="11672"/>
                </a:cubicBezTo>
                <a:cubicBezTo>
                  <a:pt x="30923" y="12954"/>
                  <a:pt x="31012" y="14440"/>
                  <a:pt x="30873" y="15228"/>
                </a:cubicBezTo>
                <a:cubicBezTo>
                  <a:pt x="30212" y="18846"/>
                  <a:pt x="27583" y="26669"/>
                  <a:pt x="27253" y="27850"/>
                </a:cubicBezTo>
                <a:cubicBezTo>
                  <a:pt x="23965" y="39725"/>
                  <a:pt x="22555" y="52336"/>
                  <a:pt x="21831" y="64617"/>
                </a:cubicBezTo>
                <a:cubicBezTo>
                  <a:pt x="19291" y="107848"/>
                  <a:pt x="22428" y="162890"/>
                  <a:pt x="31216" y="205587"/>
                </a:cubicBezTo>
                <a:cubicBezTo>
                  <a:pt x="33679" y="217550"/>
                  <a:pt x="36486" y="229882"/>
                  <a:pt x="39851" y="241617"/>
                </a:cubicBezTo>
                <a:cubicBezTo>
                  <a:pt x="40563" y="244132"/>
                  <a:pt x="42315" y="249351"/>
                  <a:pt x="42493" y="253428"/>
                </a:cubicBezTo>
                <a:cubicBezTo>
                  <a:pt x="42646" y="257200"/>
                  <a:pt x="41642" y="260400"/>
                  <a:pt x="39953" y="262635"/>
                </a:cubicBezTo>
                <a:cubicBezTo>
                  <a:pt x="38200" y="264998"/>
                  <a:pt x="35914" y="266623"/>
                  <a:pt x="33324" y="267842"/>
                </a:cubicBezTo>
                <a:cubicBezTo>
                  <a:pt x="32079" y="268414"/>
                  <a:pt x="30657" y="268693"/>
                  <a:pt x="29514" y="269417"/>
                </a:cubicBezTo>
                <a:cubicBezTo>
                  <a:pt x="28625" y="270408"/>
                  <a:pt x="26174" y="273037"/>
                  <a:pt x="24854" y="273926"/>
                </a:cubicBezTo>
                <a:cubicBezTo>
                  <a:pt x="22822" y="275272"/>
                  <a:pt x="20815" y="275691"/>
                  <a:pt x="19215" y="275691"/>
                </a:cubicBezTo>
                <a:cubicBezTo>
                  <a:pt x="14427" y="275691"/>
                  <a:pt x="12014" y="273214"/>
                  <a:pt x="10744" y="269951"/>
                </a:cubicBezTo>
                <a:cubicBezTo>
                  <a:pt x="10261" y="268693"/>
                  <a:pt x="9931" y="267068"/>
                  <a:pt x="10211" y="265163"/>
                </a:cubicBezTo>
                <a:cubicBezTo>
                  <a:pt x="10325" y="264236"/>
                  <a:pt x="11112" y="262039"/>
                  <a:pt x="11290" y="261530"/>
                </a:cubicBezTo>
                <a:lnTo>
                  <a:pt x="11493" y="260883"/>
                </a:lnTo>
                <a:cubicBezTo>
                  <a:pt x="10223" y="259753"/>
                  <a:pt x="9258" y="258241"/>
                  <a:pt x="8814" y="256463"/>
                </a:cubicBezTo>
                <a:cubicBezTo>
                  <a:pt x="3442" y="234975"/>
                  <a:pt x="736" y="212788"/>
                  <a:pt x="228" y="190626"/>
                </a:cubicBezTo>
                <a:cubicBezTo>
                  <a:pt x="0" y="181127"/>
                  <a:pt x="317" y="181381"/>
                  <a:pt x="533" y="172008"/>
                </a:cubicBezTo>
                <a:cubicBezTo>
                  <a:pt x="584" y="169900"/>
                  <a:pt x="444" y="167805"/>
                  <a:pt x="546" y="165696"/>
                </a:cubicBezTo>
                <a:cubicBezTo>
                  <a:pt x="609" y="164325"/>
                  <a:pt x="1206" y="160845"/>
                  <a:pt x="1372" y="160375"/>
                </a:cubicBezTo>
                <a:cubicBezTo>
                  <a:pt x="2489" y="157200"/>
                  <a:pt x="4470" y="155701"/>
                  <a:pt x="6286" y="155041"/>
                </a:cubicBezTo>
                <a:cubicBezTo>
                  <a:pt x="3391" y="123837"/>
                  <a:pt x="2743" y="91350"/>
                  <a:pt x="4369" y="63588"/>
                </a:cubicBezTo>
                <a:cubicBezTo>
                  <a:pt x="5156" y="50088"/>
                  <a:pt x="6782" y="36220"/>
                  <a:pt x="10401" y="23164"/>
                </a:cubicBezTo>
                <a:cubicBezTo>
                  <a:pt x="10668" y="22224"/>
                  <a:pt x="12713" y="16371"/>
                  <a:pt x="13475" y="1295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3" name="Freeform 3443"/>
          <p:cNvSpPr/>
          <p:nvPr/>
        </p:nvSpPr>
        <p:spPr>
          <a:xfrm rot="0" flipH="0" flipV="0">
            <a:off x="7192216" y="11439650"/>
            <a:ext cx="84530" cy="240206"/>
          </a:xfrm>
          <a:custGeom>
            <a:pathLst>
              <a:path w="84530" h="240206">
                <a:moveTo>
                  <a:pt x="10718" y="197662"/>
                </a:moveTo>
                <a:lnTo>
                  <a:pt x="11124" y="196215"/>
                </a:lnTo>
                <a:cubicBezTo>
                  <a:pt x="15302" y="182613"/>
                  <a:pt x="20522" y="169138"/>
                  <a:pt x="23976" y="155346"/>
                </a:cubicBezTo>
                <a:cubicBezTo>
                  <a:pt x="33628" y="116802"/>
                  <a:pt x="42861" y="78117"/>
                  <a:pt x="48589" y="38747"/>
                </a:cubicBezTo>
                <a:cubicBezTo>
                  <a:pt x="49287" y="34048"/>
                  <a:pt x="49681" y="29286"/>
                  <a:pt x="50367" y="24587"/>
                </a:cubicBezTo>
                <a:cubicBezTo>
                  <a:pt x="51129" y="19456"/>
                  <a:pt x="52018" y="13678"/>
                  <a:pt x="52805" y="10109"/>
                </a:cubicBezTo>
                <a:cubicBezTo>
                  <a:pt x="53428" y="7391"/>
                  <a:pt x="54215" y="5448"/>
                  <a:pt x="54736" y="4559"/>
                </a:cubicBezTo>
                <a:cubicBezTo>
                  <a:pt x="57073" y="584"/>
                  <a:pt x="60438" y="0"/>
                  <a:pt x="62572" y="0"/>
                </a:cubicBezTo>
                <a:cubicBezTo>
                  <a:pt x="62991" y="0"/>
                  <a:pt x="66470" y="470"/>
                  <a:pt x="68922" y="3073"/>
                </a:cubicBezTo>
                <a:cubicBezTo>
                  <a:pt x="69569" y="2743"/>
                  <a:pt x="70268" y="2464"/>
                  <a:pt x="71017" y="2209"/>
                </a:cubicBezTo>
                <a:cubicBezTo>
                  <a:pt x="72109" y="1841"/>
                  <a:pt x="75526" y="1536"/>
                  <a:pt x="77278" y="1943"/>
                </a:cubicBezTo>
                <a:cubicBezTo>
                  <a:pt x="79602" y="2489"/>
                  <a:pt x="81139" y="3733"/>
                  <a:pt x="82041" y="4762"/>
                </a:cubicBezTo>
                <a:cubicBezTo>
                  <a:pt x="83831" y="6782"/>
                  <a:pt x="84530" y="9118"/>
                  <a:pt x="84212" y="11734"/>
                </a:cubicBezTo>
                <a:cubicBezTo>
                  <a:pt x="83831" y="14833"/>
                  <a:pt x="81863" y="17348"/>
                  <a:pt x="79234" y="18567"/>
                </a:cubicBezTo>
                <a:cubicBezTo>
                  <a:pt x="79310" y="19659"/>
                  <a:pt x="79437" y="20917"/>
                  <a:pt x="79577" y="21818"/>
                </a:cubicBezTo>
                <a:cubicBezTo>
                  <a:pt x="79971" y="24511"/>
                  <a:pt x="80275" y="27114"/>
                  <a:pt x="80161" y="29260"/>
                </a:cubicBezTo>
                <a:cubicBezTo>
                  <a:pt x="79386" y="43827"/>
                  <a:pt x="77507" y="58305"/>
                  <a:pt x="75983" y="72809"/>
                </a:cubicBezTo>
                <a:cubicBezTo>
                  <a:pt x="71157" y="118681"/>
                  <a:pt x="63003" y="165671"/>
                  <a:pt x="40728" y="206513"/>
                </a:cubicBezTo>
                <a:cubicBezTo>
                  <a:pt x="37743" y="211987"/>
                  <a:pt x="33235" y="223481"/>
                  <a:pt x="27482" y="230605"/>
                </a:cubicBezTo>
                <a:cubicBezTo>
                  <a:pt x="23710" y="235279"/>
                  <a:pt x="19265" y="238314"/>
                  <a:pt x="14693" y="239229"/>
                </a:cubicBezTo>
                <a:cubicBezTo>
                  <a:pt x="9842" y="240206"/>
                  <a:pt x="6527" y="238784"/>
                  <a:pt x="4229" y="236841"/>
                </a:cubicBezTo>
                <a:cubicBezTo>
                  <a:pt x="1994" y="234923"/>
                  <a:pt x="317" y="231964"/>
                  <a:pt x="152" y="227773"/>
                </a:cubicBezTo>
                <a:cubicBezTo>
                  <a:pt x="0" y="223963"/>
                  <a:pt x="1549" y="217893"/>
                  <a:pt x="4305" y="211263"/>
                </a:cubicBezTo>
                <a:cubicBezTo>
                  <a:pt x="6134" y="206856"/>
                  <a:pt x="8458" y="202068"/>
                  <a:pt x="10718" y="19766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4" name="Freeform 3444"/>
          <p:cNvSpPr/>
          <p:nvPr/>
        </p:nvSpPr>
        <p:spPr>
          <a:xfrm rot="0" flipH="0" flipV="0">
            <a:off x="7226238" y="11492567"/>
            <a:ext cx="183667" cy="168719"/>
          </a:xfrm>
          <a:custGeom>
            <a:pathLst>
              <a:path w="183667" h="168719">
                <a:moveTo>
                  <a:pt x="166192" y="9982"/>
                </a:moveTo>
                <a:cubicBezTo>
                  <a:pt x="166268" y="11772"/>
                  <a:pt x="166814" y="13068"/>
                  <a:pt x="167436" y="14033"/>
                </a:cubicBezTo>
                <a:cubicBezTo>
                  <a:pt x="166699" y="12852"/>
                  <a:pt x="166268" y="11467"/>
                  <a:pt x="166192" y="9982"/>
                </a:cubicBezTo>
                <a:moveTo>
                  <a:pt x="12992" y="60134"/>
                </a:moveTo>
                <a:cubicBezTo>
                  <a:pt x="14567" y="60566"/>
                  <a:pt x="16574" y="60553"/>
                  <a:pt x="18987" y="59207"/>
                </a:cubicBezTo>
                <a:cubicBezTo>
                  <a:pt x="17095" y="60274"/>
                  <a:pt x="14961" y="60540"/>
                  <a:pt x="12992" y="60134"/>
                </a:cubicBezTo>
                <a:moveTo>
                  <a:pt x="6020" y="50952"/>
                </a:moveTo>
                <a:cubicBezTo>
                  <a:pt x="6211" y="48107"/>
                  <a:pt x="7798" y="45414"/>
                  <a:pt x="10465" y="43929"/>
                </a:cubicBezTo>
                <a:cubicBezTo>
                  <a:pt x="13094" y="42468"/>
                  <a:pt x="15189" y="42633"/>
                  <a:pt x="16485" y="42849"/>
                </a:cubicBezTo>
                <a:cubicBezTo>
                  <a:pt x="18707" y="43217"/>
                  <a:pt x="20409" y="44272"/>
                  <a:pt x="21717" y="45795"/>
                </a:cubicBezTo>
                <a:cubicBezTo>
                  <a:pt x="22873" y="47142"/>
                  <a:pt x="24562" y="49733"/>
                  <a:pt x="23622" y="53809"/>
                </a:cubicBezTo>
                <a:cubicBezTo>
                  <a:pt x="23419" y="54749"/>
                  <a:pt x="22555" y="56819"/>
                  <a:pt x="21425" y="59219"/>
                </a:cubicBezTo>
                <a:cubicBezTo>
                  <a:pt x="20727" y="60693"/>
                  <a:pt x="19660" y="62471"/>
                  <a:pt x="19558" y="63817"/>
                </a:cubicBezTo>
                <a:cubicBezTo>
                  <a:pt x="19088" y="71056"/>
                  <a:pt x="18758" y="78282"/>
                  <a:pt x="18390" y="85508"/>
                </a:cubicBezTo>
                <a:cubicBezTo>
                  <a:pt x="17641" y="100634"/>
                  <a:pt x="19177" y="113004"/>
                  <a:pt x="26238" y="126453"/>
                </a:cubicBezTo>
                <a:cubicBezTo>
                  <a:pt x="30988" y="135470"/>
                  <a:pt x="41504" y="141020"/>
                  <a:pt x="53429" y="144690"/>
                </a:cubicBezTo>
                <a:cubicBezTo>
                  <a:pt x="73495" y="150863"/>
                  <a:pt x="97955" y="151142"/>
                  <a:pt x="112891" y="147942"/>
                </a:cubicBezTo>
                <a:cubicBezTo>
                  <a:pt x="117158" y="147027"/>
                  <a:pt x="118821" y="145084"/>
                  <a:pt x="120904" y="142658"/>
                </a:cubicBezTo>
                <a:cubicBezTo>
                  <a:pt x="122441" y="140868"/>
                  <a:pt x="124092" y="138874"/>
                  <a:pt x="126238" y="136727"/>
                </a:cubicBezTo>
                <a:cubicBezTo>
                  <a:pt x="142367" y="120611"/>
                  <a:pt x="141936" y="108953"/>
                  <a:pt x="140145" y="95440"/>
                </a:cubicBezTo>
                <a:cubicBezTo>
                  <a:pt x="138659" y="84086"/>
                  <a:pt x="136513" y="71678"/>
                  <a:pt x="139141" y="55892"/>
                </a:cubicBezTo>
                <a:cubicBezTo>
                  <a:pt x="141605" y="41084"/>
                  <a:pt x="151207" y="29933"/>
                  <a:pt x="159500" y="18097"/>
                </a:cubicBezTo>
                <a:cubicBezTo>
                  <a:pt x="161151" y="15735"/>
                  <a:pt x="167131" y="4928"/>
                  <a:pt x="168287" y="3658"/>
                </a:cubicBezTo>
                <a:cubicBezTo>
                  <a:pt x="171640" y="0"/>
                  <a:pt x="175297" y="597"/>
                  <a:pt x="176707" y="902"/>
                </a:cubicBezTo>
                <a:cubicBezTo>
                  <a:pt x="178574" y="1296"/>
                  <a:pt x="180187" y="2210"/>
                  <a:pt x="181495" y="3721"/>
                </a:cubicBezTo>
                <a:cubicBezTo>
                  <a:pt x="182422" y="4788"/>
                  <a:pt x="183667" y="6553"/>
                  <a:pt x="183667" y="9525"/>
                </a:cubicBezTo>
                <a:cubicBezTo>
                  <a:pt x="183667" y="11848"/>
                  <a:pt x="182752" y="13969"/>
                  <a:pt x="181266" y="15544"/>
                </a:cubicBezTo>
                <a:cubicBezTo>
                  <a:pt x="180035" y="17678"/>
                  <a:pt x="175031" y="26377"/>
                  <a:pt x="173824" y="28117"/>
                </a:cubicBezTo>
                <a:cubicBezTo>
                  <a:pt x="167004" y="37845"/>
                  <a:pt x="158433" y="46608"/>
                  <a:pt x="156401" y="58775"/>
                </a:cubicBezTo>
                <a:cubicBezTo>
                  <a:pt x="153467" y="76390"/>
                  <a:pt x="157531" y="89242"/>
                  <a:pt x="158382" y="101498"/>
                </a:cubicBezTo>
                <a:cubicBezTo>
                  <a:pt x="159423" y="116420"/>
                  <a:pt x="157010" y="130695"/>
                  <a:pt x="138608" y="149097"/>
                </a:cubicBezTo>
                <a:cubicBezTo>
                  <a:pt x="130582" y="157124"/>
                  <a:pt x="128334" y="162521"/>
                  <a:pt x="116561" y="165049"/>
                </a:cubicBezTo>
                <a:cubicBezTo>
                  <a:pt x="99416" y="168719"/>
                  <a:pt x="71324" y="168477"/>
                  <a:pt x="48298" y="161416"/>
                </a:cubicBezTo>
                <a:cubicBezTo>
                  <a:pt x="31484" y="156247"/>
                  <a:pt x="17463" y="147307"/>
                  <a:pt x="10783" y="134607"/>
                </a:cubicBezTo>
                <a:cubicBezTo>
                  <a:pt x="2134" y="118186"/>
                  <a:pt x="0" y="103111"/>
                  <a:pt x="915" y="84645"/>
                </a:cubicBezTo>
                <a:cubicBezTo>
                  <a:pt x="1296" y="77317"/>
                  <a:pt x="1626" y="69989"/>
                  <a:pt x="2108" y="62648"/>
                </a:cubicBezTo>
                <a:cubicBezTo>
                  <a:pt x="2312" y="59639"/>
                  <a:pt x="4750" y="53771"/>
                  <a:pt x="6020" y="5095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5" name="Freeform 3445"/>
          <p:cNvSpPr/>
          <p:nvPr/>
        </p:nvSpPr>
        <p:spPr>
          <a:xfrm rot="0" flipH="0" flipV="0">
            <a:off x="7202921" y="11607237"/>
            <a:ext cx="183514" cy="84632"/>
          </a:xfrm>
          <a:custGeom>
            <a:pathLst>
              <a:path w="183514" h="84632">
                <a:moveTo>
                  <a:pt x="161988" y="69342"/>
                </a:moveTo>
                <a:cubicBezTo>
                  <a:pt x="163524" y="70929"/>
                  <a:pt x="164489" y="73088"/>
                  <a:pt x="164489" y="75463"/>
                </a:cubicBezTo>
                <a:cubicBezTo>
                  <a:pt x="164489" y="72364"/>
                  <a:pt x="163473" y="70459"/>
                  <a:pt x="161988" y="69342"/>
                </a:cubicBezTo>
                <a:moveTo>
                  <a:pt x="153873" y="38862"/>
                </a:moveTo>
                <a:cubicBezTo>
                  <a:pt x="155283" y="36373"/>
                  <a:pt x="156566" y="33833"/>
                  <a:pt x="157404" y="31039"/>
                </a:cubicBezTo>
                <a:cubicBezTo>
                  <a:pt x="157925" y="29312"/>
                  <a:pt x="163880" y="13399"/>
                  <a:pt x="165086" y="10275"/>
                </a:cubicBezTo>
                <a:cubicBezTo>
                  <a:pt x="169049" y="0"/>
                  <a:pt x="181876" y="10592"/>
                  <a:pt x="181927" y="10783"/>
                </a:cubicBezTo>
                <a:cubicBezTo>
                  <a:pt x="183514" y="17133"/>
                  <a:pt x="182485" y="25146"/>
                  <a:pt x="179869" y="33338"/>
                </a:cubicBezTo>
                <a:cubicBezTo>
                  <a:pt x="178866" y="36500"/>
                  <a:pt x="177634" y="39701"/>
                  <a:pt x="176351" y="42812"/>
                </a:cubicBezTo>
                <a:cubicBezTo>
                  <a:pt x="177596" y="44590"/>
                  <a:pt x="178066" y="46597"/>
                  <a:pt x="178066" y="48324"/>
                </a:cubicBezTo>
                <a:cubicBezTo>
                  <a:pt x="178066" y="51690"/>
                  <a:pt x="176300" y="56211"/>
                  <a:pt x="170141" y="57747"/>
                </a:cubicBezTo>
                <a:cubicBezTo>
                  <a:pt x="169988" y="57785"/>
                  <a:pt x="169836" y="57824"/>
                  <a:pt x="169671" y="57849"/>
                </a:cubicBezTo>
                <a:cubicBezTo>
                  <a:pt x="169265" y="58776"/>
                  <a:pt x="168896" y="59652"/>
                  <a:pt x="168566" y="60491"/>
                </a:cubicBezTo>
                <a:cubicBezTo>
                  <a:pt x="167080" y="64072"/>
                  <a:pt x="165950" y="67793"/>
                  <a:pt x="164883" y="71513"/>
                </a:cubicBezTo>
                <a:cubicBezTo>
                  <a:pt x="164781" y="72504"/>
                  <a:pt x="164362" y="77076"/>
                  <a:pt x="164324" y="77304"/>
                </a:cubicBezTo>
                <a:cubicBezTo>
                  <a:pt x="163740" y="80187"/>
                  <a:pt x="162254" y="81457"/>
                  <a:pt x="161773" y="81902"/>
                </a:cubicBezTo>
                <a:cubicBezTo>
                  <a:pt x="159207" y="84366"/>
                  <a:pt x="156451" y="84632"/>
                  <a:pt x="154026" y="84150"/>
                </a:cubicBezTo>
                <a:cubicBezTo>
                  <a:pt x="152248" y="83794"/>
                  <a:pt x="150114" y="82918"/>
                  <a:pt x="148463" y="80403"/>
                </a:cubicBezTo>
                <a:cubicBezTo>
                  <a:pt x="148349" y="80238"/>
                  <a:pt x="147599" y="79413"/>
                  <a:pt x="147218" y="77660"/>
                </a:cubicBezTo>
                <a:cubicBezTo>
                  <a:pt x="146545" y="77825"/>
                  <a:pt x="145834" y="77990"/>
                  <a:pt x="145059" y="78130"/>
                </a:cubicBezTo>
                <a:cubicBezTo>
                  <a:pt x="118643" y="83413"/>
                  <a:pt x="86652" y="80505"/>
                  <a:pt x="59144" y="75844"/>
                </a:cubicBezTo>
                <a:cubicBezTo>
                  <a:pt x="53302" y="75361"/>
                  <a:pt x="47549" y="74777"/>
                  <a:pt x="41986" y="74117"/>
                </a:cubicBezTo>
                <a:cubicBezTo>
                  <a:pt x="34811" y="73279"/>
                  <a:pt x="27229" y="72999"/>
                  <a:pt x="19990" y="72999"/>
                </a:cubicBezTo>
                <a:cubicBezTo>
                  <a:pt x="19190" y="72999"/>
                  <a:pt x="13513" y="72377"/>
                  <a:pt x="9398" y="71043"/>
                </a:cubicBezTo>
                <a:cubicBezTo>
                  <a:pt x="6210" y="70015"/>
                  <a:pt x="3785" y="68327"/>
                  <a:pt x="2540" y="66879"/>
                </a:cubicBezTo>
                <a:cubicBezTo>
                  <a:pt x="673" y="64682"/>
                  <a:pt x="0" y="62243"/>
                  <a:pt x="165" y="59805"/>
                </a:cubicBezTo>
                <a:cubicBezTo>
                  <a:pt x="318" y="57824"/>
                  <a:pt x="991" y="55538"/>
                  <a:pt x="3175" y="53341"/>
                </a:cubicBezTo>
                <a:cubicBezTo>
                  <a:pt x="3988" y="52553"/>
                  <a:pt x="5258" y="51550"/>
                  <a:pt x="7252" y="51029"/>
                </a:cubicBezTo>
                <a:cubicBezTo>
                  <a:pt x="7480" y="50966"/>
                  <a:pt x="7798" y="50915"/>
                  <a:pt x="8204" y="50877"/>
                </a:cubicBezTo>
                <a:cubicBezTo>
                  <a:pt x="8039" y="49353"/>
                  <a:pt x="8166" y="47778"/>
                  <a:pt x="8560" y="46203"/>
                </a:cubicBezTo>
                <a:cubicBezTo>
                  <a:pt x="11963" y="32538"/>
                  <a:pt x="17374" y="25553"/>
                  <a:pt x="22847" y="22251"/>
                </a:cubicBezTo>
                <a:cubicBezTo>
                  <a:pt x="23152" y="22060"/>
                  <a:pt x="23470" y="21883"/>
                  <a:pt x="23774" y="21717"/>
                </a:cubicBezTo>
                <a:cubicBezTo>
                  <a:pt x="25730" y="19673"/>
                  <a:pt x="27559" y="17958"/>
                  <a:pt x="28346" y="17234"/>
                </a:cubicBezTo>
                <a:lnTo>
                  <a:pt x="28537" y="17069"/>
                </a:lnTo>
                <a:lnTo>
                  <a:pt x="28600" y="17006"/>
                </a:lnTo>
                <a:cubicBezTo>
                  <a:pt x="32118" y="13691"/>
                  <a:pt x="37656" y="13869"/>
                  <a:pt x="40970" y="17374"/>
                </a:cubicBezTo>
                <a:cubicBezTo>
                  <a:pt x="41313" y="17742"/>
                  <a:pt x="42583" y="19203"/>
                  <a:pt x="43193" y="21273"/>
                </a:cubicBezTo>
                <a:cubicBezTo>
                  <a:pt x="43713" y="21464"/>
                  <a:pt x="44247" y="21667"/>
                  <a:pt x="44768" y="21908"/>
                </a:cubicBezTo>
                <a:cubicBezTo>
                  <a:pt x="50292" y="24207"/>
                  <a:pt x="56147" y="28106"/>
                  <a:pt x="61925" y="31928"/>
                </a:cubicBezTo>
                <a:cubicBezTo>
                  <a:pt x="66535" y="34976"/>
                  <a:pt x="71057" y="38012"/>
                  <a:pt x="75286" y="39434"/>
                </a:cubicBezTo>
                <a:cubicBezTo>
                  <a:pt x="85344" y="42774"/>
                  <a:pt x="95695" y="43663"/>
                  <a:pt x="106070" y="44946"/>
                </a:cubicBezTo>
                <a:cubicBezTo>
                  <a:pt x="121298" y="46851"/>
                  <a:pt x="137198" y="41555"/>
                  <a:pt x="151943" y="39104"/>
                </a:cubicBezTo>
                <a:cubicBezTo>
                  <a:pt x="152349" y="39028"/>
                  <a:pt x="153035" y="38939"/>
                  <a:pt x="153873" y="3886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6" name="Freeform 3446"/>
          <p:cNvSpPr/>
          <p:nvPr/>
        </p:nvSpPr>
        <p:spPr>
          <a:xfrm rot="0" flipH="0" flipV="0">
            <a:off x="7392883" y="8967894"/>
            <a:ext cx="58343" cy="246557"/>
          </a:xfrm>
          <a:custGeom>
            <a:pathLst>
              <a:path w="58343" h="246557">
                <a:moveTo>
                  <a:pt x="30988" y="15621"/>
                </a:moveTo>
                <a:cubicBezTo>
                  <a:pt x="31508" y="15088"/>
                  <a:pt x="32016" y="14428"/>
                  <a:pt x="32461" y="13564"/>
                </a:cubicBezTo>
                <a:cubicBezTo>
                  <a:pt x="32067" y="14339"/>
                  <a:pt x="31559" y="15025"/>
                  <a:pt x="30988" y="15621"/>
                </a:cubicBezTo>
                <a:moveTo>
                  <a:pt x="16485" y="12548"/>
                </a:moveTo>
                <a:cubicBezTo>
                  <a:pt x="15685" y="10326"/>
                  <a:pt x="15761" y="7773"/>
                  <a:pt x="16942" y="5512"/>
                </a:cubicBezTo>
                <a:cubicBezTo>
                  <a:pt x="19343" y="864"/>
                  <a:pt x="22835" y="356"/>
                  <a:pt x="24232" y="204"/>
                </a:cubicBezTo>
                <a:cubicBezTo>
                  <a:pt x="26086" y="0"/>
                  <a:pt x="27813" y="331"/>
                  <a:pt x="29414" y="1194"/>
                </a:cubicBezTo>
                <a:cubicBezTo>
                  <a:pt x="30900" y="1982"/>
                  <a:pt x="32766" y="3417"/>
                  <a:pt x="33731" y="6363"/>
                </a:cubicBezTo>
                <a:cubicBezTo>
                  <a:pt x="33997" y="7201"/>
                  <a:pt x="34353" y="8852"/>
                  <a:pt x="34264" y="11113"/>
                </a:cubicBezTo>
                <a:cubicBezTo>
                  <a:pt x="34124" y="14669"/>
                  <a:pt x="33019" y="21971"/>
                  <a:pt x="31851" y="27089"/>
                </a:cubicBezTo>
                <a:cubicBezTo>
                  <a:pt x="29287" y="38379"/>
                  <a:pt x="27712" y="50546"/>
                  <a:pt x="26594" y="62090"/>
                </a:cubicBezTo>
                <a:cubicBezTo>
                  <a:pt x="25108" y="77304"/>
                  <a:pt x="24156" y="92582"/>
                  <a:pt x="23432" y="107861"/>
                </a:cubicBezTo>
                <a:cubicBezTo>
                  <a:pt x="25324" y="109308"/>
                  <a:pt x="27153" y="111632"/>
                  <a:pt x="28410" y="114719"/>
                </a:cubicBezTo>
                <a:cubicBezTo>
                  <a:pt x="28893" y="115925"/>
                  <a:pt x="29325" y="117297"/>
                  <a:pt x="29680" y="118668"/>
                </a:cubicBezTo>
                <a:lnTo>
                  <a:pt x="29744" y="118808"/>
                </a:lnTo>
                <a:cubicBezTo>
                  <a:pt x="31191" y="121843"/>
                  <a:pt x="32131" y="125120"/>
                  <a:pt x="33832" y="128003"/>
                </a:cubicBezTo>
                <a:cubicBezTo>
                  <a:pt x="39712" y="137985"/>
                  <a:pt x="47370" y="147408"/>
                  <a:pt x="52781" y="157467"/>
                </a:cubicBezTo>
                <a:cubicBezTo>
                  <a:pt x="57213" y="165696"/>
                  <a:pt x="58343" y="172567"/>
                  <a:pt x="57683" y="178600"/>
                </a:cubicBezTo>
                <a:cubicBezTo>
                  <a:pt x="57010" y="184708"/>
                  <a:pt x="54444" y="190068"/>
                  <a:pt x="50711" y="195148"/>
                </a:cubicBezTo>
                <a:cubicBezTo>
                  <a:pt x="45364" y="202425"/>
                  <a:pt x="37058" y="209016"/>
                  <a:pt x="32067" y="218554"/>
                </a:cubicBezTo>
                <a:cubicBezTo>
                  <a:pt x="29795" y="222910"/>
                  <a:pt x="25680" y="234327"/>
                  <a:pt x="23153" y="238963"/>
                </a:cubicBezTo>
                <a:cubicBezTo>
                  <a:pt x="20765" y="243332"/>
                  <a:pt x="17488" y="244894"/>
                  <a:pt x="16053" y="245249"/>
                </a:cubicBezTo>
                <a:cubicBezTo>
                  <a:pt x="10808" y="246557"/>
                  <a:pt x="5195" y="244563"/>
                  <a:pt x="2706" y="236524"/>
                </a:cubicBezTo>
                <a:cubicBezTo>
                  <a:pt x="0" y="227672"/>
                  <a:pt x="2071" y="202958"/>
                  <a:pt x="2236" y="200151"/>
                </a:cubicBezTo>
                <a:cubicBezTo>
                  <a:pt x="4966" y="153682"/>
                  <a:pt x="4661" y="106832"/>
                  <a:pt x="9183" y="60388"/>
                </a:cubicBezTo>
                <a:cubicBezTo>
                  <a:pt x="10376" y="48132"/>
                  <a:pt x="12078" y="35204"/>
                  <a:pt x="14809" y="23215"/>
                </a:cubicBezTo>
                <a:cubicBezTo>
                  <a:pt x="15456" y="20307"/>
                  <a:pt x="16130" y="15444"/>
                  <a:pt x="16485" y="1254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7" name="Freeform 3447"/>
          <p:cNvSpPr/>
          <p:nvPr/>
        </p:nvSpPr>
        <p:spPr>
          <a:xfrm rot="0" flipH="0" flipV="0">
            <a:off x="7412580" y="8608744"/>
            <a:ext cx="185242" cy="382028"/>
          </a:xfrm>
          <a:custGeom>
            <a:pathLst>
              <a:path w="185242" h="382028">
                <a:moveTo>
                  <a:pt x="130340" y="122923"/>
                </a:moveTo>
                <a:cubicBezTo>
                  <a:pt x="128054" y="131393"/>
                  <a:pt x="125680" y="139534"/>
                  <a:pt x="123559" y="147091"/>
                </a:cubicBezTo>
                <a:cubicBezTo>
                  <a:pt x="109043" y="198691"/>
                  <a:pt x="103480" y="249592"/>
                  <a:pt x="80582" y="298551"/>
                </a:cubicBezTo>
                <a:cubicBezTo>
                  <a:pt x="69165" y="322986"/>
                  <a:pt x="52782" y="346316"/>
                  <a:pt x="34367" y="366000"/>
                </a:cubicBezTo>
                <a:cubicBezTo>
                  <a:pt x="32385" y="368134"/>
                  <a:pt x="24727" y="376389"/>
                  <a:pt x="18390" y="379259"/>
                </a:cubicBezTo>
                <a:cubicBezTo>
                  <a:pt x="12269" y="382028"/>
                  <a:pt x="6744" y="381177"/>
                  <a:pt x="2756" y="377189"/>
                </a:cubicBezTo>
                <a:cubicBezTo>
                  <a:pt x="1181" y="375614"/>
                  <a:pt x="0" y="373341"/>
                  <a:pt x="51" y="370369"/>
                </a:cubicBezTo>
                <a:cubicBezTo>
                  <a:pt x="89" y="367893"/>
                  <a:pt x="2096" y="363689"/>
                  <a:pt x="2401" y="363232"/>
                </a:cubicBezTo>
                <a:cubicBezTo>
                  <a:pt x="6223" y="357504"/>
                  <a:pt x="11545" y="353034"/>
                  <a:pt x="17069" y="348513"/>
                </a:cubicBezTo>
                <a:cubicBezTo>
                  <a:pt x="21247" y="345096"/>
                  <a:pt x="25591" y="341642"/>
                  <a:pt x="28766" y="336867"/>
                </a:cubicBezTo>
                <a:cubicBezTo>
                  <a:pt x="40577" y="319163"/>
                  <a:pt x="47333" y="293102"/>
                  <a:pt x="51651" y="272541"/>
                </a:cubicBezTo>
                <a:cubicBezTo>
                  <a:pt x="59170" y="236816"/>
                  <a:pt x="62802" y="200418"/>
                  <a:pt x="70714" y="164794"/>
                </a:cubicBezTo>
                <a:cubicBezTo>
                  <a:pt x="82220" y="113043"/>
                  <a:pt x="94336" y="60122"/>
                  <a:pt x="102947" y="7988"/>
                </a:cubicBezTo>
                <a:cubicBezTo>
                  <a:pt x="103721" y="3226"/>
                  <a:pt x="108230" y="0"/>
                  <a:pt x="112992" y="788"/>
                </a:cubicBezTo>
                <a:cubicBezTo>
                  <a:pt x="117755" y="1562"/>
                  <a:pt x="120981" y="6071"/>
                  <a:pt x="120193" y="10833"/>
                </a:cubicBezTo>
                <a:lnTo>
                  <a:pt x="119482" y="15189"/>
                </a:lnTo>
                <a:lnTo>
                  <a:pt x="119965" y="14973"/>
                </a:lnTo>
                <a:cubicBezTo>
                  <a:pt x="122289" y="14059"/>
                  <a:pt x="125083" y="13818"/>
                  <a:pt x="128118" y="15901"/>
                </a:cubicBezTo>
                <a:cubicBezTo>
                  <a:pt x="128766" y="16345"/>
                  <a:pt x="129998" y="17196"/>
                  <a:pt x="131013" y="19241"/>
                </a:cubicBezTo>
                <a:cubicBezTo>
                  <a:pt x="135178" y="27572"/>
                  <a:pt x="137744" y="36475"/>
                  <a:pt x="139077" y="45733"/>
                </a:cubicBezTo>
                <a:cubicBezTo>
                  <a:pt x="139788" y="46292"/>
                  <a:pt x="140487" y="47016"/>
                  <a:pt x="141173" y="47930"/>
                </a:cubicBezTo>
                <a:cubicBezTo>
                  <a:pt x="143382" y="50889"/>
                  <a:pt x="145567" y="55499"/>
                  <a:pt x="147624" y="61329"/>
                </a:cubicBezTo>
                <a:cubicBezTo>
                  <a:pt x="149885" y="64935"/>
                  <a:pt x="152107" y="68110"/>
                  <a:pt x="153949" y="72492"/>
                </a:cubicBezTo>
                <a:cubicBezTo>
                  <a:pt x="160172" y="87249"/>
                  <a:pt x="165087" y="101600"/>
                  <a:pt x="168363" y="117310"/>
                </a:cubicBezTo>
                <a:cubicBezTo>
                  <a:pt x="178396" y="165455"/>
                  <a:pt x="185242" y="215353"/>
                  <a:pt x="171868" y="263092"/>
                </a:cubicBezTo>
                <a:cubicBezTo>
                  <a:pt x="171767" y="264210"/>
                  <a:pt x="171615" y="265264"/>
                  <a:pt x="171373" y="266077"/>
                </a:cubicBezTo>
                <a:cubicBezTo>
                  <a:pt x="171043" y="267233"/>
                  <a:pt x="170599" y="268236"/>
                  <a:pt x="170065" y="269074"/>
                </a:cubicBezTo>
                <a:cubicBezTo>
                  <a:pt x="169430" y="271081"/>
                  <a:pt x="168757" y="273087"/>
                  <a:pt x="168046" y="275081"/>
                </a:cubicBezTo>
                <a:cubicBezTo>
                  <a:pt x="164541" y="284898"/>
                  <a:pt x="143725" y="317741"/>
                  <a:pt x="131216" y="326135"/>
                </a:cubicBezTo>
                <a:cubicBezTo>
                  <a:pt x="123787" y="331139"/>
                  <a:pt x="117425" y="330009"/>
                  <a:pt x="113348" y="325932"/>
                </a:cubicBezTo>
                <a:cubicBezTo>
                  <a:pt x="113068" y="325653"/>
                  <a:pt x="108738" y="320979"/>
                  <a:pt x="112230" y="314807"/>
                </a:cubicBezTo>
                <a:cubicBezTo>
                  <a:pt x="113996" y="311721"/>
                  <a:pt x="122619" y="297941"/>
                  <a:pt x="124676" y="294284"/>
                </a:cubicBezTo>
                <a:lnTo>
                  <a:pt x="124740" y="294182"/>
                </a:lnTo>
                <a:cubicBezTo>
                  <a:pt x="131317" y="277380"/>
                  <a:pt x="141312" y="259498"/>
                  <a:pt x="143052" y="241286"/>
                </a:cubicBezTo>
                <a:cubicBezTo>
                  <a:pt x="146773" y="202196"/>
                  <a:pt x="138252" y="162115"/>
                  <a:pt x="130340" y="1229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8" name="Freeform 3448"/>
          <p:cNvSpPr/>
          <p:nvPr/>
        </p:nvSpPr>
        <p:spPr>
          <a:xfrm rot="0" flipH="0" flipV="0">
            <a:off x="7523132" y="8709400"/>
            <a:ext cx="55384" cy="233921"/>
          </a:xfrm>
          <a:custGeom>
            <a:pathLst>
              <a:path w="55384" h="233921">
                <a:moveTo>
                  <a:pt x="12001" y="16586"/>
                </a:moveTo>
                <a:lnTo>
                  <a:pt x="12064" y="16611"/>
                </a:lnTo>
                <a:lnTo>
                  <a:pt x="11989" y="16574"/>
                </a:lnTo>
                <a:close/>
                <a:moveTo>
                  <a:pt x="12445" y="16801"/>
                </a:moveTo>
                <a:lnTo>
                  <a:pt x="12610" y="16865"/>
                </a:lnTo>
                <a:lnTo>
                  <a:pt x="12356" y="16763"/>
                </a:lnTo>
                <a:close/>
                <a:moveTo>
                  <a:pt x="12966" y="17017"/>
                </a:moveTo>
                <a:lnTo>
                  <a:pt x="13055" y="17043"/>
                </a:lnTo>
                <a:lnTo>
                  <a:pt x="12826" y="16966"/>
                </a:lnTo>
                <a:close/>
                <a:moveTo>
                  <a:pt x="13766" y="17640"/>
                </a:moveTo>
                <a:lnTo>
                  <a:pt x="13372" y="17652"/>
                </a:lnTo>
                <a:cubicBezTo>
                  <a:pt x="13499" y="17652"/>
                  <a:pt x="13639" y="17652"/>
                  <a:pt x="13766" y="17640"/>
                </a:cubicBezTo>
                <a:moveTo>
                  <a:pt x="14744" y="191"/>
                </a:moveTo>
                <a:cubicBezTo>
                  <a:pt x="15976" y="0"/>
                  <a:pt x="17296" y="77"/>
                  <a:pt x="18592" y="458"/>
                </a:cubicBezTo>
                <a:cubicBezTo>
                  <a:pt x="21386" y="1308"/>
                  <a:pt x="22491" y="2756"/>
                  <a:pt x="22935" y="3302"/>
                </a:cubicBezTo>
                <a:cubicBezTo>
                  <a:pt x="24942" y="5677"/>
                  <a:pt x="25196" y="8090"/>
                  <a:pt x="24904" y="10173"/>
                </a:cubicBezTo>
                <a:cubicBezTo>
                  <a:pt x="24662" y="11786"/>
                  <a:pt x="23989" y="14313"/>
                  <a:pt x="21449" y="16053"/>
                </a:cubicBezTo>
                <a:cubicBezTo>
                  <a:pt x="23443" y="23469"/>
                  <a:pt x="27812" y="39484"/>
                  <a:pt x="28917" y="42570"/>
                </a:cubicBezTo>
                <a:cubicBezTo>
                  <a:pt x="42582" y="80505"/>
                  <a:pt x="55384" y="125247"/>
                  <a:pt x="41388" y="164883"/>
                </a:cubicBezTo>
                <a:cubicBezTo>
                  <a:pt x="39229" y="171030"/>
                  <a:pt x="27164" y="192404"/>
                  <a:pt x="20916" y="208635"/>
                </a:cubicBezTo>
                <a:cubicBezTo>
                  <a:pt x="20344" y="210121"/>
                  <a:pt x="19824" y="211784"/>
                  <a:pt x="19379" y="213372"/>
                </a:cubicBezTo>
                <a:cubicBezTo>
                  <a:pt x="22440" y="212915"/>
                  <a:pt x="25653" y="214096"/>
                  <a:pt x="27647" y="216725"/>
                </a:cubicBezTo>
                <a:cubicBezTo>
                  <a:pt x="30581" y="220560"/>
                  <a:pt x="29831" y="226059"/>
                  <a:pt x="26009" y="228980"/>
                </a:cubicBezTo>
                <a:cubicBezTo>
                  <a:pt x="21094" y="232727"/>
                  <a:pt x="18376" y="233921"/>
                  <a:pt x="12305" y="233692"/>
                </a:cubicBezTo>
                <a:cubicBezTo>
                  <a:pt x="8407" y="233540"/>
                  <a:pt x="5601" y="231977"/>
                  <a:pt x="3569" y="229692"/>
                </a:cubicBezTo>
                <a:cubicBezTo>
                  <a:pt x="1473" y="227342"/>
                  <a:pt x="0" y="223659"/>
                  <a:pt x="305" y="218655"/>
                </a:cubicBezTo>
                <a:cubicBezTo>
                  <a:pt x="686" y="212356"/>
                  <a:pt x="4343" y="202171"/>
                  <a:pt x="9093" y="191731"/>
                </a:cubicBezTo>
                <a:cubicBezTo>
                  <a:pt x="15302" y="178117"/>
                  <a:pt x="23215" y="163855"/>
                  <a:pt x="24904" y="159054"/>
                </a:cubicBezTo>
                <a:cubicBezTo>
                  <a:pt x="37566" y="123189"/>
                  <a:pt x="24827" y="82816"/>
                  <a:pt x="12470" y="48488"/>
                </a:cubicBezTo>
                <a:cubicBezTo>
                  <a:pt x="10719" y="43649"/>
                  <a:pt x="2857" y="20954"/>
                  <a:pt x="2946" y="12103"/>
                </a:cubicBezTo>
                <a:cubicBezTo>
                  <a:pt x="3023" y="3353"/>
                  <a:pt x="8319" y="165"/>
                  <a:pt x="13372" y="165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9" name="Freeform 3449"/>
          <p:cNvSpPr/>
          <p:nvPr/>
        </p:nvSpPr>
        <p:spPr>
          <a:xfrm rot="0" flipH="0" flipV="0">
            <a:off x="6897358" y="8494053"/>
            <a:ext cx="75386" cy="191274"/>
          </a:xfrm>
          <a:custGeom>
            <a:pathLst>
              <a:path w="75386" h="191274">
                <a:moveTo>
                  <a:pt x="47980" y="169443"/>
                </a:moveTo>
                <a:lnTo>
                  <a:pt x="47536" y="169113"/>
                </a:lnTo>
                <a:cubicBezTo>
                  <a:pt x="47536" y="169113"/>
                  <a:pt x="47714" y="169240"/>
                  <a:pt x="47980" y="169443"/>
                </a:cubicBezTo>
                <a:moveTo>
                  <a:pt x="54101" y="8598"/>
                </a:moveTo>
                <a:cubicBezTo>
                  <a:pt x="54723" y="6185"/>
                  <a:pt x="56260" y="3988"/>
                  <a:pt x="58571" y="2591"/>
                </a:cubicBezTo>
                <a:cubicBezTo>
                  <a:pt x="62851" y="0"/>
                  <a:pt x="65988" y="1029"/>
                  <a:pt x="67322" y="1473"/>
                </a:cubicBezTo>
                <a:cubicBezTo>
                  <a:pt x="69849" y="2312"/>
                  <a:pt x="71652" y="3874"/>
                  <a:pt x="72884" y="6033"/>
                </a:cubicBezTo>
                <a:cubicBezTo>
                  <a:pt x="73735" y="7531"/>
                  <a:pt x="74484" y="9639"/>
                  <a:pt x="74103" y="12421"/>
                </a:cubicBezTo>
                <a:cubicBezTo>
                  <a:pt x="73989" y="13183"/>
                  <a:pt x="73672" y="14554"/>
                  <a:pt x="72846" y="16193"/>
                </a:cubicBezTo>
                <a:cubicBezTo>
                  <a:pt x="73506" y="16828"/>
                  <a:pt x="73887" y="17615"/>
                  <a:pt x="73887" y="18542"/>
                </a:cubicBezTo>
                <a:lnTo>
                  <a:pt x="73887" y="18999"/>
                </a:lnTo>
                <a:lnTo>
                  <a:pt x="73887" y="19075"/>
                </a:lnTo>
                <a:cubicBezTo>
                  <a:pt x="73887" y="19698"/>
                  <a:pt x="73875" y="20320"/>
                  <a:pt x="73849" y="20955"/>
                </a:cubicBezTo>
                <a:cubicBezTo>
                  <a:pt x="73735" y="24308"/>
                  <a:pt x="73430" y="27813"/>
                  <a:pt x="72935" y="31407"/>
                </a:cubicBezTo>
                <a:cubicBezTo>
                  <a:pt x="72884" y="32068"/>
                  <a:pt x="72821" y="32703"/>
                  <a:pt x="72783" y="33363"/>
                </a:cubicBezTo>
                <a:cubicBezTo>
                  <a:pt x="72059" y="43371"/>
                  <a:pt x="69277" y="52451"/>
                  <a:pt x="67817" y="62332"/>
                </a:cubicBezTo>
                <a:cubicBezTo>
                  <a:pt x="64312" y="85928"/>
                  <a:pt x="68312" y="111747"/>
                  <a:pt x="70585" y="135369"/>
                </a:cubicBezTo>
                <a:cubicBezTo>
                  <a:pt x="71576" y="145669"/>
                  <a:pt x="73227" y="155880"/>
                  <a:pt x="74370" y="166167"/>
                </a:cubicBezTo>
                <a:cubicBezTo>
                  <a:pt x="75234" y="174002"/>
                  <a:pt x="75386" y="178879"/>
                  <a:pt x="75145" y="181038"/>
                </a:cubicBezTo>
                <a:cubicBezTo>
                  <a:pt x="74853" y="183565"/>
                  <a:pt x="74040" y="185203"/>
                  <a:pt x="73430" y="186143"/>
                </a:cubicBezTo>
                <a:cubicBezTo>
                  <a:pt x="71652" y="188962"/>
                  <a:pt x="69303" y="190169"/>
                  <a:pt x="67068" y="190677"/>
                </a:cubicBezTo>
                <a:cubicBezTo>
                  <a:pt x="64439" y="191274"/>
                  <a:pt x="60895" y="191261"/>
                  <a:pt x="57479" y="187858"/>
                </a:cubicBezTo>
                <a:cubicBezTo>
                  <a:pt x="57352" y="187731"/>
                  <a:pt x="56031" y="186524"/>
                  <a:pt x="55003" y="183806"/>
                </a:cubicBezTo>
                <a:cubicBezTo>
                  <a:pt x="54380" y="182181"/>
                  <a:pt x="51739" y="175450"/>
                  <a:pt x="49910" y="170814"/>
                </a:cubicBezTo>
                <a:lnTo>
                  <a:pt x="49859" y="170776"/>
                </a:lnTo>
                <a:cubicBezTo>
                  <a:pt x="43955" y="168262"/>
                  <a:pt x="38595" y="163754"/>
                  <a:pt x="32486" y="162420"/>
                </a:cubicBezTo>
                <a:cubicBezTo>
                  <a:pt x="31979" y="162509"/>
                  <a:pt x="29299" y="162967"/>
                  <a:pt x="27660" y="163449"/>
                </a:cubicBezTo>
                <a:cubicBezTo>
                  <a:pt x="22288" y="165037"/>
                  <a:pt x="16675" y="167450"/>
                  <a:pt x="14757" y="168008"/>
                </a:cubicBezTo>
                <a:cubicBezTo>
                  <a:pt x="10566" y="169228"/>
                  <a:pt x="7798" y="167920"/>
                  <a:pt x="6871" y="167462"/>
                </a:cubicBezTo>
                <a:cubicBezTo>
                  <a:pt x="2921" y="165481"/>
                  <a:pt x="0" y="161582"/>
                  <a:pt x="457" y="155308"/>
                </a:cubicBezTo>
                <a:cubicBezTo>
                  <a:pt x="813" y="150216"/>
                  <a:pt x="7353" y="136538"/>
                  <a:pt x="7734" y="135712"/>
                </a:cubicBezTo>
                <a:cubicBezTo>
                  <a:pt x="9144" y="130112"/>
                  <a:pt x="12040" y="119240"/>
                  <a:pt x="15786" y="107544"/>
                </a:cubicBezTo>
                <a:cubicBezTo>
                  <a:pt x="18974" y="92596"/>
                  <a:pt x="23597" y="76607"/>
                  <a:pt x="25006" y="70955"/>
                </a:cubicBezTo>
                <a:cubicBezTo>
                  <a:pt x="28778" y="55906"/>
                  <a:pt x="34874" y="38748"/>
                  <a:pt x="43878" y="25870"/>
                </a:cubicBezTo>
                <a:cubicBezTo>
                  <a:pt x="46876" y="21590"/>
                  <a:pt x="48945" y="17171"/>
                  <a:pt x="51472" y="12624"/>
                </a:cubicBezTo>
                <a:cubicBezTo>
                  <a:pt x="51942" y="11811"/>
                  <a:pt x="53161" y="9982"/>
                  <a:pt x="54101" y="859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0" name="Freeform 3450"/>
          <p:cNvSpPr/>
          <p:nvPr/>
        </p:nvSpPr>
        <p:spPr>
          <a:xfrm rot="0" flipH="0" flipV="0">
            <a:off x="7075659" y="8271404"/>
            <a:ext cx="87324" cy="248259"/>
          </a:xfrm>
          <a:custGeom>
            <a:pathLst>
              <a:path w="87324" h="248259">
                <a:moveTo>
                  <a:pt x="50952" y="18783"/>
                </a:moveTo>
                <a:cubicBezTo>
                  <a:pt x="49924" y="20535"/>
                  <a:pt x="46990" y="25615"/>
                  <a:pt x="45098" y="29908"/>
                </a:cubicBezTo>
                <a:cubicBezTo>
                  <a:pt x="38519" y="44906"/>
                  <a:pt x="31649" y="65849"/>
                  <a:pt x="30582" y="69341"/>
                </a:cubicBezTo>
                <a:cubicBezTo>
                  <a:pt x="22377" y="95821"/>
                  <a:pt x="20168" y="147306"/>
                  <a:pt x="33477" y="185356"/>
                </a:cubicBezTo>
                <a:cubicBezTo>
                  <a:pt x="41440" y="208089"/>
                  <a:pt x="54889" y="226212"/>
                  <a:pt x="77774" y="228028"/>
                </a:cubicBezTo>
                <a:cubicBezTo>
                  <a:pt x="83248" y="228460"/>
                  <a:pt x="87324" y="233247"/>
                  <a:pt x="86892" y="238708"/>
                </a:cubicBezTo>
                <a:cubicBezTo>
                  <a:pt x="86461" y="244182"/>
                  <a:pt x="81673" y="248259"/>
                  <a:pt x="76212" y="247827"/>
                </a:cubicBezTo>
                <a:cubicBezTo>
                  <a:pt x="45276" y="245376"/>
                  <a:pt x="25476" y="222630"/>
                  <a:pt x="14732" y="191909"/>
                </a:cubicBezTo>
                <a:cubicBezTo>
                  <a:pt x="0" y="149783"/>
                  <a:pt x="2527" y="92785"/>
                  <a:pt x="11595" y="63474"/>
                </a:cubicBezTo>
                <a:cubicBezTo>
                  <a:pt x="13081" y="58724"/>
                  <a:pt x="24613" y="23875"/>
                  <a:pt x="32766" y="10173"/>
                </a:cubicBezTo>
                <a:cubicBezTo>
                  <a:pt x="35065" y="6337"/>
                  <a:pt x="37440" y="3721"/>
                  <a:pt x="39281" y="2401"/>
                </a:cubicBezTo>
                <a:cubicBezTo>
                  <a:pt x="41821" y="584"/>
                  <a:pt x="44336" y="0"/>
                  <a:pt x="46520" y="26"/>
                </a:cubicBezTo>
                <a:cubicBezTo>
                  <a:pt x="51993" y="102"/>
                  <a:pt x="56400" y="4598"/>
                  <a:pt x="56324" y="10084"/>
                </a:cubicBezTo>
                <a:cubicBezTo>
                  <a:pt x="56273" y="13881"/>
                  <a:pt x="54101" y="17158"/>
                  <a:pt x="50952" y="1878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1" name="Freeform 3451"/>
          <p:cNvSpPr/>
          <p:nvPr/>
        </p:nvSpPr>
        <p:spPr>
          <a:xfrm rot="0" flipH="0" flipV="0">
            <a:off x="7100381" y="8261954"/>
            <a:ext cx="177697" cy="281786"/>
          </a:xfrm>
          <a:custGeom>
            <a:pathLst>
              <a:path w="177697" h="281786">
                <a:moveTo>
                  <a:pt x="35966" y="18757"/>
                </a:moveTo>
                <a:cubicBezTo>
                  <a:pt x="35039" y="21131"/>
                  <a:pt x="31179" y="30999"/>
                  <a:pt x="30785" y="32218"/>
                </a:cubicBezTo>
                <a:cubicBezTo>
                  <a:pt x="24346" y="52272"/>
                  <a:pt x="19863" y="70814"/>
                  <a:pt x="19863" y="92137"/>
                </a:cubicBezTo>
                <a:cubicBezTo>
                  <a:pt x="19863" y="141007"/>
                  <a:pt x="27318" y="196074"/>
                  <a:pt x="60388" y="234974"/>
                </a:cubicBezTo>
                <a:cubicBezTo>
                  <a:pt x="73862" y="250849"/>
                  <a:pt x="98246" y="261365"/>
                  <a:pt x="121259" y="261669"/>
                </a:cubicBezTo>
                <a:cubicBezTo>
                  <a:pt x="135737" y="261860"/>
                  <a:pt x="149783" y="257948"/>
                  <a:pt x="159778" y="247953"/>
                </a:cubicBezTo>
                <a:cubicBezTo>
                  <a:pt x="163664" y="244080"/>
                  <a:pt x="169951" y="244080"/>
                  <a:pt x="173824" y="247953"/>
                </a:cubicBezTo>
                <a:cubicBezTo>
                  <a:pt x="177697" y="251840"/>
                  <a:pt x="177697" y="258126"/>
                  <a:pt x="173824" y="262000"/>
                </a:cubicBezTo>
                <a:cubicBezTo>
                  <a:pt x="160057" y="275766"/>
                  <a:pt x="140956" y="281786"/>
                  <a:pt x="120979" y="281520"/>
                </a:cubicBezTo>
                <a:cubicBezTo>
                  <a:pt x="92315" y="281151"/>
                  <a:pt x="62077" y="267638"/>
                  <a:pt x="45237" y="247839"/>
                </a:cubicBezTo>
                <a:cubicBezTo>
                  <a:pt x="9144" y="205358"/>
                  <a:pt x="0" y="145515"/>
                  <a:pt x="0" y="92137"/>
                </a:cubicBezTo>
                <a:cubicBezTo>
                  <a:pt x="0" y="68655"/>
                  <a:pt x="4788" y="48220"/>
                  <a:pt x="11887" y="26135"/>
                </a:cubicBezTo>
                <a:cubicBezTo>
                  <a:pt x="12484" y="24243"/>
                  <a:pt x="16269" y="12179"/>
                  <a:pt x="19761" y="7061"/>
                </a:cubicBezTo>
                <a:cubicBezTo>
                  <a:pt x="22492" y="3022"/>
                  <a:pt x="25984" y="1320"/>
                  <a:pt x="28537" y="901"/>
                </a:cubicBezTo>
                <a:cubicBezTo>
                  <a:pt x="33947" y="0"/>
                  <a:pt x="39064" y="3657"/>
                  <a:pt x="39966" y="9067"/>
                </a:cubicBezTo>
                <a:cubicBezTo>
                  <a:pt x="40601" y="12915"/>
                  <a:pt x="38937" y="16624"/>
                  <a:pt x="35966" y="1875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2" name="Freeform 3452"/>
          <p:cNvSpPr/>
          <p:nvPr/>
        </p:nvSpPr>
        <p:spPr>
          <a:xfrm rot="0" flipH="0" flipV="0">
            <a:off x="7182900" y="8278822"/>
            <a:ext cx="158317" cy="276808"/>
          </a:xfrm>
          <a:custGeom>
            <a:pathLst>
              <a:path w="158317" h="276808">
                <a:moveTo>
                  <a:pt x="9258" y="4978"/>
                </a:moveTo>
                <a:cubicBezTo>
                  <a:pt x="5664" y="9473"/>
                  <a:pt x="2997" y="17970"/>
                  <a:pt x="1956" y="28422"/>
                </a:cubicBezTo>
                <a:cubicBezTo>
                  <a:pt x="0" y="48018"/>
                  <a:pt x="2413" y="75424"/>
                  <a:pt x="3874" y="86359"/>
                </a:cubicBezTo>
                <a:cubicBezTo>
                  <a:pt x="12521" y="151231"/>
                  <a:pt x="39509" y="206552"/>
                  <a:pt x="91287" y="246011"/>
                </a:cubicBezTo>
                <a:cubicBezTo>
                  <a:pt x="99262" y="252081"/>
                  <a:pt x="106501" y="259612"/>
                  <a:pt x="114515" y="265302"/>
                </a:cubicBezTo>
                <a:cubicBezTo>
                  <a:pt x="124421" y="272338"/>
                  <a:pt x="135369" y="276808"/>
                  <a:pt x="149021" y="275107"/>
                </a:cubicBezTo>
                <a:cubicBezTo>
                  <a:pt x="154469" y="274421"/>
                  <a:pt x="158317" y="269455"/>
                  <a:pt x="157644" y="264019"/>
                </a:cubicBezTo>
                <a:cubicBezTo>
                  <a:pt x="156971" y="258584"/>
                  <a:pt x="151993" y="254723"/>
                  <a:pt x="146557" y="255396"/>
                </a:cubicBezTo>
                <a:cubicBezTo>
                  <a:pt x="138378" y="256412"/>
                  <a:pt x="131952" y="253326"/>
                  <a:pt x="126009" y="249110"/>
                </a:cubicBezTo>
                <a:cubicBezTo>
                  <a:pt x="118185" y="243547"/>
                  <a:pt x="111124" y="236143"/>
                  <a:pt x="103326" y="230212"/>
                </a:cubicBezTo>
                <a:cubicBezTo>
                  <a:pt x="55879" y="194055"/>
                  <a:pt x="31483" y="143166"/>
                  <a:pt x="23558" y="83730"/>
                </a:cubicBezTo>
                <a:cubicBezTo>
                  <a:pt x="22402" y="75056"/>
                  <a:pt x="20560" y="55168"/>
                  <a:pt x="21195" y="38239"/>
                </a:cubicBezTo>
                <a:cubicBezTo>
                  <a:pt x="21399" y="32956"/>
                  <a:pt x="21831" y="27977"/>
                  <a:pt x="22669" y="23799"/>
                </a:cubicBezTo>
                <a:cubicBezTo>
                  <a:pt x="23202" y="21068"/>
                  <a:pt x="23672" y="18744"/>
                  <a:pt x="24777" y="17385"/>
                </a:cubicBezTo>
                <a:cubicBezTo>
                  <a:pt x="28193" y="13105"/>
                  <a:pt x="27507" y="6844"/>
                  <a:pt x="23215" y="3416"/>
                </a:cubicBezTo>
                <a:cubicBezTo>
                  <a:pt x="18935" y="0"/>
                  <a:pt x="12687" y="699"/>
                  <a:pt x="9258" y="497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 rot="0" flipH="0" flipV="0">
            <a:off x="7195191" y="8279734"/>
            <a:ext cx="179400" cy="288162"/>
          </a:xfrm>
          <a:custGeom>
            <a:pathLst>
              <a:path w="179400" h="288162">
                <a:moveTo>
                  <a:pt x="800" y="12077"/>
                </a:moveTo>
                <a:cubicBezTo>
                  <a:pt x="12166" y="88759"/>
                  <a:pt x="28587" y="176326"/>
                  <a:pt x="85534" y="234377"/>
                </a:cubicBezTo>
                <a:cubicBezTo>
                  <a:pt x="106540" y="255802"/>
                  <a:pt x="137070" y="272427"/>
                  <a:pt x="163626" y="285698"/>
                </a:cubicBezTo>
                <a:cubicBezTo>
                  <a:pt x="168528" y="288162"/>
                  <a:pt x="174510" y="286168"/>
                  <a:pt x="176948" y="281266"/>
                </a:cubicBezTo>
                <a:cubicBezTo>
                  <a:pt x="179400" y="276363"/>
                  <a:pt x="177406" y="270395"/>
                  <a:pt x="172516" y="267931"/>
                </a:cubicBezTo>
                <a:cubicBezTo>
                  <a:pt x="147815" y="255599"/>
                  <a:pt x="119240" y="240397"/>
                  <a:pt x="99707" y="220471"/>
                </a:cubicBezTo>
                <a:cubicBezTo>
                  <a:pt x="45694" y="165391"/>
                  <a:pt x="31229" y="81914"/>
                  <a:pt x="20446" y="9169"/>
                </a:cubicBezTo>
                <a:cubicBezTo>
                  <a:pt x="19646" y="3746"/>
                  <a:pt x="14592" y="0"/>
                  <a:pt x="9169" y="800"/>
                </a:cubicBezTo>
                <a:cubicBezTo>
                  <a:pt x="3746" y="1600"/>
                  <a:pt x="0" y="6655"/>
                  <a:pt x="800" y="1207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4" name="Freeform 3454"/>
          <p:cNvSpPr/>
          <p:nvPr/>
        </p:nvSpPr>
        <p:spPr>
          <a:xfrm rot="0" flipH="0" flipV="0">
            <a:off x="7224542" y="8361082"/>
            <a:ext cx="171094" cy="209397"/>
          </a:xfrm>
          <a:custGeom>
            <a:pathLst>
              <a:path w="171094" h="209397">
                <a:moveTo>
                  <a:pt x="20066" y="12573"/>
                </a:moveTo>
                <a:cubicBezTo>
                  <a:pt x="22186" y="17132"/>
                  <a:pt x="40030" y="55537"/>
                  <a:pt x="42113" y="59347"/>
                </a:cubicBezTo>
                <a:cubicBezTo>
                  <a:pt x="65570" y="102069"/>
                  <a:pt x="115658" y="171538"/>
                  <a:pt x="163271" y="188849"/>
                </a:cubicBezTo>
                <a:cubicBezTo>
                  <a:pt x="168440" y="190728"/>
                  <a:pt x="171094" y="196430"/>
                  <a:pt x="169214" y="201587"/>
                </a:cubicBezTo>
                <a:cubicBezTo>
                  <a:pt x="167347" y="206743"/>
                  <a:pt x="161632" y="209397"/>
                  <a:pt x="156489" y="207518"/>
                </a:cubicBezTo>
                <a:cubicBezTo>
                  <a:pt x="105130" y="188849"/>
                  <a:pt x="49987" y="114973"/>
                  <a:pt x="24701" y="68897"/>
                </a:cubicBezTo>
                <a:cubicBezTo>
                  <a:pt x="22529" y="64935"/>
                  <a:pt x="6490" y="35140"/>
                  <a:pt x="1778" y="21107"/>
                </a:cubicBezTo>
                <a:cubicBezTo>
                  <a:pt x="521" y="17360"/>
                  <a:pt x="0" y="14300"/>
                  <a:pt x="13" y="12370"/>
                </a:cubicBezTo>
                <a:cubicBezTo>
                  <a:pt x="39" y="9233"/>
                  <a:pt x="1067" y="6998"/>
                  <a:pt x="2172" y="5449"/>
                </a:cubicBezTo>
                <a:cubicBezTo>
                  <a:pt x="5373" y="1004"/>
                  <a:pt x="11583" y="0"/>
                  <a:pt x="16041" y="3201"/>
                </a:cubicBezTo>
                <a:cubicBezTo>
                  <a:pt x="19114" y="5411"/>
                  <a:pt x="20535" y="9068"/>
                  <a:pt x="20066" y="1257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5" name="Freeform 3455"/>
          <p:cNvSpPr/>
          <p:nvPr/>
        </p:nvSpPr>
        <p:spPr>
          <a:xfrm rot="0" flipH="0" flipV="0">
            <a:off x="7339633" y="8508885"/>
            <a:ext cx="273773" cy="333615"/>
          </a:xfrm>
          <a:custGeom>
            <a:pathLst>
              <a:path w="273773" h="333615">
                <a:moveTo>
                  <a:pt x="19126" y="22694"/>
                </a:moveTo>
                <a:cubicBezTo>
                  <a:pt x="18631" y="22364"/>
                  <a:pt x="18161" y="21983"/>
                  <a:pt x="17717" y="21564"/>
                </a:cubicBezTo>
                <a:cubicBezTo>
                  <a:pt x="0" y="4394"/>
                  <a:pt x="23444" y="0"/>
                  <a:pt x="30416" y="6185"/>
                </a:cubicBezTo>
                <a:cubicBezTo>
                  <a:pt x="31787" y="7391"/>
                  <a:pt x="41046" y="16243"/>
                  <a:pt x="45059" y="18072"/>
                </a:cubicBezTo>
                <a:cubicBezTo>
                  <a:pt x="54495" y="22415"/>
                  <a:pt x="64947" y="23697"/>
                  <a:pt x="74663" y="27164"/>
                </a:cubicBezTo>
                <a:cubicBezTo>
                  <a:pt x="107010" y="38721"/>
                  <a:pt x="146481" y="43102"/>
                  <a:pt x="174802" y="63168"/>
                </a:cubicBezTo>
                <a:cubicBezTo>
                  <a:pt x="233908" y="105028"/>
                  <a:pt x="252628" y="140397"/>
                  <a:pt x="264998" y="212952"/>
                </a:cubicBezTo>
                <a:cubicBezTo>
                  <a:pt x="271449" y="250697"/>
                  <a:pt x="273773" y="286041"/>
                  <a:pt x="270179" y="324153"/>
                </a:cubicBezTo>
                <a:cubicBezTo>
                  <a:pt x="269671" y="329614"/>
                  <a:pt x="264807" y="333615"/>
                  <a:pt x="259359" y="333107"/>
                </a:cubicBezTo>
                <a:cubicBezTo>
                  <a:pt x="253885" y="332586"/>
                  <a:pt x="249885" y="327748"/>
                  <a:pt x="250392" y="322287"/>
                </a:cubicBezTo>
                <a:cubicBezTo>
                  <a:pt x="253821" y="285964"/>
                  <a:pt x="251574" y="252271"/>
                  <a:pt x="245427" y="216292"/>
                </a:cubicBezTo>
                <a:cubicBezTo>
                  <a:pt x="234124" y="150049"/>
                  <a:pt x="217296" y="117601"/>
                  <a:pt x="163321" y="79374"/>
                </a:cubicBezTo>
                <a:cubicBezTo>
                  <a:pt x="136435" y="60324"/>
                  <a:pt x="98704" y="56831"/>
                  <a:pt x="67982" y="45871"/>
                </a:cubicBezTo>
                <a:cubicBezTo>
                  <a:pt x="57721" y="42201"/>
                  <a:pt x="46748" y="40702"/>
                  <a:pt x="36778" y="36130"/>
                </a:cubicBezTo>
                <a:cubicBezTo>
                  <a:pt x="32702" y="34276"/>
                  <a:pt x="23177" y="26199"/>
                  <a:pt x="19126" y="2269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6" name="Freeform 3456"/>
          <p:cNvSpPr/>
          <p:nvPr/>
        </p:nvSpPr>
        <p:spPr>
          <a:xfrm rot="0" flipH="0" flipV="0">
            <a:off x="6867805" y="8591397"/>
            <a:ext cx="218693" cy="725131"/>
          </a:xfrm>
          <a:custGeom>
            <a:pathLst>
              <a:path w="218693" h="725131">
                <a:moveTo>
                  <a:pt x="86042" y="319366"/>
                </a:moveTo>
                <a:cubicBezTo>
                  <a:pt x="86499" y="320407"/>
                  <a:pt x="86931" y="321448"/>
                  <a:pt x="87362" y="322515"/>
                </a:cubicBezTo>
                <a:cubicBezTo>
                  <a:pt x="98843" y="352068"/>
                  <a:pt x="103098" y="382472"/>
                  <a:pt x="108825" y="413384"/>
                </a:cubicBezTo>
                <a:cubicBezTo>
                  <a:pt x="116712" y="455967"/>
                  <a:pt x="128383" y="497851"/>
                  <a:pt x="137591" y="540155"/>
                </a:cubicBezTo>
                <a:cubicBezTo>
                  <a:pt x="138937" y="546403"/>
                  <a:pt x="139902" y="552538"/>
                  <a:pt x="140537" y="558595"/>
                </a:cubicBezTo>
                <a:cubicBezTo>
                  <a:pt x="142302" y="495692"/>
                  <a:pt x="120763" y="434745"/>
                  <a:pt x="104545" y="375233"/>
                </a:cubicBezTo>
                <a:cubicBezTo>
                  <a:pt x="101993" y="365860"/>
                  <a:pt x="100532" y="354887"/>
                  <a:pt x="98119" y="344372"/>
                </a:cubicBezTo>
                <a:cubicBezTo>
                  <a:pt x="96151" y="335736"/>
                  <a:pt x="93636" y="327341"/>
                  <a:pt x="88442" y="321029"/>
                </a:cubicBezTo>
                <a:lnTo>
                  <a:pt x="86448" y="319645"/>
                </a:lnTo>
                <a:close/>
                <a:moveTo>
                  <a:pt x="187426" y="571194"/>
                </a:moveTo>
                <a:cubicBezTo>
                  <a:pt x="186333" y="574267"/>
                  <a:pt x="185127" y="577341"/>
                  <a:pt x="183857" y="580389"/>
                </a:cubicBezTo>
                <a:lnTo>
                  <a:pt x="183920" y="580338"/>
                </a:lnTo>
                <a:lnTo>
                  <a:pt x="185419" y="579169"/>
                </a:lnTo>
                <a:cubicBezTo>
                  <a:pt x="186498" y="576820"/>
                  <a:pt x="187108" y="574115"/>
                  <a:pt x="187426" y="571194"/>
                </a:cubicBezTo>
                <a:moveTo>
                  <a:pt x="107136" y="313029"/>
                </a:moveTo>
                <a:cubicBezTo>
                  <a:pt x="111022" y="319049"/>
                  <a:pt x="113766" y="325982"/>
                  <a:pt x="115823" y="333323"/>
                </a:cubicBezTo>
                <a:cubicBezTo>
                  <a:pt x="119227" y="345502"/>
                  <a:pt x="120674" y="358888"/>
                  <a:pt x="123710" y="370000"/>
                </a:cubicBezTo>
                <a:cubicBezTo>
                  <a:pt x="141121" y="433869"/>
                  <a:pt x="163931" y="499401"/>
                  <a:pt x="160070" y="567066"/>
                </a:cubicBezTo>
                <a:cubicBezTo>
                  <a:pt x="159524" y="576477"/>
                  <a:pt x="157720" y="585469"/>
                  <a:pt x="155498" y="594359"/>
                </a:cubicBezTo>
                <a:lnTo>
                  <a:pt x="155752" y="594028"/>
                </a:lnTo>
                <a:lnTo>
                  <a:pt x="156476" y="593177"/>
                </a:lnTo>
                <a:cubicBezTo>
                  <a:pt x="161264" y="582446"/>
                  <a:pt x="166648" y="571461"/>
                  <a:pt x="170154" y="560272"/>
                </a:cubicBezTo>
                <a:cubicBezTo>
                  <a:pt x="180542" y="526998"/>
                  <a:pt x="191426" y="483780"/>
                  <a:pt x="184924" y="449121"/>
                </a:cubicBezTo>
                <a:cubicBezTo>
                  <a:pt x="183044" y="439025"/>
                  <a:pt x="179120" y="428636"/>
                  <a:pt x="174141" y="418184"/>
                </a:cubicBezTo>
                <a:cubicBezTo>
                  <a:pt x="166280" y="411809"/>
                  <a:pt x="159676" y="405243"/>
                  <a:pt x="157314" y="401242"/>
                </a:cubicBezTo>
                <a:cubicBezTo>
                  <a:pt x="155066" y="397407"/>
                  <a:pt x="155663" y="392657"/>
                  <a:pt x="158508" y="389520"/>
                </a:cubicBezTo>
                <a:cubicBezTo>
                  <a:pt x="148602" y="372769"/>
                  <a:pt x="138175" y="356399"/>
                  <a:pt x="131292" y="341375"/>
                </a:cubicBezTo>
                <a:cubicBezTo>
                  <a:pt x="128447" y="335164"/>
                  <a:pt x="123773" y="324446"/>
                  <a:pt x="120141" y="315468"/>
                </a:cubicBezTo>
                <a:cubicBezTo>
                  <a:pt x="117004" y="315709"/>
                  <a:pt x="114286" y="315709"/>
                  <a:pt x="113347" y="315518"/>
                </a:cubicBezTo>
                <a:cubicBezTo>
                  <a:pt x="112013" y="315226"/>
                  <a:pt x="109841" y="314325"/>
                  <a:pt x="107136" y="313029"/>
                </a:cubicBezTo>
                <a:moveTo>
                  <a:pt x="152628" y="605217"/>
                </a:moveTo>
                <a:cubicBezTo>
                  <a:pt x="150532" y="612964"/>
                  <a:pt x="148386" y="620724"/>
                  <a:pt x="146786" y="628712"/>
                </a:cubicBezTo>
                <a:cubicBezTo>
                  <a:pt x="143052" y="647368"/>
                  <a:pt x="141083" y="664755"/>
                  <a:pt x="141083" y="683754"/>
                </a:cubicBezTo>
                <a:cubicBezTo>
                  <a:pt x="141083" y="693673"/>
                  <a:pt x="140283" y="713624"/>
                  <a:pt x="139064" y="717523"/>
                </a:cubicBezTo>
                <a:cubicBezTo>
                  <a:pt x="136969" y="724330"/>
                  <a:pt x="131571" y="725131"/>
                  <a:pt x="129183" y="725131"/>
                </a:cubicBezTo>
                <a:cubicBezTo>
                  <a:pt x="122249" y="725131"/>
                  <a:pt x="115848" y="719924"/>
                  <a:pt x="113435" y="709548"/>
                </a:cubicBezTo>
                <a:cubicBezTo>
                  <a:pt x="110705" y="697724"/>
                  <a:pt x="112470" y="677429"/>
                  <a:pt x="112737" y="673315"/>
                </a:cubicBezTo>
                <a:cubicBezTo>
                  <a:pt x="115518" y="628649"/>
                  <a:pt x="128040" y="589723"/>
                  <a:pt x="118172" y="544371"/>
                </a:cubicBezTo>
                <a:cubicBezTo>
                  <a:pt x="108940" y="501864"/>
                  <a:pt x="97217" y="459789"/>
                  <a:pt x="89293" y="417003"/>
                </a:cubicBezTo>
                <a:cubicBezTo>
                  <a:pt x="83795" y="387323"/>
                  <a:pt x="79883" y="358088"/>
                  <a:pt x="68847" y="329703"/>
                </a:cubicBezTo>
                <a:cubicBezTo>
                  <a:pt x="62624" y="313715"/>
                  <a:pt x="49797" y="300647"/>
                  <a:pt x="41808" y="285559"/>
                </a:cubicBezTo>
                <a:cubicBezTo>
                  <a:pt x="17031" y="238760"/>
                  <a:pt x="0" y="178511"/>
                  <a:pt x="3340" y="125056"/>
                </a:cubicBezTo>
                <a:cubicBezTo>
                  <a:pt x="4851" y="100723"/>
                  <a:pt x="13779" y="81178"/>
                  <a:pt x="24181" y="62191"/>
                </a:cubicBezTo>
                <a:cubicBezTo>
                  <a:pt x="33579" y="45034"/>
                  <a:pt x="44285" y="28371"/>
                  <a:pt x="50444" y="8204"/>
                </a:cubicBezTo>
                <a:cubicBezTo>
                  <a:pt x="52045" y="2946"/>
                  <a:pt x="57594" y="0"/>
                  <a:pt x="62840" y="1600"/>
                </a:cubicBezTo>
                <a:cubicBezTo>
                  <a:pt x="68085" y="3187"/>
                  <a:pt x="71031" y="8750"/>
                  <a:pt x="69431" y="13995"/>
                </a:cubicBezTo>
                <a:cubicBezTo>
                  <a:pt x="62865" y="35534"/>
                  <a:pt x="51638" y="53428"/>
                  <a:pt x="41592" y="71742"/>
                </a:cubicBezTo>
                <a:cubicBezTo>
                  <a:pt x="32550" y="88252"/>
                  <a:pt x="24486" y="105130"/>
                  <a:pt x="23165" y="126288"/>
                </a:cubicBezTo>
                <a:cubicBezTo>
                  <a:pt x="20041" y="176250"/>
                  <a:pt x="36208" y="232524"/>
                  <a:pt x="59360" y="276263"/>
                </a:cubicBezTo>
                <a:lnTo>
                  <a:pt x="59893" y="277253"/>
                </a:lnTo>
                <a:cubicBezTo>
                  <a:pt x="62903" y="274891"/>
                  <a:pt x="67551" y="273570"/>
                  <a:pt x="73863" y="275196"/>
                </a:cubicBezTo>
                <a:cubicBezTo>
                  <a:pt x="81496" y="277177"/>
                  <a:pt x="94601" y="284213"/>
                  <a:pt x="105295" y="289966"/>
                </a:cubicBezTo>
                <a:cubicBezTo>
                  <a:pt x="109181" y="292061"/>
                  <a:pt x="112635" y="294030"/>
                  <a:pt x="115061" y="295160"/>
                </a:cubicBezTo>
                <a:cubicBezTo>
                  <a:pt x="115709" y="292976"/>
                  <a:pt x="116928" y="291579"/>
                  <a:pt x="117576" y="290918"/>
                </a:cubicBezTo>
                <a:cubicBezTo>
                  <a:pt x="120420" y="288086"/>
                  <a:pt x="123481" y="287591"/>
                  <a:pt x="126364" y="288036"/>
                </a:cubicBezTo>
                <a:cubicBezTo>
                  <a:pt x="127875" y="288264"/>
                  <a:pt x="129450" y="288836"/>
                  <a:pt x="130974" y="289991"/>
                </a:cubicBezTo>
                <a:cubicBezTo>
                  <a:pt x="131825" y="290626"/>
                  <a:pt x="132816" y="291579"/>
                  <a:pt x="133679" y="292963"/>
                </a:cubicBezTo>
                <a:cubicBezTo>
                  <a:pt x="133933" y="293370"/>
                  <a:pt x="134352" y="294233"/>
                  <a:pt x="134708" y="294995"/>
                </a:cubicBezTo>
                <a:cubicBezTo>
                  <a:pt x="137210" y="297167"/>
                  <a:pt x="137946" y="299593"/>
                  <a:pt x="138226" y="301244"/>
                </a:cubicBezTo>
                <a:cubicBezTo>
                  <a:pt x="138531" y="302857"/>
                  <a:pt x="138454" y="304469"/>
                  <a:pt x="137997" y="306019"/>
                </a:cubicBezTo>
                <a:cubicBezTo>
                  <a:pt x="141477" y="314629"/>
                  <a:pt x="146620" y="327125"/>
                  <a:pt x="149351" y="333107"/>
                </a:cubicBezTo>
                <a:cubicBezTo>
                  <a:pt x="159409" y="355065"/>
                  <a:pt x="176478" y="379957"/>
                  <a:pt x="189216" y="404811"/>
                </a:cubicBezTo>
                <a:lnTo>
                  <a:pt x="191109" y="406246"/>
                </a:lnTo>
                <a:cubicBezTo>
                  <a:pt x="194588" y="408862"/>
                  <a:pt x="198132" y="411402"/>
                  <a:pt x="201332" y="413460"/>
                </a:cubicBezTo>
                <a:cubicBezTo>
                  <a:pt x="204329" y="412304"/>
                  <a:pt x="207454" y="412304"/>
                  <a:pt x="210235" y="413333"/>
                </a:cubicBezTo>
                <a:cubicBezTo>
                  <a:pt x="212775" y="414285"/>
                  <a:pt x="215429" y="416114"/>
                  <a:pt x="217334" y="419924"/>
                </a:cubicBezTo>
                <a:cubicBezTo>
                  <a:pt x="217613" y="420496"/>
                  <a:pt x="218274" y="422096"/>
                  <a:pt x="218503" y="424191"/>
                </a:cubicBezTo>
                <a:cubicBezTo>
                  <a:pt x="218693" y="426185"/>
                  <a:pt x="218464" y="428738"/>
                  <a:pt x="217880" y="430402"/>
                </a:cubicBezTo>
                <a:cubicBezTo>
                  <a:pt x="216839" y="433424"/>
                  <a:pt x="214832" y="435342"/>
                  <a:pt x="212724" y="436434"/>
                </a:cubicBezTo>
                <a:cubicBezTo>
                  <a:pt x="211810" y="436891"/>
                  <a:pt x="210857" y="437247"/>
                  <a:pt x="209816" y="437450"/>
                </a:cubicBezTo>
                <a:cubicBezTo>
                  <a:pt x="210070" y="444651"/>
                  <a:pt x="211822" y="452322"/>
                  <a:pt x="211822" y="459078"/>
                </a:cubicBezTo>
                <a:cubicBezTo>
                  <a:pt x="211822" y="484669"/>
                  <a:pt x="209168" y="509675"/>
                  <a:pt x="207212" y="535177"/>
                </a:cubicBezTo>
                <a:cubicBezTo>
                  <a:pt x="206564" y="543508"/>
                  <a:pt x="207885" y="554849"/>
                  <a:pt x="207619" y="565352"/>
                </a:cubicBezTo>
                <a:cubicBezTo>
                  <a:pt x="207415" y="574051"/>
                  <a:pt x="206107" y="582256"/>
                  <a:pt x="202920" y="588631"/>
                </a:cubicBezTo>
                <a:cubicBezTo>
                  <a:pt x="201929" y="590612"/>
                  <a:pt x="199122" y="593927"/>
                  <a:pt x="194893" y="597267"/>
                </a:cubicBezTo>
                <a:cubicBezTo>
                  <a:pt x="187857" y="602842"/>
                  <a:pt x="176465" y="609700"/>
                  <a:pt x="170065" y="612050"/>
                </a:cubicBezTo>
                <a:cubicBezTo>
                  <a:pt x="162762" y="614755"/>
                  <a:pt x="157492" y="612126"/>
                  <a:pt x="155574" y="610208"/>
                </a:cubicBezTo>
                <a:cubicBezTo>
                  <a:pt x="154012" y="608633"/>
                  <a:pt x="153072" y="606970"/>
                  <a:pt x="152628" y="60521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7" name="Freeform 3457"/>
          <p:cNvSpPr/>
          <p:nvPr/>
        </p:nvSpPr>
        <p:spPr>
          <a:xfrm rot="0" flipH="0" flipV="0">
            <a:off x="6960788" y="8893818"/>
            <a:ext cx="100494" cy="275284"/>
          </a:xfrm>
          <a:custGeom>
            <a:pathLst>
              <a:path w="100494" h="275284">
                <a:moveTo>
                  <a:pt x="10769" y="23444"/>
                </a:moveTo>
                <a:cubicBezTo>
                  <a:pt x="8458" y="23394"/>
                  <a:pt x="6159" y="22530"/>
                  <a:pt x="4318" y="20841"/>
                </a:cubicBezTo>
                <a:cubicBezTo>
                  <a:pt x="279" y="17133"/>
                  <a:pt x="0" y="10846"/>
                  <a:pt x="3708" y="6808"/>
                </a:cubicBezTo>
                <a:cubicBezTo>
                  <a:pt x="8814" y="1245"/>
                  <a:pt x="17017" y="0"/>
                  <a:pt x="25196" y="9386"/>
                </a:cubicBezTo>
                <a:cubicBezTo>
                  <a:pt x="31444" y="16536"/>
                  <a:pt x="39610" y="33591"/>
                  <a:pt x="46201" y="49072"/>
                </a:cubicBezTo>
                <a:cubicBezTo>
                  <a:pt x="48589" y="48031"/>
                  <a:pt x="51294" y="47980"/>
                  <a:pt x="54304" y="49186"/>
                </a:cubicBezTo>
                <a:cubicBezTo>
                  <a:pt x="58787" y="50977"/>
                  <a:pt x="63321" y="55041"/>
                  <a:pt x="67182" y="60693"/>
                </a:cubicBezTo>
                <a:cubicBezTo>
                  <a:pt x="73570" y="70040"/>
                  <a:pt x="78675" y="84111"/>
                  <a:pt x="81393" y="90588"/>
                </a:cubicBezTo>
                <a:cubicBezTo>
                  <a:pt x="100062" y="135102"/>
                  <a:pt x="100494" y="181419"/>
                  <a:pt x="100494" y="228714"/>
                </a:cubicBezTo>
                <a:cubicBezTo>
                  <a:pt x="100494" y="233908"/>
                  <a:pt x="96506" y="238175"/>
                  <a:pt x="91426" y="238607"/>
                </a:cubicBezTo>
                <a:cubicBezTo>
                  <a:pt x="91413" y="243077"/>
                  <a:pt x="91299" y="248729"/>
                  <a:pt x="90804" y="253758"/>
                </a:cubicBezTo>
                <a:cubicBezTo>
                  <a:pt x="90283" y="258965"/>
                  <a:pt x="89280" y="263613"/>
                  <a:pt x="87934" y="266560"/>
                </a:cubicBezTo>
                <a:cubicBezTo>
                  <a:pt x="86232" y="270293"/>
                  <a:pt x="83743" y="272503"/>
                  <a:pt x="81368" y="273646"/>
                </a:cubicBezTo>
                <a:cubicBezTo>
                  <a:pt x="78612" y="274954"/>
                  <a:pt x="75589" y="275284"/>
                  <a:pt x="72224" y="274103"/>
                </a:cubicBezTo>
                <a:cubicBezTo>
                  <a:pt x="70332" y="273456"/>
                  <a:pt x="66788" y="271513"/>
                  <a:pt x="65226" y="266191"/>
                </a:cubicBezTo>
                <a:cubicBezTo>
                  <a:pt x="63092" y="258914"/>
                  <a:pt x="62673" y="225907"/>
                  <a:pt x="62330" y="220141"/>
                </a:cubicBezTo>
                <a:cubicBezTo>
                  <a:pt x="59575" y="174751"/>
                  <a:pt x="53275" y="126974"/>
                  <a:pt x="38594" y="83870"/>
                </a:cubicBezTo>
                <a:cubicBezTo>
                  <a:pt x="36334" y="77228"/>
                  <a:pt x="26783" y="51853"/>
                  <a:pt x="17741" y="34543"/>
                </a:cubicBezTo>
                <a:cubicBezTo>
                  <a:pt x="15645" y="30517"/>
                  <a:pt x="12496" y="25895"/>
                  <a:pt x="10769" y="2344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 rot="0" flipH="0" flipV="0">
            <a:off x="6966436" y="8931806"/>
            <a:ext cx="62115" cy="148374"/>
          </a:xfrm>
          <a:custGeom>
            <a:pathLst>
              <a:path w="62115" h="148374">
                <a:moveTo>
                  <a:pt x="22758" y="6223"/>
                </a:moveTo>
                <a:cubicBezTo>
                  <a:pt x="22619" y="6008"/>
                  <a:pt x="22492" y="5792"/>
                  <a:pt x="22339" y="5576"/>
                </a:cubicBezTo>
                <a:cubicBezTo>
                  <a:pt x="22314" y="5550"/>
                  <a:pt x="22009" y="5131"/>
                  <a:pt x="22009" y="5131"/>
                </a:cubicBezTo>
                <a:cubicBezTo>
                  <a:pt x="22009" y="5131"/>
                  <a:pt x="22314" y="5576"/>
                  <a:pt x="22758" y="6223"/>
                </a:cubicBezTo>
                <a:moveTo>
                  <a:pt x="42595" y="135051"/>
                </a:moveTo>
                <a:cubicBezTo>
                  <a:pt x="42468" y="135521"/>
                  <a:pt x="42354" y="136042"/>
                  <a:pt x="42290" y="136626"/>
                </a:cubicBezTo>
                <a:cubicBezTo>
                  <a:pt x="42354" y="136080"/>
                  <a:pt x="42455" y="135559"/>
                  <a:pt x="42595" y="135051"/>
                </a:cubicBezTo>
                <a:moveTo>
                  <a:pt x="42265" y="136994"/>
                </a:moveTo>
                <a:lnTo>
                  <a:pt x="42252" y="137096"/>
                </a:lnTo>
                <a:lnTo>
                  <a:pt x="42290" y="136715"/>
                </a:lnTo>
                <a:close/>
                <a:moveTo>
                  <a:pt x="7671" y="19062"/>
                </a:moveTo>
                <a:lnTo>
                  <a:pt x="6452" y="17487"/>
                </a:lnTo>
                <a:cubicBezTo>
                  <a:pt x="0" y="9385"/>
                  <a:pt x="10211" y="2147"/>
                  <a:pt x="10325" y="2096"/>
                </a:cubicBezTo>
                <a:cubicBezTo>
                  <a:pt x="15304" y="0"/>
                  <a:pt x="21069" y="1004"/>
                  <a:pt x="26072" y="6020"/>
                </a:cubicBezTo>
                <a:cubicBezTo>
                  <a:pt x="30835" y="10807"/>
                  <a:pt x="35191" y="20688"/>
                  <a:pt x="36004" y="23025"/>
                </a:cubicBezTo>
                <a:cubicBezTo>
                  <a:pt x="44894" y="48336"/>
                  <a:pt x="50228" y="76073"/>
                  <a:pt x="55371" y="102349"/>
                </a:cubicBezTo>
                <a:cubicBezTo>
                  <a:pt x="57898" y="115214"/>
                  <a:pt x="57683" y="114719"/>
                  <a:pt x="60007" y="128117"/>
                </a:cubicBezTo>
                <a:cubicBezTo>
                  <a:pt x="60159" y="129108"/>
                  <a:pt x="60642" y="131470"/>
                  <a:pt x="60997" y="133095"/>
                </a:cubicBezTo>
                <a:cubicBezTo>
                  <a:pt x="61696" y="134467"/>
                  <a:pt x="62115" y="136017"/>
                  <a:pt x="62115" y="137668"/>
                </a:cubicBezTo>
                <a:cubicBezTo>
                  <a:pt x="62115" y="146900"/>
                  <a:pt x="54508" y="147942"/>
                  <a:pt x="53238" y="148082"/>
                </a:cubicBezTo>
                <a:cubicBezTo>
                  <a:pt x="51015" y="148335"/>
                  <a:pt x="46316" y="148374"/>
                  <a:pt x="43319" y="142938"/>
                </a:cubicBezTo>
                <a:cubicBezTo>
                  <a:pt x="42760" y="141935"/>
                  <a:pt x="40931" y="134442"/>
                  <a:pt x="40423" y="131495"/>
                </a:cubicBezTo>
                <a:cubicBezTo>
                  <a:pt x="38150" y="118325"/>
                  <a:pt x="38353" y="118808"/>
                  <a:pt x="35877" y="106171"/>
                </a:cubicBezTo>
                <a:cubicBezTo>
                  <a:pt x="30924" y="80810"/>
                  <a:pt x="25844" y="54038"/>
                  <a:pt x="17247" y="29603"/>
                </a:cubicBezTo>
                <a:cubicBezTo>
                  <a:pt x="17044" y="28968"/>
                  <a:pt x="15748" y="26631"/>
                  <a:pt x="14516" y="24434"/>
                </a:cubicBezTo>
                <a:cubicBezTo>
                  <a:pt x="12700" y="24041"/>
                  <a:pt x="10973" y="23152"/>
                  <a:pt x="9576" y="21742"/>
                </a:cubicBezTo>
                <a:cubicBezTo>
                  <a:pt x="8763" y="20942"/>
                  <a:pt x="8141" y="20027"/>
                  <a:pt x="7671" y="1906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9" name="Freeform 3459"/>
          <p:cNvSpPr/>
          <p:nvPr/>
        </p:nvSpPr>
        <p:spPr>
          <a:xfrm rot="0" flipH="0" flipV="0">
            <a:off x="6945566" y="8891630"/>
            <a:ext cx="75069" cy="265670"/>
          </a:xfrm>
          <a:custGeom>
            <a:pathLst>
              <a:path w="75069" h="265670">
                <a:moveTo>
                  <a:pt x="11493" y="2501"/>
                </a:moveTo>
                <a:cubicBezTo>
                  <a:pt x="8839" y="4355"/>
                  <a:pt x="7658" y="6907"/>
                  <a:pt x="7480" y="9854"/>
                </a:cubicBezTo>
                <a:cubicBezTo>
                  <a:pt x="7671" y="6819"/>
                  <a:pt x="9207" y="4177"/>
                  <a:pt x="11493" y="2501"/>
                </a:cubicBezTo>
                <a:moveTo>
                  <a:pt x="20916" y="19823"/>
                </a:moveTo>
                <a:cubicBezTo>
                  <a:pt x="21284" y="21652"/>
                  <a:pt x="21881" y="23633"/>
                  <a:pt x="22491" y="25653"/>
                </a:cubicBezTo>
                <a:cubicBezTo>
                  <a:pt x="25488" y="35584"/>
                  <a:pt x="30657" y="46150"/>
                  <a:pt x="32689" y="52208"/>
                </a:cubicBezTo>
                <a:cubicBezTo>
                  <a:pt x="41833" y="79640"/>
                  <a:pt x="50062" y="108025"/>
                  <a:pt x="57733" y="135901"/>
                </a:cubicBezTo>
                <a:cubicBezTo>
                  <a:pt x="68452" y="174928"/>
                  <a:pt x="69417" y="214146"/>
                  <a:pt x="74383" y="253897"/>
                </a:cubicBezTo>
                <a:cubicBezTo>
                  <a:pt x="75069" y="259345"/>
                  <a:pt x="71195" y="264311"/>
                  <a:pt x="65760" y="264984"/>
                </a:cubicBezTo>
                <a:cubicBezTo>
                  <a:pt x="60324" y="265670"/>
                  <a:pt x="55346" y="261809"/>
                  <a:pt x="54673" y="256373"/>
                </a:cubicBezTo>
                <a:cubicBezTo>
                  <a:pt x="49834" y="217562"/>
                  <a:pt x="49046" y="179246"/>
                  <a:pt x="38582" y="141172"/>
                </a:cubicBezTo>
                <a:cubicBezTo>
                  <a:pt x="31000" y="113626"/>
                  <a:pt x="22872" y="85584"/>
                  <a:pt x="13842" y="58495"/>
                </a:cubicBezTo>
                <a:cubicBezTo>
                  <a:pt x="11772" y="52297"/>
                  <a:pt x="6515" y="41515"/>
                  <a:pt x="3467" y="31368"/>
                </a:cubicBezTo>
                <a:cubicBezTo>
                  <a:pt x="775" y="22427"/>
                  <a:pt x="0" y="13816"/>
                  <a:pt x="2057" y="7669"/>
                </a:cubicBezTo>
                <a:cubicBezTo>
                  <a:pt x="3073" y="4609"/>
                  <a:pt x="5105" y="2387"/>
                  <a:pt x="8115" y="1079"/>
                </a:cubicBezTo>
                <a:cubicBezTo>
                  <a:pt x="9614" y="419"/>
                  <a:pt x="11518" y="0"/>
                  <a:pt x="13652" y="50"/>
                </a:cubicBezTo>
                <a:cubicBezTo>
                  <a:pt x="14820" y="76"/>
                  <a:pt x="16649" y="381"/>
                  <a:pt x="17690" y="558"/>
                </a:cubicBezTo>
                <a:lnTo>
                  <a:pt x="18020" y="584"/>
                </a:lnTo>
                <a:cubicBezTo>
                  <a:pt x="23481" y="927"/>
                  <a:pt x="27634" y="5650"/>
                  <a:pt x="27291" y="11111"/>
                </a:cubicBezTo>
                <a:cubicBezTo>
                  <a:pt x="27075" y="14642"/>
                  <a:pt x="25590" y="18210"/>
                  <a:pt x="20916" y="198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0" name="Freeform 3460"/>
          <p:cNvSpPr/>
          <p:nvPr/>
        </p:nvSpPr>
        <p:spPr>
          <a:xfrm rot="0" flipH="0" flipV="0">
            <a:off x="6955753" y="8969807"/>
            <a:ext cx="54367" cy="142912"/>
          </a:xfrm>
          <a:custGeom>
            <a:pathLst>
              <a:path w="54367" h="142912">
                <a:moveTo>
                  <a:pt x="22440" y="10464"/>
                </a:moveTo>
                <a:cubicBezTo>
                  <a:pt x="24218" y="13626"/>
                  <a:pt x="25195" y="16013"/>
                  <a:pt x="26580" y="21043"/>
                </a:cubicBezTo>
                <a:cubicBezTo>
                  <a:pt x="30110" y="33882"/>
                  <a:pt x="28802" y="33641"/>
                  <a:pt x="31329" y="46671"/>
                </a:cubicBezTo>
                <a:cubicBezTo>
                  <a:pt x="36664" y="73964"/>
                  <a:pt x="43839" y="102234"/>
                  <a:pt x="52627" y="128624"/>
                </a:cubicBezTo>
                <a:cubicBezTo>
                  <a:pt x="54367" y="133819"/>
                  <a:pt x="51548" y="139445"/>
                  <a:pt x="46354" y="141185"/>
                </a:cubicBezTo>
                <a:cubicBezTo>
                  <a:pt x="41159" y="142912"/>
                  <a:pt x="35508" y="140105"/>
                  <a:pt x="33793" y="134898"/>
                </a:cubicBezTo>
                <a:cubicBezTo>
                  <a:pt x="24726" y="107720"/>
                  <a:pt x="17335" y="78599"/>
                  <a:pt x="11849" y="50469"/>
                </a:cubicBezTo>
                <a:cubicBezTo>
                  <a:pt x="9461" y="38200"/>
                  <a:pt x="10769" y="38416"/>
                  <a:pt x="7429" y="26326"/>
                </a:cubicBezTo>
                <a:cubicBezTo>
                  <a:pt x="6210" y="21893"/>
                  <a:pt x="5410" y="20598"/>
                  <a:pt x="3251" y="17004"/>
                </a:cubicBezTo>
                <a:cubicBezTo>
                  <a:pt x="3429" y="17309"/>
                  <a:pt x="4064" y="18122"/>
                  <a:pt x="4064" y="18122"/>
                </a:cubicBezTo>
                <a:cubicBezTo>
                  <a:pt x="4064" y="18122"/>
                  <a:pt x="533" y="12432"/>
                  <a:pt x="393" y="11264"/>
                </a:cubicBezTo>
                <a:cubicBezTo>
                  <a:pt x="0" y="8077"/>
                  <a:pt x="1003" y="5499"/>
                  <a:pt x="2794" y="3454"/>
                </a:cubicBezTo>
                <a:cubicBezTo>
                  <a:pt x="4102" y="1955"/>
                  <a:pt x="6286" y="0"/>
                  <a:pt x="10464" y="0"/>
                </a:cubicBezTo>
                <a:cubicBezTo>
                  <a:pt x="15976" y="0"/>
                  <a:pt x="18440" y="2273"/>
                  <a:pt x="19786" y="3784"/>
                </a:cubicBezTo>
                <a:cubicBezTo>
                  <a:pt x="21488" y="5664"/>
                  <a:pt x="22326" y="8039"/>
                  <a:pt x="22440" y="104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 rot="0" flipH="0" flipV="0">
            <a:off x="7408671" y="9038451"/>
            <a:ext cx="78638" cy="284225"/>
          </a:xfrm>
          <a:custGeom>
            <a:pathLst>
              <a:path w="78638" h="284225">
                <a:moveTo>
                  <a:pt x="44742" y="88404"/>
                </a:moveTo>
                <a:cubicBezTo>
                  <a:pt x="39040" y="83223"/>
                  <a:pt x="33363" y="78232"/>
                  <a:pt x="30023" y="73139"/>
                </a:cubicBezTo>
                <a:cubicBezTo>
                  <a:pt x="20955" y="59296"/>
                  <a:pt x="14275" y="46520"/>
                  <a:pt x="9221" y="30772"/>
                </a:cubicBezTo>
                <a:cubicBezTo>
                  <a:pt x="8179" y="27546"/>
                  <a:pt x="6008" y="24117"/>
                  <a:pt x="4953" y="20790"/>
                </a:cubicBezTo>
                <a:cubicBezTo>
                  <a:pt x="3467" y="16129"/>
                  <a:pt x="3417" y="11557"/>
                  <a:pt x="5360" y="7213"/>
                </a:cubicBezTo>
                <a:cubicBezTo>
                  <a:pt x="7620" y="2222"/>
                  <a:pt x="13500" y="0"/>
                  <a:pt x="18504" y="2248"/>
                </a:cubicBezTo>
                <a:cubicBezTo>
                  <a:pt x="23203" y="4369"/>
                  <a:pt x="25439" y="9690"/>
                  <a:pt x="23838" y="14465"/>
                </a:cubicBezTo>
                <a:cubicBezTo>
                  <a:pt x="24016" y="15024"/>
                  <a:pt x="24448" y="16230"/>
                  <a:pt x="24778" y="16954"/>
                </a:cubicBezTo>
                <a:cubicBezTo>
                  <a:pt x="25972" y="19570"/>
                  <a:pt x="27331" y="22199"/>
                  <a:pt x="28131" y="24714"/>
                </a:cubicBezTo>
                <a:cubicBezTo>
                  <a:pt x="32614" y="38684"/>
                  <a:pt x="38608" y="49987"/>
                  <a:pt x="46634" y="62268"/>
                </a:cubicBezTo>
                <a:cubicBezTo>
                  <a:pt x="51193" y="69228"/>
                  <a:pt x="61112" y="75654"/>
                  <a:pt x="67868" y="83248"/>
                </a:cubicBezTo>
                <a:cubicBezTo>
                  <a:pt x="74536" y="90753"/>
                  <a:pt x="78638" y="99160"/>
                  <a:pt x="77685" y="108647"/>
                </a:cubicBezTo>
                <a:cubicBezTo>
                  <a:pt x="75895" y="126554"/>
                  <a:pt x="65074" y="140677"/>
                  <a:pt x="52882" y="154024"/>
                </a:cubicBezTo>
                <a:cubicBezTo>
                  <a:pt x="43117" y="164705"/>
                  <a:pt x="32322" y="174738"/>
                  <a:pt x="28093" y="187438"/>
                </a:cubicBezTo>
                <a:cubicBezTo>
                  <a:pt x="22048" y="205612"/>
                  <a:pt x="30226" y="230593"/>
                  <a:pt x="42025" y="244753"/>
                </a:cubicBezTo>
                <a:cubicBezTo>
                  <a:pt x="45300" y="248690"/>
                  <a:pt x="58483" y="257275"/>
                  <a:pt x="62953" y="261885"/>
                </a:cubicBezTo>
                <a:cubicBezTo>
                  <a:pt x="68440" y="267512"/>
                  <a:pt x="67436" y="273404"/>
                  <a:pt x="66205" y="275856"/>
                </a:cubicBezTo>
                <a:cubicBezTo>
                  <a:pt x="63487" y="281304"/>
                  <a:pt x="57721" y="284225"/>
                  <a:pt x="49822" y="281977"/>
                </a:cubicBezTo>
                <a:cubicBezTo>
                  <a:pt x="42964" y="280021"/>
                  <a:pt x="33262" y="272630"/>
                  <a:pt x="31738" y="270991"/>
                </a:cubicBezTo>
                <a:cubicBezTo>
                  <a:pt x="15850" y="254011"/>
                  <a:pt x="1677" y="235165"/>
                  <a:pt x="889" y="210819"/>
                </a:cubicBezTo>
                <a:cubicBezTo>
                  <a:pt x="0" y="183057"/>
                  <a:pt x="9119" y="162902"/>
                  <a:pt x="19939" y="143420"/>
                </a:cubicBezTo>
                <a:cubicBezTo>
                  <a:pt x="29325" y="126516"/>
                  <a:pt x="40158" y="110209"/>
                  <a:pt x="44742" y="8840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 rot="0" flipH="0" flipV="0">
            <a:off x="7430795" y="9269625"/>
            <a:ext cx="140944" cy="279361"/>
          </a:xfrm>
          <a:custGeom>
            <a:pathLst>
              <a:path w="140944" h="279361">
                <a:moveTo>
                  <a:pt x="41135" y="55537"/>
                </a:moveTo>
                <a:cubicBezTo>
                  <a:pt x="40310" y="54648"/>
                  <a:pt x="36830" y="51004"/>
                  <a:pt x="33998" y="48807"/>
                </a:cubicBezTo>
                <a:cubicBezTo>
                  <a:pt x="25083" y="41923"/>
                  <a:pt x="13259" y="34608"/>
                  <a:pt x="7138" y="28575"/>
                </a:cubicBezTo>
                <a:cubicBezTo>
                  <a:pt x="1854" y="23368"/>
                  <a:pt x="0" y="17933"/>
                  <a:pt x="368" y="13856"/>
                </a:cubicBezTo>
                <a:cubicBezTo>
                  <a:pt x="749" y="9792"/>
                  <a:pt x="2718" y="5626"/>
                  <a:pt x="8382" y="2591"/>
                </a:cubicBezTo>
                <a:cubicBezTo>
                  <a:pt x="13221" y="0"/>
                  <a:pt x="19228" y="1829"/>
                  <a:pt x="21819" y="6655"/>
                </a:cubicBezTo>
                <a:cubicBezTo>
                  <a:pt x="23292" y="9386"/>
                  <a:pt x="23356" y="12484"/>
                  <a:pt x="22251" y="15139"/>
                </a:cubicBezTo>
                <a:cubicBezTo>
                  <a:pt x="24562" y="17171"/>
                  <a:pt x="28093" y="20168"/>
                  <a:pt x="31166" y="22352"/>
                </a:cubicBezTo>
                <a:cubicBezTo>
                  <a:pt x="39446" y="28220"/>
                  <a:pt x="48805" y="34506"/>
                  <a:pt x="54152" y="40120"/>
                </a:cubicBezTo>
                <a:cubicBezTo>
                  <a:pt x="57924" y="44069"/>
                  <a:pt x="60058" y="48095"/>
                  <a:pt x="60692" y="51575"/>
                </a:cubicBezTo>
                <a:cubicBezTo>
                  <a:pt x="62636" y="62306"/>
                  <a:pt x="57657" y="68541"/>
                  <a:pt x="50634" y="73177"/>
                </a:cubicBezTo>
                <a:cubicBezTo>
                  <a:pt x="48894" y="74333"/>
                  <a:pt x="46164" y="75984"/>
                  <a:pt x="44386" y="77038"/>
                </a:cubicBezTo>
                <a:cubicBezTo>
                  <a:pt x="45834" y="79539"/>
                  <a:pt x="48488" y="81965"/>
                  <a:pt x="51307" y="84442"/>
                </a:cubicBezTo>
                <a:cubicBezTo>
                  <a:pt x="58927" y="91173"/>
                  <a:pt x="68655" y="97192"/>
                  <a:pt x="73850" y="101041"/>
                </a:cubicBezTo>
                <a:cubicBezTo>
                  <a:pt x="77114" y="103441"/>
                  <a:pt x="80416" y="105994"/>
                  <a:pt x="83705" y="108673"/>
                </a:cubicBezTo>
                <a:cubicBezTo>
                  <a:pt x="92506" y="114541"/>
                  <a:pt x="101371" y="120954"/>
                  <a:pt x="108978" y="128180"/>
                </a:cubicBezTo>
                <a:cubicBezTo>
                  <a:pt x="119976" y="138607"/>
                  <a:pt x="128422" y="150685"/>
                  <a:pt x="131546" y="164769"/>
                </a:cubicBezTo>
                <a:lnTo>
                  <a:pt x="131660" y="165315"/>
                </a:lnTo>
                <a:cubicBezTo>
                  <a:pt x="138556" y="180250"/>
                  <a:pt x="140944" y="195744"/>
                  <a:pt x="136588" y="210743"/>
                </a:cubicBezTo>
                <a:cubicBezTo>
                  <a:pt x="133362" y="221843"/>
                  <a:pt x="126415" y="232854"/>
                  <a:pt x="114325" y="243154"/>
                </a:cubicBezTo>
                <a:cubicBezTo>
                  <a:pt x="112636" y="244944"/>
                  <a:pt x="110705" y="246684"/>
                  <a:pt x="108610" y="248348"/>
                </a:cubicBezTo>
                <a:cubicBezTo>
                  <a:pt x="104063" y="251955"/>
                  <a:pt x="98754" y="255231"/>
                  <a:pt x="95275" y="258140"/>
                </a:cubicBezTo>
                <a:cubicBezTo>
                  <a:pt x="91642" y="261162"/>
                  <a:pt x="78142" y="271932"/>
                  <a:pt x="68160" y="275932"/>
                </a:cubicBezTo>
                <a:cubicBezTo>
                  <a:pt x="59613" y="279361"/>
                  <a:pt x="52437" y="277863"/>
                  <a:pt x="48475" y="273900"/>
                </a:cubicBezTo>
                <a:cubicBezTo>
                  <a:pt x="45935" y="271360"/>
                  <a:pt x="45173" y="268414"/>
                  <a:pt x="45681" y="265264"/>
                </a:cubicBezTo>
                <a:cubicBezTo>
                  <a:pt x="45910" y="263905"/>
                  <a:pt x="46684" y="259905"/>
                  <a:pt x="51637" y="257619"/>
                </a:cubicBezTo>
                <a:cubicBezTo>
                  <a:pt x="53377" y="256819"/>
                  <a:pt x="63220" y="254177"/>
                  <a:pt x="66712" y="253250"/>
                </a:cubicBezTo>
                <a:cubicBezTo>
                  <a:pt x="71526" y="250240"/>
                  <a:pt x="77380" y="246532"/>
                  <a:pt x="80581" y="244322"/>
                </a:cubicBezTo>
                <a:cubicBezTo>
                  <a:pt x="85661" y="240385"/>
                  <a:pt x="90601" y="236169"/>
                  <a:pt x="95579" y="232600"/>
                </a:cubicBezTo>
                <a:cubicBezTo>
                  <a:pt x="97408" y="231292"/>
                  <a:pt x="99110" y="229984"/>
                  <a:pt x="100698" y="228663"/>
                </a:cubicBezTo>
                <a:cubicBezTo>
                  <a:pt x="100939" y="228345"/>
                  <a:pt x="101167" y="228041"/>
                  <a:pt x="101358" y="227710"/>
                </a:cubicBezTo>
                <a:cubicBezTo>
                  <a:pt x="109207" y="214629"/>
                  <a:pt x="114947" y="187045"/>
                  <a:pt x="112585" y="171386"/>
                </a:cubicBezTo>
                <a:cubicBezTo>
                  <a:pt x="111023" y="168300"/>
                  <a:pt x="109219" y="165265"/>
                  <a:pt x="107251" y="162255"/>
                </a:cubicBezTo>
                <a:cubicBezTo>
                  <a:pt x="98056" y="148272"/>
                  <a:pt x="84899" y="135254"/>
                  <a:pt x="71576" y="124409"/>
                </a:cubicBezTo>
                <a:cubicBezTo>
                  <a:pt x="63779" y="119240"/>
                  <a:pt x="56032" y="114541"/>
                  <a:pt x="49339" y="110083"/>
                </a:cubicBezTo>
                <a:cubicBezTo>
                  <a:pt x="47027" y="108534"/>
                  <a:pt x="44221" y="107975"/>
                  <a:pt x="41604" y="107060"/>
                </a:cubicBezTo>
                <a:cubicBezTo>
                  <a:pt x="38392" y="105956"/>
                  <a:pt x="35332" y="104609"/>
                  <a:pt x="32626" y="102641"/>
                </a:cubicBezTo>
                <a:cubicBezTo>
                  <a:pt x="29553" y="100393"/>
                  <a:pt x="16066" y="86944"/>
                  <a:pt x="12332" y="77749"/>
                </a:cubicBezTo>
                <a:cubicBezTo>
                  <a:pt x="10313" y="72732"/>
                  <a:pt x="10541" y="68275"/>
                  <a:pt x="11989" y="64985"/>
                </a:cubicBezTo>
                <a:cubicBezTo>
                  <a:pt x="13386" y="61848"/>
                  <a:pt x="15888" y="59143"/>
                  <a:pt x="20257" y="57670"/>
                </a:cubicBezTo>
                <a:cubicBezTo>
                  <a:pt x="24575" y="56235"/>
                  <a:pt x="29185" y="57924"/>
                  <a:pt x="31610" y="61505"/>
                </a:cubicBezTo>
                <a:cubicBezTo>
                  <a:pt x="33401" y="60248"/>
                  <a:pt x="35497" y="59080"/>
                  <a:pt x="37592" y="57886"/>
                </a:cubicBezTo>
                <a:cubicBezTo>
                  <a:pt x="38354" y="57442"/>
                  <a:pt x="39116" y="56997"/>
                  <a:pt x="39827" y="56514"/>
                </a:cubicBezTo>
                <a:cubicBezTo>
                  <a:pt x="40297" y="56210"/>
                  <a:pt x="40970" y="56044"/>
                  <a:pt x="41135" y="555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 rot="0" flipH="0" flipV="0">
            <a:off x="7425475" y="9135357"/>
            <a:ext cx="155586" cy="396683"/>
          </a:xfrm>
          <a:custGeom>
            <a:pathLst>
              <a:path w="155586" h="396683">
                <a:moveTo>
                  <a:pt x="62788" y="193433"/>
                </a:moveTo>
                <a:cubicBezTo>
                  <a:pt x="62344" y="192443"/>
                  <a:pt x="61493" y="190741"/>
                  <a:pt x="60541" y="189382"/>
                </a:cubicBezTo>
                <a:cubicBezTo>
                  <a:pt x="55765" y="182550"/>
                  <a:pt x="47891" y="178536"/>
                  <a:pt x="40513" y="174003"/>
                </a:cubicBezTo>
                <a:cubicBezTo>
                  <a:pt x="30277" y="167703"/>
                  <a:pt x="20790" y="160706"/>
                  <a:pt x="15786" y="149847"/>
                </a:cubicBezTo>
                <a:cubicBezTo>
                  <a:pt x="0" y="115646"/>
                  <a:pt x="1016" y="88227"/>
                  <a:pt x="13462" y="52679"/>
                </a:cubicBezTo>
                <a:cubicBezTo>
                  <a:pt x="17196" y="41973"/>
                  <a:pt x="21920" y="31445"/>
                  <a:pt x="26022" y="20917"/>
                </a:cubicBezTo>
                <a:cubicBezTo>
                  <a:pt x="26835" y="18821"/>
                  <a:pt x="28562" y="13309"/>
                  <a:pt x="30543" y="9474"/>
                </a:cubicBezTo>
                <a:cubicBezTo>
                  <a:pt x="32270" y="6159"/>
                  <a:pt x="34442" y="3746"/>
                  <a:pt x="36322" y="2489"/>
                </a:cubicBezTo>
                <a:cubicBezTo>
                  <a:pt x="40056" y="0"/>
                  <a:pt x="47752" y="203"/>
                  <a:pt x="51016" y="6439"/>
                </a:cubicBezTo>
                <a:cubicBezTo>
                  <a:pt x="53759" y="11684"/>
                  <a:pt x="51320" y="16891"/>
                  <a:pt x="47930" y="19507"/>
                </a:cubicBezTo>
                <a:cubicBezTo>
                  <a:pt x="46952" y="21983"/>
                  <a:pt x="45059" y="26746"/>
                  <a:pt x="44539" y="28105"/>
                </a:cubicBezTo>
                <a:cubicBezTo>
                  <a:pt x="40513" y="38430"/>
                  <a:pt x="35877" y="48742"/>
                  <a:pt x="32207" y="59233"/>
                </a:cubicBezTo>
                <a:cubicBezTo>
                  <a:pt x="21679" y="89344"/>
                  <a:pt x="20447" y="112560"/>
                  <a:pt x="33820" y="141529"/>
                </a:cubicBezTo>
                <a:cubicBezTo>
                  <a:pt x="37160" y="148793"/>
                  <a:pt x="44069" y="152870"/>
                  <a:pt x="50914" y="157086"/>
                </a:cubicBezTo>
                <a:cubicBezTo>
                  <a:pt x="60642" y="163055"/>
                  <a:pt x="70509" y="168986"/>
                  <a:pt x="76821" y="177990"/>
                </a:cubicBezTo>
                <a:cubicBezTo>
                  <a:pt x="82599" y="186233"/>
                  <a:pt x="83476" y="192341"/>
                  <a:pt x="82803" y="196798"/>
                </a:cubicBezTo>
                <a:cubicBezTo>
                  <a:pt x="81990" y="202208"/>
                  <a:pt x="78802" y="206399"/>
                  <a:pt x="74103" y="209866"/>
                </a:cubicBezTo>
                <a:cubicBezTo>
                  <a:pt x="72846" y="210793"/>
                  <a:pt x="71385" y="211606"/>
                  <a:pt x="69976" y="212508"/>
                </a:cubicBezTo>
                <a:cubicBezTo>
                  <a:pt x="72478" y="214896"/>
                  <a:pt x="75373" y="217067"/>
                  <a:pt x="78345" y="219175"/>
                </a:cubicBezTo>
                <a:cubicBezTo>
                  <a:pt x="84416" y="223506"/>
                  <a:pt x="90842" y="227507"/>
                  <a:pt x="95934" y="231672"/>
                </a:cubicBezTo>
                <a:cubicBezTo>
                  <a:pt x="127075" y="257161"/>
                  <a:pt x="155586" y="300671"/>
                  <a:pt x="145134" y="343254"/>
                </a:cubicBezTo>
                <a:cubicBezTo>
                  <a:pt x="142594" y="353630"/>
                  <a:pt x="136879" y="361962"/>
                  <a:pt x="130682" y="369924"/>
                </a:cubicBezTo>
                <a:cubicBezTo>
                  <a:pt x="125894" y="376059"/>
                  <a:pt x="120738" y="381913"/>
                  <a:pt x="117867" y="389114"/>
                </a:cubicBezTo>
                <a:cubicBezTo>
                  <a:pt x="115823" y="394207"/>
                  <a:pt x="110044" y="396683"/>
                  <a:pt x="104951" y="394651"/>
                </a:cubicBezTo>
                <a:cubicBezTo>
                  <a:pt x="99859" y="392619"/>
                  <a:pt x="97395" y="386828"/>
                  <a:pt x="99427" y="381748"/>
                </a:cubicBezTo>
                <a:cubicBezTo>
                  <a:pt x="102996" y="372795"/>
                  <a:pt x="109079" y="365340"/>
                  <a:pt x="115010" y="357720"/>
                </a:cubicBezTo>
                <a:cubicBezTo>
                  <a:pt x="119518" y="351928"/>
                  <a:pt x="124002" y="346061"/>
                  <a:pt x="125856" y="338517"/>
                </a:cubicBezTo>
                <a:cubicBezTo>
                  <a:pt x="134492" y="303300"/>
                  <a:pt x="109117" y="268121"/>
                  <a:pt x="83362" y="247052"/>
                </a:cubicBezTo>
                <a:cubicBezTo>
                  <a:pt x="72782" y="238403"/>
                  <a:pt x="56972" y="230199"/>
                  <a:pt x="49288" y="218667"/>
                </a:cubicBezTo>
                <a:cubicBezTo>
                  <a:pt x="48082" y="216851"/>
                  <a:pt x="47256" y="214362"/>
                  <a:pt x="47472" y="211505"/>
                </a:cubicBezTo>
                <a:cubicBezTo>
                  <a:pt x="47675" y="208711"/>
                  <a:pt x="49225" y="205307"/>
                  <a:pt x="50266" y="203923"/>
                </a:cubicBezTo>
                <a:cubicBezTo>
                  <a:pt x="52883" y="200430"/>
                  <a:pt x="56527" y="197801"/>
                  <a:pt x="60096" y="195414"/>
                </a:cubicBezTo>
                <a:cubicBezTo>
                  <a:pt x="60922" y="194868"/>
                  <a:pt x="62039" y="194004"/>
                  <a:pt x="62788" y="19343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 rot="0" flipH="0" flipV="0">
            <a:off x="7505422" y="8984545"/>
            <a:ext cx="139661" cy="226148"/>
          </a:xfrm>
          <a:custGeom>
            <a:pathLst>
              <a:path w="139661" h="226148">
                <a:moveTo>
                  <a:pt x="97713" y="19786"/>
                </a:moveTo>
                <a:cubicBezTo>
                  <a:pt x="97878" y="19736"/>
                  <a:pt x="98030" y="19672"/>
                  <a:pt x="98195" y="19609"/>
                </a:cubicBezTo>
                <a:close/>
                <a:moveTo>
                  <a:pt x="97244" y="19938"/>
                </a:moveTo>
                <a:cubicBezTo>
                  <a:pt x="97066" y="19976"/>
                  <a:pt x="96913" y="20014"/>
                  <a:pt x="96748" y="20052"/>
                </a:cubicBezTo>
                <a:lnTo>
                  <a:pt x="96304" y="20141"/>
                </a:lnTo>
                <a:cubicBezTo>
                  <a:pt x="96748" y="20065"/>
                  <a:pt x="97218" y="19951"/>
                  <a:pt x="97713" y="19786"/>
                </a:cubicBezTo>
                <a:close/>
                <a:moveTo>
                  <a:pt x="96215" y="20154"/>
                </a:moveTo>
                <a:lnTo>
                  <a:pt x="95961" y="20192"/>
                </a:lnTo>
                <a:lnTo>
                  <a:pt x="96088" y="20179"/>
                </a:lnTo>
                <a:close/>
                <a:moveTo>
                  <a:pt x="84734" y="11697"/>
                </a:moveTo>
                <a:cubicBezTo>
                  <a:pt x="84124" y="7264"/>
                  <a:pt x="86588" y="2832"/>
                  <a:pt x="90944" y="1117"/>
                </a:cubicBezTo>
                <a:cubicBezTo>
                  <a:pt x="93776" y="0"/>
                  <a:pt x="95961" y="330"/>
                  <a:pt x="97498" y="762"/>
                </a:cubicBezTo>
                <a:cubicBezTo>
                  <a:pt x="99999" y="1460"/>
                  <a:pt x="101878" y="2883"/>
                  <a:pt x="103237" y="4953"/>
                </a:cubicBezTo>
                <a:cubicBezTo>
                  <a:pt x="103948" y="6032"/>
                  <a:pt x="104545" y="7391"/>
                  <a:pt x="104799" y="9068"/>
                </a:cubicBezTo>
                <a:cubicBezTo>
                  <a:pt x="104888" y="9753"/>
                  <a:pt x="104532" y="12103"/>
                  <a:pt x="104240" y="13754"/>
                </a:cubicBezTo>
                <a:cubicBezTo>
                  <a:pt x="105460" y="19774"/>
                  <a:pt x="107149" y="25691"/>
                  <a:pt x="108482" y="31685"/>
                </a:cubicBezTo>
                <a:cubicBezTo>
                  <a:pt x="113118" y="52577"/>
                  <a:pt x="114222" y="73037"/>
                  <a:pt x="116509" y="94347"/>
                </a:cubicBezTo>
                <a:cubicBezTo>
                  <a:pt x="119671" y="123494"/>
                  <a:pt x="118299" y="154609"/>
                  <a:pt x="126643" y="183006"/>
                </a:cubicBezTo>
                <a:cubicBezTo>
                  <a:pt x="127710" y="186613"/>
                  <a:pt x="134492" y="196189"/>
                  <a:pt x="137133" y="203516"/>
                </a:cubicBezTo>
                <a:cubicBezTo>
                  <a:pt x="139661" y="210463"/>
                  <a:pt x="138949" y="216483"/>
                  <a:pt x="136524" y="220128"/>
                </a:cubicBezTo>
                <a:cubicBezTo>
                  <a:pt x="135330" y="221919"/>
                  <a:pt x="133501" y="223608"/>
                  <a:pt x="130758" y="224700"/>
                </a:cubicBezTo>
                <a:cubicBezTo>
                  <a:pt x="128599" y="225564"/>
                  <a:pt x="125132" y="226148"/>
                  <a:pt x="120699" y="225957"/>
                </a:cubicBezTo>
                <a:cubicBezTo>
                  <a:pt x="110768" y="225538"/>
                  <a:pt x="93180" y="221487"/>
                  <a:pt x="80251" y="218287"/>
                </a:cubicBezTo>
                <a:lnTo>
                  <a:pt x="80073" y="218312"/>
                </a:lnTo>
                <a:cubicBezTo>
                  <a:pt x="77533" y="218540"/>
                  <a:pt x="75171" y="217944"/>
                  <a:pt x="73075" y="216470"/>
                </a:cubicBezTo>
                <a:cubicBezTo>
                  <a:pt x="69342" y="215531"/>
                  <a:pt x="66522" y="214794"/>
                  <a:pt x="65151" y="214489"/>
                </a:cubicBezTo>
                <a:cubicBezTo>
                  <a:pt x="53073" y="211733"/>
                  <a:pt x="41338" y="207923"/>
                  <a:pt x="29235" y="205332"/>
                </a:cubicBezTo>
                <a:cubicBezTo>
                  <a:pt x="26936" y="204837"/>
                  <a:pt x="24257" y="205396"/>
                  <a:pt x="21704" y="205498"/>
                </a:cubicBezTo>
                <a:cubicBezTo>
                  <a:pt x="18173" y="205637"/>
                  <a:pt x="14795" y="205383"/>
                  <a:pt x="11798" y="204393"/>
                </a:cubicBezTo>
                <a:cubicBezTo>
                  <a:pt x="12077" y="204482"/>
                  <a:pt x="12700" y="204621"/>
                  <a:pt x="12700" y="204621"/>
                </a:cubicBezTo>
                <a:cubicBezTo>
                  <a:pt x="12700" y="204621"/>
                  <a:pt x="4000" y="201840"/>
                  <a:pt x="2133" y="198106"/>
                </a:cubicBezTo>
                <a:cubicBezTo>
                  <a:pt x="1003" y="195846"/>
                  <a:pt x="0" y="191921"/>
                  <a:pt x="2883" y="187298"/>
                </a:cubicBezTo>
                <a:cubicBezTo>
                  <a:pt x="4000" y="185533"/>
                  <a:pt x="6832" y="182511"/>
                  <a:pt x="10630" y="179221"/>
                </a:cubicBezTo>
                <a:cubicBezTo>
                  <a:pt x="17043" y="173646"/>
                  <a:pt x="26708" y="166382"/>
                  <a:pt x="29718" y="163524"/>
                </a:cubicBezTo>
                <a:cubicBezTo>
                  <a:pt x="42761" y="151180"/>
                  <a:pt x="52298" y="138010"/>
                  <a:pt x="60426" y="121754"/>
                </a:cubicBezTo>
                <a:cubicBezTo>
                  <a:pt x="67589" y="107428"/>
                  <a:pt x="75450" y="91439"/>
                  <a:pt x="77838" y="75589"/>
                </a:cubicBezTo>
                <a:cubicBezTo>
                  <a:pt x="78816" y="68998"/>
                  <a:pt x="80124" y="63156"/>
                  <a:pt x="81826" y="56768"/>
                </a:cubicBezTo>
                <a:cubicBezTo>
                  <a:pt x="82105" y="54711"/>
                  <a:pt x="83134" y="47764"/>
                  <a:pt x="83845" y="46011"/>
                </a:cubicBezTo>
                <a:cubicBezTo>
                  <a:pt x="85039" y="43090"/>
                  <a:pt x="86906" y="41642"/>
                  <a:pt x="88100" y="40918"/>
                </a:cubicBezTo>
                <a:cubicBezTo>
                  <a:pt x="88709" y="40537"/>
                  <a:pt x="89319" y="40245"/>
                  <a:pt x="89941" y="40017"/>
                </a:cubicBezTo>
                <a:cubicBezTo>
                  <a:pt x="89662" y="38670"/>
                  <a:pt x="89395" y="37324"/>
                  <a:pt x="89077" y="35991"/>
                </a:cubicBezTo>
                <a:cubicBezTo>
                  <a:pt x="87604" y="29323"/>
                  <a:pt x="85725" y="22745"/>
                  <a:pt x="84442" y="16040"/>
                </a:cubicBezTo>
                <a:cubicBezTo>
                  <a:pt x="84264" y="15151"/>
                  <a:pt x="84480" y="13322"/>
                  <a:pt x="84734" y="1169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 rot="0" flipH="0" flipV="0">
            <a:off x="7672433" y="8889073"/>
            <a:ext cx="149745" cy="237235"/>
          </a:xfrm>
          <a:custGeom>
            <a:pathLst>
              <a:path w="149745" h="237235">
                <a:moveTo>
                  <a:pt x="15087" y="20307"/>
                </a:moveTo>
                <a:cubicBezTo>
                  <a:pt x="14198" y="20586"/>
                  <a:pt x="13284" y="20726"/>
                  <a:pt x="12395" y="20751"/>
                </a:cubicBezTo>
                <a:cubicBezTo>
                  <a:pt x="13182" y="20751"/>
                  <a:pt x="14072" y="20637"/>
                  <a:pt x="15087" y="20307"/>
                </a:cubicBezTo>
                <a:moveTo>
                  <a:pt x="2197" y="10782"/>
                </a:moveTo>
                <a:cubicBezTo>
                  <a:pt x="2222" y="6769"/>
                  <a:pt x="4686" y="3010"/>
                  <a:pt x="8649" y="1524"/>
                </a:cubicBezTo>
                <a:cubicBezTo>
                  <a:pt x="12713" y="0"/>
                  <a:pt x="15277" y="1067"/>
                  <a:pt x="16458" y="1575"/>
                </a:cubicBezTo>
                <a:cubicBezTo>
                  <a:pt x="19595" y="2896"/>
                  <a:pt x="21576" y="5182"/>
                  <a:pt x="22338" y="8598"/>
                </a:cubicBezTo>
                <a:cubicBezTo>
                  <a:pt x="22592" y="9703"/>
                  <a:pt x="22745" y="11100"/>
                  <a:pt x="22402" y="12815"/>
                </a:cubicBezTo>
                <a:cubicBezTo>
                  <a:pt x="22325" y="13195"/>
                  <a:pt x="21703" y="14199"/>
                  <a:pt x="21398" y="15774"/>
                </a:cubicBezTo>
                <a:cubicBezTo>
                  <a:pt x="20192" y="22440"/>
                  <a:pt x="21348" y="28422"/>
                  <a:pt x="23634" y="34772"/>
                </a:cubicBezTo>
                <a:cubicBezTo>
                  <a:pt x="29247" y="50393"/>
                  <a:pt x="40461" y="65430"/>
                  <a:pt x="52120" y="77088"/>
                </a:cubicBezTo>
                <a:cubicBezTo>
                  <a:pt x="97027" y="122008"/>
                  <a:pt x="143979" y="156870"/>
                  <a:pt x="149313" y="226148"/>
                </a:cubicBezTo>
                <a:cubicBezTo>
                  <a:pt x="149745" y="231609"/>
                  <a:pt x="145642" y="236397"/>
                  <a:pt x="140182" y="236803"/>
                </a:cubicBezTo>
                <a:cubicBezTo>
                  <a:pt x="134708" y="237235"/>
                  <a:pt x="129933" y="233133"/>
                  <a:pt x="129514" y="227672"/>
                </a:cubicBezTo>
                <a:cubicBezTo>
                  <a:pt x="124586" y="163702"/>
                  <a:pt x="79552" y="132613"/>
                  <a:pt x="38073" y="91134"/>
                </a:cubicBezTo>
                <a:cubicBezTo>
                  <a:pt x="24434" y="77495"/>
                  <a:pt x="11531" y="59765"/>
                  <a:pt x="4940" y="41490"/>
                </a:cubicBezTo>
                <a:cubicBezTo>
                  <a:pt x="1435" y="31736"/>
                  <a:pt x="0" y="22478"/>
                  <a:pt x="1867" y="12230"/>
                </a:cubicBezTo>
                <a:cubicBezTo>
                  <a:pt x="1956" y="11748"/>
                  <a:pt x="2070" y="11252"/>
                  <a:pt x="2197" y="1078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 rot="0" flipH="0" flipV="0">
            <a:off x="7675582" y="8911071"/>
            <a:ext cx="103059" cy="135673"/>
          </a:xfrm>
          <a:custGeom>
            <a:pathLst>
              <a:path w="103059" h="135673">
                <a:moveTo>
                  <a:pt x="2412" y="15722"/>
                </a:moveTo>
                <a:cubicBezTo>
                  <a:pt x="14311" y="39877"/>
                  <a:pt x="20496" y="68604"/>
                  <a:pt x="36511" y="90842"/>
                </a:cubicBezTo>
                <a:cubicBezTo>
                  <a:pt x="41705" y="98068"/>
                  <a:pt x="52589" y="105231"/>
                  <a:pt x="63435" y="112343"/>
                </a:cubicBezTo>
                <a:cubicBezTo>
                  <a:pt x="71512" y="117652"/>
                  <a:pt x="79793" y="122668"/>
                  <a:pt x="82841" y="128777"/>
                </a:cubicBezTo>
                <a:cubicBezTo>
                  <a:pt x="85292" y="133692"/>
                  <a:pt x="91261" y="135673"/>
                  <a:pt x="96163" y="133222"/>
                </a:cubicBezTo>
                <a:cubicBezTo>
                  <a:pt x="101078" y="130771"/>
                  <a:pt x="103059" y="124802"/>
                  <a:pt x="100595" y="119900"/>
                </a:cubicBezTo>
                <a:cubicBezTo>
                  <a:pt x="97065" y="112813"/>
                  <a:pt x="89356" y="105980"/>
                  <a:pt x="80288" y="99719"/>
                </a:cubicBezTo>
                <a:cubicBezTo>
                  <a:pt x="70014" y="92633"/>
                  <a:pt x="57707" y="86308"/>
                  <a:pt x="52615" y="79234"/>
                </a:cubicBezTo>
                <a:cubicBezTo>
                  <a:pt x="37248" y="57873"/>
                  <a:pt x="31660" y="30149"/>
                  <a:pt x="20230" y="6947"/>
                </a:cubicBezTo>
                <a:cubicBezTo>
                  <a:pt x="17817" y="2032"/>
                  <a:pt x="11848" y="0"/>
                  <a:pt x="6920" y="2426"/>
                </a:cubicBezTo>
                <a:cubicBezTo>
                  <a:pt x="2019" y="4851"/>
                  <a:pt x="0" y="10808"/>
                  <a:pt x="2412" y="1572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 rot="0" flipH="0" flipV="0">
            <a:off x="7915996" y="8975248"/>
            <a:ext cx="88327" cy="69836"/>
          </a:xfrm>
          <a:custGeom>
            <a:pathLst>
              <a:path w="88327" h="69836">
                <a:moveTo>
                  <a:pt x="21183" y="32613"/>
                </a:moveTo>
                <a:cubicBezTo>
                  <a:pt x="20866" y="33298"/>
                  <a:pt x="20663" y="34009"/>
                  <a:pt x="20587" y="34772"/>
                </a:cubicBezTo>
                <a:cubicBezTo>
                  <a:pt x="20485" y="35889"/>
                  <a:pt x="20650" y="37007"/>
                  <a:pt x="21069" y="38137"/>
                </a:cubicBezTo>
                <a:cubicBezTo>
                  <a:pt x="20866" y="36295"/>
                  <a:pt x="20917" y="34454"/>
                  <a:pt x="21183" y="32613"/>
                </a:cubicBezTo>
                <a:moveTo>
                  <a:pt x="56463" y="57987"/>
                </a:moveTo>
                <a:cubicBezTo>
                  <a:pt x="53948" y="59943"/>
                  <a:pt x="51307" y="61708"/>
                  <a:pt x="48615" y="63169"/>
                </a:cubicBezTo>
                <a:cubicBezTo>
                  <a:pt x="37413" y="69265"/>
                  <a:pt x="25640" y="69836"/>
                  <a:pt x="17488" y="63499"/>
                </a:cubicBezTo>
                <a:cubicBezTo>
                  <a:pt x="3873" y="52907"/>
                  <a:pt x="0" y="42036"/>
                  <a:pt x="813" y="33019"/>
                </a:cubicBezTo>
                <a:cubicBezTo>
                  <a:pt x="1994" y="19621"/>
                  <a:pt x="14783" y="7912"/>
                  <a:pt x="31114" y="3404"/>
                </a:cubicBezTo>
                <a:cubicBezTo>
                  <a:pt x="43382" y="0"/>
                  <a:pt x="56971" y="775"/>
                  <a:pt x="67334" y="6350"/>
                </a:cubicBezTo>
                <a:cubicBezTo>
                  <a:pt x="69531" y="7328"/>
                  <a:pt x="71513" y="8649"/>
                  <a:pt x="73227" y="10363"/>
                </a:cubicBezTo>
                <a:cubicBezTo>
                  <a:pt x="75094" y="11951"/>
                  <a:pt x="76783" y="13767"/>
                  <a:pt x="78244" y="15811"/>
                </a:cubicBezTo>
                <a:cubicBezTo>
                  <a:pt x="88327" y="29921"/>
                  <a:pt x="79120" y="47306"/>
                  <a:pt x="63219" y="55295"/>
                </a:cubicBezTo>
                <a:cubicBezTo>
                  <a:pt x="61022" y="56400"/>
                  <a:pt x="58762" y="57301"/>
                  <a:pt x="56463" y="5798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 rot="0" flipH="0" flipV="0">
            <a:off x="7871353" y="8968251"/>
            <a:ext cx="191477" cy="387273"/>
          </a:xfrm>
          <a:custGeom>
            <a:pathLst>
              <a:path w="191477" h="387273">
                <a:moveTo>
                  <a:pt x="156438" y="121272"/>
                </a:moveTo>
                <a:cubicBezTo>
                  <a:pt x="155448" y="128206"/>
                  <a:pt x="155486" y="135584"/>
                  <a:pt x="159778" y="144868"/>
                </a:cubicBezTo>
                <a:cubicBezTo>
                  <a:pt x="160057" y="145490"/>
                  <a:pt x="160349" y="146113"/>
                  <a:pt x="160629" y="146735"/>
                </a:cubicBezTo>
                <a:cubicBezTo>
                  <a:pt x="159422" y="138302"/>
                  <a:pt x="158152" y="129730"/>
                  <a:pt x="156438" y="121272"/>
                </a:cubicBezTo>
                <a:moveTo>
                  <a:pt x="161606" y="323138"/>
                </a:moveTo>
                <a:cubicBezTo>
                  <a:pt x="152578" y="331812"/>
                  <a:pt x="141808" y="338759"/>
                  <a:pt x="130378" y="343560"/>
                </a:cubicBezTo>
                <a:cubicBezTo>
                  <a:pt x="125196" y="345744"/>
                  <a:pt x="119647" y="347230"/>
                  <a:pt x="113843" y="348119"/>
                </a:cubicBezTo>
                <a:cubicBezTo>
                  <a:pt x="117348" y="352297"/>
                  <a:pt x="120548" y="356234"/>
                  <a:pt x="123609" y="359574"/>
                </a:cubicBezTo>
                <a:cubicBezTo>
                  <a:pt x="126797" y="363041"/>
                  <a:pt x="129273" y="366115"/>
                  <a:pt x="132524" y="366496"/>
                </a:cubicBezTo>
                <a:cubicBezTo>
                  <a:pt x="133896" y="366648"/>
                  <a:pt x="135204" y="365835"/>
                  <a:pt x="136830" y="364654"/>
                </a:cubicBezTo>
                <a:cubicBezTo>
                  <a:pt x="140322" y="362102"/>
                  <a:pt x="144107" y="357809"/>
                  <a:pt x="148577" y="351561"/>
                </a:cubicBezTo>
                <a:cubicBezTo>
                  <a:pt x="154381" y="343433"/>
                  <a:pt x="158635" y="333781"/>
                  <a:pt x="161606" y="323138"/>
                </a:cubicBezTo>
                <a:moveTo>
                  <a:pt x="131610" y="82423"/>
                </a:moveTo>
                <a:cubicBezTo>
                  <a:pt x="130645" y="82372"/>
                  <a:pt x="128727" y="82284"/>
                  <a:pt x="127381" y="82385"/>
                </a:cubicBezTo>
                <a:cubicBezTo>
                  <a:pt x="120434" y="82919"/>
                  <a:pt x="112344" y="84989"/>
                  <a:pt x="109042" y="85497"/>
                </a:cubicBezTo>
                <a:cubicBezTo>
                  <a:pt x="84709" y="89243"/>
                  <a:pt x="62052" y="85840"/>
                  <a:pt x="45580" y="66370"/>
                </a:cubicBezTo>
                <a:cubicBezTo>
                  <a:pt x="25476" y="42621"/>
                  <a:pt x="38290" y="1766"/>
                  <a:pt x="71933" y="242"/>
                </a:cubicBezTo>
                <a:cubicBezTo>
                  <a:pt x="77406" y="0"/>
                  <a:pt x="82055" y="4242"/>
                  <a:pt x="82309" y="9716"/>
                </a:cubicBezTo>
                <a:cubicBezTo>
                  <a:pt x="82550" y="15189"/>
                  <a:pt x="78308" y="19838"/>
                  <a:pt x="72834" y="20092"/>
                </a:cubicBezTo>
                <a:cubicBezTo>
                  <a:pt x="56020" y="20841"/>
                  <a:pt x="50698" y="41669"/>
                  <a:pt x="60744" y="53543"/>
                </a:cubicBezTo>
                <a:cubicBezTo>
                  <a:pt x="72415" y="67323"/>
                  <a:pt x="88786" y="68517"/>
                  <a:pt x="106019" y="65862"/>
                </a:cubicBezTo>
                <a:cubicBezTo>
                  <a:pt x="107391" y="65646"/>
                  <a:pt x="109512" y="65215"/>
                  <a:pt x="112014" y="64732"/>
                </a:cubicBezTo>
                <a:cubicBezTo>
                  <a:pt x="111798" y="62751"/>
                  <a:pt x="112217" y="60414"/>
                  <a:pt x="113932" y="57912"/>
                </a:cubicBezTo>
                <a:cubicBezTo>
                  <a:pt x="115329" y="55893"/>
                  <a:pt x="121640" y="49289"/>
                  <a:pt x="127432" y="47587"/>
                </a:cubicBezTo>
                <a:cubicBezTo>
                  <a:pt x="132537" y="46088"/>
                  <a:pt x="137414" y="46965"/>
                  <a:pt x="141402" y="50965"/>
                </a:cubicBezTo>
                <a:cubicBezTo>
                  <a:pt x="141491" y="51054"/>
                  <a:pt x="141999" y="51753"/>
                  <a:pt x="142786" y="52908"/>
                </a:cubicBezTo>
                <a:cubicBezTo>
                  <a:pt x="146609" y="55271"/>
                  <a:pt x="149987" y="59055"/>
                  <a:pt x="152552" y="62179"/>
                </a:cubicBezTo>
                <a:cubicBezTo>
                  <a:pt x="164908" y="77292"/>
                  <a:pt x="171449" y="95974"/>
                  <a:pt x="175538" y="115469"/>
                </a:cubicBezTo>
                <a:cubicBezTo>
                  <a:pt x="179310" y="133476"/>
                  <a:pt x="181025" y="152158"/>
                  <a:pt x="184111" y="168846"/>
                </a:cubicBezTo>
                <a:cubicBezTo>
                  <a:pt x="186282" y="180542"/>
                  <a:pt x="191477" y="193382"/>
                  <a:pt x="191477" y="205371"/>
                </a:cubicBezTo>
                <a:cubicBezTo>
                  <a:pt x="191477" y="210857"/>
                  <a:pt x="187032" y="215302"/>
                  <a:pt x="181558" y="215302"/>
                </a:cubicBezTo>
                <a:lnTo>
                  <a:pt x="181330" y="215302"/>
                </a:lnTo>
                <a:cubicBezTo>
                  <a:pt x="185203" y="235686"/>
                  <a:pt x="187438" y="257123"/>
                  <a:pt x="187235" y="277735"/>
                </a:cubicBezTo>
                <a:cubicBezTo>
                  <a:pt x="186905" y="310667"/>
                  <a:pt x="180212" y="341426"/>
                  <a:pt x="164731" y="363105"/>
                </a:cubicBezTo>
                <a:cubicBezTo>
                  <a:pt x="150889" y="382485"/>
                  <a:pt x="139382" y="387273"/>
                  <a:pt x="130251" y="386219"/>
                </a:cubicBezTo>
                <a:cubicBezTo>
                  <a:pt x="124181" y="385520"/>
                  <a:pt x="118275" y="382193"/>
                  <a:pt x="112433" y="376567"/>
                </a:cubicBezTo>
                <a:cubicBezTo>
                  <a:pt x="106312" y="370649"/>
                  <a:pt x="99860" y="361822"/>
                  <a:pt x="91694" y="352907"/>
                </a:cubicBezTo>
                <a:cubicBezTo>
                  <a:pt x="90106" y="351192"/>
                  <a:pt x="88163" y="349757"/>
                  <a:pt x="86004" y="348538"/>
                </a:cubicBezTo>
                <a:cubicBezTo>
                  <a:pt x="67716" y="346671"/>
                  <a:pt x="49301" y="341223"/>
                  <a:pt x="34582" y="335190"/>
                </a:cubicBezTo>
                <a:lnTo>
                  <a:pt x="24524" y="333146"/>
                </a:lnTo>
                <a:cubicBezTo>
                  <a:pt x="18186" y="331837"/>
                  <a:pt x="11417" y="329971"/>
                  <a:pt x="7556" y="327774"/>
                </a:cubicBezTo>
                <a:cubicBezTo>
                  <a:pt x="2032" y="324611"/>
                  <a:pt x="0" y="320065"/>
                  <a:pt x="0" y="316064"/>
                </a:cubicBezTo>
                <a:cubicBezTo>
                  <a:pt x="0" y="312038"/>
                  <a:pt x="1752" y="309282"/>
                  <a:pt x="4458" y="307326"/>
                </a:cubicBezTo>
                <a:cubicBezTo>
                  <a:pt x="5702" y="306437"/>
                  <a:pt x="7302" y="305688"/>
                  <a:pt x="9233" y="305371"/>
                </a:cubicBezTo>
                <a:cubicBezTo>
                  <a:pt x="11011" y="305066"/>
                  <a:pt x="13805" y="305358"/>
                  <a:pt x="15494" y="305536"/>
                </a:cubicBezTo>
                <a:cubicBezTo>
                  <a:pt x="23914" y="306374"/>
                  <a:pt x="32118" y="309397"/>
                  <a:pt x="40284" y="312800"/>
                </a:cubicBezTo>
                <a:cubicBezTo>
                  <a:pt x="46965" y="315569"/>
                  <a:pt x="53619" y="318629"/>
                  <a:pt x="60503" y="320115"/>
                </a:cubicBezTo>
                <a:cubicBezTo>
                  <a:pt x="69850" y="322147"/>
                  <a:pt x="81674" y="324764"/>
                  <a:pt x="91770" y="329463"/>
                </a:cubicBezTo>
                <a:cubicBezTo>
                  <a:pt x="102730" y="330199"/>
                  <a:pt x="113398" y="329158"/>
                  <a:pt x="122669" y="325259"/>
                </a:cubicBezTo>
                <a:cubicBezTo>
                  <a:pt x="142799" y="316788"/>
                  <a:pt x="160794" y="300240"/>
                  <a:pt x="165988" y="278396"/>
                </a:cubicBezTo>
                <a:cubicBezTo>
                  <a:pt x="167309" y="272846"/>
                  <a:pt x="165670" y="263435"/>
                  <a:pt x="163041" y="252323"/>
                </a:cubicBezTo>
                <a:cubicBezTo>
                  <a:pt x="156007" y="222630"/>
                  <a:pt x="140094" y="182651"/>
                  <a:pt x="131394" y="165264"/>
                </a:cubicBezTo>
                <a:cubicBezTo>
                  <a:pt x="129984" y="162432"/>
                  <a:pt x="129197" y="158775"/>
                  <a:pt x="129273" y="154342"/>
                </a:cubicBezTo>
                <a:cubicBezTo>
                  <a:pt x="129400" y="147929"/>
                  <a:pt x="131496" y="139090"/>
                  <a:pt x="133706" y="129311"/>
                </a:cubicBezTo>
                <a:cubicBezTo>
                  <a:pt x="135725" y="120409"/>
                  <a:pt x="137833" y="110592"/>
                  <a:pt x="137668" y="101308"/>
                </a:cubicBezTo>
                <a:cubicBezTo>
                  <a:pt x="137566" y="94336"/>
                  <a:pt x="136182" y="87656"/>
                  <a:pt x="131610" y="824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 rot="0" flipH="0" flipV="0">
            <a:off x="8015457" y="9062033"/>
            <a:ext cx="32308" cy="101865"/>
          </a:xfrm>
          <a:custGeom>
            <a:pathLst>
              <a:path w="32308" h="101865">
                <a:moveTo>
                  <a:pt x="17729" y="16979"/>
                </a:moveTo>
                <a:lnTo>
                  <a:pt x="17463" y="17258"/>
                </a:lnTo>
                <a:lnTo>
                  <a:pt x="17666" y="17055"/>
                </a:lnTo>
                <a:close/>
                <a:moveTo>
                  <a:pt x="17399" y="17321"/>
                </a:moveTo>
                <a:cubicBezTo>
                  <a:pt x="16942" y="17779"/>
                  <a:pt x="16434" y="18185"/>
                  <a:pt x="15913" y="18528"/>
                </a:cubicBezTo>
                <a:cubicBezTo>
                  <a:pt x="16409" y="18223"/>
                  <a:pt x="16917" y="17829"/>
                  <a:pt x="17399" y="17321"/>
                </a:cubicBezTo>
                <a:moveTo>
                  <a:pt x="902" y="13081"/>
                </a:moveTo>
                <a:cubicBezTo>
                  <a:pt x="0" y="10033"/>
                  <a:pt x="572" y="6604"/>
                  <a:pt x="2744" y="3962"/>
                </a:cubicBezTo>
                <a:cubicBezTo>
                  <a:pt x="5880" y="127"/>
                  <a:pt x="9220" y="0"/>
                  <a:pt x="10922" y="12"/>
                </a:cubicBezTo>
                <a:cubicBezTo>
                  <a:pt x="14605" y="50"/>
                  <a:pt x="18135" y="1536"/>
                  <a:pt x="20103" y="6184"/>
                </a:cubicBezTo>
                <a:cubicBezTo>
                  <a:pt x="20535" y="7162"/>
                  <a:pt x="21069" y="8966"/>
                  <a:pt x="20967" y="11392"/>
                </a:cubicBezTo>
                <a:cubicBezTo>
                  <a:pt x="20916" y="12496"/>
                  <a:pt x="20573" y="15570"/>
                  <a:pt x="20497" y="16319"/>
                </a:cubicBezTo>
                <a:cubicBezTo>
                  <a:pt x="21462" y="22782"/>
                  <a:pt x="22935" y="29170"/>
                  <a:pt x="24244" y="35584"/>
                </a:cubicBezTo>
                <a:cubicBezTo>
                  <a:pt x="28104" y="54532"/>
                  <a:pt x="32308" y="72541"/>
                  <a:pt x="32308" y="91934"/>
                </a:cubicBezTo>
                <a:cubicBezTo>
                  <a:pt x="32308" y="97408"/>
                  <a:pt x="27863" y="101865"/>
                  <a:pt x="22377" y="101865"/>
                </a:cubicBezTo>
                <a:cubicBezTo>
                  <a:pt x="16904" y="101865"/>
                  <a:pt x="12446" y="97408"/>
                  <a:pt x="12446" y="91934"/>
                </a:cubicBezTo>
                <a:cubicBezTo>
                  <a:pt x="12446" y="73900"/>
                  <a:pt x="8382" y="57174"/>
                  <a:pt x="4776" y="39559"/>
                </a:cubicBezTo>
                <a:cubicBezTo>
                  <a:pt x="3366" y="32612"/>
                  <a:pt x="1778" y="25703"/>
                  <a:pt x="762" y="18706"/>
                </a:cubicBezTo>
                <a:cubicBezTo>
                  <a:pt x="597" y="17614"/>
                  <a:pt x="750" y="15049"/>
                  <a:pt x="902" y="1308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 rot="0" flipH="0" flipV="0">
            <a:off x="7936117" y="9031679"/>
            <a:ext cx="137247" cy="332269"/>
          </a:xfrm>
          <a:custGeom>
            <a:pathLst>
              <a:path w="137247" h="332269">
                <a:moveTo>
                  <a:pt x="107784" y="275704"/>
                </a:moveTo>
                <a:cubicBezTo>
                  <a:pt x="104292" y="279107"/>
                  <a:pt x="99860" y="282612"/>
                  <a:pt x="95262" y="286219"/>
                </a:cubicBezTo>
                <a:cubicBezTo>
                  <a:pt x="96761" y="287819"/>
                  <a:pt x="97891" y="290029"/>
                  <a:pt x="97891" y="293255"/>
                </a:cubicBezTo>
                <a:cubicBezTo>
                  <a:pt x="97891" y="293585"/>
                  <a:pt x="97904" y="294157"/>
                  <a:pt x="97790" y="294893"/>
                </a:cubicBezTo>
                <a:cubicBezTo>
                  <a:pt x="102057" y="290054"/>
                  <a:pt x="105270" y="283387"/>
                  <a:pt x="107784" y="275704"/>
                </a:cubicBezTo>
                <a:moveTo>
                  <a:pt x="61696" y="20752"/>
                </a:moveTo>
                <a:cubicBezTo>
                  <a:pt x="57416" y="20003"/>
                  <a:pt x="53987" y="16485"/>
                  <a:pt x="53543" y="11951"/>
                </a:cubicBezTo>
                <a:cubicBezTo>
                  <a:pt x="52997" y="6503"/>
                  <a:pt x="56972" y="1626"/>
                  <a:pt x="62433" y="1080"/>
                </a:cubicBezTo>
                <a:cubicBezTo>
                  <a:pt x="73355" y="0"/>
                  <a:pt x="81521" y="8738"/>
                  <a:pt x="82461" y="25819"/>
                </a:cubicBezTo>
                <a:cubicBezTo>
                  <a:pt x="83210" y="39764"/>
                  <a:pt x="80149" y="60224"/>
                  <a:pt x="78067" y="76315"/>
                </a:cubicBezTo>
                <a:cubicBezTo>
                  <a:pt x="76962" y="84836"/>
                  <a:pt x="75730" y="91783"/>
                  <a:pt x="76555" y="94679"/>
                </a:cubicBezTo>
                <a:cubicBezTo>
                  <a:pt x="80162" y="107353"/>
                  <a:pt x="86741" y="119583"/>
                  <a:pt x="91363" y="131902"/>
                </a:cubicBezTo>
                <a:cubicBezTo>
                  <a:pt x="98221" y="150203"/>
                  <a:pt x="106426" y="169088"/>
                  <a:pt x="111594" y="187948"/>
                </a:cubicBezTo>
                <a:cubicBezTo>
                  <a:pt x="111390" y="185623"/>
                  <a:pt x="111149" y="183363"/>
                  <a:pt x="110857" y="181204"/>
                </a:cubicBezTo>
                <a:cubicBezTo>
                  <a:pt x="110514" y="178486"/>
                  <a:pt x="108761" y="164249"/>
                  <a:pt x="106172" y="154089"/>
                </a:cubicBezTo>
                <a:cubicBezTo>
                  <a:pt x="105829" y="152730"/>
                  <a:pt x="105308" y="151143"/>
                  <a:pt x="104863" y="149898"/>
                </a:cubicBezTo>
                <a:cubicBezTo>
                  <a:pt x="104152" y="149289"/>
                  <a:pt x="103238" y="148476"/>
                  <a:pt x="102882" y="148095"/>
                </a:cubicBezTo>
                <a:cubicBezTo>
                  <a:pt x="101447" y="146558"/>
                  <a:pt x="100749" y="145047"/>
                  <a:pt x="100406" y="144006"/>
                </a:cubicBezTo>
                <a:cubicBezTo>
                  <a:pt x="99123" y="140119"/>
                  <a:pt x="100114" y="137008"/>
                  <a:pt x="102108" y="134531"/>
                </a:cubicBezTo>
                <a:cubicBezTo>
                  <a:pt x="103289" y="133045"/>
                  <a:pt x="105498" y="130709"/>
                  <a:pt x="110222" y="130709"/>
                </a:cubicBezTo>
                <a:cubicBezTo>
                  <a:pt x="113829" y="130709"/>
                  <a:pt x="119302" y="133020"/>
                  <a:pt x="122503" y="140284"/>
                </a:cubicBezTo>
                <a:lnTo>
                  <a:pt x="122706" y="140767"/>
                </a:lnTo>
                <a:cubicBezTo>
                  <a:pt x="124116" y="143726"/>
                  <a:pt x="124852" y="147003"/>
                  <a:pt x="126326" y="149949"/>
                </a:cubicBezTo>
                <a:cubicBezTo>
                  <a:pt x="131190" y="159690"/>
                  <a:pt x="134123" y="169228"/>
                  <a:pt x="135177" y="180302"/>
                </a:cubicBezTo>
                <a:cubicBezTo>
                  <a:pt x="136968" y="198984"/>
                  <a:pt x="137247" y="232728"/>
                  <a:pt x="131698" y="261785"/>
                </a:cubicBezTo>
                <a:cubicBezTo>
                  <a:pt x="127646" y="282892"/>
                  <a:pt x="120217" y="301497"/>
                  <a:pt x="109092" y="311708"/>
                </a:cubicBezTo>
                <a:cubicBezTo>
                  <a:pt x="101574" y="318591"/>
                  <a:pt x="91287" y="325742"/>
                  <a:pt x="80479" y="329158"/>
                </a:cubicBezTo>
                <a:cubicBezTo>
                  <a:pt x="72161" y="331787"/>
                  <a:pt x="63550" y="332269"/>
                  <a:pt x="55346" y="329526"/>
                </a:cubicBezTo>
                <a:cubicBezTo>
                  <a:pt x="52552" y="328612"/>
                  <a:pt x="49022" y="325957"/>
                  <a:pt x="45936" y="321754"/>
                </a:cubicBezTo>
                <a:cubicBezTo>
                  <a:pt x="43154" y="317994"/>
                  <a:pt x="40373" y="312470"/>
                  <a:pt x="38227" y="309155"/>
                </a:cubicBezTo>
                <a:cubicBezTo>
                  <a:pt x="36652" y="307758"/>
                  <a:pt x="35039" y="306399"/>
                  <a:pt x="33083" y="305409"/>
                </a:cubicBezTo>
                <a:cubicBezTo>
                  <a:pt x="32207" y="304977"/>
                  <a:pt x="30467" y="304101"/>
                  <a:pt x="30467" y="304101"/>
                </a:cubicBezTo>
                <a:cubicBezTo>
                  <a:pt x="28689" y="303224"/>
                  <a:pt x="27305" y="301878"/>
                  <a:pt x="26378" y="300303"/>
                </a:cubicBezTo>
                <a:cubicBezTo>
                  <a:pt x="24587" y="299326"/>
                  <a:pt x="22821" y="298373"/>
                  <a:pt x="21056" y="297433"/>
                </a:cubicBezTo>
                <a:cubicBezTo>
                  <a:pt x="13982" y="293661"/>
                  <a:pt x="3137" y="281380"/>
                  <a:pt x="3137" y="281380"/>
                </a:cubicBezTo>
                <a:cubicBezTo>
                  <a:pt x="520" y="278345"/>
                  <a:pt x="0" y="274015"/>
                  <a:pt x="1803" y="270434"/>
                </a:cubicBezTo>
                <a:cubicBezTo>
                  <a:pt x="3619" y="266853"/>
                  <a:pt x="7416" y="264706"/>
                  <a:pt x="11404" y="265011"/>
                </a:cubicBezTo>
                <a:cubicBezTo>
                  <a:pt x="11404" y="265011"/>
                  <a:pt x="18478" y="265887"/>
                  <a:pt x="21488" y="267602"/>
                </a:cubicBezTo>
                <a:cubicBezTo>
                  <a:pt x="26174" y="270282"/>
                  <a:pt x="30924" y="273939"/>
                  <a:pt x="35826" y="277037"/>
                </a:cubicBezTo>
                <a:cubicBezTo>
                  <a:pt x="39154" y="279145"/>
                  <a:pt x="42468" y="281126"/>
                  <a:pt x="46101" y="281380"/>
                </a:cubicBezTo>
                <a:cubicBezTo>
                  <a:pt x="61950" y="282511"/>
                  <a:pt x="72618" y="276719"/>
                  <a:pt x="82169" y="264782"/>
                </a:cubicBezTo>
                <a:cubicBezTo>
                  <a:pt x="97205" y="245987"/>
                  <a:pt x="98971" y="225946"/>
                  <a:pt x="95326" y="205715"/>
                </a:cubicBezTo>
                <a:cubicBezTo>
                  <a:pt x="91275" y="183312"/>
                  <a:pt x="80949" y="160681"/>
                  <a:pt x="72771" y="138887"/>
                </a:cubicBezTo>
                <a:cubicBezTo>
                  <a:pt x="67957" y="126060"/>
                  <a:pt x="61214" y="113310"/>
                  <a:pt x="57442" y="100127"/>
                </a:cubicBezTo>
                <a:cubicBezTo>
                  <a:pt x="56616" y="97181"/>
                  <a:pt x="56438" y="91554"/>
                  <a:pt x="57137" y="84328"/>
                </a:cubicBezTo>
                <a:cubicBezTo>
                  <a:pt x="58369" y="71514"/>
                  <a:pt x="61785" y="52083"/>
                  <a:pt x="62560" y="36398"/>
                </a:cubicBezTo>
                <a:cubicBezTo>
                  <a:pt x="62801" y="31750"/>
                  <a:pt x="62814" y="27483"/>
                  <a:pt x="62369" y="23914"/>
                </a:cubicBezTo>
                <a:cubicBezTo>
                  <a:pt x="62242" y="22886"/>
                  <a:pt x="61938" y="21654"/>
                  <a:pt x="61696" y="2075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 rot="0" flipH="0" flipV="0">
            <a:off x="8033685" y="9095903"/>
            <a:ext cx="26694" cy="92340"/>
          </a:xfrm>
          <a:custGeom>
            <a:pathLst>
              <a:path w="26694" h="92340">
                <a:moveTo>
                  <a:pt x="18351" y="18630"/>
                </a:moveTo>
                <a:cubicBezTo>
                  <a:pt x="16624" y="19747"/>
                  <a:pt x="14541" y="20331"/>
                  <a:pt x="12357" y="20204"/>
                </a:cubicBezTo>
                <a:cubicBezTo>
                  <a:pt x="14681" y="20369"/>
                  <a:pt x="16675" y="19849"/>
                  <a:pt x="18351" y="18630"/>
                </a:cubicBezTo>
                <a:moveTo>
                  <a:pt x="22567" y="12827"/>
                </a:moveTo>
                <a:cubicBezTo>
                  <a:pt x="22745" y="13792"/>
                  <a:pt x="22948" y="15011"/>
                  <a:pt x="23050" y="15506"/>
                </a:cubicBezTo>
                <a:cubicBezTo>
                  <a:pt x="25031" y="25411"/>
                  <a:pt x="25323" y="24941"/>
                  <a:pt x="25856" y="35292"/>
                </a:cubicBezTo>
                <a:cubicBezTo>
                  <a:pt x="26694" y="51637"/>
                  <a:pt x="23164" y="67245"/>
                  <a:pt x="20497" y="83285"/>
                </a:cubicBezTo>
                <a:cubicBezTo>
                  <a:pt x="19595" y="88695"/>
                  <a:pt x="14465" y="92340"/>
                  <a:pt x="9068" y="91439"/>
                </a:cubicBezTo>
                <a:cubicBezTo>
                  <a:pt x="3658" y="90550"/>
                  <a:pt x="0" y="85419"/>
                  <a:pt x="902" y="80009"/>
                </a:cubicBezTo>
                <a:cubicBezTo>
                  <a:pt x="3327" y="65404"/>
                  <a:pt x="6794" y="51205"/>
                  <a:pt x="6020" y="36308"/>
                </a:cubicBezTo>
                <a:cubicBezTo>
                  <a:pt x="5563" y="27456"/>
                  <a:pt x="5271" y="27875"/>
                  <a:pt x="3581" y="19404"/>
                </a:cubicBezTo>
                <a:cubicBezTo>
                  <a:pt x="3200" y="17487"/>
                  <a:pt x="2362" y="12979"/>
                  <a:pt x="2502" y="10693"/>
                </a:cubicBezTo>
                <a:cubicBezTo>
                  <a:pt x="2705" y="7277"/>
                  <a:pt x="4153" y="4965"/>
                  <a:pt x="5385" y="3645"/>
                </a:cubicBezTo>
                <a:cubicBezTo>
                  <a:pt x="7645" y="1193"/>
                  <a:pt x="10528" y="0"/>
                  <a:pt x="14122" y="419"/>
                </a:cubicBezTo>
                <a:cubicBezTo>
                  <a:pt x="19570" y="1054"/>
                  <a:pt x="23469" y="5994"/>
                  <a:pt x="22846" y="11442"/>
                </a:cubicBezTo>
                <a:cubicBezTo>
                  <a:pt x="22783" y="11912"/>
                  <a:pt x="22694" y="12382"/>
                  <a:pt x="22567" y="1282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 rot="0" flipH="0" flipV="0">
            <a:off x="7684959" y="9034557"/>
            <a:ext cx="70890" cy="152196"/>
          </a:xfrm>
          <a:custGeom>
            <a:pathLst>
              <a:path w="70890" h="152196">
                <a:moveTo>
                  <a:pt x="19354" y="15608"/>
                </a:moveTo>
                <a:cubicBezTo>
                  <a:pt x="18719" y="16916"/>
                  <a:pt x="17792" y="18109"/>
                  <a:pt x="16586" y="19062"/>
                </a:cubicBezTo>
                <a:cubicBezTo>
                  <a:pt x="17970" y="17995"/>
                  <a:pt x="18821" y="16814"/>
                  <a:pt x="19354" y="15608"/>
                </a:cubicBezTo>
                <a:moveTo>
                  <a:pt x="4635" y="19900"/>
                </a:moveTo>
                <a:cubicBezTo>
                  <a:pt x="3302" y="18490"/>
                  <a:pt x="1270" y="16204"/>
                  <a:pt x="901" y="15215"/>
                </a:cubicBezTo>
                <a:cubicBezTo>
                  <a:pt x="0" y="12764"/>
                  <a:pt x="51" y="10402"/>
                  <a:pt x="876" y="8141"/>
                </a:cubicBezTo>
                <a:cubicBezTo>
                  <a:pt x="1486" y="6464"/>
                  <a:pt x="2552" y="4674"/>
                  <a:pt x="4699" y="3162"/>
                </a:cubicBezTo>
                <a:cubicBezTo>
                  <a:pt x="9182" y="0"/>
                  <a:pt x="15379" y="1080"/>
                  <a:pt x="18542" y="5550"/>
                </a:cubicBezTo>
                <a:cubicBezTo>
                  <a:pt x="18834" y="5969"/>
                  <a:pt x="19088" y="6401"/>
                  <a:pt x="19304" y="6846"/>
                </a:cubicBezTo>
                <a:cubicBezTo>
                  <a:pt x="20217" y="7747"/>
                  <a:pt x="21157" y="8738"/>
                  <a:pt x="21513" y="9398"/>
                </a:cubicBezTo>
                <a:cubicBezTo>
                  <a:pt x="29387" y="23570"/>
                  <a:pt x="41617" y="35064"/>
                  <a:pt x="48957" y="49745"/>
                </a:cubicBezTo>
                <a:cubicBezTo>
                  <a:pt x="64210" y="80251"/>
                  <a:pt x="70890" y="108165"/>
                  <a:pt x="70890" y="142265"/>
                </a:cubicBezTo>
                <a:cubicBezTo>
                  <a:pt x="70890" y="147751"/>
                  <a:pt x="66445" y="152196"/>
                  <a:pt x="60959" y="152196"/>
                </a:cubicBezTo>
                <a:cubicBezTo>
                  <a:pt x="55485" y="152196"/>
                  <a:pt x="51027" y="147751"/>
                  <a:pt x="51027" y="142265"/>
                </a:cubicBezTo>
                <a:cubicBezTo>
                  <a:pt x="51027" y="111442"/>
                  <a:pt x="44982" y="86207"/>
                  <a:pt x="31190" y="58622"/>
                </a:cubicBezTo>
                <a:cubicBezTo>
                  <a:pt x="24129" y="44500"/>
                  <a:pt x="12382" y="33438"/>
                  <a:pt x="4635" y="1990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 rot="0" flipH="0" flipV="0">
            <a:off x="6678165" y="9034182"/>
            <a:ext cx="156133" cy="256692"/>
          </a:xfrm>
          <a:custGeom>
            <a:pathLst>
              <a:path w="156133" h="256692">
                <a:moveTo>
                  <a:pt x="113868" y="69202"/>
                </a:moveTo>
                <a:lnTo>
                  <a:pt x="113437" y="70256"/>
                </a:lnTo>
                <a:lnTo>
                  <a:pt x="113678" y="70243"/>
                </a:lnTo>
                <a:lnTo>
                  <a:pt x="114045" y="68771"/>
                </a:lnTo>
                <a:close/>
                <a:moveTo>
                  <a:pt x="137426" y="174700"/>
                </a:moveTo>
                <a:cubicBezTo>
                  <a:pt x="137261" y="174916"/>
                  <a:pt x="137083" y="175170"/>
                  <a:pt x="136905" y="175437"/>
                </a:cubicBezTo>
                <a:lnTo>
                  <a:pt x="137197" y="175018"/>
                </a:lnTo>
                <a:close/>
                <a:moveTo>
                  <a:pt x="136804" y="175602"/>
                </a:moveTo>
                <a:lnTo>
                  <a:pt x="136677" y="175831"/>
                </a:lnTo>
                <a:lnTo>
                  <a:pt x="136905" y="175437"/>
                </a:lnTo>
                <a:close/>
                <a:moveTo>
                  <a:pt x="136639" y="175881"/>
                </a:moveTo>
                <a:cubicBezTo>
                  <a:pt x="136562" y="176034"/>
                  <a:pt x="136486" y="176174"/>
                  <a:pt x="136410" y="176326"/>
                </a:cubicBezTo>
                <a:close/>
                <a:moveTo>
                  <a:pt x="32385" y="228815"/>
                </a:moveTo>
                <a:lnTo>
                  <a:pt x="31306" y="230314"/>
                </a:lnTo>
                <a:lnTo>
                  <a:pt x="32347" y="229806"/>
                </a:lnTo>
                <a:lnTo>
                  <a:pt x="34036" y="228980"/>
                </a:lnTo>
                <a:cubicBezTo>
                  <a:pt x="33655" y="228688"/>
                  <a:pt x="33287" y="228371"/>
                  <a:pt x="32957" y="228028"/>
                </a:cubicBezTo>
                <a:close/>
                <a:moveTo>
                  <a:pt x="126352" y="6693"/>
                </a:moveTo>
                <a:cubicBezTo>
                  <a:pt x="129184" y="4559"/>
                  <a:pt x="133591" y="1918"/>
                  <a:pt x="134480" y="1664"/>
                </a:cubicBezTo>
                <a:cubicBezTo>
                  <a:pt x="140233" y="0"/>
                  <a:pt x="143497" y="3112"/>
                  <a:pt x="144894" y="4775"/>
                </a:cubicBezTo>
                <a:cubicBezTo>
                  <a:pt x="145770" y="5791"/>
                  <a:pt x="150710" y="11964"/>
                  <a:pt x="144081" y="18593"/>
                </a:cubicBezTo>
                <a:cubicBezTo>
                  <a:pt x="142531" y="20142"/>
                  <a:pt x="140715" y="21425"/>
                  <a:pt x="138772" y="22530"/>
                </a:cubicBezTo>
                <a:cubicBezTo>
                  <a:pt x="138772" y="23229"/>
                  <a:pt x="138760" y="23775"/>
                  <a:pt x="138747" y="24003"/>
                </a:cubicBezTo>
                <a:cubicBezTo>
                  <a:pt x="138175" y="34277"/>
                  <a:pt x="138048" y="44577"/>
                  <a:pt x="136867" y="54788"/>
                </a:cubicBezTo>
                <a:cubicBezTo>
                  <a:pt x="134924" y="71437"/>
                  <a:pt x="127787" y="86804"/>
                  <a:pt x="127787" y="103936"/>
                </a:cubicBezTo>
                <a:cubicBezTo>
                  <a:pt x="127787" y="125818"/>
                  <a:pt x="131101" y="142684"/>
                  <a:pt x="133070" y="156311"/>
                </a:cubicBezTo>
                <a:cubicBezTo>
                  <a:pt x="134022" y="157466"/>
                  <a:pt x="134810" y="158952"/>
                  <a:pt x="135242" y="160895"/>
                </a:cubicBezTo>
                <a:cubicBezTo>
                  <a:pt x="140474" y="159587"/>
                  <a:pt x="144436" y="161302"/>
                  <a:pt x="147573" y="164464"/>
                </a:cubicBezTo>
                <a:cubicBezTo>
                  <a:pt x="149008" y="165912"/>
                  <a:pt x="150240" y="167842"/>
                  <a:pt x="151167" y="170090"/>
                </a:cubicBezTo>
                <a:cubicBezTo>
                  <a:pt x="151574" y="171081"/>
                  <a:pt x="151980" y="172453"/>
                  <a:pt x="152323" y="173748"/>
                </a:cubicBezTo>
                <a:cubicBezTo>
                  <a:pt x="155257" y="176694"/>
                  <a:pt x="156133" y="181292"/>
                  <a:pt x="154177" y="185203"/>
                </a:cubicBezTo>
                <a:cubicBezTo>
                  <a:pt x="152526" y="188505"/>
                  <a:pt x="150494" y="189788"/>
                  <a:pt x="149275" y="190436"/>
                </a:cubicBezTo>
                <a:cubicBezTo>
                  <a:pt x="147040" y="191604"/>
                  <a:pt x="144894" y="191820"/>
                  <a:pt x="142874" y="191490"/>
                </a:cubicBezTo>
                <a:cubicBezTo>
                  <a:pt x="140639" y="191147"/>
                  <a:pt x="138251" y="190106"/>
                  <a:pt x="136296" y="187527"/>
                </a:cubicBezTo>
                <a:cubicBezTo>
                  <a:pt x="135953" y="187096"/>
                  <a:pt x="135585" y="186537"/>
                  <a:pt x="135242" y="185838"/>
                </a:cubicBezTo>
                <a:lnTo>
                  <a:pt x="134340" y="187184"/>
                </a:lnTo>
                <a:cubicBezTo>
                  <a:pt x="133210" y="188886"/>
                  <a:pt x="131140" y="192861"/>
                  <a:pt x="129819" y="194678"/>
                </a:cubicBezTo>
                <a:cubicBezTo>
                  <a:pt x="129489" y="195109"/>
                  <a:pt x="129171" y="195503"/>
                  <a:pt x="128853" y="195846"/>
                </a:cubicBezTo>
                <a:cubicBezTo>
                  <a:pt x="128422" y="196570"/>
                  <a:pt x="127965" y="197268"/>
                  <a:pt x="127469" y="197980"/>
                </a:cubicBezTo>
                <a:cubicBezTo>
                  <a:pt x="121233" y="206946"/>
                  <a:pt x="109639" y="215163"/>
                  <a:pt x="88367" y="222998"/>
                </a:cubicBezTo>
                <a:cubicBezTo>
                  <a:pt x="78855" y="226504"/>
                  <a:pt x="62446" y="236791"/>
                  <a:pt x="47562" y="244398"/>
                </a:cubicBezTo>
                <a:cubicBezTo>
                  <a:pt x="36221" y="250202"/>
                  <a:pt x="25476" y="254329"/>
                  <a:pt x="18276" y="254685"/>
                </a:cubicBezTo>
                <a:cubicBezTo>
                  <a:pt x="17260" y="255041"/>
                  <a:pt x="14059" y="256171"/>
                  <a:pt x="12789" y="256374"/>
                </a:cubicBezTo>
                <a:cubicBezTo>
                  <a:pt x="10770" y="256692"/>
                  <a:pt x="9017" y="256476"/>
                  <a:pt x="7620" y="256057"/>
                </a:cubicBezTo>
                <a:cubicBezTo>
                  <a:pt x="5080" y="255295"/>
                  <a:pt x="3137" y="253809"/>
                  <a:pt x="1753" y="251675"/>
                </a:cubicBezTo>
                <a:cubicBezTo>
                  <a:pt x="800" y="250215"/>
                  <a:pt x="0" y="248297"/>
                  <a:pt x="0" y="245693"/>
                </a:cubicBezTo>
                <a:cubicBezTo>
                  <a:pt x="0" y="243928"/>
                  <a:pt x="1321" y="239331"/>
                  <a:pt x="4979" y="233616"/>
                </a:cubicBezTo>
                <a:cubicBezTo>
                  <a:pt x="13246" y="220687"/>
                  <a:pt x="34430" y="193992"/>
                  <a:pt x="38494" y="185584"/>
                </a:cubicBezTo>
                <a:cubicBezTo>
                  <a:pt x="66256" y="128218"/>
                  <a:pt x="72708" y="67031"/>
                  <a:pt x="112764" y="15520"/>
                </a:cubicBezTo>
                <a:cubicBezTo>
                  <a:pt x="115366" y="12180"/>
                  <a:pt x="118833" y="9906"/>
                  <a:pt x="122669" y="8116"/>
                </a:cubicBezTo>
                <a:cubicBezTo>
                  <a:pt x="123862" y="7569"/>
                  <a:pt x="125145" y="7163"/>
                  <a:pt x="126352" y="669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 rot="0" flipH="0" flipV="0">
            <a:off x="6777481" y="9035682"/>
            <a:ext cx="68490" cy="214794"/>
          </a:xfrm>
          <a:custGeom>
            <a:pathLst>
              <a:path w="68490" h="214794">
                <a:moveTo>
                  <a:pt x="38290" y="172389"/>
                </a:moveTo>
                <a:cubicBezTo>
                  <a:pt x="32893" y="159639"/>
                  <a:pt x="29286" y="146024"/>
                  <a:pt x="25451" y="132600"/>
                </a:cubicBezTo>
                <a:cubicBezTo>
                  <a:pt x="19520" y="111861"/>
                  <a:pt x="22504" y="88646"/>
                  <a:pt x="26365" y="66281"/>
                </a:cubicBezTo>
                <a:cubicBezTo>
                  <a:pt x="29718" y="46761"/>
                  <a:pt x="33922" y="28016"/>
                  <a:pt x="30747" y="12890"/>
                </a:cubicBezTo>
                <a:cubicBezTo>
                  <a:pt x="29616" y="7531"/>
                  <a:pt x="33058" y="2260"/>
                  <a:pt x="38416" y="1130"/>
                </a:cubicBezTo>
                <a:cubicBezTo>
                  <a:pt x="43789" y="0"/>
                  <a:pt x="49059" y="3429"/>
                  <a:pt x="50189" y="8801"/>
                </a:cubicBezTo>
                <a:cubicBezTo>
                  <a:pt x="53809" y="26022"/>
                  <a:pt x="49758" y="47434"/>
                  <a:pt x="45935" y="69659"/>
                </a:cubicBezTo>
                <a:cubicBezTo>
                  <a:pt x="42582" y="89052"/>
                  <a:pt x="39420" y="109156"/>
                  <a:pt x="44551" y="127139"/>
                </a:cubicBezTo>
                <a:cubicBezTo>
                  <a:pt x="49427" y="144234"/>
                  <a:pt x="53644" y="161760"/>
                  <a:pt x="62724" y="176897"/>
                </a:cubicBezTo>
                <a:cubicBezTo>
                  <a:pt x="64096" y="179183"/>
                  <a:pt x="66763" y="184949"/>
                  <a:pt x="67665" y="189394"/>
                </a:cubicBezTo>
                <a:cubicBezTo>
                  <a:pt x="68490" y="193483"/>
                  <a:pt x="67868" y="197014"/>
                  <a:pt x="66750" y="199249"/>
                </a:cubicBezTo>
                <a:cubicBezTo>
                  <a:pt x="64871" y="203008"/>
                  <a:pt x="60019" y="206780"/>
                  <a:pt x="52818" y="208545"/>
                </a:cubicBezTo>
                <a:cubicBezTo>
                  <a:pt x="43776" y="210768"/>
                  <a:pt x="29985" y="210781"/>
                  <a:pt x="25705" y="211111"/>
                </a:cubicBezTo>
                <a:cubicBezTo>
                  <a:pt x="23673" y="211276"/>
                  <a:pt x="20879" y="211962"/>
                  <a:pt x="18555" y="212622"/>
                </a:cubicBezTo>
                <a:cubicBezTo>
                  <a:pt x="15621" y="214083"/>
                  <a:pt x="12738" y="214794"/>
                  <a:pt x="10312" y="214794"/>
                </a:cubicBezTo>
                <a:cubicBezTo>
                  <a:pt x="6515" y="214794"/>
                  <a:pt x="4521" y="213054"/>
                  <a:pt x="3518" y="212114"/>
                </a:cubicBezTo>
                <a:cubicBezTo>
                  <a:pt x="991" y="209752"/>
                  <a:pt x="0" y="206882"/>
                  <a:pt x="457" y="203542"/>
                </a:cubicBezTo>
                <a:cubicBezTo>
                  <a:pt x="521" y="203021"/>
                  <a:pt x="851" y="197992"/>
                  <a:pt x="6706" y="195591"/>
                </a:cubicBezTo>
                <a:cubicBezTo>
                  <a:pt x="7188" y="195401"/>
                  <a:pt x="8433" y="194956"/>
                  <a:pt x="10135" y="194436"/>
                </a:cubicBezTo>
                <a:lnTo>
                  <a:pt x="13030" y="192340"/>
                </a:lnTo>
                <a:lnTo>
                  <a:pt x="17374" y="189203"/>
                </a:lnTo>
                <a:cubicBezTo>
                  <a:pt x="18351" y="185622"/>
                  <a:pt x="20739" y="182117"/>
                  <a:pt x="24524" y="179196"/>
                </a:cubicBezTo>
                <a:cubicBezTo>
                  <a:pt x="28257" y="176326"/>
                  <a:pt x="33515" y="173976"/>
                  <a:pt x="38290" y="17238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 rot="0" flipH="0" flipV="0">
            <a:off x="6583792" y="9080548"/>
            <a:ext cx="87375" cy="175386"/>
          </a:xfrm>
          <a:custGeom>
            <a:pathLst>
              <a:path w="87375" h="175386">
                <a:moveTo>
                  <a:pt x="35178" y="91198"/>
                </a:moveTo>
                <a:cubicBezTo>
                  <a:pt x="36079" y="93115"/>
                  <a:pt x="37108" y="94880"/>
                  <a:pt x="38276" y="96417"/>
                </a:cubicBezTo>
                <a:cubicBezTo>
                  <a:pt x="40334" y="99148"/>
                  <a:pt x="42823" y="101167"/>
                  <a:pt x="46239" y="101167"/>
                </a:cubicBezTo>
                <a:cubicBezTo>
                  <a:pt x="49948" y="101167"/>
                  <a:pt x="53237" y="98538"/>
                  <a:pt x="56209" y="95338"/>
                </a:cubicBezTo>
                <a:cubicBezTo>
                  <a:pt x="62203" y="88874"/>
                  <a:pt x="66496" y="79222"/>
                  <a:pt x="67004" y="71234"/>
                </a:cubicBezTo>
                <a:cubicBezTo>
                  <a:pt x="67169" y="68720"/>
                  <a:pt x="67270" y="66370"/>
                  <a:pt x="65962" y="64922"/>
                </a:cubicBezTo>
                <a:cubicBezTo>
                  <a:pt x="64870" y="63741"/>
                  <a:pt x="62965" y="64122"/>
                  <a:pt x="60349" y="64605"/>
                </a:cubicBezTo>
                <a:cubicBezTo>
                  <a:pt x="54469" y="65672"/>
                  <a:pt x="48843" y="71158"/>
                  <a:pt x="43483" y="78156"/>
                </a:cubicBezTo>
                <a:cubicBezTo>
                  <a:pt x="40499" y="82054"/>
                  <a:pt x="37692" y="86474"/>
                  <a:pt x="35178" y="91198"/>
                </a:cubicBezTo>
                <a:moveTo>
                  <a:pt x="13601" y="90221"/>
                </a:moveTo>
                <a:cubicBezTo>
                  <a:pt x="7480" y="70802"/>
                  <a:pt x="6578" y="46139"/>
                  <a:pt x="6578" y="35623"/>
                </a:cubicBezTo>
                <a:cubicBezTo>
                  <a:pt x="6578" y="31534"/>
                  <a:pt x="6426" y="27432"/>
                  <a:pt x="6591" y="23355"/>
                </a:cubicBezTo>
                <a:cubicBezTo>
                  <a:pt x="6743" y="19367"/>
                  <a:pt x="9156" y="11023"/>
                  <a:pt x="11341" y="7125"/>
                </a:cubicBezTo>
                <a:cubicBezTo>
                  <a:pt x="12827" y="4445"/>
                  <a:pt x="14668" y="2857"/>
                  <a:pt x="15925" y="2070"/>
                </a:cubicBezTo>
                <a:cubicBezTo>
                  <a:pt x="19329" y="0"/>
                  <a:pt x="22580" y="114"/>
                  <a:pt x="25438" y="1321"/>
                </a:cubicBezTo>
                <a:cubicBezTo>
                  <a:pt x="27457" y="2171"/>
                  <a:pt x="30479" y="3962"/>
                  <a:pt x="31737" y="8928"/>
                </a:cubicBezTo>
                <a:cubicBezTo>
                  <a:pt x="32804" y="13119"/>
                  <a:pt x="31038" y="17361"/>
                  <a:pt x="27635" y="19634"/>
                </a:cubicBezTo>
                <a:cubicBezTo>
                  <a:pt x="27063" y="21272"/>
                  <a:pt x="26466" y="23190"/>
                  <a:pt x="26441" y="24117"/>
                </a:cubicBezTo>
                <a:cubicBezTo>
                  <a:pt x="26289" y="27952"/>
                  <a:pt x="26454" y="31788"/>
                  <a:pt x="26454" y="35623"/>
                </a:cubicBezTo>
                <a:cubicBezTo>
                  <a:pt x="26454" y="41719"/>
                  <a:pt x="26644" y="53276"/>
                  <a:pt x="28320" y="65303"/>
                </a:cubicBezTo>
                <a:cubicBezTo>
                  <a:pt x="37057" y="54153"/>
                  <a:pt x="47255" y="46787"/>
                  <a:pt x="56806" y="45059"/>
                </a:cubicBezTo>
                <a:cubicBezTo>
                  <a:pt x="68274" y="42977"/>
                  <a:pt x="75843" y="46304"/>
                  <a:pt x="80618" y="51524"/>
                </a:cubicBezTo>
                <a:cubicBezTo>
                  <a:pt x="85139" y="56477"/>
                  <a:pt x="87375" y="63906"/>
                  <a:pt x="86828" y="72517"/>
                </a:cubicBezTo>
                <a:cubicBezTo>
                  <a:pt x="86054" y="84531"/>
                  <a:pt x="79793" y="99122"/>
                  <a:pt x="70776" y="108838"/>
                </a:cubicBezTo>
                <a:cubicBezTo>
                  <a:pt x="63727" y="116432"/>
                  <a:pt x="55040" y="121030"/>
                  <a:pt x="46239" y="121030"/>
                </a:cubicBezTo>
                <a:cubicBezTo>
                  <a:pt x="38340" y="121030"/>
                  <a:pt x="31724" y="118058"/>
                  <a:pt x="26327" y="112838"/>
                </a:cubicBezTo>
                <a:cubicBezTo>
                  <a:pt x="25069" y="117093"/>
                  <a:pt x="24117" y="121360"/>
                  <a:pt x="23494" y="125488"/>
                </a:cubicBezTo>
                <a:cubicBezTo>
                  <a:pt x="22517" y="132092"/>
                  <a:pt x="22402" y="138353"/>
                  <a:pt x="23660" y="143661"/>
                </a:cubicBezTo>
                <a:cubicBezTo>
                  <a:pt x="24968" y="149287"/>
                  <a:pt x="28028" y="153656"/>
                  <a:pt x="33985" y="154837"/>
                </a:cubicBezTo>
                <a:cubicBezTo>
                  <a:pt x="39356" y="155904"/>
                  <a:pt x="42861" y="161124"/>
                  <a:pt x="41794" y="166508"/>
                </a:cubicBezTo>
                <a:cubicBezTo>
                  <a:pt x="40727" y="171881"/>
                  <a:pt x="35508" y="175386"/>
                  <a:pt x="30137" y="174319"/>
                </a:cubicBezTo>
                <a:cubicBezTo>
                  <a:pt x="8000" y="169950"/>
                  <a:pt x="0" y="148525"/>
                  <a:pt x="3848" y="122567"/>
                </a:cubicBezTo>
                <a:cubicBezTo>
                  <a:pt x="5422" y="111987"/>
                  <a:pt x="8902" y="100723"/>
                  <a:pt x="13601" y="9022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 rot="0" flipH="0" flipV="0">
            <a:off x="6348585" y="9185988"/>
            <a:ext cx="161187" cy="216496"/>
          </a:xfrm>
          <a:custGeom>
            <a:pathLst>
              <a:path w="161187" h="216496">
                <a:moveTo>
                  <a:pt x="146189" y="194805"/>
                </a:moveTo>
                <a:lnTo>
                  <a:pt x="145770" y="194628"/>
                </a:lnTo>
                <a:cubicBezTo>
                  <a:pt x="145910" y="194691"/>
                  <a:pt x="146050" y="194755"/>
                  <a:pt x="146189" y="194805"/>
                </a:cubicBezTo>
                <a:moveTo>
                  <a:pt x="146481" y="194919"/>
                </a:moveTo>
                <a:lnTo>
                  <a:pt x="146569" y="194944"/>
                </a:lnTo>
                <a:lnTo>
                  <a:pt x="146354" y="194868"/>
                </a:lnTo>
                <a:close/>
                <a:moveTo>
                  <a:pt x="78054" y="214286"/>
                </a:moveTo>
                <a:cubicBezTo>
                  <a:pt x="76505" y="215048"/>
                  <a:pt x="74727" y="215404"/>
                  <a:pt x="72885" y="215252"/>
                </a:cubicBezTo>
                <a:cubicBezTo>
                  <a:pt x="22047" y="211073"/>
                  <a:pt x="0" y="152642"/>
                  <a:pt x="10998" y="108636"/>
                </a:cubicBezTo>
                <a:cubicBezTo>
                  <a:pt x="18516" y="78613"/>
                  <a:pt x="45999" y="43790"/>
                  <a:pt x="78791" y="22606"/>
                </a:cubicBezTo>
                <a:cubicBezTo>
                  <a:pt x="101346" y="8027"/>
                  <a:pt x="126314" y="0"/>
                  <a:pt x="148792" y="3213"/>
                </a:cubicBezTo>
                <a:cubicBezTo>
                  <a:pt x="157022" y="4382"/>
                  <a:pt x="159473" y="9081"/>
                  <a:pt x="160184" y="11240"/>
                </a:cubicBezTo>
                <a:cubicBezTo>
                  <a:pt x="161187" y="14262"/>
                  <a:pt x="161098" y="17768"/>
                  <a:pt x="158317" y="21285"/>
                </a:cubicBezTo>
                <a:cubicBezTo>
                  <a:pt x="157174" y="22733"/>
                  <a:pt x="154393" y="24956"/>
                  <a:pt x="150024" y="26835"/>
                </a:cubicBezTo>
                <a:cubicBezTo>
                  <a:pt x="141097" y="30658"/>
                  <a:pt x="121653" y="35852"/>
                  <a:pt x="113220" y="39751"/>
                </a:cubicBezTo>
                <a:cubicBezTo>
                  <a:pt x="96786" y="47333"/>
                  <a:pt x="75336" y="60452"/>
                  <a:pt x="59804" y="76886"/>
                </a:cubicBezTo>
                <a:cubicBezTo>
                  <a:pt x="50355" y="86894"/>
                  <a:pt x="43027" y="98095"/>
                  <a:pt x="41300" y="110122"/>
                </a:cubicBezTo>
                <a:cubicBezTo>
                  <a:pt x="39497" y="122796"/>
                  <a:pt x="38798" y="136995"/>
                  <a:pt x="41414" y="149543"/>
                </a:cubicBezTo>
                <a:cubicBezTo>
                  <a:pt x="45707" y="170142"/>
                  <a:pt x="54800" y="183795"/>
                  <a:pt x="67970" y="190475"/>
                </a:cubicBezTo>
                <a:cubicBezTo>
                  <a:pt x="81445" y="197306"/>
                  <a:pt x="98628" y="196849"/>
                  <a:pt x="117856" y="190742"/>
                </a:cubicBezTo>
                <a:cubicBezTo>
                  <a:pt x="124206" y="188722"/>
                  <a:pt x="134378" y="185687"/>
                  <a:pt x="139738" y="181242"/>
                </a:cubicBezTo>
                <a:cubicBezTo>
                  <a:pt x="140728" y="180074"/>
                  <a:pt x="142811" y="177673"/>
                  <a:pt x="143992" y="177000"/>
                </a:cubicBezTo>
                <a:cubicBezTo>
                  <a:pt x="147014" y="175260"/>
                  <a:pt x="150252" y="174892"/>
                  <a:pt x="153834" y="176479"/>
                </a:cubicBezTo>
                <a:cubicBezTo>
                  <a:pt x="158838" y="178702"/>
                  <a:pt x="161098" y="184582"/>
                  <a:pt x="158876" y="189586"/>
                </a:cubicBezTo>
                <a:cubicBezTo>
                  <a:pt x="157987" y="191618"/>
                  <a:pt x="156488" y="193193"/>
                  <a:pt x="154698" y="194196"/>
                </a:cubicBezTo>
                <a:cubicBezTo>
                  <a:pt x="154164" y="194855"/>
                  <a:pt x="153593" y="195528"/>
                  <a:pt x="153186" y="195884"/>
                </a:cubicBezTo>
                <a:cubicBezTo>
                  <a:pt x="146177" y="202018"/>
                  <a:pt x="132537" y="206908"/>
                  <a:pt x="123863" y="209663"/>
                </a:cubicBezTo>
                <a:cubicBezTo>
                  <a:pt x="107201" y="214959"/>
                  <a:pt x="91719" y="216496"/>
                  <a:pt x="78054" y="2142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 rot="0" flipH="0" flipV="0">
            <a:off x="6443957" y="9264821"/>
            <a:ext cx="49301" cy="92874"/>
          </a:xfrm>
          <a:custGeom>
            <a:pathLst>
              <a:path w="49301" h="92874">
                <a:moveTo>
                  <a:pt x="29375" y="20040"/>
                </a:moveTo>
                <a:lnTo>
                  <a:pt x="29400" y="20040"/>
                </a:lnTo>
                <a:close/>
                <a:moveTo>
                  <a:pt x="20905" y="5296"/>
                </a:moveTo>
                <a:cubicBezTo>
                  <a:pt x="22543" y="2349"/>
                  <a:pt x="25629" y="317"/>
                  <a:pt x="29223" y="190"/>
                </a:cubicBezTo>
                <a:cubicBezTo>
                  <a:pt x="34620" y="0"/>
                  <a:pt x="37020" y="2654"/>
                  <a:pt x="38099" y="3975"/>
                </a:cubicBezTo>
                <a:cubicBezTo>
                  <a:pt x="40474" y="6883"/>
                  <a:pt x="41782" y="10795"/>
                  <a:pt x="38950" y="15608"/>
                </a:cubicBezTo>
                <a:cubicBezTo>
                  <a:pt x="38417" y="16497"/>
                  <a:pt x="37337" y="17932"/>
                  <a:pt x="35470" y="19355"/>
                </a:cubicBezTo>
                <a:cubicBezTo>
                  <a:pt x="34150" y="20370"/>
                  <a:pt x="30251" y="23126"/>
                  <a:pt x="29337" y="23773"/>
                </a:cubicBezTo>
                <a:cubicBezTo>
                  <a:pt x="26937" y="28333"/>
                  <a:pt x="25184" y="34543"/>
                  <a:pt x="24156" y="39407"/>
                </a:cubicBezTo>
                <a:cubicBezTo>
                  <a:pt x="21324" y="52844"/>
                  <a:pt x="29781" y="67157"/>
                  <a:pt x="41973" y="72465"/>
                </a:cubicBezTo>
                <a:cubicBezTo>
                  <a:pt x="47015" y="74662"/>
                  <a:pt x="49301" y="80517"/>
                  <a:pt x="47116" y="85546"/>
                </a:cubicBezTo>
                <a:cubicBezTo>
                  <a:pt x="44932" y="90575"/>
                  <a:pt x="39077" y="92874"/>
                  <a:pt x="34035" y="90677"/>
                </a:cubicBezTo>
                <a:cubicBezTo>
                  <a:pt x="13716" y="81825"/>
                  <a:pt x="0" y="57720"/>
                  <a:pt x="4725" y="35318"/>
                </a:cubicBezTo>
                <a:cubicBezTo>
                  <a:pt x="6173" y="28409"/>
                  <a:pt x="8903" y="19545"/>
                  <a:pt x="12421" y="13322"/>
                </a:cubicBezTo>
                <a:cubicBezTo>
                  <a:pt x="13285" y="11786"/>
                  <a:pt x="14834" y="9957"/>
                  <a:pt x="16891" y="8268"/>
                </a:cubicBezTo>
                <a:cubicBezTo>
                  <a:pt x="17958" y="7379"/>
                  <a:pt x="19558" y="6236"/>
                  <a:pt x="20905" y="529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/>
          <p:cNvSpPr/>
          <p:nvPr/>
        </p:nvSpPr>
        <p:spPr>
          <a:xfrm rot="0" flipH="0" flipV="0">
            <a:off x="6491715" y="9276058"/>
            <a:ext cx="76644" cy="234835"/>
          </a:xfrm>
          <a:custGeom>
            <a:pathLst>
              <a:path w="76644" h="234835">
                <a:moveTo>
                  <a:pt x="51689" y="7874"/>
                </a:moveTo>
                <a:cubicBezTo>
                  <a:pt x="51892" y="8801"/>
                  <a:pt x="51955" y="9766"/>
                  <a:pt x="51866" y="10756"/>
                </a:cubicBezTo>
                <a:cubicBezTo>
                  <a:pt x="51739" y="12293"/>
                  <a:pt x="51270" y="13716"/>
                  <a:pt x="50534" y="14960"/>
                </a:cubicBezTo>
                <a:cubicBezTo>
                  <a:pt x="51296" y="13728"/>
                  <a:pt x="52476" y="11391"/>
                  <a:pt x="51689" y="7874"/>
                </a:cubicBezTo>
                <a:moveTo>
                  <a:pt x="50508" y="15011"/>
                </a:moveTo>
                <a:lnTo>
                  <a:pt x="50331" y="15290"/>
                </a:lnTo>
                <a:lnTo>
                  <a:pt x="50343" y="15278"/>
                </a:lnTo>
                <a:close/>
                <a:moveTo>
                  <a:pt x="50102" y="15621"/>
                </a:moveTo>
                <a:cubicBezTo>
                  <a:pt x="48248" y="18275"/>
                  <a:pt x="45136" y="19951"/>
                  <a:pt x="41707" y="19850"/>
                </a:cubicBezTo>
                <a:cubicBezTo>
                  <a:pt x="45505" y="20015"/>
                  <a:pt x="48210" y="18402"/>
                  <a:pt x="50102" y="15621"/>
                </a:cubicBezTo>
                <a:moveTo>
                  <a:pt x="50762" y="5309"/>
                </a:moveTo>
                <a:lnTo>
                  <a:pt x="50750" y="5271"/>
                </a:lnTo>
                <a:cubicBezTo>
                  <a:pt x="50750" y="5271"/>
                  <a:pt x="61226" y="21894"/>
                  <a:pt x="62611" y="23507"/>
                </a:cubicBezTo>
                <a:cubicBezTo>
                  <a:pt x="73660" y="36398"/>
                  <a:pt x="76644" y="62331"/>
                  <a:pt x="71831" y="78384"/>
                </a:cubicBezTo>
                <a:cubicBezTo>
                  <a:pt x="67602" y="92455"/>
                  <a:pt x="58940" y="100228"/>
                  <a:pt x="50559" y="111607"/>
                </a:cubicBezTo>
                <a:cubicBezTo>
                  <a:pt x="37669" y="129108"/>
                  <a:pt x="26861" y="150088"/>
                  <a:pt x="22048" y="171284"/>
                </a:cubicBezTo>
                <a:cubicBezTo>
                  <a:pt x="20447" y="178320"/>
                  <a:pt x="20041" y="194284"/>
                  <a:pt x="23432" y="205905"/>
                </a:cubicBezTo>
                <a:cubicBezTo>
                  <a:pt x="24105" y="208178"/>
                  <a:pt x="24905" y="210273"/>
                  <a:pt x="25972" y="211988"/>
                </a:cubicBezTo>
                <a:cubicBezTo>
                  <a:pt x="26569" y="212978"/>
                  <a:pt x="27064" y="214007"/>
                  <a:pt x="28080" y="214198"/>
                </a:cubicBezTo>
                <a:cubicBezTo>
                  <a:pt x="30226" y="214579"/>
                  <a:pt x="32563" y="212991"/>
                  <a:pt x="35865" y="210515"/>
                </a:cubicBezTo>
                <a:cubicBezTo>
                  <a:pt x="40247" y="207213"/>
                  <a:pt x="46483" y="208102"/>
                  <a:pt x="49772" y="212483"/>
                </a:cubicBezTo>
                <a:cubicBezTo>
                  <a:pt x="53060" y="216865"/>
                  <a:pt x="52184" y="223100"/>
                  <a:pt x="47803" y="226390"/>
                </a:cubicBezTo>
                <a:cubicBezTo>
                  <a:pt x="38469" y="233400"/>
                  <a:pt x="30633" y="234835"/>
                  <a:pt x="24550" y="233743"/>
                </a:cubicBezTo>
                <a:cubicBezTo>
                  <a:pt x="15139" y="232041"/>
                  <a:pt x="7938" y="223659"/>
                  <a:pt x="4369" y="211480"/>
                </a:cubicBezTo>
                <a:cubicBezTo>
                  <a:pt x="0" y="196519"/>
                  <a:pt x="623" y="175945"/>
                  <a:pt x="2680" y="166878"/>
                </a:cubicBezTo>
                <a:cubicBezTo>
                  <a:pt x="8078" y="143090"/>
                  <a:pt x="20092" y="119481"/>
                  <a:pt x="34570" y="99821"/>
                </a:cubicBezTo>
                <a:cubicBezTo>
                  <a:pt x="41517" y="90398"/>
                  <a:pt x="49315" y="84340"/>
                  <a:pt x="52806" y="72682"/>
                </a:cubicBezTo>
                <a:cubicBezTo>
                  <a:pt x="55968" y="62115"/>
                  <a:pt x="54800" y="44919"/>
                  <a:pt x="47537" y="36449"/>
                </a:cubicBezTo>
                <a:cubicBezTo>
                  <a:pt x="45949" y="34594"/>
                  <a:pt x="35700" y="18745"/>
                  <a:pt x="33783" y="15595"/>
                </a:cubicBezTo>
                <a:cubicBezTo>
                  <a:pt x="27623" y="5512"/>
                  <a:pt x="42393" y="0"/>
                  <a:pt x="42800" y="39"/>
                </a:cubicBezTo>
                <a:cubicBezTo>
                  <a:pt x="46305" y="331"/>
                  <a:pt x="49238" y="2413"/>
                  <a:pt x="50762" y="530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 rot="0" flipH="0" flipV="0">
            <a:off x="6444262" y="9367529"/>
            <a:ext cx="91731" cy="142607"/>
          </a:xfrm>
          <a:custGeom>
            <a:pathLst>
              <a:path w="91731" h="142607">
                <a:moveTo>
                  <a:pt x="62877" y="132295"/>
                </a:moveTo>
                <a:lnTo>
                  <a:pt x="62953" y="132510"/>
                </a:lnTo>
                <a:lnTo>
                  <a:pt x="62877" y="132270"/>
                </a:lnTo>
                <a:close/>
                <a:moveTo>
                  <a:pt x="63054" y="132802"/>
                </a:moveTo>
                <a:lnTo>
                  <a:pt x="63105" y="132942"/>
                </a:lnTo>
                <a:lnTo>
                  <a:pt x="63042" y="132764"/>
                </a:lnTo>
                <a:close/>
                <a:moveTo>
                  <a:pt x="26352" y="41465"/>
                </a:moveTo>
                <a:cubicBezTo>
                  <a:pt x="28562" y="37414"/>
                  <a:pt x="30912" y="33502"/>
                  <a:pt x="33401" y="29794"/>
                </a:cubicBezTo>
                <a:cubicBezTo>
                  <a:pt x="40233" y="19596"/>
                  <a:pt x="47968" y="11125"/>
                  <a:pt x="55486" y="6184"/>
                </a:cubicBezTo>
                <a:cubicBezTo>
                  <a:pt x="62090" y="1841"/>
                  <a:pt x="68757" y="0"/>
                  <a:pt x="74903" y="685"/>
                </a:cubicBezTo>
                <a:cubicBezTo>
                  <a:pt x="77596" y="977"/>
                  <a:pt x="81850" y="1803"/>
                  <a:pt x="84555" y="3530"/>
                </a:cubicBezTo>
                <a:cubicBezTo>
                  <a:pt x="89077" y="6400"/>
                  <a:pt x="91731" y="10718"/>
                  <a:pt x="90080" y="17386"/>
                </a:cubicBezTo>
                <a:cubicBezTo>
                  <a:pt x="88911" y="22085"/>
                  <a:pt x="85470" y="26162"/>
                  <a:pt x="80149" y="29083"/>
                </a:cubicBezTo>
                <a:cubicBezTo>
                  <a:pt x="77443" y="30568"/>
                  <a:pt x="74141" y="31800"/>
                  <a:pt x="70852" y="32918"/>
                </a:cubicBezTo>
                <a:cubicBezTo>
                  <a:pt x="70573" y="34417"/>
                  <a:pt x="70230" y="35801"/>
                  <a:pt x="69900" y="36741"/>
                </a:cubicBezTo>
                <a:cubicBezTo>
                  <a:pt x="68210" y="41465"/>
                  <a:pt x="65937" y="45999"/>
                  <a:pt x="64451" y="50787"/>
                </a:cubicBezTo>
                <a:cubicBezTo>
                  <a:pt x="64273" y="53505"/>
                  <a:pt x="64350" y="56629"/>
                  <a:pt x="64540" y="60020"/>
                </a:cubicBezTo>
                <a:cubicBezTo>
                  <a:pt x="65302" y="73342"/>
                  <a:pt x="67995" y="90030"/>
                  <a:pt x="68515" y="102412"/>
                </a:cubicBezTo>
                <a:cubicBezTo>
                  <a:pt x="68833" y="109880"/>
                  <a:pt x="68210" y="116128"/>
                  <a:pt x="66725" y="120192"/>
                </a:cubicBezTo>
                <a:cubicBezTo>
                  <a:pt x="68706" y="119456"/>
                  <a:pt x="71030" y="118719"/>
                  <a:pt x="72186" y="118795"/>
                </a:cubicBezTo>
                <a:cubicBezTo>
                  <a:pt x="74751" y="118948"/>
                  <a:pt x="76910" y="119888"/>
                  <a:pt x="78701" y="121488"/>
                </a:cubicBezTo>
                <a:cubicBezTo>
                  <a:pt x="80110" y="122758"/>
                  <a:pt x="81444" y="124510"/>
                  <a:pt x="82079" y="127203"/>
                </a:cubicBezTo>
                <a:cubicBezTo>
                  <a:pt x="83324" y="132548"/>
                  <a:pt x="80022" y="137895"/>
                  <a:pt x="74688" y="139153"/>
                </a:cubicBezTo>
                <a:cubicBezTo>
                  <a:pt x="73659" y="139394"/>
                  <a:pt x="72630" y="139457"/>
                  <a:pt x="71614" y="139381"/>
                </a:cubicBezTo>
                <a:cubicBezTo>
                  <a:pt x="70471" y="139902"/>
                  <a:pt x="69303" y="140372"/>
                  <a:pt x="68820" y="140461"/>
                </a:cubicBezTo>
                <a:cubicBezTo>
                  <a:pt x="61607" y="141654"/>
                  <a:pt x="51371" y="142607"/>
                  <a:pt x="44374" y="139610"/>
                </a:cubicBezTo>
                <a:cubicBezTo>
                  <a:pt x="31267" y="133996"/>
                  <a:pt x="16840" y="123647"/>
                  <a:pt x="8763" y="110604"/>
                </a:cubicBezTo>
                <a:cubicBezTo>
                  <a:pt x="2680" y="100774"/>
                  <a:pt x="0" y="89497"/>
                  <a:pt x="3022" y="77419"/>
                </a:cubicBezTo>
                <a:cubicBezTo>
                  <a:pt x="5194" y="68681"/>
                  <a:pt x="10820" y="59347"/>
                  <a:pt x="18123" y="50546"/>
                </a:cubicBezTo>
                <a:cubicBezTo>
                  <a:pt x="20701" y="47447"/>
                  <a:pt x="23469" y="44399"/>
                  <a:pt x="26352" y="4146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 rot="0" flipH="0" flipV="0">
            <a:off x="6455446" y="9270602"/>
            <a:ext cx="99910" cy="176237"/>
          </a:xfrm>
          <a:custGeom>
            <a:pathLst>
              <a:path w="99910" h="176237">
                <a:moveTo>
                  <a:pt x="20129" y="160731"/>
                </a:moveTo>
                <a:cubicBezTo>
                  <a:pt x="22084" y="164629"/>
                  <a:pt x="21297" y="169506"/>
                  <a:pt x="17894" y="172567"/>
                </a:cubicBezTo>
                <a:cubicBezTo>
                  <a:pt x="13830" y="176237"/>
                  <a:pt x="7544" y="175907"/>
                  <a:pt x="3874" y="171830"/>
                </a:cubicBezTo>
                <a:cubicBezTo>
                  <a:pt x="1460" y="169163"/>
                  <a:pt x="0" y="165518"/>
                  <a:pt x="89" y="160934"/>
                </a:cubicBezTo>
                <a:cubicBezTo>
                  <a:pt x="152" y="157353"/>
                  <a:pt x="1321" y="152781"/>
                  <a:pt x="3493" y="147778"/>
                </a:cubicBezTo>
                <a:cubicBezTo>
                  <a:pt x="10287" y="132360"/>
                  <a:pt x="27266" y="111468"/>
                  <a:pt x="32359" y="107646"/>
                </a:cubicBezTo>
                <a:cubicBezTo>
                  <a:pt x="36626" y="104445"/>
                  <a:pt x="41947" y="101918"/>
                  <a:pt x="47129" y="99251"/>
                </a:cubicBezTo>
                <a:cubicBezTo>
                  <a:pt x="50659" y="97435"/>
                  <a:pt x="54203" y="95619"/>
                  <a:pt x="56628" y="92837"/>
                </a:cubicBezTo>
                <a:cubicBezTo>
                  <a:pt x="69023" y="78677"/>
                  <a:pt x="70649" y="64338"/>
                  <a:pt x="70141" y="49264"/>
                </a:cubicBezTo>
                <a:cubicBezTo>
                  <a:pt x="69760" y="37491"/>
                  <a:pt x="68173" y="25299"/>
                  <a:pt x="68173" y="12434"/>
                </a:cubicBezTo>
                <a:cubicBezTo>
                  <a:pt x="68173" y="4636"/>
                  <a:pt x="73151" y="2464"/>
                  <a:pt x="74459" y="1905"/>
                </a:cubicBezTo>
                <a:cubicBezTo>
                  <a:pt x="77482" y="635"/>
                  <a:pt x="81914" y="0"/>
                  <a:pt x="85978" y="4547"/>
                </a:cubicBezTo>
                <a:cubicBezTo>
                  <a:pt x="86613" y="5271"/>
                  <a:pt x="87794" y="6973"/>
                  <a:pt x="88759" y="9589"/>
                </a:cubicBezTo>
                <a:cubicBezTo>
                  <a:pt x="90220" y="13450"/>
                  <a:pt x="92404" y="21730"/>
                  <a:pt x="93407" y="24753"/>
                </a:cubicBezTo>
                <a:cubicBezTo>
                  <a:pt x="96900" y="35192"/>
                  <a:pt x="98221" y="44946"/>
                  <a:pt x="99059" y="55893"/>
                </a:cubicBezTo>
                <a:cubicBezTo>
                  <a:pt x="99910" y="67133"/>
                  <a:pt x="96214" y="77902"/>
                  <a:pt x="90055" y="87821"/>
                </a:cubicBezTo>
                <a:cubicBezTo>
                  <a:pt x="82117" y="100610"/>
                  <a:pt x="69963" y="111976"/>
                  <a:pt x="60807" y="121133"/>
                </a:cubicBezTo>
                <a:cubicBezTo>
                  <a:pt x="57086" y="124867"/>
                  <a:pt x="51117" y="125006"/>
                  <a:pt x="47230" y="121577"/>
                </a:cubicBezTo>
                <a:cubicBezTo>
                  <a:pt x="46189" y="122187"/>
                  <a:pt x="45198" y="122835"/>
                  <a:pt x="44258" y="123533"/>
                </a:cubicBezTo>
                <a:cubicBezTo>
                  <a:pt x="40779" y="126149"/>
                  <a:pt x="30669" y="139053"/>
                  <a:pt x="24383" y="150406"/>
                </a:cubicBezTo>
                <a:cubicBezTo>
                  <a:pt x="22453" y="153899"/>
                  <a:pt x="20675" y="159042"/>
                  <a:pt x="20129" y="16073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 rot="0" flipH="0" flipV="0">
            <a:off x="6475343" y="9268560"/>
            <a:ext cx="68223" cy="121754"/>
          </a:xfrm>
          <a:custGeom>
            <a:pathLst>
              <a:path w="68223" h="121754">
                <a:moveTo>
                  <a:pt x="19964" y="116649"/>
                </a:moveTo>
                <a:cubicBezTo>
                  <a:pt x="19533" y="117220"/>
                  <a:pt x="19037" y="117753"/>
                  <a:pt x="18466" y="118236"/>
                </a:cubicBezTo>
                <a:cubicBezTo>
                  <a:pt x="14262" y="121754"/>
                  <a:pt x="8001" y="121195"/>
                  <a:pt x="4470" y="117004"/>
                </a:cubicBezTo>
                <a:cubicBezTo>
                  <a:pt x="3124" y="115392"/>
                  <a:pt x="0" y="110820"/>
                  <a:pt x="3836" y="105016"/>
                </a:cubicBezTo>
                <a:cubicBezTo>
                  <a:pt x="4394" y="104178"/>
                  <a:pt x="7887" y="100711"/>
                  <a:pt x="9119" y="99682"/>
                </a:cubicBezTo>
                <a:cubicBezTo>
                  <a:pt x="18377" y="91961"/>
                  <a:pt x="27329" y="78829"/>
                  <a:pt x="33425" y="68415"/>
                </a:cubicBezTo>
                <a:cubicBezTo>
                  <a:pt x="40093" y="56960"/>
                  <a:pt x="43636" y="44780"/>
                  <a:pt x="46252" y="31686"/>
                </a:cubicBezTo>
                <a:cubicBezTo>
                  <a:pt x="47713" y="24447"/>
                  <a:pt x="48272" y="9639"/>
                  <a:pt x="48272" y="9639"/>
                </a:cubicBezTo>
                <a:cubicBezTo>
                  <a:pt x="48513" y="4229"/>
                  <a:pt x="53022" y="0"/>
                  <a:pt x="58406" y="114"/>
                </a:cubicBezTo>
                <a:cubicBezTo>
                  <a:pt x="63817" y="229"/>
                  <a:pt x="68135" y="4648"/>
                  <a:pt x="68135" y="10046"/>
                </a:cubicBezTo>
                <a:lnTo>
                  <a:pt x="68135" y="15202"/>
                </a:lnTo>
                <a:cubicBezTo>
                  <a:pt x="68135" y="23927"/>
                  <a:pt x="68223" y="32550"/>
                  <a:pt x="67347" y="41250"/>
                </a:cubicBezTo>
                <a:cubicBezTo>
                  <a:pt x="67030" y="44450"/>
                  <a:pt x="65214" y="47155"/>
                  <a:pt x="62661" y="48717"/>
                </a:cubicBezTo>
                <a:cubicBezTo>
                  <a:pt x="59867" y="59093"/>
                  <a:pt x="56095" y="68961"/>
                  <a:pt x="50571" y="78423"/>
                </a:cubicBezTo>
                <a:cubicBezTo>
                  <a:pt x="43446" y="90653"/>
                  <a:pt x="32702" y="105880"/>
                  <a:pt x="21818" y="114948"/>
                </a:cubicBezTo>
                <a:cubicBezTo>
                  <a:pt x="21500" y="115214"/>
                  <a:pt x="20459" y="116192"/>
                  <a:pt x="19964" y="11664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 rot="0" flipH="0" flipV="0">
            <a:off x="6756166" y="8458745"/>
            <a:ext cx="54101" cy="51586"/>
          </a:xfrm>
          <a:custGeom>
            <a:pathLst>
              <a:path w="54101" h="51586">
                <a:moveTo>
                  <a:pt x="18516" y="10667"/>
                </a:moveTo>
                <a:cubicBezTo>
                  <a:pt x="19811" y="7708"/>
                  <a:pt x="21386" y="5321"/>
                  <a:pt x="22948" y="3809"/>
                </a:cubicBezTo>
                <a:cubicBezTo>
                  <a:pt x="25716" y="1130"/>
                  <a:pt x="28866" y="0"/>
                  <a:pt x="32003" y="0"/>
                </a:cubicBezTo>
                <a:cubicBezTo>
                  <a:pt x="35775" y="0"/>
                  <a:pt x="38480" y="1536"/>
                  <a:pt x="40499" y="3975"/>
                </a:cubicBezTo>
                <a:cubicBezTo>
                  <a:pt x="41490" y="5143"/>
                  <a:pt x="42315" y="6642"/>
                  <a:pt x="42811" y="8458"/>
                </a:cubicBezTo>
                <a:cubicBezTo>
                  <a:pt x="43090" y="9461"/>
                  <a:pt x="43242" y="11505"/>
                  <a:pt x="43331" y="12813"/>
                </a:cubicBezTo>
                <a:cubicBezTo>
                  <a:pt x="51662" y="17918"/>
                  <a:pt x="54101" y="27342"/>
                  <a:pt x="52475" y="35089"/>
                </a:cubicBezTo>
                <a:cubicBezTo>
                  <a:pt x="51256" y="40956"/>
                  <a:pt x="47598" y="45947"/>
                  <a:pt x="42404" y="48525"/>
                </a:cubicBezTo>
                <a:cubicBezTo>
                  <a:pt x="37578" y="50913"/>
                  <a:pt x="31063" y="51586"/>
                  <a:pt x="23405" y="47446"/>
                </a:cubicBezTo>
                <a:cubicBezTo>
                  <a:pt x="20370" y="45807"/>
                  <a:pt x="17589" y="42645"/>
                  <a:pt x="16180" y="37819"/>
                </a:cubicBezTo>
                <a:cubicBezTo>
                  <a:pt x="15735" y="36308"/>
                  <a:pt x="15443" y="34530"/>
                  <a:pt x="15265" y="32612"/>
                </a:cubicBezTo>
                <a:cubicBezTo>
                  <a:pt x="11646" y="30694"/>
                  <a:pt x="8255" y="28332"/>
                  <a:pt x="6007" y="26402"/>
                </a:cubicBezTo>
                <a:cubicBezTo>
                  <a:pt x="3353" y="24154"/>
                  <a:pt x="1841" y="21969"/>
                  <a:pt x="1321" y="20890"/>
                </a:cubicBezTo>
                <a:cubicBezTo>
                  <a:pt x="0" y="18185"/>
                  <a:pt x="114" y="15886"/>
                  <a:pt x="444" y="14261"/>
                </a:cubicBezTo>
                <a:cubicBezTo>
                  <a:pt x="965" y="11721"/>
                  <a:pt x="2273" y="9702"/>
                  <a:pt x="4305" y="8191"/>
                </a:cubicBezTo>
                <a:cubicBezTo>
                  <a:pt x="8712" y="4914"/>
                  <a:pt x="14935" y="5829"/>
                  <a:pt x="18212" y="10223"/>
                </a:cubicBezTo>
                <a:cubicBezTo>
                  <a:pt x="18301" y="10375"/>
                  <a:pt x="18415" y="10515"/>
                  <a:pt x="18516" y="1066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 rot="0" flipH="0" flipV="0">
            <a:off x="6646999" y="8462025"/>
            <a:ext cx="142721" cy="140055"/>
          </a:xfrm>
          <a:custGeom>
            <a:pathLst>
              <a:path w="142721" h="140055">
                <a:moveTo>
                  <a:pt x="120700" y="13919"/>
                </a:moveTo>
                <a:lnTo>
                  <a:pt x="120712" y="13957"/>
                </a:lnTo>
                <a:lnTo>
                  <a:pt x="120688" y="13907"/>
                </a:lnTo>
                <a:close/>
                <a:moveTo>
                  <a:pt x="123443" y="17982"/>
                </a:moveTo>
                <a:cubicBezTo>
                  <a:pt x="124865" y="19341"/>
                  <a:pt x="127278" y="20929"/>
                  <a:pt x="131279" y="20421"/>
                </a:cubicBezTo>
                <a:cubicBezTo>
                  <a:pt x="128320" y="20802"/>
                  <a:pt x="125500" y="19824"/>
                  <a:pt x="123443" y="17982"/>
                </a:cubicBezTo>
                <a:moveTo>
                  <a:pt x="123011" y="3569"/>
                </a:moveTo>
                <a:cubicBezTo>
                  <a:pt x="124522" y="2045"/>
                  <a:pt x="126529" y="1004"/>
                  <a:pt x="128815" y="712"/>
                </a:cubicBezTo>
                <a:cubicBezTo>
                  <a:pt x="134555" y="0"/>
                  <a:pt x="137159" y="3264"/>
                  <a:pt x="138391" y="5131"/>
                </a:cubicBezTo>
                <a:cubicBezTo>
                  <a:pt x="139267" y="6477"/>
                  <a:pt x="142721" y="12548"/>
                  <a:pt x="136663" y="18059"/>
                </a:cubicBezTo>
                <a:cubicBezTo>
                  <a:pt x="135813" y="18833"/>
                  <a:pt x="128904" y="22986"/>
                  <a:pt x="125729" y="28638"/>
                </a:cubicBezTo>
                <a:cubicBezTo>
                  <a:pt x="119164" y="40296"/>
                  <a:pt x="111988" y="51549"/>
                  <a:pt x="104064" y="62331"/>
                </a:cubicBezTo>
                <a:cubicBezTo>
                  <a:pt x="80480" y="94335"/>
                  <a:pt x="48679" y="114960"/>
                  <a:pt x="16941" y="136931"/>
                </a:cubicBezTo>
                <a:cubicBezTo>
                  <a:pt x="12446" y="140055"/>
                  <a:pt x="6235" y="138925"/>
                  <a:pt x="3124" y="134416"/>
                </a:cubicBezTo>
                <a:cubicBezTo>
                  <a:pt x="0" y="129908"/>
                  <a:pt x="1130" y="123723"/>
                  <a:pt x="5626" y="120598"/>
                </a:cubicBezTo>
                <a:cubicBezTo>
                  <a:pt x="35585" y="99872"/>
                  <a:pt x="65824" y="80733"/>
                  <a:pt x="88074" y="50533"/>
                </a:cubicBezTo>
                <a:cubicBezTo>
                  <a:pt x="95529" y="40423"/>
                  <a:pt x="102247" y="29844"/>
                  <a:pt x="108407" y="18897"/>
                </a:cubicBezTo>
                <a:cubicBezTo>
                  <a:pt x="112128" y="12281"/>
                  <a:pt x="121093" y="5055"/>
                  <a:pt x="123011" y="356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 rot="0" flipH="0" flipV="0">
            <a:off x="6697945" y="8464717"/>
            <a:ext cx="76656" cy="91858"/>
          </a:xfrm>
          <a:custGeom>
            <a:pathLst>
              <a:path w="76656" h="91858">
                <a:moveTo>
                  <a:pt x="68440" y="21005"/>
                </a:moveTo>
                <a:cubicBezTo>
                  <a:pt x="66967" y="22719"/>
                  <a:pt x="64542" y="25577"/>
                  <a:pt x="63805" y="26859"/>
                </a:cubicBezTo>
                <a:cubicBezTo>
                  <a:pt x="59335" y="34505"/>
                  <a:pt x="59042" y="36702"/>
                  <a:pt x="54318" y="44233"/>
                </a:cubicBezTo>
                <a:cubicBezTo>
                  <a:pt x="44666" y="59625"/>
                  <a:pt x="30721" y="75170"/>
                  <a:pt x="17920" y="87984"/>
                </a:cubicBezTo>
                <a:cubicBezTo>
                  <a:pt x="14046" y="91858"/>
                  <a:pt x="7760" y="91858"/>
                  <a:pt x="3874" y="87984"/>
                </a:cubicBezTo>
                <a:cubicBezTo>
                  <a:pt x="0" y="84111"/>
                  <a:pt x="0" y="77812"/>
                  <a:pt x="3874" y="73938"/>
                </a:cubicBezTo>
                <a:cubicBezTo>
                  <a:pt x="15685" y="62127"/>
                  <a:pt x="28588" y="47865"/>
                  <a:pt x="37478" y="33679"/>
                </a:cubicBezTo>
                <a:cubicBezTo>
                  <a:pt x="42063" y="26389"/>
                  <a:pt x="42329" y="24243"/>
                  <a:pt x="46660" y="16840"/>
                </a:cubicBezTo>
                <a:cubicBezTo>
                  <a:pt x="48717" y="13309"/>
                  <a:pt x="55753" y="5283"/>
                  <a:pt x="56972" y="4343"/>
                </a:cubicBezTo>
                <a:cubicBezTo>
                  <a:pt x="62586" y="0"/>
                  <a:pt x="67450" y="3022"/>
                  <a:pt x="68820" y="3975"/>
                </a:cubicBezTo>
                <a:cubicBezTo>
                  <a:pt x="69557" y="4483"/>
                  <a:pt x="76656" y="10083"/>
                  <a:pt x="71005" y="18415"/>
                </a:cubicBezTo>
                <a:cubicBezTo>
                  <a:pt x="70294" y="19456"/>
                  <a:pt x="69417" y="20332"/>
                  <a:pt x="68440" y="2100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 rot="0" flipH="0" flipV="0">
            <a:off x="6449133" y="8682861"/>
            <a:ext cx="154088" cy="268248"/>
          </a:xfrm>
          <a:custGeom>
            <a:pathLst>
              <a:path w="154088" h="268248">
                <a:moveTo>
                  <a:pt x="139725" y="20243"/>
                </a:moveTo>
                <a:cubicBezTo>
                  <a:pt x="139370" y="20268"/>
                  <a:pt x="137998" y="20420"/>
                  <a:pt x="137122" y="20636"/>
                </a:cubicBezTo>
                <a:cubicBezTo>
                  <a:pt x="134353" y="21335"/>
                  <a:pt x="131178" y="22655"/>
                  <a:pt x="127762" y="24332"/>
                </a:cubicBezTo>
                <a:cubicBezTo>
                  <a:pt x="109398" y="33285"/>
                  <a:pt x="85319" y="51993"/>
                  <a:pt x="78829" y="57708"/>
                </a:cubicBezTo>
                <a:cubicBezTo>
                  <a:pt x="55499" y="78294"/>
                  <a:pt x="35433" y="109015"/>
                  <a:pt x="26835" y="141172"/>
                </a:cubicBezTo>
                <a:cubicBezTo>
                  <a:pt x="18580" y="172058"/>
                  <a:pt x="20942" y="204393"/>
                  <a:pt x="42494" y="229716"/>
                </a:cubicBezTo>
                <a:cubicBezTo>
                  <a:pt x="52121" y="241007"/>
                  <a:pt x="63792" y="246887"/>
                  <a:pt x="78473" y="248030"/>
                </a:cubicBezTo>
                <a:cubicBezTo>
                  <a:pt x="83934" y="248449"/>
                  <a:pt x="88036" y="253237"/>
                  <a:pt x="87605" y="258698"/>
                </a:cubicBezTo>
                <a:cubicBezTo>
                  <a:pt x="87186" y="264159"/>
                  <a:pt x="82410" y="268248"/>
                  <a:pt x="76949" y="267829"/>
                </a:cubicBezTo>
                <a:cubicBezTo>
                  <a:pt x="56706" y="266267"/>
                  <a:pt x="40615" y="258152"/>
                  <a:pt x="27369" y="242594"/>
                </a:cubicBezTo>
                <a:cubicBezTo>
                  <a:pt x="6477" y="218045"/>
                  <a:pt x="0" y="188175"/>
                  <a:pt x="3442" y="158025"/>
                </a:cubicBezTo>
                <a:cubicBezTo>
                  <a:pt x="8395" y="114502"/>
                  <a:pt x="34354" y="70471"/>
                  <a:pt x="65697" y="42810"/>
                </a:cubicBezTo>
                <a:cubicBezTo>
                  <a:pt x="72771" y="36587"/>
                  <a:pt x="99035" y="16256"/>
                  <a:pt x="119050" y="6477"/>
                </a:cubicBezTo>
                <a:cubicBezTo>
                  <a:pt x="124955" y="3594"/>
                  <a:pt x="130416" y="1613"/>
                  <a:pt x="134861" y="813"/>
                </a:cubicBezTo>
                <a:cubicBezTo>
                  <a:pt x="139459" y="0"/>
                  <a:pt x="143382" y="381"/>
                  <a:pt x="146417" y="1549"/>
                </a:cubicBezTo>
                <a:cubicBezTo>
                  <a:pt x="151536" y="3530"/>
                  <a:pt x="154088" y="9283"/>
                  <a:pt x="152120" y="14401"/>
                </a:cubicBezTo>
                <a:cubicBezTo>
                  <a:pt x="150202" y="19367"/>
                  <a:pt x="144728" y="21906"/>
                  <a:pt x="139725" y="2024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 rot="0" flipH="0" flipV="0">
            <a:off x="6526505" y="8794738"/>
            <a:ext cx="44830" cy="119760"/>
          </a:xfrm>
          <a:custGeom>
            <a:pathLst>
              <a:path w="44830" h="119760">
                <a:moveTo>
                  <a:pt x="10871" y="4813"/>
                </a:moveTo>
                <a:cubicBezTo>
                  <a:pt x="3010" y="14312"/>
                  <a:pt x="0" y="30873"/>
                  <a:pt x="1651" y="49085"/>
                </a:cubicBezTo>
                <a:cubicBezTo>
                  <a:pt x="3912" y="74078"/>
                  <a:pt x="14350" y="101980"/>
                  <a:pt x="26403" y="115366"/>
                </a:cubicBezTo>
                <a:cubicBezTo>
                  <a:pt x="30073" y="119430"/>
                  <a:pt x="36359" y="119760"/>
                  <a:pt x="40423" y="116103"/>
                </a:cubicBezTo>
                <a:cubicBezTo>
                  <a:pt x="44487" y="112432"/>
                  <a:pt x="44830" y="106146"/>
                  <a:pt x="41173" y="102082"/>
                </a:cubicBezTo>
                <a:cubicBezTo>
                  <a:pt x="31241" y="91071"/>
                  <a:pt x="23304" y="67855"/>
                  <a:pt x="21424" y="47294"/>
                </a:cubicBezTo>
                <a:cubicBezTo>
                  <a:pt x="20332" y="35127"/>
                  <a:pt x="20916" y="23824"/>
                  <a:pt x="26161" y="17474"/>
                </a:cubicBezTo>
                <a:cubicBezTo>
                  <a:pt x="29654" y="13258"/>
                  <a:pt x="29082" y="6984"/>
                  <a:pt x="24853" y="3493"/>
                </a:cubicBezTo>
                <a:cubicBezTo>
                  <a:pt x="20637" y="0"/>
                  <a:pt x="14363" y="584"/>
                  <a:pt x="10871" y="481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 rot="0" flipH="0" flipV="0">
            <a:off x="6693296" y="8931678"/>
            <a:ext cx="110438" cy="182346"/>
          </a:xfrm>
          <a:custGeom>
            <a:pathLst>
              <a:path w="110438" h="182346">
                <a:moveTo>
                  <a:pt x="86931" y="16764"/>
                </a:moveTo>
                <a:cubicBezTo>
                  <a:pt x="90461" y="22148"/>
                  <a:pt x="89661" y="28384"/>
                  <a:pt x="87083" y="35166"/>
                </a:cubicBezTo>
                <a:cubicBezTo>
                  <a:pt x="83541" y="44475"/>
                  <a:pt x="76632" y="54470"/>
                  <a:pt x="68440" y="64909"/>
                </a:cubicBezTo>
                <a:cubicBezTo>
                  <a:pt x="52311" y="85458"/>
                  <a:pt x="31280" y="107340"/>
                  <a:pt x="17247" y="128003"/>
                </a:cubicBezTo>
                <a:cubicBezTo>
                  <a:pt x="6591" y="143687"/>
                  <a:pt x="0" y="158965"/>
                  <a:pt x="470" y="172580"/>
                </a:cubicBezTo>
                <a:cubicBezTo>
                  <a:pt x="673" y="178066"/>
                  <a:pt x="5271" y="182346"/>
                  <a:pt x="10757" y="182156"/>
                </a:cubicBezTo>
                <a:cubicBezTo>
                  <a:pt x="16231" y="181965"/>
                  <a:pt x="20523" y="177368"/>
                  <a:pt x="20333" y="171881"/>
                </a:cubicBezTo>
                <a:cubicBezTo>
                  <a:pt x="19977" y="161772"/>
                  <a:pt x="25768" y="150799"/>
                  <a:pt x="33668" y="139166"/>
                </a:cubicBezTo>
                <a:cubicBezTo>
                  <a:pt x="47485" y="118859"/>
                  <a:pt x="68199" y="97383"/>
                  <a:pt x="84061" y="77165"/>
                </a:cubicBezTo>
                <a:cubicBezTo>
                  <a:pt x="95744" y="62280"/>
                  <a:pt x="104799" y="47879"/>
                  <a:pt x="107873" y="35052"/>
                </a:cubicBezTo>
                <a:cubicBezTo>
                  <a:pt x="110438" y="24409"/>
                  <a:pt x="109282" y="14605"/>
                  <a:pt x="103529" y="5855"/>
                </a:cubicBezTo>
                <a:cubicBezTo>
                  <a:pt x="100507" y="1270"/>
                  <a:pt x="94347" y="0"/>
                  <a:pt x="89775" y="3010"/>
                </a:cubicBezTo>
                <a:cubicBezTo>
                  <a:pt x="85192" y="6020"/>
                  <a:pt x="83922" y="12180"/>
                  <a:pt x="86931" y="167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Freeform 3488"/>
          <p:cNvSpPr/>
          <p:nvPr/>
        </p:nvSpPr>
        <p:spPr>
          <a:xfrm rot="0" flipH="0" flipV="0">
            <a:off x="6715145" y="8930789"/>
            <a:ext cx="40246" cy="60502"/>
          </a:xfrm>
          <a:custGeom>
            <a:pathLst>
              <a:path w="40246" h="60502">
                <a:moveTo>
                  <a:pt x="19342" y="12585"/>
                </a:moveTo>
                <a:cubicBezTo>
                  <a:pt x="18873" y="8991"/>
                  <a:pt x="20396" y="5258"/>
                  <a:pt x="23596" y="3073"/>
                </a:cubicBezTo>
                <a:cubicBezTo>
                  <a:pt x="28130" y="0"/>
                  <a:pt x="34315" y="1168"/>
                  <a:pt x="37401" y="5702"/>
                </a:cubicBezTo>
                <a:cubicBezTo>
                  <a:pt x="38836" y="7810"/>
                  <a:pt x="40246" y="12750"/>
                  <a:pt x="38099" y="19315"/>
                </a:cubicBezTo>
                <a:cubicBezTo>
                  <a:pt x="34734" y="29590"/>
                  <a:pt x="22466" y="50456"/>
                  <a:pt x="19481" y="54825"/>
                </a:cubicBezTo>
                <a:cubicBezTo>
                  <a:pt x="16396" y="59346"/>
                  <a:pt x="10198" y="60502"/>
                  <a:pt x="5677" y="57415"/>
                </a:cubicBezTo>
                <a:cubicBezTo>
                  <a:pt x="1156" y="54317"/>
                  <a:pt x="0" y="48132"/>
                  <a:pt x="3099" y="43611"/>
                </a:cubicBezTo>
                <a:cubicBezTo>
                  <a:pt x="5169" y="40588"/>
                  <a:pt x="12307" y="28574"/>
                  <a:pt x="16714" y="19188"/>
                </a:cubicBezTo>
                <a:cubicBezTo>
                  <a:pt x="17806" y="16864"/>
                  <a:pt x="18898" y="13842"/>
                  <a:pt x="19342" y="1258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9" name="Freeform 3489"/>
          <p:cNvSpPr/>
          <p:nvPr/>
        </p:nvSpPr>
        <p:spPr>
          <a:xfrm rot="0" flipH="0" flipV="0">
            <a:off x="7918680" y="8760590"/>
            <a:ext cx="101802" cy="156641"/>
          </a:xfrm>
          <a:custGeom>
            <a:pathLst>
              <a:path w="101802" h="156641">
                <a:moveTo>
                  <a:pt x="19913" y="12674"/>
                </a:moveTo>
                <a:cubicBezTo>
                  <a:pt x="19571" y="14680"/>
                  <a:pt x="18593" y="16598"/>
                  <a:pt x="17018" y="18122"/>
                </a:cubicBezTo>
                <a:cubicBezTo>
                  <a:pt x="18682" y="16522"/>
                  <a:pt x="19621" y="14705"/>
                  <a:pt x="19913" y="12674"/>
                </a:cubicBezTo>
                <a:moveTo>
                  <a:pt x="17551" y="4356"/>
                </a:moveTo>
                <a:cubicBezTo>
                  <a:pt x="21017" y="6350"/>
                  <a:pt x="39318" y="17499"/>
                  <a:pt x="60819" y="42049"/>
                </a:cubicBezTo>
                <a:cubicBezTo>
                  <a:pt x="84048" y="68604"/>
                  <a:pt x="101802" y="115162"/>
                  <a:pt x="87705" y="149173"/>
                </a:cubicBezTo>
                <a:cubicBezTo>
                  <a:pt x="85610" y="154228"/>
                  <a:pt x="79793" y="156641"/>
                  <a:pt x="74726" y="154545"/>
                </a:cubicBezTo>
                <a:cubicBezTo>
                  <a:pt x="69671" y="152437"/>
                  <a:pt x="67271" y="146633"/>
                  <a:pt x="69366" y="141566"/>
                </a:cubicBezTo>
                <a:cubicBezTo>
                  <a:pt x="80796" y="113981"/>
                  <a:pt x="64705" y="76669"/>
                  <a:pt x="45871" y="55142"/>
                </a:cubicBezTo>
                <a:cubicBezTo>
                  <a:pt x="23011" y="29018"/>
                  <a:pt x="6172" y="20992"/>
                  <a:pt x="3797" y="18897"/>
                </a:cubicBezTo>
                <a:cubicBezTo>
                  <a:pt x="686" y="16153"/>
                  <a:pt x="279" y="13270"/>
                  <a:pt x="178" y="11646"/>
                </a:cubicBezTo>
                <a:cubicBezTo>
                  <a:pt x="0" y="8649"/>
                  <a:pt x="952" y="6020"/>
                  <a:pt x="3251" y="3797"/>
                </a:cubicBezTo>
                <a:cubicBezTo>
                  <a:pt x="7201" y="0"/>
                  <a:pt x="13500" y="127"/>
                  <a:pt x="17297" y="4077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 rot="0" flipH="0" flipV="0">
            <a:off x="7916057" y="8806102"/>
            <a:ext cx="47371" cy="66064"/>
          </a:xfrm>
          <a:custGeom>
            <a:pathLst>
              <a:path w="47371" h="66064">
                <a:moveTo>
                  <a:pt x="1143" y="12890"/>
                </a:moveTo>
                <a:cubicBezTo>
                  <a:pt x="2146" y="17677"/>
                  <a:pt x="5981" y="25018"/>
                  <a:pt x="10896" y="32790"/>
                </a:cubicBezTo>
                <a:cubicBezTo>
                  <a:pt x="16789" y="42112"/>
                  <a:pt x="24244" y="52399"/>
                  <a:pt x="26949" y="58698"/>
                </a:cubicBezTo>
                <a:cubicBezTo>
                  <a:pt x="29108" y="63740"/>
                  <a:pt x="34950" y="66064"/>
                  <a:pt x="40004" y="63918"/>
                </a:cubicBezTo>
                <a:cubicBezTo>
                  <a:pt x="45034" y="61759"/>
                  <a:pt x="47371" y="55917"/>
                  <a:pt x="45212" y="50875"/>
                </a:cubicBezTo>
                <a:cubicBezTo>
                  <a:pt x="42227" y="43916"/>
                  <a:pt x="34188" y="32460"/>
                  <a:pt x="27685" y="22161"/>
                </a:cubicBezTo>
                <a:cubicBezTo>
                  <a:pt x="24320" y="16852"/>
                  <a:pt x="21259" y="12065"/>
                  <a:pt x="20573" y="8801"/>
                </a:cubicBezTo>
                <a:cubicBezTo>
                  <a:pt x="19443" y="3429"/>
                  <a:pt x="14173" y="0"/>
                  <a:pt x="8813" y="1130"/>
                </a:cubicBezTo>
                <a:cubicBezTo>
                  <a:pt x="3454" y="2261"/>
                  <a:pt x="0" y="7531"/>
                  <a:pt x="1143" y="1289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 rot="0" flipH="0" flipV="0">
            <a:off x="7880563" y="8873029"/>
            <a:ext cx="42963" cy="52043"/>
          </a:xfrm>
          <a:custGeom>
            <a:pathLst>
              <a:path w="42963" h="52043">
                <a:moveTo>
                  <a:pt x="5791" y="19570"/>
                </a:moveTo>
                <a:cubicBezTo>
                  <a:pt x="14261" y="25208"/>
                  <a:pt x="19265" y="34683"/>
                  <a:pt x="22389" y="44030"/>
                </a:cubicBezTo>
                <a:cubicBezTo>
                  <a:pt x="24117" y="49224"/>
                  <a:pt x="29755" y="52043"/>
                  <a:pt x="34950" y="50304"/>
                </a:cubicBezTo>
                <a:cubicBezTo>
                  <a:pt x="40144" y="48564"/>
                  <a:pt x="42963" y="42938"/>
                  <a:pt x="41223" y="37743"/>
                </a:cubicBezTo>
                <a:cubicBezTo>
                  <a:pt x="36753" y="24332"/>
                  <a:pt x="28955" y="11150"/>
                  <a:pt x="16801" y="3048"/>
                </a:cubicBezTo>
                <a:cubicBezTo>
                  <a:pt x="12255" y="0"/>
                  <a:pt x="6070" y="1244"/>
                  <a:pt x="3036" y="5804"/>
                </a:cubicBezTo>
                <a:cubicBezTo>
                  <a:pt x="0" y="10363"/>
                  <a:pt x="1232" y="16523"/>
                  <a:pt x="5791" y="195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 rot="0" flipH="0" flipV="0">
            <a:off x="7010656" y="8137167"/>
            <a:ext cx="112420" cy="73609"/>
          </a:xfrm>
          <a:custGeom>
            <a:pathLst>
              <a:path w="112420" h="73609">
                <a:moveTo>
                  <a:pt x="19850" y="11125"/>
                </a:moveTo>
                <a:lnTo>
                  <a:pt x="20078" y="11569"/>
                </a:lnTo>
                <a:lnTo>
                  <a:pt x="20256" y="12014"/>
                </a:lnTo>
                <a:cubicBezTo>
                  <a:pt x="20091" y="11594"/>
                  <a:pt x="19888" y="11175"/>
                  <a:pt x="19660" y="10783"/>
                </a:cubicBezTo>
                <a:close/>
                <a:moveTo>
                  <a:pt x="20269" y="12052"/>
                </a:moveTo>
                <a:lnTo>
                  <a:pt x="20421" y="12445"/>
                </a:lnTo>
                <a:lnTo>
                  <a:pt x="20345" y="12229"/>
                </a:lnTo>
                <a:close/>
                <a:moveTo>
                  <a:pt x="20446" y="12534"/>
                </a:moveTo>
                <a:lnTo>
                  <a:pt x="20599" y="12991"/>
                </a:lnTo>
                <a:cubicBezTo>
                  <a:pt x="20548" y="12839"/>
                  <a:pt x="20497" y="12687"/>
                  <a:pt x="20446" y="12534"/>
                </a:cubicBezTo>
                <a:moveTo>
                  <a:pt x="12815" y="5957"/>
                </a:moveTo>
                <a:cubicBezTo>
                  <a:pt x="17336" y="4788"/>
                  <a:pt x="37617" y="0"/>
                  <a:pt x="54190" y="3010"/>
                </a:cubicBezTo>
                <a:cubicBezTo>
                  <a:pt x="64401" y="4864"/>
                  <a:pt x="74485" y="11163"/>
                  <a:pt x="83324" y="19735"/>
                </a:cubicBezTo>
                <a:cubicBezTo>
                  <a:pt x="95249" y="31279"/>
                  <a:pt x="104990" y="46850"/>
                  <a:pt x="110147" y="58203"/>
                </a:cubicBezTo>
                <a:cubicBezTo>
                  <a:pt x="112420" y="63182"/>
                  <a:pt x="110210" y="69075"/>
                  <a:pt x="105232" y="71348"/>
                </a:cubicBezTo>
                <a:cubicBezTo>
                  <a:pt x="100228" y="73609"/>
                  <a:pt x="94335" y="71399"/>
                  <a:pt x="92074" y="66420"/>
                </a:cubicBezTo>
                <a:cubicBezTo>
                  <a:pt x="87731" y="56857"/>
                  <a:pt x="79539" y="43725"/>
                  <a:pt x="69507" y="33997"/>
                </a:cubicBezTo>
                <a:cubicBezTo>
                  <a:pt x="63703" y="28371"/>
                  <a:pt x="57353" y="23774"/>
                  <a:pt x="50634" y="22554"/>
                </a:cubicBezTo>
                <a:cubicBezTo>
                  <a:pt x="38658" y="20383"/>
                  <a:pt x="27571" y="22986"/>
                  <a:pt x="20827" y="24561"/>
                </a:cubicBezTo>
                <a:cubicBezTo>
                  <a:pt x="16079" y="25666"/>
                  <a:pt x="12612" y="26174"/>
                  <a:pt x="10948" y="26022"/>
                </a:cubicBezTo>
                <a:cubicBezTo>
                  <a:pt x="4941" y="25514"/>
                  <a:pt x="2502" y="21958"/>
                  <a:pt x="1499" y="18452"/>
                </a:cubicBezTo>
                <a:cubicBezTo>
                  <a:pt x="0" y="13182"/>
                  <a:pt x="3048" y="7684"/>
                  <a:pt x="8319" y="6173"/>
                </a:cubicBezTo>
                <a:cubicBezTo>
                  <a:pt x="9830" y="5741"/>
                  <a:pt x="11367" y="5677"/>
                  <a:pt x="12815" y="595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 rot="0" flipH="0" flipV="0">
            <a:off x="7031354" y="8196691"/>
            <a:ext cx="111543" cy="33082"/>
          </a:xfrm>
          <a:custGeom>
            <a:pathLst>
              <a:path w="111543" h="33082">
                <a:moveTo>
                  <a:pt x="13550" y="24129"/>
                </a:moveTo>
                <a:cubicBezTo>
                  <a:pt x="9639" y="25386"/>
                  <a:pt x="5207" y="24117"/>
                  <a:pt x="2590" y="20662"/>
                </a:cubicBezTo>
                <a:cubicBezTo>
                  <a:pt x="0" y="17221"/>
                  <a:pt x="292" y="14820"/>
                  <a:pt x="292" y="14262"/>
                </a:cubicBezTo>
                <a:cubicBezTo>
                  <a:pt x="304" y="11391"/>
                  <a:pt x="1359" y="9194"/>
                  <a:pt x="2997" y="7454"/>
                </a:cubicBezTo>
                <a:cubicBezTo>
                  <a:pt x="4165" y="6223"/>
                  <a:pt x="5753" y="5079"/>
                  <a:pt x="8089" y="4559"/>
                </a:cubicBezTo>
                <a:cubicBezTo>
                  <a:pt x="8686" y="4432"/>
                  <a:pt x="12433" y="4546"/>
                  <a:pt x="12433" y="4546"/>
                </a:cubicBezTo>
                <a:cubicBezTo>
                  <a:pt x="12433" y="4546"/>
                  <a:pt x="11544" y="4368"/>
                  <a:pt x="10668" y="4483"/>
                </a:cubicBezTo>
                <a:cubicBezTo>
                  <a:pt x="20446" y="3251"/>
                  <a:pt x="29844" y="0"/>
                  <a:pt x="39775" y="0"/>
                </a:cubicBezTo>
                <a:cubicBezTo>
                  <a:pt x="59244" y="0"/>
                  <a:pt x="86651" y="4394"/>
                  <a:pt x="104443" y="12776"/>
                </a:cubicBezTo>
                <a:cubicBezTo>
                  <a:pt x="109409" y="15113"/>
                  <a:pt x="111543" y="21031"/>
                  <a:pt x="109206" y="25995"/>
                </a:cubicBezTo>
                <a:cubicBezTo>
                  <a:pt x="106869" y="30948"/>
                  <a:pt x="100951" y="33082"/>
                  <a:pt x="95985" y="30745"/>
                </a:cubicBezTo>
                <a:cubicBezTo>
                  <a:pt x="80517" y="23469"/>
                  <a:pt x="56679" y="19850"/>
                  <a:pt x="39775" y="19850"/>
                </a:cubicBezTo>
                <a:cubicBezTo>
                  <a:pt x="30809" y="19850"/>
                  <a:pt x="22351" y="22974"/>
                  <a:pt x="13550" y="2412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/>
          <p:cNvSpPr/>
          <p:nvPr/>
        </p:nvSpPr>
        <p:spPr>
          <a:xfrm rot="0" flipH="0" flipV="0">
            <a:off x="7051625" y="8226685"/>
            <a:ext cx="79158" cy="40297"/>
          </a:xfrm>
          <a:custGeom>
            <a:pathLst>
              <a:path w="79158" h="40297">
                <a:moveTo>
                  <a:pt x="17030" y="37122"/>
                </a:moveTo>
                <a:cubicBezTo>
                  <a:pt x="32320" y="26200"/>
                  <a:pt x="49757" y="19863"/>
                  <a:pt x="69214" y="19863"/>
                </a:cubicBezTo>
                <a:cubicBezTo>
                  <a:pt x="74700" y="19863"/>
                  <a:pt x="79158" y="15405"/>
                  <a:pt x="79158" y="9919"/>
                </a:cubicBezTo>
                <a:cubicBezTo>
                  <a:pt x="79158" y="4445"/>
                  <a:pt x="74700" y="0"/>
                  <a:pt x="69214" y="0"/>
                </a:cubicBezTo>
                <a:cubicBezTo>
                  <a:pt x="45478" y="0"/>
                  <a:pt x="24154" y="7633"/>
                  <a:pt x="5499" y="20955"/>
                </a:cubicBezTo>
                <a:cubicBezTo>
                  <a:pt x="1029" y="24143"/>
                  <a:pt x="0" y="30353"/>
                  <a:pt x="3175" y="34811"/>
                </a:cubicBezTo>
                <a:cubicBezTo>
                  <a:pt x="6375" y="39268"/>
                  <a:pt x="12573" y="40297"/>
                  <a:pt x="17030" y="3712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5" name="Freeform 3495"/>
          <p:cNvSpPr/>
          <p:nvPr/>
        </p:nvSpPr>
        <p:spPr>
          <a:xfrm rot="0" flipH="0" flipV="0">
            <a:off x="7085215" y="8248082"/>
            <a:ext cx="42315" cy="30758"/>
          </a:xfrm>
          <a:custGeom>
            <a:pathLst>
              <a:path w="42315" h="30758">
                <a:moveTo>
                  <a:pt x="16281" y="11874"/>
                </a:moveTo>
                <a:cubicBezTo>
                  <a:pt x="14351" y="10731"/>
                  <a:pt x="12281" y="10236"/>
                  <a:pt x="10071" y="10617"/>
                </a:cubicBezTo>
                <a:cubicBezTo>
                  <a:pt x="12154" y="10351"/>
                  <a:pt x="14338" y="10744"/>
                  <a:pt x="16281" y="11874"/>
                </a:cubicBezTo>
                <a:moveTo>
                  <a:pt x="4940" y="12839"/>
                </a:moveTo>
                <a:cubicBezTo>
                  <a:pt x="5918" y="11405"/>
                  <a:pt x="7328" y="9373"/>
                  <a:pt x="7798" y="8966"/>
                </a:cubicBezTo>
                <a:cubicBezTo>
                  <a:pt x="13894" y="3899"/>
                  <a:pt x="22211" y="2553"/>
                  <a:pt x="29552" y="1079"/>
                </a:cubicBezTo>
                <a:cubicBezTo>
                  <a:pt x="34937" y="0"/>
                  <a:pt x="40169" y="3492"/>
                  <a:pt x="41249" y="8865"/>
                </a:cubicBezTo>
                <a:cubicBezTo>
                  <a:pt x="42315" y="14248"/>
                  <a:pt x="38823" y="19481"/>
                  <a:pt x="33451" y="20548"/>
                </a:cubicBezTo>
                <a:cubicBezTo>
                  <a:pt x="29577" y="21335"/>
                  <a:pt x="24993" y="21284"/>
                  <a:pt x="21538" y="23494"/>
                </a:cubicBezTo>
                <a:cubicBezTo>
                  <a:pt x="20814" y="24662"/>
                  <a:pt x="19735" y="26377"/>
                  <a:pt x="19163" y="26999"/>
                </a:cubicBezTo>
                <a:cubicBezTo>
                  <a:pt x="17182" y="29120"/>
                  <a:pt x="14986" y="29958"/>
                  <a:pt x="13310" y="30263"/>
                </a:cubicBezTo>
                <a:cubicBezTo>
                  <a:pt x="10681" y="30758"/>
                  <a:pt x="8192" y="30289"/>
                  <a:pt x="5906" y="28790"/>
                </a:cubicBezTo>
                <a:cubicBezTo>
                  <a:pt x="1296" y="25805"/>
                  <a:pt x="0" y="19646"/>
                  <a:pt x="2985" y="15049"/>
                </a:cubicBezTo>
                <a:cubicBezTo>
                  <a:pt x="3531" y="14198"/>
                  <a:pt x="4204" y="13461"/>
                  <a:pt x="4940" y="1283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/>
          <p:cNvSpPr/>
          <p:nvPr/>
        </p:nvSpPr>
        <p:spPr>
          <a:xfrm rot="0" flipH="0" flipV="0">
            <a:off x="7121654" y="8095758"/>
            <a:ext cx="75666" cy="128015"/>
          </a:xfrm>
          <a:custGeom>
            <a:pathLst>
              <a:path w="75666" h="128015">
                <a:moveTo>
                  <a:pt x="19964" y="116319"/>
                </a:moveTo>
                <a:cubicBezTo>
                  <a:pt x="20687" y="121411"/>
                  <a:pt x="17361" y="126288"/>
                  <a:pt x="12256" y="127406"/>
                </a:cubicBezTo>
                <a:cubicBezTo>
                  <a:pt x="9436" y="128015"/>
                  <a:pt x="6477" y="127634"/>
                  <a:pt x="3709" y="125285"/>
                </a:cubicBezTo>
                <a:cubicBezTo>
                  <a:pt x="3226" y="124866"/>
                  <a:pt x="610" y="122910"/>
                  <a:pt x="178" y="118338"/>
                </a:cubicBezTo>
                <a:cubicBezTo>
                  <a:pt x="0" y="116395"/>
                  <a:pt x="0" y="106464"/>
                  <a:pt x="64" y="105918"/>
                </a:cubicBezTo>
                <a:cubicBezTo>
                  <a:pt x="1384" y="93917"/>
                  <a:pt x="4356" y="82156"/>
                  <a:pt x="6807" y="70333"/>
                </a:cubicBezTo>
                <a:cubicBezTo>
                  <a:pt x="13119" y="39777"/>
                  <a:pt x="30835" y="14275"/>
                  <a:pt x="60629" y="2083"/>
                </a:cubicBezTo>
                <a:cubicBezTo>
                  <a:pt x="65709" y="0"/>
                  <a:pt x="71513" y="2439"/>
                  <a:pt x="73596" y="7506"/>
                </a:cubicBezTo>
                <a:cubicBezTo>
                  <a:pt x="75666" y="12586"/>
                  <a:pt x="73227" y="18390"/>
                  <a:pt x="68160" y="20460"/>
                </a:cubicBezTo>
                <a:cubicBezTo>
                  <a:pt x="44754" y="30048"/>
                  <a:pt x="31216" y="50356"/>
                  <a:pt x="26250" y="74359"/>
                </a:cubicBezTo>
                <a:cubicBezTo>
                  <a:pt x="23951" y="85446"/>
                  <a:pt x="21132" y="96457"/>
                  <a:pt x="19838" y="107696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/>
          <p:cNvSpPr/>
          <p:nvPr/>
        </p:nvSpPr>
        <p:spPr>
          <a:xfrm rot="0" flipH="0" flipV="0">
            <a:off x="7097107" y="8151263"/>
            <a:ext cx="42061" cy="63486"/>
          </a:xfrm>
          <a:custGeom>
            <a:pathLst>
              <a:path w="42061" h="63486">
                <a:moveTo>
                  <a:pt x="13728" y="8686"/>
                </a:moveTo>
                <a:cubicBezTo>
                  <a:pt x="18134" y="0"/>
                  <a:pt x="27253" y="3670"/>
                  <a:pt x="28421" y="4457"/>
                </a:cubicBezTo>
                <a:cubicBezTo>
                  <a:pt x="39216" y="11645"/>
                  <a:pt x="42061" y="19455"/>
                  <a:pt x="41744" y="25284"/>
                </a:cubicBezTo>
                <a:cubicBezTo>
                  <a:pt x="41490" y="29983"/>
                  <a:pt x="39318" y="34365"/>
                  <a:pt x="35191" y="37883"/>
                </a:cubicBezTo>
                <a:cubicBezTo>
                  <a:pt x="33565" y="39267"/>
                  <a:pt x="31546" y="40537"/>
                  <a:pt x="29234" y="41604"/>
                </a:cubicBezTo>
                <a:cubicBezTo>
                  <a:pt x="29450" y="42442"/>
                  <a:pt x="29742" y="43255"/>
                  <a:pt x="30098" y="44042"/>
                </a:cubicBezTo>
                <a:cubicBezTo>
                  <a:pt x="30746" y="44525"/>
                  <a:pt x="31330" y="45084"/>
                  <a:pt x="31863" y="45731"/>
                </a:cubicBezTo>
                <a:cubicBezTo>
                  <a:pt x="35318" y="49986"/>
                  <a:pt x="34657" y="56247"/>
                  <a:pt x="30403" y="59701"/>
                </a:cubicBezTo>
                <a:cubicBezTo>
                  <a:pt x="25754" y="63486"/>
                  <a:pt x="22541" y="62470"/>
                  <a:pt x="20458" y="61784"/>
                </a:cubicBezTo>
                <a:cubicBezTo>
                  <a:pt x="19493" y="61467"/>
                  <a:pt x="17233" y="60895"/>
                  <a:pt x="14642" y="57022"/>
                </a:cubicBezTo>
                <a:cubicBezTo>
                  <a:pt x="11697" y="52589"/>
                  <a:pt x="9969" y="47459"/>
                  <a:pt x="9156" y="42188"/>
                </a:cubicBezTo>
                <a:cubicBezTo>
                  <a:pt x="8267" y="41540"/>
                  <a:pt x="7391" y="40740"/>
                  <a:pt x="6566" y="39775"/>
                </a:cubicBezTo>
                <a:cubicBezTo>
                  <a:pt x="4356" y="37210"/>
                  <a:pt x="1943" y="33158"/>
                  <a:pt x="965" y="29056"/>
                </a:cubicBezTo>
                <a:cubicBezTo>
                  <a:pt x="0" y="25043"/>
                  <a:pt x="305" y="21005"/>
                  <a:pt x="2057" y="17487"/>
                </a:cubicBezTo>
                <a:cubicBezTo>
                  <a:pt x="3734" y="14108"/>
                  <a:pt x="7048" y="10387"/>
                  <a:pt x="13728" y="86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Freeform 3498"/>
          <p:cNvSpPr/>
          <p:nvPr/>
        </p:nvSpPr>
        <p:spPr>
          <a:xfrm rot="0" flipH="0" flipV="0">
            <a:off x="7126675" y="8138607"/>
            <a:ext cx="84746" cy="85559"/>
          </a:xfrm>
          <a:custGeom>
            <a:pathLst>
              <a:path w="84746" h="85559">
                <a:moveTo>
                  <a:pt x="20599" y="74282"/>
                </a:moveTo>
                <a:cubicBezTo>
                  <a:pt x="20333" y="71514"/>
                  <a:pt x="21602" y="68618"/>
                  <a:pt x="23367" y="65558"/>
                </a:cubicBezTo>
                <a:cubicBezTo>
                  <a:pt x="25894" y="61151"/>
                  <a:pt x="29628" y="56693"/>
                  <a:pt x="33933" y="52324"/>
                </a:cubicBezTo>
                <a:cubicBezTo>
                  <a:pt x="47942" y="38100"/>
                  <a:pt x="67970" y="25159"/>
                  <a:pt x="77850" y="20219"/>
                </a:cubicBezTo>
                <a:cubicBezTo>
                  <a:pt x="82752" y="17768"/>
                  <a:pt x="84746" y="11811"/>
                  <a:pt x="82282" y="6896"/>
                </a:cubicBezTo>
                <a:cubicBezTo>
                  <a:pt x="79831" y="1994"/>
                  <a:pt x="73862" y="0"/>
                  <a:pt x="68973" y="2464"/>
                </a:cubicBezTo>
                <a:cubicBezTo>
                  <a:pt x="55981" y="8941"/>
                  <a:pt x="27482" y="27762"/>
                  <a:pt x="12281" y="46762"/>
                </a:cubicBezTo>
                <a:cubicBezTo>
                  <a:pt x="4280" y="56769"/>
                  <a:pt x="0" y="67132"/>
                  <a:pt x="813" y="76072"/>
                </a:cubicBezTo>
                <a:cubicBezTo>
                  <a:pt x="1308" y="81533"/>
                  <a:pt x="6147" y="85559"/>
                  <a:pt x="11608" y="85064"/>
                </a:cubicBezTo>
                <a:cubicBezTo>
                  <a:pt x="17069" y="84569"/>
                  <a:pt x="21094" y="79743"/>
                  <a:pt x="20599" y="7428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9" name="Freeform 3499"/>
          <p:cNvSpPr/>
          <p:nvPr/>
        </p:nvSpPr>
        <p:spPr>
          <a:xfrm rot="0" flipH="0" flipV="0">
            <a:off x="7127452" y="8204582"/>
            <a:ext cx="83019" cy="32511"/>
          </a:xfrm>
          <a:custGeom>
            <a:pathLst>
              <a:path w="83019" h="32511">
                <a:moveTo>
                  <a:pt x="19202" y="11569"/>
                </a:moveTo>
                <a:lnTo>
                  <a:pt x="19278" y="11657"/>
                </a:lnTo>
                <a:lnTo>
                  <a:pt x="19227" y="11594"/>
                </a:lnTo>
                <a:close/>
                <a:moveTo>
                  <a:pt x="19544" y="12051"/>
                </a:moveTo>
                <a:lnTo>
                  <a:pt x="19646" y="12191"/>
                </a:lnTo>
                <a:lnTo>
                  <a:pt x="19621" y="12140"/>
                </a:lnTo>
                <a:close/>
                <a:moveTo>
                  <a:pt x="12751" y="7810"/>
                </a:moveTo>
                <a:cubicBezTo>
                  <a:pt x="16777" y="6375"/>
                  <a:pt x="33222" y="787"/>
                  <a:pt x="45871" y="394"/>
                </a:cubicBezTo>
                <a:cubicBezTo>
                  <a:pt x="58356" y="0"/>
                  <a:pt x="70738" y="3581"/>
                  <a:pt x="79692" y="15264"/>
                </a:cubicBezTo>
                <a:cubicBezTo>
                  <a:pt x="83019" y="19608"/>
                  <a:pt x="82194" y="25856"/>
                  <a:pt x="77837" y="29183"/>
                </a:cubicBezTo>
                <a:cubicBezTo>
                  <a:pt x="73481" y="32511"/>
                  <a:pt x="67246" y="31685"/>
                  <a:pt x="63918" y="27342"/>
                </a:cubicBezTo>
                <a:cubicBezTo>
                  <a:pt x="58749" y="20598"/>
                  <a:pt x="51129" y="19747"/>
                  <a:pt x="43941" y="20408"/>
                </a:cubicBezTo>
                <a:cubicBezTo>
                  <a:pt x="34276" y="21297"/>
                  <a:pt x="25018" y="24967"/>
                  <a:pt x="19532" y="26618"/>
                </a:cubicBezTo>
                <a:cubicBezTo>
                  <a:pt x="14364" y="28193"/>
                  <a:pt x="10503" y="27977"/>
                  <a:pt x="8738" y="27418"/>
                </a:cubicBezTo>
                <a:cubicBezTo>
                  <a:pt x="5842" y="26478"/>
                  <a:pt x="3962" y="24726"/>
                  <a:pt x="2718" y="22567"/>
                </a:cubicBezTo>
                <a:cubicBezTo>
                  <a:pt x="0" y="17804"/>
                  <a:pt x="1664" y="11734"/>
                  <a:pt x="6414" y="9017"/>
                </a:cubicBezTo>
                <a:cubicBezTo>
                  <a:pt x="8407" y="7874"/>
                  <a:pt x="10630" y="7506"/>
                  <a:pt x="12751" y="781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 rot="0" flipH="0" flipV="0">
            <a:off x="7125855" y="8219363"/>
            <a:ext cx="58876" cy="37388"/>
          </a:xfrm>
          <a:custGeom>
            <a:pathLst>
              <a:path w="58876" h="37388">
                <a:moveTo>
                  <a:pt x="16916" y="21450"/>
                </a:moveTo>
                <a:cubicBezTo>
                  <a:pt x="18071" y="20650"/>
                  <a:pt x="19443" y="20803"/>
                  <a:pt x="20840" y="21082"/>
                </a:cubicBezTo>
                <a:cubicBezTo>
                  <a:pt x="22707" y="21450"/>
                  <a:pt x="24612" y="22224"/>
                  <a:pt x="26479" y="23151"/>
                </a:cubicBezTo>
                <a:cubicBezTo>
                  <a:pt x="32371" y="26123"/>
                  <a:pt x="37832" y="30746"/>
                  <a:pt x="41211" y="33743"/>
                </a:cubicBezTo>
                <a:cubicBezTo>
                  <a:pt x="45300" y="37388"/>
                  <a:pt x="51587" y="37020"/>
                  <a:pt x="55244" y="32918"/>
                </a:cubicBezTo>
                <a:cubicBezTo>
                  <a:pt x="58876" y="28828"/>
                  <a:pt x="58508" y="22542"/>
                  <a:pt x="54406" y="18898"/>
                </a:cubicBezTo>
                <a:cubicBezTo>
                  <a:pt x="49097" y="14186"/>
                  <a:pt x="39699" y="6630"/>
                  <a:pt x="30276" y="3175"/>
                </a:cubicBezTo>
                <a:cubicBezTo>
                  <a:pt x="21589" y="0"/>
                  <a:pt x="12891" y="115"/>
                  <a:pt x="5664" y="5080"/>
                </a:cubicBezTo>
                <a:cubicBezTo>
                  <a:pt x="1156" y="8192"/>
                  <a:pt x="0" y="14377"/>
                  <a:pt x="3112" y="18885"/>
                </a:cubicBezTo>
                <a:cubicBezTo>
                  <a:pt x="6210" y="23405"/>
                  <a:pt x="12408" y="24548"/>
                  <a:pt x="16916" y="2145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 rot="0" flipH="0" flipV="0">
            <a:off x="7115310" y="8221915"/>
            <a:ext cx="37908" cy="74701"/>
          </a:xfrm>
          <a:custGeom>
            <a:pathLst>
              <a:path w="37908" h="74701">
                <a:moveTo>
                  <a:pt x="6476" y="17094"/>
                </a:moveTo>
                <a:cubicBezTo>
                  <a:pt x="16940" y="31483"/>
                  <a:pt x="10768" y="40893"/>
                  <a:pt x="2298" y="59232"/>
                </a:cubicBezTo>
                <a:cubicBezTo>
                  <a:pt x="0" y="64198"/>
                  <a:pt x="2171" y="70116"/>
                  <a:pt x="7161" y="72402"/>
                </a:cubicBezTo>
                <a:cubicBezTo>
                  <a:pt x="12127" y="74701"/>
                  <a:pt x="18033" y="72529"/>
                  <a:pt x="20331" y="67551"/>
                </a:cubicBezTo>
                <a:cubicBezTo>
                  <a:pt x="32752" y="40627"/>
                  <a:pt x="37908" y="26542"/>
                  <a:pt x="22541" y="5410"/>
                </a:cubicBezTo>
                <a:cubicBezTo>
                  <a:pt x="19328" y="978"/>
                  <a:pt x="13092" y="0"/>
                  <a:pt x="8673" y="3226"/>
                </a:cubicBezTo>
                <a:cubicBezTo>
                  <a:pt x="4241" y="6452"/>
                  <a:pt x="3251" y="12662"/>
                  <a:pt x="6476" y="1709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2" name="Freeform 3502"/>
          <p:cNvSpPr/>
          <p:nvPr/>
        </p:nvSpPr>
        <p:spPr>
          <a:xfrm rot="0" flipH="0" flipV="0">
            <a:off x="7097275" y="8223051"/>
            <a:ext cx="42582" cy="83349"/>
          </a:xfrm>
          <a:custGeom>
            <a:pathLst>
              <a:path w="42582" h="83349">
                <a:moveTo>
                  <a:pt x="22440" y="17564"/>
                </a:moveTo>
                <a:cubicBezTo>
                  <a:pt x="20269" y="14186"/>
                  <a:pt x="20281" y="9665"/>
                  <a:pt x="22820" y="6262"/>
                </a:cubicBezTo>
                <a:cubicBezTo>
                  <a:pt x="27469" y="0"/>
                  <a:pt x="32549" y="940"/>
                  <a:pt x="34606" y="1474"/>
                </a:cubicBezTo>
                <a:cubicBezTo>
                  <a:pt x="36854" y="2045"/>
                  <a:pt x="38937" y="3302"/>
                  <a:pt x="40550" y="5652"/>
                </a:cubicBezTo>
                <a:cubicBezTo>
                  <a:pt x="41388" y="6884"/>
                  <a:pt x="42582" y="9690"/>
                  <a:pt x="42582" y="13564"/>
                </a:cubicBezTo>
                <a:cubicBezTo>
                  <a:pt x="42582" y="22148"/>
                  <a:pt x="39927" y="31508"/>
                  <a:pt x="36067" y="40906"/>
                </a:cubicBezTo>
                <a:cubicBezTo>
                  <a:pt x="31152" y="52920"/>
                  <a:pt x="24230" y="65062"/>
                  <a:pt x="20561" y="75463"/>
                </a:cubicBezTo>
                <a:cubicBezTo>
                  <a:pt x="18732" y="80632"/>
                  <a:pt x="13055" y="83349"/>
                  <a:pt x="7886" y="81521"/>
                </a:cubicBezTo>
                <a:cubicBezTo>
                  <a:pt x="2705" y="79705"/>
                  <a:pt x="0" y="74028"/>
                  <a:pt x="1828" y="68859"/>
                </a:cubicBezTo>
                <a:cubicBezTo>
                  <a:pt x="5016" y="59829"/>
                  <a:pt x="10490" y="49529"/>
                  <a:pt x="15202" y="39128"/>
                </a:cubicBezTo>
                <a:cubicBezTo>
                  <a:pt x="18503" y="31800"/>
                  <a:pt x="21539" y="24460"/>
                  <a:pt x="22440" y="175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3" name="Freeform 3503"/>
          <p:cNvSpPr/>
          <p:nvPr/>
        </p:nvSpPr>
        <p:spPr>
          <a:xfrm rot="0" flipH="0" flipV="0">
            <a:off x="7057412" y="8225363"/>
            <a:ext cx="84568" cy="253631"/>
          </a:xfrm>
          <a:custGeom>
            <a:pathLst>
              <a:path w="84568" h="253631">
                <a:moveTo>
                  <a:pt x="66408" y="4127"/>
                </a:moveTo>
                <a:cubicBezTo>
                  <a:pt x="8814" y="64591"/>
                  <a:pt x="0" y="171424"/>
                  <a:pt x="31166" y="246163"/>
                </a:cubicBezTo>
                <a:cubicBezTo>
                  <a:pt x="33262" y="251230"/>
                  <a:pt x="39091" y="253631"/>
                  <a:pt x="44145" y="251510"/>
                </a:cubicBezTo>
                <a:cubicBezTo>
                  <a:pt x="49213" y="249402"/>
                  <a:pt x="51600" y="243585"/>
                  <a:pt x="49492" y="238530"/>
                </a:cubicBezTo>
                <a:cubicBezTo>
                  <a:pt x="21108" y="170408"/>
                  <a:pt x="28308" y="72922"/>
                  <a:pt x="80784" y="17830"/>
                </a:cubicBezTo>
                <a:cubicBezTo>
                  <a:pt x="84568" y="13855"/>
                  <a:pt x="84416" y="7568"/>
                  <a:pt x="80441" y="3785"/>
                </a:cubicBezTo>
                <a:cubicBezTo>
                  <a:pt x="76479" y="0"/>
                  <a:pt x="70179" y="165"/>
                  <a:pt x="66408" y="412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 rot="0" flipH="0" flipV="0">
            <a:off x="7122613" y="8230888"/>
            <a:ext cx="72312" cy="300164"/>
          </a:xfrm>
          <a:custGeom>
            <a:pathLst>
              <a:path w="72312" h="300164">
                <a:moveTo>
                  <a:pt x="24053" y="19977"/>
                </a:moveTo>
                <a:cubicBezTo>
                  <a:pt x="24205" y="19914"/>
                  <a:pt x="24357" y="19851"/>
                  <a:pt x="24510" y="19774"/>
                </a:cubicBezTo>
                <a:close/>
                <a:moveTo>
                  <a:pt x="23914" y="20027"/>
                </a:moveTo>
                <a:lnTo>
                  <a:pt x="23609" y="20154"/>
                </a:lnTo>
                <a:lnTo>
                  <a:pt x="23622" y="20154"/>
                </a:lnTo>
                <a:close/>
                <a:moveTo>
                  <a:pt x="13335" y="17958"/>
                </a:moveTo>
                <a:cubicBezTo>
                  <a:pt x="12509" y="17158"/>
                  <a:pt x="11798" y="16193"/>
                  <a:pt x="11265" y="15088"/>
                </a:cubicBezTo>
                <a:cubicBezTo>
                  <a:pt x="8915" y="10148"/>
                  <a:pt x="11011" y="4204"/>
                  <a:pt x="15951" y="1855"/>
                </a:cubicBezTo>
                <a:cubicBezTo>
                  <a:pt x="19837" y="0"/>
                  <a:pt x="23253" y="508"/>
                  <a:pt x="26250" y="2325"/>
                </a:cubicBezTo>
                <a:cubicBezTo>
                  <a:pt x="27621" y="3163"/>
                  <a:pt x="28993" y="4407"/>
                  <a:pt x="30098" y="6160"/>
                </a:cubicBezTo>
                <a:cubicBezTo>
                  <a:pt x="31241" y="8001"/>
                  <a:pt x="32168" y="11316"/>
                  <a:pt x="32650" y="13297"/>
                </a:cubicBezTo>
                <a:cubicBezTo>
                  <a:pt x="39343" y="41071"/>
                  <a:pt x="36816" y="69164"/>
                  <a:pt x="32815" y="97091"/>
                </a:cubicBezTo>
                <a:cubicBezTo>
                  <a:pt x="28231" y="129197"/>
                  <a:pt x="19901" y="166852"/>
                  <a:pt x="21602" y="201383"/>
                </a:cubicBezTo>
                <a:cubicBezTo>
                  <a:pt x="23152" y="233146"/>
                  <a:pt x="33489" y="262204"/>
                  <a:pt x="65785" y="280136"/>
                </a:cubicBezTo>
                <a:cubicBezTo>
                  <a:pt x="70573" y="282803"/>
                  <a:pt x="72312" y="288848"/>
                  <a:pt x="69645" y="293649"/>
                </a:cubicBezTo>
                <a:cubicBezTo>
                  <a:pt x="66979" y="298437"/>
                  <a:pt x="60921" y="300164"/>
                  <a:pt x="56133" y="297497"/>
                </a:cubicBezTo>
                <a:cubicBezTo>
                  <a:pt x="16954" y="275729"/>
                  <a:pt x="3645" y="240906"/>
                  <a:pt x="1752" y="202361"/>
                </a:cubicBezTo>
                <a:cubicBezTo>
                  <a:pt x="0" y="166585"/>
                  <a:pt x="8420" y="127546"/>
                  <a:pt x="13170" y="94284"/>
                </a:cubicBezTo>
                <a:cubicBezTo>
                  <a:pt x="16802" y="68846"/>
                  <a:pt x="19443" y="43256"/>
                  <a:pt x="13335" y="1795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Freeform 3505"/>
          <p:cNvSpPr/>
          <p:nvPr/>
        </p:nvSpPr>
        <p:spPr>
          <a:xfrm rot="0" flipH="0" flipV="0">
            <a:off x="7107707" y="8250953"/>
            <a:ext cx="39789" cy="215239"/>
          </a:xfrm>
          <a:custGeom>
            <a:pathLst>
              <a:path w="39789" h="215239">
                <a:moveTo>
                  <a:pt x="19215" y="8712"/>
                </a:moveTo>
                <a:cubicBezTo>
                  <a:pt x="15786" y="23799"/>
                  <a:pt x="17717" y="40373"/>
                  <a:pt x="14923" y="55689"/>
                </a:cubicBezTo>
                <a:cubicBezTo>
                  <a:pt x="5804" y="105828"/>
                  <a:pt x="0" y="155790"/>
                  <a:pt x="10859" y="206463"/>
                </a:cubicBezTo>
                <a:cubicBezTo>
                  <a:pt x="12015" y="211823"/>
                  <a:pt x="17298" y="215239"/>
                  <a:pt x="22656" y="214083"/>
                </a:cubicBezTo>
                <a:cubicBezTo>
                  <a:pt x="28003" y="212940"/>
                  <a:pt x="31432" y="207657"/>
                  <a:pt x="30276" y="202298"/>
                </a:cubicBezTo>
                <a:cubicBezTo>
                  <a:pt x="19976" y="154228"/>
                  <a:pt x="25818" y="106832"/>
                  <a:pt x="34467" y="59245"/>
                </a:cubicBezTo>
                <a:cubicBezTo>
                  <a:pt x="37198" y="44195"/>
                  <a:pt x="35229" y="27927"/>
                  <a:pt x="38582" y="13093"/>
                </a:cubicBezTo>
                <a:cubicBezTo>
                  <a:pt x="39789" y="7747"/>
                  <a:pt x="36436" y="2426"/>
                  <a:pt x="31102" y="1220"/>
                </a:cubicBezTo>
                <a:cubicBezTo>
                  <a:pt x="25755" y="0"/>
                  <a:pt x="20421" y="3366"/>
                  <a:pt x="19215" y="87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6" name="Freeform 3506"/>
          <p:cNvSpPr/>
          <p:nvPr/>
        </p:nvSpPr>
        <p:spPr>
          <a:xfrm rot="0" flipH="0" flipV="0">
            <a:off x="7060957" y="8230609"/>
            <a:ext cx="72274" cy="80543"/>
          </a:xfrm>
          <a:custGeom>
            <a:pathLst>
              <a:path w="72274" h="80543">
                <a:moveTo>
                  <a:pt x="42214" y="32677"/>
                </a:moveTo>
                <a:cubicBezTo>
                  <a:pt x="45960" y="30925"/>
                  <a:pt x="49706" y="29160"/>
                  <a:pt x="53313" y="27102"/>
                </a:cubicBezTo>
                <a:cubicBezTo>
                  <a:pt x="58076" y="24372"/>
                  <a:pt x="64146" y="26035"/>
                  <a:pt x="66852" y="30785"/>
                </a:cubicBezTo>
                <a:cubicBezTo>
                  <a:pt x="69582" y="35547"/>
                  <a:pt x="67918" y="41617"/>
                  <a:pt x="63156" y="44335"/>
                </a:cubicBezTo>
                <a:cubicBezTo>
                  <a:pt x="55129" y="48932"/>
                  <a:pt x="46443" y="52120"/>
                  <a:pt x="38404" y="56718"/>
                </a:cubicBezTo>
                <a:cubicBezTo>
                  <a:pt x="29654" y="61721"/>
                  <a:pt x="25095" y="68046"/>
                  <a:pt x="18212" y="74929"/>
                </a:cubicBezTo>
                <a:cubicBezTo>
                  <a:pt x="12598" y="80543"/>
                  <a:pt x="7315" y="78155"/>
                  <a:pt x="5308" y="76987"/>
                </a:cubicBezTo>
                <a:cubicBezTo>
                  <a:pt x="3137" y="75730"/>
                  <a:pt x="0" y="73063"/>
                  <a:pt x="241" y="67449"/>
                </a:cubicBezTo>
                <a:cubicBezTo>
                  <a:pt x="330" y="65671"/>
                  <a:pt x="1727" y="60617"/>
                  <a:pt x="4889" y="54101"/>
                </a:cubicBezTo>
                <a:cubicBezTo>
                  <a:pt x="10591" y="42290"/>
                  <a:pt x="21894" y="23673"/>
                  <a:pt x="33985" y="12738"/>
                </a:cubicBezTo>
                <a:cubicBezTo>
                  <a:pt x="44004" y="3671"/>
                  <a:pt x="54952" y="0"/>
                  <a:pt x="64413" y="3379"/>
                </a:cubicBezTo>
                <a:cubicBezTo>
                  <a:pt x="69569" y="5220"/>
                  <a:pt x="72274" y="10910"/>
                  <a:pt x="70433" y="16066"/>
                </a:cubicBezTo>
                <a:cubicBezTo>
                  <a:pt x="68579" y="21235"/>
                  <a:pt x="62902" y="23927"/>
                  <a:pt x="57733" y="22086"/>
                </a:cubicBezTo>
                <a:cubicBezTo>
                  <a:pt x="56374" y="21603"/>
                  <a:pt x="54990" y="22238"/>
                  <a:pt x="53542" y="22975"/>
                </a:cubicBezTo>
                <a:cubicBezTo>
                  <a:pt x="50341" y="24575"/>
                  <a:pt x="47192" y="27356"/>
                  <a:pt x="44080" y="30620"/>
                </a:cubicBezTo>
                <a:cubicBezTo>
                  <a:pt x="43458" y="31293"/>
                  <a:pt x="42836" y="31966"/>
                  <a:pt x="42214" y="3267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7" name="Freeform 3507"/>
          <p:cNvSpPr/>
          <p:nvPr/>
        </p:nvSpPr>
        <p:spPr>
          <a:xfrm rot="0" flipH="0" flipV="0">
            <a:off x="6664213" y="9272722"/>
            <a:ext cx="114489" cy="324649"/>
          </a:xfrm>
          <a:custGeom>
            <a:pathLst>
              <a:path w="114489" h="324649">
                <a:moveTo>
                  <a:pt x="35051" y="40944"/>
                </a:moveTo>
                <a:lnTo>
                  <a:pt x="34353" y="41794"/>
                </a:lnTo>
                <a:cubicBezTo>
                  <a:pt x="35774" y="44995"/>
                  <a:pt x="39076" y="52335"/>
                  <a:pt x="42671" y="59371"/>
                </a:cubicBezTo>
                <a:cubicBezTo>
                  <a:pt x="47547" y="68947"/>
                  <a:pt x="53656" y="80479"/>
                  <a:pt x="59676" y="91883"/>
                </a:cubicBezTo>
                <a:cubicBezTo>
                  <a:pt x="58469" y="83069"/>
                  <a:pt x="57428" y="74548"/>
                  <a:pt x="56615" y="66610"/>
                </a:cubicBezTo>
                <a:cubicBezTo>
                  <a:pt x="53084" y="62165"/>
                  <a:pt x="47293" y="57720"/>
                  <a:pt x="43433" y="52729"/>
                </a:cubicBezTo>
                <a:cubicBezTo>
                  <a:pt x="41553" y="50291"/>
                  <a:pt x="40003" y="47751"/>
                  <a:pt x="38911" y="45135"/>
                </a:cubicBezTo>
                <a:cubicBezTo>
                  <a:pt x="38619" y="44931"/>
                  <a:pt x="38378" y="44741"/>
                  <a:pt x="38149" y="44563"/>
                </a:cubicBezTo>
                <a:cubicBezTo>
                  <a:pt x="36740" y="43369"/>
                  <a:pt x="35736" y="42163"/>
                  <a:pt x="35051" y="40944"/>
                </a:cubicBezTo>
                <a:moveTo>
                  <a:pt x="14973" y="46265"/>
                </a:moveTo>
                <a:cubicBezTo>
                  <a:pt x="14249" y="44030"/>
                  <a:pt x="13919" y="42417"/>
                  <a:pt x="13919" y="41604"/>
                </a:cubicBezTo>
                <a:cubicBezTo>
                  <a:pt x="13919" y="38328"/>
                  <a:pt x="15024" y="34620"/>
                  <a:pt x="17627" y="30899"/>
                </a:cubicBezTo>
                <a:cubicBezTo>
                  <a:pt x="21107" y="25920"/>
                  <a:pt x="27978" y="20256"/>
                  <a:pt x="36333" y="15291"/>
                </a:cubicBezTo>
                <a:cubicBezTo>
                  <a:pt x="47763" y="8496"/>
                  <a:pt x="61886" y="2844"/>
                  <a:pt x="71601" y="1143"/>
                </a:cubicBezTo>
                <a:cubicBezTo>
                  <a:pt x="78091" y="0"/>
                  <a:pt x="83272" y="736"/>
                  <a:pt x="86384" y="2298"/>
                </a:cubicBezTo>
                <a:cubicBezTo>
                  <a:pt x="89978" y="4089"/>
                  <a:pt x="93509" y="7531"/>
                  <a:pt x="96353" y="12903"/>
                </a:cubicBezTo>
                <a:cubicBezTo>
                  <a:pt x="99198" y="18250"/>
                  <a:pt x="101611" y="26035"/>
                  <a:pt x="103465" y="35611"/>
                </a:cubicBezTo>
                <a:cubicBezTo>
                  <a:pt x="114489" y="92505"/>
                  <a:pt x="107783" y="219391"/>
                  <a:pt x="105637" y="236511"/>
                </a:cubicBezTo>
                <a:cubicBezTo>
                  <a:pt x="103021" y="257466"/>
                  <a:pt x="103046" y="278662"/>
                  <a:pt x="101535" y="299630"/>
                </a:cubicBezTo>
                <a:cubicBezTo>
                  <a:pt x="101205" y="304341"/>
                  <a:pt x="101548" y="313790"/>
                  <a:pt x="101548" y="313790"/>
                </a:cubicBezTo>
                <a:cubicBezTo>
                  <a:pt x="101738" y="318908"/>
                  <a:pt x="97992" y="323328"/>
                  <a:pt x="92924" y="323988"/>
                </a:cubicBezTo>
                <a:cubicBezTo>
                  <a:pt x="87844" y="324649"/>
                  <a:pt x="83095" y="321359"/>
                  <a:pt x="81952" y="316356"/>
                </a:cubicBezTo>
                <a:cubicBezTo>
                  <a:pt x="81952" y="316356"/>
                  <a:pt x="78688" y="302055"/>
                  <a:pt x="77646" y="294791"/>
                </a:cubicBezTo>
                <a:cubicBezTo>
                  <a:pt x="72363" y="257847"/>
                  <a:pt x="70204" y="217156"/>
                  <a:pt x="59943" y="181291"/>
                </a:cubicBezTo>
                <a:cubicBezTo>
                  <a:pt x="54240" y="161327"/>
                  <a:pt x="19494" y="98640"/>
                  <a:pt x="6324" y="71716"/>
                </a:cubicBezTo>
                <a:cubicBezTo>
                  <a:pt x="3251" y="65442"/>
                  <a:pt x="1269" y="60781"/>
                  <a:pt x="660" y="58596"/>
                </a:cubicBezTo>
                <a:cubicBezTo>
                  <a:pt x="0" y="56158"/>
                  <a:pt x="126" y="54342"/>
                  <a:pt x="304" y="53301"/>
                </a:cubicBezTo>
                <a:cubicBezTo>
                  <a:pt x="1206" y="47878"/>
                  <a:pt x="6311" y="44220"/>
                  <a:pt x="11722" y="45135"/>
                </a:cubicBezTo>
                <a:cubicBezTo>
                  <a:pt x="12903" y="45325"/>
                  <a:pt x="13995" y="45719"/>
                  <a:pt x="14973" y="4626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Freeform 3508"/>
          <p:cNvSpPr/>
          <p:nvPr/>
        </p:nvSpPr>
        <p:spPr>
          <a:xfrm rot="0" flipH="0" flipV="0">
            <a:off x="7015551" y="9256250"/>
            <a:ext cx="424941" cy="237121"/>
          </a:xfrm>
          <a:custGeom>
            <a:pathLst>
              <a:path w="424941" h="237121">
                <a:moveTo>
                  <a:pt x="93611" y="172250"/>
                </a:moveTo>
                <a:cubicBezTo>
                  <a:pt x="96201" y="174358"/>
                  <a:pt x="98843" y="176377"/>
                  <a:pt x="101561" y="178307"/>
                </a:cubicBezTo>
                <a:cubicBezTo>
                  <a:pt x="99808" y="176377"/>
                  <a:pt x="97929" y="174637"/>
                  <a:pt x="95655" y="173380"/>
                </a:cubicBezTo>
                <a:close/>
                <a:moveTo>
                  <a:pt x="422820" y="86640"/>
                </a:moveTo>
                <a:cubicBezTo>
                  <a:pt x="421753" y="91923"/>
                  <a:pt x="420166" y="97524"/>
                  <a:pt x="418400" y="102820"/>
                </a:cubicBezTo>
                <a:cubicBezTo>
                  <a:pt x="412698" y="119927"/>
                  <a:pt x="399515" y="148108"/>
                  <a:pt x="384326" y="158954"/>
                </a:cubicBezTo>
                <a:cubicBezTo>
                  <a:pt x="340854" y="189991"/>
                  <a:pt x="270458" y="218020"/>
                  <a:pt x="216470" y="224370"/>
                </a:cubicBezTo>
                <a:cubicBezTo>
                  <a:pt x="108025" y="237121"/>
                  <a:pt x="38417" y="170142"/>
                  <a:pt x="6617" y="69469"/>
                </a:cubicBezTo>
                <a:cubicBezTo>
                  <a:pt x="4089" y="61468"/>
                  <a:pt x="4089" y="49289"/>
                  <a:pt x="4178" y="37567"/>
                </a:cubicBezTo>
                <a:cubicBezTo>
                  <a:pt x="4254" y="28842"/>
                  <a:pt x="4813" y="20397"/>
                  <a:pt x="2489" y="15850"/>
                </a:cubicBezTo>
                <a:cubicBezTo>
                  <a:pt x="0" y="10961"/>
                  <a:pt x="1943" y="4979"/>
                  <a:pt x="6832" y="2490"/>
                </a:cubicBezTo>
                <a:cubicBezTo>
                  <a:pt x="11722" y="0"/>
                  <a:pt x="17704" y="1944"/>
                  <a:pt x="20193" y="6833"/>
                </a:cubicBezTo>
                <a:cubicBezTo>
                  <a:pt x="22949" y="12256"/>
                  <a:pt x="23990" y="21247"/>
                  <a:pt x="24054" y="31293"/>
                </a:cubicBezTo>
                <a:cubicBezTo>
                  <a:pt x="24143" y="42583"/>
                  <a:pt x="23050" y="55550"/>
                  <a:pt x="25565" y="63488"/>
                </a:cubicBezTo>
                <a:cubicBezTo>
                  <a:pt x="31432" y="82106"/>
                  <a:pt x="38722" y="99505"/>
                  <a:pt x="47409" y="115316"/>
                </a:cubicBezTo>
                <a:cubicBezTo>
                  <a:pt x="48273" y="114656"/>
                  <a:pt x="49238" y="114135"/>
                  <a:pt x="50304" y="113780"/>
                </a:cubicBezTo>
                <a:cubicBezTo>
                  <a:pt x="55499" y="112053"/>
                  <a:pt x="61125" y="114859"/>
                  <a:pt x="62865" y="120066"/>
                </a:cubicBezTo>
                <a:cubicBezTo>
                  <a:pt x="65570" y="128169"/>
                  <a:pt x="71933" y="134506"/>
                  <a:pt x="79108" y="139980"/>
                </a:cubicBezTo>
                <a:cubicBezTo>
                  <a:pt x="87528" y="146393"/>
                  <a:pt x="97192" y="151524"/>
                  <a:pt x="105307" y="156020"/>
                </a:cubicBezTo>
                <a:cubicBezTo>
                  <a:pt x="111886" y="159690"/>
                  <a:pt x="116864" y="165456"/>
                  <a:pt x="121601" y="171489"/>
                </a:cubicBezTo>
                <a:cubicBezTo>
                  <a:pt x="124814" y="175577"/>
                  <a:pt x="127812" y="179882"/>
                  <a:pt x="132104" y="182613"/>
                </a:cubicBezTo>
                <a:cubicBezTo>
                  <a:pt x="138010" y="186385"/>
                  <a:pt x="145604" y="187172"/>
                  <a:pt x="153288" y="187337"/>
                </a:cubicBezTo>
                <a:cubicBezTo>
                  <a:pt x="162800" y="187553"/>
                  <a:pt x="172528" y="186588"/>
                  <a:pt x="180707" y="186588"/>
                </a:cubicBezTo>
                <a:cubicBezTo>
                  <a:pt x="250798" y="186588"/>
                  <a:pt x="328827" y="166142"/>
                  <a:pt x="378141" y="112345"/>
                </a:cubicBezTo>
                <a:cubicBezTo>
                  <a:pt x="389267" y="100203"/>
                  <a:pt x="395705" y="83693"/>
                  <a:pt x="407491" y="71908"/>
                </a:cubicBezTo>
                <a:cubicBezTo>
                  <a:pt x="410983" y="68403"/>
                  <a:pt x="414260" y="68695"/>
                  <a:pt x="415657" y="68809"/>
                </a:cubicBezTo>
                <a:cubicBezTo>
                  <a:pt x="418261" y="69025"/>
                  <a:pt x="420381" y="70092"/>
                  <a:pt x="422083" y="71882"/>
                </a:cubicBezTo>
                <a:cubicBezTo>
                  <a:pt x="423264" y="73114"/>
                  <a:pt x="424484" y="74943"/>
                  <a:pt x="424788" y="77699"/>
                </a:cubicBezTo>
                <a:cubicBezTo>
                  <a:pt x="424890" y="78563"/>
                  <a:pt x="424941" y="80201"/>
                  <a:pt x="424331" y="82284"/>
                </a:cubicBezTo>
                <a:cubicBezTo>
                  <a:pt x="424026" y="83338"/>
                  <a:pt x="422947" y="86310"/>
                  <a:pt x="422820" y="86640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9" name="Freeform 3509"/>
          <p:cNvSpPr/>
          <p:nvPr/>
        </p:nvSpPr>
        <p:spPr>
          <a:xfrm rot="0" flipH="0" flipV="0">
            <a:off x="7418971" y="9336269"/>
            <a:ext cx="132714" cy="213371"/>
          </a:xfrm>
          <a:custGeom>
            <a:pathLst>
              <a:path w="132714" h="213371">
                <a:moveTo>
                  <a:pt x="584" y="12953"/>
                </a:moveTo>
                <a:cubicBezTo>
                  <a:pt x="127" y="10350"/>
                  <a:pt x="710" y="7569"/>
                  <a:pt x="2425" y="5283"/>
                </a:cubicBezTo>
                <a:cubicBezTo>
                  <a:pt x="5702" y="889"/>
                  <a:pt x="11950" y="0"/>
                  <a:pt x="16319" y="3289"/>
                </a:cubicBezTo>
                <a:cubicBezTo>
                  <a:pt x="17144" y="3911"/>
                  <a:pt x="19367" y="5676"/>
                  <a:pt x="20154" y="9385"/>
                </a:cubicBezTo>
                <a:cubicBezTo>
                  <a:pt x="22809" y="9918"/>
                  <a:pt x="25006" y="11341"/>
                  <a:pt x="26784" y="13562"/>
                </a:cubicBezTo>
                <a:cubicBezTo>
                  <a:pt x="27838" y="14858"/>
                  <a:pt x="29336" y="18414"/>
                  <a:pt x="29628" y="19125"/>
                </a:cubicBezTo>
                <a:cubicBezTo>
                  <a:pt x="35369" y="29513"/>
                  <a:pt x="42938" y="37705"/>
                  <a:pt x="50596" y="46735"/>
                </a:cubicBezTo>
                <a:cubicBezTo>
                  <a:pt x="52019" y="48411"/>
                  <a:pt x="53441" y="50049"/>
                  <a:pt x="54876" y="51700"/>
                </a:cubicBezTo>
                <a:cubicBezTo>
                  <a:pt x="67246" y="57529"/>
                  <a:pt x="78422" y="64273"/>
                  <a:pt x="90131" y="71601"/>
                </a:cubicBezTo>
                <a:cubicBezTo>
                  <a:pt x="91808" y="72655"/>
                  <a:pt x="93865" y="72960"/>
                  <a:pt x="95834" y="73506"/>
                </a:cubicBezTo>
                <a:cubicBezTo>
                  <a:pt x="98412" y="74205"/>
                  <a:pt x="100952" y="75017"/>
                  <a:pt x="103301" y="76186"/>
                </a:cubicBezTo>
                <a:cubicBezTo>
                  <a:pt x="115442" y="82256"/>
                  <a:pt x="127380" y="101230"/>
                  <a:pt x="130644" y="114273"/>
                </a:cubicBezTo>
                <a:cubicBezTo>
                  <a:pt x="132714" y="122554"/>
                  <a:pt x="130301" y="131228"/>
                  <a:pt x="125120" y="139267"/>
                </a:cubicBezTo>
                <a:cubicBezTo>
                  <a:pt x="119290" y="148296"/>
                  <a:pt x="109892" y="156590"/>
                  <a:pt x="104088" y="162101"/>
                </a:cubicBezTo>
                <a:cubicBezTo>
                  <a:pt x="96329" y="169480"/>
                  <a:pt x="88163" y="176592"/>
                  <a:pt x="79552" y="183107"/>
                </a:cubicBezTo>
                <a:cubicBezTo>
                  <a:pt x="73291" y="188657"/>
                  <a:pt x="66382" y="193331"/>
                  <a:pt x="59181" y="196772"/>
                </a:cubicBezTo>
                <a:cubicBezTo>
                  <a:pt x="56032" y="198614"/>
                  <a:pt x="52806" y="200354"/>
                  <a:pt x="49529" y="202005"/>
                </a:cubicBezTo>
                <a:cubicBezTo>
                  <a:pt x="45478" y="204024"/>
                  <a:pt x="41058" y="205294"/>
                  <a:pt x="36702" y="206755"/>
                </a:cubicBezTo>
                <a:lnTo>
                  <a:pt x="35750" y="207313"/>
                </a:lnTo>
                <a:cubicBezTo>
                  <a:pt x="33781" y="208494"/>
                  <a:pt x="32054" y="210018"/>
                  <a:pt x="30111" y="211073"/>
                </a:cubicBezTo>
                <a:cubicBezTo>
                  <a:pt x="27482" y="212495"/>
                  <a:pt x="24650" y="213371"/>
                  <a:pt x="21348" y="213371"/>
                </a:cubicBezTo>
                <a:lnTo>
                  <a:pt x="20319" y="213371"/>
                </a:lnTo>
                <a:cubicBezTo>
                  <a:pt x="15938" y="213371"/>
                  <a:pt x="12064" y="210514"/>
                  <a:pt x="10807" y="206323"/>
                </a:cubicBezTo>
                <a:cubicBezTo>
                  <a:pt x="9537" y="202132"/>
                  <a:pt x="11163" y="197610"/>
                  <a:pt x="14795" y="195185"/>
                </a:cubicBezTo>
                <a:cubicBezTo>
                  <a:pt x="18465" y="192734"/>
                  <a:pt x="22542" y="191095"/>
                  <a:pt x="26669" y="189622"/>
                </a:cubicBezTo>
                <a:cubicBezTo>
                  <a:pt x="33476" y="185723"/>
                  <a:pt x="41173" y="182955"/>
                  <a:pt x="48424" y="179856"/>
                </a:cubicBezTo>
                <a:cubicBezTo>
                  <a:pt x="48920" y="179640"/>
                  <a:pt x="49415" y="179424"/>
                  <a:pt x="49910" y="179196"/>
                </a:cubicBezTo>
                <a:cubicBezTo>
                  <a:pt x="56171" y="175500"/>
                  <a:pt x="62191" y="171398"/>
                  <a:pt x="67970" y="166978"/>
                </a:cubicBezTo>
                <a:cubicBezTo>
                  <a:pt x="78727" y="157098"/>
                  <a:pt x="86880" y="143940"/>
                  <a:pt x="89128" y="130466"/>
                </a:cubicBezTo>
                <a:cubicBezTo>
                  <a:pt x="90322" y="123252"/>
                  <a:pt x="89128" y="117194"/>
                  <a:pt x="86347" y="111911"/>
                </a:cubicBezTo>
                <a:cubicBezTo>
                  <a:pt x="86016" y="111644"/>
                  <a:pt x="85686" y="111378"/>
                  <a:pt x="85381" y="111098"/>
                </a:cubicBezTo>
                <a:cubicBezTo>
                  <a:pt x="78460" y="104748"/>
                  <a:pt x="71615" y="98208"/>
                  <a:pt x="64909" y="91489"/>
                </a:cubicBezTo>
                <a:cubicBezTo>
                  <a:pt x="46418" y="79412"/>
                  <a:pt x="24485" y="69747"/>
                  <a:pt x="13385" y="57149"/>
                </a:cubicBezTo>
                <a:cubicBezTo>
                  <a:pt x="6718" y="49605"/>
                  <a:pt x="1828" y="39356"/>
                  <a:pt x="191" y="29488"/>
                </a:cubicBezTo>
                <a:cubicBezTo>
                  <a:pt x="0" y="28383"/>
                  <a:pt x="508" y="15150"/>
                  <a:pt x="584" y="12953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0" name="Freeform 3510"/>
          <p:cNvSpPr/>
          <p:nvPr/>
        </p:nvSpPr>
        <p:spPr>
          <a:xfrm rot="0" flipH="0" flipV="0">
            <a:off x="6983659" y="9281177"/>
            <a:ext cx="97751" cy="179425"/>
          </a:xfrm>
          <a:custGeom>
            <a:pathLst>
              <a:path w="97751" h="179425">
                <a:moveTo>
                  <a:pt x="31915" y="13538"/>
                </a:moveTo>
                <a:lnTo>
                  <a:pt x="31763" y="13069"/>
                </a:lnTo>
                <a:cubicBezTo>
                  <a:pt x="31814" y="13234"/>
                  <a:pt x="31852" y="13386"/>
                  <a:pt x="31915" y="13538"/>
                </a:cubicBezTo>
                <a:moveTo>
                  <a:pt x="32029" y="13868"/>
                </a:moveTo>
                <a:lnTo>
                  <a:pt x="32080" y="13995"/>
                </a:lnTo>
                <a:lnTo>
                  <a:pt x="31940" y="13614"/>
                </a:lnTo>
                <a:close/>
                <a:moveTo>
                  <a:pt x="32181" y="14236"/>
                </a:moveTo>
                <a:lnTo>
                  <a:pt x="32245" y="14414"/>
                </a:lnTo>
                <a:lnTo>
                  <a:pt x="32118" y="14071"/>
                </a:lnTo>
                <a:close/>
                <a:moveTo>
                  <a:pt x="32321" y="14566"/>
                </a:moveTo>
                <a:lnTo>
                  <a:pt x="32334" y="14592"/>
                </a:lnTo>
                <a:lnTo>
                  <a:pt x="32308" y="14541"/>
                </a:lnTo>
                <a:close/>
                <a:moveTo>
                  <a:pt x="73520" y="170840"/>
                </a:moveTo>
                <a:lnTo>
                  <a:pt x="72326" y="169709"/>
                </a:lnTo>
                <a:cubicBezTo>
                  <a:pt x="67271" y="164947"/>
                  <a:pt x="62052" y="160997"/>
                  <a:pt x="56464" y="156959"/>
                </a:cubicBezTo>
                <a:cubicBezTo>
                  <a:pt x="48285" y="151091"/>
                  <a:pt x="35344" y="144208"/>
                  <a:pt x="25159" y="136308"/>
                </a:cubicBezTo>
                <a:cubicBezTo>
                  <a:pt x="16688" y="129755"/>
                  <a:pt x="10122" y="122313"/>
                  <a:pt x="7544" y="114591"/>
                </a:cubicBezTo>
                <a:cubicBezTo>
                  <a:pt x="0" y="91947"/>
                  <a:pt x="4915" y="78295"/>
                  <a:pt x="12459" y="64477"/>
                </a:cubicBezTo>
                <a:cubicBezTo>
                  <a:pt x="16472" y="57137"/>
                  <a:pt x="21463" y="49771"/>
                  <a:pt x="24918" y="40144"/>
                </a:cubicBezTo>
                <a:cubicBezTo>
                  <a:pt x="26912" y="34619"/>
                  <a:pt x="29388" y="29171"/>
                  <a:pt x="29693" y="23228"/>
                </a:cubicBezTo>
                <a:cubicBezTo>
                  <a:pt x="29972" y="18046"/>
                  <a:pt x="29617" y="18262"/>
                  <a:pt x="30722" y="13056"/>
                </a:cubicBezTo>
                <a:cubicBezTo>
                  <a:pt x="30976" y="11862"/>
                  <a:pt x="31128" y="8928"/>
                  <a:pt x="31357" y="7989"/>
                </a:cubicBezTo>
                <a:cubicBezTo>
                  <a:pt x="31649" y="6731"/>
                  <a:pt x="32092" y="5830"/>
                  <a:pt x="32422" y="5233"/>
                </a:cubicBezTo>
                <a:cubicBezTo>
                  <a:pt x="34696" y="1194"/>
                  <a:pt x="38023" y="292"/>
                  <a:pt x="40500" y="127"/>
                </a:cubicBezTo>
                <a:cubicBezTo>
                  <a:pt x="42557" y="0"/>
                  <a:pt x="44741" y="407"/>
                  <a:pt x="46888" y="1918"/>
                </a:cubicBezTo>
                <a:cubicBezTo>
                  <a:pt x="47764" y="2540"/>
                  <a:pt x="49809" y="3937"/>
                  <a:pt x="50863" y="7620"/>
                </a:cubicBezTo>
                <a:cubicBezTo>
                  <a:pt x="51472" y="9779"/>
                  <a:pt x="51333" y="11964"/>
                  <a:pt x="50584" y="13906"/>
                </a:cubicBezTo>
                <a:cubicBezTo>
                  <a:pt x="50457" y="15087"/>
                  <a:pt x="50279" y="16522"/>
                  <a:pt x="50164" y="17157"/>
                </a:cubicBezTo>
                <a:cubicBezTo>
                  <a:pt x="49390" y="20789"/>
                  <a:pt x="49720" y="20650"/>
                  <a:pt x="49529" y="24282"/>
                </a:cubicBezTo>
                <a:cubicBezTo>
                  <a:pt x="49250" y="29476"/>
                  <a:pt x="47929" y="34442"/>
                  <a:pt x="46278" y="39331"/>
                </a:cubicBezTo>
                <a:cubicBezTo>
                  <a:pt x="46773" y="39852"/>
                  <a:pt x="47231" y="40436"/>
                  <a:pt x="47637" y="41084"/>
                </a:cubicBezTo>
                <a:cubicBezTo>
                  <a:pt x="47853" y="41414"/>
                  <a:pt x="48069" y="42366"/>
                  <a:pt x="48272" y="43471"/>
                </a:cubicBezTo>
                <a:cubicBezTo>
                  <a:pt x="49961" y="43586"/>
                  <a:pt x="51714" y="44132"/>
                  <a:pt x="53492" y="45122"/>
                </a:cubicBezTo>
                <a:cubicBezTo>
                  <a:pt x="60286" y="48894"/>
                  <a:pt x="63842" y="55816"/>
                  <a:pt x="64833" y="64160"/>
                </a:cubicBezTo>
                <a:cubicBezTo>
                  <a:pt x="65735" y="71881"/>
                  <a:pt x="64185" y="81038"/>
                  <a:pt x="64363" y="86410"/>
                </a:cubicBezTo>
                <a:cubicBezTo>
                  <a:pt x="65011" y="106286"/>
                  <a:pt x="67855" y="121538"/>
                  <a:pt x="77177" y="138848"/>
                </a:cubicBezTo>
                <a:cubicBezTo>
                  <a:pt x="78231" y="140817"/>
                  <a:pt x="81965" y="147903"/>
                  <a:pt x="85902" y="153987"/>
                </a:cubicBezTo>
                <a:cubicBezTo>
                  <a:pt x="86651" y="155142"/>
                  <a:pt x="87604" y="156451"/>
                  <a:pt x="88468" y="157594"/>
                </a:cubicBezTo>
                <a:cubicBezTo>
                  <a:pt x="89242" y="158267"/>
                  <a:pt x="89903" y="158800"/>
                  <a:pt x="91516" y="160083"/>
                </a:cubicBezTo>
                <a:cubicBezTo>
                  <a:pt x="92443" y="160819"/>
                  <a:pt x="94475" y="162547"/>
                  <a:pt x="95046" y="163321"/>
                </a:cubicBezTo>
                <a:cubicBezTo>
                  <a:pt x="95973" y="164566"/>
                  <a:pt x="96443" y="165747"/>
                  <a:pt x="96710" y="166700"/>
                </a:cubicBezTo>
                <a:cubicBezTo>
                  <a:pt x="97751" y="170408"/>
                  <a:pt x="96761" y="173380"/>
                  <a:pt x="94779" y="175767"/>
                </a:cubicBezTo>
                <a:cubicBezTo>
                  <a:pt x="93586" y="177215"/>
                  <a:pt x="91427" y="179425"/>
                  <a:pt x="86956" y="179425"/>
                </a:cubicBezTo>
                <a:cubicBezTo>
                  <a:pt x="84238" y="179425"/>
                  <a:pt x="80073" y="178091"/>
                  <a:pt x="76187" y="174015"/>
                </a:cubicBezTo>
                <a:cubicBezTo>
                  <a:pt x="75336" y="173126"/>
                  <a:pt x="74447" y="172046"/>
                  <a:pt x="73520" y="170840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1" name="Freeform 3511"/>
          <p:cNvSpPr/>
          <p:nvPr/>
        </p:nvSpPr>
        <p:spPr>
          <a:xfrm rot="0" flipH="0" flipV="0">
            <a:off x="7038273" y="9339766"/>
            <a:ext cx="74141" cy="176580"/>
          </a:xfrm>
          <a:custGeom>
            <a:pathLst>
              <a:path w="74141" h="176580">
                <a:moveTo>
                  <a:pt x="20027" y="13004"/>
                </a:moveTo>
                <a:cubicBezTo>
                  <a:pt x="20115" y="13664"/>
                  <a:pt x="20725" y="17868"/>
                  <a:pt x="21423" y="20725"/>
                </a:cubicBezTo>
                <a:cubicBezTo>
                  <a:pt x="23443" y="28777"/>
                  <a:pt x="26503" y="38150"/>
                  <a:pt x="27291" y="42404"/>
                </a:cubicBezTo>
                <a:cubicBezTo>
                  <a:pt x="30555" y="60146"/>
                  <a:pt x="37718" y="75551"/>
                  <a:pt x="45757" y="91629"/>
                </a:cubicBezTo>
                <a:cubicBezTo>
                  <a:pt x="48602" y="97319"/>
                  <a:pt x="52869" y="102170"/>
                  <a:pt x="55193" y="108126"/>
                </a:cubicBezTo>
                <a:cubicBezTo>
                  <a:pt x="57771" y="114769"/>
                  <a:pt x="61530" y="122097"/>
                  <a:pt x="63346" y="128929"/>
                </a:cubicBezTo>
                <a:cubicBezTo>
                  <a:pt x="66153" y="139432"/>
                  <a:pt x="66801" y="151002"/>
                  <a:pt x="71690" y="160806"/>
                </a:cubicBezTo>
                <a:cubicBezTo>
                  <a:pt x="74141" y="165708"/>
                  <a:pt x="72147" y="171677"/>
                  <a:pt x="67258" y="174128"/>
                </a:cubicBezTo>
                <a:cubicBezTo>
                  <a:pt x="62356" y="176580"/>
                  <a:pt x="56374" y="174586"/>
                  <a:pt x="53923" y="169683"/>
                </a:cubicBezTo>
                <a:cubicBezTo>
                  <a:pt x="48436" y="158698"/>
                  <a:pt x="47293" y="145820"/>
                  <a:pt x="44156" y="134047"/>
                </a:cubicBezTo>
                <a:cubicBezTo>
                  <a:pt x="42518" y="127875"/>
                  <a:pt x="39000" y="121322"/>
                  <a:pt x="36676" y="115327"/>
                </a:cubicBezTo>
                <a:cubicBezTo>
                  <a:pt x="34581" y="109955"/>
                  <a:pt x="30555" y="105650"/>
                  <a:pt x="27989" y="100519"/>
                </a:cubicBezTo>
                <a:cubicBezTo>
                  <a:pt x="19100" y="82726"/>
                  <a:pt x="11366" y="65632"/>
                  <a:pt x="7759" y="46011"/>
                </a:cubicBezTo>
                <a:cubicBezTo>
                  <a:pt x="6883" y="41223"/>
                  <a:pt x="2946" y="29729"/>
                  <a:pt x="1206" y="21386"/>
                </a:cubicBezTo>
                <a:cubicBezTo>
                  <a:pt x="38" y="15734"/>
                  <a:pt x="0" y="10973"/>
                  <a:pt x="724" y="8369"/>
                </a:cubicBezTo>
                <a:cubicBezTo>
                  <a:pt x="2209" y="3086"/>
                  <a:pt x="7696" y="0"/>
                  <a:pt x="12966" y="1473"/>
                </a:cubicBezTo>
                <a:cubicBezTo>
                  <a:pt x="18021" y="2883"/>
                  <a:pt x="21055" y="7963"/>
                  <a:pt x="20027" y="1300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2" name="Freeform 3512"/>
          <p:cNvSpPr/>
          <p:nvPr/>
        </p:nvSpPr>
        <p:spPr>
          <a:xfrm rot="0" flipH="0" flipV="0">
            <a:off x="7092061" y="9414982"/>
            <a:ext cx="44042" cy="40652"/>
          </a:xfrm>
          <a:custGeom>
            <a:pathLst>
              <a:path w="44042" h="40652">
                <a:moveTo>
                  <a:pt x="18973" y="16878"/>
                </a:moveTo>
                <a:lnTo>
                  <a:pt x="18681" y="17284"/>
                </a:lnTo>
                <a:cubicBezTo>
                  <a:pt x="18770" y="17144"/>
                  <a:pt x="18872" y="17017"/>
                  <a:pt x="18973" y="16878"/>
                </a:cubicBezTo>
                <a:moveTo>
                  <a:pt x="19684" y="6744"/>
                </a:moveTo>
                <a:cubicBezTo>
                  <a:pt x="20611" y="7265"/>
                  <a:pt x="21627" y="7849"/>
                  <a:pt x="22148" y="8204"/>
                </a:cubicBezTo>
                <a:cubicBezTo>
                  <a:pt x="28878" y="12954"/>
                  <a:pt x="35140" y="16688"/>
                  <a:pt x="40524" y="23151"/>
                </a:cubicBezTo>
                <a:cubicBezTo>
                  <a:pt x="44042" y="27368"/>
                  <a:pt x="43471" y="33629"/>
                  <a:pt x="39254" y="37134"/>
                </a:cubicBezTo>
                <a:cubicBezTo>
                  <a:pt x="35051" y="40652"/>
                  <a:pt x="28764" y="40080"/>
                  <a:pt x="25272" y="35864"/>
                </a:cubicBezTo>
                <a:cubicBezTo>
                  <a:pt x="21068" y="30822"/>
                  <a:pt x="15976" y="28155"/>
                  <a:pt x="10719" y="24459"/>
                </a:cubicBezTo>
                <a:cubicBezTo>
                  <a:pt x="9144" y="23342"/>
                  <a:pt x="6159" y="22008"/>
                  <a:pt x="4648" y="20649"/>
                </a:cubicBezTo>
                <a:cubicBezTo>
                  <a:pt x="2984" y="19164"/>
                  <a:pt x="1930" y="17513"/>
                  <a:pt x="1333" y="15951"/>
                </a:cubicBezTo>
                <a:cubicBezTo>
                  <a:pt x="0" y="12484"/>
                  <a:pt x="89" y="8852"/>
                  <a:pt x="2946" y="5144"/>
                </a:cubicBezTo>
                <a:cubicBezTo>
                  <a:pt x="6299" y="800"/>
                  <a:pt x="12535" y="0"/>
                  <a:pt x="16878" y="3353"/>
                </a:cubicBezTo>
                <a:cubicBezTo>
                  <a:pt x="18097" y="4280"/>
                  <a:pt x="19036" y="5449"/>
                  <a:pt x="19684" y="674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3" name="Freeform 3513"/>
          <p:cNvSpPr/>
          <p:nvPr/>
        </p:nvSpPr>
        <p:spPr>
          <a:xfrm rot="0" flipH="0" flipV="0">
            <a:off x="6798225" y="9531920"/>
            <a:ext cx="291641" cy="216585"/>
          </a:xfrm>
          <a:custGeom>
            <a:pathLst>
              <a:path w="291641" h="216585">
                <a:moveTo>
                  <a:pt x="68198" y="571"/>
                </a:moveTo>
                <a:cubicBezTo>
                  <a:pt x="72427" y="0"/>
                  <a:pt x="76719" y="2234"/>
                  <a:pt x="78561" y="6324"/>
                </a:cubicBezTo>
                <a:cubicBezTo>
                  <a:pt x="79970" y="9410"/>
                  <a:pt x="79818" y="12432"/>
                  <a:pt x="78116" y="15379"/>
                </a:cubicBezTo>
                <a:cubicBezTo>
                  <a:pt x="77519" y="16420"/>
                  <a:pt x="75843" y="19328"/>
                  <a:pt x="71334" y="20192"/>
                </a:cubicBezTo>
                <a:cubicBezTo>
                  <a:pt x="71080" y="20243"/>
                  <a:pt x="70090" y="20306"/>
                  <a:pt x="69226" y="20357"/>
                </a:cubicBezTo>
                <a:lnTo>
                  <a:pt x="68909" y="20484"/>
                </a:lnTo>
                <a:cubicBezTo>
                  <a:pt x="65709" y="21881"/>
                  <a:pt x="63169" y="23837"/>
                  <a:pt x="60350" y="25856"/>
                </a:cubicBezTo>
                <a:cubicBezTo>
                  <a:pt x="51587" y="32117"/>
                  <a:pt x="45516" y="41909"/>
                  <a:pt x="39750" y="50761"/>
                </a:cubicBezTo>
                <a:cubicBezTo>
                  <a:pt x="37261" y="54558"/>
                  <a:pt x="35179" y="58584"/>
                  <a:pt x="33515" y="62737"/>
                </a:cubicBezTo>
                <a:cubicBezTo>
                  <a:pt x="34759" y="64604"/>
                  <a:pt x="35382" y="66890"/>
                  <a:pt x="35128" y="69290"/>
                </a:cubicBezTo>
                <a:cubicBezTo>
                  <a:pt x="34175" y="78358"/>
                  <a:pt x="33654" y="88734"/>
                  <a:pt x="36309" y="97573"/>
                </a:cubicBezTo>
                <a:cubicBezTo>
                  <a:pt x="41960" y="116382"/>
                  <a:pt x="56222" y="130847"/>
                  <a:pt x="70433" y="143471"/>
                </a:cubicBezTo>
                <a:cubicBezTo>
                  <a:pt x="78535" y="150697"/>
                  <a:pt x="87451" y="155345"/>
                  <a:pt x="96709" y="160908"/>
                </a:cubicBezTo>
                <a:cubicBezTo>
                  <a:pt x="137540" y="185394"/>
                  <a:pt x="189610" y="186511"/>
                  <a:pt x="228764" y="156069"/>
                </a:cubicBezTo>
                <a:cubicBezTo>
                  <a:pt x="243153" y="144868"/>
                  <a:pt x="254722" y="125640"/>
                  <a:pt x="257427" y="107543"/>
                </a:cubicBezTo>
                <a:cubicBezTo>
                  <a:pt x="258786" y="98576"/>
                  <a:pt x="258126" y="88467"/>
                  <a:pt x="257554" y="79438"/>
                </a:cubicBezTo>
                <a:cubicBezTo>
                  <a:pt x="257326" y="75691"/>
                  <a:pt x="257110" y="71919"/>
                  <a:pt x="256894" y="68147"/>
                </a:cubicBezTo>
                <a:cubicBezTo>
                  <a:pt x="256348" y="58444"/>
                  <a:pt x="254532" y="49262"/>
                  <a:pt x="253452" y="39712"/>
                </a:cubicBezTo>
                <a:cubicBezTo>
                  <a:pt x="253249" y="38836"/>
                  <a:pt x="252068" y="33476"/>
                  <a:pt x="252030" y="31343"/>
                </a:cubicBezTo>
                <a:cubicBezTo>
                  <a:pt x="251967" y="27215"/>
                  <a:pt x="253770" y="24497"/>
                  <a:pt x="255167" y="23100"/>
                </a:cubicBezTo>
                <a:cubicBezTo>
                  <a:pt x="255662" y="22605"/>
                  <a:pt x="263092" y="16687"/>
                  <a:pt x="269429" y="23316"/>
                </a:cubicBezTo>
                <a:cubicBezTo>
                  <a:pt x="270089" y="24015"/>
                  <a:pt x="273048" y="27888"/>
                  <a:pt x="273264" y="28333"/>
                </a:cubicBezTo>
                <a:cubicBezTo>
                  <a:pt x="274763" y="31292"/>
                  <a:pt x="275449" y="35242"/>
                  <a:pt x="276109" y="38531"/>
                </a:cubicBezTo>
                <a:cubicBezTo>
                  <a:pt x="277430" y="45109"/>
                  <a:pt x="280961" y="51498"/>
                  <a:pt x="283234" y="57873"/>
                </a:cubicBezTo>
                <a:cubicBezTo>
                  <a:pt x="291641" y="81584"/>
                  <a:pt x="291540" y="108178"/>
                  <a:pt x="283501" y="132028"/>
                </a:cubicBezTo>
                <a:cubicBezTo>
                  <a:pt x="279589" y="143636"/>
                  <a:pt x="272591" y="154190"/>
                  <a:pt x="265771" y="164210"/>
                </a:cubicBezTo>
                <a:cubicBezTo>
                  <a:pt x="258596" y="174700"/>
                  <a:pt x="251090" y="185279"/>
                  <a:pt x="240829" y="193001"/>
                </a:cubicBezTo>
                <a:cubicBezTo>
                  <a:pt x="221613" y="207441"/>
                  <a:pt x="198741" y="213219"/>
                  <a:pt x="175322" y="215239"/>
                </a:cubicBezTo>
                <a:cubicBezTo>
                  <a:pt x="159536" y="216585"/>
                  <a:pt x="144880" y="213956"/>
                  <a:pt x="129538" y="210882"/>
                </a:cubicBezTo>
                <a:cubicBezTo>
                  <a:pt x="92505" y="203478"/>
                  <a:pt x="57111" y="185190"/>
                  <a:pt x="32080" y="156298"/>
                </a:cubicBezTo>
                <a:cubicBezTo>
                  <a:pt x="4775" y="124802"/>
                  <a:pt x="0" y="75348"/>
                  <a:pt x="23114" y="39902"/>
                </a:cubicBezTo>
                <a:cubicBezTo>
                  <a:pt x="30187" y="29057"/>
                  <a:pt x="38049" y="17373"/>
                  <a:pt x="48806" y="9702"/>
                </a:cubicBezTo>
                <a:cubicBezTo>
                  <a:pt x="52793" y="6844"/>
                  <a:pt x="56438" y="4253"/>
                  <a:pt x="60960" y="2285"/>
                </a:cubicBezTo>
                <a:cubicBezTo>
                  <a:pt x="62268" y="1714"/>
                  <a:pt x="64236" y="964"/>
                  <a:pt x="65671" y="723"/>
                </a:cubicBezTo>
                <a:cubicBezTo>
                  <a:pt x="65747" y="710"/>
                  <a:pt x="67398" y="609"/>
                  <a:pt x="68198" y="571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4" name="Freeform 3514"/>
          <p:cNvSpPr/>
          <p:nvPr/>
        </p:nvSpPr>
        <p:spPr>
          <a:xfrm rot="0" flipH="0" flipV="0">
            <a:off x="6992469" y="9669113"/>
            <a:ext cx="61150" cy="47662"/>
          </a:xfrm>
          <a:custGeom>
            <a:pathLst>
              <a:path w="61150" h="47662">
                <a:moveTo>
                  <a:pt x="15354" y="45427"/>
                </a:moveTo>
                <a:cubicBezTo>
                  <a:pt x="30174" y="38811"/>
                  <a:pt x="42316" y="28600"/>
                  <a:pt x="55524" y="19456"/>
                </a:cubicBezTo>
                <a:cubicBezTo>
                  <a:pt x="60032" y="16332"/>
                  <a:pt x="61150" y="10147"/>
                  <a:pt x="58025" y="5626"/>
                </a:cubicBezTo>
                <a:cubicBezTo>
                  <a:pt x="54914" y="1130"/>
                  <a:pt x="48729" y="0"/>
                  <a:pt x="44208" y="3124"/>
                </a:cubicBezTo>
                <a:cubicBezTo>
                  <a:pt x="32016" y="11557"/>
                  <a:pt x="20929" y="21183"/>
                  <a:pt x="7239" y="27292"/>
                </a:cubicBezTo>
                <a:cubicBezTo>
                  <a:pt x="2248" y="29540"/>
                  <a:pt x="0" y="35420"/>
                  <a:pt x="2235" y="40411"/>
                </a:cubicBezTo>
                <a:cubicBezTo>
                  <a:pt x="4483" y="45427"/>
                  <a:pt x="10351" y="47662"/>
                  <a:pt x="15354" y="4542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5" name="Freeform 3515"/>
          <p:cNvSpPr/>
          <p:nvPr/>
        </p:nvSpPr>
        <p:spPr>
          <a:xfrm rot="0" flipH="0" flipV="0">
            <a:off x="7796878" y="9266468"/>
            <a:ext cx="109384" cy="290766"/>
          </a:xfrm>
          <a:custGeom>
            <a:pathLst>
              <a:path w="109384" h="290766">
                <a:moveTo>
                  <a:pt x="49479" y="57188"/>
                </a:moveTo>
                <a:cubicBezTo>
                  <a:pt x="48121" y="62737"/>
                  <a:pt x="46978" y="68351"/>
                  <a:pt x="45962" y="73990"/>
                </a:cubicBezTo>
                <a:cubicBezTo>
                  <a:pt x="45149" y="78435"/>
                  <a:pt x="44450" y="82880"/>
                  <a:pt x="43841" y="87325"/>
                </a:cubicBezTo>
                <a:cubicBezTo>
                  <a:pt x="46038" y="80517"/>
                  <a:pt x="48286" y="73799"/>
                  <a:pt x="50520" y="67182"/>
                </a:cubicBezTo>
                <a:cubicBezTo>
                  <a:pt x="51091" y="65506"/>
                  <a:pt x="52069" y="62509"/>
                  <a:pt x="53377" y="58864"/>
                </a:cubicBezTo>
                <a:cubicBezTo>
                  <a:pt x="52730" y="58711"/>
                  <a:pt x="52107" y="58508"/>
                  <a:pt x="51498" y="58254"/>
                </a:cubicBezTo>
                <a:cubicBezTo>
                  <a:pt x="50850" y="57975"/>
                  <a:pt x="50164" y="57632"/>
                  <a:pt x="49479" y="57188"/>
                </a:cubicBezTo>
                <a:moveTo>
                  <a:pt x="28347" y="7785"/>
                </a:moveTo>
                <a:cubicBezTo>
                  <a:pt x="29248" y="5385"/>
                  <a:pt x="31090" y="3341"/>
                  <a:pt x="33604" y="2223"/>
                </a:cubicBezTo>
                <a:cubicBezTo>
                  <a:pt x="38621" y="0"/>
                  <a:pt x="44476" y="2248"/>
                  <a:pt x="46711" y="7265"/>
                </a:cubicBezTo>
                <a:lnTo>
                  <a:pt x="46851" y="7608"/>
                </a:lnTo>
                <a:cubicBezTo>
                  <a:pt x="47701" y="7100"/>
                  <a:pt x="48667" y="6706"/>
                  <a:pt x="49720" y="6452"/>
                </a:cubicBezTo>
                <a:cubicBezTo>
                  <a:pt x="51193" y="6096"/>
                  <a:pt x="53187" y="5957"/>
                  <a:pt x="55473" y="6642"/>
                </a:cubicBezTo>
                <a:cubicBezTo>
                  <a:pt x="56451" y="6922"/>
                  <a:pt x="58775" y="8078"/>
                  <a:pt x="59461" y="8421"/>
                </a:cubicBezTo>
                <a:cubicBezTo>
                  <a:pt x="61823" y="9233"/>
                  <a:pt x="64287" y="9716"/>
                  <a:pt x="66636" y="10567"/>
                </a:cubicBezTo>
                <a:cubicBezTo>
                  <a:pt x="72402" y="12637"/>
                  <a:pt x="77431" y="16079"/>
                  <a:pt x="82321" y="19774"/>
                </a:cubicBezTo>
                <a:cubicBezTo>
                  <a:pt x="85902" y="22492"/>
                  <a:pt x="89382" y="25375"/>
                  <a:pt x="93306" y="27344"/>
                </a:cubicBezTo>
                <a:cubicBezTo>
                  <a:pt x="96354" y="28880"/>
                  <a:pt x="98297" y="31776"/>
                  <a:pt x="98716" y="34925"/>
                </a:cubicBezTo>
                <a:cubicBezTo>
                  <a:pt x="99694" y="35306"/>
                  <a:pt x="100660" y="35700"/>
                  <a:pt x="101333" y="36043"/>
                </a:cubicBezTo>
                <a:cubicBezTo>
                  <a:pt x="104495" y="37643"/>
                  <a:pt x="106641" y="39916"/>
                  <a:pt x="107772" y="42177"/>
                </a:cubicBezTo>
                <a:cubicBezTo>
                  <a:pt x="109016" y="44679"/>
                  <a:pt x="109384" y="47587"/>
                  <a:pt x="108483" y="50737"/>
                </a:cubicBezTo>
                <a:cubicBezTo>
                  <a:pt x="107721" y="53429"/>
                  <a:pt x="103593" y="58584"/>
                  <a:pt x="102831" y="59524"/>
                </a:cubicBezTo>
                <a:cubicBezTo>
                  <a:pt x="98805" y="65252"/>
                  <a:pt x="95580" y="71665"/>
                  <a:pt x="92760" y="78079"/>
                </a:cubicBezTo>
                <a:cubicBezTo>
                  <a:pt x="77444" y="112877"/>
                  <a:pt x="66204" y="149732"/>
                  <a:pt x="53733" y="185661"/>
                </a:cubicBezTo>
                <a:cubicBezTo>
                  <a:pt x="46304" y="207035"/>
                  <a:pt x="41809" y="229095"/>
                  <a:pt x="38989" y="251523"/>
                </a:cubicBezTo>
                <a:cubicBezTo>
                  <a:pt x="37516" y="263410"/>
                  <a:pt x="35776" y="277317"/>
                  <a:pt x="35306" y="279882"/>
                </a:cubicBezTo>
                <a:cubicBezTo>
                  <a:pt x="33287" y="290766"/>
                  <a:pt x="21171" y="287502"/>
                  <a:pt x="20397" y="287045"/>
                </a:cubicBezTo>
                <a:cubicBezTo>
                  <a:pt x="15609" y="284225"/>
                  <a:pt x="11202" y="278079"/>
                  <a:pt x="8268" y="269824"/>
                </a:cubicBezTo>
                <a:cubicBezTo>
                  <a:pt x="3264" y="255790"/>
                  <a:pt x="1435" y="235178"/>
                  <a:pt x="1054" y="227418"/>
                </a:cubicBezTo>
                <a:cubicBezTo>
                  <a:pt x="0" y="207136"/>
                  <a:pt x="2439" y="187528"/>
                  <a:pt x="3645" y="167335"/>
                </a:cubicBezTo>
                <a:cubicBezTo>
                  <a:pt x="4534" y="152349"/>
                  <a:pt x="3264" y="137312"/>
                  <a:pt x="4445" y="122339"/>
                </a:cubicBezTo>
                <a:cubicBezTo>
                  <a:pt x="6045" y="102082"/>
                  <a:pt x="10033" y="82130"/>
                  <a:pt x="13805" y="62204"/>
                </a:cubicBezTo>
                <a:cubicBezTo>
                  <a:pt x="16409" y="48616"/>
                  <a:pt x="18936" y="35141"/>
                  <a:pt x="22517" y="21781"/>
                </a:cubicBezTo>
                <a:cubicBezTo>
                  <a:pt x="24410" y="14694"/>
                  <a:pt x="23775" y="14656"/>
                  <a:pt x="27026" y="9449"/>
                </a:cubicBezTo>
                <a:cubicBezTo>
                  <a:pt x="27305" y="9005"/>
                  <a:pt x="27826" y="8370"/>
                  <a:pt x="28347" y="778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6" name="Freeform 3516"/>
          <p:cNvSpPr/>
          <p:nvPr/>
        </p:nvSpPr>
        <p:spPr>
          <a:xfrm rot="0" flipH="0" flipV="0">
            <a:off x="7503316" y="9192235"/>
            <a:ext cx="339381" cy="103186"/>
          </a:xfrm>
          <a:custGeom>
            <a:pathLst>
              <a:path w="339381" h="103186">
                <a:moveTo>
                  <a:pt x="20307" y="12674"/>
                </a:moveTo>
                <a:cubicBezTo>
                  <a:pt x="20840" y="10846"/>
                  <a:pt x="20802" y="8636"/>
                  <a:pt x="19418" y="5956"/>
                </a:cubicBezTo>
                <a:cubicBezTo>
                  <a:pt x="20535" y="8102"/>
                  <a:pt x="20789" y="10477"/>
                  <a:pt x="20307" y="12674"/>
                </a:cubicBezTo>
                <a:moveTo>
                  <a:pt x="12929" y="20205"/>
                </a:moveTo>
                <a:cubicBezTo>
                  <a:pt x="8598" y="21246"/>
                  <a:pt x="3950" y="19265"/>
                  <a:pt x="1804" y="15137"/>
                </a:cubicBezTo>
                <a:cubicBezTo>
                  <a:pt x="0" y="11697"/>
                  <a:pt x="470" y="8928"/>
                  <a:pt x="1156" y="6947"/>
                </a:cubicBezTo>
                <a:cubicBezTo>
                  <a:pt x="1943" y="4661"/>
                  <a:pt x="3416" y="2743"/>
                  <a:pt x="5791" y="1397"/>
                </a:cubicBezTo>
                <a:cubicBezTo>
                  <a:pt x="6960" y="737"/>
                  <a:pt x="8623" y="101"/>
                  <a:pt x="10782" y="38"/>
                </a:cubicBezTo>
                <a:cubicBezTo>
                  <a:pt x="11773" y="0"/>
                  <a:pt x="14618" y="432"/>
                  <a:pt x="15393" y="546"/>
                </a:cubicBezTo>
                <a:cubicBezTo>
                  <a:pt x="18745" y="546"/>
                  <a:pt x="22123" y="508"/>
                  <a:pt x="25310" y="1143"/>
                </a:cubicBezTo>
                <a:cubicBezTo>
                  <a:pt x="33502" y="2781"/>
                  <a:pt x="41744" y="4496"/>
                  <a:pt x="49948" y="6401"/>
                </a:cubicBezTo>
                <a:cubicBezTo>
                  <a:pt x="73354" y="11798"/>
                  <a:pt x="98043" y="13918"/>
                  <a:pt x="120954" y="20954"/>
                </a:cubicBezTo>
                <a:cubicBezTo>
                  <a:pt x="154088" y="31152"/>
                  <a:pt x="188950" y="34035"/>
                  <a:pt x="221843" y="44995"/>
                </a:cubicBezTo>
                <a:cubicBezTo>
                  <a:pt x="249110" y="54088"/>
                  <a:pt x="276186" y="63512"/>
                  <a:pt x="303339" y="72567"/>
                </a:cubicBezTo>
                <a:cubicBezTo>
                  <a:pt x="312673" y="75678"/>
                  <a:pt x="320649" y="80669"/>
                  <a:pt x="330517" y="82638"/>
                </a:cubicBezTo>
                <a:cubicBezTo>
                  <a:pt x="335889" y="83705"/>
                  <a:pt x="339381" y="88950"/>
                  <a:pt x="338302" y="94322"/>
                </a:cubicBezTo>
                <a:cubicBezTo>
                  <a:pt x="337235" y="99707"/>
                  <a:pt x="331990" y="103186"/>
                  <a:pt x="326618" y="102107"/>
                </a:cubicBezTo>
                <a:cubicBezTo>
                  <a:pt x="315924" y="99973"/>
                  <a:pt x="307187" y="94779"/>
                  <a:pt x="297065" y="91413"/>
                </a:cubicBezTo>
                <a:cubicBezTo>
                  <a:pt x="269900" y="82358"/>
                  <a:pt x="242823" y="72935"/>
                  <a:pt x="215569" y="63842"/>
                </a:cubicBezTo>
                <a:cubicBezTo>
                  <a:pt x="182816" y="52933"/>
                  <a:pt x="148094" y="50088"/>
                  <a:pt x="115112" y="39940"/>
                </a:cubicBezTo>
                <a:cubicBezTo>
                  <a:pt x="92646" y="33032"/>
                  <a:pt x="68427" y="31038"/>
                  <a:pt x="45478" y="25742"/>
                </a:cubicBezTo>
                <a:cubicBezTo>
                  <a:pt x="37477" y="23900"/>
                  <a:pt x="29425" y="22211"/>
                  <a:pt x="21411" y="20611"/>
                </a:cubicBezTo>
                <a:cubicBezTo>
                  <a:pt x="19342" y="20205"/>
                  <a:pt x="17145" y="20408"/>
                  <a:pt x="14961" y="20408"/>
                </a:cubicBezTo>
                <a:cubicBezTo>
                  <a:pt x="14529" y="20408"/>
                  <a:pt x="13729" y="20319"/>
                  <a:pt x="12929" y="2020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7" name="Freeform 3517"/>
          <p:cNvSpPr/>
          <p:nvPr/>
        </p:nvSpPr>
        <p:spPr>
          <a:xfrm rot="0" flipH="0" flipV="0">
            <a:off x="6726994" y="9233976"/>
            <a:ext cx="128713" cy="70522"/>
          </a:xfrm>
          <a:custGeom>
            <a:pathLst>
              <a:path w="128713" h="70522">
                <a:moveTo>
                  <a:pt x="20167" y="63715"/>
                </a:moveTo>
                <a:cubicBezTo>
                  <a:pt x="17958" y="68312"/>
                  <a:pt x="12547" y="70522"/>
                  <a:pt x="7709" y="68680"/>
                </a:cubicBezTo>
                <a:cubicBezTo>
                  <a:pt x="2578" y="66724"/>
                  <a:pt x="0" y="60985"/>
                  <a:pt x="1943" y="55854"/>
                </a:cubicBezTo>
                <a:cubicBezTo>
                  <a:pt x="3137" y="52755"/>
                  <a:pt x="6439" y="48768"/>
                  <a:pt x="11417" y="45199"/>
                </a:cubicBezTo>
                <a:cubicBezTo>
                  <a:pt x="18720" y="39979"/>
                  <a:pt x="30009" y="34620"/>
                  <a:pt x="33933" y="32486"/>
                </a:cubicBezTo>
                <a:cubicBezTo>
                  <a:pt x="58228" y="19227"/>
                  <a:pt x="89877" y="0"/>
                  <a:pt x="118782" y="0"/>
                </a:cubicBezTo>
                <a:cubicBezTo>
                  <a:pt x="124256" y="0"/>
                  <a:pt x="128713" y="4445"/>
                  <a:pt x="128713" y="9931"/>
                </a:cubicBezTo>
                <a:cubicBezTo>
                  <a:pt x="128713" y="15417"/>
                  <a:pt x="124256" y="19862"/>
                  <a:pt x="118782" y="19862"/>
                </a:cubicBezTo>
                <a:cubicBezTo>
                  <a:pt x="92963" y="19862"/>
                  <a:pt x="65137" y="38087"/>
                  <a:pt x="43446" y="49923"/>
                </a:cubicBezTo>
                <a:cubicBezTo>
                  <a:pt x="40347" y="51612"/>
                  <a:pt x="32181" y="55448"/>
                  <a:pt x="25678" y="59550"/>
                </a:cubicBezTo>
                <a:cubicBezTo>
                  <a:pt x="23557" y="60883"/>
                  <a:pt x="20725" y="63246"/>
                  <a:pt x="20167" y="6371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8" name="Freeform 3518"/>
          <p:cNvSpPr/>
          <p:nvPr/>
        </p:nvSpPr>
        <p:spPr>
          <a:xfrm rot="0" flipH="0" flipV="0">
            <a:off x="7017957" y="9200508"/>
            <a:ext cx="43471" cy="27266"/>
          </a:xfrm>
          <a:custGeom>
            <a:pathLst>
              <a:path w="43471" h="27266">
                <a:moveTo>
                  <a:pt x="9956" y="6591"/>
                </a:moveTo>
                <a:lnTo>
                  <a:pt x="9893" y="6591"/>
                </a:lnTo>
                <a:lnTo>
                  <a:pt x="9981" y="6591"/>
                </a:lnTo>
                <a:close/>
                <a:moveTo>
                  <a:pt x="9537" y="6616"/>
                </a:moveTo>
                <a:lnTo>
                  <a:pt x="9258" y="6667"/>
                </a:lnTo>
                <a:lnTo>
                  <a:pt x="9588" y="6616"/>
                </a:lnTo>
                <a:close/>
                <a:moveTo>
                  <a:pt x="9131" y="6679"/>
                </a:moveTo>
                <a:cubicBezTo>
                  <a:pt x="8966" y="6705"/>
                  <a:pt x="8801" y="6730"/>
                  <a:pt x="8636" y="6768"/>
                </a:cubicBezTo>
                <a:close/>
                <a:moveTo>
                  <a:pt x="18452" y="22542"/>
                </a:moveTo>
                <a:cubicBezTo>
                  <a:pt x="17042" y="24396"/>
                  <a:pt x="14985" y="25755"/>
                  <a:pt x="12534" y="26237"/>
                </a:cubicBezTo>
                <a:cubicBezTo>
                  <a:pt x="7404" y="27266"/>
                  <a:pt x="4737" y="24993"/>
                  <a:pt x="3619" y="24053"/>
                </a:cubicBezTo>
                <a:cubicBezTo>
                  <a:pt x="1613" y="22326"/>
                  <a:pt x="495" y="20167"/>
                  <a:pt x="190" y="17627"/>
                </a:cubicBezTo>
                <a:cubicBezTo>
                  <a:pt x="0" y="15963"/>
                  <a:pt x="101" y="13804"/>
                  <a:pt x="1447" y="11429"/>
                </a:cubicBezTo>
                <a:cubicBezTo>
                  <a:pt x="1905" y="10629"/>
                  <a:pt x="2895" y="9207"/>
                  <a:pt x="4724" y="7822"/>
                </a:cubicBezTo>
                <a:cubicBezTo>
                  <a:pt x="6794" y="6236"/>
                  <a:pt x="11416" y="3734"/>
                  <a:pt x="13651" y="3048"/>
                </a:cubicBezTo>
                <a:cubicBezTo>
                  <a:pt x="20103" y="1054"/>
                  <a:pt x="26796" y="0"/>
                  <a:pt x="33527" y="0"/>
                </a:cubicBezTo>
                <a:cubicBezTo>
                  <a:pt x="39013" y="0"/>
                  <a:pt x="43471" y="4458"/>
                  <a:pt x="43471" y="9931"/>
                </a:cubicBezTo>
                <a:cubicBezTo>
                  <a:pt x="43471" y="15417"/>
                  <a:pt x="39013" y="19862"/>
                  <a:pt x="33527" y="19862"/>
                </a:cubicBezTo>
                <a:cubicBezTo>
                  <a:pt x="28777" y="19862"/>
                  <a:pt x="24053" y="20624"/>
                  <a:pt x="19493" y="22034"/>
                </a:cubicBezTo>
                <a:cubicBezTo>
                  <a:pt x="19252" y="22097"/>
                  <a:pt x="18871" y="22300"/>
                  <a:pt x="18452" y="22542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9" name="Freeform 3519"/>
          <p:cNvSpPr/>
          <p:nvPr/>
        </p:nvSpPr>
        <p:spPr>
          <a:xfrm rot="0" flipH="0" flipV="0">
            <a:off x="6406762" y="9293826"/>
            <a:ext cx="294728" cy="528777"/>
          </a:xfrm>
          <a:custGeom>
            <a:pathLst>
              <a:path w="294728" h="528777">
                <a:moveTo>
                  <a:pt x="283349" y="2197"/>
                </a:moveTo>
                <a:cubicBezTo>
                  <a:pt x="284174" y="1524"/>
                  <a:pt x="285139" y="978"/>
                  <a:pt x="286193" y="597"/>
                </a:cubicBezTo>
                <a:cubicBezTo>
                  <a:pt x="287476" y="115"/>
                  <a:pt x="288251" y="0"/>
                  <a:pt x="288251" y="0"/>
                </a:cubicBezTo>
                <a:cubicBezTo>
                  <a:pt x="288251" y="0"/>
                  <a:pt x="288479" y="18452"/>
                  <a:pt x="292594" y="19253"/>
                </a:cubicBezTo>
                <a:lnTo>
                  <a:pt x="293254" y="19151"/>
                </a:lnTo>
                <a:cubicBezTo>
                  <a:pt x="293254" y="19151"/>
                  <a:pt x="293127" y="19202"/>
                  <a:pt x="293000" y="19240"/>
                </a:cubicBezTo>
                <a:lnTo>
                  <a:pt x="292886" y="19291"/>
                </a:lnTo>
                <a:cubicBezTo>
                  <a:pt x="293432" y="19278"/>
                  <a:pt x="294042" y="18973"/>
                  <a:pt x="294728" y="18300"/>
                </a:cubicBezTo>
                <a:cubicBezTo>
                  <a:pt x="291070" y="21932"/>
                  <a:pt x="288632" y="26365"/>
                  <a:pt x="284657" y="29768"/>
                </a:cubicBezTo>
                <a:cubicBezTo>
                  <a:pt x="275209" y="37871"/>
                  <a:pt x="266954" y="44119"/>
                  <a:pt x="258623" y="53632"/>
                </a:cubicBezTo>
                <a:cubicBezTo>
                  <a:pt x="252120" y="61048"/>
                  <a:pt x="243675" y="65328"/>
                  <a:pt x="236829" y="72174"/>
                </a:cubicBezTo>
                <a:cubicBezTo>
                  <a:pt x="221704" y="87299"/>
                  <a:pt x="210286" y="106438"/>
                  <a:pt x="200825" y="125361"/>
                </a:cubicBezTo>
                <a:cubicBezTo>
                  <a:pt x="178968" y="169062"/>
                  <a:pt x="157658" y="213271"/>
                  <a:pt x="137693" y="258101"/>
                </a:cubicBezTo>
                <a:cubicBezTo>
                  <a:pt x="134061" y="267563"/>
                  <a:pt x="130276" y="276834"/>
                  <a:pt x="126504" y="285635"/>
                </a:cubicBezTo>
                <a:cubicBezTo>
                  <a:pt x="121348" y="297675"/>
                  <a:pt x="116052" y="309587"/>
                  <a:pt x="110680" y="321449"/>
                </a:cubicBezTo>
                <a:cubicBezTo>
                  <a:pt x="101422" y="344233"/>
                  <a:pt x="92595" y="367182"/>
                  <a:pt x="84340" y="390334"/>
                </a:cubicBezTo>
                <a:cubicBezTo>
                  <a:pt x="77013" y="410832"/>
                  <a:pt x="71996" y="432841"/>
                  <a:pt x="62789" y="452589"/>
                </a:cubicBezTo>
                <a:cubicBezTo>
                  <a:pt x="58521" y="461733"/>
                  <a:pt x="52083" y="469645"/>
                  <a:pt x="48425" y="479031"/>
                </a:cubicBezTo>
                <a:cubicBezTo>
                  <a:pt x="43980" y="490461"/>
                  <a:pt x="38392" y="501243"/>
                  <a:pt x="31127" y="511238"/>
                </a:cubicBezTo>
                <a:cubicBezTo>
                  <a:pt x="29235" y="513829"/>
                  <a:pt x="26987" y="515772"/>
                  <a:pt x="24562" y="517448"/>
                </a:cubicBezTo>
                <a:cubicBezTo>
                  <a:pt x="22949" y="518566"/>
                  <a:pt x="21158" y="519417"/>
                  <a:pt x="19659" y="520712"/>
                </a:cubicBezTo>
                <a:cubicBezTo>
                  <a:pt x="19139" y="521576"/>
                  <a:pt x="18072" y="523290"/>
                  <a:pt x="17729" y="523697"/>
                </a:cubicBezTo>
                <a:cubicBezTo>
                  <a:pt x="16942" y="524611"/>
                  <a:pt x="16180" y="525221"/>
                  <a:pt x="15557" y="525627"/>
                </a:cubicBezTo>
                <a:cubicBezTo>
                  <a:pt x="10782" y="528777"/>
                  <a:pt x="6769" y="527532"/>
                  <a:pt x="3721" y="525068"/>
                </a:cubicBezTo>
                <a:cubicBezTo>
                  <a:pt x="2552" y="524103"/>
                  <a:pt x="0" y="522008"/>
                  <a:pt x="0" y="517093"/>
                </a:cubicBezTo>
                <a:cubicBezTo>
                  <a:pt x="0" y="512406"/>
                  <a:pt x="3429" y="502424"/>
                  <a:pt x="9220" y="490397"/>
                </a:cubicBezTo>
                <a:cubicBezTo>
                  <a:pt x="20536" y="466915"/>
                  <a:pt x="40195" y="433362"/>
                  <a:pt x="45301" y="420573"/>
                </a:cubicBezTo>
                <a:cubicBezTo>
                  <a:pt x="59829" y="384225"/>
                  <a:pt x="76365" y="349199"/>
                  <a:pt x="92392" y="313715"/>
                </a:cubicBezTo>
                <a:cubicBezTo>
                  <a:pt x="101028" y="292506"/>
                  <a:pt x="110033" y="271449"/>
                  <a:pt x="119329" y="250520"/>
                </a:cubicBezTo>
                <a:cubicBezTo>
                  <a:pt x="126263" y="232511"/>
                  <a:pt x="132728" y="213817"/>
                  <a:pt x="137820" y="196354"/>
                </a:cubicBezTo>
                <a:cubicBezTo>
                  <a:pt x="144005" y="175120"/>
                  <a:pt x="147155" y="152158"/>
                  <a:pt x="157569" y="132372"/>
                </a:cubicBezTo>
                <a:cubicBezTo>
                  <a:pt x="165582" y="117157"/>
                  <a:pt x="178600" y="103771"/>
                  <a:pt x="189357" y="90538"/>
                </a:cubicBezTo>
                <a:cubicBezTo>
                  <a:pt x="191897" y="87388"/>
                  <a:pt x="195961" y="86220"/>
                  <a:pt x="199631" y="87198"/>
                </a:cubicBezTo>
                <a:cubicBezTo>
                  <a:pt x="206413" y="76758"/>
                  <a:pt x="214058" y="66852"/>
                  <a:pt x="222771" y="58140"/>
                </a:cubicBezTo>
                <a:cubicBezTo>
                  <a:pt x="229324" y="51587"/>
                  <a:pt x="237477" y="47624"/>
                  <a:pt x="243675" y="40550"/>
                </a:cubicBezTo>
                <a:cubicBezTo>
                  <a:pt x="252679" y="30264"/>
                  <a:pt x="261531" y="23444"/>
                  <a:pt x="271729" y="14693"/>
                </a:cubicBezTo>
                <a:cubicBezTo>
                  <a:pt x="275310" y="11633"/>
                  <a:pt x="277393" y="7530"/>
                  <a:pt x="280670" y="4254"/>
                </a:cubicBezTo>
                <a:cubicBezTo>
                  <a:pt x="281406" y="3517"/>
                  <a:pt x="282435" y="2781"/>
                  <a:pt x="283349" y="219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0" name="Freeform 3520"/>
          <p:cNvSpPr/>
          <p:nvPr/>
        </p:nvSpPr>
        <p:spPr>
          <a:xfrm rot="0" flipH="0" flipV="0">
            <a:off x="6647159" y="9732464"/>
            <a:ext cx="129247" cy="246963"/>
          </a:xfrm>
          <a:custGeom>
            <a:pathLst>
              <a:path w="129247" h="246963">
                <a:moveTo>
                  <a:pt x="109131" y="12598"/>
                </a:moveTo>
                <a:lnTo>
                  <a:pt x="109169" y="12826"/>
                </a:lnTo>
                <a:lnTo>
                  <a:pt x="109119" y="12446"/>
                </a:lnTo>
                <a:close/>
                <a:moveTo>
                  <a:pt x="109181" y="12890"/>
                </a:moveTo>
                <a:cubicBezTo>
                  <a:pt x="109296" y="13550"/>
                  <a:pt x="109461" y="14160"/>
                  <a:pt x="109677" y="14706"/>
                </a:cubicBezTo>
                <a:cubicBezTo>
                  <a:pt x="109461" y="14121"/>
                  <a:pt x="109296" y="13512"/>
                  <a:pt x="109181" y="12890"/>
                </a:cubicBezTo>
                <a:moveTo>
                  <a:pt x="72644" y="234009"/>
                </a:moveTo>
                <a:cubicBezTo>
                  <a:pt x="70981" y="236968"/>
                  <a:pt x="69025" y="239216"/>
                  <a:pt x="66739" y="240931"/>
                </a:cubicBezTo>
                <a:cubicBezTo>
                  <a:pt x="60643" y="245503"/>
                  <a:pt x="51016" y="246963"/>
                  <a:pt x="34125" y="245554"/>
                </a:cubicBezTo>
                <a:cubicBezTo>
                  <a:pt x="30557" y="245249"/>
                  <a:pt x="20879" y="245604"/>
                  <a:pt x="14072" y="244144"/>
                </a:cubicBezTo>
                <a:cubicBezTo>
                  <a:pt x="8509" y="242963"/>
                  <a:pt x="4331" y="240385"/>
                  <a:pt x="2159" y="237476"/>
                </a:cubicBezTo>
                <a:cubicBezTo>
                  <a:pt x="940" y="235863"/>
                  <a:pt x="26" y="233755"/>
                  <a:pt x="13" y="230987"/>
                </a:cubicBezTo>
                <a:cubicBezTo>
                  <a:pt x="0" y="229069"/>
                  <a:pt x="902" y="225335"/>
                  <a:pt x="3556" y="220827"/>
                </a:cubicBezTo>
                <a:cubicBezTo>
                  <a:pt x="10414" y="209346"/>
                  <a:pt x="31242" y="184619"/>
                  <a:pt x="34798" y="178942"/>
                </a:cubicBezTo>
                <a:cubicBezTo>
                  <a:pt x="51245" y="152615"/>
                  <a:pt x="61824" y="123456"/>
                  <a:pt x="69711" y="93535"/>
                </a:cubicBezTo>
                <a:cubicBezTo>
                  <a:pt x="75057" y="73176"/>
                  <a:pt x="80506" y="51485"/>
                  <a:pt x="88443" y="31978"/>
                </a:cubicBezTo>
                <a:cubicBezTo>
                  <a:pt x="92609" y="21754"/>
                  <a:pt x="98248" y="12813"/>
                  <a:pt x="106007" y="5042"/>
                </a:cubicBezTo>
                <a:cubicBezTo>
                  <a:pt x="106541" y="4509"/>
                  <a:pt x="108738" y="2756"/>
                  <a:pt x="111264" y="1562"/>
                </a:cubicBezTo>
                <a:cubicBezTo>
                  <a:pt x="113474" y="534"/>
                  <a:pt x="115874" y="0"/>
                  <a:pt x="117741" y="0"/>
                </a:cubicBezTo>
                <a:cubicBezTo>
                  <a:pt x="120726" y="25"/>
                  <a:pt x="123177" y="1067"/>
                  <a:pt x="125069" y="2718"/>
                </a:cubicBezTo>
                <a:cubicBezTo>
                  <a:pt x="126949" y="4344"/>
                  <a:pt x="128600" y="6693"/>
                  <a:pt x="128866" y="10452"/>
                </a:cubicBezTo>
                <a:cubicBezTo>
                  <a:pt x="129247" y="15925"/>
                  <a:pt x="125120" y="20675"/>
                  <a:pt x="119646" y="21056"/>
                </a:cubicBezTo>
                <a:cubicBezTo>
                  <a:pt x="119151" y="21094"/>
                  <a:pt x="118668" y="21081"/>
                  <a:pt x="118186" y="21043"/>
                </a:cubicBezTo>
                <a:cubicBezTo>
                  <a:pt x="113271" y="26453"/>
                  <a:pt x="109651" y="32587"/>
                  <a:pt x="106833" y="39471"/>
                </a:cubicBezTo>
                <a:cubicBezTo>
                  <a:pt x="106147" y="41198"/>
                  <a:pt x="105461" y="42938"/>
                  <a:pt x="104801" y="44690"/>
                </a:cubicBezTo>
                <a:lnTo>
                  <a:pt x="104877" y="44703"/>
                </a:lnTo>
                <a:cubicBezTo>
                  <a:pt x="106769" y="45135"/>
                  <a:pt x="109804" y="46113"/>
                  <a:pt x="111848" y="50215"/>
                </a:cubicBezTo>
                <a:cubicBezTo>
                  <a:pt x="113487" y="53492"/>
                  <a:pt x="114147" y="58368"/>
                  <a:pt x="113449" y="63982"/>
                </a:cubicBezTo>
                <a:cubicBezTo>
                  <a:pt x="112775" y="69290"/>
                  <a:pt x="110947" y="75602"/>
                  <a:pt x="109537" y="80581"/>
                </a:cubicBezTo>
                <a:cubicBezTo>
                  <a:pt x="107760" y="92684"/>
                  <a:pt x="105779" y="104711"/>
                  <a:pt x="102477" y="116484"/>
                </a:cubicBezTo>
                <a:cubicBezTo>
                  <a:pt x="98552" y="130466"/>
                  <a:pt x="94400" y="144296"/>
                  <a:pt x="90691" y="158343"/>
                </a:cubicBezTo>
                <a:cubicBezTo>
                  <a:pt x="89472" y="162927"/>
                  <a:pt x="88253" y="167512"/>
                  <a:pt x="87097" y="172122"/>
                </a:cubicBezTo>
                <a:cubicBezTo>
                  <a:pt x="88151" y="173430"/>
                  <a:pt x="89078" y="175310"/>
                  <a:pt x="89358" y="177952"/>
                </a:cubicBezTo>
                <a:cubicBezTo>
                  <a:pt x="89789" y="181965"/>
                  <a:pt x="89243" y="201066"/>
                  <a:pt x="89243" y="208444"/>
                </a:cubicBezTo>
                <a:lnTo>
                  <a:pt x="89243" y="222909"/>
                </a:lnTo>
                <a:lnTo>
                  <a:pt x="89243" y="223062"/>
                </a:lnTo>
                <a:cubicBezTo>
                  <a:pt x="89129" y="234517"/>
                  <a:pt x="84214" y="236651"/>
                  <a:pt x="79299" y="234835"/>
                </a:cubicBezTo>
                <a:cubicBezTo>
                  <a:pt x="76899" y="235724"/>
                  <a:pt x="74486" y="235660"/>
                  <a:pt x="72644" y="234009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1" name="Freeform 3521"/>
          <p:cNvSpPr/>
          <p:nvPr/>
        </p:nvSpPr>
        <p:spPr>
          <a:xfrm rot="0" flipH="0" flipV="0">
            <a:off x="6743768" y="9732598"/>
            <a:ext cx="71894" cy="295312"/>
          </a:xfrm>
          <a:custGeom>
            <a:pathLst>
              <a:path w="71894" h="295312">
                <a:moveTo>
                  <a:pt x="18872" y="21666"/>
                </a:moveTo>
                <a:cubicBezTo>
                  <a:pt x="18250" y="20752"/>
                  <a:pt x="16307" y="17755"/>
                  <a:pt x="15799" y="16294"/>
                </a:cubicBezTo>
                <a:cubicBezTo>
                  <a:pt x="14389" y="12243"/>
                  <a:pt x="14885" y="8459"/>
                  <a:pt x="17666" y="4979"/>
                </a:cubicBezTo>
                <a:cubicBezTo>
                  <a:pt x="21094" y="699"/>
                  <a:pt x="27342" y="0"/>
                  <a:pt x="31622" y="3417"/>
                </a:cubicBezTo>
                <a:cubicBezTo>
                  <a:pt x="33946" y="5271"/>
                  <a:pt x="35204" y="7963"/>
                  <a:pt x="35331" y="10719"/>
                </a:cubicBezTo>
                <a:cubicBezTo>
                  <a:pt x="36144" y="12015"/>
                  <a:pt x="37172" y="13754"/>
                  <a:pt x="37528" y="14821"/>
                </a:cubicBezTo>
                <a:cubicBezTo>
                  <a:pt x="41782" y="27571"/>
                  <a:pt x="40931" y="43344"/>
                  <a:pt x="40538" y="56591"/>
                </a:cubicBezTo>
                <a:cubicBezTo>
                  <a:pt x="38874" y="111315"/>
                  <a:pt x="36880" y="163575"/>
                  <a:pt x="49174" y="217334"/>
                </a:cubicBezTo>
                <a:cubicBezTo>
                  <a:pt x="51955" y="229565"/>
                  <a:pt x="55333" y="243179"/>
                  <a:pt x="60388" y="254558"/>
                </a:cubicBezTo>
                <a:cubicBezTo>
                  <a:pt x="62102" y="258419"/>
                  <a:pt x="65544" y="263664"/>
                  <a:pt x="67995" y="268782"/>
                </a:cubicBezTo>
                <a:cubicBezTo>
                  <a:pt x="70395" y="273761"/>
                  <a:pt x="71894" y="278713"/>
                  <a:pt x="71894" y="282828"/>
                </a:cubicBezTo>
                <a:cubicBezTo>
                  <a:pt x="71894" y="282206"/>
                  <a:pt x="71653" y="280720"/>
                  <a:pt x="71653" y="280720"/>
                </a:cubicBezTo>
                <a:cubicBezTo>
                  <a:pt x="71653" y="280720"/>
                  <a:pt x="70853" y="289445"/>
                  <a:pt x="67462" y="291693"/>
                </a:cubicBezTo>
                <a:cubicBezTo>
                  <a:pt x="62572" y="294957"/>
                  <a:pt x="57899" y="295312"/>
                  <a:pt x="53568" y="294017"/>
                </a:cubicBezTo>
                <a:cubicBezTo>
                  <a:pt x="51104" y="293293"/>
                  <a:pt x="48615" y="291807"/>
                  <a:pt x="46253" y="289597"/>
                </a:cubicBezTo>
                <a:cubicBezTo>
                  <a:pt x="40550" y="292061"/>
                  <a:pt x="35432" y="292353"/>
                  <a:pt x="30898" y="291312"/>
                </a:cubicBezTo>
                <a:cubicBezTo>
                  <a:pt x="21043" y="289039"/>
                  <a:pt x="12929" y="278904"/>
                  <a:pt x="8357" y="264121"/>
                </a:cubicBezTo>
                <a:cubicBezTo>
                  <a:pt x="953" y="240271"/>
                  <a:pt x="775" y="204114"/>
                  <a:pt x="572" y="195528"/>
                </a:cubicBezTo>
                <a:cubicBezTo>
                  <a:pt x="356" y="186600"/>
                  <a:pt x="432" y="183806"/>
                  <a:pt x="1054" y="177672"/>
                </a:cubicBezTo>
                <a:cubicBezTo>
                  <a:pt x="0" y="164363"/>
                  <a:pt x="140" y="150240"/>
                  <a:pt x="1169" y="132600"/>
                </a:cubicBezTo>
                <a:cubicBezTo>
                  <a:pt x="2159" y="115988"/>
                  <a:pt x="1677" y="98170"/>
                  <a:pt x="6439" y="82041"/>
                </a:cubicBezTo>
                <a:cubicBezTo>
                  <a:pt x="6858" y="80606"/>
                  <a:pt x="10097" y="71411"/>
                  <a:pt x="12662" y="66776"/>
                </a:cubicBezTo>
                <a:cubicBezTo>
                  <a:pt x="14059" y="64249"/>
                  <a:pt x="15621" y="62534"/>
                  <a:pt x="16739" y="61658"/>
                </a:cubicBezTo>
                <a:cubicBezTo>
                  <a:pt x="18034" y="60629"/>
                  <a:pt x="19316" y="59981"/>
                  <a:pt x="20573" y="59600"/>
                </a:cubicBezTo>
                <a:lnTo>
                  <a:pt x="20688" y="55994"/>
                </a:lnTo>
                <a:cubicBezTo>
                  <a:pt x="21018" y="45135"/>
                  <a:pt x="22199" y="32206"/>
                  <a:pt x="18872" y="21666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2" name="Freeform 3522"/>
          <p:cNvSpPr/>
          <p:nvPr/>
        </p:nvSpPr>
        <p:spPr>
          <a:xfrm rot="0" flipH="0" flipV="0">
            <a:off x="6793657" y="9996240"/>
            <a:ext cx="792086" cy="36816"/>
          </a:xfrm>
          <a:custGeom>
            <a:pathLst>
              <a:path w="792086" h="36816">
                <a:moveTo>
                  <a:pt x="15367" y="20408"/>
                </a:moveTo>
                <a:cubicBezTo>
                  <a:pt x="10973" y="22376"/>
                  <a:pt x="5690" y="20915"/>
                  <a:pt x="2985" y="16764"/>
                </a:cubicBezTo>
                <a:cubicBezTo>
                  <a:pt x="0" y="12166"/>
                  <a:pt x="1309" y="6007"/>
                  <a:pt x="5906" y="3022"/>
                </a:cubicBezTo>
                <a:cubicBezTo>
                  <a:pt x="8687" y="1206"/>
                  <a:pt x="15126" y="0"/>
                  <a:pt x="23380" y="901"/>
                </a:cubicBezTo>
                <a:cubicBezTo>
                  <a:pt x="35369" y="2197"/>
                  <a:pt x="53111" y="6642"/>
                  <a:pt x="60109" y="7353"/>
                </a:cubicBezTo>
                <a:cubicBezTo>
                  <a:pt x="100647" y="11392"/>
                  <a:pt x="148615" y="15202"/>
                  <a:pt x="189064" y="15202"/>
                </a:cubicBezTo>
                <a:cubicBezTo>
                  <a:pt x="331203" y="15202"/>
                  <a:pt x="474230" y="16954"/>
                  <a:pt x="616585" y="16954"/>
                </a:cubicBezTo>
                <a:cubicBezTo>
                  <a:pt x="642950" y="16954"/>
                  <a:pt x="700062" y="9271"/>
                  <a:pt x="740892" y="9131"/>
                </a:cubicBezTo>
                <a:cubicBezTo>
                  <a:pt x="760387" y="9067"/>
                  <a:pt x="776490" y="11010"/>
                  <a:pt x="785190" y="15367"/>
                </a:cubicBezTo>
                <a:cubicBezTo>
                  <a:pt x="790092" y="17818"/>
                  <a:pt x="792086" y="23786"/>
                  <a:pt x="789635" y="28688"/>
                </a:cubicBezTo>
                <a:cubicBezTo>
                  <a:pt x="787184" y="33590"/>
                  <a:pt x="781215" y="35571"/>
                  <a:pt x="776312" y="33133"/>
                </a:cubicBezTo>
                <a:cubicBezTo>
                  <a:pt x="769391" y="29666"/>
                  <a:pt x="756462" y="28955"/>
                  <a:pt x="740956" y="29005"/>
                </a:cubicBezTo>
                <a:cubicBezTo>
                  <a:pt x="700112" y="29132"/>
                  <a:pt x="642962" y="36816"/>
                  <a:pt x="616585" y="36816"/>
                </a:cubicBezTo>
                <a:cubicBezTo>
                  <a:pt x="474230" y="36816"/>
                  <a:pt x="331203" y="35051"/>
                  <a:pt x="189064" y="35051"/>
                </a:cubicBezTo>
                <a:cubicBezTo>
                  <a:pt x="148005" y="35051"/>
                  <a:pt x="99288" y="31228"/>
                  <a:pt x="58140" y="27100"/>
                </a:cubicBezTo>
                <a:cubicBezTo>
                  <a:pt x="52590" y="26542"/>
                  <a:pt x="40474" y="23748"/>
                  <a:pt x="29552" y="21855"/>
                </a:cubicBezTo>
                <a:cubicBezTo>
                  <a:pt x="24218" y="20928"/>
                  <a:pt x="16662" y="20484"/>
                  <a:pt x="15367" y="20408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3" name="Freeform 3523"/>
          <p:cNvSpPr/>
          <p:nvPr/>
        </p:nvSpPr>
        <p:spPr>
          <a:xfrm rot="0" flipH="0" flipV="0">
            <a:off x="7503669" y="10005752"/>
            <a:ext cx="185762" cy="512558"/>
          </a:xfrm>
          <a:custGeom>
            <a:pathLst>
              <a:path w="185762" h="512558">
                <a:moveTo>
                  <a:pt x="11049" y="20954"/>
                </a:moveTo>
                <a:cubicBezTo>
                  <a:pt x="7989" y="21182"/>
                  <a:pt x="4852" y="19977"/>
                  <a:pt x="2731" y="17449"/>
                </a:cubicBezTo>
                <a:cubicBezTo>
                  <a:pt x="64" y="14300"/>
                  <a:pt x="0" y="10159"/>
                  <a:pt x="229" y="8877"/>
                </a:cubicBezTo>
                <a:cubicBezTo>
                  <a:pt x="775" y="5841"/>
                  <a:pt x="2337" y="3086"/>
                  <a:pt x="6147" y="1460"/>
                </a:cubicBezTo>
                <a:cubicBezTo>
                  <a:pt x="6858" y="1155"/>
                  <a:pt x="8941" y="0"/>
                  <a:pt x="13208" y="1079"/>
                </a:cubicBezTo>
                <a:cubicBezTo>
                  <a:pt x="18681" y="2438"/>
                  <a:pt x="23520" y="2755"/>
                  <a:pt x="29171" y="3111"/>
                </a:cubicBezTo>
                <a:cubicBezTo>
                  <a:pt x="43027" y="3975"/>
                  <a:pt x="59613" y="2400"/>
                  <a:pt x="72364" y="8775"/>
                </a:cubicBezTo>
                <a:cubicBezTo>
                  <a:pt x="117983" y="31571"/>
                  <a:pt x="125717" y="50862"/>
                  <a:pt x="144348" y="99795"/>
                </a:cubicBezTo>
                <a:cubicBezTo>
                  <a:pt x="166801" y="158723"/>
                  <a:pt x="183273" y="215238"/>
                  <a:pt x="180505" y="278967"/>
                </a:cubicBezTo>
                <a:cubicBezTo>
                  <a:pt x="179196" y="308837"/>
                  <a:pt x="172427" y="338187"/>
                  <a:pt x="174307" y="368235"/>
                </a:cubicBezTo>
                <a:cubicBezTo>
                  <a:pt x="175806" y="391946"/>
                  <a:pt x="183083" y="421524"/>
                  <a:pt x="184632" y="449490"/>
                </a:cubicBezTo>
                <a:cubicBezTo>
                  <a:pt x="185762" y="469949"/>
                  <a:pt x="183832" y="489584"/>
                  <a:pt x="175602" y="506043"/>
                </a:cubicBezTo>
                <a:cubicBezTo>
                  <a:pt x="172478" y="512291"/>
                  <a:pt x="167932" y="512355"/>
                  <a:pt x="166433" y="512418"/>
                </a:cubicBezTo>
                <a:cubicBezTo>
                  <a:pt x="162953" y="512558"/>
                  <a:pt x="159537" y="511313"/>
                  <a:pt x="157251" y="507300"/>
                </a:cubicBezTo>
                <a:cubicBezTo>
                  <a:pt x="156705" y="506335"/>
                  <a:pt x="155994" y="504646"/>
                  <a:pt x="155841" y="502410"/>
                </a:cubicBezTo>
                <a:cubicBezTo>
                  <a:pt x="155740" y="500785"/>
                  <a:pt x="156070" y="497407"/>
                  <a:pt x="156070" y="497407"/>
                </a:cubicBezTo>
                <a:cubicBezTo>
                  <a:pt x="156070" y="497407"/>
                  <a:pt x="156044" y="497737"/>
                  <a:pt x="156044" y="497762"/>
                </a:cubicBezTo>
                <a:cubicBezTo>
                  <a:pt x="156832" y="487628"/>
                  <a:pt x="156006" y="477010"/>
                  <a:pt x="156006" y="466863"/>
                </a:cubicBezTo>
                <a:cubicBezTo>
                  <a:pt x="156006" y="447623"/>
                  <a:pt x="154800" y="428751"/>
                  <a:pt x="153708" y="409548"/>
                </a:cubicBezTo>
                <a:cubicBezTo>
                  <a:pt x="153517" y="405941"/>
                  <a:pt x="153327" y="402347"/>
                  <a:pt x="153174" y="398740"/>
                </a:cubicBezTo>
                <a:cubicBezTo>
                  <a:pt x="149466" y="399134"/>
                  <a:pt x="143573" y="398067"/>
                  <a:pt x="141871" y="390117"/>
                </a:cubicBezTo>
                <a:cubicBezTo>
                  <a:pt x="140436" y="383475"/>
                  <a:pt x="139953" y="343788"/>
                  <a:pt x="139814" y="340765"/>
                </a:cubicBezTo>
                <a:cubicBezTo>
                  <a:pt x="137833" y="299350"/>
                  <a:pt x="136080" y="258126"/>
                  <a:pt x="136728" y="216635"/>
                </a:cubicBezTo>
                <a:cubicBezTo>
                  <a:pt x="136994" y="199287"/>
                  <a:pt x="137452" y="181926"/>
                  <a:pt x="138277" y="164603"/>
                </a:cubicBezTo>
                <a:cubicBezTo>
                  <a:pt x="138353" y="162787"/>
                  <a:pt x="138264" y="159142"/>
                  <a:pt x="138264" y="159142"/>
                </a:cubicBezTo>
                <a:cubicBezTo>
                  <a:pt x="138201" y="156158"/>
                  <a:pt x="139445" y="153427"/>
                  <a:pt x="141516" y="151535"/>
                </a:cubicBezTo>
                <a:cubicBezTo>
                  <a:pt x="136829" y="136701"/>
                  <a:pt x="131495" y="121868"/>
                  <a:pt x="125780" y="106869"/>
                </a:cubicBezTo>
                <a:cubicBezTo>
                  <a:pt x="109461" y="64007"/>
                  <a:pt x="103428" y="46519"/>
                  <a:pt x="63474" y="26529"/>
                </a:cubicBezTo>
                <a:cubicBezTo>
                  <a:pt x="58889" y="24230"/>
                  <a:pt x="53543" y="23646"/>
                  <a:pt x="48133" y="23366"/>
                </a:cubicBezTo>
                <a:cubicBezTo>
                  <a:pt x="41275" y="23036"/>
                  <a:pt x="34277" y="23328"/>
                  <a:pt x="27927" y="22935"/>
                </a:cubicBezTo>
                <a:cubicBezTo>
                  <a:pt x="21945" y="22554"/>
                  <a:pt x="16687" y="22147"/>
                  <a:pt x="11049" y="2095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 rot="0" flipH="0" flipV="0">
            <a:off x="7530804" y="9998981"/>
            <a:ext cx="147967" cy="189686"/>
          </a:xfrm>
          <a:custGeom>
            <a:pathLst>
              <a:path w="147967" h="189686">
                <a:moveTo>
                  <a:pt x="10007" y="33108"/>
                </a:moveTo>
                <a:lnTo>
                  <a:pt x="9982" y="33083"/>
                </a:lnTo>
                <a:lnTo>
                  <a:pt x="9906" y="33070"/>
                </a:lnTo>
                <a:close/>
                <a:moveTo>
                  <a:pt x="128180" y="177608"/>
                </a:moveTo>
                <a:lnTo>
                  <a:pt x="128180" y="177646"/>
                </a:lnTo>
                <a:lnTo>
                  <a:pt x="128193" y="177570"/>
                </a:lnTo>
                <a:close/>
                <a:moveTo>
                  <a:pt x="128129" y="178180"/>
                </a:moveTo>
                <a:lnTo>
                  <a:pt x="128129" y="178230"/>
                </a:lnTo>
                <a:lnTo>
                  <a:pt x="128142" y="178053"/>
                </a:lnTo>
                <a:close/>
                <a:moveTo>
                  <a:pt x="6591" y="14541"/>
                </a:moveTo>
                <a:cubicBezTo>
                  <a:pt x="8090" y="11544"/>
                  <a:pt x="10578" y="8839"/>
                  <a:pt x="13969" y="6680"/>
                </a:cubicBezTo>
                <a:cubicBezTo>
                  <a:pt x="21627" y="1841"/>
                  <a:pt x="34619" y="0"/>
                  <a:pt x="39788" y="685"/>
                </a:cubicBezTo>
                <a:cubicBezTo>
                  <a:pt x="55231" y="2743"/>
                  <a:pt x="77761" y="20345"/>
                  <a:pt x="88708" y="31292"/>
                </a:cubicBezTo>
                <a:cubicBezTo>
                  <a:pt x="114756" y="57326"/>
                  <a:pt x="129171" y="94233"/>
                  <a:pt x="139089" y="128980"/>
                </a:cubicBezTo>
                <a:cubicBezTo>
                  <a:pt x="142582" y="141197"/>
                  <a:pt x="143763" y="153275"/>
                  <a:pt x="145554" y="165810"/>
                </a:cubicBezTo>
                <a:cubicBezTo>
                  <a:pt x="145795" y="167524"/>
                  <a:pt x="146519" y="171855"/>
                  <a:pt x="146963" y="174433"/>
                </a:cubicBezTo>
                <a:cubicBezTo>
                  <a:pt x="147611" y="175741"/>
                  <a:pt x="147967" y="177240"/>
                  <a:pt x="147967" y="178802"/>
                </a:cubicBezTo>
                <a:cubicBezTo>
                  <a:pt x="147967" y="188416"/>
                  <a:pt x="139851" y="189406"/>
                  <a:pt x="138785" y="189483"/>
                </a:cubicBezTo>
                <a:cubicBezTo>
                  <a:pt x="136765" y="189660"/>
                  <a:pt x="131444" y="189686"/>
                  <a:pt x="128739" y="183412"/>
                </a:cubicBezTo>
                <a:cubicBezTo>
                  <a:pt x="128167" y="182091"/>
                  <a:pt x="126427" y="172401"/>
                  <a:pt x="125894" y="168617"/>
                </a:cubicBezTo>
                <a:cubicBezTo>
                  <a:pt x="124230" y="156996"/>
                  <a:pt x="123227" y="145756"/>
                  <a:pt x="120001" y="134441"/>
                </a:cubicBezTo>
                <a:cubicBezTo>
                  <a:pt x="110971" y="102830"/>
                  <a:pt x="98348" y="69023"/>
                  <a:pt x="74675" y="45338"/>
                </a:cubicBezTo>
                <a:cubicBezTo>
                  <a:pt x="69227" y="39902"/>
                  <a:pt x="60464" y="32296"/>
                  <a:pt x="51548" y="26708"/>
                </a:cubicBezTo>
                <a:cubicBezTo>
                  <a:pt x="46506" y="23558"/>
                  <a:pt x="41490" y="20955"/>
                  <a:pt x="37159" y="20370"/>
                </a:cubicBezTo>
                <a:cubicBezTo>
                  <a:pt x="36676" y="20307"/>
                  <a:pt x="36054" y="20307"/>
                  <a:pt x="35343" y="20358"/>
                </a:cubicBezTo>
                <a:cubicBezTo>
                  <a:pt x="37718" y="21539"/>
                  <a:pt x="40017" y="22872"/>
                  <a:pt x="42290" y="24333"/>
                </a:cubicBezTo>
                <a:cubicBezTo>
                  <a:pt x="50431" y="27381"/>
                  <a:pt x="58216" y="31889"/>
                  <a:pt x="62940" y="38988"/>
                </a:cubicBezTo>
                <a:cubicBezTo>
                  <a:pt x="65163" y="42315"/>
                  <a:pt x="64718" y="45147"/>
                  <a:pt x="64350" y="46722"/>
                </a:cubicBezTo>
                <a:cubicBezTo>
                  <a:pt x="63524" y="50303"/>
                  <a:pt x="61365" y="53262"/>
                  <a:pt x="56666" y="54228"/>
                </a:cubicBezTo>
                <a:cubicBezTo>
                  <a:pt x="56450" y="54266"/>
                  <a:pt x="53428" y="55434"/>
                  <a:pt x="49389" y="52907"/>
                </a:cubicBezTo>
                <a:cubicBezTo>
                  <a:pt x="49364" y="52881"/>
                  <a:pt x="49211" y="52780"/>
                  <a:pt x="48932" y="52602"/>
                </a:cubicBezTo>
                <a:cubicBezTo>
                  <a:pt x="47675" y="51764"/>
                  <a:pt x="41007" y="47281"/>
                  <a:pt x="33324" y="42188"/>
                </a:cubicBezTo>
                <a:cubicBezTo>
                  <a:pt x="29107" y="40791"/>
                  <a:pt x="24891" y="39826"/>
                  <a:pt x="21424" y="38822"/>
                </a:cubicBezTo>
                <a:cubicBezTo>
                  <a:pt x="17652" y="37718"/>
                  <a:pt x="14515" y="36295"/>
                  <a:pt x="12140" y="34720"/>
                </a:cubicBezTo>
                <a:cubicBezTo>
                  <a:pt x="11111" y="34581"/>
                  <a:pt x="10172" y="34428"/>
                  <a:pt x="9449" y="34301"/>
                </a:cubicBezTo>
                <a:cubicBezTo>
                  <a:pt x="7099" y="33831"/>
                  <a:pt x="5512" y="33032"/>
                  <a:pt x="4737" y="32537"/>
                </a:cubicBezTo>
                <a:cubicBezTo>
                  <a:pt x="889" y="30086"/>
                  <a:pt x="102" y="26746"/>
                  <a:pt x="38" y="24244"/>
                </a:cubicBezTo>
                <a:cubicBezTo>
                  <a:pt x="0" y="22441"/>
                  <a:pt x="102" y="16967"/>
                  <a:pt x="6591" y="14541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5" name="Freeform 3525"/>
          <p:cNvSpPr/>
          <p:nvPr/>
        </p:nvSpPr>
        <p:spPr>
          <a:xfrm rot="0" flipH="0" flipV="0">
            <a:off x="7318522" y="9992334"/>
            <a:ext cx="330961" cy="44081"/>
          </a:xfrm>
          <a:custGeom>
            <a:pathLst>
              <a:path w="330961" h="44081">
                <a:moveTo>
                  <a:pt x="184302" y="7188"/>
                </a:moveTo>
                <a:cubicBezTo>
                  <a:pt x="211657" y="4064"/>
                  <a:pt x="241401" y="0"/>
                  <a:pt x="267664" y="1867"/>
                </a:cubicBezTo>
                <a:cubicBezTo>
                  <a:pt x="282168" y="2909"/>
                  <a:pt x="295477" y="6427"/>
                  <a:pt x="308444" y="12928"/>
                </a:cubicBezTo>
                <a:cubicBezTo>
                  <a:pt x="314210" y="15811"/>
                  <a:pt x="319607" y="18732"/>
                  <a:pt x="324154" y="23278"/>
                </a:cubicBezTo>
                <a:cubicBezTo>
                  <a:pt x="325081" y="24206"/>
                  <a:pt x="327164" y="25971"/>
                  <a:pt x="328053" y="27076"/>
                </a:cubicBezTo>
                <a:cubicBezTo>
                  <a:pt x="329678" y="29108"/>
                  <a:pt x="330263" y="31089"/>
                  <a:pt x="330466" y="32410"/>
                </a:cubicBezTo>
                <a:cubicBezTo>
                  <a:pt x="330961" y="35724"/>
                  <a:pt x="329971" y="38404"/>
                  <a:pt x="328116" y="40538"/>
                </a:cubicBezTo>
                <a:cubicBezTo>
                  <a:pt x="326796" y="42074"/>
                  <a:pt x="324548" y="44081"/>
                  <a:pt x="320217" y="44081"/>
                </a:cubicBezTo>
                <a:cubicBezTo>
                  <a:pt x="307784" y="44081"/>
                  <a:pt x="273824" y="32295"/>
                  <a:pt x="256907" y="30937"/>
                </a:cubicBezTo>
                <a:cubicBezTo>
                  <a:pt x="233565" y="29070"/>
                  <a:pt x="208381" y="29768"/>
                  <a:pt x="184530" y="27127"/>
                </a:cubicBezTo>
                <a:cubicBezTo>
                  <a:pt x="179807" y="27673"/>
                  <a:pt x="175171" y="28168"/>
                  <a:pt x="170650" y="28612"/>
                </a:cubicBezTo>
                <a:cubicBezTo>
                  <a:pt x="158750" y="29730"/>
                  <a:pt x="147155" y="30365"/>
                  <a:pt x="135306" y="31686"/>
                </a:cubicBezTo>
                <a:lnTo>
                  <a:pt x="132118" y="31991"/>
                </a:lnTo>
                <a:lnTo>
                  <a:pt x="132105" y="32003"/>
                </a:lnTo>
                <a:cubicBezTo>
                  <a:pt x="129464" y="36448"/>
                  <a:pt x="125883" y="36956"/>
                  <a:pt x="123596" y="37007"/>
                </a:cubicBezTo>
                <a:cubicBezTo>
                  <a:pt x="120917" y="37058"/>
                  <a:pt x="118085" y="36207"/>
                  <a:pt x="115735" y="33438"/>
                </a:cubicBezTo>
                <a:cubicBezTo>
                  <a:pt x="114999" y="32575"/>
                  <a:pt x="113729" y="30517"/>
                  <a:pt x="113297" y="27774"/>
                </a:cubicBezTo>
                <a:cubicBezTo>
                  <a:pt x="97536" y="30962"/>
                  <a:pt x="82436" y="34759"/>
                  <a:pt x="74079" y="36842"/>
                </a:cubicBezTo>
                <a:cubicBezTo>
                  <a:pt x="55880" y="41401"/>
                  <a:pt x="28347" y="37922"/>
                  <a:pt x="9944" y="37922"/>
                </a:cubicBezTo>
                <a:cubicBezTo>
                  <a:pt x="4458" y="37922"/>
                  <a:pt x="0" y="33464"/>
                  <a:pt x="0" y="27990"/>
                </a:cubicBezTo>
                <a:cubicBezTo>
                  <a:pt x="0" y="22504"/>
                  <a:pt x="4458" y="18046"/>
                  <a:pt x="9944" y="18046"/>
                </a:cubicBezTo>
                <a:cubicBezTo>
                  <a:pt x="26949" y="18046"/>
                  <a:pt x="52426" y="21780"/>
                  <a:pt x="69266" y="17576"/>
                </a:cubicBezTo>
                <a:cubicBezTo>
                  <a:pt x="82918" y="14173"/>
                  <a:pt x="114021" y="6401"/>
                  <a:pt x="137668" y="3594"/>
                </a:cubicBezTo>
                <a:cubicBezTo>
                  <a:pt x="149111" y="2223"/>
                  <a:pt x="159017" y="2147"/>
                  <a:pt x="165164" y="3696"/>
                </a:cubicBezTo>
                <a:cubicBezTo>
                  <a:pt x="171374" y="5245"/>
                  <a:pt x="177775" y="6363"/>
                  <a:pt x="184302" y="7188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6" name="Freeform 3526"/>
          <p:cNvSpPr/>
          <p:nvPr/>
        </p:nvSpPr>
        <p:spPr>
          <a:xfrm rot="0" flipH="0" flipV="0">
            <a:off x="7596107" y="10002924"/>
            <a:ext cx="114820" cy="236270"/>
          </a:xfrm>
          <a:custGeom>
            <a:pathLst>
              <a:path w="114820" h="236270">
                <a:moveTo>
                  <a:pt x="18834" y="5080"/>
                </a:moveTo>
                <a:lnTo>
                  <a:pt x="18897" y="5194"/>
                </a:lnTo>
                <a:lnTo>
                  <a:pt x="18884" y="5156"/>
                </a:lnTo>
                <a:close/>
                <a:moveTo>
                  <a:pt x="18935" y="5270"/>
                </a:moveTo>
                <a:cubicBezTo>
                  <a:pt x="19443" y="6197"/>
                  <a:pt x="19799" y="7213"/>
                  <a:pt x="19977" y="8293"/>
                </a:cubicBezTo>
                <a:cubicBezTo>
                  <a:pt x="19811" y="7264"/>
                  <a:pt x="19481" y="6261"/>
                  <a:pt x="18935" y="5270"/>
                </a:cubicBezTo>
                <a:moveTo>
                  <a:pt x="20027" y="8572"/>
                </a:moveTo>
                <a:lnTo>
                  <a:pt x="20065" y="8851"/>
                </a:lnTo>
                <a:lnTo>
                  <a:pt x="20053" y="8737"/>
                </a:lnTo>
                <a:close/>
                <a:moveTo>
                  <a:pt x="15558" y="20269"/>
                </a:moveTo>
                <a:cubicBezTo>
                  <a:pt x="12459" y="20218"/>
                  <a:pt x="9576" y="20116"/>
                  <a:pt x="8586" y="19900"/>
                </a:cubicBezTo>
                <a:cubicBezTo>
                  <a:pt x="1410" y="18402"/>
                  <a:pt x="381" y="12661"/>
                  <a:pt x="267" y="10477"/>
                </a:cubicBezTo>
                <a:cubicBezTo>
                  <a:pt x="0" y="4992"/>
                  <a:pt x="4217" y="331"/>
                  <a:pt x="9690" y="51"/>
                </a:cubicBezTo>
                <a:cubicBezTo>
                  <a:pt x="10795" y="0"/>
                  <a:pt x="11875" y="115"/>
                  <a:pt x="12891" y="420"/>
                </a:cubicBezTo>
                <a:cubicBezTo>
                  <a:pt x="15228" y="432"/>
                  <a:pt x="27241" y="508"/>
                  <a:pt x="28181" y="674"/>
                </a:cubicBezTo>
                <a:cubicBezTo>
                  <a:pt x="43687" y="3468"/>
                  <a:pt x="53911" y="13487"/>
                  <a:pt x="65709" y="22682"/>
                </a:cubicBezTo>
                <a:cubicBezTo>
                  <a:pt x="91884" y="43027"/>
                  <a:pt x="101637" y="83540"/>
                  <a:pt x="108648" y="113957"/>
                </a:cubicBezTo>
                <a:cubicBezTo>
                  <a:pt x="114820" y="140677"/>
                  <a:pt x="111886" y="165430"/>
                  <a:pt x="105549" y="191833"/>
                </a:cubicBezTo>
                <a:cubicBezTo>
                  <a:pt x="103619" y="199885"/>
                  <a:pt x="100710" y="207391"/>
                  <a:pt x="98513" y="215341"/>
                </a:cubicBezTo>
                <a:cubicBezTo>
                  <a:pt x="97891" y="217601"/>
                  <a:pt x="98043" y="222783"/>
                  <a:pt x="97713" y="225336"/>
                </a:cubicBezTo>
                <a:cubicBezTo>
                  <a:pt x="97358" y="228028"/>
                  <a:pt x="96481" y="229908"/>
                  <a:pt x="95872" y="230873"/>
                </a:cubicBezTo>
                <a:cubicBezTo>
                  <a:pt x="92913" y="235546"/>
                  <a:pt x="88849" y="236270"/>
                  <a:pt x="85039" y="235432"/>
                </a:cubicBezTo>
                <a:cubicBezTo>
                  <a:pt x="83388" y="235051"/>
                  <a:pt x="80073" y="234111"/>
                  <a:pt x="77749" y="229463"/>
                </a:cubicBezTo>
                <a:cubicBezTo>
                  <a:pt x="67779" y="209524"/>
                  <a:pt x="65633" y="183438"/>
                  <a:pt x="64960" y="156705"/>
                </a:cubicBezTo>
                <a:cubicBezTo>
                  <a:pt x="64338" y="132270"/>
                  <a:pt x="64896" y="107276"/>
                  <a:pt x="59994" y="86855"/>
                </a:cubicBezTo>
                <a:cubicBezTo>
                  <a:pt x="59651" y="85432"/>
                  <a:pt x="59270" y="83947"/>
                  <a:pt x="58839" y="82410"/>
                </a:cubicBezTo>
                <a:cubicBezTo>
                  <a:pt x="56794" y="80924"/>
                  <a:pt x="54228" y="78955"/>
                  <a:pt x="51853" y="77089"/>
                </a:cubicBezTo>
                <a:cubicBezTo>
                  <a:pt x="52247" y="82562"/>
                  <a:pt x="52527" y="86575"/>
                  <a:pt x="52552" y="87185"/>
                </a:cubicBezTo>
                <a:cubicBezTo>
                  <a:pt x="53974" y="118287"/>
                  <a:pt x="62420" y="147866"/>
                  <a:pt x="64884" y="178689"/>
                </a:cubicBezTo>
                <a:cubicBezTo>
                  <a:pt x="65989" y="192506"/>
                  <a:pt x="65404" y="205600"/>
                  <a:pt x="67843" y="219443"/>
                </a:cubicBezTo>
                <a:cubicBezTo>
                  <a:pt x="68808" y="224840"/>
                  <a:pt x="65189" y="229996"/>
                  <a:pt x="59804" y="230936"/>
                </a:cubicBezTo>
                <a:cubicBezTo>
                  <a:pt x="54406" y="231889"/>
                  <a:pt x="49250" y="228282"/>
                  <a:pt x="48285" y="222884"/>
                </a:cubicBezTo>
                <a:cubicBezTo>
                  <a:pt x="45732" y="208419"/>
                  <a:pt x="46240" y="194729"/>
                  <a:pt x="45072" y="180276"/>
                </a:cubicBezTo>
                <a:cubicBezTo>
                  <a:pt x="42595" y="149225"/>
                  <a:pt x="34137" y="119418"/>
                  <a:pt x="32715" y="88087"/>
                </a:cubicBezTo>
                <a:cubicBezTo>
                  <a:pt x="32638" y="86486"/>
                  <a:pt x="30073" y="67348"/>
                  <a:pt x="29260" y="52539"/>
                </a:cubicBezTo>
                <a:cubicBezTo>
                  <a:pt x="25869" y="48260"/>
                  <a:pt x="22796" y="43916"/>
                  <a:pt x="20637" y="39585"/>
                </a:cubicBezTo>
                <a:cubicBezTo>
                  <a:pt x="18441" y="35191"/>
                  <a:pt x="19723" y="32131"/>
                  <a:pt x="20434" y="30619"/>
                </a:cubicBezTo>
                <a:cubicBezTo>
                  <a:pt x="20586" y="30302"/>
                  <a:pt x="20739" y="29997"/>
                  <a:pt x="20916" y="29692"/>
                </a:cubicBezTo>
                <a:cubicBezTo>
                  <a:pt x="19100" y="28028"/>
                  <a:pt x="17831" y="26581"/>
                  <a:pt x="17272" y="25704"/>
                </a:cubicBezTo>
                <a:cubicBezTo>
                  <a:pt x="15990" y="23685"/>
                  <a:pt x="15596" y="21805"/>
                  <a:pt x="15558" y="20269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 rot="0" flipH="0" flipV="0">
            <a:off x="7648103" y="10295436"/>
            <a:ext cx="69506" cy="235647"/>
          </a:xfrm>
          <a:custGeom>
            <a:pathLst>
              <a:path w="69506" h="235647">
                <a:moveTo>
                  <a:pt x="22821" y="19811"/>
                </a:moveTo>
                <a:cubicBezTo>
                  <a:pt x="20294" y="18630"/>
                  <a:pt x="18262" y="16395"/>
                  <a:pt x="17449" y="13500"/>
                </a:cubicBezTo>
                <a:cubicBezTo>
                  <a:pt x="18288" y="16471"/>
                  <a:pt x="20167" y="18783"/>
                  <a:pt x="22821" y="19811"/>
                </a:cubicBezTo>
                <a:moveTo>
                  <a:pt x="22783" y="161530"/>
                </a:moveTo>
                <a:cubicBezTo>
                  <a:pt x="23011" y="166216"/>
                  <a:pt x="23290" y="170902"/>
                  <a:pt x="23684" y="175601"/>
                </a:cubicBezTo>
                <a:cubicBezTo>
                  <a:pt x="24167" y="181355"/>
                  <a:pt x="24662" y="187158"/>
                  <a:pt x="25272" y="192950"/>
                </a:cubicBezTo>
                <a:lnTo>
                  <a:pt x="25996" y="192111"/>
                </a:lnTo>
                <a:lnTo>
                  <a:pt x="26808" y="191159"/>
                </a:lnTo>
                <a:cubicBezTo>
                  <a:pt x="28434" y="186993"/>
                  <a:pt x="29171" y="182409"/>
                  <a:pt x="29399" y="177748"/>
                </a:cubicBezTo>
                <a:cubicBezTo>
                  <a:pt x="26948" y="173163"/>
                  <a:pt x="24662" y="167143"/>
                  <a:pt x="22783" y="161530"/>
                </a:cubicBezTo>
                <a:moveTo>
                  <a:pt x="25881" y="40562"/>
                </a:moveTo>
                <a:cubicBezTo>
                  <a:pt x="25411" y="38835"/>
                  <a:pt x="24929" y="37108"/>
                  <a:pt x="24446" y="35406"/>
                </a:cubicBezTo>
                <a:cubicBezTo>
                  <a:pt x="22504" y="28573"/>
                  <a:pt x="17869" y="23252"/>
                  <a:pt x="15684" y="16649"/>
                </a:cubicBezTo>
                <a:cubicBezTo>
                  <a:pt x="14376" y="12750"/>
                  <a:pt x="15024" y="9639"/>
                  <a:pt x="16078" y="7353"/>
                </a:cubicBezTo>
                <a:cubicBezTo>
                  <a:pt x="18770" y="1473"/>
                  <a:pt x="25068" y="0"/>
                  <a:pt x="28612" y="736"/>
                </a:cubicBezTo>
                <a:cubicBezTo>
                  <a:pt x="32561" y="1549"/>
                  <a:pt x="35432" y="4089"/>
                  <a:pt x="36575" y="8127"/>
                </a:cubicBezTo>
                <a:cubicBezTo>
                  <a:pt x="37184" y="10325"/>
                  <a:pt x="37006" y="12560"/>
                  <a:pt x="36219" y="14516"/>
                </a:cubicBezTo>
                <a:cubicBezTo>
                  <a:pt x="38645" y="19634"/>
                  <a:pt x="41934" y="24319"/>
                  <a:pt x="43547" y="29945"/>
                </a:cubicBezTo>
                <a:cubicBezTo>
                  <a:pt x="48906" y="48690"/>
                  <a:pt x="53275" y="67689"/>
                  <a:pt x="56044" y="87019"/>
                </a:cubicBezTo>
                <a:cubicBezTo>
                  <a:pt x="56577" y="90791"/>
                  <a:pt x="66763" y="151954"/>
                  <a:pt x="68782" y="164184"/>
                </a:cubicBezTo>
                <a:cubicBezTo>
                  <a:pt x="69506" y="168540"/>
                  <a:pt x="68756" y="171055"/>
                  <a:pt x="68756" y="171067"/>
                </a:cubicBezTo>
                <a:cubicBezTo>
                  <a:pt x="68528" y="171753"/>
                  <a:pt x="67118" y="174408"/>
                  <a:pt x="64337" y="177849"/>
                </a:cubicBezTo>
                <a:cubicBezTo>
                  <a:pt x="59612" y="183653"/>
                  <a:pt x="49910" y="194816"/>
                  <a:pt x="43788" y="201878"/>
                </a:cubicBezTo>
                <a:lnTo>
                  <a:pt x="43509" y="202475"/>
                </a:lnTo>
                <a:cubicBezTo>
                  <a:pt x="42556" y="204380"/>
                  <a:pt x="40626" y="207555"/>
                  <a:pt x="38949" y="209079"/>
                </a:cubicBezTo>
                <a:cubicBezTo>
                  <a:pt x="37362" y="210526"/>
                  <a:pt x="35647" y="211352"/>
                  <a:pt x="34085" y="211746"/>
                </a:cubicBezTo>
                <a:cubicBezTo>
                  <a:pt x="32041" y="212279"/>
                  <a:pt x="29996" y="212330"/>
                  <a:pt x="28027" y="211657"/>
                </a:cubicBezTo>
                <a:cubicBezTo>
                  <a:pt x="28916" y="216051"/>
                  <a:pt x="30479" y="223823"/>
                  <a:pt x="30491" y="225233"/>
                </a:cubicBezTo>
                <a:cubicBezTo>
                  <a:pt x="30580" y="234326"/>
                  <a:pt x="22695" y="235469"/>
                  <a:pt x="20497" y="235469"/>
                </a:cubicBezTo>
                <a:cubicBezTo>
                  <a:pt x="19824" y="235469"/>
                  <a:pt x="13296" y="235647"/>
                  <a:pt x="10541" y="227417"/>
                </a:cubicBezTo>
                <a:cubicBezTo>
                  <a:pt x="10058" y="225931"/>
                  <a:pt x="9918" y="224420"/>
                  <a:pt x="10121" y="222972"/>
                </a:cubicBezTo>
                <a:cubicBezTo>
                  <a:pt x="9309" y="218692"/>
                  <a:pt x="7937" y="212508"/>
                  <a:pt x="7861" y="212089"/>
                </a:cubicBezTo>
                <a:cubicBezTo>
                  <a:pt x="5867" y="200620"/>
                  <a:pt x="4864" y="188835"/>
                  <a:pt x="3898" y="177240"/>
                </a:cubicBezTo>
                <a:cubicBezTo>
                  <a:pt x="1397" y="147242"/>
                  <a:pt x="2806" y="117296"/>
                  <a:pt x="1549" y="87286"/>
                </a:cubicBezTo>
                <a:cubicBezTo>
                  <a:pt x="863" y="70382"/>
                  <a:pt x="0" y="70903"/>
                  <a:pt x="0" y="53694"/>
                </a:cubicBezTo>
                <a:lnTo>
                  <a:pt x="0" y="45972"/>
                </a:lnTo>
                <a:cubicBezTo>
                  <a:pt x="0" y="40524"/>
                  <a:pt x="4394" y="36092"/>
                  <a:pt x="9842" y="36041"/>
                </a:cubicBezTo>
                <a:cubicBezTo>
                  <a:pt x="14147" y="35990"/>
                  <a:pt x="17856" y="38721"/>
                  <a:pt x="19265" y="42569"/>
                </a:cubicBezTo>
                <a:cubicBezTo>
                  <a:pt x="20142" y="42010"/>
                  <a:pt x="21132" y="41553"/>
                  <a:pt x="22225" y="41185"/>
                </a:cubicBezTo>
                <a:cubicBezTo>
                  <a:pt x="23430" y="40778"/>
                  <a:pt x="24662" y="40575"/>
                  <a:pt x="25881" y="40562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 rot="0" flipH="0" flipV="0">
            <a:off x="7678911" y="9776655"/>
            <a:ext cx="167944" cy="379005"/>
          </a:xfrm>
          <a:custGeom>
            <a:pathLst>
              <a:path w="167944" h="379005">
                <a:moveTo>
                  <a:pt x="124980" y="3022"/>
                </a:moveTo>
                <a:cubicBezTo>
                  <a:pt x="123063" y="2667"/>
                  <a:pt x="121450" y="2946"/>
                  <a:pt x="120104" y="3491"/>
                </a:cubicBezTo>
                <a:cubicBezTo>
                  <a:pt x="121628" y="2959"/>
                  <a:pt x="123279" y="2781"/>
                  <a:pt x="124942" y="3047"/>
                </a:cubicBezTo>
                <a:close/>
                <a:moveTo>
                  <a:pt x="117335" y="55053"/>
                </a:moveTo>
                <a:lnTo>
                  <a:pt x="117170" y="55536"/>
                </a:lnTo>
                <a:cubicBezTo>
                  <a:pt x="117551" y="55333"/>
                  <a:pt x="117945" y="55155"/>
                  <a:pt x="118338" y="55028"/>
                </a:cubicBezTo>
                <a:lnTo>
                  <a:pt x="118618" y="51853"/>
                </a:lnTo>
                <a:lnTo>
                  <a:pt x="118643" y="51624"/>
                </a:lnTo>
                <a:close/>
                <a:moveTo>
                  <a:pt x="104699" y="96112"/>
                </a:moveTo>
                <a:cubicBezTo>
                  <a:pt x="100863" y="113054"/>
                  <a:pt x="97523" y="130060"/>
                  <a:pt x="94399" y="147103"/>
                </a:cubicBezTo>
                <a:cubicBezTo>
                  <a:pt x="95085" y="143992"/>
                  <a:pt x="95618" y="141502"/>
                  <a:pt x="95986" y="139788"/>
                </a:cubicBezTo>
                <a:cubicBezTo>
                  <a:pt x="98971" y="125183"/>
                  <a:pt x="102375" y="110806"/>
                  <a:pt x="104699" y="96112"/>
                </a:cubicBezTo>
                <a:moveTo>
                  <a:pt x="19456" y="342137"/>
                </a:moveTo>
                <a:cubicBezTo>
                  <a:pt x="15900" y="343940"/>
                  <a:pt x="12446" y="344080"/>
                  <a:pt x="9410" y="343140"/>
                </a:cubicBezTo>
                <a:cubicBezTo>
                  <a:pt x="6998" y="342404"/>
                  <a:pt x="4635" y="340918"/>
                  <a:pt x="2679" y="338187"/>
                </a:cubicBezTo>
                <a:cubicBezTo>
                  <a:pt x="1867" y="337031"/>
                  <a:pt x="0" y="333526"/>
                  <a:pt x="1244" y="328015"/>
                </a:cubicBezTo>
                <a:cubicBezTo>
                  <a:pt x="3746" y="316877"/>
                  <a:pt x="22949" y="270242"/>
                  <a:pt x="25476" y="263905"/>
                </a:cubicBezTo>
                <a:cubicBezTo>
                  <a:pt x="34988" y="240131"/>
                  <a:pt x="44793" y="215874"/>
                  <a:pt x="52222" y="191388"/>
                </a:cubicBezTo>
                <a:cubicBezTo>
                  <a:pt x="57848" y="172782"/>
                  <a:pt x="56540" y="153224"/>
                  <a:pt x="61366" y="134644"/>
                </a:cubicBezTo>
                <a:cubicBezTo>
                  <a:pt x="66675" y="114197"/>
                  <a:pt x="73520" y="93242"/>
                  <a:pt x="80061" y="73113"/>
                </a:cubicBezTo>
                <a:cubicBezTo>
                  <a:pt x="85992" y="54812"/>
                  <a:pt x="93777" y="37083"/>
                  <a:pt x="103238" y="20332"/>
                </a:cubicBezTo>
                <a:cubicBezTo>
                  <a:pt x="104800" y="17576"/>
                  <a:pt x="107391" y="12166"/>
                  <a:pt x="110350" y="8216"/>
                </a:cubicBezTo>
                <a:cubicBezTo>
                  <a:pt x="112357" y="5498"/>
                  <a:pt x="114630" y="3352"/>
                  <a:pt x="116802" y="2045"/>
                </a:cubicBezTo>
                <a:cubicBezTo>
                  <a:pt x="119596" y="381"/>
                  <a:pt x="122745" y="0"/>
                  <a:pt x="126084" y="1372"/>
                </a:cubicBezTo>
                <a:cubicBezTo>
                  <a:pt x="126580" y="1587"/>
                  <a:pt x="127100" y="1841"/>
                  <a:pt x="127621" y="2184"/>
                </a:cubicBezTo>
                <a:cubicBezTo>
                  <a:pt x="129958" y="1702"/>
                  <a:pt x="132371" y="1981"/>
                  <a:pt x="134847" y="3225"/>
                </a:cubicBezTo>
                <a:cubicBezTo>
                  <a:pt x="139165" y="5384"/>
                  <a:pt x="142709" y="10692"/>
                  <a:pt x="142899" y="18592"/>
                </a:cubicBezTo>
                <a:cubicBezTo>
                  <a:pt x="143090" y="26644"/>
                  <a:pt x="139889" y="38835"/>
                  <a:pt x="139521" y="42455"/>
                </a:cubicBezTo>
                <a:cubicBezTo>
                  <a:pt x="136651" y="70141"/>
                  <a:pt x="133463" y="103618"/>
                  <a:pt x="140054" y="130949"/>
                </a:cubicBezTo>
                <a:cubicBezTo>
                  <a:pt x="148855" y="167309"/>
                  <a:pt x="150468" y="204863"/>
                  <a:pt x="161517" y="240740"/>
                </a:cubicBezTo>
                <a:cubicBezTo>
                  <a:pt x="163460" y="247077"/>
                  <a:pt x="167944" y="261505"/>
                  <a:pt x="165747" y="270534"/>
                </a:cubicBezTo>
                <a:cubicBezTo>
                  <a:pt x="165213" y="272706"/>
                  <a:pt x="164426" y="274713"/>
                  <a:pt x="163359" y="276465"/>
                </a:cubicBezTo>
                <a:cubicBezTo>
                  <a:pt x="161657" y="280580"/>
                  <a:pt x="159155" y="282498"/>
                  <a:pt x="157580" y="283272"/>
                </a:cubicBezTo>
                <a:cubicBezTo>
                  <a:pt x="155498" y="284314"/>
                  <a:pt x="153313" y="284771"/>
                  <a:pt x="151027" y="284377"/>
                </a:cubicBezTo>
                <a:cubicBezTo>
                  <a:pt x="145452" y="285368"/>
                  <a:pt x="139343" y="284708"/>
                  <a:pt x="133184" y="283107"/>
                </a:cubicBezTo>
                <a:lnTo>
                  <a:pt x="133057" y="283069"/>
                </a:lnTo>
                <a:cubicBezTo>
                  <a:pt x="131596" y="282955"/>
                  <a:pt x="130174" y="282561"/>
                  <a:pt x="128828" y="281825"/>
                </a:cubicBezTo>
                <a:cubicBezTo>
                  <a:pt x="126643" y="281126"/>
                  <a:pt x="124485" y="280364"/>
                  <a:pt x="122364" y="279615"/>
                </a:cubicBezTo>
                <a:lnTo>
                  <a:pt x="122352" y="279640"/>
                </a:lnTo>
                <a:cubicBezTo>
                  <a:pt x="120269" y="282015"/>
                  <a:pt x="117830" y="283120"/>
                  <a:pt x="115354" y="283450"/>
                </a:cubicBezTo>
                <a:cubicBezTo>
                  <a:pt x="112979" y="283780"/>
                  <a:pt x="110299" y="283450"/>
                  <a:pt x="107493" y="281583"/>
                </a:cubicBezTo>
                <a:cubicBezTo>
                  <a:pt x="105638" y="280351"/>
                  <a:pt x="103911" y="278662"/>
                  <a:pt x="102387" y="276541"/>
                </a:cubicBezTo>
                <a:cubicBezTo>
                  <a:pt x="102146" y="276541"/>
                  <a:pt x="101917" y="276541"/>
                  <a:pt x="101676" y="276529"/>
                </a:cubicBezTo>
                <a:cubicBezTo>
                  <a:pt x="96329" y="276427"/>
                  <a:pt x="91529" y="275132"/>
                  <a:pt x="87935" y="272249"/>
                </a:cubicBezTo>
                <a:cubicBezTo>
                  <a:pt x="85331" y="270179"/>
                  <a:pt x="83058" y="266991"/>
                  <a:pt x="81572" y="262571"/>
                </a:cubicBezTo>
                <a:cubicBezTo>
                  <a:pt x="79489" y="256387"/>
                  <a:pt x="78841" y="246760"/>
                  <a:pt x="79489" y="235381"/>
                </a:cubicBezTo>
                <a:cubicBezTo>
                  <a:pt x="79654" y="232637"/>
                  <a:pt x="79870" y="229780"/>
                  <a:pt x="80162" y="226846"/>
                </a:cubicBezTo>
                <a:cubicBezTo>
                  <a:pt x="76060" y="248551"/>
                  <a:pt x="71526" y="270204"/>
                  <a:pt x="65925" y="291705"/>
                </a:cubicBezTo>
                <a:cubicBezTo>
                  <a:pt x="63766" y="299998"/>
                  <a:pt x="48501" y="342975"/>
                  <a:pt x="39141" y="363143"/>
                </a:cubicBezTo>
                <a:cubicBezTo>
                  <a:pt x="36157" y="369607"/>
                  <a:pt x="33350" y="374065"/>
                  <a:pt x="31686" y="375728"/>
                </a:cubicBezTo>
                <a:cubicBezTo>
                  <a:pt x="28435" y="378980"/>
                  <a:pt x="25260" y="379005"/>
                  <a:pt x="23304" y="378827"/>
                </a:cubicBezTo>
                <a:cubicBezTo>
                  <a:pt x="20231" y="378535"/>
                  <a:pt x="17437" y="377125"/>
                  <a:pt x="15507" y="373836"/>
                </a:cubicBezTo>
                <a:cubicBezTo>
                  <a:pt x="14859" y="372719"/>
                  <a:pt x="14046" y="370801"/>
                  <a:pt x="14021" y="368147"/>
                </a:cubicBezTo>
                <a:cubicBezTo>
                  <a:pt x="13995" y="366292"/>
                  <a:pt x="14605" y="362724"/>
                  <a:pt x="14846" y="361047"/>
                </a:cubicBezTo>
                <a:cubicBezTo>
                  <a:pt x="15405" y="357339"/>
                  <a:pt x="16434" y="353719"/>
                  <a:pt x="17335" y="350087"/>
                </a:cubicBezTo>
                <a:cubicBezTo>
                  <a:pt x="18008" y="347433"/>
                  <a:pt x="18720" y="344791"/>
                  <a:pt x="19456" y="34213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9" name="Freeform 3529"/>
          <p:cNvSpPr/>
          <p:nvPr/>
        </p:nvSpPr>
        <p:spPr>
          <a:xfrm rot="0" flipH="0" flipV="0">
            <a:off x="6768192" y="10352258"/>
            <a:ext cx="238365" cy="246760"/>
          </a:xfrm>
          <a:custGeom>
            <a:pathLst>
              <a:path w="238365" h="246760">
                <a:moveTo>
                  <a:pt x="117144" y="246011"/>
                </a:moveTo>
                <a:lnTo>
                  <a:pt x="117169" y="246011"/>
                </a:lnTo>
                <a:lnTo>
                  <a:pt x="117068" y="245986"/>
                </a:lnTo>
                <a:close/>
                <a:moveTo>
                  <a:pt x="116992" y="226809"/>
                </a:moveTo>
                <a:cubicBezTo>
                  <a:pt x="118439" y="226415"/>
                  <a:pt x="119988" y="226339"/>
                  <a:pt x="121550" y="226644"/>
                </a:cubicBezTo>
                <a:cubicBezTo>
                  <a:pt x="131050" y="228511"/>
                  <a:pt x="130466" y="236728"/>
                  <a:pt x="130351" y="237757"/>
                </a:cubicBezTo>
                <a:cubicBezTo>
                  <a:pt x="130123" y="239725"/>
                  <a:pt x="129120" y="245084"/>
                  <a:pt x="122300" y="246455"/>
                </a:cubicBezTo>
                <a:cubicBezTo>
                  <a:pt x="120852" y="246760"/>
                  <a:pt x="110528" y="246493"/>
                  <a:pt x="106527" y="246455"/>
                </a:cubicBezTo>
                <a:cubicBezTo>
                  <a:pt x="95847" y="246341"/>
                  <a:pt x="86601" y="244132"/>
                  <a:pt x="76174" y="240995"/>
                </a:cubicBezTo>
                <a:cubicBezTo>
                  <a:pt x="48107" y="232575"/>
                  <a:pt x="19202" y="196354"/>
                  <a:pt x="9728" y="169392"/>
                </a:cubicBezTo>
                <a:cubicBezTo>
                  <a:pt x="0" y="141681"/>
                  <a:pt x="7010" y="102768"/>
                  <a:pt x="24676" y="69863"/>
                </a:cubicBezTo>
                <a:cubicBezTo>
                  <a:pt x="42519" y="36589"/>
                  <a:pt x="71082" y="9944"/>
                  <a:pt x="101803" y="5855"/>
                </a:cubicBezTo>
                <a:cubicBezTo>
                  <a:pt x="145744" y="0"/>
                  <a:pt x="178027" y="8890"/>
                  <a:pt x="200036" y="29286"/>
                </a:cubicBezTo>
                <a:cubicBezTo>
                  <a:pt x="221817" y="49454"/>
                  <a:pt x="233831" y="81458"/>
                  <a:pt x="236066" y="123761"/>
                </a:cubicBezTo>
                <a:cubicBezTo>
                  <a:pt x="236689" y="135534"/>
                  <a:pt x="238365" y="153733"/>
                  <a:pt x="234542" y="165163"/>
                </a:cubicBezTo>
                <a:cubicBezTo>
                  <a:pt x="230123" y="178435"/>
                  <a:pt x="205218" y="210464"/>
                  <a:pt x="182701" y="228308"/>
                </a:cubicBezTo>
                <a:cubicBezTo>
                  <a:pt x="171512" y="237172"/>
                  <a:pt x="160565" y="242329"/>
                  <a:pt x="152716" y="242329"/>
                </a:cubicBezTo>
                <a:cubicBezTo>
                  <a:pt x="147230" y="242329"/>
                  <a:pt x="142785" y="237871"/>
                  <a:pt x="142785" y="232410"/>
                </a:cubicBezTo>
                <a:cubicBezTo>
                  <a:pt x="142785" y="226923"/>
                  <a:pt x="147230" y="222466"/>
                  <a:pt x="152716" y="222466"/>
                </a:cubicBezTo>
                <a:cubicBezTo>
                  <a:pt x="154761" y="222466"/>
                  <a:pt x="157098" y="221386"/>
                  <a:pt x="159739" y="219951"/>
                </a:cubicBezTo>
                <a:cubicBezTo>
                  <a:pt x="165645" y="216776"/>
                  <a:pt x="172262" y="211531"/>
                  <a:pt x="178853" y="205422"/>
                </a:cubicBezTo>
                <a:cubicBezTo>
                  <a:pt x="195680" y="189827"/>
                  <a:pt x="212457" y="168656"/>
                  <a:pt x="215708" y="158889"/>
                </a:cubicBezTo>
                <a:cubicBezTo>
                  <a:pt x="218845" y="149479"/>
                  <a:pt x="216750" y="134493"/>
                  <a:pt x="216242" y="124815"/>
                </a:cubicBezTo>
                <a:cubicBezTo>
                  <a:pt x="214324" y="88722"/>
                  <a:pt x="205116" y="61061"/>
                  <a:pt x="186549" y="43853"/>
                </a:cubicBezTo>
                <a:cubicBezTo>
                  <a:pt x="168210" y="26860"/>
                  <a:pt x="141032" y="20663"/>
                  <a:pt x="104432" y="25552"/>
                </a:cubicBezTo>
                <a:cubicBezTo>
                  <a:pt x="79235" y="28905"/>
                  <a:pt x="56819" y="51956"/>
                  <a:pt x="42176" y="79260"/>
                </a:cubicBezTo>
                <a:cubicBezTo>
                  <a:pt x="27317" y="106947"/>
                  <a:pt x="20294" y="139497"/>
                  <a:pt x="28486" y="162814"/>
                </a:cubicBezTo>
                <a:cubicBezTo>
                  <a:pt x="36195" y="184823"/>
                  <a:pt x="58991" y="215100"/>
                  <a:pt x="81889" y="221970"/>
                </a:cubicBezTo>
                <a:cubicBezTo>
                  <a:pt x="90424" y="224548"/>
                  <a:pt x="97980" y="226504"/>
                  <a:pt x="106743" y="226593"/>
                </a:cubicBezTo>
                <a:cubicBezTo>
                  <a:pt x="108775" y="226619"/>
                  <a:pt x="114008" y="226733"/>
                  <a:pt x="116992" y="22680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0" name="Freeform 3530"/>
          <p:cNvSpPr/>
          <p:nvPr/>
        </p:nvSpPr>
        <p:spPr>
          <a:xfrm rot="0" flipH="0" flipV="0">
            <a:off x="6821008" y="10411778"/>
            <a:ext cx="116470" cy="133107"/>
          </a:xfrm>
          <a:custGeom>
            <a:pathLst>
              <a:path w="116470" h="133107">
                <a:moveTo>
                  <a:pt x="70789" y="110502"/>
                </a:moveTo>
                <a:cubicBezTo>
                  <a:pt x="69583" y="112076"/>
                  <a:pt x="67526" y="112368"/>
                  <a:pt x="65265" y="112407"/>
                </a:cubicBezTo>
                <a:cubicBezTo>
                  <a:pt x="60998" y="112495"/>
                  <a:pt x="56070" y="111111"/>
                  <a:pt x="51079" y="108788"/>
                </a:cubicBezTo>
                <a:cubicBezTo>
                  <a:pt x="35966" y="101778"/>
                  <a:pt x="20104" y="86106"/>
                  <a:pt x="19977" y="67297"/>
                </a:cubicBezTo>
                <a:cubicBezTo>
                  <a:pt x="19888" y="54635"/>
                  <a:pt x="27343" y="41173"/>
                  <a:pt x="45567" y="27914"/>
                </a:cubicBezTo>
                <a:cubicBezTo>
                  <a:pt x="52590" y="22822"/>
                  <a:pt x="58915" y="20739"/>
                  <a:pt x="64668" y="21336"/>
                </a:cubicBezTo>
                <a:cubicBezTo>
                  <a:pt x="71144" y="22009"/>
                  <a:pt x="76516" y="26047"/>
                  <a:pt x="80860" y="31255"/>
                </a:cubicBezTo>
                <a:cubicBezTo>
                  <a:pt x="86029" y="37427"/>
                  <a:pt x="89737" y="45351"/>
                  <a:pt x="91807" y="53073"/>
                </a:cubicBezTo>
                <a:cubicBezTo>
                  <a:pt x="93648" y="59880"/>
                  <a:pt x="94309" y="66497"/>
                  <a:pt x="93102" y="71437"/>
                </a:cubicBezTo>
                <a:cubicBezTo>
                  <a:pt x="92937" y="72098"/>
                  <a:pt x="92747" y="72695"/>
                  <a:pt x="92506" y="73241"/>
                </a:cubicBezTo>
                <a:cubicBezTo>
                  <a:pt x="92315" y="73685"/>
                  <a:pt x="92226" y="74219"/>
                  <a:pt x="91731" y="74219"/>
                </a:cubicBezTo>
                <a:cubicBezTo>
                  <a:pt x="86257" y="74219"/>
                  <a:pt x="81799" y="78664"/>
                  <a:pt x="81799" y="84150"/>
                </a:cubicBezTo>
                <a:cubicBezTo>
                  <a:pt x="81799" y="89624"/>
                  <a:pt x="86257" y="94081"/>
                  <a:pt x="91731" y="94081"/>
                </a:cubicBezTo>
                <a:cubicBezTo>
                  <a:pt x="101637" y="94081"/>
                  <a:pt x="108431" y="88443"/>
                  <a:pt x="111657" y="78727"/>
                </a:cubicBezTo>
                <a:cubicBezTo>
                  <a:pt x="116470" y="64274"/>
                  <a:pt x="111098" y="37389"/>
                  <a:pt x="97128" y="19761"/>
                </a:cubicBezTo>
                <a:cubicBezTo>
                  <a:pt x="89991" y="10757"/>
                  <a:pt x="80783" y="4204"/>
                  <a:pt x="70154" y="2095"/>
                </a:cubicBezTo>
                <a:cubicBezTo>
                  <a:pt x="59550" y="0"/>
                  <a:pt x="47256" y="2133"/>
                  <a:pt x="33883" y="11849"/>
                </a:cubicBezTo>
                <a:cubicBezTo>
                  <a:pt x="8648" y="30213"/>
                  <a:pt x="0" y="49898"/>
                  <a:pt x="127" y="67424"/>
                </a:cubicBezTo>
                <a:cubicBezTo>
                  <a:pt x="292" y="93929"/>
                  <a:pt x="21412" y="116928"/>
                  <a:pt x="42722" y="126808"/>
                </a:cubicBezTo>
                <a:cubicBezTo>
                  <a:pt x="52552" y="131380"/>
                  <a:pt x="62382" y="133107"/>
                  <a:pt x="70231" y="131888"/>
                </a:cubicBezTo>
                <a:cubicBezTo>
                  <a:pt x="77075" y="130822"/>
                  <a:pt x="82701" y="127647"/>
                  <a:pt x="86625" y="122478"/>
                </a:cubicBezTo>
                <a:cubicBezTo>
                  <a:pt x="89927" y="118122"/>
                  <a:pt x="89064" y="111873"/>
                  <a:pt x="84695" y="108572"/>
                </a:cubicBezTo>
                <a:cubicBezTo>
                  <a:pt x="80326" y="105270"/>
                  <a:pt x="74090" y="106121"/>
                  <a:pt x="70789" y="11050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 rot="0" flipH="0" flipV="0">
            <a:off x="6195698" y="10015996"/>
            <a:ext cx="1401063" cy="62876"/>
          </a:xfrm>
          <a:custGeom>
            <a:pathLst>
              <a:path w="1401063" h="62876">
                <a:moveTo>
                  <a:pt x="14579" y="51142"/>
                </a:moveTo>
                <a:cubicBezTo>
                  <a:pt x="22402" y="48310"/>
                  <a:pt x="32447" y="50063"/>
                  <a:pt x="42709" y="51865"/>
                </a:cubicBezTo>
                <a:cubicBezTo>
                  <a:pt x="55663" y="54139"/>
                  <a:pt x="68909" y="56920"/>
                  <a:pt x="79793" y="56094"/>
                </a:cubicBezTo>
                <a:cubicBezTo>
                  <a:pt x="109282" y="53821"/>
                  <a:pt x="138670" y="48971"/>
                  <a:pt x="168553" y="47104"/>
                </a:cubicBezTo>
                <a:cubicBezTo>
                  <a:pt x="217194" y="44056"/>
                  <a:pt x="266788" y="49911"/>
                  <a:pt x="315264" y="44818"/>
                </a:cubicBezTo>
                <a:cubicBezTo>
                  <a:pt x="443330" y="31331"/>
                  <a:pt x="571435" y="19888"/>
                  <a:pt x="700696" y="27965"/>
                </a:cubicBezTo>
                <a:cubicBezTo>
                  <a:pt x="762012" y="31813"/>
                  <a:pt x="823251" y="41491"/>
                  <a:pt x="884757" y="41491"/>
                </a:cubicBezTo>
                <a:cubicBezTo>
                  <a:pt x="988453" y="41491"/>
                  <a:pt x="1100924" y="28879"/>
                  <a:pt x="1202384" y="49174"/>
                </a:cubicBezTo>
                <a:cubicBezTo>
                  <a:pt x="1212239" y="51142"/>
                  <a:pt x="1228114" y="49720"/>
                  <a:pt x="1245602" y="47269"/>
                </a:cubicBezTo>
                <a:cubicBezTo>
                  <a:pt x="1268869" y="44005"/>
                  <a:pt x="1295373" y="39001"/>
                  <a:pt x="1312087" y="41389"/>
                </a:cubicBezTo>
                <a:cubicBezTo>
                  <a:pt x="1324101" y="43103"/>
                  <a:pt x="1336674" y="48272"/>
                  <a:pt x="1349158" y="52920"/>
                </a:cubicBezTo>
                <a:cubicBezTo>
                  <a:pt x="1363509" y="58254"/>
                  <a:pt x="1377784" y="62876"/>
                  <a:pt x="1391131" y="62876"/>
                </a:cubicBezTo>
                <a:cubicBezTo>
                  <a:pt x="1396605" y="62876"/>
                  <a:pt x="1401063" y="58419"/>
                  <a:pt x="1401063" y="52945"/>
                </a:cubicBezTo>
                <a:cubicBezTo>
                  <a:pt x="1401063" y="47460"/>
                  <a:pt x="1396605" y="43002"/>
                  <a:pt x="1391131" y="43002"/>
                </a:cubicBezTo>
                <a:cubicBezTo>
                  <a:pt x="1379956" y="43002"/>
                  <a:pt x="1368081" y="38747"/>
                  <a:pt x="1356079" y="34302"/>
                </a:cubicBezTo>
                <a:cubicBezTo>
                  <a:pt x="1342211" y="29159"/>
                  <a:pt x="1328216" y="23634"/>
                  <a:pt x="1314893" y="21729"/>
                </a:cubicBezTo>
                <a:cubicBezTo>
                  <a:pt x="1299653" y="19558"/>
                  <a:pt x="1276959" y="22618"/>
                  <a:pt x="1255115" y="25819"/>
                </a:cubicBezTo>
                <a:cubicBezTo>
                  <a:pt x="1235633" y="28676"/>
                  <a:pt x="1216926" y="31826"/>
                  <a:pt x="1206283" y="29705"/>
                </a:cubicBezTo>
                <a:cubicBezTo>
                  <a:pt x="1103578" y="9156"/>
                  <a:pt x="989723" y="21628"/>
                  <a:pt x="884757" y="21628"/>
                </a:cubicBezTo>
                <a:cubicBezTo>
                  <a:pt x="823657" y="21628"/>
                  <a:pt x="762837" y="11950"/>
                  <a:pt x="701941" y="8140"/>
                </a:cubicBezTo>
                <a:cubicBezTo>
                  <a:pt x="571550" y="0"/>
                  <a:pt x="442353" y="11468"/>
                  <a:pt x="313181" y="25057"/>
                </a:cubicBezTo>
                <a:cubicBezTo>
                  <a:pt x="264997" y="30137"/>
                  <a:pt x="215670" y="24257"/>
                  <a:pt x="167309" y="27267"/>
                </a:cubicBezTo>
                <a:cubicBezTo>
                  <a:pt x="137337" y="29146"/>
                  <a:pt x="107860" y="34010"/>
                  <a:pt x="78282" y="36284"/>
                </a:cubicBezTo>
                <a:cubicBezTo>
                  <a:pt x="66699" y="37172"/>
                  <a:pt x="52183" y="33020"/>
                  <a:pt x="38607" y="31089"/>
                </a:cubicBezTo>
                <a:cubicBezTo>
                  <a:pt x="27317" y="29476"/>
                  <a:pt x="16572" y="29298"/>
                  <a:pt x="7836" y="32461"/>
                </a:cubicBezTo>
                <a:cubicBezTo>
                  <a:pt x="2680" y="34328"/>
                  <a:pt x="0" y="40017"/>
                  <a:pt x="1867" y="45174"/>
                </a:cubicBezTo>
                <a:cubicBezTo>
                  <a:pt x="3734" y="50330"/>
                  <a:pt x="9423" y="52996"/>
                  <a:pt x="14579" y="511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Freeform 3532"/>
          <p:cNvSpPr/>
          <p:nvPr/>
        </p:nvSpPr>
        <p:spPr>
          <a:xfrm rot="0" flipH="0" flipV="0">
            <a:off x="6219371" y="10856656"/>
            <a:ext cx="420572" cy="146100"/>
          </a:xfrm>
          <a:custGeom>
            <a:pathLst>
              <a:path w="420572" h="146100">
                <a:moveTo>
                  <a:pt x="8851" y="24993"/>
                </a:moveTo>
                <a:cubicBezTo>
                  <a:pt x="3505" y="20294"/>
                  <a:pt x="2794" y="12154"/>
                  <a:pt x="7328" y="6591"/>
                </a:cubicBezTo>
                <a:cubicBezTo>
                  <a:pt x="11962" y="876"/>
                  <a:pt x="20369" y="0"/>
                  <a:pt x="26084" y="4635"/>
                </a:cubicBezTo>
                <a:cubicBezTo>
                  <a:pt x="28599" y="6680"/>
                  <a:pt x="30923" y="9703"/>
                  <a:pt x="32930" y="13195"/>
                </a:cubicBezTo>
                <a:cubicBezTo>
                  <a:pt x="34124" y="15240"/>
                  <a:pt x="35025" y="17691"/>
                  <a:pt x="36397" y="19177"/>
                </a:cubicBezTo>
                <a:cubicBezTo>
                  <a:pt x="46963" y="30542"/>
                  <a:pt x="64819" y="39242"/>
                  <a:pt x="78624" y="46176"/>
                </a:cubicBezTo>
                <a:cubicBezTo>
                  <a:pt x="122592" y="68261"/>
                  <a:pt x="158177" y="68884"/>
                  <a:pt x="202576" y="79323"/>
                </a:cubicBezTo>
                <a:cubicBezTo>
                  <a:pt x="235571" y="87095"/>
                  <a:pt x="268667" y="93687"/>
                  <a:pt x="301585" y="101739"/>
                </a:cubicBezTo>
                <a:cubicBezTo>
                  <a:pt x="327659" y="108114"/>
                  <a:pt x="354151" y="112356"/>
                  <a:pt x="380948" y="114464"/>
                </a:cubicBezTo>
                <a:cubicBezTo>
                  <a:pt x="384593" y="114743"/>
                  <a:pt x="398182" y="113588"/>
                  <a:pt x="405433" y="114997"/>
                </a:cubicBezTo>
                <a:cubicBezTo>
                  <a:pt x="410399" y="115963"/>
                  <a:pt x="413968" y="118096"/>
                  <a:pt x="416063" y="120192"/>
                </a:cubicBezTo>
                <a:cubicBezTo>
                  <a:pt x="420178" y="124294"/>
                  <a:pt x="420572" y="128371"/>
                  <a:pt x="420394" y="131253"/>
                </a:cubicBezTo>
                <a:cubicBezTo>
                  <a:pt x="420178" y="134873"/>
                  <a:pt x="418730" y="138251"/>
                  <a:pt x="415505" y="140994"/>
                </a:cubicBezTo>
                <a:cubicBezTo>
                  <a:pt x="413980" y="142290"/>
                  <a:pt x="411390" y="143852"/>
                  <a:pt x="407681" y="144487"/>
                </a:cubicBezTo>
                <a:cubicBezTo>
                  <a:pt x="404621" y="145007"/>
                  <a:pt x="398702" y="144741"/>
                  <a:pt x="395845" y="144830"/>
                </a:cubicBezTo>
                <a:cubicBezTo>
                  <a:pt x="386269" y="145122"/>
                  <a:pt x="376681" y="145262"/>
                  <a:pt x="367105" y="145452"/>
                </a:cubicBezTo>
                <a:cubicBezTo>
                  <a:pt x="335431" y="146100"/>
                  <a:pt x="302970" y="142506"/>
                  <a:pt x="271512" y="139165"/>
                </a:cubicBezTo>
                <a:cubicBezTo>
                  <a:pt x="237031" y="135495"/>
                  <a:pt x="201903" y="130656"/>
                  <a:pt x="167270" y="129272"/>
                </a:cubicBezTo>
                <a:cubicBezTo>
                  <a:pt x="140549" y="128205"/>
                  <a:pt x="114146" y="128434"/>
                  <a:pt x="87629" y="124802"/>
                </a:cubicBezTo>
                <a:cubicBezTo>
                  <a:pt x="78345" y="123545"/>
                  <a:pt x="68922" y="127278"/>
                  <a:pt x="60095" y="128637"/>
                </a:cubicBezTo>
                <a:cubicBezTo>
                  <a:pt x="45261" y="130911"/>
                  <a:pt x="31723" y="129234"/>
                  <a:pt x="20293" y="114007"/>
                </a:cubicBezTo>
                <a:cubicBezTo>
                  <a:pt x="6616" y="95770"/>
                  <a:pt x="0" y="66623"/>
                  <a:pt x="6324" y="44487"/>
                </a:cubicBezTo>
                <a:cubicBezTo>
                  <a:pt x="6489" y="43877"/>
                  <a:pt x="8344" y="36042"/>
                  <a:pt x="10273" y="30326"/>
                </a:cubicBezTo>
                <a:cubicBezTo>
                  <a:pt x="10489" y="29704"/>
                  <a:pt x="10705" y="29107"/>
                  <a:pt x="10921" y="28523"/>
                </a:cubicBezTo>
                <a:lnTo>
                  <a:pt x="10629" y="27977"/>
                </a:lnTo>
                <a:cubicBezTo>
                  <a:pt x="10336" y="27494"/>
                  <a:pt x="10057" y="27024"/>
                  <a:pt x="9765" y="26542"/>
                </a:cubicBezTo>
                <a:close/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3" name="Freeform 3533"/>
          <p:cNvSpPr/>
          <p:nvPr/>
        </p:nvSpPr>
        <p:spPr>
          <a:xfrm rot="0" flipH="0" flipV="0">
            <a:off x="6240856" y="10840505"/>
            <a:ext cx="1010385" cy="155625"/>
          </a:xfrm>
          <a:custGeom>
            <a:pathLst>
              <a:path w="1010385" h="155625">
                <a:moveTo>
                  <a:pt x="774" y="40005"/>
                </a:moveTo>
                <a:lnTo>
                  <a:pt x="571" y="39383"/>
                </a:lnTo>
                <a:cubicBezTo>
                  <a:pt x="635" y="39612"/>
                  <a:pt x="698" y="39815"/>
                  <a:pt x="774" y="40005"/>
                </a:cubicBezTo>
                <a:moveTo>
                  <a:pt x="951" y="40487"/>
                </a:moveTo>
                <a:lnTo>
                  <a:pt x="951" y="40512"/>
                </a:lnTo>
                <a:lnTo>
                  <a:pt x="900" y="40360"/>
                </a:lnTo>
                <a:close/>
                <a:moveTo>
                  <a:pt x="4952" y="46050"/>
                </a:moveTo>
                <a:cubicBezTo>
                  <a:pt x="5930" y="46875"/>
                  <a:pt x="6933" y="47472"/>
                  <a:pt x="7924" y="47879"/>
                </a:cubicBezTo>
                <a:cubicBezTo>
                  <a:pt x="6857" y="47409"/>
                  <a:pt x="5854" y="46786"/>
                  <a:pt x="4952" y="46050"/>
                </a:cubicBezTo>
                <a:moveTo>
                  <a:pt x="262203" y="122301"/>
                </a:moveTo>
                <a:cubicBezTo>
                  <a:pt x="202767" y="116700"/>
                  <a:pt x="142848" y="102450"/>
                  <a:pt x="85419" y="88582"/>
                </a:cubicBezTo>
                <a:cubicBezTo>
                  <a:pt x="63778" y="83362"/>
                  <a:pt x="43547" y="74409"/>
                  <a:pt x="24523" y="62991"/>
                </a:cubicBezTo>
                <a:cubicBezTo>
                  <a:pt x="19646" y="60058"/>
                  <a:pt x="11340" y="56540"/>
                  <a:pt x="6666" y="51828"/>
                </a:cubicBezTo>
                <a:cubicBezTo>
                  <a:pt x="2336" y="47472"/>
                  <a:pt x="0" y="42316"/>
                  <a:pt x="0" y="36513"/>
                </a:cubicBezTo>
                <a:cubicBezTo>
                  <a:pt x="0" y="0"/>
                  <a:pt x="21005" y="13755"/>
                  <a:pt x="26237" y="32068"/>
                </a:cubicBezTo>
                <a:cubicBezTo>
                  <a:pt x="26377" y="32563"/>
                  <a:pt x="26478" y="33059"/>
                  <a:pt x="26567" y="33567"/>
                </a:cubicBezTo>
                <a:cubicBezTo>
                  <a:pt x="29044" y="34925"/>
                  <a:pt x="35559" y="38494"/>
                  <a:pt x="38251" y="40119"/>
                </a:cubicBezTo>
                <a:cubicBezTo>
                  <a:pt x="54964" y="50139"/>
                  <a:pt x="72681" y="58064"/>
                  <a:pt x="91680" y="62649"/>
                </a:cubicBezTo>
                <a:cubicBezTo>
                  <a:pt x="155028" y="77939"/>
                  <a:pt x="221487" y="93865"/>
                  <a:pt x="286828" y="97408"/>
                </a:cubicBezTo>
                <a:cubicBezTo>
                  <a:pt x="386333" y="102768"/>
                  <a:pt x="486294" y="99390"/>
                  <a:pt x="585951" y="99390"/>
                </a:cubicBezTo>
                <a:cubicBezTo>
                  <a:pt x="601001" y="99390"/>
                  <a:pt x="616025" y="99758"/>
                  <a:pt x="631049" y="100190"/>
                </a:cubicBezTo>
                <a:cubicBezTo>
                  <a:pt x="631519" y="99529"/>
                  <a:pt x="632052" y="98907"/>
                  <a:pt x="632687" y="98285"/>
                </a:cubicBezTo>
                <a:cubicBezTo>
                  <a:pt x="633919" y="97027"/>
                  <a:pt x="635888" y="95516"/>
                  <a:pt x="638923" y="94602"/>
                </a:cubicBezTo>
                <a:cubicBezTo>
                  <a:pt x="640930" y="93992"/>
                  <a:pt x="645184" y="93446"/>
                  <a:pt x="650975" y="93548"/>
                </a:cubicBezTo>
                <a:cubicBezTo>
                  <a:pt x="664768" y="93738"/>
                  <a:pt x="691412" y="96418"/>
                  <a:pt x="707567" y="98107"/>
                </a:cubicBezTo>
                <a:cubicBezTo>
                  <a:pt x="713815" y="98259"/>
                  <a:pt x="720089" y="98386"/>
                  <a:pt x="726350" y="98386"/>
                </a:cubicBezTo>
                <a:lnTo>
                  <a:pt x="800569" y="98386"/>
                </a:lnTo>
                <a:cubicBezTo>
                  <a:pt x="841907" y="98386"/>
                  <a:pt x="883817" y="100012"/>
                  <a:pt x="925016" y="103441"/>
                </a:cubicBezTo>
                <a:cubicBezTo>
                  <a:pt x="928089" y="103708"/>
                  <a:pt x="930833" y="104978"/>
                  <a:pt x="932928" y="106921"/>
                </a:cubicBezTo>
                <a:lnTo>
                  <a:pt x="936382" y="106743"/>
                </a:lnTo>
                <a:lnTo>
                  <a:pt x="941031" y="106514"/>
                </a:lnTo>
                <a:cubicBezTo>
                  <a:pt x="959598" y="104520"/>
                  <a:pt x="985938" y="101714"/>
                  <a:pt x="994142" y="101993"/>
                </a:cubicBezTo>
                <a:cubicBezTo>
                  <a:pt x="1000797" y="102209"/>
                  <a:pt x="1004391" y="105143"/>
                  <a:pt x="1005547" y="106298"/>
                </a:cubicBezTo>
                <a:cubicBezTo>
                  <a:pt x="1010093" y="110832"/>
                  <a:pt x="1010385" y="115239"/>
                  <a:pt x="1010157" y="118110"/>
                </a:cubicBezTo>
                <a:cubicBezTo>
                  <a:pt x="1009839" y="122199"/>
                  <a:pt x="1008036" y="125907"/>
                  <a:pt x="1003959" y="128663"/>
                </a:cubicBezTo>
                <a:cubicBezTo>
                  <a:pt x="1002232" y="129844"/>
                  <a:pt x="999235" y="131190"/>
                  <a:pt x="995082" y="131495"/>
                </a:cubicBezTo>
                <a:cubicBezTo>
                  <a:pt x="990675" y="131826"/>
                  <a:pt x="982191" y="130721"/>
                  <a:pt x="978127" y="131038"/>
                </a:cubicBezTo>
                <a:cubicBezTo>
                  <a:pt x="968513" y="131813"/>
                  <a:pt x="958874" y="132346"/>
                  <a:pt x="949235" y="132829"/>
                </a:cubicBezTo>
                <a:cubicBezTo>
                  <a:pt x="936802" y="133972"/>
                  <a:pt x="925994" y="134950"/>
                  <a:pt x="923594" y="135064"/>
                </a:cubicBezTo>
                <a:cubicBezTo>
                  <a:pt x="907769" y="135890"/>
                  <a:pt x="891793" y="136118"/>
                  <a:pt x="875740" y="135953"/>
                </a:cubicBezTo>
                <a:cubicBezTo>
                  <a:pt x="850200" y="136626"/>
                  <a:pt x="824635" y="137032"/>
                  <a:pt x="799108" y="138099"/>
                </a:cubicBezTo>
                <a:cubicBezTo>
                  <a:pt x="767536" y="139407"/>
                  <a:pt x="735659" y="137032"/>
                  <a:pt x="704036" y="137172"/>
                </a:cubicBezTo>
                <a:cubicBezTo>
                  <a:pt x="680668" y="139788"/>
                  <a:pt x="655878" y="141706"/>
                  <a:pt x="649997" y="142087"/>
                </a:cubicBezTo>
                <a:lnTo>
                  <a:pt x="642771" y="142519"/>
                </a:lnTo>
                <a:cubicBezTo>
                  <a:pt x="626249" y="145351"/>
                  <a:pt x="609802" y="148640"/>
                  <a:pt x="593140" y="150088"/>
                </a:cubicBezTo>
                <a:cubicBezTo>
                  <a:pt x="530592" y="155524"/>
                  <a:pt x="465835" y="155625"/>
                  <a:pt x="403135" y="154139"/>
                </a:cubicBezTo>
                <a:cubicBezTo>
                  <a:pt x="381050" y="153606"/>
                  <a:pt x="358533" y="153352"/>
                  <a:pt x="336511" y="152120"/>
                </a:cubicBezTo>
                <a:cubicBezTo>
                  <a:pt x="311377" y="150723"/>
                  <a:pt x="277240" y="139242"/>
                  <a:pt x="270864" y="136563"/>
                </a:cubicBezTo>
                <a:cubicBezTo>
                  <a:pt x="262965" y="133223"/>
                  <a:pt x="261873" y="126720"/>
                  <a:pt x="262203" y="122301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4" name="Freeform 3534"/>
          <p:cNvSpPr/>
          <p:nvPr/>
        </p:nvSpPr>
        <p:spPr>
          <a:xfrm rot="0" flipH="0" flipV="0">
            <a:off x="6669202" y="10915271"/>
            <a:ext cx="952842" cy="74624"/>
          </a:xfrm>
          <a:custGeom>
            <a:pathLst>
              <a:path w="952842" h="74624">
                <a:moveTo>
                  <a:pt x="26365" y="41935"/>
                </a:moveTo>
                <a:cubicBezTo>
                  <a:pt x="28193" y="45706"/>
                  <a:pt x="28206" y="50253"/>
                  <a:pt x="26061" y="54152"/>
                </a:cubicBezTo>
                <a:cubicBezTo>
                  <a:pt x="28536" y="49783"/>
                  <a:pt x="28257" y="45694"/>
                  <a:pt x="26365" y="41935"/>
                </a:cubicBezTo>
                <a:moveTo>
                  <a:pt x="793571" y="15977"/>
                </a:moveTo>
                <a:cubicBezTo>
                  <a:pt x="826198" y="10655"/>
                  <a:pt x="890257" y="0"/>
                  <a:pt x="921613" y="3137"/>
                </a:cubicBezTo>
                <a:cubicBezTo>
                  <a:pt x="929563" y="3937"/>
                  <a:pt x="935888" y="5690"/>
                  <a:pt x="940142" y="7988"/>
                </a:cubicBezTo>
                <a:cubicBezTo>
                  <a:pt x="945705" y="10986"/>
                  <a:pt x="948956" y="15151"/>
                  <a:pt x="950480" y="19698"/>
                </a:cubicBezTo>
                <a:cubicBezTo>
                  <a:pt x="952842" y="26848"/>
                  <a:pt x="951394" y="33198"/>
                  <a:pt x="946429" y="38760"/>
                </a:cubicBezTo>
                <a:cubicBezTo>
                  <a:pt x="942898" y="42722"/>
                  <a:pt x="936231" y="46570"/>
                  <a:pt x="927099" y="49110"/>
                </a:cubicBezTo>
                <a:cubicBezTo>
                  <a:pt x="902690" y="55943"/>
                  <a:pt x="856373" y="56311"/>
                  <a:pt x="843559" y="56311"/>
                </a:cubicBezTo>
                <a:cubicBezTo>
                  <a:pt x="756157" y="56311"/>
                  <a:pt x="669645" y="67627"/>
                  <a:pt x="582370" y="71335"/>
                </a:cubicBezTo>
                <a:cubicBezTo>
                  <a:pt x="574941" y="71665"/>
                  <a:pt x="519239" y="74624"/>
                  <a:pt x="494156" y="72732"/>
                </a:cubicBezTo>
                <a:cubicBezTo>
                  <a:pt x="488467" y="72300"/>
                  <a:pt x="484009" y="71538"/>
                  <a:pt x="481304" y="70675"/>
                </a:cubicBezTo>
                <a:cubicBezTo>
                  <a:pt x="477811" y="69544"/>
                  <a:pt x="475513" y="67868"/>
                  <a:pt x="474103" y="66445"/>
                </a:cubicBezTo>
                <a:cubicBezTo>
                  <a:pt x="470039" y="62382"/>
                  <a:pt x="469531" y="57924"/>
                  <a:pt x="470598" y="53707"/>
                </a:cubicBezTo>
                <a:cubicBezTo>
                  <a:pt x="470877" y="52653"/>
                  <a:pt x="471563" y="49618"/>
                  <a:pt x="474294" y="47129"/>
                </a:cubicBezTo>
                <a:cubicBezTo>
                  <a:pt x="404875" y="45071"/>
                  <a:pt x="335470" y="40272"/>
                  <a:pt x="265912" y="40272"/>
                </a:cubicBezTo>
                <a:cubicBezTo>
                  <a:pt x="209867" y="40272"/>
                  <a:pt x="154279" y="48348"/>
                  <a:pt x="98602" y="53263"/>
                </a:cubicBezTo>
                <a:cubicBezTo>
                  <a:pt x="79819" y="54901"/>
                  <a:pt x="60947" y="55409"/>
                  <a:pt x="42240" y="58178"/>
                </a:cubicBezTo>
                <a:cubicBezTo>
                  <a:pt x="40360" y="58457"/>
                  <a:pt x="19457" y="60946"/>
                  <a:pt x="15520" y="61111"/>
                </a:cubicBezTo>
                <a:cubicBezTo>
                  <a:pt x="6554" y="61467"/>
                  <a:pt x="3150" y="55041"/>
                  <a:pt x="2705" y="54241"/>
                </a:cubicBezTo>
                <a:cubicBezTo>
                  <a:pt x="394" y="50101"/>
                  <a:pt x="0" y="45541"/>
                  <a:pt x="3048" y="40665"/>
                </a:cubicBezTo>
                <a:cubicBezTo>
                  <a:pt x="5652" y="36487"/>
                  <a:pt x="10198" y="34265"/>
                  <a:pt x="14783" y="34404"/>
                </a:cubicBezTo>
                <a:cubicBezTo>
                  <a:pt x="17641" y="34100"/>
                  <a:pt x="36766" y="32017"/>
                  <a:pt x="38315" y="31775"/>
                </a:cubicBezTo>
                <a:cubicBezTo>
                  <a:pt x="57556" y="28943"/>
                  <a:pt x="76949" y="28385"/>
                  <a:pt x="96265" y="26683"/>
                </a:cubicBezTo>
                <a:cubicBezTo>
                  <a:pt x="152717" y="21692"/>
                  <a:pt x="209092" y="13602"/>
                  <a:pt x="265912" y="13602"/>
                </a:cubicBezTo>
                <a:cubicBezTo>
                  <a:pt x="369519" y="13602"/>
                  <a:pt x="472770" y="24308"/>
                  <a:pt x="576325" y="20612"/>
                </a:cubicBezTo>
                <a:cubicBezTo>
                  <a:pt x="610552" y="19406"/>
                  <a:pt x="665086" y="12548"/>
                  <a:pt x="714057" y="10859"/>
                </a:cubicBezTo>
                <a:cubicBezTo>
                  <a:pt x="744435" y="9817"/>
                  <a:pt x="772756" y="10897"/>
                  <a:pt x="793571" y="15977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5" name="Freeform 3535"/>
          <p:cNvSpPr/>
          <p:nvPr/>
        </p:nvSpPr>
        <p:spPr>
          <a:xfrm rot="0" flipH="0" flipV="0">
            <a:off x="7415606" y="10683538"/>
            <a:ext cx="233361" cy="276706"/>
          </a:xfrm>
          <a:custGeom>
            <a:pathLst>
              <a:path w="233361" h="276706">
                <a:moveTo>
                  <a:pt x="96011" y="249135"/>
                </a:moveTo>
                <a:cubicBezTo>
                  <a:pt x="92887" y="251243"/>
                  <a:pt x="89700" y="253300"/>
                  <a:pt x="86448" y="255332"/>
                </a:cubicBezTo>
                <a:cubicBezTo>
                  <a:pt x="77190" y="261111"/>
                  <a:pt x="62407" y="269289"/>
                  <a:pt x="47879" y="273214"/>
                </a:cubicBezTo>
                <a:cubicBezTo>
                  <a:pt x="36004" y="276427"/>
                  <a:pt x="24269" y="276706"/>
                  <a:pt x="14706" y="272718"/>
                </a:cubicBezTo>
                <a:cubicBezTo>
                  <a:pt x="12890" y="271969"/>
                  <a:pt x="9499" y="270712"/>
                  <a:pt x="7772" y="269531"/>
                </a:cubicBezTo>
                <a:cubicBezTo>
                  <a:pt x="5206" y="267778"/>
                  <a:pt x="3632" y="265632"/>
                  <a:pt x="2705" y="263727"/>
                </a:cubicBezTo>
                <a:cubicBezTo>
                  <a:pt x="279" y="258685"/>
                  <a:pt x="0" y="253173"/>
                  <a:pt x="5486" y="247700"/>
                </a:cubicBezTo>
                <a:cubicBezTo>
                  <a:pt x="9613" y="243586"/>
                  <a:pt x="15938" y="240017"/>
                  <a:pt x="23126" y="237223"/>
                </a:cubicBezTo>
                <a:cubicBezTo>
                  <a:pt x="30988" y="234137"/>
                  <a:pt x="39992" y="231863"/>
                  <a:pt x="46012" y="229451"/>
                </a:cubicBezTo>
                <a:cubicBezTo>
                  <a:pt x="57975" y="224663"/>
                  <a:pt x="76314" y="220649"/>
                  <a:pt x="86131" y="212471"/>
                </a:cubicBezTo>
                <a:cubicBezTo>
                  <a:pt x="94322" y="205638"/>
                  <a:pt x="101281" y="197015"/>
                  <a:pt x="109612" y="190080"/>
                </a:cubicBezTo>
                <a:cubicBezTo>
                  <a:pt x="128484" y="174358"/>
                  <a:pt x="143026" y="147167"/>
                  <a:pt x="156894" y="127165"/>
                </a:cubicBezTo>
                <a:cubicBezTo>
                  <a:pt x="173773" y="102870"/>
                  <a:pt x="185990" y="71577"/>
                  <a:pt x="195274" y="43675"/>
                </a:cubicBezTo>
                <a:cubicBezTo>
                  <a:pt x="199084" y="32270"/>
                  <a:pt x="200582" y="19392"/>
                  <a:pt x="206437" y="8788"/>
                </a:cubicBezTo>
                <a:cubicBezTo>
                  <a:pt x="210018" y="2336"/>
                  <a:pt x="218134" y="0"/>
                  <a:pt x="224573" y="3556"/>
                </a:cubicBezTo>
                <a:cubicBezTo>
                  <a:pt x="231024" y="7112"/>
                  <a:pt x="233361" y="15240"/>
                  <a:pt x="229805" y="21679"/>
                </a:cubicBezTo>
                <a:cubicBezTo>
                  <a:pt x="224725" y="30886"/>
                  <a:pt x="223887" y="42214"/>
                  <a:pt x="220598" y="52108"/>
                </a:cubicBezTo>
                <a:lnTo>
                  <a:pt x="219099" y="56502"/>
                </a:lnTo>
                <a:cubicBezTo>
                  <a:pt x="220851" y="57683"/>
                  <a:pt x="222337" y="59347"/>
                  <a:pt x="223480" y="61633"/>
                </a:cubicBezTo>
                <a:cubicBezTo>
                  <a:pt x="225843" y="66319"/>
                  <a:pt x="226414" y="73266"/>
                  <a:pt x="224509" y="81076"/>
                </a:cubicBezTo>
                <a:cubicBezTo>
                  <a:pt x="223125" y="86830"/>
                  <a:pt x="220331" y="93408"/>
                  <a:pt x="217918" y="98869"/>
                </a:cubicBezTo>
                <a:cubicBezTo>
                  <a:pt x="219455" y="101612"/>
                  <a:pt x="220521" y="109537"/>
                  <a:pt x="220521" y="109537"/>
                </a:cubicBezTo>
                <a:cubicBezTo>
                  <a:pt x="220521" y="109537"/>
                  <a:pt x="220534" y="109232"/>
                  <a:pt x="220534" y="109118"/>
                </a:cubicBezTo>
                <a:cubicBezTo>
                  <a:pt x="220534" y="120015"/>
                  <a:pt x="216635" y="130822"/>
                  <a:pt x="212660" y="141198"/>
                </a:cubicBezTo>
                <a:cubicBezTo>
                  <a:pt x="212800" y="142074"/>
                  <a:pt x="212876" y="143040"/>
                  <a:pt x="212876" y="144068"/>
                </a:cubicBezTo>
                <a:cubicBezTo>
                  <a:pt x="212876" y="171310"/>
                  <a:pt x="208723" y="198386"/>
                  <a:pt x="207402" y="225564"/>
                </a:cubicBezTo>
                <a:cubicBezTo>
                  <a:pt x="207186" y="229882"/>
                  <a:pt x="208151" y="242150"/>
                  <a:pt x="206729" y="250709"/>
                </a:cubicBezTo>
                <a:cubicBezTo>
                  <a:pt x="205459" y="258279"/>
                  <a:pt x="202056" y="263854"/>
                  <a:pt x="198258" y="266711"/>
                </a:cubicBezTo>
                <a:cubicBezTo>
                  <a:pt x="195744" y="268591"/>
                  <a:pt x="191845" y="269823"/>
                  <a:pt x="188352" y="269505"/>
                </a:cubicBezTo>
                <a:cubicBezTo>
                  <a:pt x="184466" y="269150"/>
                  <a:pt x="181164" y="267283"/>
                  <a:pt x="178903" y="264578"/>
                </a:cubicBezTo>
                <a:cubicBezTo>
                  <a:pt x="178497" y="264082"/>
                  <a:pt x="178103" y="263549"/>
                  <a:pt x="177722" y="262965"/>
                </a:cubicBezTo>
                <a:cubicBezTo>
                  <a:pt x="175779" y="261949"/>
                  <a:pt x="174204" y="260463"/>
                  <a:pt x="172922" y="258660"/>
                </a:cubicBezTo>
                <a:cubicBezTo>
                  <a:pt x="172579" y="258190"/>
                  <a:pt x="172261" y="257389"/>
                  <a:pt x="171982" y="256462"/>
                </a:cubicBezTo>
                <a:lnTo>
                  <a:pt x="171893" y="256716"/>
                </a:lnTo>
                <a:cubicBezTo>
                  <a:pt x="168426" y="263790"/>
                  <a:pt x="162533" y="264463"/>
                  <a:pt x="159676" y="264463"/>
                </a:cubicBezTo>
                <a:cubicBezTo>
                  <a:pt x="155815" y="264463"/>
                  <a:pt x="152335" y="262825"/>
                  <a:pt x="149897" y="260196"/>
                </a:cubicBezTo>
                <a:cubicBezTo>
                  <a:pt x="144309" y="264679"/>
                  <a:pt x="138403" y="264146"/>
                  <a:pt x="134034" y="261961"/>
                </a:cubicBezTo>
                <a:cubicBezTo>
                  <a:pt x="130529" y="260209"/>
                  <a:pt x="128332" y="257897"/>
                  <a:pt x="127087" y="255256"/>
                </a:cubicBezTo>
                <a:cubicBezTo>
                  <a:pt x="125779" y="256259"/>
                  <a:pt x="124471" y="257148"/>
                  <a:pt x="123189" y="257885"/>
                </a:cubicBezTo>
                <a:cubicBezTo>
                  <a:pt x="116762" y="261568"/>
                  <a:pt x="110361" y="262215"/>
                  <a:pt x="105205" y="260514"/>
                </a:cubicBezTo>
                <a:cubicBezTo>
                  <a:pt x="100544" y="258952"/>
                  <a:pt x="97712" y="255815"/>
                  <a:pt x="96442" y="251357"/>
                </a:cubicBezTo>
                <a:cubicBezTo>
                  <a:pt x="96264" y="250722"/>
                  <a:pt x="96099" y="249960"/>
                  <a:pt x="96011" y="249135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 rot="0" flipH="0" flipV="0">
            <a:off x="7323381" y="10657009"/>
            <a:ext cx="325945" cy="304011"/>
          </a:xfrm>
          <a:custGeom>
            <a:pathLst>
              <a:path w="325945" h="304011">
                <a:moveTo>
                  <a:pt x="24638" y="279882"/>
                </a:moveTo>
                <a:cubicBezTo>
                  <a:pt x="25742" y="281101"/>
                  <a:pt x="26631" y="282523"/>
                  <a:pt x="27241" y="284136"/>
                </a:cubicBezTo>
                <a:cubicBezTo>
                  <a:pt x="26720" y="282739"/>
                  <a:pt x="25920" y="281266"/>
                  <a:pt x="24638" y="279882"/>
                </a:cubicBezTo>
                <a:moveTo>
                  <a:pt x="27304" y="284314"/>
                </a:moveTo>
                <a:lnTo>
                  <a:pt x="27470" y="284784"/>
                </a:lnTo>
                <a:lnTo>
                  <a:pt x="27444" y="284669"/>
                </a:lnTo>
                <a:close/>
                <a:moveTo>
                  <a:pt x="18123" y="275945"/>
                </a:moveTo>
                <a:cubicBezTo>
                  <a:pt x="20066" y="276085"/>
                  <a:pt x="28600" y="276644"/>
                  <a:pt x="32448" y="276822"/>
                </a:cubicBezTo>
                <a:cubicBezTo>
                  <a:pt x="41059" y="277216"/>
                  <a:pt x="49123" y="274853"/>
                  <a:pt x="57111" y="272135"/>
                </a:cubicBezTo>
                <a:cubicBezTo>
                  <a:pt x="67170" y="268707"/>
                  <a:pt x="77101" y="264668"/>
                  <a:pt x="87376" y="262433"/>
                </a:cubicBezTo>
                <a:cubicBezTo>
                  <a:pt x="110121" y="257480"/>
                  <a:pt x="135077" y="248069"/>
                  <a:pt x="154901" y="236182"/>
                </a:cubicBezTo>
                <a:cubicBezTo>
                  <a:pt x="192379" y="213690"/>
                  <a:pt x="235800" y="155486"/>
                  <a:pt x="250393" y="118224"/>
                </a:cubicBezTo>
                <a:cubicBezTo>
                  <a:pt x="260121" y="93358"/>
                  <a:pt x="271411" y="69037"/>
                  <a:pt x="281609" y="44259"/>
                </a:cubicBezTo>
                <a:cubicBezTo>
                  <a:pt x="285127" y="35725"/>
                  <a:pt x="292557" y="19660"/>
                  <a:pt x="296748" y="12522"/>
                </a:cubicBezTo>
                <a:cubicBezTo>
                  <a:pt x="299046" y="8610"/>
                  <a:pt x="301383" y="6274"/>
                  <a:pt x="302577" y="5385"/>
                </a:cubicBezTo>
                <a:cubicBezTo>
                  <a:pt x="309778" y="0"/>
                  <a:pt x="315760" y="2514"/>
                  <a:pt x="319646" y="5829"/>
                </a:cubicBezTo>
                <a:cubicBezTo>
                  <a:pt x="321043" y="7023"/>
                  <a:pt x="325945" y="11493"/>
                  <a:pt x="323964" y="21374"/>
                </a:cubicBezTo>
                <a:cubicBezTo>
                  <a:pt x="323202" y="25171"/>
                  <a:pt x="320890" y="28270"/>
                  <a:pt x="317817" y="30150"/>
                </a:cubicBezTo>
                <a:cubicBezTo>
                  <a:pt x="314413" y="36944"/>
                  <a:pt x="308597" y="48793"/>
                  <a:pt x="306285" y="54419"/>
                </a:cubicBezTo>
                <a:cubicBezTo>
                  <a:pt x="296138" y="79057"/>
                  <a:pt x="284911" y="103238"/>
                  <a:pt x="275234" y="127940"/>
                </a:cubicBezTo>
                <a:cubicBezTo>
                  <a:pt x="258991" y="169456"/>
                  <a:pt x="210350" y="234023"/>
                  <a:pt x="168630" y="259042"/>
                </a:cubicBezTo>
                <a:cubicBezTo>
                  <a:pt x="146443" y="272364"/>
                  <a:pt x="118516" y="282968"/>
                  <a:pt x="93052" y="288505"/>
                </a:cubicBezTo>
                <a:cubicBezTo>
                  <a:pt x="83743" y="290524"/>
                  <a:pt x="74790" y="294296"/>
                  <a:pt x="65697" y="297382"/>
                </a:cubicBezTo>
                <a:cubicBezTo>
                  <a:pt x="54559" y="301179"/>
                  <a:pt x="43243" y="304011"/>
                  <a:pt x="31254" y="303465"/>
                </a:cubicBezTo>
                <a:cubicBezTo>
                  <a:pt x="25222" y="303199"/>
                  <a:pt x="14351" y="302526"/>
                  <a:pt x="12142" y="302018"/>
                </a:cubicBezTo>
                <a:cubicBezTo>
                  <a:pt x="4115" y="300176"/>
                  <a:pt x="2350" y="294080"/>
                  <a:pt x="1867" y="292251"/>
                </a:cubicBezTo>
                <a:cubicBezTo>
                  <a:pt x="0" y="285127"/>
                  <a:pt x="4268" y="277825"/>
                  <a:pt x="11380" y="275958"/>
                </a:cubicBezTo>
                <a:cubicBezTo>
                  <a:pt x="13678" y="275361"/>
                  <a:pt x="15977" y="275387"/>
                  <a:pt x="18123" y="275945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 rot="0" flipH="0" flipV="0">
            <a:off x="7601670" y="10112597"/>
            <a:ext cx="46125" cy="637273"/>
          </a:xfrm>
          <a:custGeom>
            <a:pathLst>
              <a:path w="46125" h="637273">
                <a:moveTo>
                  <a:pt x="16471" y="27419"/>
                </a:moveTo>
                <a:cubicBezTo>
                  <a:pt x="20306" y="27115"/>
                  <a:pt x="23811" y="25184"/>
                  <a:pt x="26313" y="20447"/>
                </a:cubicBezTo>
                <a:cubicBezTo>
                  <a:pt x="24256" y="24359"/>
                  <a:pt x="20522" y="26810"/>
                  <a:pt x="16471" y="27419"/>
                </a:cubicBezTo>
                <a:moveTo>
                  <a:pt x="4711" y="23292"/>
                </a:moveTo>
                <a:cubicBezTo>
                  <a:pt x="990" y="19253"/>
                  <a:pt x="0" y="13157"/>
                  <a:pt x="2705" y="8014"/>
                </a:cubicBezTo>
                <a:cubicBezTo>
                  <a:pt x="4673" y="4267"/>
                  <a:pt x="7518" y="2451"/>
                  <a:pt x="10299" y="1499"/>
                </a:cubicBezTo>
                <a:cubicBezTo>
                  <a:pt x="13678" y="330"/>
                  <a:pt x="18147" y="0"/>
                  <a:pt x="22833" y="3480"/>
                </a:cubicBezTo>
                <a:cubicBezTo>
                  <a:pt x="23951" y="4318"/>
                  <a:pt x="26021" y="6287"/>
                  <a:pt x="27761" y="9563"/>
                </a:cubicBezTo>
                <a:cubicBezTo>
                  <a:pt x="29971" y="13729"/>
                  <a:pt x="33222" y="22517"/>
                  <a:pt x="33298" y="22771"/>
                </a:cubicBezTo>
                <a:cubicBezTo>
                  <a:pt x="36092" y="32854"/>
                  <a:pt x="37032" y="44233"/>
                  <a:pt x="38226" y="54609"/>
                </a:cubicBezTo>
                <a:cubicBezTo>
                  <a:pt x="41731" y="84975"/>
                  <a:pt x="42442" y="115353"/>
                  <a:pt x="41553" y="145909"/>
                </a:cubicBezTo>
                <a:cubicBezTo>
                  <a:pt x="39737" y="207390"/>
                  <a:pt x="38721" y="268985"/>
                  <a:pt x="38188" y="330580"/>
                </a:cubicBezTo>
                <a:cubicBezTo>
                  <a:pt x="38962" y="332079"/>
                  <a:pt x="39432" y="333755"/>
                  <a:pt x="39572" y="335546"/>
                </a:cubicBezTo>
                <a:cubicBezTo>
                  <a:pt x="42099" y="368274"/>
                  <a:pt x="40689" y="400976"/>
                  <a:pt x="42175" y="433755"/>
                </a:cubicBezTo>
                <a:cubicBezTo>
                  <a:pt x="43953" y="472515"/>
                  <a:pt x="46125" y="513003"/>
                  <a:pt x="42137" y="551674"/>
                </a:cubicBezTo>
                <a:cubicBezTo>
                  <a:pt x="41070" y="561962"/>
                  <a:pt x="39953" y="589584"/>
                  <a:pt x="35876" y="608736"/>
                </a:cubicBezTo>
                <a:cubicBezTo>
                  <a:pt x="33514" y="619962"/>
                  <a:pt x="29539" y="628713"/>
                  <a:pt x="25335" y="632929"/>
                </a:cubicBezTo>
                <a:cubicBezTo>
                  <a:pt x="20979" y="637273"/>
                  <a:pt x="16763" y="637260"/>
                  <a:pt x="14211" y="637019"/>
                </a:cubicBezTo>
                <a:cubicBezTo>
                  <a:pt x="9982" y="636612"/>
                  <a:pt x="6134" y="634644"/>
                  <a:pt x="3594" y="629983"/>
                </a:cubicBezTo>
                <a:cubicBezTo>
                  <a:pt x="2946" y="628789"/>
                  <a:pt x="2273" y="627151"/>
                  <a:pt x="1981" y="625030"/>
                </a:cubicBezTo>
                <a:cubicBezTo>
                  <a:pt x="1752" y="623226"/>
                  <a:pt x="2438" y="618223"/>
                  <a:pt x="2603" y="615987"/>
                </a:cubicBezTo>
                <a:cubicBezTo>
                  <a:pt x="2908" y="612139"/>
                  <a:pt x="3213" y="608583"/>
                  <a:pt x="3213" y="604697"/>
                </a:cubicBezTo>
                <a:cubicBezTo>
                  <a:pt x="3213" y="593559"/>
                  <a:pt x="4495" y="582002"/>
                  <a:pt x="5181" y="570839"/>
                </a:cubicBezTo>
                <a:cubicBezTo>
                  <a:pt x="7455" y="534555"/>
                  <a:pt x="10985" y="498639"/>
                  <a:pt x="10985" y="462216"/>
                </a:cubicBezTo>
                <a:cubicBezTo>
                  <a:pt x="10985" y="356641"/>
                  <a:pt x="11772" y="250684"/>
                  <a:pt x="14884" y="145122"/>
                </a:cubicBezTo>
                <a:cubicBezTo>
                  <a:pt x="15735" y="115861"/>
                  <a:pt x="15087" y="86753"/>
                  <a:pt x="11722" y="57670"/>
                </a:cubicBezTo>
                <a:cubicBezTo>
                  <a:pt x="10706" y="48831"/>
                  <a:pt x="10045" y="39090"/>
                  <a:pt x="7734" y="30454"/>
                </a:cubicBezTo>
                <a:close/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 rot="0" flipH="0" flipV="0">
            <a:off x="6183736" y="10136987"/>
            <a:ext cx="127558" cy="793254"/>
          </a:xfrm>
          <a:custGeom>
            <a:pathLst>
              <a:path w="127558" h="793254">
                <a:moveTo>
                  <a:pt x="1587" y="22326"/>
                </a:moveTo>
                <a:lnTo>
                  <a:pt x="1713" y="22567"/>
                </a:lnTo>
                <a:lnTo>
                  <a:pt x="1549" y="22276"/>
                </a:lnTo>
                <a:close/>
                <a:moveTo>
                  <a:pt x="1917" y="22973"/>
                </a:moveTo>
                <a:lnTo>
                  <a:pt x="1993" y="23100"/>
                </a:lnTo>
                <a:lnTo>
                  <a:pt x="1879" y="22910"/>
                </a:lnTo>
                <a:close/>
                <a:moveTo>
                  <a:pt x="51828" y="618057"/>
                </a:moveTo>
                <a:cubicBezTo>
                  <a:pt x="41223" y="553338"/>
                  <a:pt x="36143" y="487603"/>
                  <a:pt x="30708" y="422350"/>
                </a:cubicBezTo>
                <a:cubicBezTo>
                  <a:pt x="23151" y="331748"/>
                  <a:pt x="24383" y="239648"/>
                  <a:pt x="12750" y="149529"/>
                </a:cubicBezTo>
                <a:cubicBezTo>
                  <a:pt x="8978" y="120306"/>
                  <a:pt x="8381" y="91312"/>
                  <a:pt x="5650" y="62089"/>
                </a:cubicBezTo>
                <a:cubicBezTo>
                  <a:pt x="4457" y="49249"/>
                  <a:pt x="3923" y="49707"/>
                  <a:pt x="2539" y="37248"/>
                </a:cubicBezTo>
                <a:cubicBezTo>
                  <a:pt x="1993" y="32308"/>
                  <a:pt x="2094" y="28244"/>
                  <a:pt x="1156" y="23507"/>
                </a:cubicBezTo>
                <a:cubicBezTo>
                  <a:pt x="724" y="21387"/>
                  <a:pt x="0" y="15850"/>
                  <a:pt x="76" y="15037"/>
                </a:cubicBezTo>
                <a:cubicBezTo>
                  <a:pt x="813" y="6604"/>
                  <a:pt x="6793" y="4178"/>
                  <a:pt x="9626" y="3353"/>
                </a:cubicBezTo>
                <a:cubicBezTo>
                  <a:pt x="11175" y="2896"/>
                  <a:pt x="21106" y="0"/>
                  <a:pt x="25831" y="11239"/>
                </a:cubicBezTo>
                <a:cubicBezTo>
                  <a:pt x="26517" y="12840"/>
                  <a:pt x="26847" y="14491"/>
                  <a:pt x="26872" y="16129"/>
                </a:cubicBezTo>
                <a:lnTo>
                  <a:pt x="27304" y="18275"/>
                </a:lnTo>
                <a:cubicBezTo>
                  <a:pt x="28409" y="23799"/>
                  <a:pt x="28409" y="28536"/>
                  <a:pt x="29057" y="34289"/>
                </a:cubicBezTo>
                <a:cubicBezTo>
                  <a:pt x="30466" y="46989"/>
                  <a:pt x="30987" y="46519"/>
                  <a:pt x="32206" y="59600"/>
                </a:cubicBezTo>
                <a:cubicBezTo>
                  <a:pt x="34924" y="88505"/>
                  <a:pt x="35483" y="117194"/>
                  <a:pt x="39217" y="146100"/>
                </a:cubicBezTo>
                <a:cubicBezTo>
                  <a:pt x="50901" y="236638"/>
                  <a:pt x="49707" y="329132"/>
                  <a:pt x="57301" y="420140"/>
                </a:cubicBezTo>
                <a:cubicBezTo>
                  <a:pt x="64083" y="501509"/>
                  <a:pt x="70205" y="583666"/>
                  <a:pt x="87591" y="663637"/>
                </a:cubicBezTo>
                <a:cubicBezTo>
                  <a:pt x="92849" y="687767"/>
                  <a:pt x="100786" y="712189"/>
                  <a:pt x="110349" y="734948"/>
                </a:cubicBezTo>
                <a:cubicBezTo>
                  <a:pt x="114363" y="744460"/>
                  <a:pt x="118693" y="753985"/>
                  <a:pt x="122313" y="763637"/>
                </a:cubicBezTo>
                <a:cubicBezTo>
                  <a:pt x="123151" y="765910"/>
                  <a:pt x="125615" y="770406"/>
                  <a:pt x="126427" y="772921"/>
                </a:cubicBezTo>
                <a:cubicBezTo>
                  <a:pt x="127558" y="776401"/>
                  <a:pt x="127380" y="779271"/>
                  <a:pt x="127050" y="780985"/>
                </a:cubicBezTo>
                <a:cubicBezTo>
                  <a:pt x="126021" y="786142"/>
                  <a:pt x="122999" y="789202"/>
                  <a:pt x="119112" y="790904"/>
                </a:cubicBezTo>
                <a:cubicBezTo>
                  <a:pt x="116687" y="791971"/>
                  <a:pt x="112584" y="793254"/>
                  <a:pt x="106984" y="790447"/>
                </a:cubicBezTo>
                <a:cubicBezTo>
                  <a:pt x="100685" y="787285"/>
                  <a:pt x="94601" y="781049"/>
                  <a:pt x="89483" y="771981"/>
                </a:cubicBezTo>
                <a:cubicBezTo>
                  <a:pt x="86499" y="766685"/>
                  <a:pt x="83717" y="760284"/>
                  <a:pt x="81127" y="753147"/>
                </a:cubicBezTo>
                <a:cubicBezTo>
                  <a:pt x="79158" y="757554"/>
                  <a:pt x="75780" y="759522"/>
                  <a:pt x="75031" y="759891"/>
                </a:cubicBezTo>
                <a:cubicBezTo>
                  <a:pt x="70446" y="762189"/>
                  <a:pt x="67004" y="761770"/>
                  <a:pt x="64528" y="761110"/>
                </a:cubicBezTo>
                <a:cubicBezTo>
                  <a:pt x="60299" y="760005"/>
                  <a:pt x="54596" y="751915"/>
                  <a:pt x="54596" y="751915"/>
                </a:cubicBezTo>
                <a:cubicBezTo>
                  <a:pt x="54596" y="751915"/>
                  <a:pt x="54723" y="752220"/>
                  <a:pt x="54787" y="752347"/>
                </a:cubicBezTo>
                <a:cubicBezTo>
                  <a:pt x="49567" y="741920"/>
                  <a:pt x="47281" y="729373"/>
                  <a:pt x="46671" y="716215"/>
                </a:cubicBezTo>
                <a:cubicBezTo>
                  <a:pt x="45998" y="701852"/>
                  <a:pt x="47345" y="686701"/>
                  <a:pt x="47764" y="673556"/>
                </a:cubicBezTo>
                <a:cubicBezTo>
                  <a:pt x="47218" y="669238"/>
                  <a:pt x="46760" y="665758"/>
                  <a:pt x="46456" y="663599"/>
                </a:cubicBezTo>
                <a:cubicBezTo>
                  <a:pt x="45249" y="654913"/>
                  <a:pt x="42417" y="645591"/>
                  <a:pt x="42417" y="636701"/>
                </a:cubicBezTo>
                <a:cubicBezTo>
                  <a:pt x="42417" y="633856"/>
                  <a:pt x="43141" y="628560"/>
                  <a:pt x="44411" y="625753"/>
                </a:cubicBezTo>
                <a:cubicBezTo>
                  <a:pt x="45694" y="622883"/>
                  <a:pt x="47522" y="620915"/>
                  <a:pt x="49275" y="619632"/>
                </a:cubicBezTo>
                <a:cubicBezTo>
                  <a:pt x="50088" y="619022"/>
                  <a:pt x="50951" y="618489"/>
                  <a:pt x="51828" y="618057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 rot="0" flipH="0" flipV="0">
            <a:off x="6175148" y="10037666"/>
            <a:ext cx="35813" cy="208419"/>
          </a:xfrm>
          <a:custGeom>
            <a:pathLst>
              <a:path w="35813" h="208419">
                <a:moveTo>
                  <a:pt x="18249" y="27787"/>
                </a:moveTo>
                <a:lnTo>
                  <a:pt x="18148" y="27825"/>
                </a:lnTo>
                <a:lnTo>
                  <a:pt x="18237" y="27799"/>
                </a:lnTo>
                <a:close/>
                <a:moveTo>
                  <a:pt x="17780" y="27964"/>
                </a:moveTo>
                <a:lnTo>
                  <a:pt x="17386" y="28079"/>
                </a:lnTo>
                <a:lnTo>
                  <a:pt x="17627" y="28015"/>
                </a:lnTo>
                <a:close/>
                <a:moveTo>
                  <a:pt x="17310" y="28104"/>
                </a:moveTo>
                <a:cubicBezTo>
                  <a:pt x="14439" y="28942"/>
                  <a:pt x="11277" y="28828"/>
                  <a:pt x="8331" y="27546"/>
                </a:cubicBezTo>
                <a:cubicBezTo>
                  <a:pt x="11404" y="28879"/>
                  <a:pt x="14389" y="28980"/>
                  <a:pt x="17310" y="28104"/>
                </a:cubicBezTo>
                <a:moveTo>
                  <a:pt x="26821" y="16954"/>
                </a:moveTo>
                <a:cubicBezTo>
                  <a:pt x="26897" y="18999"/>
                  <a:pt x="27227" y="29247"/>
                  <a:pt x="27431" y="30695"/>
                </a:cubicBezTo>
                <a:cubicBezTo>
                  <a:pt x="29323" y="44982"/>
                  <a:pt x="31380" y="60476"/>
                  <a:pt x="32219" y="74764"/>
                </a:cubicBezTo>
                <a:cubicBezTo>
                  <a:pt x="34543" y="114401"/>
                  <a:pt x="32866" y="154151"/>
                  <a:pt x="35355" y="193801"/>
                </a:cubicBezTo>
                <a:cubicBezTo>
                  <a:pt x="35813" y="201154"/>
                  <a:pt x="30212" y="207491"/>
                  <a:pt x="22859" y="207961"/>
                </a:cubicBezTo>
                <a:cubicBezTo>
                  <a:pt x="15519" y="208419"/>
                  <a:pt x="9182" y="202818"/>
                  <a:pt x="8724" y="195465"/>
                </a:cubicBezTo>
                <a:cubicBezTo>
                  <a:pt x="6248" y="155777"/>
                  <a:pt x="7924" y="116001"/>
                  <a:pt x="5588" y="76326"/>
                </a:cubicBezTo>
                <a:cubicBezTo>
                  <a:pt x="4775" y="62673"/>
                  <a:pt x="2794" y="47878"/>
                  <a:pt x="977" y="34225"/>
                </a:cubicBezTo>
                <a:cubicBezTo>
                  <a:pt x="673" y="31990"/>
                  <a:pt x="0" y="17475"/>
                  <a:pt x="190" y="14745"/>
                </a:cubicBezTo>
                <a:cubicBezTo>
                  <a:pt x="1231" y="0"/>
                  <a:pt x="16649" y="2095"/>
                  <a:pt x="18845" y="3035"/>
                </a:cubicBezTo>
                <a:cubicBezTo>
                  <a:pt x="24433" y="5423"/>
                  <a:pt x="27545" y="11201"/>
                  <a:pt x="26821" y="16954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 rot="0" flipH="0" flipV="0">
            <a:off x="6844178" y="10435687"/>
            <a:ext cx="72173" cy="79273"/>
          </a:xfrm>
          <a:custGeom>
            <a:pathLst>
              <a:path w="72173" h="79273">
                <a:moveTo>
                  <a:pt x="10896" y="61379"/>
                </a:moveTo>
                <a:cubicBezTo>
                  <a:pt x="9550" y="60021"/>
                  <a:pt x="8407" y="58662"/>
                  <a:pt x="7772" y="57633"/>
                </a:cubicBezTo>
                <a:cubicBezTo>
                  <a:pt x="3594" y="50648"/>
                  <a:pt x="0" y="44146"/>
                  <a:pt x="902" y="35713"/>
                </a:cubicBezTo>
                <a:cubicBezTo>
                  <a:pt x="1854" y="26861"/>
                  <a:pt x="6820" y="17361"/>
                  <a:pt x="14121" y="10846"/>
                </a:cubicBezTo>
                <a:cubicBezTo>
                  <a:pt x="22351" y="3493"/>
                  <a:pt x="33209" y="0"/>
                  <a:pt x="44081" y="3112"/>
                </a:cubicBezTo>
                <a:cubicBezTo>
                  <a:pt x="64477" y="8928"/>
                  <a:pt x="72173" y="28182"/>
                  <a:pt x="68858" y="46139"/>
                </a:cubicBezTo>
                <a:cubicBezTo>
                  <a:pt x="65582" y="63931"/>
                  <a:pt x="51497" y="79273"/>
                  <a:pt x="31152" y="78219"/>
                </a:cubicBezTo>
                <a:cubicBezTo>
                  <a:pt x="21525" y="77723"/>
                  <a:pt x="14210" y="71373"/>
                  <a:pt x="10896" y="61379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 rot="0" flipH="0" flipV="0">
            <a:off x="6879764" y="10383732"/>
            <a:ext cx="108520" cy="200583"/>
          </a:xfrm>
          <a:custGeom>
            <a:pathLst>
              <a:path w="108520" h="200583">
                <a:moveTo>
                  <a:pt x="55206" y="19634"/>
                </a:moveTo>
                <a:cubicBezTo>
                  <a:pt x="56209" y="17488"/>
                  <a:pt x="56666" y="14986"/>
                  <a:pt x="56209" y="12103"/>
                </a:cubicBezTo>
                <a:cubicBezTo>
                  <a:pt x="56628" y="14758"/>
                  <a:pt x="56234" y="17348"/>
                  <a:pt x="55206" y="19634"/>
                </a:cubicBezTo>
                <a:moveTo>
                  <a:pt x="52273" y="23786"/>
                </a:moveTo>
                <a:lnTo>
                  <a:pt x="52197" y="23863"/>
                </a:lnTo>
                <a:lnTo>
                  <a:pt x="52222" y="23850"/>
                </a:lnTo>
                <a:close/>
                <a:moveTo>
                  <a:pt x="51943" y="24104"/>
                </a:moveTo>
                <a:lnTo>
                  <a:pt x="51739" y="24282"/>
                </a:lnTo>
                <a:lnTo>
                  <a:pt x="51790" y="24218"/>
                </a:lnTo>
                <a:close/>
                <a:moveTo>
                  <a:pt x="51473" y="24510"/>
                </a:moveTo>
                <a:lnTo>
                  <a:pt x="51282" y="24650"/>
                </a:lnTo>
                <a:lnTo>
                  <a:pt x="51346" y="24599"/>
                </a:lnTo>
                <a:close/>
                <a:moveTo>
                  <a:pt x="39166" y="26936"/>
                </a:moveTo>
                <a:cubicBezTo>
                  <a:pt x="34429" y="25488"/>
                  <a:pt x="30670" y="21462"/>
                  <a:pt x="29857" y="16231"/>
                </a:cubicBezTo>
                <a:cubicBezTo>
                  <a:pt x="29273" y="12510"/>
                  <a:pt x="30200" y="9424"/>
                  <a:pt x="31826" y="6896"/>
                </a:cubicBezTo>
                <a:cubicBezTo>
                  <a:pt x="33350" y="4547"/>
                  <a:pt x="35649" y="2362"/>
                  <a:pt x="39382" y="1283"/>
                </a:cubicBezTo>
                <a:cubicBezTo>
                  <a:pt x="40678" y="902"/>
                  <a:pt x="43611" y="0"/>
                  <a:pt x="48171" y="1677"/>
                </a:cubicBezTo>
                <a:cubicBezTo>
                  <a:pt x="49492" y="2159"/>
                  <a:pt x="53009" y="3823"/>
                  <a:pt x="60158" y="8738"/>
                </a:cubicBezTo>
                <a:cubicBezTo>
                  <a:pt x="65010" y="12065"/>
                  <a:pt x="70141" y="15190"/>
                  <a:pt x="74763" y="18847"/>
                </a:cubicBezTo>
                <a:cubicBezTo>
                  <a:pt x="93344" y="33515"/>
                  <a:pt x="102246" y="56743"/>
                  <a:pt x="106018" y="79374"/>
                </a:cubicBezTo>
                <a:cubicBezTo>
                  <a:pt x="108520" y="94348"/>
                  <a:pt x="108291" y="109207"/>
                  <a:pt x="102996" y="123583"/>
                </a:cubicBezTo>
                <a:cubicBezTo>
                  <a:pt x="99211" y="133845"/>
                  <a:pt x="92277" y="142303"/>
                  <a:pt x="85800" y="150939"/>
                </a:cubicBezTo>
                <a:cubicBezTo>
                  <a:pt x="77697" y="161721"/>
                  <a:pt x="69290" y="174256"/>
                  <a:pt x="59092" y="183184"/>
                </a:cubicBezTo>
                <a:cubicBezTo>
                  <a:pt x="46367" y="194335"/>
                  <a:pt x="31153" y="200583"/>
                  <a:pt x="11493" y="195668"/>
                </a:cubicBezTo>
                <a:cubicBezTo>
                  <a:pt x="4343" y="193878"/>
                  <a:pt x="0" y="186626"/>
                  <a:pt x="1778" y="179488"/>
                </a:cubicBezTo>
                <a:cubicBezTo>
                  <a:pt x="3581" y="172338"/>
                  <a:pt x="10820" y="168008"/>
                  <a:pt x="17957" y="169773"/>
                </a:cubicBezTo>
                <a:cubicBezTo>
                  <a:pt x="27736" y="172237"/>
                  <a:pt x="35179" y="168655"/>
                  <a:pt x="41516" y="163118"/>
                </a:cubicBezTo>
                <a:cubicBezTo>
                  <a:pt x="50368" y="155371"/>
                  <a:pt x="57428" y="144297"/>
                  <a:pt x="64464" y="134937"/>
                </a:cubicBezTo>
                <a:cubicBezTo>
                  <a:pt x="69379" y="128371"/>
                  <a:pt x="75068" y="122173"/>
                  <a:pt x="77951" y="114350"/>
                </a:cubicBezTo>
                <a:cubicBezTo>
                  <a:pt x="81609" y="104406"/>
                  <a:pt x="81431" y="94119"/>
                  <a:pt x="79716" y="83769"/>
                </a:cubicBezTo>
                <a:cubicBezTo>
                  <a:pt x="76999" y="67512"/>
                  <a:pt x="71576" y="50329"/>
                  <a:pt x="58228" y="39788"/>
                </a:cubicBezTo>
                <a:cubicBezTo>
                  <a:pt x="54063" y="36499"/>
                  <a:pt x="49415" y="33718"/>
                  <a:pt x="45034" y="30721"/>
                </a:cubicBezTo>
                <a:cubicBezTo>
                  <a:pt x="42456" y="28943"/>
                  <a:pt x="40259" y="27596"/>
                  <a:pt x="39166" y="26936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2" name="Freeform 3542"/>
          <p:cNvSpPr/>
          <p:nvPr/>
        </p:nvSpPr>
        <p:spPr>
          <a:xfrm rot="0" flipH="0" flipV="0">
            <a:off x="6738418" y="10355967"/>
            <a:ext cx="273849" cy="272821"/>
          </a:xfrm>
          <a:custGeom>
            <a:pathLst>
              <a:path w="273849" h="272821">
                <a:moveTo>
                  <a:pt x="70408" y="4686"/>
                </a:moveTo>
                <a:cubicBezTo>
                  <a:pt x="47244" y="23812"/>
                  <a:pt x="25412" y="47446"/>
                  <a:pt x="16713" y="76783"/>
                </a:cubicBezTo>
                <a:cubicBezTo>
                  <a:pt x="8369" y="104952"/>
                  <a:pt x="0" y="136423"/>
                  <a:pt x="3810" y="166166"/>
                </a:cubicBezTo>
                <a:cubicBezTo>
                  <a:pt x="6362" y="186016"/>
                  <a:pt x="18872" y="205447"/>
                  <a:pt x="31191" y="220408"/>
                </a:cubicBezTo>
                <a:cubicBezTo>
                  <a:pt x="41986" y="233514"/>
                  <a:pt x="51803" y="246786"/>
                  <a:pt x="65862" y="256831"/>
                </a:cubicBezTo>
                <a:cubicBezTo>
                  <a:pt x="70496" y="260133"/>
                  <a:pt x="81952" y="264096"/>
                  <a:pt x="95198" y="266877"/>
                </a:cubicBezTo>
                <a:cubicBezTo>
                  <a:pt x="113334" y="270674"/>
                  <a:pt x="134822" y="272821"/>
                  <a:pt x="143102" y="271640"/>
                </a:cubicBezTo>
                <a:cubicBezTo>
                  <a:pt x="149630" y="270700"/>
                  <a:pt x="155929" y="268477"/>
                  <a:pt x="162559" y="267893"/>
                </a:cubicBezTo>
                <a:cubicBezTo>
                  <a:pt x="181634" y="266153"/>
                  <a:pt x="204138" y="266471"/>
                  <a:pt x="221144" y="255841"/>
                </a:cubicBezTo>
                <a:cubicBezTo>
                  <a:pt x="239800" y="244182"/>
                  <a:pt x="257478" y="215696"/>
                  <a:pt x="269759" y="197281"/>
                </a:cubicBezTo>
                <a:cubicBezTo>
                  <a:pt x="273849" y="191160"/>
                  <a:pt x="272185" y="182854"/>
                  <a:pt x="266051" y="178777"/>
                </a:cubicBezTo>
                <a:cubicBezTo>
                  <a:pt x="259942" y="174700"/>
                  <a:pt x="251649" y="176351"/>
                  <a:pt x="247560" y="182473"/>
                </a:cubicBezTo>
                <a:cubicBezTo>
                  <a:pt x="237082" y="198195"/>
                  <a:pt x="222922" y="223265"/>
                  <a:pt x="207009" y="233209"/>
                </a:cubicBezTo>
                <a:cubicBezTo>
                  <a:pt x="193483" y="241667"/>
                  <a:pt x="175310" y="239928"/>
                  <a:pt x="160133" y="241312"/>
                </a:cubicBezTo>
                <a:cubicBezTo>
                  <a:pt x="153072" y="241960"/>
                  <a:pt x="146315" y="244220"/>
                  <a:pt x="139330" y="245224"/>
                </a:cubicBezTo>
                <a:cubicBezTo>
                  <a:pt x="132625" y="246189"/>
                  <a:pt x="115327" y="243839"/>
                  <a:pt x="100684" y="240766"/>
                </a:cubicBezTo>
                <a:cubicBezTo>
                  <a:pt x="92086" y="238950"/>
                  <a:pt x="84378" y="237248"/>
                  <a:pt x="81368" y="235114"/>
                </a:cubicBezTo>
                <a:cubicBezTo>
                  <a:pt x="69265" y="226466"/>
                  <a:pt x="61087" y="214731"/>
                  <a:pt x="51790" y="203440"/>
                </a:cubicBezTo>
                <a:cubicBezTo>
                  <a:pt x="42468" y="192112"/>
                  <a:pt x="32207" y="177812"/>
                  <a:pt x="30276" y="162762"/>
                </a:cubicBezTo>
                <a:cubicBezTo>
                  <a:pt x="26924" y="136651"/>
                  <a:pt x="34976" y="109105"/>
                  <a:pt x="42303" y="84365"/>
                </a:cubicBezTo>
                <a:cubicBezTo>
                  <a:pt x="49492" y="60096"/>
                  <a:pt x="68237" y="41071"/>
                  <a:pt x="87400" y="25260"/>
                </a:cubicBezTo>
                <a:cubicBezTo>
                  <a:pt x="93077" y="20561"/>
                  <a:pt x="93877" y="12153"/>
                  <a:pt x="89191" y="6476"/>
                </a:cubicBezTo>
                <a:cubicBezTo>
                  <a:pt x="84492" y="800"/>
                  <a:pt x="76084" y="0"/>
                  <a:pt x="70408" y="4686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3" name="Freeform 3543"/>
          <p:cNvSpPr/>
          <p:nvPr/>
        </p:nvSpPr>
        <p:spPr>
          <a:xfrm rot="0" flipH="0" flipV="0">
            <a:off x="7961469" y="11444479"/>
            <a:ext cx="85800" cy="372465"/>
          </a:xfrm>
          <a:custGeom>
            <a:pathLst>
              <a:path w="85800" h="372465">
                <a:moveTo>
                  <a:pt x="27787" y="17043"/>
                </a:moveTo>
                <a:cubicBezTo>
                  <a:pt x="27191" y="19798"/>
                  <a:pt x="25705" y="22389"/>
                  <a:pt x="23381" y="24358"/>
                </a:cubicBezTo>
                <a:cubicBezTo>
                  <a:pt x="26594" y="21640"/>
                  <a:pt x="27546" y="18948"/>
                  <a:pt x="27787" y="17043"/>
                </a:cubicBezTo>
                <a:moveTo>
                  <a:pt x="12878" y="27266"/>
                </a:moveTo>
                <a:cubicBezTo>
                  <a:pt x="15608" y="27888"/>
                  <a:pt x="17983" y="27368"/>
                  <a:pt x="17983" y="27368"/>
                </a:cubicBezTo>
                <a:cubicBezTo>
                  <a:pt x="17983" y="27368"/>
                  <a:pt x="15202" y="27355"/>
                  <a:pt x="12878" y="27266"/>
                </a:cubicBezTo>
                <a:moveTo>
                  <a:pt x="10579" y="27164"/>
                </a:moveTo>
                <a:cubicBezTo>
                  <a:pt x="10198" y="27126"/>
                  <a:pt x="9944" y="27101"/>
                  <a:pt x="9842" y="27063"/>
                </a:cubicBezTo>
                <a:cubicBezTo>
                  <a:pt x="3619" y="24802"/>
                  <a:pt x="1105" y="20395"/>
                  <a:pt x="1041" y="14669"/>
                </a:cubicBezTo>
                <a:cubicBezTo>
                  <a:pt x="1041" y="14122"/>
                  <a:pt x="0" y="9195"/>
                  <a:pt x="6147" y="3988"/>
                </a:cubicBezTo>
                <a:cubicBezTo>
                  <a:pt x="10084" y="648"/>
                  <a:pt x="15418" y="0"/>
                  <a:pt x="19888" y="1854"/>
                </a:cubicBezTo>
                <a:cubicBezTo>
                  <a:pt x="22111" y="2426"/>
                  <a:pt x="24435" y="3480"/>
                  <a:pt x="26479" y="5347"/>
                </a:cubicBezTo>
                <a:cubicBezTo>
                  <a:pt x="36207" y="14250"/>
                  <a:pt x="43217" y="28345"/>
                  <a:pt x="47954" y="40411"/>
                </a:cubicBezTo>
                <a:cubicBezTo>
                  <a:pt x="56184" y="61378"/>
                  <a:pt x="61962" y="85470"/>
                  <a:pt x="67957" y="107225"/>
                </a:cubicBezTo>
                <a:cubicBezTo>
                  <a:pt x="85800" y="171894"/>
                  <a:pt x="79704" y="242290"/>
                  <a:pt x="68249" y="307263"/>
                </a:cubicBezTo>
                <a:cubicBezTo>
                  <a:pt x="66763" y="315594"/>
                  <a:pt x="56768" y="349274"/>
                  <a:pt x="46773" y="362444"/>
                </a:cubicBezTo>
                <a:cubicBezTo>
                  <a:pt x="41299" y="369671"/>
                  <a:pt x="34784" y="372465"/>
                  <a:pt x="29514" y="372465"/>
                </a:cubicBezTo>
                <a:cubicBezTo>
                  <a:pt x="22149" y="372465"/>
                  <a:pt x="16180" y="366496"/>
                  <a:pt x="16180" y="359130"/>
                </a:cubicBezTo>
                <a:cubicBezTo>
                  <a:pt x="16180" y="353275"/>
                  <a:pt x="19977" y="348271"/>
                  <a:pt x="25235" y="346493"/>
                </a:cubicBezTo>
                <a:cubicBezTo>
                  <a:pt x="26327" y="344829"/>
                  <a:pt x="29018" y="340600"/>
                  <a:pt x="30555" y="337222"/>
                </a:cubicBezTo>
                <a:cubicBezTo>
                  <a:pt x="36296" y="324560"/>
                  <a:pt x="41058" y="307745"/>
                  <a:pt x="41960" y="302615"/>
                </a:cubicBezTo>
                <a:cubicBezTo>
                  <a:pt x="52755" y="241464"/>
                  <a:pt x="59041" y="175196"/>
                  <a:pt x="42239" y="114312"/>
                </a:cubicBezTo>
                <a:cubicBezTo>
                  <a:pt x="36486" y="93433"/>
                  <a:pt x="31025" y="70294"/>
                  <a:pt x="23127" y="50164"/>
                </a:cubicBezTo>
                <a:cubicBezTo>
                  <a:pt x="20117" y="42531"/>
                  <a:pt x="16269" y="33489"/>
                  <a:pt x="10579" y="27164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/>
          <p:cNvSpPr/>
          <p:nvPr/>
        </p:nvSpPr>
        <p:spPr>
          <a:xfrm rot="0" flipH="0" flipV="0">
            <a:off x="7365364" y="11706250"/>
            <a:ext cx="636218" cy="110819"/>
          </a:xfrm>
          <a:custGeom>
            <a:pathLst>
              <a:path w="636218" h="110819">
                <a:moveTo>
                  <a:pt x="21386" y="26796"/>
                </a:moveTo>
                <a:lnTo>
                  <a:pt x="21183" y="26897"/>
                </a:lnTo>
                <a:lnTo>
                  <a:pt x="21361" y="26796"/>
                </a:lnTo>
                <a:close/>
                <a:moveTo>
                  <a:pt x="20853" y="27075"/>
                </a:moveTo>
                <a:lnTo>
                  <a:pt x="20256" y="27354"/>
                </a:lnTo>
                <a:cubicBezTo>
                  <a:pt x="20459" y="27265"/>
                  <a:pt x="20650" y="27164"/>
                  <a:pt x="20853" y="27075"/>
                </a:cubicBezTo>
                <a:moveTo>
                  <a:pt x="221906" y="30923"/>
                </a:moveTo>
                <a:cubicBezTo>
                  <a:pt x="217004" y="30453"/>
                  <a:pt x="211174" y="30555"/>
                  <a:pt x="203656" y="31558"/>
                </a:cubicBezTo>
                <a:cubicBezTo>
                  <a:pt x="160006" y="37375"/>
                  <a:pt x="116293" y="44614"/>
                  <a:pt x="72325" y="46709"/>
                </a:cubicBezTo>
                <a:cubicBezTo>
                  <a:pt x="64439" y="47090"/>
                  <a:pt x="56653" y="48767"/>
                  <a:pt x="48995" y="49313"/>
                </a:cubicBezTo>
                <a:cubicBezTo>
                  <a:pt x="38721" y="50062"/>
                  <a:pt x="28650" y="49046"/>
                  <a:pt x="18643" y="43585"/>
                </a:cubicBezTo>
                <a:cubicBezTo>
                  <a:pt x="17297" y="42861"/>
                  <a:pt x="12916" y="39280"/>
                  <a:pt x="9017" y="34631"/>
                </a:cubicBezTo>
                <a:cubicBezTo>
                  <a:pt x="5080" y="29920"/>
                  <a:pt x="1790" y="24155"/>
                  <a:pt x="978" y="20472"/>
                </a:cubicBezTo>
                <a:cubicBezTo>
                  <a:pt x="0" y="16192"/>
                  <a:pt x="774" y="12572"/>
                  <a:pt x="2197" y="9778"/>
                </a:cubicBezTo>
                <a:cubicBezTo>
                  <a:pt x="3657" y="6921"/>
                  <a:pt x="5931" y="4533"/>
                  <a:pt x="9385" y="2997"/>
                </a:cubicBezTo>
                <a:cubicBezTo>
                  <a:pt x="16103" y="0"/>
                  <a:pt x="24002" y="3022"/>
                  <a:pt x="26999" y="9728"/>
                </a:cubicBezTo>
                <a:cubicBezTo>
                  <a:pt x="27824" y="11582"/>
                  <a:pt x="28193" y="13512"/>
                  <a:pt x="28155" y="15417"/>
                </a:cubicBezTo>
                <a:lnTo>
                  <a:pt x="32549" y="20739"/>
                </a:lnTo>
                <a:cubicBezTo>
                  <a:pt x="38645" y="23621"/>
                  <a:pt x="44881" y="23050"/>
                  <a:pt x="51167" y="22313"/>
                </a:cubicBezTo>
                <a:cubicBezTo>
                  <a:pt x="57707" y="21551"/>
                  <a:pt x="64350" y="20383"/>
                  <a:pt x="71055" y="20066"/>
                </a:cubicBezTo>
                <a:cubicBezTo>
                  <a:pt x="114261" y="18008"/>
                  <a:pt x="157225" y="10833"/>
                  <a:pt x="200125" y="5105"/>
                </a:cubicBezTo>
                <a:cubicBezTo>
                  <a:pt x="222719" y="2095"/>
                  <a:pt x="234098" y="5130"/>
                  <a:pt x="245210" y="9194"/>
                </a:cubicBezTo>
                <a:cubicBezTo>
                  <a:pt x="253859" y="12357"/>
                  <a:pt x="262254" y="16535"/>
                  <a:pt x="278929" y="17830"/>
                </a:cubicBezTo>
                <a:cubicBezTo>
                  <a:pt x="360260" y="24079"/>
                  <a:pt x="440219" y="47420"/>
                  <a:pt x="520826" y="55485"/>
                </a:cubicBezTo>
                <a:cubicBezTo>
                  <a:pt x="533742" y="56767"/>
                  <a:pt x="586929" y="60108"/>
                  <a:pt x="612329" y="65988"/>
                </a:cubicBezTo>
                <a:cubicBezTo>
                  <a:pt x="621956" y="68223"/>
                  <a:pt x="628560" y="71626"/>
                  <a:pt x="631290" y="74370"/>
                </a:cubicBezTo>
                <a:cubicBezTo>
                  <a:pt x="635138" y="78231"/>
                  <a:pt x="636218" y="85660"/>
                  <a:pt x="633792" y="90537"/>
                </a:cubicBezTo>
                <a:cubicBezTo>
                  <a:pt x="631786" y="94550"/>
                  <a:pt x="627277" y="98779"/>
                  <a:pt x="620673" y="101586"/>
                </a:cubicBezTo>
                <a:cubicBezTo>
                  <a:pt x="612266" y="105167"/>
                  <a:pt x="599616" y="107110"/>
                  <a:pt x="594587" y="107618"/>
                </a:cubicBezTo>
                <a:cubicBezTo>
                  <a:pt x="562583" y="110819"/>
                  <a:pt x="526172" y="95909"/>
                  <a:pt x="494435" y="91769"/>
                </a:cubicBezTo>
                <a:cubicBezTo>
                  <a:pt x="474725" y="89203"/>
                  <a:pt x="455103" y="85749"/>
                  <a:pt x="435596" y="81837"/>
                </a:cubicBezTo>
                <a:cubicBezTo>
                  <a:pt x="384136" y="71538"/>
                  <a:pt x="334275" y="66496"/>
                  <a:pt x="282155" y="62495"/>
                </a:cubicBezTo>
                <a:cubicBezTo>
                  <a:pt x="272706" y="61771"/>
                  <a:pt x="253719" y="60197"/>
                  <a:pt x="240676" y="54545"/>
                </a:cubicBezTo>
                <a:cubicBezTo>
                  <a:pt x="232421" y="50976"/>
                  <a:pt x="226262" y="45706"/>
                  <a:pt x="223074" y="39343"/>
                </a:cubicBezTo>
                <a:cubicBezTo>
                  <a:pt x="221715" y="36638"/>
                  <a:pt x="221372" y="33692"/>
                  <a:pt x="221906" y="30923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Freeform 3545"/>
          <p:cNvSpPr/>
          <p:nvPr/>
        </p:nvSpPr>
        <p:spPr>
          <a:xfrm rot="0" flipH="0" flipV="0">
            <a:off x="7364769" y="11675149"/>
            <a:ext cx="256399" cy="66230"/>
          </a:xfrm>
          <a:custGeom>
            <a:pathLst>
              <a:path w="256399" h="66230">
                <a:moveTo>
                  <a:pt x="18732" y="26619"/>
                </a:moveTo>
                <a:cubicBezTo>
                  <a:pt x="20649" y="25984"/>
                  <a:pt x="22834" y="24664"/>
                  <a:pt x="24815" y="21857"/>
                </a:cubicBezTo>
                <a:cubicBezTo>
                  <a:pt x="23227" y="24092"/>
                  <a:pt x="21106" y="25705"/>
                  <a:pt x="18732" y="26619"/>
                </a:cubicBezTo>
                <a:moveTo>
                  <a:pt x="1029" y="17755"/>
                </a:moveTo>
                <a:cubicBezTo>
                  <a:pt x="0" y="14046"/>
                  <a:pt x="584" y="9919"/>
                  <a:pt x="2972" y="6528"/>
                </a:cubicBezTo>
                <a:cubicBezTo>
                  <a:pt x="5512" y="2909"/>
                  <a:pt x="8217" y="1816"/>
                  <a:pt x="9690" y="1283"/>
                </a:cubicBezTo>
                <a:cubicBezTo>
                  <a:pt x="13233" y="0"/>
                  <a:pt x="16370" y="305"/>
                  <a:pt x="19138" y="1385"/>
                </a:cubicBezTo>
                <a:cubicBezTo>
                  <a:pt x="21970" y="2477"/>
                  <a:pt x="25018" y="4560"/>
                  <a:pt x="26796" y="8941"/>
                </a:cubicBezTo>
                <a:cubicBezTo>
                  <a:pt x="27164" y="9868"/>
                  <a:pt x="27545" y="11113"/>
                  <a:pt x="27736" y="12675"/>
                </a:cubicBezTo>
                <a:cubicBezTo>
                  <a:pt x="27812" y="13399"/>
                  <a:pt x="27748" y="16015"/>
                  <a:pt x="27685" y="17679"/>
                </a:cubicBezTo>
                <a:cubicBezTo>
                  <a:pt x="28765" y="19761"/>
                  <a:pt x="29641" y="21997"/>
                  <a:pt x="30479" y="24270"/>
                </a:cubicBezTo>
                <a:cubicBezTo>
                  <a:pt x="31114" y="25997"/>
                  <a:pt x="31305" y="27965"/>
                  <a:pt x="32625" y="29298"/>
                </a:cubicBezTo>
                <a:cubicBezTo>
                  <a:pt x="39953" y="36677"/>
                  <a:pt x="51243" y="39026"/>
                  <a:pt x="61188" y="38188"/>
                </a:cubicBezTo>
                <a:cubicBezTo>
                  <a:pt x="101294" y="34848"/>
                  <a:pt x="142290" y="37833"/>
                  <a:pt x="182828" y="35902"/>
                </a:cubicBezTo>
                <a:cubicBezTo>
                  <a:pt x="192150" y="35458"/>
                  <a:pt x="205091" y="32080"/>
                  <a:pt x="217233" y="30581"/>
                </a:cubicBezTo>
                <a:cubicBezTo>
                  <a:pt x="227723" y="29298"/>
                  <a:pt x="237743" y="29425"/>
                  <a:pt x="245630" y="32054"/>
                </a:cubicBezTo>
                <a:cubicBezTo>
                  <a:pt x="252615" y="34378"/>
                  <a:pt x="256399" y="41947"/>
                  <a:pt x="254063" y="48932"/>
                </a:cubicBezTo>
                <a:cubicBezTo>
                  <a:pt x="251738" y="55917"/>
                  <a:pt x="244182" y="59689"/>
                  <a:pt x="237184" y="57365"/>
                </a:cubicBezTo>
                <a:cubicBezTo>
                  <a:pt x="231088" y="55333"/>
                  <a:pt x="222897" y="56578"/>
                  <a:pt x="214680" y="57899"/>
                </a:cubicBezTo>
                <a:cubicBezTo>
                  <a:pt x="203618" y="59677"/>
                  <a:pt x="192493" y="62153"/>
                  <a:pt x="184098" y="62547"/>
                </a:cubicBezTo>
                <a:cubicBezTo>
                  <a:pt x="143877" y="64465"/>
                  <a:pt x="103187" y="61467"/>
                  <a:pt x="63397" y="64782"/>
                </a:cubicBezTo>
                <a:cubicBezTo>
                  <a:pt x="45973" y="66230"/>
                  <a:pt x="26529" y="61036"/>
                  <a:pt x="13691" y="48082"/>
                </a:cubicBezTo>
                <a:cubicBezTo>
                  <a:pt x="10643" y="45021"/>
                  <a:pt x="8534" y="41363"/>
                  <a:pt x="6909" y="37401"/>
                </a:cubicBezTo>
                <a:cubicBezTo>
                  <a:pt x="5829" y="34759"/>
                  <a:pt x="5283" y="31813"/>
                  <a:pt x="3772" y="29527"/>
                </a:cubicBezTo>
                <a:cubicBezTo>
                  <a:pt x="2553" y="27711"/>
                  <a:pt x="1499" y="25146"/>
                  <a:pt x="1130" y="22060"/>
                </a:cubicBezTo>
                <a:cubicBezTo>
                  <a:pt x="1003" y="20968"/>
                  <a:pt x="1003" y="19254"/>
                  <a:pt x="1029" y="17755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6" name="Freeform 3546"/>
          <p:cNvSpPr/>
          <p:nvPr/>
        </p:nvSpPr>
        <p:spPr>
          <a:xfrm rot="0" flipH="0" flipV="0">
            <a:off x="5973346" y="11361855"/>
            <a:ext cx="76834" cy="326427"/>
          </a:xfrm>
          <a:custGeom>
            <a:pathLst>
              <a:path w="76834" h="326427">
                <a:moveTo>
                  <a:pt x="58115" y="25501"/>
                </a:moveTo>
                <a:cubicBezTo>
                  <a:pt x="56566" y="26567"/>
                  <a:pt x="54864" y="27279"/>
                  <a:pt x="53099" y="27609"/>
                </a:cubicBezTo>
                <a:cubicBezTo>
                  <a:pt x="54496" y="27406"/>
                  <a:pt x="56210" y="26847"/>
                  <a:pt x="58115" y="25501"/>
                </a:cubicBezTo>
                <a:moveTo>
                  <a:pt x="38812" y="8153"/>
                </a:moveTo>
                <a:cubicBezTo>
                  <a:pt x="39662" y="6604"/>
                  <a:pt x="40831" y="5181"/>
                  <a:pt x="42317" y="4026"/>
                </a:cubicBezTo>
                <a:cubicBezTo>
                  <a:pt x="47448" y="0"/>
                  <a:pt x="51385" y="876"/>
                  <a:pt x="52172" y="940"/>
                </a:cubicBezTo>
                <a:cubicBezTo>
                  <a:pt x="56795" y="1359"/>
                  <a:pt x="59804" y="3594"/>
                  <a:pt x="61861" y="6490"/>
                </a:cubicBezTo>
                <a:cubicBezTo>
                  <a:pt x="63436" y="8699"/>
                  <a:pt x="65976" y="13119"/>
                  <a:pt x="63258" y="19507"/>
                </a:cubicBezTo>
                <a:cubicBezTo>
                  <a:pt x="63055" y="20002"/>
                  <a:pt x="61150" y="22796"/>
                  <a:pt x="59321" y="25235"/>
                </a:cubicBezTo>
                <a:cubicBezTo>
                  <a:pt x="55893" y="29806"/>
                  <a:pt x="54902" y="36753"/>
                  <a:pt x="52934" y="42049"/>
                </a:cubicBezTo>
                <a:cubicBezTo>
                  <a:pt x="45631" y="61797"/>
                  <a:pt x="41834" y="82143"/>
                  <a:pt x="37821" y="102742"/>
                </a:cubicBezTo>
                <a:cubicBezTo>
                  <a:pt x="27115" y="157847"/>
                  <a:pt x="27153" y="208050"/>
                  <a:pt x="44857" y="261149"/>
                </a:cubicBezTo>
                <a:cubicBezTo>
                  <a:pt x="47270" y="268375"/>
                  <a:pt x="51359" y="280847"/>
                  <a:pt x="57379" y="290397"/>
                </a:cubicBezTo>
                <a:cubicBezTo>
                  <a:pt x="59765" y="294194"/>
                  <a:pt x="61963" y="297916"/>
                  <a:pt x="65328" y="298766"/>
                </a:cubicBezTo>
                <a:cubicBezTo>
                  <a:pt x="72478" y="300544"/>
                  <a:pt x="76834" y="307809"/>
                  <a:pt x="75044" y="314946"/>
                </a:cubicBezTo>
                <a:cubicBezTo>
                  <a:pt x="73253" y="322096"/>
                  <a:pt x="66001" y="326427"/>
                  <a:pt x="58876" y="324649"/>
                </a:cubicBezTo>
                <a:cubicBezTo>
                  <a:pt x="49721" y="322363"/>
                  <a:pt x="41288" y="314908"/>
                  <a:pt x="34811" y="304646"/>
                </a:cubicBezTo>
                <a:cubicBezTo>
                  <a:pt x="27572" y="293166"/>
                  <a:pt x="22441" y="278269"/>
                  <a:pt x="19546" y="269594"/>
                </a:cubicBezTo>
                <a:cubicBezTo>
                  <a:pt x="330" y="211949"/>
                  <a:pt x="0" y="157479"/>
                  <a:pt x="11633" y="97649"/>
                </a:cubicBezTo>
                <a:cubicBezTo>
                  <a:pt x="15926" y="75615"/>
                  <a:pt x="20092" y="53898"/>
                  <a:pt x="27915" y="32778"/>
                </a:cubicBezTo>
                <a:cubicBezTo>
                  <a:pt x="30722" y="25235"/>
                  <a:pt x="33096" y="15723"/>
                  <a:pt x="37973" y="9233"/>
                </a:cubicBezTo>
                <a:cubicBezTo>
                  <a:pt x="38215" y="8915"/>
                  <a:pt x="38519" y="8534"/>
                  <a:pt x="38812" y="8153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 rot="0" flipH="0" flipV="0">
            <a:off x="5954341" y="11342832"/>
            <a:ext cx="657440" cy="256412"/>
          </a:xfrm>
          <a:custGeom>
            <a:pathLst>
              <a:path w="657440" h="256412">
                <a:moveTo>
                  <a:pt x="36601" y="30632"/>
                </a:moveTo>
                <a:lnTo>
                  <a:pt x="36335" y="30822"/>
                </a:lnTo>
                <a:cubicBezTo>
                  <a:pt x="41071" y="32867"/>
                  <a:pt x="46341" y="34632"/>
                  <a:pt x="51942" y="36232"/>
                </a:cubicBezTo>
                <a:cubicBezTo>
                  <a:pt x="46684" y="34149"/>
                  <a:pt x="41426" y="32155"/>
                  <a:pt x="36753" y="30518"/>
                </a:cubicBezTo>
                <a:close/>
                <a:moveTo>
                  <a:pt x="11760" y="20828"/>
                </a:moveTo>
                <a:cubicBezTo>
                  <a:pt x="5664" y="9589"/>
                  <a:pt x="16307" y="1308"/>
                  <a:pt x="22047" y="394"/>
                </a:cubicBezTo>
                <a:cubicBezTo>
                  <a:pt x="24511" y="0"/>
                  <a:pt x="30125" y="457"/>
                  <a:pt x="37388" y="2667"/>
                </a:cubicBezTo>
                <a:cubicBezTo>
                  <a:pt x="56120" y="8382"/>
                  <a:pt x="93077" y="24537"/>
                  <a:pt x="95948" y="26162"/>
                </a:cubicBezTo>
                <a:cubicBezTo>
                  <a:pt x="106057" y="31952"/>
                  <a:pt x="111861" y="40766"/>
                  <a:pt x="121144" y="46684"/>
                </a:cubicBezTo>
                <a:cubicBezTo>
                  <a:pt x="146786" y="62991"/>
                  <a:pt x="200786" y="72694"/>
                  <a:pt x="230491" y="79285"/>
                </a:cubicBezTo>
                <a:cubicBezTo>
                  <a:pt x="257479" y="85292"/>
                  <a:pt x="284238" y="89267"/>
                  <a:pt x="309828" y="100228"/>
                </a:cubicBezTo>
                <a:cubicBezTo>
                  <a:pt x="326059" y="107187"/>
                  <a:pt x="341642" y="117601"/>
                  <a:pt x="357377" y="127405"/>
                </a:cubicBezTo>
                <a:cubicBezTo>
                  <a:pt x="371309" y="136105"/>
                  <a:pt x="385368" y="144347"/>
                  <a:pt x="400481" y="148132"/>
                </a:cubicBezTo>
                <a:cubicBezTo>
                  <a:pt x="418744" y="152691"/>
                  <a:pt x="435330" y="162254"/>
                  <a:pt x="453542" y="166814"/>
                </a:cubicBezTo>
                <a:cubicBezTo>
                  <a:pt x="470598" y="171081"/>
                  <a:pt x="487793" y="172719"/>
                  <a:pt x="504608" y="178307"/>
                </a:cubicBezTo>
                <a:cubicBezTo>
                  <a:pt x="516165" y="182168"/>
                  <a:pt x="525754" y="189178"/>
                  <a:pt x="535114" y="196544"/>
                </a:cubicBezTo>
                <a:cubicBezTo>
                  <a:pt x="542251" y="202183"/>
                  <a:pt x="549198" y="208089"/>
                  <a:pt x="557656" y="211467"/>
                </a:cubicBezTo>
                <a:cubicBezTo>
                  <a:pt x="570216" y="216483"/>
                  <a:pt x="583704" y="217131"/>
                  <a:pt x="597090" y="218261"/>
                </a:cubicBezTo>
                <a:cubicBezTo>
                  <a:pt x="613473" y="219658"/>
                  <a:pt x="629678" y="221639"/>
                  <a:pt x="644613" y="229107"/>
                </a:cubicBezTo>
                <a:cubicBezTo>
                  <a:pt x="657440" y="235521"/>
                  <a:pt x="650417" y="248208"/>
                  <a:pt x="649947" y="248906"/>
                </a:cubicBezTo>
                <a:cubicBezTo>
                  <a:pt x="649109" y="250075"/>
                  <a:pt x="644791" y="256412"/>
                  <a:pt x="635761" y="254202"/>
                </a:cubicBezTo>
                <a:cubicBezTo>
                  <a:pt x="635406" y="254113"/>
                  <a:pt x="632713" y="253263"/>
                  <a:pt x="631621" y="252907"/>
                </a:cubicBezTo>
                <a:cubicBezTo>
                  <a:pt x="625919" y="253148"/>
                  <a:pt x="621156" y="255129"/>
                  <a:pt x="615479" y="255129"/>
                </a:cubicBezTo>
                <a:cubicBezTo>
                  <a:pt x="599706" y="255129"/>
                  <a:pt x="584872" y="249503"/>
                  <a:pt x="568946" y="248373"/>
                </a:cubicBezTo>
                <a:cubicBezTo>
                  <a:pt x="538276" y="246189"/>
                  <a:pt x="510476" y="232981"/>
                  <a:pt x="482498" y="221195"/>
                </a:cubicBezTo>
                <a:cubicBezTo>
                  <a:pt x="464413" y="213575"/>
                  <a:pt x="444055" y="210248"/>
                  <a:pt x="425703" y="202513"/>
                </a:cubicBezTo>
                <a:cubicBezTo>
                  <a:pt x="391146" y="187972"/>
                  <a:pt x="356641" y="171220"/>
                  <a:pt x="322770" y="155193"/>
                </a:cubicBezTo>
                <a:cubicBezTo>
                  <a:pt x="306272" y="147370"/>
                  <a:pt x="287641" y="144182"/>
                  <a:pt x="270636" y="137654"/>
                </a:cubicBezTo>
                <a:cubicBezTo>
                  <a:pt x="224561" y="119925"/>
                  <a:pt x="178040" y="103098"/>
                  <a:pt x="132638" y="83654"/>
                </a:cubicBezTo>
                <a:cubicBezTo>
                  <a:pt x="114413" y="75831"/>
                  <a:pt x="84124" y="71729"/>
                  <a:pt x="57378" y="65176"/>
                </a:cubicBezTo>
                <a:cubicBezTo>
                  <a:pt x="36867" y="60134"/>
                  <a:pt x="18326" y="53530"/>
                  <a:pt x="6655" y="44144"/>
                </a:cubicBezTo>
                <a:cubicBezTo>
                  <a:pt x="902" y="39534"/>
                  <a:pt x="0" y="31139"/>
                  <a:pt x="4610" y="25400"/>
                </a:cubicBezTo>
                <a:cubicBezTo>
                  <a:pt x="6503" y="23038"/>
                  <a:pt x="9030" y="21488"/>
                  <a:pt x="11760" y="20828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 rot="0" flipH="0" flipV="0">
            <a:off x="6419563" y="11533137"/>
            <a:ext cx="155790" cy="103275"/>
          </a:xfrm>
          <a:custGeom>
            <a:pathLst>
              <a:path w="155790" h="103275">
                <a:moveTo>
                  <a:pt x="26098" y="8826"/>
                </a:moveTo>
                <a:cubicBezTo>
                  <a:pt x="27025" y="10718"/>
                  <a:pt x="27533" y="12851"/>
                  <a:pt x="27469" y="15099"/>
                </a:cubicBezTo>
                <a:cubicBezTo>
                  <a:pt x="27571" y="12470"/>
                  <a:pt x="26974" y="10438"/>
                  <a:pt x="26098" y="8826"/>
                </a:cubicBezTo>
                <a:moveTo>
                  <a:pt x="131749" y="30073"/>
                </a:moveTo>
                <a:lnTo>
                  <a:pt x="131647" y="30225"/>
                </a:lnTo>
                <a:lnTo>
                  <a:pt x="131774" y="30060"/>
                </a:lnTo>
                <a:close/>
                <a:moveTo>
                  <a:pt x="131304" y="30619"/>
                </a:moveTo>
                <a:lnTo>
                  <a:pt x="131279" y="30657"/>
                </a:lnTo>
                <a:close/>
                <a:moveTo>
                  <a:pt x="105600" y="53479"/>
                </a:moveTo>
                <a:cubicBezTo>
                  <a:pt x="106285" y="55447"/>
                  <a:pt x="106730" y="57378"/>
                  <a:pt x="106946" y="59308"/>
                </a:cubicBezTo>
                <a:lnTo>
                  <a:pt x="107822" y="58927"/>
                </a:lnTo>
                <a:cubicBezTo>
                  <a:pt x="108901" y="58457"/>
                  <a:pt x="109968" y="57987"/>
                  <a:pt x="111010" y="57505"/>
                </a:cubicBezTo>
                <a:cubicBezTo>
                  <a:pt x="109168" y="56209"/>
                  <a:pt x="107365" y="54863"/>
                  <a:pt x="105600" y="53479"/>
                </a:cubicBezTo>
                <a:moveTo>
                  <a:pt x="13538" y="1422"/>
                </a:moveTo>
                <a:cubicBezTo>
                  <a:pt x="15240" y="813"/>
                  <a:pt x="17094" y="229"/>
                  <a:pt x="18224" y="165"/>
                </a:cubicBezTo>
                <a:cubicBezTo>
                  <a:pt x="21018" y="0"/>
                  <a:pt x="23533" y="572"/>
                  <a:pt x="25730" y="1676"/>
                </a:cubicBezTo>
                <a:cubicBezTo>
                  <a:pt x="32041" y="4826"/>
                  <a:pt x="36753" y="7899"/>
                  <a:pt x="43852" y="9930"/>
                </a:cubicBezTo>
                <a:cubicBezTo>
                  <a:pt x="51244" y="12051"/>
                  <a:pt x="58648" y="14629"/>
                  <a:pt x="65772" y="17868"/>
                </a:cubicBezTo>
                <a:cubicBezTo>
                  <a:pt x="66611" y="15671"/>
                  <a:pt x="68147" y="13474"/>
                  <a:pt x="70852" y="11670"/>
                </a:cubicBezTo>
                <a:cubicBezTo>
                  <a:pt x="76478" y="7925"/>
                  <a:pt x="83959" y="6566"/>
                  <a:pt x="92379" y="7633"/>
                </a:cubicBezTo>
                <a:cubicBezTo>
                  <a:pt x="103974" y="9092"/>
                  <a:pt x="118198" y="15874"/>
                  <a:pt x="125983" y="17436"/>
                </a:cubicBezTo>
                <a:cubicBezTo>
                  <a:pt x="126859" y="17601"/>
                  <a:pt x="134797" y="19214"/>
                  <a:pt x="140791" y="21386"/>
                </a:cubicBezTo>
                <a:cubicBezTo>
                  <a:pt x="145084" y="22935"/>
                  <a:pt x="148602" y="25005"/>
                  <a:pt x="150545" y="26809"/>
                </a:cubicBezTo>
                <a:cubicBezTo>
                  <a:pt x="154660" y="30644"/>
                  <a:pt x="155790" y="35051"/>
                  <a:pt x="155498" y="38975"/>
                </a:cubicBezTo>
                <a:cubicBezTo>
                  <a:pt x="155295" y="42036"/>
                  <a:pt x="154202" y="45338"/>
                  <a:pt x="151142" y="48411"/>
                </a:cubicBezTo>
                <a:lnTo>
                  <a:pt x="150850" y="48678"/>
                </a:lnTo>
                <a:lnTo>
                  <a:pt x="150875" y="48729"/>
                </a:lnTo>
                <a:cubicBezTo>
                  <a:pt x="152069" y="52171"/>
                  <a:pt x="152678" y="57124"/>
                  <a:pt x="148576" y="63296"/>
                </a:cubicBezTo>
                <a:cubicBezTo>
                  <a:pt x="145224" y="68325"/>
                  <a:pt x="137477" y="74205"/>
                  <a:pt x="127202" y="79336"/>
                </a:cubicBezTo>
                <a:cubicBezTo>
                  <a:pt x="109879" y="87985"/>
                  <a:pt x="84771" y="96036"/>
                  <a:pt x="73824" y="99631"/>
                </a:cubicBezTo>
                <a:cubicBezTo>
                  <a:pt x="72440" y="100113"/>
                  <a:pt x="71348" y="100481"/>
                  <a:pt x="70992" y="100583"/>
                </a:cubicBezTo>
                <a:cubicBezTo>
                  <a:pt x="61772" y="103275"/>
                  <a:pt x="56971" y="96405"/>
                  <a:pt x="56768" y="96151"/>
                </a:cubicBezTo>
                <a:cubicBezTo>
                  <a:pt x="54660" y="93522"/>
                  <a:pt x="53682" y="90537"/>
                  <a:pt x="53847" y="87172"/>
                </a:cubicBezTo>
                <a:cubicBezTo>
                  <a:pt x="53898" y="85940"/>
                  <a:pt x="53733" y="79463"/>
                  <a:pt x="61365" y="75780"/>
                </a:cubicBezTo>
                <a:cubicBezTo>
                  <a:pt x="61467" y="75729"/>
                  <a:pt x="62115" y="75399"/>
                  <a:pt x="63461" y="74954"/>
                </a:cubicBezTo>
                <a:lnTo>
                  <a:pt x="67931" y="73494"/>
                </a:lnTo>
                <a:cubicBezTo>
                  <a:pt x="68566" y="73253"/>
                  <a:pt x="69125" y="73049"/>
                  <a:pt x="69481" y="72859"/>
                </a:cubicBezTo>
                <a:cubicBezTo>
                  <a:pt x="71690" y="71754"/>
                  <a:pt x="75437" y="70662"/>
                  <a:pt x="77012" y="68706"/>
                </a:cubicBezTo>
                <a:cubicBezTo>
                  <a:pt x="78904" y="66331"/>
                  <a:pt x="80593" y="64629"/>
                  <a:pt x="80479" y="62559"/>
                </a:cubicBezTo>
                <a:cubicBezTo>
                  <a:pt x="80352" y="60375"/>
                  <a:pt x="78358" y="58648"/>
                  <a:pt x="75882" y="56171"/>
                </a:cubicBezTo>
                <a:cubicBezTo>
                  <a:pt x="65226" y="45516"/>
                  <a:pt x="50697" y="39636"/>
                  <a:pt x="36524" y="35584"/>
                </a:cubicBezTo>
                <a:cubicBezTo>
                  <a:pt x="27647" y="33044"/>
                  <a:pt x="21666" y="29476"/>
                  <a:pt x="13792" y="25526"/>
                </a:cubicBezTo>
                <a:cubicBezTo>
                  <a:pt x="16015" y="26631"/>
                  <a:pt x="22936" y="26123"/>
                  <a:pt x="22936" y="26123"/>
                </a:cubicBezTo>
                <a:cubicBezTo>
                  <a:pt x="22936" y="26123"/>
                  <a:pt x="0" y="23583"/>
                  <a:pt x="851" y="13626"/>
                </a:cubicBezTo>
                <a:cubicBezTo>
                  <a:pt x="1422" y="6871"/>
                  <a:pt x="6934" y="1702"/>
                  <a:pt x="13538" y="1422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9" name="Freeform 3549"/>
          <p:cNvSpPr/>
          <p:nvPr/>
        </p:nvSpPr>
        <p:spPr>
          <a:xfrm rot="0" flipH="0" flipV="0">
            <a:off x="6410698" y="11527985"/>
            <a:ext cx="106666" cy="116598"/>
          </a:xfrm>
          <a:custGeom>
            <a:pathLst>
              <a:path w="106666" h="116598">
                <a:moveTo>
                  <a:pt x="19646" y="2705"/>
                </a:moveTo>
                <a:cubicBezTo>
                  <a:pt x="16395" y="1270"/>
                  <a:pt x="12230" y="712"/>
                  <a:pt x="7569" y="3720"/>
                </a:cubicBezTo>
                <a:cubicBezTo>
                  <a:pt x="10922" y="1639"/>
                  <a:pt x="15151" y="1055"/>
                  <a:pt x="19151" y="2502"/>
                </a:cubicBezTo>
                <a:close/>
                <a:moveTo>
                  <a:pt x="6540" y="4419"/>
                </a:moveTo>
                <a:cubicBezTo>
                  <a:pt x="5613" y="5079"/>
                  <a:pt x="3454" y="6642"/>
                  <a:pt x="2057" y="10477"/>
                </a:cubicBezTo>
                <a:cubicBezTo>
                  <a:pt x="2971" y="7975"/>
                  <a:pt x="4559" y="5918"/>
                  <a:pt x="6540" y="4419"/>
                </a:cubicBezTo>
                <a:moveTo>
                  <a:pt x="22452" y="4267"/>
                </a:moveTo>
                <a:cubicBezTo>
                  <a:pt x="25284" y="6337"/>
                  <a:pt x="27177" y="9423"/>
                  <a:pt x="27748" y="12826"/>
                </a:cubicBezTo>
                <a:cubicBezTo>
                  <a:pt x="27062" y="8305"/>
                  <a:pt x="24624" y="5765"/>
                  <a:pt x="22452" y="4267"/>
                </a:cubicBezTo>
                <a:moveTo>
                  <a:pt x="27913" y="14592"/>
                </a:moveTo>
                <a:cubicBezTo>
                  <a:pt x="27977" y="16243"/>
                  <a:pt x="27735" y="17945"/>
                  <a:pt x="27126" y="19608"/>
                </a:cubicBezTo>
                <a:cubicBezTo>
                  <a:pt x="26643" y="20942"/>
                  <a:pt x="26072" y="22034"/>
                  <a:pt x="25437" y="22961"/>
                </a:cubicBezTo>
                <a:cubicBezTo>
                  <a:pt x="28193" y="19456"/>
                  <a:pt x="28028" y="15798"/>
                  <a:pt x="27913" y="14592"/>
                </a:cubicBezTo>
                <a:moveTo>
                  <a:pt x="15316" y="28460"/>
                </a:moveTo>
                <a:cubicBezTo>
                  <a:pt x="11772" y="28765"/>
                  <a:pt x="8724" y="27520"/>
                  <a:pt x="6121" y="25374"/>
                </a:cubicBezTo>
                <a:cubicBezTo>
                  <a:pt x="4241" y="23850"/>
                  <a:pt x="1587" y="21069"/>
                  <a:pt x="1270" y="15887"/>
                </a:cubicBezTo>
                <a:cubicBezTo>
                  <a:pt x="1219" y="15151"/>
                  <a:pt x="0" y="6387"/>
                  <a:pt x="9931" y="2401"/>
                </a:cubicBezTo>
                <a:cubicBezTo>
                  <a:pt x="11569" y="1740"/>
                  <a:pt x="15214" y="0"/>
                  <a:pt x="22605" y="2693"/>
                </a:cubicBezTo>
                <a:cubicBezTo>
                  <a:pt x="33057" y="6489"/>
                  <a:pt x="42036" y="11963"/>
                  <a:pt x="50557" y="19075"/>
                </a:cubicBezTo>
                <a:cubicBezTo>
                  <a:pt x="59028" y="26136"/>
                  <a:pt x="71423" y="32981"/>
                  <a:pt x="78154" y="42252"/>
                </a:cubicBezTo>
                <a:cubicBezTo>
                  <a:pt x="79996" y="39496"/>
                  <a:pt x="82345" y="38303"/>
                  <a:pt x="83273" y="37845"/>
                </a:cubicBezTo>
                <a:cubicBezTo>
                  <a:pt x="88352" y="35293"/>
                  <a:pt x="92480" y="35712"/>
                  <a:pt x="95579" y="36728"/>
                </a:cubicBezTo>
                <a:cubicBezTo>
                  <a:pt x="99694" y="38087"/>
                  <a:pt x="103211" y="40982"/>
                  <a:pt x="105104" y="46126"/>
                </a:cubicBezTo>
                <a:cubicBezTo>
                  <a:pt x="106234" y="49187"/>
                  <a:pt x="106666" y="54609"/>
                  <a:pt x="105637" y="60845"/>
                </a:cubicBezTo>
                <a:cubicBezTo>
                  <a:pt x="104202" y="69672"/>
                  <a:pt x="100405" y="81178"/>
                  <a:pt x="99668" y="83223"/>
                </a:cubicBezTo>
                <a:cubicBezTo>
                  <a:pt x="97865" y="88163"/>
                  <a:pt x="93458" y="91376"/>
                  <a:pt x="88594" y="91922"/>
                </a:cubicBezTo>
                <a:cubicBezTo>
                  <a:pt x="87730" y="93002"/>
                  <a:pt x="86867" y="94056"/>
                  <a:pt x="85978" y="95097"/>
                </a:cubicBezTo>
                <a:cubicBezTo>
                  <a:pt x="78878" y="103377"/>
                  <a:pt x="69849" y="110235"/>
                  <a:pt x="59651" y="114312"/>
                </a:cubicBezTo>
                <a:cubicBezTo>
                  <a:pt x="57377" y="115226"/>
                  <a:pt x="51891" y="116598"/>
                  <a:pt x="50608" y="116585"/>
                </a:cubicBezTo>
                <a:cubicBezTo>
                  <a:pt x="41566" y="116547"/>
                  <a:pt x="38569" y="110388"/>
                  <a:pt x="37591" y="106362"/>
                </a:cubicBezTo>
                <a:cubicBezTo>
                  <a:pt x="37235" y="104889"/>
                  <a:pt x="34898" y="97447"/>
                  <a:pt x="43775" y="91528"/>
                </a:cubicBezTo>
                <a:cubicBezTo>
                  <a:pt x="49554" y="87668"/>
                  <a:pt x="54685" y="81610"/>
                  <a:pt x="57326" y="74840"/>
                </a:cubicBezTo>
                <a:cubicBezTo>
                  <a:pt x="59447" y="69418"/>
                  <a:pt x="59968" y="63423"/>
                  <a:pt x="56730" y="58165"/>
                </a:cubicBezTo>
                <a:cubicBezTo>
                  <a:pt x="54786" y="55003"/>
                  <a:pt x="51484" y="52565"/>
                  <a:pt x="48132" y="50139"/>
                </a:cubicBezTo>
                <a:cubicBezTo>
                  <a:pt x="43077" y="46469"/>
                  <a:pt x="37705" y="43103"/>
                  <a:pt x="33476" y="39573"/>
                </a:cubicBezTo>
                <a:cubicBezTo>
                  <a:pt x="27862" y="34899"/>
                  <a:pt x="22020" y="31153"/>
                  <a:pt x="15316" y="28460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0" name="Freeform 3550"/>
          <p:cNvSpPr/>
          <p:nvPr/>
        </p:nvSpPr>
        <p:spPr>
          <a:xfrm rot="0" flipH="0" flipV="0">
            <a:off x="6864527" y="10966275"/>
            <a:ext cx="683437" cy="313066"/>
          </a:xfrm>
          <a:custGeom>
            <a:pathLst>
              <a:path w="683437" h="313066">
                <a:moveTo>
                  <a:pt x="13690" y="266534"/>
                </a:moveTo>
                <a:cubicBezTo>
                  <a:pt x="12040" y="266103"/>
                  <a:pt x="10554" y="265557"/>
                  <a:pt x="9246" y="264896"/>
                </a:cubicBezTo>
                <a:cubicBezTo>
                  <a:pt x="2667" y="261594"/>
                  <a:pt x="0" y="253581"/>
                  <a:pt x="3289" y="247002"/>
                </a:cubicBezTo>
                <a:cubicBezTo>
                  <a:pt x="6578" y="240411"/>
                  <a:pt x="14591" y="237731"/>
                  <a:pt x="21182" y="241033"/>
                </a:cubicBezTo>
                <a:cubicBezTo>
                  <a:pt x="22745" y="241820"/>
                  <a:pt x="25031" y="241554"/>
                  <a:pt x="27710" y="241401"/>
                </a:cubicBezTo>
                <a:cubicBezTo>
                  <a:pt x="32587" y="241084"/>
                  <a:pt x="38289" y="239992"/>
                  <a:pt x="44487" y="238455"/>
                </a:cubicBezTo>
                <a:cubicBezTo>
                  <a:pt x="77228" y="230301"/>
                  <a:pt x="121906" y="209880"/>
                  <a:pt x="137057" y="205092"/>
                </a:cubicBezTo>
                <a:cubicBezTo>
                  <a:pt x="205053" y="183629"/>
                  <a:pt x="276872" y="159092"/>
                  <a:pt x="340651" y="127190"/>
                </a:cubicBezTo>
                <a:cubicBezTo>
                  <a:pt x="396683" y="99174"/>
                  <a:pt x="452690" y="64376"/>
                  <a:pt x="513142" y="46469"/>
                </a:cubicBezTo>
                <a:cubicBezTo>
                  <a:pt x="537171" y="39344"/>
                  <a:pt x="639799" y="5461"/>
                  <a:pt x="662913" y="1574"/>
                </a:cubicBezTo>
                <a:cubicBezTo>
                  <a:pt x="672248" y="0"/>
                  <a:pt x="677633" y="3784"/>
                  <a:pt x="679055" y="5194"/>
                </a:cubicBezTo>
                <a:cubicBezTo>
                  <a:pt x="681240" y="7378"/>
                  <a:pt x="682764" y="10375"/>
                  <a:pt x="683094" y="13779"/>
                </a:cubicBezTo>
                <a:cubicBezTo>
                  <a:pt x="683437" y="17335"/>
                  <a:pt x="682243" y="21221"/>
                  <a:pt x="680287" y="23799"/>
                </a:cubicBezTo>
                <a:cubicBezTo>
                  <a:pt x="672350" y="34391"/>
                  <a:pt x="654785" y="46723"/>
                  <a:pt x="632370" y="58902"/>
                </a:cubicBezTo>
                <a:cubicBezTo>
                  <a:pt x="584948" y="84671"/>
                  <a:pt x="515047" y="111696"/>
                  <a:pt x="484275" y="127508"/>
                </a:cubicBezTo>
                <a:cubicBezTo>
                  <a:pt x="452271" y="143941"/>
                  <a:pt x="421309" y="161823"/>
                  <a:pt x="388670" y="177050"/>
                </a:cubicBezTo>
                <a:cubicBezTo>
                  <a:pt x="363371" y="188861"/>
                  <a:pt x="338784" y="201422"/>
                  <a:pt x="314044" y="214376"/>
                </a:cubicBezTo>
                <a:cubicBezTo>
                  <a:pt x="294550" y="224574"/>
                  <a:pt x="275856" y="233375"/>
                  <a:pt x="255434" y="241884"/>
                </a:cubicBezTo>
                <a:cubicBezTo>
                  <a:pt x="249363" y="244411"/>
                  <a:pt x="242467" y="247624"/>
                  <a:pt x="236625" y="250736"/>
                </a:cubicBezTo>
                <a:cubicBezTo>
                  <a:pt x="215327" y="262090"/>
                  <a:pt x="191921" y="267930"/>
                  <a:pt x="170204" y="278065"/>
                </a:cubicBezTo>
                <a:cubicBezTo>
                  <a:pt x="147141" y="288835"/>
                  <a:pt x="132536" y="299325"/>
                  <a:pt x="120052" y="305573"/>
                </a:cubicBezTo>
                <a:cubicBezTo>
                  <a:pt x="110375" y="310425"/>
                  <a:pt x="101637" y="313066"/>
                  <a:pt x="92188" y="312901"/>
                </a:cubicBezTo>
                <a:cubicBezTo>
                  <a:pt x="80707" y="312711"/>
                  <a:pt x="67703" y="308215"/>
                  <a:pt x="49935" y="295985"/>
                </a:cubicBezTo>
                <a:lnTo>
                  <a:pt x="48627" y="296378"/>
                </a:lnTo>
                <a:cubicBezTo>
                  <a:pt x="37985" y="299376"/>
                  <a:pt x="32866" y="289622"/>
                  <a:pt x="32828" y="289559"/>
                </a:cubicBezTo>
                <a:cubicBezTo>
                  <a:pt x="31914" y="287704"/>
                  <a:pt x="31393" y="285571"/>
                  <a:pt x="31279" y="283412"/>
                </a:cubicBezTo>
                <a:cubicBezTo>
                  <a:pt x="26643" y="280389"/>
                  <a:pt x="21767" y="276986"/>
                  <a:pt x="18947" y="274268"/>
                </a:cubicBezTo>
                <a:cubicBezTo>
                  <a:pt x="16242" y="271664"/>
                  <a:pt x="14604" y="268959"/>
                  <a:pt x="13690" y="26653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1" name="Freeform 3551"/>
          <p:cNvSpPr/>
          <p:nvPr/>
        </p:nvSpPr>
        <p:spPr>
          <a:xfrm rot="0" flipH="0" flipV="0">
            <a:off x="7624767" y="10748803"/>
            <a:ext cx="374954" cy="200824"/>
          </a:xfrm>
          <a:custGeom>
            <a:pathLst>
              <a:path w="374954" h="200824">
                <a:moveTo>
                  <a:pt x="27381" y="190220"/>
                </a:moveTo>
                <a:cubicBezTo>
                  <a:pt x="26645" y="193039"/>
                  <a:pt x="25007" y="195630"/>
                  <a:pt x="22492" y="197509"/>
                </a:cubicBezTo>
                <a:cubicBezTo>
                  <a:pt x="25235" y="195439"/>
                  <a:pt x="26708" y="192925"/>
                  <a:pt x="27381" y="190220"/>
                </a:cubicBezTo>
                <a:moveTo>
                  <a:pt x="3036" y="179908"/>
                </a:moveTo>
                <a:cubicBezTo>
                  <a:pt x="2096" y="176504"/>
                  <a:pt x="1524" y="172669"/>
                  <a:pt x="1283" y="168669"/>
                </a:cubicBezTo>
                <a:cubicBezTo>
                  <a:pt x="889" y="161747"/>
                  <a:pt x="1435" y="154229"/>
                  <a:pt x="1435" y="149047"/>
                </a:cubicBezTo>
                <a:cubicBezTo>
                  <a:pt x="1435" y="138481"/>
                  <a:pt x="0" y="122847"/>
                  <a:pt x="3315" y="110134"/>
                </a:cubicBezTo>
                <a:cubicBezTo>
                  <a:pt x="6439" y="98285"/>
                  <a:pt x="13119" y="88570"/>
                  <a:pt x="25375" y="83667"/>
                </a:cubicBezTo>
                <a:cubicBezTo>
                  <a:pt x="32054" y="80988"/>
                  <a:pt x="40093" y="79553"/>
                  <a:pt x="46100" y="75654"/>
                </a:cubicBezTo>
                <a:cubicBezTo>
                  <a:pt x="56514" y="68872"/>
                  <a:pt x="63487" y="59944"/>
                  <a:pt x="74574" y="53848"/>
                </a:cubicBezTo>
                <a:cubicBezTo>
                  <a:pt x="82473" y="49505"/>
                  <a:pt x="90207" y="42647"/>
                  <a:pt x="98361" y="36500"/>
                </a:cubicBezTo>
                <a:cubicBezTo>
                  <a:pt x="108686" y="28676"/>
                  <a:pt x="119621" y="21984"/>
                  <a:pt x="131368" y="19621"/>
                </a:cubicBezTo>
                <a:cubicBezTo>
                  <a:pt x="140118" y="17882"/>
                  <a:pt x="149809" y="20447"/>
                  <a:pt x="158584" y="19964"/>
                </a:cubicBezTo>
                <a:cubicBezTo>
                  <a:pt x="170027" y="19329"/>
                  <a:pt x="180593" y="16764"/>
                  <a:pt x="191757" y="14452"/>
                </a:cubicBezTo>
                <a:cubicBezTo>
                  <a:pt x="213880" y="9881"/>
                  <a:pt x="236207" y="8217"/>
                  <a:pt x="258584" y="5639"/>
                </a:cubicBezTo>
                <a:cubicBezTo>
                  <a:pt x="265582" y="4826"/>
                  <a:pt x="272668" y="4140"/>
                  <a:pt x="279615" y="2883"/>
                </a:cubicBezTo>
                <a:cubicBezTo>
                  <a:pt x="279971" y="2819"/>
                  <a:pt x="294233" y="0"/>
                  <a:pt x="297052" y="228"/>
                </a:cubicBezTo>
                <a:cubicBezTo>
                  <a:pt x="301269" y="559"/>
                  <a:pt x="303809" y="2400"/>
                  <a:pt x="305155" y="3594"/>
                </a:cubicBezTo>
                <a:cubicBezTo>
                  <a:pt x="306971" y="5194"/>
                  <a:pt x="308190" y="6972"/>
                  <a:pt x="308914" y="8915"/>
                </a:cubicBezTo>
                <a:cubicBezTo>
                  <a:pt x="318541" y="5766"/>
                  <a:pt x="334733" y="1778"/>
                  <a:pt x="347217" y="1372"/>
                </a:cubicBezTo>
                <a:cubicBezTo>
                  <a:pt x="358063" y="1029"/>
                  <a:pt x="366648" y="4039"/>
                  <a:pt x="370915" y="8306"/>
                </a:cubicBezTo>
                <a:cubicBezTo>
                  <a:pt x="373443" y="10833"/>
                  <a:pt x="374700" y="13843"/>
                  <a:pt x="374840" y="17247"/>
                </a:cubicBezTo>
                <a:cubicBezTo>
                  <a:pt x="374954" y="19698"/>
                  <a:pt x="374586" y="23533"/>
                  <a:pt x="371068" y="27280"/>
                </a:cubicBezTo>
                <a:cubicBezTo>
                  <a:pt x="370242" y="28156"/>
                  <a:pt x="368566" y="29604"/>
                  <a:pt x="366153" y="31013"/>
                </a:cubicBezTo>
                <a:cubicBezTo>
                  <a:pt x="361657" y="33642"/>
                  <a:pt x="352755" y="37579"/>
                  <a:pt x="351878" y="37884"/>
                </a:cubicBezTo>
                <a:cubicBezTo>
                  <a:pt x="343407" y="40703"/>
                  <a:pt x="335978" y="45466"/>
                  <a:pt x="327647" y="48628"/>
                </a:cubicBezTo>
                <a:cubicBezTo>
                  <a:pt x="301955" y="58407"/>
                  <a:pt x="277939" y="70967"/>
                  <a:pt x="253415" y="83223"/>
                </a:cubicBezTo>
                <a:cubicBezTo>
                  <a:pt x="205447" y="107213"/>
                  <a:pt x="159867" y="134391"/>
                  <a:pt x="110324" y="155029"/>
                </a:cubicBezTo>
                <a:cubicBezTo>
                  <a:pt x="104774" y="157340"/>
                  <a:pt x="86905" y="167246"/>
                  <a:pt x="73990" y="171653"/>
                </a:cubicBezTo>
                <a:cubicBezTo>
                  <a:pt x="67703" y="173799"/>
                  <a:pt x="62013" y="174409"/>
                  <a:pt x="57607" y="174028"/>
                </a:cubicBezTo>
                <a:cubicBezTo>
                  <a:pt x="56184" y="174879"/>
                  <a:pt x="54762" y="175730"/>
                  <a:pt x="53352" y="176581"/>
                </a:cubicBezTo>
                <a:cubicBezTo>
                  <a:pt x="45389" y="181407"/>
                  <a:pt x="43967" y="182562"/>
                  <a:pt x="36982" y="188214"/>
                </a:cubicBezTo>
                <a:cubicBezTo>
                  <a:pt x="28790" y="194817"/>
                  <a:pt x="29031" y="195236"/>
                  <a:pt x="20282" y="199198"/>
                </a:cubicBezTo>
                <a:cubicBezTo>
                  <a:pt x="17971" y="200253"/>
                  <a:pt x="14948" y="200824"/>
                  <a:pt x="11633" y="200037"/>
                </a:cubicBezTo>
                <a:cubicBezTo>
                  <a:pt x="8560" y="199325"/>
                  <a:pt x="5093" y="196785"/>
                  <a:pt x="3544" y="194563"/>
                </a:cubicBezTo>
                <a:cubicBezTo>
                  <a:pt x="1207" y="191210"/>
                  <a:pt x="839" y="187706"/>
                  <a:pt x="1270" y="184836"/>
                </a:cubicBezTo>
                <a:cubicBezTo>
                  <a:pt x="1550" y="183121"/>
                  <a:pt x="2096" y="181458"/>
                  <a:pt x="3036" y="17990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 rot="0" flipH="0" flipV="0">
            <a:off x="6572526" y="10982820"/>
            <a:ext cx="900835" cy="231774"/>
          </a:xfrm>
          <a:custGeom>
            <a:pathLst>
              <a:path w="900835" h="231774">
                <a:moveTo>
                  <a:pt x="596277" y="46367"/>
                </a:moveTo>
                <a:cubicBezTo>
                  <a:pt x="580847" y="46202"/>
                  <a:pt x="565429" y="46291"/>
                  <a:pt x="550049" y="47027"/>
                </a:cubicBezTo>
                <a:cubicBezTo>
                  <a:pt x="523456" y="48297"/>
                  <a:pt x="496887" y="50900"/>
                  <a:pt x="470332" y="53796"/>
                </a:cubicBezTo>
                <a:cubicBezTo>
                  <a:pt x="512496" y="51802"/>
                  <a:pt x="554558" y="49148"/>
                  <a:pt x="596277" y="46367"/>
                </a:cubicBezTo>
                <a:moveTo>
                  <a:pt x="223520" y="54431"/>
                </a:moveTo>
                <a:cubicBezTo>
                  <a:pt x="241732" y="55498"/>
                  <a:pt x="260007" y="56247"/>
                  <a:pt x="278333" y="56717"/>
                </a:cubicBezTo>
                <a:cubicBezTo>
                  <a:pt x="276873" y="56615"/>
                  <a:pt x="275399" y="56501"/>
                  <a:pt x="273939" y="56412"/>
                </a:cubicBezTo>
                <a:cubicBezTo>
                  <a:pt x="257111" y="55358"/>
                  <a:pt x="240322" y="54761"/>
                  <a:pt x="223520" y="54431"/>
                </a:cubicBezTo>
                <a:moveTo>
                  <a:pt x="878902" y="800"/>
                </a:moveTo>
                <a:cubicBezTo>
                  <a:pt x="882941" y="190"/>
                  <a:pt x="886611" y="25"/>
                  <a:pt x="886611" y="25"/>
                </a:cubicBezTo>
                <a:cubicBezTo>
                  <a:pt x="893241" y="0"/>
                  <a:pt x="898879" y="4826"/>
                  <a:pt x="899857" y="11379"/>
                </a:cubicBezTo>
                <a:cubicBezTo>
                  <a:pt x="900835" y="17932"/>
                  <a:pt x="896886" y="24206"/>
                  <a:pt x="890536" y="26124"/>
                </a:cubicBezTo>
                <a:cubicBezTo>
                  <a:pt x="890536" y="26124"/>
                  <a:pt x="885392" y="27483"/>
                  <a:pt x="882763" y="27483"/>
                </a:cubicBezTo>
                <a:lnTo>
                  <a:pt x="881163" y="27483"/>
                </a:lnTo>
                <a:cubicBezTo>
                  <a:pt x="865085" y="35026"/>
                  <a:pt x="843736" y="36182"/>
                  <a:pt x="826515" y="38328"/>
                </a:cubicBezTo>
                <a:cubicBezTo>
                  <a:pt x="813967" y="39903"/>
                  <a:pt x="801407" y="41021"/>
                  <a:pt x="788834" y="41897"/>
                </a:cubicBezTo>
                <a:cubicBezTo>
                  <a:pt x="791412" y="42126"/>
                  <a:pt x="793520" y="42367"/>
                  <a:pt x="793520" y="42367"/>
                </a:cubicBezTo>
                <a:cubicBezTo>
                  <a:pt x="800543" y="43180"/>
                  <a:pt x="805712" y="49313"/>
                  <a:pt x="805306" y="56374"/>
                </a:cubicBezTo>
                <a:cubicBezTo>
                  <a:pt x="804912" y="63448"/>
                  <a:pt x="799057" y="68947"/>
                  <a:pt x="791983" y="68947"/>
                </a:cubicBezTo>
                <a:lnTo>
                  <a:pt x="784173" y="68947"/>
                </a:lnTo>
                <a:cubicBezTo>
                  <a:pt x="774127" y="68947"/>
                  <a:pt x="762316" y="70611"/>
                  <a:pt x="752347" y="72605"/>
                </a:cubicBezTo>
                <a:cubicBezTo>
                  <a:pt x="749985" y="73087"/>
                  <a:pt x="747584" y="73532"/>
                  <a:pt x="745197" y="73951"/>
                </a:cubicBezTo>
                <a:cubicBezTo>
                  <a:pt x="747724" y="77418"/>
                  <a:pt x="748334" y="81457"/>
                  <a:pt x="746581" y="86118"/>
                </a:cubicBezTo>
                <a:cubicBezTo>
                  <a:pt x="746314" y="86829"/>
                  <a:pt x="744879" y="91642"/>
                  <a:pt x="738453" y="94080"/>
                </a:cubicBezTo>
                <a:cubicBezTo>
                  <a:pt x="736281" y="94893"/>
                  <a:pt x="724661" y="98386"/>
                  <a:pt x="723442" y="98792"/>
                </a:cubicBezTo>
                <a:cubicBezTo>
                  <a:pt x="711453" y="102767"/>
                  <a:pt x="697115" y="105091"/>
                  <a:pt x="684224" y="106171"/>
                </a:cubicBezTo>
                <a:cubicBezTo>
                  <a:pt x="684605" y="108012"/>
                  <a:pt x="684580" y="109917"/>
                  <a:pt x="684122" y="111898"/>
                </a:cubicBezTo>
                <a:cubicBezTo>
                  <a:pt x="683653" y="113943"/>
                  <a:pt x="682637" y="116674"/>
                  <a:pt x="679665" y="119163"/>
                </a:cubicBezTo>
                <a:cubicBezTo>
                  <a:pt x="679017" y="119709"/>
                  <a:pt x="677379" y="121119"/>
                  <a:pt x="673950" y="122084"/>
                </a:cubicBezTo>
                <a:cubicBezTo>
                  <a:pt x="671981" y="122643"/>
                  <a:pt x="666571" y="123760"/>
                  <a:pt x="655382" y="125157"/>
                </a:cubicBezTo>
                <a:cubicBezTo>
                  <a:pt x="660843" y="128281"/>
                  <a:pt x="662139" y="133171"/>
                  <a:pt x="661631" y="137984"/>
                </a:cubicBezTo>
                <a:cubicBezTo>
                  <a:pt x="661428" y="140042"/>
                  <a:pt x="660907" y="144436"/>
                  <a:pt x="655408" y="148094"/>
                </a:cubicBezTo>
                <a:cubicBezTo>
                  <a:pt x="649439" y="152081"/>
                  <a:pt x="639037" y="155358"/>
                  <a:pt x="626566" y="157504"/>
                </a:cubicBezTo>
                <a:cubicBezTo>
                  <a:pt x="602563" y="161644"/>
                  <a:pt x="569849" y="162546"/>
                  <a:pt x="555777" y="164311"/>
                </a:cubicBezTo>
                <a:cubicBezTo>
                  <a:pt x="547662" y="165327"/>
                  <a:pt x="539559" y="166369"/>
                  <a:pt x="531457" y="167448"/>
                </a:cubicBezTo>
                <a:cubicBezTo>
                  <a:pt x="531749" y="169811"/>
                  <a:pt x="531406" y="172351"/>
                  <a:pt x="530060" y="175043"/>
                </a:cubicBezTo>
                <a:cubicBezTo>
                  <a:pt x="528282" y="178612"/>
                  <a:pt x="524319" y="182574"/>
                  <a:pt x="517766" y="184987"/>
                </a:cubicBezTo>
                <a:cubicBezTo>
                  <a:pt x="507149" y="188911"/>
                  <a:pt x="484733" y="189800"/>
                  <a:pt x="478980" y="190816"/>
                </a:cubicBezTo>
                <a:cubicBezTo>
                  <a:pt x="473481" y="191781"/>
                  <a:pt x="467957" y="192683"/>
                  <a:pt x="462394" y="193521"/>
                </a:cubicBezTo>
                <a:cubicBezTo>
                  <a:pt x="464236" y="194385"/>
                  <a:pt x="465556" y="195452"/>
                  <a:pt x="466522" y="196404"/>
                </a:cubicBezTo>
                <a:cubicBezTo>
                  <a:pt x="470497" y="200379"/>
                  <a:pt x="471030" y="204342"/>
                  <a:pt x="470903" y="207276"/>
                </a:cubicBezTo>
                <a:cubicBezTo>
                  <a:pt x="470763" y="210717"/>
                  <a:pt x="469519" y="213956"/>
                  <a:pt x="466699" y="216724"/>
                </a:cubicBezTo>
                <a:cubicBezTo>
                  <a:pt x="465214" y="218185"/>
                  <a:pt x="462699" y="219912"/>
                  <a:pt x="459029" y="220801"/>
                </a:cubicBezTo>
                <a:cubicBezTo>
                  <a:pt x="456184" y="221499"/>
                  <a:pt x="450647" y="221525"/>
                  <a:pt x="447967" y="222058"/>
                </a:cubicBezTo>
                <a:cubicBezTo>
                  <a:pt x="435800" y="224484"/>
                  <a:pt x="423240" y="224738"/>
                  <a:pt x="410883" y="225437"/>
                </a:cubicBezTo>
                <a:cubicBezTo>
                  <a:pt x="398348" y="226122"/>
                  <a:pt x="380073" y="228510"/>
                  <a:pt x="362991" y="228116"/>
                </a:cubicBezTo>
                <a:cubicBezTo>
                  <a:pt x="360705" y="228053"/>
                  <a:pt x="358432" y="227951"/>
                  <a:pt x="356209" y="227786"/>
                </a:cubicBezTo>
                <a:cubicBezTo>
                  <a:pt x="350520" y="228535"/>
                  <a:pt x="346265" y="229081"/>
                  <a:pt x="344170" y="229297"/>
                </a:cubicBezTo>
                <a:cubicBezTo>
                  <a:pt x="334137" y="230301"/>
                  <a:pt x="310756" y="231774"/>
                  <a:pt x="300177" y="230809"/>
                </a:cubicBezTo>
                <a:cubicBezTo>
                  <a:pt x="293306" y="230199"/>
                  <a:pt x="289001" y="227596"/>
                  <a:pt x="287363" y="226021"/>
                </a:cubicBezTo>
                <a:cubicBezTo>
                  <a:pt x="284594" y="223392"/>
                  <a:pt x="283375" y="220382"/>
                  <a:pt x="283057" y="217334"/>
                </a:cubicBezTo>
                <a:cubicBezTo>
                  <a:pt x="282740" y="214184"/>
                  <a:pt x="283184" y="210247"/>
                  <a:pt x="286677" y="206412"/>
                </a:cubicBezTo>
                <a:cubicBezTo>
                  <a:pt x="281660" y="206564"/>
                  <a:pt x="276644" y="206666"/>
                  <a:pt x="271640" y="206666"/>
                </a:cubicBezTo>
                <a:cubicBezTo>
                  <a:pt x="263957" y="206666"/>
                  <a:pt x="255105" y="207745"/>
                  <a:pt x="247548" y="206488"/>
                </a:cubicBezTo>
                <a:cubicBezTo>
                  <a:pt x="245999" y="206234"/>
                  <a:pt x="242862" y="206044"/>
                  <a:pt x="241249" y="205599"/>
                </a:cubicBezTo>
                <a:cubicBezTo>
                  <a:pt x="237960" y="204685"/>
                  <a:pt x="235775" y="202983"/>
                  <a:pt x="234455" y="201599"/>
                </a:cubicBezTo>
                <a:cubicBezTo>
                  <a:pt x="231927" y="198919"/>
                  <a:pt x="230810" y="195858"/>
                  <a:pt x="230695" y="192607"/>
                </a:cubicBezTo>
                <a:cubicBezTo>
                  <a:pt x="230606" y="189775"/>
                  <a:pt x="231127" y="186028"/>
                  <a:pt x="234823" y="182333"/>
                </a:cubicBezTo>
                <a:cubicBezTo>
                  <a:pt x="236791" y="180364"/>
                  <a:pt x="243129" y="177062"/>
                  <a:pt x="252933" y="175284"/>
                </a:cubicBezTo>
                <a:cubicBezTo>
                  <a:pt x="265443" y="173024"/>
                  <a:pt x="286067" y="171042"/>
                  <a:pt x="303949" y="169556"/>
                </a:cubicBezTo>
                <a:cubicBezTo>
                  <a:pt x="279019" y="168655"/>
                  <a:pt x="253936" y="166153"/>
                  <a:pt x="229235" y="164375"/>
                </a:cubicBezTo>
                <a:cubicBezTo>
                  <a:pt x="228397" y="164324"/>
                  <a:pt x="219341" y="162698"/>
                  <a:pt x="212484" y="160235"/>
                </a:cubicBezTo>
                <a:cubicBezTo>
                  <a:pt x="208127" y="158673"/>
                  <a:pt x="204533" y="156552"/>
                  <a:pt x="202565" y="154710"/>
                </a:cubicBezTo>
                <a:cubicBezTo>
                  <a:pt x="198437" y="150875"/>
                  <a:pt x="197294" y="146455"/>
                  <a:pt x="197561" y="142518"/>
                </a:cubicBezTo>
                <a:cubicBezTo>
                  <a:pt x="197675" y="140969"/>
                  <a:pt x="198018" y="139356"/>
                  <a:pt x="198704" y="137743"/>
                </a:cubicBezTo>
                <a:cubicBezTo>
                  <a:pt x="195694" y="136359"/>
                  <a:pt x="193395" y="134733"/>
                  <a:pt x="191782" y="133120"/>
                </a:cubicBezTo>
                <a:cubicBezTo>
                  <a:pt x="189331" y="130669"/>
                  <a:pt x="188239" y="127939"/>
                  <a:pt x="187884" y="125246"/>
                </a:cubicBezTo>
                <a:cubicBezTo>
                  <a:pt x="187439" y="121982"/>
                  <a:pt x="187960" y="118223"/>
                  <a:pt x="190944" y="114591"/>
                </a:cubicBezTo>
                <a:cubicBezTo>
                  <a:pt x="191643" y="113753"/>
                  <a:pt x="192849" y="112584"/>
                  <a:pt x="194627" y="111441"/>
                </a:cubicBezTo>
                <a:cubicBezTo>
                  <a:pt x="186880" y="110781"/>
                  <a:pt x="179108" y="110159"/>
                  <a:pt x="171323" y="109600"/>
                </a:cubicBezTo>
                <a:cubicBezTo>
                  <a:pt x="170319" y="109536"/>
                  <a:pt x="147333" y="108482"/>
                  <a:pt x="139458" y="105637"/>
                </a:cubicBezTo>
                <a:cubicBezTo>
                  <a:pt x="133324" y="103428"/>
                  <a:pt x="130454" y="99376"/>
                  <a:pt x="129324" y="96557"/>
                </a:cubicBezTo>
                <a:cubicBezTo>
                  <a:pt x="127838" y="92849"/>
                  <a:pt x="127775" y="88950"/>
                  <a:pt x="129819" y="84860"/>
                </a:cubicBezTo>
                <a:cubicBezTo>
                  <a:pt x="130759" y="83006"/>
                  <a:pt x="132296" y="80885"/>
                  <a:pt x="135026" y="79120"/>
                </a:cubicBezTo>
                <a:cubicBezTo>
                  <a:pt x="136817" y="77964"/>
                  <a:pt x="140754" y="76389"/>
                  <a:pt x="146367" y="75488"/>
                </a:cubicBezTo>
                <a:cubicBezTo>
                  <a:pt x="148298" y="75170"/>
                  <a:pt x="150533" y="74878"/>
                  <a:pt x="152997" y="74624"/>
                </a:cubicBezTo>
                <a:cubicBezTo>
                  <a:pt x="138798" y="72643"/>
                  <a:pt x="124676" y="70179"/>
                  <a:pt x="110693" y="67067"/>
                </a:cubicBezTo>
                <a:cubicBezTo>
                  <a:pt x="96698" y="63969"/>
                  <a:pt x="83058" y="57809"/>
                  <a:pt x="69659" y="54482"/>
                </a:cubicBezTo>
                <a:cubicBezTo>
                  <a:pt x="66776" y="53745"/>
                  <a:pt x="61150" y="51662"/>
                  <a:pt x="61150" y="51662"/>
                </a:cubicBezTo>
                <a:cubicBezTo>
                  <a:pt x="56375" y="49859"/>
                  <a:pt x="53200" y="45580"/>
                  <a:pt x="52616" y="40805"/>
                </a:cubicBezTo>
                <a:cubicBezTo>
                  <a:pt x="46444" y="40500"/>
                  <a:pt x="40259" y="40233"/>
                  <a:pt x="34061" y="39992"/>
                </a:cubicBezTo>
                <a:cubicBezTo>
                  <a:pt x="27610" y="39751"/>
                  <a:pt x="16675" y="40144"/>
                  <a:pt x="15240" y="40208"/>
                </a:cubicBezTo>
                <a:cubicBezTo>
                  <a:pt x="11189" y="40665"/>
                  <a:pt x="6972" y="39268"/>
                  <a:pt x="3962" y="36068"/>
                </a:cubicBezTo>
                <a:cubicBezTo>
                  <a:pt x="698" y="32575"/>
                  <a:pt x="0" y="28791"/>
                  <a:pt x="470" y="25197"/>
                </a:cubicBezTo>
                <a:cubicBezTo>
                  <a:pt x="813" y="22606"/>
                  <a:pt x="1854" y="19609"/>
                  <a:pt x="4889" y="16942"/>
                </a:cubicBezTo>
                <a:cubicBezTo>
                  <a:pt x="5219" y="16637"/>
                  <a:pt x="7633" y="14021"/>
                  <a:pt x="12979" y="13602"/>
                </a:cubicBezTo>
                <a:cubicBezTo>
                  <a:pt x="15176" y="13424"/>
                  <a:pt x="27013" y="13030"/>
                  <a:pt x="35052" y="13322"/>
                </a:cubicBezTo>
                <a:cubicBezTo>
                  <a:pt x="54089" y="14033"/>
                  <a:pt x="72974" y="15214"/>
                  <a:pt x="91999" y="15672"/>
                </a:cubicBezTo>
                <a:cubicBezTo>
                  <a:pt x="141236" y="16878"/>
                  <a:pt x="190309" y="14110"/>
                  <a:pt x="239560" y="14110"/>
                </a:cubicBezTo>
                <a:cubicBezTo>
                  <a:pt x="383972" y="14110"/>
                  <a:pt x="528142" y="7963"/>
                  <a:pt x="672692" y="3937"/>
                </a:cubicBezTo>
                <a:cubicBezTo>
                  <a:pt x="718616" y="2667"/>
                  <a:pt x="764844" y="800"/>
                  <a:pt x="810779" y="80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Freeform 3553"/>
          <p:cNvSpPr/>
          <p:nvPr/>
        </p:nvSpPr>
        <p:spPr>
          <a:xfrm rot="0" flipH="0" flipV="0">
            <a:off x="6797233" y="11114140"/>
            <a:ext cx="186422" cy="53555"/>
          </a:xfrm>
          <a:custGeom>
            <a:pathLst>
              <a:path w="186422" h="53555">
                <a:moveTo>
                  <a:pt x="24777" y="21907"/>
                </a:moveTo>
                <a:cubicBezTo>
                  <a:pt x="25767" y="23164"/>
                  <a:pt x="26504" y="24535"/>
                  <a:pt x="26974" y="25970"/>
                </a:cubicBezTo>
                <a:cubicBezTo>
                  <a:pt x="26605" y="24739"/>
                  <a:pt x="25945" y="23354"/>
                  <a:pt x="24777" y="21907"/>
                </a:cubicBezTo>
                <a:moveTo>
                  <a:pt x="22999" y="18428"/>
                </a:moveTo>
                <a:cubicBezTo>
                  <a:pt x="27063" y="19101"/>
                  <a:pt x="31088" y="20002"/>
                  <a:pt x="35140" y="20701"/>
                </a:cubicBezTo>
                <a:cubicBezTo>
                  <a:pt x="47141" y="22783"/>
                  <a:pt x="58863" y="24650"/>
                  <a:pt x="71043" y="25208"/>
                </a:cubicBezTo>
                <a:cubicBezTo>
                  <a:pt x="103834" y="26745"/>
                  <a:pt x="136549" y="13614"/>
                  <a:pt x="166763" y="2540"/>
                </a:cubicBezTo>
                <a:cubicBezTo>
                  <a:pt x="173684" y="0"/>
                  <a:pt x="181342" y="3556"/>
                  <a:pt x="183882" y="10478"/>
                </a:cubicBezTo>
                <a:cubicBezTo>
                  <a:pt x="186422" y="17386"/>
                  <a:pt x="182853" y="25056"/>
                  <a:pt x="175945" y="27583"/>
                </a:cubicBezTo>
                <a:cubicBezTo>
                  <a:pt x="142506" y="39852"/>
                  <a:pt x="106082" y="53555"/>
                  <a:pt x="69798" y="51853"/>
                </a:cubicBezTo>
                <a:cubicBezTo>
                  <a:pt x="56488" y="51243"/>
                  <a:pt x="43674" y="49262"/>
                  <a:pt x="30568" y="46989"/>
                </a:cubicBezTo>
                <a:cubicBezTo>
                  <a:pt x="26415" y="46265"/>
                  <a:pt x="22301" y="45351"/>
                  <a:pt x="18148" y="44652"/>
                </a:cubicBezTo>
                <a:cubicBezTo>
                  <a:pt x="17335" y="44512"/>
                  <a:pt x="15595" y="44005"/>
                  <a:pt x="14122" y="43535"/>
                </a:cubicBezTo>
                <a:cubicBezTo>
                  <a:pt x="10515" y="43484"/>
                  <a:pt x="6947" y="41973"/>
                  <a:pt x="4356" y="39064"/>
                </a:cubicBezTo>
                <a:cubicBezTo>
                  <a:pt x="0" y="34175"/>
                  <a:pt x="597" y="29806"/>
                  <a:pt x="927" y="27710"/>
                </a:cubicBezTo>
                <a:cubicBezTo>
                  <a:pt x="1752" y="22592"/>
                  <a:pt x="4597" y="17945"/>
                  <a:pt x="11785" y="16599"/>
                </a:cubicBezTo>
                <a:cubicBezTo>
                  <a:pt x="12903" y="16396"/>
                  <a:pt x="14490" y="16243"/>
                  <a:pt x="16459" y="16523"/>
                </a:cubicBezTo>
                <a:cubicBezTo>
                  <a:pt x="17640" y="16701"/>
                  <a:pt x="22276" y="18186"/>
                  <a:pt x="22999" y="1842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4" name="Freeform 3554"/>
          <p:cNvSpPr/>
          <p:nvPr/>
        </p:nvSpPr>
        <p:spPr>
          <a:xfrm rot="0" flipH="0" flipV="0">
            <a:off x="6756545" y="11013580"/>
            <a:ext cx="435291" cy="42735"/>
          </a:xfrm>
          <a:custGeom>
            <a:pathLst>
              <a:path w="435291" h="42735">
                <a:moveTo>
                  <a:pt x="81711" y="15100"/>
                </a:moveTo>
                <a:cubicBezTo>
                  <a:pt x="87146" y="15341"/>
                  <a:pt x="92582" y="15265"/>
                  <a:pt x="98030" y="14720"/>
                </a:cubicBezTo>
                <a:cubicBezTo>
                  <a:pt x="168553" y="7658"/>
                  <a:pt x="239483" y="2134"/>
                  <a:pt x="310628" y="2134"/>
                </a:cubicBezTo>
                <a:cubicBezTo>
                  <a:pt x="327341" y="2134"/>
                  <a:pt x="368908" y="0"/>
                  <a:pt x="396544" y="1842"/>
                </a:cubicBezTo>
                <a:cubicBezTo>
                  <a:pt x="411783" y="2858"/>
                  <a:pt x="423480" y="5956"/>
                  <a:pt x="428205" y="9513"/>
                </a:cubicBezTo>
                <a:cubicBezTo>
                  <a:pt x="434097" y="13919"/>
                  <a:pt x="435291" y="22288"/>
                  <a:pt x="430872" y="28180"/>
                </a:cubicBezTo>
                <a:cubicBezTo>
                  <a:pt x="426566" y="33908"/>
                  <a:pt x="418527" y="35204"/>
                  <a:pt x="412672" y="31190"/>
                </a:cubicBezTo>
                <a:cubicBezTo>
                  <a:pt x="411847" y="31000"/>
                  <a:pt x="402500" y="28981"/>
                  <a:pt x="394753" y="28473"/>
                </a:cubicBezTo>
                <a:cubicBezTo>
                  <a:pt x="367702" y="26644"/>
                  <a:pt x="326986" y="28803"/>
                  <a:pt x="310628" y="28803"/>
                </a:cubicBezTo>
                <a:cubicBezTo>
                  <a:pt x="240372" y="28803"/>
                  <a:pt x="170344" y="34302"/>
                  <a:pt x="100697" y="41261"/>
                </a:cubicBezTo>
                <a:cubicBezTo>
                  <a:pt x="85990" y="42735"/>
                  <a:pt x="71298" y="40982"/>
                  <a:pt x="56781" y="38861"/>
                </a:cubicBezTo>
                <a:cubicBezTo>
                  <a:pt x="49847" y="38760"/>
                  <a:pt x="42926" y="38569"/>
                  <a:pt x="36030" y="38163"/>
                </a:cubicBezTo>
                <a:cubicBezTo>
                  <a:pt x="27952" y="37718"/>
                  <a:pt x="22949" y="37426"/>
                  <a:pt x="15329" y="35407"/>
                </a:cubicBezTo>
                <a:cubicBezTo>
                  <a:pt x="12877" y="34746"/>
                  <a:pt x="6781" y="32460"/>
                  <a:pt x="5956" y="31876"/>
                </a:cubicBezTo>
                <a:cubicBezTo>
                  <a:pt x="0" y="27558"/>
                  <a:pt x="51" y="22110"/>
                  <a:pt x="559" y="18922"/>
                </a:cubicBezTo>
                <a:cubicBezTo>
                  <a:pt x="1041" y="15811"/>
                  <a:pt x="2489" y="12560"/>
                  <a:pt x="6172" y="10008"/>
                </a:cubicBezTo>
                <a:cubicBezTo>
                  <a:pt x="7112" y="9360"/>
                  <a:pt x="9436" y="7595"/>
                  <a:pt x="14084" y="7595"/>
                </a:cubicBezTo>
                <a:cubicBezTo>
                  <a:pt x="27457" y="7595"/>
                  <a:pt x="41173" y="10046"/>
                  <a:pt x="55067" y="12167"/>
                </a:cubicBezTo>
                <a:cubicBezTo>
                  <a:pt x="61226" y="12268"/>
                  <a:pt x="67386" y="12294"/>
                  <a:pt x="73545" y="12294"/>
                </a:cubicBezTo>
                <a:cubicBezTo>
                  <a:pt x="76631" y="12294"/>
                  <a:pt x="79451" y="13335"/>
                  <a:pt x="81711" y="1510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Freeform 3555"/>
          <p:cNvSpPr/>
          <p:nvPr/>
        </p:nvSpPr>
        <p:spPr>
          <a:xfrm rot="0" flipH="0" flipV="0">
            <a:off x="6405132" y="10977197"/>
            <a:ext cx="524598" cy="260234"/>
          </a:xfrm>
          <a:custGeom>
            <a:pathLst>
              <a:path w="524598" h="260234">
                <a:moveTo>
                  <a:pt x="16878" y="28117"/>
                </a:moveTo>
                <a:cubicBezTo>
                  <a:pt x="12256" y="28752"/>
                  <a:pt x="7417" y="26911"/>
                  <a:pt x="4420" y="22911"/>
                </a:cubicBezTo>
                <a:cubicBezTo>
                  <a:pt x="0" y="17018"/>
                  <a:pt x="1194" y="8648"/>
                  <a:pt x="7087" y="4229"/>
                </a:cubicBezTo>
                <a:cubicBezTo>
                  <a:pt x="11621" y="838"/>
                  <a:pt x="16625" y="0"/>
                  <a:pt x="21996" y="1308"/>
                </a:cubicBezTo>
                <a:cubicBezTo>
                  <a:pt x="25742" y="2210"/>
                  <a:pt x="30111" y="5588"/>
                  <a:pt x="33769" y="7112"/>
                </a:cubicBezTo>
                <a:cubicBezTo>
                  <a:pt x="43497" y="11163"/>
                  <a:pt x="53314" y="14922"/>
                  <a:pt x="63106" y="18745"/>
                </a:cubicBezTo>
                <a:cubicBezTo>
                  <a:pt x="63537" y="18161"/>
                  <a:pt x="64033" y="17589"/>
                  <a:pt x="64591" y="17030"/>
                </a:cubicBezTo>
                <a:cubicBezTo>
                  <a:pt x="67233" y="14389"/>
                  <a:pt x="73189" y="11468"/>
                  <a:pt x="81952" y="11671"/>
                </a:cubicBezTo>
                <a:cubicBezTo>
                  <a:pt x="97345" y="12014"/>
                  <a:pt x="129057" y="20243"/>
                  <a:pt x="135216" y="21056"/>
                </a:cubicBezTo>
                <a:cubicBezTo>
                  <a:pt x="149250" y="22898"/>
                  <a:pt x="163943" y="20002"/>
                  <a:pt x="177685" y="23761"/>
                </a:cubicBezTo>
                <a:cubicBezTo>
                  <a:pt x="191845" y="27622"/>
                  <a:pt x="206222" y="34492"/>
                  <a:pt x="220547" y="43026"/>
                </a:cubicBezTo>
                <a:cubicBezTo>
                  <a:pt x="229691" y="44652"/>
                  <a:pt x="240702" y="48297"/>
                  <a:pt x="252488" y="53339"/>
                </a:cubicBezTo>
                <a:lnTo>
                  <a:pt x="252589" y="53390"/>
                </a:lnTo>
                <a:cubicBezTo>
                  <a:pt x="252831" y="52462"/>
                  <a:pt x="253148" y="51662"/>
                  <a:pt x="253453" y="51002"/>
                </a:cubicBezTo>
                <a:cubicBezTo>
                  <a:pt x="255206" y="47103"/>
                  <a:pt x="258330" y="44068"/>
                  <a:pt x="263613" y="43191"/>
                </a:cubicBezTo>
                <a:cubicBezTo>
                  <a:pt x="265226" y="42925"/>
                  <a:pt x="267931" y="42798"/>
                  <a:pt x="271157" y="43966"/>
                </a:cubicBezTo>
                <a:cubicBezTo>
                  <a:pt x="273164" y="44690"/>
                  <a:pt x="276770" y="46722"/>
                  <a:pt x="278459" y="47662"/>
                </a:cubicBezTo>
                <a:cubicBezTo>
                  <a:pt x="297103" y="58012"/>
                  <a:pt x="296011" y="58419"/>
                  <a:pt x="314908" y="69442"/>
                </a:cubicBezTo>
                <a:cubicBezTo>
                  <a:pt x="344157" y="86511"/>
                  <a:pt x="377291" y="95376"/>
                  <a:pt x="409803" y="103504"/>
                </a:cubicBezTo>
                <a:cubicBezTo>
                  <a:pt x="416940" y="105282"/>
                  <a:pt x="421296" y="112521"/>
                  <a:pt x="419506" y="119684"/>
                </a:cubicBezTo>
                <a:cubicBezTo>
                  <a:pt x="417715" y="126808"/>
                  <a:pt x="410476" y="131164"/>
                  <a:pt x="403339" y="129386"/>
                </a:cubicBezTo>
                <a:cubicBezTo>
                  <a:pt x="400468" y="128662"/>
                  <a:pt x="397598" y="127939"/>
                  <a:pt x="394728" y="127202"/>
                </a:cubicBezTo>
                <a:cubicBezTo>
                  <a:pt x="396265" y="128586"/>
                  <a:pt x="397916" y="130428"/>
                  <a:pt x="398728" y="131850"/>
                </a:cubicBezTo>
                <a:cubicBezTo>
                  <a:pt x="400189" y="134403"/>
                  <a:pt x="400608" y="136892"/>
                  <a:pt x="400608" y="138899"/>
                </a:cubicBezTo>
                <a:cubicBezTo>
                  <a:pt x="400583" y="142569"/>
                  <a:pt x="399605" y="145960"/>
                  <a:pt x="396925" y="148525"/>
                </a:cubicBezTo>
                <a:lnTo>
                  <a:pt x="399300" y="149567"/>
                </a:lnTo>
                <a:cubicBezTo>
                  <a:pt x="410870" y="154520"/>
                  <a:pt x="407606" y="164883"/>
                  <a:pt x="407123" y="166343"/>
                </a:cubicBezTo>
                <a:cubicBezTo>
                  <a:pt x="406920" y="166940"/>
                  <a:pt x="406602" y="167728"/>
                  <a:pt x="406158" y="168604"/>
                </a:cubicBezTo>
                <a:cubicBezTo>
                  <a:pt x="412330" y="172147"/>
                  <a:pt x="418502" y="175652"/>
                  <a:pt x="424725" y="179094"/>
                </a:cubicBezTo>
                <a:cubicBezTo>
                  <a:pt x="426173" y="179869"/>
                  <a:pt x="429628" y="180872"/>
                  <a:pt x="431266" y="181609"/>
                </a:cubicBezTo>
                <a:cubicBezTo>
                  <a:pt x="434047" y="182879"/>
                  <a:pt x="435736" y="184454"/>
                  <a:pt x="436562" y="185355"/>
                </a:cubicBezTo>
                <a:cubicBezTo>
                  <a:pt x="437946" y="186879"/>
                  <a:pt x="438797" y="188429"/>
                  <a:pt x="439318" y="189914"/>
                </a:cubicBezTo>
                <a:cubicBezTo>
                  <a:pt x="446391" y="193890"/>
                  <a:pt x="453376" y="197928"/>
                  <a:pt x="460260" y="201954"/>
                </a:cubicBezTo>
                <a:cubicBezTo>
                  <a:pt x="473328" y="209612"/>
                  <a:pt x="485622" y="218007"/>
                  <a:pt x="498969" y="225208"/>
                </a:cubicBezTo>
                <a:cubicBezTo>
                  <a:pt x="503440" y="227608"/>
                  <a:pt x="507974" y="229856"/>
                  <a:pt x="512432" y="232320"/>
                </a:cubicBezTo>
                <a:cubicBezTo>
                  <a:pt x="513663" y="233018"/>
                  <a:pt x="516724" y="234542"/>
                  <a:pt x="517651" y="235177"/>
                </a:cubicBezTo>
                <a:cubicBezTo>
                  <a:pt x="518972" y="236104"/>
                  <a:pt x="519836" y="237032"/>
                  <a:pt x="520382" y="237679"/>
                </a:cubicBezTo>
                <a:cubicBezTo>
                  <a:pt x="524598" y="242721"/>
                  <a:pt x="523861" y="247573"/>
                  <a:pt x="522769" y="250709"/>
                </a:cubicBezTo>
                <a:cubicBezTo>
                  <a:pt x="521817" y="253440"/>
                  <a:pt x="520051" y="256056"/>
                  <a:pt x="516737" y="257948"/>
                </a:cubicBezTo>
                <a:cubicBezTo>
                  <a:pt x="515581" y="258583"/>
                  <a:pt x="512863" y="260234"/>
                  <a:pt x="507961" y="259536"/>
                </a:cubicBezTo>
                <a:cubicBezTo>
                  <a:pt x="457631" y="252348"/>
                  <a:pt x="406602" y="227341"/>
                  <a:pt x="356958" y="198220"/>
                </a:cubicBezTo>
                <a:cubicBezTo>
                  <a:pt x="315162" y="173709"/>
                  <a:pt x="274307" y="146328"/>
                  <a:pt x="235610" y="125272"/>
                </a:cubicBezTo>
                <a:lnTo>
                  <a:pt x="223773" y="119480"/>
                </a:lnTo>
                <a:cubicBezTo>
                  <a:pt x="215772" y="115518"/>
                  <a:pt x="207784" y="111543"/>
                  <a:pt x="199796" y="107568"/>
                </a:cubicBezTo>
                <a:lnTo>
                  <a:pt x="181330" y="98284"/>
                </a:lnTo>
                <a:cubicBezTo>
                  <a:pt x="172440" y="93979"/>
                  <a:pt x="163601" y="89597"/>
                  <a:pt x="154838" y="84987"/>
                </a:cubicBezTo>
                <a:lnTo>
                  <a:pt x="151726" y="83425"/>
                </a:lnTo>
                <a:cubicBezTo>
                  <a:pt x="131305" y="73214"/>
                  <a:pt x="108622" y="67906"/>
                  <a:pt x="87871" y="58063"/>
                </a:cubicBezTo>
                <a:cubicBezTo>
                  <a:pt x="66852" y="48119"/>
                  <a:pt x="44970" y="40664"/>
                  <a:pt x="23494" y="31723"/>
                </a:cubicBezTo>
                <a:cubicBezTo>
                  <a:pt x="21805" y="31025"/>
                  <a:pt x="18783" y="29272"/>
                  <a:pt x="16878" y="2811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6" name="Freeform 3556"/>
          <p:cNvSpPr/>
          <p:nvPr/>
        </p:nvSpPr>
        <p:spPr>
          <a:xfrm rot="0" flipH="0" flipV="0">
            <a:off x="6234500" y="10965642"/>
            <a:ext cx="307746" cy="91248"/>
          </a:xfrm>
          <a:custGeom>
            <a:pathLst>
              <a:path w="307746" h="91248">
                <a:moveTo>
                  <a:pt x="216903" y="50177"/>
                </a:moveTo>
                <a:cubicBezTo>
                  <a:pt x="223837" y="52120"/>
                  <a:pt x="230746" y="54012"/>
                  <a:pt x="237578" y="55752"/>
                </a:cubicBezTo>
                <a:cubicBezTo>
                  <a:pt x="230898" y="53415"/>
                  <a:pt x="223989" y="51586"/>
                  <a:pt x="216903" y="50177"/>
                </a:cubicBezTo>
                <a:moveTo>
                  <a:pt x="246938" y="84975"/>
                </a:moveTo>
                <a:cubicBezTo>
                  <a:pt x="230047" y="83870"/>
                  <a:pt x="212916" y="84416"/>
                  <a:pt x="196228" y="82574"/>
                </a:cubicBezTo>
                <a:cubicBezTo>
                  <a:pt x="165113" y="79107"/>
                  <a:pt x="135395" y="69760"/>
                  <a:pt x="104750" y="62750"/>
                </a:cubicBezTo>
                <a:cubicBezTo>
                  <a:pt x="83490" y="57898"/>
                  <a:pt x="61392" y="56336"/>
                  <a:pt x="40678" y="49022"/>
                </a:cubicBezTo>
                <a:cubicBezTo>
                  <a:pt x="32398" y="46101"/>
                  <a:pt x="25972" y="41364"/>
                  <a:pt x="20168" y="36309"/>
                </a:cubicBezTo>
                <a:cubicBezTo>
                  <a:pt x="16218" y="32880"/>
                  <a:pt x="12726" y="29210"/>
                  <a:pt x="8522" y="26759"/>
                </a:cubicBezTo>
                <a:cubicBezTo>
                  <a:pt x="2159" y="23050"/>
                  <a:pt x="0" y="14884"/>
                  <a:pt x="3709" y="8522"/>
                </a:cubicBezTo>
                <a:cubicBezTo>
                  <a:pt x="7430" y="2159"/>
                  <a:pt x="15596" y="0"/>
                  <a:pt x="21958" y="3708"/>
                </a:cubicBezTo>
                <a:cubicBezTo>
                  <a:pt x="26645" y="6439"/>
                  <a:pt x="30823" y="10071"/>
                  <a:pt x="35103" y="13894"/>
                </a:cubicBezTo>
                <a:cubicBezTo>
                  <a:pt x="37592" y="16116"/>
                  <a:pt x="40107" y="18491"/>
                  <a:pt x="43041" y="20485"/>
                </a:cubicBezTo>
                <a:cubicBezTo>
                  <a:pt x="43739" y="17678"/>
                  <a:pt x="45403" y="14999"/>
                  <a:pt x="48667" y="12839"/>
                </a:cubicBezTo>
                <a:cubicBezTo>
                  <a:pt x="53886" y="9347"/>
                  <a:pt x="61316" y="7848"/>
                  <a:pt x="69876" y="8598"/>
                </a:cubicBezTo>
                <a:cubicBezTo>
                  <a:pt x="81737" y="9626"/>
                  <a:pt x="96838" y="15379"/>
                  <a:pt x="105004" y="16116"/>
                </a:cubicBezTo>
                <a:cubicBezTo>
                  <a:pt x="153213" y="20498"/>
                  <a:pt x="210782" y="14910"/>
                  <a:pt x="256171" y="34366"/>
                </a:cubicBezTo>
                <a:cubicBezTo>
                  <a:pt x="262927" y="37249"/>
                  <a:pt x="266064" y="45110"/>
                  <a:pt x="263169" y="51878"/>
                </a:cubicBezTo>
                <a:cubicBezTo>
                  <a:pt x="261733" y="55206"/>
                  <a:pt x="259092" y="57669"/>
                  <a:pt x="255980" y="58952"/>
                </a:cubicBezTo>
                <a:cubicBezTo>
                  <a:pt x="259105" y="59232"/>
                  <a:pt x="262216" y="59575"/>
                  <a:pt x="265328" y="60006"/>
                </a:cubicBezTo>
                <a:cubicBezTo>
                  <a:pt x="273075" y="61124"/>
                  <a:pt x="281533" y="63791"/>
                  <a:pt x="289242" y="63791"/>
                </a:cubicBezTo>
                <a:cubicBezTo>
                  <a:pt x="291947" y="63791"/>
                  <a:pt x="298805" y="65264"/>
                  <a:pt x="299732" y="65696"/>
                </a:cubicBezTo>
                <a:cubicBezTo>
                  <a:pt x="307644" y="69290"/>
                  <a:pt x="307746" y="75996"/>
                  <a:pt x="307580" y="78713"/>
                </a:cubicBezTo>
                <a:cubicBezTo>
                  <a:pt x="307492" y="80212"/>
                  <a:pt x="306590" y="91248"/>
                  <a:pt x="293941" y="91248"/>
                </a:cubicBezTo>
                <a:cubicBezTo>
                  <a:pt x="279564" y="91248"/>
                  <a:pt x="263600" y="88721"/>
                  <a:pt x="246938" y="8497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7" name="Freeform 3557"/>
          <p:cNvSpPr/>
          <p:nvPr/>
        </p:nvSpPr>
        <p:spPr>
          <a:xfrm rot="0" flipH="0" flipV="0">
            <a:off x="6961332" y="11327727"/>
            <a:ext cx="174599" cy="360209"/>
          </a:xfrm>
          <a:custGeom>
            <a:pathLst>
              <a:path w="174599" h="360209">
                <a:moveTo>
                  <a:pt x="117767" y="30098"/>
                </a:moveTo>
                <a:cubicBezTo>
                  <a:pt x="117107" y="28790"/>
                  <a:pt x="114542" y="23596"/>
                  <a:pt x="113970" y="21132"/>
                </a:cubicBezTo>
                <a:cubicBezTo>
                  <a:pt x="112649" y="15354"/>
                  <a:pt x="113780" y="10185"/>
                  <a:pt x="117932" y="5702"/>
                </a:cubicBezTo>
                <a:cubicBezTo>
                  <a:pt x="122935" y="304"/>
                  <a:pt x="131394" y="0"/>
                  <a:pt x="136791" y="5003"/>
                </a:cubicBezTo>
                <a:cubicBezTo>
                  <a:pt x="140169" y="8140"/>
                  <a:pt x="141554" y="12611"/>
                  <a:pt x="140881" y="16852"/>
                </a:cubicBezTo>
                <a:lnTo>
                  <a:pt x="141058" y="17208"/>
                </a:lnTo>
                <a:lnTo>
                  <a:pt x="141592" y="18440"/>
                </a:lnTo>
                <a:cubicBezTo>
                  <a:pt x="142925" y="16929"/>
                  <a:pt x="144373" y="15976"/>
                  <a:pt x="145541" y="15367"/>
                </a:cubicBezTo>
                <a:cubicBezTo>
                  <a:pt x="148894" y="13614"/>
                  <a:pt x="152450" y="13258"/>
                  <a:pt x="156235" y="14516"/>
                </a:cubicBezTo>
                <a:cubicBezTo>
                  <a:pt x="158254" y="15201"/>
                  <a:pt x="160959" y="16522"/>
                  <a:pt x="163347" y="19862"/>
                </a:cubicBezTo>
                <a:cubicBezTo>
                  <a:pt x="169176" y="28028"/>
                  <a:pt x="172389" y="39419"/>
                  <a:pt x="173354" y="51789"/>
                </a:cubicBezTo>
                <a:cubicBezTo>
                  <a:pt x="174599" y="67740"/>
                  <a:pt x="172300" y="85342"/>
                  <a:pt x="169710" y="97280"/>
                </a:cubicBezTo>
                <a:cubicBezTo>
                  <a:pt x="163804" y="124560"/>
                  <a:pt x="154749" y="160285"/>
                  <a:pt x="143014" y="193470"/>
                </a:cubicBezTo>
                <a:cubicBezTo>
                  <a:pt x="142481" y="197166"/>
                  <a:pt x="141922" y="200862"/>
                  <a:pt x="141338" y="204545"/>
                </a:cubicBezTo>
                <a:cubicBezTo>
                  <a:pt x="136016" y="238606"/>
                  <a:pt x="128536" y="272210"/>
                  <a:pt x="109703" y="304494"/>
                </a:cubicBezTo>
                <a:cubicBezTo>
                  <a:pt x="105309" y="312063"/>
                  <a:pt x="85751" y="348588"/>
                  <a:pt x="78918" y="354849"/>
                </a:cubicBezTo>
                <a:cubicBezTo>
                  <a:pt x="73064" y="360209"/>
                  <a:pt x="67260" y="359561"/>
                  <a:pt x="64034" y="358481"/>
                </a:cubicBezTo>
                <a:cubicBezTo>
                  <a:pt x="58001" y="356475"/>
                  <a:pt x="26137" y="343279"/>
                  <a:pt x="12865" y="335774"/>
                </a:cubicBezTo>
                <a:cubicBezTo>
                  <a:pt x="8573" y="333348"/>
                  <a:pt x="5677" y="330999"/>
                  <a:pt x="4356" y="329525"/>
                </a:cubicBezTo>
                <a:cubicBezTo>
                  <a:pt x="2667" y="327633"/>
                  <a:pt x="1778" y="325779"/>
                  <a:pt x="1270" y="324280"/>
                </a:cubicBezTo>
                <a:cubicBezTo>
                  <a:pt x="420" y="321702"/>
                  <a:pt x="0" y="318121"/>
                  <a:pt x="1918" y="313993"/>
                </a:cubicBezTo>
                <a:cubicBezTo>
                  <a:pt x="2477" y="312800"/>
                  <a:pt x="3506" y="311123"/>
                  <a:pt x="5093" y="309396"/>
                </a:cubicBezTo>
                <a:cubicBezTo>
                  <a:pt x="7265" y="307059"/>
                  <a:pt x="11456" y="303706"/>
                  <a:pt x="11862" y="303389"/>
                </a:cubicBezTo>
                <a:cubicBezTo>
                  <a:pt x="30468" y="288492"/>
                  <a:pt x="48870" y="272185"/>
                  <a:pt x="63081" y="252957"/>
                </a:cubicBezTo>
                <a:cubicBezTo>
                  <a:pt x="91974" y="213867"/>
                  <a:pt x="105817" y="172668"/>
                  <a:pt x="116510" y="125614"/>
                </a:cubicBezTo>
                <a:cubicBezTo>
                  <a:pt x="122262" y="100290"/>
                  <a:pt x="122059" y="73366"/>
                  <a:pt x="119710" y="47623"/>
                </a:cubicBezTo>
                <a:cubicBezTo>
                  <a:pt x="119176" y="41769"/>
                  <a:pt x="118490" y="35940"/>
                  <a:pt x="117767" y="3009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 rot="0" flipH="0" flipV="0">
            <a:off x="7036301" y="11336948"/>
            <a:ext cx="127468" cy="387780"/>
          </a:xfrm>
          <a:custGeom>
            <a:pathLst>
              <a:path w="127468" h="387780">
                <a:moveTo>
                  <a:pt x="88226" y="21424"/>
                </a:moveTo>
                <a:cubicBezTo>
                  <a:pt x="89026" y="22630"/>
                  <a:pt x="90626" y="24535"/>
                  <a:pt x="93750" y="25792"/>
                </a:cubicBezTo>
                <a:cubicBezTo>
                  <a:pt x="91527" y="24853"/>
                  <a:pt x="89622" y="23316"/>
                  <a:pt x="88226" y="21424"/>
                </a:cubicBezTo>
                <a:moveTo>
                  <a:pt x="94372" y="749"/>
                </a:moveTo>
                <a:cubicBezTo>
                  <a:pt x="96011" y="190"/>
                  <a:pt x="97992" y="0"/>
                  <a:pt x="100379" y="241"/>
                </a:cubicBezTo>
                <a:cubicBezTo>
                  <a:pt x="98843" y="76"/>
                  <a:pt x="97344" y="177"/>
                  <a:pt x="95922" y="520"/>
                </a:cubicBezTo>
                <a:cubicBezTo>
                  <a:pt x="95401" y="571"/>
                  <a:pt x="94880" y="647"/>
                  <a:pt x="94372" y="749"/>
                </a:cubicBezTo>
                <a:cubicBezTo>
                  <a:pt x="92886" y="1257"/>
                  <a:pt x="91680" y="2044"/>
                  <a:pt x="90727" y="3022"/>
                </a:cubicBezTo>
                <a:cubicBezTo>
                  <a:pt x="92239" y="1828"/>
                  <a:pt x="94017" y="965"/>
                  <a:pt x="95922" y="520"/>
                </a:cubicBezTo>
                <a:cubicBezTo>
                  <a:pt x="99097" y="177"/>
                  <a:pt x="102246" y="558"/>
                  <a:pt x="102538" y="635"/>
                </a:cubicBezTo>
                <a:cubicBezTo>
                  <a:pt x="107961" y="2133"/>
                  <a:pt x="109765" y="5575"/>
                  <a:pt x="110336" y="6477"/>
                </a:cubicBezTo>
                <a:cubicBezTo>
                  <a:pt x="112673" y="10249"/>
                  <a:pt x="112787" y="13893"/>
                  <a:pt x="111797" y="17246"/>
                </a:cubicBezTo>
                <a:cubicBezTo>
                  <a:pt x="111530" y="18173"/>
                  <a:pt x="111162" y="19215"/>
                  <a:pt x="110577" y="20256"/>
                </a:cubicBezTo>
                <a:cubicBezTo>
                  <a:pt x="110908" y="24217"/>
                  <a:pt x="111619" y="25932"/>
                  <a:pt x="112368" y="32993"/>
                </a:cubicBezTo>
                <a:cubicBezTo>
                  <a:pt x="114553" y="53377"/>
                  <a:pt x="115238" y="73811"/>
                  <a:pt x="115238" y="94296"/>
                </a:cubicBezTo>
                <a:cubicBezTo>
                  <a:pt x="115238" y="157771"/>
                  <a:pt x="99478" y="221423"/>
                  <a:pt x="78994" y="281050"/>
                </a:cubicBezTo>
                <a:cubicBezTo>
                  <a:pt x="73901" y="295896"/>
                  <a:pt x="63436" y="308558"/>
                  <a:pt x="58991" y="323658"/>
                </a:cubicBezTo>
                <a:cubicBezTo>
                  <a:pt x="55054" y="337069"/>
                  <a:pt x="66027" y="348194"/>
                  <a:pt x="79781" y="349807"/>
                </a:cubicBezTo>
                <a:cubicBezTo>
                  <a:pt x="89216" y="350925"/>
                  <a:pt x="99059" y="352957"/>
                  <a:pt x="108241" y="353986"/>
                </a:cubicBezTo>
                <a:cubicBezTo>
                  <a:pt x="109587" y="354125"/>
                  <a:pt x="112305" y="353935"/>
                  <a:pt x="112305" y="353935"/>
                </a:cubicBezTo>
                <a:cubicBezTo>
                  <a:pt x="118833" y="353567"/>
                  <a:pt x="124662" y="357999"/>
                  <a:pt x="126059" y="364387"/>
                </a:cubicBezTo>
                <a:cubicBezTo>
                  <a:pt x="127468" y="370775"/>
                  <a:pt x="124027" y="377239"/>
                  <a:pt x="117956" y="379652"/>
                </a:cubicBezTo>
                <a:cubicBezTo>
                  <a:pt x="117956" y="379652"/>
                  <a:pt x="113803" y="381291"/>
                  <a:pt x="111682" y="381989"/>
                </a:cubicBezTo>
                <a:cubicBezTo>
                  <a:pt x="103275" y="384796"/>
                  <a:pt x="91947" y="386307"/>
                  <a:pt x="83185" y="386828"/>
                </a:cubicBezTo>
                <a:cubicBezTo>
                  <a:pt x="67106" y="387780"/>
                  <a:pt x="48272" y="386815"/>
                  <a:pt x="31508" y="381837"/>
                </a:cubicBezTo>
                <a:cubicBezTo>
                  <a:pt x="21005" y="381087"/>
                  <a:pt x="11125" y="377138"/>
                  <a:pt x="6299" y="372312"/>
                </a:cubicBezTo>
                <a:cubicBezTo>
                  <a:pt x="2120" y="368133"/>
                  <a:pt x="0" y="361657"/>
                  <a:pt x="1244" y="353859"/>
                </a:cubicBezTo>
                <a:cubicBezTo>
                  <a:pt x="1384" y="350544"/>
                  <a:pt x="2133" y="346988"/>
                  <a:pt x="3505" y="343216"/>
                </a:cubicBezTo>
                <a:cubicBezTo>
                  <a:pt x="6451" y="335190"/>
                  <a:pt x="12738" y="325715"/>
                  <a:pt x="18758" y="317714"/>
                </a:cubicBezTo>
                <a:lnTo>
                  <a:pt x="22136" y="313269"/>
                </a:lnTo>
                <a:cubicBezTo>
                  <a:pt x="23329" y="310869"/>
                  <a:pt x="24549" y="308469"/>
                  <a:pt x="26047" y="306234"/>
                </a:cubicBezTo>
                <a:cubicBezTo>
                  <a:pt x="27203" y="304468"/>
                  <a:pt x="30569" y="301128"/>
                  <a:pt x="32512" y="299795"/>
                </a:cubicBezTo>
                <a:cubicBezTo>
                  <a:pt x="34912" y="298131"/>
                  <a:pt x="37071" y="297585"/>
                  <a:pt x="38239" y="297382"/>
                </a:cubicBezTo>
                <a:cubicBezTo>
                  <a:pt x="39497" y="297140"/>
                  <a:pt x="40665" y="297064"/>
                  <a:pt x="41744" y="297090"/>
                </a:cubicBezTo>
                <a:cubicBezTo>
                  <a:pt x="46088" y="288987"/>
                  <a:pt x="50800" y="281037"/>
                  <a:pt x="53759" y="272401"/>
                </a:cubicBezTo>
                <a:cubicBezTo>
                  <a:pt x="73291" y="215505"/>
                  <a:pt x="88543" y="154850"/>
                  <a:pt x="88543" y="94296"/>
                </a:cubicBezTo>
                <a:cubicBezTo>
                  <a:pt x="88543" y="74763"/>
                  <a:pt x="87934" y="55269"/>
                  <a:pt x="85852" y="35838"/>
                </a:cubicBezTo>
                <a:cubicBezTo>
                  <a:pt x="84645" y="24573"/>
                  <a:pt x="83680" y="25119"/>
                  <a:pt x="83680" y="14224"/>
                </a:cubicBezTo>
                <a:cubicBezTo>
                  <a:pt x="83680" y="8115"/>
                  <a:pt x="86715" y="3924"/>
                  <a:pt x="91769" y="1562"/>
                </a:cubicBezTo>
                <a:cubicBezTo>
                  <a:pt x="92556" y="1181"/>
                  <a:pt x="93445" y="927"/>
                  <a:pt x="94372" y="74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 rot="0" flipH="0" flipV="0">
            <a:off x="6969419" y="11255050"/>
            <a:ext cx="149884" cy="91159"/>
          </a:xfrm>
          <a:custGeom>
            <a:pathLst>
              <a:path w="149884" h="91159">
                <a:moveTo>
                  <a:pt x="24015" y="23723"/>
                </a:moveTo>
                <a:lnTo>
                  <a:pt x="23800" y="23964"/>
                </a:lnTo>
                <a:lnTo>
                  <a:pt x="23901" y="23875"/>
                </a:lnTo>
                <a:close/>
                <a:moveTo>
                  <a:pt x="23635" y="24154"/>
                </a:moveTo>
                <a:lnTo>
                  <a:pt x="23304" y="24484"/>
                </a:lnTo>
                <a:lnTo>
                  <a:pt x="23406" y="24396"/>
                </a:lnTo>
                <a:close/>
                <a:moveTo>
                  <a:pt x="23126" y="24650"/>
                </a:moveTo>
                <a:lnTo>
                  <a:pt x="22809" y="24954"/>
                </a:lnTo>
                <a:lnTo>
                  <a:pt x="22860" y="24916"/>
                </a:lnTo>
                <a:close/>
                <a:moveTo>
                  <a:pt x="25970" y="9322"/>
                </a:moveTo>
                <a:cubicBezTo>
                  <a:pt x="33933" y="12801"/>
                  <a:pt x="61429" y="24802"/>
                  <a:pt x="64566" y="26313"/>
                </a:cubicBezTo>
                <a:cubicBezTo>
                  <a:pt x="90562" y="38886"/>
                  <a:pt x="116661" y="52018"/>
                  <a:pt x="140626" y="63994"/>
                </a:cubicBezTo>
                <a:cubicBezTo>
                  <a:pt x="147204" y="67284"/>
                  <a:pt x="149884" y="75310"/>
                  <a:pt x="146582" y="81888"/>
                </a:cubicBezTo>
                <a:cubicBezTo>
                  <a:pt x="143306" y="88480"/>
                  <a:pt x="135279" y="91159"/>
                  <a:pt x="128688" y="87858"/>
                </a:cubicBezTo>
                <a:cubicBezTo>
                  <a:pt x="104825" y="75920"/>
                  <a:pt x="78840" y="62864"/>
                  <a:pt x="52945" y="50342"/>
                </a:cubicBezTo>
                <a:cubicBezTo>
                  <a:pt x="48856" y="48348"/>
                  <a:pt x="17157" y="36740"/>
                  <a:pt x="7810" y="29717"/>
                </a:cubicBezTo>
                <a:cubicBezTo>
                  <a:pt x="1511" y="24980"/>
                  <a:pt x="0" y="19291"/>
                  <a:pt x="38" y="15837"/>
                </a:cubicBezTo>
                <a:cubicBezTo>
                  <a:pt x="89" y="11760"/>
                  <a:pt x="1549" y="7836"/>
                  <a:pt x="5562" y="4610"/>
                </a:cubicBezTo>
                <a:cubicBezTo>
                  <a:pt x="11303" y="0"/>
                  <a:pt x="19710" y="927"/>
                  <a:pt x="24307" y="6655"/>
                </a:cubicBezTo>
                <a:cubicBezTo>
                  <a:pt x="24980" y="7506"/>
                  <a:pt x="25538" y="8395"/>
                  <a:pt x="25970" y="932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 rot="0" flipH="0" flipV="0">
            <a:off x="7093470" y="11305591"/>
            <a:ext cx="322871" cy="187731"/>
          </a:xfrm>
          <a:custGeom>
            <a:pathLst>
              <a:path w="322871" h="187731">
                <a:moveTo>
                  <a:pt x="20218" y="14135"/>
                </a:moveTo>
                <a:cubicBezTo>
                  <a:pt x="21386" y="13196"/>
                  <a:pt x="22313" y="12446"/>
                  <a:pt x="22707" y="12205"/>
                </a:cubicBezTo>
                <a:cubicBezTo>
                  <a:pt x="34340" y="4433"/>
                  <a:pt x="47624" y="2337"/>
                  <a:pt x="61429" y="1626"/>
                </a:cubicBezTo>
                <a:cubicBezTo>
                  <a:pt x="92328" y="0"/>
                  <a:pt x="136626" y="12357"/>
                  <a:pt x="163537" y="30289"/>
                </a:cubicBezTo>
                <a:cubicBezTo>
                  <a:pt x="180885" y="41871"/>
                  <a:pt x="184263" y="61518"/>
                  <a:pt x="183628" y="80200"/>
                </a:cubicBezTo>
                <a:cubicBezTo>
                  <a:pt x="183451" y="85890"/>
                  <a:pt x="182943" y="91401"/>
                  <a:pt x="182752" y="96227"/>
                </a:cubicBezTo>
                <a:cubicBezTo>
                  <a:pt x="182689" y="97726"/>
                  <a:pt x="182765" y="99631"/>
                  <a:pt x="182854" y="101041"/>
                </a:cubicBezTo>
                <a:cubicBezTo>
                  <a:pt x="185190" y="101942"/>
                  <a:pt x="188899" y="103339"/>
                  <a:pt x="191972" y="104304"/>
                </a:cubicBezTo>
                <a:cubicBezTo>
                  <a:pt x="202678" y="107632"/>
                  <a:pt x="215518" y="111086"/>
                  <a:pt x="220979" y="113271"/>
                </a:cubicBezTo>
                <a:cubicBezTo>
                  <a:pt x="232041" y="117690"/>
                  <a:pt x="257936" y="134708"/>
                  <a:pt x="280707" y="147726"/>
                </a:cubicBezTo>
                <a:cubicBezTo>
                  <a:pt x="288962" y="152438"/>
                  <a:pt x="296760" y="156590"/>
                  <a:pt x="303097" y="159130"/>
                </a:cubicBezTo>
                <a:lnTo>
                  <a:pt x="304405" y="159651"/>
                </a:lnTo>
                <a:lnTo>
                  <a:pt x="305142" y="159664"/>
                </a:lnTo>
                <a:cubicBezTo>
                  <a:pt x="308241" y="159664"/>
                  <a:pt x="315213" y="162344"/>
                  <a:pt x="316191" y="162940"/>
                </a:cubicBezTo>
                <a:cubicBezTo>
                  <a:pt x="322528" y="166776"/>
                  <a:pt x="322579" y="172377"/>
                  <a:pt x="322643" y="173621"/>
                </a:cubicBezTo>
                <a:cubicBezTo>
                  <a:pt x="322871" y="177406"/>
                  <a:pt x="321652" y="180619"/>
                  <a:pt x="319252" y="183311"/>
                </a:cubicBezTo>
                <a:cubicBezTo>
                  <a:pt x="317715" y="185013"/>
                  <a:pt x="314845" y="187731"/>
                  <a:pt x="309320" y="187731"/>
                </a:cubicBezTo>
                <a:cubicBezTo>
                  <a:pt x="306831" y="187731"/>
                  <a:pt x="303656" y="187159"/>
                  <a:pt x="299960" y="186080"/>
                </a:cubicBezTo>
                <a:cubicBezTo>
                  <a:pt x="296900" y="185788"/>
                  <a:pt x="293801" y="185229"/>
                  <a:pt x="291032" y="184429"/>
                </a:cubicBezTo>
                <a:cubicBezTo>
                  <a:pt x="281660" y="181749"/>
                  <a:pt x="273532" y="175158"/>
                  <a:pt x="264489" y="171386"/>
                </a:cubicBezTo>
                <a:cubicBezTo>
                  <a:pt x="234149" y="158749"/>
                  <a:pt x="205523" y="146964"/>
                  <a:pt x="173976" y="137756"/>
                </a:cubicBezTo>
                <a:cubicBezTo>
                  <a:pt x="169633" y="136486"/>
                  <a:pt x="165277" y="134391"/>
                  <a:pt x="160933" y="132918"/>
                </a:cubicBezTo>
                <a:cubicBezTo>
                  <a:pt x="159054" y="133261"/>
                  <a:pt x="157301" y="133476"/>
                  <a:pt x="156577" y="133299"/>
                </a:cubicBezTo>
                <a:cubicBezTo>
                  <a:pt x="154495" y="132791"/>
                  <a:pt x="152691" y="131851"/>
                  <a:pt x="151142" y="130543"/>
                </a:cubicBezTo>
                <a:cubicBezTo>
                  <a:pt x="148792" y="128600"/>
                  <a:pt x="146278" y="125564"/>
                  <a:pt x="146278" y="120078"/>
                </a:cubicBezTo>
                <a:cubicBezTo>
                  <a:pt x="146278" y="110718"/>
                  <a:pt x="147967" y="99542"/>
                  <a:pt x="148284" y="88607"/>
                </a:cubicBezTo>
                <a:cubicBezTo>
                  <a:pt x="148526" y="80708"/>
                  <a:pt x="148335" y="72897"/>
                  <a:pt x="144335" y="66903"/>
                </a:cubicBezTo>
                <a:cubicBezTo>
                  <a:pt x="138239" y="57759"/>
                  <a:pt x="130263" y="54889"/>
                  <a:pt x="121551" y="52984"/>
                </a:cubicBezTo>
                <a:cubicBezTo>
                  <a:pt x="113486" y="51219"/>
                  <a:pt x="104850" y="50228"/>
                  <a:pt x="95948" y="48107"/>
                </a:cubicBezTo>
                <a:cubicBezTo>
                  <a:pt x="90334" y="46773"/>
                  <a:pt x="85140" y="44411"/>
                  <a:pt x="80009" y="41846"/>
                </a:cubicBezTo>
                <a:cubicBezTo>
                  <a:pt x="75120" y="39382"/>
                  <a:pt x="70408" y="36461"/>
                  <a:pt x="64883" y="35864"/>
                </a:cubicBezTo>
                <a:cubicBezTo>
                  <a:pt x="61823" y="35534"/>
                  <a:pt x="58952" y="36321"/>
                  <a:pt x="56070" y="36842"/>
                </a:cubicBezTo>
                <a:cubicBezTo>
                  <a:pt x="52539" y="37503"/>
                  <a:pt x="49008" y="38036"/>
                  <a:pt x="45414" y="38036"/>
                </a:cubicBezTo>
                <a:cubicBezTo>
                  <a:pt x="42176" y="38036"/>
                  <a:pt x="39217" y="36867"/>
                  <a:pt x="36905" y="34962"/>
                </a:cubicBezTo>
                <a:cubicBezTo>
                  <a:pt x="33997" y="37401"/>
                  <a:pt x="25386" y="44449"/>
                  <a:pt x="21538" y="45821"/>
                </a:cubicBezTo>
                <a:cubicBezTo>
                  <a:pt x="13716" y="48628"/>
                  <a:pt x="7963" y="45846"/>
                  <a:pt x="4394" y="41401"/>
                </a:cubicBezTo>
                <a:cubicBezTo>
                  <a:pt x="3226" y="39966"/>
                  <a:pt x="2146" y="38049"/>
                  <a:pt x="1473" y="35661"/>
                </a:cubicBezTo>
                <a:cubicBezTo>
                  <a:pt x="927" y="33743"/>
                  <a:pt x="711" y="29743"/>
                  <a:pt x="635" y="28041"/>
                </a:cubicBezTo>
                <a:cubicBezTo>
                  <a:pt x="0" y="24282"/>
                  <a:pt x="978" y="20256"/>
                  <a:pt x="3658" y="17132"/>
                </a:cubicBezTo>
                <a:cubicBezTo>
                  <a:pt x="7836" y="12256"/>
                  <a:pt x="14796" y="11151"/>
                  <a:pt x="20218" y="1413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 rot="0" flipH="0" flipV="0">
            <a:off x="7364986" y="11451774"/>
            <a:ext cx="254329" cy="37756"/>
          </a:xfrm>
          <a:custGeom>
            <a:pathLst>
              <a:path w="254329" h="37756">
                <a:moveTo>
                  <a:pt x="24282" y="22174"/>
                </a:moveTo>
                <a:cubicBezTo>
                  <a:pt x="24130" y="22351"/>
                  <a:pt x="24003" y="22516"/>
                  <a:pt x="23851" y="22694"/>
                </a:cubicBezTo>
                <a:lnTo>
                  <a:pt x="23419" y="23177"/>
                </a:lnTo>
                <a:cubicBezTo>
                  <a:pt x="23800" y="22783"/>
                  <a:pt x="24143" y="22377"/>
                  <a:pt x="24472" y="21959"/>
                </a:cubicBezTo>
                <a:lnTo>
                  <a:pt x="24472" y="21921"/>
                </a:lnTo>
                <a:close/>
                <a:moveTo>
                  <a:pt x="49605" y="28244"/>
                </a:moveTo>
                <a:lnTo>
                  <a:pt x="49555" y="28244"/>
                </a:lnTo>
                <a:cubicBezTo>
                  <a:pt x="49275" y="28790"/>
                  <a:pt x="48945" y="29298"/>
                  <a:pt x="48589" y="29794"/>
                </a:cubicBezTo>
                <a:cubicBezTo>
                  <a:pt x="48970" y="29286"/>
                  <a:pt x="49326" y="28777"/>
                  <a:pt x="49605" y="28244"/>
                </a:cubicBezTo>
                <a:moveTo>
                  <a:pt x="26085" y="28295"/>
                </a:moveTo>
                <a:cubicBezTo>
                  <a:pt x="22111" y="28181"/>
                  <a:pt x="12154" y="27444"/>
                  <a:pt x="10516" y="27012"/>
                </a:cubicBezTo>
                <a:cubicBezTo>
                  <a:pt x="4928" y="25539"/>
                  <a:pt x="2858" y="21921"/>
                  <a:pt x="2070" y="20524"/>
                </a:cubicBezTo>
                <a:cubicBezTo>
                  <a:pt x="305" y="17349"/>
                  <a:pt x="0" y="14148"/>
                  <a:pt x="737" y="11011"/>
                </a:cubicBezTo>
                <a:cubicBezTo>
                  <a:pt x="1232" y="8827"/>
                  <a:pt x="2299" y="6465"/>
                  <a:pt x="4559" y="4306"/>
                </a:cubicBezTo>
                <a:cubicBezTo>
                  <a:pt x="7988" y="1080"/>
                  <a:pt x="12662" y="0"/>
                  <a:pt x="16917" y="1042"/>
                </a:cubicBezTo>
                <a:cubicBezTo>
                  <a:pt x="18796" y="1181"/>
                  <a:pt x="24993" y="1588"/>
                  <a:pt x="27037" y="1651"/>
                </a:cubicBezTo>
                <a:cubicBezTo>
                  <a:pt x="39560" y="1994"/>
                  <a:pt x="52133" y="1270"/>
                  <a:pt x="64668" y="1651"/>
                </a:cubicBezTo>
                <a:cubicBezTo>
                  <a:pt x="103555" y="2832"/>
                  <a:pt x="142290" y="3734"/>
                  <a:pt x="181241" y="3734"/>
                </a:cubicBezTo>
                <a:lnTo>
                  <a:pt x="235749" y="3734"/>
                </a:lnTo>
                <a:lnTo>
                  <a:pt x="235863" y="3734"/>
                </a:lnTo>
                <a:cubicBezTo>
                  <a:pt x="251472" y="3823"/>
                  <a:pt x="254329" y="10440"/>
                  <a:pt x="251853" y="17069"/>
                </a:cubicBezTo>
                <a:cubicBezTo>
                  <a:pt x="254329" y="23697"/>
                  <a:pt x="251484" y="30327"/>
                  <a:pt x="235863" y="30403"/>
                </a:cubicBezTo>
                <a:lnTo>
                  <a:pt x="235749" y="30403"/>
                </a:lnTo>
                <a:lnTo>
                  <a:pt x="235559" y="30403"/>
                </a:lnTo>
                <a:cubicBezTo>
                  <a:pt x="192302" y="30403"/>
                  <a:pt x="147891" y="32714"/>
                  <a:pt x="104736" y="35254"/>
                </a:cubicBezTo>
                <a:cubicBezTo>
                  <a:pt x="90969" y="36067"/>
                  <a:pt x="75247" y="37756"/>
                  <a:pt x="61531" y="35140"/>
                </a:cubicBezTo>
                <a:lnTo>
                  <a:pt x="42214" y="34531"/>
                </a:lnTo>
                <a:cubicBezTo>
                  <a:pt x="40830" y="35026"/>
                  <a:pt x="39356" y="35280"/>
                  <a:pt x="37794" y="35280"/>
                </a:cubicBezTo>
                <a:cubicBezTo>
                  <a:pt x="32740" y="35280"/>
                  <a:pt x="28333" y="32473"/>
                  <a:pt x="26085" y="2829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 rot="0" flipH="0" flipV="0">
            <a:off x="7255935" y="11385154"/>
            <a:ext cx="502144" cy="107772"/>
          </a:xfrm>
          <a:custGeom>
            <a:pathLst>
              <a:path w="502144" h="107772">
                <a:moveTo>
                  <a:pt x="25742" y="20396"/>
                </a:moveTo>
                <a:cubicBezTo>
                  <a:pt x="26529" y="18898"/>
                  <a:pt x="27012" y="17209"/>
                  <a:pt x="27138" y="15329"/>
                </a:cubicBezTo>
                <a:cubicBezTo>
                  <a:pt x="27012" y="17145"/>
                  <a:pt x="26529" y="18860"/>
                  <a:pt x="25742" y="20396"/>
                </a:cubicBezTo>
                <a:moveTo>
                  <a:pt x="226986" y="79133"/>
                </a:moveTo>
                <a:cubicBezTo>
                  <a:pt x="238454" y="79565"/>
                  <a:pt x="249909" y="80225"/>
                  <a:pt x="261390" y="80327"/>
                </a:cubicBezTo>
                <a:lnTo>
                  <a:pt x="260844" y="80289"/>
                </a:lnTo>
                <a:cubicBezTo>
                  <a:pt x="249604" y="79514"/>
                  <a:pt x="238289" y="79298"/>
                  <a:pt x="226986" y="79133"/>
                </a:cubicBezTo>
                <a:moveTo>
                  <a:pt x="15151" y="27622"/>
                </a:moveTo>
                <a:cubicBezTo>
                  <a:pt x="14401" y="27711"/>
                  <a:pt x="13652" y="27723"/>
                  <a:pt x="12865" y="27660"/>
                </a:cubicBezTo>
                <a:cubicBezTo>
                  <a:pt x="5524" y="27126"/>
                  <a:pt x="0" y="20726"/>
                  <a:pt x="546" y="13386"/>
                </a:cubicBezTo>
                <a:cubicBezTo>
                  <a:pt x="825" y="9424"/>
                  <a:pt x="2514" y="6287"/>
                  <a:pt x="5372" y="3861"/>
                </a:cubicBezTo>
                <a:cubicBezTo>
                  <a:pt x="7353" y="2172"/>
                  <a:pt x="10998" y="0"/>
                  <a:pt x="16713" y="585"/>
                </a:cubicBezTo>
                <a:cubicBezTo>
                  <a:pt x="19888" y="927"/>
                  <a:pt x="26846" y="3201"/>
                  <a:pt x="34949" y="6693"/>
                </a:cubicBezTo>
                <a:cubicBezTo>
                  <a:pt x="50151" y="13259"/>
                  <a:pt x="70814" y="23799"/>
                  <a:pt x="72046" y="24409"/>
                </a:cubicBezTo>
                <a:cubicBezTo>
                  <a:pt x="102856" y="39801"/>
                  <a:pt x="141591" y="46469"/>
                  <a:pt x="175487" y="50240"/>
                </a:cubicBezTo>
                <a:cubicBezTo>
                  <a:pt x="204265" y="53441"/>
                  <a:pt x="233704" y="51688"/>
                  <a:pt x="262647" y="53669"/>
                </a:cubicBezTo>
                <a:cubicBezTo>
                  <a:pt x="300062" y="56209"/>
                  <a:pt x="337285" y="60947"/>
                  <a:pt x="374864" y="59905"/>
                </a:cubicBezTo>
                <a:cubicBezTo>
                  <a:pt x="391832" y="59435"/>
                  <a:pt x="429843" y="54520"/>
                  <a:pt x="458278" y="54000"/>
                </a:cubicBezTo>
                <a:cubicBezTo>
                  <a:pt x="472337" y="53720"/>
                  <a:pt x="484339" y="54698"/>
                  <a:pt x="491565" y="57111"/>
                </a:cubicBezTo>
                <a:cubicBezTo>
                  <a:pt x="497800" y="59194"/>
                  <a:pt x="499642" y="63233"/>
                  <a:pt x="500506" y="65531"/>
                </a:cubicBezTo>
                <a:cubicBezTo>
                  <a:pt x="502144" y="69938"/>
                  <a:pt x="501979" y="74790"/>
                  <a:pt x="497826" y="79400"/>
                </a:cubicBezTo>
                <a:cubicBezTo>
                  <a:pt x="496759" y="80568"/>
                  <a:pt x="494689" y="82384"/>
                  <a:pt x="491349" y="83616"/>
                </a:cubicBezTo>
                <a:cubicBezTo>
                  <a:pt x="488644" y="84607"/>
                  <a:pt x="483056" y="85699"/>
                  <a:pt x="480490" y="86270"/>
                </a:cubicBezTo>
                <a:cubicBezTo>
                  <a:pt x="471372" y="88302"/>
                  <a:pt x="470546" y="87960"/>
                  <a:pt x="460386" y="88645"/>
                </a:cubicBezTo>
                <a:cubicBezTo>
                  <a:pt x="439901" y="90004"/>
                  <a:pt x="419289" y="91389"/>
                  <a:pt x="398880" y="93484"/>
                </a:cubicBezTo>
                <a:cubicBezTo>
                  <a:pt x="358507" y="97624"/>
                  <a:pt x="318248" y="105003"/>
                  <a:pt x="277646" y="106768"/>
                </a:cubicBezTo>
                <a:cubicBezTo>
                  <a:pt x="254443" y="107772"/>
                  <a:pt x="231304" y="105384"/>
                  <a:pt x="208126" y="105384"/>
                </a:cubicBezTo>
                <a:cubicBezTo>
                  <a:pt x="200760" y="105384"/>
                  <a:pt x="194791" y="99415"/>
                  <a:pt x="194791" y="92049"/>
                </a:cubicBezTo>
                <a:cubicBezTo>
                  <a:pt x="194791" y="85204"/>
                  <a:pt x="199973" y="79539"/>
                  <a:pt x="206615" y="78790"/>
                </a:cubicBezTo>
                <a:cubicBezTo>
                  <a:pt x="195198" y="78523"/>
                  <a:pt x="183818" y="78003"/>
                  <a:pt x="172541" y="76745"/>
                </a:cubicBezTo>
                <a:cubicBezTo>
                  <a:pt x="135660" y="72656"/>
                  <a:pt x="93623" y="65023"/>
                  <a:pt x="60120" y="48272"/>
                </a:cubicBezTo>
                <a:cubicBezTo>
                  <a:pt x="58927" y="47675"/>
                  <a:pt x="39013" y="37515"/>
                  <a:pt x="24358" y="31191"/>
                </a:cubicBezTo>
                <a:cubicBezTo>
                  <a:pt x="21183" y="29806"/>
                  <a:pt x="17284" y="28384"/>
                  <a:pt x="15151" y="2762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Freeform 3563"/>
          <p:cNvSpPr/>
          <p:nvPr/>
        </p:nvSpPr>
        <p:spPr>
          <a:xfrm rot="0" flipH="0" flipV="0">
            <a:off x="7640847" y="11062241"/>
            <a:ext cx="626629" cy="405256"/>
          </a:xfrm>
          <a:custGeom>
            <a:pathLst>
              <a:path w="626629" h="405256">
                <a:moveTo>
                  <a:pt x="428764" y="224332"/>
                </a:moveTo>
                <a:cubicBezTo>
                  <a:pt x="412839" y="232459"/>
                  <a:pt x="396926" y="240613"/>
                  <a:pt x="381228" y="249351"/>
                </a:cubicBezTo>
                <a:cubicBezTo>
                  <a:pt x="372796" y="254037"/>
                  <a:pt x="364629" y="259193"/>
                  <a:pt x="356629" y="264603"/>
                </a:cubicBezTo>
                <a:cubicBezTo>
                  <a:pt x="369214" y="259510"/>
                  <a:pt x="381559" y="254011"/>
                  <a:pt x="393293" y="247560"/>
                </a:cubicBezTo>
                <a:cubicBezTo>
                  <a:pt x="405600" y="240791"/>
                  <a:pt x="417347" y="232828"/>
                  <a:pt x="428764" y="224332"/>
                </a:cubicBezTo>
                <a:moveTo>
                  <a:pt x="598766" y="17653"/>
                </a:moveTo>
                <a:cubicBezTo>
                  <a:pt x="597813" y="12662"/>
                  <a:pt x="599769" y="7340"/>
                  <a:pt x="604189" y="4229"/>
                </a:cubicBezTo>
                <a:cubicBezTo>
                  <a:pt x="610221" y="0"/>
                  <a:pt x="618552" y="1460"/>
                  <a:pt x="622781" y="7493"/>
                </a:cubicBezTo>
                <a:cubicBezTo>
                  <a:pt x="625334" y="11112"/>
                  <a:pt x="626629" y="16129"/>
                  <a:pt x="625385" y="22187"/>
                </a:cubicBezTo>
                <a:cubicBezTo>
                  <a:pt x="623658" y="30619"/>
                  <a:pt x="613942" y="44285"/>
                  <a:pt x="611580" y="48082"/>
                </a:cubicBezTo>
                <a:cubicBezTo>
                  <a:pt x="609269" y="51778"/>
                  <a:pt x="606881" y="55410"/>
                  <a:pt x="604443" y="58978"/>
                </a:cubicBezTo>
                <a:cubicBezTo>
                  <a:pt x="606005" y="61544"/>
                  <a:pt x="606703" y="64605"/>
                  <a:pt x="606271" y="67729"/>
                </a:cubicBezTo>
                <a:cubicBezTo>
                  <a:pt x="606271" y="67729"/>
                  <a:pt x="605675" y="71577"/>
                  <a:pt x="605052" y="73418"/>
                </a:cubicBezTo>
                <a:cubicBezTo>
                  <a:pt x="603046" y="79476"/>
                  <a:pt x="601369" y="86309"/>
                  <a:pt x="598893" y="92506"/>
                </a:cubicBezTo>
                <a:cubicBezTo>
                  <a:pt x="594143" y="104343"/>
                  <a:pt x="581367" y="119951"/>
                  <a:pt x="573023" y="129679"/>
                </a:cubicBezTo>
                <a:cubicBezTo>
                  <a:pt x="547966" y="158915"/>
                  <a:pt x="517308" y="188061"/>
                  <a:pt x="487311" y="212039"/>
                </a:cubicBezTo>
                <a:cubicBezTo>
                  <a:pt x="461504" y="232701"/>
                  <a:pt x="435240" y="254939"/>
                  <a:pt x="406146" y="270928"/>
                </a:cubicBezTo>
                <a:cubicBezTo>
                  <a:pt x="376250" y="287374"/>
                  <a:pt x="342468" y="297966"/>
                  <a:pt x="311023" y="310971"/>
                </a:cubicBezTo>
                <a:cubicBezTo>
                  <a:pt x="283756" y="322261"/>
                  <a:pt x="256743" y="333336"/>
                  <a:pt x="229298" y="343534"/>
                </a:cubicBezTo>
                <a:cubicBezTo>
                  <a:pt x="225526" y="345426"/>
                  <a:pt x="221742" y="347229"/>
                  <a:pt x="217970" y="348931"/>
                </a:cubicBezTo>
                <a:cubicBezTo>
                  <a:pt x="202628" y="355853"/>
                  <a:pt x="187579" y="360793"/>
                  <a:pt x="175158" y="362127"/>
                </a:cubicBezTo>
                <a:cubicBezTo>
                  <a:pt x="173279" y="362711"/>
                  <a:pt x="171374" y="363282"/>
                  <a:pt x="169494" y="363866"/>
                </a:cubicBezTo>
                <a:cubicBezTo>
                  <a:pt x="133172" y="374890"/>
                  <a:pt x="98857" y="387387"/>
                  <a:pt x="62065" y="396797"/>
                </a:cubicBezTo>
                <a:cubicBezTo>
                  <a:pt x="57709" y="397915"/>
                  <a:pt x="31483" y="405256"/>
                  <a:pt x="18923" y="403808"/>
                </a:cubicBezTo>
                <a:cubicBezTo>
                  <a:pt x="10477" y="402830"/>
                  <a:pt x="5283" y="398550"/>
                  <a:pt x="2908" y="393775"/>
                </a:cubicBezTo>
                <a:cubicBezTo>
                  <a:pt x="432" y="388847"/>
                  <a:pt x="0" y="381672"/>
                  <a:pt x="7277" y="375665"/>
                </a:cubicBezTo>
                <a:cubicBezTo>
                  <a:pt x="10934" y="372642"/>
                  <a:pt x="23050" y="368019"/>
                  <a:pt x="24435" y="367499"/>
                </a:cubicBezTo>
                <a:cubicBezTo>
                  <a:pt x="33756" y="363689"/>
                  <a:pt x="33452" y="363638"/>
                  <a:pt x="42977" y="360653"/>
                </a:cubicBezTo>
                <a:cubicBezTo>
                  <a:pt x="82994" y="348144"/>
                  <a:pt x="123101" y="334936"/>
                  <a:pt x="161709" y="318502"/>
                </a:cubicBezTo>
                <a:cubicBezTo>
                  <a:pt x="274193" y="270636"/>
                  <a:pt x="433666" y="192163"/>
                  <a:pt x="525703" y="107873"/>
                </a:cubicBezTo>
                <a:cubicBezTo>
                  <a:pt x="549871" y="85737"/>
                  <a:pt x="571600" y="61696"/>
                  <a:pt x="588949" y="33947"/>
                </a:cubicBezTo>
                <a:cubicBezTo>
                  <a:pt x="590333" y="31737"/>
                  <a:pt x="596886" y="20790"/>
                  <a:pt x="598766" y="1765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4" name="Freeform 3564"/>
          <p:cNvSpPr/>
          <p:nvPr/>
        </p:nvSpPr>
        <p:spPr>
          <a:xfrm rot="0" flipH="0" flipV="0">
            <a:off x="7565648" y="11057845"/>
            <a:ext cx="698892" cy="414793"/>
          </a:xfrm>
          <a:custGeom>
            <a:pathLst>
              <a:path w="698892" h="414793">
                <a:moveTo>
                  <a:pt x="673404" y="20916"/>
                </a:moveTo>
                <a:cubicBezTo>
                  <a:pt x="674077" y="22186"/>
                  <a:pt x="675080" y="23519"/>
                  <a:pt x="676642" y="24776"/>
                </a:cubicBezTo>
                <a:cubicBezTo>
                  <a:pt x="675283" y="23684"/>
                  <a:pt x="674204" y="22363"/>
                  <a:pt x="673404" y="20916"/>
                </a:cubicBezTo>
                <a:moveTo>
                  <a:pt x="676629" y="4076"/>
                </a:moveTo>
                <a:cubicBezTo>
                  <a:pt x="681201" y="330"/>
                  <a:pt x="687907" y="0"/>
                  <a:pt x="692911" y="3644"/>
                </a:cubicBezTo>
                <a:cubicBezTo>
                  <a:pt x="696238" y="6070"/>
                  <a:pt x="697406" y="8801"/>
                  <a:pt x="698003" y="10820"/>
                </a:cubicBezTo>
                <a:cubicBezTo>
                  <a:pt x="698892" y="13792"/>
                  <a:pt x="698715" y="16637"/>
                  <a:pt x="697699" y="19354"/>
                </a:cubicBezTo>
                <a:cubicBezTo>
                  <a:pt x="697076" y="21017"/>
                  <a:pt x="696098" y="22706"/>
                  <a:pt x="694536" y="24243"/>
                </a:cubicBezTo>
                <a:cubicBezTo>
                  <a:pt x="693965" y="24814"/>
                  <a:pt x="691666" y="25945"/>
                  <a:pt x="689723" y="26872"/>
                </a:cubicBezTo>
                <a:cubicBezTo>
                  <a:pt x="688517" y="27850"/>
                  <a:pt x="687348" y="28751"/>
                  <a:pt x="686383" y="30123"/>
                </a:cubicBezTo>
                <a:cubicBezTo>
                  <a:pt x="678953" y="40753"/>
                  <a:pt x="669734" y="48335"/>
                  <a:pt x="660984" y="57758"/>
                </a:cubicBezTo>
                <a:cubicBezTo>
                  <a:pt x="643521" y="76567"/>
                  <a:pt x="626821" y="92264"/>
                  <a:pt x="609511" y="106831"/>
                </a:cubicBezTo>
                <a:cubicBezTo>
                  <a:pt x="612152" y="109130"/>
                  <a:pt x="613867" y="112470"/>
                  <a:pt x="614045" y="116178"/>
                </a:cubicBezTo>
                <a:cubicBezTo>
                  <a:pt x="614388" y="122490"/>
                  <a:pt x="610222" y="128154"/>
                  <a:pt x="604113" y="129767"/>
                </a:cubicBezTo>
                <a:cubicBezTo>
                  <a:pt x="604113" y="129767"/>
                  <a:pt x="601599" y="130415"/>
                  <a:pt x="600354" y="130821"/>
                </a:cubicBezTo>
                <a:cubicBezTo>
                  <a:pt x="589534" y="134428"/>
                  <a:pt x="577659" y="148182"/>
                  <a:pt x="569214" y="156107"/>
                </a:cubicBezTo>
                <a:cubicBezTo>
                  <a:pt x="540524" y="182993"/>
                  <a:pt x="510336" y="206272"/>
                  <a:pt x="473786" y="222782"/>
                </a:cubicBezTo>
                <a:cubicBezTo>
                  <a:pt x="459486" y="229234"/>
                  <a:pt x="446900" y="238073"/>
                  <a:pt x="432828" y="244905"/>
                </a:cubicBezTo>
                <a:cubicBezTo>
                  <a:pt x="403860" y="258977"/>
                  <a:pt x="373989" y="271677"/>
                  <a:pt x="344462" y="284479"/>
                </a:cubicBezTo>
                <a:cubicBezTo>
                  <a:pt x="286461" y="309599"/>
                  <a:pt x="232689" y="342962"/>
                  <a:pt x="173647" y="366571"/>
                </a:cubicBezTo>
                <a:cubicBezTo>
                  <a:pt x="134671" y="382167"/>
                  <a:pt x="97244" y="395527"/>
                  <a:pt x="55994" y="403973"/>
                </a:cubicBezTo>
                <a:cubicBezTo>
                  <a:pt x="48463" y="405510"/>
                  <a:pt x="40856" y="406754"/>
                  <a:pt x="33375" y="408494"/>
                </a:cubicBezTo>
                <a:cubicBezTo>
                  <a:pt x="33109" y="408545"/>
                  <a:pt x="18872" y="412063"/>
                  <a:pt x="16027" y="412533"/>
                </a:cubicBezTo>
                <a:cubicBezTo>
                  <a:pt x="2743" y="414793"/>
                  <a:pt x="0" y="400709"/>
                  <a:pt x="0" y="399426"/>
                </a:cubicBezTo>
                <a:cubicBezTo>
                  <a:pt x="0" y="397394"/>
                  <a:pt x="355" y="391971"/>
                  <a:pt x="6426" y="387742"/>
                </a:cubicBezTo>
                <a:cubicBezTo>
                  <a:pt x="11049" y="384529"/>
                  <a:pt x="34531" y="374356"/>
                  <a:pt x="44513" y="371029"/>
                </a:cubicBezTo>
                <a:cubicBezTo>
                  <a:pt x="79171" y="359472"/>
                  <a:pt x="113157" y="346086"/>
                  <a:pt x="147904" y="334504"/>
                </a:cubicBezTo>
                <a:cubicBezTo>
                  <a:pt x="199707" y="317245"/>
                  <a:pt x="246088" y="283399"/>
                  <a:pt x="295579" y="260768"/>
                </a:cubicBezTo>
                <a:cubicBezTo>
                  <a:pt x="373164" y="225297"/>
                  <a:pt x="450964" y="189292"/>
                  <a:pt x="520941" y="140042"/>
                </a:cubicBezTo>
                <a:cubicBezTo>
                  <a:pt x="567918" y="106971"/>
                  <a:pt x="602793" y="81202"/>
                  <a:pt x="641426" y="39610"/>
                </a:cubicBezTo>
                <a:cubicBezTo>
                  <a:pt x="649325" y="31101"/>
                  <a:pt x="657809" y="24408"/>
                  <a:pt x="664540" y="14821"/>
                </a:cubicBezTo>
                <a:cubicBezTo>
                  <a:pt x="666889" y="11442"/>
                  <a:pt x="669722" y="9347"/>
                  <a:pt x="672592" y="6477"/>
                </a:cubicBezTo>
                <a:cubicBezTo>
                  <a:pt x="673290" y="5778"/>
                  <a:pt x="674966" y="4864"/>
                  <a:pt x="676629" y="4076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5" name="Freeform 3565"/>
          <p:cNvSpPr/>
          <p:nvPr/>
        </p:nvSpPr>
        <p:spPr>
          <a:xfrm rot="0" flipH="0" flipV="0">
            <a:off x="7977399" y="11257884"/>
            <a:ext cx="111924" cy="88048"/>
          </a:xfrm>
          <a:custGeom>
            <a:pathLst>
              <a:path w="111924" h="88048">
                <a:moveTo>
                  <a:pt x="84188" y="21348"/>
                </a:moveTo>
                <a:lnTo>
                  <a:pt x="84200" y="21373"/>
                </a:lnTo>
                <a:close/>
                <a:moveTo>
                  <a:pt x="84543" y="21944"/>
                </a:moveTo>
                <a:lnTo>
                  <a:pt x="84607" y="22046"/>
                </a:lnTo>
                <a:lnTo>
                  <a:pt x="84454" y="21792"/>
                </a:lnTo>
                <a:close/>
                <a:moveTo>
                  <a:pt x="84949" y="22516"/>
                </a:moveTo>
                <a:lnTo>
                  <a:pt x="85000" y="22579"/>
                </a:lnTo>
                <a:lnTo>
                  <a:pt x="84772" y="22262"/>
                </a:lnTo>
                <a:close/>
                <a:moveTo>
                  <a:pt x="85369" y="23037"/>
                </a:moveTo>
                <a:lnTo>
                  <a:pt x="85381" y="23062"/>
                </a:lnTo>
                <a:lnTo>
                  <a:pt x="85267" y="22922"/>
                </a:lnTo>
                <a:close/>
                <a:moveTo>
                  <a:pt x="90055" y="26656"/>
                </a:moveTo>
                <a:cubicBezTo>
                  <a:pt x="91909" y="27571"/>
                  <a:pt x="94398" y="28256"/>
                  <a:pt x="97624" y="27748"/>
                </a:cubicBezTo>
                <a:cubicBezTo>
                  <a:pt x="94970" y="28142"/>
                  <a:pt x="92354" y="27723"/>
                  <a:pt x="90055" y="26656"/>
                </a:cubicBezTo>
                <a:moveTo>
                  <a:pt x="84416" y="7391"/>
                </a:moveTo>
                <a:cubicBezTo>
                  <a:pt x="86283" y="4457"/>
                  <a:pt x="89293" y="2235"/>
                  <a:pt x="92976" y="1486"/>
                </a:cubicBezTo>
                <a:cubicBezTo>
                  <a:pt x="100215" y="0"/>
                  <a:pt x="104139" y="3569"/>
                  <a:pt x="106374" y="6528"/>
                </a:cubicBezTo>
                <a:cubicBezTo>
                  <a:pt x="107771" y="8382"/>
                  <a:pt x="111924" y="14554"/>
                  <a:pt x="106679" y="22313"/>
                </a:cubicBezTo>
                <a:cubicBezTo>
                  <a:pt x="105193" y="24497"/>
                  <a:pt x="92684" y="36816"/>
                  <a:pt x="88493" y="40994"/>
                </a:cubicBezTo>
                <a:cubicBezTo>
                  <a:pt x="77242" y="52259"/>
                  <a:pt x="62687" y="63245"/>
                  <a:pt x="49606" y="72097"/>
                </a:cubicBezTo>
                <a:cubicBezTo>
                  <a:pt x="45746" y="74726"/>
                  <a:pt x="32258" y="82447"/>
                  <a:pt x="27877" y="84390"/>
                </a:cubicBezTo>
                <a:cubicBezTo>
                  <a:pt x="19634" y="88048"/>
                  <a:pt x="12370" y="85991"/>
                  <a:pt x="8801" y="83578"/>
                </a:cubicBezTo>
                <a:cubicBezTo>
                  <a:pt x="6312" y="81901"/>
                  <a:pt x="4585" y="79729"/>
                  <a:pt x="3518" y="77354"/>
                </a:cubicBezTo>
                <a:cubicBezTo>
                  <a:pt x="1385" y="72706"/>
                  <a:pt x="0" y="64007"/>
                  <a:pt x="10567" y="57098"/>
                </a:cubicBezTo>
                <a:cubicBezTo>
                  <a:pt x="13919" y="54914"/>
                  <a:pt x="17412" y="52971"/>
                  <a:pt x="20841" y="50926"/>
                </a:cubicBezTo>
                <a:cubicBezTo>
                  <a:pt x="24956" y="48462"/>
                  <a:pt x="29883" y="48475"/>
                  <a:pt x="33846" y="50532"/>
                </a:cubicBezTo>
                <a:lnTo>
                  <a:pt x="34646" y="50011"/>
                </a:lnTo>
                <a:cubicBezTo>
                  <a:pt x="46393" y="42048"/>
                  <a:pt x="59525" y="32231"/>
                  <a:pt x="69634" y="22135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6" name="Freeform 3566"/>
          <p:cNvSpPr/>
          <p:nvPr/>
        </p:nvSpPr>
        <p:spPr>
          <a:xfrm rot="0" flipH="0" flipV="0">
            <a:off x="7702959" y="11178092"/>
            <a:ext cx="510806" cy="287387"/>
          </a:xfrm>
          <a:custGeom>
            <a:pathLst>
              <a:path w="510806" h="287387">
                <a:moveTo>
                  <a:pt x="416064" y="122745"/>
                </a:moveTo>
                <a:cubicBezTo>
                  <a:pt x="415912" y="125691"/>
                  <a:pt x="414782" y="128612"/>
                  <a:pt x="412661" y="130961"/>
                </a:cubicBezTo>
                <a:cubicBezTo>
                  <a:pt x="392519" y="153339"/>
                  <a:pt x="367703" y="173672"/>
                  <a:pt x="339572" y="185381"/>
                </a:cubicBezTo>
                <a:cubicBezTo>
                  <a:pt x="325907" y="191058"/>
                  <a:pt x="311442" y="194588"/>
                  <a:pt x="297764" y="200456"/>
                </a:cubicBezTo>
                <a:cubicBezTo>
                  <a:pt x="252539" y="219836"/>
                  <a:pt x="206591" y="236282"/>
                  <a:pt x="160642" y="253834"/>
                </a:cubicBezTo>
                <a:cubicBezTo>
                  <a:pt x="128816" y="265988"/>
                  <a:pt x="95529" y="276554"/>
                  <a:pt x="61989" y="283006"/>
                </a:cubicBezTo>
                <a:cubicBezTo>
                  <a:pt x="51955" y="284936"/>
                  <a:pt x="41630" y="286409"/>
                  <a:pt x="31420" y="287095"/>
                </a:cubicBezTo>
                <a:cubicBezTo>
                  <a:pt x="27419" y="287387"/>
                  <a:pt x="23279" y="287133"/>
                  <a:pt x="19266" y="287133"/>
                </a:cubicBezTo>
                <a:cubicBezTo>
                  <a:pt x="17869" y="287133"/>
                  <a:pt x="11925" y="286663"/>
                  <a:pt x="10922" y="286448"/>
                </a:cubicBezTo>
                <a:cubicBezTo>
                  <a:pt x="6566" y="285495"/>
                  <a:pt x="4534" y="283184"/>
                  <a:pt x="3784" y="282358"/>
                </a:cubicBezTo>
                <a:cubicBezTo>
                  <a:pt x="622" y="278904"/>
                  <a:pt x="0" y="275208"/>
                  <a:pt x="394" y="271868"/>
                </a:cubicBezTo>
                <a:cubicBezTo>
                  <a:pt x="711" y="268998"/>
                  <a:pt x="1854" y="265721"/>
                  <a:pt x="5308" y="262940"/>
                </a:cubicBezTo>
                <a:cubicBezTo>
                  <a:pt x="19621" y="251497"/>
                  <a:pt x="44069" y="245096"/>
                  <a:pt x="61188" y="239864"/>
                </a:cubicBezTo>
                <a:cubicBezTo>
                  <a:pt x="82969" y="233184"/>
                  <a:pt x="104508" y="225272"/>
                  <a:pt x="126073" y="217931"/>
                </a:cubicBezTo>
                <a:cubicBezTo>
                  <a:pt x="164528" y="204837"/>
                  <a:pt x="204368" y="194576"/>
                  <a:pt x="242227" y="179666"/>
                </a:cubicBezTo>
                <a:cubicBezTo>
                  <a:pt x="270611" y="168490"/>
                  <a:pt x="299047" y="153898"/>
                  <a:pt x="326047" y="139636"/>
                </a:cubicBezTo>
                <a:cubicBezTo>
                  <a:pt x="367754" y="117640"/>
                  <a:pt x="411988" y="100863"/>
                  <a:pt x="445629" y="67221"/>
                </a:cubicBezTo>
                <a:cubicBezTo>
                  <a:pt x="455446" y="57404"/>
                  <a:pt x="467181" y="45491"/>
                  <a:pt x="473404" y="33058"/>
                </a:cubicBezTo>
                <a:cubicBezTo>
                  <a:pt x="477227" y="25400"/>
                  <a:pt x="483577" y="11125"/>
                  <a:pt x="484999" y="8357"/>
                </a:cubicBezTo>
                <a:cubicBezTo>
                  <a:pt x="489279" y="0"/>
                  <a:pt x="497064" y="610"/>
                  <a:pt x="497763" y="635"/>
                </a:cubicBezTo>
                <a:cubicBezTo>
                  <a:pt x="505116" y="965"/>
                  <a:pt x="510806" y="7214"/>
                  <a:pt x="510475" y="14567"/>
                </a:cubicBezTo>
                <a:cubicBezTo>
                  <a:pt x="510374" y="16815"/>
                  <a:pt x="509726" y="18898"/>
                  <a:pt x="508659" y="20714"/>
                </a:cubicBezTo>
                <a:cubicBezTo>
                  <a:pt x="507796" y="22619"/>
                  <a:pt x="500823" y="37871"/>
                  <a:pt x="497267" y="44996"/>
                </a:cubicBezTo>
                <a:cubicBezTo>
                  <a:pt x="489850" y="59842"/>
                  <a:pt x="476198" y="74371"/>
                  <a:pt x="464489" y="86081"/>
                </a:cubicBezTo>
                <a:cubicBezTo>
                  <a:pt x="449871" y="100711"/>
                  <a:pt x="433424" y="112420"/>
                  <a:pt x="416064" y="12274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 rot="0" flipH="0" flipV="0">
            <a:off x="5689408" y="11028174"/>
            <a:ext cx="511745" cy="388454"/>
          </a:xfrm>
          <a:custGeom>
            <a:pathLst>
              <a:path w="511745" h="388454">
                <a:moveTo>
                  <a:pt x="23126" y="27457"/>
                </a:moveTo>
                <a:lnTo>
                  <a:pt x="22580" y="27660"/>
                </a:lnTo>
                <a:cubicBezTo>
                  <a:pt x="22771" y="27596"/>
                  <a:pt x="22949" y="27520"/>
                  <a:pt x="23126" y="27457"/>
                </a:cubicBezTo>
                <a:moveTo>
                  <a:pt x="7213" y="34365"/>
                </a:moveTo>
                <a:cubicBezTo>
                  <a:pt x="5981" y="31749"/>
                  <a:pt x="5029" y="29349"/>
                  <a:pt x="4381" y="27254"/>
                </a:cubicBezTo>
                <a:cubicBezTo>
                  <a:pt x="0" y="12891"/>
                  <a:pt x="6490" y="4839"/>
                  <a:pt x="14287" y="2299"/>
                </a:cubicBezTo>
                <a:cubicBezTo>
                  <a:pt x="21285" y="0"/>
                  <a:pt x="28828" y="3835"/>
                  <a:pt x="31114" y="10821"/>
                </a:cubicBezTo>
                <a:cubicBezTo>
                  <a:pt x="32206" y="14161"/>
                  <a:pt x="31901" y="17640"/>
                  <a:pt x="30530" y="20587"/>
                </a:cubicBezTo>
                <a:cubicBezTo>
                  <a:pt x="31838" y="23686"/>
                  <a:pt x="34403" y="29514"/>
                  <a:pt x="37032" y="34022"/>
                </a:cubicBezTo>
                <a:cubicBezTo>
                  <a:pt x="48551" y="53758"/>
                  <a:pt x="68541" y="80111"/>
                  <a:pt x="80377" y="93763"/>
                </a:cubicBezTo>
                <a:cubicBezTo>
                  <a:pt x="148767" y="172668"/>
                  <a:pt x="253491" y="225297"/>
                  <a:pt x="346137" y="269176"/>
                </a:cubicBezTo>
                <a:cubicBezTo>
                  <a:pt x="372350" y="281596"/>
                  <a:pt x="399693" y="289915"/>
                  <a:pt x="425677" y="302894"/>
                </a:cubicBezTo>
                <a:cubicBezTo>
                  <a:pt x="426668" y="303402"/>
                  <a:pt x="459180" y="323405"/>
                  <a:pt x="464755" y="327710"/>
                </a:cubicBezTo>
                <a:cubicBezTo>
                  <a:pt x="473569" y="334517"/>
                  <a:pt x="469975" y="343610"/>
                  <a:pt x="469340" y="344880"/>
                </a:cubicBezTo>
                <a:cubicBezTo>
                  <a:pt x="468946" y="345655"/>
                  <a:pt x="468514" y="346404"/>
                  <a:pt x="467981" y="347116"/>
                </a:cubicBezTo>
                <a:cubicBezTo>
                  <a:pt x="482015" y="351091"/>
                  <a:pt x="494880" y="356082"/>
                  <a:pt x="505052" y="362863"/>
                </a:cubicBezTo>
                <a:cubicBezTo>
                  <a:pt x="510666" y="366597"/>
                  <a:pt x="511275" y="371144"/>
                  <a:pt x="511428" y="373608"/>
                </a:cubicBezTo>
                <a:cubicBezTo>
                  <a:pt x="511745" y="378256"/>
                  <a:pt x="510221" y="382917"/>
                  <a:pt x="504824" y="386155"/>
                </a:cubicBezTo>
                <a:cubicBezTo>
                  <a:pt x="503490" y="386968"/>
                  <a:pt x="501014" y="388073"/>
                  <a:pt x="497534" y="388263"/>
                </a:cubicBezTo>
                <a:cubicBezTo>
                  <a:pt x="494169" y="388454"/>
                  <a:pt x="487514" y="387629"/>
                  <a:pt x="484580" y="386790"/>
                </a:cubicBezTo>
                <a:cubicBezTo>
                  <a:pt x="472236" y="383272"/>
                  <a:pt x="452868" y="374776"/>
                  <a:pt x="441578" y="370204"/>
                </a:cubicBezTo>
                <a:cubicBezTo>
                  <a:pt x="437844" y="368680"/>
                  <a:pt x="434174" y="367156"/>
                  <a:pt x="430567" y="365619"/>
                </a:cubicBezTo>
                <a:cubicBezTo>
                  <a:pt x="412876" y="361822"/>
                  <a:pt x="395426" y="358190"/>
                  <a:pt x="381367" y="352831"/>
                </a:cubicBezTo>
                <a:cubicBezTo>
                  <a:pt x="249046" y="302424"/>
                  <a:pt x="96786" y="228282"/>
                  <a:pt x="30149" y="95021"/>
                </a:cubicBezTo>
                <a:cubicBezTo>
                  <a:pt x="26986" y="88696"/>
                  <a:pt x="18402" y="79768"/>
                  <a:pt x="12179" y="71056"/>
                </a:cubicBezTo>
                <a:cubicBezTo>
                  <a:pt x="5842" y="62166"/>
                  <a:pt x="1854" y="53123"/>
                  <a:pt x="1854" y="46062"/>
                </a:cubicBezTo>
                <a:cubicBezTo>
                  <a:pt x="1854" y="39128"/>
                  <a:pt x="5232" y="35978"/>
                  <a:pt x="7061" y="3448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 rot="0" flipH="0" flipV="0">
            <a:off x="5687999" y="11007098"/>
            <a:ext cx="814311" cy="511733"/>
          </a:xfrm>
          <a:custGeom>
            <a:pathLst>
              <a:path w="814311" h="511733">
                <a:moveTo>
                  <a:pt x="2235" y="20193"/>
                </a:moveTo>
                <a:cubicBezTo>
                  <a:pt x="0" y="15050"/>
                  <a:pt x="1181" y="8814"/>
                  <a:pt x="5613" y="4890"/>
                </a:cubicBezTo>
                <a:cubicBezTo>
                  <a:pt x="11112" y="0"/>
                  <a:pt x="19545" y="496"/>
                  <a:pt x="24434" y="5995"/>
                </a:cubicBezTo>
                <a:cubicBezTo>
                  <a:pt x="25679" y="7379"/>
                  <a:pt x="27012" y="9475"/>
                  <a:pt x="27850" y="12332"/>
                </a:cubicBezTo>
                <a:cubicBezTo>
                  <a:pt x="28435" y="14339"/>
                  <a:pt x="29120" y="19927"/>
                  <a:pt x="29336" y="21589"/>
                </a:cubicBezTo>
                <a:cubicBezTo>
                  <a:pt x="35839" y="33540"/>
                  <a:pt x="42760" y="46405"/>
                  <a:pt x="51053" y="57073"/>
                </a:cubicBezTo>
                <a:cubicBezTo>
                  <a:pt x="76758" y="90131"/>
                  <a:pt x="123456" y="128447"/>
                  <a:pt x="155447" y="157429"/>
                </a:cubicBezTo>
                <a:cubicBezTo>
                  <a:pt x="249681" y="242747"/>
                  <a:pt x="367207" y="291795"/>
                  <a:pt x="482231" y="341096"/>
                </a:cubicBezTo>
                <a:cubicBezTo>
                  <a:pt x="550024" y="370154"/>
                  <a:pt x="616318" y="407619"/>
                  <a:pt x="685609" y="432663"/>
                </a:cubicBezTo>
                <a:cubicBezTo>
                  <a:pt x="724331" y="446646"/>
                  <a:pt x="764057" y="457225"/>
                  <a:pt x="803046" y="470230"/>
                </a:cubicBezTo>
                <a:cubicBezTo>
                  <a:pt x="814311" y="473976"/>
                  <a:pt x="812837" y="483425"/>
                  <a:pt x="812507" y="485394"/>
                </a:cubicBezTo>
                <a:cubicBezTo>
                  <a:pt x="811974" y="488569"/>
                  <a:pt x="810247" y="493890"/>
                  <a:pt x="803058" y="496023"/>
                </a:cubicBezTo>
                <a:cubicBezTo>
                  <a:pt x="802233" y="496265"/>
                  <a:pt x="800518" y="496658"/>
                  <a:pt x="798156" y="496658"/>
                </a:cubicBezTo>
                <a:cubicBezTo>
                  <a:pt x="796010" y="496646"/>
                  <a:pt x="791616" y="496277"/>
                  <a:pt x="789673" y="496201"/>
                </a:cubicBezTo>
                <a:cubicBezTo>
                  <a:pt x="780618" y="495858"/>
                  <a:pt x="775614" y="495414"/>
                  <a:pt x="768730" y="494461"/>
                </a:cubicBezTo>
                <a:cubicBezTo>
                  <a:pt x="769111" y="496316"/>
                  <a:pt x="769086" y="498284"/>
                  <a:pt x="768591" y="500252"/>
                </a:cubicBezTo>
                <a:cubicBezTo>
                  <a:pt x="766800" y="507377"/>
                  <a:pt x="759561" y="511733"/>
                  <a:pt x="752411" y="509943"/>
                </a:cubicBezTo>
                <a:cubicBezTo>
                  <a:pt x="711237" y="499656"/>
                  <a:pt x="672007" y="481164"/>
                  <a:pt x="632434" y="466331"/>
                </a:cubicBezTo>
                <a:cubicBezTo>
                  <a:pt x="581659" y="447294"/>
                  <a:pt x="528383" y="434174"/>
                  <a:pt x="481215" y="406463"/>
                </a:cubicBezTo>
                <a:cubicBezTo>
                  <a:pt x="475729" y="403237"/>
                  <a:pt x="428167" y="377063"/>
                  <a:pt x="409358" y="363969"/>
                </a:cubicBezTo>
                <a:cubicBezTo>
                  <a:pt x="403770" y="360083"/>
                  <a:pt x="400176" y="356615"/>
                  <a:pt x="398843" y="354711"/>
                </a:cubicBezTo>
                <a:cubicBezTo>
                  <a:pt x="396595" y="351459"/>
                  <a:pt x="396125" y="348475"/>
                  <a:pt x="396125" y="346290"/>
                </a:cubicBezTo>
                <a:cubicBezTo>
                  <a:pt x="396125" y="341528"/>
                  <a:pt x="398094" y="337947"/>
                  <a:pt x="401789" y="335356"/>
                </a:cubicBezTo>
                <a:cubicBezTo>
                  <a:pt x="307441" y="293700"/>
                  <a:pt x="214909" y="247256"/>
                  <a:pt x="137540" y="177203"/>
                </a:cubicBezTo>
                <a:cubicBezTo>
                  <a:pt x="104520" y="147307"/>
                  <a:pt x="56514" y="107569"/>
                  <a:pt x="29997" y="73456"/>
                </a:cubicBezTo>
                <a:cubicBezTo>
                  <a:pt x="20561" y="61341"/>
                  <a:pt x="12623" y="46685"/>
                  <a:pt x="5257" y="33185"/>
                </a:cubicBezTo>
                <a:cubicBezTo>
                  <a:pt x="4394" y="31584"/>
                  <a:pt x="3555" y="29273"/>
                  <a:pt x="3073" y="26517"/>
                </a:cubicBezTo>
                <a:cubicBezTo>
                  <a:pt x="2781" y="24790"/>
                  <a:pt x="2400" y="21526"/>
                  <a:pt x="2235" y="2019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9" name="Freeform 3569"/>
          <p:cNvSpPr/>
          <p:nvPr/>
        </p:nvSpPr>
        <p:spPr>
          <a:xfrm rot="0" flipH="0" flipV="0">
            <a:off x="6348296" y="11460214"/>
            <a:ext cx="414108" cy="134809"/>
          </a:xfrm>
          <a:custGeom>
            <a:pathLst>
              <a:path w="414108" h="134809">
                <a:moveTo>
                  <a:pt x="25666" y="7670"/>
                </a:moveTo>
                <a:lnTo>
                  <a:pt x="25704" y="7720"/>
                </a:lnTo>
                <a:lnTo>
                  <a:pt x="25678" y="7695"/>
                </a:lnTo>
                <a:close/>
                <a:moveTo>
                  <a:pt x="25894" y="8063"/>
                </a:moveTo>
                <a:cubicBezTo>
                  <a:pt x="27177" y="10425"/>
                  <a:pt x="27761" y="13169"/>
                  <a:pt x="27431" y="15988"/>
                </a:cubicBezTo>
                <a:cubicBezTo>
                  <a:pt x="27710" y="13740"/>
                  <a:pt x="27532" y="10997"/>
                  <a:pt x="25894" y="8063"/>
                </a:cubicBezTo>
                <a:moveTo>
                  <a:pt x="322744" y="75373"/>
                </a:moveTo>
                <a:cubicBezTo>
                  <a:pt x="325195" y="75106"/>
                  <a:pt x="327760" y="75513"/>
                  <a:pt x="330148" y="76707"/>
                </a:cubicBezTo>
                <a:cubicBezTo>
                  <a:pt x="327227" y="75246"/>
                  <a:pt x="324687" y="75106"/>
                  <a:pt x="322744" y="75373"/>
                </a:cubicBezTo>
                <a:moveTo>
                  <a:pt x="337717" y="90435"/>
                </a:moveTo>
                <a:cubicBezTo>
                  <a:pt x="348258" y="92823"/>
                  <a:pt x="371791" y="96303"/>
                  <a:pt x="388174" y="100976"/>
                </a:cubicBezTo>
                <a:cubicBezTo>
                  <a:pt x="398334" y="103872"/>
                  <a:pt x="406157" y="107796"/>
                  <a:pt x="409752" y="111390"/>
                </a:cubicBezTo>
                <a:cubicBezTo>
                  <a:pt x="413943" y="115581"/>
                  <a:pt x="414108" y="119950"/>
                  <a:pt x="413498" y="123303"/>
                </a:cubicBezTo>
                <a:cubicBezTo>
                  <a:pt x="412990" y="126122"/>
                  <a:pt x="411034" y="133006"/>
                  <a:pt x="401840" y="134314"/>
                </a:cubicBezTo>
                <a:cubicBezTo>
                  <a:pt x="398347" y="134809"/>
                  <a:pt x="374788" y="132168"/>
                  <a:pt x="363549" y="130948"/>
                </a:cubicBezTo>
                <a:cubicBezTo>
                  <a:pt x="336879" y="128053"/>
                  <a:pt x="310730" y="123735"/>
                  <a:pt x="284517" y="118172"/>
                </a:cubicBezTo>
                <a:cubicBezTo>
                  <a:pt x="211708" y="102729"/>
                  <a:pt x="139966" y="75602"/>
                  <a:pt x="69989" y="50151"/>
                </a:cubicBezTo>
                <a:cubicBezTo>
                  <a:pt x="66928" y="49046"/>
                  <a:pt x="19558" y="31672"/>
                  <a:pt x="10236" y="27456"/>
                </a:cubicBezTo>
                <a:cubicBezTo>
                  <a:pt x="0" y="22821"/>
                  <a:pt x="863" y="13118"/>
                  <a:pt x="1054" y="12089"/>
                </a:cubicBezTo>
                <a:cubicBezTo>
                  <a:pt x="2349" y="4838"/>
                  <a:pt x="9284" y="0"/>
                  <a:pt x="16522" y="1308"/>
                </a:cubicBezTo>
                <a:cubicBezTo>
                  <a:pt x="18313" y="1625"/>
                  <a:pt x="19964" y="2286"/>
                  <a:pt x="21387" y="3213"/>
                </a:cubicBezTo>
                <a:cubicBezTo>
                  <a:pt x="26199" y="5372"/>
                  <a:pt x="40486" y="10781"/>
                  <a:pt x="53669" y="15696"/>
                </a:cubicBezTo>
                <a:cubicBezTo>
                  <a:pt x="54202" y="14883"/>
                  <a:pt x="54875" y="14083"/>
                  <a:pt x="55688" y="13257"/>
                </a:cubicBezTo>
                <a:cubicBezTo>
                  <a:pt x="59727" y="9232"/>
                  <a:pt x="67436" y="6286"/>
                  <a:pt x="77266" y="6134"/>
                </a:cubicBezTo>
                <a:cubicBezTo>
                  <a:pt x="90867" y="5918"/>
                  <a:pt x="109955" y="10121"/>
                  <a:pt x="116458" y="11060"/>
                </a:cubicBezTo>
                <a:cubicBezTo>
                  <a:pt x="164515" y="17931"/>
                  <a:pt x="211352" y="36752"/>
                  <a:pt x="257085" y="52462"/>
                </a:cubicBezTo>
                <a:cubicBezTo>
                  <a:pt x="271918" y="57581"/>
                  <a:pt x="286930" y="61238"/>
                  <a:pt x="302005" y="65620"/>
                </a:cubicBezTo>
                <a:cubicBezTo>
                  <a:pt x="324497" y="72185"/>
                  <a:pt x="332002" y="77507"/>
                  <a:pt x="333209" y="78561"/>
                </a:cubicBezTo>
                <a:cubicBezTo>
                  <a:pt x="338797" y="83527"/>
                  <a:pt x="337946" y="88784"/>
                  <a:pt x="337717" y="9043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0" name="Freeform 3570"/>
          <p:cNvSpPr/>
          <p:nvPr/>
        </p:nvSpPr>
        <p:spPr>
          <a:xfrm rot="0" flipH="0" flipV="0">
            <a:off x="6442796" y="11467029"/>
            <a:ext cx="572502" cy="202170"/>
          </a:xfrm>
          <a:custGeom>
            <a:pathLst>
              <a:path w="572502" h="202170">
                <a:moveTo>
                  <a:pt x="21208" y="29641"/>
                </a:moveTo>
                <a:cubicBezTo>
                  <a:pt x="17145" y="31672"/>
                  <a:pt x="12141" y="31584"/>
                  <a:pt x="8039" y="28968"/>
                </a:cubicBezTo>
                <a:cubicBezTo>
                  <a:pt x="1828" y="25031"/>
                  <a:pt x="0" y="16764"/>
                  <a:pt x="3949" y="10566"/>
                </a:cubicBezTo>
                <a:cubicBezTo>
                  <a:pt x="9321" y="2108"/>
                  <a:pt x="16840" y="0"/>
                  <a:pt x="26008" y="2565"/>
                </a:cubicBezTo>
                <a:cubicBezTo>
                  <a:pt x="29805" y="3619"/>
                  <a:pt x="34212" y="5981"/>
                  <a:pt x="38683" y="8788"/>
                </a:cubicBezTo>
                <a:cubicBezTo>
                  <a:pt x="42213" y="11011"/>
                  <a:pt x="45718" y="13932"/>
                  <a:pt x="48919" y="14643"/>
                </a:cubicBezTo>
                <a:cubicBezTo>
                  <a:pt x="66927" y="18694"/>
                  <a:pt x="84250" y="21488"/>
                  <a:pt x="102424" y="24092"/>
                </a:cubicBezTo>
                <a:cubicBezTo>
                  <a:pt x="130643" y="28118"/>
                  <a:pt x="158533" y="39572"/>
                  <a:pt x="185685" y="47878"/>
                </a:cubicBezTo>
                <a:cubicBezTo>
                  <a:pt x="250608" y="67702"/>
                  <a:pt x="315746" y="86854"/>
                  <a:pt x="380541" y="107580"/>
                </a:cubicBezTo>
                <a:cubicBezTo>
                  <a:pt x="419619" y="120090"/>
                  <a:pt x="460920" y="126796"/>
                  <a:pt x="500975" y="135508"/>
                </a:cubicBezTo>
                <a:cubicBezTo>
                  <a:pt x="513218" y="138175"/>
                  <a:pt x="525334" y="141629"/>
                  <a:pt x="537653" y="144106"/>
                </a:cubicBezTo>
                <a:cubicBezTo>
                  <a:pt x="547356" y="146036"/>
                  <a:pt x="546721" y="145630"/>
                  <a:pt x="555966" y="148284"/>
                </a:cubicBezTo>
                <a:cubicBezTo>
                  <a:pt x="558176" y="148906"/>
                  <a:pt x="563244" y="150532"/>
                  <a:pt x="564818" y="151472"/>
                </a:cubicBezTo>
                <a:cubicBezTo>
                  <a:pt x="566596" y="152564"/>
                  <a:pt x="567790" y="153770"/>
                  <a:pt x="568577" y="154761"/>
                </a:cubicBezTo>
                <a:cubicBezTo>
                  <a:pt x="572502" y="159663"/>
                  <a:pt x="572299" y="164540"/>
                  <a:pt x="570305" y="168845"/>
                </a:cubicBezTo>
                <a:cubicBezTo>
                  <a:pt x="569365" y="170877"/>
                  <a:pt x="567473" y="174484"/>
                  <a:pt x="561885" y="176160"/>
                </a:cubicBezTo>
                <a:cubicBezTo>
                  <a:pt x="566038" y="180415"/>
                  <a:pt x="566076" y="184555"/>
                  <a:pt x="565834" y="187133"/>
                </a:cubicBezTo>
                <a:cubicBezTo>
                  <a:pt x="565441" y="191235"/>
                  <a:pt x="563561" y="194956"/>
                  <a:pt x="559205" y="197535"/>
                </a:cubicBezTo>
                <a:cubicBezTo>
                  <a:pt x="557757" y="198385"/>
                  <a:pt x="555255" y="199465"/>
                  <a:pt x="551801" y="199516"/>
                </a:cubicBezTo>
                <a:lnTo>
                  <a:pt x="551318" y="199503"/>
                </a:lnTo>
                <a:cubicBezTo>
                  <a:pt x="548829" y="201256"/>
                  <a:pt x="545730" y="202170"/>
                  <a:pt x="542466" y="201878"/>
                </a:cubicBezTo>
                <a:cubicBezTo>
                  <a:pt x="513561" y="199236"/>
                  <a:pt x="485901" y="185901"/>
                  <a:pt x="458608" y="176656"/>
                </a:cubicBezTo>
                <a:cubicBezTo>
                  <a:pt x="446962" y="173760"/>
                  <a:pt x="435355" y="170699"/>
                  <a:pt x="423747" y="167601"/>
                </a:cubicBezTo>
                <a:cubicBezTo>
                  <a:pt x="376769" y="159384"/>
                  <a:pt x="330999" y="148652"/>
                  <a:pt x="307529" y="141718"/>
                </a:cubicBezTo>
                <a:cubicBezTo>
                  <a:pt x="298893" y="139165"/>
                  <a:pt x="289533" y="134581"/>
                  <a:pt x="279945" y="129907"/>
                </a:cubicBezTo>
                <a:cubicBezTo>
                  <a:pt x="276503" y="128866"/>
                  <a:pt x="273048" y="127812"/>
                  <a:pt x="269607" y="126732"/>
                </a:cubicBezTo>
                <a:cubicBezTo>
                  <a:pt x="257186" y="122782"/>
                  <a:pt x="257885" y="122033"/>
                  <a:pt x="245858" y="118033"/>
                </a:cubicBezTo>
                <a:cubicBezTo>
                  <a:pt x="244016" y="117410"/>
                  <a:pt x="238987" y="116750"/>
                  <a:pt x="238314" y="116521"/>
                </a:cubicBezTo>
                <a:cubicBezTo>
                  <a:pt x="229170" y="113410"/>
                  <a:pt x="229107" y="105574"/>
                  <a:pt x="229195" y="103326"/>
                </a:cubicBezTo>
                <a:cubicBezTo>
                  <a:pt x="229246" y="102386"/>
                  <a:pt x="229780" y="94195"/>
                  <a:pt x="237336" y="91401"/>
                </a:cubicBezTo>
                <a:cubicBezTo>
                  <a:pt x="217499" y="85419"/>
                  <a:pt x="197674" y="79437"/>
                  <a:pt x="177887" y="73379"/>
                </a:cubicBezTo>
                <a:cubicBezTo>
                  <a:pt x="152043" y="65480"/>
                  <a:pt x="125525" y="54329"/>
                  <a:pt x="98665" y="50507"/>
                </a:cubicBezTo>
                <a:cubicBezTo>
                  <a:pt x="79767" y="47801"/>
                  <a:pt x="61771" y="44868"/>
                  <a:pt x="43064" y="40677"/>
                </a:cubicBezTo>
                <a:cubicBezTo>
                  <a:pt x="38886" y="39737"/>
                  <a:pt x="34174" y="37413"/>
                  <a:pt x="29501" y="34555"/>
                </a:cubicBezTo>
                <a:cubicBezTo>
                  <a:pt x="27126" y="33082"/>
                  <a:pt x="23557" y="30987"/>
                  <a:pt x="21208" y="2964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Freeform 3571"/>
          <p:cNvSpPr/>
          <p:nvPr/>
        </p:nvSpPr>
        <p:spPr>
          <a:xfrm rot="0" flipH="0" flipV="0">
            <a:off x="7192565" y="8284243"/>
            <a:ext cx="311035" cy="311276"/>
          </a:xfrm>
          <a:custGeom>
            <a:pathLst>
              <a:path w="311035" h="311276">
                <a:moveTo>
                  <a:pt x="12319" y="16802"/>
                </a:moveTo>
                <a:cubicBezTo>
                  <a:pt x="12433" y="16764"/>
                  <a:pt x="12560" y="16714"/>
                  <a:pt x="12661" y="16663"/>
                </a:cubicBezTo>
                <a:close/>
                <a:moveTo>
                  <a:pt x="12193" y="16840"/>
                </a:moveTo>
                <a:lnTo>
                  <a:pt x="11989" y="16916"/>
                </a:lnTo>
                <a:lnTo>
                  <a:pt x="12066" y="16890"/>
                </a:lnTo>
                <a:close/>
                <a:moveTo>
                  <a:pt x="2909" y="13983"/>
                </a:moveTo>
                <a:cubicBezTo>
                  <a:pt x="2515" y="13450"/>
                  <a:pt x="2159" y="12865"/>
                  <a:pt x="1906" y="12230"/>
                </a:cubicBezTo>
                <a:cubicBezTo>
                  <a:pt x="153" y="8040"/>
                  <a:pt x="2134" y="3201"/>
                  <a:pt x="6325" y="1461"/>
                </a:cubicBezTo>
                <a:cubicBezTo>
                  <a:pt x="9830" y="0"/>
                  <a:pt x="12471" y="547"/>
                  <a:pt x="14338" y="1372"/>
                </a:cubicBezTo>
                <a:cubicBezTo>
                  <a:pt x="16332" y="2248"/>
                  <a:pt x="17957" y="3747"/>
                  <a:pt x="18999" y="5982"/>
                </a:cubicBezTo>
                <a:cubicBezTo>
                  <a:pt x="19824" y="7760"/>
                  <a:pt x="20307" y="10986"/>
                  <a:pt x="19583" y="14948"/>
                </a:cubicBezTo>
                <a:cubicBezTo>
                  <a:pt x="18897" y="18732"/>
                  <a:pt x="16979" y="24079"/>
                  <a:pt x="16878" y="27114"/>
                </a:cubicBezTo>
                <a:cubicBezTo>
                  <a:pt x="16497" y="38671"/>
                  <a:pt x="16611" y="51282"/>
                  <a:pt x="18021" y="62877"/>
                </a:cubicBezTo>
                <a:cubicBezTo>
                  <a:pt x="23164" y="105333"/>
                  <a:pt x="37122" y="153619"/>
                  <a:pt x="57683" y="191325"/>
                </a:cubicBezTo>
                <a:cubicBezTo>
                  <a:pt x="105105" y="278269"/>
                  <a:pt x="214172" y="294449"/>
                  <a:pt x="301967" y="288594"/>
                </a:cubicBezTo>
                <a:cubicBezTo>
                  <a:pt x="306501" y="288289"/>
                  <a:pt x="310438" y="291731"/>
                  <a:pt x="310730" y="296265"/>
                </a:cubicBezTo>
                <a:cubicBezTo>
                  <a:pt x="311035" y="300799"/>
                  <a:pt x="307594" y="304723"/>
                  <a:pt x="303060" y="305028"/>
                </a:cubicBezTo>
                <a:cubicBezTo>
                  <a:pt x="209384" y="311276"/>
                  <a:pt x="93814" y="291985"/>
                  <a:pt x="43230" y="199212"/>
                </a:cubicBezTo>
                <a:cubicBezTo>
                  <a:pt x="21704" y="159765"/>
                  <a:pt x="7049" y="109270"/>
                  <a:pt x="1664" y="64858"/>
                </a:cubicBezTo>
                <a:cubicBezTo>
                  <a:pt x="153" y="52438"/>
                  <a:pt x="0" y="38938"/>
                  <a:pt x="420" y="26568"/>
                </a:cubicBezTo>
                <a:cubicBezTo>
                  <a:pt x="483" y="24040"/>
                  <a:pt x="1372" y="20294"/>
                  <a:pt x="2299" y="16625"/>
                </a:cubicBezTo>
                <a:cubicBezTo>
                  <a:pt x="2502" y="15837"/>
                  <a:pt x="2706" y="14885"/>
                  <a:pt x="2909" y="139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2" name="Freeform 3572"/>
          <p:cNvSpPr/>
          <p:nvPr/>
        </p:nvSpPr>
        <p:spPr>
          <a:xfrm rot="0" flipH="0" flipV="0">
            <a:off x="7237932" y="8377708"/>
            <a:ext cx="127825" cy="152869"/>
          </a:xfrm>
          <a:custGeom>
            <a:pathLst>
              <a:path w="127825" h="152869">
                <a:moveTo>
                  <a:pt x="18110" y="10147"/>
                </a:moveTo>
                <a:cubicBezTo>
                  <a:pt x="19087" y="12839"/>
                  <a:pt x="20802" y="17208"/>
                  <a:pt x="21653" y="19202"/>
                </a:cubicBezTo>
                <a:cubicBezTo>
                  <a:pt x="26060" y="29463"/>
                  <a:pt x="32511" y="37807"/>
                  <a:pt x="39153" y="46697"/>
                </a:cubicBezTo>
                <a:cubicBezTo>
                  <a:pt x="65481" y="81863"/>
                  <a:pt x="89420" y="108940"/>
                  <a:pt x="123799" y="137261"/>
                </a:cubicBezTo>
                <a:cubicBezTo>
                  <a:pt x="127330" y="140144"/>
                  <a:pt x="127825" y="145351"/>
                  <a:pt x="124929" y="148856"/>
                </a:cubicBezTo>
                <a:cubicBezTo>
                  <a:pt x="122046" y="152361"/>
                  <a:pt x="116839" y="152869"/>
                  <a:pt x="113334" y="149974"/>
                </a:cubicBezTo>
                <a:cubicBezTo>
                  <a:pt x="77863" y="120764"/>
                  <a:pt x="53123" y="92862"/>
                  <a:pt x="25958" y="56565"/>
                </a:cubicBezTo>
                <a:cubicBezTo>
                  <a:pt x="18516" y="46621"/>
                  <a:pt x="11443" y="37185"/>
                  <a:pt x="6515" y="25704"/>
                </a:cubicBezTo>
                <a:cubicBezTo>
                  <a:pt x="5118" y="22427"/>
                  <a:pt x="1855" y="13791"/>
                  <a:pt x="1550" y="12534"/>
                </a:cubicBezTo>
                <a:cubicBezTo>
                  <a:pt x="0" y="6084"/>
                  <a:pt x="5157" y="3429"/>
                  <a:pt x="6071" y="3010"/>
                </a:cubicBezTo>
                <a:cubicBezTo>
                  <a:pt x="6490" y="2807"/>
                  <a:pt x="13780" y="0"/>
                  <a:pt x="17387" y="7671"/>
                </a:cubicBezTo>
                <a:cubicBezTo>
                  <a:pt x="17780" y="8471"/>
                  <a:pt x="18009" y="9309"/>
                  <a:pt x="18110" y="101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3" name="Freeform 3573"/>
          <p:cNvSpPr/>
          <p:nvPr/>
        </p:nvSpPr>
        <p:spPr>
          <a:xfrm rot="0" flipH="0" flipV="0">
            <a:off x="7082241" y="8270532"/>
            <a:ext cx="94792" cy="262458"/>
          </a:xfrm>
          <a:custGeom>
            <a:pathLst>
              <a:path w="94792" h="262458">
                <a:moveTo>
                  <a:pt x="37350" y="7023"/>
                </a:moveTo>
                <a:cubicBezTo>
                  <a:pt x="14021" y="95021"/>
                  <a:pt x="0" y="195325"/>
                  <a:pt x="80377" y="259613"/>
                </a:cubicBezTo>
                <a:cubicBezTo>
                  <a:pt x="83920" y="262458"/>
                  <a:pt x="89102" y="261873"/>
                  <a:pt x="91947" y="258330"/>
                </a:cubicBezTo>
                <a:cubicBezTo>
                  <a:pt x="94792" y="254774"/>
                  <a:pt x="94220" y="249593"/>
                  <a:pt x="90664" y="246748"/>
                </a:cubicBezTo>
                <a:cubicBezTo>
                  <a:pt x="15875" y="186918"/>
                  <a:pt x="31572" y="93129"/>
                  <a:pt x="53275" y="11252"/>
                </a:cubicBezTo>
                <a:cubicBezTo>
                  <a:pt x="54444" y="6846"/>
                  <a:pt x="51827" y="2337"/>
                  <a:pt x="47421" y="1169"/>
                </a:cubicBezTo>
                <a:cubicBezTo>
                  <a:pt x="43026" y="0"/>
                  <a:pt x="38518" y="2629"/>
                  <a:pt x="37350" y="70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4" name="Freeform 3574"/>
          <p:cNvSpPr/>
          <p:nvPr/>
        </p:nvSpPr>
        <p:spPr>
          <a:xfrm rot="0" flipH="0" flipV="0">
            <a:off x="7075613" y="8351199"/>
            <a:ext cx="39445" cy="150875"/>
          </a:xfrm>
          <a:custGeom>
            <a:pathLst>
              <a:path w="39445" h="150875">
                <a:moveTo>
                  <a:pt x="13804" y="18326"/>
                </a:moveTo>
                <a:cubicBezTo>
                  <a:pt x="11671" y="18948"/>
                  <a:pt x="9283" y="18706"/>
                  <a:pt x="7226" y="17450"/>
                </a:cubicBezTo>
                <a:cubicBezTo>
                  <a:pt x="9296" y="18706"/>
                  <a:pt x="11468" y="19037"/>
                  <a:pt x="13804" y="18326"/>
                </a:cubicBezTo>
                <a:moveTo>
                  <a:pt x="19290" y="13145"/>
                </a:moveTo>
                <a:cubicBezTo>
                  <a:pt x="18934" y="15418"/>
                  <a:pt x="16521" y="31813"/>
                  <a:pt x="16750" y="44538"/>
                </a:cubicBezTo>
                <a:cubicBezTo>
                  <a:pt x="17423" y="80454"/>
                  <a:pt x="19938" y="107200"/>
                  <a:pt x="37184" y="137375"/>
                </a:cubicBezTo>
                <a:cubicBezTo>
                  <a:pt x="39445" y="141325"/>
                  <a:pt x="38060" y="146354"/>
                  <a:pt x="34124" y="148615"/>
                </a:cubicBezTo>
                <a:cubicBezTo>
                  <a:pt x="30161" y="150875"/>
                  <a:pt x="25145" y="149491"/>
                  <a:pt x="22871" y="145541"/>
                </a:cubicBezTo>
                <a:cubicBezTo>
                  <a:pt x="4153" y="112775"/>
                  <a:pt x="1016" y="83832"/>
                  <a:pt x="292" y="44843"/>
                </a:cubicBezTo>
                <a:cubicBezTo>
                  <a:pt x="0" y="29273"/>
                  <a:pt x="2552" y="12015"/>
                  <a:pt x="3340" y="8890"/>
                </a:cubicBezTo>
                <a:cubicBezTo>
                  <a:pt x="5562" y="0"/>
                  <a:pt x="14819" y="2782"/>
                  <a:pt x="15797" y="3379"/>
                </a:cubicBezTo>
                <a:cubicBezTo>
                  <a:pt x="19188" y="5436"/>
                  <a:pt x="20547" y="9564"/>
                  <a:pt x="19290" y="131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5" name="Freeform 3575"/>
          <p:cNvSpPr/>
          <p:nvPr/>
        </p:nvSpPr>
        <p:spPr>
          <a:xfrm rot="0" flipH="0" flipV="0">
            <a:off x="6958784" y="8564641"/>
            <a:ext cx="559587" cy="519772"/>
          </a:xfrm>
          <a:custGeom>
            <a:pathLst>
              <a:path w="559587" h="519772">
                <a:moveTo>
                  <a:pt x="2057" y="13144"/>
                </a:moveTo>
                <a:cubicBezTo>
                  <a:pt x="3593" y="16179"/>
                  <a:pt x="4431" y="25767"/>
                  <a:pt x="5435" y="38010"/>
                </a:cubicBezTo>
                <a:cubicBezTo>
                  <a:pt x="8038" y="70179"/>
                  <a:pt x="9207" y="119062"/>
                  <a:pt x="10261" y="130949"/>
                </a:cubicBezTo>
                <a:cubicBezTo>
                  <a:pt x="19900" y="240219"/>
                  <a:pt x="17639" y="343204"/>
                  <a:pt x="90918" y="431151"/>
                </a:cubicBezTo>
                <a:cubicBezTo>
                  <a:pt x="112940" y="457567"/>
                  <a:pt x="153885" y="486015"/>
                  <a:pt x="195820" y="502652"/>
                </a:cubicBezTo>
                <a:cubicBezTo>
                  <a:pt x="224345" y="513968"/>
                  <a:pt x="253313" y="519772"/>
                  <a:pt x="277227" y="516356"/>
                </a:cubicBezTo>
                <a:cubicBezTo>
                  <a:pt x="317842" y="510552"/>
                  <a:pt x="343813" y="492340"/>
                  <a:pt x="377011" y="470864"/>
                </a:cubicBezTo>
                <a:cubicBezTo>
                  <a:pt x="410577" y="449135"/>
                  <a:pt x="444169" y="431215"/>
                  <a:pt x="470051" y="400176"/>
                </a:cubicBezTo>
                <a:cubicBezTo>
                  <a:pt x="490740" y="375335"/>
                  <a:pt x="501509" y="330923"/>
                  <a:pt x="510552" y="300773"/>
                </a:cubicBezTo>
                <a:cubicBezTo>
                  <a:pt x="528738" y="240194"/>
                  <a:pt x="540257" y="179602"/>
                  <a:pt x="550620" y="117411"/>
                </a:cubicBezTo>
                <a:cubicBezTo>
                  <a:pt x="553948" y="97484"/>
                  <a:pt x="559587" y="76034"/>
                  <a:pt x="559587" y="55879"/>
                </a:cubicBezTo>
                <a:cubicBezTo>
                  <a:pt x="559587" y="51320"/>
                  <a:pt x="555891" y="47637"/>
                  <a:pt x="551344" y="47637"/>
                </a:cubicBezTo>
                <a:cubicBezTo>
                  <a:pt x="546810" y="47637"/>
                  <a:pt x="543115" y="51320"/>
                  <a:pt x="543115" y="55879"/>
                </a:cubicBezTo>
                <a:cubicBezTo>
                  <a:pt x="543115" y="75145"/>
                  <a:pt x="537552" y="95643"/>
                  <a:pt x="534364" y="114718"/>
                </a:cubicBezTo>
                <a:cubicBezTo>
                  <a:pt x="524115" y="176212"/>
                  <a:pt x="512749" y="236130"/>
                  <a:pt x="494778" y="296049"/>
                </a:cubicBezTo>
                <a:cubicBezTo>
                  <a:pt x="486282" y="324344"/>
                  <a:pt x="476821" y="366305"/>
                  <a:pt x="457390" y="389622"/>
                </a:cubicBezTo>
                <a:cubicBezTo>
                  <a:pt x="432599" y="419366"/>
                  <a:pt x="400214" y="436219"/>
                  <a:pt x="368058" y="457021"/>
                </a:cubicBezTo>
                <a:cubicBezTo>
                  <a:pt x="336994" y="477125"/>
                  <a:pt x="312914" y="494613"/>
                  <a:pt x="274891" y="500049"/>
                </a:cubicBezTo>
                <a:cubicBezTo>
                  <a:pt x="253440" y="503110"/>
                  <a:pt x="227507" y="497496"/>
                  <a:pt x="201891" y="487336"/>
                </a:cubicBezTo>
                <a:cubicBezTo>
                  <a:pt x="162648" y="471766"/>
                  <a:pt x="124192" y="445337"/>
                  <a:pt x="103580" y="420598"/>
                </a:cubicBezTo>
                <a:cubicBezTo>
                  <a:pt x="32587" y="335419"/>
                  <a:pt x="36016" y="235343"/>
                  <a:pt x="26669" y="129501"/>
                </a:cubicBezTo>
                <a:cubicBezTo>
                  <a:pt x="25628" y="117626"/>
                  <a:pt x="24459" y="68808"/>
                  <a:pt x="21856" y="36677"/>
                </a:cubicBezTo>
                <a:cubicBezTo>
                  <a:pt x="20599" y="21348"/>
                  <a:pt x="18681" y="9487"/>
                  <a:pt x="16738" y="5677"/>
                </a:cubicBezTo>
                <a:cubicBezTo>
                  <a:pt x="14680" y="1626"/>
                  <a:pt x="9727" y="0"/>
                  <a:pt x="5663" y="2057"/>
                </a:cubicBezTo>
                <a:cubicBezTo>
                  <a:pt x="1613" y="4128"/>
                  <a:pt x="0" y="9093"/>
                  <a:pt x="2057" y="131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6" name="Freeform 3576"/>
          <p:cNvSpPr/>
          <p:nvPr/>
        </p:nvSpPr>
        <p:spPr>
          <a:xfrm rot="0" flipH="0" flipV="0">
            <a:off x="7497913" y="8581786"/>
            <a:ext cx="109244" cy="359701"/>
          </a:xfrm>
          <a:custGeom>
            <a:pathLst>
              <a:path w="109244" h="359701">
                <a:moveTo>
                  <a:pt x="3695" y="15316"/>
                </a:moveTo>
                <a:cubicBezTo>
                  <a:pt x="61035" y="66522"/>
                  <a:pt x="87108" y="165874"/>
                  <a:pt x="90740" y="239178"/>
                </a:cubicBezTo>
                <a:cubicBezTo>
                  <a:pt x="92518" y="275335"/>
                  <a:pt x="78167" y="323189"/>
                  <a:pt x="46722" y="343382"/>
                </a:cubicBezTo>
                <a:cubicBezTo>
                  <a:pt x="42887" y="345833"/>
                  <a:pt x="41782" y="350938"/>
                  <a:pt x="44233" y="354761"/>
                </a:cubicBezTo>
                <a:cubicBezTo>
                  <a:pt x="46697" y="358584"/>
                  <a:pt x="51789" y="359701"/>
                  <a:pt x="55612" y="357250"/>
                </a:cubicBezTo>
                <a:cubicBezTo>
                  <a:pt x="91655" y="334124"/>
                  <a:pt x="109244" y="279793"/>
                  <a:pt x="107187" y="238366"/>
                </a:cubicBezTo>
                <a:cubicBezTo>
                  <a:pt x="103389" y="161200"/>
                  <a:pt x="75030" y="56933"/>
                  <a:pt x="14655" y="3023"/>
                </a:cubicBezTo>
                <a:cubicBezTo>
                  <a:pt x="11276" y="0"/>
                  <a:pt x="6069" y="292"/>
                  <a:pt x="3022" y="3683"/>
                </a:cubicBezTo>
                <a:cubicBezTo>
                  <a:pt x="0" y="7087"/>
                  <a:pt x="292" y="12294"/>
                  <a:pt x="3695" y="153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7" name="Freeform 3577"/>
          <p:cNvSpPr/>
          <p:nvPr/>
        </p:nvSpPr>
        <p:spPr>
          <a:xfrm rot="0" flipH="0" flipV="0">
            <a:off x="6877142" y="8651157"/>
            <a:ext cx="116572" cy="244461"/>
          </a:xfrm>
          <a:custGeom>
            <a:pathLst>
              <a:path w="116572" h="244461">
                <a:moveTo>
                  <a:pt x="85597" y="51117"/>
                </a:moveTo>
                <a:lnTo>
                  <a:pt x="85572" y="51129"/>
                </a:lnTo>
                <a:lnTo>
                  <a:pt x="85622" y="51105"/>
                </a:lnTo>
                <a:close/>
                <a:moveTo>
                  <a:pt x="82283" y="55117"/>
                </a:moveTo>
                <a:cubicBezTo>
                  <a:pt x="80314" y="47701"/>
                  <a:pt x="71754" y="33426"/>
                  <a:pt x="70624" y="31991"/>
                </a:cubicBezTo>
                <a:cubicBezTo>
                  <a:pt x="62217" y="21285"/>
                  <a:pt x="52946" y="17462"/>
                  <a:pt x="44742" y="20256"/>
                </a:cubicBezTo>
                <a:cubicBezTo>
                  <a:pt x="36080" y="23203"/>
                  <a:pt x="29489" y="32601"/>
                  <a:pt x="26733" y="45441"/>
                </a:cubicBezTo>
                <a:cubicBezTo>
                  <a:pt x="16929" y="91236"/>
                  <a:pt x="23914" y="157974"/>
                  <a:pt x="50330" y="197586"/>
                </a:cubicBezTo>
                <a:cubicBezTo>
                  <a:pt x="54140" y="203326"/>
                  <a:pt x="70497" y="216559"/>
                  <a:pt x="85090" y="222998"/>
                </a:cubicBezTo>
                <a:cubicBezTo>
                  <a:pt x="89330" y="224865"/>
                  <a:pt x="93369" y="226199"/>
                  <a:pt x="96861" y="226237"/>
                </a:cubicBezTo>
                <a:cubicBezTo>
                  <a:pt x="98271" y="226249"/>
                  <a:pt x="99605" y="226148"/>
                  <a:pt x="100341" y="225030"/>
                </a:cubicBezTo>
                <a:cubicBezTo>
                  <a:pt x="102856" y="221246"/>
                  <a:pt x="107987" y="220217"/>
                  <a:pt x="111771" y="222744"/>
                </a:cubicBezTo>
                <a:cubicBezTo>
                  <a:pt x="115543" y="225272"/>
                  <a:pt x="116572" y="230390"/>
                  <a:pt x="114045" y="234174"/>
                </a:cubicBezTo>
                <a:cubicBezTo>
                  <a:pt x="108698" y="242188"/>
                  <a:pt x="99084" y="244461"/>
                  <a:pt x="87476" y="241337"/>
                </a:cubicBezTo>
                <a:cubicBezTo>
                  <a:pt x="67957" y="236067"/>
                  <a:pt x="42062" y="214896"/>
                  <a:pt x="36614" y="206730"/>
                </a:cubicBezTo>
                <a:cubicBezTo>
                  <a:pt x="8000" y="163816"/>
                  <a:pt x="0" y="91591"/>
                  <a:pt x="10629" y="41986"/>
                </a:cubicBezTo>
                <a:cubicBezTo>
                  <a:pt x="14820" y="22416"/>
                  <a:pt x="26225" y="9144"/>
                  <a:pt x="39433" y="4661"/>
                </a:cubicBezTo>
                <a:cubicBezTo>
                  <a:pt x="53111" y="0"/>
                  <a:pt x="69557" y="3975"/>
                  <a:pt x="83578" y="21806"/>
                </a:cubicBezTo>
                <a:cubicBezTo>
                  <a:pt x="85077" y="23711"/>
                  <a:pt x="96595" y="43269"/>
                  <a:pt x="98563" y="52387"/>
                </a:cubicBezTo>
                <a:cubicBezTo>
                  <a:pt x="100100" y="59384"/>
                  <a:pt x="96963" y="63702"/>
                  <a:pt x="93839" y="65366"/>
                </a:cubicBezTo>
                <a:cubicBezTo>
                  <a:pt x="89826" y="67512"/>
                  <a:pt x="84823" y="65988"/>
                  <a:pt x="82689" y="61975"/>
                </a:cubicBezTo>
                <a:cubicBezTo>
                  <a:pt x="81521" y="59778"/>
                  <a:pt x="81445" y="57276"/>
                  <a:pt x="82283" y="551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8" name="Freeform 3578"/>
          <p:cNvSpPr/>
          <p:nvPr/>
        </p:nvSpPr>
        <p:spPr>
          <a:xfrm rot="0" flipH="0" flipV="0">
            <a:off x="6912371" y="8699610"/>
            <a:ext cx="58978" cy="149084"/>
          </a:xfrm>
          <a:custGeom>
            <a:pathLst>
              <a:path w="58978" h="149084">
                <a:moveTo>
                  <a:pt x="15989" y="18402"/>
                </a:moveTo>
                <a:cubicBezTo>
                  <a:pt x="14846" y="21577"/>
                  <a:pt x="11811" y="23863"/>
                  <a:pt x="8242" y="23863"/>
                </a:cubicBezTo>
                <a:cubicBezTo>
                  <a:pt x="3683" y="23863"/>
                  <a:pt x="0" y="20167"/>
                  <a:pt x="0" y="15621"/>
                </a:cubicBezTo>
                <a:cubicBezTo>
                  <a:pt x="0" y="8827"/>
                  <a:pt x="2553" y="4991"/>
                  <a:pt x="5309" y="2832"/>
                </a:cubicBezTo>
                <a:cubicBezTo>
                  <a:pt x="7747" y="915"/>
                  <a:pt x="10706" y="0"/>
                  <a:pt x="14034" y="165"/>
                </a:cubicBezTo>
                <a:cubicBezTo>
                  <a:pt x="17106" y="330"/>
                  <a:pt x="20649" y="1588"/>
                  <a:pt x="23926" y="3772"/>
                </a:cubicBezTo>
                <a:cubicBezTo>
                  <a:pt x="28219" y="6630"/>
                  <a:pt x="31978" y="11075"/>
                  <a:pt x="33616" y="15291"/>
                </a:cubicBezTo>
                <a:cubicBezTo>
                  <a:pt x="42658" y="38531"/>
                  <a:pt x="46202" y="62166"/>
                  <a:pt x="52501" y="86105"/>
                </a:cubicBezTo>
                <a:cubicBezTo>
                  <a:pt x="53174" y="88658"/>
                  <a:pt x="53454" y="91312"/>
                  <a:pt x="54203" y="93840"/>
                </a:cubicBezTo>
                <a:cubicBezTo>
                  <a:pt x="54889" y="96176"/>
                  <a:pt x="55994" y="98348"/>
                  <a:pt x="56768" y="100647"/>
                </a:cubicBezTo>
                <a:cubicBezTo>
                  <a:pt x="58978" y="107289"/>
                  <a:pt x="57517" y="111213"/>
                  <a:pt x="55930" y="113448"/>
                </a:cubicBezTo>
                <a:cubicBezTo>
                  <a:pt x="54203" y="115861"/>
                  <a:pt x="51612" y="117512"/>
                  <a:pt x="47967" y="117893"/>
                </a:cubicBezTo>
                <a:cubicBezTo>
                  <a:pt x="45287" y="118198"/>
                  <a:pt x="41198" y="117360"/>
                  <a:pt x="37070" y="116839"/>
                </a:cubicBezTo>
                <a:cubicBezTo>
                  <a:pt x="36359" y="116750"/>
                  <a:pt x="35661" y="116687"/>
                  <a:pt x="34975" y="116687"/>
                </a:cubicBezTo>
                <a:cubicBezTo>
                  <a:pt x="34683" y="116687"/>
                  <a:pt x="34251" y="116738"/>
                  <a:pt x="33972" y="116763"/>
                </a:cubicBezTo>
                <a:cubicBezTo>
                  <a:pt x="33921" y="116865"/>
                  <a:pt x="33883" y="116992"/>
                  <a:pt x="33857" y="117080"/>
                </a:cubicBezTo>
                <a:cubicBezTo>
                  <a:pt x="32664" y="121462"/>
                  <a:pt x="35089" y="124459"/>
                  <a:pt x="36766" y="127393"/>
                </a:cubicBezTo>
                <a:cubicBezTo>
                  <a:pt x="39280" y="131800"/>
                  <a:pt x="41249" y="136131"/>
                  <a:pt x="41249" y="140842"/>
                </a:cubicBezTo>
                <a:cubicBezTo>
                  <a:pt x="41249" y="145389"/>
                  <a:pt x="37566" y="149084"/>
                  <a:pt x="33019" y="149084"/>
                </a:cubicBezTo>
                <a:cubicBezTo>
                  <a:pt x="28473" y="149084"/>
                  <a:pt x="24777" y="145389"/>
                  <a:pt x="24777" y="140842"/>
                </a:cubicBezTo>
                <a:cubicBezTo>
                  <a:pt x="24777" y="139687"/>
                  <a:pt x="24167" y="138683"/>
                  <a:pt x="23609" y="137604"/>
                </a:cubicBezTo>
                <a:cubicBezTo>
                  <a:pt x="22808" y="136118"/>
                  <a:pt x="21894" y="134606"/>
                  <a:pt x="21043" y="133032"/>
                </a:cubicBezTo>
                <a:cubicBezTo>
                  <a:pt x="17944" y="127342"/>
                  <a:pt x="15723" y="121005"/>
                  <a:pt x="17970" y="112750"/>
                </a:cubicBezTo>
                <a:cubicBezTo>
                  <a:pt x="20446" y="103695"/>
                  <a:pt x="26352" y="100748"/>
                  <a:pt x="33159" y="100266"/>
                </a:cubicBezTo>
                <a:cubicBezTo>
                  <a:pt x="34772" y="100151"/>
                  <a:pt x="36956" y="100291"/>
                  <a:pt x="39077" y="100520"/>
                </a:cubicBezTo>
                <a:cubicBezTo>
                  <a:pt x="38823" y="99847"/>
                  <a:pt x="38594" y="99174"/>
                  <a:pt x="38404" y="98500"/>
                </a:cubicBezTo>
                <a:cubicBezTo>
                  <a:pt x="37604" y="95808"/>
                  <a:pt x="37274" y="93014"/>
                  <a:pt x="36563" y="90296"/>
                </a:cubicBezTo>
                <a:cubicBezTo>
                  <a:pt x="30428" y="66979"/>
                  <a:pt x="27076" y="43916"/>
                  <a:pt x="18262" y="21259"/>
                </a:cubicBezTo>
                <a:cubicBezTo>
                  <a:pt x="17855" y="20230"/>
                  <a:pt x="16966" y="19240"/>
                  <a:pt x="15989" y="184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9" name="Freeform 3579"/>
          <p:cNvSpPr/>
          <p:nvPr/>
        </p:nvSpPr>
        <p:spPr>
          <a:xfrm rot="0" flipH="0" flipV="0">
            <a:off x="6961057" y="8347322"/>
            <a:ext cx="111467" cy="213918"/>
          </a:xfrm>
          <a:custGeom>
            <a:pathLst>
              <a:path w="111467" h="213918">
                <a:moveTo>
                  <a:pt x="16738" y="199110"/>
                </a:moveTo>
                <a:cubicBezTo>
                  <a:pt x="18096" y="201002"/>
                  <a:pt x="18655" y="203478"/>
                  <a:pt x="18058" y="205929"/>
                </a:cubicBezTo>
                <a:cubicBezTo>
                  <a:pt x="16053" y="213918"/>
                  <a:pt x="9868" y="213905"/>
                  <a:pt x="8471" y="213753"/>
                </a:cubicBezTo>
                <a:cubicBezTo>
                  <a:pt x="6426" y="213537"/>
                  <a:pt x="3099" y="212597"/>
                  <a:pt x="1397" y="208215"/>
                </a:cubicBezTo>
                <a:cubicBezTo>
                  <a:pt x="1054" y="207314"/>
                  <a:pt x="597" y="205383"/>
                  <a:pt x="432" y="202704"/>
                </a:cubicBezTo>
                <a:cubicBezTo>
                  <a:pt x="0" y="196355"/>
                  <a:pt x="317" y="183324"/>
                  <a:pt x="927" y="177597"/>
                </a:cubicBezTo>
                <a:cubicBezTo>
                  <a:pt x="2553" y="162433"/>
                  <a:pt x="9944" y="145847"/>
                  <a:pt x="18147" y="133261"/>
                </a:cubicBezTo>
                <a:cubicBezTo>
                  <a:pt x="25843" y="121463"/>
                  <a:pt x="38226" y="112852"/>
                  <a:pt x="50570" y="104191"/>
                </a:cubicBezTo>
                <a:cubicBezTo>
                  <a:pt x="60946" y="96914"/>
                  <a:pt x="71360" y="89662"/>
                  <a:pt x="77101" y="78981"/>
                </a:cubicBezTo>
                <a:cubicBezTo>
                  <a:pt x="83616" y="66891"/>
                  <a:pt x="79514" y="54940"/>
                  <a:pt x="78129" y="43967"/>
                </a:cubicBezTo>
                <a:cubicBezTo>
                  <a:pt x="76948" y="34633"/>
                  <a:pt x="77151" y="25832"/>
                  <a:pt x="81660" y="17704"/>
                </a:cubicBezTo>
                <a:cubicBezTo>
                  <a:pt x="84695" y="12255"/>
                  <a:pt x="89686" y="6998"/>
                  <a:pt x="97967" y="2260"/>
                </a:cubicBezTo>
                <a:cubicBezTo>
                  <a:pt x="101916" y="0"/>
                  <a:pt x="106958" y="1372"/>
                  <a:pt x="109206" y="5321"/>
                </a:cubicBezTo>
                <a:cubicBezTo>
                  <a:pt x="111467" y="9271"/>
                  <a:pt x="110108" y="14313"/>
                  <a:pt x="106145" y="16561"/>
                </a:cubicBezTo>
                <a:cubicBezTo>
                  <a:pt x="101573" y="19177"/>
                  <a:pt x="98487" y="21882"/>
                  <a:pt x="96582" y="24854"/>
                </a:cubicBezTo>
                <a:cubicBezTo>
                  <a:pt x="91858" y="32207"/>
                  <a:pt x="94233" y="40538"/>
                  <a:pt x="95566" y="49339"/>
                </a:cubicBezTo>
                <a:cubicBezTo>
                  <a:pt x="97408" y="61341"/>
                  <a:pt x="98500" y="73977"/>
                  <a:pt x="91617" y="86792"/>
                </a:cubicBezTo>
                <a:cubicBezTo>
                  <a:pt x="84670" y="99670"/>
                  <a:pt x="72567" y="108902"/>
                  <a:pt x="60032" y="117691"/>
                </a:cubicBezTo>
                <a:cubicBezTo>
                  <a:pt x="49465" y="125108"/>
                  <a:pt x="38543" y="132156"/>
                  <a:pt x="31952" y="142265"/>
                </a:cubicBezTo>
                <a:cubicBezTo>
                  <a:pt x="25069" y="152806"/>
                  <a:pt x="18668" y="166637"/>
                  <a:pt x="17309" y="179362"/>
                </a:cubicBezTo>
                <a:cubicBezTo>
                  <a:pt x="16839" y="183769"/>
                  <a:pt x="16548" y="193142"/>
                  <a:pt x="16738" y="19911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0" name="Freeform 3580"/>
          <p:cNvSpPr/>
          <p:nvPr/>
        </p:nvSpPr>
        <p:spPr>
          <a:xfrm rot="0" flipH="0" flipV="0">
            <a:off x="7006508" y="8535426"/>
            <a:ext cx="159079" cy="91566"/>
          </a:xfrm>
          <a:custGeom>
            <a:pathLst>
              <a:path w="159079" h="91566">
                <a:moveTo>
                  <a:pt x="4724" y="55295"/>
                </a:moveTo>
                <a:cubicBezTo>
                  <a:pt x="5892" y="52641"/>
                  <a:pt x="7403" y="49593"/>
                  <a:pt x="9359" y="46164"/>
                </a:cubicBezTo>
                <a:cubicBezTo>
                  <a:pt x="15620" y="35204"/>
                  <a:pt x="31838" y="25895"/>
                  <a:pt x="42773" y="20421"/>
                </a:cubicBezTo>
                <a:cubicBezTo>
                  <a:pt x="59334" y="12154"/>
                  <a:pt x="81101" y="3060"/>
                  <a:pt x="101523" y="1600"/>
                </a:cubicBezTo>
                <a:cubicBezTo>
                  <a:pt x="124116" y="0"/>
                  <a:pt x="145211" y="7163"/>
                  <a:pt x="157847" y="32423"/>
                </a:cubicBezTo>
                <a:cubicBezTo>
                  <a:pt x="159079" y="34925"/>
                  <a:pt x="158863" y="37109"/>
                  <a:pt x="158228" y="38887"/>
                </a:cubicBezTo>
                <a:cubicBezTo>
                  <a:pt x="157949" y="39649"/>
                  <a:pt x="155244" y="45847"/>
                  <a:pt x="148322" y="44081"/>
                </a:cubicBezTo>
                <a:cubicBezTo>
                  <a:pt x="147332" y="43840"/>
                  <a:pt x="142049" y="41948"/>
                  <a:pt x="140131" y="40983"/>
                </a:cubicBezTo>
                <a:cubicBezTo>
                  <a:pt x="135508" y="38671"/>
                  <a:pt x="129958" y="37922"/>
                  <a:pt x="125005" y="36576"/>
                </a:cubicBezTo>
                <a:cubicBezTo>
                  <a:pt x="111543" y="32905"/>
                  <a:pt x="93636" y="34010"/>
                  <a:pt x="80085" y="35953"/>
                </a:cubicBezTo>
                <a:cubicBezTo>
                  <a:pt x="64363" y="38189"/>
                  <a:pt x="44525" y="45872"/>
                  <a:pt x="30352" y="53378"/>
                </a:cubicBezTo>
                <a:cubicBezTo>
                  <a:pt x="26809" y="55257"/>
                  <a:pt x="22288" y="59054"/>
                  <a:pt x="19278" y="63029"/>
                </a:cubicBezTo>
                <a:cubicBezTo>
                  <a:pt x="18617" y="64591"/>
                  <a:pt x="18173" y="65861"/>
                  <a:pt x="17843" y="66839"/>
                </a:cubicBezTo>
                <a:cubicBezTo>
                  <a:pt x="17779" y="67537"/>
                  <a:pt x="17627" y="68350"/>
                  <a:pt x="17246" y="69201"/>
                </a:cubicBezTo>
                <a:lnTo>
                  <a:pt x="17220" y="69366"/>
                </a:lnTo>
                <a:cubicBezTo>
                  <a:pt x="14845" y="91566"/>
                  <a:pt x="775" y="79831"/>
                  <a:pt x="775" y="68553"/>
                </a:cubicBezTo>
                <a:cubicBezTo>
                  <a:pt x="775" y="68414"/>
                  <a:pt x="787" y="68261"/>
                  <a:pt x="787" y="68121"/>
                </a:cubicBezTo>
                <a:cubicBezTo>
                  <a:pt x="432" y="66928"/>
                  <a:pt x="0" y="64781"/>
                  <a:pt x="1372" y="61340"/>
                </a:cubicBezTo>
                <a:cubicBezTo>
                  <a:pt x="2159" y="59384"/>
                  <a:pt x="3315" y="57339"/>
                  <a:pt x="4724" y="552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1" name="Freeform 3581"/>
          <p:cNvSpPr/>
          <p:nvPr/>
        </p:nvSpPr>
        <p:spPr>
          <a:xfrm rot="0" flipH="0" flipV="0">
            <a:off x="7301005" y="8545144"/>
            <a:ext cx="154266" cy="66801"/>
          </a:xfrm>
          <a:custGeom>
            <a:pathLst>
              <a:path w="154266" h="66801">
                <a:moveTo>
                  <a:pt x="4102" y="23418"/>
                </a:moveTo>
                <a:cubicBezTo>
                  <a:pt x="4508" y="22733"/>
                  <a:pt x="5092" y="21717"/>
                  <a:pt x="5333" y="21323"/>
                </a:cubicBezTo>
                <a:cubicBezTo>
                  <a:pt x="7581" y="17551"/>
                  <a:pt x="11417" y="14465"/>
                  <a:pt x="16052" y="12192"/>
                </a:cubicBezTo>
                <a:cubicBezTo>
                  <a:pt x="21170" y="9677"/>
                  <a:pt x="27304" y="8090"/>
                  <a:pt x="31762" y="6820"/>
                </a:cubicBezTo>
                <a:cubicBezTo>
                  <a:pt x="55651" y="0"/>
                  <a:pt x="85521" y="1943"/>
                  <a:pt x="109410" y="8458"/>
                </a:cubicBezTo>
                <a:cubicBezTo>
                  <a:pt x="123697" y="12357"/>
                  <a:pt x="138620" y="18580"/>
                  <a:pt x="146748" y="32142"/>
                </a:cubicBezTo>
                <a:cubicBezTo>
                  <a:pt x="150850" y="38962"/>
                  <a:pt x="153301" y="54431"/>
                  <a:pt x="153644" y="56666"/>
                </a:cubicBezTo>
                <a:lnTo>
                  <a:pt x="153657" y="56755"/>
                </a:lnTo>
                <a:lnTo>
                  <a:pt x="153682" y="56946"/>
                </a:lnTo>
                <a:cubicBezTo>
                  <a:pt x="154266" y="61416"/>
                  <a:pt x="151142" y="65518"/>
                  <a:pt x="146684" y="66166"/>
                </a:cubicBezTo>
                <a:cubicBezTo>
                  <a:pt x="142201" y="66801"/>
                  <a:pt x="138061" y="63727"/>
                  <a:pt x="137375" y="59257"/>
                </a:cubicBezTo>
                <a:lnTo>
                  <a:pt x="135026" y="51688"/>
                </a:lnTo>
                <a:cubicBezTo>
                  <a:pt x="128396" y="46519"/>
                  <a:pt x="119265" y="43026"/>
                  <a:pt x="111569" y="39826"/>
                </a:cubicBezTo>
                <a:cubicBezTo>
                  <a:pt x="90525" y="31050"/>
                  <a:pt x="67652" y="29234"/>
                  <a:pt x="45034" y="32066"/>
                </a:cubicBezTo>
                <a:cubicBezTo>
                  <a:pt x="38049" y="32943"/>
                  <a:pt x="30238" y="34035"/>
                  <a:pt x="23113" y="35444"/>
                </a:cubicBezTo>
                <a:lnTo>
                  <a:pt x="13728" y="38810"/>
                </a:lnTo>
                <a:cubicBezTo>
                  <a:pt x="10820" y="41185"/>
                  <a:pt x="6565" y="41337"/>
                  <a:pt x="3480" y="38950"/>
                </a:cubicBezTo>
                <a:cubicBezTo>
                  <a:pt x="1334" y="37299"/>
                  <a:pt x="458" y="35241"/>
                  <a:pt x="267" y="33095"/>
                </a:cubicBezTo>
                <a:cubicBezTo>
                  <a:pt x="254" y="32917"/>
                  <a:pt x="242" y="32727"/>
                  <a:pt x="229" y="32523"/>
                </a:cubicBezTo>
                <a:cubicBezTo>
                  <a:pt x="89" y="31888"/>
                  <a:pt x="0" y="31228"/>
                  <a:pt x="0" y="30555"/>
                </a:cubicBezTo>
                <a:cubicBezTo>
                  <a:pt x="0" y="27507"/>
                  <a:pt x="1651" y="24840"/>
                  <a:pt x="4102" y="2341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2" name="Freeform 3582"/>
          <p:cNvSpPr/>
          <p:nvPr/>
        </p:nvSpPr>
        <p:spPr>
          <a:xfrm rot="0" flipH="0" flipV="0">
            <a:off x="7027453" y="8613506"/>
            <a:ext cx="120611" cy="52298"/>
          </a:xfrm>
          <a:custGeom>
            <a:pathLst>
              <a:path w="120611" h="52298">
                <a:moveTo>
                  <a:pt x="6426" y="35877"/>
                </a:moveTo>
                <a:cubicBezTo>
                  <a:pt x="8076" y="34163"/>
                  <a:pt x="14833" y="27153"/>
                  <a:pt x="19024" y="22403"/>
                </a:cubicBezTo>
                <a:cubicBezTo>
                  <a:pt x="23278" y="17589"/>
                  <a:pt x="27088" y="13652"/>
                  <a:pt x="28435" y="12751"/>
                </a:cubicBezTo>
                <a:cubicBezTo>
                  <a:pt x="37121" y="6960"/>
                  <a:pt x="56768" y="622"/>
                  <a:pt x="74040" y="279"/>
                </a:cubicBezTo>
                <a:cubicBezTo>
                  <a:pt x="87350" y="0"/>
                  <a:pt x="99123" y="3581"/>
                  <a:pt x="105346" y="11367"/>
                </a:cubicBezTo>
                <a:cubicBezTo>
                  <a:pt x="111759" y="19368"/>
                  <a:pt x="114109" y="30277"/>
                  <a:pt x="118592" y="39217"/>
                </a:cubicBezTo>
                <a:cubicBezTo>
                  <a:pt x="120611" y="43281"/>
                  <a:pt x="118960" y="48234"/>
                  <a:pt x="114896" y="50266"/>
                </a:cubicBezTo>
                <a:cubicBezTo>
                  <a:pt x="110845" y="52298"/>
                  <a:pt x="105879" y="50647"/>
                  <a:pt x="103847" y="46583"/>
                </a:cubicBezTo>
                <a:cubicBezTo>
                  <a:pt x="99872" y="38645"/>
                  <a:pt x="98183" y="28765"/>
                  <a:pt x="92481" y="21653"/>
                </a:cubicBezTo>
                <a:cubicBezTo>
                  <a:pt x="88963" y="17259"/>
                  <a:pt x="81889" y="16599"/>
                  <a:pt x="74383" y="16751"/>
                </a:cubicBezTo>
                <a:cubicBezTo>
                  <a:pt x="60477" y="17031"/>
                  <a:pt x="44564" y="21793"/>
                  <a:pt x="37579" y="26454"/>
                </a:cubicBezTo>
                <a:cubicBezTo>
                  <a:pt x="35153" y="28067"/>
                  <a:pt x="23672" y="42557"/>
                  <a:pt x="17957" y="47751"/>
                </a:cubicBezTo>
                <a:cubicBezTo>
                  <a:pt x="15303" y="50164"/>
                  <a:pt x="12902" y="51282"/>
                  <a:pt x="11620" y="51586"/>
                </a:cubicBezTo>
                <a:cubicBezTo>
                  <a:pt x="9461" y="52107"/>
                  <a:pt x="7657" y="51790"/>
                  <a:pt x="6211" y="51205"/>
                </a:cubicBezTo>
                <a:cubicBezTo>
                  <a:pt x="2007" y="49466"/>
                  <a:pt x="0" y="44652"/>
                  <a:pt x="1727" y="40449"/>
                </a:cubicBezTo>
                <a:cubicBezTo>
                  <a:pt x="2629" y="38251"/>
                  <a:pt x="4369" y="36664"/>
                  <a:pt x="6426" y="358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3" name="Freeform 3583"/>
          <p:cNvSpPr/>
          <p:nvPr/>
        </p:nvSpPr>
        <p:spPr>
          <a:xfrm rot="0" flipH="0" flipV="0">
            <a:off x="7068598" y="8617636"/>
            <a:ext cx="54495" cy="93217"/>
          </a:xfrm>
          <a:custGeom>
            <a:pathLst>
              <a:path w="54495" h="93217">
                <a:moveTo>
                  <a:pt x="32613" y="7035"/>
                </a:moveTo>
                <a:cubicBezTo>
                  <a:pt x="33578" y="6782"/>
                  <a:pt x="34619" y="6718"/>
                  <a:pt x="35724" y="6832"/>
                </a:cubicBezTo>
                <a:cubicBezTo>
                  <a:pt x="37032" y="6985"/>
                  <a:pt x="38734" y="7504"/>
                  <a:pt x="40461" y="8825"/>
                </a:cubicBezTo>
                <a:cubicBezTo>
                  <a:pt x="41820" y="9867"/>
                  <a:pt x="43776" y="12305"/>
                  <a:pt x="44779" y="13524"/>
                </a:cubicBezTo>
                <a:cubicBezTo>
                  <a:pt x="49122" y="18719"/>
                  <a:pt x="52450" y="25983"/>
                  <a:pt x="53288" y="32752"/>
                </a:cubicBezTo>
                <a:cubicBezTo>
                  <a:pt x="54368" y="41426"/>
                  <a:pt x="54495" y="59016"/>
                  <a:pt x="49846" y="72224"/>
                </a:cubicBezTo>
                <a:cubicBezTo>
                  <a:pt x="45922" y="83438"/>
                  <a:pt x="38620" y="91502"/>
                  <a:pt x="27711" y="92721"/>
                </a:cubicBezTo>
                <a:cubicBezTo>
                  <a:pt x="23241" y="93217"/>
                  <a:pt x="18529" y="91236"/>
                  <a:pt x="14580" y="86841"/>
                </a:cubicBezTo>
                <a:cubicBezTo>
                  <a:pt x="9347" y="81012"/>
                  <a:pt x="5156" y="70230"/>
                  <a:pt x="3924" y="66051"/>
                </a:cubicBezTo>
                <a:cubicBezTo>
                  <a:pt x="787" y="55371"/>
                  <a:pt x="0" y="39077"/>
                  <a:pt x="3861" y="25577"/>
                </a:cubicBezTo>
                <a:cubicBezTo>
                  <a:pt x="6807" y="15353"/>
                  <a:pt x="12395" y="6769"/>
                  <a:pt x="20777" y="2197"/>
                </a:cubicBezTo>
                <a:cubicBezTo>
                  <a:pt x="24765" y="0"/>
                  <a:pt x="29769" y="1486"/>
                  <a:pt x="31953" y="5461"/>
                </a:cubicBezTo>
                <a:cubicBezTo>
                  <a:pt x="32233" y="5981"/>
                  <a:pt x="32448" y="6502"/>
                  <a:pt x="32613" y="703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4" name="Freeform 3584"/>
          <p:cNvSpPr/>
          <p:nvPr/>
        </p:nvSpPr>
        <p:spPr>
          <a:xfrm rot="0" flipH="0" flipV="0">
            <a:off x="7292095" y="8607864"/>
            <a:ext cx="126237" cy="75259"/>
          </a:xfrm>
          <a:custGeom>
            <a:pathLst>
              <a:path w="126237" h="75259">
                <a:moveTo>
                  <a:pt x="3771" y="26860"/>
                </a:moveTo>
                <a:lnTo>
                  <a:pt x="3783" y="26860"/>
                </a:lnTo>
                <a:cubicBezTo>
                  <a:pt x="6145" y="24778"/>
                  <a:pt x="14616" y="16777"/>
                  <a:pt x="22236" y="11417"/>
                </a:cubicBezTo>
                <a:cubicBezTo>
                  <a:pt x="26338" y="8534"/>
                  <a:pt x="30326" y="6426"/>
                  <a:pt x="33349" y="5626"/>
                </a:cubicBezTo>
                <a:cubicBezTo>
                  <a:pt x="54723" y="0"/>
                  <a:pt x="71081" y="1029"/>
                  <a:pt x="84035" y="6896"/>
                </a:cubicBezTo>
                <a:cubicBezTo>
                  <a:pt x="103173" y="15545"/>
                  <a:pt x="115416" y="35280"/>
                  <a:pt x="124789" y="63397"/>
                </a:cubicBezTo>
                <a:cubicBezTo>
                  <a:pt x="126237" y="67715"/>
                  <a:pt x="123900" y="72389"/>
                  <a:pt x="119594" y="73824"/>
                </a:cubicBezTo>
                <a:cubicBezTo>
                  <a:pt x="115276" y="75259"/>
                  <a:pt x="110603" y="72922"/>
                  <a:pt x="109168" y="68617"/>
                </a:cubicBezTo>
                <a:cubicBezTo>
                  <a:pt x="101548" y="45770"/>
                  <a:pt x="92785" y="28930"/>
                  <a:pt x="77253" y="21908"/>
                </a:cubicBezTo>
                <a:cubicBezTo>
                  <a:pt x="67093" y="17310"/>
                  <a:pt x="54278" y="17158"/>
                  <a:pt x="37540" y="21565"/>
                </a:cubicBezTo>
                <a:cubicBezTo>
                  <a:pt x="35190" y="22174"/>
                  <a:pt x="32066" y="24536"/>
                  <a:pt x="28840" y="27025"/>
                </a:cubicBezTo>
                <a:cubicBezTo>
                  <a:pt x="22630" y="31800"/>
                  <a:pt x="16547" y="37578"/>
                  <a:pt x="14629" y="39255"/>
                </a:cubicBezTo>
                <a:cubicBezTo>
                  <a:pt x="11340" y="42138"/>
                  <a:pt x="8279" y="41782"/>
                  <a:pt x="7898" y="41757"/>
                </a:cubicBezTo>
                <a:cubicBezTo>
                  <a:pt x="3378" y="41376"/>
                  <a:pt x="0" y="37388"/>
                  <a:pt x="368" y="32854"/>
                </a:cubicBezTo>
                <a:cubicBezTo>
                  <a:pt x="584" y="30365"/>
                  <a:pt x="1892" y="28206"/>
                  <a:pt x="3771" y="268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5" name="Freeform 3585"/>
          <p:cNvSpPr/>
          <p:nvPr/>
        </p:nvSpPr>
        <p:spPr>
          <a:xfrm rot="0" flipH="0" flipV="0">
            <a:off x="7318809" y="8616734"/>
            <a:ext cx="53643" cy="88772"/>
          </a:xfrm>
          <a:custGeom>
            <a:pathLst>
              <a:path w="53643" h="88772">
                <a:moveTo>
                  <a:pt x="11226" y="11620"/>
                </a:moveTo>
                <a:lnTo>
                  <a:pt x="11226" y="11632"/>
                </a:lnTo>
                <a:close/>
                <a:moveTo>
                  <a:pt x="11340" y="12000"/>
                </a:moveTo>
                <a:cubicBezTo>
                  <a:pt x="11391" y="12140"/>
                  <a:pt x="11441" y="12267"/>
                  <a:pt x="11492" y="12407"/>
                </a:cubicBezTo>
                <a:close/>
                <a:moveTo>
                  <a:pt x="12203" y="4890"/>
                </a:moveTo>
                <a:cubicBezTo>
                  <a:pt x="13092" y="3493"/>
                  <a:pt x="14426" y="2349"/>
                  <a:pt x="16077" y="1689"/>
                </a:cubicBezTo>
                <a:cubicBezTo>
                  <a:pt x="20306" y="0"/>
                  <a:pt x="25094" y="2057"/>
                  <a:pt x="26796" y="6287"/>
                </a:cubicBezTo>
                <a:cubicBezTo>
                  <a:pt x="26986" y="6782"/>
                  <a:pt x="27139" y="7264"/>
                  <a:pt x="27253" y="7734"/>
                </a:cubicBezTo>
                <a:cubicBezTo>
                  <a:pt x="28637" y="6045"/>
                  <a:pt x="30529" y="5194"/>
                  <a:pt x="32676" y="4902"/>
                </a:cubicBezTo>
                <a:cubicBezTo>
                  <a:pt x="34174" y="4699"/>
                  <a:pt x="36168" y="4864"/>
                  <a:pt x="38200" y="5944"/>
                </a:cubicBezTo>
                <a:cubicBezTo>
                  <a:pt x="39839" y="6820"/>
                  <a:pt x="41706" y="8598"/>
                  <a:pt x="42531" y="9842"/>
                </a:cubicBezTo>
                <a:cubicBezTo>
                  <a:pt x="45135" y="13740"/>
                  <a:pt x="46290" y="16268"/>
                  <a:pt x="47509" y="21208"/>
                </a:cubicBezTo>
                <a:cubicBezTo>
                  <a:pt x="48360" y="24561"/>
                  <a:pt x="49033" y="27952"/>
                  <a:pt x="49770" y="31317"/>
                </a:cubicBezTo>
                <a:cubicBezTo>
                  <a:pt x="53643" y="48742"/>
                  <a:pt x="52158" y="61924"/>
                  <a:pt x="41833" y="76377"/>
                </a:cubicBezTo>
                <a:cubicBezTo>
                  <a:pt x="40232" y="78625"/>
                  <a:pt x="38073" y="81977"/>
                  <a:pt x="35470" y="84352"/>
                </a:cubicBezTo>
                <a:cubicBezTo>
                  <a:pt x="32447" y="87121"/>
                  <a:pt x="28878" y="88772"/>
                  <a:pt x="25018" y="88772"/>
                </a:cubicBezTo>
                <a:cubicBezTo>
                  <a:pt x="13638" y="88772"/>
                  <a:pt x="6642" y="80873"/>
                  <a:pt x="3441" y="69328"/>
                </a:cubicBezTo>
                <a:cubicBezTo>
                  <a:pt x="0" y="56946"/>
                  <a:pt x="1143" y="40169"/>
                  <a:pt x="1625" y="33591"/>
                </a:cubicBezTo>
                <a:cubicBezTo>
                  <a:pt x="2044" y="27888"/>
                  <a:pt x="2108" y="25424"/>
                  <a:pt x="3530" y="20027"/>
                </a:cubicBezTo>
                <a:cubicBezTo>
                  <a:pt x="4165" y="17538"/>
                  <a:pt x="6248" y="11962"/>
                  <a:pt x="7429" y="9614"/>
                </a:cubicBezTo>
                <a:cubicBezTo>
                  <a:pt x="8128" y="8230"/>
                  <a:pt x="9182" y="6960"/>
                  <a:pt x="10591" y="5893"/>
                </a:cubicBezTo>
                <a:cubicBezTo>
                  <a:pt x="10985" y="5601"/>
                  <a:pt x="11606" y="5232"/>
                  <a:pt x="12203" y="48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6" name="Freeform 3586"/>
          <p:cNvSpPr/>
          <p:nvPr/>
        </p:nvSpPr>
        <p:spPr>
          <a:xfrm rot="0" flipH="0" flipV="0">
            <a:off x="7192779" y="8690257"/>
            <a:ext cx="38556" cy="106349"/>
          </a:xfrm>
          <a:custGeom>
            <a:pathLst>
              <a:path w="38556" h="106349">
                <a:moveTo>
                  <a:pt x="20624" y="13131"/>
                </a:moveTo>
                <a:cubicBezTo>
                  <a:pt x="18770" y="9563"/>
                  <a:pt x="19774" y="5080"/>
                  <a:pt x="23113" y="2667"/>
                </a:cubicBezTo>
                <a:cubicBezTo>
                  <a:pt x="26796" y="0"/>
                  <a:pt x="31965" y="838"/>
                  <a:pt x="34619" y="4521"/>
                </a:cubicBezTo>
                <a:cubicBezTo>
                  <a:pt x="36664" y="7366"/>
                  <a:pt x="37591" y="11531"/>
                  <a:pt x="36892" y="16356"/>
                </a:cubicBezTo>
                <a:cubicBezTo>
                  <a:pt x="36003" y="22541"/>
                  <a:pt x="32295" y="30466"/>
                  <a:pt x="30822" y="34136"/>
                </a:cubicBezTo>
                <a:cubicBezTo>
                  <a:pt x="27685" y="41883"/>
                  <a:pt x="19761" y="57873"/>
                  <a:pt x="17488" y="71970"/>
                </a:cubicBezTo>
                <a:cubicBezTo>
                  <a:pt x="16535" y="77900"/>
                  <a:pt x="16103" y="83476"/>
                  <a:pt x="19494" y="86879"/>
                </a:cubicBezTo>
                <a:cubicBezTo>
                  <a:pt x="21652" y="89051"/>
                  <a:pt x="25208" y="89877"/>
                  <a:pt x="30326" y="89877"/>
                </a:cubicBezTo>
                <a:cubicBezTo>
                  <a:pt x="34873" y="89877"/>
                  <a:pt x="38556" y="93560"/>
                  <a:pt x="38556" y="98106"/>
                </a:cubicBezTo>
                <a:cubicBezTo>
                  <a:pt x="38556" y="102653"/>
                  <a:pt x="34873" y="106349"/>
                  <a:pt x="30326" y="106349"/>
                </a:cubicBezTo>
                <a:cubicBezTo>
                  <a:pt x="19494" y="106349"/>
                  <a:pt x="12408" y="103110"/>
                  <a:pt x="7823" y="98513"/>
                </a:cubicBezTo>
                <a:cubicBezTo>
                  <a:pt x="3022" y="93699"/>
                  <a:pt x="698" y="87083"/>
                  <a:pt x="482" y="79399"/>
                </a:cubicBezTo>
                <a:cubicBezTo>
                  <a:pt x="0" y="62114"/>
                  <a:pt x="11353" y="38327"/>
                  <a:pt x="15544" y="27951"/>
                </a:cubicBezTo>
                <a:cubicBezTo>
                  <a:pt x="16446" y="25742"/>
                  <a:pt x="18377" y="21690"/>
                  <a:pt x="19672" y="17652"/>
                </a:cubicBezTo>
                <a:cubicBezTo>
                  <a:pt x="20142" y="16217"/>
                  <a:pt x="20498" y="13905"/>
                  <a:pt x="20624" y="131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7" name="Freeform 3587"/>
          <p:cNvSpPr/>
          <p:nvPr/>
        </p:nvSpPr>
        <p:spPr>
          <a:xfrm rot="0" flipH="0" flipV="0">
            <a:off x="7119854" y="8836467"/>
            <a:ext cx="198767" cy="56196"/>
          </a:xfrm>
          <a:custGeom>
            <a:pathLst>
              <a:path w="198767" h="56196">
                <a:moveTo>
                  <a:pt x="2540" y="13982"/>
                </a:moveTo>
                <a:cubicBezTo>
                  <a:pt x="10210" y="25323"/>
                  <a:pt x="28346" y="35343"/>
                  <a:pt x="49834" y="42252"/>
                </a:cubicBezTo>
                <a:cubicBezTo>
                  <a:pt x="80340" y="52082"/>
                  <a:pt x="117335" y="56196"/>
                  <a:pt x="135940" y="52818"/>
                </a:cubicBezTo>
                <a:cubicBezTo>
                  <a:pt x="155676" y="49224"/>
                  <a:pt x="175653" y="39013"/>
                  <a:pt x="193065" y="30314"/>
                </a:cubicBezTo>
                <a:cubicBezTo>
                  <a:pt x="197129" y="28282"/>
                  <a:pt x="198767" y="23329"/>
                  <a:pt x="196748" y="19265"/>
                </a:cubicBezTo>
                <a:cubicBezTo>
                  <a:pt x="194716" y="15201"/>
                  <a:pt x="189750" y="13551"/>
                  <a:pt x="185686" y="15582"/>
                </a:cubicBezTo>
                <a:cubicBezTo>
                  <a:pt x="169608" y="23621"/>
                  <a:pt x="151231" y="33285"/>
                  <a:pt x="132981" y="36600"/>
                </a:cubicBezTo>
                <a:cubicBezTo>
                  <a:pt x="116103" y="39661"/>
                  <a:pt x="82588" y="35483"/>
                  <a:pt x="54876" y="26567"/>
                </a:cubicBezTo>
                <a:cubicBezTo>
                  <a:pt x="37553" y="20992"/>
                  <a:pt x="22364" y="13894"/>
                  <a:pt x="16179" y="4750"/>
                </a:cubicBezTo>
                <a:cubicBezTo>
                  <a:pt x="13639" y="990"/>
                  <a:pt x="8521" y="0"/>
                  <a:pt x="4749" y="2553"/>
                </a:cubicBezTo>
                <a:cubicBezTo>
                  <a:pt x="978" y="5093"/>
                  <a:pt x="0" y="10211"/>
                  <a:pt x="2540" y="1398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8" name="Freeform 3588"/>
          <p:cNvSpPr/>
          <p:nvPr/>
        </p:nvSpPr>
        <p:spPr>
          <a:xfrm rot="0" flipH="0" flipV="0">
            <a:off x="7122539" y="7998473"/>
            <a:ext cx="943863" cy="1131505"/>
          </a:xfrm>
          <a:custGeom>
            <a:pathLst>
              <a:path w="943863" h="1131505">
                <a:moveTo>
                  <a:pt x="875982" y="1010627"/>
                </a:moveTo>
                <a:cubicBezTo>
                  <a:pt x="871893" y="1005573"/>
                  <a:pt x="867575" y="1000899"/>
                  <a:pt x="863029" y="996734"/>
                </a:cubicBezTo>
                <a:cubicBezTo>
                  <a:pt x="856488" y="990701"/>
                  <a:pt x="845375" y="987082"/>
                  <a:pt x="834796" y="987209"/>
                </a:cubicBezTo>
                <a:cubicBezTo>
                  <a:pt x="825221" y="987336"/>
                  <a:pt x="815823" y="990523"/>
                  <a:pt x="811619" y="999337"/>
                </a:cubicBezTo>
                <a:cubicBezTo>
                  <a:pt x="808418" y="1006043"/>
                  <a:pt x="807720" y="1011185"/>
                  <a:pt x="809727" y="1015122"/>
                </a:cubicBezTo>
                <a:cubicBezTo>
                  <a:pt x="813003" y="1021536"/>
                  <a:pt x="821741" y="1023923"/>
                  <a:pt x="830923" y="1024787"/>
                </a:cubicBezTo>
                <a:cubicBezTo>
                  <a:pt x="842785" y="1025917"/>
                  <a:pt x="855980" y="1023796"/>
                  <a:pt x="863854" y="1019199"/>
                </a:cubicBezTo>
                <a:cubicBezTo>
                  <a:pt x="868121" y="1016710"/>
                  <a:pt x="872160" y="1013840"/>
                  <a:pt x="875982" y="1010627"/>
                </a:cubicBezTo>
                <a:moveTo>
                  <a:pt x="887691" y="998994"/>
                </a:moveTo>
                <a:cubicBezTo>
                  <a:pt x="902270" y="982040"/>
                  <a:pt x="912608" y="959675"/>
                  <a:pt x="918336" y="936066"/>
                </a:cubicBezTo>
                <a:cubicBezTo>
                  <a:pt x="926896" y="900836"/>
                  <a:pt x="925245" y="862647"/>
                  <a:pt x="911237" y="834631"/>
                </a:cubicBezTo>
                <a:cubicBezTo>
                  <a:pt x="883944" y="780046"/>
                  <a:pt x="846468" y="733945"/>
                  <a:pt x="793547" y="702818"/>
                </a:cubicBezTo>
                <a:cubicBezTo>
                  <a:pt x="765112" y="686092"/>
                  <a:pt x="733717" y="675716"/>
                  <a:pt x="704507" y="662178"/>
                </a:cubicBezTo>
                <a:cubicBezTo>
                  <a:pt x="673722" y="647903"/>
                  <a:pt x="645338" y="630212"/>
                  <a:pt x="624484" y="599440"/>
                </a:cubicBezTo>
                <a:cubicBezTo>
                  <a:pt x="593522" y="553720"/>
                  <a:pt x="580301" y="503986"/>
                  <a:pt x="570522" y="453161"/>
                </a:cubicBezTo>
                <a:cubicBezTo>
                  <a:pt x="561035" y="403822"/>
                  <a:pt x="554825" y="353453"/>
                  <a:pt x="537616" y="305015"/>
                </a:cubicBezTo>
                <a:cubicBezTo>
                  <a:pt x="528244" y="278612"/>
                  <a:pt x="513093" y="254851"/>
                  <a:pt x="499351" y="230632"/>
                </a:cubicBezTo>
                <a:cubicBezTo>
                  <a:pt x="472135" y="182689"/>
                  <a:pt x="406197" y="115062"/>
                  <a:pt x="336410" y="68541"/>
                </a:cubicBezTo>
                <a:cubicBezTo>
                  <a:pt x="290652" y="38049"/>
                  <a:pt x="243294" y="16472"/>
                  <a:pt x="204178" y="16472"/>
                </a:cubicBezTo>
                <a:cubicBezTo>
                  <a:pt x="168415" y="16472"/>
                  <a:pt x="127102" y="21577"/>
                  <a:pt x="92646" y="37122"/>
                </a:cubicBezTo>
                <a:cubicBezTo>
                  <a:pt x="59512" y="52082"/>
                  <a:pt x="32753" y="76847"/>
                  <a:pt x="24625" y="116725"/>
                </a:cubicBezTo>
                <a:cubicBezTo>
                  <a:pt x="23228" y="123494"/>
                  <a:pt x="19202" y="135496"/>
                  <a:pt x="17526" y="146113"/>
                </a:cubicBezTo>
                <a:cubicBezTo>
                  <a:pt x="17056" y="149098"/>
                  <a:pt x="16777" y="151955"/>
                  <a:pt x="16891" y="154470"/>
                </a:cubicBezTo>
                <a:cubicBezTo>
                  <a:pt x="16955" y="155905"/>
                  <a:pt x="17043" y="157200"/>
                  <a:pt x="17628" y="158140"/>
                </a:cubicBezTo>
                <a:cubicBezTo>
                  <a:pt x="20028" y="161988"/>
                  <a:pt x="18847" y="167081"/>
                  <a:pt x="14986" y="169481"/>
                </a:cubicBezTo>
                <a:cubicBezTo>
                  <a:pt x="11113" y="171881"/>
                  <a:pt x="6045" y="170700"/>
                  <a:pt x="3645" y="166839"/>
                </a:cubicBezTo>
                <a:cubicBezTo>
                  <a:pt x="1041" y="162674"/>
                  <a:pt x="0" y="156540"/>
                  <a:pt x="546" y="149428"/>
                </a:cubicBezTo>
                <a:cubicBezTo>
                  <a:pt x="1473" y="137312"/>
                  <a:pt x="6794" y="121666"/>
                  <a:pt x="8471" y="113423"/>
                </a:cubicBezTo>
                <a:cubicBezTo>
                  <a:pt x="17780" y="67843"/>
                  <a:pt x="47981" y="39205"/>
                  <a:pt x="85865" y="22110"/>
                </a:cubicBezTo>
                <a:cubicBezTo>
                  <a:pt x="122428" y="5600"/>
                  <a:pt x="166218" y="0"/>
                  <a:pt x="204178" y="0"/>
                </a:cubicBezTo>
                <a:cubicBezTo>
                  <a:pt x="245923" y="0"/>
                  <a:pt x="296723" y="22301"/>
                  <a:pt x="345542" y="54838"/>
                </a:cubicBezTo>
                <a:cubicBezTo>
                  <a:pt x="417639" y="102895"/>
                  <a:pt x="485559" y="172961"/>
                  <a:pt x="513677" y="222504"/>
                </a:cubicBezTo>
                <a:cubicBezTo>
                  <a:pt x="527888" y="247548"/>
                  <a:pt x="543433" y="272199"/>
                  <a:pt x="553148" y="299504"/>
                </a:cubicBezTo>
                <a:cubicBezTo>
                  <a:pt x="570624" y="348729"/>
                  <a:pt x="577063" y="399897"/>
                  <a:pt x="586715" y="450050"/>
                </a:cubicBezTo>
                <a:cubicBezTo>
                  <a:pt x="596074" y="498703"/>
                  <a:pt x="608482" y="546417"/>
                  <a:pt x="638124" y="590194"/>
                </a:cubicBezTo>
                <a:cubicBezTo>
                  <a:pt x="657174" y="618312"/>
                  <a:pt x="683323" y="634200"/>
                  <a:pt x="711441" y="647230"/>
                </a:cubicBezTo>
                <a:cubicBezTo>
                  <a:pt x="741121" y="660984"/>
                  <a:pt x="772998" y="671614"/>
                  <a:pt x="801903" y="688619"/>
                </a:cubicBezTo>
                <a:cubicBezTo>
                  <a:pt x="857618" y="721398"/>
                  <a:pt x="897241" y="769785"/>
                  <a:pt x="925981" y="827265"/>
                </a:cubicBezTo>
                <a:cubicBezTo>
                  <a:pt x="941552" y="858405"/>
                  <a:pt x="943863" y="900823"/>
                  <a:pt x="934351" y="939952"/>
                </a:cubicBezTo>
                <a:cubicBezTo>
                  <a:pt x="927671" y="967435"/>
                  <a:pt x="915174" y="993203"/>
                  <a:pt x="897711" y="1012443"/>
                </a:cubicBezTo>
                <a:cubicBezTo>
                  <a:pt x="919492" y="1044548"/>
                  <a:pt x="934338" y="1086319"/>
                  <a:pt x="940167" y="1121269"/>
                </a:cubicBezTo>
                <a:cubicBezTo>
                  <a:pt x="940904" y="1125752"/>
                  <a:pt x="937881" y="1130006"/>
                  <a:pt x="933398" y="1130743"/>
                </a:cubicBezTo>
                <a:cubicBezTo>
                  <a:pt x="928902" y="1131505"/>
                  <a:pt x="924661" y="1128470"/>
                  <a:pt x="923911" y="1123987"/>
                </a:cubicBezTo>
                <a:cubicBezTo>
                  <a:pt x="918577" y="1091970"/>
                  <a:pt x="905344" y="1053680"/>
                  <a:pt x="885710" y="1023936"/>
                </a:cubicBezTo>
                <a:cubicBezTo>
                  <a:pt x="881417" y="1027479"/>
                  <a:pt x="876896" y="1030667"/>
                  <a:pt x="872147" y="1033423"/>
                </a:cubicBezTo>
                <a:cubicBezTo>
                  <a:pt x="859320" y="1040916"/>
                  <a:pt x="835762" y="1043964"/>
                  <a:pt x="818159" y="1039214"/>
                </a:cubicBezTo>
                <a:cubicBezTo>
                  <a:pt x="808050" y="1036484"/>
                  <a:pt x="799910" y="1031188"/>
                  <a:pt x="795617" y="1023644"/>
                </a:cubicBezTo>
                <a:cubicBezTo>
                  <a:pt x="791248" y="1015999"/>
                  <a:pt x="790346" y="1005649"/>
                  <a:pt x="796747" y="992238"/>
                </a:cubicBezTo>
                <a:cubicBezTo>
                  <a:pt x="802437" y="980313"/>
                  <a:pt x="813283" y="973709"/>
                  <a:pt x="825741" y="971537"/>
                </a:cubicBezTo>
                <a:cubicBezTo>
                  <a:pt x="842963" y="968540"/>
                  <a:pt x="863117" y="974420"/>
                  <a:pt x="874192" y="984618"/>
                </a:cubicBezTo>
                <a:cubicBezTo>
                  <a:pt x="878903" y="988949"/>
                  <a:pt x="883411" y="993775"/>
                  <a:pt x="887691" y="9989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9" name="Freeform 3589"/>
          <p:cNvSpPr/>
          <p:nvPr/>
        </p:nvSpPr>
        <p:spPr>
          <a:xfrm rot="0" flipH="0" flipV="0">
            <a:off x="7668866" y="8903013"/>
            <a:ext cx="138213" cy="205853"/>
          </a:xfrm>
          <a:custGeom>
            <a:pathLst>
              <a:path w="138213" h="205853">
                <a:moveTo>
                  <a:pt x="3797" y="14782"/>
                </a:moveTo>
                <a:cubicBezTo>
                  <a:pt x="3048" y="14071"/>
                  <a:pt x="2426" y="13208"/>
                  <a:pt x="1969" y="12217"/>
                </a:cubicBezTo>
                <a:cubicBezTo>
                  <a:pt x="2502" y="13386"/>
                  <a:pt x="3150" y="14211"/>
                  <a:pt x="3797" y="14782"/>
                </a:cubicBezTo>
                <a:moveTo>
                  <a:pt x="17462" y="10807"/>
                </a:moveTo>
                <a:cubicBezTo>
                  <a:pt x="17500" y="11379"/>
                  <a:pt x="17525" y="11976"/>
                  <a:pt x="17525" y="12484"/>
                </a:cubicBezTo>
                <a:cubicBezTo>
                  <a:pt x="17525" y="16839"/>
                  <a:pt x="16331" y="21690"/>
                  <a:pt x="17309" y="25983"/>
                </a:cubicBezTo>
                <a:cubicBezTo>
                  <a:pt x="21361" y="43661"/>
                  <a:pt x="27761" y="62533"/>
                  <a:pt x="38760" y="77189"/>
                </a:cubicBezTo>
                <a:cubicBezTo>
                  <a:pt x="53327" y="96620"/>
                  <a:pt x="73177" y="112673"/>
                  <a:pt x="91325" y="129907"/>
                </a:cubicBezTo>
                <a:cubicBezTo>
                  <a:pt x="110781" y="148411"/>
                  <a:pt x="128269" y="168261"/>
                  <a:pt x="136791" y="194017"/>
                </a:cubicBezTo>
                <a:cubicBezTo>
                  <a:pt x="138213" y="198347"/>
                  <a:pt x="135864" y="203008"/>
                  <a:pt x="131559" y="204431"/>
                </a:cubicBezTo>
                <a:cubicBezTo>
                  <a:pt x="127241" y="205853"/>
                  <a:pt x="122580" y="203503"/>
                  <a:pt x="121144" y="199198"/>
                </a:cubicBezTo>
                <a:cubicBezTo>
                  <a:pt x="113499" y="176059"/>
                  <a:pt x="97446" y="158469"/>
                  <a:pt x="79958" y="141858"/>
                </a:cubicBezTo>
                <a:cubicBezTo>
                  <a:pt x="61162" y="123976"/>
                  <a:pt x="40690" y="107225"/>
                  <a:pt x="25577" y="87070"/>
                </a:cubicBezTo>
                <a:cubicBezTo>
                  <a:pt x="13220" y="70611"/>
                  <a:pt x="5790" y="49516"/>
                  <a:pt x="1257" y="29666"/>
                </a:cubicBezTo>
                <a:cubicBezTo>
                  <a:pt x="0" y="24205"/>
                  <a:pt x="1042" y="18020"/>
                  <a:pt x="1042" y="12484"/>
                </a:cubicBezTo>
                <a:cubicBezTo>
                  <a:pt x="1042" y="9880"/>
                  <a:pt x="940" y="7112"/>
                  <a:pt x="1080" y="6540"/>
                </a:cubicBezTo>
                <a:cubicBezTo>
                  <a:pt x="1689" y="3899"/>
                  <a:pt x="3150" y="2502"/>
                  <a:pt x="4228" y="1702"/>
                </a:cubicBezTo>
                <a:cubicBezTo>
                  <a:pt x="5790" y="546"/>
                  <a:pt x="7518" y="12"/>
                  <a:pt x="9397" y="76"/>
                </a:cubicBezTo>
                <a:cubicBezTo>
                  <a:pt x="10337" y="101"/>
                  <a:pt x="14528" y="0"/>
                  <a:pt x="16979" y="5423"/>
                </a:cubicBezTo>
                <a:cubicBezTo>
                  <a:pt x="17779" y="7175"/>
                  <a:pt x="17894" y="9068"/>
                  <a:pt x="17462" y="108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0" name="Freeform 3590"/>
          <p:cNvSpPr/>
          <p:nvPr/>
        </p:nvSpPr>
        <p:spPr>
          <a:xfrm rot="0" flipH="0" flipV="0">
            <a:off x="7395901" y="8984373"/>
            <a:ext cx="221563" cy="578599"/>
          </a:xfrm>
          <a:custGeom>
            <a:pathLst>
              <a:path w="221563" h="578599">
                <a:moveTo>
                  <a:pt x="82689" y="558711"/>
                </a:moveTo>
                <a:cubicBezTo>
                  <a:pt x="85521" y="558165"/>
                  <a:pt x="88391" y="557518"/>
                  <a:pt x="91286" y="556806"/>
                </a:cubicBezTo>
                <a:cubicBezTo>
                  <a:pt x="113575" y="551320"/>
                  <a:pt x="137451" y="541414"/>
                  <a:pt x="155218" y="530898"/>
                </a:cubicBezTo>
                <a:cubicBezTo>
                  <a:pt x="166064" y="524460"/>
                  <a:pt x="174611" y="518008"/>
                  <a:pt x="178358" y="512128"/>
                </a:cubicBezTo>
                <a:cubicBezTo>
                  <a:pt x="198017" y="481216"/>
                  <a:pt x="204316" y="456946"/>
                  <a:pt x="201776" y="436474"/>
                </a:cubicBezTo>
                <a:cubicBezTo>
                  <a:pt x="197916" y="405549"/>
                  <a:pt x="174357" y="383896"/>
                  <a:pt x="150202" y="361963"/>
                </a:cubicBezTo>
                <a:cubicBezTo>
                  <a:pt x="120242" y="334747"/>
                  <a:pt x="89318" y="307252"/>
                  <a:pt x="83819" y="266878"/>
                </a:cubicBezTo>
                <a:cubicBezTo>
                  <a:pt x="79273" y="233591"/>
                  <a:pt x="93738" y="205016"/>
                  <a:pt x="113346" y="178499"/>
                </a:cubicBezTo>
                <a:cubicBezTo>
                  <a:pt x="131431" y="154039"/>
                  <a:pt x="153910" y="131395"/>
                  <a:pt x="167055" y="107760"/>
                </a:cubicBezTo>
                <a:cubicBezTo>
                  <a:pt x="174827" y="93752"/>
                  <a:pt x="183361" y="75159"/>
                  <a:pt x="185419" y="59170"/>
                </a:cubicBezTo>
                <a:cubicBezTo>
                  <a:pt x="186752" y="48781"/>
                  <a:pt x="187933" y="38367"/>
                  <a:pt x="188886" y="27953"/>
                </a:cubicBezTo>
                <a:cubicBezTo>
                  <a:pt x="189089" y="25718"/>
                  <a:pt x="188264" y="22695"/>
                  <a:pt x="187806" y="19863"/>
                </a:cubicBezTo>
                <a:cubicBezTo>
                  <a:pt x="187286" y="16561"/>
                  <a:pt x="187070" y="13412"/>
                  <a:pt x="187438" y="10973"/>
                </a:cubicBezTo>
                <a:cubicBezTo>
                  <a:pt x="188327" y="5144"/>
                  <a:pt x="191464" y="1435"/>
                  <a:pt x="197636" y="610"/>
                </a:cubicBezTo>
                <a:cubicBezTo>
                  <a:pt x="202145" y="0"/>
                  <a:pt x="206285" y="3163"/>
                  <a:pt x="206894" y="7671"/>
                </a:cubicBezTo>
                <a:cubicBezTo>
                  <a:pt x="207301" y="10643"/>
                  <a:pt x="206069" y="13450"/>
                  <a:pt x="203897" y="15202"/>
                </a:cubicBezTo>
                <a:cubicBezTo>
                  <a:pt x="204012" y="16358"/>
                  <a:pt x="204177" y="17869"/>
                  <a:pt x="204367" y="18961"/>
                </a:cubicBezTo>
                <a:cubicBezTo>
                  <a:pt x="205015" y="22708"/>
                  <a:pt x="205561" y="26518"/>
                  <a:pt x="205294" y="29439"/>
                </a:cubicBezTo>
                <a:cubicBezTo>
                  <a:pt x="204329" y="40069"/>
                  <a:pt x="203123" y="50686"/>
                  <a:pt x="201751" y="61278"/>
                </a:cubicBezTo>
                <a:cubicBezTo>
                  <a:pt x="199440" y="79172"/>
                  <a:pt x="190156" y="100076"/>
                  <a:pt x="181444" y="115761"/>
                </a:cubicBezTo>
                <a:cubicBezTo>
                  <a:pt x="168007" y="139954"/>
                  <a:pt x="145109" y="163246"/>
                  <a:pt x="126592" y="188291"/>
                </a:cubicBezTo>
                <a:cubicBezTo>
                  <a:pt x="109587" y="211290"/>
                  <a:pt x="96201" y="235789"/>
                  <a:pt x="100138" y="264656"/>
                </a:cubicBezTo>
                <a:cubicBezTo>
                  <a:pt x="103174" y="286919"/>
                  <a:pt x="115391" y="304470"/>
                  <a:pt x="130428" y="320459"/>
                </a:cubicBezTo>
                <a:cubicBezTo>
                  <a:pt x="146595" y="337681"/>
                  <a:pt x="166039" y="353060"/>
                  <a:pt x="182333" y="369761"/>
                </a:cubicBezTo>
                <a:cubicBezTo>
                  <a:pt x="199897" y="387744"/>
                  <a:pt x="213803" y="407277"/>
                  <a:pt x="217702" y="431432"/>
                </a:cubicBezTo>
                <a:cubicBezTo>
                  <a:pt x="221563" y="455397"/>
                  <a:pt x="215658" y="484213"/>
                  <a:pt x="192264" y="520967"/>
                </a:cubicBezTo>
                <a:cubicBezTo>
                  <a:pt x="187565" y="528358"/>
                  <a:pt x="177253" y="536982"/>
                  <a:pt x="163613" y="545072"/>
                </a:cubicBezTo>
                <a:cubicBezTo>
                  <a:pt x="144614" y="556324"/>
                  <a:pt x="119061" y="566940"/>
                  <a:pt x="95223" y="572808"/>
                </a:cubicBezTo>
                <a:cubicBezTo>
                  <a:pt x="78740" y="576859"/>
                  <a:pt x="63043" y="578599"/>
                  <a:pt x="50686" y="577011"/>
                </a:cubicBezTo>
                <a:cubicBezTo>
                  <a:pt x="40945" y="575767"/>
                  <a:pt x="33096" y="572401"/>
                  <a:pt x="27762" y="567067"/>
                </a:cubicBezTo>
                <a:cubicBezTo>
                  <a:pt x="25984" y="565289"/>
                  <a:pt x="25603" y="563613"/>
                  <a:pt x="25425" y="562597"/>
                </a:cubicBezTo>
                <a:cubicBezTo>
                  <a:pt x="25032" y="560298"/>
                  <a:pt x="25565" y="558381"/>
                  <a:pt x="26594" y="556743"/>
                </a:cubicBezTo>
                <a:cubicBezTo>
                  <a:pt x="27381" y="555536"/>
                  <a:pt x="28511" y="554368"/>
                  <a:pt x="30264" y="553606"/>
                </a:cubicBezTo>
                <a:cubicBezTo>
                  <a:pt x="30874" y="553339"/>
                  <a:pt x="35433" y="553085"/>
                  <a:pt x="35433" y="553085"/>
                </a:cubicBezTo>
                <a:cubicBezTo>
                  <a:pt x="35433" y="553085"/>
                  <a:pt x="33401" y="553098"/>
                  <a:pt x="32753" y="553250"/>
                </a:cubicBezTo>
                <a:cubicBezTo>
                  <a:pt x="40018" y="551447"/>
                  <a:pt x="47930" y="550749"/>
                  <a:pt x="55677" y="549656"/>
                </a:cubicBezTo>
                <a:cubicBezTo>
                  <a:pt x="62179" y="548742"/>
                  <a:pt x="68567" y="547586"/>
                  <a:pt x="74092" y="544640"/>
                </a:cubicBezTo>
                <a:cubicBezTo>
                  <a:pt x="86740" y="537884"/>
                  <a:pt x="111759" y="520294"/>
                  <a:pt x="127418" y="500609"/>
                </a:cubicBezTo>
                <a:cubicBezTo>
                  <a:pt x="136384" y="489357"/>
                  <a:pt x="142798" y="477635"/>
                  <a:pt x="139089" y="467030"/>
                </a:cubicBezTo>
                <a:cubicBezTo>
                  <a:pt x="133019" y="449593"/>
                  <a:pt x="114832" y="436614"/>
                  <a:pt x="96570" y="423888"/>
                </a:cubicBezTo>
                <a:cubicBezTo>
                  <a:pt x="75641" y="409334"/>
                  <a:pt x="54419" y="395212"/>
                  <a:pt x="45072" y="378384"/>
                </a:cubicBezTo>
                <a:cubicBezTo>
                  <a:pt x="40335" y="369863"/>
                  <a:pt x="39357" y="363297"/>
                  <a:pt x="40094" y="358090"/>
                </a:cubicBezTo>
                <a:cubicBezTo>
                  <a:pt x="40894" y="352591"/>
                  <a:pt x="43586" y="348222"/>
                  <a:pt x="47422" y="344424"/>
                </a:cubicBezTo>
                <a:cubicBezTo>
                  <a:pt x="48209" y="343624"/>
                  <a:pt x="49085" y="342862"/>
                  <a:pt x="49987" y="342100"/>
                </a:cubicBezTo>
                <a:cubicBezTo>
                  <a:pt x="44145" y="339852"/>
                  <a:pt x="39662" y="337223"/>
                  <a:pt x="34772" y="332321"/>
                </a:cubicBezTo>
                <a:cubicBezTo>
                  <a:pt x="22136" y="319698"/>
                  <a:pt x="13868" y="294450"/>
                  <a:pt x="9283" y="277229"/>
                </a:cubicBezTo>
                <a:cubicBezTo>
                  <a:pt x="0" y="242469"/>
                  <a:pt x="10249" y="207849"/>
                  <a:pt x="33058" y="179972"/>
                </a:cubicBezTo>
                <a:cubicBezTo>
                  <a:pt x="35712" y="176708"/>
                  <a:pt x="39167" y="173965"/>
                  <a:pt x="42608" y="171171"/>
                </a:cubicBezTo>
                <a:cubicBezTo>
                  <a:pt x="45720" y="168644"/>
                  <a:pt x="49085" y="166282"/>
                  <a:pt x="50127" y="162167"/>
                </a:cubicBezTo>
                <a:cubicBezTo>
                  <a:pt x="51105" y="158242"/>
                  <a:pt x="50127" y="154369"/>
                  <a:pt x="48361" y="150483"/>
                </a:cubicBezTo>
                <a:cubicBezTo>
                  <a:pt x="46037" y="145390"/>
                  <a:pt x="42367" y="140348"/>
                  <a:pt x="38430" y="135319"/>
                </a:cubicBezTo>
                <a:cubicBezTo>
                  <a:pt x="28956" y="123254"/>
                  <a:pt x="18250" y="111202"/>
                  <a:pt x="15138" y="99759"/>
                </a:cubicBezTo>
                <a:cubicBezTo>
                  <a:pt x="13360" y="93295"/>
                  <a:pt x="13627" y="87300"/>
                  <a:pt x="14414" y="81484"/>
                </a:cubicBezTo>
                <a:cubicBezTo>
                  <a:pt x="15024" y="77077"/>
                  <a:pt x="16014" y="72797"/>
                  <a:pt x="16014" y="68403"/>
                </a:cubicBezTo>
                <a:cubicBezTo>
                  <a:pt x="16014" y="63856"/>
                  <a:pt x="19697" y="60160"/>
                  <a:pt x="24244" y="60160"/>
                </a:cubicBezTo>
                <a:cubicBezTo>
                  <a:pt x="28791" y="60160"/>
                  <a:pt x="32486" y="63856"/>
                  <a:pt x="32486" y="68403"/>
                </a:cubicBezTo>
                <a:cubicBezTo>
                  <a:pt x="32486" y="72644"/>
                  <a:pt x="31801" y="76797"/>
                  <a:pt x="31140" y="81014"/>
                </a:cubicBezTo>
                <a:cubicBezTo>
                  <a:pt x="30416" y="85611"/>
                  <a:pt x="29616" y="90285"/>
                  <a:pt x="31026" y="95428"/>
                </a:cubicBezTo>
                <a:cubicBezTo>
                  <a:pt x="32512" y="100851"/>
                  <a:pt x="36398" y="106287"/>
                  <a:pt x="40767" y="111913"/>
                </a:cubicBezTo>
                <a:cubicBezTo>
                  <a:pt x="45961" y="118593"/>
                  <a:pt x="51892" y="125388"/>
                  <a:pt x="56667" y="132220"/>
                </a:cubicBezTo>
                <a:cubicBezTo>
                  <a:pt x="64427" y="143345"/>
                  <a:pt x="68935" y="154839"/>
                  <a:pt x="66103" y="166167"/>
                </a:cubicBezTo>
                <a:cubicBezTo>
                  <a:pt x="64440" y="172835"/>
                  <a:pt x="60325" y="177711"/>
                  <a:pt x="55410" y="181953"/>
                </a:cubicBezTo>
                <a:cubicBezTo>
                  <a:pt x="52133" y="184785"/>
                  <a:pt x="48412" y="187224"/>
                  <a:pt x="45809" y="190411"/>
                </a:cubicBezTo>
                <a:cubicBezTo>
                  <a:pt x="26416" y="214097"/>
                  <a:pt x="17323" y="243434"/>
                  <a:pt x="25209" y="272987"/>
                </a:cubicBezTo>
                <a:cubicBezTo>
                  <a:pt x="29146" y="287795"/>
                  <a:pt x="35572" y="309817"/>
                  <a:pt x="46431" y="320675"/>
                </a:cubicBezTo>
                <a:cubicBezTo>
                  <a:pt x="50444" y="324701"/>
                  <a:pt x="54140" y="326225"/>
                  <a:pt x="59550" y="328029"/>
                </a:cubicBezTo>
                <a:cubicBezTo>
                  <a:pt x="61582" y="328714"/>
                  <a:pt x="65824" y="328994"/>
                  <a:pt x="67996" y="329730"/>
                </a:cubicBezTo>
                <a:cubicBezTo>
                  <a:pt x="70294" y="330518"/>
                  <a:pt x="71856" y="331737"/>
                  <a:pt x="72784" y="332817"/>
                </a:cubicBezTo>
                <a:cubicBezTo>
                  <a:pt x="74257" y="334544"/>
                  <a:pt x="74904" y="336461"/>
                  <a:pt x="74930" y="338468"/>
                </a:cubicBezTo>
                <a:cubicBezTo>
                  <a:pt x="74968" y="340360"/>
                  <a:pt x="74498" y="342786"/>
                  <a:pt x="72110" y="345174"/>
                </a:cubicBezTo>
                <a:cubicBezTo>
                  <a:pt x="68999" y="348285"/>
                  <a:pt x="65278" y="350901"/>
                  <a:pt x="61900" y="353594"/>
                </a:cubicBezTo>
                <a:cubicBezTo>
                  <a:pt x="59626" y="355423"/>
                  <a:pt x="57340" y="357086"/>
                  <a:pt x="56566" y="359715"/>
                </a:cubicBezTo>
                <a:cubicBezTo>
                  <a:pt x="55778" y="362395"/>
                  <a:pt x="56845" y="365633"/>
                  <a:pt x="59474" y="370383"/>
                </a:cubicBezTo>
                <a:cubicBezTo>
                  <a:pt x="67818" y="385407"/>
                  <a:pt x="87299" y="397371"/>
                  <a:pt x="105980" y="410363"/>
                </a:cubicBezTo>
                <a:cubicBezTo>
                  <a:pt x="127291" y="425209"/>
                  <a:pt x="147547" y="441262"/>
                  <a:pt x="154647" y="461607"/>
                </a:cubicBezTo>
                <a:cubicBezTo>
                  <a:pt x="159993" y="476911"/>
                  <a:pt x="153250" y="494615"/>
                  <a:pt x="140308" y="510871"/>
                </a:cubicBezTo>
                <a:cubicBezTo>
                  <a:pt x="123481" y="532016"/>
                  <a:pt x="96798" y="551003"/>
                  <a:pt x="82689" y="5587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1" name="Freeform 3591"/>
          <p:cNvSpPr/>
          <p:nvPr/>
        </p:nvSpPr>
        <p:spPr>
          <a:xfrm rot="0" flipH="0" flipV="0">
            <a:off x="7047149" y="9021698"/>
            <a:ext cx="348855" cy="416305"/>
          </a:xfrm>
          <a:custGeom>
            <a:pathLst>
              <a:path w="348855" h="416305">
                <a:moveTo>
                  <a:pt x="16954" y="196494"/>
                </a:moveTo>
                <a:cubicBezTo>
                  <a:pt x="17080" y="197789"/>
                  <a:pt x="17804" y="205193"/>
                  <a:pt x="19328" y="211505"/>
                </a:cubicBezTo>
                <a:cubicBezTo>
                  <a:pt x="24624" y="233311"/>
                  <a:pt x="36334" y="265505"/>
                  <a:pt x="39229" y="271296"/>
                </a:cubicBezTo>
                <a:cubicBezTo>
                  <a:pt x="101967" y="396773"/>
                  <a:pt x="265048" y="369810"/>
                  <a:pt x="332612" y="268452"/>
                </a:cubicBezTo>
                <a:cubicBezTo>
                  <a:pt x="335139" y="264667"/>
                  <a:pt x="340257" y="263651"/>
                  <a:pt x="344042" y="266166"/>
                </a:cubicBezTo>
                <a:cubicBezTo>
                  <a:pt x="347839" y="268693"/>
                  <a:pt x="348855" y="273798"/>
                  <a:pt x="346328" y="277583"/>
                </a:cubicBezTo>
                <a:cubicBezTo>
                  <a:pt x="272211" y="388772"/>
                  <a:pt x="93319" y="416305"/>
                  <a:pt x="24497" y="278675"/>
                </a:cubicBezTo>
                <a:cubicBezTo>
                  <a:pt x="20967" y="271627"/>
                  <a:pt x="5118" y="227977"/>
                  <a:pt x="1346" y="205980"/>
                </a:cubicBezTo>
                <a:cubicBezTo>
                  <a:pt x="0" y="198221"/>
                  <a:pt x="572" y="192380"/>
                  <a:pt x="1880" y="189738"/>
                </a:cubicBezTo>
                <a:cubicBezTo>
                  <a:pt x="3543" y="186423"/>
                  <a:pt x="6248" y="183147"/>
                  <a:pt x="9246" y="179819"/>
                </a:cubicBezTo>
                <a:cubicBezTo>
                  <a:pt x="12243" y="176492"/>
                  <a:pt x="15723" y="173139"/>
                  <a:pt x="17233" y="168974"/>
                </a:cubicBezTo>
                <a:cubicBezTo>
                  <a:pt x="24129" y="150025"/>
                  <a:pt x="26288" y="128829"/>
                  <a:pt x="28599" y="108941"/>
                </a:cubicBezTo>
                <a:cubicBezTo>
                  <a:pt x="30365" y="93663"/>
                  <a:pt x="27444" y="41440"/>
                  <a:pt x="27825" y="19215"/>
                </a:cubicBezTo>
                <a:cubicBezTo>
                  <a:pt x="27914" y="13780"/>
                  <a:pt x="28295" y="9817"/>
                  <a:pt x="28790" y="7976"/>
                </a:cubicBezTo>
                <a:cubicBezTo>
                  <a:pt x="29285" y="6071"/>
                  <a:pt x="30073" y="4813"/>
                  <a:pt x="30708" y="4051"/>
                </a:cubicBezTo>
                <a:cubicBezTo>
                  <a:pt x="33578" y="533"/>
                  <a:pt x="38772" y="0"/>
                  <a:pt x="42290" y="2870"/>
                </a:cubicBezTo>
                <a:cubicBezTo>
                  <a:pt x="45198" y="5245"/>
                  <a:pt x="46062" y="9169"/>
                  <a:pt x="44678" y="12459"/>
                </a:cubicBezTo>
                <a:cubicBezTo>
                  <a:pt x="44640" y="12700"/>
                  <a:pt x="44601" y="13018"/>
                  <a:pt x="44576" y="13272"/>
                </a:cubicBezTo>
                <a:cubicBezTo>
                  <a:pt x="43090" y="28829"/>
                  <a:pt x="46964" y="93472"/>
                  <a:pt x="44957" y="110820"/>
                </a:cubicBezTo>
                <a:cubicBezTo>
                  <a:pt x="42531" y="131966"/>
                  <a:pt x="40042" y="154458"/>
                  <a:pt x="32727" y="174612"/>
                </a:cubicBezTo>
                <a:cubicBezTo>
                  <a:pt x="30822" y="179845"/>
                  <a:pt x="27202" y="184480"/>
                  <a:pt x="23367" y="188760"/>
                </a:cubicBezTo>
                <a:cubicBezTo>
                  <a:pt x="20967" y="191453"/>
                  <a:pt x="18427" y="193891"/>
                  <a:pt x="16954" y="1964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2" name="Freeform 3592"/>
          <p:cNvSpPr/>
          <p:nvPr/>
        </p:nvSpPr>
        <p:spPr>
          <a:xfrm rot="0" flipH="0" flipV="0">
            <a:off x="7376874" y="8975519"/>
            <a:ext cx="38023" cy="234632"/>
          </a:xfrm>
          <a:custGeom>
            <a:pathLst>
              <a:path w="38023" h="234632">
                <a:moveTo>
                  <a:pt x="26111" y="16573"/>
                </a:moveTo>
                <a:lnTo>
                  <a:pt x="25718" y="16434"/>
                </a:lnTo>
                <a:cubicBezTo>
                  <a:pt x="25845" y="16485"/>
                  <a:pt x="25972" y="16535"/>
                  <a:pt x="26111" y="16573"/>
                </a:cubicBezTo>
                <a:moveTo>
                  <a:pt x="26136" y="16573"/>
                </a:moveTo>
                <a:cubicBezTo>
                  <a:pt x="26911" y="16839"/>
                  <a:pt x="27723" y="16979"/>
                  <a:pt x="28523" y="16992"/>
                </a:cubicBezTo>
                <a:cubicBezTo>
                  <a:pt x="27723" y="16966"/>
                  <a:pt x="26911" y="16839"/>
                  <a:pt x="26136" y="16573"/>
                </a:cubicBezTo>
                <a:moveTo>
                  <a:pt x="34988" y="14059"/>
                </a:moveTo>
                <a:cubicBezTo>
                  <a:pt x="34404" y="16523"/>
                  <a:pt x="32499" y="24777"/>
                  <a:pt x="30657" y="36448"/>
                </a:cubicBezTo>
                <a:cubicBezTo>
                  <a:pt x="28930" y="47586"/>
                  <a:pt x="27520" y="58775"/>
                  <a:pt x="25756" y="69900"/>
                </a:cubicBezTo>
                <a:cubicBezTo>
                  <a:pt x="17602" y="120814"/>
                  <a:pt x="16548" y="173875"/>
                  <a:pt x="23800" y="224675"/>
                </a:cubicBezTo>
                <a:cubicBezTo>
                  <a:pt x="24448" y="229170"/>
                  <a:pt x="21311" y="233349"/>
                  <a:pt x="16815" y="233997"/>
                </a:cubicBezTo>
                <a:cubicBezTo>
                  <a:pt x="12307" y="234632"/>
                  <a:pt x="8141" y="231507"/>
                  <a:pt x="7493" y="226999"/>
                </a:cubicBezTo>
                <a:cubicBezTo>
                  <a:pt x="0" y="174573"/>
                  <a:pt x="1067" y="119824"/>
                  <a:pt x="9475" y="67296"/>
                </a:cubicBezTo>
                <a:cubicBezTo>
                  <a:pt x="11253" y="56184"/>
                  <a:pt x="12637" y="45021"/>
                  <a:pt x="14389" y="33895"/>
                </a:cubicBezTo>
                <a:cubicBezTo>
                  <a:pt x="16752" y="18833"/>
                  <a:pt x="18580" y="10592"/>
                  <a:pt x="19838" y="7341"/>
                </a:cubicBezTo>
                <a:cubicBezTo>
                  <a:pt x="20854" y="4686"/>
                  <a:pt x="22149" y="3289"/>
                  <a:pt x="22975" y="2578"/>
                </a:cubicBezTo>
                <a:cubicBezTo>
                  <a:pt x="25997" y="0"/>
                  <a:pt x="29006" y="25"/>
                  <a:pt x="31673" y="1067"/>
                </a:cubicBezTo>
                <a:cubicBezTo>
                  <a:pt x="35915" y="2718"/>
                  <a:pt x="38023" y="7506"/>
                  <a:pt x="36385" y="11735"/>
                </a:cubicBezTo>
                <a:cubicBezTo>
                  <a:pt x="36042" y="12611"/>
                  <a:pt x="35572" y="13386"/>
                  <a:pt x="34988" y="140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 rot="0" flipH="0" flipV="0">
            <a:off x="7019910" y="9241105"/>
            <a:ext cx="404621" cy="224561"/>
          </a:xfrm>
          <a:custGeom>
            <a:pathLst>
              <a:path w="404621" h="224561">
                <a:moveTo>
                  <a:pt x="1206" y="12471"/>
                </a:moveTo>
                <a:cubicBezTo>
                  <a:pt x="0" y="9678"/>
                  <a:pt x="406" y="6312"/>
                  <a:pt x="2514" y="3848"/>
                </a:cubicBezTo>
                <a:cubicBezTo>
                  <a:pt x="5473" y="394"/>
                  <a:pt x="10667" y="0"/>
                  <a:pt x="14134" y="2946"/>
                </a:cubicBezTo>
                <a:cubicBezTo>
                  <a:pt x="14769" y="3505"/>
                  <a:pt x="16446" y="5194"/>
                  <a:pt x="17233" y="8585"/>
                </a:cubicBezTo>
                <a:cubicBezTo>
                  <a:pt x="18655" y="14718"/>
                  <a:pt x="21005" y="41477"/>
                  <a:pt x="22046" y="44894"/>
                </a:cubicBezTo>
                <a:cubicBezTo>
                  <a:pt x="31012" y="74345"/>
                  <a:pt x="43039" y="111594"/>
                  <a:pt x="65023" y="134378"/>
                </a:cubicBezTo>
                <a:cubicBezTo>
                  <a:pt x="87934" y="158101"/>
                  <a:pt x="111302" y="180428"/>
                  <a:pt x="142633" y="192353"/>
                </a:cubicBezTo>
                <a:cubicBezTo>
                  <a:pt x="183108" y="207771"/>
                  <a:pt x="234720" y="200570"/>
                  <a:pt x="280974" y="180352"/>
                </a:cubicBezTo>
                <a:cubicBezTo>
                  <a:pt x="327456" y="160044"/>
                  <a:pt x="368718" y="126504"/>
                  <a:pt x="387844" y="88264"/>
                </a:cubicBezTo>
                <a:cubicBezTo>
                  <a:pt x="389876" y="84187"/>
                  <a:pt x="394829" y="82536"/>
                  <a:pt x="398893" y="84568"/>
                </a:cubicBezTo>
                <a:cubicBezTo>
                  <a:pt x="402970" y="86600"/>
                  <a:pt x="404621" y="91566"/>
                  <a:pt x="402576" y="95630"/>
                </a:cubicBezTo>
                <a:cubicBezTo>
                  <a:pt x="381939" y="136905"/>
                  <a:pt x="337756" y="173532"/>
                  <a:pt x="287578" y="195452"/>
                </a:cubicBezTo>
                <a:cubicBezTo>
                  <a:pt x="237159" y="217474"/>
                  <a:pt x="180872" y="224561"/>
                  <a:pt x="136753" y="207746"/>
                </a:cubicBezTo>
                <a:cubicBezTo>
                  <a:pt x="103123" y="194931"/>
                  <a:pt x="77761" y="171297"/>
                  <a:pt x="53174" y="145821"/>
                </a:cubicBezTo>
                <a:cubicBezTo>
                  <a:pt x="29488" y="121271"/>
                  <a:pt x="15937" y="81431"/>
                  <a:pt x="6286" y="49694"/>
                </a:cubicBezTo>
                <a:cubicBezTo>
                  <a:pt x="5244" y="46316"/>
                  <a:pt x="1498" y="14998"/>
                  <a:pt x="1206" y="124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 rot="0" flipH="0" flipV="0">
            <a:off x="6601512" y="8124811"/>
            <a:ext cx="510539" cy="473722"/>
          </a:xfrm>
          <a:custGeom>
            <a:pathLst>
              <a:path w="510539" h="473722">
                <a:moveTo>
                  <a:pt x="505764" y="29756"/>
                </a:moveTo>
                <a:lnTo>
                  <a:pt x="505979" y="29984"/>
                </a:lnTo>
                <a:cubicBezTo>
                  <a:pt x="505903" y="29908"/>
                  <a:pt x="505840" y="29819"/>
                  <a:pt x="505764" y="29756"/>
                </a:cubicBezTo>
                <a:moveTo>
                  <a:pt x="172364" y="345249"/>
                </a:moveTo>
                <a:cubicBezTo>
                  <a:pt x="173825" y="351358"/>
                  <a:pt x="175768" y="357212"/>
                  <a:pt x="178308" y="362165"/>
                </a:cubicBezTo>
                <a:cubicBezTo>
                  <a:pt x="180962" y="367334"/>
                  <a:pt x="184124" y="371576"/>
                  <a:pt x="188874" y="372643"/>
                </a:cubicBezTo>
                <a:cubicBezTo>
                  <a:pt x="191973" y="373329"/>
                  <a:pt x="195529" y="372541"/>
                  <a:pt x="199758" y="370433"/>
                </a:cubicBezTo>
                <a:cubicBezTo>
                  <a:pt x="202857" y="368884"/>
                  <a:pt x="204825" y="367233"/>
                  <a:pt x="205257" y="365048"/>
                </a:cubicBezTo>
                <a:cubicBezTo>
                  <a:pt x="206070" y="361060"/>
                  <a:pt x="203035" y="356958"/>
                  <a:pt x="199352" y="353275"/>
                </a:cubicBezTo>
                <a:cubicBezTo>
                  <a:pt x="194653" y="348551"/>
                  <a:pt x="188201" y="344728"/>
                  <a:pt x="182080" y="343496"/>
                </a:cubicBezTo>
                <a:cubicBezTo>
                  <a:pt x="179159" y="342912"/>
                  <a:pt x="176326" y="342836"/>
                  <a:pt x="174091" y="344169"/>
                </a:cubicBezTo>
                <a:cubicBezTo>
                  <a:pt x="173507" y="344525"/>
                  <a:pt x="172936" y="344881"/>
                  <a:pt x="172364" y="345249"/>
                </a:cubicBezTo>
                <a:moveTo>
                  <a:pt x="154292" y="338061"/>
                </a:moveTo>
                <a:cubicBezTo>
                  <a:pt x="152019" y="324142"/>
                  <a:pt x="151447" y="310832"/>
                  <a:pt x="151447" y="303949"/>
                </a:cubicBezTo>
                <a:cubicBezTo>
                  <a:pt x="151447" y="220408"/>
                  <a:pt x="173558" y="165709"/>
                  <a:pt x="219862" y="96951"/>
                </a:cubicBezTo>
                <a:cubicBezTo>
                  <a:pt x="257822" y="40601"/>
                  <a:pt x="347040" y="11024"/>
                  <a:pt x="410464" y="4471"/>
                </a:cubicBezTo>
                <a:cubicBezTo>
                  <a:pt x="431393" y="2299"/>
                  <a:pt x="456184" y="0"/>
                  <a:pt x="476593" y="6147"/>
                </a:cubicBezTo>
                <a:cubicBezTo>
                  <a:pt x="485749" y="8890"/>
                  <a:pt x="494055" y="12662"/>
                  <a:pt x="499732" y="20612"/>
                </a:cubicBezTo>
                <a:cubicBezTo>
                  <a:pt x="501789" y="23483"/>
                  <a:pt x="507046" y="30962"/>
                  <a:pt x="507618" y="32105"/>
                </a:cubicBezTo>
                <a:cubicBezTo>
                  <a:pt x="510539" y="37909"/>
                  <a:pt x="506424" y="41579"/>
                  <a:pt x="505511" y="42329"/>
                </a:cubicBezTo>
                <a:cubicBezTo>
                  <a:pt x="505079" y="42671"/>
                  <a:pt x="498970" y="47091"/>
                  <a:pt x="493496" y="40741"/>
                </a:cubicBezTo>
                <a:cubicBezTo>
                  <a:pt x="492861" y="40017"/>
                  <a:pt x="492379" y="39192"/>
                  <a:pt x="492048" y="38328"/>
                </a:cubicBezTo>
                <a:cubicBezTo>
                  <a:pt x="490524" y="36156"/>
                  <a:pt x="487489" y="31813"/>
                  <a:pt x="486334" y="30187"/>
                </a:cubicBezTo>
                <a:cubicBezTo>
                  <a:pt x="482854" y="25324"/>
                  <a:pt x="477456" y="23597"/>
                  <a:pt x="471855" y="21921"/>
                </a:cubicBezTo>
                <a:cubicBezTo>
                  <a:pt x="453428" y="16383"/>
                  <a:pt x="431050" y="18911"/>
                  <a:pt x="412166" y="20854"/>
                </a:cubicBezTo>
                <a:cubicBezTo>
                  <a:pt x="352895" y="26988"/>
                  <a:pt x="268986" y="53505"/>
                  <a:pt x="233527" y="106159"/>
                </a:cubicBezTo>
                <a:cubicBezTo>
                  <a:pt x="189255" y="171868"/>
                  <a:pt x="167919" y="224104"/>
                  <a:pt x="167919" y="303949"/>
                </a:cubicBezTo>
                <a:cubicBezTo>
                  <a:pt x="167919" y="309054"/>
                  <a:pt x="168186" y="318160"/>
                  <a:pt x="169405" y="328231"/>
                </a:cubicBezTo>
                <a:cubicBezTo>
                  <a:pt x="174167" y="326466"/>
                  <a:pt x="179641" y="326199"/>
                  <a:pt x="185318" y="327342"/>
                </a:cubicBezTo>
                <a:cubicBezTo>
                  <a:pt x="194399" y="329171"/>
                  <a:pt x="204063" y="334644"/>
                  <a:pt x="211023" y="341642"/>
                </a:cubicBezTo>
                <a:cubicBezTo>
                  <a:pt x="219024" y="349669"/>
                  <a:pt x="223177" y="359663"/>
                  <a:pt x="221399" y="368337"/>
                </a:cubicBezTo>
                <a:cubicBezTo>
                  <a:pt x="220142" y="374599"/>
                  <a:pt x="216039" y="380720"/>
                  <a:pt x="207124" y="385165"/>
                </a:cubicBezTo>
                <a:cubicBezTo>
                  <a:pt x="198717" y="389369"/>
                  <a:pt x="191452" y="390105"/>
                  <a:pt x="185267" y="388721"/>
                </a:cubicBezTo>
                <a:cubicBezTo>
                  <a:pt x="176085" y="386664"/>
                  <a:pt x="168808" y="379704"/>
                  <a:pt x="163665" y="369709"/>
                </a:cubicBezTo>
                <a:cubicBezTo>
                  <a:pt x="161556" y="365645"/>
                  <a:pt x="159817" y="361035"/>
                  <a:pt x="158369" y="356196"/>
                </a:cubicBezTo>
                <a:cubicBezTo>
                  <a:pt x="139001" y="374116"/>
                  <a:pt x="122707" y="400316"/>
                  <a:pt x="104470" y="421830"/>
                </a:cubicBezTo>
                <a:cubicBezTo>
                  <a:pt x="78689" y="452259"/>
                  <a:pt x="49390" y="473722"/>
                  <a:pt x="6642" y="459460"/>
                </a:cubicBezTo>
                <a:cubicBezTo>
                  <a:pt x="2324" y="458025"/>
                  <a:pt x="0" y="453351"/>
                  <a:pt x="1435" y="449046"/>
                </a:cubicBezTo>
                <a:cubicBezTo>
                  <a:pt x="2870" y="444728"/>
                  <a:pt x="7544" y="442391"/>
                  <a:pt x="11849" y="443826"/>
                </a:cubicBezTo>
                <a:cubicBezTo>
                  <a:pt x="47117" y="455586"/>
                  <a:pt x="70637" y="436270"/>
                  <a:pt x="91910" y="411175"/>
                </a:cubicBezTo>
                <a:cubicBezTo>
                  <a:pt x="112699" y="386651"/>
                  <a:pt x="131470" y="356692"/>
                  <a:pt x="154292" y="3380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 rot="0" flipH="0" flipV="0">
            <a:off x="6344127" y="8594486"/>
            <a:ext cx="314451" cy="814221"/>
          </a:xfrm>
          <a:custGeom>
            <a:pathLst>
              <a:path w="314451" h="814221">
                <a:moveTo>
                  <a:pt x="135305" y="412381"/>
                </a:moveTo>
                <a:cubicBezTo>
                  <a:pt x="118224" y="408737"/>
                  <a:pt x="99060" y="405117"/>
                  <a:pt x="83578" y="396760"/>
                </a:cubicBezTo>
                <a:cubicBezTo>
                  <a:pt x="40906" y="373723"/>
                  <a:pt x="15011" y="317627"/>
                  <a:pt x="13614" y="270777"/>
                </a:cubicBezTo>
                <a:cubicBezTo>
                  <a:pt x="11773" y="209753"/>
                  <a:pt x="39268" y="160045"/>
                  <a:pt x="80873" y="120015"/>
                </a:cubicBezTo>
                <a:cubicBezTo>
                  <a:pt x="141629" y="61531"/>
                  <a:pt x="232701" y="23888"/>
                  <a:pt x="302703" y="1384"/>
                </a:cubicBezTo>
                <a:cubicBezTo>
                  <a:pt x="307034" y="0"/>
                  <a:pt x="311682" y="2375"/>
                  <a:pt x="313066" y="6705"/>
                </a:cubicBezTo>
                <a:cubicBezTo>
                  <a:pt x="314451" y="11036"/>
                  <a:pt x="312076" y="15684"/>
                  <a:pt x="307745" y="17069"/>
                </a:cubicBezTo>
                <a:cubicBezTo>
                  <a:pt x="239800" y="38913"/>
                  <a:pt x="151256" y="75133"/>
                  <a:pt x="92291" y="131889"/>
                </a:cubicBezTo>
                <a:cubicBezTo>
                  <a:pt x="54076" y="168681"/>
                  <a:pt x="28384" y="214198"/>
                  <a:pt x="30073" y="270281"/>
                </a:cubicBezTo>
                <a:cubicBezTo>
                  <a:pt x="31318" y="311785"/>
                  <a:pt x="53594" y="361848"/>
                  <a:pt x="91402" y="382257"/>
                </a:cubicBezTo>
                <a:cubicBezTo>
                  <a:pt x="105880" y="390080"/>
                  <a:pt x="123926" y="393090"/>
                  <a:pt x="139800" y="396494"/>
                </a:cubicBezTo>
                <a:cubicBezTo>
                  <a:pt x="146557" y="397942"/>
                  <a:pt x="155180" y="398450"/>
                  <a:pt x="162076" y="399085"/>
                </a:cubicBezTo>
                <a:cubicBezTo>
                  <a:pt x="163270" y="399186"/>
                  <a:pt x="165912" y="398716"/>
                  <a:pt x="167232" y="398653"/>
                </a:cubicBezTo>
                <a:cubicBezTo>
                  <a:pt x="168934" y="398577"/>
                  <a:pt x="170204" y="398843"/>
                  <a:pt x="170814" y="399021"/>
                </a:cubicBezTo>
                <a:cubicBezTo>
                  <a:pt x="174636" y="400164"/>
                  <a:pt x="175957" y="402831"/>
                  <a:pt x="176491" y="404787"/>
                </a:cubicBezTo>
                <a:cubicBezTo>
                  <a:pt x="176884" y="406235"/>
                  <a:pt x="178192" y="411480"/>
                  <a:pt x="171855" y="414654"/>
                </a:cubicBezTo>
                <a:cubicBezTo>
                  <a:pt x="153656" y="423760"/>
                  <a:pt x="137806" y="428814"/>
                  <a:pt x="123215" y="434479"/>
                </a:cubicBezTo>
                <a:cubicBezTo>
                  <a:pt x="102946" y="442327"/>
                  <a:pt x="85255" y="451433"/>
                  <a:pt x="66764" y="476452"/>
                </a:cubicBezTo>
                <a:cubicBezTo>
                  <a:pt x="52197" y="496162"/>
                  <a:pt x="42126" y="517981"/>
                  <a:pt x="45682" y="542975"/>
                </a:cubicBezTo>
                <a:cubicBezTo>
                  <a:pt x="50127" y="574051"/>
                  <a:pt x="71285" y="589495"/>
                  <a:pt x="96786" y="596569"/>
                </a:cubicBezTo>
                <a:cubicBezTo>
                  <a:pt x="121424" y="586256"/>
                  <a:pt x="148335" y="582903"/>
                  <a:pt x="174268" y="589380"/>
                </a:cubicBezTo>
                <a:cubicBezTo>
                  <a:pt x="178231" y="590371"/>
                  <a:pt x="179881" y="592657"/>
                  <a:pt x="180694" y="594371"/>
                </a:cubicBezTo>
                <a:cubicBezTo>
                  <a:pt x="181787" y="596607"/>
                  <a:pt x="182015" y="599134"/>
                  <a:pt x="180796" y="601877"/>
                </a:cubicBezTo>
                <a:cubicBezTo>
                  <a:pt x="180212" y="603173"/>
                  <a:pt x="178942" y="604976"/>
                  <a:pt x="176681" y="606589"/>
                </a:cubicBezTo>
                <a:cubicBezTo>
                  <a:pt x="173430" y="608913"/>
                  <a:pt x="166331" y="611948"/>
                  <a:pt x="162940" y="613256"/>
                </a:cubicBezTo>
                <a:cubicBezTo>
                  <a:pt x="150913" y="617930"/>
                  <a:pt x="139394" y="618705"/>
                  <a:pt x="126619" y="617905"/>
                </a:cubicBezTo>
                <a:cubicBezTo>
                  <a:pt x="117043" y="617308"/>
                  <a:pt x="107480" y="616025"/>
                  <a:pt x="98272" y="613891"/>
                </a:cubicBezTo>
                <a:cubicBezTo>
                  <a:pt x="86766" y="619264"/>
                  <a:pt x="75870" y="626337"/>
                  <a:pt x="66040" y="634681"/>
                </a:cubicBezTo>
                <a:cubicBezTo>
                  <a:pt x="36728" y="659548"/>
                  <a:pt x="16611" y="695781"/>
                  <a:pt x="17767" y="732509"/>
                </a:cubicBezTo>
                <a:cubicBezTo>
                  <a:pt x="18504" y="755776"/>
                  <a:pt x="25311" y="771790"/>
                  <a:pt x="36449" y="781938"/>
                </a:cubicBezTo>
                <a:cubicBezTo>
                  <a:pt x="46723" y="791298"/>
                  <a:pt x="60477" y="795514"/>
                  <a:pt x="75539" y="796327"/>
                </a:cubicBezTo>
                <a:cubicBezTo>
                  <a:pt x="99822" y="797622"/>
                  <a:pt x="127393" y="790053"/>
                  <a:pt x="150913" y="778687"/>
                </a:cubicBezTo>
                <a:cubicBezTo>
                  <a:pt x="155002" y="776705"/>
                  <a:pt x="159930" y="778420"/>
                  <a:pt x="161924" y="782522"/>
                </a:cubicBezTo>
                <a:cubicBezTo>
                  <a:pt x="163892" y="786611"/>
                  <a:pt x="162165" y="791539"/>
                  <a:pt x="158088" y="793520"/>
                </a:cubicBezTo>
                <a:cubicBezTo>
                  <a:pt x="132054" y="806081"/>
                  <a:pt x="101523" y="814221"/>
                  <a:pt x="74663" y="812773"/>
                </a:cubicBezTo>
                <a:cubicBezTo>
                  <a:pt x="55613" y="811757"/>
                  <a:pt x="38366" y="805966"/>
                  <a:pt x="25362" y="794117"/>
                </a:cubicBezTo>
                <a:cubicBezTo>
                  <a:pt x="11519" y="781519"/>
                  <a:pt x="2210" y="761935"/>
                  <a:pt x="1295" y="733017"/>
                </a:cubicBezTo>
                <a:cubicBezTo>
                  <a:pt x="0" y="691476"/>
                  <a:pt x="22237" y="650251"/>
                  <a:pt x="55384" y="622121"/>
                </a:cubicBezTo>
                <a:cubicBezTo>
                  <a:pt x="62065" y="616444"/>
                  <a:pt x="69189" y="611313"/>
                  <a:pt x="76644" y="606818"/>
                </a:cubicBezTo>
                <a:cubicBezTo>
                  <a:pt x="52514" y="596238"/>
                  <a:pt x="33947" y="577214"/>
                  <a:pt x="29375" y="545311"/>
                </a:cubicBezTo>
                <a:cubicBezTo>
                  <a:pt x="25171" y="515835"/>
                  <a:pt x="36347" y="489889"/>
                  <a:pt x="53517" y="466660"/>
                </a:cubicBezTo>
                <a:cubicBezTo>
                  <a:pt x="74422" y="438377"/>
                  <a:pt x="94348" y="428002"/>
                  <a:pt x="117259" y="419111"/>
                </a:cubicBezTo>
                <a:cubicBezTo>
                  <a:pt x="123037" y="416876"/>
                  <a:pt x="129032" y="414730"/>
                  <a:pt x="135305" y="4123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 rot="0" flipH="0" flipV="0">
            <a:off x="6584883" y="9077833"/>
            <a:ext cx="66509" cy="167957"/>
          </a:xfrm>
          <a:custGeom>
            <a:pathLst>
              <a:path w="66509" h="167957">
                <a:moveTo>
                  <a:pt x="23533" y="115468"/>
                </a:moveTo>
                <a:cubicBezTo>
                  <a:pt x="14199" y="110516"/>
                  <a:pt x="7697" y="99695"/>
                  <a:pt x="4471" y="85878"/>
                </a:cubicBezTo>
                <a:cubicBezTo>
                  <a:pt x="0" y="66688"/>
                  <a:pt x="1410" y="41745"/>
                  <a:pt x="5881" y="24740"/>
                </a:cubicBezTo>
                <a:cubicBezTo>
                  <a:pt x="8548" y="14656"/>
                  <a:pt x="12624" y="7176"/>
                  <a:pt x="16650" y="3810"/>
                </a:cubicBezTo>
                <a:cubicBezTo>
                  <a:pt x="20117" y="927"/>
                  <a:pt x="23875" y="0"/>
                  <a:pt x="27622" y="673"/>
                </a:cubicBezTo>
                <a:cubicBezTo>
                  <a:pt x="32105" y="1473"/>
                  <a:pt x="35090" y="5753"/>
                  <a:pt x="34289" y="10224"/>
                </a:cubicBezTo>
                <a:cubicBezTo>
                  <a:pt x="33616" y="13970"/>
                  <a:pt x="30530" y="16675"/>
                  <a:pt x="26923" y="16993"/>
                </a:cubicBezTo>
                <a:cubicBezTo>
                  <a:pt x="25996" y="18644"/>
                  <a:pt x="23102" y="24079"/>
                  <a:pt x="21819" y="28943"/>
                </a:cubicBezTo>
                <a:cubicBezTo>
                  <a:pt x="17933" y="43739"/>
                  <a:pt x="16625" y="65430"/>
                  <a:pt x="20524" y="82131"/>
                </a:cubicBezTo>
                <a:cubicBezTo>
                  <a:pt x="22137" y="89053"/>
                  <a:pt x="24358" y="95199"/>
                  <a:pt x="28232" y="98806"/>
                </a:cubicBezTo>
                <a:cubicBezTo>
                  <a:pt x="31737" y="88951"/>
                  <a:pt x="33515" y="86030"/>
                  <a:pt x="40233" y="78473"/>
                </a:cubicBezTo>
                <a:cubicBezTo>
                  <a:pt x="48132" y="69596"/>
                  <a:pt x="54990" y="69583"/>
                  <a:pt x="58432" y="70980"/>
                </a:cubicBezTo>
                <a:cubicBezTo>
                  <a:pt x="62585" y="72644"/>
                  <a:pt x="66509" y="78219"/>
                  <a:pt x="65722" y="86640"/>
                </a:cubicBezTo>
                <a:cubicBezTo>
                  <a:pt x="65074" y="93650"/>
                  <a:pt x="61493" y="103111"/>
                  <a:pt x="55371" y="109741"/>
                </a:cubicBezTo>
                <a:cubicBezTo>
                  <a:pt x="51180" y="114262"/>
                  <a:pt x="45961" y="117601"/>
                  <a:pt x="39788" y="118503"/>
                </a:cubicBezTo>
                <a:lnTo>
                  <a:pt x="35305" y="134949"/>
                </a:lnTo>
                <a:cubicBezTo>
                  <a:pt x="33184" y="147218"/>
                  <a:pt x="33908" y="147548"/>
                  <a:pt x="35407" y="158000"/>
                </a:cubicBezTo>
                <a:cubicBezTo>
                  <a:pt x="36042" y="162496"/>
                  <a:pt x="32905" y="166674"/>
                  <a:pt x="28409" y="167322"/>
                </a:cubicBezTo>
                <a:cubicBezTo>
                  <a:pt x="23901" y="167957"/>
                  <a:pt x="19736" y="164832"/>
                  <a:pt x="19089" y="160324"/>
                </a:cubicBezTo>
                <a:cubicBezTo>
                  <a:pt x="17260" y="147459"/>
                  <a:pt x="16447" y="147167"/>
                  <a:pt x="19127" y="131762"/>
                </a:cubicBezTo>
                <a:cubicBezTo>
                  <a:pt x="19177" y="131508"/>
                  <a:pt x="19228" y="131266"/>
                  <a:pt x="19304" y="131012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 rot="0" flipH="0" flipV="0">
            <a:off x="6809015" y="9108827"/>
            <a:ext cx="304342" cy="607630"/>
          </a:xfrm>
          <a:custGeom>
            <a:pathLst>
              <a:path w="304342" h="607630">
                <a:moveTo>
                  <a:pt x="7848" y="69138"/>
                </a:moveTo>
                <a:lnTo>
                  <a:pt x="7873" y="69150"/>
                </a:lnTo>
                <a:lnTo>
                  <a:pt x="7823" y="69138"/>
                </a:lnTo>
                <a:close/>
                <a:moveTo>
                  <a:pt x="95986" y="448537"/>
                </a:moveTo>
                <a:cubicBezTo>
                  <a:pt x="81952" y="439076"/>
                  <a:pt x="59956" y="444740"/>
                  <a:pt x="45859" y="459993"/>
                </a:cubicBezTo>
                <a:cubicBezTo>
                  <a:pt x="25539" y="482027"/>
                  <a:pt x="29907" y="508062"/>
                  <a:pt x="45414" y="530643"/>
                </a:cubicBezTo>
                <a:cubicBezTo>
                  <a:pt x="60514" y="552626"/>
                  <a:pt x="85940" y="571550"/>
                  <a:pt x="111810" y="581608"/>
                </a:cubicBezTo>
                <a:cubicBezTo>
                  <a:pt x="128434" y="588072"/>
                  <a:pt x="145249" y="590930"/>
                  <a:pt x="159485" y="588072"/>
                </a:cubicBezTo>
                <a:cubicBezTo>
                  <a:pt x="181368" y="583716"/>
                  <a:pt x="206780" y="569187"/>
                  <a:pt x="224357" y="549794"/>
                </a:cubicBezTo>
                <a:cubicBezTo>
                  <a:pt x="235622" y="537386"/>
                  <a:pt x="243699" y="522959"/>
                  <a:pt x="244969" y="507796"/>
                </a:cubicBezTo>
                <a:cubicBezTo>
                  <a:pt x="245312" y="503528"/>
                  <a:pt x="243585" y="498804"/>
                  <a:pt x="241642" y="493813"/>
                </a:cubicBezTo>
                <a:cubicBezTo>
                  <a:pt x="239114" y="487323"/>
                  <a:pt x="236003" y="480554"/>
                  <a:pt x="234034" y="473874"/>
                </a:cubicBezTo>
                <a:cubicBezTo>
                  <a:pt x="230732" y="462672"/>
                  <a:pt x="230606" y="451763"/>
                  <a:pt x="237806" y="442162"/>
                </a:cubicBezTo>
                <a:cubicBezTo>
                  <a:pt x="240105" y="439101"/>
                  <a:pt x="243458" y="436828"/>
                  <a:pt x="247725" y="435304"/>
                </a:cubicBezTo>
                <a:cubicBezTo>
                  <a:pt x="252094" y="433742"/>
                  <a:pt x="257657" y="432992"/>
                  <a:pt x="263486" y="432294"/>
                </a:cubicBezTo>
                <a:cubicBezTo>
                  <a:pt x="268045" y="431761"/>
                  <a:pt x="272808" y="431253"/>
                  <a:pt x="277049" y="430008"/>
                </a:cubicBezTo>
                <a:cubicBezTo>
                  <a:pt x="279970" y="429170"/>
                  <a:pt x="282650" y="428078"/>
                  <a:pt x="284365" y="425842"/>
                </a:cubicBezTo>
                <a:cubicBezTo>
                  <a:pt x="286117" y="423582"/>
                  <a:pt x="286651" y="420292"/>
                  <a:pt x="286219" y="415708"/>
                </a:cubicBezTo>
                <a:cubicBezTo>
                  <a:pt x="285609" y="409066"/>
                  <a:pt x="282968" y="400455"/>
                  <a:pt x="277824" y="389139"/>
                </a:cubicBezTo>
                <a:cubicBezTo>
                  <a:pt x="266140" y="363422"/>
                  <a:pt x="239711" y="349236"/>
                  <a:pt x="216585" y="333069"/>
                </a:cubicBezTo>
                <a:cubicBezTo>
                  <a:pt x="190029" y="314514"/>
                  <a:pt x="167474" y="293762"/>
                  <a:pt x="167474" y="257123"/>
                </a:cubicBezTo>
                <a:cubicBezTo>
                  <a:pt x="167474" y="243496"/>
                  <a:pt x="173062" y="231545"/>
                  <a:pt x="179653" y="220014"/>
                </a:cubicBezTo>
                <a:cubicBezTo>
                  <a:pt x="185165" y="210400"/>
                  <a:pt x="191464" y="201116"/>
                  <a:pt x="194029" y="190829"/>
                </a:cubicBezTo>
                <a:cubicBezTo>
                  <a:pt x="195300" y="185749"/>
                  <a:pt x="194588" y="180415"/>
                  <a:pt x="194004" y="174992"/>
                </a:cubicBezTo>
                <a:cubicBezTo>
                  <a:pt x="193229" y="167753"/>
                  <a:pt x="192505" y="160412"/>
                  <a:pt x="193941" y="153211"/>
                </a:cubicBezTo>
                <a:cubicBezTo>
                  <a:pt x="204202" y="101929"/>
                  <a:pt x="214426" y="63385"/>
                  <a:pt x="208457" y="9601"/>
                </a:cubicBezTo>
                <a:cubicBezTo>
                  <a:pt x="207949" y="5092"/>
                  <a:pt x="211213" y="1016"/>
                  <a:pt x="215734" y="508"/>
                </a:cubicBezTo>
                <a:cubicBezTo>
                  <a:pt x="220255" y="0"/>
                  <a:pt x="224319" y="3264"/>
                  <a:pt x="224827" y="7785"/>
                </a:cubicBezTo>
                <a:cubicBezTo>
                  <a:pt x="231012" y="63449"/>
                  <a:pt x="220725" y="103364"/>
                  <a:pt x="210108" y="156450"/>
                </a:cubicBezTo>
                <a:cubicBezTo>
                  <a:pt x="208990" y="161987"/>
                  <a:pt x="209777" y="167639"/>
                  <a:pt x="210374" y="173214"/>
                </a:cubicBezTo>
                <a:cubicBezTo>
                  <a:pt x="211187" y="180605"/>
                  <a:pt x="211759" y="187895"/>
                  <a:pt x="210019" y="194817"/>
                </a:cubicBezTo>
                <a:cubicBezTo>
                  <a:pt x="207085" y="206539"/>
                  <a:pt x="200227" y="217258"/>
                  <a:pt x="193953" y="228205"/>
                </a:cubicBezTo>
                <a:cubicBezTo>
                  <a:pt x="188784" y="237235"/>
                  <a:pt x="183958" y="246442"/>
                  <a:pt x="183958" y="257123"/>
                </a:cubicBezTo>
                <a:cubicBezTo>
                  <a:pt x="183958" y="287628"/>
                  <a:pt x="203910" y="304113"/>
                  <a:pt x="226021" y="319569"/>
                </a:cubicBezTo>
                <a:cubicBezTo>
                  <a:pt x="251548" y="337400"/>
                  <a:pt x="279920" y="353935"/>
                  <a:pt x="292810" y="382319"/>
                </a:cubicBezTo>
                <a:cubicBezTo>
                  <a:pt x="304024" y="406970"/>
                  <a:pt x="304342" y="421804"/>
                  <a:pt x="300481" y="430694"/>
                </a:cubicBezTo>
                <a:cubicBezTo>
                  <a:pt x="296023" y="440994"/>
                  <a:pt x="285965" y="445477"/>
                  <a:pt x="274484" y="447432"/>
                </a:cubicBezTo>
                <a:cubicBezTo>
                  <a:pt x="268807" y="448398"/>
                  <a:pt x="262813" y="448804"/>
                  <a:pt x="257669" y="449731"/>
                </a:cubicBezTo>
                <a:cubicBezTo>
                  <a:pt x="256069" y="450023"/>
                  <a:pt x="254583" y="450353"/>
                  <a:pt x="253237" y="450823"/>
                </a:cubicBezTo>
                <a:cubicBezTo>
                  <a:pt x="252335" y="451153"/>
                  <a:pt x="251484" y="451395"/>
                  <a:pt x="251002" y="452042"/>
                </a:cubicBezTo>
                <a:cubicBezTo>
                  <a:pt x="245820" y="458939"/>
                  <a:pt x="248792" y="467028"/>
                  <a:pt x="251853" y="475080"/>
                </a:cubicBezTo>
                <a:cubicBezTo>
                  <a:pt x="256425" y="487107"/>
                  <a:pt x="262203" y="499198"/>
                  <a:pt x="261390" y="509154"/>
                </a:cubicBezTo>
                <a:cubicBezTo>
                  <a:pt x="259828" y="527747"/>
                  <a:pt x="250367" y="545654"/>
                  <a:pt x="236575" y="560869"/>
                </a:cubicBezTo>
                <a:cubicBezTo>
                  <a:pt x="216585" y="582903"/>
                  <a:pt x="187591" y="599261"/>
                  <a:pt x="162724" y="604239"/>
                </a:cubicBezTo>
                <a:cubicBezTo>
                  <a:pt x="145744" y="607630"/>
                  <a:pt x="125653" y="604671"/>
                  <a:pt x="105828" y="596962"/>
                </a:cubicBezTo>
                <a:cubicBezTo>
                  <a:pt x="76974" y="585735"/>
                  <a:pt x="48703" y="564514"/>
                  <a:pt x="31838" y="539965"/>
                </a:cubicBezTo>
                <a:cubicBezTo>
                  <a:pt x="11823" y="510831"/>
                  <a:pt x="7518" y="477252"/>
                  <a:pt x="33755" y="448817"/>
                </a:cubicBezTo>
                <a:cubicBezTo>
                  <a:pt x="50507" y="430668"/>
                  <a:pt x="75158" y="423379"/>
                  <a:pt x="94411" y="429475"/>
                </a:cubicBezTo>
                <a:cubicBezTo>
                  <a:pt x="107682" y="433666"/>
                  <a:pt x="118807" y="443927"/>
                  <a:pt x="123532" y="461682"/>
                </a:cubicBezTo>
                <a:cubicBezTo>
                  <a:pt x="124116" y="462152"/>
                  <a:pt x="125615" y="463371"/>
                  <a:pt x="126313" y="463853"/>
                </a:cubicBezTo>
                <a:cubicBezTo>
                  <a:pt x="127507" y="464692"/>
                  <a:pt x="128396" y="465454"/>
                  <a:pt x="128891" y="465949"/>
                </a:cubicBezTo>
                <a:cubicBezTo>
                  <a:pt x="131025" y="468184"/>
                  <a:pt x="131355" y="470496"/>
                  <a:pt x="131355" y="471943"/>
                </a:cubicBezTo>
                <a:cubicBezTo>
                  <a:pt x="131355" y="475372"/>
                  <a:pt x="129894" y="477379"/>
                  <a:pt x="128510" y="478662"/>
                </a:cubicBezTo>
                <a:cubicBezTo>
                  <a:pt x="127024" y="480046"/>
                  <a:pt x="125157" y="480922"/>
                  <a:pt x="122859" y="481011"/>
                </a:cubicBezTo>
                <a:cubicBezTo>
                  <a:pt x="121474" y="481062"/>
                  <a:pt x="119544" y="480770"/>
                  <a:pt x="117449" y="479601"/>
                </a:cubicBezTo>
                <a:cubicBezTo>
                  <a:pt x="115188" y="478357"/>
                  <a:pt x="111657" y="475068"/>
                  <a:pt x="109981" y="473391"/>
                </a:cubicBezTo>
                <a:cubicBezTo>
                  <a:pt x="108546" y="471956"/>
                  <a:pt x="106996" y="469657"/>
                  <a:pt x="105345" y="467194"/>
                </a:cubicBezTo>
                <a:cubicBezTo>
                  <a:pt x="104621" y="466127"/>
                  <a:pt x="103288" y="464527"/>
                  <a:pt x="102551" y="463688"/>
                </a:cubicBezTo>
                <a:cubicBezTo>
                  <a:pt x="95986" y="467194"/>
                  <a:pt x="91972" y="472083"/>
                  <a:pt x="90817" y="477709"/>
                </a:cubicBezTo>
                <a:cubicBezTo>
                  <a:pt x="89597" y="483691"/>
                  <a:pt x="91566" y="490193"/>
                  <a:pt x="96087" y="496239"/>
                </a:cubicBezTo>
                <a:cubicBezTo>
                  <a:pt x="104444" y="507376"/>
                  <a:pt x="113308" y="513434"/>
                  <a:pt x="122414" y="515200"/>
                </a:cubicBezTo>
                <a:cubicBezTo>
                  <a:pt x="136105" y="517867"/>
                  <a:pt x="149694" y="510869"/>
                  <a:pt x="161492" y="499858"/>
                </a:cubicBezTo>
                <a:cubicBezTo>
                  <a:pt x="182853" y="479894"/>
                  <a:pt x="198386" y="446213"/>
                  <a:pt x="196722" y="421347"/>
                </a:cubicBezTo>
                <a:cubicBezTo>
                  <a:pt x="194842" y="392975"/>
                  <a:pt x="187413" y="374814"/>
                  <a:pt x="176313" y="362977"/>
                </a:cubicBezTo>
                <a:cubicBezTo>
                  <a:pt x="159460" y="344981"/>
                  <a:pt x="134886" y="341654"/>
                  <a:pt x="111835" y="337730"/>
                </a:cubicBezTo>
                <a:cubicBezTo>
                  <a:pt x="81342" y="332561"/>
                  <a:pt x="53453" y="326185"/>
                  <a:pt x="41299" y="297814"/>
                </a:cubicBezTo>
                <a:cubicBezTo>
                  <a:pt x="37489" y="288936"/>
                  <a:pt x="37083" y="281659"/>
                  <a:pt x="38632" y="275373"/>
                </a:cubicBezTo>
                <a:cubicBezTo>
                  <a:pt x="40804" y="266534"/>
                  <a:pt x="47205" y="259409"/>
                  <a:pt x="55599" y="252437"/>
                </a:cubicBezTo>
                <a:cubicBezTo>
                  <a:pt x="71144" y="239470"/>
                  <a:pt x="94716" y="226097"/>
                  <a:pt x="89750" y="186447"/>
                </a:cubicBezTo>
                <a:cubicBezTo>
                  <a:pt x="89585" y="184987"/>
                  <a:pt x="89369" y="183501"/>
                  <a:pt x="88937" y="182091"/>
                </a:cubicBezTo>
                <a:cubicBezTo>
                  <a:pt x="82600" y="161454"/>
                  <a:pt x="64413" y="148982"/>
                  <a:pt x="47141" y="136054"/>
                </a:cubicBezTo>
                <a:cubicBezTo>
                  <a:pt x="26809" y="120839"/>
                  <a:pt x="7556" y="105104"/>
                  <a:pt x="2273" y="80440"/>
                </a:cubicBezTo>
                <a:cubicBezTo>
                  <a:pt x="1524" y="76935"/>
                  <a:pt x="178" y="70420"/>
                  <a:pt x="76" y="65887"/>
                </a:cubicBezTo>
                <a:cubicBezTo>
                  <a:pt x="0" y="61849"/>
                  <a:pt x="1079" y="58712"/>
                  <a:pt x="2299" y="56997"/>
                </a:cubicBezTo>
                <a:cubicBezTo>
                  <a:pt x="3607" y="55207"/>
                  <a:pt x="5258" y="54064"/>
                  <a:pt x="7163" y="53467"/>
                </a:cubicBezTo>
                <a:cubicBezTo>
                  <a:pt x="9181" y="52832"/>
                  <a:pt x="11810" y="52654"/>
                  <a:pt x="14947" y="54292"/>
                </a:cubicBezTo>
                <a:cubicBezTo>
                  <a:pt x="18973" y="56388"/>
                  <a:pt x="20535" y="61366"/>
                  <a:pt x="18439" y="65392"/>
                </a:cubicBezTo>
                <a:cubicBezTo>
                  <a:pt x="18033" y="66179"/>
                  <a:pt x="17512" y="66878"/>
                  <a:pt x="16915" y="67462"/>
                </a:cubicBezTo>
                <a:cubicBezTo>
                  <a:pt x="17309" y="70408"/>
                  <a:pt x="17944" y="74992"/>
                  <a:pt x="18376" y="76986"/>
                </a:cubicBezTo>
                <a:cubicBezTo>
                  <a:pt x="22821" y="97687"/>
                  <a:pt x="39940" y="110095"/>
                  <a:pt x="57009" y="122859"/>
                </a:cubicBezTo>
                <a:cubicBezTo>
                  <a:pt x="77113" y="137908"/>
                  <a:pt x="97319" y="153250"/>
                  <a:pt x="104685" y="177265"/>
                </a:cubicBezTo>
                <a:cubicBezTo>
                  <a:pt x="105396" y="179577"/>
                  <a:pt x="105803" y="181990"/>
                  <a:pt x="106107" y="184403"/>
                </a:cubicBezTo>
                <a:cubicBezTo>
                  <a:pt x="111187" y="225005"/>
                  <a:pt x="92620" y="243534"/>
                  <a:pt x="75183" y="257783"/>
                </a:cubicBezTo>
                <a:cubicBezTo>
                  <a:pt x="70598" y="261504"/>
                  <a:pt x="66128" y="264908"/>
                  <a:pt x="62343" y="268388"/>
                </a:cubicBezTo>
                <a:cubicBezTo>
                  <a:pt x="58381" y="272045"/>
                  <a:pt x="55130" y="275627"/>
                  <a:pt x="54406" y="280415"/>
                </a:cubicBezTo>
                <a:cubicBezTo>
                  <a:pt x="53936" y="283539"/>
                  <a:pt x="54622" y="287069"/>
                  <a:pt x="56438" y="291324"/>
                </a:cubicBezTo>
                <a:cubicBezTo>
                  <a:pt x="62254" y="304900"/>
                  <a:pt x="73176" y="311314"/>
                  <a:pt x="86092" y="315365"/>
                </a:cubicBezTo>
                <a:cubicBezTo>
                  <a:pt x="101129" y="320077"/>
                  <a:pt x="118718" y="321715"/>
                  <a:pt x="135724" y="325385"/>
                </a:cubicBezTo>
                <a:cubicBezTo>
                  <a:pt x="154533" y="329437"/>
                  <a:pt x="172579" y="335926"/>
                  <a:pt x="186613" y="349935"/>
                </a:cubicBezTo>
                <a:cubicBezTo>
                  <a:pt x="200583" y="363879"/>
                  <a:pt x="210832" y="385367"/>
                  <a:pt x="213168" y="420242"/>
                </a:cubicBezTo>
                <a:cubicBezTo>
                  <a:pt x="215086" y="449198"/>
                  <a:pt x="197611" y="488657"/>
                  <a:pt x="172719" y="511898"/>
                </a:cubicBezTo>
                <a:cubicBezTo>
                  <a:pt x="156755" y="526820"/>
                  <a:pt x="137819" y="534986"/>
                  <a:pt x="119252" y="531367"/>
                </a:cubicBezTo>
                <a:cubicBezTo>
                  <a:pt x="106857" y="528966"/>
                  <a:pt x="94322" y="521321"/>
                  <a:pt x="82904" y="506119"/>
                </a:cubicBezTo>
                <a:cubicBezTo>
                  <a:pt x="75208" y="495857"/>
                  <a:pt x="72592" y="484567"/>
                  <a:pt x="74675" y="474394"/>
                </a:cubicBezTo>
                <a:cubicBezTo>
                  <a:pt x="76783" y="464133"/>
                  <a:pt x="83666" y="454710"/>
                  <a:pt x="95986" y="4485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 rot="0" flipH="0" flipV="0">
            <a:off x="7020431" y="9185845"/>
            <a:ext cx="50761" cy="25996"/>
          </a:xfrm>
          <a:custGeom>
            <a:pathLst>
              <a:path w="50761" h="25996">
                <a:moveTo>
                  <a:pt x="17081" y="14630"/>
                </a:moveTo>
                <a:cubicBezTo>
                  <a:pt x="16866" y="13894"/>
                  <a:pt x="16485" y="13081"/>
                  <a:pt x="15837" y="12218"/>
                </a:cubicBezTo>
                <a:cubicBezTo>
                  <a:pt x="16396" y="12967"/>
                  <a:pt x="16815" y="13780"/>
                  <a:pt x="17081" y="14630"/>
                </a:cubicBezTo>
                <a:moveTo>
                  <a:pt x="11620" y="8687"/>
                </a:moveTo>
                <a:cubicBezTo>
                  <a:pt x="21297" y="6718"/>
                  <a:pt x="30479" y="2832"/>
                  <a:pt x="40169" y="889"/>
                </a:cubicBezTo>
                <a:cubicBezTo>
                  <a:pt x="44640" y="0"/>
                  <a:pt x="48983" y="2896"/>
                  <a:pt x="49872" y="7353"/>
                </a:cubicBezTo>
                <a:cubicBezTo>
                  <a:pt x="50761" y="11811"/>
                  <a:pt x="47865" y="16153"/>
                  <a:pt x="43408" y="17042"/>
                </a:cubicBezTo>
                <a:cubicBezTo>
                  <a:pt x="33603" y="18998"/>
                  <a:pt x="24319" y="22961"/>
                  <a:pt x="14554" y="24917"/>
                </a:cubicBezTo>
                <a:cubicBezTo>
                  <a:pt x="13614" y="25107"/>
                  <a:pt x="12522" y="25132"/>
                  <a:pt x="11494" y="25082"/>
                </a:cubicBezTo>
                <a:cubicBezTo>
                  <a:pt x="8319" y="25996"/>
                  <a:pt x="4762" y="24904"/>
                  <a:pt x="2654" y="22097"/>
                </a:cubicBezTo>
                <a:cubicBezTo>
                  <a:pt x="0" y="18554"/>
                  <a:pt x="699" y="15861"/>
                  <a:pt x="927" y="14820"/>
                </a:cubicBezTo>
                <a:cubicBezTo>
                  <a:pt x="1600" y="11798"/>
                  <a:pt x="3378" y="9500"/>
                  <a:pt x="7010" y="8573"/>
                </a:cubicBezTo>
                <a:cubicBezTo>
                  <a:pt x="7506" y="8446"/>
                  <a:pt x="10592" y="8623"/>
                  <a:pt x="11620" y="86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Freeform 3599"/>
          <p:cNvSpPr/>
          <p:nvPr/>
        </p:nvSpPr>
        <p:spPr>
          <a:xfrm rot="0" flipH="0" flipV="0">
            <a:off x="6390799" y="9228589"/>
            <a:ext cx="452512" cy="587806"/>
          </a:xfrm>
          <a:custGeom>
            <a:pathLst>
              <a:path w="452512" h="587806">
                <a:moveTo>
                  <a:pt x="440562" y="17348"/>
                </a:moveTo>
                <a:cubicBezTo>
                  <a:pt x="439419" y="17589"/>
                  <a:pt x="436943" y="18148"/>
                  <a:pt x="434975" y="18770"/>
                </a:cubicBezTo>
                <a:cubicBezTo>
                  <a:pt x="426046" y="21602"/>
                  <a:pt x="414464" y="26720"/>
                  <a:pt x="412153" y="27647"/>
                </a:cubicBezTo>
                <a:cubicBezTo>
                  <a:pt x="370751" y="44208"/>
                  <a:pt x="320522" y="58102"/>
                  <a:pt x="285648" y="85508"/>
                </a:cubicBezTo>
                <a:cubicBezTo>
                  <a:pt x="219456" y="137502"/>
                  <a:pt x="185635" y="195351"/>
                  <a:pt x="159181" y="258381"/>
                </a:cubicBezTo>
                <a:cubicBezTo>
                  <a:pt x="132143" y="322782"/>
                  <a:pt x="112687" y="392531"/>
                  <a:pt x="75425" y="467029"/>
                </a:cubicBezTo>
                <a:cubicBezTo>
                  <a:pt x="57658" y="502589"/>
                  <a:pt x="43853" y="555599"/>
                  <a:pt x="14858" y="584606"/>
                </a:cubicBezTo>
                <a:cubicBezTo>
                  <a:pt x="11658" y="587806"/>
                  <a:pt x="6426" y="587806"/>
                  <a:pt x="3213" y="584606"/>
                </a:cubicBezTo>
                <a:cubicBezTo>
                  <a:pt x="0" y="581380"/>
                  <a:pt x="0" y="576160"/>
                  <a:pt x="3213" y="572947"/>
                </a:cubicBezTo>
                <a:cubicBezTo>
                  <a:pt x="16738" y="559409"/>
                  <a:pt x="26504" y="540156"/>
                  <a:pt x="35102" y="520204"/>
                </a:cubicBezTo>
                <a:cubicBezTo>
                  <a:pt x="44196" y="499109"/>
                  <a:pt x="51917" y="477202"/>
                  <a:pt x="60693" y="459663"/>
                </a:cubicBezTo>
                <a:cubicBezTo>
                  <a:pt x="97764" y="385520"/>
                  <a:pt x="117081" y="316090"/>
                  <a:pt x="143979" y="252005"/>
                </a:cubicBezTo>
                <a:cubicBezTo>
                  <a:pt x="171475" y="186537"/>
                  <a:pt x="206730" y="126555"/>
                  <a:pt x="275462" y="72554"/>
                </a:cubicBezTo>
                <a:cubicBezTo>
                  <a:pt x="311505" y="44221"/>
                  <a:pt x="363245" y="29463"/>
                  <a:pt x="406031" y="12345"/>
                </a:cubicBezTo>
                <a:cubicBezTo>
                  <a:pt x="409206" y="11075"/>
                  <a:pt x="428586" y="2655"/>
                  <a:pt x="437629" y="1093"/>
                </a:cubicBezTo>
                <a:cubicBezTo>
                  <a:pt x="443965" y="0"/>
                  <a:pt x="448093" y="2439"/>
                  <a:pt x="449680" y="4407"/>
                </a:cubicBezTo>
                <a:cubicBezTo>
                  <a:pt x="452512" y="7963"/>
                  <a:pt x="451941" y="13157"/>
                  <a:pt x="448385" y="15990"/>
                </a:cubicBezTo>
                <a:cubicBezTo>
                  <a:pt x="446111" y="17817"/>
                  <a:pt x="443140" y="18237"/>
                  <a:pt x="440562" y="1734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0" name="Freeform 3600"/>
          <p:cNvSpPr/>
          <p:nvPr/>
        </p:nvSpPr>
        <p:spPr>
          <a:xfrm rot="0" flipH="0" flipV="0">
            <a:off x="6412296" y="9746733"/>
            <a:ext cx="361860" cy="274942"/>
          </a:xfrm>
          <a:custGeom>
            <a:pathLst>
              <a:path w="361860" h="274942">
                <a:moveTo>
                  <a:pt x="310756" y="214960"/>
                </a:moveTo>
                <a:cubicBezTo>
                  <a:pt x="311111" y="214110"/>
                  <a:pt x="312152" y="211544"/>
                  <a:pt x="312749" y="209334"/>
                </a:cubicBezTo>
                <a:cubicBezTo>
                  <a:pt x="314324" y="203442"/>
                  <a:pt x="315721" y="195225"/>
                  <a:pt x="316979" y="185674"/>
                </a:cubicBezTo>
                <a:cubicBezTo>
                  <a:pt x="322719" y="142355"/>
                  <a:pt x="325830" y="72657"/>
                  <a:pt x="329044" y="58179"/>
                </a:cubicBezTo>
                <a:cubicBezTo>
                  <a:pt x="329983" y="54013"/>
                  <a:pt x="340283" y="15558"/>
                  <a:pt x="343331" y="8903"/>
                </a:cubicBezTo>
                <a:cubicBezTo>
                  <a:pt x="347433" y="0"/>
                  <a:pt x="355675" y="3937"/>
                  <a:pt x="357352" y="5614"/>
                </a:cubicBezTo>
                <a:cubicBezTo>
                  <a:pt x="358927" y="7188"/>
                  <a:pt x="360235" y="9386"/>
                  <a:pt x="360959" y="12281"/>
                </a:cubicBezTo>
                <a:cubicBezTo>
                  <a:pt x="361860" y="15888"/>
                  <a:pt x="361848" y="21222"/>
                  <a:pt x="360959" y="27445"/>
                </a:cubicBezTo>
                <a:cubicBezTo>
                  <a:pt x="358584" y="43866"/>
                  <a:pt x="350227" y="67983"/>
                  <a:pt x="349148" y="74448"/>
                </a:cubicBezTo>
                <a:cubicBezTo>
                  <a:pt x="344931" y="99797"/>
                  <a:pt x="336359" y="150571"/>
                  <a:pt x="337794" y="194717"/>
                </a:cubicBezTo>
                <a:cubicBezTo>
                  <a:pt x="338683" y="222122"/>
                  <a:pt x="342963" y="247002"/>
                  <a:pt x="356031" y="260070"/>
                </a:cubicBezTo>
                <a:cubicBezTo>
                  <a:pt x="359244" y="263296"/>
                  <a:pt x="359244" y="268515"/>
                  <a:pt x="356031" y="271728"/>
                </a:cubicBezTo>
                <a:cubicBezTo>
                  <a:pt x="352831" y="274942"/>
                  <a:pt x="347598" y="274942"/>
                  <a:pt x="344385" y="271728"/>
                </a:cubicBezTo>
                <a:cubicBezTo>
                  <a:pt x="333895" y="261238"/>
                  <a:pt x="327469" y="244500"/>
                  <a:pt x="324129" y="224688"/>
                </a:cubicBezTo>
                <a:cubicBezTo>
                  <a:pt x="322998" y="226288"/>
                  <a:pt x="321792" y="227406"/>
                  <a:pt x="320674" y="228155"/>
                </a:cubicBezTo>
                <a:cubicBezTo>
                  <a:pt x="311454" y="234314"/>
                  <a:pt x="300038" y="237172"/>
                  <a:pt x="287985" y="237985"/>
                </a:cubicBezTo>
                <a:cubicBezTo>
                  <a:pt x="271628" y="239089"/>
                  <a:pt x="254064" y="236435"/>
                  <a:pt x="240322" y="234733"/>
                </a:cubicBezTo>
                <a:cubicBezTo>
                  <a:pt x="222669" y="232524"/>
                  <a:pt x="205131" y="235343"/>
                  <a:pt x="187363" y="232028"/>
                </a:cubicBezTo>
                <a:cubicBezTo>
                  <a:pt x="114630" y="218389"/>
                  <a:pt x="42583" y="168275"/>
                  <a:pt x="2515" y="107417"/>
                </a:cubicBezTo>
                <a:cubicBezTo>
                  <a:pt x="0" y="103620"/>
                  <a:pt x="1054" y="98501"/>
                  <a:pt x="4852" y="96012"/>
                </a:cubicBezTo>
                <a:cubicBezTo>
                  <a:pt x="8662" y="93510"/>
                  <a:pt x="13767" y="94565"/>
                  <a:pt x="16269" y="98349"/>
                </a:cubicBezTo>
                <a:cubicBezTo>
                  <a:pt x="54026" y="155690"/>
                  <a:pt x="121869" y="202984"/>
                  <a:pt x="190386" y="215823"/>
                </a:cubicBezTo>
                <a:cubicBezTo>
                  <a:pt x="207836" y="219100"/>
                  <a:pt x="225057" y="216217"/>
                  <a:pt x="242367" y="218376"/>
                </a:cubicBezTo>
                <a:cubicBezTo>
                  <a:pt x="253149" y="219722"/>
                  <a:pt x="266421" y="221754"/>
                  <a:pt x="279464" y="221779"/>
                </a:cubicBezTo>
                <a:cubicBezTo>
                  <a:pt x="290830" y="221805"/>
                  <a:pt x="302032" y="220421"/>
                  <a:pt x="310756" y="2149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 rot="0" flipH="0" flipV="0">
            <a:off x="6463089" y="9913951"/>
            <a:ext cx="34238" cy="109549"/>
          </a:xfrm>
          <a:custGeom>
            <a:pathLst>
              <a:path w="34238" h="109549">
                <a:moveTo>
                  <a:pt x="19494" y="15633"/>
                </a:moveTo>
                <a:lnTo>
                  <a:pt x="19595" y="15721"/>
                </a:lnTo>
                <a:lnTo>
                  <a:pt x="19456" y="15608"/>
                </a:lnTo>
                <a:close/>
                <a:moveTo>
                  <a:pt x="19951" y="15988"/>
                </a:moveTo>
                <a:lnTo>
                  <a:pt x="20065" y="16064"/>
                </a:lnTo>
                <a:lnTo>
                  <a:pt x="19824" y="15899"/>
                </a:lnTo>
                <a:close/>
                <a:moveTo>
                  <a:pt x="20421" y="16318"/>
                </a:moveTo>
                <a:lnTo>
                  <a:pt x="20700" y="16458"/>
                </a:lnTo>
                <a:lnTo>
                  <a:pt x="20421" y="16306"/>
                </a:lnTo>
                <a:lnTo>
                  <a:pt x="20154" y="16128"/>
                </a:lnTo>
                <a:close/>
                <a:moveTo>
                  <a:pt x="20903" y="16585"/>
                </a:moveTo>
                <a:lnTo>
                  <a:pt x="21056" y="16661"/>
                </a:lnTo>
                <a:lnTo>
                  <a:pt x="20814" y="16522"/>
                </a:lnTo>
                <a:close/>
                <a:moveTo>
                  <a:pt x="21411" y="16826"/>
                </a:moveTo>
                <a:lnTo>
                  <a:pt x="21475" y="16852"/>
                </a:lnTo>
                <a:lnTo>
                  <a:pt x="21284" y="16763"/>
                </a:lnTo>
                <a:close/>
                <a:moveTo>
                  <a:pt x="16523" y="9626"/>
                </a:moveTo>
                <a:cubicBezTo>
                  <a:pt x="16472" y="8585"/>
                  <a:pt x="16624" y="7506"/>
                  <a:pt x="17018" y="6464"/>
                </a:cubicBezTo>
                <a:cubicBezTo>
                  <a:pt x="18580" y="2197"/>
                  <a:pt x="23304" y="0"/>
                  <a:pt x="27583" y="1562"/>
                </a:cubicBezTo>
                <a:cubicBezTo>
                  <a:pt x="28752" y="1994"/>
                  <a:pt x="34238" y="5029"/>
                  <a:pt x="32752" y="12509"/>
                </a:cubicBezTo>
                <a:cubicBezTo>
                  <a:pt x="31000" y="21322"/>
                  <a:pt x="16472" y="65124"/>
                  <a:pt x="16472" y="101307"/>
                </a:cubicBezTo>
                <a:cubicBezTo>
                  <a:pt x="16472" y="105853"/>
                  <a:pt x="12789" y="109549"/>
                  <a:pt x="8230" y="109549"/>
                </a:cubicBezTo>
                <a:cubicBezTo>
                  <a:pt x="3683" y="109549"/>
                  <a:pt x="0" y="105853"/>
                  <a:pt x="0" y="101307"/>
                </a:cubicBezTo>
                <a:cubicBezTo>
                  <a:pt x="0" y="64286"/>
                  <a:pt x="14440" y="19493"/>
                  <a:pt x="16523" y="96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 rot="0" flipH="0" flipV="0">
            <a:off x="6701849" y="9309210"/>
            <a:ext cx="66916" cy="202056"/>
          </a:xfrm>
          <a:custGeom>
            <a:pathLst>
              <a:path w="66916" h="202056">
                <a:moveTo>
                  <a:pt x="3505" y="15494"/>
                </a:moveTo>
                <a:cubicBezTo>
                  <a:pt x="978" y="13247"/>
                  <a:pt x="0" y="9564"/>
                  <a:pt x="1334" y="6249"/>
                </a:cubicBezTo>
                <a:cubicBezTo>
                  <a:pt x="3036" y="2033"/>
                  <a:pt x="7848" y="0"/>
                  <a:pt x="12064" y="1702"/>
                </a:cubicBezTo>
                <a:cubicBezTo>
                  <a:pt x="13385" y="2236"/>
                  <a:pt x="15227" y="3366"/>
                  <a:pt x="16890" y="5766"/>
                </a:cubicBezTo>
                <a:cubicBezTo>
                  <a:pt x="18821" y="8548"/>
                  <a:pt x="21678" y="15393"/>
                  <a:pt x="24815" y="25095"/>
                </a:cubicBezTo>
                <a:cubicBezTo>
                  <a:pt x="38810" y="68364"/>
                  <a:pt x="63169" y="173875"/>
                  <a:pt x="66166" y="191833"/>
                </a:cubicBezTo>
                <a:cubicBezTo>
                  <a:pt x="66916" y="196316"/>
                  <a:pt x="63880" y="200571"/>
                  <a:pt x="59385" y="201307"/>
                </a:cubicBezTo>
                <a:cubicBezTo>
                  <a:pt x="54914" y="202056"/>
                  <a:pt x="50660" y="199021"/>
                  <a:pt x="49910" y="194538"/>
                </a:cubicBezTo>
                <a:cubicBezTo>
                  <a:pt x="46964" y="176847"/>
                  <a:pt x="22935" y="72821"/>
                  <a:pt x="9131" y="30175"/>
                </a:cubicBezTo>
                <a:cubicBezTo>
                  <a:pt x="7010" y="23609"/>
                  <a:pt x="4165" y="17005"/>
                  <a:pt x="3505" y="154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 rot="0" flipH="0" flipV="0">
            <a:off x="7812385" y="9303720"/>
            <a:ext cx="58089" cy="182384"/>
          </a:xfrm>
          <a:custGeom>
            <a:pathLst>
              <a:path w="58089" h="182384">
                <a:moveTo>
                  <a:pt x="40297" y="5524"/>
                </a:moveTo>
                <a:cubicBezTo>
                  <a:pt x="38875" y="7060"/>
                  <a:pt x="36970" y="10121"/>
                  <a:pt x="39116" y="14439"/>
                </a:cubicBezTo>
                <a:cubicBezTo>
                  <a:pt x="37681" y="11429"/>
                  <a:pt x="38227" y="7936"/>
                  <a:pt x="40297" y="5524"/>
                </a:cubicBezTo>
                <a:moveTo>
                  <a:pt x="47637" y="19087"/>
                </a:moveTo>
                <a:cubicBezTo>
                  <a:pt x="47370" y="20789"/>
                  <a:pt x="47053" y="22542"/>
                  <a:pt x="46799" y="23596"/>
                </a:cubicBezTo>
                <a:cubicBezTo>
                  <a:pt x="34455" y="72986"/>
                  <a:pt x="21667" y="123849"/>
                  <a:pt x="16841" y="174535"/>
                </a:cubicBezTo>
                <a:cubicBezTo>
                  <a:pt x="16409" y="179069"/>
                  <a:pt x="12383" y="182384"/>
                  <a:pt x="7849" y="181965"/>
                </a:cubicBezTo>
                <a:cubicBezTo>
                  <a:pt x="3328" y="181520"/>
                  <a:pt x="0" y="177507"/>
                  <a:pt x="432" y="172973"/>
                </a:cubicBezTo>
                <a:cubicBezTo>
                  <a:pt x="5347" y="121475"/>
                  <a:pt x="18276" y="69798"/>
                  <a:pt x="30811" y="19608"/>
                </a:cubicBezTo>
                <a:cubicBezTo>
                  <a:pt x="31242" y="17881"/>
                  <a:pt x="31369" y="15480"/>
                  <a:pt x="31712" y="13296"/>
                </a:cubicBezTo>
                <a:cubicBezTo>
                  <a:pt x="32131" y="10667"/>
                  <a:pt x="32830" y="8241"/>
                  <a:pt x="33821" y="6425"/>
                </a:cubicBezTo>
                <a:cubicBezTo>
                  <a:pt x="36081" y="2261"/>
                  <a:pt x="39536" y="0"/>
                  <a:pt x="44475" y="254"/>
                </a:cubicBezTo>
                <a:cubicBezTo>
                  <a:pt x="45745" y="318"/>
                  <a:pt x="47510" y="711"/>
                  <a:pt x="49301" y="2007"/>
                </a:cubicBezTo>
                <a:cubicBezTo>
                  <a:pt x="50139" y="2603"/>
                  <a:pt x="51574" y="4166"/>
                  <a:pt x="52311" y="4991"/>
                </a:cubicBezTo>
                <a:cubicBezTo>
                  <a:pt x="52882" y="5549"/>
                  <a:pt x="53377" y="6197"/>
                  <a:pt x="53784" y="6933"/>
                </a:cubicBezTo>
                <a:cubicBezTo>
                  <a:pt x="58089" y="14833"/>
                  <a:pt x="49796" y="18566"/>
                  <a:pt x="48767" y="18858"/>
                </a:cubicBezTo>
                <a:cubicBezTo>
                  <a:pt x="48424" y="18960"/>
                  <a:pt x="48031" y="19036"/>
                  <a:pt x="47637" y="190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Freeform 3604"/>
          <p:cNvSpPr/>
          <p:nvPr/>
        </p:nvSpPr>
        <p:spPr>
          <a:xfrm rot="0" flipH="0" flipV="0">
            <a:off x="7519933" y="9183136"/>
            <a:ext cx="345249" cy="107009"/>
          </a:xfrm>
          <a:custGeom>
            <a:pathLst>
              <a:path w="345249" h="107009">
                <a:moveTo>
                  <a:pt x="8242" y="16471"/>
                </a:moveTo>
                <a:cubicBezTo>
                  <a:pt x="46329" y="16471"/>
                  <a:pt x="83057" y="29196"/>
                  <a:pt x="119595" y="38327"/>
                </a:cubicBezTo>
                <a:cubicBezTo>
                  <a:pt x="177723" y="52869"/>
                  <a:pt x="236765" y="64515"/>
                  <a:pt x="293471" y="84530"/>
                </a:cubicBezTo>
                <a:cubicBezTo>
                  <a:pt x="300126" y="86879"/>
                  <a:pt x="305841" y="90626"/>
                  <a:pt x="311594" y="94283"/>
                </a:cubicBezTo>
                <a:cubicBezTo>
                  <a:pt x="318426" y="98639"/>
                  <a:pt x="325335" y="102894"/>
                  <a:pt x="333400" y="105574"/>
                </a:cubicBezTo>
                <a:cubicBezTo>
                  <a:pt x="337705" y="107009"/>
                  <a:pt x="342378" y="104672"/>
                  <a:pt x="343814" y="100367"/>
                </a:cubicBezTo>
                <a:cubicBezTo>
                  <a:pt x="345249" y="96049"/>
                  <a:pt x="342925" y="91375"/>
                  <a:pt x="338607" y="89940"/>
                </a:cubicBezTo>
                <a:cubicBezTo>
                  <a:pt x="331863" y="87692"/>
                  <a:pt x="326148" y="84009"/>
                  <a:pt x="320420" y="80377"/>
                </a:cubicBezTo>
                <a:cubicBezTo>
                  <a:pt x="313626" y="76059"/>
                  <a:pt x="306831" y="71766"/>
                  <a:pt x="298957" y="68998"/>
                </a:cubicBezTo>
                <a:cubicBezTo>
                  <a:pt x="241756" y="48805"/>
                  <a:pt x="182219" y="37006"/>
                  <a:pt x="123583" y="22351"/>
                </a:cubicBezTo>
                <a:cubicBezTo>
                  <a:pt x="85762" y="12890"/>
                  <a:pt x="47662" y="0"/>
                  <a:pt x="8242" y="0"/>
                </a:cubicBezTo>
                <a:cubicBezTo>
                  <a:pt x="3696" y="0"/>
                  <a:pt x="0" y="3683"/>
                  <a:pt x="0" y="8242"/>
                </a:cubicBezTo>
                <a:cubicBezTo>
                  <a:pt x="0" y="12776"/>
                  <a:pt x="3696" y="16471"/>
                  <a:pt x="8242" y="164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5" name="Freeform 3605"/>
          <p:cNvSpPr/>
          <p:nvPr/>
        </p:nvSpPr>
        <p:spPr>
          <a:xfrm rot="0" flipH="0" flipV="0">
            <a:off x="7750681" y="9904873"/>
            <a:ext cx="401623" cy="173735"/>
          </a:xfrm>
          <a:custGeom>
            <a:pathLst>
              <a:path w="401623" h="173735">
                <a:moveTo>
                  <a:pt x="53593" y="150037"/>
                </a:moveTo>
                <a:cubicBezTo>
                  <a:pt x="81202" y="157250"/>
                  <a:pt x="113816" y="154850"/>
                  <a:pt x="141680" y="151218"/>
                </a:cubicBezTo>
                <a:cubicBezTo>
                  <a:pt x="228281" y="139916"/>
                  <a:pt x="344194" y="87033"/>
                  <a:pt x="384859" y="5715"/>
                </a:cubicBezTo>
                <a:cubicBezTo>
                  <a:pt x="386879" y="1638"/>
                  <a:pt x="391844" y="0"/>
                  <a:pt x="395908" y="2032"/>
                </a:cubicBezTo>
                <a:cubicBezTo>
                  <a:pt x="399972" y="4064"/>
                  <a:pt x="401623" y="9017"/>
                  <a:pt x="399591" y="13081"/>
                </a:cubicBezTo>
                <a:cubicBezTo>
                  <a:pt x="356716" y="98831"/>
                  <a:pt x="235139" y="155637"/>
                  <a:pt x="143813" y="167550"/>
                </a:cubicBezTo>
                <a:cubicBezTo>
                  <a:pt x="113740" y="171461"/>
                  <a:pt x="78510" y="173735"/>
                  <a:pt x="48793" y="165810"/>
                </a:cubicBezTo>
                <a:cubicBezTo>
                  <a:pt x="48412" y="165708"/>
                  <a:pt x="48044" y="165581"/>
                  <a:pt x="47663" y="165429"/>
                </a:cubicBezTo>
                <a:lnTo>
                  <a:pt x="26250" y="156234"/>
                </a:lnTo>
                <a:cubicBezTo>
                  <a:pt x="26098" y="156171"/>
                  <a:pt x="25946" y="156120"/>
                  <a:pt x="25806" y="156044"/>
                </a:cubicBezTo>
                <a:cubicBezTo>
                  <a:pt x="22631" y="154456"/>
                  <a:pt x="15557" y="153110"/>
                  <a:pt x="11036" y="151815"/>
                </a:cubicBezTo>
                <a:cubicBezTo>
                  <a:pt x="7061" y="150672"/>
                  <a:pt x="4267" y="149034"/>
                  <a:pt x="3225" y="148006"/>
                </a:cubicBezTo>
                <a:cubicBezTo>
                  <a:pt x="88" y="144894"/>
                  <a:pt x="0" y="141554"/>
                  <a:pt x="1193" y="138569"/>
                </a:cubicBezTo>
                <a:cubicBezTo>
                  <a:pt x="1778" y="137071"/>
                  <a:pt x="3225" y="134378"/>
                  <a:pt x="7708" y="132969"/>
                </a:cubicBezTo>
                <a:cubicBezTo>
                  <a:pt x="11252" y="131864"/>
                  <a:pt x="14973" y="133273"/>
                  <a:pt x="16967" y="136182"/>
                </a:cubicBezTo>
                <a:cubicBezTo>
                  <a:pt x="21577" y="137401"/>
                  <a:pt x="29514" y="139598"/>
                  <a:pt x="32842" y="14114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 rot="0" flipH="0" flipV="0">
            <a:off x="7871434" y="9290016"/>
            <a:ext cx="276643" cy="598816"/>
          </a:xfrm>
          <a:custGeom>
            <a:pathLst>
              <a:path w="276643" h="598816">
                <a:moveTo>
                  <a:pt x="14325" y="3390"/>
                </a:moveTo>
                <a:cubicBezTo>
                  <a:pt x="14237" y="3302"/>
                  <a:pt x="14122" y="3200"/>
                  <a:pt x="14033" y="3111"/>
                </a:cubicBezTo>
                <a:close/>
                <a:moveTo>
                  <a:pt x="12039" y="16788"/>
                </a:moveTo>
                <a:cubicBezTo>
                  <a:pt x="9195" y="18109"/>
                  <a:pt x="5689" y="17715"/>
                  <a:pt x="3175" y="15505"/>
                </a:cubicBezTo>
                <a:cubicBezTo>
                  <a:pt x="241" y="12927"/>
                  <a:pt x="0" y="10248"/>
                  <a:pt x="63" y="8533"/>
                </a:cubicBezTo>
                <a:cubicBezTo>
                  <a:pt x="152" y="6006"/>
                  <a:pt x="1168" y="3631"/>
                  <a:pt x="3734" y="1841"/>
                </a:cubicBezTo>
                <a:cubicBezTo>
                  <a:pt x="4686" y="1193"/>
                  <a:pt x="6337" y="381"/>
                  <a:pt x="8674" y="190"/>
                </a:cubicBezTo>
                <a:cubicBezTo>
                  <a:pt x="10935" y="0"/>
                  <a:pt x="15353" y="495"/>
                  <a:pt x="17385" y="876"/>
                </a:cubicBezTo>
                <a:cubicBezTo>
                  <a:pt x="42303" y="5549"/>
                  <a:pt x="64490" y="18452"/>
                  <a:pt x="84911" y="32853"/>
                </a:cubicBezTo>
                <a:cubicBezTo>
                  <a:pt x="124814" y="61035"/>
                  <a:pt x="136892" y="96633"/>
                  <a:pt x="156539" y="140283"/>
                </a:cubicBezTo>
                <a:cubicBezTo>
                  <a:pt x="191578" y="218159"/>
                  <a:pt x="195160" y="307707"/>
                  <a:pt x="216686" y="389508"/>
                </a:cubicBezTo>
                <a:cubicBezTo>
                  <a:pt x="224027" y="417384"/>
                  <a:pt x="250303" y="485227"/>
                  <a:pt x="265404" y="536269"/>
                </a:cubicBezTo>
                <a:cubicBezTo>
                  <a:pt x="272173" y="559154"/>
                  <a:pt x="276643" y="578839"/>
                  <a:pt x="276643" y="590574"/>
                </a:cubicBezTo>
                <a:cubicBezTo>
                  <a:pt x="276643" y="595121"/>
                  <a:pt x="272947" y="598816"/>
                  <a:pt x="268413" y="598816"/>
                </a:cubicBezTo>
                <a:cubicBezTo>
                  <a:pt x="263854" y="598816"/>
                  <a:pt x="260158" y="595121"/>
                  <a:pt x="260158" y="590574"/>
                </a:cubicBezTo>
                <a:cubicBezTo>
                  <a:pt x="260158" y="579842"/>
                  <a:pt x="255802" y="561885"/>
                  <a:pt x="249592" y="540942"/>
                </a:cubicBezTo>
                <a:cubicBezTo>
                  <a:pt x="234454" y="489749"/>
                  <a:pt x="208114" y="421677"/>
                  <a:pt x="200761" y="393699"/>
                </a:cubicBezTo>
                <a:cubicBezTo>
                  <a:pt x="179450" y="312762"/>
                  <a:pt x="176186" y="224090"/>
                  <a:pt x="141515" y="147039"/>
                </a:cubicBezTo>
                <a:cubicBezTo>
                  <a:pt x="123189" y="106310"/>
                  <a:pt x="112635" y="72604"/>
                  <a:pt x="75411" y="46316"/>
                </a:cubicBezTo>
                <a:cubicBezTo>
                  <a:pt x="56920" y="33260"/>
                  <a:pt x="36930" y="21309"/>
                  <a:pt x="14350" y="17067"/>
                </a:cubicBezTo>
                <a:cubicBezTo>
                  <a:pt x="13894" y="16979"/>
                  <a:pt x="12941" y="16877"/>
                  <a:pt x="12039" y="167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 rot="0" flipH="0" flipV="0">
            <a:off x="7673352" y="9779881"/>
            <a:ext cx="139534" cy="675258"/>
          </a:xfrm>
          <a:custGeom>
            <a:pathLst>
              <a:path w="139534" h="675258">
                <a:moveTo>
                  <a:pt x="135128" y="16230"/>
                </a:moveTo>
                <a:cubicBezTo>
                  <a:pt x="134659" y="18604"/>
                  <a:pt x="133973" y="21678"/>
                  <a:pt x="133147" y="24802"/>
                </a:cubicBezTo>
                <a:cubicBezTo>
                  <a:pt x="127813" y="44563"/>
                  <a:pt x="122670" y="64362"/>
                  <a:pt x="117895" y="84263"/>
                </a:cubicBezTo>
                <a:cubicBezTo>
                  <a:pt x="105703" y="135063"/>
                  <a:pt x="93727" y="185660"/>
                  <a:pt x="89002" y="237679"/>
                </a:cubicBezTo>
                <a:cubicBezTo>
                  <a:pt x="85078" y="280936"/>
                  <a:pt x="69774" y="321538"/>
                  <a:pt x="54306" y="361974"/>
                </a:cubicBezTo>
                <a:cubicBezTo>
                  <a:pt x="39358" y="401014"/>
                  <a:pt x="24245" y="439876"/>
                  <a:pt x="20117" y="481100"/>
                </a:cubicBezTo>
                <a:cubicBezTo>
                  <a:pt x="16638" y="516013"/>
                  <a:pt x="23775" y="545375"/>
                  <a:pt x="31700" y="573950"/>
                </a:cubicBezTo>
                <a:cubicBezTo>
                  <a:pt x="40069" y="604151"/>
                  <a:pt x="49238" y="633526"/>
                  <a:pt x="49238" y="667003"/>
                </a:cubicBezTo>
                <a:cubicBezTo>
                  <a:pt x="49238" y="671562"/>
                  <a:pt x="45555" y="675258"/>
                  <a:pt x="41009" y="675258"/>
                </a:cubicBezTo>
                <a:cubicBezTo>
                  <a:pt x="36450" y="675258"/>
                  <a:pt x="32766" y="671562"/>
                  <a:pt x="32766" y="667003"/>
                </a:cubicBezTo>
                <a:cubicBezTo>
                  <a:pt x="32766" y="635088"/>
                  <a:pt x="23788" y="607135"/>
                  <a:pt x="15812" y="578344"/>
                </a:cubicBezTo>
                <a:cubicBezTo>
                  <a:pt x="7392" y="547915"/>
                  <a:pt x="0" y="516622"/>
                  <a:pt x="3722" y="479462"/>
                </a:cubicBezTo>
                <a:cubicBezTo>
                  <a:pt x="7989" y="436790"/>
                  <a:pt x="23445" y="396493"/>
                  <a:pt x="38926" y="356082"/>
                </a:cubicBezTo>
                <a:cubicBezTo>
                  <a:pt x="53848" y="317054"/>
                  <a:pt x="68796" y="277926"/>
                  <a:pt x="72594" y="236181"/>
                </a:cubicBezTo>
                <a:cubicBezTo>
                  <a:pt x="77394" y="183361"/>
                  <a:pt x="89485" y="132003"/>
                  <a:pt x="101867" y="80428"/>
                </a:cubicBezTo>
                <a:cubicBezTo>
                  <a:pt x="106680" y="60375"/>
                  <a:pt x="111862" y="40436"/>
                  <a:pt x="117234" y="20522"/>
                </a:cubicBezTo>
                <a:cubicBezTo>
                  <a:pt x="119469" y="12230"/>
                  <a:pt x="119914" y="7556"/>
                  <a:pt x="120549" y="5931"/>
                </a:cubicBezTo>
                <a:cubicBezTo>
                  <a:pt x="122390" y="1181"/>
                  <a:pt x="125705" y="178"/>
                  <a:pt x="128423" y="76"/>
                </a:cubicBezTo>
                <a:cubicBezTo>
                  <a:pt x="130010" y="0"/>
                  <a:pt x="133185" y="305"/>
                  <a:pt x="136499" y="4051"/>
                </a:cubicBezTo>
                <a:cubicBezTo>
                  <a:pt x="139534" y="7455"/>
                  <a:pt x="139217" y="12662"/>
                  <a:pt x="135826" y="15684"/>
                </a:cubicBezTo>
                <a:cubicBezTo>
                  <a:pt x="135597" y="15888"/>
                  <a:pt x="135369" y="16065"/>
                  <a:pt x="135128" y="162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 rot="0" flipH="0" flipV="0">
            <a:off x="7751930" y="10055419"/>
            <a:ext cx="31521" cy="379450"/>
          </a:xfrm>
          <a:custGeom>
            <a:pathLst>
              <a:path w="31521" h="379450">
                <a:moveTo>
                  <a:pt x="17805" y="13271"/>
                </a:moveTo>
                <a:cubicBezTo>
                  <a:pt x="17704" y="14210"/>
                  <a:pt x="16980" y="22008"/>
                  <a:pt x="17107" y="28904"/>
                </a:cubicBezTo>
                <a:cubicBezTo>
                  <a:pt x="17577" y="51878"/>
                  <a:pt x="21170" y="86473"/>
                  <a:pt x="21170" y="89953"/>
                </a:cubicBezTo>
                <a:cubicBezTo>
                  <a:pt x="21170" y="113969"/>
                  <a:pt x="20497" y="265327"/>
                  <a:pt x="25450" y="335355"/>
                </a:cubicBezTo>
                <a:cubicBezTo>
                  <a:pt x="26567" y="351281"/>
                  <a:pt x="27622" y="362648"/>
                  <a:pt x="29489" y="366356"/>
                </a:cubicBezTo>
                <a:cubicBezTo>
                  <a:pt x="31521" y="370420"/>
                  <a:pt x="29869" y="375386"/>
                  <a:pt x="25805" y="377418"/>
                </a:cubicBezTo>
                <a:cubicBezTo>
                  <a:pt x="21742" y="379450"/>
                  <a:pt x="16777" y="377799"/>
                  <a:pt x="14745" y="373735"/>
                </a:cubicBezTo>
                <a:cubicBezTo>
                  <a:pt x="12510" y="369252"/>
                  <a:pt x="10376" y="355701"/>
                  <a:pt x="9017" y="336524"/>
                </a:cubicBezTo>
                <a:cubicBezTo>
                  <a:pt x="4039" y="266166"/>
                  <a:pt x="4699" y="114070"/>
                  <a:pt x="4699" y="89953"/>
                </a:cubicBezTo>
                <a:cubicBezTo>
                  <a:pt x="4699" y="85978"/>
                  <a:pt x="0" y="41312"/>
                  <a:pt x="648" y="19849"/>
                </a:cubicBezTo>
                <a:cubicBezTo>
                  <a:pt x="889" y="12256"/>
                  <a:pt x="2311" y="6845"/>
                  <a:pt x="3721" y="4775"/>
                </a:cubicBezTo>
                <a:cubicBezTo>
                  <a:pt x="6261" y="1003"/>
                  <a:pt x="11379" y="0"/>
                  <a:pt x="15151" y="2540"/>
                </a:cubicBezTo>
                <a:cubicBezTo>
                  <a:pt x="18681" y="4940"/>
                  <a:pt x="19773" y="9601"/>
                  <a:pt x="17805" y="132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 rot="0" flipH="0" flipV="0">
            <a:off x="8013485" y="10012471"/>
            <a:ext cx="41236" cy="494689"/>
          </a:xfrm>
          <a:custGeom>
            <a:pathLst>
              <a:path w="41236" h="494689">
                <a:moveTo>
                  <a:pt x="787" y="15290"/>
                </a:moveTo>
                <a:cubicBezTo>
                  <a:pt x="559" y="14655"/>
                  <a:pt x="419" y="13970"/>
                  <a:pt x="356" y="13259"/>
                </a:cubicBezTo>
                <a:cubicBezTo>
                  <a:pt x="51" y="9969"/>
                  <a:pt x="0" y="8331"/>
                  <a:pt x="0" y="8039"/>
                </a:cubicBezTo>
                <a:cubicBezTo>
                  <a:pt x="368" y="0"/>
                  <a:pt x="7949" y="50"/>
                  <a:pt x="9105" y="165"/>
                </a:cubicBezTo>
                <a:cubicBezTo>
                  <a:pt x="9359" y="203"/>
                  <a:pt x="15607" y="1054"/>
                  <a:pt x="16535" y="7963"/>
                </a:cubicBezTo>
                <a:cubicBezTo>
                  <a:pt x="17335" y="13970"/>
                  <a:pt x="21754" y="57428"/>
                  <a:pt x="22846" y="74205"/>
                </a:cubicBezTo>
                <a:cubicBezTo>
                  <a:pt x="24624" y="101446"/>
                  <a:pt x="23723" y="128396"/>
                  <a:pt x="24396" y="155650"/>
                </a:cubicBezTo>
                <a:cubicBezTo>
                  <a:pt x="27152" y="266191"/>
                  <a:pt x="41236" y="375906"/>
                  <a:pt x="41236" y="486459"/>
                </a:cubicBezTo>
                <a:cubicBezTo>
                  <a:pt x="41236" y="491006"/>
                  <a:pt x="37553" y="494689"/>
                  <a:pt x="32994" y="494689"/>
                </a:cubicBezTo>
                <a:cubicBezTo>
                  <a:pt x="28447" y="494689"/>
                  <a:pt x="24764" y="491006"/>
                  <a:pt x="24764" y="486459"/>
                </a:cubicBezTo>
                <a:cubicBezTo>
                  <a:pt x="24764" y="376033"/>
                  <a:pt x="10680" y="266470"/>
                  <a:pt x="7924" y="156069"/>
                </a:cubicBezTo>
                <a:cubicBezTo>
                  <a:pt x="7251" y="129043"/>
                  <a:pt x="8165" y="102297"/>
                  <a:pt x="6400" y="75284"/>
                </a:cubicBezTo>
                <a:cubicBezTo>
                  <a:pt x="5498" y="61340"/>
                  <a:pt x="2247" y="28663"/>
                  <a:pt x="787" y="152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 rot="0" flipH="0" flipV="0">
            <a:off x="6171141" y="10038603"/>
            <a:ext cx="1439061" cy="968539"/>
          </a:xfrm>
          <a:custGeom>
            <a:pathLst>
              <a:path w="1439061" h="968539">
                <a:moveTo>
                  <a:pt x="17195" y="42837"/>
                </a:moveTo>
                <a:cubicBezTo>
                  <a:pt x="18338" y="65328"/>
                  <a:pt x="22338" y="87756"/>
                  <a:pt x="24370" y="110172"/>
                </a:cubicBezTo>
                <a:cubicBezTo>
                  <a:pt x="31342" y="186766"/>
                  <a:pt x="30822" y="264515"/>
                  <a:pt x="35952" y="341388"/>
                </a:cubicBezTo>
                <a:cubicBezTo>
                  <a:pt x="45236" y="480771"/>
                  <a:pt x="60222" y="621004"/>
                  <a:pt x="66267" y="760285"/>
                </a:cubicBezTo>
                <a:cubicBezTo>
                  <a:pt x="67347" y="784974"/>
                  <a:pt x="62800" y="847343"/>
                  <a:pt x="67283" y="891679"/>
                </a:cubicBezTo>
                <a:cubicBezTo>
                  <a:pt x="69023" y="908773"/>
                  <a:pt x="71728" y="923023"/>
                  <a:pt x="77469" y="930198"/>
                </a:cubicBezTo>
                <a:cubicBezTo>
                  <a:pt x="83120" y="937272"/>
                  <a:pt x="94271" y="939291"/>
                  <a:pt x="106463" y="940003"/>
                </a:cubicBezTo>
                <a:cubicBezTo>
                  <a:pt x="128307" y="941285"/>
                  <a:pt x="153732" y="936904"/>
                  <a:pt x="167093" y="935812"/>
                </a:cubicBezTo>
                <a:cubicBezTo>
                  <a:pt x="245528" y="929258"/>
                  <a:pt x="326351" y="952080"/>
                  <a:pt x="405675" y="948766"/>
                </a:cubicBezTo>
                <a:cubicBezTo>
                  <a:pt x="591755" y="941019"/>
                  <a:pt x="778458" y="943520"/>
                  <a:pt x="964424" y="935786"/>
                </a:cubicBezTo>
                <a:cubicBezTo>
                  <a:pt x="1026235" y="933195"/>
                  <a:pt x="1096161" y="948016"/>
                  <a:pt x="1156626" y="935926"/>
                </a:cubicBezTo>
                <a:cubicBezTo>
                  <a:pt x="1201241" y="927011"/>
                  <a:pt x="1268208" y="934313"/>
                  <a:pt x="1328203" y="932637"/>
                </a:cubicBezTo>
                <a:cubicBezTo>
                  <a:pt x="1366163" y="931583"/>
                  <a:pt x="1401253" y="927061"/>
                  <a:pt x="1425104" y="911161"/>
                </a:cubicBezTo>
                <a:cubicBezTo>
                  <a:pt x="1428888" y="908646"/>
                  <a:pt x="1434019" y="909662"/>
                  <a:pt x="1436534" y="913447"/>
                </a:cubicBezTo>
                <a:cubicBezTo>
                  <a:pt x="1439061" y="917231"/>
                  <a:pt x="1438045" y="922350"/>
                  <a:pt x="1434248" y="924864"/>
                </a:cubicBezTo>
                <a:cubicBezTo>
                  <a:pt x="1408213" y="942225"/>
                  <a:pt x="1370087" y="947965"/>
                  <a:pt x="1328673" y="949109"/>
                </a:cubicBezTo>
                <a:cubicBezTo>
                  <a:pt x="1269630" y="950759"/>
                  <a:pt x="1203756" y="943305"/>
                  <a:pt x="1159864" y="952093"/>
                </a:cubicBezTo>
                <a:cubicBezTo>
                  <a:pt x="1098587" y="964348"/>
                  <a:pt x="1027733" y="949629"/>
                  <a:pt x="965122" y="952233"/>
                </a:cubicBezTo>
                <a:cubicBezTo>
                  <a:pt x="779144" y="959992"/>
                  <a:pt x="592441" y="957478"/>
                  <a:pt x="406361" y="965237"/>
                </a:cubicBezTo>
                <a:cubicBezTo>
                  <a:pt x="327252" y="968539"/>
                  <a:pt x="246683" y="945705"/>
                  <a:pt x="168464" y="952207"/>
                </a:cubicBezTo>
                <a:cubicBezTo>
                  <a:pt x="154583" y="953376"/>
                  <a:pt x="128180" y="957783"/>
                  <a:pt x="105498" y="956449"/>
                </a:cubicBezTo>
                <a:cubicBezTo>
                  <a:pt x="87997" y="955420"/>
                  <a:pt x="72706" y="950620"/>
                  <a:pt x="64604" y="940498"/>
                </a:cubicBezTo>
                <a:cubicBezTo>
                  <a:pt x="57530" y="931633"/>
                  <a:pt x="53034" y="914399"/>
                  <a:pt x="50900" y="893343"/>
                </a:cubicBezTo>
                <a:cubicBezTo>
                  <a:pt x="46366" y="848677"/>
                  <a:pt x="50888" y="785850"/>
                  <a:pt x="49808" y="760996"/>
                </a:cubicBezTo>
                <a:cubicBezTo>
                  <a:pt x="43776" y="621855"/>
                  <a:pt x="28790" y="481761"/>
                  <a:pt x="19506" y="342480"/>
                </a:cubicBezTo>
                <a:cubicBezTo>
                  <a:pt x="14389" y="265747"/>
                  <a:pt x="14922" y="188112"/>
                  <a:pt x="7963" y="111658"/>
                </a:cubicBezTo>
                <a:cubicBezTo>
                  <a:pt x="5905" y="88963"/>
                  <a:pt x="1867" y="66255"/>
                  <a:pt x="724" y="43472"/>
                </a:cubicBezTo>
                <a:lnTo>
                  <a:pt x="724" y="43065"/>
                </a:lnTo>
                <a:lnTo>
                  <a:pt x="724" y="15621"/>
                </a:lnTo>
                <a:cubicBezTo>
                  <a:pt x="724" y="11761"/>
                  <a:pt x="0" y="9030"/>
                  <a:pt x="50" y="8090"/>
                </a:cubicBezTo>
                <a:cubicBezTo>
                  <a:pt x="139" y="6655"/>
                  <a:pt x="533" y="5563"/>
                  <a:pt x="927" y="4750"/>
                </a:cubicBezTo>
                <a:cubicBezTo>
                  <a:pt x="2464" y="1575"/>
                  <a:pt x="4940" y="64"/>
                  <a:pt x="8382" y="13"/>
                </a:cubicBezTo>
                <a:cubicBezTo>
                  <a:pt x="9461" y="0"/>
                  <a:pt x="11836" y="77"/>
                  <a:pt x="14770" y="2528"/>
                </a:cubicBezTo>
                <a:cubicBezTo>
                  <a:pt x="17664" y="4953"/>
                  <a:pt x="18490" y="8941"/>
                  <a:pt x="17018" y="12230"/>
                </a:cubicBezTo>
                <a:cubicBezTo>
                  <a:pt x="17119" y="13297"/>
                  <a:pt x="17195" y="14478"/>
                  <a:pt x="17195" y="15621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 rot="0" flipH="0" flipV="0">
            <a:off x="6195294" y="10012976"/>
            <a:ext cx="1465909" cy="935989"/>
          </a:xfrm>
          <a:custGeom>
            <a:pathLst>
              <a:path w="1465909" h="935989">
                <a:moveTo>
                  <a:pt x="16433" y="29743"/>
                </a:moveTo>
                <a:cubicBezTo>
                  <a:pt x="17461" y="26797"/>
                  <a:pt x="16890" y="23978"/>
                  <a:pt x="14198" y="21438"/>
                </a:cubicBezTo>
                <a:cubicBezTo>
                  <a:pt x="16534" y="23635"/>
                  <a:pt x="17283" y="26861"/>
                  <a:pt x="16433" y="29743"/>
                </a:cubicBezTo>
                <a:moveTo>
                  <a:pt x="11989" y="34886"/>
                </a:moveTo>
                <a:cubicBezTo>
                  <a:pt x="9029" y="36270"/>
                  <a:pt x="5397" y="35788"/>
                  <a:pt x="2883" y="33387"/>
                </a:cubicBezTo>
                <a:cubicBezTo>
                  <a:pt x="546" y="31190"/>
                  <a:pt x="0" y="28689"/>
                  <a:pt x="368" y="26187"/>
                </a:cubicBezTo>
                <a:cubicBezTo>
                  <a:pt x="584" y="24714"/>
                  <a:pt x="1282" y="21781"/>
                  <a:pt x="4902" y="19939"/>
                </a:cubicBezTo>
                <a:cubicBezTo>
                  <a:pt x="6121" y="19304"/>
                  <a:pt x="14249" y="17653"/>
                  <a:pt x="16661" y="17247"/>
                </a:cubicBezTo>
                <a:cubicBezTo>
                  <a:pt x="30771" y="14897"/>
                  <a:pt x="45490" y="15697"/>
                  <a:pt x="59879" y="15697"/>
                </a:cubicBezTo>
                <a:cubicBezTo>
                  <a:pt x="92594" y="15697"/>
                  <a:pt x="122478" y="15989"/>
                  <a:pt x="155142" y="10046"/>
                </a:cubicBezTo>
                <a:cubicBezTo>
                  <a:pt x="183577" y="4877"/>
                  <a:pt x="208545" y="11328"/>
                  <a:pt x="236651" y="8509"/>
                </a:cubicBezTo>
                <a:cubicBezTo>
                  <a:pt x="317296" y="445"/>
                  <a:pt x="395413" y="2692"/>
                  <a:pt x="477150" y="2692"/>
                </a:cubicBezTo>
                <a:cubicBezTo>
                  <a:pt x="687602" y="2692"/>
                  <a:pt x="896962" y="2311"/>
                  <a:pt x="1107070" y="12814"/>
                </a:cubicBezTo>
                <a:cubicBezTo>
                  <a:pt x="1186991" y="16802"/>
                  <a:pt x="1302041" y="0"/>
                  <a:pt x="1376374" y="24765"/>
                </a:cubicBezTo>
                <a:cubicBezTo>
                  <a:pt x="1411235" y="36397"/>
                  <a:pt x="1430616" y="69443"/>
                  <a:pt x="1440788" y="109600"/>
                </a:cubicBezTo>
                <a:cubicBezTo>
                  <a:pt x="1455050" y="165874"/>
                  <a:pt x="1451533" y="236003"/>
                  <a:pt x="1454174" y="271652"/>
                </a:cubicBezTo>
                <a:cubicBezTo>
                  <a:pt x="1465909" y="430135"/>
                  <a:pt x="1464931" y="592187"/>
                  <a:pt x="1452739" y="750798"/>
                </a:cubicBezTo>
                <a:cubicBezTo>
                  <a:pt x="1448281" y="808634"/>
                  <a:pt x="1436877" y="872527"/>
                  <a:pt x="1436877" y="927759"/>
                </a:cubicBezTo>
                <a:cubicBezTo>
                  <a:pt x="1436877" y="932306"/>
                  <a:pt x="1433181" y="935989"/>
                  <a:pt x="1428622" y="935989"/>
                </a:cubicBezTo>
                <a:cubicBezTo>
                  <a:pt x="1424088" y="935989"/>
                  <a:pt x="1420392" y="932306"/>
                  <a:pt x="1420392" y="927759"/>
                </a:cubicBezTo>
                <a:cubicBezTo>
                  <a:pt x="1420392" y="872134"/>
                  <a:pt x="1431822" y="807795"/>
                  <a:pt x="1436305" y="749540"/>
                </a:cubicBezTo>
                <a:cubicBezTo>
                  <a:pt x="1448434" y="591743"/>
                  <a:pt x="1449424" y="430542"/>
                  <a:pt x="1437740" y="272871"/>
                </a:cubicBezTo>
                <a:cubicBezTo>
                  <a:pt x="1435149" y="237857"/>
                  <a:pt x="1438833" y="168935"/>
                  <a:pt x="1424812" y="113639"/>
                </a:cubicBezTo>
                <a:cubicBezTo>
                  <a:pt x="1416138" y="79412"/>
                  <a:pt x="1400885" y="50317"/>
                  <a:pt x="1371167" y="40410"/>
                </a:cubicBezTo>
                <a:cubicBezTo>
                  <a:pt x="1298053" y="16040"/>
                  <a:pt x="1184845" y="33184"/>
                  <a:pt x="1106245" y="29274"/>
                </a:cubicBezTo>
                <a:cubicBezTo>
                  <a:pt x="896416" y="18783"/>
                  <a:pt x="687323" y="19164"/>
                  <a:pt x="477150" y="19164"/>
                </a:cubicBezTo>
                <a:cubicBezTo>
                  <a:pt x="395972" y="19164"/>
                  <a:pt x="318388" y="16891"/>
                  <a:pt x="238301" y="24905"/>
                </a:cubicBezTo>
                <a:cubicBezTo>
                  <a:pt x="210641" y="27673"/>
                  <a:pt x="186066" y="21171"/>
                  <a:pt x="158088" y="26264"/>
                </a:cubicBezTo>
                <a:cubicBezTo>
                  <a:pt x="124408" y="32384"/>
                  <a:pt x="93610" y="32155"/>
                  <a:pt x="59879" y="32155"/>
                </a:cubicBezTo>
                <a:cubicBezTo>
                  <a:pt x="46392" y="32155"/>
                  <a:pt x="32587" y="31292"/>
                  <a:pt x="19366" y="33489"/>
                </a:cubicBezTo>
                <a:cubicBezTo>
                  <a:pt x="18122" y="33705"/>
                  <a:pt x="13525" y="34594"/>
                  <a:pt x="11989" y="3488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 rot="0" flipH="0" flipV="0">
            <a:off x="7642534" y="10432935"/>
            <a:ext cx="131114" cy="117766"/>
          </a:xfrm>
          <a:custGeom>
            <a:pathLst>
              <a:path w="131114" h="117766">
                <a:moveTo>
                  <a:pt x="9118" y="101028"/>
                </a:moveTo>
                <a:cubicBezTo>
                  <a:pt x="9004" y="101028"/>
                  <a:pt x="8890" y="101040"/>
                  <a:pt x="8788" y="101053"/>
                </a:cubicBezTo>
                <a:close/>
                <a:moveTo>
                  <a:pt x="115480" y="4623"/>
                </a:moveTo>
                <a:cubicBezTo>
                  <a:pt x="116813" y="1880"/>
                  <a:pt x="119633" y="0"/>
                  <a:pt x="122884" y="0"/>
                </a:cubicBezTo>
                <a:cubicBezTo>
                  <a:pt x="127431" y="0"/>
                  <a:pt x="131114" y="3696"/>
                  <a:pt x="131114" y="8230"/>
                </a:cubicBezTo>
                <a:cubicBezTo>
                  <a:pt x="131114" y="10185"/>
                  <a:pt x="129882" y="14160"/>
                  <a:pt x="125538" y="17780"/>
                </a:cubicBezTo>
                <a:cubicBezTo>
                  <a:pt x="118922" y="23317"/>
                  <a:pt x="102107" y="32677"/>
                  <a:pt x="98957" y="35052"/>
                </a:cubicBezTo>
                <a:cubicBezTo>
                  <a:pt x="80860" y="48603"/>
                  <a:pt x="68528" y="67653"/>
                  <a:pt x="51789" y="82296"/>
                </a:cubicBezTo>
                <a:cubicBezTo>
                  <a:pt x="42391" y="90513"/>
                  <a:pt x="30873" y="96025"/>
                  <a:pt x="21868" y="105015"/>
                </a:cubicBezTo>
                <a:cubicBezTo>
                  <a:pt x="21005" y="105892"/>
                  <a:pt x="19062" y="107987"/>
                  <a:pt x="17652" y="109537"/>
                </a:cubicBezTo>
                <a:cubicBezTo>
                  <a:pt x="17512" y="113677"/>
                  <a:pt x="14274" y="117156"/>
                  <a:pt x="10045" y="117474"/>
                </a:cubicBezTo>
                <a:cubicBezTo>
                  <a:pt x="6223" y="117766"/>
                  <a:pt x="4026" y="116255"/>
                  <a:pt x="2667" y="114921"/>
                </a:cubicBezTo>
                <a:cubicBezTo>
                  <a:pt x="1003" y="113296"/>
                  <a:pt x="0" y="111175"/>
                  <a:pt x="51" y="108444"/>
                </a:cubicBezTo>
                <a:cubicBezTo>
                  <a:pt x="76" y="107060"/>
                  <a:pt x="508" y="104990"/>
                  <a:pt x="1918" y="102767"/>
                </a:cubicBezTo>
                <a:cubicBezTo>
                  <a:pt x="3645" y="99974"/>
                  <a:pt x="8090" y="95504"/>
                  <a:pt x="10222" y="93370"/>
                </a:cubicBezTo>
                <a:cubicBezTo>
                  <a:pt x="19468" y="84112"/>
                  <a:pt x="31279" y="78359"/>
                  <a:pt x="40944" y="69901"/>
                </a:cubicBezTo>
                <a:cubicBezTo>
                  <a:pt x="57987" y="54991"/>
                  <a:pt x="70649" y="35674"/>
                  <a:pt x="89064" y="21869"/>
                </a:cubicBezTo>
                <a:cubicBezTo>
                  <a:pt x="91223" y="20244"/>
                  <a:pt x="99719" y="15380"/>
                  <a:pt x="107073" y="10668"/>
                </a:cubicBezTo>
                <a:cubicBezTo>
                  <a:pt x="110311" y="8611"/>
                  <a:pt x="114261" y="5563"/>
                  <a:pt x="115480" y="46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 rot="0" flipH="0" flipV="0">
            <a:off x="7638721" y="10509740"/>
            <a:ext cx="405955" cy="332218"/>
          </a:xfrm>
          <a:custGeom>
            <a:pathLst>
              <a:path w="405955" h="332218">
                <a:moveTo>
                  <a:pt x="16243" y="317550"/>
                </a:moveTo>
                <a:lnTo>
                  <a:pt x="16408" y="317816"/>
                </a:lnTo>
                <a:cubicBezTo>
                  <a:pt x="16357" y="317715"/>
                  <a:pt x="16293" y="317626"/>
                  <a:pt x="16243" y="317550"/>
                </a:cubicBezTo>
                <a:moveTo>
                  <a:pt x="11887" y="314274"/>
                </a:moveTo>
                <a:cubicBezTo>
                  <a:pt x="13615" y="313232"/>
                  <a:pt x="16420" y="311556"/>
                  <a:pt x="17855" y="310908"/>
                </a:cubicBezTo>
                <a:cubicBezTo>
                  <a:pt x="50418" y="295872"/>
                  <a:pt x="75945" y="270141"/>
                  <a:pt x="106641" y="252082"/>
                </a:cubicBezTo>
                <a:cubicBezTo>
                  <a:pt x="173456" y="212775"/>
                  <a:pt x="245109" y="162509"/>
                  <a:pt x="296646" y="103594"/>
                </a:cubicBezTo>
                <a:cubicBezTo>
                  <a:pt x="303313" y="95999"/>
                  <a:pt x="356831" y="37935"/>
                  <a:pt x="380174" y="13932"/>
                </a:cubicBezTo>
                <a:cubicBezTo>
                  <a:pt x="387070" y="6845"/>
                  <a:pt x="391997" y="2540"/>
                  <a:pt x="393013" y="2032"/>
                </a:cubicBezTo>
                <a:cubicBezTo>
                  <a:pt x="397077" y="0"/>
                  <a:pt x="402030" y="1651"/>
                  <a:pt x="404062" y="5715"/>
                </a:cubicBezTo>
                <a:cubicBezTo>
                  <a:pt x="405955" y="9474"/>
                  <a:pt x="404672" y="14008"/>
                  <a:pt x="401243" y="16256"/>
                </a:cubicBezTo>
                <a:cubicBezTo>
                  <a:pt x="400710" y="16776"/>
                  <a:pt x="396442" y="20828"/>
                  <a:pt x="391997" y="25412"/>
                </a:cubicBezTo>
                <a:cubicBezTo>
                  <a:pt x="368820" y="49263"/>
                  <a:pt x="315658" y="106896"/>
                  <a:pt x="309054" y="114452"/>
                </a:cubicBezTo>
                <a:cubicBezTo>
                  <a:pt x="256374" y="174637"/>
                  <a:pt x="183260" y="226123"/>
                  <a:pt x="114998" y="266281"/>
                </a:cubicBezTo>
                <a:cubicBezTo>
                  <a:pt x="83832" y="284607"/>
                  <a:pt x="57810" y="310604"/>
                  <a:pt x="24752" y="325855"/>
                </a:cubicBezTo>
                <a:cubicBezTo>
                  <a:pt x="23367" y="326503"/>
                  <a:pt x="21665" y="327773"/>
                  <a:pt x="19989" y="328751"/>
                </a:cubicBezTo>
                <a:cubicBezTo>
                  <a:pt x="17817" y="330008"/>
                  <a:pt x="15621" y="330948"/>
                  <a:pt x="13767" y="331291"/>
                </a:cubicBezTo>
                <a:cubicBezTo>
                  <a:pt x="8966" y="332218"/>
                  <a:pt x="5055" y="330796"/>
                  <a:pt x="2375" y="326439"/>
                </a:cubicBezTo>
                <a:cubicBezTo>
                  <a:pt x="0" y="322579"/>
                  <a:pt x="1194" y="317487"/>
                  <a:pt x="5068" y="315112"/>
                </a:cubicBezTo>
                <a:cubicBezTo>
                  <a:pt x="7201" y="313804"/>
                  <a:pt x="9678" y="313588"/>
                  <a:pt x="11887" y="3142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 rot="0" flipH="0" flipV="0">
            <a:off x="6441699" y="9411435"/>
            <a:ext cx="75678" cy="105561"/>
          </a:xfrm>
          <a:custGeom>
            <a:pathLst>
              <a:path w="75678" h="105561">
                <a:moveTo>
                  <a:pt x="33083" y="2260"/>
                </a:moveTo>
                <a:cubicBezTo>
                  <a:pt x="33997" y="1600"/>
                  <a:pt x="35064" y="1130"/>
                  <a:pt x="36232" y="902"/>
                </a:cubicBezTo>
                <a:cubicBezTo>
                  <a:pt x="40703" y="0"/>
                  <a:pt x="45033" y="2895"/>
                  <a:pt x="45935" y="7352"/>
                </a:cubicBezTo>
                <a:cubicBezTo>
                  <a:pt x="46417" y="9752"/>
                  <a:pt x="46011" y="11645"/>
                  <a:pt x="45351" y="13156"/>
                </a:cubicBezTo>
                <a:cubicBezTo>
                  <a:pt x="44487" y="15099"/>
                  <a:pt x="43077" y="16649"/>
                  <a:pt x="41007" y="17690"/>
                </a:cubicBezTo>
                <a:cubicBezTo>
                  <a:pt x="39648" y="18388"/>
                  <a:pt x="37655" y="18896"/>
                  <a:pt x="35242" y="18871"/>
                </a:cubicBezTo>
                <a:cubicBezTo>
                  <a:pt x="34276" y="18858"/>
                  <a:pt x="32423" y="18744"/>
                  <a:pt x="31318" y="18681"/>
                </a:cubicBezTo>
                <a:cubicBezTo>
                  <a:pt x="25362" y="24624"/>
                  <a:pt x="21488" y="35775"/>
                  <a:pt x="20066" y="43369"/>
                </a:cubicBezTo>
                <a:cubicBezTo>
                  <a:pt x="17323" y="58000"/>
                  <a:pt x="18034" y="67868"/>
                  <a:pt x="22860" y="74523"/>
                </a:cubicBezTo>
                <a:cubicBezTo>
                  <a:pt x="26264" y="79209"/>
                  <a:pt x="31598" y="82003"/>
                  <a:pt x="38277" y="84060"/>
                </a:cubicBezTo>
                <a:cubicBezTo>
                  <a:pt x="46417" y="86549"/>
                  <a:pt x="56374" y="87807"/>
                  <a:pt x="67766" y="88759"/>
                </a:cubicBezTo>
                <a:cubicBezTo>
                  <a:pt x="72313" y="89140"/>
                  <a:pt x="75678" y="93128"/>
                  <a:pt x="75297" y="97662"/>
                </a:cubicBezTo>
                <a:cubicBezTo>
                  <a:pt x="74929" y="102183"/>
                  <a:pt x="70929" y="105561"/>
                  <a:pt x="66407" y="105180"/>
                </a:cubicBezTo>
                <a:cubicBezTo>
                  <a:pt x="53657" y="104126"/>
                  <a:pt x="42531" y="102602"/>
                  <a:pt x="33438" y="99808"/>
                </a:cubicBezTo>
                <a:cubicBezTo>
                  <a:pt x="22898" y="96570"/>
                  <a:pt x="14872" y="91579"/>
                  <a:pt x="9538" y="84200"/>
                </a:cubicBezTo>
                <a:cubicBezTo>
                  <a:pt x="2692" y="74789"/>
                  <a:pt x="0" y="61022"/>
                  <a:pt x="3874" y="40334"/>
                </a:cubicBezTo>
                <a:cubicBezTo>
                  <a:pt x="5982" y="29082"/>
                  <a:pt x="12751" y="12597"/>
                  <a:pt x="22009" y="4901"/>
                </a:cubicBezTo>
                <a:cubicBezTo>
                  <a:pt x="23584" y="3580"/>
                  <a:pt x="25641" y="2653"/>
                  <a:pt x="28105" y="2310"/>
                </a:cubicBezTo>
                <a:cubicBezTo>
                  <a:pt x="29350" y="2146"/>
                  <a:pt x="31445" y="2184"/>
                  <a:pt x="33083" y="22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 rot="0" flipH="0" flipV="0">
            <a:off x="8004418" y="9139643"/>
            <a:ext cx="81381" cy="227596"/>
          </a:xfrm>
          <a:custGeom>
            <a:pathLst>
              <a:path w="81381" h="227596">
                <a:moveTo>
                  <a:pt x="50025" y="15316"/>
                </a:moveTo>
                <a:lnTo>
                  <a:pt x="49924" y="15404"/>
                </a:lnTo>
                <a:lnTo>
                  <a:pt x="50013" y="15328"/>
                </a:lnTo>
                <a:close/>
                <a:moveTo>
                  <a:pt x="49670" y="15608"/>
                </a:moveTo>
                <a:lnTo>
                  <a:pt x="49632" y="15646"/>
                </a:lnTo>
                <a:lnTo>
                  <a:pt x="49657" y="15620"/>
                </a:lnTo>
                <a:close/>
                <a:moveTo>
                  <a:pt x="41669" y="16903"/>
                </a:moveTo>
                <a:cubicBezTo>
                  <a:pt x="40589" y="16509"/>
                  <a:pt x="39573" y="15874"/>
                  <a:pt x="38697" y="15012"/>
                </a:cubicBezTo>
                <a:cubicBezTo>
                  <a:pt x="35484" y="11799"/>
                  <a:pt x="35484" y="6579"/>
                  <a:pt x="38697" y="3366"/>
                </a:cubicBezTo>
                <a:cubicBezTo>
                  <a:pt x="41758" y="305"/>
                  <a:pt x="44984" y="0"/>
                  <a:pt x="48146" y="1004"/>
                </a:cubicBezTo>
                <a:cubicBezTo>
                  <a:pt x="49518" y="1448"/>
                  <a:pt x="51040" y="2299"/>
                  <a:pt x="52425" y="3721"/>
                </a:cubicBezTo>
                <a:cubicBezTo>
                  <a:pt x="53784" y="5093"/>
                  <a:pt x="55193" y="7938"/>
                  <a:pt x="56375" y="9335"/>
                </a:cubicBezTo>
                <a:cubicBezTo>
                  <a:pt x="73570" y="29971"/>
                  <a:pt x="77495" y="50939"/>
                  <a:pt x="78815" y="77190"/>
                </a:cubicBezTo>
                <a:cubicBezTo>
                  <a:pt x="80200" y="104939"/>
                  <a:pt x="81381" y="137820"/>
                  <a:pt x="73748" y="165506"/>
                </a:cubicBezTo>
                <a:cubicBezTo>
                  <a:pt x="65544" y="195275"/>
                  <a:pt x="47587" y="219303"/>
                  <a:pt x="10592" y="226707"/>
                </a:cubicBezTo>
                <a:cubicBezTo>
                  <a:pt x="6122" y="227596"/>
                  <a:pt x="1778" y="224700"/>
                  <a:pt x="889" y="220243"/>
                </a:cubicBezTo>
                <a:cubicBezTo>
                  <a:pt x="0" y="215785"/>
                  <a:pt x="2896" y="211442"/>
                  <a:pt x="7354" y="210553"/>
                </a:cubicBezTo>
                <a:cubicBezTo>
                  <a:pt x="37084" y="204609"/>
                  <a:pt x="51282" y="185051"/>
                  <a:pt x="57860" y="161124"/>
                </a:cubicBezTo>
                <a:cubicBezTo>
                  <a:pt x="65049" y="135089"/>
                  <a:pt x="63664" y="104127"/>
                  <a:pt x="62356" y="78015"/>
                </a:cubicBezTo>
                <a:cubicBezTo>
                  <a:pt x="61239" y="55587"/>
                  <a:pt x="58394" y="37515"/>
                  <a:pt x="43726" y="19888"/>
                </a:cubicBezTo>
                <a:cubicBezTo>
                  <a:pt x="43206" y="19278"/>
                  <a:pt x="42355" y="17982"/>
                  <a:pt x="41669" y="169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Freeform 3616"/>
          <p:cNvSpPr/>
          <p:nvPr/>
        </p:nvSpPr>
        <p:spPr>
          <a:xfrm rot="0" flipH="0" flipV="0">
            <a:off x="5670569" y="10758048"/>
            <a:ext cx="1368958" cy="938008"/>
          </a:xfrm>
          <a:custGeom>
            <a:pathLst>
              <a:path w="1368958" h="938008">
                <a:moveTo>
                  <a:pt x="535343" y="5905"/>
                </a:moveTo>
                <a:cubicBezTo>
                  <a:pt x="536625" y="5093"/>
                  <a:pt x="538149" y="4610"/>
                  <a:pt x="539775" y="4610"/>
                </a:cubicBezTo>
                <a:cubicBezTo>
                  <a:pt x="544321" y="4610"/>
                  <a:pt x="548004" y="8292"/>
                  <a:pt x="548004" y="12851"/>
                </a:cubicBezTo>
                <a:cubicBezTo>
                  <a:pt x="548004" y="18224"/>
                  <a:pt x="545325" y="20916"/>
                  <a:pt x="541693" y="22326"/>
                </a:cubicBezTo>
                <a:cubicBezTo>
                  <a:pt x="539737" y="23088"/>
                  <a:pt x="536816" y="23316"/>
                  <a:pt x="533426" y="22516"/>
                </a:cubicBezTo>
                <a:cubicBezTo>
                  <a:pt x="530530" y="21818"/>
                  <a:pt x="526746" y="19976"/>
                  <a:pt x="524294" y="19735"/>
                </a:cubicBezTo>
                <a:cubicBezTo>
                  <a:pt x="510642" y="18363"/>
                  <a:pt x="498145" y="16496"/>
                  <a:pt x="484162" y="17106"/>
                </a:cubicBezTo>
                <a:cubicBezTo>
                  <a:pt x="437922" y="19112"/>
                  <a:pt x="390817" y="21272"/>
                  <a:pt x="344767" y="26377"/>
                </a:cubicBezTo>
                <a:cubicBezTo>
                  <a:pt x="280988" y="33476"/>
                  <a:pt x="211392" y="47370"/>
                  <a:pt x="154026" y="77685"/>
                </a:cubicBezTo>
                <a:cubicBezTo>
                  <a:pt x="97867" y="107365"/>
                  <a:pt x="53518" y="152920"/>
                  <a:pt x="38735" y="223786"/>
                </a:cubicBezTo>
                <a:cubicBezTo>
                  <a:pt x="17552" y="325538"/>
                  <a:pt x="58395" y="397242"/>
                  <a:pt x="122314" y="454418"/>
                </a:cubicBezTo>
                <a:cubicBezTo>
                  <a:pt x="165939" y="493445"/>
                  <a:pt x="220193" y="525766"/>
                  <a:pt x="273317" y="556119"/>
                </a:cubicBezTo>
                <a:cubicBezTo>
                  <a:pt x="364198" y="608050"/>
                  <a:pt x="464617" y="636828"/>
                  <a:pt x="561492" y="675563"/>
                </a:cubicBezTo>
                <a:cubicBezTo>
                  <a:pt x="677329" y="721905"/>
                  <a:pt x="799198" y="764958"/>
                  <a:pt x="919187" y="799235"/>
                </a:cubicBezTo>
                <a:cubicBezTo>
                  <a:pt x="969771" y="813688"/>
                  <a:pt x="1025105" y="816177"/>
                  <a:pt x="1074330" y="834071"/>
                </a:cubicBezTo>
                <a:cubicBezTo>
                  <a:pt x="1160627" y="865453"/>
                  <a:pt x="1246581" y="890460"/>
                  <a:pt x="1335912" y="911072"/>
                </a:cubicBezTo>
                <a:cubicBezTo>
                  <a:pt x="1340764" y="912189"/>
                  <a:pt x="1346060" y="915123"/>
                  <a:pt x="1351267" y="917904"/>
                </a:cubicBezTo>
                <a:cubicBezTo>
                  <a:pt x="1354543" y="919631"/>
                  <a:pt x="1357693" y="921536"/>
                  <a:pt x="1360715" y="921536"/>
                </a:cubicBezTo>
                <a:cubicBezTo>
                  <a:pt x="1365262" y="921536"/>
                  <a:pt x="1368958" y="925219"/>
                  <a:pt x="1368958" y="929766"/>
                </a:cubicBezTo>
                <a:cubicBezTo>
                  <a:pt x="1368958" y="934325"/>
                  <a:pt x="1365262" y="938008"/>
                  <a:pt x="1360715" y="938008"/>
                </a:cubicBezTo>
                <a:cubicBezTo>
                  <a:pt x="1356207" y="938008"/>
                  <a:pt x="1351343" y="936370"/>
                  <a:pt x="1346479" y="933957"/>
                </a:cubicBezTo>
                <a:cubicBezTo>
                  <a:pt x="1341615" y="931557"/>
                  <a:pt x="1336751" y="928179"/>
                  <a:pt x="1332204" y="927124"/>
                </a:cubicBezTo>
                <a:cubicBezTo>
                  <a:pt x="1242212" y="906360"/>
                  <a:pt x="1155636" y="881163"/>
                  <a:pt x="1068704" y="849553"/>
                </a:cubicBezTo>
                <a:cubicBezTo>
                  <a:pt x="1019835" y="831785"/>
                  <a:pt x="964882" y="829436"/>
                  <a:pt x="914666" y="815085"/>
                </a:cubicBezTo>
                <a:cubicBezTo>
                  <a:pt x="794143" y="780643"/>
                  <a:pt x="671715" y="737412"/>
                  <a:pt x="555370" y="690866"/>
                </a:cubicBezTo>
                <a:cubicBezTo>
                  <a:pt x="457797" y="651827"/>
                  <a:pt x="356693" y="622731"/>
                  <a:pt x="265151" y="570420"/>
                </a:cubicBezTo>
                <a:cubicBezTo>
                  <a:pt x="211011" y="539495"/>
                  <a:pt x="155779" y="506462"/>
                  <a:pt x="111329" y="466699"/>
                </a:cubicBezTo>
                <a:cubicBezTo>
                  <a:pt x="43117" y="405688"/>
                  <a:pt x="0" y="329005"/>
                  <a:pt x="22619" y="220433"/>
                </a:cubicBezTo>
                <a:cubicBezTo>
                  <a:pt x="38494" y="144233"/>
                  <a:pt x="85929" y="95046"/>
                  <a:pt x="146317" y="63131"/>
                </a:cubicBezTo>
                <a:cubicBezTo>
                  <a:pt x="205474" y="31851"/>
                  <a:pt x="277178" y="17322"/>
                  <a:pt x="342964" y="10007"/>
                </a:cubicBezTo>
                <a:cubicBezTo>
                  <a:pt x="389370" y="4851"/>
                  <a:pt x="436830" y="2667"/>
                  <a:pt x="483439" y="635"/>
                </a:cubicBezTo>
                <a:cubicBezTo>
                  <a:pt x="498259" y="0"/>
                  <a:pt x="511480" y="1905"/>
                  <a:pt x="525933" y="3340"/>
                </a:cubicBezTo>
                <a:cubicBezTo>
                  <a:pt x="528130" y="3556"/>
                  <a:pt x="531127" y="4509"/>
                  <a:pt x="534048" y="5499"/>
                </a:cubicBezTo>
                <a:cubicBezTo>
                  <a:pt x="534442" y="5626"/>
                  <a:pt x="534899" y="5766"/>
                  <a:pt x="535343" y="590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7" name="Freeform 3617"/>
          <p:cNvSpPr/>
          <p:nvPr/>
        </p:nvSpPr>
        <p:spPr>
          <a:xfrm rot="0" flipH="0" flipV="0">
            <a:off x="6482243" y="11026103"/>
            <a:ext cx="772984" cy="712672"/>
          </a:xfrm>
          <a:custGeom>
            <a:pathLst>
              <a:path w="772984" h="712672">
                <a:moveTo>
                  <a:pt x="561657" y="678306"/>
                </a:moveTo>
                <a:cubicBezTo>
                  <a:pt x="569581" y="685303"/>
                  <a:pt x="581697" y="688300"/>
                  <a:pt x="594842" y="690091"/>
                </a:cubicBezTo>
                <a:cubicBezTo>
                  <a:pt x="618768" y="693355"/>
                  <a:pt x="646061" y="692060"/>
                  <a:pt x="663511" y="695539"/>
                </a:cubicBezTo>
                <a:cubicBezTo>
                  <a:pt x="664780" y="695806"/>
                  <a:pt x="665835" y="694739"/>
                  <a:pt x="667105" y="693660"/>
                </a:cubicBezTo>
                <a:cubicBezTo>
                  <a:pt x="670038" y="691158"/>
                  <a:pt x="672870" y="687284"/>
                  <a:pt x="675677" y="682649"/>
                </a:cubicBezTo>
                <a:cubicBezTo>
                  <a:pt x="691044" y="657237"/>
                  <a:pt x="704024" y="610552"/>
                  <a:pt x="708583" y="599605"/>
                </a:cubicBezTo>
                <a:cubicBezTo>
                  <a:pt x="719949" y="572338"/>
                  <a:pt x="744333" y="482917"/>
                  <a:pt x="752576" y="415582"/>
                </a:cubicBezTo>
                <a:cubicBezTo>
                  <a:pt x="755979" y="387934"/>
                  <a:pt x="756855" y="364172"/>
                  <a:pt x="752347" y="350634"/>
                </a:cubicBezTo>
                <a:cubicBezTo>
                  <a:pt x="752131" y="349973"/>
                  <a:pt x="751356" y="349529"/>
                  <a:pt x="750544" y="348868"/>
                </a:cubicBezTo>
                <a:cubicBezTo>
                  <a:pt x="748689" y="347319"/>
                  <a:pt x="746175" y="345808"/>
                  <a:pt x="743241" y="344309"/>
                </a:cubicBezTo>
                <a:cubicBezTo>
                  <a:pt x="733056" y="339115"/>
                  <a:pt x="718044" y="334289"/>
                  <a:pt x="702753" y="330771"/>
                </a:cubicBezTo>
                <a:cubicBezTo>
                  <a:pt x="687437" y="327240"/>
                  <a:pt x="671842" y="325018"/>
                  <a:pt x="660437" y="325170"/>
                </a:cubicBezTo>
                <a:cubicBezTo>
                  <a:pt x="657135" y="325221"/>
                  <a:pt x="654227" y="325475"/>
                  <a:pt x="651877" y="326009"/>
                </a:cubicBezTo>
                <a:cubicBezTo>
                  <a:pt x="650950" y="326212"/>
                  <a:pt x="649642" y="326758"/>
                  <a:pt x="649477" y="326834"/>
                </a:cubicBezTo>
                <a:lnTo>
                  <a:pt x="649299" y="326999"/>
                </a:lnTo>
                <a:lnTo>
                  <a:pt x="649020" y="327228"/>
                </a:lnTo>
                <a:cubicBezTo>
                  <a:pt x="650874" y="332054"/>
                  <a:pt x="652220" y="338950"/>
                  <a:pt x="652931" y="347091"/>
                </a:cubicBezTo>
                <a:cubicBezTo>
                  <a:pt x="655459" y="375843"/>
                  <a:pt x="651369" y="421703"/>
                  <a:pt x="649325" y="434657"/>
                </a:cubicBezTo>
                <a:cubicBezTo>
                  <a:pt x="638364" y="504113"/>
                  <a:pt x="625880" y="572058"/>
                  <a:pt x="585990" y="631913"/>
                </a:cubicBezTo>
                <a:cubicBezTo>
                  <a:pt x="581557" y="638543"/>
                  <a:pt x="568299" y="658634"/>
                  <a:pt x="563168" y="672477"/>
                </a:cubicBezTo>
                <a:cubicBezTo>
                  <a:pt x="562444" y="674433"/>
                  <a:pt x="561910" y="677024"/>
                  <a:pt x="561657" y="678306"/>
                </a:cubicBezTo>
                <a:moveTo>
                  <a:pt x="632967" y="331800"/>
                </a:moveTo>
                <a:cubicBezTo>
                  <a:pt x="592886" y="311861"/>
                  <a:pt x="544170" y="297345"/>
                  <a:pt x="500583" y="276593"/>
                </a:cubicBezTo>
                <a:cubicBezTo>
                  <a:pt x="399301" y="228358"/>
                  <a:pt x="302997" y="175056"/>
                  <a:pt x="207556" y="115811"/>
                </a:cubicBezTo>
                <a:cubicBezTo>
                  <a:pt x="164071" y="88823"/>
                  <a:pt x="115024" y="70269"/>
                  <a:pt x="69685" y="46266"/>
                </a:cubicBezTo>
                <a:cubicBezTo>
                  <a:pt x="55855" y="38938"/>
                  <a:pt x="17589" y="28219"/>
                  <a:pt x="6629" y="20777"/>
                </a:cubicBezTo>
                <a:cubicBezTo>
                  <a:pt x="1499" y="17284"/>
                  <a:pt x="0" y="13030"/>
                  <a:pt x="102" y="10159"/>
                </a:cubicBezTo>
                <a:cubicBezTo>
                  <a:pt x="178" y="7696"/>
                  <a:pt x="1054" y="5245"/>
                  <a:pt x="3442" y="3060"/>
                </a:cubicBezTo>
                <a:cubicBezTo>
                  <a:pt x="6795" y="0"/>
                  <a:pt x="12014" y="215"/>
                  <a:pt x="15075" y="3568"/>
                </a:cubicBezTo>
                <a:cubicBezTo>
                  <a:pt x="16180" y="4775"/>
                  <a:pt x="16866" y="6197"/>
                  <a:pt x="17120" y="7696"/>
                </a:cubicBezTo>
                <a:cubicBezTo>
                  <a:pt x="19355" y="8902"/>
                  <a:pt x="23254" y="10909"/>
                  <a:pt x="26708" y="12319"/>
                </a:cubicBezTo>
                <a:cubicBezTo>
                  <a:pt x="42812" y="18783"/>
                  <a:pt x="66992" y="26200"/>
                  <a:pt x="77394" y="31711"/>
                </a:cubicBezTo>
                <a:cubicBezTo>
                  <a:pt x="123063" y="55880"/>
                  <a:pt x="172453" y="74625"/>
                  <a:pt x="216243" y="101815"/>
                </a:cubicBezTo>
                <a:cubicBezTo>
                  <a:pt x="311163" y="160731"/>
                  <a:pt x="406933" y="213753"/>
                  <a:pt x="507670" y="261708"/>
                </a:cubicBezTo>
                <a:cubicBezTo>
                  <a:pt x="550291" y="282016"/>
                  <a:pt x="597839" y="296379"/>
                  <a:pt x="637437" y="315620"/>
                </a:cubicBezTo>
                <a:cubicBezTo>
                  <a:pt x="637590" y="315429"/>
                  <a:pt x="637768" y="315239"/>
                  <a:pt x="637958" y="315048"/>
                </a:cubicBezTo>
                <a:cubicBezTo>
                  <a:pt x="640854" y="312153"/>
                  <a:pt x="646327" y="309791"/>
                  <a:pt x="653947" y="309041"/>
                </a:cubicBezTo>
                <a:cubicBezTo>
                  <a:pt x="666622" y="307784"/>
                  <a:pt x="686764" y="310184"/>
                  <a:pt x="706449" y="314706"/>
                </a:cubicBezTo>
                <a:cubicBezTo>
                  <a:pt x="726160" y="319265"/>
                  <a:pt x="745375" y="325932"/>
                  <a:pt x="756246" y="332740"/>
                </a:cubicBezTo>
                <a:cubicBezTo>
                  <a:pt x="762748" y="336816"/>
                  <a:pt x="766647" y="341426"/>
                  <a:pt x="767968" y="345427"/>
                </a:cubicBezTo>
                <a:cubicBezTo>
                  <a:pt x="772984" y="360464"/>
                  <a:pt x="772705" y="386867"/>
                  <a:pt x="768933" y="417601"/>
                </a:cubicBezTo>
                <a:cubicBezTo>
                  <a:pt x="760488" y="486511"/>
                  <a:pt x="735431" y="578027"/>
                  <a:pt x="723810" y="605942"/>
                </a:cubicBezTo>
                <a:cubicBezTo>
                  <a:pt x="719098" y="617194"/>
                  <a:pt x="705573" y="665073"/>
                  <a:pt x="689774" y="691183"/>
                </a:cubicBezTo>
                <a:cubicBezTo>
                  <a:pt x="685012" y="699045"/>
                  <a:pt x="679906" y="705064"/>
                  <a:pt x="674890" y="708392"/>
                </a:cubicBezTo>
                <a:cubicBezTo>
                  <a:pt x="670064" y="711592"/>
                  <a:pt x="665111" y="712672"/>
                  <a:pt x="660272" y="711707"/>
                </a:cubicBezTo>
                <a:cubicBezTo>
                  <a:pt x="643102" y="708265"/>
                  <a:pt x="616203" y="709624"/>
                  <a:pt x="592619" y="706411"/>
                </a:cubicBezTo>
                <a:cubicBezTo>
                  <a:pt x="574801" y="703985"/>
                  <a:pt x="558825" y="698854"/>
                  <a:pt x="548729" y="688758"/>
                </a:cubicBezTo>
                <a:cubicBezTo>
                  <a:pt x="546938" y="686967"/>
                  <a:pt x="545656" y="684541"/>
                  <a:pt x="545211" y="681455"/>
                </a:cubicBezTo>
                <a:cubicBezTo>
                  <a:pt x="544703" y="677887"/>
                  <a:pt x="545516" y="672693"/>
                  <a:pt x="547726" y="666749"/>
                </a:cubicBezTo>
                <a:cubicBezTo>
                  <a:pt x="553288" y="651764"/>
                  <a:pt x="567486" y="629945"/>
                  <a:pt x="572274" y="622769"/>
                </a:cubicBezTo>
                <a:cubicBezTo>
                  <a:pt x="610818" y="564946"/>
                  <a:pt x="622464" y="499186"/>
                  <a:pt x="633056" y="432092"/>
                </a:cubicBezTo>
                <a:cubicBezTo>
                  <a:pt x="635012" y="419722"/>
                  <a:pt x="638936" y="375958"/>
                  <a:pt x="636523" y="348526"/>
                </a:cubicBezTo>
                <a:cubicBezTo>
                  <a:pt x="636040" y="343166"/>
                  <a:pt x="635355" y="338480"/>
                  <a:pt x="634275" y="334924"/>
                </a:cubicBezTo>
                <a:cubicBezTo>
                  <a:pt x="633932" y="333781"/>
                  <a:pt x="633246" y="332333"/>
                  <a:pt x="632967" y="33180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 rot="0" flipH="0" flipV="0">
            <a:off x="7189328" y="11665256"/>
            <a:ext cx="169125" cy="28993"/>
          </a:xfrm>
          <a:custGeom>
            <a:pathLst>
              <a:path w="169125" h="28993">
                <a:moveTo>
                  <a:pt x="5918" y="16865"/>
                </a:moveTo>
                <a:cubicBezTo>
                  <a:pt x="13779" y="20509"/>
                  <a:pt x="28409" y="23253"/>
                  <a:pt x="46024" y="25056"/>
                </a:cubicBezTo>
                <a:cubicBezTo>
                  <a:pt x="84670" y="28980"/>
                  <a:pt x="138379" y="28993"/>
                  <a:pt x="160870" y="28993"/>
                </a:cubicBezTo>
                <a:cubicBezTo>
                  <a:pt x="165430" y="28993"/>
                  <a:pt x="169125" y="25310"/>
                  <a:pt x="169125" y="20763"/>
                </a:cubicBezTo>
                <a:cubicBezTo>
                  <a:pt x="169125" y="16218"/>
                  <a:pt x="165430" y="12522"/>
                  <a:pt x="160870" y="12522"/>
                </a:cubicBezTo>
                <a:cubicBezTo>
                  <a:pt x="138696" y="12522"/>
                  <a:pt x="85788" y="12522"/>
                  <a:pt x="47700" y="8661"/>
                </a:cubicBezTo>
                <a:cubicBezTo>
                  <a:pt x="32435" y="7099"/>
                  <a:pt x="19672" y="5080"/>
                  <a:pt x="12864" y="1905"/>
                </a:cubicBezTo>
                <a:cubicBezTo>
                  <a:pt x="8737" y="0"/>
                  <a:pt x="3836" y="1791"/>
                  <a:pt x="1918" y="5918"/>
                </a:cubicBezTo>
                <a:cubicBezTo>
                  <a:pt x="0" y="10046"/>
                  <a:pt x="1804" y="14948"/>
                  <a:pt x="5918" y="168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 rot="0" flipH="0" flipV="0">
            <a:off x="7239486" y="11434781"/>
            <a:ext cx="347268" cy="334910"/>
          </a:xfrm>
          <a:custGeom>
            <a:pathLst>
              <a:path w="347268" h="334910">
                <a:moveTo>
                  <a:pt x="11074" y="1663"/>
                </a:moveTo>
                <a:cubicBezTo>
                  <a:pt x="15277" y="1067"/>
                  <a:pt x="23989" y="0"/>
                  <a:pt x="27456" y="736"/>
                </a:cubicBezTo>
                <a:cubicBezTo>
                  <a:pt x="37909" y="2971"/>
                  <a:pt x="47865" y="7835"/>
                  <a:pt x="58102" y="10908"/>
                </a:cubicBezTo>
                <a:cubicBezTo>
                  <a:pt x="82003" y="18071"/>
                  <a:pt x="106844" y="24357"/>
                  <a:pt x="130022" y="33641"/>
                </a:cubicBezTo>
                <a:cubicBezTo>
                  <a:pt x="136562" y="36257"/>
                  <a:pt x="142442" y="40182"/>
                  <a:pt x="148411" y="43865"/>
                </a:cubicBezTo>
                <a:cubicBezTo>
                  <a:pt x="153161" y="46786"/>
                  <a:pt x="157962" y="49580"/>
                  <a:pt x="163575" y="50697"/>
                </a:cubicBezTo>
                <a:cubicBezTo>
                  <a:pt x="165188" y="51027"/>
                  <a:pt x="181304" y="51485"/>
                  <a:pt x="187692" y="53110"/>
                </a:cubicBezTo>
                <a:cubicBezTo>
                  <a:pt x="194601" y="54863"/>
                  <a:pt x="196443" y="60032"/>
                  <a:pt x="196443" y="62534"/>
                </a:cubicBezTo>
                <a:cubicBezTo>
                  <a:pt x="196443" y="64426"/>
                  <a:pt x="195782" y="67017"/>
                  <a:pt x="193395" y="69201"/>
                </a:cubicBezTo>
                <a:cubicBezTo>
                  <a:pt x="191706" y="70776"/>
                  <a:pt x="187527" y="72681"/>
                  <a:pt x="187515" y="72681"/>
                </a:cubicBezTo>
                <a:cubicBezTo>
                  <a:pt x="174777" y="77774"/>
                  <a:pt x="163486" y="82866"/>
                  <a:pt x="159956" y="97027"/>
                </a:cubicBezTo>
                <a:cubicBezTo>
                  <a:pt x="153593" y="122465"/>
                  <a:pt x="160210" y="146493"/>
                  <a:pt x="157657" y="172071"/>
                </a:cubicBezTo>
                <a:cubicBezTo>
                  <a:pt x="155447" y="194194"/>
                  <a:pt x="139242" y="235114"/>
                  <a:pt x="137985" y="269315"/>
                </a:cubicBezTo>
                <a:cubicBezTo>
                  <a:pt x="137273" y="288644"/>
                  <a:pt x="141350" y="305828"/>
                  <a:pt x="159054" y="313689"/>
                </a:cubicBezTo>
                <a:cubicBezTo>
                  <a:pt x="168973" y="318096"/>
                  <a:pt x="181749" y="318235"/>
                  <a:pt x="195135" y="317016"/>
                </a:cubicBezTo>
                <a:cubicBezTo>
                  <a:pt x="217614" y="314997"/>
                  <a:pt x="241667" y="308952"/>
                  <a:pt x="258990" y="307999"/>
                </a:cubicBezTo>
                <a:cubicBezTo>
                  <a:pt x="286676" y="306463"/>
                  <a:pt x="309409" y="298677"/>
                  <a:pt x="336168" y="291985"/>
                </a:cubicBezTo>
                <a:cubicBezTo>
                  <a:pt x="340575" y="290880"/>
                  <a:pt x="345058" y="293559"/>
                  <a:pt x="346163" y="297979"/>
                </a:cubicBezTo>
                <a:cubicBezTo>
                  <a:pt x="347268" y="302399"/>
                  <a:pt x="344576" y="306869"/>
                  <a:pt x="340169" y="307961"/>
                </a:cubicBezTo>
                <a:cubicBezTo>
                  <a:pt x="312343" y="314921"/>
                  <a:pt x="288683" y="322846"/>
                  <a:pt x="259892" y="324446"/>
                </a:cubicBezTo>
                <a:cubicBezTo>
                  <a:pt x="242734" y="325398"/>
                  <a:pt x="218884" y="331418"/>
                  <a:pt x="196608" y="333425"/>
                </a:cubicBezTo>
                <a:cubicBezTo>
                  <a:pt x="180174" y="334910"/>
                  <a:pt x="164540" y="334161"/>
                  <a:pt x="152361" y="328751"/>
                </a:cubicBezTo>
                <a:cubicBezTo>
                  <a:pt x="128041" y="317931"/>
                  <a:pt x="120535" y="295261"/>
                  <a:pt x="121513" y="268718"/>
                </a:cubicBezTo>
                <a:cubicBezTo>
                  <a:pt x="122795" y="234149"/>
                  <a:pt x="139026" y="192785"/>
                  <a:pt x="141261" y="170433"/>
                </a:cubicBezTo>
                <a:cubicBezTo>
                  <a:pt x="143903" y="144055"/>
                  <a:pt x="137400" y="119265"/>
                  <a:pt x="143966" y="93014"/>
                </a:cubicBezTo>
                <a:cubicBezTo>
                  <a:pt x="146989" y="80898"/>
                  <a:pt x="153580" y="72986"/>
                  <a:pt x="162305" y="67017"/>
                </a:cubicBezTo>
                <a:cubicBezTo>
                  <a:pt x="161314" y="66979"/>
                  <a:pt x="160603" y="66915"/>
                  <a:pt x="160337" y="66864"/>
                </a:cubicBezTo>
                <a:cubicBezTo>
                  <a:pt x="152767" y="65353"/>
                  <a:pt x="146189" y="61835"/>
                  <a:pt x="139775" y="57898"/>
                </a:cubicBezTo>
                <a:cubicBezTo>
                  <a:pt x="134606" y="54698"/>
                  <a:pt x="129564" y="51193"/>
                  <a:pt x="123913" y="48932"/>
                </a:cubicBezTo>
                <a:cubicBezTo>
                  <a:pt x="101180" y="39851"/>
                  <a:pt x="76809" y="33705"/>
                  <a:pt x="53364" y="26682"/>
                </a:cubicBezTo>
                <a:cubicBezTo>
                  <a:pt x="43573" y="23735"/>
                  <a:pt x="34060" y="18985"/>
                  <a:pt x="24027" y="16852"/>
                </a:cubicBezTo>
                <a:cubicBezTo>
                  <a:pt x="22986" y="16636"/>
                  <a:pt x="21297" y="16890"/>
                  <a:pt x="19557" y="17080"/>
                </a:cubicBezTo>
                <a:cubicBezTo>
                  <a:pt x="15303" y="17550"/>
                  <a:pt x="10909" y="18376"/>
                  <a:pt x="9931" y="18439"/>
                </a:cubicBezTo>
                <a:cubicBezTo>
                  <a:pt x="4331" y="18858"/>
                  <a:pt x="2273" y="14845"/>
                  <a:pt x="1842" y="14045"/>
                </a:cubicBezTo>
                <a:cubicBezTo>
                  <a:pt x="572" y="11594"/>
                  <a:pt x="0" y="8482"/>
                  <a:pt x="2692" y="5092"/>
                </a:cubicBezTo>
                <a:cubicBezTo>
                  <a:pt x="2908" y="4812"/>
                  <a:pt x="4102" y="3098"/>
                  <a:pt x="7658" y="1980"/>
                </a:cubicBezTo>
                <a:cubicBezTo>
                  <a:pt x="8801" y="1625"/>
                  <a:pt x="9957" y="1524"/>
                  <a:pt x="11074" y="166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 rot="0" flipH="0" flipV="0">
            <a:off x="7426644" y="11430186"/>
            <a:ext cx="587895" cy="377710"/>
          </a:xfrm>
          <a:custGeom>
            <a:pathLst>
              <a:path w="587895" h="377710">
                <a:moveTo>
                  <a:pt x="10236" y="52197"/>
                </a:moveTo>
                <a:cubicBezTo>
                  <a:pt x="10528" y="52222"/>
                  <a:pt x="11569" y="52285"/>
                  <a:pt x="12725" y="52336"/>
                </a:cubicBezTo>
                <a:cubicBezTo>
                  <a:pt x="30505" y="53187"/>
                  <a:pt x="118465" y="56388"/>
                  <a:pt x="126009" y="56388"/>
                </a:cubicBezTo>
                <a:cubicBezTo>
                  <a:pt x="219354" y="56388"/>
                  <a:pt x="315290" y="33198"/>
                  <a:pt x="406971" y="16523"/>
                </a:cubicBezTo>
                <a:cubicBezTo>
                  <a:pt x="425284" y="13209"/>
                  <a:pt x="446074" y="6846"/>
                  <a:pt x="466775" y="3557"/>
                </a:cubicBezTo>
                <a:cubicBezTo>
                  <a:pt x="489178" y="0"/>
                  <a:pt x="511441" y="64"/>
                  <a:pt x="530859" y="9767"/>
                </a:cubicBezTo>
                <a:cubicBezTo>
                  <a:pt x="544766" y="16726"/>
                  <a:pt x="553961" y="31776"/>
                  <a:pt x="559853" y="49772"/>
                </a:cubicBezTo>
                <a:cubicBezTo>
                  <a:pt x="567677" y="73545"/>
                  <a:pt x="569988" y="102412"/>
                  <a:pt x="573925" y="118960"/>
                </a:cubicBezTo>
                <a:cubicBezTo>
                  <a:pt x="582091" y="153250"/>
                  <a:pt x="587895" y="190639"/>
                  <a:pt x="587895" y="225844"/>
                </a:cubicBezTo>
                <a:cubicBezTo>
                  <a:pt x="587895" y="276593"/>
                  <a:pt x="586155" y="326250"/>
                  <a:pt x="563282" y="371995"/>
                </a:cubicBezTo>
                <a:cubicBezTo>
                  <a:pt x="561250" y="376059"/>
                  <a:pt x="556297" y="377710"/>
                  <a:pt x="552233" y="375678"/>
                </a:cubicBezTo>
                <a:cubicBezTo>
                  <a:pt x="548157" y="373646"/>
                  <a:pt x="546518" y="368693"/>
                  <a:pt x="548550" y="364629"/>
                </a:cubicBezTo>
                <a:cubicBezTo>
                  <a:pt x="570255" y="321208"/>
                  <a:pt x="571423" y="274002"/>
                  <a:pt x="571423" y="225844"/>
                </a:cubicBezTo>
                <a:cubicBezTo>
                  <a:pt x="571423" y="191897"/>
                  <a:pt x="565772" y="155841"/>
                  <a:pt x="557898" y="122783"/>
                </a:cubicBezTo>
                <a:cubicBezTo>
                  <a:pt x="554037" y="106553"/>
                  <a:pt x="551852" y="78219"/>
                  <a:pt x="544207" y="54902"/>
                </a:cubicBezTo>
                <a:cubicBezTo>
                  <a:pt x="539813" y="41504"/>
                  <a:pt x="533844" y="29693"/>
                  <a:pt x="523481" y="24499"/>
                </a:cubicBezTo>
                <a:cubicBezTo>
                  <a:pt x="507098" y="16320"/>
                  <a:pt x="488263" y="16815"/>
                  <a:pt x="469366" y="19813"/>
                </a:cubicBezTo>
                <a:cubicBezTo>
                  <a:pt x="448779" y="23089"/>
                  <a:pt x="428116" y="29426"/>
                  <a:pt x="409930" y="32741"/>
                </a:cubicBezTo>
                <a:cubicBezTo>
                  <a:pt x="317271" y="49594"/>
                  <a:pt x="220319" y="72859"/>
                  <a:pt x="126009" y="72859"/>
                </a:cubicBezTo>
                <a:cubicBezTo>
                  <a:pt x="118427" y="72859"/>
                  <a:pt x="29832" y="69659"/>
                  <a:pt x="11937" y="68795"/>
                </a:cubicBezTo>
                <a:cubicBezTo>
                  <a:pt x="9665" y="68681"/>
                  <a:pt x="8293" y="68567"/>
                  <a:pt x="8001" y="68529"/>
                </a:cubicBezTo>
                <a:cubicBezTo>
                  <a:pt x="5385" y="68135"/>
                  <a:pt x="4179" y="66916"/>
                  <a:pt x="3810" y="66598"/>
                </a:cubicBezTo>
                <a:cubicBezTo>
                  <a:pt x="381" y="63614"/>
                  <a:pt x="0" y="58407"/>
                  <a:pt x="2985" y="54978"/>
                </a:cubicBezTo>
                <a:cubicBezTo>
                  <a:pt x="4852" y="52819"/>
                  <a:pt x="7608" y="51867"/>
                  <a:pt x="10236" y="5219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 rot="0" flipH="0" flipV="0">
            <a:off x="7585075" y="11430500"/>
            <a:ext cx="498753" cy="391794"/>
          </a:xfrm>
          <a:custGeom>
            <a:pathLst>
              <a:path w="498753" h="391794">
                <a:moveTo>
                  <a:pt x="88" y="308165"/>
                </a:moveTo>
                <a:cubicBezTo>
                  <a:pt x="38" y="307111"/>
                  <a:pt x="202" y="306045"/>
                  <a:pt x="583" y="304990"/>
                </a:cubicBezTo>
                <a:cubicBezTo>
                  <a:pt x="2132" y="300723"/>
                  <a:pt x="6869" y="298526"/>
                  <a:pt x="11137" y="300088"/>
                </a:cubicBezTo>
                <a:cubicBezTo>
                  <a:pt x="12127" y="300444"/>
                  <a:pt x="16724" y="302235"/>
                  <a:pt x="16572" y="308241"/>
                </a:cubicBezTo>
                <a:cubicBezTo>
                  <a:pt x="16559" y="308660"/>
                  <a:pt x="16509" y="310628"/>
                  <a:pt x="19074" y="312051"/>
                </a:cubicBezTo>
                <a:cubicBezTo>
                  <a:pt x="29107" y="317626"/>
                  <a:pt x="43649" y="320890"/>
                  <a:pt x="54659" y="323786"/>
                </a:cubicBezTo>
                <a:cubicBezTo>
                  <a:pt x="121855" y="341464"/>
                  <a:pt x="192569" y="343382"/>
                  <a:pt x="261085" y="352335"/>
                </a:cubicBezTo>
                <a:cubicBezTo>
                  <a:pt x="285545" y="355523"/>
                  <a:pt x="309421" y="364540"/>
                  <a:pt x="333844" y="368617"/>
                </a:cubicBezTo>
                <a:cubicBezTo>
                  <a:pt x="345477" y="370547"/>
                  <a:pt x="389863" y="375259"/>
                  <a:pt x="420127" y="373239"/>
                </a:cubicBezTo>
                <a:cubicBezTo>
                  <a:pt x="427354" y="372757"/>
                  <a:pt x="433704" y="371918"/>
                  <a:pt x="438453" y="370445"/>
                </a:cubicBezTo>
                <a:cubicBezTo>
                  <a:pt x="440371" y="369861"/>
                  <a:pt x="441971" y="369340"/>
                  <a:pt x="442898" y="368413"/>
                </a:cubicBezTo>
                <a:cubicBezTo>
                  <a:pt x="453579" y="357720"/>
                  <a:pt x="461783" y="340143"/>
                  <a:pt x="467994" y="318566"/>
                </a:cubicBezTo>
                <a:cubicBezTo>
                  <a:pt x="477785" y="284505"/>
                  <a:pt x="482243" y="240716"/>
                  <a:pt x="481544" y="196812"/>
                </a:cubicBezTo>
                <a:cubicBezTo>
                  <a:pt x="480846" y="152895"/>
                  <a:pt x="475017" y="108839"/>
                  <a:pt x="463993" y="74206"/>
                </a:cubicBezTo>
                <a:cubicBezTo>
                  <a:pt x="456995" y="52146"/>
                  <a:pt x="447991" y="33985"/>
                  <a:pt x="436650" y="22657"/>
                </a:cubicBezTo>
                <a:cubicBezTo>
                  <a:pt x="432688" y="18682"/>
                  <a:pt x="425093" y="17818"/>
                  <a:pt x="416851" y="17361"/>
                </a:cubicBezTo>
                <a:cubicBezTo>
                  <a:pt x="401166" y="16472"/>
                  <a:pt x="383081" y="18821"/>
                  <a:pt x="373734" y="18821"/>
                </a:cubicBezTo>
                <a:cubicBezTo>
                  <a:pt x="369188" y="18821"/>
                  <a:pt x="365492" y="15126"/>
                  <a:pt x="365492" y="10579"/>
                </a:cubicBezTo>
                <a:cubicBezTo>
                  <a:pt x="365492" y="6032"/>
                  <a:pt x="369188" y="2337"/>
                  <a:pt x="373734" y="2337"/>
                </a:cubicBezTo>
                <a:cubicBezTo>
                  <a:pt x="383285" y="2337"/>
                  <a:pt x="401750" y="0"/>
                  <a:pt x="417778" y="902"/>
                </a:cubicBezTo>
                <a:cubicBezTo>
                  <a:pt x="430694" y="1613"/>
                  <a:pt x="442086" y="4775"/>
                  <a:pt x="448296" y="10998"/>
                </a:cubicBezTo>
                <a:cubicBezTo>
                  <a:pt x="461148" y="23851"/>
                  <a:pt x="471753" y="44209"/>
                  <a:pt x="479703" y="69215"/>
                </a:cubicBezTo>
                <a:cubicBezTo>
                  <a:pt x="491133" y="105181"/>
                  <a:pt x="497305" y="150939"/>
                  <a:pt x="498016" y="196558"/>
                </a:cubicBezTo>
                <a:cubicBezTo>
                  <a:pt x="498753" y="242214"/>
                  <a:pt x="494016" y="287706"/>
                  <a:pt x="483831" y="323125"/>
                </a:cubicBezTo>
                <a:cubicBezTo>
                  <a:pt x="476706" y="347865"/>
                  <a:pt x="466813" y="367804"/>
                  <a:pt x="454544" y="380059"/>
                </a:cubicBezTo>
                <a:cubicBezTo>
                  <a:pt x="452131" y="382498"/>
                  <a:pt x="448334" y="384644"/>
                  <a:pt x="443279" y="386206"/>
                </a:cubicBezTo>
                <a:cubicBezTo>
                  <a:pt x="437564" y="387959"/>
                  <a:pt x="429932" y="389089"/>
                  <a:pt x="421232" y="389673"/>
                </a:cubicBezTo>
                <a:cubicBezTo>
                  <a:pt x="389635" y="391794"/>
                  <a:pt x="343267" y="386892"/>
                  <a:pt x="331138" y="384872"/>
                </a:cubicBezTo>
                <a:cubicBezTo>
                  <a:pt x="306907" y="380834"/>
                  <a:pt x="283221" y="371830"/>
                  <a:pt x="258952" y="368667"/>
                </a:cubicBezTo>
                <a:cubicBezTo>
                  <a:pt x="189749" y="359638"/>
                  <a:pt x="118350" y="357580"/>
                  <a:pt x="50468" y="339711"/>
                </a:cubicBezTo>
                <a:cubicBezTo>
                  <a:pt x="38238" y="336498"/>
                  <a:pt x="22211" y="332650"/>
                  <a:pt x="11060" y="326453"/>
                </a:cubicBezTo>
                <a:cubicBezTo>
                  <a:pt x="126" y="320369"/>
                  <a:pt x="0" y="310095"/>
                  <a:pt x="88" y="3081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 rot="0" flipH="0" flipV="0">
            <a:off x="6965977" y="10869571"/>
            <a:ext cx="813599" cy="414997"/>
          </a:xfrm>
          <a:custGeom>
            <a:pathLst>
              <a:path w="813599" h="414997">
                <a:moveTo>
                  <a:pt x="17437" y="403720"/>
                </a:moveTo>
                <a:cubicBezTo>
                  <a:pt x="17919" y="405574"/>
                  <a:pt x="17703" y="407504"/>
                  <a:pt x="16968" y="409155"/>
                </a:cubicBezTo>
                <a:cubicBezTo>
                  <a:pt x="17983" y="406996"/>
                  <a:pt x="17817" y="405116"/>
                  <a:pt x="17437" y="403720"/>
                </a:cubicBezTo>
                <a:moveTo>
                  <a:pt x="16942" y="409206"/>
                </a:moveTo>
                <a:lnTo>
                  <a:pt x="16853" y="409384"/>
                </a:lnTo>
                <a:lnTo>
                  <a:pt x="16891" y="409307"/>
                </a:lnTo>
                <a:close/>
                <a:moveTo>
                  <a:pt x="14783" y="412038"/>
                </a:moveTo>
                <a:cubicBezTo>
                  <a:pt x="13983" y="412736"/>
                  <a:pt x="13031" y="413270"/>
                  <a:pt x="11964" y="413600"/>
                </a:cubicBezTo>
                <a:cubicBezTo>
                  <a:pt x="7646" y="414997"/>
                  <a:pt x="2998" y="412597"/>
                  <a:pt x="1613" y="408266"/>
                </a:cubicBezTo>
                <a:cubicBezTo>
                  <a:pt x="1461" y="407771"/>
                  <a:pt x="0" y="401968"/>
                  <a:pt x="5817" y="398221"/>
                </a:cubicBezTo>
                <a:cubicBezTo>
                  <a:pt x="10821" y="394996"/>
                  <a:pt x="37020" y="380213"/>
                  <a:pt x="49961" y="373025"/>
                </a:cubicBezTo>
                <a:cubicBezTo>
                  <a:pt x="100990" y="344678"/>
                  <a:pt x="152895" y="318719"/>
                  <a:pt x="204215" y="291072"/>
                </a:cubicBezTo>
                <a:cubicBezTo>
                  <a:pt x="306958" y="235750"/>
                  <a:pt x="417004" y="194920"/>
                  <a:pt x="521220" y="142799"/>
                </a:cubicBezTo>
                <a:cubicBezTo>
                  <a:pt x="587006" y="109906"/>
                  <a:pt x="651967" y="76810"/>
                  <a:pt x="719035" y="46304"/>
                </a:cubicBezTo>
                <a:cubicBezTo>
                  <a:pt x="747483" y="33389"/>
                  <a:pt x="772020" y="11341"/>
                  <a:pt x="801750" y="1435"/>
                </a:cubicBezTo>
                <a:cubicBezTo>
                  <a:pt x="806056" y="0"/>
                  <a:pt x="810729" y="2337"/>
                  <a:pt x="812164" y="6642"/>
                </a:cubicBezTo>
                <a:cubicBezTo>
                  <a:pt x="813599" y="10948"/>
                  <a:pt x="811275" y="15621"/>
                  <a:pt x="806957" y="17069"/>
                </a:cubicBezTo>
                <a:cubicBezTo>
                  <a:pt x="777773" y="26784"/>
                  <a:pt x="753782" y="48616"/>
                  <a:pt x="725842" y="61316"/>
                </a:cubicBezTo>
                <a:cubicBezTo>
                  <a:pt x="658964" y="91732"/>
                  <a:pt x="594194" y="124740"/>
                  <a:pt x="528586" y="157544"/>
                </a:cubicBezTo>
                <a:cubicBezTo>
                  <a:pt x="424522" y="209588"/>
                  <a:pt x="314616" y="250343"/>
                  <a:pt x="212026" y="305575"/>
                </a:cubicBezTo>
                <a:cubicBezTo>
                  <a:pt x="160769" y="333185"/>
                  <a:pt x="108927" y="359105"/>
                  <a:pt x="57950" y="387439"/>
                </a:cubicBezTo>
                <a:cubicBezTo>
                  <a:pt x="45313" y="394462"/>
                  <a:pt x="19761" y="408838"/>
                  <a:pt x="14783" y="4120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 rot="0" flipH="0" flipV="0">
            <a:off x="7573385" y="10741217"/>
            <a:ext cx="709345" cy="759738"/>
          </a:xfrm>
          <a:custGeom>
            <a:pathLst>
              <a:path w="709345" h="759738">
                <a:moveTo>
                  <a:pt x="199301" y="39763"/>
                </a:moveTo>
                <a:cubicBezTo>
                  <a:pt x="209638" y="40626"/>
                  <a:pt x="221424" y="38379"/>
                  <a:pt x="233286" y="35509"/>
                </a:cubicBezTo>
                <a:cubicBezTo>
                  <a:pt x="243852" y="32956"/>
                  <a:pt x="254495" y="29921"/>
                  <a:pt x="264007" y="28956"/>
                </a:cubicBezTo>
                <a:cubicBezTo>
                  <a:pt x="342709" y="21094"/>
                  <a:pt x="427481" y="16357"/>
                  <a:pt x="503885" y="41833"/>
                </a:cubicBezTo>
                <a:cubicBezTo>
                  <a:pt x="583793" y="68477"/>
                  <a:pt x="638174" y="114680"/>
                  <a:pt x="665263" y="174154"/>
                </a:cubicBezTo>
                <a:cubicBezTo>
                  <a:pt x="692429" y="233742"/>
                  <a:pt x="692188" y="306399"/>
                  <a:pt x="663752" y="385342"/>
                </a:cubicBezTo>
                <a:cubicBezTo>
                  <a:pt x="644359" y="439228"/>
                  <a:pt x="621842" y="486828"/>
                  <a:pt x="579170" y="526655"/>
                </a:cubicBezTo>
                <a:cubicBezTo>
                  <a:pt x="422020" y="673315"/>
                  <a:pt x="207378" y="696467"/>
                  <a:pt x="7189" y="742669"/>
                </a:cubicBezTo>
                <a:cubicBezTo>
                  <a:pt x="2756" y="743685"/>
                  <a:pt x="0" y="748105"/>
                  <a:pt x="1016" y="752537"/>
                </a:cubicBezTo>
                <a:cubicBezTo>
                  <a:pt x="2032" y="756982"/>
                  <a:pt x="6452" y="759738"/>
                  <a:pt x="10897" y="758710"/>
                </a:cubicBezTo>
                <a:cubicBezTo>
                  <a:pt x="213855" y="711885"/>
                  <a:pt x="431088" y="687399"/>
                  <a:pt x="590410" y="538695"/>
                </a:cubicBezTo>
                <a:cubicBezTo>
                  <a:pt x="635076" y="497001"/>
                  <a:pt x="658952" y="447344"/>
                  <a:pt x="679259" y="390917"/>
                </a:cubicBezTo>
                <a:cubicBezTo>
                  <a:pt x="709345" y="307339"/>
                  <a:pt x="709028" y="230415"/>
                  <a:pt x="680262" y="167321"/>
                </a:cubicBezTo>
                <a:cubicBezTo>
                  <a:pt x="651459" y="104101"/>
                  <a:pt x="594042" y="54507"/>
                  <a:pt x="509104" y="26213"/>
                </a:cubicBezTo>
                <a:cubicBezTo>
                  <a:pt x="430504" y="0"/>
                  <a:pt x="343319" y="4483"/>
                  <a:pt x="262369" y="12573"/>
                </a:cubicBezTo>
                <a:cubicBezTo>
                  <a:pt x="252158" y="13589"/>
                  <a:pt x="240741" y="16751"/>
                  <a:pt x="229412" y="19494"/>
                </a:cubicBezTo>
                <a:cubicBezTo>
                  <a:pt x="219367" y="21933"/>
                  <a:pt x="209422" y="24092"/>
                  <a:pt x="200672" y="23355"/>
                </a:cubicBezTo>
                <a:cubicBezTo>
                  <a:pt x="196139" y="22974"/>
                  <a:pt x="192164" y="26340"/>
                  <a:pt x="191783" y="30874"/>
                </a:cubicBezTo>
                <a:cubicBezTo>
                  <a:pt x="191402" y="35407"/>
                  <a:pt x="194780" y="39395"/>
                  <a:pt x="199301" y="3976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Freeform 3624"/>
          <p:cNvSpPr/>
          <p:nvPr/>
        </p:nvSpPr>
        <p:spPr>
          <a:xfrm rot="0" flipH="0" flipV="0">
            <a:off x="5997145" y="11369200"/>
            <a:ext cx="637399" cy="330441"/>
          </a:xfrm>
          <a:custGeom>
            <a:pathLst>
              <a:path w="637399" h="330441">
                <a:moveTo>
                  <a:pt x="26911" y="9474"/>
                </a:moveTo>
                <a:cubicBezTo>
                  <a:pt x="26556" y="5182"/>
                  <a:pt x="29603" y="1283"/>
                  <a:pt x="33921" y="661"/>
                </a:cubicBezTo>
                <a:cubicBezTo>
                  <a:pt x="38417" y="0"/>
                  <a:pt x="42608" y="3112"/>
                  <a:pt x="43268" y="7620"/>
                </a:cubicBezTo>
                <a:cubicBezTo>
                  <a:pt x="43624" y="10070"/>
                  <a:pt x="42557" y="16243"/>
                  <a:pt x="40118" y="23926"/>
                </a:cubicBezTo>
                <a:cubicBezTo>
                  <a:pt x="35826" y="37426"/>
                  <a:pt x="27901" y="57467"/>
                  <a:pt x="26886" y="64846"/>
                </a:cubicBezTo>
                <a:cubicBezTo>
                  <a:pt x="20104" y="114591"/>
                  <a:pt x="16523" y="166776"/>
                  <a:pt x="25718" y="216496"/>
                </a:cubicBezTo>
                <a:cubicBezTo>
                  <a:pt x="28117" y="229374"/>
                  <a:pt x="32791" y="248678"/>
                  <a:pt x="39725" y="265264"/>
                </a:cubicBezTo>
                <a:cubicBezTo>
                  <a:pt x="43992" y="275437"/>
                  <a:pt x="48996" y="284632"/>
                  <a:pt x="55092" y="290118"/>
                </a:cubicBezTo>
                <a:cubicBezTo>
                  <a:pt x="66331" y="300240"/>
                  <a:pt x="79044" y="304444"/>
                  <a:pt x="92442" y="306412"/>
                </a:cubicBezTo>
                <a:cubicBezTo>
                  <a:pt x="107149" y="308571"/>
                  <a:pt x="122656" y="308127"/>
                  <a:pt x="138163" y="308939"/>
                </a:cubicBezTo>
                <a:cubicBezTo>
                  <a:pt x="232181" y="313892"/>
                  <a:pt x="322249" y="299440"/>
                  <a:pt x="413181" y="273976"/>
                </a:cubicBezTo>
                <a:cubicBezTo>
                  <a:pt x="443940" y="265366"/>
                  <a:pt x="475005" y="258774"/>
                  <a:pt x="505637" y="249770"/>
                </a:cubicBezTo>
                <a:cubicBezTo>
                  <a:pt x="524433" y="244233"/>
                  <a:pt x="544728" y="233895"/>
                  <a:pt x="565124" y="224980"/>
                </a:cubicBezTo>
                <a:cubicBezTo>
                  <a:pt x="586942" y="215429"/>
                  <a:pt x="608850" y="207568"/>
                  <a:pt x="629170" y="207568"/>
                </a:cubicBezTo>
                <a:cubicBezTo>
                  <a:pt x="633716" y="207568"/>
                  <a:pt x="637399" y="211251"/>
                  <a:pt x="637399" y="215798"/>
                </a:cubicBezTo>
                <a:cubicBezTo>
                  <a:pt x="637399" y="220344"/>
                  <a:pt x="633716" y="224040"/>
                  <a:pt x="629170" y="224040"/>
                </a:cubicBezTo>
                <a:cubicBezTo>
                  <a:pt x="610920" y="224040"/>
                  <a:pt x="591324" y="231482"/>
                  <a:pt x="571715" y="240067"/>
                </a:cubicBezTo>
                <a:cubicBezTo>
                  <a:pt x="550684" y="249275"/>
                  <a:pt x="529678" y="259867"/>
                  <a:pt x="510285" y="265569"/>
                </a:cubicBezTo>
                <a:cubicBezTo>
                  <a:pt x="479602" y="274599"/>
                  <a:pt x="448449" y="281203"/>
                  <a:pt x="417639" y="289839"/>
                </a:cubicBezTo>
                <a:cubicBezTo>
                  <a:pt x="324929" y="315798"/>
                  <a:pt x="233120" y="330441"/>
                  <a:pt x="137286" y="325399"/>
                </a:cubicBezTo>
                <a:cubicBezTo>
                  <a:pt x="121271" y="324560"/>
                  <a:pt x="105244" y="324942"/>
                  <a:pt x="90055" y="322706"/>
                </a:cubicBezTo>
                <a:cubicBezTo>
                  <a:pt x="73532" y="320281"/>
                  <a:pt x="57937" y="314845"/>
                  <a:pt x="44068" y="302361"/>
                </a:cubicBezTo>
                <a:cubicBezTo>
                  <a:pt x="36474" y="295516"/>
                  <a:pt x="29832" y="284327"/>
                  <a:pt x="24537" y="271627"/>
                </a:cubicBezTo>
                <a:cubicBezTo>
                  <a:pt x="17107" y="253885"/>
                  <a:pt x="12078" y="233260"/>
                  <a:pt x="9525" y="219506"/>
                </a:cubicBezTo>
                <a:cubicBezTo>
                  <a:pt x="0" y="168058"/>
                  <a:pt x="3543" y="114083"/>
                  <a:pt x="10567" y="62636"/>
                </a:cubicBezTo>
                <a:cubicBezTo>
                  <a:pt x="11646" y="54749"/>
                  <a:pt x="19850" y="33324"/>
                  <a:pt x="24422" y="18935"/>
                </a:cubicBezTo>
                <a:cubicBezTo>
                  <a:pt x="25705" y="14884"/>
                  <a:pt x="26785" y="10020"/>
                  <a:pt x="26911" y="94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5" name="Freeform 3625"/>
          <p:cNvSpPr/>
          <p:nvPr/>
        </p:nvSpPr>
        <p:spPr>
          <a:xfrm rot="0" flipH="0" flipV="0">
            <a:off x="5922905" y="11334207"/>
            <a:ext cx="148589" cy="361276"/>
          </a:xfrm>
          <a:custGeom>
            <a:pathLst>
              <a:path w="148589" h="361276">
                <a:moveTo>
                  <a:pt x="54952" y="17691"/>
                </a:moveTo>
                <a:cubicBezTo>
                  <a:pt x="53873" y="19684"/>
                  <a:pt x="51435" y="24345"/>
                  <a:pt x="50139" y="27800"/>
                </a:cubicBezTo>
                <a:cubicBezTo>
                  <a:pt x="46964" y="36207"/>
                  <a:pt x="44361" y="45351"/>
                  <a:pt x="43256" y="47955"/>
                </a:cubicBezTo>
                <a:cubicBezTo>
                  <a:pt x="29667" y="80073"/>
                  <a:pt x="22987" y="109638"/>
                  <a:pt x="20751" y="144436"/>
                </a:cubicBezTo>
                <a:cubicBezTo>
                  <a:pt x="18313" y="182155"/>
                  <a:pt x="16294" y="238201"/>
                  <a:pt x="31267" y="282359"/>
                </a:cubicBezTo>
                <a:cubicBezTo>
                  <a:pt x="40614" y="309956"/>
                  <a:pt x="56679" y="332841"/>
                  <a:pt x="84555" y="342150"/>
                </a:cubicBezTo>
                <a:cubicBezTo>
                  <a:pt x="92556" y="344817"/>
                  <a:pt x="101218" y="343865"/>
                  <a:pt x="109854" y="342480"/>
                </a:cubicBezTo>
                <a:cubicBezTo>
                  <a:pt x="120280" y="340817"/>
                  <a:pt x="130707" y="338416"/>
                  <a:pt x="140359" y="338416"/>
                </a:cubicBezTo>
                <a:cubicBezTo>
                  <a:pt x="144893" y="338416"/>
                  <a:pt x="148589" y="342112"/>
                  <a:pt x="148589" y="346646"/>
                </a:cubicBezTo>
                <a:cubicBezTo>
                  <a:pt x="148589" y="351205"/>
                  <a:pt x="144893" y="354901"/>
                  <a:pt x="140359" y="354901"/>
                </a:cubicBezTo>
                <a:cubicBezTo>
                  <a:pt x="131520" y="354901"/>
                  <a:pt x="121995" y="357225"/>
                  <a:pt x="112444" y="358749"/>
                </a:cubicBezTo>
                <a:cubicBezTo>
                  <a:pt x="101141" y="360565"/>
                  <a:pt x="89813" y="361276"/>
                  <a:pt x="79348" y="357771"/>
                </a:cubicBezTo>
                <a:cubicBezTo>
                  <a:pt x="46367" y="346786"/>
                  <a:pt x="26720" y="320281"/>
                  <a:pt x="15659" y="287654"/>
                </a:cubicBezTo>
                <a:cubicBezTo>
                  <a:pt x="0" y="241452"/>
                  <a:pt x="1765" y="182841"/>
                  <a:pt x="4318" y="143370"/>
                </a:cubicBezTo>
                <a:cubicBezTo>
                  <a:pt x="6680" y="106641"/>
                  <a:pt x="13741" y="75437"/>
                  <a:pt x="28079" y="41528"/>
                </a:cubicBezTo>
                <a:cubicBezTo>
                  <a:pt x="29146" y="39014"/>
                  <a:pt x="31635" y="30137"/>
                  <a:pt x="34721" y="21983"/>
                </a:cubicBezTo>
                <a:cubicBezTo>
                  <a:pt x="37198" y="15431"/>
                  <a:pt x="40132" y="9348"/>
                  <a:pt x="42900" y="6071"/>
                </a:cubicBezTo>
                <a:cubicBezTo>
                  <a:pt x="47523" y="597"/>
                  <a:pt x="52781" y="0"/>
                  <a:pt x="57187" y="2210"/>
                </a:cubicBezTo>
                <a:cubicBezTo>
                  <a:pt x="61263" y="4242"/>
                  <a:pt x="62902" y="9195"/>
                  <a:pt x="60870" y="13259"/>
                </a:cubicBezTo>
                <a:cubicBezTo>
                  <a:pt x="59663" y="15685"/>
                  <a:pt x="57415" y="17247"/>
                  <a:pt x="54952" y="176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6" name="Freeform 3626"/>
          <p:cNvSpPr/>
          <p:nvPr/>
        </p:nvSpPr>
        <p:spPr>
          <a:xfrm rot="0" flipH="0" flipV="0">
            <a:off x="3998424" y="7798795"/>
            <a:ext cx="1014411" cy="851522"/>
          </a:xfrm>
          <a:custGeom>
            <a:pathLst>
              <a:path w="1014411" h="851522">
                <a:moveTo>
                  <a:pt x="189204" y="759028"/>
                </a:moveTo>
                <a:cubicBezTo>
                  <a:pt x="189204" y="759028"/>
                  <a:pt x="54470" y="716788"/>
                  <a:pt x="39129" y="687096"/>
                </a:cubicBezTo>
                <a:cubicBezTo>
                  <a:pt x="23800" y="657416"/>
                  <a:pt x="16218" y="616103"/>
                  <a:pt x="30010" y="605816"/>
                </a:cubicBezTo>
                <a:cubicBezTo>
                  <a:pt x="43802" y="595529"/>
                  <a:pt x="22542" y="570548"/>
                  <a:pt x="22542" y="570548"/>
                </a:cubicBezTo>
                <a:cubicBezTo>
                  <a:pt x="22542" y="570548"/>
                  <a:pt x="42151" y="574980"/>
                  <a:pt x="50165" y="554622"/>
                </a:cubicBezTo>
                <a:cubicBezTo>
                  <a:pt x="58179" y="534264"/>
                  <a:pt x="60719" y="500888"/>
                  <a:pt x="55385" y="492570"/>
                </a:cubicBezTo>
                <a:cubicBezTo>
                  <a:pt x="50051" y="484251"/>
                  <a:pt x="0" y="457264"/>
                  <a:pt x="10325" y="392608"/>
                </a:cubicBezTo>
                <a:cubicBezTo>
                  <a:pt x="20663" y="327965"/>
                  <a:pt x="67754" y="234976"/>
                  <a:pt x="97028" y="226772"/>
                </a:cubicBezTo>
                <a:cubicBezTo>
                  <a:pt x="126314" y="218567"/>
                  <a:pt x="172936" y="228677"/>
                  <a:pt x="172936" y="228677"/>
                </a:cubicBezTo>
                <a:cubicBezTo>
                  <a:pt x="172936" y="228677"/>
                  <a:pt x="197408" y="252654"/>
                  <a:pt x="186360" y="217539"/>
                </a:cubicBezTo>
                <a:cubicBezTo>
                  <a:pt x="175311" y="182410"/>
                  <a:pt x="186830" y="133553"/>
                  <a:pt x="186830" y="133553"/>
                </a:cubicBezTo>
                <a:cubicBezTo>
                  <a:pt x="186830" y="133553"/>
                  <a:pt x="183528" y="162713"/>
                  <a:pt x="196582" y="177991"/>
                </a:cubicBezTo>
                <a:cubicBezTo>
                  <a:pt x="209638" y="193256"/>
                  <a:pt x="209193" y="156706"/>
                  <a:pt x="221754" y="128905"/>
                </a:cubicBezTo>
                <a:cubicBezTo>
                  <a:pt x="234339" y="101105"/>
                  <a:pt x="306971" y="0"/>
                  <a:pt x="368832" y="3277"/>
                </a:cubicBezTo>
                <a:cubicBezTo>
                  <a:pt x="430669" y="6553"/>
                  <a:pt x="471779" y="24283"/>
                  <a:pt x="496696" y="58166"/>
                </a:cubicBezTo>
                <a:cubicBezTo>
                  <a:pt x="521613" y="92075"/>
                  <a:pt x="577735" y="130378"/>
                  <a:pt x="601458" y="128994"/>
                </a:cubicBezTo>
                <a:cubicBezTo>
                  <a:pt x="625195" y="127610"/>
                  <a:pt x="691666" y="110236"/>
                  <a:pt x="738529" y="97828"/>
                </a:cubicBezTo>
                <a:cubicBezTo>
                  <a:pt x="785392" y="85446"/>
                  <a:pt x="839964" y="100305"/>
                  <a:pt x="861757" y="116066"/>
                </a:cubicBezTo>
                <a:cubicBezTo>
                  <a:pt x="883563" y="131826"/>
                  <a:pt x="903248" y="166980"/>
                  <a:pt x="903248" y="166980"/>
                </a:cubicBezTo>
                <a:cubicBezTo>
                  <a:pt x="903248" y="166980"/>
                  <a:pt x="943672" y="179959"/>
                  <a:pt x="954874" y="218516"/>
                </a:cubicBezTo>
                <a:cubicBezTo>
                  <a:pt x="966075" y="257086"/>
                  <a:pt x="973073" y="311988"/>
                  <a:pt x="968056" y="340551"/>
                </a:cubicBezTo>
                <a:cubicBezTo>
                  <a:pt x="963065" y="369113"/>
                  <a:pt x="937653" y="407442"/>
                  <a:pt x="928979" y="419596"/>
                </a:cubicBezTo>
                <a:cubicBezTo>
                  <a:pt x="920292" y="431737"/>
                  <a:pt x="923403" y="450076"/>
                  <a:pt x="942491" y="477711"/>
                </a:cubicBezTo>
                <a:cubicBezTo>
                  <a:pt x="961605" y="505346"/>
                  <a:pt x="987017" y="520637"/>
                  <a:pt x="992161" y="542341"/>
                </a:cubicBezTo>
                <a:cubicBezTo>
                  <a:pt x="997305" y="564020"/>
                  <a:pt x="1014411" y="594043"/>
                  <a:pt x="1002778" y="612674"/>
                </a:cubicBezTo>
                <a:cubicBezTo>
                  <a:pt x="991158" y="631305"/>
                  <a:pt x="994993" y="633184"/>
                  <a:pt x="967231" y="659118"/>
                </a:cubicBezTo>
                <a:cubicBezTo>
                  <a:pt x="939456" y="685051"/>
                  <a:pt x="926172" y="691731"/>
                  <a:pt x="905522" y="698653"/>
                </a:cubicBezTo>
                <a:cubicBezTo>
                  <a:pt x="884884" y="705574"/>
                  <a:pt x="874089" y="710286"/>
                  <a:pt x="872095" y="724129"/>
                </a:cubicBezTo>
                <a:cubicBezTo>
                  <a:pt x="870114" y="737985"/>
                  <a:pt x="865288" y="774864"/>
                  <a:pt x="860729" y="780427"/>
                </a:cubicBezTo>
                <a:cubicBezTo>
                  <a:pt x="856169" y="785990"/>
                  <a:pt x="718857" y="845476"/>
                  <a:pt x="687424" y="848499"/>
                </a:cubicBezTo>
                <a:cubicBezTo>
                  <a:pt x="655992" y="851522"/>
                  <a:pt x="189204" y="759028"/>
                  <a:pt x="189204" y="759028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 rot="0" flipH="0" flipV="0">
            <a:off x="2256825" y="10276249"/>
            <a:ext cx="3131730" cy="1213484"/>
          </a:xfrm>
          <a:custGeom>
            <a:pathLst>
              <a:path w="3131730" h="1213484">
                <a:moveTo>
                  <a:pt x="1302054" y="1207325"/>
                </a:moveTo>
                <a:cubicBezTo>
                  <a:pt x="1302054" y="1207325"/>
                  <a:pt x="1337944" y="1155738"/>
                  <a:pt x="1353831" y="1121473"/>
                </a:cubicBezTo>
                <a:cubicBezTo>
                  <a:pt x="1369719" y="1087222"/>
                  <a:pt x="1746401" y="977989"/>
                  <a:pt x="1767788" y="975144"/>
                </a:cubicBezTo>
                <a:cubicBezTo>
                  <a:pt x="1789162" y="972299"/>
                  <a:pt x="2287612" y="1053071"/>
                  <a:pt x="2328620" y="1060564"/>
                </a:cubicBezTo>
                <a:cubicBezTo>
                  <a:pt x="2369628" y="1068057"/>
                  <a:pt x="2514751" y="1133208"/>
                  <a:pt x="2563379" y="1099299"/>
                </a:cubicBezTo>
                <a:cubicBezTo>
                  <a:pt x="2612008" y="1065378"/>
                  <a:pt x="2756877" y="970737"/>
                  <a:pt x="2805873" y="904126"/>
                </a:cubicBezTo>
                <a:cubicBezTo>
                  <a:pt x="2854895" y="837514"/>
                  <a:pt x="2950501" y="693560"/>
                  <a:pt x="2984880" y="653186"/>
                </a:cubicBezTo>
                <a:cubicBezTo>
                  <a:pt x="3019259" y="612826"/>
                  <a:pt x="3085603" y="526682"/>
                  <a:pt x="3099548" y="485686"/>
                </a:cubicBezTo>
                <a:cubicBezTo>
                  <a:pt x="3113505" y="444691"/>
                  <a:pt x="3131730" y="373075"/>
                  <a:pt x="3128644" y="349314"/>
                </a:cubicBezTo>
                <a:cubicBezTo>
                  <a:pt x="3125558" y="325552"/>
                  <a:pt x="3101377" y="243459"/>
                  <a:pt x="3045827" y="200139"/>
                </a:cubicBezTo>
                <a:cubicBezTo>
                  <a:pt x="2990290" y="156832"/>
                  <a:pt x="2898609" y="110922"/>
                  <a:pt x="2864293" y="111862"/>
                </a:cubicBezTo>
                <a:cubicBezTo>
                  <a:pt x="2829978" y="112801"/>
                  <a:pt x="2591142" y="196659"/>
                  <a:pt x="2538614" y="205384"/>
                </a:cubicBezTo>
                <a:cubicBezTo>
                  <a:pt x="2486075" y="214122"/>
                  <a:pt x="2004300" y="302374"/>
                  <a:pt x="1816924" y="324879"/>
                </a:cubicBezTo>
                <a:cubicBezTo>
                  <a:pt x="1629548" y="347370"/>
                  <a:pt x="1440039" y="341363"/>
                  <a:pt x="1347913" y="323278"/>
                </a:cubicBezTo>
                <a:cubicBezTo>
                  <a:pt x="1255801" y="305168"/>
                  <a:pt x="869861" y="175082"/>
                  <a:pt x="821918" y="148552"/>
                </a:cubicBezTo>
                <a:cubicBezTo>
                  <a:pt x="773988" y="122022"/>
                  <a:pt x="742277" y="81089"/>
                  <a:pt x="735571" y="71628"/>
                </a:cubicBezTo>
                <a:cubicBezTo>
                  <a:pt x="728878" y="62167"/>
                  <a:pt x="456285" y="1689"/>
                  <a:pt x="414921" y="838"/>
                </a:cubicBezTo>
                <a:cubicBezTo>
                  <a:pt x="373557" y="0"/>
                  <a:pt x="277799" y="6236"/>
                  <a:pt x="250621" y="11671"/>
                </a:cubicBezTo>
                <a:cubicBezTo>
                  <a:pt x="223443" y="17107"/>
                  <a:pt x="154102" y="30632"/>
                  <a:pt x="124257" y="54928"/>
                </a:cubicBezTo>
                <a:cubicBezTo>
                  <a:pt x="94412" y="79223"/>
                  <a:pt x="60096" y="116688"/>
                  <a:pt x="46964" y="140310"/>
                </a:cubicBezTo>
                <a:cubicBezTo>
                  <a:pt x="33845" y="163932"/>
                  <a:pt x="13652" y="201778"/>
                  <a:pt x="9042" y="246710"/>
                </a:cubicBezTo>
                <a:cubicBezTo>
                  <a:pt x="4432" y="291643"/>
                  <a:pt x="0" y="343700"/>
                  <a:pt x="5727" y="366192"/>
                </a:cubicBezTo>
                <a:cubicBezTo>
                  <a:pt x="11455" y="388658"/>
                  <a:pt x="88138" y="551574"/>
                  <a:pt x="226987" y="640715"/>
                </a:cubicBezTo>
                <a:cubicBezTo>
                  <a:pt x="365823" y="729844"/>
                  <a:pt x="526046" y="807009"/>
                  <a:pt x="561721" y="827303"/>
                </a:cubicBezTo>
                <a:cubicBezTo>
                  <a:pt x="597395" y="847611"/>
                  <a:pt x="753211" y="913905"/>
                  <a:pt x="766635" y="921347"/>
                </a:cubicBezTo>
                <a:cubicBezTo>
                  <a:pt x="780046" y="928789"/>
                  <a:pt x="986345" y="1024649"/>
                  <a:pt x="1018971" y="1037615"/>
                </a:cubicBezTo>
                <a:cubicBezTo>
                  <a:pt x="1051585" y="1050569"/>
                  <a:pt x="1144676" y="1087323"/>
                  <a:pt x="1144676" y="1087323"/>
                </a:cubicBezTo>
                <a:cubicBezTo>
                  <a:pt x="1144676" y="1087323"/>
                  <a:pt x="1145730" y="1122744"/>
                  <a:pt x="1149121" y="1134936"/>
                </a:cubicBezTo>
                <a:cubicBezTo>
                  <a:pt x="1152525" y="1147115"/>
                  <a:pt x="1207300" y="1196111"/>
                  <a:pt x="1223518" y="1202055"/>
                </a:cubicBezTo>
                <a:cubicBezTo>
                  <a:pt x="1239736" y="1208010"/>
                  <a:pt x="1271384" y="1212874"/>
                  <a:pt x="1280515" y="1213192"/>
                </a:cubicBezTo>
                <a:cubicBezTo>
                  <a:pt x="1289647" y="1213484"/>
                  <a:pt x="1302054" y="1207325"/>
                  <a:pt x="1302054" y="1207325"/>
                </a:cubicBezTo>
              </a:path>
            </a:pathLst>
          </a:custGeom>
          <a:solidFill>
            <a:srgbClr val="979C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 rot="0" flipH="0" flipV="0">
            <a:off x="3999433" y="9245878"/>
            <a:ext cx="543152" cy="1474393"/>
          </a:xfrm>
          <a:custGeom>
            <a:pathLst>
              <a:path w="543152" h="1474393">
                <a:moveTo>
                  <a:pt x="147751" y="1474393"/>
                </a:moveTo>
                <a:lnTo>
                  <a:pt x="0" y="1451635"/>
                </a:lnTo>
                <a:cubicBezTo>
                  <a:pt x="0" y="1451635"/>
                  <a:pt x="88328" y="785050"/>
                  <a:pt x="107264" y="667093"/>
                </a:cubicBezTo>
                <a:cubicBezTo>
                  <a:pt x="126174" y="549135"/>
                  <a:pt x="134848" y="0"/>
                  <a:pt x="134848" y="0"/>
                </a:cubicBezTo>
                <a:lnTo>
                  <a:pt x="471321" y="14160"/>
                </a:lnTo>
                <a:lnTo>
                  <a:pt x="543152" y="10953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 rot="0" flipH="0" flipV="0">
            <a:off x="2999535" y="8833237"/>
            <a:ext cx="1165479" cy="1942045"/>
          </a:xfrm>
          <a:custGeom>
            <a:pathLst>
              <a:path w="1165479" h="1942045">
                <a:moveTo>
                  <a:pt x="1147191" y="15582"/>
                </a:moveTo>
                <a:cubicBezTo>
                  <a:pt x="1147191" y="15582"/>
                  <a:pt x="1108660" y="0"/>
                  <a:pt x="1087159" y="25081"/>
                </a:cubicBezTo>
                <a:cubicBezTo>
                  <a:pt x="1065657" y="50151"/>
                  <a:pt x="1055180" y="79209"/>
                  <a:pt x="1035381" y="90042"/>
                </a:cubicBezTo>
                <a:cubicBezTo>
                  <a:pt x="1015607" y="100862"/>
                  <a:pt x="989432" y="111035"/>
                  <a:pt x="985940" y="127405"/>
                </a:cubicBezTo>
                <a:cubicBezTo>
                  <a:pt x="982434" y="143775"/>
                  <a:pt x="968503" y="155967"/>
                  <a:pt x="960844" y="156056"/>
                </a:cubicBezTo>
                <a:cubicBezTo>
                  <a:pt x="953186" y="156120"/>
                  <a:pt x="775564" y="212952"/>
                  <a:pt x="699237" y="225004"/>
                </a:cubicBezTo>
                <a:cubicBezTo>
                  <a:pt x="622910" y="237070"/>
                  <a:pt x="586575" y="267511"/>
                  <a:pt x="577762" y="276351"/>
                </a:cubicBezTo>
                <a:cubicBezTo>
                  <a:pt x="568948" y="285190"/>
                  <a:pt x="556184" y="296328"/>
                  <a:pt x="538506" y="307669"/>
                </a:cubicBezTo>
                <a:cubicBezTo>
                  <a:pt x="520828" y="318984"/>
                  <a:pt x="466344" y="360399"/>
                  <a:pt x="453264" y="379360"/>
                </a:cubicBezTo>
                <a:cubicBezTo>
                  <a:pt x="440208" y="398309"/>
                  <a:pt x="368123" y="551610"/>
                  <a:pt x="347434" y="596543"/>
                </a:cubicBezTo>
                <a:cubicBezTo>
                  <a:pt x="326746" y="641463"/>
                  <a:pt x="287909" y="725181"/>
                  <a:pt x="281001" y="741844"/>
                </a:cubicBezTo>
                <a:cubicBezTo>
                  <a:pt x="274092" y="758493"/>
                  <a:pt x="224549" y="908696"/>
                  <a:pt x="197066" y="981696"/>
                </a:cubicBezTo>
                <a:cubicBezTo>
                  <a:pt x="169584" y="1054695"/>
                  <a:pt x="128080" y="1194434"/>
                  <a:pt x="121476" y="1216532"/>
                </a:cubicBezTo>
                <a:cubicBezTo>
                  <a:pt x="114885" y="1238642"/>
                  <a:pt x="99314" y="1297443"/>
                  <a:pt x="96152" y="1307362"/>
                </a:cubicBezTo>
                <a:cubicBezTo>
                  <a:pt x="92990" y="1317281"/>
                  <a:pt x="73889" y="1368017"/>
                  <a:pt x="59856" y="1383689"/>
                </a:cubicBezTo>
                <a:cubicBezTo>
                  <a:pt x="45809" y="1399335"/>
                  <a:pt x="15380" y="1448078"/>
                  <a:pt x="7684" y="1468157"/>
                </a:cubicBezTo>
                <a:cubicBezTo>
                  <a:pt x="0" y="1488235"/>
                  <a:pt x="153" y="1518245"/>
                  <a:pt x="153" y="1518245"/>
                </a:cubicBezTo>
                <a:cubicBezTo>
                  <a:pt x="153" y="1518245"/>
                  <a:pt x="19622" y="1585352"/>
                  <a:pt x="34938" y="1611718"/>
                </a:cubicBezTo>
                <a:cubicBezTo>
                  <a:pt x="50267" y="1638083"/>
                  <a:pt x="77674" y="1675522"/>
                  <a:pt x="100864" y="1695449"/>
                </a:cubicBezTo>
                <a:cubicBezTo>
                  <a:pt x="124041" y="1715375"/>
                  <a:pt x="163056" y="1730513"/>
                  <a:pt x="176581" y="1721192"/>
                </a:cubicBezTo>
                <a:cubicBezTo>
                  <a:pt x="190107" y="1711857"/>
                  <a:pt x="236094" y="1740280"/>
                  <a:pt x="279147" y="1744686"/>
                </a:cubicBezTo>
                <a:cubicBezTo>
                  <a:pt x="322212" y="1749106"/>
                  <a:pt x="503073" y="1806878"/>
                  <a:pt x="529997" y="1822271"/>
                </a:cubicBezTo>
                <a:cubicBezTo>
                  <a:pt x="556908" y="1837651"/>
                  <a:pt x="584721" y="1886596"/>
                  <a:pt x="614922" y="1906218"/>
                </a:cubicBezTo>
                <a:cubicBezTo>
                  <a:pt x="645110" y="1925839"/>
                  <a:pt x="705854" y="1941981"/>
                  <a:pt x="727482" y="1930742"/>
                </a:cubicBezTo>
                <a:cubicBezTo>
                  <a:pt x="749110" y="1919515"/>
                  <a:pt x="762686" y="1929751"/>
                  <a:pt x="778383" y="1934475"/>
                </a:cubicBezTo>
                <a:cubicBezTo>
                  <a:pt x="794081" y="1939187"/>
                  <a:pt x="823240" y="1942045"/>
                  <a:pt x="845909" y="1931478"/>
                </a:cubicBezTo>
                <a:cubicBezTo>
                  <a:pt x="868579" y="1920912"/>
                  <a:pt x="944728" y="1906954"/>
                  <a:pt x="963219" y="1899880"/>
                </a:cubicBezTo>
                <a:cubicBezTo>
                  <a:pt x="981711" y="1892807"/>
                  <a:pt x="1003097" y="1873795"/>
                  <a:pt x="1007504" y="1852040"/>
                </a:cubicBezTo>
                <a:cubicBezTo>
                  <a:pt x="1011924" y="1830272"/>
                  <a:pt x="1058038" y="1686508"/>
                  <a:pt x="1058038" y="1686508"/>
                </a:cubicBezTo>
                <a:cubicBezTo>
                  <a:pt x="1058038" y="1686508"/>
                  <a:pt x="1164869" y="1074952"/>
                  <a:pt x="1165161" y="1004823"/>
                </a:cubicBezTo>
                <a:cubicBezTo>
                  <a:pt x="1165479" y="934668"/>
                  <a:pt x="1157211" y="702220"/>
                  <a:pt x="1159675" y="674584"/>
                </a:cubicBezTo>
                <a:cubicBezTo>
                  <a:pt x="1162164" y="646949"/>
                  <a:pt x="1162939" y="509192"/>
                  <a:pt x="1152918" y="444016"/>
                </a:cubicBezTo>
                <a:cubicBezTo>
                  <a:pt x="1142886" y="378827"/>
                  <a:pt x="1125741" y="227163"/>
                  <a:pt x="1128332" y="213955"/>
                </a:cubicBezTo>
                <a:cubicBezTo>
                  <a:pt x="1130936" y="200747"/>
                  <a:pt x="1136244" y="146861"/>
                  <a:pt x="1145223" y="103694"/>
                </a:cubicBezTo>
                <a:cubicBezTo>
                  <a:pt x="1154188" y="60539"/>
                  <a:pt x="1147191" y="15582"/>
                  <a:pt x="1147191" y="15582"/>
                </a:cubicBezTo>
              </a:path>
            </a:pathLst>
          </a:custGeom>
          <a:solidFill>
            <a:srgbClr val="C1D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 rot="0" flipH="0" flipV="0">
            <a:off x="4123043" y="8936276"/>
            <a:ext cx="1353959" cy="1899792"/>
          </a:xfrm>
          <a:custGeom>
            <a:pathLst>
              <a:path w="1353959" h="1899792">
                <a:moveTo>
                  <a:pt x="469112" y="9258"/>
                </a:moveTo>
                <a:cubicBezTo>
                  <a:pt x="469112" y="9258"/>
                  <a:pt x="446380" y="86372"/>
                  <a:pt x="432130" y="130136"/>
                </a:cubicBezTo>
                <a:cubicBezTo>
                  <a:pt x="417868" y="173875"/>
                  <a:pt x="391528" y="270027"/>
                  <a:pt x="378079" y="316585"/>
                </a:cubicBezTo>
                <a:cubicBezTo>
                  <a:pt x="364642" y="363130"/>
                  <a:pt x="351282" y="430770"/>
                  <a:pt x="346126" y="451446"/>
                </a:cubicBezTo>
                <a:cubicBezTo>
                  <a:pt x="340982" y="472122"/>
                  <a:pt x="310464" y="631011"/>
                  <a:pt x="303746" y="664362"/>
                </a:cubicBezTo>
                <a:cubicBezTo>
                  <a:pt x="297053" y="697712"/>
                  <a:pt x="285902" y="764577"/>
                  <a:pt x="281343" y="777608"/>
                </a:cubicBezTo>
                <a:cubicBezTo>
                  <a:pt x="276771" y="790638"/>
                  <a:pt x="254546" y="891501"/>
                  <a:pt x="248933" y="910602"/>
                </a:cubicBezTo>
                <a:cubicBezTo>
                  <a:pt x="243319" y="929715"/>
                  <a:pt x="226504" y="1005103"/>
                  <a:pt x="226504" y="1005103"/>
                </a:cubicBezTo>
                <a:cubicBezTo>
                  <a:pt x="226504" y="1005103"/>
                  <a:pt x="89967" y="1456956"/>
                  <a:pt x="71387" y="1505724"/>
                </a:cubicBezTo>
                <a:cubicBezTo>
                  <a:pt x="52794" y="1554505"/>
                  <a:pt x="35217" y="1608073"/>
                  <a:pt x="32614" y="1626831"/>
                </a:cubicBezTo>
                <a:cubicBezTo>
                  <a:pt x="30023" y="1645589"/>
                  <a:pt x="11455" y="1717281"/>
                  <a:pt x="6794" y="1737512"/>
                </a:cubicBezTo>
                <a:cubicBezTo>
                  <a:pt x="2121" y="1757743"/>
                  <a:pt x="0" y="1809521"/>
                  <a:pt x="5042" y="1833447"/>
                </a:cubicBezTo>
                <a:cubicBezTo>
                  <a:pt x="10096" y="1857362"/>
                  <a:pt x="12167" y="1899792"/>
                  <a:pt x="56959" y="1883981"/>
                </a:cubicBezTo>
                <a:cubicBezTo>
                  <a:pt x="101752" y="1868182"/>
                  <a:pt x="136296" y="1852561"/>
                  <a:pt x="149492" y="1846135"/>
                </a:cubicBezTo>
                <a:cubicBezTo>
                  <a:pt x="162662" y="1839709"/>
                  <a:pt x="210985" y="1848319"/>
                  <a:pt x="233794" y="1846287"/>
                </a:cubicBezTo>
                <a:cubicBezTo>
                  <a:pt x="256603" y="1844268"/>
                  <a:pt x="309651" y="1843265"/>
                  <a:pt x="309651" y="1843265"/>
                </a:cubicBezTo>
                <a:cubicBezTo>
                  <a:pt x="309651" y="1843265"/>
                  <a:pt x="350596" y="1814347"/>
                  <a:pt x="388963" y="1776501"/>
                </a:cubicBezTo>
                <a:cubicBezTo>
                  <a:pt x="427342" y="1738655"/>
                  <a:pt x="591451" y="1645411"/>
                  <a:pt x="619060" y="1620570"/>
                </a:cubicBezTo>
                <a:cubicBezTo>
                  <a:pt x="646670" y="1595729"/>
                  <a:pt x="832751" y="1488134"/>
                  <a:pt x="850734" y="1479460"/>
                </a:cubicBezTo>
                <a:cubicBezTo>
                  <a:pt x="868704" y="1470774"/>
                  <a:pt x="787755" y="1376666"/>
                  <a:pt x="778547" y="1357540"/>
                </a:cubicBezTo>
                <a:cubicBezTo>
                  <a:pt x="769365" y="1338427"/>
                  <a:pt x="753706" y="1318412"/>
                  <a:pt x="760094" y="1293316"/>
                </a:cubicBezTo>
                <a:cubicBezTo>
                  <a:pt x="766482" y="1268234"/>
                  <a:pt x="760068" y="1213738"/>
                  <a:pt x="760208" y="1204658"/>
                </a:cubicBezTo>
                <a:cubicBezTo>
                  <a:pt x="760335" y="1195590"/>
                  <a:pt x="773734" y="1100149"/>
                  <a:pt x="773937" y="1077378"/>
                </a:cubicBezTo>
                <a:cubicBezTo>
                  <a:pt x="774127" y="1054607"/>
                  <a:pt x="776540" y="999578"/>
                  <a:pt x="779436" y="987069"/>
                </a:cubicBezTo>
                <a:cubicBezTo>
                  <a:pt x="782332" y="974572"/>
                  <a:pt x="795895" y="990637"/>
                  <a:pt x="805750" y="1022413"/>
                </a:cubicBezTo>
                <a:cubicBezTo>
                  <a:pt x="815580" y="1054188"/>
                  <a:pt x="831773" y="1096924"/>
                  <a:pt x="838046" y="1104290"/>
                </a:cubicBezTo>
                <a:cubicBezTo>
                  <a:pt x="844308" y="1111656"/>
                  <a:pt x="866469" y="1128407"/>
                  <a:pt x="870990" y="1143012"/>
                </a:cubicBezTo>
                <a:cubicBezTo>
                  <a:pt x="875499" y="1157630"/>
                  <a:pt x="867841" y="1165974"/>
                  <a:pt x="879258" y="1176781"/>
                </a:cubicBezTo>
                <a:cubicBezTo>
                  <a:pt x="890688" y="1187589"/>
                  <a:pt x="905395" y="1205255"/>
                  <a:pt x="904823" y="1216329"/>
                </a:cubicBezTo>
                <a:cubicBezTo>
                  <a:pt x="904239" y="1227403"/>
                  <a:pt x="905915" y="1254912"/>
                  <a:pt x="913688" y="1271117"/>
                </a:cubicBezTo>
                <a:cubicBezTo>
                  <a:pt x="921473" y="1287335"/>
                  <a:pt x="937551" y="1325143"/>
                  <a:pt x="937551" y="1325143"/>
                </a:cubicBezTo>
                <a:cubicBezTo>
                  <a:pt x="937551" y="1325143"/>
                  <a:pt x="940815" y="1323022"/>
                  <a:pt x="969949" y="1334807"/>
                </a:cubicBezTo>
                <a:cubicBezTo>
                  <a:pt x="999070" y="1346580"/>
                  <a:pt x="1045209" y="1377263"/>
                  <a:pt x="1063230" y="1392326"/>
                </a:cubicBezTo>
                <a:cubicBezTo>
                  <a:pt x="1081239" y="1407400"/>
                  <a:pt x="1127683" y="1464055"/>
                  <a:pt x="1131315" y="1473250"/>
                </a:cubicBezTo>
                <a:cubicBezTo>
                  <a:pt x="1134947" y="1482445"/>
                  <a:pt x="1148650" y="1517852"/>
                  <a:pt x="1148650" y="1517852"/>
                </a:cubicBezTo>
                <a:cubicBezTo>
                  <a:pt x="1148650" y="1517852"/>
                  <a:pt x="1183232" y="1553539"/>
                  <a:pt x="1201406" y="1571586"/>
                </a:cubicBezTo>
                <a:cubicBezTo>
                  <a:pt x="1219580" y="1589620"/>
                  <a:pt x="1246732" y="1630057"/>
                  <a:pt x="1246732" y="1630057"/>
                </a:cubicBezTo>
                <a:cubicBezTo>
                  <a:pt x="1246732" y="1630057"/>
                  <a:pt x="1275358" y="1613204"/>
                  <a:pt x="1290433" y="1598942"/>
                </a:cubicBezTo>
                <a:cubicBezTo>
                  <a:pt x="1305508" y="1584680"/>
                  <a:pt x="1310144" y="1558924"/>
                  <a:pt x="1310144" y="1558924"/>
                </a:cubicBezTo>
                <a:cubicBezTo>
                  <a:pt x="1310144" y="1558924"/>
                  <a:pt x="1326463" y="1566252"/>
                  <a:pt x="1330845" y="1541690"/>
                </a:cubicBezTo>
                <a:cubicBezTo>
                  <a:pt x="1335213" y="1517116"/>
                  <a:pt x="1336102" y="1489036"/>
                  <a:pt x="1340789" y="1485036"/>
                </a:cubicBezTo>
                <a:cubicBezTo>
                  <a:pt x="1345475" y="1481060"/>
                  <a:pt x="1349679" y="1474736"/>
                  <a:pt x="1351812" y="1458620"/>
                </a:cubicBezTo>
                <a:cubicBezTo>
                  <a:pt x="1353959" y="1442503"/>
                  <a:pt x="1352219" y="1323911"/>
                  <a:pt x="1333372" y="1284972"/>
                </a:cubicBezTo>
                <a:cubicBezTo>
                  <a:pt x="1314525" y="1246060"/>
                  <a:pt x="1286928" y="1163256"/>
                  <a:pt x="1285696" y="1156906"/>
                </a:cubicBezTo>
                <a:cubicBezTo>
                  <a:pt x="1284464" y="1150568"/>
                  <a:pt x="1194218" y="931328"/>
                  <a:pt x="1183118" y="911859"/>
                </a:cubicBezTo>
                <a:cubicBezTo>
                  <a:pt x="1172018" y="892403"/>
                  <a:pt x="1125536" y="789647"/>
                  <a:pt x="1125536" y="789647"/>
                </a:cubicBezTo>
                <a:cubicBezTo>
                  <a:pt x="1125536" y="789647"/>
                  <a:pt x="1036268" y="610018"/>
                  <a:pt x="1034388" y="601001"/>
                </a:cubicBezTo>
                <a:cubicBezTo>
                  <a:pt x="1032484" y="591972"/>
                  <a:pt x="1002473" y="529665"/>
                  <a:pt x="1002473" y="529665"/>
                </a:cubicBezTo>
                <a:cubicBezTo>
                  <a:pt x="1002473" y="529665"/>
                  <a:pt x="967853" y="455383"/>
                  <a:pt x="949806" y="412825"/>
                </a:cubicBezTo>
                <a:cubicBezTo>
                  <a:pt x="931734" y="370280"/>
                  <a:pt x="910691" y="330593"/>
                  <a:pt x="902956" y="327024"/>
                </a:cubicBezTo>
                <a:cubicBezTo>
                  <a:pt x="895235" y="323468"/>
                  <a:pt x="867841" y="315480"/>
                  <a:pt x="863116" y="313270"/>
                </a:cubicBezTo>
                <a:cubicBezTo>
                  <a:pt x="858392" y="311073"/>
                  <a:pt x="836700" y="281939"/>
                  <a:pt x="832052" y="277050"/>
                </a:cubicBezTo>
                <a:cubicBezTo>
                  <a:pt x="827417" y="272160"/>
                  <a:pt x="742276" y="226491"/>
                  <a:pt x="720825" y="217322"/>
                </a:cubicBezTo>
                <a:cubicBezTo>
                  <a:pt x="699388" y="208139"/>
                  <a:pt x="663167" y="197637"/>
                  <a:pt x="650455" y="194119"/>
                </a:cubicBezTo>
                <a:cubicBezTo>
                  <a:pt x="637755" y="190575"/>
                  <a:pt x="580668" y="157098"/>
                  <a:pt x="567295" y="147154"/>
                </a:cubicBezTo>
                <a:cubicBezTo>
                  <a:pt x="553922" y="137210"/>
                  <a:pt x="527392" y="125437"/>
                  <a:pt x="520686" y="114629"/>
                </a:cubicBezTo>
                <a:cubicBezTo>
                  <a:pt x="513981" y="103822"/>
                  <a:pt x="504176" y="88251"/>
                  <a:pt x="506843" y="76060"/>
                </a:cubicBezTo>
                <a:cubicBezTo>
                  <a:pt x="509510" y="63880"/>
                  <a:pt x="518260" y="31965"/>
                  <a:pt x="508723" y="21932"/>
                </a:cubicBezTo>
                <a:cubicBezTo>
                  <a:pt x="499172" y="11886"/>
                  <a:pt x="475817" y="0"/>
                  <a:pt x="475817" y="0"/>
                </a:cubicBezTo>
                <a:close/>
              </a:path>
            </a:pathLst>
          </a:custGeom>
          <a:solidFill>
            <a:srgbClr val="C1D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Freeform 3631"/>
          <p:cNvSpPr/>
          <p:nvPr/>
        </p:nvSpPr>
        <p:spPr>
          <a:xfrm rot="0" flipH="0" flipV="0">
            <a:off x="4040747" y="11276079"/>
            <a:ext cx="238416" cy="277837"/>
          </a:xfrm>
          <a:custGeom>
            <a:pathLst>
              <a:path w="238416" h="277837">
                <a:moveTo>
                  <a:pt x="163537" y="264718"/>
                </a:moveTo>
                <a:cubicBezTo>
                  <a:pt x="163537" y="264718"/>
                  <a:pt x="148983" y="200736"/>
                  <a:pt x="162725" y="171361"/>
                </a:cubicBezTo>
                <a:cubicBezTo>
                  <a:pt x="176478" y="141998"/>
                  <a:pt x="195274" y="85204"/>
                  <a:pt x="196861" y="75400"/>
                </a:cubicBezTo>
                <a:cubicBezTo>
                  <a:pt x="198462" y="65595"/>
                  <a:pt x="230681" y="28156"/>
                  <a:pt x="234250" y="25273"/>
                </a:cubicBezTo>
                <a:cubicBezTo>
                  <a:pt x="237819" y="22377"/>
                  <a:pt x="238416" y="5029"/>
                  <a:pt x="224420" y="9652"/>
                </a:cubicBezTo>
                <a:cubicBezTo>
                  <a:pt x="210425" y="14275"/>
                  <a:pt x="123990" y="6286"/>
                  <a:pt x="118783" y="3149"/>
                </a:cubicBezTo>
                <a:cubicBezTo>
                  <a:pt x="113563" y="0"/>
                  <a:pt x="121475" y="34569"/>
                  <a:pt x="113665" y="69761"/>
                </a:cubicBezTo>
                <a:cubicBezTo>
                  <a:pt x="105854" y="104965"/>
                  <a:pt x="114592" y="115290"/>
                  <a:pt x="93421" y="146012"/>
                </a:cubicBezTo>
                <a:cubicBezTo>
                  <a:pt x="72275" y="176733"/>
                  <a:pt x="58369" y="212115"/>
                  <a:pt x="36957" y="224726"/>
                </a:cubicBezTo>
                <a:cubicBezTo>
                  <a:pt x="15557" y="237325"/>
                  <a:pt x="0" y="242392"/>
                  <a:pt x="7975" y="252793"/>
                </a:cubicBezTo>
                <a:cubicBezTo>
                  <a:pt x="15938" y="263169"/>
                  <a:pt x="47371" y="273087"/>
                  <a:pt x="68694" y="275474"/>
                </a:cubicBezTo>
                <a:cubicBezTo>
                  <a:pt x="90030" y="277837"/>
                  <a:pt x="144894" y="274141"/>
                  <a:pt x="144894" y="2741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2" name="Freeform 3632"/>
          <p:cNvSpPr/>
          <p:nvPr/>
        </p:nvSpPr>
        <p:spPr>
          <a:xfrm rot="0" flipH="0" flipV="0">
            <a:off x="3375623" y="11358570"/>
            <a:ext cx="72301" cy="117919"/>
          </a:xfrm>
          <a:custGeom>
            <a:pathLst>
              <a:path w="72301" h="117919">
                <a:moveTo>
                  <a:pt x="0" y="0"/>
                </a:moveTo>
                <a:lnTo>
                  <a:pt x="3073" y="117919"/>
                </a:lnTo>
                <a:cubicBezTo>
                  <a:pt x="3073" y="117919"/>
                  <a:pt x="59969" y="106553"/>
                  <a:pt x="66128" y="106870"/>
                </a:cubicBezTo>
                <a:cubicBezTo>
                  <a:pt x="72301" y="107187"/>
                  <a:pt x="33337" y="71247"/>
                  <a:pt x="29387" y="56553"/>
                </a:cubicBezTo>
                <a:cubicBezTo>
                  <a:pt x="25450" y="41871"/>
                  <a:pt x="26339" y="11277"/>
                  <a:pt x="28270" y="8813"/>
                </a:cubicBezTo>
                <a:cubicBezTo>
                  <a:pt x="30175" y="6375"/>
                  <a:pt x="0" y="0"/>
                  <a:pt x="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 rot="0" flipH="0" flipV="0">
            <a:off x="2688175" y="11104902"/>
            <a:ext cx="699286" cy="442809"/>
          </a:xfrm>
          <a:custGeom>
            <a:pathLst>
              <a:path w="699286" h="442809">
                <a:moveTo>
                  <a:pt x="685685" y="246214"/>
                </a:moveTo>
                <a:cubicBezTo>
                  <a:pt x="685685" y="246214"/>
                  <a:pt x="699286" y="331100"/>
                  <a:pt x="690142" y="356907"/>
                </a:cubicBezTo>
                <a:cubicBezTo>
                  <a:pt x="680986" y="382713"/>
                  <a:pt x="671538" y="418527"/>
                  <a:pt x="669506" y="421842"/>
                </a:cubicBezTo>
                <a:cubicBezTo>
                  <a:pt x="667461" y="425157"/>
                  <a:pt x="642861" y="442809"/>
                  <a:pt x="622947" y="440130"/>
                </a:cubicBezTo>
                <a:cubicBezTo>
                  <a:pt x="603021" y="437412"/>
                  <a:pt x="558838" y="428814"/>
                  <a:pt x="546976" y="428395"/>
                </a:cubicBezTo>
                <a:cubicBezTo>
                  <a:pt x="535114" y="427989"/>
                  <a:pt x="398805" y="429563"/>
                  <a:pt x="368249" y="431684"/>
                </a:cubicBezTo>
                <a:cubicBezTo>
                  <a:pt x="337680" y="433805"/>
                  <a:pt x="236029" y="429690"/>
                  <a:pt x="228701" y="428763"/>
                </a:cubicBezTo>
                <a:cubicBezTo>
                  <a:pt x="221361" y="427824"/>
                  <a:pt x="99771" y="424090"/>
                  <a:pt x="78829" y="420610"/>
                </a:cubicBezTo>
                <a:cubicBezTo>
                  <a:pt x="57886" y="417130"/>
                  <a:pt x="29845" y="391413"/>
                  <a:pt x="29845" y="391413"/>
                </a:cubicBezTo>
                <a:cubicBezTo>
                  <a:pt x="29845" y="391413"/>
                  <a:pt x="0" y="266495"/>
                  <a:pt x="7417" y="232244"/>
                </a:cubicBezTo>
                <a:cubicBezTo>
                  <a:pt x="14821" y="198018"/>
                  <a:pt x="33642" y="129844"/>
                  <a:pt x="53860" y="98920"/>
                </a:cubicBezTo>
                <a:cubicBezTo>
                  <a:pt x="74079" y="68021"/>
                  <a:pt x="113512" y="26073"/>
                  <a:pt x="121780" y="20955"/>
                </a:cubicBezTo>
                <a:cubicBezTo>
                  <a:pt x="130035" y="15824"/>
                  <a:pt x="119202" y="0"/>
                  <a:pt x="186550" y="27444"/>
                </a:cubicBezTo>
                <a:cubicBezTo>
                  <a:pt x="253898" y="54902"/>
                  <a:pt x="352183" y="98234"/>
                  <a:pt x="373304" y="110121"/>
                </a:cubicBezTo>
                <a:cubicBezTo>
                  <a:pt x="394424" y="122034"/>
                  <a:pt x="554571" y="194525"/>
                  <a:pt x="586562" y="203416"/>
                </a:cubicBezTo>
                <a:cubicBezTo>
                  <a:pt x="618579" y="212305"/>
                  <a:pt x="663143" y="241604"/>
                  <a:pt x="663143" y="241604"/>
                </a:cubicBezTo>
                <a:close/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 rot="0" flipH="0" flipV="0">
            <a:off x="2593549" y="11064683"/>
            <a:ext cx="245427" cy="443267"/>
          </a:xfrm>
          <a:custGeom>
            <a:pathLst>
              <a:path w="245427" h="443267">
                <a:moveTo>
                  <a:pt x="130962" y="437172"/>
                </a:moveTo>
                <a:cubicBezTo>
                  <a:pt x="130962" y="437172"/>
                  <a:pt x="87668" y="443267"/>
                  <a:pt x="66599" y="430632"/>
                </a:cubicBezTo>
                <a:cubicBezTo>
                  <a:pt x="45517" y="417996"/>
                  <a:pt x="15342" y="361747"/>
                  <a:pt x="15075" y="349568"/>
                </a:cubicBezTo>
                <a:cubicBezTo>
                  <a:pt x="14796" y="337389"/>
                  <a:pt x="0" y="250813"/>
                  <a:pt x="27026" y="189040"/>
                </a:cubicBezTo>
                <a:cubicBezTo>
                  <a:pt x="54064" y="127267"/>
                  <a:pt x="86805" y="57697"/>
                  <a:pt x="94145" y="46584"/>
                </a:cubicBezTo>
                <a:cubicBezTo>
                  <a:pt x="101486" y="35459"/>
                  <a:pt x="138797" y="0"/>
                  <a:pt x="138797" y="0"/>
                </a:cubicBezTo>
                <a:cubicBezTo>
                  <a:pt x="138797" y="0"/>
                  <a:pt x="205231" y="28931"/>
                  <a:pt x="211594" y="35052"/>
                </a:cubicBezTo>
                <a:cubicBezTo>
                  <a:pt x="217944" y="41148"/>
                  <a:pt x="245427" y="50051"/>
                  <a:pt x="245427" y="50051"/>
                </a:cubicBezTo>
                <a:cubicBezTo>
                  <a:pt x="245427" y="50051"/>
                  <a:pt x="198221" y="67577"/>
                  <a:pt x="187972" y="83566"/>
                </a:cubicBezTo>
                <a:cubicBezTo>
                  <a:pt x="177736" y="99568"/>
                  <a:pt x="142049" y="146393"/>
                  <a:pt x="130493" y="175133"/>
                </a:cubicBezTo>
                <a:cubicBezTo>
                  <a:pt x="118936" y="203899"/>
                  <a:pt x="101511" y="265240"/>
                  <a:pt x="99784" y="283121"/>
                </a:cubicBezTo>
                <a:cubicBezTo>
                  <a:pt x="98070" y="301003"/>
                  <a:pt x="96698" y="340157"/>
                  <a:pt x="100800" y="361557"/>
                </a:cubicBezTo>
                <a:cubicBezTo>
                  <a:pt x="104889" y="382944"/>
                  <a:pt x="130962" y="437172"/>
                  <a:pt x="130962" y="4371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 rot="0" flipH="0" flipV="0">
            <a:off x="3055579" y="11273639"/>
            <a:ext cx="87921" cy="180860"/>
          </a:xfrm>
          <a:custGeom>
            <a:pathLst>
              <a:path w="87921" h="180860">
                <a:moveTo>
                  <a:pt x="58267" y="0"/>
                </a:moveTo>
                <a:cubicBezTo>
                  <a:pt x="58267" y="0"/>
                  <a:pt x="30251" y="61074"/>
                  <a:pt x="24054" y="83896"/>
                </a:cubicBezTo>
                <a:cubicBezTo>
                  <a:pt x="17843" y="106730"/>
                  <a:pt x="254" y="164401"/>
                  <a:pt x="127" y="171627"/>
                </a:cubicBezTo>
                <a:cubicBezTo>
                  <a:pt x="0" y="178854"/>
                  <a:pt x="22123" y="180860"/>
                  <a:pt x="29451" y="175310"/>
                </a:cubicBezTo>
                <a:cubicBezTo>
                  <a:pt x="36792" y="169735"/>
                  <a:pt x="48552" y="137756"/>
                  <a:pt x="51600" y="124066"/>
                </a:cubicBezTo>
                <a:cubicBezTo>
                  <a:pt x="54635" y="110362"/>
                  <a:pt x="75691" y="61734"/>
                  <a:pt x="79006" y="51269"/>
                </a:cubicBezTo>
                <a:cubicBezTo>
                  <a:pt x="82320" y="40805"/>
                  <a:pt x="87921" y="18072"/>
                  <a:pt x="85483" y="14681"/>
                </a:cubicBezTo>
                <a:cubicBezTo>
                  <a:pt x="83044" y="11315"/>
                  <a:pt x="58267" y="0"/>
                  <a:pt x="5826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 rot="0" flipH="0" flipV="0">
            <a:off x="3152118" y="11310828"/>
            <a:ext cx="74688" cy="167474"/>
          </a:xfrm>
          <a:custGeom>
            <a:pathLst>
              <a:path w="74688" h="167474">
                <a:moveTo>
                  <a:pt x="37655" y="3987"/>
                </a:moveTo>
                <a:cubicBezTo>
                  <a:pt x="37490" y="7987"/>
                  <a:pt x="26213" y="56857"/>
                  <a:pt x="22377" y="77393"/>
                </a:cubicBezTo>
                <a:cubicBezTo>
                  <a:pt x="18555" y="97941"/>
                  <a:pt x="0" y="163829"/>
                  <a:pt x="0" y="163829"/>
                </a:cubicBezTo>
                <a:cubicBezTo>
                  <a:pt x="0" y="163829"/>
                  <a:pt x="26289" y="167474"/>
                  <a:pt x="31712" y="159663"/>
                </a:cubicBezTo>
                <a:cubicBezTo>
                  <a:pt x="37135" y="151865"/>
                  <a:pt x="50291" y="92340"/>
                  <a:pt x="56451" y="81126"/>
                </a:cubicBezTo>
                <a:cubicBezTo>
                  <a:pt x="62623" y="69900"/>
                  <a:pt x="74688" y="33222"/>
                  <a:pt x="72122" y="22059"/>
                </a:cubicBezTo>
                <a:cubicBezTo>
                  <a:pt x="69544" y="10908"/>
                  <a:pt x="37820" y="0"/>
                  <a:pt x="37655" y="39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 rot="0" flipH="0" flipV="0">
            <a:off x="4683314" y="11208941"/>
            <a:ext cx="107378" cy="432891"/>
          </a:xfrm>
          <a:custGeom>
            <a:pathLst>
              <a:path w="107378" h="432891">
                <a:moveTo>
                  <a:pt x="0" y="17297"/>
                </a:moveTo>
                <a:cubicBezTo>
                  <a:pt x="0" y="17297"/>
                  <a:pt x="5410" y="130784"/>
                  <a:pt x="8254" y="145973"/>
                </a:cubicBezTo>
                <a:cubicBezTo>
                  <a:pt x="11125" y="161162"/>
                  <a:pt x="8064" y="236283"/>
                  <a:pt x="6045" y="264680"/>
                </a:cubicBezTo>
                <a:cubicBezTo>
                  <a:pt x="4013" y="293064"/>
                  <a:pt x="3187" y="346912"/>
                  <a:pt x="4444" y="367359"/>
                </a:cubicBezTo>
                <a:cubicBezTo>
                  <a:pt x="5689" y="387819"/>
                  <a:pt x="2641" y="428891"/>
                  <a:pt x="21285" y="430885"/>
                </a:cubicBezTo>
                <a:cubicBezTo>
                  <a:pt x="39928" y="432891"/>
                  <a:pt x="82727" y="410158"/>
                  <a:pt x="86575" y="388975"/>
                </a:cubicBezTo>
                <a:cubicBezTo>
                  <a:pt x="90423" y="367778"/>
                  <a:pt x="102107" y="247484"/>
                  <a:pt x="102527" y="224560"/>
                </a:cubicBezTo>
                <a:cubicBezTo>
                  <a:pt x="102933" y="201662"/>
                  <a:pt x="107378" y="101599"/>
                  <a:pt x="104749" y="91312"/>
                </a:cubicBezTo>
                <a:cubicBezTo>
                  <a:pt x="102107" y="81025"/>
                  <a:pt x="75184" y="15735"/>
                  <a:pt x="65697" y="9766"/>
                </a:cubicBezTo>
                <a:cubicBezTo>
                  <a:pt x="56197" y="3810"/>
                  <a:pt x="20142" y="0"/>
                  <a:pt x="13970" y="6287"/>
                </a:cubicBezTo>
                <a:cubicBezTo>
                  <a:pt x="7772" y="12573"/>
                  <a:pt x="0" y="17297"/>
                  <a:pt x="0" y="1729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8" name="Freeform 3638"/>
          <p:cNvSpPr/>
          <p:nvPr/>
        </p:nvSpPr>
        <p:spPr>
          <a:xfrm rot="0" flipH="0" flipV="0">
            <a:off x="4197411" y="11223985"/>
            <a:ext cx="500810" cy="414857"/>
          </a:xfrm>
          <a:custGeom>
            <a:pathLst>
              <a:path w="500810" h="414857">
                <a:moveTo>
                  <a:pt x="68414" y="94005"/>
                </a:moveTo>
                <a:cubicBezTo>
                  <a:pt x="68414" y="94005"/>
                  <a:pt x="38646" y="95719"/>
                  <a:pt x="35204" y="123913"/>
                </a:cubicBezTo>
                <a:cubicBezTo>
                  <a:pt x="31750" y="152107"/>
                  <a:pt x="29680" y="177151"/>
                  <a:pt x="23406" y="187769"/>
                </a:cubicBezTo>
                <a:cubicBezTo>
                  <a:pt x="17132" y="198373"/>
                  <a:pt x="0" y="234390"/>
                  <a:pt x="1041" y="255930"/>
                </a:cubicBezTo>
                <a:cubicBezTo>
                  <a:pt x="2095" y="277456"/>
                  <a:pt x="1955" y="310959"/>
                  <a:pt x="30695" y="318528"/>
                </a:cubicBezTo>
                <a:cubicBezTo>
                  <a:pt x="59436" y="326084"/>
                  <a:pt x="231227" y="349643"/>
                  <a:pt x="248334" y="355459"/>
                </a:cubicBezTo>
                <a:cubicBezTo>
                  <a:pt x="265441" y="361276"/>
                  <a:pt x="343648" y="384987"/>
                  <a:pt x="350607" y="389140"/>
                </a:cubicBezTo>
                <a:cubicBezTo>
                  <a:pt x="357567" y="393305"/>
                  <a:pt x="443432" y="414527"/>
                  <a:pt x="460501" y="414692"/>
                </a:cubicBezTo>
                <a:cubicBezTo>
                  <a:pt x="477569" y="414857"/>
                  <a:pt x="497140" y="410082"/>
                  <a:pt x="497140" y="410082"/>
                </a:cubicBezTo>
                <a:cubicBezTo>
                  <a:pt x="497140" y="410082"/>
                  <a:pt x="490536" y="279094"/>
                  <a:pt x="493140" y="249313"/>
                </a:cubicBezTo>
                <a:cubicBezTo>
                  <a:pt x="495743" y="219531"/>
                  <a:pt x="500810" y="111480"/>
                  <a:pt x="498283" y="92951"/>
                </a:cubicBezTo>
                <a:cubicBezTo>
                  <a:pt x="495743" y="74422"/>
                  <a:pt x="491120" y="15507"/>
                  <a:pt x="487298" y="8788"/>
                </a:cubicBezTo>
                <a:cubicBezTo>
                  <a:pt x="483500" y="2070"/>
                  <a:pt x="464311" y="0"/>
                  <a:pt x="429030" y="2807"/>
                </a:cubicBezTo>
                <a:cubicBezTo>
                  <a:pt x="393737" y="5626"/>
                  <a:pt x="278560" y="42240"/>
                  <a:pt x="246188" y="48540"/>
                </a:cubicBezTo>
                <a:cubicBezTo>
                  <a:pt x="213828" y="54851"/>
                  <a:pt x="166826" y="64338"/>
                  <a:pt x="152373" y="67894"/>
                </a:cubicBezTo>
                <a:cubicBezTo>
                  <a:pt x="137921" y="71463"/>
                  <a:pt x="68414" y="94005"/>
                  <a:pt x="68414" y="94005"/>
                </a:cubicBezTo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9" name="Freeform 3639"/>
          <p:cNvSpPr/>
          <p:nvPr/>
        </p:nvSpPr>
        <p:spPr>
          <a:xfrm rot="0" flipH="0" flipV="0">
            <a:off x="4680238" y="11211300"/>
            <a:ext cx="109511" cy="445070"/>
          </a:xfrm>
          <a:custGeom>
            <a:pathLst>
              <a:path w="109511" h="445070">
                <a:moveTo>
                  <a:pt x="38074" y="432536"/>
                </a:moveTo>
                <a:cubicBezTo>
                  <a:pt x="38074" y="432536"/>
                  <a:pt x="55587" y="445070"/>
                  <a:pt x="81482" y="393840"/>
                </a:cubicBezTo>
                <a:cubicBezTo>
                  <a:pt x="107377" y="342595"/>
                  <a:pt x="101472" y="317995"/>
                  <a:pt x="101320" y="293675"/>
                </a:cubicBezTo>
                <a:cubicBezTo>
                  <a:pt x="101167" y="269354"/>
                  <a:pt x="109511" y="147206"/>
                  <a:pt x="107504" y="114871"/>
                </a:cubicBezTo>
                <a:cubicBezTo>
                  <a:pt x="105523" y="82537"/>
                  <a:pt x="84848" y="28550"/>
                  <a:pt x="67550" y="14275"/>
                </a:cubicBezTo>
                <a:cubicBezTo>
                  <a:pt x="50278" y="0"/>
                  <a:pt x="32283" y="10541"/>
                  <a:pt x="16142" y="14275"/>
                </a:cubicBezTo>
                <a:cubicBezTo>
                  <a:pt x="0" y="17996"/>
                  <a:pt x="17399" y="30810"/>
                  <a:pt x="16142" y="77165"/>
                </a:cubicBezTo>
                <a:cubicBezTo>
                  <a:pt x="14897" y="123507"/>
                  <a:pt x="24841" y="214973"/>
                  <a:pt x="16142" y="241554"/>
                </a:cubicBezTo>
                <a:cubicBezTo>
                  <a:pt x="7455" y="268122"/>
                  <a:pt x="5232" y="328777"/>
                  <a:pt x="6045" y="358343"/>
                </a:cubicBezTo>
                <a:cubicBezTo>
                  <a:pt x="6832" y="387896"/>
                  <a:pt x="4648" y="420103"/>
                  <a:pt x="15672" y="427279"/>
                </a:cubicBezTo>
                <a:cubicBezTo>
                  <a:pt x="26695" y="434441"/>
                  <a:pt x="38074" y="432536"/>
                  <a:pt x="38074" y="43253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0" name="Freeform 3640"/>
          <p:cNvSpPr/>
          <p:nvPr/>
        </p:nvSpPr>
        <p:spPr>
          <a:xfrm rot="0" flipH="0" flipV="0">
            <a:off x="4051910" y="11286130"/>
            <a:ext cx="248335" cy="272591"/>
          </a:xfrm>
          <a:custGeom>
            <a:pathLst>
              <a:path w="248335" h="272591">
                <a:moveTo>
                  <a:pt x="0" y="232752"/>
                </a:moveTo>
                <a:cubicBezTo>
                  <a:pt x="0" y="232752"/>
                  <a:pt x="16192" y="223380"/>
                  <a:pt x="39293" y="197180"/>
                </a:cubicBezTo>
                <a:cubicBezTo>
                  <a:pt x="62395" y="170980"/>
                  <a:pt x="99783" y="104254"/>
                  <a:pt x="101879" y="85166"/>
                </a:cubicBezTo>
                <a:cubicBezTo>
                  <a:pt x="103987" y="66090"/>
                  <a:pt x="107162" y="0"/>
                  <a:pt x="107162" y="0"/>
                </a:cubicBezTo>
                <a:cubicBezTo>
                  <a:pt x="107162" y="0"/>
                  <a:pt x="164414" y="1828"/>
                  <a:pt x="191909" y="3543"/>
                </a:cubicBezTo>
                <a:cubicBezTo>
                  <a:pt x="219405" y="5270"/>
                  <a:pt x="248335" y="18034"/>
                  <a:pt x="248335" y="18034"/>
                </a:cubicBezTo>
                <a:cubicBezTo>
                  <a:pt x="248335" y="18034"/>
                  <a:pt x="183692" y="41300"/>
                  <a:pt x="180454" y="56184"/>
                </a:cubicBezTo>
                <a:cubicBezTo>
                  <a:pt x="177215" y="71056"/>
                  <a:pt x="169798" y="109702"/>
                  <a:pt x="163576" y="126682"/>
                </a:cubicBezTo>
                <a:cubicBezTo>
                  <a:pt x="157353" y="143662"/>
                  <a:pt x="147154" y="170116"/>
                  <a:pt x="143560" y="194132"/>
                </a:cubicBezTo>
                <a:cubicBezTo>
                  <a:pt x="139966" y="218148"/>
                  <a:pt x="151295" y="244728"/>
                  <a:pt x="152463" y="254100"/>
                </a:cubicBezTo>
                <a:cubicBezTo>
                  <a:pt x="153631" y="263447"/>
                  <a:pt x="128104" y="272591"/>
                  <a:pt x="91833" y="269569"/>
                </a:cubicBezTo>
                <a:cubicBezTo>
                  <a:pt x="55562" y="266559"/>
                  <a:pt x="34429" y="260793"/>
                  <a:pt x="23901" y="257466"/>
                </a:cubicBezTo>
                <a:cubicBezTo>
                  <a:pt x="13360" y="254151"/>
                  <a:pt x="0" y="232752"/>
                  <a:pt x="0" y="23275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1" name="Freeform 3641"/>
          <p:cNvSpPr/>
          <p:nvPr/>
        </p:nvSpPr>
        <p:spPr>
          <a:xfrm rot="0" flipH="0" flipV="0">
            <a:off x="3595194" y="11147900"/>
            <a:ext cx="567562" cy="367613"/>
          </a:xfrm>
          <a:custGeom>
            <a:pathLst>
              <a:path w="567562" h="367613">
                <a:moveTo>
                  <a:pt x="0" y="280085"/>
                </a:moveTo>
                <a:cubicBezTo>
                  <a:pt x="0" y="280085"/>
                  <a:pt x="19900" y="232118"/>
                  <a:pt x="43484" y="199567"/>
                </a:cubicBezTo>
                <a:cubicBezTo>
                  <a:pt x="67056" y="167017"/>
                  <a:pt x="155282" y="60769"/>
                  <a:pt x="176822" y="42608"/>
                </a:cubicBezTo>
                <a:cubicBezTo>
                  <a:pt x="198361" y="24422"/>
                  <a:pt x="242227" y="0"/>
                  <a:pt x="242227" y="0"/>
                </a:cubicBezTo>
                <a:cubicBezTo>
                  <a:pt x="242227" y="0"/>
                  <a:pt x="348170" y="48819"/>
                  <a:pt x="383540" y="59956"/>
                </a:cubicBezTo>
                <a:cubicBezTo>
                  <a:pt x="418909" y="71107"/>
                  <a:pt x="561517" y="132994"/>
                  <a:pt x="561517" y="132994"/>
                </a:cubicBezTo>
                <a:cubicBezTo>
                  <a:pt x="561517" y="132994"/>
                  <a:pt x="567562" y="197485"/>
                  <a:pt x="548119" y="244830"/>
                </a:cubicBezTo>
                <a:cubicBezTo>
                  <a:pt x="528675" y="292162"/>
                  <a:pt x="466648" y="367613"/>
                  <a:pt x="466648" y="367613"/>
                </a:cubicBezTo>
                <a:cubicBezTo>
                  <a:pt x="466648" y="367613"/>
                  <a:pt x="344766" y="355548"/>
                  <a:pt x="289255" y="347191"/>
                </a:cubicBezTo>
                <a:cubicBezTo>
                  <a:pt x="233756" y="338835"/>
                  <a:pt x="105333" y="302894"/>
                  <a:pt x="77990" y="296747"/>
                </a:cubicBezTo>
                <a:cubicBezTo>
                  <a:pt x="50634" y="290625"/>
                  <a:pt x="0" y="280085"/>
                  <a:pt x="0" y="280085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2" name="Freeform 3642"/>
          <p:cNvSpPr/>
          <p:nvPr/>
        </p:nvSpPr>
        <p:spPr>
          <a:xfrm rot="0" flipH="0" flipV="0">
            <a:off x="3372000" y="11358261"/>
            <a:ext cx="78168" cy="132041"/>
          </a:xfrm>
          <a:custGeom>
            <a:pathLst>
              <a:path w="78168" h="132041">
                <a:moveTo>
                  <a:pt x="2654" y="0"/>
                </a:moveTo>
                <a:cubicBezTo>
                  <a:pt x="2654" y="0"/>
                  <a:pt x="8203" y="70281"/>
                  <a:pt x="6464" y="83756"/>
                </a:cubicBezTo>
                <a:cubicBezTo>
                  <a:pt x="4724" y="97205"/>
                  <a:pt x="0" y="132041"/>
                  <a:pt x="4749" y="126961"/>
                </a:cubicBezTo>
                <a:cubicBezTo>
                  <a:pt x="9512" y="121894"/>
                  <a:pt x="78168" y="101650"/>
                  <a:pt x="78168" y="101650"/>
                </a:cubicBezTo>
                <a:cubicBezTo>
                  <a:pt x="78168" y="101650"/>
                  <a:pt x="32117" y="72021"/>
                  <a:pt x="30759" y="51828"/>
                </a:cubicBezTo>
                <a:cubicBezTo>
                  <a:pt x="29387" y="31635"/>
                  <a:pt x="33222" y="21932"/>
                  <a:pt x="33896" y="14617"/>
                </a:cubicBezTo>
                <a:cubicBezTo>
                  <a:pt x="34569" y="7327"/>
                  <a:pt x="2654" y="0"/>
                  <a:pt x="2654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3" name="Freeform 3643"/>
          <p:cNvSpPr/>
          <p:nvPr/>
        </p:nvSpPr>
        <p:spPr>
          <a:xfrm rot="0" flipH="0" flipV="0">
            <a:off x="2599457" y="11065981"/>
            <a:ext cx="235089" cy="442328"/>
          </a:xfrm>
          <a:custGeom>
            <a:pathLst>
              <a:path w="235089" h="442328">
                <a:moveTo>
                  <a:pt x="119646" y="433146"/>
                </a:moveTo>
                <a:cubicBezTo>
                  <a:pt x="119646" y="433146"/>
                  <a:pt x="85737" y="343015"/>
                  <a:pt x="90729" y="299885"/>
                </a:cubicBezTo>
                <a:cubicBezTo>
                  <a:pt x="95707" y="256743"/>
                  <a:pt x="120242" y="179058"/>
                  <a:pt x="130212" y="160897"/>
                </a:cubicBezTo>
                <a:cubicBezTo>
                  <a:pt x="140169" y="142723"/>
                  <a:pt x="196087" y="72479"/>
                  <a:pt x="202246" y="66663"/>
                </a:cubicBezTo>
                <a:cubicBezTo>
                  <a:pt x="208406" y="60846"/>
                  <a:pt x="235089" y="50991"/>
                  <a:pt x="235089" y="50991"/>
                </a:cubicBezTo>
                <a:lnTo>
                  <a:pt x="135292" y="0"/>
                </a:lnTo>
                <a:lnTo>
                  <a:pt x="87973" y="53556"/>
                </a:lnTo>
                <a:cubicBezTo>
                  <a:pt x="87973" y="53556"/>
                  <a:pt x="27432" y="158204"/>
                  <a:pt x="18859" y="200089"/>
                </a:cubicBezTo>
                <a:cubicBezTo>
                  <a:pt x="10300" y="241999"/>
                  <a:pt x="0" y="303645"/>
                  <a:pt x="2502" y="321031"/>
                </a:cubicBezTo>
                <a:cubicBezTo>
                  <a:pt x="5016" y="338417"/>
                  <a:pt x="7137" y="374815"/>
                  <a:pt x="26111" y="395593"/>
                </a:cubicBezTo>
                <a:cubicBezTo>
                  <a:pt x="45072" y="416344"/>
                  <a:pt x="54051" y="434276"/>
                  <a:pt x="73774" y="438289"/>
                </a:cubicBezTo>
                <a:cubicBezTo>
                  <a:pt x="93497" y="442328"/>
                  <a:pt x="119646" y="433146"/>
                  <a:pt x="119646" y="43314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4" name="Freeform 3644"/>
          <p:cNvSpPr/>
          <p:nvPr/>
        </p:nvSpPr>
        <p:spPr>
          <a:xfrm rot="0" flipH="0" flipV="0">
            <a:off x="4005204" y="9253390"/>
            <a:ext cx="469505" cy="1469237"/>
          </a:xfrm>
          <a:custGeom>
            <a:pathLst>
              <a:path w="469505" h="1469237">
                <a:moveTo>
                  <a:pt x="144957" y="0"/>
                </a:moveTo>
                <a:lnTo>
                  <a:pt x="469505" y="93383"/>
                </a:lnTo>
                <a:cubicBezTo>
                  <a:pt x="469505" y="93383"/>
                  <a:pt x="447674" y="211366"/>
                  <a:pt x="443013" y="238899"/>
                </a:cubicBezTo>
                <a:cubicBezTo>
                  <a:pt x="438339" y="266420"/>
                  <a:pt x="378408" y="534619"/>
                  <a:pt x="370356" y="577253"/>
                </a:cubicBezTo>
                <a:cubicBezTo>
                  <a:pt x="362292" y="619861"/>
                  <a:pt x="353884" y="666750"/>
                  <a:pt x="351573" y="686727"/>
                </a:cubicBezTo>
                <a:cubicBezTo>
                  <a:pt x="349236" y="706678"/>
                  <a:pt x="280059" y="999070"/>
                  <a:pt x="261796" y="1053693"/>
                </a:cubicBezTo>
                <a:cubicBezTo>
                  <a:pt x="243534" y="1108328"/>
                  <a:pt x="160501" y="1267269"/>
                  <a:pt x="158114" y="1284173"/>
                </a:cubicBezTo>
                <a:cubicBezTo>
                  <a:pt x="155739" y="1301076"/>
                  <a:pt x="136258" y="1373911"/>
                  <a:pt x="129921" y="1403324"/>
                </a:cubicBezTo>
                <a:cubicBezTo>
                  <a:pt x="123596" y="1432737"/>
                  <a:pt x="115709" y="1469237"/>
                  <a:pt x="115709" y="1469237"/>
                </a:cubicBezTo>
                <a:cubicBezTo>
                  <a:pt x="115709" y="1469237"/>
                  <a:pt x="101181" y="1466075"/>
                  <a:pt x="67449" y="1460182"/>
                </a:cubicBezTo>
                <a:cubicBezTo>
                  <a:pt x="33731" y="1454302"/>
                  <a:pt x="0" y="1445679"/>
                  <a:pt x="0" y="1445679"/>
                </a:cubicBezTo>
                <a:cubicBezTo>
                  <a:pt x="0" y="1445679"/>
                  <a:pt x="11353" y="1369529"/>
                  <a:pt x="26149" y="1315948"/>
                </a:cubicBezTo>
                <a:cubicBezTo>
                  <a:pt x="40932" y="1262367"/>
                  <a:pt x="67157" y="1144333"/>
                  <a:pt x="67157" y="1144333"/>
                </a:cubicBezTo>
                <a:cubicBezTo>
                  <a:pt x="67157" y="1144333"/>
                  <a:pt x="104825" y="847178"/>
                  <a:pt x="119431" y="775030"/>
                </a:cubicBezTo>
                <a:cubicBezTo>
                  <a:pt x="134035" y="702881"/>
                  <a:pt x="161301" y="589127"/>
                  <a:pt x="161682" y="578802"/>
                </a:cubicBezTo>
                <a:cubicBezTo>
                  <a:pt x="162063" y="568451"/>
                  <a:pt x="157364" y="302755"/>
                  <a:pt x="155815" y="241211"/>
                </a:cubicBezTo>
                <a:cubicBezTo>
                  <a:pt x="154278" y="179654"/>
                  <a:pt x="144957" y="0"/>
                  <a:pt x="14495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5" name="Freeform 3645"/>
          <p:cNvSpPr/>
          <p:nvPr/>
        </p:nvSpPr>
        <p:spPr>
          <a:xfrm rot="0" flipH="0" flipV="0">
            <a:off x="3565180" y="9846279"/>
            <a:ext cx="915377" cy="674267"/>
          </a:xfrm>
          <a:custGeom>
            <a:pathLst>
              <a:path w="915377" h="674267">
                <a:moveTo>
                  <a:pt x="0" y="609574"/>
                </a:moveTo>
                <a:cubicBezTo>
                  <a:pt x="0" y="609574"/>
                  <a:pt x="4572" y="587540"/>
                  <a:pt x="18910" y="527710"/>
                </a:cubicBezTo>
                <a:cubicBezTo>
                  <a:pt x="33261" y="467868"/>
                  <a:pt x="53314" y="380517"/>
                  <a:pt x="65341" y="348170"/>
                </a:cubicBezTo>
                <a:cubicBezTo>
                  <a:pt x="77330" y="315836"/>
                  <a:pt x="126644" y="157086"/>
                  <a:pt x="132473" y="144653"/>
                </a:cubicBezTo>
                <a:cubicBezTo>
                  <a:pt x="138303" y="132207"/>
                  <a:pt x="181698" y="20574"/>
                  <a:pt x="181698" y="20574"/>
                </a:cubicBezTo>
                <a:cubicBezTo>
                  <a:pt x="181698" y="20574"/>
                  <a:pt x="139954" y="2349"/>
                  <a:pt x="371957" y="1181"/>
                </a:cubicBezTo>
                <a:cubicBezTo>
                  <a:pt x="603961" y="0"/>
                  <a:pt x="733729" y="19291"/>
                  <a:pt x="748169" y="22136"/>
                </a:cubicBezTo>
                <a:cubicBezTo>
                  <a:pt x="762609" y="24981"/>
                  <a:pt x="860742" y="30251"/>
                  <a:pt x="880351" y="42304"/>
                </a:cubicBezTo>
                <a:cubicBezTo>
                  <a:pt x="899947" y="54356"/>
                  <a:pt x="915377" y="98831"/>
                  <a:pt x="901788" y="128372"/>
                </a:cubicBezTo>
                <a:cubicBezTo>
                  <a:pt x="888212" y="157924"/>
                  <a:pt x="839508" y="278117"/>
                  <a:pt x="831900" y="290360"/>
                </a:cubicBezTo>
                <a:cubicBezTo>
                  <a:pt x="824306" y="302615"/>
                  <a:pt x="679615" y="608533"/>
                  <a:pt x="666013" y="626338"/>
                </a:cubicBezTo>
                <a:cubicBezTo>
                  <a:pt x="652437" y="644156"/>
                  <a:pt x="631634" y="672959"/>
                  <a:pt x="597598" y="673620"/>
                </a:cubicBezTo>
                <a:cubicBezTo>
                  <a:pt x="563562" y="674267"/>
                  <a:pt x="356374" y="665238"/>
                  <a:pt x="356374" y="665238"/>
                </a:cubicBezTo>
                <a:cubicBezTo>
                  <a:pt x="356374" y="665238"/>
                  <a:pt x="193243" y="671194"/>
                  <a:pt x="173113" y="664641"/>
                </a:cubicBezTo>
                <a:cubicBezTo>
                  <a:pt x="152984" y="658100"/>
                  <a:pt x="45161" y="656995"/>
                  <a:pt x="36258" y="656449"/>
                </a:cubicBezTo>
                <a:cubicBezTo>
                  <a:pt x="27381" y="655890"/>
                  <a:pt x="126" y="632967"/>
                  <a:pt x="126" y="632967"/>
                </a:cubicBezTo>
                <a:close/>
              </a:path>
            </a:pathLst>
          </a:custGeom>
          <a:solidFill>
            <a:srgbClr val="E3E8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6" name="Freeform 3646"/>
          <p:cNvSpPr/>
          <p:nvPr/>
        </p:nvSpPr>
        <p:spPr>
          <a:xfrm rot="0" flipH="0" flipV="0">
            <a:off x="3150588" y="10076080"/>
            <a:ext cx="512291" cy="476834"/>
          </a:xfrm>
          <a:custGeom>
            <a:pathLst>
              <a:path w="512291" h="476834">
                <a:moveTo>
                  <a:pt x="43154" y="476834"/>
                </a:moveTo>
                <a:cubicBezTo>
                  <a:pt x="43154" y="476834"/>
                  <a:pt x="12382" y="445605"/>
                  <a:pt x="8572" y="399504"/>
                </a:cubicBezTo>
                <a:cubicBezTo>
                  <a:pt x="4788" y="353403"/>
                  <a:pt x="0" y="290843"/>
                  <a:pt x="10579" y="262979"/>
                </a:cubicBezTo>
                <a:cubicBezTo>
                  <a:pt x="21158" y="235103"/>
                  <a:pt x="73341" y="152591"/>
                  <a:pt x="88150" y="137211"/>
                </a:cubicBezTo>
                <a:cubicBezTo>
                  <a:pt x="102958" y="121831"/>
                  <a:pt x="174751" y="74321"/>
                  <a:pt x="174751" y="74321"/>
                </a:cubicBezTo>
                <a:lnTo>
                  <a:pt x="214413" y="60643"/>
                </a:lnTo>
                <a:cubicBezTo>
                  <a:pt x="214413" y="60643"/>
                  <a:pt x="291908" y="68695"/>
                  <a:pt x="347192" y="46178"/>
                </a:cubicBezTo>
                <a:cubicBezTo>
                  <a:pt x="402500" y="23648"/>
                  <a:pt x="512291" y="0"/>
                  <a:pt x="512291" y="0"/>
                </a:cubicBezTo>
                <a:lnTo>
                  <a:pt x="412838" y="356654"/>
                </a:lnTo>
                <a:cubicBezTo>
                  <a:pt x="412838" y="356654"/>
                  <a:pt x="384326" y="371259"/>
                  <a:pt x="362901" y="375870"/>
                </a:cubicBezTo>
                <a:cubicBezTo>
                  <a:pt x="341451" y="380467"/>
                  <a:pt x="212064" y="445275"/>
                  <a:pt x="177011" y="456299"/>
                </a:cubicBezTo>
                <a:cubicBezTo>
                  <a:pt x="141972" y="467309"/>
                  <a:pt x="43154" y="476834"/>
                  <a:pt x="43154" y="476834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7" name="Freeform 3647"/>
          <p:cNvSpPr/>
          <p:nvPr/>
        </p:nvSpPr>
        <p:spPr>
          <a:xfrm rot="0" flipH="0" flipV="0">
            <a:off x="3978535" y="10116091"/>
            <a:ext cx="1289518" cy="429120"/>
          </a:xfrm>
          <a:custGeom>
            <a:pathLst>
              <a:path w="1289518" h="429120">
                <a:moveTo>
                  <a:pt x="778509" y="429120"/>
                </a:moveTo>
                <a:cubicBezTo>
                  <a:pt x="778509" y="429120"/>
                  <a:pt x="834452" y="396799"/>
                  <a:pt x="870482" y="375730"/>
                </a:cubicBezTo>
                <a:cubicBezTo>
                  <a:pt x="906512" y="354660"/>
                  <a:pt x="971320" y="308356"/>
                  <a:pt x="996720" y="301041"/>
                </a:cubicBezTo>
                <a:cubicBezTo>
                  <a:pt x="1022120" y="293726"/>
                  <a:pt x="1074431" y="273926"/>
                  <a:pt x="1106753" y="272517"/>
                </a:cubicBezTo>
                <a:cubicBezTo>
                  <a:pt x="1139074" y="271094"/>
                  <a:pt x="1203679" y="281978"/>
                  <a:pt x="1220430" y="295580"/>
                </a:cubicBezTo>
                <a:cubicBezTo>
                  <a:pt x="1237194" y="309182"/>
                  <a:pt x="1289518" y="334226"/>
                  <a:pt x="1289518" y="334226"/>
                </a:cubicBezTo>
                <a:cubicBezTo>
                  <a:pt x="1289518" y="334226"/>
                  <a:pt x="1274977" y="288303"/>
                  <a:pt x="1254733" y="266027"/>
                </a:cubicBezTo>
                <a:cubicBezTo>
                  <a:pt x="1234502" y="243764"/>
                  <a:pt x="1150631" y="166586"/>
                  <a:pt x="1137906" y="163271"/>
                </a:cubicBezTo>
                <a:cubicBezTo>
                  <a:pt x="1125180" y="159982"/>
                  <a:pt x="1089201" y="156020"/>
                  <a:pt x="1089201" y="156020"/>
                </a:cubicBezTo>
                <a:cubicBezTo>
                  <a:pt x="1089201" y="156020"/>
                  <a:pt x="876489" y="183134"/>
                  <a:pt x="825867" y="177597"/>
                </a:cubicBezTo>
                <a:cubicBezTo>
                  <a:pt x="775233" y="172073"/>
                  <a:pt x="600621" y="172619"/>
                  <a:pt x="579094" y="173254"/>
                </a:cubicBezTo>
                <a:cubicBezTo>
                  <a:pt x="557568" y="173876"/>
                  <a:pt x="464807" y="160884"/>
                  <a:pt x="464807" y="160884"/>
                </a:cubicBezTo>
                <a:cubicBezTo>
                  <a:pt x="464807" y="160884"/>
                  <a:pt x="465683" y="116040"/>
                  <a:pt x="465455" y="102057"/>
                </a:cubicBezTo>
                <a:cubicBezTo>
                  <a:pt x="465226" y="88075"/>
                  <a:pt x="442163" y="53200"/>
                  <a:pt x="414972" y="35395"/>
                </a:cubicBezTo>
                <a:cubicBezTo>
                  <a:pt x="387781" y="17590"/>
                  <a:pt x="258902" y="0"/>
                  <a:pt x="221399" y="2870"/>
                </a:cubicBezTo>
                <a:cubicBezTo>
                  <a:pt x="183896" y="5741"/>
                  <a:pt x="114515" y="8585"/>
                  <a:pt x="103022" y="23305"/>
                </a:cubicBezTo>
                <a:cubicBezTo>
                  <a:pt x="91554" y="38011"/>
                  <a:pt x="100698" y="51410"/>
                  <a:pt x="108178" y="56769"/>
                </a:cubicBezTo>
                <a:cubicBezTo>
                  <a:pt x="115671" y="62129"/>
                  <a:pt x="111112" y="70130"/>
                  <a:pt x="97447" y="75514"/>
                </a:cubicBezTo>
                <a:cubicBezTo>
                  <a:pt x="83794" y="80925"/>
                  <a:pt x="8788" y="109347"/>
                  <a:pt x="52006" y="126594"/>
                </a:cubicBezTo>
                <a:cubicBezTo>
                  <a:pt x="95224" y="143840"/>
                  <a:pt x="154279" y="141783"/>
                  <a:pt x="154279" y="141783"/>
                </a:cubicBezTo>
                <a:cubicBezTo>
                  <a:pt x="154279" y="141783"/>
                  <a:pt x="77101" y="162281"/>
                  <a:pt x="58788" y="171666"/>
                </a:cubicBezTo>
                <a:cubicBezTo>
                  <a:pt x="40487" y="181026"/>
                  <a:pt x="0" y="224117"/>
                  <a:pt x="50266" y="223825"/>
                </a:cubicBezTo>
                <a:cubicBezTo>
                  <a:pt x="100533" y="223533"/>
                  <a:pt x="167055" y="205778"/>
                  <a:pt x="181825" y="207505"/>
                </a:cubicBezTo>
                <a:cubicBezTo>
                  <a:pt x="196570" y="209233"/>
                  <a:pt x="213868" y="211785"/>
                  <a:pt x="213868" y="211785"/>
                </a:cubicBezTo>
                <a:cubicBezTo>
                  <a:pt x="213868" y="211785"/>
                  <a:pt x="158686" y="235890"/>
                  <a:pt x="144932" y="243396"/>
                </a:cubicBezTo>
                <a:cubicBezTo>
                  <a:pt x="131178" y="250901"/>
                  <a:pt x="104622" y="268516"/>
                  <a:pt x="113817" y="276251"/>
                </a:cubicBezTo>
                <a:cubicBezTo>
                  <a:pt x="123012" y="283998"/>
                  <a:pt x="146316" y="286906"/>
                  <a:pt x="170218" y="280746"/>
                </a:cubicBezTo>
                <a:cubicBezTo>
                  <a:pt x="194106" y="274600"/>
                  <a:pt x="243878" y="269050"/>
                  <a:pt x="258432" y="270396"/>
                </a:cubicBezTo>
                <a:cubicBezTo>
                  <a:pt x="272973" y="271729"/>
                  <a:pt x="293839" y="281039"/>
                  <a:pt x="293839" y="281039"/>
                </a:cubicBezTo>
                <a:lnTo>
                  <a:pt x="253326" y="350050"/>
                </a:lnTo>
                <a:cubicBezTo>
                  <a:pt x="253326" y="350050"/>
                  <a:pt x="270014" y="394005"/>
                  <a:pt x="295338" y="403441"/>
                </a:cubicBezTo>
                <a:cubicBezTo>
                  <a:pt x="320675" y="412877"/>
                  <a:pt x="386537" y="420916"/>
                  <a:pt x="414693" y="417894"/>
                </a:cubicBezTo>
                <a:cubicBezTo>
                  <a:pt x="442836" y="414871"/>
                  <a:pt x="534720" y="404432"/>
                  <a:pt x="534720" y="404432"/>
                </a:cubicBezTo>
                <a:cubicBezTo>
                  <a:pt x="534720" y="404432"/>
                  <a:pt x="606120" y="419469"/>
                  <a:pt x="646518" y="422618"/>
                </a:cubicBezTo>
                <a:cubicBezTo>
                  <a:pt x="686917" y="425780"/>
                  <a:pt x="778509" y="429120"/>
                  <a:pt x="778509" y="429120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8" name="Freeform 3648"/>
          <p:cNvSpPr/>
          <p:nvPr/>
        </p:nvSpPr>
        <p:spPr>
          <a:xfrm rot="0" flipH="0" flipV="0">
            <a:off x="4027030" y="8100443"/>
            <a:ext cx="824102" cy="1279893"/>
          </a:xfrm>
          <a:custGeom>
            <a:pathLst>
              <a:path w="824102" h="1279893">
                <a:moveTo>
                  <a:pt x="255638" y="94234"/>
                </a:moveTo>
                <a:cubicBezTo>
                  <a:pt x="255638" y="94234"/>
                  <a:pt x="238074" y="104241"/>
                  <a:pt x="238024" y="139598"/>
                </a:cubicBezTo>
                <a:cubicBezTo>
                  <a:pt x="237973" y="174967"/>
                  <a:pt x="224244" y="193865"/>
                  <a:pt x="205727" y="195922"/>
                </a:cubicBezTo>
                <a:cubicBezTo>
                  <a:pt x="187211" y="197980"/>
                  <a:pt x="156871" y="210146"/>
                  <a:pt x="156871" y="210146"/>
                </a:cubicBezTo>
                <a:cubicBezTo>
                  <a:pt x="156871" y="210146"/>
                  <a:pt x="159055" y="244602"/>
                  <a:pt x="154877" y="265709"/>
                </a:cubicBezTo>
                <a:cubicBezTo>
                  <a:pt x="150724" y="286829"/>
                  <a:pt x="134557" y="375208"/>
                  <a:pt x="134557" y="375208"/>
                </a:cubicBezTo>
                <a:cubicBezTo>
                  <a:pt x="134557" y="375208"/>
                  <a:pt x="129413" y="315137"/>
                  <a:pt x="106350" y="314464"/>
                </a:cubicBezTo>
                <a:cubicBezTo>
                  <a:pt x="83300" y="313804"/>
                  <a:pt x="39510" y="312407"/>
                  <a:pt x="20549" y="388454"/>
                </a:cubicBezTo>
                <a:cubicBezTo>
                  <a:pt x="1588" y="464515"/>
                  <a:pt x="0" y="525348"/>
                  <a:pt x="16663" y="553643"/>
                </a:cubicBezTo>
                <a:cubicBezTo>
                  <a:pt x="33312" y="581926"/>
                  <a:pt x="49479" y="600151"/>
                  <a:pt x="65202" y="598576"/>
                </a:cubicBezTo>
                <a:cubicBezTo>
                  <a:pt x="80912" y="596988"/>
                  <a:pt x="92050" y="587222"/>
                  <a:pt x="92050" y="587222"/>
                </a:cubicBezTo>
                <a:cubicBezTo>
                  <a:pt x="92050" y="587222"/>
                  <a:pt x="89497" y="617118"/>
                  <a:pt x="99492" y="652081"/>
                </a:cubicBezTo>
                <a:cubicBezTo>
                  <a:pt x="109474" y="687057"/>
                  <a:pt x="124562" y="745032"/>
                  <a:pt x="124562" y="745032"/>
                </a:cubicBezTo>
                <a:cubicBezTo>
                  <a:pt x="124562" y="745032"/>
                  <a:pt x="118555" y="835380"/>
                  <a:pt x="117196" y="846099"/>
                </a:cubicBezTo>
                <a:cubicBezTo>
                  <a:pt x="115824" y="856805"/>
                  <a:pt x="106921" y="912698"/>
                  <a:pt x="104331" y="926541"/>
                </a:cubicBezTo>
                <a:cubicBezTo>
                  <a:pt x="101727" y="940384"/>
                  <a:pt x="102476" y="1001496"/>
                  <a:pt x="104407" y="1031494"/>
                </a:cubicBezTo>
                <a:cubicBezTo>
                  <a:pt x="106312" y="1061491"/>
                  <a:pt x="138062" y="1210183"/>
                  <a:pt x="138062" y="1210183"/>
                </a:cubicBezTo>
                <a:cubicBezTo>
                  <a:pt x="138062" y="1210183"/>
                  <a:pt x="192405" y="1279893"/>
                  <a:pt x="269608" y="1278889"/>
                </a:cubicBezTo>
                <a:cubicBezTo>
                  <a:pt x="346811" y="1277873"/>
                  <a:pt x="420115" y="1258481"/>
                  <a:pt x="420115" y="1258481"/>
                </a:cubicBezTo>
                <a:lnTo>
                  <a:pt x="445922" y="1236929"/>
                </a:lnTo>
                <a:cubicBezTo>
                  <a:pt x="445922" y="1236929"/>
                  <a:pt x="514692" y="1046378"/>
                  <a:pt x="520572" y="1013752"/>
                </a:cubicBezTo>
                <a:cubicBezTo>
                  <a:pt x="526452" y="981138"/>
                  <a:pt x="570458" y="829741"/>
                  <a:pt x="570458" y="829741"/>
                </a:cubicBezTo>
                <a:cubicBezTo>
                  <a:pt x="570458" y="829741"/>
                  <a:pt x="597267" y="803643"/>
                  <a:pt x="617105" y="773290"/>
                </a:cubicBezTo>
                <a:cubicBezTo>
                  <a:pt x="636942" y="742950"/>
                  <a:pt x="651662" y="712939"/>
                  <a:pt x="653198" y="706424"/>
                </a:cubicBezTo>
                <a:cubicBezTo>
                  <a:pt x="654735" y="699896"/>
                  <a:pt x="685151" y="702043"/>
                  <a:pt x="713003" y="688060"/>
                </a:cubicBezTo>
                <a:cubicBezTo>
                  <a:pt x="740828" y="674065"/>
                  <a:pt x="780503" y="622287"/>
                  <a:pt x="798829" y="578154"/>
                </a:cubicBezTo>
                <a:cubicBezTo>
                  <a:pt x="817168" y="534022"/>
                  <a:pt x="824102" y="463207"/>
                  <a:pt x="816038" y="450113"/>
                </a:cubicBezTo>
                <a:cubicBezTo>
                  <a:pt x="807986" y="437019"/>
                  <a:pt x="786967" y="436168"/>
                  <a:pt x="771651" y="438315"/>
                </a:cubicBezTo>
                <a:cubicBezTo>
                  <a:pt x="756335" y="440461"/>
                  <a:pt x="710259" y="480580"/>
                  <a:pt x="710259" y="480580"/>
                </a:cubicBezTo>
                <a:lnTo>
                  <a:pt x="719848" y="418122"/>
                </a:lnTo>
                <a:cubicBezTo>
                  <a:pt x="719848" y="418122"/>
                  <a:pt x="714971" y="428345"/>
                  <a:pt x="685431" y="415455"/>
                </a:cubicBezTo>
                <a:cubicBezTo>
                  <a:pt x="655891" y="402577"/>
                  <a:pt x="636726" y="387464"/>
                  <a:pt x="640854" y="366039"/>
                </a:cubicBezTo>
                <a:cubicBezTo>
                  <a:pt x="644981" y="344614"/>
                  <a:pt x="646353" y="315683"/>
                  <a:pt x="646353" y="315683"/>
                </a:cubicBezTo>
                <a:cubicBezTo>
                  <a:pt x="646353" y="315683"/>
                  <a:pt x="621105" y="325729"/>
                  <a:pt x="592721" y="321868"/>
                </a:cubicBezTo>
                <a:cubicBezTo>
                  <a:pt x="564336" y="318020"/>
                  <a:pt x="493115" y="299034"/>
                  <a:pt x="484479" y="270941"/>
                </a:cubicBezTo>
                <a:cubicBezTo>
                  <a:pt x="475830" y="242836"/>
                  <a:pt x="461060" y="192531"/>
                  <a:pt x="451916" y="155041"/>
                </a:cubicBezTo>
                <a:cubicBezTo>
                  <a:pt x="442772" y="117551"/>
                  <a:pt x="431240" y="72009"/>
                  <a:pt x="427938" y="61723"/>
                </a:cubicBezTo>
                <a:cubicBezTo>
                  <a:pt x="424649" y="51436"/>
                  <a:pt x="412711" y="0"/>
                  <a:pt x="368299" y="13196"/>
                </a:cubicBezTo>
                <a:cubicBezTo>
                  <a:pt x="323875" y="26378"/>
                  <a:pt x="300519" y="43358"/>
                  <a:pt x="288200" y="55919"/>
                </a:cubicBezTo>
                <a:cubicBezTo>
                  <a:pt x="275894" y="68504"/>
                  <a:pt x="255638" y="94234"/>
                  <a:pt x="255638" y="94234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9" name="Freeform 3649"/>
          <p:cNvSpPr/>
          <p:nvPr/>
        </p:nvSpPr>
        <p:spPr>
          <a:xfrm rot="0" flipH="0" flipV="0">
            <a:off x="4286606" y="8755350"/>
            <a:ext cx="213677" cy="110985"/>
          </a:xfrm>
          <a:custGeom>
            <a:pathLst>
              <a:path w="213677" h="110985">
                <a:moveTo>
                  <a:pt x="787" y="0"/>
                </a:moveTo>
                <a:cubicBezTo>
                  <a:pt x="787" y="0"/>
                  <a:pt x="0" y="59842"/>
                  <a:pt x="45110" y="85420"/>
                </a:cubicBezTo>
                <a:cubicBezTo>
                  <a:pt x="90245" y="110985"/>
                  <a:pt x="121881" y="110083"/>
                  <a:pt x="148284" y="102095"/>
                </a:cubicBezTo>
                <a:cubicBezTo>
                  <a:pt x="174675" y="94094"/>
                  <a:pt x="213677" y="45669"/>
                  <a:pt x="213677" y="45669"/>
                </a:cubicBezTo>
                <a:cubicBezTo>
                  <a:pt x="213677" y="45669"/>
                  <a:pt x="168604" y="33769"/>
                  <a:pt x="161505" y="33870"/>
                </a:cubicBezTo>
                <a:cubicBezTo>
                  <a:pt x="154418" y="33985"/>
                  <a:pt x="63423" y="12623"/>
                  <a:pt x="48132" y="11645"/>
                </a:cubicBezTo>
                <a:cubicBezTo>
                  <a:pt x="32829" y="10680"/>
                  <a:pt x="787" y="0"/>
                  <a:pt x="787" y="0"/>
                </a:cubicBezTo>
              </a:path>
            </a:pathLst>
          </a:custGeom>
          <a:solidFill>
            <a:srgbClr val="ED9AB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0" name="Freeform 3650"/>
          <p:cNvSpPr/>
          <p:nvPr/>
        </p:nvSpPr>
        <p:spPr>
          <a:xfrm rot="0" flipH="0" flipV="0">
            <a:off x="4308464" y="8766369"/>
            <a:ext cx="183883" cy="61188"/>
          </a:xfrm>
          <a:custGeom>
            <a:pathLst>
              <a:path w="183883" h="61188">
                <a:moveTo>
                  <a:pt x="0" y="2921"/>
                </a:moveTo>
                <a:cubicBezTo>
                  <a:pt x="0" y="2921"/>
                  <a:pt x="3848" y="35610"/>
                  <a:pt x="24295" y="39751"/>
                </a:cubicBezTo>
                <a:cubicBezTo>
                  <a:pt x="44742" y="43903"/>
                  <a:pt x="105727" y="58191"/>
                  <a:pt x="130289" y="56108"/>
                </a:cubicBezTo>
                <a:cubicBezTo>
                  <a:pt x="154838" y="54038"/>
                  <a:pt x="163347" y="61188"/>
                  <a:pt x="173621" y="49174"/>
                </a:cubicBezTo>
                <a:cubicBezTo>
                  <a:pt x="183883" y="37147"/>
                  <a:pt x="179616" y="32003"/>
                  <a:pt x="170434" y="29844"/>
                </a:cubicBezTo>
                <a:cubicBezTo>
                  <a:pt x="161264" y="27686"/>
                  <a:pt x="92532" y="13449"/>
                  <a:pt x="74218" y="8915"/>
                </a:cubicBezTo>
                <a:cubicBezTo>
                  <a:pt x="55892" y="4381"/>
                  <a:pt x="25679" y="1702"/>
                  <a:pt x="21208" y="851"/>
                </a:cubicBezTo>
                <a:cubicBezTo>
                  <a:pt x="16713" y="0"/>
                  <a:pt x="0" y="2921"/>
                  <a:pt x="0" y="29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1" name="Freeform 3651"/>
          <p:cNvSpPr/>
          <p:nvPr/>
        </p:nvSpPr>
        <p:spPr>
          <a:xfrm rot="0" flipH="0" flipV="0">
            <a:off x="4226398" y="8501361"/>
            <a:ext cx="104330" cy="106831"/>
          </a:xfrm>
          <a:custGeom>
            <a:pathLst>
              <a:path w="104330" h="106831">
                <a:moveTo>
                  <a:pt x="0" y="61645"/>
                </a:moveTo>
                <a:cubicBezTo>
                  <a:pt x="0" y="61645"/>
                  <a:pt x="6223" y="21298"/>
                  <a:pt x="38430" y="10642"/>
                </a:cubicBezTo>
                <a:cubicBezTo>
                  <a:pt x="70637" y="0"/>
                  <a:pt x="89153" y="17513"/>
                  <a:pt x="95631" y="39814"/>
                </a:cubicBezTo>
                <a:cubicBezTo>
                  <a:pt x="102133" y="62114"/>
                  <a:pt x="104330" y="94271"/>
                  <a:pt x="89890" y="98970"/>
                </a:cubicBezTo>
                <a:cubicBezTo>
                  <a:pt x="75438" y="103669"/>
                  <a:pt x="52260" y="106831"/>
                  <a:pt x="33667" y="95084"/>
                </a:cubicBezTo>
                <a:cubicBezTo>
                  <a:pt x="15074" y="83336"/>
                  <a:pt x="0" y="61645"/>
                  <a:pt x="0" y="6164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" name="Freeform 3652"/>
          <p:cNvSpPr/>
          <p:nvPr/>
        </p:nvSpPr>
        <p:spPr>
          <a:xfrm rot="0" flipH="0" flipV="0">
            <a:off x="4511579" y="8553524"/>
            <a:ext cx="100583" cy="95300"/>
          </a:xfrm>
          <a:custGeom>
            <a:pathLst>
              <a:path w="100583" h="95300">
                <a:moveTo>
                  <a:pt x="4165" y="71513"/>
                </a:moveTo>
                <a:cubicBezTo>
                  <a:pt x="4165" y="71513"/>
                  <a:pt x="0" y="29057"/>
                  <a:pt x="27787" y="14529"/>
                </a:cubicBezTo>
                <a:cubicBezTo>
                  <a:pt x="55574" y="0"/>
                  <a:pt x="72948" y="5943"/>
                  <a:pt x="83387" y="16535"/>
                </a:cubicBezTo>
                <a:cubicBezTo>
                  <a:pt x="93852" y="27127"/>
                  <a:pt x="100583" y="66218"/>
                  <a:pt x="99630" y="71703"/>
                </a:cubicBezTo>
                <a:cubicBezTo>
                  <a:pt x="98653" y="77202"/>
                  <a:pt x="97205" y="82244"/>
                  <a:pt x="80009" y="87819"/>
                </a:cubicBezTo>
                <a:cubicBezTo>
                  <a:pt x="62788" y="93395"/>
                  <a:pt x="46316" y="95300"/>
                  <a:pt x="28294" y="86803"/>
                </a:cubicBezTo>
                <a:cubicBezTo>
                  <a:pt x="10286" y="78294"/>
                  <a:pt x="4165" y="71513"/>
                  <a:pt x="4165" y="715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3" name="Freeform 3653"/>
          <p:cNvSpPr/>
          <p:nvPr/>
        </p:nvSpPr>
        <p:spPr>
          <a:xfrm rot="0" flipH="0" flipV="0">
            <a:off x="4135569" y="8314890"/>
            <a:ext cx="44754" cy="125196"/>
          </a:xfrm>
          <a:custGeom>
            <a:pathLst>
              <a:path w="44754" h="125196">
                <a:moveTo>
                  <a:pt x="317" y="99606"/>
                </a:moveTo>
                <a:cubicBezTo>
                  <a:pt x="0" y="100037"/>
                  <a:pt x="4812" y="87046"/>
                  <a:pt x="8775" y="75159"/>
                </a:cubicBezTo>
                <a:cubicBezTo>
                  <a:pt x="16357" y="52401"/>
                  <a:pt x="18922" y="23686"/>
                  <a:pt x="33540" y="4191"/>
                </a:cubicBezTo>
                <a:cubicBezTo>
                  <a:pt x="34518" y="2883"/>
                  <a:pt x="36638" y="0"/>
                  <a:pt x="38899" y="1512"/>
                </a:cubicBezTo>
                <a:cubicBezTo>
                  <a:pt x="44754" y="5411"/>
                  <a:pt x="39699" y="28512"/>
                  <a:pt x="38899" y="33655"/>
                </a:cubicBezTo>
                <a:cubicBezTo>
                  <a:pt x="37820" y="40653"/>
                  <a:pt x="25615" y="121919"/>
                  <a:pt x="24167" y="123380"/>
                </a:cubicBezTo>
                <a:cubicBezTo>
                  <a:pt x="22351" y="125196"/>
                  <a:pt x="21538" y="116903"/>
                  <a:pt x="21487" y="116674"/>
                </a:cubicBezTo>
                <a:cubicBezTo>
                  <a:pt x="20306" y="109588"/>
                  <a:pt x="19519" y="99314"/>
                  <a:pt x="15468" y="93244"/>
                </a:cubicBezTo>
                <a:cubicBezTo>
                  <a:pt x="14350" y="91580"/>
                  <a:pt x="12788" y="87884"/>
                  <a:pt x="12788" y="87884"/>
                </a:cubicBezTo>
                <a:cubicBezTo>
                  <a:pt x="12788" y="87884"/>
                  <a:pt x="13131" y="90590"/>
                  <a:pt x="13448" y="91910"/>
                </a:cubicBezTo>
                <a:cubicBezTo>
                  <a:pt x="14921" y="97790"/>
                  <a:pt x="16230" y="103568"/>
                  <a:pt x="18135" y="109308"/>
                </a:cubicBezTo>
                <a:cubicBezTo>
                  <a:pt x="18211" y="109524"/>
                  <a:pt x="18135" y="110197"/>
                  <a:pt x="18135" y="109981"/>
                </a:cubicBezTo>
                <a:cubicBezTo>
                  <a:pt x="18135" y="100444"/>
                  <a:pt x="18808" y="89967"/>
                  <a:pt x="20154" y="8051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4" name="Freeform 3654"/>
          <p:cNvSpPr/>
          <p:nvPr/>
        </p:nvSpPr>
        <p:spPr>
          <a:xfrm rot="0" flipH="0" flipV="0">
            <a:off x="4051234" y="8451402"/>
            <a:ext cx="70014" cy="209752"/>
          </a:xfrm>
          <a:custGeom>
            <a:pathLst>
              <a:path w="70014" h="209752">
                <a:moveTo>
                  <a:pt x="33121" y="191147"/>
                </a:moveTo>
                <a:cubicBezTo>
                  <a:pt x="36168" y="188607"/>
                  <a:pt x="40702" y="188468"/>
                  <a:pt x="43941" y="191021"/>
                </a:cubicBezTo>
                <a:cubicBezTo>
                  <a:pt x="47662" y="193966"/>
                  <a:pt x="48284" y="199376"/>
                  <a:pt x="45351" y="203097"/>
                </a:cubicBezTo>
                <a:cubicBezTo>
                  <a:pt x="42442" y="206768"/>
                  <a:pt x="39166" y="208444"/>
                  <a:pt x="35940" y="209003"/>
                </a:cubicBezTo>
                <a:cubicBezTo>
                  <a:pt x="31572" y="209752"/>
                  <a:pt x="26733" y="208368"/>
                  <a:pt x="22174" y="204481"/>
                </a:cubicBezTo>
                <a:cubicBezTo>
                  <a:pt x="17018" y="200087"/>
                  <a:pt x="11773" y="191807"/>
                  <a:pt x="7950" y="183667"/>
                </a:cubicBezTo>
                <a:cubicBezTo>
                  <a:pt x="4064" y="175412"/>
                  <a:pt x="1651" y="167335"/>
                  <a:pt x="1448" y="163893"/>
                </a:cubicBezTo>
                <a:cubicBezTo>
                  <a:pt x="0" y="140652"/>
                  <a:pt x="4953" y="124384"/>
                  <a:pt x="11366" y="109042"/>
                </a:cubicBezTo>
                <a:cubicBezTo>
                  <a:pt x="17132" y="95250"/>
                  <a:pt x="24232" y="82321"/>
                  <a:pt x="27927" y="64783"/>
                </a:cubicBezTo>
                <a:cubicBezTo>
                  <a:pt x="31115" y="49619"/>
                  <a:pt x="32017" y="32626"/>
                  <a:pt x="37794" y="18174"/>
                </a:cubicBezTo>
                <a:cubicBezTo>
                  <a:pt x="38061" y="17500"/>
                  <a:pt x="39750" y="12484"/>
                  <a:pt x="41883" y="8763"/>
                </a:cubicBezTo>
                <a:cubicBezTo>
                  <a:pt x="43496" y="5956"/>
                  <a:pt x="45528" y="3784"/>
                  <a:pt x="47332" y="2629"/>
                </a:cubicBezTo>
                <a:cubicBezTo>
                  <a:pt x="51409" y="38"/>
                  <a:pt x="55561" y="0"/>
                  <a:pt x="59587" y="3238"/>
                </a:cubicBezTo>
                <a:cubicBezTo>
                  <a:pt x="63296" y="6197"/>
                  <a:pt x="65721" y="10909"/>
                  <a:pt x="66890" y="16357"/>
                </a:cubicBezTo>
                <a:cubicBezTo>
                  <a:pt x="68058" y="21831"/>
                  <a:pt x="67969" y="28130"/>
                  <a:pt x="68261" y="32194"/>
                </a:cubicBezTo>
                <a:cubicBezTo>
                  <a:pt x="70014" y="57848"/>
                  <a:pt x="67042" y="82029"/>
                  <a:pt x="63728" y="107378"/>
                </a:cubicBezTo>
                <a:cubicBezTo>
                  <a:pt x="62483" y="117030"/>
                  <a:pt x="62572" y="126670"/>
                  <a:pt x="60654" y="136258"/>
                </a:cubicBezTo>
                <a:cubicBezTo>
                  <a:pt x="60692" y="136118"/>
                  <a:pt x="60730" y="135826"/>
                  <a:pt x="60730" y="135826"/>
                </a:cubicBezTo>
                <a:cubicBezTo>
                  <a:pt x="60730" y="135826"/>
                  <a:pt x="59422" y="141617"/>
                  <a:pt x="58127" y="143065"/>
                </a:cubicBezTo>
                <a:cubicBezTo>
                  <a:pt x="56438" y="144958"/>
                  <a:pt x="54215" y="146151"/>
                  <a:pt x="51243" y="146151"/>
                </a:cubicBezTo>
                <a:cubicBezTo>
                  <a:pt x="50253" y="146151"/>
                  <a:pt x="48106" y="145275"/>
                  <a:pt x="46443" y="144513"/>
                </a:cubicBezTo>
                <a:lnTo>
                  <a:pt x="46303" y="144589"/>
                </a:lnTo>
                <a:cubicBezTo>
                  <a:pt x="44779" y="147866"/>
                  <a:pt x="42925" y="151079"/>
                  <a:pt x="41121" y="153378"/>
                </a:cubicBezTo>
                <a:cubicBezTo>
                  <a:pt x="39077" y="155981"/>
                  <a:pt x="36829" y="157683"/>
                  <a:pt x="34949" y="158496"/>
                </a:cubicBezTo>
                <a:cubicBezTo>
                  <a:pt x="34302" y="158788"/>
                  <a:pt x="33654" y="159004"/>
                  <a:pt x="33007" y="159144"/>
                </a:cubicBezTo>
                <a:cubicBezTo>
                  <a:pt x="30353" y="165671"/>
                  <a:pt x="31039" y="172809"/>
                  <a:pt x="31039" y="180251"/>
                </a:cubicBezTo>
                <a:cubicBezTo>
                  <a:pt x="31039" y="179781"/>
                  <a:pt x="30886" y="178778"/>
                  <a:pt x="30886" y="178778"/>
                </a:cubicBezTo>
                <a:cubicBezTo>
                  <a:pt x="30886" y="178778"/>
                  <a:pt x="30709" y="183820"/>
                  <a:pt x="29159" y="186448"/>
                </a:cubicBezTo>
                <a:cubicBezTo>
                  <a:pt x="30137" y="187871"/>
                  <a:pt x="31128" y="189166"/>
                  <a:pt x="32156" y="190258"/>
                </a:cubicBezTo>
                <a:cubicBezTo>
                  <a:pt x="32423" y="190551"/>
                  <a:pt x="32779" y="190868"/>
                  <a:pt x="33121" y="19114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5" name="Freeform 3655"/>
          <p:cNvSpPr/>
          <p:nvPr/>
        </p:nvSpPr>
        <p:spPr>
          <a:xfrm rot="0" flipH="0" flipV="0">
            <a:off x="4061931" y="8408808"/>
            <a:ext cx="97574" cy="287032"/>
          </a:xfrm>
          <a:custGeom>
            <a:pathLst>
              <a:path w="97574" h="287032">
                <a:moveTo>
                  <a:pt x="57188" y="194830"/>
                </a:moveTo>
                <a:cubicBezTo>
                  <a:pt x="59207" y="180429"/>
                  <a:pt x="60477" y="165913"/>
                  <a:pt x="62293" y="152197"/>
                </a:cubicBezTo>
                <a:cubicBezTo>
                  <a:pt x="66001" y="124473"/>
                  <a:pt x="74764" y="96990"/>
                  <a:pt x="78689" y="69202"/>
                </a:cubicBezTo>
                <a:cubicBezTo>
                  <a:pt x="80149" y="58966"/>
                  <a:pt x="77762" y="42202"/>
                  <a:pt x="70942" y="30023"/>
                </a:cubicBezTo>
                <a:cubicBezTo>
                  <a:pt x="67246" y="23419"/>
                  <a:pt x="62306" y="18008"/>
                  <a:pt x="55220" y="17411"/>
                </a:cubicBezTo>
                <a:cubicBezTo>
                  <a:pt x="53975" y="17310"/>
                  <a:pt x="53328" y="18186"/>
                  <a:pt x="52477" y="18593"/>
                </a:cubicBezTo>
                <a:cubicBezTo>
                  <a:pt x="50965" y="19291"/>
                  <a:pt x="49378" y="19913"/>
                  <a:pt x="47549" y="20282"/>
                </a:cubicBezTo>
                <a:cubicBezTo>
                  <a:pt x="42901" y="21234"/>
                  <a:pt x="38367" y="18237"/>
                  <a:pt x="37402" y="13589"/>
                </a:cubicBezTo>
                <a:cubicBezTo>
                  <a:pt x="36449" y="8941"/>
                  <a:pt x="39459" y="4381"/>
                  <a:pt x="44108" y="3442"/>
                </a:cubicBezTo>
                <a:cubicBezTo>
                  <a:pt x="45784" y="3099"/>
                  <a:pt x="46927" y="2108"/>
                  <a:pt x="48362" y="1549"/>
                </a:cubicBezTo>
                <a:cubicBezTo>
                  <a:pt x="50737" y="609"/>
                  <a:pt x="53328" y="0"/>
                  <a:pt x="56642" y="279"/>
                </a:cubicBezTo>
                <a:cubicBezTo>
                  <a:pt x="69392" y="1346"/>
                  <a:pt x="79298" y="9741"/>
                  <a:pt x="85953" y="21628"/>
                </a:cubicBezTo>
                <a:cubicBezTo>
                  <a:pt x="94640" y="37160"/>
                  <a:pt x="97574" y="58572"/>
                  <a:pt x="95719" y="71615"/>
                </a:cubicBezTo>
                <a:cubicBezTo>
                  <a:pt x="91795" y="99365"/>
                  <a:pt x="83032" y="126797"/>
                  <a:pt x="79349" y="154470"/>
                </a:cubicBezTo>
                <a:cubicBezTo>
                  <a:pt x="76542" y="175514"/>
                  <a:pt x="74967" y="198386"/>
                  <a:pt x="70205" y="219937"/>
                </a:cubicBezTo>
                <a:cubicBezTo>
                  <a:pt x="67055" y="234123"/>
                  <a:pt x="62534" y="247738"/>
                  <a:pt x="55563" y="260019"/>
                </a:cubicBezTo>
                <a:cubicBezTo>
                  <a:pt x="55347" y="261149"/>
                  <a:pt x="55169" y="262279"/>
                  <a:pt x="54991" y="263397"/>
                </a:cubicBezTo>
                <a:cubicBezTo>
                  <a:pt x="54826" y="264375"/>
                  <a:pt x="54179" y="267131"/>
                  <a:pt x="53544" y="269671"/>
                </a:cubicBezTo>
                <a:cubicBezTo>
                  <a:pt x="54839" y="270483"/>
                  <a:pt x="55931" y="271652"/>
                  <a:pt x="56668" y="273125"/>
                </a:cubicBezTo>
                <a:cubicBezTo>
                  <a:pt x="58788" y="277367"/>
                  <a:pt x="57062" y="282523"/>
                  <a:pt x="52820" y="284657"/>
                </a:cubicBezTo>
                <a:cubicBezTo>
                  <a:pt x="48070" y="287032"/>
                  <a:pt x="44603" y="286663"/>
                  <a:pt x="42380" y="285901"/>
                </a:cubicBezTo>
                <a:cubicBezTo>
                  <a:pt x="40463" y="285253"/>
                  <a:pt x="38875" y="284174"/>
                  <a:pt x="37669" y="282663"/>
                </a:cubicBezTo>
                <a:cubicBezTo>
                  <a:pt x="34989" y="284428"/>
                  <a:pt x="31306" y="285571"/>
                  <a:pt x="27229" y="285749"/>
                </a:cubicBezTo>
                <a:cubicBezTo>
                  <a:pt x="21248" y="286015"/>
                  <a:pt x="14555" y="284301"/>
                  <a:pt x="11291" y="282345"/>
                </a:cubicBezTo>
                <a:cubicBezTo>
                  <a:pt x="10059" y="281609"/>
                  <a:pt x="8001" y="279805"/>
                  <a:pt x="7062" y="278954"/>
                </a:cubicBezTo>
                <a:cubicBezTo>
                  <a:pt x="6604" y="278853"/>
                  <a:pt x="6173" y="278764"/>
                  <a:pt x="6096" y="278726"/>
                </a:cubicBezTo>
                <a:cubicBezTo>
                  <a:pt x="445" y="276973"/>
                  <a:pt x="115" y="272261"/>
                  <a:pt x="38" y="270991"/>
                </a:cubicBezTo>
                <a:cubicBezTo>
                  <a:pt x="0" y="270318"/>
                  <a:pt x="13" y="261911"/>
                  <a:pt x="8763" y="261911"/>
                </a:cubicBezTo>
                <a:cubicBezTo>
                  <a:pt x="15952" y="261911"/>
                  <a:pt x="20955" y="256767"/>
                  <a:pt x="24969" y="250735"/>
                </a:cubicBezTo>
                <a:cubicBezTo>
                  <a:pt x="30150" y="242912"/>
                  <a:pt x="33516" y="233209"/>
                  <a:pt x="35789" y="225779"/>
                </a:cubicBezTo>
                <a:cubicBezTo>
                  <a:pt x="37821" y="219201"/>
                  <a:pt x="42126" y="204532"/>
                  <a:pt x="45289" y="199668"/>
                </a:cubicBezTo>
                <a:cubicBezTo>
                  <a:pt x="48984" y="193954"/>
                  <a:pt x="53861" y="193662"/>
                  <a:pt x="57188" y="19483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6" name="Freeform 3656"/>
          <p:cNvSpPr/>
          <p:nvPr/>
        </p:nvSpPr>
        <p:spPr>
          <a:xfrm rot="0" flipH="0" flipV="0">
            <a:off x="4094262" y="8415486"/>
            <a:ext cx="56387" cy="152260"/>
          </a:xfrm>
          <a:custGeom>
            <a:pathLst>
              <a:path w="56387" h="152260">
                <a:moveTo>
                  <a:pt x="13284" y="1092"/>
                </a:moveTo>
                <a:lnTo>
                  <a:pt x="13588" y="1130"/>
                </a:lnTo>
                <a:cubicBezTo>
                  <a:pt x="21424" y="2438"/>
                  <a:pt x="28358" y="7086"/>
                  <a:pt x="33032" y="13499"/>
                </a:cubicBezTo>
                <a:cubicBezTo>
                  <a:pt x="39814" y="22821"/>
                  <a:pt x="44767" y="37032"/>
                  <a:pt x="47777" y="48069"/>
                </a:cubicBezTo>
                <a:cubicBezTo>
                  <a:pt x="56387" y="79590"/>
                  <a:pt x="48082" y="111721"/>
                  <a:pt x="48082" y="143674"/>
                </a:cubicBezTo>
                <a:cubicBezTo>
                  <a:pt x="48082" y="148424"/>
                  <a:pt x="44233" y="152260"/>
                  <a:pt x="39484" y="152260"/>
                </a:cubicBezTo>
                <a:cubicBezTo>
                  <a:pt x="34734" y="152260"/>
                  <a:pt x="30886" y="148424"/>
                  <a:pt x="30886" y="143674"/>
                </a:cubicBezTo>
                <a:cubicBezTo>
                  <a:pt x="30886" y="113245"/>
                  <a:pt x="39382" y="82626"/>
                  <a:pt x="31190" y="52590"/>
                </a:cubicBezTo>
                <a:cubicBezTo>
                  <a:pt x="28676" y="43370"/>
                  <a:pt x="24790" y="31394"/>
                  <a:pt x="19126" y="23609"/>
                </a:cubicBezTo>
                <a:cubicBezTo>
                  <a:pt x="17106" y="20827"/>
                  <a:pt x="14160" y="18656"/>
                  <a:pt x="10770" y="18097"/>
                </a:cubicBezTo>
                <a:cubicBezTo>
                  <a:pt x="10846" y="18110"/>
                  <a:pt x="10998" y="18122"/>
                  <a:pt x="10998" y="18122"/>
                </a:cubicBezTo>
                <a:cubicBezTo>
                  <a:pt x="10998" y="18122"/>
                  <a:pt x="6934" y="17398"/>
                  <a:pt x="5601" y="16624"/>
                </a:cubicBezTo>
                <a:cubicBezTo>
                  <a:pt x="3340" y="15316"/>
                  <a:pt x="2032" y="13436"/>
                  <a:pt x="1410" y="11429"/>
                </a:cubicBezTo>
                <a:cubicBezTo>
                  <a:pt x="0" y="6908"/>
                  <a:pt x="2515" y="2082"/>
                  <a:pt x="7049" y="661"/>
                </a:cubicBezTo>
                <a:cubicBezTo>
                  <a:pt x="9195" y="0"/>
                  <a:pt x="11405" y="203"/>
                  <a:pt x="13284" y="109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 rot="0" flipH="0" flipV="0">
            <a:off x="4118282" y="8424670"/>
            <a:ext cx="31508" cy="57682"/>
          </a:xfrm>
          <a:custGeom>
            <a:pathLst>
              <a:path w="31508" h="57682">
                <a:moveTo>
                  <a:pt x="14008" y="2730"/>
                </a:moveTo>
                <a:cubicBezTo>
                  <a:pt x="16014" y="4292"/>
                  <a:pt x="17157" y="6603"/>
                  <a:pt x="17297" y="9003"/>
                </a:cubicBezTo>
                <a:cubicBezTo>
                  <a:pt x="17208" y="6692"/>
                  <a:pt x="16332" y="4495"/>
                  <a:pt x="14008" y="2730"/>
                </a:cubicBezTo>
                <a:moveTo>
                  <a:pt x="17183" y="11010"/>
                </a:moveTo>
                <a:cubicBezTo>
                  <a:pt x="16967" y="12191"/>
                  <a:pt x="16509" y="13347"/>
                  <a:pt x="15786" y="14401"/>
                </a:cubicBezTo>
                <a:lnTo>
                  <a:pt x="15760" y="14439"/>
                </a:lnTo>
                <a:cubicBezTo>
                  <a:pt x="16636" y="13245"/>
                  <a:pt x="17017" y="12039"/>
                  <a:pt x="17183" y="11010"/>
                </a:cubicBezTo>
                <a:moveTo>
                  <a:pt x="7913" y="18071"/>
                </a:moveTo>
                <a:cubicBezTo>
                  <a:pt x="6477" y="17931"/>
                  <a:pt x="5080" y="17449"/>
                  <a:pt x="3823" y="16573"/>
                </a:cubicBezTo>
                <a:cubicBezTo>
                  <a:pt x="902" y="14553"/>
                  <a:pt x="0" y="11899"/>
                  <a:pt x="115" y="9156"/>
                </a:cubicBezTo>
                <a:cubicBezTo>
                  <a:pt x="178" y="7555"/>
                  <a:pt x="610" y="5130"/>
                  <a:pt x="3086" y="2971"/>
                </a:cubicBezTo>
                <a:cubicBezTo>
                  <a:pt x="3721" y="2426"/>
                  <a:pt x="7671" y="546"/>
                  <a:pt x="9754" y="305"/>
                </a:cubicBezTo>
                <a:cubicBezTo>
                  <a:pt x="12599" y="0"/>
                  <a:pt x="14604" y="991"/>
                  <a:pt x="15570" y="1587"/>
                </a:cubicBezTo>
                <a:cubicBezTo>
                  <a:pt x="19913" y="4317"/>
                  <a:pt x="23367" y="10261"/>
                  <a:pt x="25031" y="14883"/>
                </a:cubicBezTo>
                <a:cubicBezTo>
                  <a:pt x="29248" y="26504"/>
                  <a:pt x="31508" y="36651"/>
                  <a:pt x="31508" y="49085"/>
                </a:cubicBezTo>
                <a:cubicBezTo>
                  <a:pt x="31508" y="53834"/>
                  <a:pt x="27660" y="57682"/>
                  <a:pt x="22910" y="57682"/>
                </a:cubicBezTo>
                <a:cubicBezTo>
                  <a:pt x="18173" y="57682"/>
                  <a:pt x="14312" y="53834"/>
                  <a:pt x="14312" y="49085"/>
                </a:cubicBezTo>
                <a:cubicBezTo>
                  <a:pt x="14312" y="38772"/>
                  <a:pt x="12358" y="30377"/>
                  <a:pt x="8878" y="20738"/>
                </a:cubicBezTo>
                <a:cubicBezTo>
                  <a:pt x="8586" y="19951"/>
                  <a:pt x="8306" y="18960"/>
                  <a:pt x="7913" y="1807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 rot="0" flipH="0" flipV="0">
            <a:off x="4211176" y="8400378"/>
            <a:ext cx="172491" cy="60731"/>
          </a:xfrm>
          <a:custGeom>
            <a:pathLst>
              <a:path w="172491" h="60731">
                <a:moveTo>
                  <a:pt x="9182" y="16586"/>
                </a:moveTo>
                <a:cubicBezTo>
                  <a:pt x="10134" y="17106"/>
                  <a:pt x="11861" y="17741"/>
                  <a:pt x="14439" y="17157"/>
                </a:cubicBezTo>
                <a:cubicBezTo>
                  <a:pt x="12623" y="17538"/>
                  <a:pt x="10782" y="17309"/>
                  <a:pt x="9182" y="16586"/>
                </a:cubicBezTo>
                <a:moveTo>
                  <a:pt x="6935" y="2362"/>
                </a:moveTo>
                <a:cubicBezTo>
                  <a:pt x="7912" y="1486"/>
                  <a:pt x="9106" y="813"/>
                  <a:pt x="10464" y="445"/>
                </a:cubicBezTo>
                <a:cubicBezTo>
                  <a:pt x="12115" y="0"/>
                  <a:pt x="13169" y="127"/>
                  <a:pt x="13614" y="165"/>
                </a:cubicBezTo>
                <a:cubicBezTo>
                  <a:pt x="16586" y="445"/>
                  <a:pt x="18224" y="1880"/>
                  <a:pt x="19215" y="2985"/>
                </a:cubicBezTo>
                <a:cubicBezTo>
                  <a:pt x="20942" y="4915"/>
                  <a:pt x="21755" y="7252"/>
                  <a:pt x="21297" y="10110"/>
                </a:cubicBezTo>
                <a:cubicBezTo>
                  <a:pt x="21234" y="10465"/>
                  <a:pt x="16814" y="16371"/>
                  <a:pt x="16814" y="16371"/>
                </a:cubicBezTo>
                <a:cubicBezTo>
                  <a:pt x="16814" y="16371"/>
                  <a:pt x="19075" y="13818"/>
                  <a:pt x="19443" y="12865"/>
                </a:cubicBezTo>
                <a:cubicBezTo>
                  <a:pt x="18795" y="14605"/>
                  <a:pt x="18935" y="14453"/>
                  <a:pt x="18249" y="16142"/>
                </a:cubicBezTo>
                <a:cubicBezTo>
                  <a:pt x="17678" y="17589"/>
                  <a:pt x="17335" y="19303"/>
                  <a:pt x="17424" y="20853"/>
                </a:cubicBezTo>
                <a:cubicBezTo>
                  <a:pt x="17513" y="22123"/>
                  <a:pt x="18707" y="22694"/>
                  <a:pt x="19748" y="23291"/>
                </a:cubicBezTo>
                <a:cubicBezTo>
                  <a:pt x="21361" y="24218"/>
                  <a:pt x="23202" y="24802"/>
                  <a:pt x="24879" y="25183"/>
                </a:cubicBezTo>
                <a:cubicBezTo>
                  <a:pt x="29209" y="26174"/>
                  <a:pt x="33565" y="25260"/>
                  <a:pt x="37947" y="25260"/>
                </a:cubicBezTo>
                <a:cubicBezTo>
                  <a:pt x="43179" y="25260"/>
                  <a:pt x="48170" y="27076"/>
                  <a:pt x="53454" y="27228"/>
                </a:cubicBezTo>
                <a:cubicBezTo>
                  <a:pt x="62560" y="27520"/>
                  <a:pt x="71678" y="27596"/>
                  <a:pt x="80784" y="27800"/>
                </a:cubicBezTo>
                <a:cubicBezTo>
                  <a:pt x="88188" y="27965"/>
                  <a:pt x="95656" y="27571"/>
                  <a:pt x="103034" y="28422"/>
                </a:cubicBezTo>
                <a:cubicBezTo>
                  <a:pt x="122643" y="30657"/>
                  <a:pt x="137833" y="37452"/>
                  <a:pt x="155549" y="42214"/>
                </a:cubicBezTo>
                <a:cubicBezTo>
                  <a:pt x="156489" y="38480"/>
                  <a:pt x="159867" y="35699"/>
                  <a:pt x="163906" y="35699"/>
                </a:cubicBezTo>
                <a:cubicBezTo>
                  <a:pt x="168643" y="35699"/>
                  <a:pt x="172491" y="39560"/>
                  <a:pt x="172491" y="44297"/>
                </a:cubicBezTo>
                <a:cubicBezTo>
                  <a:pt x="172491" y="48196"/>
                  <a:pt x="170065" y="53644"/>
                  <a:pt x="166166" y="56819"/>
                </a:cubicBezTo>
                <a:cubicBezTo>
                  <a:pt x="162763" y="59613"/>
                  <a:pt x="158572" y="60731"/>
                  <a:pt x="154469" y="59702"/>
                </a:cubicBezTo>
                <a:cubicBezTo>
                  <a:pt x="136131" y="55117"/>
                  <a:pt x="121005" y="47777"/>
                  <a:pt x="101066" y="45491"/>
                </a:cubicBezTo>
                <a:cubicBezTo>
                  <a:pt x="94208" y="44716"/>
                  <a:pt x="87274" y="45148"/>
                  <a:pt x="80390" y="44983"/>
                </a:cubicBezTo>
                <a:cubicBezTo>
                  <a:pt x="71246" y="44780"/>
                  <a:pt x="62064" y="44703"/>
                  <a:pt x="52920" y="44424"/>
                </a:cubicBezTo>
                <a:cubicBezTo>
                  <a:pt x="47815" y="44259"/>
                  <a:pt x="43002" y="42455"/>
                  <a:pt x="37947" y="42455"/>
                </a:cubicBezTo>
                <a:cubicBezTo>
                  <a:pt x="32270" y="42455"/>
                  <a:pt x="26669" y="43230"/>
                  <a:pt x="21069" y="41947"/>
                </a:cubicBezTo>
                <a:cubicBezTo>
                  <a:pt x="11556" y="39788"/>
                  <a:pt x="1016" y="33108"/>
                  <a:pt x="280" y="21996"/>
                </a:cubicBezTo>
                <a:cubicBezTo>
                  <a:pt x="0" y="17957"/>
                  <a:pt x="788" y="13500"/>
                  <a:pt x="2286" y="9754"/>
                </a:cubicBezTo>
                <a:cubicBezTo>
                  <a:pt x="2896" y="8243"/>
                  <a:pt x="2756" y="8382"/>
                  <a:pt x="3340" y="6820"/>
                </a:cubicBezTo>
                <a:cubicBezTo>
                  <a:pt x="3709" y="5842"/>
                  <a:pt x="4331" y="4725"/>
                  <a:pt x="5322" y="3696"/>
                </a:cubicBezTo>
                <a:cubicBezTo>
                  <a:pt x="5690" y="3315"/>
                  <a:pt x="6338" y="2794"/>
                  <a:pt x="6935" y="236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 rot="0" flipH="0" flipV="0">
            <a:off x="4504589" y="8445037"/>
            <a:ext cx="160146" cy="92188"/>
          </a:xfrm>
          <a:custGeom>
            <a:pathLst>
              <a:path w="160146" h="92188">
                <a:moveTo>
                  <a:pt x="138925" y="86258"/>
                </a:moveTo>
                <a:cubicBezTo>
                  <a:pt x="136805" y="85738"/>
                  <a:pt x="134823" y="84785"/>
                  <a:pt x="132931" y="83604"/>
                </a:cubicBezTo>
                <a:cubicBezTo>
                  <a:pt x="131585" y="82753"/>
                  <a:pt x="130353" y="81623"/>
                  <a:pt x="128931" y="81052"/>
                </a:cubicBezTo>
                <a:cubicBezTo>
                  <a:pt x="123114" y="78715"/>
                  <a:pt x="114884" y="76581"/>
                  <a:pt x="108649" y="75679"/>
                </a:cubicBezTo>
                <a:cubicBezTo>
                  <a:pt x="96292" y="73914"/>
                  <a:pt x="81864" y="75260"/>
                  <a:pt x="67767" y="75336"/>
                </a:cubicBezTo>
                <a:cubicBezTo>
                  <a:pt x="51613" y="75438"/>
                  <a:pt x="35916" y="73838"/>
                  <a:pt x="23292" y="66396"/>
                </a:cubicBezTo>
                <a:cubicBezTo>
                  <a:pt x="6833" y="56668"/>
                  <a:pt x="0" y="45034"/>
                  <a:pt x="1740" y="25794"/>
                </a:cubicBezTo>
                <a:cubicBezTo>
                  <a:pt x="2108" y="21908"/>
                  <a:pt x="2858" y="16701"/>
                  <a:pt x="4648" y="12306"/>
                </a:cubicBezTo>
                <a:cubicBezTo>
                  <a:pt x="6338" y="8192"/>
                  <a:pt x="8916" y="4750"/>
                  <a:pt x="12319" y="2565"/>
                </a:cubicBezTo>
                <a:cubicBezTo>
                  <a:pt x="16320" y="0"/>
                  <a:pt x="21654" y="1181"/>
                  <a:pt x="24194" y="5182"/>
                </a:cubicBezTo>
                <a:cubicBezTo>
                  <a:pt x="26746" y="9182"/>
                  <a:pt x="25578" y="14503"/>
                  <a:pt x="21590" y="17056"/>
                </a:cubicBezTo>
                <a:cubicBezTo>
                  <a:pt x="20688" y="17615"/>
                  <a:pt x="20511" y="18847"/>
                  <a:pt x="20155" y="19965"/>
                </a:cubicBezTo>
                <a:cubicBezTo>
                  <a:pt x="19368" y="22492"/>
                  <a:pt x="19063" y="25222"/>
                  <a:pt x="18872" y="27343"/>
                </a:cubicBezTo>
                <a:cubicBezTo>
                  <a:pt x="17818" y="38900"/>
                  <a:pt x="22162" y="45745"/>
                  <a:pt x="32042" y="51587"/>
                </a:cubicBezTo>
                <a:cubicBezTo>
                  <a:pt x="42113" y="57544"/>
                  <a:pt x="54763" y="58217"/>
                  <a:pt x="67666" y="58153"/>
                </a:cubicBezTo>
                <a:cubicBezTo>
                  <a:pt x="82626" y="58064"/>
                  <a:pt x="97955" y="56795"/>
                  <a:pt x="111087" y="58661"/>
                </a:cubicBezTo>
                <a:cubicBezTo>
                  <a:pt x="118542" y="59728"/>
                  <a:pt x="128359" y="62306"/>
                  <a:pt x="135331" y="65088"/>
                </a:cubicBezTo>
                <a:cubicBezTo>
                  <a:pt x="137135" y="65811"/>
                  <a:pt x="138862" y="66878"/>
                  <a:pt x="140563" y="68021"/>
                </a:cubicBezTo>
                <a:cubicBezTo>
                  <a:pt x="141363" y="68580"/>
                  <a:pt x="142049" y="69367"/>
                  <a:pt x="142976" y="69558"/>
                </a:cubicBezTo>
                <a:cubicBezTo>
                  <a:pt x="143179" y="69596"/>
                  <a:pt x="143535" y="69710"/>
                  <a:pt x="143992" y="69888"/>
                </a:cubicBezTo>
                <a:cubicBezTo>
                  <a:pt x="145541" y="67615"/>
                  <a:pt x="148170" y="66116"/>
                  <a:pt x="151116" y="66116"/>
                </a:cubicBezTo>
                <a:cubicBezTo>
                  <a:pt x="155866" y="66116"/>
                  <a:pt x="159727" y="69964"/>
                  <a:pt x="159727" y="74701"/>
                </a:cubicBezTo>
                <a:cubicBezTo>
                  <a:pt x="159727" y="75845"/>
                  <a:pt x="160146" y="80290"/>
                  <a:pt x="159702" y="82715"/>
                </a:cubicBezTo>
                <a:cubicBezTo>
                  <a:pt x="159219" y="85319"/>
                  <a:pt x="158025" y="87172"/>
                  <a:pt x="156870" y="88315"/>
                </a:cubicBezTo>
                <a:cubicBezTo>
                  <a:pt x="156158" y="89026"/>
                  <a:pt x="152920" y="92188"/>
                  <a:pt x="147586" y="90258"/>
                </a:cubicBezTo>
                <a:cubicBezTo>
                  <a:pt x="146367" y="89826"/>
                  <a:pt x="139940" y="86753"/>
                  <a:pt x="138925" y="862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 rot="0" flipH="0" flipV="0">
            <a:off x="4503819" y="8537913"/>
            <a:ext cx="125779" cy="94232"/>
          </a:xfrm>
          <a:custGeom>
            <a:pathLst>
              <a:path w="125779" h="94232">
                <a:moveTo>
                  <a:pt x="17779" y="52323"/>
                </a:moveTo>
                <a:cubicBezTo>
                  <a:pt x="17589" y="55332"/>
                  <a:pt x="15811" y="58165"/>
                  <a:pt x="12877" y="59549"/>
                </a:cubicBezTo>
                <a:cubicBezTo>
                  <a:pt x="8597" y="61581"/>
                  <a:pt x="3467" y="59739"/>
                  <a:pt x="1435" y="55459"/>
                </a:cubicBezTo>
                <a:cubicBezTo>
                  <a:pt x="431" y="53338"/>
                  <a:pt x="0" y="50304"/>
                  <a:pt x="1320" y="46774"/>
                </a:cubicBezTo>
                <a:cubicBezTo>
                  <a:pt x="2743" y="42989"/>
                  <a:pt x="7937" y="36829"/>
                  <a:pt x="9220" y="34937"/>
                </a:cubicBezTo>
                <a:cubicBezTo>
                  <a:pt x="18807" y="20929"/>
                  <a:pt x="31050" y="9105"/>
                  <a:pt x="47903" y="4051"/>
                </a:cubicBezTo>
                <a:cubicBezTo>
                  <a:pt x="57568" y="1155"/>
                  <a:pt x="67791" y="0"/>
                  <a:pt x="77291" y="2705"/>
                </a:cubicBezTo>
                <a:cubicBezTo>
                  <a:pt x="83298" y="4419"/>
                  <a:pt x="89648" y="4597"/>
                  <a:pt x="95477" y="6921"/>
                </a:cubicBezTo>
                <a:cubicBezTo>
                  <a:pt x="112597" y="13766"/>
                  <a:pt x="117613" y="28308"/>
                  <a:pt x="121017" y="44589"/>
                </a:cubicBezTo>
                <a:cubicBezTo>
                  <a:pt x="122020" y="49441"/>
                  <a:pt x="124306" y="53694"/>
                  <a:pt x="124763" y="58660"/>
                </a:cubicBezTo>
                <a:cubicBezTo>
                  <a:pt x="125563" y="67563"/>
                  <a:pt x="125779" y="76694"/>
                  <a:pt x="125779" y="85635"/>
                </a:cubicBezTo>
                <a:cubicBezTo>
                  <a:pt x="125779" y="90384"/>
                  <a:pt x="121918" y="94232"/>
                  <a:pt x="117169" y="94232"/>
                </a:cubicBezTo>
                <a:cubicBezTo>
                  <a:pt x="112432" y="94232"/>
                  <a:pt x="108571" y="90384"/>
                  <a:pt x="108571" y="85635"/>
                </a:cubicBezTo>
                <a:cubicBezTo>
                  <a:pt x="108571" y="77215"/>
                  <a:pt x="108393" y="68604"/>
                  <a:pt x="107631" y="60222"/>
                </a:cubicBezTo>
                <a:cubicBezTo>
                  <a:pt x="107250" y="55917"/>
                  <a:pt x="105053" y="52311"/>
                  <a:pt x="104177" y="48094"/>
                </a:cubicBezTo>
                <a:cubicBezTo>
                  <a:pt x="101992" y="37579"/>
                  <a:pt x="100138" y="27304"/>
                  <a:pt x="89102" y="22885"/>
                </a:cubicBezTo>
                <a:cubicBezTo>
                  <a:pt x="83818" y="20777"/>
                  <a:pt x="78027" y="20789"/>
                  <a:pt x="72579" y="19253"/>
                </a:cubicBezTo>
                <a:cubicBezTo>
                  <a:pt x="66204" y="17424"/>
                  <a:pt x="59333" y="18567"/>
                  <a:pt x="52843" y="20523"/>
                </a:cubicBezTo>
                <a:cubicBezTo>
                  <a:pt x="39889" y="24409"/>
                  <a:pt x="30771" y="33883"/>
                  <a:pt x="23405" y="44653"/>
                </a:cubicBezTo>
                <a:cubicBezTo>
                  <a:pt x="22643" y="45770"/>
                  <a:pt x="18972" y="50736"/>
                  <a:pt x="17779" y="5232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 rot="0" flipH="0" flipV="0">
            <a:off x="4212027" y="8481722"/>
            <a:ext cx="136105" cy="99466"/>
          </a:xfrm>
          <a:custGeom>
            <a:pathLst>
              <a:path w="136105" h="99466">
                <a:moveTo>
                  <a:pt x="6769" y="57188"/>
                </a:moveTo>
                <a:lnTo>
                  <a:pt x="7162" y="57100"/>
                </a:lnTo>
                <a:cubicBezTo>
                  <a:pt x="7035" y="57125"/>
                  <a:pt x="6895" y="57163"/>
                  <a:pt x="6769" y="57188"/>
                </a:cubicBezTo>
                <a:moveTo>
                  <a:pt x="6477" y="57264"/>
                </a:moveTo>
                <a:lnTo>
                  <a:pt x="6439" y="57276"/>
                </a:lnTo>
                <a:lnTo>
                  <a:pt x="6579" y="57238"/>
                </a:lnTo>
                <a:close/>
                <a:moveTo>
                  <a:pt x="1067" y="61798"/>
                </a:moveTo>
                <a:cubicBezTo>
                  <a:pt x="1080" y="60705"/>
                  <a:pt x="1143" y="59486"/>
                  <a:pt x="1308" y="58788"/>
                </a:cubicBezTo>
                <a:cubicBezTo>
                  <a:pt x="2629" y="53544"/>
                  <a:pt x="5055" y="49416"/>
                  <a:pt x="7594" y="44730"/>
                </a:cubicBezTo>
                <a:cubicBezTo>
                  <a:pt x="13258" y="34227"/>
                  <a:pt x="26923" y="18771"/>
                  <a:pt x="38265" y="13729"/>
                </a:cubicBezTo>
                <a:cubicBezTo>
                  <a:pt x="57238" y="5296"/>
                  <a:pt x="75958" y="0"/>
                  <a:pt x="95834" y="6617"/>
                </a:cubicBezTo>
                <a:cubicBezTo>
                  <a:pt x="98945" y="7658"/>
                  <a:pt x="102107" y="7519"/>
                  <a:pt x="105155" y="8040"/>
                </a:cubicBezTo>
                <a:cubicBezTo>
                  <a:pt x="108673" y="8649"/>
                  <a:pt x="112077" y="9767"/>
                  <a:pt x="115366" y="12065"/>
                </a:cubicBezTo>
                <a:cubicBezTo>
                  <a:pt x="124066" y="18161"/>
                  <a:pt x="129578" y="29388"/>
                  <a:pt x="132435" y="42482"/>
                </a:cubicBezTo>
                <a:cubicBezTo>
                  <a:pt x="136105" y="59245"/>
                  <a:pt x="135724" y="79044"/>
                  <a:pt x="135724" y="90868"/>
                </a:cubicBezTo>
                <a:cubicBezTo>
                  <a:pt x="135724" y="95618"/>
                  <a:pt x="131889" y="99466"/>
                  <a:pt x="127139" y="99466"/>
                </a:cubicBezTo>
                <a:cubicBezTo>
                  <a:pt x="122389" y="99466"/>
                  <a:pt x="118541" y="95618"/>
                  <a:pt x="118541" y="90868"/>
                </a:cubicBezTo>
                <a:cubicBezTo>
                  <a:pt x="118541" y="79946"/>
                  <a:pt x="119024" y="61645"/>
                  <a:pt x="115633" y="46152"/>
                </a:cubicBezTo>
                <a:cubicBezTo>
                  <a:pt x="113804" y="37732"/>
                  <a:pt x="111099" y="30061"/>
                  <a:pt x="105498" y="26150"/>
                </a:cubicBezTo>
                <a:cubicBezTo>
                  <a:pt x="103555" y="24791"/>
                  <a:pt x="101396" y="24842"/>
                  <a:pt x="99275" y="24613"/>
                </a:cubicBezTo>
                <a:cubicBezTo>
                  <a:pt x="96329" y="24296"/>
                  <a:pt x="93344" y="23915"/>
                  <a:pt x="90385" y="22937"/>
                </a:cubicBezTo>
                <a:cubicBezTo>
                  <a:pt x="74764" y="17730"/>
                  <a:pt x="60159" y="22810"/>
                  <a:pt x="45249" y="29439"/>
                </a:cubicBezTo>
                <a:cubicBezTo>
                  <a:pt x="36791" y="33198"/>
                  <a:pt x="26949" y="45060"/>
                  <a:pt x="22732" y="52883"/>
                </a:cubicBezTo>
                <a:cubicBezTo>
                  <a:pt x="20993" y="56109"/>
                  <a:pt x="19138" y="58877"/>
                  <a:pt x="18148" y="62394"/>
                </a:cubicBezTo>
                <a:cubicBezTo>
                  <a:pt x="18122" y="63779"/>
                  <a:pt x="17983" y="66966"/>
                  <a:pt x="17487" y="68160"/>
                </a:cubicBezTo>
                <a:cubicBezTo>
                  <a:pt x="16255" y="71196"/>
                  <a:pt x="14071" y="73278"/>
                  <a:pt x="10439" y="73977"/>
                </a:cubicBezTo>
                <a:cubicBezTo>
                  <a:pt x="5792" y="74891"/>
                  <a:pt x="1258" y="71843"/>
                  <a:pt x="356" y="67182"/>
                </a:cubicBezTo>
                <a:cubicBezTo>
                  <a:pt x="0" y="65290"/>
                  <a:pt x="280" y="63411"/>
                  <a:pt x="1067" y="6179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 rot="0" flipH="0" flipV="0">
            <a:off x="4342624" y="8574124"/>
            <a:ext cx="81978" cy="183133"/>
          </a:xfrm>
          <a:custGeom>
            <a:pathLst>
              <a:path w="81978" h="183133">
                <a:moveTo>
                  <a:pt x="55994" y="2527"/>
                </a:moveTo>
                <a:cubicBezTo>
                  <a:pt x="56679" y="2020"/>
                  <a:pt x="57390" y="1613"/>
                  <a:pt x="58102" y="1346"/>
                </a:cubicBezTo>
                <a:cubicBezTo>
                  <a:pt x="61797" y="0"/>
                  <a:pt x="65315" y="648"/>
                  <a:pt x="68198" y="3530"/>
                </a:cubicBezTo>
                <a:cubicBezTo>
                  <a:pt x="81978" y="17297"/>
                  <a:pt x="81889" y="37820"/>
                  <a:pt x="74891" y="59778"/>
                </a:cubicBezTo>
                <a:cubicBezTo>
                  <a:pt x="66141" y="87236"/>
                  <a:pt x="46673" y="117093"/>
                  <a:pt x="43333" y="133781"/>
                </a:cubicBezTo>
                <a:cubicBezTo>
                  <a:pt x="42596" y="137413"/>
                  <a:pt x="44603" y="139636"/>
                  <a:pt x="47130" y="141414"/>
                </a:cubicBezTo>
                <a:cubicBezTo>
                  <a:pt x="50203" y="143573"/>
                  <a:pt x="54013" y="145198"/>
                  <a:pt x="57683" y="146735"/>
                </a:cubicBezTo>
                <a:cubicBezTo>
                  <a:pt x="62382" y="148729"/>
                  <a:pt x="66916" y="150596"/>
                  <a:pt x="70294" y="152704"/>
                </a:cubicBezTo>
                <a:cubicBezTo>
                  <a:pt x="73875" y="154927"/>
                  <a:pt x="76415" y="157568"/>
                  <a:pt x="77850" y="160426"/>
                </a:cubicBezTo>
                <a:cubicBezTo>
                  <a:pt x="79031" y="162788"/>
                  <a:pt x="79323" y="164896"/>
                  <a:pt x="79146" y="166738"/>
                </a:cubicBezTo>
                <a:cubicBezTo>
                  <a:pt x="80682" y="169938"/>
                  <a:pt x="80111" y="173888"/>
                  <a:pt x="77469" y="176529"/>
                </a:cubicBezTo>
                <a:cubicBezTo>
                  <a:pt x="74332" y="179679"/>
                  <a:pt x="69862" y="181736"/>
                  <a:pt x="64350" y="182409"/>
                </a:cubicBezTo>
                <a:cubicBezTo>
                  <a:pt x="58318" y="183133"/>
                  <a:pt x="50749" y="182155"/>
                  <a:pt x="42990" y="179742"/>
                </a:cubicBezTo>
                <a:cubicBezTo>
                  <a:pt x="32093" y="176351"/>
                  <a:pt x="20803" y="170217"/>
                  <a:pt x="13157" y="163232"/>
                </a:cubicBezTo>
                <a:cubicBezTo>
                  <a:pt x="6858" y="157492"/>
                  <a:pt x="2997" y="150989"/>
                  <a:pt x="2248" y="144919"/>
                </a:cubicBezTo>
                <a:cubicBezTo>
                  <a:pt x="0" y="126948"/>
                  <a:pt x="7341" y="109600"/>
                  <a:pt x="16967" y="92836"/>
                </a:cubicBezTo>
                <a:cubicBezTo>
                  <a:pt x="25299" y="78320"/>
                  <a:pt x="35332" y="64274"/>
                  <a:pt x="39688" y="50342"/>
                </a:cubicBezTo>
                <a:cubicBezTo>
                  <a:pt x="43599" y="37782"/>
                  <a:pt x="45936" y="24701"/>
                  <a:pt x="49797" y="12128"/>
                </a:cubicBezTo>
                <a:cubicBezTo>
                  <a:pt x="49670" y="11112"/>
                  <a:pt x="49733" y="10045"/>
                  <a:pt x="50000" y="8991"/>
                </a:cubicBezTo>
                <a:cubicBezTo>
                  <a:pt x="50838" y="5752"/>
                  <a:pt x="52451" y="4660"/>
                  <a:pt x="52807" y="4355"/>
                </a:cubicBezTo>
                <a:cubicBezTo>
                  <a:pt x="53874" y="3428"/>
                  <a:pt x="54940" y="2844"/>
                  <a:pt x="55994" y="252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 rot="0" flipH="0" flipV="0">
            <a:off x="4682041" y="8587792"/>
            <a:ext cx="142467" cy="214032"/>
          </a:xfrm>
          <a:custGeom>
            <a:pathLst>
              <a:path w="142467" h="214032">
                <a:moveTo>
                  <a:pt x="63804" y="101460"/>
                </a:moveTo>
                <a:cubicBezTo>
                  <a:pt x="62649" y="103110"/>
                  <a:pt x="61506" y="104761"/>
                  <a:pt x="61239" y="106641"/>
                </a:cubicBezTo>
                <a:cubicBezTo>
                  <a:pt x="60337" y="112991"/>
                  <a:pt x="62065" y="119278"/>
                  <a:pt x="63563" y="125577"/>
                </a:cubicBezTo>
                <a:cubicBezTo>
                  <a:pt x="63854" y="126771"/>
                  <a:pt x="64134" y="127952"/>
                  <a:pt x="64400" y="129133"/>
                </a:cubicBezTo>
                <a:cubicBezTo>
                  <a:pt x="65327" y="123761"/>
                  <a:pt x="65810" y="118274"/>
                  <a:pt x="65810" y="112686"/>
                </a:cubicBezTo>
                <a:cubicBezTo>
                  <a:pt x="65810" y="110692"/>
                  <a:pt x="64756" y="106209"/>
                  <a:pt x="63804" y="101460"/>
                </a:cubicBezTo>
                <a:moveTo>
                  <a:pt x="31381" y="181533"/>
                </a:moveTo>
                <a:lnTo>
                  <a:pt x="31521" y="182104"/>
                </a:lnTo>
                <a:cubicBezTo>
                  <a:pt x="32143" y="182028"/>
                  <a:pt x="32778" y="181863"/>
                  <a:pt x="33401" y="181622"/>
                </a:cubicBezTo>
                <a:lnTo>
                  <a:pt x="32499" y="181596"/>
                </a:lnTo>
                <a:cubicBezTo>
                  <a:pt x="32194" y="181584"/>
                  <a:pt x="31889" y="181558"/>
                  <a:pt x="31585" y="181546"/>
                </a:cubicBezTo>
                <a:close/>
                <a:moveTo>
                  <a:pt x="30111" y="163905"/>
                </a:moveTo>
                <a:cubicBezTo>
                  <a:pt x="39878" y="166471"/>
                  <a:pt x="47536" y="158432"/>
                  <a:pt x="49073" y="148437"/>
                </a:cubicBezTo>
                <a:cubicBezTo>
                  <a:pt x="50050" y="142112"/>
                  <a:pt x="48349" y="135851"/>
                  <a:pt x="46850" y="129577"/>
                </a:cubicBezTo>
                <a:cubicBezTo>
                  <a:pt x="44831" y="121144"/>
                  <a:pt x="43002" y="112699"/>
                  <a:pt x="44221" y="104203"/>
                </a:cubicBezTo>
                <a:cubicBezTo>
                  <a:pt x="44754" y="100457"/>
                  <a:pt x="46304" y="96901"/>
                  <a:pt x="48425" y="93536"/>
                </a:cubicBezTo>
                <a:cubicBezTo>
                  <a:pt x="50622" y="90056"/>
                  <a:pt x="53517" y="86817"/>
                  <a:pt x="55562" y="83642"/>
                </a:cubicBezTo>
                <a:cubicBezTo>
                  <a:pt x="65747" y="67780"/>
                  <a:pt x="75919" y="52121"/>
                  <a:pt x="86600" y="36513"/>
                </a:cubicBezTo>
                <a:cubicBezTo>
                  <a:pt x="89280" y="32601"/>
                  <a:pt x="99338" y="15989"/>
                  <a:pt x="108444" y="7747"/>
                </a:cubicBezTo>
                <a:cubicBezTo>
                  <a:pt x="115251" y="1588"/>
                  <a:pt x="122414" y="0"/>
                  <a:pt x="127570" y="2172"/>
                </a:cubicBezTo>
                <a:cubicBezTo>
                  <a:pt x="132726" y="4356"/>
                  <a:pt x="136956" y="9944"/>
                  <a:pt x="139102" y="17920"/>
                </a:cubicBezTo>
                <a:cubicBezTo>
                  <a:pt x="142467" y="30379"/>
                  <a:pt x="141553" y="49302"/>
                  <a:pt x="140981" y="55563"/>
                </a:cubicBezTo>
                <a:cubicBezTo>
                  <a:pt x="137171" y="97460"/>
                  <a:pt x="120407" y="143382"/>
                  <a:pt x="90080" y="173697"/>
                </a:cubicBezTo>
                <a:cubicBezTo>
                  <a:pt x="82765" y="181012"/>
                  <a:pt x="71296" y="190448"/>
                  <a:pt x="61925" y="194792"/>
                </a:cubicBezTo>
                <a:cubicBezTo>
                  <a:pt x="57340" y="196900"/>
                  <a:pt x="51968" y="197345"/>
                  <a:pt x="47498" y="199757"/>
                </a:cubicBezTo>
                <a:cubicBezTo>
                  <a:pt x="43586" y="201866"/>
                  <a:pt x="37452" y="204749"/>
                  <a:pt x="31381" y="206082"/>
                </a:cubicBezTo>
                <a:cubicBezTo>
                  <a:pt x="30670" y="207352"/>
                  <a:pt x="29629" y="208584"/>
                  <a:pt x="28194" y="209676"/>
                </a:cubicBezTo>
                <a:cubicBezTo>
                  <a:pt x="26098" y="211264"/>
                  <a:pt x="22644" y="212712"/>
                  <a:pt x="19012" y="213372"/>
                </a:cubicBezTo>
                <a:cubicBezTo>
                  <a:pt x="15379" y="214032"/>
                  <a:pt x="11658" y="213893"/>
                  <a:pt x="9220" y="213169"/>
                </a:cubicBezTo>
                <a:cubicBezTo>
                  <a:pt x="6502" y="212369"/>
                  <a:pt x="4610" y="210883"/>
                  <a:pt x="3403" y="209270"/>
                </a:cubicBezTo>
                <a:cubicBezTo>
                  <a:pt x="1105" y="206196"/>
                  <a:pt x="0" y="202170"/>
                  <a:pt x="101" y="197611"/>
                </a:cubicBezTo>
                <a:cubicBezTo>
                  <a:pt x="279" y="191363"/>
                  <a:pt x="3137" y="183705"/>
                  <a:pt x="4153" y="179399"/>
                </a:cubicBezTo>
                <a:cubicBezTo>
                  <a:pt x="4254" y="178993"/>
                  <a:pt x="5893" y="172110"/>
                  <a:pt x="7328" y="168528"/>
                </a:cubicBezTo>
                <a:cubicBezTo>
                  <a:pt x="7493" y="168096"/>
                  <a:pt x="7670" y="167677"/>
                  <a:pt x="7861" y="167309"/>
                </a:cubicBezTo>
                <a:lnTo>
                  <a:pt x="7582" y="166852"/>
                </a:lnTo>
                <a:cubicBezTo>
                  <a:pt x="4597" y="161785"/>
                  <a:pt x="5867" y="157479"/>
                  <a:pt x="8509" y="154634"/>
                </a:cubicBezTo>
                <a:cubicBezTo>
                  <a:pt x="11709" y="151155"/>
                  <a:pt x="17157" y="150926"/>
                  <a:pt x="20650" y="154139"/>
                </a:cubicBezTo>
                <a:cubicBezTo>
                  <a:pt x="22034" y="155422"/>
                  <a:pt x="22898" y="157047"/>
                  <a:pt x="23241" y="158775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 rot="0" flipH="0" flipV="0">
            <a:off x="4696786" y="8535159"/>
            <a:ext cx="150481" cy="236600"/>
          </a:xfrm>
          <a:custGeom>
            <a:pathLst>
              <a:path w="150481" h="236600">
                <a:moveTo>
                  <a:pt x="134772" y="11887"/>
                </a:moveTo>
                <a:cubicBezTo>
                  <a:pt x="135394" y="11126"/>
                  <a:pt x="136168" y="10465"/>
                  <a:pt x="137083" y="9932"/>
                </a:cubicBezTo>
                <a:cubicBezTo>
                  <a:pt x="136016" y="10554"/>
                  <a:pt x="135279" y="11240"/>
                  <a:pt x="134772" y="11887"/>
                </a:cubicBezTo>
                <a:moveTo>
                  <a:pt x="138543" y="25463"/>
                </a:moveTo>
                <a:cubicBezTo>
                  <a:pt x="137896" y="25374"/>
                  <a:pt x="137235" y="25285"/>
                  <a:pt x="136918" y="25183"/>
                </a:cubicBezTo>
                <a:cubicBezTo>
                  <a:pt x="134379" y="24460"/>
                  <a:pt x="131039" y="22821"/>
                  <a:pt x="128753" y="21818"/>
                </a:cubicBezTo>
                <a:cubicBezTo>
                  <a:pt x="124117" y="19799"/>
                  <a:pt x="119850" y="18249"/>
                  <a:pt x="114757" y="18071"/>
                </a:cubicBezTo>
                <a:cubicBezTo>
                  <a:pt x="96723" y="17398"/>
                  <a:pt x="80810" y="25336"/>
                  <a:pt x="70206" y="39928"/>
                </a:cubicBezTo>
                <a:cubicBezTo>
                  <a:pt x="44031" y="75907"/>
                  <a:pt x="28474" y="131749"/>
                  <a:pt x="23432" y="175424"/>
                </a:cubicBezTo>
                <a:cubicBezTo>
                  <a:pt x="22543" y="183197"/>
                  <a:pt x="19571" y="196316"/>
                  <a:pt x="18174" y="208114"/>
                </a:cubicBezTo>
                <a:cubicBezTo>
                  <a:pt x="17425" y="214502"/>
                  <a:pt x="16942" y="220408"/>
                  <a:pt x="18212" y="224230"/>
                </a:cubicBezTo>
                <a:cubicBezTo>
                  <a:pt x="19710" y="228726"/>
                  <a:pt x="17272" y="233603"/>
                  <a:pt x="12776" y="235102"/>
                </a:cubicBezTo>
                <a:cubicBezTo>
                  <a:pt x="8268" y="236600"/>
                  <a:pt x="3404" y="234162"/>
                  <a:pt x="1905" y="229666"/>
                </a:cubicBezTo>
                <a:cubicBezTo>
                  <a:pt x="38" y="224078"/>
                  <a:pt x="0" y="215442"/>
                  <a:pt x="1105" y="206108"/>
                </a:cubicBezTo>
                <a:cubicBezTo>
                  <a:pt x="2489" y="194322"/>
                  <a:pt x="5461" y="181216"/>
                  <a:pt x="6363" y="173456"/>
                </a:cubicBezTo>
                <a:cubicBezTo>
                  <a:pt x="11710" y="127126"/>
                  <a:pt x="28537" y="67982"/>
                  <a:pt x="56299" y="29819"/>
                </a:cubicBezTo>
                <a:cubicBezTo>
                  <a:pt x="70371" y="10465"/>
                  <a:pt x="91478" y="0"/>
                  <a:pt x="115392" y="877"/>
                </a:cubicBezTo>
                <a:cubicBezTo>
                  <a:pt x="122758" y="1156"/>
                  <a:pt x="128956" y="3137"/>
                  <a:pt x="135635" y="6071"/>
                </a:cubicBezTo>
                <a:cubicBezTo>
                  <a:pt x="137324" y="6807"/>
                  <a:pt x="139763" y="8116"/>
                  <a:pt x="141630" y="8662"/>
                </a:cubicBezTo>
                <a:cubicBezTo>
                  <a:pt x="141388" y="8586"/>
                  <a:pt x="140639" y="8446"/>
                  <a:pt x="140639" y="8446"/>
                </a:cubicBezTo>
                <a:cubicBezTo>
                  <a:pt x="140639" y="8446"/>
                  <a:pt x="145782" y="9703"/>
                  <a:pt x="146405" y="10148"/>
                </a:cubicBezTo>
                <a:cubicBezTo>
                  <a:pt x="149757" y="12471"/>
                  <a:pt x="150481" y="15544"/>
                  <a:pt x="150012" y="18554"/>
                </a:cubicBezTo>
                <a:cubicBezTo>
                  <a:pt x="149796" y="20002"/>
                  <a:pt x="149262" y="22732"/>
                  <a:pt x="145732" y="24790"/>
                </a:cubicBezTo>
                <a:cubicBezTo>
                  <a:pt x="143471" y="26111"/>
                  <a:pt x="140842" y="26263"/>
                  <a:pt x="138543" y="2546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 rot="0" flipH="0" flipV="0">
            <a:off x="4635523" y="8411115"/>
            <a:ext cx="118312" cy="155612"/>
          </a:xfrm>
          <a:custGeom>
            <a:pathLst>
              <a:path w="118312" h="155612">
                <a:moveTo>
                  <a:pt x="4457" y="13271"/>
                </a:moveTo>
                <a:lnTo>
                  <a:pt x="4457" y="13296"/>
                </a:lnTo>
                <a:lnTo>
                  <a:pt x="4482" y="13183"/>
                </a:lnTo>
                <a:close/>
                <a:moveTo>
                  <a:pt x="15010" y="6541"/>
                </a:moveTo>
                <a:cubicBezTo>
                  <a:pt x="15493" y="5563"/>
                  <a:pt x="16052" y="4674"/>
                  <a:pt x="16648" y="3861"/>
                </a:cubicBezTo>
                <a:cubicBezTo>
                  <a:pt x="18604" y="1245"/>
                  <a:pt x="20839" y="559"/>
                  <a:pt x="22402" y="305"/>
                </a:cubicBezTo>
                <a:cubicBezTo>
                  <a:pt x="24218" y="0"/>
                  <a:pt x="25920" y="241"/>
                  <a:pt x="27545" y="991"/>
                </a:cubicBezTo>
                <a:cubicBezTo>
                  <a:pt x="29107" y="1714"/>
                  <a:pt x="31317" y="3238"/>
                  <a:pt x="32397" y="6617"/>
                </a:cubicBezTo>
                <a:cubicBezTo>
                  <a:pt x="33247" y="9296"/>
                  <a:pt x="32803" y="20383"/>
                  <a:pt x="32778" y="20586"/>
                </a:cubicBezTo>
                <a:cubicBezTo>
                  <a:pt x="32244" y="25488"/>
                  <a:pt x="31025" y="30352"/>
                  <a:pt x="30504" y="35267"/>
                </a:cubicBezTo>
                <a:lnTo>
                  <a:pt x="30961" y="38061"/>
                </a:lnTo>
                <a:cubicBezTo>
                  <a:pt x="33158" y="51599"/>
                  <a:pt x="38785" y="70776"/>
                  <a:pt x="47662" y="86296"/>
                </a:cubicBezTo>
                <a:cubicBezTo>
                  <a:pt x="53021" y="95655"/>
                  <a:pt x="59447" y="103771"/>
                  <a:pt x="67334" y="107708"/>
                </a:cubicBezTo>
                <a:lnTo>
                  <a:pt x="67512" y="107797"/>
                </a:lnTo>
                <a:cubicBezTo>
                  <a:pt x="68807" y="106666"/>
                  <a:pt x="70687" y="105841"/>
                  <a:pt x="73417" y="105841"/>
                </a:cubicBezTo>
                <a:cubicBezTo>
                  <a:pt x="74218" y="105841"/>
                  <a:pt x="75119" y="105942"/>
                  <a:pt x="76097" y="106133"/>
                </a:cubicBezTo>
                <a:lnTo>
                  <a:pt x="76961" y="106222"/>
                </a:lnTo>
                <a:cubicBezTo>
                  <a:pt x="81723" y="106628"/>
                  <a:pt x="81228" y="106781"/>
                  <a:pt x="85394" y="108863"/>
                </a:cubicBezTo>
                <a:lnTo>
                  <a:pt x="86727" y="109549"/>
                </a:lnTo>
                <a:cubicBezTo>
                  <a:pt x="88492" y="110197"/>
                  <a:pt x="90309" y="110883"/>
                  <a:pt x="92112" y="111518"/>
                </a:cubicBezTo>
                <a:cubicBezTo>
                  <a:pt x="93928" y="112153"/>
                  <a:pt x="95731" y="112699"/>
                  <a:pt x="97446" y="112915"/>
                </a:cubicBezTo>
                <a:cubicBezTo>
                  <a:pt x="98094" y="112991"/>
                  <a:pt x="98741" y="113397"/>
                  <a:pt x="99173" y="112965"/>
                </a:cubicBezTo>
                <a:cubicBezTo>
                  <a:pt x="102526" y="109600"/>
                  <a:pt x="107961" y="109600"/>
                  <a:pt x="111327" y="112965"/>
                </a:cubicBezTo>
                <a:cubicBezTo>
                  <a:pt x="112546" y="114172"/>
                  <a:pt x="113308" y="115671"/>
                  <a:pt x="113651" y="117233"/>
                </a:cubicBezTo>
                <a:cubicBezTo>
                  <a:pt x="115505" y="118388"/>
                  <a:pt x="116674" y="119976"/>
                  <a:pt x="117321" y="121817"/>
                </a:cubicBezTo>
                <a:cubicBezTo>
                  <a:pt x="117931" y="123570"/>
                  <a:pt x="118312" y="125945"/>
                  <a:pt x="116839" y="128891"/>
                </a:cubicBezTo>
                <a:cubicBezTo>
                  <a:pt x="115645" y="131266"/>
                  <a:pt x="113372" y="133400"/>
                  <a:pt x="110070" y="134632"/>
                </a:cubicBezTo>
                <a:cubicBezTo>
                  <a:pt x="110667" y="135292"/>
                  <a:pt x="111149" y="136029"/>
                  <a:pt x="111530" y="136778"/>
                </a:cubicBezTo>
                <a:cubicBezTo>
                  <a:pt x="112864" y="139458"/>
                  <a:pt x="113448" y="143763"/>
                  <a:pt x="109422" y="147662"/>
                </a:cubicBezTo>
                <a:cubicBezTo>
                  <a:pt x="107111" y="149884"/>
                  <a:pt x="100011" y="153034"/>
                  <a:pt x="98906" y="153263"/>
                </a:cubicBezTo>
                <a:cubicBezTo>
                  <a:pt x="87946" y="155612"/>
                  <a:pt x="71970" y="150405"/>
                  <a:pt x="62368" y="145935"/>
                </a:cubicBezTo>
                <a:cubicBezTo>
                  <a:pt x="34581" y="133044"/>
                  <a:pt x="11353" y="110489"/>
                  <a:pt x="3861" y="79679"/>
                </a:cubicBezTo>
                <a:cubicBezTo>
                  <a:pt x="0" y="63842"/>
                  <a:pt x="343" y="48526"/>
                  <a:pt x="1524" y="32447"/>
                </a:cubicBezTo>
                <a:cubicBezTo>
                  <a:pt x="1867" y="27685"/>
                  <a:pt x="2032" y="22948"/>
                  <a:pt x="2616" y="18211"/>
                </a:cubicBezTo>
                <a:cubicBezTo>
                  <a:pt x="2819" y="16611"/>
                  <a:pt x="4242" y="13271"/>
                  <a:pt x="5053" y="11557"/>
                </a:cubicBezTo>
                <a:lnTo>
                  <a:pt x="5130" y="11405"/>
                </a:lnTo>
                <a:lnTo>
                  <a:pt x="5079" y="11506"/>
                </a:lnTo>
                <a:lnTo>
                  <a:pt x="5053" y="11557"/>
                </a:lnTo>
                <a:cubicBezTo>
                  <a:pt x="4799" y="12078"/>
                  <a:pt x="4647" y="12548"/>
                  <a:pt x="4545" y="12954"/>
                </a:cubicBezTo>
                <a:cubicBezTo>
                  <a:pt x="4672" y="12459"/>
                  <a:pt x="4850" y="11976"/>
                  <a:pt x="5079" y="11506"/>
                </a:cubicBezTo>
                <a:cubicBezTo>
                  <a:pt x="5282" y="11049"/>
                  <a:pt x="5447" y="10719"/>
                  <a:pt x="5536" y="10579"/>
                </a:cubicBezTo>
                <a:cubicBezTo>
                  <a:pt x="8254" y="6007"/>
                  <a:pt x="12457" y="6337"/>
                  <a:pt x="12864" y="6325"/>
                </a:cubicBezTo>
                <a:cubicBezTo>
                  <a:pt x="13626" y="6325"/>
                  <a:pt x="14337" y="6388"/>
                  <a:pt x="15010" y="654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 rot="0" flipH="0" flipV="0">
            <a:off x="4283401" y="8151590"/>
            <a:ext cx="372337" cy="312203"/>
          </a:xfrm>
          <a:custGeom>
            <a:pathLst>
              <a:path w="372337" h="312203">
                <a:moveTo>
                  <a:pt x="240715" y="242404"/>
                </a:moveTo>
                <a:cubicBezTo>
                  <a:pt x="241032" y="241922"/>
                  <a:pt x="241413" y="241465"/>
                  <a:pt x="241832" y="241033"/>
                </a:cubicBezTo>
                <a:cubicBezTo>
                  <a:pt x="245198" y="237680"/>
                  <a:pt x="250633" y="237680"/>
                  <a:pt x="253986" y="241033"/>
                </a:cubicBezTo>
                <a:cubicBezTo>
                  <a:pt x="271969" y="259015"/>
                  <a:pt x="299782" y="271309"/>
                  <a:pt x="324522" y="275563"/>
                </a:cubicBezTo>
                <a:cubicBezTo>
                  <a:pt x="334009" y="277202"/>
                  <a:pt x="343203" y="279957"/>
                  <a:pt x="352830" y="281075"/>
                </a:cubicBezTo>
                <a:cubicBezTo>
                  <a:pt x="354367" y="281265"/>
                  <a:pt x="361072" y="281354"/>
                  <a:pt x="364184" y="282320"/>
                </a:cubicBezTo>
                <a:cubicBezTo>
                  <a:pt x="367803" y="283425"/>
                  <a:pt x="369785" y="285698"/>
                  <a:pt x="370674" y="287488"/>
                </a:cubicBezTo>
                <a:cubicBezTo>
                  <a:pt x="372337" y="290829"/>
                  <a:pt x="372236" y="294283"/>
                  <a:pt x="370254" y="297699"/>
                </a:cubicBezTo>
                <a:cubicBezTo>
                  <a:pt x="369277" y="299401"/>
                  <a:pt x="367562" y="301230"/>
                  <a:pt x="365365" y="302779"/>
                </a:cubicBezTo>
                <a:cubicBezTo>
                  <a:pt x="362469" y="304849"/>
                  <a:pt x="358545" y="306615"/>
                  <a:pt x="357402" y="307186"/>
                </a:cubicBezTo>
                <a:cubicBezTo>
                  <a:pt x="347369" y="312203"/>
                  <a:pt x="325233" y="311428"/>
                  <a:pt x="314946" y="307466"/>
                </a:cubicBezTo>
                <a:cubicBezTo>
                  <a:pt x="273125" y="291375"/>
                  <a:pt x="237350" y="268604"/>
                  <a:pt x="208991" y="233159"/>
                </a:cubicBezTo>
                <a:cubicBezTo>
                  <a:pt x="191224" y="210934"/>
                  <a:pt x="183616" y="185242"/>
                  <a:pt x="177762" y="158839"/>
                </a:cubicBezTo>
                <a:cubicBezTo>
                  <a:pt x="172313" y="134327"/>
                  <a:pt x="168427" y="109220"/>
                  <a:pt x="157683" y="86296"/>
                </a:cubicBezTo>
                <a:cubicBezTo>
                  <a:pt x="146532" y="62496"/>
                  <a:pt x="120777" y="38696"/>
                  <a:pt x="92430" y="27228"/>
                </a:cubicBezTo>
                <a:cubicBezTo>
                  <a:pt x="74320" y="19888"/>
                  <a:pt x="55092" y="17564"/>
                  <a:pt x="38062" y="24384"/>
                </a:cubicBezTo>
                <a:cubicBezTo>
                  <a:pt x="29451" y="27813"/>
                  <a:pt x="21577" y="37884"/>
                  <a:pt x="15468" y="43840"/>
                </a:cubicBezTo>
                <a:cubicBezTo>
                  <a:pt x="12052" y="47142"/>
                  <a:pt x="6604" y="47078"/>
                  <a:pt x="3302" y="43675"/>
                </a:cubicBezTo>
                <a:cubicBezTo>
                  <a:pt x="0" y="40259"/>
                  <a:pt x="76" y="34823"/>
                  <a:pt x="3467" y="31521"/>
                </a:cubicBezTo>
                <a:cubicBezTo>
                  <a:pt x="10960" y="24231"/>
                  <a:pt x="21171" y="12611"/>
                  <a:pt x="31661" y="8420"/>
                </a:cubicBezTo>
                <a:cubicBezTo>
                  <a:pt x="52717" y="0"/>
                  <a:pt x="76504" y="2222"/>
                  <a:pt x="98895" y="11290"/>
                </a:cubicBezTo>
                <a:cubicBezTo>
                  <a:pt x="131280" y="24396"/>
                  <a:pt x="160515" y="51816"/>
                  <a:pt x="173253" y="78994"/>
                </a:cubicBezTo>
                <a:cubicBezTo>
                  <a:pt x="184531" y="103060"/>
                  <a:pt x="188836" y="129375"/>
                  <a:pt x="194551" y="155105"/>
                </a:cubicBezTo>
                <a:cubicBezTo>
                  <a:pt x="199847" y="178968"/>
                  <a:pt x="206362" y="202336"/>
                  <a:pt x="222427" y="222415"/>
                </a:cubicBezTo>
                <a:cubicBezTo>
                  <a:pt x="228193" y="229628"/>
                  <a:pt x="234289" y="236270"/>
                  <a:pt x="240715" y="24240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 rot="0" flipH="0" flipV="0">
            <a:off x="4302731" y="8136183"/>
            <a:ext cx="201967" cy="233070"/>
          </a:xfrm>
          <a:custGeom>
            <a:pathLst>
              <a:path w="201967" h="233070">
                <a:moveTo>
                  <a:pt x="184797" y="222415"/>
                </a:moveTo>
                <a:lnTo>
                  <a:pt x="184785" y="222465"/>
                </a:lnTo>
                <a:lnTo>
                  <a:pt x="184797" y="222352"/>
                </a:lnTo>
                <a:close/>
                <a:moveTo>
                  <a:pt x="198093" y="215837"/>
                </a:moveTo>
                <a:cubicBezTo>
                  <a:pt x="200418" y="217374"/>
                  <a:pt x="201967" y="220015"/>
                  <a:pt x="201967" y="223011"/>
                </a:cubicBezTo>
                <a:cubicBezTo>
                  <a:pt x="201967" y="229628"/>
                  <a:pt x="197801" y="231457"/>
                  <a:pt x="196061" y="232105"/>
                </a:cubicBezTo>
                <a:cubicBezTo>
                  <a:pt x="193890" y="232905"/>
                  <a:pt x="191210" y="233070"/>
                  <a:pt x="188327" y="231292"/>
                </a:cubicBezTo>
                <a:cubicBezTo>
                  <a:pt x="187400" y="230720"/>
                  <a:pt x="185876" y="229425"/>
                  <a:pt x="184531" y="227228"/>
                </a:cubicBezTo>
                <a:cubicBezTo>
                  <a:pt x="182677" y="224167"/>
                  <a:pt x="180098" y="217704"/>
                  <a:pt x="179972" y="217285"/>
                </a:cubicBezTo>
                <a:cubicBezTo>
                  <a:pt x="177736" y="209703"/>
                  <a:pt x="175463" y="201295"/>
                  <a:pt x="174155" y="193510"/>
                </a:cubicBezTo>
                <a:cubicBezTo>
                  <a:pt x="170320" y="170523"/>
                  <a:pt x="169443" y="146660"/>
                  <a:pt x="162026" y="124397"/>
                </a:cubicBezTo>
                <a:cubicBezTo>
                  <a:pt x="160375" y="119444"/>
                  <a:pt x="157607" y="115520"/>
                  <a:pt x="154737" y="111710"/>
                </a:cubicBezTo>
                <a:cubicBezTo>
                  <a:pt x="151079" y="106845"/>
                  <a:pt x="147231" y="102159"/>
                  <a:pt x="144183" y="96609"/>
                </a:cubicBezTo>
                <a:cubicBezTo>
                  <a:pt x="136715" y="83020"/>
                  <a:pt x="128663" y="68911"/>
                  <a:pt x="117665" y="57696"/>
                </a:cubicBezTo>
                <a:cubicBezTo>
                  <a:pt x="113335" y="53290"/>
                  <a:pt x="107378" y="51308"/>
                  <a:pt x="102870" y="47181"/>
                </a:cubicBezTo>
                <a:cubicBezTo>
                  <a:pt x="90868" y="36170"/>
                  <a:pt x="82512" y="28283"/>
                  <a:pt x="67208" y="21806"/>
                </a:cubicBezTo>
                <a:cubicBezTo>
                  <a:pt x="60109" y="18796"/>
                  <a:pt x="43929" y="17971"/>
                  <a:pt x="31191" y="20854"/>
                </a:cubicBezTo>
                <a:cubicBezTo>
                  <a:pt x="27381" y="21730"/>
                  <a:pt x="23876" y="22924"/>
                  <a:pt x="21171" y="24664"/>
                </a:cubicBezTo>
                <a:cubicBezTo>
                  <a:pt x="19609" y="25654"/>
                  <a:pt x="18288" y="26747"/>
                  <a:pt x="17843" y="28321"/>
                </a:cubicBezTo>
                <a:cubicBezTo>
                  <a:pt x="16535" y="32881"/>
                  <a:pt x="11773" y="35535"/>
                  <a:pt x="7213" y="34227"/>
                </a:cubicBezTo>
                <a:cubicBezTo>
                  <a:pt x="2641" y="32919"/>
                  <a:pt x="0" y="28156"/>
                  <a:pt x="1308" y="23597"/>
                </a:cubicBezTo>
                <a:cubicBezTo>
                  <a:pt x="3480" y="15990"/>
                  <a:pt x="9995" y="10046"/>
                  <a:pt x="19329" y="6503"/>
                </a:cubicBezTo>
                <a:cubicBezTo>
                  <a:pt x="36360" y="0"/>
                  <a:pt x="63144" y="1423"/>
                  <a:pt x="73914" y="5969"/>
                </a:cubicBezTo>
                <a:cubicBezTo>
                  <a:pt x="91262" y="13310"/>
                  <a:pt x="100876" y="22022"/>
                  <a:pt x="114490" y="34506"/>
                </a:cubicBezTo>
                <a:cubicBezTo>
                  <a:pt x="119215" y="38837"/>
                  <a:pt x="125400" y="41034"/>
                  <a:pt x="129946" y="45657"/>
                </a:cubicBezTo>
                <a:cubicBezTo>
                  <a:pt x="142037" y="57976"/>
                  <a:pt x="151041" y="73394"/>
                  <a:pt x="159245" y="88329"/>
                </a:cubicBezTo>
                <a:cubicBezTo>
                  <a:pt x="161887" y="93142"/>
                  <a:pt x="165303" y="97155"/>
                  <a:pt x="168478" y="101359"/>
                </a:cubicBezTo>
                <a:cubicBezTo>
                  <a:pt x="172428" y="106617"/>
                  <a:pt x="176060" y="112116"/>
                  <a:pt x="178333" y="118961"/>
                </a:cubicBezTo>
                <a:cubicBezTo>
                  <a:pt x="186041" y="142063"/>
                  <a:pt x="187146" y="166815"/>
                  <a:pt x="191108" y="190678"/>
                </a:cubicBezTo>
                <a:cubicBezTo>
                  <a:pt x="192289" y="197701"/>
                  <a:pt x="194360" y="205245"/>
                  <a:pt x="196366" y="212103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 rot="0" flipH="0" flipV="0">
            <a:off x="4324282" y="8125935"/>
            <a:ext cx="149415" cy="115531"/>
          </a:xfrm>
          <a:custGeom>
            <a:pathLst>
              <a:path w="149415" h="115531">
                <a:moveTo>
                  <a:pt x="17297" y="19672"/>
                </a:moveTo>
                <a:cubicBezTo>
                  <a:pt x="17728" y="20751"/>
                  <a:pt x="18008" y="21627"/>
                  <a:pt x="18008" y="21627"/>
                </a:cubicBezTo>
                <a:cubicBezTo>
                  <a:pt x="18008" y="21627"/>
                  <a:pt x="17716" y="20561"/>
                  <a:pt x="17297" y="19672"/>
                </a:cubicBezTo>
                <a:moveTo>
                  <a:pt x="46113" y="18504"/>
                </a:moveTo>
                <a:cubicBezTo>
                  <a:pt x="51955" y="20649"/>
                  <a:pt x="58241" y="22224"/>
                  <a:pt x="60159" y="22504"/>
                </a:cubicBezTo>
                <a:cubicBezTo>
                  <a:pt x="60337" y="22529"/>
                  <a:pt x="60908" y="22694"/>
                  <a:pt x="61696" y="22961"/>
                </a:cubicBezTo>
                <a:cubicBezTo>
                  <a:pt x="58089" y="21284"/>
                  <a:pt x="54330" y="19798"/>
                  <a:pt x="50583" y="18999"/>
                </a:cubicBezTo>
                <a:cubicBezTo>
                  <a:pt x="49085" y="18682"/>
                  <a:pt x="47586" y="18479"/>
                  <a:pt x="46113" y="18504"/>
                </a:cubicBezTo>
                <a:moveTo>
                  <a:pt x="6375" y="30174"/>
                </a:moveTo>
                <a:lnTo>
                  <a:pt x="6515" y="30212"/>
                </a:lnTo>
                <a:lnTo>
                  <a:pt x="6312" y="30149"/>
                </a:lnTo>
                <a:close/>
                <a:moveTo>
                  <a:pt x="6630" y="30251"/>
                </a:moveTo>
                <a:cubicBezTo>
                  <a:pt x="6757" y="30276"/>
                  <a:pt x="6896" y="30301"/>
                  <a:pt x="7010" y="30339"/>
                </a:cubicBezTo>
                <a:close/>
                <a:moveTo>
                  <a:pt x="21856" y="17425"/>
                </a:moveTo>
                <a:cubicBezTo>
                  <a:pt x="21970" y="14923"/>
                  <a:pt x="22884" y="12332"/>
                  <a:pt x="25323" y="9894"/>
                </a:cubicBezTo>
                <a:cubicBezTo>
                  <a:pt x="33870" y="1359"/>
                  <a:pt x="43928" y="0"/>
                  <a:pt x="54177" y="2185"/>
                </a:cubicBezTo>
                <a:cubicBezTo>
                  <a:pt x="62305" y="3924"/>
                  <a:pt x="70586" y="8141"/>
                  <a:pt x="77761" y="11735"/>
                </a:cubicBezTo>
                <a:cubicBezTo>
                  <a:pt x="99339" y="22516"/>
                  <a:pt x="118198" y="34518"/>
                  <a:pt x="130022" y="56578"/>
                </a:cubicBezTo>
                <a:cubicBezTo>
                  <a:pt x="137629" y="70789"/>
                  <a:pt x="140029" y="87324"/>
                  <a:pt x="147294" y="101879"/>
                </a:cubicBezTo>
                <a:cubicBezTo>
                  <a:pt x="149415" y="106120"/>
                  <a:pt x="147713" y="111289"/>
                  <a:pt x="143458" y="113410"/>
                </a:cubicBezTo>
                <a:cubicBezTo>
                  <a:pt x="139217" y="115531"/>
                  <a:pt x="134035" y="113817"/>
                  <a:pt x="131914" y="109575"/>
                </a:cubicBezTo>
                <a:cubicBezTo>
                  <a:pt x="124713" y="95160"/>
                  <a:pt x="122389" y="78765"/>
                  <a:pt x="114858" y="64693"/>
                </a:cubicBezTo>
                <a:cubicBezTo>
                  <a:pt x="105650" y="47497"/>
                  <a:pt x="91058" y="37921"/>
                  <a:pt x="74548" y="29374"/>
                </a:cubicBezTo>
                <a:cubicBezTo>
                  <a:pt x="75602" y="30492"/>
                  <a:pt x="76186" y="31546"/>
                  <a:pt x="76440" y="32168"/>
                </a:cubicBezTo>
                <a:cubicBezTo>
                  <a:pt x="77380" y="34467"/>
                  <a:pt x="77279" y="36563"/>
                  <a:pt x="76644" y="38404"/>
                </a:cubicBezTo>
                <a:cubicBezTo>
                  <a:pt x="75945" y="40385"/>
                  <a:pt x="74574" y="42709"/>
                  <a:pt x="71043" y="43890"/>
                </a:cubicBezTo>
                <a:cubicBezTo>
                  <a:pt x="67931" y="44932"/>
                  <a:pt x="63829" y="45008"/>
                  <a:pt x="59372" y="44043"/>
                </a:cubicBezTo>
                <a:cubicBezTo>
                  <a:pt x="52412" y="42570"/>
                  <a:pt x="44081" y="38569"/>
                  <a:pt x="39712" y="36702"/>
                </a:cubicBezTo>
                <a:cubicBezTo>
                  <a:pt x="35762" y="35013"/>
                  <a:pt x="31647" y="34835"/>
                  <a:pt x="27507" y="34721"/>
                </a:cubicBezTo>
                <a:cubicBezTo>
                  <a:pt x="21767" y="34569"/>
                  <a:pt x="15977" y="34619"/>
                  <a:pt x="10274" y="33413"/>
                </a:cubicBezTo>
                <a:cubicBezTo>
                  <a:pt x="5779" y="32435"/>
                  <a:pt x="3937" y="30390"/>
                  <a:pt x="2845" y="28854"/>
                </a:cubicBezTo>
                <a:cubicBezTo>
                  <a:pt x="2413" y="28244"/>
                  <a:pt x="2045" y="27457"/>
                  <a:pt x="1753" y="26707"/>
                </a:cubicBezTo>
                <a:cubicBezTo>
                  <a:pt x="508" y="24815"/>
                  <a:pt x="0" y="22427"/>
                  <a:pt x="546" y="20052"/>
                </a:cubicBezTo>
                <a:cubicBezTo>
                  <a:pt x="1600" y="15431"/>
                  <a:pt x="6210" y="12522"/>
                  <a:pt x="10833" y="13577"/>
                </a:cubicBezTo>
                <a:cubicBezTo>
                  <a:pt x="12916" y="14046"/>
                  <a:pt x="14326" y="15012"/>
                  <a:pt x="15392" y="16104"/>
                </a:cubicBezTo>
                <a:cubicBezTo>
                  <a:pt x="15596" y="16320"/>
                  <a:pt x="15824" y="16625"/>
                  <a:pt x="16027" y="16967"/>
                </a:cubicBezTo>
                <a:cubicBezTo>
                  <a:pt x="17970" y="17260"/>
                  <a:pt x="19900" y="17361"/>
                  <a:pt x="21856" y="1742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 rot="0" flipH="0" flipV="0">
            <a:off x="4384903" y="8139499"/>
            <a:ext cx="70167" cy="61873"/>
          </a:xfrm>
          <a:custGeom>
            <a:pathLst>
              <a:path w="70167" h="61873">
                <a:moveTo>
                  <a:pt x="6769" y="17195"/>
                </a:moveTo>
                <a:cubicBezTo>
                  <a:pt x="2820" y="16218"/>
                  <a:pt x="0" y="12547"/>
                  <a:pt x="242" y="8356"/>
                </a:cubicBezTo>
                <a:cubicBezTo>
                  <a:pt x="521" y="3619"/>
                  <a:pt x="4585" y="0"/>
                  <a:pt x="9321" y="266"/>
                </a:cubicBezTo>
                <a:cubicBezTo>
                  <a:pt x="11442" y="381"/>
                  <a:pt x="14973" y="1676"/>
                  <a:pt x="18668" y="4508"/>
                </a:cubicBezTo>
                <a:cubicBezTo>
                  <a:pt x="23367" y="8140"/>
                  <a:pt x="29438" y="14452"/>
                  <a:pt x="32372" y="17487"/>
                </a:cubicBezTo>
                <a:cubicBezTo>
                  <a:pt x="42659" y="28180"/>
                  <a:pt x="54724" y="36206"/>
                  <a:pt x="66027" y="45617"/>
                </a:cubicBezTo>
                <a:cubicBezTo>
                  <a:pt x="69672" y="48665"/>
                  <a:pt x="70167" y="54088"/>
                  <a:pt x="67132" y="57733"/>
                </a:cubicBezTo>
                <a:cubicBezTo>
                  <a:pt x="64096" y="61378"/>
                  <a:pt x="58673" y="61873"/>
                  <a:pt x="55028" y="58825"/>
                </a:cubicBezTo>
                <a:cubicBezTo>
                  <a:pt x="43230" y="48995"/>
                  <a:pt x="30721" y="40575"/>
                  <a:pt x="19976" y="29425"/>
                </a:cubicBezTo>
                <a:cubicBezTo>
                  <a:pt x="17208" y="26542"/>
                  <a:pt x="7988" y="18287"/>
                  <a:pt x="6769" y="1719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 rot="0" flipH="0" flipV="0">
            <a:off x="4363995" y="8117992"/>
            <a:ext cx="93750" cy="72745"/>
          </a:xfrm>
          <a:custGeom>
            <a:pathLst>
              <a:path w="93750" h="72745">
                <a:moveTo>
                  <a:pt x="17792" y="18313"/>
                </a:moveTo>
                <a:cubicBezTo>
                  <a:pt x="18388" y="16574"/>
                  <a:pt x="19989" y="17259"/>
                  <a:pt x="21563" y="17463"/>
                </a:cubicBezTo>
                <a:cubicBezTo>
                  <a:pt x="25462" y="17971"/>
                  <a:pt x="29856" y="19176"/>
                  <a:pt x="34301" y="19862"/>
                </a:cubicBezTo>
                <a:cubicBezTo>
                  <a:pt x="38543" y="20484"/>
                  <a:pt x="43725" y="23532"/>
                  <a:pt x="48856" y="27291"/>
                </a:cubicBezTo>
                <a:cubicBezTo>
                  <a:pt x="57276" y="33451"/>
                  <a:pt x="65455" y="41808"/>
                  <a:pt x="68515" y="48234"/>
                </a:cubicBezTo>
                <a:cubicBezTo>
                  <a:pt x="71690" y="54876"/>
                  <a:pt x="72643" y="61988"/>
                  <a:pt x="77050" y="68058"/>
                </a:cubicBezTo>
                <a:cubicBezTo>
                  <a:pt x="79844" y="71894"/>
                  <a:pt x="85228" y="72745"/>
                  <a:pt x="89064" y="69951"/>
                </a:cubicBezTo>
                <a:cubicBezTo>
                  <a:pt x="92899" y="67169"/>
                  <a:pt x="93750" y="61785"/>
                  <a:pt x="90969" y="57949"/>
                </a:cubicBezTo>
                <a:cubicBezTo>
                  <a:pt x="87197" y="52755"/>
                  <a:pt x="86765" y="46519"/>
                  <a:pt x="84047" y="40830"/>
                </a:cubicBezTo>
                <a:cubicBezTo>
                  <a:pt x="80072" y="32524"/>
                  <a:pt x="69900" y="21373"/>
                  <a:pt x="59016" y="13411"/>
                </a:cubicBezTo>
                <a:cubicBezTo>
                  <a:pt x="51307" y="7773"/>
                  <a:pt x="43217" y="3810"/>
                  <a:pt x="36867" y="2858"/>
                </a:cubicBezTo>
                <a:cubicBezTo>
                  <a:pt x="30847" y="1943"/>
                  <a:pt x="24942" y="229"/>
                  <a:pt x="20039" y="102"/>
                </a:cubicBezTo>
                <a:cubicBezTo>
                  <a:pt x="15976" y="0"/>
                  <a:pt x="12382" y="800"/>
                  <a:pt x="9322" y="2629"/>
                </a:cubicBezTo>
                <a:cubicBezTo>
                  <a:pt x="6108" y="4547"/>
                  <a:pt x="3315" y="7595"/>
                  <a:pt x="1562" y="12662"/>
                </a:cubicBezTo>
                <a:cubicBezTo>
                  <a:pt x="0" y="17145"/>
                  <a:pt x="2362" y="22046"/>
                  <a:pt x="6858" y="23608"/>
                </a:cubicBezTo>
                <a:cubicBezTo>
                  <a:pt x="11328" y="25171"/>
                  <a:pt x="16230" y="22796"/>
                  <a:pt x="17792" y="1831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 rot="0" flipH="0" flipV="0">
            <a:off x="4401405" y="8125418"/>
            <a:ext cx="56235" cy="60057"/>
          </a:xfrm>
          <a:custGeom>
            <a:pathLst>
              <a:path w="56235" h="60057">
                <a:moveTo>
                  <a:pt x="14922" y="2806"/>
                </a:moveTo>
                <a:cubicBezTo>
                  <a:pt x="15379" y="2971"/>
                  <a:pt x="18185" y="3961"/>
                  <a:pt x="19963" y="4456"/>
                </a:cubicBezTo>
                <a:cubicBezTo>
                  <a:pt x="24231" y="5650"/>
                  <a:pt x="28638" y="7009"/>
                  <a:pt x="31279" y="8686"/>
                </a:cubicBezTo>
                <a:cubicBezTo>
                  <a:pt x="46659" y="18401"/>
                  <a:pt x="52983" y="32625"/>
                  <a:pt x="55523" y="49580"/>
                </a:cubicBezTo>
                <a:cubicBezTo>
                  <a:pt x="56235" y="54266"/>
                  <a:pt x="52996" y="58647"/>
                  <a:pt x="48310" y="59346"/>
                </a:cubicBezTo>
                <a:cubicBezTo>
                  <a:pt x="43611" y="60057"/>
                  <a:pt x="39229" y="56819"/>
                  <a:pt x="38518" y="52120"/>
                </a:cubicBezTo>
                <a:cubicBezTo>
                  <a:pt x="36753" y="40271"/>
                  <a:pt x="32854" y="30022"/>
                  <a:pt x="22097" y="23214"/>
                </a:cubicBezTo>
                <a:cubicBezTo>
                  <a:pt x="20090" y="21957"/>
                  <a:pt x="16357" y="21335"/>
                  <a:pt x="13246" y="20420"/>
                </a:cubicBezTo>
                <a:cubicBezTo>
                  <a:pt x="9169" y="19227"/>
                  <a:pt x="5702" y="17614"/>
                  <a:pt x="3861" y="15963"/>
                </a:cubicBezTo>
                <a:cubicBezTo>
                  <a:pt x="318" y="12800"/>
                  <a:pt x="0" y="7352"/>
                  <a:pt x="3162" y="3821"/>
                </a:cubicBezTo>
                <a:cubicBezTo>
                  <a:pt x="6210" y="406"/>
                  <a:pt x="11392" y="0"/>
                  <a:pt x="14922" y="280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 rot="0" flipH="0" flipV="0">
            <a:off x="4172865" y="8179933"/>
            <a:ext cx="135572" cy="209524"/>
          </a:xfrm>
          <a:custGeom>
            <a:pathLst>
              <a:path w="135572" h="209524">
                <a:moveTo>
                  <a:pt x="125095" y="15227"/>
                </a:moveTo>
                <a:cubicBezTo>
                  <a:pt x="126187" y="15988"/>
                  <a:pt x="127203" y="17132"/>
                  <a:pt x="127965" y="18871"/>
                </a:cubicBezTo>
                <a:cubicBezTo>
                  <a:pt x="128181" y="19379"/>
                  <a:pt x="128473" y="20141"/>
                  <a:pt x="128625" y="21183"/>
                </a:cubicBezTo>
                <a:cubicBezTo>
                  <a:pt x="128739" y="21907"/>
                  <a:pt x="128689" y="24155"/>
                  <a:pt x="128841" y="25082"/>
                </a:cubicBezTo>
                <a:cubicBezTo>
                  <a:pt x="129197" y="27431"/>
                  <a:pt x="129819" y="29730"/>
                  <a:pt x="130403" y="32041"/>
                </a:cubicBezTo>
                <a:cubicBezTo>
                  <a:pt x="132143" y="39026"/>
                  <a:pt x="133527" y="45592"/>
                  <a:pt x="134061" y="52806"/>
                </a:cubicBezTo>
                <a:cubicBezTo>
                  <a:pt x="135572" y="73138"/>
                  <a:pt x="133413" y="91985"/>
                  <a:pt x="128231" y="111874"/>
                </a:cubicBezTo>
                <a:cubicBezTo>
                  <a:pt x="124651" y="125602"/>
                  <a:pt x="114339" y="137108"/>
                  <a:pt x="101016" y="146633"/>
                </a:cubicBezTo>
                <a:cubicBezTo>
                  <a:pt x="83325" y="159283"/>
                  <a:pt x="60300" y="168554"/>
                  <a:pt x="44870" y="176593"/>
                </a:cubicBezTo>
                <a:cubicBezTo>
                  <a:pt x="35421" y="181495"/>
                  <a:pt x="31700" y="186435"/>
                  <a:pt x="24219" y="193928"/>
                </a:cubicBezTo>
                <a:cubicBezTo>
                  <a:pt x="21946" y="196202"/>
                  <a:pt x="20016" y="197967"/>
                  <a:pt x="18644" y="200900"/>
                </a:cubicBezTo>
                <a:cubicBezTo>
                  <a:pt x="18187" y="201891"/>
                  <a:pt x="17184" y="203847"/>
                  <a:pt x="17184" y="203847"/>
                </a:cubicBezTo>
                <a:cubicBezTo>
                  <a:pt x="15126" y="207797"/>
                  <a:pt x="10389" y="209524"/>
                  <a:pt x="6262" y="207822"/>
                </a:cubicBezTo>
                <a:cubicBezTo>
                  <a:pt x="2134" y="206107"/>
                  <a:pt x="0" y="201523"/>
                  <a:pt x="1359" y="197268"/>
                </a:cubicBezTo>
                <a:cubicBezTo>
                  <a:pt x="1359" y="197268"/>
                  <a:pt x="4191" y="188302"/>
                  <a:pt x="5690" y="183844"/>
                </a:cubicBezTo>
                <a:cubicBezTo>
                  <a:pt x="8230" y="176250"/>
                  <a:pt x="9741" y="167296"/>
                  <a:pt x="11456" y="159410"/>
                </a:cubicBezTo>
                <a:cubicBezTo>
                  <a:pt x="12205" y="155955"/>
                  <a:pt x="11824" y="137210"/>
                  <a:pt x="12802" y="132790"/>
                </a:cubicBezTo>
                <a:cubicBezTo>
                  <a:pt x="13628" y="129095"/>
                  <a:pt x="15710" y="127329"/>
                  <a:pt x="16815" y="126593"/>
                </a:cubicBezTo>
                <a:cubicBezTo>
                  <a:pt x="19914" y="124523"/>
                  <a:pt x="23699" y="123532"/>
                  <a:pt x="27750" y="123278"/>
                </a:cubicBezTo>
                <a:cubicBezTo>
                  <a:pt x="31192" y="123062"/>
                  <a:pt x="34913" y="123557"/>
                  <a:pt x="37872" y="123100"/>
                </a:cubicBezTo>
                <a:cubicBezTo>
                  <a:pt x="48235" y="121500"/>
                  <a:pt x="60059" y="120992"/>
                  <a:pt x="70600" y="117982"/>
                </a:cubicBezTo>
                <a:cubicBezTo>
                  <a:pt x="79134" y="115544"/>
                  <a:pt x="86805" y="111366"/>
                  <a:pt x="91072" y="102196"/>
                </a:cubicBezTo>
                <a:cubicBezTo>
                  <a:pt x="96178" y="91299"/>
                  <a:pt x="96546" y="80073"/>
                  <a:pt x="96419" y="68820"/>
                </a:cubicBezTo>
                <a:cubicBezTo>
                  <a:pt x="96267" y="55663"/>
                  <a:pt x="95428" y="42430"/>
                  <a:pt x="98184" y="29349"/>
                </a:cubicBezTo>
                <a:cubicBezTo>
                  <a:pt x="98857" y="26161"/>
                  <a:pt x="106058" y="10897"/>
                  <a:pt x="110376" y="5334"/>
                </a:cubicBezTo>
                <a:cubicBezTo>
                  <a:pt x="114440" y="89"/>
                  <a:pt x="119533" y="0"/>
                  <a:pt x="121603" y="572"/>
                </a:cubicBezTo>
                <a:cubicBezTo>
                  <a:pt x="126174" y="1829"/>
                  <a:pt x="128866" y="6566"/>
                  <a:pt x="127609" y="11138"/>
                </a:cubicBezTo>
                <a:cubicBezTo>
                  <a:pt x="127165" y="12776"/>
                  <a:pt x="126276" y="14173"/>
                  <a:pt x="125095" y="1522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Freeform 3673"/>
          <p:cNvSpPr/>
          <p:nvPr/>
        </p:nvSpPr>
        <p:spPr>
          <a:xfrm rot="0" flipH="0" flipV="0">
            <a:off x="4116878" y="8334271"/>
            <a:ext cx="100393" cy="592022"/>
          </a:xfrm>
          <a:custGeom>
            <a:pathLst>
              <a:path w="100393" h="592022">
                <a:moveTo>
                  <a:pt x="72796" y="7962"/>
                </a:moveTo>
                <a:lnTo>
                  <a:pt x="72784" y="8025"/>
                </a:lnTo>
                <a:lnTo>
                  <a:pt x="72821" y="7874"/>
                </a:lnTo>
                <a:close/>
                <a:moveTo>
                  <a:pt x="72859" y="7670"/>
                </a:moveTo>
                <a:cubicBezTo>
                  <a:pt x="72922" y="7378"/>
                  <a:pt x="72986" y="7162"/>
                  <a:pt x="73011" y="7048"/>
                </a:cubicBezTo>
                <a:cubicBezTo>
                  <a:pt x="73494" y="5308"/>
                  <a:pt x="74192" y="4470"/>
                  <a:pt x="74307" y="4318"/>
                </a:cubicBezTo>
                <a:cubicBezTo>
                  <a:pt x="77393" y="0"/>
                  <a:pt x="81292" y="508"/>
                  <a:pt x="83184" y="927"/>
                </a:cubicBezTo>
                <a:cubicBezTo>
                  <a:pt x="84822" y="1295"/>
                  <a:pt x="89826" y="2667"/>
                  <a:pt x="89902" y="9219"/>
                </a:cubicBezTo>
                <a:cubicBezTo>
                  <a:pt x="89902" y="9308"/>
                  <a:pt x="89979" y="10082"/>
                  <a:pt x="89598" y="11594"/>
                </a:cubicBezTo>
                <a:lnTo>
                  <a:pt x="89572" y="11683"/>
                </a:lnTo>
                <a:cubicBezTo>
                  <a:pt x="89763" y="13613"/>
                  <a:pt x="89280" y="15518"/>
                  <a:pt x="88277" y="17118"/>
                </a:cubicBezTo>
                <a:cubicBezTo>
                  <a:pt x="87045" y="22427"/>
                  <a:pt x="85915" y="27761"/>
                  <a:pt x="84822" y="33082"/>
                </a:cubicBezTo>
                <a:cubicBezTo>
                  <a:pt x="82054" y="46569"/>
                  <a:pt x="80416" y="59955"/>
                  <a:pt x="76377" y="73163"/>
                </a:cubicBezTo>
                <a:cubicBezTo>
                  <a:pt x="64796" y="111073"/>
                  <a:pt x="62509" y="151891"/>
                  <a:pt x="54750" y="190740"/>
                </a:cubicBezTo>
                <a:cubicBezTo>
                  <a:pt x="45936" y="234860"/>
                  <a:pt x="30645" y="276668"/>
                  <a:pt x="25260" y="321575"/>
                </a:cubicBezTo>
                <a:cubicBezTo>
                  <a:pt x="17463" y="386625"/>
                  <a:pt x="34328" y="454062"/>
                  <a:pt x="62319" y="512393"/>
                </a:cubicBezTo>
                <a:cubicBezTo>
                  <a:pt x="72200" y="532954"/>
                  <a:pt x="80670" y="560145"/>
                  <a:pt x="97040" y="576515"/>
                </a:cubicBezTo>
                <a:cubicBezTo>
                  <a:pt x="100393" y="579868"/>
                  <a:pt x="100393" y="585303"/>
                  <a:pt x="97040" y="588669"/>
                </a:cubicBezTo>
                <a:cubicBezTo>
                  <a:pt x="93700" y="592022"/>
                  <a:pt x="88239" y="592022"/>
                  <a:pt x="84886" y="588669"/>
                </a:cubicBezTo>
                <a:cubicBezTo>
                  <a:pt x="67221" y="571003"/>
                  <a:pt x="57480" y="542022"/>
                  <a:pt x="46812" y="519835"/>
                </a:cubicBezTo>
                <a:cubicBezTo>
                  <a:pt x="17437" y="458608"/>
                  <a:pt x="0" y="387793"/>
                  <a:pt x="8179" y="319531"/>
                </a:cubicBezTo>
                <a:cubicBezTo>
                  <a:pt x="13627" y="274166"/>
                  <a:pt x="28981" y="231926"/>
                  <a:pt x="37897" y="187362"/>
                </a:cubicBezTo>
                <a:cubicBezTo>
                  <a:pt x="45771" y="147966"/>
                  <a:pt x="48197" y="106590"/>
                  <a:pt x="59931" y="68134"/>
                </a:cubicBezTo>
                <a:cubicBezTo>
                  <a:pt x="63818" y="55447"/>
                  <a:pt x="65316" y="42569"/>
                  <a:pt x="67983" y="29615"/>
                </a:cubicBezTo>
                <a:cubicBezTo>
                  <a:pt x="69495" y="22274"/>
                  <a:pt x="71044" y="14921"/>
                  <a:pt x="72859" y="767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4" name="Freeform 3674"/>
          <p:cNvSpPr/>
          <p:nvPr/>
        </p:nvSpPr>
        <p:spPr>
          <a:xfrm rot="0" flipH="0" flipV="0">
            <a:off x="4261735" y="8729169"/>
            <a:ext cx="34860" cy="35699"/>
          </a:xfrm>
          <a:custGeom>
            <a:pathLst>
              <a:path w="34860" h="35699">
                <a:moveTo>
                  <a:pt x="17360" y="26441"/>
                </a:moveTo>
                <a:cubicBezTo>
                  <a:pt x="17537" y="31013"/>
                  <a:pt x="14059" y="34950"/>
                  <a:pt x="9461" y="35318"/>
                </a:cubicBezTo>
                <a:cubicBezTo>
                  <a:pt x="4724" y="35699"/>
                  <a:pt x="584" y="32155"/>
                  <a:pt x="203" y="27418"/>
                </a:cubicBezTo>
                <a:cubicBezTo>
                  <a:pt x="0" y="24778"/>
                  <a:pt x="635" y="21311"/>
                  <a:pt x="2286" y="17755"/>
                </a:cubicBezTo>
                <a:cubicBezTo>
                  <a:pt x="4140" y="13754"/>
                  <a:pt x="7264" y="9500"/>
                  <a:pt x="10731" y="6464"/>
                </a:cubicBezTo>
                <a:cubicBezTo>
                  <a:pt x="16624" y="1308"/>
                  <a:pt x="23583" y="0"/>
                  <a:pt x="28891" y="2654"/>
                </a:cubicBezTo>
                <a:cubicBezTo>
                  <a:pt x="33146" y="4775"/>
                  <a:pt x="34860" y="9944"/>
                  <a:pt x="32739" y="14186"/>
                </a:cubicBezTo>
                <a:cubicBezTo>
                  <a:pt x="30936" y="17805"/>
                  <a:pt x="26923" y="19583"/>
                  <a:pt x="23151" y="18733"/>
                </a:cubicBezTo>
                <a:cubicBezTo>
                  <a:pt x="22147" y="19609"/>
                  <a:pt x="19595" y="21958"/>
                  <a:pt x="18553" y="23724"/>
                </a:cubicBezTo>
                <a:cubicBezTo>
                  <a:pt x="18033" y="24613"/>
                  <a:pt x="17474" y="26149"/>
                  <a:pt x="17360" y="2644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5" name="Freeform 3675"/>
          <p:cNvSpPr/>
          <p:nvPr/>
        </p:nvSpPr>
        <p:spPr>
          <a:xfrm rot="0" flipH="0" flipV="0">
            <a:off x="4492938" y="8784727"/>
            <a:ext cx="27024" cy="35496"/>
          </a:xfrm>
          <a:custGeom>
            <a:pathLst>
              <a:path w="27024" h="35496">
                <a:moveTo>
                  <a:pt x="7378" y="17132"/>
                </a:moveTo>
                <a:cubicBezTo>
                  <a:pt x="6426" y="16866"/>
                  <a:pt x="5232" y="16510"/>
                  <a:pt x="5042" y="16421"/>
                </a:cubicBezTo>
                <a:cubicBezTo>
                  <a:pt x="38" y="14046"/>
                  <a:pt x="0" y="9792"/>
                  <a:pt x="114" y="8077"/>
                </a:cubicBezTo>
                <a:cubicBezTo>
                  <a:pt x="178" y="7112"/>
                  <a:pt x="749" y="0"/>
                  <a:pt x="8889" y="0"/>
                </a:cubicBezTo>
                <a:cubicBezTo>
                  <a:pt x="9994" y="0"/>
                  <a:pt x="11962" y="470"/>
                  <a:pt x="13092" y="750"/>
                </a:cubicBezTo>
                <a:cubicBezTo>
                  <a:pt x="16687" y="597"/>
                  <a:pt x="20141" y="2718"/>
                  <a:pt x="21500" y="6261"/>
                </a:cubicBezTo>
                <a:cubicBezTo>
                  <a:pt x="21728" y="6833"/>
                  <a:pt x="21881" y="7430"/>
                  <a:pt x="21970" y="8014"/>
                </a:cubicBezTo>
                <a:cubicBezTo>
                  <a:pt x="22160" y="8344"/>
                  <a:pt x="22351" y="8674"/>
                  <a:pt x="22516" y="9017"/>
                </a:cubicBezTo>
                <a:cubicBezTo>
                  <a:pt x="25793" y="15202"/>
                  <a:pt x="27024" y="20103"/>
                  <a:pt x="26720" y="27063"/>
                </a:cubicBezTo>
                <a:cubicBezTo>
                  <a:pt x="26529" y="31813"/>
                  <a:pt x="22516" y="35496"/>
                  <a:pt x="17779" y="35292"/>
                </a:cubicBezTo>
                <a:cubicBezTo>
                  <a:pt x="13029" y="35089"/>
                  <a:pt x="9346" y="31076"/>
                  <a:pt x="9549" y="26339"/>
                </a:cubicBezTo>
                <a:cubicBezTo>
                  <a:pt x="9714" y="22783"/>
                  <a:pt x="9028" y="20281"/>
                  <a:pt x="7378" y="1713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6" name="Freeform 3676"/>
          <p:cNvSpPr/>
          <p:nvPr/>
        </p:nvSpPr>
        <p:spPr>
          <a:xfrm rot="0" flipH="0" flipV="0">
            <a:off x="4163724" y="8548772"/>
            <a:ext cx="582167" cy="479386"/>
          </a:xfrm>
          <a:custGeom>
            <a:pathLst>
              <a:path w="582167" h="479386">
                <a:moveTo>
                  <a:pt x="15036" y="300761"/>
                </a:moveTo>
                <a:lnTo>
                  <a:pt x="15264" y="301014"/>
                </a:lnTo>
                <a:lnTo>
                  <a:pt x="15086" y="300799"/>
                </a:lnTo>
                <a:close/>
                <a:moveTo>
                  <a:pt x="15315" y="301065"/>
                </a:moveTo>
                <a:cubicBezTo>
                  <a:pt x="16051" y="301942"/>
                  <a:pt x="16598" y="302932"/>
                  <a:pt x="16928" y="303961"/>
                </a:cubicBezTo>
                <a:cubicBezTo>
                  <a:pt x="16648" y="303059"/>
                  <a:pt x="16166" y="302056"/>
                  <a:pt x="15315" y="301065"/>
                </a:cubicBezTo>
                <a:moveTo>
                  <a:pt x="552195" y="17310"/>
                </a:moveTo>
                <a:cubicBezTo>
                  <a:pt x="552157" y="16561"/>
                  <a:pt x="551966" y="12243"/>
                  <a:pt x="552334" y="10401"/>
                </a:cubicBezTo>
                <a:cubicBezTo>
                  <a:pt x="553033" y="6782"/>
                  <a:pt x="554938" y="4026"/>
                  <a:pt x="558329" y="2324"/>
                </a:cubicBezTo>
                <a:cubicBezTo>
                  <a:pt x="562977" y="0"/>
                  <a:pt x="569721" y="813"/>
                  <a:pt x="574407" y="4445"/>
                </a:cubicBezTo>
                <a:cubicBezTo>
                  <a:pt x="579614" y="8471"/>
                  <a:pt x="582167" y="14999"/>
                  <a:pt x="578725" y="21908"/>
                </a:cubicBezTo>
                <a:cubicBezTo>
                  <a:pt x="576693" y="25959"/>
                  <a:pt x="571892" y="27711"/>
                  <a:pt x="567752" y="26010"/>
                </a:cubicBezTo>
                <a:cubicBezTo>
                  <a:pt x="565644" y="35941"/>
                  <a:pt x="565517" y="46482"/>
                  <a:pt x="562850" y="56490"/>
                </a:cubicBezTo>
                <a:cubicBezTo>
                  <a:pt x="560132" y="66662"/>
                  <a:pt x="559535" y="77521"/>
                  <a:pt x="556817" y="87833"/>
                </a:cubicBezTo>
                <a:cubicBezTo>
                  <a:pt x="550315" y="112535"/>
                  <a:pt x="540739" y="139446"/>
                  <a:pt x="539393" y="164948"/>
                </a:cubicBezTo>
                <a:cubicBezTo>
                  <a:pt x="538530" y="181394"/>
                  <a:pt x="532522" y="194094"/>
                  <a:pt x="528230" y="209804"/>
                </a:cubicBezTo>
                <a:cubicBezTo>
                  <a:pt x="521169" y="235750"/>
                  <a:pt x="514946" y="272263"/>
                  <a:pt x="501687" y="295834"/>
                </a:cubicBezTo>
                <a:cubicBezTo>
                  <a:pt x="466774" y="357898"/>
                  <a:pt x="404481" y="411974"/>
                  <a:pt x="341692" y="444867"/>
                </a:cubicBezTo>
                <a:cubicBezTo>
                  <a:pt x="302919" y="465175"/>
                  <a:pt x="251738" y="474928"/>
                  <a:pt x="208456" y="476414"/>
                </a:cubicBezTo>
                <a:cubicBezTo>
                  <a:pt x="192632" y="476973"/>
                  <a:pt x="176668" y="479386"/>
                  <a:pt x="160755" y="478002"/>
                </a:cubicBezTo>
                <a:cubicBezTo>
                  <a:pt x="133590" y="475640"/>
                  <a:pt x="101688" y="456729"/>
                  <a:pt x="83222" y="437108"/>
                </a:cubicBezTo>
                <a:cubicBezTo>
                  <a:pt x="70154" y="423214"/>
                  <a:pt x="61594" y="405510"/>
                  <a:pt x="51929" y="389368"/>
                </a:cubicBezTo>
                <a:cubicBezTo>
                  <a:pt x="44284" y="376592"/>
                  <a:pt x="34720" y="364375"/>
                  <a:pt x="26415" y="351903"/>
                </a:cubicBezTo>
                <a:cubicBezTo>
                  <a:pt x="20357" y="342823"/>
                  <a:pt x="15302" y="333336"/>
                  <a:pt x="10541" y="323532"/>
                </a:cubicBezTo>
                <a:cubicBezTo>
                  <a:pt x="8915" y="320166"/>
                  <a:pt x="7455" y="318058"/>
                  <a:pt x="5080" y="315023"/>
                </a:cubicBezTo>
                <a:cubicBezTo>
                  <a:pt x="4724" y="314578"/>
                  <a:pt x="4356" y="314146"/>
                  <a:pt x="4102" y="313854"/>
                </a:cubicBezTo>
                <a:cubicBezTo>
                  <a:pt x="3657" y="313562"/>
                  <a:pt x="3225" y="313232"/>
                  <a:pt x="2832" y="312864"/>
                </a:cubicBezTo>
                <a:cubicBezTo>
                  <a:pt x="635" y="310781"/>
                  <a:pt x="228" y="308457"/>
                  <a:pt x="152" y="307111"/>
                </a:cubicBezTo>
                <a:cubicBezTo>
                  <a:pt x="0" y="304761"/>
                  <a:pt x="749" y="302792"/>
                  <a:pt x="2032" y="301205"/>
                </a:cubicBezTo>
                <a:cubicBezTo>
                  <a:pt x="3213" y="299720"/>
                  <a:pt x="5118" y="298120"/>
                  <a:pt x="8382" y="297980"/>
                </a:cubicBezTo>
                <a:cubicBezTo>
                  <a:pt x="8775" y="297968"/>
                  <a:pt x="12916" y="297142"/>
                  <a:pt x="18604" y="304431"/>
                </a:cubicBezTo>
                <a:cubicBezTo>
                  <a:pt x="21855" y="308558"/>
                  <a:pt x="23786" y="311454"/>
                  <a:pt x="26008" y="316026"/>
                </a:cubicBezTo>
                <a:cubicBezTo>
                  <a:pt x="30428" y="325119"/>
                  <a:pt x="35089" y="333933"/>
                  <a:pt x="40715" y="342366"/>
                </a:cubicBezTo>
                <a:cubicBezTo>
                  <a:pt x="49173" y="355053"/>
                  <a:pt x="58901" y="367524"/>
                  <a:pt x="66686" y="380542"/>
                </a:cubicBezTo>
                <a:cubicBezTo>
                  <a:pt x="75716" y="395629"/>
                  <a:pt x="83527" y="412330"/>
                  <a:pt x="95744" y="425322"/>
                </a:cubicBezTo>
                <a:cubicBezTo>
                  <a:pt x="111619" y="442200"/>
                  <a:pt x="138873" y="458837"/>
                  <a:pt x="162241" y="460869"/>
                </a:cubicBezTo>
                <a:cubicBezTo>
                  <a:pt x="177468" y="462190"/>
                  <a:pt x="192734" y="459765"/>
                  <a:pt x="207872" y="459244"/>
                </a:cubicBezTo>
                <a:cubicBezTo>
                  <a:pt x="248728" y="457834"/>
                  <a:pt x="297102" y="448817"/>
                  <a:pt x="333717" y="429627"/>
                </a:cubicBezTo>
                <a:cubicBezTo>
                  <a:pt x="393686" y="398208"/>
                  <a:pt x="453363" y="346696"/>
                  <a:pt x="486701" y="287414"/>
                </a:cubicBezTo>
                <a:cubicBezTo>
                  <a:pt x="499350" y="264935"/>
                  <a:pt x="504900" y="230010"/>
                  <a:pt x="511656" y="205283"/>
                </a:cubicBezTo>
                <a:cubicBezTo>
                  <a:pt x="515593" y="190818"/>
                  <a:pt x="521423" y="179197"/>
                  <a:pt x="522223" y="164046"/>
                </a:cubicBezTo>
                <a:cubicBezTo>
                  <a:pt x="523620" y="137414"/>
                  <a:pt x="533399" y="109258"/>
                  <a:pt x="540193" y="83464"/>
                </a:cubicBezTo>
                <a:cubicBezTo>
                  <a:pt x="542898" y="73127"/>
                  <a:pt x="543508" y="62255"/>
                  <a:pt x="546226" y="52057"/>
                </a:cubicBezTo>
                <a:cubicBezTo>
                  <a:pt x="549274" y="40615"/>
                  <a:pt x="549096" y="28473"/>
                  <a:pt x="552195" y="1731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7" name="Freeform 3677"/>
          <p:cNvSpPr/>
          <p:nvPr/>
        </p:nvSpPr>
        <p:spPr>
          <a:xfrm rot="0" flipH="0" flipV="0">
            <a:off x="4716505" y="8565079"/>
            <a:ext cx="26034" cy="37718"/>
          </a:xfrm>
          <a:custGeom>
            <a:pathLst>
              <a:path w="26034" h="37718">
                <a:moveTo>
                  <a:pt x="24752" y="14058"/>
                </a:moveTo>
                <a:cubicBezTo>
                  <a:pt x="24041" y="16089"/>
                  <a:pt x="22505" y="20458"/>
                  <a:pt x="21831" y="22198"/>
                </a:cubicBezTo>
                <a:cubicBezTo>
                  <a:pt x="19901" y="27088"/>
                  <a:pt x="19952" y="26821"/>
                  <a:pt x="17501" y="31749"/>
                </a:cubicBezTo>
                <a:cubicBezTo>
                  <a:pt x="15380" y="35990"/>
                  <a:pt x="10198" y="37718"/>
                  <a:pt x="5969" y="35597"/>
                </a:cubicBezTo>
                <a:cubicBezTo>
                  <a:pt x="1715" y="33476"/>
                  <a:pt x="0" y="28307"/>
                  <a:pt x="2121" y="24065"/>
                </a:cubicBezTo>
                <a:cubicBezTo>
                  <a:pt x="4217" y="19861"/>
                  <a:pt x="4191" y="20090"/>
                  <a:pt x="5829" y="15912"/>
                </a:cubicBezTo>
                <a:cubicBezTo>
                  <a:pt x="6731" y="13601"/>
                  <a:pt x="8801" y="7505"/>
                  <a:pt x="9144" y="6667"/>
                </a:cubicBezTo>
                <a:cubicBezTo>
                  <a:pt x="11773" y="0"/>
                  <a:pt x="18441" y="1219"/>
                  <a:pt x="18834" y="1295"/>
                </a:cubicBezTo>
                <a:cubicBezTo>
                  <a:pt x="20879" y="1689"/>
                  <a:pt x="22809" y="2730"/>
                  <a:pt x="24270" y="4864"/>
                </a:cubicBezTo>
                <a:cubicBezTo>
                  <a:pt x="24777" y="5600"/>
                  <a:pt x="26034" y="7366"/>
                  <a:pt x="25742" y="10541"/>
                </a:cubicBezTo>
                <a:cubicBezTo>
                  <a:pt x="25729" y="10668"/>
                  <a:pt x="25666" y="11417"/>
                  <a:pt x="25221" y="12852"/>
                </a:cubicBezTo>
                <a:cubicBezTo>
                  <a:pt x="25094" y="13271"/>
                  <a:pt x="24942" y="13678"/>
                  <a:pt x="24752" y="140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" name="Freeform 3678"/>
          <p:cNvSpPr/>
          <p:nvPr/>
        </p:nvSpPr>
        <p:spPr>
          <a:xfrm rot="0" flipH="0" flipV="0">
            <a:off x="4142658" y="8926796"/>
            <a:ext cx="425424" cy="185901"/>
          </a:xfrm>
          <a:custGeom>
            <a:pathLst>
              <a:path w="425424" h="185901">
                <a:moveTo>
                  <a:pt x="0" y="8597"/>
                </a:moveTo>
                <a:cubicBezTo>
                  <a:pt x="0" y="15048"/>
                  <a:pt x="2870" y="24002"/>
                  <a:pt x="7594" y="33730"/>
                </a:cubicBezTo>
                <a:cubicBezTo>
                  <a:pt x="17183" y="53466"/>
                  <a:pt x="34188" y="77329"/>
                  <a:pt x="41414" y="88365"/>
                </a:cubicBezTo>
                <a:cubicBezTo>
                  <a:pt x="60045" y="116851"/>
                  <a:pt x="86067" y="145414"/>
                  <a:pt x="116484" y="161632"/>
                </a:cubicBezTo>
                <a:cubicBezTo>
                  <a:pt x="140652" y="174522"/>
                  <a:pt x="168363" y="178103"/>
                  <a:pt x="195275" y="180339"/>
                </a:cubicBezTo>
                <a:cubicBezTo>
                  <a:pt x="262051" y="185901"/>
                  <a:pt x="339991" y="174420"/>
                  <a:pt x="395109" y="133069"/>
                </a:cubicBezTo>
                <a:cubicBezTo>
                  <a:pt x="403999" y="126414"/>
                  <a:pt x="412419" y="117905"/>
                  <a:pt x="421297" y="110514"/>
                </a:cubicBezTo>
                <a:cubicBezTo>
                  <a:pt x="424929" y="107479"/>
                  <a:pt x="425424" y="102043"/>
                  <a:pt x="422389" y="98411"/>
                </a:cubicBezTo>
                <a:cubicBezTo>
                  <a:pt x="419354" y="94766"/>
                  <a:pt x="413931" y="94271"/>
                  <a:pt x="410286" y="97306"/>
                </a:cubicBezTo>
                <a:cubicBezTo>
                  <a:pt x="401637" y="104520"/>
                  <a:pt x="393445" y="112825"/>
                  <a:pt x="384797" y="119315"/>
                </a:cubicBezTo>
                <a:cubicBezTo>
                  <a:pt x="332943" y="158202"/>
                  <a:pt x="259511" y="168439"/>
                  <a:pt x="196697" y="163206"/>
                </a:cubicBezTo>
                <a:cubicBezTo>
                  <a:pt x="172097" y="161162"/>
                  <a:pt x="146672" y="158253"/>
                  <a:pt x="124574" y="146468"/>
                </a:cubicBezTo>
                <a:cubicBezTo>
                  <a:pt x="96634" y="131571"/>
                  <a:pt x="72923" y="105129"/>
                  <a:pt x="55803" y="78954"/>
                </a:cubicBezTo>
                <a:cubicBezTo>
                  <a:pt x="49796" y="69760"/>
                  <a:pt x="36753" y="51446"/>
                  <a:pt x="27279" y="34327"/>
                </a:cubicBezTo>
                <a:cubicBezTo>
                  <a:pt x="21755" y="24332"/>
                  <a:pt x="17195" y="14959"/>
                  <a:pt x="17195" y="8597"/>
                </a:cubicBezTo>
                <a:cubicBezTo>
                  <a:pt x="17195" y="3848"/>
                  <a:pt x="13347" y="0"/>
                  <a:pt x="8597" y="0"/>
                </a:cubicBezTo>
                <a:cubicBezTo>
                  <a:pt x="3848" y="0"/>
                  <a:pt x="0" y="3848"/>
                  <a:pt x="0" y="859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9" name="Freeform 3679"/>
          <p:cNvSpPr/>
          <p:nvPr/>
        </p:nvSpPr>
        <p:spPr>
          <a:xfrm rot="0" flipH="0" flipV="0">
            <a:off x="4142441" y="8866045"/>
            <a:ext cx="105688" cy="189458"/>
          </a:xfrm>
          <a:custGeom>
            <a:pathLst>
              <a:path w="105688" h="189458">
                <a:moveTo>
                  <a:pt x="7670" y="33680"/>
                </a:moveTo>
                <a:cubicBezTo>
                  <a:pt x="6337" y="29223"/>
                  <a:pt x="4356" y="26810"/>
                  <a:pt x="3670" y="25426"/>
                </a:cubicBezTo>
                <a:cubicBezTo>
                  <a:pt x="2121" y="22378"/>
                  <a:pt x="1689" y="19787"/>
                  <a:pt x="1625" y="17818"/>
                </a:cubicBezTo>
                <a:cubicBezTo>
                  <a:pt x="1524" y="13665"/>
                  <a:pt x="2768" y="10224"/>
                  <a:pt x="5156" y="7252"/>
                </a:cubicBezTo>
                <a:cubicBezTo>
                  <a:pt x="6909" y="5042"/>
                  <a:pt x="10159" y="1740"/>
                  <a:pt x="17385" y="927"/>
                </a:cubicBezTo>
                <a:cubicBezTo>
                  <a:pt x="25843" y="0"/>
                  <a:pt x="33463" y="6096"/>
                  <a:pt x="34403" y="14554"/>
                </a:cubicBezTo>
                <a:cubicBezTo>
                  <a:pt x="34517" y="15621"/>
                  <a:pt x="34530" y="16688"/>
                  <a:pt x="34428" y="17717"/>
                </a:cubicBezTo>
                <a:cubicBezTo>
                  <a:pt x="35457" y="19914"/>
                  <a:pt x="36511" y="22492"/>
                  <a:pt x="37273" y="25095"/>
                </a:cubicBezTo>
                <a:cubicBezTo>
                  <a:pt x="42848" y="44005"/>
                  <a:pt x="48703" y="63220"/>
                  <a:pt x="53618" y="82320"/>
                </a:cubicBezTo>
                <a:cubicBezTo>
                  <a:pt x="53974" y="83705"/>
                  <a:pt x="55815" y="93204"/>
                  <a:pt x="56361" y="96379"/>
                </a:cubicBezTo>
                <a:cubicBezTo>
                  <a:pt x="56590" y="97205"/>
                  <a:pt x="58228" y="103250"/>
                  <a:pt x="58304" y="104850"/>
                </a:cubicBezTo>
                <a:cubicBezTo>
                  <a:pt x="58393" y="106679"/>
                  <a:pt x="58177" y="108254"/>
                  <a:pt x="57860" y="109549"/>
                </a:cubicBezTo>
                <a:cubicBezTo>
                  <a:pt x="64591" y="119557"/>
                  <a:pt x="71068" y="128256"/>
                  <a:pt x="75132" y="134048"/>
                </a:cubicBezTo>
                <a:cubicBezTo>
                  <a:pt x="75691" y="134860"/>
                  <a:pt x="84873" y="146392"/>
                  <a:pt x="90461" y="153390"/>
                </a:cubicBezTo>
                <a:cubicBezTo>
                  <a:pt x="97179" y="154088"/>
                  <a:pt x="102869" y="159194"/>
                  <a:pt x="104037" y="166179"/>
                </a:cubicBezTo>
                <a:cubicBezTo>
                  <a:pt x="105688" y="176021"/>
                  <a:pt x="101535" y="181025"/>
                  <a:pt x="99071" y="183324"/>
                </a:cubicBezTo>
                <a:cubicBezTo>
                  <a:pt x="95020" y="187121"/>
                  <a:pt x="89254" y="189458"/>
                  <a:pt x="81634" y="186499"/>
                </a:cubicBezTo>
                <a:cubicBezTo>
                  <a:pt x="79234" y="185572"/>
                  <a:pt x="75449" y="183184"/>
                  <a:pt x="71500" y="179171"/>
                </a:cubicBezTo>
                <a:cubicBezTo>
                  <a:pt x="63346" y="170840"/>
                  <a:pt x="50786" y="153021"/>
                  <a:pt x="49859" y="151713"/>
                </a:cubicBezTo>
                <a:cubicBezTo>
                  <a:pt x="40004" y="137616"/>
                  <a:pt x="17233" y="107466"/>
                  <a:pt x="7163" y="81292"/>
                </a:cubicBezTo>
                <a:cubicBezTo>
                  <a:pt x="1613" y="66890"/>
                  <a:pt x="0" y="53301"/>
                  <a:pt x="3175" y="42735"/>
                </a:cubicBezTo>
                <a:cubicBezTo>
                  <a:pt x="4330" y="38823"/>
                  <a:pt x="5931" y="35889"/>
                  <a:pt x="7670" y="3368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0" name="Freeform 3680"/>
          <p:cNvSpPr/>
          <p:nvPr/>
        </p:nvSpPr>
        <p:spPr>
          <a:xfrm rot="0" flipH="0" flipV="0">
            <a:off x="4161095" y="8892505"/>
            <a:ext cx="425881" cy="214007"/>
          </a:xfrm>
          <a:custGeom>
            <a:pathLst>
              <a:path w="425881" h="214007">
                <a:moveTo>
                  <a:pt x="29870" y="10160"/>
                </a:moveTo>
                <a:cubicBezTo>
                  <a:pt x="28600" y="7252"/>
                  <a:pt x="26111" y="4204"/>
                  <a:pt x="20841" y="2528"/>
                </a:cubicBezTo>
                <a:cubicBezTo>
                  <a:pt x="24892" y="3810"/>
                  <a:pt x="28054" y="6643"/>
                  <a:pt x="29870" y="10160"/>
                </a:cubicBezTo>
                <a:moveTo>
                  <a:pt x="15113" y="32600"/>
                </a:moveTo>
                <a:cubicBezTo>
                  <a:pt x="13907" y="32511"/>
                  <a:pt x="12687" y="32283"/>
                  <a:pt x="11494" y="31902"/>
                </a:cubicBezTo>
                <a:cubicBezTo>
                  <a:pt x="2997" y="29210"/>
                  <a:pt x="1245" y="23228"/>
                  <a:pt x="635" y="19443"/>
                </a:cubicBezTo>
                <a:cubicBezTo>
                  <a:pt x="0" y="15519"/>
                  <a:pt x="559" y="10871"/>
                  <a:pt x="4445" y="6528"/>
                </a:cubicBezTo>
                <a:cubicBezTo>
                  <a:pt x="5982" y="4827"/>
                  <a:pt x="11722" y="1042"/>
                  <a:pt x="17628" y="509"/>
                </a:cubicBezTo>
                <a:cubicBezTo>
                  <a:pt x="23254" y="0"/>
                  <a:pt x="28207" y="2071"/>
                  <a:pt x="30898" y="4280"/>
                </a:cubicBezTo>
                <a:cubicBezTo>
                  <a:pt x="35419" y="7976"/>
                  <a:pt x="39039" y="13157"/>
                  <a:pt x="42328" y="17868"/>
                </a:cubicBezTo>
                <a:cubicBezTo>
                  <a:pt x="49224" y="27736"/>
                  <a:pt x="56908" y="36842"/>
                  <a:pt x="63131" y="47205"/>
                </a:cubicBezTo>
                <a:cubicBezTo>
                  <a:pt x="75882" y="68402"/>
                  <a:pt x="93357" y="86448"/>
                  <a:pt x="108635" y="105892"/>
                </a:cubicBezTo>
                <a:cubicBezTo>
                  <a:pt x="113855" y="112547"/>
                  <a:pt x="117893" y="121056"/>
                  <a:pt x="125970" y="124574"/>
                </a:cubicBezTo>
                <a:cubicBezTo>
                  <a:pt x="137908" y="129781"/>
                  <a:pt x="150786" y="136093"/>
                  <a:pt x="163550" y="138823"/>
                </a:cubicBezTo>
                <a:cubicBezTo>
                  <a:pt x="196113" y="145808"/>
                  <a:pt x="260857" y="143167"/>
                  <a:pt x="292556" y="132245"/>
                </a:cubicBezTo>
                <a:cubicBezTo>
                  <a:pt x="299567" y="129819"/>
                  <a:pt x="305117" y="125323"/>
                  <a:pt x="311848" y="122478"/>
                </a:cubicBezTo>
                <a:cubicBezTo>
                  <a:pt x="323290" y="117652"/>
                  <a:pt x="334301" y="117259"/>
                  <a:pt x="345071" y="110464"/>
                </a:cubicBezTo>
                <a:cubicBezTo>
                  <a:pt x="362432" y="99555"/>
                  <a:pt x="375500" y="86537"/>
                  <a:pt x="387514" y="71805"/>
                </a:cubicBezTo>
                <a:cubicBezTo>
                  <a:pt x="387870" y="71043"/>
                  <a:pt x="388251" y="70281"/>
                  <a:pt x="388619" y="69519"/>
                </a:cubicBezTo>
                <a:cubicBezTo>
                  <a:pt x="390880" y="65036"/>
                  <a:pt x="393051" y="61328"/>
                  <a:pt x="396836" y="58305"/>
                </a:cubicBezTo>
                <a:cubicBezTo>
                  <a:pt x="398297" y="57137"/>
                  <a:pt x="401891" y="55168"/>
                  <a:pt x="403846" y="54521"/>
                </a:cubicBezTo>
                <a:cubicBezTo>
                  <a:pt x="407148" y="53428"/>
                  <a:pt x="409866" y="53632"/>
                  <a:pt x="411365" y="53860"/>
                </a:cubicBezTo>
                <a:cubicBezTo>
                  <a:pt x="418858" y="55016"/>
                  <a:pt x="422388" y="59639"/>
                  <a:pt x="423900" y="64909"/>
                </a:cubicBezTo>
                <a:cubicBezTo>
                  <a:pt x="424636" y="67475"/>
                  <a:pt x="425881" y="72504"/>
                  <a:pt x="421334" y="78574"/>
                </a:cubicBezTo>
                <a:cubicBezTo>
                  <a:pt x="418883" y="81838"/>
                  <a:pt x="416419" y="85039"/>
                  <a:pt x="413917" y="88163"/>
                </a:cubicBezTo>
                <a:cubicBezTo>
                  <a:pt x="412609" y="91122"/>
                  <a:pt x="411390" y="94119"/>
                  <a:pt x="410196" y="97205"/>
                </a:cubicBezTo>
                <a:cubicBezTo>
                  <a:pt x="406894" y="105714"/>
                  <a:pt x="403808" y="115125"/>
                  <a:pt x="399338" y="123355"/>
                </a:cubicBezTo>
                <a:cubicBezTo>
                  <a:pt x="395553" y="130302"/>
                  <a:pt x="390854" y="136474"/>
                  <a:pt x="384746" y="141287"/>
                </a:cubicBezTo>
                <a:cubicBezTo>
                  <a:pt x="385152" y="141668"/>
                  <a:pt x="385533" y="142074"/>
                  <a:pt x="385889" y="142519"/>
                </a:cubicBezTo>
                <a:cubicBezTo>
                  <a:pt x="391350" y="149059"/>
                  <a:pt x="390461" y="158775"/>
                  <a:pt x="383920" y="164223"/>
                </a:cubicBezTo>
                <a:cubicBezTo>
                  <a:pt x="356780" y="186842"/>
                  <a:pt x="347090" y="185051"/>
                  <a:pt x="317639" y="194856"/>
                </a:cubicBezTo>
                <a:cubicBezTo>
                  <a:pt x="282155" y="206692"/>
                  <a:pt x="243356" y="214007"/>
                  <a:pt x="205891" y="210261"/>
                </a:cubicBezTo>
                <a:cubicBezTo>
                  <a:pt x="188861" y="208559"/>
                  <a:pt x="168934" y="211493"/>
                  <a:pt x="152742" y="204533"/>
                </a:cubicBezTo>
                <a:cubicBezTo>
                  <a:pt x="135000" y="196938"/>
                  <a:pt x="117258" y="189864"/>
                  <a:pt x="99948" y="180695"/>
                </a:cubicBezTo>
                <a:cubicBezTo>
                  <a:pt x="54101" y="156438"/>
                  <a:pt x="6617" y="112115"/>
                  <a:pt x="20206" y="53200"/>
                </a:cubicBezTo>
                <a:cubicBezTo>
                  <a:pt x="21057" y="49568"/>
                  <a:pt x="22263" y="46761"/>
                  <a:pt x="23724" y="44602"/>
                </a:cubicBezTo>
                <a:cubicBezTo>
                  <a:pt x="21476" y="41630"/>
                  <a:pt x="19228" y="38633"/>
                  <a:pt x="17069" y="35547"/>
                </a:cubicBezTo>
                <a:cubicBezTo>
                  <a:pt x="16409" y="34607"/>
                  <a:pt x="15786" y="33591"/>
                  <a:pt x="15113" y="3260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1" name="Freeform 3681"/>
          <p:cNvSpPr/>
          <p:nvPr/>
        </p:nvSpPr>
        <p:spPr>
          <a:xfrm rot="0" flipH="0" flipV="0">
            <a:off x="4262595" y="9006555"/>
            <a:ext cx="198920" cy="55206"/>
          </a:xfrm>
          <a:custGeom>
            <a:pathLst>
              <a:path w="198920" h="55206">
                <a:moveTo>
                  <a:pt x="32550" y="22110"/>
                </a:moveTo>
                <a:cubicBezTo>
                  <a:pt x="32284" y="22999"/>
                  <a:pt x="31915" y="23862"/>
                  <a:pt x="31471" y="24713"/>
                </a:cubicBezTo>
                <a:cubicBezTo>
                  <a:pt x="31941" y="23824"/>
                  <a:pt x="32297" y="22960"/>
                  <a:pt x="32550" y="22110"/>
                </a:cubicBezTo>
                <a:moveTo>
                  <a:pt x="31407" y="24827"/>
                </a:moveTo>
                <a:lnTo>
                  <a:pt x="31103" y="25361"/>
                </a:lnTo>
                <a:lnTo>
                  <a:pt x="31192" y="25246"/>
                </a:lnTo>
                <a:close/>
                <a:moveTo>
                  <a:pt x="21146" y="36422"/>
                </a:moveTo>
                <a:cubicBezTo>
                  <a:pt x="20231" y="36194"/>
                  <a:pt x="14491" y="34746"/>
                  <a:pt x="12421" y="33794"/>
                </a:cubicBezTo>
                <a:cubicBezTo>
                  <a:pt x="9055" y="32231"/>
                  <a:pt x="6757" y="30072"/>
                  <a:pt x="5271" y="28015"/>
                </a:cubicBezTo>
                <a:cubicBezTo>
                  <a:pt x="1448" y="22745"/>
                  <a:pt x="0" y="16510"/>
                  <a:pt x="4991" y="8991"/>
                </a:cubicBezTo>
                <a:cubicBezTo>
                  <a:pt x="9716" y="1917"/>
                  <a:pt x="19292" y="0"/>
                  <a:pt x="26378" y="4711"/>
                </a:cubicBezTo>
                <a:cubicBezTo>
                  <a:pt x="27217" y="5283"/>
                  <a:pt x="27991" y="5905"/>
                  <a:pt x="28664" y="6591"/>
                </a:cubicBezTo>
                <a:cubicBezTo>
                  <a:pt x="30379" y="7061"/>
                  <a:pt x="32220" y="7607"/>
                  <a:pt x="33159" y="8026"/>
                </a:cubicBezTo>
                <a:cubicBezTo>
                  <a:pt x="41719" y="11811"/>
                  <a:pt x="51155" y="15926"/>
                  <a:pt x="60299" y="18389"/>
                </a:cubicBezTo>
                <a:cubicBezTo>
                  <a:pt x="83489" y="24611"/>
                  <a:pt x="153644" y="22414"/>
                  <a:pt x="178155" y="16294"/>
                </a:cubicBezTo>
                <a:cubicBezTo>
                  <a:pt x="186410" y="14224"/>
                  <a:pt x="194779" y="19253"/>
                  <a:pt x="196862" y="27507"/>
                </a:cubicBezTo>
                <a:cubicBezTo>
                  <a:pt x="198920" y="35762"/>
                  <a:pt x="193890" y="44131"/>
                  <a:pt x="185635" y="46189"/>
                </a:cubicBezTo>
                <a:cubicBezTo>
                  <a:pt x="157911" y="53123"/>
                  <a:pt x="78523" y="55206"/>
                  <a:pt x="52298" y="48157"/>
                </a:cubicBezTo>
                <a:cubicBezTo>
                  <a:pt x="41821" y="45338"/>
                  <a:pt x="30976" y="40766"/>
                  <a:pt x="21146" y="3642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2" name="Freeform 3682"/>
          <p:cNvSpPr/>
          <p:nvPr/>
        </p:nvSpPr>
        <p:spPr>
          <a:xfrm rot="0" flipH="0" flipV="0">
            <a:off x="4444792" y="8982703"/>
            <a:ext cx="102399" cy="63791"/>
          </a:xfrm>
          <a:custGeom>
            <a:pathLst>
              <a:path w="102399" h="63791">
                <a:moveTo>
                  <a:pt x="16357" y="32575"/>
                </a:moveTo>
                <a:cubicBezTo>
                  <a:pt x="18147" y="31636"/>
                  <a:pt x="24231" y="28473"/>
                  <a:pt x="26390" y="27610"/>
                </a:cubicBezTo>
                <a:cubicBezTo>
                  <a:pt x="44970" y="20180"/>
                  <a:pt x="61721" y="7556"/>
                  <a:pt x="81228" y="2235"/>
                </a:cubicBezTo>
                <a:cubicBezTo>
                  <a:pt x="89445" y="0"/>
                  <a:pt x="97929" y="4851"/>
                  <a:pt x="100164" y="13056"/>
                </a:cubicBezTo>
                <a:cubicBezTo>
                  <a:pt x="102399" y="21260"/>
                  <a:pt x="97560" y="29743"/>
                  <a:pt x="89343" y="31991"/>
                </a:cubicBezTo>
                <a:cubicBezTo>
                  <a:pt x="70967" y="36994"/>
                  <a:pt x="55345" y="49237"/>
                  <a:pt x="37832" y="56235"/>
                </a:cubicBezTo>
                <a:cubicBezTo>
                  <a:pt x="35102" y="57340"/>
                  <a:pt x="30377" y="60362"/>
                  <a:pt x="26428" y="61797"/>
                </a:cubicBezTo>
                <a:cubicBezTo>
                  <a:pt x="21627" y="63550"/>
                  <a:pt x="17131" y="63791"/>
                  <a:pt x="13678" y="63080"/>
                </a:cubicBezTo>
                <a:cubicBezTo>
                  <a:pt x="5359" y="61340"/>
                  <a:pt x="0" y="53174"/>
                  <a:pt x="1740" y="44843"/>
                </a:cubicBezTo>
                <a:cubicBezTo>
                  <a:pt x="3213" y="37731"/>
                  <a:pt x="9398" y="32778"/>
                  <a:pt x="16357" y="3257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3" name="Freeform 3683"/>
          <p:cNvSpPr/>
          <p:nvPr/>
        </p:nvSpPr>
        <p:spPr>
          <a:xfrm rot="0" flipH="0" flipV="0">
            <a:off x="4134817" y="8944382"/>
            <a:ext cx="444258" cy="180237"/>
          </a:xfrm>
          <a:custGeom>
            <a:pathLst>
              <a:path w="444258" h="180237">
                <a:moveTo>
                  <a:pt x="30810" y="18948"/>
                </a:moveTo>
                <a:cubicBezTo>
                  <a:pt x="30709" y="20827"/>
                  <a:pt x="30277" y="22605"/>
                  <a:pt x="29553" y="24243"/>
                </a:cubicBezTo>
                <a:cubicBezTo>
                  <a:pt x="30201" y="22872"/>
                  <a:pt x="30709" y="21145"/>
                  <a:pt x="30810" y="18948"/>
                </a:cubicBezTo>
                <a:moveTo>
                  <a:pt x="4356" y="28815"/>
                </a:moveTo>
                <a:cubicBezTo>
                  <a:pt x="1664" y="26047"/>
                  <a:pt x="0" y="22262"/>
                  <a:pt x="0" y="18085"/>
                </a:cubicBezTo>
                <a:cubicBezTo>
                  <a:pt x="0" y="10503"/>
                  <a:pt x="3899" y="7201"/>
                  <a:pt x="5791" y="5652"/>
                </a:cubicBezTo>
                <a:cubicBezTo>
                  <a:pt x="10478" y="1816"/>
                  <a:pt x="16599" y="0"/>
                  <a:pt x="23864" y="4534"/>
                </a:cubicBezTo>
                <a:cubicBezTo>
                  <a:pt x="24994" y="5232"/>
                  <a:pt x="26480" y="6350"/>
                  <a:pt x="27928" y="8141"/>
                </a:cubicBezTo>
                <a:cubicBezTo>
                  <a:pt x="29134" y="9627"/>
                  <a:pt x="31686" y="14643"/>
                  <a:pt x="32803" y="16764"/>
                </a:cubicBezTo>
                <a:cubicBezTo>
                  <a:pt x="35178" y="21272"/>
                  <a:pt x="35166" y="20954"/>
                  <a:pt x="38468" y="24980"/>
                </a:cubicBezTo>
                <a:cubicBezTo>
                  <a:pt x="48793" y="37604"/>
                  <a:pt x="56870" y="51955"/>
                  <a:pt x="66408" y="65137"/>
                </a:cubicBezTo>
                <a:cubicBezTo>
                  <a:pt x="82753" y="87743"/>
                  <a:pt x="133756" y="119557"/>
                  <a:pt x="160616" y="129628"/>
                </a:cubicBezTo>
                <a:cubicBezTo>
                  <a:pt x="170637" y="133387"/>
                  <a:pt x="181990" y="140677"/>
                  <a:pt x="192404" y="142569"/>
                </a:cubicBezTo>
                <a:cubicBezTo>
                  <a:pt x="228904" y="149199"/>
                  <a:pt x="263194" y="143268"/>
                  <a:pt x="299237" y="136511"/>
                </a:cubicBezTo>
                <a:cubicBezTo>
                  <a:pt x="311632" y="134175"/>
                  <a:pt x="324268" y="134289"/>
                  <a:pt x="336714" y="131952"/>
                </a:cubicBezTo>
                <a:cubicBezTo>
                  <a:pt x="342391" y="130885"/>
                  <a:pt x="359054" y="127113"/>
                  <a:pt x="372833" y="122224"/>
                </a:cubicBezTo>
                <a:cubicBezTo>
                  <a:pt x="378066" y="120370"/>
                  <a:pt x="385203" y="116649"/>
                  <a:pt x="386511" y="115963"/>
                </a:cubicBezTo>
                <a:cubicBezTo>
                  <a:pt x="392467" y="106730"/>
                  <a:pt x="395820" y="96265"/>
                  <a:pt x="399033" y="85699"/>
                </a:cubicBezTo>
                <a:cubicBezTo>
                  <a:pt x="403046" y="72567"/>
                  <a:pt x="406768" y="59245"/>
                  <a:pt x="412876" y="47015"/>
                </a:cubicBezTo>
                <a:cubicBezTo>
                  <a:pt x="416686" y="39407"/>
                  <a:pt x="425945" y="36321"/>
                  <a:pt x="433565" y="40118"/>
                </a:cubicBezTo>
                <a:cubicBezTo>
                  <a:pt x="441172" y="43928"/>
                  <a:pt x="444258" y="53199"/>
                  <a:pt x="440461" y="60807"/>
                </a:cubicBezTo>
                <a:cubicBezTo>
                  <a:pt x="435101" y="71500"/>
                  <a:pt x="432028" y="83197"/>
                  <a:pt x="428523" y="94690"/>
                </a:cubicBezTo>
                <a:cubicBezTo>
                  <a:pt x="424332" y="108444"/>
                  <a:pt x="419595" y="121932"/>
                  <a:pt x="411632" y="133870"/>
                </a:cubicBezTo>
                <a:cubicBezTo>
                  <a:pt x="408558" y="138493"/>
                  <a:pt x="401116" y="144030"/>
                  <a:pt x="390931" y="148297"/>
                </a:cubicBezTo>
                <a:cubicBezTo>
                  <a:pt x="374459" y="155206"/>
                  <a:pt x="349935" y="160832"/>
                  <a:pt x="342391" y="162254"/>
                </a:cubicBezTo>
                <a:cubicBezTo>
                  <a:pt x="329971" y="164578"/>
                  <a:pt x="317321" y="164477"/>
                  <a:pt x="304914" y="166814"/>
                </a:cubicBezTo>
                <a:cubicBezTo>
                  <a:pt x="265099" y="174268"/>
                  <a:pt x="227190" y="180237"/>
                  <a:pt x="186880" y="172910"/>
                </a:cubicBezTo>
                <a:cubicBezTo>
                  <a:pt x="174828" y="170712"/>
                  <a:pt x="161404" y="162851"/>
                  <a:pt x="149796" y="158495"/>
                </a:cubicBezTo>
                <a:cubicBezTo>
                  <a:pt x="118757" y="146862"/>
                  <a:pt x="60324" y="109333"/>
                  <a:pt x="41427" y="83209"/>
                </a:cubicBezTo>
                <a:cubicBezTo>
                  <a:pt x="32245" y="70509"/>
                  <a:pt x="24549" y="56654"/>
                  <a:pt x="14605" y="44513"/>
                </a:cubicBezTo>
                <a:cubicBezTo>
                  <a:pt x="9259" y="37972"/>
                  <a:pt x="9373" y="38442"/>
                  <a:pt x="5525" y="31114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4" name="Freeform 3684"/>
          <p:cNvSpPr/>
          <p:nvPr/>
        </p:nvSpPr>
        <p:spPr>
          <a:xfrm rot="0" flipH="0" flipV="0">
            <a:off x="4120927" y="8960026"/>
            <a:ext cx="55206" cy="348411"/>
          </a:xfrm>
          <a:custGeom>
            <a:pathLst>
              <a:path w="55206" h="348411">
                <a:moveTo>
                  <a:pt x="12242" y="50520"/>
                </a:moveTo>
                <a:cubicBezTo>
                  <a:pt x="12737" y="36157"/>
                  <a:pt x="14312" y="22009"/>
                  <a:pt x="18147" y="8598"/>
                </a:cubicBezTo>
                <a:cubicBezTo>
                  <a:pt x="20611" y="0"/>
                  <a:pt x="28307" y="2159"/>
                  <a:pt x="29488" y="2616"/>
                </a:cubicBezTo>
                <a:cubicBezTo>
                  <a:pt x="30733" y="3086"/>
                  <a:pt x="33247" y="4242"/>
                  <a:pt x="34428" y="7594"/>
                </a:cubicBezTo>
                <a:cubicBezTo>
                  <a:pt x="35254" y="7480"/>
                  <a:pt x="35952" y="7531"/>
                  <a:pt x="36435" y="7569"/>
                </a:cubicBezTo>
                <a:cubicBezTo>
                  <a:pt x="39420" y="7849"/>
                  <a:pt x="42252" y="9169"/>
                  <a:pt x="43598" y="12674"/>
                </a:cubicBezTo>
                <a:cubicBezTo>
                  <a:pt x="45363" y="12611"/>
                  <a:pt x="47268" y="12979"/>
                  <a:pt x="49300" y="13995"/>
                </a:cubicBezTo>
                <a:cubicBezTo>
                  <a:pt x="50672" y="14681"/>
                  <a:pt x="52018" y="15761"/>
                  <a:pt x="53085" y="17475"/>
                </a:cubicBezTo>
                <a:cubicBezTo>
                  <a:pt x="54012" y="18974"/>
                  <a:pt x="55015" y="22047"/>
                  <a:pt x="55066" y="26378"/>
                </a:cubicBezTo>
                <a:cubicBezTo>
                  <a:pt x="55206" y="37579"/>
                  <a:pt x="50659" y="63397"/>
                  <a:pt x="50342" y="65747"/>
                </a:cubicBezTo>
                <a:cubicBezTo>
                  <a:pt x="43560" y="115518"/>
                  <a:pt x="43255" y="165340"/>
                  <a:pt x="45846" y="215607"/>
                </a:cubicBezTo>
                <a:cubicBezTo>
                  <a:pt x="47293" y="243318"/>
                  <a:pt x="49122" y="270966"/>
                  <a:pt x="50418" y="298703"/>
                </a:cubicBezTo>
                <a:cubicBezTo>
                  <a:pt x="50849" y="308063"/>
                  <a:pt x="50621" y="317385"/>
                  <a:pt x="51408" y="326757"/>
                </a:cubicBezTo>
                <a:cubicBezTo>
                  <a:pt x="51434" y="327062"/>
                  <a:pt x="51662" y="334530"/>
                  <a:pt x="51396" y="338301"/>
                </a:cubicBezTo>
                <a:cubicBezTo>
                  <a:pt x="51243" y="340448"/>
                  <a:pt x="50811" y="342023"/>
                  <a:pt x="50519" y="342734"/>
                </a:cubicBezTo>
                <a:cubicBezTo>
                  <a:pt x="48957" y="346480"/>
                  <a:pt x="46138" y="347547"/>
                  <a:pt x="44258" y="347928"/>
                </a:cubicBezTo>
                <a:cubicBezTo>
                  <a:pt x="41921" y="348411"/>
                  <a:pt x="39140" y="348220"/>
                  <a:pt x="36498" y="345579"/>
                </a:cubicBezTo>
                <a:cubicBezTo>
                  <a:pt x="34682" y="343750"/>
                  <a:pt x="33120" y="340664"/>
                  <a:pt x="32422" y="336752"/>
                </a:cubicBezTo>
                <a:cubicBezTo>
                  <a:pt x="31634" y="332294"/>
                  <a:pt x="31952" y="326173"/>
                  <a:pt x="31571" y="323582"/>
                </a:cubicBezTo>
                <a:cubicBezTo>
                  <a:pt x="29425" y="308456"/>
                  <a:pt x="27240" y="293496"/>
                  <a:pt x="25475" y="278281"/>
                </a:cubicBezTo>
                <a:cubicBezTo>
                  <a:pt x="21817" y="246544"/>
                  <a:pt x="18172" y="214184"/>
                  <a:pt x="15823" y="181850"/>
                </a:cubicBezTo>
                <a:cubicBezTo>
                  <a:pt x="15683" y="181876"/>
                  <a:pt x="15543" y="181888"/>
                  <a:pt x="15391" y="181914"/>
                </a:cubicBezTo>
                <a:cubicBezTo>
                  <a:pt x="10744" y="182333"/>
                  <a:pt x="6642" y="178904"/>
                  <a:pt x="6210" y="174256"/>
                </a:cubicBezTo>
                <a:cubicBezTo>
                  <a:pt x="2349" y="131787"/>
                  <a:pt x="0" y="92734"/>
                  <a:pt x="12077" y="51104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5" name="Freeform 3685"/>
          <p:cNvSpPr/>
          <p:nvPr/>
        </p:nvSpPr>
        <p:spPr>
          <a:xfrm rot="0" flipH="0" flipV="0">
            <a:off x="4435846" y="9038576"/>
            <a:ext cx="125805" cy="320280"/>
          </a:xfrm>
          <a:custGeom>
            <a:pathLst>
              <a:path w="125805" h="320280">
                <a:moveTo>
                  <a:pt x="43040" y="205879"/>
                </a:moveTo>
                <a:cubicBezTo>
                  <a:pt x="41085" y="212571"/>
                  <a:pt x="39446" y="219340"/>
                  <a:pt x="37834" y="226110"/>
                </a:cubicBezTo>
                <a:lnTo>
                  <a:pt x="39002" y="222096"/>
                </a:lnTo>
                <a:lnTo>
                  <a:pt x="42164" y="209358"/>
                </a:lnTo>
                <a:close/>
                <a:moveTo>
                  <a:pt x="101167" y="29337"/>
                </a:moveTo>
                <a:cubicBezTo>
                  <a:pt x="102552" y="22479"/>
                  <a:pt x="104000" y="15634"/>
                  <a:pt x="106705" y="9144"/>
                </a:cubicBezTo>
                <a:cubicBezTo>
                  <a:pt x="108584" y="4597"/>
                  <a:pt x="113677" y="0"/>
                  <a:pt x="120306" y="3315"/>
                </a:cubicBezTo>
                <a:cubicBezTo>
                  <a:pt x="121475" y="3899"/>
                  <a:pt x="124777" y="5982"/>
                  <a:pt x="125247" y="11265"/>
                </a:cubicBezTo>
                <a:cubicBezTo>
                  <a:pt x="125805" y="17704"/>
                  <a:pt x="122757" y="47257"/>
                  <a:pt x="121068" y="52832"/>
                </a:cubicBezTo>
                <a:cubicBezTo>
                  <a:pt x="107378" y="97764"/>
                  <a:pt x="90741" y="141872"/>
                  <a:pt x="76466" y="186652"/>
                </a:cubicBezTo>
                <a:cubicBezTo>
                  <a:pt x="65925" y="219671"/>
                  <a:pt x="54812" y="252488"/>
                  <a:pt x="42355" y="284860"/>
                </a:cubicBezTo>
                <a:cubicBezTo>
                  <a:pt x="42113" y="285507"/>
                  <a:pt x="36525" y="301992"/>
                  <a:pt x="32131" y="307479"/>
                </a:cubicBezTo>
                <a:cubicBezTo>
                  <a:pt x="28486" y="312000"/>
                  <a:pt x="24270" y="312774"/>
                  <a:pt x="20930" y="311873"/>
                </a:cubicBezTo>
                <a:cubicBezTo>
                  <a:pt x="20650" y="312216"/>
                  <a:pt x="20384" y="312533"/>
                  <a:pt x="20117" y="312863"/>
                </a:cubicBezTo>
                <a:cubicBezTo>
                  <a:pt x="17882" y="315581"/>
                  <a:pt x="15774" y="317575"/>
                  <a:pt x="14732" y="318248"/>
                </a:cubicBezTo>
                <a:cubicBezTo>
                  <a:pt x="11570" y="320280"/>
                  <a:pt x="8827" y="319848"/>
                  <a:pt x="7239" y="319340"/>
                </a:cubicBezTo>
                <a:cubicBezTo>
                  <a:pt x="5055" y="318667"/>
                  <a:pt x="3264" y="317296"/>
                  <a:pt x="2096" y="314972"/>
                </a:cubicBezTo>
                <a:cubicBezTo>
                  <a:pt x="330" y="311428"/>
                  <a:pt x="0" y="303668"/>
                  <a:pt x="1753" y="294258"/>
                </a:cubicBezTo>
                <a:cubicBezTo>
                  <a:pt x="4864" y="277595"/>
                  <a:pt x="12878" y="254050"/>
                  <a:pt x="14745" y="247941"/>
                </a:cubicBezTo>
                <a:cubicBezTo>
                  <a:pt x="19520" y="232409"/>
                  <a:pt x="22301" y="216483"/>
                  <a:pt x="26886" y="200939"/>
                </a:cubicBezTo>
                <a:cubicBezTo>
                  <a:pt x="30798" y="187617"/>
                  <a:pt x="38088" y="175717"/>
                  <a:pt x="42088" y="162407"/>
                </a:cubicBezTo>
                <a:cubicBezTo>
                  <a:pt x="49263" y="138443"/>
                  <a:pt x="53187" y="112750"/>
                  <a:pt x="58102" y="88227"/>
                </a:cubicBezTo>
                <a:cubicBezTo>
                  <a:pt x="61404" y="71653"/>
                  <a:pt x="63677" y="55194"/>
                  <a:pt x="66115" y="38506"/>
                </a:cubicBezTo>
                <a:cubicBezTo>
                  <a:pt x="66408" y="36627"/>
                  <a:pt x="66890" y="26873"/>
                  <a:pt x="68224" y="21844"/>
                </a:cubicBezTo>
                <a:cubicBezTo>
                  <a:pt x="69049" y="18809"/>
                  <a:pt x="70408" y="16675"/>
                  <a:pt x="71551" y="15532"/>
                </a:cubicBezTo>
                <a:cubicBezTo>
                  <a:pt x="73405" y="13690"/>
                  <a:pt x="77685" y="10884"/>
                  <a:pt x="82918" y="14872"/>
                </a:cubicBezTo>
                <a:cubicBezTo>
                  <a:pt x="83527" y="15341"/>
                  <a:pt x="84695" y="16764"/>
                  <a:pt x="85966" y="18415"/>
                </a:cubicBezTo>
                <a:cubicBezTo>
                  <a:pt x="86855" y="18593"/>
                  <a:pt x="87756" y="18935"/>
                  <a:pt x="88696" y="19456"/>
                </a:cubicBezTo>
                <a:cubicBezTo>
                  <a:pt x="92201" y="21463"/>
                  <a:pt x="93738" y="25616"/>
                  <a:pt x="92557" y="29337"/>
                </a:cubicBezTo>
                <a:cubicBezTo>
                  <a:pt x="95122" y="28079"/>
                  <a:pt x="97891" y="28219"/>
                  <a:pt x="98018" y="28245"/>
                </a:cubicBezTo>
                <a:cubicBezTo>
                  <a:pt x="98259" y="28283"/>
                  <a:pt x="99656" y="28473"/>
                  <a:pt x="101167" y="2933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" name="Freeform 3686"/>
          <p:cNvSpPr/>
          <p:nvPr/>
        </p:nvSpPr>
        <p:spPr>
          <a:xfrm rot="0" flipH="0" flipV="0">
            <a:off x="4157600" y="9274200"/>
            <a:ext cx="319709" cy="104876"/>
          </a:xfrm>
          <a:custGeom>
            <a:pathLst>
              <a:path w="319709" h="104876">
                <a:moveTo>
                  <a:pt x="2235" y="14922"/>
                </a:moveTo>
                <a:cubicBezTo>
                  <a:pt x="3822" y="16700"/>
                  <a:pt x="5613" y="17334"/>
                  <a:pt x="7149" y="17563"/>
                </a:cubicBezTo>
                <a:cubicBezTo>
                  <a:pt x="5308" y="17284"/>
                  <a:pt x="3555" y="16382"/>
                  <a:pt x="2235" y="14922"/>
                </a:cubicBezTo>
                <a:moveTo>
                  <a:pt x="14426" y="15214"/>
                </a:moveTo>
                <a:cubicBezTo>
                  <a:pt x="14236" y="15404"/>
                  <a:pt x="14046" y="15582"/>
                  <a:pt x="13830" y="15747"/>
                </a:cubicBezTo>
                <a:cubicBezTo>
                  <a:pt x="11975" y="17284"/>
                  <a:pt x="9651" y="17881"/>
                  <a:pt x="7441" y="17601"/>
                </a:cubicBezTo>
                <a:lnTo>
                  <a:pt x="7594" y="17627"/>
                </a:lnTo>
                <a:cubicBezTo>
                  <a:pt x="9842" y="17855"/>
                  <a:pt x="12268" y="17411"/>
                  <a:pt x="14426" y="15214"/>
                </a:cubicBezTo>
                <a:moveTo>
                  <a:pt x="16992" y="10122"/>
                </a:moveTo>
                <a:cubicBezTo>
                  <a:pt x="18148" y="11875"/>
                  <a:pt x="18351" y="11976"/>
                  <a:pt x="20103" y="14376"/>
                </a:cubicBezTo>
                <a:cubicBezTo>
                  <a:pt x="25298" y="21424"/>
                  <a:pt x="30213" y="26148"/>
                  <a:pt x="36893" y="31876"/>
                </a:cubicBezTo>
                <a:cubicBezTo>
                  <a:pt x="53809" y="46379"/>
                  <a:pt x="73291" y="61340"/>
                  <a:pt x="94005" y="69874"/>
                </a:cubicBezTo>
                <a:cubicBezTo>
                  <a:pt x="105346" y="74548"/>
                  <a:pt x="117690" y="76656"/>
                  <a:pt x="129781" y="78002"/>
                </a:cubicBezTo>
                <a:cubicBezTo>
                  <a:pt x="138404" y="78955"/>
                  <a:pt x="146938" y="81749"/>
                  <a:pt x="155536" y="82968"/>
                </a:cubicBezTo>
                <a:cubicBezTo>
                  <a:pt x="188709" y="87705"/>
                  <a:pt x="231698" y="82092"/>
                  <a:pt x="261708" y="67690"/>
                </a:cubicBezTo>
                <a:cubicBezTo>
                  <a:pt x="268846" y="64261"/>
                  <a:pt x="277723" y="61721"/>
                  <a:pt x="286130" y="58419"/>
                </a:cubicBezTo>
                <a:cubicBezTo>
                  <a:pt x="292887" y="55777"/>
                  <a:pt x="299389" y="52742"/>
                  <a:pt x="303542" y="47472"/>
                </a:cubicBezTo>
                <a:cubicBezTo>
                  <a:pt x="306425" y="43801"/>
                  <a:pt x="311734" y="43166"/>
                  <a:pt x="315404" y="46037"/>
                </a:cubicBezTo>
                <a:cubicBezTo>
                  <a:pt x="319061" y="48919"/>
                  <a:pt x="319709" y="54241"/>
                  <a:pt x="316826" y="57911"/>
                </a:cubicBezTo>
                <a:cubicBezTo>
                  <a:pt x="311987" y="64070"/>
                  <a:pt x="305180" y="68503"/>
                  <a:pt x="297560" y="71957"/>
                </a:cubicBezTo>
                <a:cubicBezTo>
                  <a:pt x="288112" y="76237"/>
                  <a:pt x="277329" y="78929"/>
                  <a:pt x="269023" y="82917"/>
                </a:cubicBezTo>
                <a:cubicBezTo>
                  <a:pt x="236270" y="98640"/>
                  <a:pt x="189356" y="104876"/>
                  <a:pt x="153149" y="99694"/>
                </a:cubicBezTo>
                <a:cubicBezTo>
                  <a:pt x="144716" y="98500"/>
                  <a:pt x="136372" y="95744"/>
                  <a:pt x="127914" y="94804"/>
                </a:cubicBezTo>
                <a:cubicBezTo>
                  <a:pt x="114274" y="93281"/>
                  <a:pt x="100380" y="90779"/>
                  <a:pt x="87566" y="85495"/>
                </a:cubicBezTo>
                <a:cubicBezTo>
                  <a:pt x="65239" y="76301"/>
                  <a:pt x="44132" y="60337"/>
                  <a:pt x="25895" y="44716"/>
                </a:cubicBezTo>
                <a:cubicBezTo>
                  <a:pt x="18160" y="38086"/>
                  <a:pt x="12522" y="32562"/>
                  <a:pt x="6502" y="24396"/>
                </a:cubicBezTo>
                <a:cubicBezTo>
                  <a:pt x="4089" y="21132"/>
                  <a:pt x="4216" y="21525"/>
                  <a:pt x="2083" y="18185"/>
                </a:cubicBezTo>
                <a:cubicBezTo>
                  <a:pt x="1486" y="17271"/>
                  <a:pt x="864" y="15811"/>
                  <a:pt x="496" y="14084"/>
                </a:cubicBezTo>
                <a:cubicBezTo>
                  <a:pt x="115" y="12192"/>
                  <a:pt x="0" y="9779"/>
                  <a:pt x="13" y="9182"/>
                </a:cubicBezTo>
                <a:cubicBezTo>
                  <a:pt x="102" y="3264"/>
                  <a:pt x="4889" y="1562"/>
                  <a:pt x="5295" y="1397"/>
                </a:cubicBezTo>
                <a:cubicBezTo>
                  <a:pt x="8242" y="203"/>
                  <a:pt x="11823" y="0"/>
                  <a:pt x="15011" y="3861"/>
                </a:cubicBezTo>
                <a:cubicBezTo>
                  <a:pt x="16319" y="5474"/>
                  <a:pt x="16941" y="7417"/>
                  <a:pt x="16916" y="9360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7" name="Freeform 3687"/>
          <p:cNvSpPr/>
          <p:nvPr/>
        </p:nvSpPr>
        <p:spPr>
          <a:xfrm rot="0" flipH="0" flipV="0">
            <a:off x="4155090" y="9266603"/>
            <a:ext cx="316165" cy="103847"/>
          </a:xfrm>
          <a:custGeom>
            <a:pathLst>
              <a:path w="316165" h="103847">
                <a:moveTo>
                  <a:pt x="812" y="10617"/>
                </a:moveTo>
                <a:cubicBezTo>
                  <a:pt x="2526" y="20167"/>
                  <a:pt x="9994" y="27952"/>
                  <a:pt x="15975" y="34950"/>
                </a:cubicBezTo>
                <a:cubicBezTo>
                  <a:pt x="33565" y="55460"/>
                  <a:pt x="45617" y="57086"/>
                  <a:pt x="67956" y="68249"/>
                </a:cubicBezTo>
                <a:cubicBezTo>
                  <a:pt x="76542" y="72542"/>
                  <a:pt x="84784" y="78358"/>
                  <a:pt x="93979" y="81114"/>
                </a:cubicBezTo>
                <a:cubicBezTo>
                  <a:pt x="104571" y="84302"/>
                  <a:pt x="115708" y="85293"/>
                  <a:pt x="126249" y="88163"/>
                </a:cubicBezTo>
                <a:cubicBezTo>
                  <a:pt x="136079" y="90855"/>
                  <a:pt x="145566" y="95757"/>
                  <a:pt x="155802" y="97040"/>
                </a:cubicBezTo>
                <a:cubicBezTo>
                  <a:pt x="210285" y="103847"/>
                  <a:pt x="262381" y="96469"/>
                  <a:pt x="310704" y="68846"/>
                </a:cubicBezTo>
                <a:cubicBezTo>
                  <a:pt x="314768" y="66535"/>
                  <a:pt x="316165" y="61378"/>
                  <a:pt x="313854" y="57327"/>
                </a:cubicBezTo>
                <a:cubicBezTo>
                  <a:pt x="311542" y="53276"/>
                  <a:pt x="306386" y="51866"/>
                  <a:pt x="302322" y="54178"/>
                </a:cubicBezTo>
                <a:cubicBezTo>
                  <a:pt x="257263" y="79933"/>
                  <a:pt x="208685" y="86613"/>
                  <a:pt x="157898" y="80263"/>
                </a:cubicBezTo>
                <a:cubicBezTo>
                  <a:pt x="148462" y="79095"/>
                  <a:pt x="139762" y="74345"/>
                  <a:pt x="130707" y="71869"/>
                </a:cubicBezTo>
                <a:cubicBezTo>
                  <a:pt x="120280" y="69024"/>
                  <a:pt x="109282" y="68071"/>
                  <a:pt x="98830" y="64934"/>
                </a:cubicBezTo>
                <a:cubicBezTo>
                  <a:pt x="90550" y="62458"/>
                  <a:pt x="83234" y="56997"/>
                  <a:pt x="75513" y="53136"/>
                </a:cubicBezTo>
                <a:cubicBezTo>
                  <a:pt x="55574" y="43167"/>
                  <a:pt x="44487" y="42240"/>
                  <a:pt x="28802" y="23939"/>
                </a:cubicBezTo>
                <a:cubicBezTo>
                  <a:pt x="26389" y="21119"/>
                  <a:pt x="23544" y="18211"/>
                  <a:pt x="21157" y="15023"/>
                </a:cubicBezTo>
                <a:cubicBezTo>
                  <a:pt x="19468" y="12763"/>
                  <a:pt x="17944" y="10389"/>
                  <a:pt x="17448" y="7646"/>
                </a:cubicBezTo>
                <a:cubicBezTo>
                  <a:pt x="16623" y="3048"/>
                  <a:pt x="12229" y="0"/>
                  <a:pt x="7644" y="813"/>
                </a:cubicBezTo>
                <a:cubicBezTo>
                  <a:pt x="3059" y="1626"/>
                  <a:pt x="0" y="6033"/>
                  <a:pt x="812" y="1061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 rot="0" flipH="0" flipV="0">
            <a:off x="4397012" y="9331590"/>
            <a:ext cx="84149" cy="36639"/>
          </a:xfrm>
          <a:custGeom>
            <a:pathLst>
              <a:path w="84149" h="36639">
                <a:moveTo>
                  <a:pt x="5511" y="34836"/>
                </a:moveTo>
                <a:cubicBezTo>
                  <a:pt x="4419" y="34062"/>
                  <a:pt x="3505" y="33020"/>
                  <a:pt x="2857" y="31738"/>
                </a:cubicBezTo>
                <a:cubicBezTo>
                  <a:pt x="3454" y="32931"/>
                  <a:pt x="4318" y="34024"/>
                  <a:pt x="5511" y="34836"/>
                </a:cubicBezTo>
                <a:moveTo>
                  <a:pt x="12711" y="19749"/>
                </a:moveTo>
                <a:lnTo>
                  <a:pt x="16483" y="19749"/>
                </a:lnTo>
                <a:cubicBezTo>
                  <a:pt x="20344" y="19749"/>
                  <a:pt x="24827" y="18238"/>
                  <a:pt x="28599" y="17171"/>
                </a:cubicBezTo>
                <a:cubicBezTo>
                  <a:pt x="34581" y="15507"/>
                  <a:pt x="46633" y="12485"/>
                  <a:pt x="56704" y="8941"/>
                </a:cubicBezTo>
                <a:cubicBezTo>
                  <a:pt x="62064" y="7049"/>
                  <a:pt x="66864" y="5334"/>
                  <a:pt x="68909" y="3302"/>
                </a:cubicBezTo>
                <a:cubicBezTo>
                  <a:pt x="72211" y="0"/>
                  <a:pt x="77558" y="0"/>
                  <a:pt x="80860" y="3302"/>
                </a:cubicBezTo>
                <a:cubicBezTo>
                  <a:pt x="84149" y="6604"/>
                  <a:pt x="84149" y="11951"/>
                  <a:pt x="80860" y="15253"/>
                </a:cubicBezTo>
                <a:cubicBezTo>
                  <a:pt x="78345" y="17755"/>
                  <a:pt x="73570" y="20511"/>
                  <a:pt x="67575" y="22911"/>
                </a:cubicBezTo>
                <a:cubicBezTo>
                  <a:pt x="56374" y="27407"/>
                  <a:pt x="40448" y="31407"/>
                  <a:pt x="33171" y="33452"/>
                </a:cubicBezTo>
                <a:cubicBezTo>
                  <a:pt x="27977" y="34899"/>
                  <a:pt x="21766" y="36639"/>
                  <a:pt x="16483" y="36639"/>
                </a:cubicBezTo>
                <a:lnTo>
                  <a:pt x="8673" y="36639"/>
                </a:lnTo>
                <a:cubicBezTo>
                  <a:pt x="4876" y="36639"/>
                  <a:pt x="3162" y="34760"/>
                  <a:pt x="2400" y="33935"/>
                </a:cubicBezTo>
                <a:cubicBezTo>
                  <a:pt x="1003" y="32424"/>
                  <a:pt x="330" y="30722"/>
                  <a:pt x="165" y="28918"/>
                </a:cubicBezTo>
                <a:cubicBezTo>
                  <a:pt x="0" y="27153"/>
                  <a:pt x="127" y="23902"/>
                  <a:pt x="3568" y="21349"/>
                </a:cubicBezTo>
                <a:cubicBezTo>
                  <a:pt x="4102" y="20943"/>
                  <a:pt x="5536" y="20079"/>
                  <a:pt x="7289" y="19660"/>
                </a:cubicBezTo>
                <a:cubicBezTo>
                  <a:pt x="8952" y="19254"/>
                  <a:pt x="10806" y="19279"/>
                  <a:pt x="12064" y="19558"/>
                </a:cubicBezTo>
                <a:cubicBezTo>
                  <a:pt x="12280" y="19622"/>
                  <a:pt x="12508" y="19673"/>
                  <a:pt x="12711" y="1974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 rot="0" flipH="0" flipV="0">
            <a:off x="3233393" y="10141094"/>
            <a:ext cx="140106" cy="393839"/>
          </a:xfrm>
          <a:custGeom>
            <a:pathLst>
              <a:path w="140106" h="393839">
                <a:moveTo>
                  <a:pt x="53416" y="377291"/>
                </a:moveTo>
                <a:cubicBezTo>
                  <a:pt x="54546" y="377913"/>
                  <a:pt x="55549" y="378814"/>
                  <a:pt x="56324" y="379970"/>
                </a:cubicBezTo>
                <a:cubicBezTo>
                  <a:pt x="55371" y="378561"/>
                  <a:pt x="54330" y="377748"/>
                  <a:pt x="53416" y="377291"/>
                </a:cubicBezTo>
                <a:moveTo>
                  <a:pt x="41199" y="387095"/>
                </a:moveTo>
                <a:cubicBezTo>
                  <a:pt x="40107" y="384999"/>
                  <a:pt x="37580" y="380123"/>
                  <a:pt x="36818" y="378611"/>
                </a:cubicBezTo>
                <a:cubicBezTo>
                  <a:pt x="32271" y="369506"/>
                  <a:pt x="26810" y="360553"/>
                  <a:pt x="23114" y="351117"/>
                </a:cubicBezTo>
                <a:cubicBezTo>
                  <a:pt x="12954" y="325285"/>
                  <a:pt x="9309" y="295872"/>
                  <a:pt x="3937" y="268846"/>
                </a:cubicBezTo>
                <a:cubicBezTo>
                  <a:pt x="0" y="249098"/>
                  <a:pt x="3874" y="228549"/>
                  <a:pt x="5588" y="208839"/>
                </a:cubicBezTo>
                <a:cubicBezTo>
                  <a:pt x="9055" y="169304"/>
                  <a:pt x="17742" y="117894"/>
                  <a:pt x="39523" y="84391"/>
                </a:cubicBezTo>
                <a:cubicBezTo>
                  <a:pt x="48387" y="70752"/>
                  <a:pt x="60350" y="59233"/>
                  <a:pt x="71132" y="47180"/>
                </a:cubicBezTo>
                <a:cubicBezTo>
                  <a:pt x="83502" y="33325"/>
                  <a:pt x="96354" y="21272"/>
                  <a:pt x="111150" y="9919"/>
                </a:cubicBezTo>
                <a:cubicBezTo>
                  <a:pt x="114312" y="7493"/>
                  <a:pt x="118897" y="3429"/>
                  <a:pt x="123062" y="1689"/>
                </a:cubicBezTo>
                <a:cubicBezTo>
                  <a:pt x="126669" y="190"/>
                  <a:pt x="130174" y="0"/>
                  <a:pt x="133286" y="1029"/>
                </a:cubicBezTo>
                <a:cubicBezTo>
                  <a:pt x="137718" y="2502"/>
                  <a:pt x="140106" y="7290"/>
                  <a:pt x="138633" y="11722"/>
                </a:cubicBezTo>
                <a:cubicBezTo>
                  <a:pt x="137312" y="15659"/>
                  <a:pt x="133375" y="17996"/>
                  <a:pt x="129387" y="17412"/>
                </a:cubicBezTo>
                <a:cubicBezTo>
                  <a:pt x="128803" y="17729"/>
                  <a:pt x="127533" y="18466"/>
                  <a:pt x="126783" y="19025"/>
                </a:cubicBezTo>
                <a:cubicBezTo>
                  <a:pt x="124815" y="20510"/>
                  <a:pt x="122948" y="22174"/>
                  <a:pt x="121424" y="23330"/>
                </a:cubicBezTo>
                <a:cubicBezTo>
                  <a:pt x="107492" y="34023"/>
                  <a:pt x="95402" y="45377"/>
                  <a:pt x="83730" y="58433"/>
                </a:cubicBezTo>
                <a:cubicBezTo>
                  <a:pt x="73520" y="69863"/>
                  <a:pt x="62090" y="80683"/>
                  <a:pt x="53695" y="93586"/>
                </a:cubicBezTo>
                <a:cubicBezTo>
                  <a:pt x="33300" y="124981"/>
                  <a:pt x="25654" y="173279"/>
                  <a:pt x="22428" y="210312"/>
                </a:cubicBezTo>
                <a:cubicBezTo>
                  <a:pt x="20841" y="228447"/>
                  <a:pt x="16891" y="247371"/>
                  <a:pt x="20498" y="265531"/>
                </a:cubicBezTo>
                <a:cubicBezTo>
                  <a:pt x="25692" y="291617"/>
                  <a:pt x="29058" y="320027"/>
                  <a:pt x="38850" y="344945"/>
                </a:cubicBezTo>
                <a:cubicBezTo>
                  <a:pt x="42367" y="353911"/>
                  <a:pt x="47613" y="362394"/>
                  <a:pt x="51931" y="371056"/>
                </a:cubicBezTo>
                <a:cubicBezTo>
                  <a:pt x="52985" y="373164"/>
                  <a:pt x="56591" y="379907"/>
                  <a:pt x="57213" y="381354"/>
                </a:cubicBezTo>
                <a:cubicBezTo>
                  <a:pt x="59499" y="386625"/>
                  <a:pt x="56298" y="390105"/>
                  <a:pt x="55867" y="390587"/>
                </a:cubicBezTo>
                <a:cubicBezTo>
                  <a:pt x="54025" y="392670"/>
                  <a:pt x="51562" y="393839"/>
                  <a:pt x="48273" y="393331"/>
                </a:cubicBezTo>
                <a:cubicBezTo>
                  <a:pt x="47841" y="393267"/>
                  <a:pt x="44819" y="393191"/>
                  <a:pt x="42253" y="389343"/>
                </a:cubicBezTo>
                <a:cubicBezTo>
                  <a:pt x="41796" y="388644"/>
                  <a:pt x="41440" y="387882"/>
                  <a:pt x="41199" y="38709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 rot="0" flipH="0" flipV="0">
            <a:off x="3158384" y="10138661"/>
            <a:ext cx="201954" cy="422071"/>
          </a:xfrm>
          <a:custGeom>
            <a:pathLst>
              <a:path w="201954" h="422071">
                <a:moveTo>
                  <a:pt x="59753" y="409676"/>
                </a:moveTo>
                <a:lnTo>
                  <a:pt x="59512" y="410311"/>
                </a:lnTo>
                <a:cubicBezTo>
                  <a:pt x="57836" y="414184"/>
                  <a:pt x="54978" y="416178"/>
                  <a:pt x="51791" y="417054"/>
                </a:cubicBezTo>
                <a:cubicBezTo>
                  <a:pt x="49530" y="417676"/>
                  <a:pt x="46622" y="417892"/>
                  <a:pt x="43193" y="416191"/>
                </a:cubicBezTo>
                <a:cubicBezTo>
                  <a:pt x="40310" y="414730"/>
                  <a:pt x="37541" y="412266"/>
                  <a:pt x="35230" y="408965"/>
                </a:cubicBezTo>
                <a:cubicBezTo>
                  <a:pt x="32525" y="405117"/>
                  <a:pt x="30455" y="399656"/>
                  <a:pt x="28638" y="396621"/>
                </a:cubicBezTo>
                <a:cubicBezTo>
                  <a:pt x="16853" y="376987"/>
                  <a:pt x="11011" y="354787"/>
                  <a:pt x="7061" y="332372"/>
                </a:cubicBezTo>
                <a:cubicBezTo>
                  <a:pt x="3658" y="313093"/>
                  <a:pt x="0" y="293903"/>
                  <a:pt x="648" y="274167"/>
                </a:cubicBezTo>
                <a:cubicBezTo>
                  <a:pt x="1080" y="260693"/>
                  <a:pt x="6261" y="248006"/>
                  <a:pt x="8369" y="234759"/>
                </a:cubicBezTo>
                <a:cubicBezTo>
                  <a:pt x="17247" y="178917"/>
                  <a:pt x="40957" y="129819"/>
                  <a:pt x="75958" y="85992"/>
                </a:cubicBezTo>
                <a:cubicBezTo>
                  <a:pt x="91909" y="66015"/>
                  <a:pt x="124002" y="39014"/>
                  <a:pt x="145185" y="25044"/>
                </a:cubicBezTo>
                <a:cubicBezTo>
                  <a:pt x="154634" y="18809"/>
                  <a:pt x="164032" y="12293"/>
                  <a:pt x="173735" y="6464"/>
                </a:cubicBezTo>
                <a:cubicBezTo>
                  <a:pt x="174865" y="5778"/>
                  <a:pt x="185825" y="1397"/>
                  <a:pt x="187997" y="978"/>
                </a:cubicBezTo>
                <a:cubicBezTo>
                  <a:pt x="193230" y="0"/>
                  <a:pt x="196341" y="2324"/>
                  <a:pt x="197471" y="3200"/>
                </a:cubicBezTo>
                <a:cubicBezTo>
                  <a:pt x="200519" y="5563"/>
                  <a:pt x="201954" y="8636"/>
                  <a:pt x="201954" y="12357"/>
                </a:cubicBezTo>
                <a:cubicBezTo>
                  <a:pt x="201954" y="14770"/>
                  <a:pt x="201307" y="17653"/>
                  <a:pt x="198906" y="20383"/>
                </a:cubicBezTo>
                <a:cubicBezTo>
                  <a:pt x="198056" y="21374"/>
                  <a:pt x="196633" y="22606"/>
                  <a:pt x="194665" y="23711"/>
                </a:cubicBezTo>
                <a:cubicBezTo>
                  <a:pt x="192175" y="25120"/>
                  <a:pt x="187616" y="26721"/>
                  <a:pt x="186803" y="27051"/>
                </a:cubicBezTo>
                <a:cubicBezTo>
                  <a:pt x="178853" y="30366"/>
                  <a:pt x="173024" y="36538"/>
                  <a:pt x="166407" y="41897"/>
                </a:cubicBezTo>
                <a:cubicBezTo>
                  <a:pt x="143572" y="60388"/>
                  <a:pt x="125119" y="85153"/>
                  <a:pt x="112394" y="111620"/>
                </a:cubicBezTo>
                <a:cubicBezTo>
                  <a:pt x="85419" y="167627"/>
                  <a:pt x="72491" y="248539"/>
                  <a:pt x="91972" y="308483"/>
                </a:cubicBezTo>
                <a:cubicBezTo>
                  <a:pt x="98233" y="327774"/>
                  <a:pt x="103631" y="349364"/>
                  <a:pt x="113778" y="367043"/>
                </a:cubicBezTo>
                <a:cubicBezTo>
                  <a:pt x="115379" y="369811"/>
                  <a:pt x="122148" y="375234"/>
                  <a:pt x="125043" y="378320"/>
                </a:cubicBezTo>
                <a:cubicBezTo>
                  <a:pt x="127405" y="380873"/>
                  <a:pt x="128612" y="383184"/>
                  <a:pt x="129044" y="384403"/>
                </a:cubicBezTo>
                <a:cubicBezTo>
                  <a:pt x="131177" y="390411"/>
                  <a:pt x="128028" y="397027"/>
                  <a:pt x="121995" y="399161"/>
                </a:cubicBezTo>
                <a:lnTo>
                  <a:pt x="121513" y="399326"/>
                </a:lnTo>
                <a:lnTo>
                  <a:pt x="121487" y="399618"/>
                </a:lnTo>
                <a:cubicBezTo>
                  <a:pt x="120789" y="405549"/>
                  <a:pt x="115671" y="409968"/>
                  <a:pt x="109714" y="409815"/>
                </a:cubicBezTo>
                <a:cubicBezTo>
                  <a:pt x="109714" y="409815"/>
                  <a:pt x="103872" y="409638"/>
                  <a:pt x="100977" y="409283"/>
                </a:cubicBezTo>
                <a:cubicBezTo>
                  <a:pt x="99427" y="409080"/>
                  <a:pt x="97979" y="408584"/>
                  <a:pt x="96697" y="407848"/>
                </a:cubicBezTo>
                <a:cubicBezTo>
                  <a:pt x="96278" y="408102"/>
                  <a:pt x="95859" y="408318"/>
                  <a:pt x="95414" y="408508"/>
                </a:cubicBezTo>
                <a:cubicBezTo>
                  <a:pt x="93585" y="409334"/>
                  <a:pt x="91401" y="409790"/>
                  <a:pt x="88937" y="409562"/>
                </a:cubicBezTo>
                <a:cubicBezTo>
                  <a:pt x="87731" y="409461"/>
                  <a:pt x="86283" y="409118"/>
                  <a:pt x="84746" y="408445"/>
                </a:cubicBezTo>
                <a:cubicBezTo>
                  <a:pt x="84746" y="408991"/>
                  <a:pt x="84708" y="409486"/>
                  <a:pt x="84670" y="409917"/>
                </a:cubicBezTo>
                <a:cubicBezTo>
                  <a:pt x="84403" y="412698"/>
                  <a:pt x="83489" y="414667"/>
                  <a:pt x="82892" y="415670"/>
                </a:cubicBezTo>
                <a:cubicBezTo>
                  <a:pt x="79577" y="421207"/>
                  <a:pt x="74827" y="422071"/>
                  <a:pt x="70408" y="421131"/>
                </a:cubicBezTo>
                <a:cubicBezTo>
                  <a:pt x="68566" y="420737"/>
                  <a:pt x="64769" y="419810"/>
                  <a:pt x="62140" y="414590"/>
                </a:cubicBezTo>
                <a:cubicBezTo>
                  <a:pt x="61327" y="412965"/>
                  <a:pt x="60540" y="411314"/>
                  <a:pt x="59753" y="40967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 rot="0" flipH="0" flipV="0">
            <a:off x="3176996" y="10526503"/>
            <a:ext cx="35597" cy="33971"/>
          </a:xfrm>
          <a:custGeom>
            <a:pathLst>
              <a:path w="35597" h="33971">
                <a:moveTo>
                  <a:pt x="3301" y="17703"/>
                </a:moveTo>
                <a:lnTo>
                  <a:pt x="3035" y="17208"/>
                </a:lnTo>
                <a:cubicBezTo>
                  <a:pt x="3124" y="17386"/>
                  <a:pt x="3213" y="17538"/>
                  <a:pt x="3301" y="17703"/>
                </a:cubicBezTo>
                <a:moveTo>
                  <a:pt x="3351" y="17779"/>
                </a:moveTo>
                <a:cubicBezTo>
                  <a:pt x="4101" y="19087"/>
                  <a:pt x="5091" y="20230"/>
                  <a:pt x="6298" y="21144"/>
                </a:cubicBezTo>
                <a:cubicBezTo>
                  <a:pt x="5142" y="20243"/>
                  <a:pt x="4113" y="19112"/>
                  <a:pt x="3351" y="17779"/>
                </a:cubicBezTo>
                <a:moveTo>
                  <a:pt x="6361" y="21182"/>
                </a:moveTo>
                <a:lnTo>
                  <a:pt x="6476" y="21271"/>
                </a:lnTo>
                <a:lnTo>
                  <a:pt x="6336" y="21157"/>
                </a:lnTo>
                <a:close/>
                <a:moveTo>
                  <a:pt x="24167" y="7899"/>
                </a:moveTo>
                <a:cubicBezTo>
                  <a:pt x="24865" y="7975"/>
                  <a:pt x="25564" y="8140"/>
                  <a:pt x="26275" y="8382"/>
                </a:cubicBezTo>
                <a:cubicBezTo>
                  <a:pt x="32320" y="10401"/>
                  <a:pt x="35597" y="16942"/>
                  <a:pt x="33590" y="22998"/>
                </a:cubicBezTo>
                <a:cubicBezTo>
                  <a:pt x="31685" y="28650"/>
                  <a:pt x="28459" y="31025"/>
                  <a:pt x="25970" y="32206"/>
                </a:cubicBezTo>
                <a:cubicBezTo>
                  <a:pt x="22655" y="33793"/>
                  <a:pt x="19150" y="33971"/>
                  <a:pt x="15531" y="32561"/>
                </a:cubicBezTo>
                <a:cubicBezTo>
                  <a:pt x="13270" y="31685"/>
                  <a:pt x="10565" y="29793"/>
                  <a:pt x="8253" y="26834"/>
                </a:cubicBezTo>
                <a:cubicBezTo>
                  <a:pt x="6082" y="24078"/>
                  <a:pt x="3948" y="19938"/>
                  <a:pt x="2870" y="18147"/>
                </a:cubicBezTo>
                <a:cubicBezTo>
                  <a:pt x="0" y="13373"/>
                  <a:pt x="152" y="6019"/>
                  <a:pt x="7123" y="1994"/>
                </a:cubicBezTo>
                <a:cubicBezTo>
                  <a:pt x="10539" y="0"/>
                  <a:pt x="15531" y="228"/>
                  <a:pt x="18109" y="1422"/>
                </a:cubicBezTo>
                <a:cubicBezTo>
                  <a:pt x="20598" y="2565"/>
                  <a:pt x="22452" y="4381"/>
                  <a:pt x="23659" y="6743"/>
                </a:cubicBezTo>
                <a:cubicBezTo>
                  <a:pt x="23849" y="7112"/>
                  <a:pt x="24014" y="7493"/>
                  <a:pt x="24167" y="789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 rot="0" flipH="0" flipV="0">
            <a:off x="3235467" y="10386415"/>
            <a:ext cx="338809" cy="151523"/>
          </a:xfrm>
          <a:custGeom>
            <a:pathLst>
              <a:path w="338809" h="151523">
                <a:moveTo>
                  <a:pt x="11518" y="89344"/>
                </a:moveTo>
                <a:cubicBezTo>
                  <a:pt x="8369" y="89218"/>
                  <a:pt x="5283" y="87795"/>
                  <a:pt x="3111" y="85179"/>
                </a:cubicBezTo>
                <a:cubicBezTo>
                  <a:pt x="6083" y="88760"/>
                  <a:pt x="9220" y="89407"/>
                  <a:pt x="11518" y="89344"/>
                </a:cubicBezTo>
                <a:moveTo>
                  <a:pt x="300265" y="7620"/>
                </a:moveTo>
                <a:cubicBezTo>
                  <a:pt x="306119" y="4953"/>
                  <a:pt x="311809" y="2464"/>
                  <a:pt x="314146" y="1714"/>
                </a:cubicBezTo>
                <a:cubicBezTo>
                  <a:pt x="319404" y="0"/>
                  <a:pt x="322934" y="1651"/>
                  <a:pt x="323950" y="2159"/>
                </a:cubicBezTo>
                <a:cubicBezTo>
                  <a:pt x="328217" y="4293"/>
                  <a:pt x="329487" y="7417"/>
                  <a:pt x="330072" y="9677"/>
                </a:cubicBezTo>
                <a:cubicBezTo>
                  <a:pt x="330516" y="11392"/>
                  <a:pt x="330630" y="13144"/>
                  <a:pt x="330275" y="14910"/>
                </a:cubicBezTo>
                <a:cubicBezTo>
                  <a:pt x="332993" y="15723"/>
                  <a:pt x="334796" y="17221"/>
                  <a:pt x="336028" y="18694"/>
                </a:cubicBezTo>
                <a:cubicBezTo>
                  <a:pt x="337831" y="20815"/>
                  <a:pt x="338809" y="23355"/>
                  <a:pt x="338809" y="26340"/>
                </a:cubicBezTo>
                <a:cubicBezTo>
                  <a:pt x="338809" y="29108"/>
                  <a:pt x="337755" y="33223"/>
                  <a:pt x="333666" y="36690"/>
                </a:cubicBezTo>
                <a:cubicBezTo>
                  <a:pt x="330427" y="39421"/>
                  <a:pt x="322312" y="43078"/>
                  <a:pt x="320826" y="43828"/>
                </a:cubicBezTo>
                <a:cubicBezTo>
                  <a:pt x="306983" y="50749"/>
                  <a:pt x="293419" y="58179"/>
                  <a:pt x="279322" y="64567"/>
                </a:cubicBezTo>
                <a:cubicBezTo>
                  <a:pt x="249388" y="78105"/>
                  <a:pt x="218337" y="91795"/>
                  <a:pt x="186816" y="101243"/>
                </a:cubicBezTo>
                <a:cubicBezTo>
                  <a:pt x="180250" y="103225"/>
                  <a:pt x="173544" y="104634"/>
                  <a:pt x="166813" y="105955"/>
                </a:cubicBezTo>
                <a:cubicBezTo>
                  <a:pt x="165899" y="108076"/>
                  <a:pt x="164337" y="109943"/>
                  <a:pt x="162216" y="111238"/>
                </a:cubicBezTo>
                <a:cubicBezTo>
                  <a:pt x="136676" y="126847"/>
                  <a:pt x="107936" y="138327"/>
                  <a:pt x="78586" y="144411"/>
                </a:cubicBezTo>
                <a:cubicBezTo>
                  <a:pt x="68693" y="146455"/>
                  <a:pt x="58914" y="149834"/>
                  <a:pt x="48817" y="150837"/>
                </a:cubicBezTo>
                <a:cubicBezTo>
                  <a:pt x="41909" y="151523"/>
                  <a:pt x="36244" y="150189"/>
                  <a:pt x="33590" y="148919"/>
                </a:cubicBezTo>
                <a:cubicBezTo>
                  <a:pt x="30974" y="147675"/>
                  <a:pt x="29348" y="146011"/>
                  <a:pt x="28358" y="144639"/>
                </a:cubicBezTo>
                <a:cubicBezTo>
                  <a:pt x="26415" y="141934"/>
                  <a:pt x="25856" y="139089"/>
                  <a:pt x="26122" y="136359"/>
                </a:cubicBezTo>
                <a:cubicBezTo>
                  <a:pt x="26364" y="133920"/>
                  <a:pt x="27278" y="131304"/>
                  <a:pt x="29666" y="128929"/>
                </a:cubicBezTo>
                <a:cubicBezTo>
                  <a:pt x="31037" y="127558"/>
                  <a:pt x="32765" y="126275"/>
                  <a:pt x="34771" y="125132"/>
                </a:cubicBezTo>
                <a:cubicBezTo>
                  <a:pt x="31075" y="124764"/>
                  <a:pt x="25399" y="123989"/>
                  <a:pt x="22287" y="122427"/>
                </a:cubicBezTo>
                <a:cubicBezTo>
                  <a:pt x="18236" y="120420"/>
                  <a:pt x="15962" y="117347"/>
                  <a:pt x="14959" y="114299"/>
                </a:cubicBezTo>
                <a:cubicBezTo>
                  <a:pt x="13232" y="109143"/>
                  <a:pt x="13969" y="104495"/>
                  <a:pt x="17258" y="100659"/>
                </a:cubicBezTo>
                <a:cubicBezTo>
                  <a:pt x="14223" y="98805"/>
                  <a:pt x="11455" y="96468"/>
                  <a:pt x="9182" y="93954"/>
                </a:cubicBezTo>
                <a:cubicBezTo>
                  <a:pt x="7112" y="91693"/>
                  <a:pt x="5346" y="89154"/>
                  <a:pt x="3403" y="86779"/>
                </a:cubicBezTo>
                <a:cubicBezTo>
                  <a:pt x="2184" y="85268"/>
                  <a:pt x="546" y="81191"/>
                  <a:pt x="330" y="79083"/>
                </a:cubicBezTo>
                <a:cubicBezTo>
                  <a:pt x="0" y="75768"/>
                  <a:pt x="1054" y="73368"/>
                  <a:pt x="1727" y="72149"/>
                </a:cubicBezTo>
                <a:cubicBezTo>
                  <a:pt x="3708" y="68542"/>
                  <a:pt x="6680" y="66853"/>
                  <a:pt x="9956" y="66307"/>
                </a:cubicBezTo>
                <a:cubicBezTo>
                  <a:pt x="12051" y="65938"/>
                  <a:pt x="16636" y="65265"/>
                  <a:pt x="20916" y="70434"/>
                </a:cubicBezTo>
                <a:cubicBezTo>
                  <a:pt x="21919" y="71628"/>
                  <a:pt x="22630" y="72987"/>
                  <a:pt x="23062" y="74397"/>
                </a:cubicBezTo>
                <a:cubicBezTo>
                  <a:pt x="24103" y="75768"/>
                  <a:pt x="25132" y="77140"/>
                  <a:pt x="26288" y="78410"/>
                </a:cubicBezTo>
                <a:cubicBezTo>
                  <a:pt x="27507" y="79743"/>
                  <a:pt x="29031" y="81204"/>
                  <a:pt x="30821" y="81648"/>
                </a:cubicBezTo>
                <a:cubicBezTo>
                  <a:pt x="45287" y="85268"/>
                  <a:pt x="62953" y="82283"/>
                  <a:pt x="77342" y="79718"/>
                </a:cubicBezTo>
                <a:cubicBezTo>
                  <a:pt x="90511" y="77368"/>
                  <a:pt x="102805" y="72708"/>
                  <a:pt x="115645" y="69228"/>
                </a:cubicBezTo>
                <a:cubicBezTo>
                  <a:pt x="154964" y="58522"/>
                  <a:pt x="192950" y="46977"/>
                  <a:pt x="231266" y="32906"/>
                </a:cubicBezTo>
                <a:cubicBezTo>
                  <a:pt x="250493" y="25832"/>
                  <a:pt x="269658" y="18580"/>
                  <a:pt x="288847" y="11468"/>
                </a:cubicBezTo>
                <a:cubicBezTo>
                  <a:pt x="292632" y="10084"/>
                  <a:pt x="296480" y="8928"/>
                  <a:pt x="300265" y="762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 rot="0" flipH="0" flipV="0">
            <a:off x="3228480" y="10372311"/>
            <a:ext cx="340296" cy="104380"/>
          </a:xfrm>
          <a:custGeom>
            <a:pathLst>
              <a:path w="340296" h="104380">
                <a:moveTo>
                  <a:pt x="20104" y="79908"/>
                </a:moveTo>
                <a:cubicBezTo>
                  <a:pt x="20497" y="80022"/>
                  <a:pt x="23304" y="80720"/>
                  <a:pt x="24993" y="80898"/>
                </a:cubicBezTo>
                <a:cubicBezTo>
                  <a:pt x="28930" y="81254"/>
                  <a:pt x="33032" y="81139"/>
                  <a:pt x="35890" y="81139"/>
                </a:cubicBezTo>
                <a:cubicBezTo>
                  <a:pt x="56032" y="81139"/>
                  <a:pt x="74345" y="77368"/>
                  <a:pt x="94144" y="75387"/>
                </a:cubicBezTo>
                <a:cubicBezTo>
                  <a:pt x="135864" y="71209"/>
                  <a:pt x="177583" y="55829"/>
                  <a:pt x="216979" y="42037"/>
                </a:cubicBezTo>
                <a:cubicBezTo>
                  <a:pt x="251459" y="29959"/>
                  <a:pt x="289674" y="18987"/>
                  <a:pt x="321932" y="2858"/>
                </a:cubicBezTo>
                <a:cubicBezTo>
                  <a:pt x="327634" y="0"/>
                  <a:pt x="334581" y="2324"/>
                  <a:pt x="337438" y="8027"/>
                </a:cubicBezTo>
                <a:cubicBezTo>
                  <a:pt x="340296" y="13729"/>
                  <a:pt x="337972" y="20676"/>
                  <a:pt x="332269" y="23546"/>
                </a:cubicBezTo>
                <a:cubicBezTo>
                  <a:pt x="299173" y="40081"/>
                  <a:pt x="260006" y="51486"/>
                  <a:pt x="224624" y="63856"/>
                </a:cubicBezTo>
                <a:cubicBezTo>
                  <a:pt x="183527" y="78232"/>
                  <a:pt x="139966" y="94043"/>
                  <a:pt x="96443" y="98399"/>
                </a:cubicBezTo>
                <a:cubicBezTo>
                  <a:pt x="75869" y="100456"/>
                  <a:pt x="56832" y="104253"/>
                  <a:pt x="35890" y="104253"/>
                </a:cubicBezTo>
                <a:cubicBezTo>
                  <a:pt x="30797" y="104253"/>
                  <a:pt x="22656" y="104380"/>
                  <a:pt x="16269" y="102894"/>
                </a:cubicBezTo>
                <a:cubicBezTo>
                  <a:pt x="11938" y="101866"/>
                  <a:pt x="8217" y="100126"/>
                  <a:pt x="5525" y="97840"/>
                </a:cubicBezTo>
                <a:cubicBezTo>
                  <a:pt x="635" y="93738"/>
                  <a:pt x="0" y="86435"/>
                  <a:pt x="4103" y="81558"/>
                </a:cubicBezTo>
                <a:cubicBezTo>
                  <a:pt x="8141" y="76772"/>
                  <a:pt x="15228" y="76060"/>
                  <a:pt x="20104" y="7990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4" name="Freeform 3694"/>
          <p:cNvSpPr/>
          <p:nvPr/>
        </p:nvSpPr>
        <p:spPr>
          <a:xfrm rot="0" flipH="0" flipV="0">
            <a:off x="3528527" y="10072728"/>
            <a:ext cx="138810" cy="345185"/>
          </a:xfrm>
          <a:custGeom>
            <a:pathLst>
              <a:path w="138810" h="345185">
                <a:moveTo>
                  <a:pt x="23469" y="337324"/>
                </a:moveTo>
                <a:lnTo>
                  <a:pt x="23127" y="337933"/>
                </a:lnTo>
                <a:cubicBezTo>
                  <a:pt x="19837" y="343407"/>
                  <a:pt x="12725" y="345185"/>
                  <a:pt x="7264" y="341896"/>
                </a:cubicBezTo>
                <a:cubicBezTo>
                  <a:pt x="1791" y="338619"/>
                  <a:pt x="0" y="331508"/>
                  <a:pt x="3289" y="326034"/>
                </a:cubicBezTo>
                <a:cubicBezTo>
                  <a:pt x="8826" y="316827"/>
                  <a:pt x="9855" y="304470"/>
                  <a:pt x="12827" y="294335"/>
                </a:cubicBezTo>
                <a:cubicBezTo>
                  <a:pt x="19101" y="272999"/>
                  <a:pt x="26428" y="252273"/>
                  <a:pt x="29933" y="230137"/>
                </a:cubicBezTo>
                <a:cubicBezTo>
                  <a:pt x="31901" y="217602"/>
                  <a:pt x="33057" y="205422"/>
                  <a:pt x="36448" y="193129"/>
                </a:cubicBezTo>
                <a:cubicBezTo>
                  <a:pt x="44106" y="165468"/>
                  <a:pt x="49872" y="137566"/>
                  <a:pt x="58444" y="110134"/>
                </a:cubicBezTo>
                <a:cubicBezTo>
                  <a:pt x="63423" y="94234"/>
                  <a:pt x="66458" y="77660"/>
                  <a:pt x="71970" y="61950"/>
                </a:cubicBezTo>
                <a:cubicBezTo>
                  <a:pt x="74916" y="53581"/>
                  <a:pt x="76745" y="41973"/>
                  <a:pt x="80123" y="31661"/>
                </a:cubicBezTo>
                <a:cubicBezTo>
                  <a:pt x="82993" y="22885"/>
                  <a:pt x="86969" y="14973"/>
                  <a:pt x="92569" y="9385"/>
                </a:cubicBezTo>
                <a:cubicBezTo>
                  <a:pt x="95528" y="6413"/>
                  <a:pt x="99656" y="4204"/>
                  <a:pt x="104355" y="2794"/>
                </a:cubicBezTo>
                <a:cubicBezTo>
                  <a:pt x="109079" y="1384"/>
                  <a:pt x="114439" y="787"/>
                  <a:pt x="118515" y="279"/>
                </a:cubicBezTo>
                <a:cubicBezTo>
                  <a:pt x="119430" y="165"/>
                  <a:pt x="121665" y="470"/>
                  <a:pt x="123735" y="813"/>
                </a:cubicBezTo>
                <a:cubicBezTo>
                  <a:pt x="127875" y="0"/>
                  <a:pt x="131495" y="1575"/>
                  <a:pt x="134378" y="4458"/>
                </a:cubicBezTo>
                <a:cubicBezTo>
                  <a:pt x="138810" y="8890"/>
                  <a:pt x="138099" y="13144"/>
                  <a:pt x="137692" y="15189"/>
                </a:cubicBezTo>
                <a:cubicBezTo>
                  <a:pt x="137045" y="18326"/>
                  <a:pt x="135292" y="22301"/>
                  <a:pt x="130415" y="23863"/>
                </a:cubicBezTo>
                <a:lnTo>
                  <a:pt x="128231" y="27089"/>
                </a:lnTo>
                <a:cubicBezTo>
                  <a:pt x="122833" y="35179"/>
                  <a:pt x="119112" y="45263"/>
                  <a:pt x="115925" y="55105"/>
                </a:cubicBezTo>
                <a:cubicBezTo>
                  <a:pt x="115086" y="58636"/>
                  <a:pt x="114210" y="62154"/>
                  <a:pt x="113245" y="65659"/>
                </a:cubicBezTo>
                <a:cubicBezTo>
                  <a:pt x="103123" y="103263"/>
                  <a:pt x="93141" y="140881"/>
                  <a:pt x="83349" y="178574"/>
                </a:cubicBezTo>
                <a:cubicBezTo>
                  <a:pt x="79437" y="193637"/>
                  <a:pt x="73240" y="207962"/>
                  <a:pt x="69544" y="223075"/>
                </a:cubicBezTo>
                <a:cubicBezTo>
                  <a:pt x="63829" y="246494"/>
                  <a:pt x="55930" y="269468"/>
                  <a:pt x="51358" y="293090"/>
                </a:cubicBezTo>
                <a:cubicBezTo>
                  <a:pt x="49643" y="301993"/>
                  <a:pt x="47675" y="310553"/>
                  <a:pt x="45389" y="319291"/>
                </a:cubicBezTo>
                <a:cubicBezTo>
                  <a:pt x="43611" y="326009"/>
                  <a:pt x="40690" y="333476"/>
                  <a:pt x="39636" y="334823"/>
                </a:cubicBezTo>
                <a:cubicBezTo>
                  <a:pt x="35648" y="339864"/>
                  <a:pt x="30885" y="339724"/>
                  <a:pt x="27977" y="339127"/>
                </a:cubicBezTo>
                <a:cubicBezTo>
                  <a:pt x="26758" y="338873"/>
                  <a:pt x="25081" y="338416"/>
                  <a:pt x="23469" y="33732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5" name="Freeform 3695"/>
          <p:cNvSpPr/>
          <p:nvPr/>
        </p:nvSpPr>
        <p:spPr>
          <a:xfrm rot="0" flipH="0" flipV="0">
            <a:off x="3484619" y="10411018"/>
            <a:ext cx="82969" cy="43954"/>
          </a:xfrm>
          <a:custGeom>
            <a:pathLst>
              <a:path w="82969" h="43954">
                <a:moveTo>
                  <a:pt x="21463" y="26022"/>
                </a:moveTo>
                <a:cubicBezTo>
                  <a:pt x="22415" y="27596"/>
                  <a:pt x="22999" y="29412"/>
                  <a:pt x="23101" y="31343"/>
                </a:cubicBezTo>
                <a:cubicBezTo>
                  <a:pt x="22999" y="29146"/>
                  <a:pt x="22364" y="27406"/>
                  <a:pt x="21463" y="26022"/>
                </a:cubicBezTo>
                <a:moveTo>
                  <a:pt x="11202" y="20435"/>
                </a:moveTo>
                <a:cubicBezTo>
                  <a:pt x="12675" y="19939"/>
                  <a:pt x="14694" y="19317"/>
                  <a:pt x="16536" y="18961"/>
                </a:cubicBezTo>
                <a:cubicBezTo>
                  <a:pt x="18098" y="18669"/>
                  <a:pt x="19533" y="18517"/>
                  <a:pt x="20905" y="18415"/>
                </a:cubicBezTo>
                <a:cubicBezTo>
                  <a:pt x="21767" y="18352"/>
                  <a:pt x="22593" y="18542"/>
                  <a:pt x="23583" y="18085"/>
                </a:cubicBezTo>
                <a:cubicBezTo>
                  <a:pt x="31013" y="14567"/>
                  <a:pt x="40360" y="9055"/>
                  <a:pt x="49593" y="5207"/>
                </a:cubicBezTo>
                <a:cubicBezTo>
                  <a:pt x="57162" y="2045"/>
                  <a:pt x="64706" y="0"/>
                  <a:pt x="71412" y="0"/>
                </a:cubicBezTo>
                <a:cubicBezTo>
                  <a:pt x="77800" y="0"/>
                  <a:pt x="82969" y="5169"/>
                  <a:pt x="82969" y="11557"/>
                </a:cubicBezTo>
                <a:cubicBezTo>
                  <a:pt x="82969" y="17933"/>
                  <a:pt x="77800" y="23114"/>
                  <a:pt x="71412" y="23114"/>
                </a:cubicBezTo>
                <a:cubicBezTo>
                  <a:pt x="66192" y="23114"/>
                  <a:pt x="60299" y="25616"/>
                  <a:pt x="54419" y="28358"/>
                </a:cubicBezTo>
                <a:cubicBezTo>
                  <a:pt x="46901" y="31876"/>
                  <a:pt x="39547" y="36105"/>
                  <a:pt x="33477" y="38988"/>
                </a:cubicBezTo>
                <a:cubicBezTo>
                  <a:pt x="28816" y="41185"/>
                  <a:pt x="25577" y="40779"/>
                  <a:pt x="20867" y="41668"/>
                </a:cubicBezTo>
                <a:cubicBezTo>
                  <a:pt x="18479" y="42138"/>
                  <a:pt x="16790" y="43014"/>
                  <a:pt x="15876" y="43281"/>
                </a:cubicBezTo>
                <a:cubicBezTo>
                  <a:pt x="13755" y="43928"/>
                  <a:pt x="12040" y="43954"/>
                  <a:pt x="10846" y="43852"/>
                </a:cubicBezTo>
                <a:cubicBezTo>
                  <a:pt x="7214" y="43535"/>
                  <a:pt x="4699" y="41909"/>
                  <a:pt x="2858" y="39776"/>
                </a:cubicBezTo>
                <a:cubicBezTo>
                  <a:pt x="1321" y="37985"/>
                  <a:pt x="0" y="35559"/>
                  <a:pt x="0" y="31978"/>
                </a:cubicBezTo>
                <a:cubicBezTo>
                  <a:pt x="0" y="25718"/>
                  <a:pt x="4992" y="20612"/>
                  <a:pt x="11202" y="2043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6" name="Freeform 3696"/>
          <p:cNvSpPr/>
          <p:nvPr/>
        </p:nvSpPr>
        <p:spPr>
          <a:xfrm rot="0" flipH="0" flipV="0">
            <a:off x="3514378" y="10412806"/>
            <a:ext cx="58114" cy="37299"/>
          </a:xfrm>
          <a:custGeom>
            <a:pathLst>
              <a:path w="58114" h="37299">
                <a:moveTo>
                  <a:pt x="21259" y="15341"/>
                </a:moveTo>
                <a:cubicBezTo>
                  <a:pt x="22617" y="16661"/>
                  <a:pt x="23697" y="17779"/>
                  <a:pt x="23697" y="17779"/>
                </a:cubicBezTo>
                <a:cubicBezTo>
                  <a:pt x="23697" y="17779"/>
                  <a:pt x="22579" y="16395"/>
                  <a:pt x="21259" y="15341"/>
                </a:cubicBezTo>
                <a:moveTo>
                  <a:pt x="23494" y="26224"/>
                </a:moveTo>
                <a:cubicBezTo>
                  <a:pt x="23062" y="27507"/>
                  <a:pt x="22414" y="28675"/>
                  <a:pt x="21601" y="29679"/>
                </a:cubicBezTo>
                <a:cubicBezTo>
                  <a:pt x="22313" y="28841"/>
                  <a:pt x="22998" y="27748"/>
                  <a:pt x="23494" y="26224"/>
                </a:cubicBezTo>
                <a:moveTo>
                  <a:pt x="21551" y="29742"/>
                </a:moveTo>
                <a:lnTo>
                  <a:pt x="21500" y="29806"/>
                </a:lnTo>
                <a:lnTo>
                  <a:pt x="21512" y="29806"/>
                </a:lnTo>
                <a:close/>
                <a:moveTo>
                  <a:pt x="38162" y="3619"/>
                </a:moveTo>
                <a:cubicBezTo>
                  <a:pt x="40270" y="1384"/>
                  <a:pt x="43242" y="0"/>
                  <a:pt x="46557" y="0"/>
                </a:cubicBezTo>
                <a:cubicBezTo>
                  <a:pt x="52932" y="0"/>
                  <a:pt x="58114" y="5169"/>
                  <a:pt x="58114" y="11557"/>
                </a:cubicBezTo>
                <a:cubicBezTo>
                  <a:pt x="58114" y="13779"/>
                  <a:pt x="57517" y="17919"/>
                  <a:pt x="53097" y="21449"/>
                </a:cubicBezTo>
                <a:cubicBezTo>
                  <a:pt x="48640" y="25031"/>
                  <a:pt x="26288" y="34187"/>
                  <a:pt x="22046" y="35775"/>
                </a:cubicBezTo>
                <a:cubicBezTo>
                  <a:pt x="17983" y="37299"/>
                  <a:pt x="14757" y="36994"/>
                  <a:pt x="12192" y="36219"/>
                </a:cubicBezTo>
                <a:cubicBezTo>
                  <a:pt x="10045" y="35572"/>
                  <a:pt x="8052" y="33946"/>
                  <a:pt x="6451" y="32295"/>
                </a:cubicBezTo>
                <a:cubicBezTo>
                  <a:pt x="2197" y="29653"/>
                  <a:pt x="0" y="24421"/>
                  <a:pt x="1422" y="19341"/>
                </a:cubicBezTo>
                <a:cubicBezTo>
                  <a:pt x="3111" y="13360"/>
                  <a:pt x="6883" y="11951"/>
                  <a:pt x="8420" y="11341"/>
                </a:cubicBezTo>
                <a:cubicBezTo>
                  <a:pt x="10972" y="10300"/>
                  <a:pt x="13551" y="10185"/>
                  <a:pt x="16167" y="10973"/>
                </a:cubicBezTo>
                <a:cubicBezTo>
                  <a:pt x="16522" y="11074"/>
                  <a:pt x="17246" y="11633"/>
                  <a:pt x="18110" y="12395"/>
                </a:cubicBezTo>
                <a:cubicBezTo>
                  <a:pt x="24548" y="9639"/>
                  <a:pt x="35711" y="4712"/>
                  <a:pt x="38162" y="361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7" name="Freeform 3697"/>
          <p:cNvSpPr/>
          <p:nvPr/>
        </p:nvSpPr>
        <p:spPr>
          <a:xfrm rot="0" flipH="0" flipV="0">
            <a:off x="3996964" y="10276115"/>
            <a:ext cx="314895" cy="63042"/>
          </a:xfrm>
          <a:custGeom>
            <a:pathLst>
              <a:path w="314895" h="63042">
                <a:moveTo>
                  <a:pt x="25031" y="51473"/>
                </a:moveTo>
                <a:lnTo>
                  <a:pt x="25031" y="51485"/>
                </a:lnTo>
                <a:lnTo>
                  <a:pt x="25170" y="51473"/>
                </a:lnTo>
                <a:lnTo>
                  <a:pt x="25170" y="51461"/>
                </a:lnTo>
                <a:close/>
                <a:moveTo>
                  <a:pt x="23596" y="54800"/>
                </a:moveTo>
                <a:lnTo>
                  <a:pt x="23850" y="54368"/>
                </a:lnTo>
                <a:close/>
                <a:moveTo>
                  <a:pt x="29641" y="30176"/>
                </a:moveTo>
                <a:cubicBezTo>
                  <a:pt x="30466" y="29680"/>
                  <a:pt x="31254" y="29134"/>
                  <a:pt x="32104" y="28664"/>
                </a:cubicBezTo>
                <a:cubicBezTo>
                  <a:pt x="35076" y="26963"/>
                  <a:pt x="38162" y="25477"/>
                  <a:pt x="41566" y="24626"/>
                </a:cubicBezTo>
                <a:cubicBezTo>
                  <a:pt x="56565" y="20879"/>
                  <a:pt x="71563" y="16726"/>
                  <a:pt x="86778" y="13602"/>
                </a:cubicBezTo>
                <a:cubicBezTo>
                  <a:pt x="135343" y="3595"/>
                  <a:pt x="182295" y="0"/>
                  <a:pt x="231837" y="5093"/>
                </a:cubicBezTo>
                <a:cubicBezTo>
                  <a:pt x="250240" y="6973"/>
                  <a:pt x="267651" y="11926"/>
                  <a:pt x="283742" y="21120"/>
                </a:cubicBezTo>
                <a:cubicBezTo>
                  <a:pt x="291197" y="25388"/>
                  <a:pt x="294550" y="29122"/>
                  <a:pt x="298817" y="34875"/>
                </a:cubicBezTo>
                <a:cubicBezTo>
                  <a:pt x="301725" y="36919"/>
                  <a:pt x="304469" y="39180"/>
                  <a:pt x="306996" y="41720"/>
                </a:cubicBezTo>
                <a:cubicBezTo>
                  <a:pt x="314895" y="49619"/>
                  <a:pt x="308888" y="56857"/>
                  <a:pt x="307644" y="58203"/>
                </a:cubicBezTo>
                <a:cubicBezTo>
                  <a:pt x="305942" y="60032"/>
                  <a:pt x="302424" y="63042"/>
                  <a:pt x="296366" y="61620"/>
                </a:cubicBezTo>
                <a:cubicBezTo>
                  <a:pt x="295579" y="61429"/>
                  <a:pt x="293585" y="60744"/>
                  <a:pt x="291261" y="59308"/>
                </a:cubicBezTo>
                <a:cubicBezTo>
                  <a:pt x="288301" y="57480"/>
                  <a:pt x="284187" y="54051"/>
                  <a:pt x="282701" y="52006"/>
                </a:cubicBezTo>
                <a:lnTo>
                  <a:pt x="282599" y="51866"/>
                </a:lnTo>
                <a:cubicBezTo>
                  <a:pt x="275513" y="47638"/>
                  <a:pt x="267131" y="45225"/>
                  <a:pt x="258545" y="43688"/>
                </a:cubicBezTo>
                <a:cubicBezTo>
                  <a:pt x="244728" y="41212"/>
                  <a:pt x="230250" y="41161"/>
                  <a:pt x="218159" y="41161"/>
                </a:cubicBezTo>
                <a:cubicBezTo>
                  <a:pt x="178535" y="41161"/>
                  <a:pt x="138543" y="40894"/>
                  <a:pt x="99440" y="47752"/>
                </a:cubicBezTo>
                <a:cubicBezTo>
                  <a:pt x="81012" y="50991"/>
                  <a:pt x="62584" y="53111"/>
                  <a:pt x="44131" y="56095"/>
                </a:cubicBezTo>
                <a:cubicBezTo>
                  <a:pt x="36765" y="57302"/>
                  <a:pt x="28955" y="58331"/>
                  <a:pt x="21475" y="58331"/>
                </a:cubicBezTo>
                <a:cubicBezTo>
                  <a:pt x="19050" y="58331"/>
                  <a:pt x="17183" y="59689"/>
                  <a:pt x="16904" y="59778"/>
                </a:cubicBezTo>
                <a:cubicBezTo>
                  <a:pt x="9842" y="61696"/>
                  <a:pt x="6172" y="57543"/>
                  <a:pt x="4864" y="55930"/>
                </a:cubicBezTo>
                <a:cubicBezTo>
                  <a:pt x="2870" y="53479"/>
                  <a:pt x="0" y="48807"/>
                  <a:pt x="4077" y="42393"/>
                </a:cubicBezTo>
                <a:cubicBezTo>
                  <a:pt x="5613" y="39967"/>
                  <a:pt x="7912" y="38316"/>
                  <a:pt x="10477" y="37529"/>
                </a:cubicBezTo>
                <a:cubicBezTo>
                  <a:pt x="10947" y="37364"/>
                  <a:pt x="11582" y="37123"/>
                  <a:pt x="12357" y="36894"/>
                </a:cubicBezTo>
                <a:cubicBezTo>
                  <a:pt x="12852" y="35116"/>
                  <a:pt x="13703" y="33821"/>
                  <a:pt x="14351" y="32995"/>
                </a:cubicBezTo>
                <a:cubicBezTo>
                  <a:pt x="16611" y="30036"/>
                  <a:pt x="19672" y="28448"/>
                  <a:pt x="23558" y="28448"/>
                </a:cubicBezTo>
                <a:cubicBezTo>
                  <a:pt x="25792" y="28448"/>
                  <a:pt x="27875" y="29083"/>
                  <a:pt x="29641" y="3017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8" name="Freeform 3698"/>
          <p:cNvSpPr/>
          <p:nvPr/>
        </p:nvSpPr>
        <p:spPr>
          <a:xfrm rot="0" flipH="0" flipV="0">
            <a:off x="4245818" y="10309728"/>
            <a:ext cx="46430" cy="33578"/>
          </a:xfrm>
          <a:custGeom>
            <a:pathLst>
              <a:path w="46430" h="33578">
                <a:moveTo>
                  <a:pt x="12826" y="23850"/>
                </a:moveTo>
                <a:cubicBezTo>
                  <a:pt x="8496" y="23724"/>
                  <a:pt x="4406" y="21158"/>
                  <a:pt x="2552" y="16929"/>
                </a:cubicBezTo>
                <a:cubicBezTo>
                  <a:pt x="0" y="11074"/>
                  <a:pt x="2666" y="4254"/>
                  <a:pt x="8508" y="1702"/>
                </a:cubicBezTo>
                <a:cubicBezTo>
                  <a:pt x="10591" y="787"/>
                  <a:pt x="14604" y="0"/>
                  <a:pt x="19633" y="1714"/>
                </a:cubicBezTo>
                <a:cubicBezTo>
                  <a:pt x="24497" y="3365"/>
                  <a:pt x="36308" y="9880"/>
                  <a:pt x="38200" y="10922"/>
                </a:cubicBezTo>
                <a:cubicBezTo>
                  <a:pt x="42963" y="12370"/>
                  <a:pt x="46430" y="16777"/>
                  <a:pt x="46430" y="21996"/>
                </a:cubicBezTo>
                <a:cubicBezTo>
                  <a:pt x="46430" y="28383"/>
                  <a:pt x="41248" y="33578"/>
                  <a:pt x="34873" y="33578"/>
                </a:cubicBezTo>
                <a:cubicBezTo>
                  <a:pt x="33831" y="33578"/>
                  <a:pt x="31202" y="33273"/>
                  <a:pt x="27850" y="31622"/>
                </a:cubicBezTo>
                <a:cubicBezTo>
                  <a:pt x="24421" y="29933"/>
                  <a:pt x="17283" y="25602"/>
                  <a:pt x="12826" y="2385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" name="Freeform 3699"/>
          <p:cNvSpPr/>
          <p:nvPr/>
        </p:nvSpPr>
        <p:spPr>
          <a:xfrm rot="0" flipH="0" flipV="0">
            <a:off x="4271652" y="10300852"/>
            <a:ext cx="33933" cy="43040"/>
          </a:xfrm>
          <a:custGeom>
            <a:pathLst>
              <a:path w="33933" h="43040">
                <a:moveTo>
                  <a:pt x="8051" y="23660"/>
                </a:moveTo>
                <a:cubicBezTo>
                  <a:pt x="7772" y="23432"/>
                  <a:pt x="7493" y="23254"/>
                  <a:pt x="7264" y="23102"/>
                </a:cubicBezTo>
                <a:cubicBezTo>
                  <a:pt x="1790" y="19812"/>
                  <a:pt x="0" y="12713"/>
                  <a:pt x="3289" y="7239"/>
                </a:cubicBezTo>
                <a:cubicBezTo>
                  <a:pt x="6578" y="1766"/>
                  <a:pt x="13677" y="0"/>
                  <a:pt x="19150" y="3277"/>
                </a:cubicBezTo>
                <a:cubicBezTo>
                  <a:pt x="27926" y="8547"/>
                  <a:pt x="33933" y="18060"/>
                  <a:pt x="32866" y="26149"/>
                </a:cubicBezTo>
                <a:cubicBezTo>
                  <a:pt x="32269" y="30606"/>
                  <a:pt x="30072" y="35318"/>
                  <a:pt x="24510" y="39319"/>
                </a:cubicBezTo>
                <a:cubicBezTo>
                  <a:pt x="19328" y="43040"/>
                  <a:pt x="12089" y="41871"/>
                  <a:pt x="8368" y="36677"/>
                </a:cubicBezTo>
                <a:cubicBezTo>
                  <a:pt x="5511" y="32715"/>
                  <a:pt x="5550" y="27546"/>
                  <a:pt x="8051" y="2366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0" name="Freeform 3700"/>
          <p:cNvSpPr/>
          <p:nvPr/>
        </p:nvSpPr>
        <p:spPr>
          <a:xfrm rot="0" flipH="0" flipV="0">
            <a:off x="4022480" y="10205450"/>
            <a:ext cx="294905" cy="61454"/>
          </a:xfrm>
          <a:custGeom>
            <a:pathLst>
              <a:path w="294905" h="61454">
                <a:moveTo>
                  <a:pt x="5803" y="14274"/>
                </a:moveTo>
                <a:cubicBezTo>
                  <a:pt x="5003" y="9906"/>
                  <a:pt x="6755" y="5270"/>
                  <a:pt x="10654" y="2616"/>
                </a:cubicBezTo>
                <a:cubicBezTo>
                  <a:pt x="14324" y="114"/>
                  <a:pt x="18934" y="0"/>
                  <a:pt x="22605" y="1955"/>
                </a:cubicBezTo>
                <a:cubicBezTo>
                  <a:pt x="27100" y="2387"/>
                  <a:pt x="68629" y="6362"/>
                  <a:pt x="72325" y="6502"/>
                </a:cubicBezTo>
                <a:cubicBezTo>
                  <a:pt x="95972" y="7302"/>
                  <a:pt x="119506" y="9969"/>
                  <a:pt x="143039" y="10655"/>
                </a:cubicBezTo>
                <a:cubicBezTo>
                  <a:pt x="169734" y="11430"/>
                  <a:pt x="196531" y="9741"/>
                  <a:pt x="223227" y="10655"/>
                </a:cubicBezTo>
                <a:cubicBezTo>
                  <a:pt x="229119" y="10858"/>
                  <a:pt x="259828" y="14312"/>
                  <a:pt x="276846" y="21639"/>
                </a:cubicBezTo>
                <a:cubicBezTo>
                  <a:pt x="282993" y="24294"/>
                  <a:pt x="287654" y="27659"/>
                  <a:pt x="290333" y="31063"/>
                </a:cubicBezTo>
                <a:cubicBezTo>
                  <a:pt x="293686" y="35330"/>
                  <a:pt x="294905" y="40004"/>
                  <a:pt x="294067" y="44919"/>
                </a:cubicBezTo>
                <a:cubicBezTo>
                  <a:pt x="293127" y="50570"/>
                  <a:pt x="288784" y="56171"/>
                  <a:pt x="279627" y="58279"/>
                </a:cubicBezTo>
                <a:cubicBezTo>
                  <a:pt x="265797" y="61454"/>
                  <a:pt x="232574" y="56095"/>
                  <a:pt x="224001" y="55015"/>
                </a:cubicBezTo>
                <a:cubicBezTo>
                  <a:pt x="206247" y="52793"/>
                  <a:pt x="187044" y="56857"/>
                  <a:pt x="169417" y="53910"/>
                </a:cubicBezTo>
                <a:cubicBezTo>
                  <a:pt x="133310" y="47890"/>
                  <a:pt x="94436" y="44703"/>
                  <a:pt x="58406" y="44703"/>
                </a:cubicBezTo>
                <a:cubicBezTo>
                  <a:pt x="42963" y="44703"/>
                  <a:pt x="29539" y="39661"/>
                  <a:pt x="15721" y="36816"/>
                </a:cubicBezTo>
                <a:cubicBezTo>
                  <a:pt x="13638" y="36765"/>
                  <a:pt x="9092" y="36537"/>
                  <a:pt x="7441" y="35800"/>
                </a:cubicBezTo>
                <a:cubicBezTo>
                  <a:pt x="2870" y="33730"/>
                  <a:pt x="0" y="30187"/>
                  <a:pt x="0" y="24294"/>
                </a:cubicBezTo>
                <a:cubicBezTo>
                  <a:pt x="0" y="20001"/>
                  <a:pt x="2349" y="16255"/>
                  <a:pt x="5803" y="1427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1" name="Freeform 3701"/>
          <p:cNvSpPr/>
          <p:nvPr/>
        </p:nvSpPr>
        <p:spPr>
          <a:xfrm rot="0" flipH="0" flipV="0">
            <a:off x="4076350" y="10134976"/>
            <a:ext cx="259105" cy="68020"/>
          </a:xfrm>
          <a:custGeom>
            <a:pathLst>
              <a:path w="259105" h="68020">
                <a:moveTo>
                  <a:pt x="7620" y="22351"/>
                </a:moveTo>
                <a:cubicBezTo>
                  <a:pt x="10325" y="23811"/>
                  <a:pt x="12649" y="23862"/>
                  <a:pt x="14389" y="23608"/>
                </a:cubicBezTo>
                <a:cubicBezTo>
                  <a:pt x="12115" y="23874"/>
                  <a:pt x="9766" y="23494"/>
                  <a:pt x="7620" y="22351"/>
                </a:cubicBezTo>
                <a:moveTo>
                  <a:pt x="46037" y="41566"/>
                </a:moveTo>
                <a:cubicBezTo>
                  <a:pt x="40906" y="40677"/>
                  <a:pt x="35877" y="39305"/>
                  <a:pt x="31064" y="37171"/>
                </a:cubicBezTo>
                <a:cubicBezTo>
                  <a:pt x="25425" y="34670"/>
                  <a:pt x="19113" y="32930"/>
                  <a:pt x="13690" y="30047"/>
                </a:cubicBezTo>
                <a:cubicBezTo>
                  <a:pt x="11912" y="29107"/>
                  <a:pt x="9309" y="26910"/>
                  <a:pt x="7100" y="24141"/>
                </a:cubicBezTo>
                <a:cubicBezTo>
                  <a:pt x="4560" y="20942"/>
                  <a:pt x="2477" y="17119"/>
                  <a:pt x="2147" y="16256"/>
                </a:cubicBezTo>
                <a:cubicBezTo>
                  <a:pt x="0" y="10439"/>
                  <a:pt x="2642" y="6680"/>
                  <a:pt x="3620" y="5321"/>
                </a:cubicBezTo>
                <a:cubicBezTo>
                  <a:pt x="5284" y="3035"/>
                  <a:pt x="7519" y="1524"/>
                  <a:pt x="10325" y="876"/>
                </a:cubicBezTo>
                <a:cubicBezTo>
                  <a:pt x="12204" y="419"/>
                  <a:pt x="15278" y="0"/>
                  <a:pt x="18973" y="2209"/>
                </a:cubicBezTo>
                <a:cubicBezTo>
                  <a:pt x="21069" y="3479"/>
                  <a:pt x="22631" y="5295"/>
                  <a:pt x="23558" y="7378"/>
                </a:cubicBezTo>
                <a:lnTo>
                  <a:pt x="25615" y="10185"/>
                </a:lnTo>
                <a:cubicBezTo>
                  <a:pt x="30327" y="12484"/>
                  <a:pt x="35674" y="13919"/>
                  <a:pt x="40449" y="16040"/>
                </a:cubicBezTo>
                <a:cubicBezTo>
                  <a:pt x="53632" y="21894"/>
                  <a:pt x="68783" y="19913"/>
                  <a:pt x="82867" y="20243"/>
                </a:cubicBezTo>
                <a:cubicBezTo>
                  <a:pt x="125158" y="21272"/>
                  <a:pt x="171157" y="17729"/>
                  <a:pt x="212750" y="25652"/>
                </a:cubicBezTo>
                <a:cubicBezTo>
                  <a:pt x="217385" y="26529"/>
                  <a:pt x="239039" y="34593"/>
                  <a:pt x="248767" y="40372"/>
                </a:cubicBezTo>
                <a:cubicBezTo>
                  <a:pt x="253606" y="43242"/>
                  <a:pt x="256362" y="46506"/>
                  <a:pt x="257352" y="48487"/>
                </a:cubicBezTo>
                <a:cubicBezTo>
                  <a:pt x="259105" y="51992"/>
                  <a:pt x="259092" y="55472"/>
                  <a:pt x="257340" y="58965"/>
                </a:cubicBezTo>
                <a:cubicBezTo>
                  <a:pt x="256552" y="60539"/>
                  <a:pt x="254825" y="63270"/>
                  <a:pt x="250710" y="64819"/>
                </a:cubicBezTo>
                <a:cubicBezTo>
                  <a:pt x="247611" y="65975"/>
                  <a:pt x="229806" y="67283"/>
                  <a:pt x="229781" y="67296"/>
                </a:cubicBezTo>
                <a:cubicBezTo>
                  <a:pt x="211823" y="68020"/>
                  <a:pt x="196799" y="65721"/>
                  <a:pt x="179171" y="63003"/>
                </a:cubicBezTo>
                <a:cubicBezTo>
                  <a:pt x="144322" y="57644"/>
                  <a:pt x="108838" y="55269"/>
                  <a:pt x="74574" y="49998"/>
                </a:cubicBezTo>
                <a:cubicBezTo>
                  <a:pt x="72478" y="49668"/>
                  <a:pt x="70459" y="50811"/>
                  <a:pt x="68338" y="51421"/>
                </a:cubicBezTo>
                <a:cubicBezTo>
                  <a:pt x="64782" y="52449"/>
                  <a:pt x="61201" y="53250"/>
                  <a:pt x="57607" y="53250"/>
                </a:cubicBezTo>
                <a:cubicBezTo>
                  <a:pt x="51231" y="53250"/>
                  <a:pt x="46037" y="48068"/>
                  <a:pt x="46037" y="41680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2" name="Freeform 3702"/>
          <p:cNvSpPr/>
          <p:nvPr/>
        </p:nvSpPr>
        <p:spPr>
          <a:xfrm rot="0" flipH="0" flipV="0">
            <a:off x="4090363" y="10361280"/>
            <a:ext cx="213892" cy="169824"/>
          </a:xfrm>
          <a:custGeom>
            <a:pathLst>
              <a:path w="213892" h="169824">
                <a:moveTo>
                  <a:pt x="13512" y="39408"/>
                </a:moveTo>
                <a:cubicBezTo>
                  <a:pt x="9614" y="39522"/>
                  <a:pt x="5753" y="37656"/>
                  <a:pt x="3479" y="34151"/>
                </a:cubicBezTo>
                <a:cubicBezTo>
                  <a:pt x="0" y="28804"/>
                  <a:pt x="1524" y="21641"/>
                  <a:pt x="6870" y="18149"/>
                </a:cubicBezTo>
                <a:cubicBezTo>
                  <a:pt x="7340" y="17857"/>
                  <a:pt x="9715" y="16129"/>
                  <a:pt x="14108" y="16282"/>
                </a:cubicBezTo>
                <a:cubicBezTo>
                  <a:pt x="16598" y="16383"/>
                  <a:pt x="28142" y="17717"/>
                  <a:pt x="30974" y="17298"/>
                </a:cubicBezTo>
                <a:cubicBezTo>
                  <a:pt x="43738" y="15393"/>
                  <a:pt x="56780" y="12015"/>
                  <a:pt x="69252" y="8713"/>
                </a:cubicBezTo>
                <a:cubicBezTo>
                  <a:pt x="98246" y="1042"/>
                  <a:pt x="126681" y="0"/>
                  <a:pt x="156514" y="0"/>
                </a:cubicBezTo>
                <a:cubicBezTo>
                  <a:pt x="162762" y="0"/>
                  <a:pt x="172439" y="750"/>
                  <a:pt x="180707" y="3239"/>
                </a:cubicBezTo>
                <a:cubicBezTo>
                  <a:pt x="187946" y="5423"/>
                  <a:pt x="194131" y="9068"/>
                  <a:pt x="197839" y="13742"/>
                </a:cubicBezTo>
                <a:cubicBezTo>
                  <a:pt x="201217" y="18022"/>
                  <a:pt x="203034" y="27102"/>
                  <a:pt x="204545" y="32246"/>
                </a:cubicBezTo>
                <a:cubicBezTo>
                  <a:pt x="213892" y="64046"/>
                  <a:pt x="205840" y="88328"/>
                  <a:pt x="201256" y="120395"/>
                </a:cubicBezTo>
                <a:cubicBezTo>
                  <a:pt x="199440" y="133134"/>
                  <a:pt x="202818" y="145338"/>
                  <a:pt x="200697" y="158127"/>
                </a:cubicBezTo>
                <a:cubicBezTo>
                  <a:pt x="199859" y="163156"/>
                  <a:pt x="197154" y="165950"/>
                  <a:pt x="194144" y="167639"/>
                </a:cubicBezTo>
                <a:cubicBezTo>
                  <a:pt x="191616" y="169049"/>
                  <a:pt x="188340" y="169824"/>
                  <a:pt x="184339" y="168897"/>
                </a:cubicBezTo>
                <a:cubicBezTo>
                  <a:pt x="181774" y="168300"/>
                  <a:pt x="178002" y="166446"/>
                  <a:pt x="174052" y="163499"/>
                </a:cubicBezTo>
                <a:cubicBezTo>
                  <a:pt x="168680" y="159511"/>
                  <a:pt x="162152" y="153174"/>
                  <a:pt x="159206" y="151091"/>
                </a:cubicBezTo>
                <a:cubicBezTo>
                  <a:pt x="153707" y="147218"/>
                  <a:pt x="149021" y="140703"/>
                  <a:pt x="145858" y="132994"/>
                </a:cubicBezTo>
                <a:cubicBezTo>
                  <a:pt x="141655" y="122745"/>
                  <a:pt x="140118" y="110489"/>
                  <a:pt x="141439" y="101904"/>
                </a:cubicBezTo>
                <a:cubicBezTo>
                  <a:pt x="144029" y="85013"/>
                  <a:pt x="150443" y="68389"/>
                  <a:pt x="160908" y="54940"/>
                </a:cubicBezTo>
                <a:cubicBezTo>
                  <a:pt x="164362" y="50495"/>
                  <a:pt x="167969" y="47205"/>
                  <a:pt x="171868" y="43332"/>
                </a:cubicBezTo>
                <a:cubicBezTo>
                  <a:pt x="172706" y="42163"/>
                  <a:pt x="175691" y="38062"/>
                  <a:pt x="176199" y="37630"/>
                </a:cubicBezTo>
                <a:cubicBezTo>
                  <a:pt x="178027" y="36145"/>
                  <a:pt x="179805" y="35408"/>
                  <a:pt x="181456" y="35090"/>
                </a:cubicBezTo>
                <a:cubicBezTo>
                  <a:pt x="181139" y="33732"/>
                  <a:pt x="180821" y="32271"/>
                  <a:pt x="180453" y="30811"/>
                </a:cubicBezTo>
                <a:cubicBezTo>
                  <a:pt x="180212" y="29858"/>
                  <a:pt x="179653" y="28296"/>
                  <a:pt x="179500" y="27877"/>
                </a:cubicBezTo>
                <a:cubicBezTo>
                  <a:pt x="178307" y="26582"/>
                  <a:pt x="176186" y="26023"/>
                  <a:pt x="174052" y="25388"/>
                </a:cubicBezTo>
                <a:cubicBezTo>
                  <a:pt x="168058" y="23584"/>
                  <a:pt x="161035" y="23127"/>
                  <a:pt x="156514" y="23127"/>
                </a:cubicBezTo>
                <a:cubicBezTo>
                  <a:pt x="128713" y="23127"/>
                  <a:pt x="102183" y="23902"/>
                  <a:pt x="75157" y="31065"/>
                </a:cubicBezTo>
                <a:cubicBezTo>
                  <a:pt x="61886" y="34583"/>
                  <a:pt x="47967" y="38151"/>
                  <a:pt x="34365" y="40169"/>
                </a:cubicBezTo>
                <a:cubicBezTo>
                  <a:pt x="31063" y="40665"/>
                  <a:pt x="15543" y="39560"/>
                  <a:pt x="13512" y="3940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3" name="Freeform 3703"/>
          <p:cNvSpPr/>
          <p:nvPr/>
        </p:nvSpPr>
        <p:spPr>
          <a:xfrm rot="0" flipH="0" flipV="0">
            <a:off x="4398980" y="10268961"/>
            <a:ext cx="122897" cy="151929"/>
          </a:xfrm>
          <a:custGeom>
            <a:pathLst>
              <a:path w="122897" h="151929">
                <a:moveTo>
                  <a:pt x="37973" y="14858"/>
                </a:moveTo>
                <a:cubicBezTo>
                  <a:pt x="37123" y="10286"/>
                  <a:pt x="39077" y="5460"/>
                  <a:pt x="43268" y="2882"/>
                </a:cubicBezTo>
                <a:cubicBezTo>
                  <a:pt x="47955" y="0"/>
                  <a:pt x="51612" y="787"/>
                  <a:pt x="53822" y="1511"/>
                </a:cubicBezTo>
                <a:cubicBezTo>
                  <a:pt x="57302" y="2679"/>
                  <a:pt x="60147" y="5067"/>
                  <a:pt x="61468" y="9423"/>
                </a:cubicBezTo>
                <a:lnTo>
                  <a:pt x="61556" y="9791"/>
                </a:lnTo>
                <a:cubicBezTo>
                  <a:pt x="63182" y="9309"/>
                  <a:pt x="65354" y="8953"/>
                  <a:pt x="67944" y="9042"/>
                </a:cubicBezTo>
                <a:cubicBezTo>
                  <a:pt x="73215" y="9220"/>
                  <a:pt x="83324" y="11429"/>
                  <a:pt x="87528" y="11429"/>
                </a:cubicBezTo>
                <a:cubicBezTo>
                  <a:pt x="90487" y="11429"/>
                  <a:pt x="103365" y="10693"/>
                  <a:pt x="109512" y="11963"/>
                </a:cubicBezTo>
                <a:cubicBezTo>
                  <a:pt x="114833" y="13068"/>
                  <a:pt x="118033" y="15899"/>
                  <a:pt x="119532" y="18147"/>
                </a:cubicBezTo>
                <a:cubicBezTo>
                  <a:pt x="122212" y="22160"/>
                  <a:pt x="122897" y="27253"/>
                  <a:pt x="120230" y="32904"/>
                </a:cubicBezTo>
                <a:cubicBezTo>
                  <a:pt x="118745" y="36016"/>
                  <a:pt x="115633" y="39788"/>
                  <a:pt x="111988" y="43166"/>
                </a:cubicBezTo>
                <a:cubicBezTo>
                  <a:pt x="108851" y="46087"/>
                  <a:pt x="104089" y="49948"/>
                  <a:pt x="103593" y="50354"/>
                </a:cubicBezTo>
                <a:cubicBezTo>
                  <a:pt x="88061" y="66953"/>
                  <a:pt x="70103" y="81266"/>
                  <a:pt x="56070" y="99300"/>
                </a:cubicBezTo>
                <a:cubicBezTo>
                  <a:pt x="47726" y="110031"/>
                  <a:pt x="38811" y="120153"/>
                  <a:pt x="30823" y="131240"/>
                </a:cubicBezTo>
                <a:cubicBezTo>
                  <a:pt x="28207" y="134847"/>
                  <a:pt x="25883" y="138416"/>
                  <a:pt x="23635" y="142251"/>
                </a:cubicBezTo>
                <a:cubicBezTo>
                  <a:pt x="22810" y="143674"/>
                  <a:pt x="20689" y="146772"/>
                  <a:pt x="19724" y="147661"/>
                </a:cubicBezTo>
                <a:cubicBezTo>
                  <a:pt x="18416" y="148881"/>
                  <a:pt x="17120" y="149566"/>
                  <a:pt x="16104" y="149986"/>
                </a:cubicBezTo>
                <a:cubicBezTo>
                  <a:pt x="11342" y="151929"/>
                  <a:pt x="7468" y="150760"/>
                  <a:pt x="4369" y="148296"/>
                </a:cubicBezTo>
                <a:cubicBezTo>
                  <a:pt x="2769" y="146988"/>
                  <a:pt x="0" y="144486"/>
                  <a:pt x="0" y="139025"/>
                </a:cubicBezTo>
                <a:cubicBezTo>
                  <a:pt x="0" y="135876"/>
                  <a:pt x="1004" y="131748"/>
                  <a:pt x="2909" y="127341"/>
                </a:cubicBezTo>
                <a:cubicBezTo>
                  <a:pt x="5512" y="121322"/>
                  <a:pt x="10160" y="114222"/>
                  <a:pt x="11608" y="110171"/>
                </a:cubicBezTo>
                <a:cubicBezTo>
                  <a:pt x="18746" y="90181"/>
                  <a:pt x="24727" y="69340"/>
                  <a:pt x="30633" y="48932"/>
                </a:cubicBezTo>
                <a:cubicBezTo>
                  <a:pt x="33236" y="39965"/>
                  <a:pt x="34621" y="30961"/>
                  <a:pt x="36043" y="21754"/>
                </a:cubicBezTo>
                <a:cubicBezTo>
                  <a:pt x="36246" y="20357"/>
                  <a:pt x="37199" y="17232"/>
                  <a:pt x="37973" y="148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4" name="Freeform 3704"/>
          <p:cNvSpPr/>
          <p:nvPr/>
        </p:nvSpPr>
        <p:spPr>
          <a:xfrm rot="0" flipH="0" flipV="0">
            <a:off x="4270508" y="10425748"/>
            <a:ext cx="206958" cy="105168"/>
          </a:xfrm>
          <a:custGeom>
            <a:pathLst>
              <a:path w="206958" h="105168">
                <a:moveTo>
                  <a:pt x="18783" y="22415"/>
                </a:moveTo>
                <a:lnTo>
                  <a:pt x="18682" y="22491"/>
                </a:lnTo>
                <a:lnTo>
                  <a:pt x="18720" y="22465"/>
                </a:lnTo>
                <a:close/>
                <a:moveTo>
                  <a:pt x="18123" y="22834"/>
                </a:moveTo>
                <a:lnTo>
                  <a:pt x="17793" y="23024"/>
                </a:lnTo>
                <a:lnTo>
                  <a:pt x="18085" y="22859"/>
                </a:lnTo>
                <a:lnTo>
                  <a:pt x="18187" y="22795"/>
                </a:lnTo>
                <a:close/>
                <a:moveTo>
                  <a:pt x="17577" y="23138"/>
                </a:moveTo>
                <a:lnTo>
                  <a:pt x="17209" y="23316"/>
                </a:lnTo>
                <a:lnTo>
                  <a:pt x="17437" y="23215"/>
                </a:lnTo>
                <a:close/>
                <a:moveTo>
                  <a:pt x="16993" y="23418"/>
                </a:moveTo>
                <a:lnTo>
                  <a:pt x="16650" y="23570"/>
                </a:lnTo>
                <a:lnTo>
                  <a:pt x="16790" y="23519"/>
                </a:lnTo>
                <a:close/>
                <a:moveTo>
                  <a:pt x="16358" y="23697"/>
                </a:moveTo>
                <a:lnTo>
                  <a:pt x="16066" y="23786"/>
                </a:lnTo>
                <a:lnTo>
                  <a:pt x="16129" y="23773"/>
                </a:lnTo>
                <a:close/>
                <a:moveTo>
                  <a:pt x="10783" y="53606"/>
                </a:moveTo>
                <a:cubicBezTo>
                  <a:pt x="7620" y="48551"/>
                  <a:pt x="5042" y="43115"/>
                  <a:pt x="3150" y="37426"/>
                </a:cubicBezTo>
                <a:cubicBezTo>
                  <a:pt x="2121" y="34327"/>
                  <a:pt x="0" y="15824"/>
                  <a:pt x="534" y="11875"/>
                </a:cubicBezTo>
                <a:cubicBezTo>
                  <a:pt x="1575" y="4597"/>
                  <a:pt x="6757" y="2451"/>
                  <a:pt x="8992" y="1791"/>
                </a:cubicBezTo>
                <a:cubicBezTo>
                  <a:pt x="15113" y="0"/>
                  <a:pt x="21538" y="3531"/>
                  <a:pt x="23316" y="9652"/>
                </a:cubicBezTo>
                <a:cubicBezTo>
                  <a:pt x="23875" y="11570"/>
                  <a:pt x="23913" y="13500"/>
                  <a:pt x="23532" y="15316"/>
                </a:cubicBezTo>
                <a:lnTo>
                  <a:pt x="25171" y="30377"/>
                </a:lnTo>
                <a:cubicBezTo>
                  <a:pt x="30251" y="45389"/>
                  <a:pt x="42087" y="57784"/>
                  <a:pt x="57302" y="62864"/>
                </a:cubicBezTo>
                <a:cubicBezTo>
                  <a:pt x="89941" y="73735"/>
                  <a:pt x="124713" y="68071"/>
                  <a:pt x="158127" y="72249"/>
                </a:cubicBezTo>
                <a:cubicBezTo>
                  <a:pt x="163512" y="72922"/>
                  <a:pt x="172414" y="71322"/>
                  <a:pt x="180314" y="71157"/>
                </a:cubicBezTo>
                <a:cubicBezTo>
                  <a:pt x="188696" y="70979"/>
                  <a:pt x="196227" y="72427"/>
                  <a:pt x="201078" y="75653"/>
                </a:cubicBezTo>
                <a:cubicBezTo>
                  <a:pt x="205612" y="78675"/>
                  <a:pt x="206349" y="82320"/>
                  <a:pt x="206577" y="84556"/>
                </a:cubicBezTo>
                <a:cubicBezTo>
                  <a:pt x="206958" y="88277"/>
                  <a:pt x="205917" y="91934"/>
                  <a:pt x="202285" y="94906"/>
                </a:cubicBezTo>
                <a:cubicBezTo>
                  <a:pt x="201154" y="95833"/>
                  <a:pt x="199110" y="97116"/>
                  <a:pt x="196075" y="97675"/>
                </a:cubicBezTo>
                <a:cubicBezTo>
                  <a:pt x="194144" y="98018"/>
                  <a:pt x="190283" y="98030"/>
                  <a:pt x="188493" y="98284"/>
                </a:cubicBezTo>
                <a:cubicBezTo>
                  <a:pt x="182359" y="99161"/>
                  <a:pt x="182054" y="99440"/>
                  <a:pt x="175678" y="100761"/>
                </a:cubicBezTo>
                <a:cubicBezTo>
                  <a:pt x="162140" y="103555"/>
                  <a:pt x="148424" y="104266"/>
                  <a:pt x="134619" y="104647"/>
                </a:cubicBezTo>
                <a:cubicBezTo>
                  <a:pt x="117589" y="105104"/>
                  <a:pt x="101091" y="103199"/>
                  <a:pt x="84607" y="100875"/>
                </a:cubicBezTo>
                <a:cubicBezTo>
                  <a:pt x="77914" y="104025"/>
                  <a:pt x="63423" y="105168"/>
                  <a:pt x="59892" y="105168"/>
                </a:cubicBezTo>
                <a:cubicBezTo>
                  <a:pt x="45579" y="105168"/>
                  <a:pt x="27342" y="101472"/>
                  <a:pt x="16078" y="92074"/>
                </a:cubicBezTo>
                <a:cubicBezTo>
                  <a:pt x="13094" y="89597"/>
                  <a:pt x="10935" y="86689"/>
                  <a:pt x="9068" y="83501"/>
                </a:cubicBezTo>
                <a:cubicBezTo>
                  <a:pt x="7049" y="81355"/>
                  <a:pt x="5360" y="78828"/>
                  <a:pt x="4064" y="75920"/>
                </a:cubicBezTo>
                <a:cubicBezTo>
                  <a:pt x="3963" y="75691"/>
                  <a:pt x="3734" y="74751"/>
                  <a:pt x="3493" y="73621"/>
                </a:cubicBezTo>
                <a:cubicBezTo>
                  <a:pt x="2883" y="72630"/>
                  <a:pt x="2299" y="71640"/>
                  <a:pt x="2032" y="71017"/>
                </a:cubicBezTo>
                <a:cubicBezTo>
                  <a:pt x="813" y="68287"/>
                  <a:pt x="686" y="65836"/>
                  <a:pt x="902" y="64070"/>
                </a:cubicBezTo>
                <a:cubicBezTo>
                  <a:pt x="1245" y="61188"/>
                  <a:pt x="2464" y="58851"/>
                  <a:pt x="4306" y="56997"/>
                </a:cubicBezTo>
                <a:cubicBezTo>
                  <a:pt x="5753" y="55549"/>
                  <a:pt x="7760" y="54101"/>
                  <a:pt x="10783" y="5360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5" name="Freeform 3705"/>
          <p:cNvSpPr/>
          <p:nvPr/>
        </p:nvSpPr>
        <p:spPr>
          <a:xfrm rot="0" flipH="0" flipV="0">
            <a:off x="4270149" y="10403870"/>
            <a:ext cx="454037" cy="134937"/>
          </a:xfrm>
          <a:custGeom>
            <a:pathLst>
              <a:path w="454037" h="134937">
                <a:moveTo>
                  <a:pt x="18237" y="22466"/>
                </a:moveTo>
                <a:cubicBezTo>
                  <a:pt x="16967" y="23075"/>
                  <a:pt x="15634" y="23431"/>
                  <a:pt x="14300" y="23558"/>
                </a:cubicBezTo>
                <a:cubicBezTo>
                  <a:pt x="15520" y="23481"/>
                  <a:pt x="16841" y="23164"/>
                  <a:pt x="18237" y="22466"/>
                </a:cubicBezTo>
                <a:moveTo>
                  <a:pt x="3340" y="18047"/>
                </a:moveTo>
                <a:lnTo>
                  <a:pt x="3124" y="17679"/>
                </a:lnTo>
                <a:cubicBezTo>
                  <a:pt x="0" y="12116"/>
                  <a:pt x="2020" y="5067"/>
                  <a:pt x="7582" y="1956"/>
                </a:cubicBezTo>
                <a:cubicBezTo>
                  <a:pt x="11087" y="0"/>
                  <a:pt x="14123" y="76"/>
                  <a:pt x="16574" y="661"/>
                </a:cubicBezTo>
                <a:cubicBezTo>
                  <a:pt x="18872" y="1219"/>
                  <a:pt x="20942" y="2375"/>
                  <a:pt x="22681" y="4255"/>
                </a:cubicBezTo>
                <a:cubicBezTo>
                  <a:pt x="23939" y="5626"/>
                  <a:pt x="25247" y="7684"/>
                  <a:pt x="25882" y="10541"/>
                </a:cubicBezTo>
                <a:cubicBezTo>
                  <a:pt x="26263" y="12256"/>
                  <a:pt x="26415" y="17018"/>
                  <a:pt x="26428" y="17526"/>
                </a:cubicBezTo>
                <a:cubicBezTo>
                  <a:pt x="27431" y="23558"/>
                  <a:pt x="27241" y="30187"/>
                  <a:pt x="29743" y="35927"/>
                </a:cubicBezTo>
                <a:cubicBezTo>
                  <a:pt x="37045" y="52628"/>
                  <a:pt x="47472" y="61721"/>
                  <a:pt x="64833" y="68236"/>
                </a:cubicBezTo>
                <a:cubicBezTo>
                  <a:pt x="91858" y="78358"/>
                  <a:pt x="119824" y="79476"/>
                  <a:pt x="147929" y="79387"/>
                </a:cubicBezTo>
                <a:cubicBezTo>
                  <a:pt x="178079" y="79298"/>
                  <a:pt x="208394" y="77799"/>
                  <a:pt x="238048" y="82740"/>
                </a:cubicBezTo>
                <a:cubicBezTo>
                  <a:pt x="254672" y="85521"/>
                  <a:pt x="273913" y="84175"/>
                  <a:pt x="290588" y="84670"/>
                </a:cubicBezTo>
                <a:cubicBezTo>
                  <a:pt x="319138" y="85508"/>
                  <a:pt x="347687" y="89547"/>
                  <a:pt x="375983" y="93090"/>
                </a:cubicBezTo>
                <a:cubicBezTo>
                  <a:pt x="393547" y="95275"/>
                  <a:pt x="411111" y="97497"/>
                  <a:pt x="428027" y="102907"/>
                </a:cubicBezTo>
                <a:cubicBezTo>
                  <a:pt x="433260" y="104584"/>
                  <a:pt x="437756" y="106539"/>
                  <a:pt x="442188" y="109537"/>
                </a:cubicBezTo>
                <a:cubicBezTo>
                  <a:pt x="443344" y="109905"/>
                  <a:pt x="446074" y="110769"/>
                  <a:pt x="447052" y="111251"/>
                </a:cubicBezTo>
                <a:cubicBezTo>
                  <a:pt x="449224" y="112356"/>
                  <a:pt x="450684" y="113791"/>
                  <a:pt x="451649" y="115087"/>
                </a:cubicBezTo>
                <a:cubicBezTo>
                  <a:pt x="453326" y="117334"/>
                  <a:pt x="454037" y="119773"/>
                  <a:pt x="454024" y="122300"/>
                </a:cubicBezTo>
                <a:cubicBezTo>
                  <a:pt x="454012" y="124828"/>
                  <a:pt x="453402" y="127914"/>
                  <a:pt x="450367" y="130936"/>
                </a:cubicBezTo>
                <a:cubicBezTo>
                  <a:pt x="448627" y="132702"/>
                  <a:pt x="444956" y="134937"/>
                  <a:pt x="439419" y="134873"/>
                </a:cubicBezTo>
                <a:cubicBezTo>
                  <a:pt x="433793" y="134797"/>
                  <a:pt x="422350" y="131876"/>
                  <a:pt x="420471" y="131559"/>
                </a:cubicBezTo>
                <a:cubicBezTo>
                  <a:pt x="405066" y="128917"/>
                  <a:pt x="389877" y="127914"/>
                  <a:pt x="374281" y="127558"/>
                </a:cubicBezTo>
                <a:cubicBezTo>
                  <a:pt x="343991" y="126872"/>
                  <a:pt x="315315" y="121652"/>
                  <a:pt x="285457" y="118655"/>
                </a:cubicBezTo>
                <a:cubicBezTo>
                  <a:pt x="244474" y="114566"/>
                  <a:pt x="202806" y="116598"/>
                  <a:pt x="161670" y="114541"/>
                </a:cubicBezTo>
                <a:cubicBezTo>
                  <a:pt x="155320" y="114223"/>
                  <a:pt x="150418" y="108838"/>
                  <a:pt x="150698" y="102501"/>
                </a:cubicBezTo>
                <a:lnTo>
                  <a:pt x="148005" y="102514"/>
                </a:lnTo>
                <a:cubicBezTo>
                  <a:pt x="117106" y="102615"/>
                  <a:pt x="86410" y="101028"/>
                  <a:pt x="56717" y="89890"/>
                </a:cubicBezTo>
                <a:cubicBezTo>
                  <a:pt x="32791" y="80911"/>
                  <a:pt x="18630" y="68211"/>
                  <a:pt x="8560" y="45186"/>
                </a:cubicBezTo>
                <a:cubicBezTo>
                  <a:pt x="5271" y="37680"/>
                  <a:pt x="4953" y="29069"/>
                  <a:pt x="3594" y="21184"/>
                </a:cubicBezTo>
                <a:cubicBezTo>
                  <a:pt x="3480" y="20523"/>
                  <a:pt x="3391" y="19253"/>
                  <a:pt x="3340" y="1804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6" name="Freeform 3706"/>
          <p:cNvSpPr/>
          <p:nvPr/>
        </p:nvSpPr>
        <p:spPr>
          <a:xfrm rot="0" flipH="0" flipV="0">
            <a:off x="4395419" y="10484467"/>
            <a:ext cx="395884" cy="63106"/>
          </a:xfrm>
          <a:custGeom>
            <a:pathLst>
              <a:path w="395884" h="63106">
                <a:moveTo>
                  <a:pt x="268757" y="35344"/>
                </a:moveTo>
                <a:cubicBezTo>
                  <a:pt x="214554" y="33998"/>
                  <a:pt x="160820" y="24638"/>
                  <a:pt x="106477" y="23546"/>
                </a:cubicBezTo>
                <a:cubicBezTo>
                  <a:pt x="84747" y="23114"/>
                  <a:pt x="62903" y="24067"/>
                  <a:pt x="41135" y="24067"/>
                </a:cubicBezTo>
                <a:cubicBezTo>
                  <a:pt x="37567" y="24067"/>
                  <a:pt x="32398" y="23622"/>
                  <a:pt x="27242" y="23686"/>
                </a:cubicBezTo>
                <a:cubicBezTo>
                  <a:pt x="24181" y="23724"/>
                  <a:pt x="21069" y="23597"/>
                  <a:pt x="18999" y="24804"/>
                </a:cubicBezTo>
                <a:cubicBezTo>
                  <a:pt x="13475" y="28004"/>
                  <a:pt x="6401" y="26112"/>
                  <a:pt x="3201" y="20600"/>
                </a:cubicBezTo>
                <a:cubicBezTo>
                  <a:pt x="0" y="15075"/>
                  <a:pt x="1880" y="8001"/>
                  <a:pt x="7404" y="4801"/>
                </a:cubicBezTo>
                <a:cubicBezTo>
                  <a:pt x="11582" y="2375"/>
                  <a:pt x="17247" y="1054"/>
                  <a:pt x="23317" y="686"/>
                </a:cubicBezTo>
                <a:cubicBezTo>
                  <a:pt x="29718" y="305"/>
                  <a:pt x="36640" y="953"/>
                  <a:pt x="41135" y="953"/>
                </a:cubicBezTo>
                <a:cubicBezTo>
                  <a:pt x="63056" y="953"/>
                  <a:pt x="85039" y="0"/>
                  <a:pt x="106934" y="432"/>
                </a:cubicBezTo>
                <a:cubicBezTo>
                  <a:pt x="165405" y="1601"/>
                  <a:pt x="223152" y="12396"/>
                  <a:pt x="281545" y="12396"/>
                </a:cubicBezTo>
                <a:cubicBezTo>
                  <a:pt x="306857" y="12396"/>
                  <a:pt x="331736" y="14491"/>
                  <a:pt x="356907" y="16599"/>
                </a:cubicBezTo>
                <a:cubicBezTo>
                  <a:pt x="361339" y="16968"/>
                  <a:pt x="370141" y="15964"/>
                  <a:pt x="376897" y="16269"/>
                </a:cubicBezTo>
                <a:cubicBezTo>
                  <a:pt x="381774" y="16498"/>
                  <a:pt x="385965" y="17450"/>
                  <a:pt x="388695" y="18822"/>
                </a:cubicBezTo>
                <a:cubicBezTo>
                  <a:pt x="393051" y="20994"/>
                  <a:pt x="394436" y="24143"/>
                  <a:pt x="395083" y="26518"/>
                </a:cubicBezTo>
                <a:cubicBezTo>
                  <a:pt x="395884" y="29477"/>
                  <a:pt x="395655" y="32576"/>
                  <a:pt x="393839" y="35648"/>
                </a:cubicBezTo>
                <a:cubicBezTo>
                  <a:pt x="393001" y="37083"/>
                  <a:pt x="391438" y="38988"/>
                  <a:pt x="388746" y="40462"/>
                </a:cubicBezTo>
                <a:cubicBezTo>
                  <a:pt x="387070" y="41376"/>
                  <a:pt x="383628" y="42430"/>
                  <a:pt x="382002" y="43052"/>
                </a:cubicBezTo>
                <a:cubicBezTo>
                  <a:pt x="380593" y="43598"/>
                  <a:pt x="379183" y="44119"/>
                  <a:pt x="377799" y="44602"/>
                </a:cubicBezTo>
                <a:cubicBezTo>
                  <a:pt x="377875" y="45161"/>
                  <a:pt x="377926" y="45745"/>
                  <a:pt x="377926" y="46329"/>
                </a:cubicBezTo>
                <a:cubicBezTo>
                  <a:pt x="377926" y="54330"/>
                  <a:pt x="373620" y="59131"/>
                  <a:pt x="366953" y="61556"/>
                </a:cubicBezTo>
                <a:cubicBezTo>
                  <a:pt x="362800" y="63093"/>
                  <a:pt x="356920" y="63106"/>
                  <a:pt x="353351" y="63106"/>
                </a:cubicBezTo>
                <a:cubicBezTo>
                  <a:pt x="334784" y="63106"/>
                  <a:pt x="315493" y="61290"/>
                  <a:pt x="297014" y="59397"/>
                </a:cubicBezTo>
                <a:cubicBezTo>
                  <a:pt x="296011" y="59296"/>
                  <a:pt x="281215" y="57632"/>
                  <a:pt x="275322" y="55092"/>
                </a:cubicBezTo>
                <a:cubicBezTo>
                  <a:pt x="268262" y="52031"/>
                  <a:pt x="266345" y="46405"/>
                  <a:pt x="266345" y="42684"/>
                </a:cubicBezTo>
                <a:cubicBezTo>
                  <a:pt x="266345" y="39509"/>
                  <a:pt x="267310" y="37172"/>
                  <a:pt x="268757" y="3534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7" name="Freeform 3707"/>
          <p:cNvSpPr/>
          <p:nvPr/>
        </p:nvSpPr>
        <p:spPr>
          <a:xfrm rot="0" flipH="0" flipV="0">
            <a:off x="4753682" y="10366519"/>
            <a:ext cx="353225" cy="170332"/>
          </a:xfrm>
          <a:custGeom>
            <a:pathLst>
              <a:path w="353225" h="170332">
                <a:moveTo>
                  <a:pt x="324993" y="0"/>
                </a:moveTo>
                <a:lnTo>
                  <a:pt x="337070" y="0"/>
                </a:lnTo>
                <a:lnTo>
                  <a:pt x="337146" y="0"/>
                </a:lnTo>
                <a:cubicBezTo>
                  <a:pt x="350735" y="50"/>
                  <a:pt x="353225" y="5803"/>
                  <a:pt x="351066" y="11557"/>
                </a:cubicBezTo>
                <a:cubicBezTo>
                  <a:pt x="353225" y="17310"/>
                  <a:pt x="350748" y="23063"/>
                  <a:pt x="337146" y="23114"/>
                </a:cubicBezTo>
                <a:lnTo>
                  <a:pt x="337070" y="23114"/>
                </a:lnTo>
                <a:lnTo>
                  <a:pt x="336956" y="23114"/>
                </a:lnTo>
                <a:cubicBezTo>
                  <a:pt x="321488" y="23114"/>
                  <a:pt x="306591" y="23914"/>
                  <a:pt x="292151" y="25488"/>
                </a:cubicBezTo>
                <a:cubicBezTo>
                  <a:pt x="291415" y="29794"/>
                  <a:pt x="288240" y="33502"/>
                  <a:pt x="283744" y="34696"/>
                </a:cubicBezTo>
                <a:cubicBezTo>
                  <a:pt x="220396" y="51587"/>
                  <a:pt x="145428" y="90500"/>
                  <a:pt x="83909" y="128574"/>
                </a:cubicBezTo>
                <a:cubicBezTo>
                  <a:pt x="69736" y="137350"/>
                  <a:pt x="55728" y="147154"/>
                  <a:pt x="41415" y="155320"/>
                </a:cubicBezTo>
                <a:cubicBezTo>
                  <a:pt x="37707" y="157441"/>
                  <a:pt x="30811" y="164693"/>
                  <a:pt x="24931" y="167322"/>
                </a:cubicBezTo>
                <a:cubicBezTo>
                  <a:pt x="18187" y="170332"/>
                  <a:pt x="11926" y="169760"/>
                  <a:pt x="6884" y="165976"/>
                </a:cubicBezTo>
                <a:cubicBezTo>
                  <a:pt x="1740" y="162128"/>
                  <a:pt x="0" y="156768"/>
                  <a:pt x="2350" y="150152"/>
                </a:cubicBezTo>
                <a:cubicBezTo>
                  <a:pt x="2896" y="148602"/>
                  <a:pt x="3887" y="146799"/>
                  <a:pt x="5207" y="144945"/>
                </a:cubicBezTo>
                <a:cubicBezTo>
                  <a:pt x="6770" y="141986"/>
                  <a:pt x="9132" y="138595"/>
                  <a:pt x="12358" y="135077"/>
                </a:cubicBezTo>
                <a:cubicBezTo>
                  <a:pt x="28334" y="117627"/>
                  <a:pt x="67857" y="88112"/>
                  <a:pt x="76162" y="81229"/>
                </a:cubicBezTo>
                <a:cubicBezTo>
                  <a:pt x="121006" y="44069"/>
                  <a:pt x="173013" y="19113"/>
                  <a:pt x="229426" y="7023"/>
                </a:cubicBezTo>
                <a:cubicBezTo>
                  <a:pt x="253010" y="1955"/>
                  <a:pt x="277445" y="520"/>
                  <a:pt x="301575" y="520"/>
                </a:cubicBezTo>
                <a:cubicBezTo>
                  <a:pt x="309411" y="520"/>
                  <a:pt x="317158" y="0"/>
                  <a:pt x="324993" y="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8" name="Freeform 3708"/>
          <p:cNvSpPr/>
          <p:nvPr/>
        </p:nvSpPr>
        <p:spPr>
          <a:xfrm rot="0" flipH="0" flipV="0">
            <a:off x="4995680" y="10268750"/>
            <a:ext cx="100151" cy="137743"/>
          </a:xfrm>
          <a:custGeom>
            <a:pathLst>
              <a:path w="100151" h="137743">
                <a:moveTo>
                  <a:pt x="32715" y="5943"/>
                </a:moveTo>
                <a:cubicBezTo>
                  <a:pt x="34073" y="4165"/>
                  <a:pt x="35953" y="2781"/>
                  <a:pt x="38226" y="2019"/>
                </a:cubicBezTo>
                <a:cubicBezTo>
                  <a:pt x="44297" y="0"/>
                  <a:pt x="51409" y="1549"/>
                  <a:pt x="57810" y="7263"/>
                </a:cubicBezTo>
                <a:cubicBezTo>
                  <a:pt x="59969" y="9181"/>
                  <a:pt x="62077" y="11645"/>
                  <a:pt x="64007" y="14350"/>
                </a:cubicBezTo>
                <a:cubicBezTo>
                  <a:pt x="66801" y="15493"/>
                  <a:pt x="69532" y="16776"/>
                  <a:pt x="72123" y="18185"/>
                </a:cubicBezTo>
                <a:cubicBezTo>
                  <a:pt x="80327" y="22719"/>
                  <a:pt x="86855" y="28841"/>
                  <a:pt x="89928" y="36003"/>
                </a:cubicBezTo>
                <a:cubicBezTo>
                  <a:pt x="97573" y="53821"/>
                  <a:pt x="100151" y="79285"/>
                  <a:pt x="90550" y="96925"/>
                </a:cubicBezTo>
                <a:cubicBezTo>
                  <a:pt x="89636" y="98589"/>
                  <a:pt x="87350" y="101396"/>
                  <a:pt x="84162" y="104342"/>
                </a:cubicBezTo>
                <a:cubicBezTo>
                  <a:pt x="80454" y="107784"/>
                  <a:pt x="73774" y="113524"/>
                  <a:pt x="72224" y="114858"/>
                </a:cubicBezTo>
                <a:cubicBezTo>
                  <a:pt x="70154" y="117969"/>
                  <a:pt x="66624" y="120014"/>
                  <a:pt x="62610" y="120014"/>
                </a:cubicBezTo>
                <a:cubicBezTo>
                  <a:pt x="58775" y="120014"/>
                  <a:pt x="55371" y="118147"/>
                  <a:pt x="53263" y="115264"/>
                </a:cubicBezTo>
                <a:cubicBezTo>
                  <a:pt x="46977" y="121386"/>
                  <a:pt x="38950" y="124929"/>
                  <a:pt x="31839" y="129920"/>
                </a:cubicBezTo>
                <a:cubicBezTo>
                  <a:pt x="28169" y="132498"/>
                  <a:pt x="21959" y="135762"/>
                  <a:pt x="18504" y="136854"/>
                </a:cubicBezTo>
                <a:cubicBezTo>
                  <a:pt x="15710" y="137730"/>
                  <a:pt x="13399" y="137743"/>
                  <a:pt x="11964" y="137540"/>
                </a:cubicBezTo>
                <a:cubicBezTo>
                  <a:pt x="7785" y="136981"/>
                  <a:pt x="5195" y="134809"/>
                  <a:pt x="3544" y="132371"/>
                </a:cubicBezTo>
                <a:cubicBezTo>
                  <a:pt x="1867" y="129882"/>
                  <a:pt x="0" y="125792"/>
                  <a:pt x="2883" y="119988"/>
                </a:cubicBezTo>
                <a:cubicBezTo>
                  <a:pt x="3493" y="118782"/>
                  <a:pt x="5271" y="116293"/>
                  <a:pt x="8535" y="113778"/>
                </a:cubicBezTo>
                <a:cubicBezTo>
                  <a:pt x="13513" y="109930"/>
                  <a:pt x="24740" y="103098"/>
                  <a:pt x="27064" y="101243"/>
                </a:cubicBezTo>
                <a:cubicBezTo>
                  <a:pt x="39674" y="91160"/>
                  <a:pt x="44284" y="77952"/>
                  <a:pt x="43433" y="61861"/>
                </a:cubicBezTo>
                <a:cubicBezTo>
                  <a:pt x="42786" y="49605"/>
                  <a:pt x="34035" y="42188"/>
                  <a:pt x="26518" y="33578"/>
                </a:cubicBezTo>
                <a:cubicBezTo>
                  <a:pt x="25591" y="33222"/>
                  <a:pt x="22924" y="32193"/>
                  <a:pt x="21628" y="31609"/>
                </a:cubicBezTo>
                <a:cubicBezTo>
                  <a:pt x="18276" y="30098"/>
                  <a:pt x="15761" y="27990"/>
                  <a:pt x="14135" y="25564"/>
                </a:cubicBezTo>
                <a:cubicBezTo>
                  <a:pt x="14593" y="26263"/>
                  <a:pt x="16002" y="27672"/>
                  <a:pt x="16002" y="27672"/>
                </a:cubicBezTo>
                <a:cubicBezTo>
                  <a:pt x="16002" y="27672"/>
                  <a:pt x="9894" y="17398"/>
                  <a:pt x="12332" y="12534"/>
                </a:cubicBezTo>
                <a:cubicBezTo>
                  <a:pt x="13894" y="9410"/>
                  <a:pt x="17387" y="5867"/>
                  <a:pt x="23711" y="5270"/>
                </a:cubicBezTo>
                <a:cubicBezTo>
                  <a:pt x="25997" y="5067"/>
                  <a:pt x="29401" y="5423"/>
                  <a:pt x="32715" y="594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9" name="Freeform 3709"/>
          <p:cNvSpPr/>
          <p:nvPr/>
        </p:nvSpPr>
        <p:spPr>
          <a:xfrm rot="0" flipH="0" flipV="0">
            <a:off x="4989029" y="10272788"/>
            <a:ext cx="68287" cy="134835"/>
          </a:xfrm>
          <a:custGeom>
            <a:pathLst>
              <a:path w="68287" h="134835">
                <a:moveTo>
                  <a:pt x="21755" y="25666"/>
                </a:moveTo>
                <a:cubicBezTo>
                  <a:pt x="21006" y="25387"/>
                  <a:pt x="17501" y="23990"/>
                  <a:pt x="16218" y="23355"/>
                </a:cubicBezTo>
                <a:cubicBezTo>
                  <a:pt x="13958" y="22225"/>
                  <a:pt x="12484" y="20853"/>
                  <a:pt x="11659" y="19888"/>
                </a:cubicBezTo>
                <a:cubicBezTo>
                  <a:pt x="7544" y="15024"/>
                  <a:pt x="8141" y="7721"/>
                  <a:pt x="13018" y="3607"/>
                </a:cubicBezTo>
                <a:cubicBezTo>
                  <a:pt x="17056" y="178"/>
                  <a:pt x="22745" y="0"/>
                  <a:pt x="26923" y="2819"/>
                </a:cubicBezTo>
                <a:cubicBezTo>
                  <a:pt x="28295" y="3378"/>
                  <a:pt x="32854" y="5270"/>
                  <a:pt x="34277" y="6223"/>
                </a:cubicBezTo>
                <a:cubicBezTo>
                  <a:pt x="41935" y="11316"/>
                  <a:pt x="51015" y="26173"/>
                  <a:pt x="54266" y="34517"/>
                </a:cubicBezTo>
                <a:cubicBezTo>
                  <a:pt x="68287" y="70611"/>
                  <a:pt x="56641" y="119480"/>
                  <a:pt x="16650" y="132815"/>
                </a:cubicBezTo>
                <a:cubicBezTo>
                  <a:pt x="10592" y="134835"/>
                  <a:pt x="4026" y="131558"/>
                  <a:pt x="2020" y="125500"/>
                </a:cubicBezTo>
                <a:cubicBezTo>
                  <a:pt x="0" y="119455"/>
                  <a:pt x="3277" y="112889"/>
                  <a:pt x="9322" y="110883"/>
                </a:cubicBezTo>
                <a:cubicBezTo>
                  <a:pt x="36652" y="101764"/>
                  <a:pt x="42290" y="67550"/>
                  <a:pt x="32702" y="42899"/>
                </a:cubicBezTo>
                <a:cubicBezTo>
                  <a:pt x="30797" y="38010"/>
                  <a:pt x="26250" y="28917"/>
                  <a:pt x="21755" y="2566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0" name="Freeform 3710"/>
          <p:cNvSpPr/>
          <p:nvPr/>
        </p:nvSpPr>
        <p:spPr>
          <a:xfrm rot="0" flipH="0" flipV="0">
            <a:off x="4956997" y="10297053"/>
            <a:ext cx="100062" cy="109105"/>
          </a:xfrm>
          <a:custGeom>
            <a:pathLst>
              <a:path w="100062" h="109105">
                <a:moveTo>
                  <a:pt x="431" y="95288"/>
                </a:moveTo>
                <a:cubicBezTo>
                  <a:pt x="178" y="90589"/>
                  <a:pt x="2843" y="86017"/>
                  <a:pt x="7428" y="84049"/>
                </a:cubicBezTo>
                <a:cubicBezTo>
                  <a:pt x="30199" y="74295"/>
                  <a:pt x="57974" y="60440"/>
                  <a:pt x="67664" y="35967"/>
                </a:cubicBezTo>
                <a:cubicBezTo>
                  <a:pt x="68998" y="32576"/>
                  <a:pt x="70814" y="28474"/>
                  <a:pt x="71944" y="24283"/>
                </a:cubicBezTo>
                <a:cubicBezTo>
                  <a:pt x="72579" y="21908"/>
                  <a:pt x="73240" y="19495"/>
                  <a:pt x="72528" y="17374"/>
                </a:cubicBezTo>
                <a:cubicBezTo>
                  <a:pt x="69163" y="7265"/>
                  <a:pt x="77507" y="3480"/>
                  <a:pt x="78688" y="2947"/>
                </a:cubicBezTo>
                <a:cubicBezTo>
                  <a:pt x="80936" y="1931"/>
                  <a:pt x="86460" y="0"/>
                  <a:pt x="91769" y="5449"/>
                </a:cubicBezTo>
                <a:cubicBezTo>
                  <a:pt x="92188" y="5868"/>
                  <a:pt x="94411" y="9310"/>
                  <a:pt x="95223" y="10681"/>
                </a:cubicBezTo>
                <a:cubicBezTo>
                  <a:pt x="97573" y="14593"/>
                  <a:pt x="99109" y="18136"/>
                  <a:pt x="99402" y="22797"/>
                </a:cubicBezTo>
                <a:cubicBezTo>
                  <a:pt x="100062" y="33427"/>
                  <a:pt x="97852" y="42939"/>
                  <a:pt x="92264" y="52058"/>
                </a:cubicBezTo>
                <a:cubicBezTo>
                  <a:pt x="78294" y="74930"/>
                  <a:pt x="57962" y="87059"/>
                  <a:pt x="34733" y="99136"/>
                </a:cubicBezTo>
                <a:cubicBezTo>
                  <a:pt x="28802" y="102222"/>
                  <a:pt x="28802" y="101930"/>
                  <a:pt x="22986" y="104825"/>
                </a:cubicBezTo>
                <a:cubicBezTo>
                  <a:pt x="22135" y="105435"/>
                  <a:pt x="18985" y="107607"/>
                  <a:pt x="17550" y="108165"/>
                </a:cubicBezTo>
                <a:cubicBezTo>
                  <a:pt x="15772" y="108838"/>
                  <a:pt x="14058" y="109105"/>
                  <a:pt x="12495" y="109080"/>
                </a:cubicBezTo>
                <a:cubicBezTo>
                  <a:pt x="8584" y="109004"/>
                  <a:pt x="5041" y="107543"/>
                  <a:pt x="2323" y="103581"/>
                </a:cubicBezTo>
                <a:cubicBezTo>
                  <a:pt x="596" y="101066"/>
                  <a:pt x="0" y="98094"/>
                  <a:pt x="431" y="9528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1" name="Freeform 3711"/>
          <p:cNvSpPr/>
          <p:nvPr/>
        </p:nvSpPr>
        <p:spPr>
          <a:xfrm rot="0" flipH="0" flipV="0">
            <a:off x="5047353" y="10267903"/>
            <a:ext cx="216839" cy="172350"/>
          </a:xfrm>
          <a:custGeom>
            <a:pathLst>
              <a:path w="216839" h="172350">
                <a:moveTo>
                  <a:pt x="16675" y="25615"/>
                </a:moveTo>
                <a:cubicBezTo>
                  <a:pt x="12243" y="27100"/>
                  <a:pt x="7176" y="25805"/>
                  <a:pt x="4039" y="21971"/>
                </a:cubicBezTo>
                <a:cubicBezTo>
                  <a:pt x="0" y="17030"/>
                  <a:pt x="724" y="9740"/>
                  <a:pt x="5677" y="5702"/>
                </a:cubicBezTo>
                <a:cubicBezTo>
                  <a:pt x="10541" y="1714"/>
                  <a:pt x="18135" y="0"/>
                  <a:pt x="27050" y="1371"/>
                </a:cubicBezTo>
                <a:cubicBezTo>
                  <a:pt x="32575" y="2197"/>
                  <a:pt x="38760" y="4191"/>
                  <a:pt x="44627" y="6604"/>
                </a:cubicBezTo>
                <a:cubicBezTo>
                  <a:pt x="48551" y="6642"/>
                  <a:pt x="52844" y="6807"/>
                  <a:pt x="56870" y="7327"/>
                </a:cubicBezTo>
                <a:cubicBezTo>
                  <a:pt x="63626" y="8204"/>
                  <a:pt x="69722" y="10236"/>
                  <a:pt x="73774" y="13284"/>
                </a:cubicBezTo>
                <a:cubicBezTo>
                  <a:pt x="80136" y="18046"/>
                  <a:pt x="85140" y="26084"/>
                  <a:pt x="91833" y="30999"/>
                </a:cubicBezTo>
                <a:cubicBezTo>
                  <a:pt x="100190" y="37133"/>
                  <a:pt x="110210" y="40664"/>
                  <a:pt x="118084" y="47649"/>
                </a:cubicBezTo>
                <a:cubicBezTo>
                  <a:pt x="139395" y="66597"/>
                  <a:pt x="158406" y="87311"/>
                  <a:pt x="175831" y="109866"/>
                </a:cubicBezTo>
                <a:cubicBezTo>
                  <a:pt x="183159" y="119353"/>
                  <a:pt x="190868" y="129335"/>
                  <a:pt x="198881" y="138238"/>
                </a:cubicBezTo>
                <a:cubicBezTo>
                  <a:pt x="202476" y="142239"/>
                  <a:pt x="202387" y="142239"/>
                  <a:pt x="205714" y="146137"/>
                </a:cubicBezTo>
                <a:cubicBezTo>
                  <a:pt x="207441" y="147268"/>
                  <a:pt x="209257" y="148538"/>
                  <a:pt x="210553" y="149643"/>
                </a:cubicBezTo>
                <a:cubicBezTo>
                  <a:pt x="212712" y="151471"/>
                  <a:pt x="214045" y="153402"/>
                  <a:pt x="214731" y="154748"/>
                </a:cubicBezTo>
                <a:cubicBezTo>
                  <a:pt x="216839" y="158990"/>
                  <a:pt x="216255" y="162736"/>
                  <a:pt x="214782" y="165657"/>
                </a:cubicBezTo>
                <a:cubicBezTo>
                  <a:pt x="212445" y="170331"/>
                  <a:pt x="208711" y="172350"/>
                  <a:pt x="203949" y="172325"/>
                </a:cubicBezTo>
                <a:cubicBezTo>
                  <a:pt x="201942" y="172312"/>
                  <a:pt x="198691" y="171677"/>
                  <a:pt x="195465" y="169099"/>
                </a:cubicBezTo>
                <a:cubicBezTo>
                  <a:pt x="194233" y="168134"/>
                  <a:pt x="192570" y="166330"/>
                  <a:pt x="191122" y="164692"/>
                </a:cubicBezTo>
                <a:cubicBezTo>
                  <a:pt x="189814" y="165238"/>
                  <a:pt x="188290" y="165581"/>
                  <a:pt x="186512" y="165581"/>
                </a:cubicBezTo>
                <a:cubicBezTo>
                  <a:pt x="185292" y="165581"/>
                  <a:pt x="183679" y="165391"/>
                  <a:pt x="181927" y="164794"/>
                </a:cubicBezTo>
                <a:cubicBezTo>
                  <a:pt x="180187" y="164210"/>
                  <a:pt x="177368" y="162686"/>
                  <a:pt x="176225" y="162038"/>
                </a:cubicBezTo>
                <a:cubicBezTo>
                  <a:pt x="170649" y="159384"/>
                  <a:pt x="164579" y="154621"/>
                  <a:pt x="159588" y="150468"/>
                </a:cubicBezTo>
                <a:cubicBezTo>
                  <a:pt x="156095" y="149097"/>
                  <a:pt x="152539" y="147890"/>
                  <a:pt x="149212" y="146887"/>
                </a:cubicBezTo>
                <a:cubicBezTo>
                  <a:pt x="132753" y="141946"/>
                  <a:pt x="110705" y="128802"/>
                  <a:pt x="94983" y="126554"/>
                </a:cubicBezTo>
                <a:cubicBezTo>
                  <a:pt x="80022" y="124421"/>
                  <a:pt x="65277" y="122020"/>
                  <a:pt x="50406" y="119328"/>
                </a:cubicBezTo>
                <a:cubicBezTo>
                  <a:pt x="49606" y="119544"/>
                  <a:pt x="45288" y="120699"/>
                  <a:pt x="43116" y="121118"/>
                </a:cubicBezTo>
                <a:cubicBezTo>
                  <a:pt x="39509" y="121779"/>
                  <a:pt x="36093" y="121652"/>
                  <a:pt x="33057" y="120636"/>
                </a:cubicBezTo>
                <a:cubicBezTo>
                  <a:pt x="31089" y="119988"/>
                  <a:pt x="21450" y="114667"/>
                  <a:pt x="26365" y="104405"/>
                </a:cubicBezTo>
                <a:cubicBezTo>
                  <a:pt x="27139" y="102767"/>
                  <a:pt x="32270" y="94969"/>
                  <a:pt x="32283" y="94944"/>
                </a:cubicBezTo>
                <a:cubicBezTo>
                  <a:pt x="34569" y="91185"/>
                  <a:pt x="35178" y="87921"/>
                  <a:pt x="35064" y="84200"/>
                </a:cubicBezTo>
                <a:cubicBezTo>
                  <a:pt x="31165" y="81495"/>
                  <a:pt x="28320" y="78688"/>
                  <a:pt x="27190" y="76935"/>
                </a:cubicBezTo>
                <a:cubicBezTo>
                  <a:pt x="24040" y="72033"/>
                  <a:pt x="24828" y="67664"/>
                  <a:pt x="26377" y="64553"/>
                </a:cubicBezTo>
                <a:cubicBezTo>
                  <a:pt x="27025" y="63245"/>
                  <a:pt x="28092" y="61594"/>
                  <a:pt x="29870" y="60286"/>
                </a:cubicBezTo>
                <a:cubicBezTo>
                  <a:pt x="27050" y="52145"/>
                  <a:pt x="23672" y="44080"/>
                  <a:pt x="21272" y="35978"/>
                </a:cubicBezTo>
                <a:cubicBezTo>
                  <a:pt x="21221" y="35851"/>
                  <a:pt x="21170" y="35698"/>
                  <a:pt x="21119" y="35533"/>
                </a:cubicBezTo>
                <a:cubicBezTo>
                  <a:pt x="19824" y="34035"/>
                  <a:pt x="18795" y="32739"/>
                  <a:pt x="18465" y="32079"/>
                </a:cubicBezTo>
                <a:cubicBezTo>
                  <a:pt x="17436" y="30059"/>
                  <a:pt x="17106" y="28231"/>
                  <a:pt x="17106" y="26758"/>
                </a:cubicBezTo>
                <a:lnTo>
                  <a:pt x="16725" y="25741"/>
                </a:ln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2" name="Freeform 3712"/>
          <p:cNvSpPr/>
          <p:nvPr/>
        </p:nvSpPr>
        <p:spPr>
          <a:xfrm rot="0" flipH="0" flipV="0">
            <a:off x="3605254" y="11147498"/>
            <a:ext cx="262190" cy="310717"/>
          </a:xfrm>
          <a:custGeom>
            <a:pathLst>
              <a:path w="262190" h="310717">
                <a:moveTo>
                  <a:pt x="109981" y="304660"/>
                </a:moveTo>
                <a:cubicBezTo>
                  <a:pt x="110361" y="305320"/>
                  <a:pt x="110793" y="305917"/>
                  <a:pt x="111263" y="306438"/>
                </a:cubicBezTo>
                <a:cubicBezTo>
                  <a:pt x="110781" y="305891"/>
                  <a:pt x="110349" y="305295"/>
                  <a:pt x="109981" y="304660"/>
                </a:cubicBezTo>
                <a:moveTo>
                  <a:pt x="111454" y="306653"/>
                </a:moveTo>
                <a:lnTo>
                  <a:pt x="111504" y="306691"/>
                </a:lnTo>
                <a:lnTo>
                  <a:pt x="111416" y="306603"/>
                </a:lnTo>
                <a:close/>
                <a:moveTo>
                  <a:pt x="120661" y="309473"/>
                </a:moveTo>
                <a:cubicBezTo>
                  <a:pt x="121538" y="309359"/>
                  <a:pt x="122198" y="309244"/>
                  <a:pt x="122198" y="309244"/>
                </a:cubicBezTo>
                <a:cubicBezTo>
                  <a:pt x="122198" y="309244"/>
                  <a:pt x="121576" y="309333"/>
                  <a:pt x="120661" y="309473"/>
                </a:cubicBezTo>
                <a:moveTo>
                  <a:pt x="103365" y="296952"/>
                </a:moveTo>
                <a:cubicBezTo>
                  <a:pt x="99898" y="301371"/>
                  <a:pt x="95288" y="303594"/>
                  <a:pt x="90157" y="303594"/>
                </a:cubicBezTo>
                <a:cubicBezTo>
                  <a:pt x="85140" y="303594"/>
                  <a:pt x="79120" y="301359"/>
                  <a:pt x="72288" y="298095"/>
                </a:cubicBezTo>
                <a:cubicBezTo>
                  <a:pt x="66166" y="295174"/>
                  <a:pt x="58800" y="291199"/>
                  <a:pt x="49733" y="291199"/>
                </a:cubicBezTo>
                <a:cubicBezTo>
                  <a:pt x="44691" y="291199"/>
                  <a:pt x="37553" y="294475"/>
                  <a:pt x="30924" y="296012"/>
                </a:cubicBezTo>
                <a:cubicBezTo>
                  <a:pt x="22948" y="297853"/>
                  <a:pt x="15481" y="297726"/>
                  <a:pt x="9905" y="294932"/>
                </a:cubicBezTo>
                <a:cubicBezTo>
                  <a:pt x="4648" y="292303"/>
                  <a:pt x="0" y="285179"/>
                  <a:pt x="1816" y="273584"/>
                </a:cubicBezTo>
                <a:cubicBezTo>
                  <a:pt x="4978" y="253429"/>
                  <a:pt x="27698" y="209436"/>
                  <a:pt x="32232" y="201371"/>
                </a:cubicBezTo>
                <a:cubicBezTo>
                  <a:pt x="66725" y="140056"/>
                  <a:pt x="115010" y="95707"/>
                  <a:pt x="164502" y="46215"/>
                </a:cubicBezTo>
                <a:cubicBezTo>
                  <a:pt x="175487" y="35230"/>
                  <a:pt x="191781" y="17056"/>
                  <a:pt x="209460" y="8433"/>
                </a:cubicBezTo>
                <a:cubicBezTo>
                  <a:pt x="224192" y="1245"/>
                  <a:pt x="239800" y="0"/>
                  <a:pt x="255002" y="10122"/>
                </a:cubicBezTo>
                <a:cubicBezTo>
                  <a:pt x="258825" y="12675"/>
                  <a:pt x="261123" y="16358"/>
                  <a:pt x="261682" y="21260"/>
                </a:cubicBezTo>
                <a:cubicBezTo>
                  <a:pt x="262190" y="25692"/>
                  <a:pt x="260437" y="32754"/>
                  <a:pt x="255599" y="40881"/>
                </a:cubicBezTo>
                <a:cubicBezTo>
                  <a:pt x="244982" y="58776"/>
                  <a:pt x="218972" y="87033"/>
                  <a:pt x="204583" y="103962"/>
                </a:cubicBezTo>
                <a:cubicBezTo>
                  <a:pt x="182078" y="130455"/>
                  <a:pt x="153237" y="174663"/>
                  <a:pt x="137006" y="218643"/>
                </a:cubicBezTo>
                <a:cubicBezTo>
                  <a:pt x="127976" y="243091"/>
                  <a:pt x="122693" y="267411"/>
                  <a:pt x="125398" y="288278"/>
                </a:cubicBezTo>
                <a:cubicBezTo>
                  <a:pt x="127354" y="289382"/>
                  <a:pt x="128992" y="291110"/>
                  <a:pt x="130250" y="293523"/>
                </a:cubicBezTo>
                <a:cubicBezTo>
                  <a:pt x="133171" y="299187"/>
                  <a:pt x="130935" y="306171"/>
                  <a:pt x="125271" y="309104"/>
                </a:cubicBezTo>
                <a:cubicBezTo>
                  <a:pt x="122579" y="310489"/>
                  <a:pt x="119594" y="310717"/>
                  <a:pt x="116889" y="309968"/>
                </a:cubicBezTo>
                <a:cubicBezTo>
                  <a:pt x="114540" y="310247"/>
                  <a:pt x="112216" y="310489"/>
                  <a:pt x="111784" y="310324"/>
                </a:cubicBezTo>
                <a:cubicBezTo>
                  <a:pt x="107950" y="308927"/>
                  <a:pt x="105524" y="306260"/>
                  <a:pt x="104520" y="302260"/>
                </a:cubicBezTo>
                <a:cubicBezTo>
                  <a:pt x="104089" y="300520"/>
                  <a:pt x="103708" y="298742"/>
                  <a:pt x="103365" y="29695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3" name="Freeform 3713"/>
          <p:cNvSpPr/>
          <p:nvPr/>
        </p:nvSpPr>
        <p:spPr>
          <a:xfrm rot="0" flipH="0" flipV="0">
            <a:off x="3709892" y="11425665"/>
            <a:ext cx="24688" cy="27063"/>
          </a:xfrm>
          <a:custGeom>
            <a:pathLst>
              <a:path w="24688" h="27063">
                <a:moveTo>
                  <a:pt x="15824" y="23406"/>
                </a:moveTo>
                <a:cubicBezTo>
                  <a:pt x="16331" y="23254"/>
                  <a:pt x="16878" y="23051"/>
                  <a:pt x="17449" y="22771"/>
                </a:cubicBezTo>
                <a:cubicBezTo>
                  <a:pt x="16916" y="23038"/>
                  <a:pt x="16370" y="23241"/>
                  <a:pt x="15824" y="23406"/>
                </a:cubicBezTo>
                <a:moveTo>
                  <a:pt x="1207" y="14948"/>
                </a:moveTo>
                <a:cubicBezTo>
                  <a:pt x="0" y="9779"/>
                  <a:pt x="2502" y="4293"/>
                  <a:pt x="7493" y="1918"/>
                </a:cubicBezTo>
                <a:cubicBezTo>
                  <a:pt x="11481" y="0"/>
                  <a:pt x="14275" y="597"/>
                  <a:pt x="15736" y="953"/>
                </a:cubicBezTo>
                <a:cubicBezTo>
                  <a:pt x="19329" y="1829"/>
                  <a:pt x="21831" y="3887"/>
                  <a:pt x="23431" y="7087"/>
                </a:cubicBezTo>
                <a:cubicBezTo>
                  <a:pt x="24028" y="8281"/>
                  <a:pt x="24536" y="9754"/>
                  <a:pt x="24650" y="11595"/>
                </a:cubicBezTo>
                <a:cubicBezTo>
                  <a:pt x="24688" y="12104"/>
                  <a:pt x="24320" y="13450"/>
                  <a:pt x="24320" y="15507"/>
                </a:cubicBezTo>
                <a:cubicBezTo>
                  <a:pt x="24320" y="21895"/>
                  <a:pt x="19138" y="27063"/>
                  <a:pt x="12751" y="27063"/>
                </a:cubicBezTo>
                <a:cubicBezTo>
                  <a:pt x="6376" y="27063"/>
                  <a:pt x="1194" y="21895"/>
                  <a:pt x="1194" y="15507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4" name="Freeform 3714"/>
          <p:cNvSpPr/>
          <p:nvPr/>
        </p:nvSpPr>
        <p:spPr>
          <a:xfrm rot="0" flipH="0" flipV="0">
            <a:off x="3715071" y="11159790"/>
            <a:ext cx="180593" cy="297661"/>
          </a:xfrm>
          <a:custGeom>
            <a:pathLst>
              <a:path w="180593" h="297661">
                <a:moveTo>
                  <a:pt x="111810" y="59575"/>
                </a:moveTo>
                <a:cubicBezTo>
                  <a:pt x="113359" y="56667"/>
                  <a:pt x="114883" y="53721"/>
                  <a:pt x="116356" y="50774"/>
                </a:cubicBezTo>
                <a:cubicBezTo>
                  <a:pt x="118896" y="45694"/>
                  <a:pt x="121512" y="36461"/>
                  <a:pt x="125017" y="27889"/>
                </a:cubicBezTo>
                <a:cubicBezTo>
                  <a:pt x="127964" y="20675"/>
                  <a:pt x="131558" y="13881"/>
                  <a:pt x="135724" y="9169"/>
                </a:cubicBezTo>
                <a:cubicBezTo>
                  <a:pt x="141045" y="3175"/>
                  <a:pt x="147433" y="0"/>
                  <a:pt x="154570" y="140"/>
                </a:cubicBezTo>
                <a:cubicBezTo>
                  <a:pt x="160590" y="254"/>
                  <a:pt x="167867" y="2870"/>
                  <a:pt x="175817" y="10820"/>
                </a:cubicBezTo>
                <a:cubicBezTo>
                  <a:pt x="180415" y="15418"/>
                  <a:pt x="180593" y="20320"/>
                  <a:pt x="178599" y="25031"/>
                </a:cubicBezTo>
                <a:cubicBezTo>
                  <a:pt x="177367" y="27940"/>
                  <a:pt x="172033" y="32423"/>
                  <a:pt x="172033" y="32423"/>
                </a:cubicBezTo>
                <a:cubicBezTo>
                  <a:pt x="172033" y="32423"/>
                  <a:pt x="172300" y="32232"/>
                  <a:pt x="172388" y="32156"/>
                </a:cubicBezTo>
                <a:cubicBezTo>
                  <a:pt x="159854" y="42176"/>
                  <a:pt x="146252" y="59220"/>
                  <a:pt x="137908" y="72884"/>
                </a:cubicBezTo>
                <a:cubicBezTo>
                  <a:pt x="112673" y="114210"/>
                  <a:pt x="80416" y="149173"/>
                  <a:pt x="58343" y="193305"/>
                </a:cubicBezTo>
                <a:cubicBezTo>
                  <a:pt x="47993" y="214032"/>
                  <a:pt x="42176" y="235965"/>
                  <a:pt x="36982" y="258393"/>
                </a:cubicBezTo>
                <a:cubicBezTo>
                  <a:pt x="35191" y="266216"/>
                  <a:pt x="33350" y="275678"/>
                  <a:pt x="30975" y="283209"/>
                </a:cubicBezTo>
                <a:cubicBezTo>
                  <a:pt x="30937" y="283349"/>
                  <a:pt x="29743" y="286066"/>
                  <a:pt x="28689" y="288416"/>
                </a:cubicBezTo>
                <a:cubicBezTo>
                  <a:pt x="28625" y="288632"/>
                  <a:pt x="28549" y="288860"/>
                  <a:pt x="28473" y="289089"/>
                </a:cubicBezTo>
                <a:cubicBezTo>
                  <a:pt x="28537" y="288886"/>
                  <a:pt x="28613" y="288670"/>
                  <a:pt x="28676" y="288441"/>
                </a:cubicBezTo>
                <a:lnTo>
                  <a:pt x="28689" y="288416"/>
                </a:lnTo>
                <a:cubicBezTo>
                  <a:pt x="29972" y="284263"/>
                  <a:pt x="29032" y="281215"/>
                  <a:pt x="27330" y="279005"/>
                </a:cubicBezTo>
                <a:cubicBezTo>
                  <a:pt x="29057" y="281736"/>
                  <a:pt x="29642" y="285165"/>
                  <a:pt x="28676" y="288441"/>
                </a:cubicBezTo>
                <a:cubicBezTo>
                  <a:pt x="27927" y="290143"/>
                  <a:pt x="27254" y="291616"/>
                  <a:pt x="27165" y="291756"/>
                </a:cubicBezTo>
                <a:cubicBezTo>
                  <a:pt x="23215" y="297661"/>
                  <a:pt x="17856" y="297001"/>
                  <a:pt x="16395" y="296861"/>
                </a:cubicBezTo>
                <a:cubicBezTo>
                  <a:pt x="13563" y="296569"/>
                  <a:pt x="11074" y="295401"/>
                  <a:pt x="9029" y="293191"/>
                </a:cubicBezTo>
                <a:cubicBezTo>
                  <a:pt x="7886" y="291946"/>
                  <a:pt x="6591" y="290079"/>
                  <a:pt x="6134" y="287209"/>
                </a:cubicBezTo>
                <a:cubicBezTo>
                  <a:pt x="6070" y="286854"/>
                  <a:pt x="5448" y="284822"/>
                  <a:pt x="6693" y="281342"/>
                </a:cubicBezTo>
                <a:cubicBezTo>
                  <a:pt x="6870" y="280834"/>
                  <a:pt x="7086" y="280339"/>
                  <a:pt x="7328" y="279869"/>
                </a:cubicBezTo>
                <a:lnTo>
                  <a:pt x="9055" y="275805"/>
                </a:lnTo>
                <a:cubicBezTo>
                  <a:pt x="9652" y="273912"/>
                  <a:pt x="10198" y="271893"/>
                  <a:pt x="10718" y="269810"/>
                </a:cubicBezTo>
                <a:cubicBezTo>
                  <a:pt x="10160" y="269696"/>
                  <a:pt x="9639" y="269556"/>
                  <a:pt x="9156" y="269404"/>
                </a:cubicBezTo>
                <a:cubicBezTo>
                  <a:pt x="6439" y="268566"/>
                  <a:pt x="2705" y="266673"/>
                  <a:pt x="1308" y="261073"/>
                </a:cubicBezTo>
                <a:cubicBezTo>
                  <a:pt x="0" y="255866"/>
                  <a:pt x="101" y="248893"/>
                  <a:pt x="1917" y="240600"/>
                </a:cubicBezTo>
                <a:cubicBezTo>
                  <a:pt x="4076" y="230720"/>
                  <a:pt x="8648" y="218439"/>
                  <a:pt x="14859" y="204913"/>
                </a:cubicBezTo>
                <a:cubicBezTo>
                  <a:pt x="37770" y="155078"/>
                  <a:pt x="83223" y="87261"/>
                  <a:pt x="100635" y="64045"/>
                </a:cubicBezTo>
                <a:cubicBezTo>
                  <a:pt x="103314" y="60464"/>
                  <a:pt x="107683" y="58890"/>
                  <a:pt x="111810" y="5957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5" name="Freeform 3715"/>
          <p:cNvSpPr/>
          <p:nvPr/>
        </p:nvSpPr>
        <p:spPr>
          <a:xfrm rot="0" flipH="0" flipV="0">
            <a:off x="3604449" y="11175164"/>
            <a:ext cx="322706" cy="287476"/>
          </a:xfrm>
          <a:custGeom>
            <a:pathLst>
              <a:path w="322706" h="287476">
                <a:moveTo>
                  <a:pt x="304152" y="26517"/>
                </a:moveTo>
                <a:lnTo>
                  <a:pt x="304140" y="26529"/>
                </a:lnTo>
                <a:cubicBezTo>
                  <a:pt x="305536" y="27532"/>
                  <a:pt x="307555" y="28383"/>
                  <a:pt x="310451" y="28383"/>
                </a:cubicBezTo>
                <a:cubicBezTo>
                  <a:pt x="308114" y="28383"/>
                  <a:pt x="305968" y="27710"/>
                  <a:pt x="304152" y="26517"/>
                </a:cubicBezTo>
                <a:moveTo>
                  <a:pt x="255562" y="33921"/>
                </a:moveTo>
                <a:cubicBezTo>
                  <a:pt x="256604" y="31584"/>
                  <a:pt x="257696" y="29234"/>
                  <a:pt x="258852" y="26923"/>
                </a:cubicBezTo>
                <a:cubicBezTo>
                  <a:pt x="262852" y="18936"/>
                  <a:pt x="267526" y="11646"/>
                  <a:pt x="272644" y="7125"/>
                </a:cubicBezTo>
                <a:cubicBezTo>
                  <a:pt x="276771" y="3442"/>
                  <a:pt x="281280" y="1283"/>
                  <a:pt x="285979" y="660"/>
                </a:cubicBezTo>
                <a:cubicBezTo>
                  <a:pt x="290970" y="0"/>
                  <a:pt x="296355" y="965"/>
                  <a:pt x="302006" y="4724"/>
                </a:cubicBezTo>
                <a:cubicBezTo>
                  <a:pt x="302882" y="5321"/>
                  <a:pt x="303746" y="6058"/>
                  <a:pt x="304507" y="6909"/>
                </a:cubicBezTo>
                <a:cubicBezTo>
                  <a:pt x="306247" y="5867"/>
                  <a:pt x="308279" y="5258"/>
                  <a:pt x="310451" y="5258"/>
                </a:cubicBezTo>
                <a:cubicBezTo>
                  <a:pt x="316509" y="5258"/>
                  <a:pt x="319023" y="8611"/>
                  <a:pt x="320039" y="9957"/>
                </a:cubicBezTo>
                <a:cubicBezTo>
                  <a:pt x="321957" y="12522"/>
                  <a:pt x="322706" y="15405"/>
                  <a:pt x="322236" y="18618"/>
                </a:cubicBezTo>
                <a:cubicBezTo>
                  <a:pt x="321970" y="20383"/>
                  <a:pt x="321297" y="22695"/>
                  <a:pt x="319137" y="24968"/>
                </a:cubicBezTo>
                <a:cubicBezTo>
                  <a:pt x="318541" y="25590"/>
                  <a:pt x="316407" y="27380"/>
                  <a:pt x="312699" y="28866"/>
                </a:cubicBezTo>
                <a:cubicBezTo>
                  <a:pt x="309397" y="30161"/>
                  <a:pt x="303060" y="32257"/>
                  <a:pt x="298438" y="34022"/>
                </a:cubicBezTo>
                <a:cubicBezTo>
                  <a:pt x="290792" y="43153"/>
                  <a:pt x="280238" y="53542"/>
                  <a:pt x="278448" y="55942"/>
                </a:cubicBezTo>
                <a:cubicBezTo>
                  <a:pt x="260122" y="80364"/>
                  <a:pt x="241999" y="104368"/>
                  <a:pt x="226327" y="130809"/>
                </a:cubicBezTo>
                <a:cubicBezTo>
                  <a:pt x="209334" y="159486"/>
                  <a:pt x="189383" y="194779"/>
                  <a:pt x="180505" y="226999"/>
                </a:cubicBezTo>
                <a:cubicBezTo>
                  <a:pt x="177229" y="238873"/>
                  <a:pt x="175044" y="251395"/>
                  <a:pt x="174320" y="263702"/>
                </a:cubicBezTo>
                <a:cubicBezTo>
                  <a:pt x="174511" y="264451"/>
                  <a:pt x="175476" y="268426"/>
                  <a:pt x="175794" y="270280"/>
                </a:cubicBezTo>
                <a:cubicBezTo>
                  <a:pt x="176429" y="274179"/>
                  <a:pt x="175870" y="277494"/>
                  <a:pt x="174866" y="279729"/>
                </a:cubicBezTo>
                <a:cubicBezTo>
                  <a:pt x="172860" y="284225"/>
                  <a:pt x="169342" y="287476"/>
                  <a:pt x="162751" y="287476"/>
                </a:cubicBezTo>
                <a:cubicBezTo>
                  <a:pt x="160363" y="287476"/>
                  <a:pt x="157963" y="286854"/>
                  <a:pt x="155651" y="285546"/>
                </a:cubicBezTo>
                <a:cubicBezTo>
                  <a:pt x="155016" y="285177"/>
                  <a:pt x="154127" y="284504"/>
                  <a:pt x="153276" y="283831"/>
                </a:cubicBezTo>
                <a:cubicBezTo>
                  <a:pt x="151079" y="285889"/>
                  <a:pt x="148527" y="286816"/>
                  <a:pt x="145809" y="286968"/>
                </a:cubicBezTo>
                <a:cubicBezTo>
                  <a:pt x="143320" y="287095"/>
                  <a:pt x="139865" y="286701"/>
                  <a:pt x="136424" y="283260"/>
                </a:cubicBezTo>
                <a:cubicBezTo>
                  <a:pt x="136093" y="282917"/>
                  <a:pt x="135763" y="282574"/>
                  <a:pt x="135458" y="282180"/>
                </a:cubicBezTo>
                <a:cubicBezTo>
                  <a:pt x="131344" y="282206"/>
                  <a:pt x="127216" y="282167"/>
                  <a:pt x="123165" y="281583"/>
                </a:cubicBezTo>
                <a:cubicBezTo>
                  <a:pt x="121082" y="281291"/>
                  <a:pt x="119037" y="280593"/>
                  <a:pt x="117145" y="279653"/>
                </a:cubicBezTo>
                <a:cubicBezTo>
                  <a:pt x="112865" y="277507"/>
                  <a:pt x="108941" y="274738"/>
                  <a:pt x="105016" y="271931"/>
                </a:cubicBezTo>
                <a:cubicBezTo>
                  <a:pt x="101054" y="269112"/>
                  <a:pt x="97193" y="266077"/>
                  <a:pt x="92278" y="264857"/>
                </a:cubicBezTo>
                <a:cubicBezTo>
                  <a:pt x="85255" y="263092"/>
                  <a:pt x="30290" y="256806"/>
                  <a:pt x="16675" y="257453"/>
                </a:cubicBezTo>
                <a:lnTo>
                  <a:pt x="16536" y="257466"/>
                </a:lnTo>
                <a:cubicBezTo>
                  <a:pt x="11862" y="258888"/>
                  <a:pt x="6617" y="257263"/>
                  <a:pt x="3671" y="253072"/>
                </a:cubicBezTo>
                <a:cubicBezTo>
                  <a:pt x="0" y="247852"/>
                  <a:pt x="1245" y="240626"/>
                  <a:pt x="6464" y="236955"/>
                </a:cubicBezTo>
                <a:cubicBezTo>
                  <a:pt x="7493" y="236232"/>
                  <a:pt x="9119" y="235317"/>
                  <a:pt x="11506" y="234809"/>
                </a:cubicBezTo>
                <a:cubicBezTo>
                  <a:pt x="13399" y="234416"/>
                  <a:pt x="17374" y="234187"/>
                  <a:pt x="22746" y="234365"/>
                </a:cubicBezTo>
                <a:cubicBezTo>
                  <a:pt x="43536" y="235089"/>
                  <a:pt x="91148" y="240727"/>
                  <a:pt x="97905" y="242417"/>
                </a:cubicBezTo>
                <a:cubicBezTo>
                  <a:pt x="104597" y="244093"/>
                  <a:pt x="110312" y="247420"/>
                  <a:pt x="115773" y="251218"/>
                </a:cubicBezTo>
                <a:cubicBezTo>
                  <a:pt x="119520" y="253821"/>
                  <a:pt x="123089" y="256704"/>
                  <a:pt x="127140" y="258787"/>
                </a:cubicBezTo>
                <a:cubicBezTo>
                  <a:pt x="128308" y="258939"/>
                  <a:pt x="129502" y="259053"/>
                  <a:pt x="130696" y="259130"/>
                </a:cubicBezTo>
                <a:cubicBezTo>
                  <a:pt x="131382" y="241680"/>
                  <a:pt x="136525" y="216813"/>
                  <a:pt x="138925" y="210628"/>
                </a:cubicBezTo>
                <a:cubicBezTo>
                  <a:pt x="159957" y="156564"/>
                  <a:pt x="192494" y="99275"/>
                  <a:pt x="231763" y="56082"/>
                </a:cubicBezTo>
                <a:cubicBezTo>
                  <a:pt x="238875" y="48234"/>
                  <a:pt x="246964" y="40741"/>
                  <a:pt x="255562" y="3392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6" name="Freeform 3716"/>
          <p:cNvSpPr/>
          <p:nvPr/>
        </p:nvSpPr>
        <p:spPr>
          <a:xfrm rot="0" flipH="0" flipV="0">
            <a:off x="3737194" y="11430551"/>
            <a:ext cx="303923" cy="83273"/>
          </a:xfrm>
          <a:custGeom>
            <a:pathLst>
              <a:path w="303923" h="83273">
                <a:moveTo>
                  <a:pt x="25120" y="12788"/>
                </a:moveTo>
                <a:cubicBezTo>
                  <a:pt x="25196" y="15315"/>
                  <a:pt x="24435" y="17868"/>
                  <a:pt x="22784" y="20052"/>
                </a:cubicBezTo>
                <a:cubicBezTo>
                  <a:pt x="24422" y="17880"/>
                  <a:pt x="25310" y="15467"/>
                  <a:pt x="25120" y="12788"/>
                </a:cubicBezTo>
                <a:moveTo>
                  <a:pt x="22136" y="5296"/>
                </a:moveTo>
                <a:cubicBezTo>
                  <a:pt x="24841" y="6489"/>
                  <a:pt x="32066" y="9601"/>
                  <a:pt x="34416" y="9995"/>
                </a:cubicBezTo>
                <a:cubicBezTo>
                  <a:pt x="58965" y="14096"/>
                  <a:pt x="85178" y="13765"/>
                  <a:pt x="109232" y="20636"/>
                </a:cubicBezTo>
                <a:cubicBezTo>
                  <a:pt x="133197" y="27469"/>
                  <a:pt x="157593" y="29615"/>
                  <a:pt x="181418" y="37057"/>
                </a:cubicBezTo>
                <a:cubicBezTo>
                  <a:pt x="201751" y="43420"/>
                  <a:pt x="223430" y="54532"/>
                  <a:pt x="244614" y="57923"/>
                </a:cubicBezTo>
                <a:cubicBezTo>
                  <a:pt x="259244" y="60260"/>
                  <a:pt x="277405" y="59955"/>
                  <a:pt x="292366" y="59955"/>
                </a:cubicBezTo>
                <a:cubicBezTo>
                  <a:pt x="298754" y="59955"/>
                  <a:pt x="303923" y="65137"/>
                  <a:pt x="303923" y="71512"/>
                </a:cubicBezTo>
                <a:cubicBezTo>
                  <a:pt x="303923" y="77900"/>
                  <a:pt x="298754" y="83082"/>
                  <a:pt x="292366" y="83082"/>
                </a:cubicBezTo>
                <a:cubicBezTo>
                  <a:pt x="276262" y="83082"/>
                  <a:pt x="256704" y="83273"/>
                  <a:pt x="240969" y="80758"/>
                </a:cubicBezTo>
                <a:cubicBezTo>
                  <a:pt x="218718" y="77189"/>
                  <a:pt x="195871" y="65797"/>
                  <a:pt x="174522" y="59130"/>
                </a:cubicBezTo>
                <a:cubicBezTo>
                  <a:pt x="150875" y="51738"/>
                  <a:pt x="126656" y="49656"/>
                  <a:pt x="102882" y="42861"/>
                </a:cubicBezTo>
                <a:cubicBezTo>
                  <a:pt x="79666" y="36232"/>
                  <a:pt x="54317" y="36752"/>
                  <a:pt x="30619" y="32803"/>
                </a:cubicBezTo>
                <a:cubicBezTo>
                  <a:pt x="26898" y="32180"/>
                  <a:pt x="18199" y="29183"/>
                  <a:pt x="12662" y="26516"/>
                </a:cubicBezTo>
                <a:cubicBezTo>
                  <a:pt x="8547" y="24548"/>
                  <a:pt x="5766" y="22211"/>
                  <a:pt x="4712" y="20928"/>
                </a:cubicBezTo>
                <a:cubicBezTo>
                  <a:pt x="0" y="15112"/>
                  <a:pt x="1498" y="9880"/>
                  <a:pt x="4356" y="6108"/>
                </a:cubicBezTo>
                <a:cubicBezTo>
                  <a:pt x="8204" y="1003"/>
                  <a:pt x="15456" y="0"/>
                  <a:pt x="20561" y="3860"/>
                </a:cubicBezTo>
                <a:cubicBezTo>
                  <a:pt x="21133" y="4292"/>
                  <a:pt x="21666" y="4775"/>
                  <a:pt x="22136" y="529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7" name="Freeform 3717"/>
          <p:cNvSpPr/>
          <p:nvPr/>
        </p:nvSpPr>
        <p:spPr>
          <a:xfrm rot="0" flipH="0" flipV="0">
            <a:off x="3745939" y="11417650"/>
            <a:ext cx="333857" cy="70370"/>
          </a:xfrm>
          <a:custGeom>
            <a:pathLst>
              <a:path w="333857" h="70370">
                <a:moveTo>
                  <a:pt x="13944" y="23507"/>
                </a:moveTo>
                <a:cubicBezTo>
                  <a:pt x="8102" y="24180"/>
                  <a:pt x="2591" y="20307"/>
                  <a:pt x="1333" y="14440"/>
                </a:cubicBezTo>
                <a:cubicBezTo>
                  <a:pt x="0" y="8204"/>
                  <a:pt x="3988" y="2057"/>
                  <a:pt x="10223" y="711"/>
                </a:cubicBezTo>
                <a:cubicBezTo>
                  <a:pt x="13564" y="0"/>
                  <a:pt x="17855" y="343"/>
                  <a:pt x="22453" y="1892"/>
                </a:cubicBezTo>
                <a:cubicBezTo>
                  <a:pt x="27545" y="3632"/>
                  <a:pt x="33578" y="7391"/>
                  <a:pt x="37502" y="8394"/>
                </a:cubicBezTo>
                <a:cubicBezTo>
                  <a:pt x="62483" y="14706"/>
                  <a:pt x="88366" y="18872"/>
                  <a:pt x="113537" y="24675"/>
                </a:cubicBezTo>
                <a:cubicBezTo>
                  <a:pt x="181571" y="40372"/>
                  <a:pt x="253364" y="47256"/>
                  <a:pt x="322300" y="47256"/>
                </a:cubicBezTo>
                <a:cubicBezTo>
                  <a:pt x="328675" y="47256"/>
                  <a:pt x="333857" y="52437"/>
                  <a:pt x="333857" y="58812"/>
                </a:cubicBezTo>
                <a:cubicBezTo>
                  <a:pt x="333857" y="65201"/>
                  <a:pt x="328675" y="70370"/>
                  <a:pt x="322300" y="70370"/>
                </a:cubicBezTo>
                <a:cubicBezTo>
                  <a:pt x="251649" y="70370"/>
                  <a:pt x="178066" y="63296"/>
                  <a:pt x="108343" y="47205"/>
                </a:cubicBezTo>
                <a:cubicBezTo>
                  <a:pt x="83019" y="41363"/>
                  <a:pt x="56971" y="37159"/>
                  <a:pt x="31838" y="30796"/>
                </a:cubicBezTo>
                <a:cubicBezTo>
                  <a:pt x="28371" y="29933"/>
                  <a:pt x="23494" y="27482"/>
                  <a:pt x="18731" y="25323"/>
                </a:cubicBezTo>
                <a:cubicBezTo>
                  <a:pt x="17220" y="24624"/>
                  <a:pt x="14667" y="23760"/>
                  <a:pt x="13944" y="2350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8" name="Freeform 3718"/>
          <p:cNvSpPr/>
          <p:nvPr/>
        </p:nvSpPr>
        <p:spPr>
          <a:xfrm rot="0" flipH="0" flipV="0">
            <a:off x="3738497" y="11403848"/>
            <a:ext cx="334644" cy="90181"/>
          </a:xfrm>
          <a:custGeom>
            <a:pathLst>
              <a:path w="334644" h="90181">
                <a:moveTo>
                  <a:pt x="315112" y="66306"/>
                </a:moveTo>
                <a:cubicBezTo>
                  <a:pt x="316966" y="65049"/>
                  <a:pt x="319175" y="64325"/>
                  <a:pt x="321576" y="64325"/>
                </a:cubicBezTo>
                <a:cubicBezTo>
                  <a:pt x="331113" y="64325"/>
                  <a:pt x="333018" y="71246"/>
                  <a:pt x="333488" y="72973"/>
                </a:cubicBezTo>
                <a:cubicBezTo>
                  <a:pt x="334352" y="76097"/>
                  <a:pt x="334644" y="80885"/>
                  <a:pt x="329678" y="85051"/>
                </a:cubicBezTo>
                <a:cubicBezTo>
                  <a:pt x="328967" y="85622"/>
                  <a:pt x="327392" y="86740"/>
                  <a:pt x="324954" y="87603"/>
                </a:cubicBezTo>
                <a:cubicBezTo>
                  <a:pt x="321715" y="88746"/>
                  <a:pt x="314808" y="90181"/>
                  <a:pt x="312306" y="90181"/>
                </a:cubicBezTo>
                <a:cubicBezTo>
                  <a:pt x="303746" y="90181"/>
                  <a:pt x="295186" y="88543"/>
                  <a:pt x="286715" y="88543"/>
                </a:cubicBezTo>
                <a:cubicBezTo>
                  <a:pt x="260845" y="88543"/>
                  <a:pt x="236614" y="80403"/>
                  <a:pt x="211100" y="76999"/>
                </a:cubicBezTo>
                <a:cubicBezTo>
                  <a:pt x="187871" y="73913"/>
                  <a:pt x="164744" y="71436"/>
                  <a:pt x="141808" y="65887"/>
                </a:cubicBezTo>
                <a:cubicBezTo>
                  <a:pt x="125667" y="61963"/>
                  <a:pt x="111036" y="53365"/>
                  <a:pt x="94996" y="49352"/>
                </a:cubicBezTo>
                <a:cubicBezTo>
                  <a:pt x="81420" y="45948"/>
                  <a:pt x="67437" y="44971"/>
                  <a:pt x="53785" y="41961"/>
                </a:cubicBezTo>
                <a:cubicBezTo>
                  <a:pt x="45619" y="40157"/>
                  <a:pt x="36856" y="34810"/>
                  <a:pt x="28258" y="29781"/>
                </a:cubicBezTo>
                <a:cubicBezTo>
                  <a:pt x="22962" y="26695"/>
                  <a:pt x="17971" y="23266"/>
                  <a:pt x="13018" y="23685"/>
                </a:cubicBezTo>
                <a:cubicBezTo>
                  <a:pt x="6655" y="24219"/>
                  <a:pt x="1054" y="19469"/>
                  <a:pt x="521" y="13132"/>
                </a:cubicBezTo>
                <a:cubicBezTo>
                  <a:pt x="0" y="6769"/>
                  <a:pt x="4737" y="1168"/>
                  <a:pt x="11100" y="635"/>
                </a:cubicBezTo>
                <a:cubicBezTo>
                  <a:pt x="18720" y="0"/>
                  <a:pt x="26899" y="2718"/>
                  <a:pt x="35027" y="7074"/>
                </a:cubicBezTo>
                <a:cubicBezTo>
                  <a:pt x="43078" y="11379"/>
                  <a:pt x="51105" y="17691"/>
                  <a:pt x="58763" y="19393"/>
                </a:cubicBezTo>
                <a:cubicBezTo>
                  <a:pt x="72631" y="22441"/>
                  <a:pt x="86805" y="23469"/>
                  <a:pt x="100597" y="26924"/>
                </a:cubicBezTo>
                <a:cubicBezTo>
                  <a:pt x="116586" y="30924"/>
                  <a:pt x="131178" y="39510"/>
                  <a:pt x="147244" y="43408"/>
                </a:cubicBezTo>
                <a:cubicBezTo>
                  <a:pt x="169393" y="48768"/>
                  <a:pt x="191732" y="51092"/>
                  <a:pt x="214148" y="54076"/>
                </a:cubicBezTo>
                <a:cubicBezTo>
                  <a:pt x="238659" y="57353"/>
                  <a:pt x="261874" y="65417"/>
                  <a:pt x="286715" y="65417"/>
                </a:cubicBezTo>
                <a:cubicBezTo>
                  <a:pt x="295059" y="65417"/>
                  <a:pt x="303517" y="67004"/>
                  <a:pt x="311950" y="67055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9" name="Freeform 3719"/>
          <p:cNvSpPr/>
          <p:nvPr/>
        </p:nvSpPr>
        <p:spPr>
          <a:xfrm rot="0" flipH="0" flipV="0">
            <a:off x="3934241" y="11466510"/>
            <a:ext cx="133615" cy="41147"/>
          </a:xfrm>
          <a:custGeom>
            <a:pathLst>
              <a:path w="133615" h="41147">
                <a:moveTo>
                  <a:pt x="10934" y="25831"/>
                </a:moveTo>
                <a:cubicBezTo>
                  <a:pt x="5829" y="25222"/>
                  <a:pt x="1562" y="21234"/>
                  <a:pt x="838" y="15887"/>
                </a:cubicBezTo>
                <a:cubicBezTo>
                  <a:pt x="0" y="9576"/>
                  <a:pt x="4432" y="3746"/>
                  <a:pt x="10757" y="2883"/>
                </a:cubicBezTo>
                <a:cubicBezTo>
                  <a:pt x="12483" y="2654"/>
                  <a:pt x="15696" y="2819"/>
                  <a:pt x="19658" y="4394"/>
                </a:cubicBezTo>
                <a:cubicBezTo>
                  <a:pt x="24738" y="6413"/>
                  <a:pt x="34340" y="12293"/>
                  <a:pt x="39737" y="13309"/>
                </a:cubicBezTo>
                <a:cubicBezTo>
                  <a:pt x="53123" y="15849"/>
                  <a:pt x="71728" y="17881"/>
                  <a:pt x="88327" y="15164"/>
                </a:cubicBezTo>
                <a:cubicBezTo>
                  <a:pt x="97789" y="13614"/>
                  <a:pt x="106628" y="10630"/>
                  <a:pt x="112749" y="4496"/>
                </a:cubicBezTo>
                <a:cubicBezTo>
                  <a:pt x="117258" y="0"/>
                  <a:pt x="124586" y="0"/>
                  <a:pt x="129107" y="4496"/>
                </a:cubicBezTo>
                <a:cubicBezTo>
                  <a:pt x="133615" y="9017"/>
                  <a:pt x="133615" y="16345"/>
                  <a:pt x="129107" y="20853"/>
                </a:cubicBezTo>
                <a:cubicBezTo>
                  <a:pt x="119734" y="30225"/>
                  <a:pt x="106552" y="35622"/>
                  <a:pt x="92061" y="37984"/>
                </a:cubicBezTo>
                <a:cubicBezTo>
                  <a:pt x="72706" y="41147"/>
                  <a:pt x="51027" y="38988"/>
                  <a:pt x="35432" y="36029"/>
                </a:cubicBezTo>
                <a:cubicBezTo>
                  <a:pt x="31342" y="35254"/>
                  <a:pt x="25373" y="32689"/>
                  <a:pt x="19760" y="29958"/>
                </a:cubicBezTo>
                <a:cubicBezTo>
                  <a:pt x="16547" y="28409"/>
                  <a:pt x="12153" y="26377"/>
                  <a:pt x="10934" y="2583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0" name="Freeform 3720"/>
          <p:cNvSpPr/>
          <p:nvPr/>
        </p:nvSpPr>
        <p:spPr>
          <a:xfrm rot="0" flipH="0" flipV="0">
            <a:off x="4021243" y="11274856"/>
            <a:ext cx="141147" cy="246659"/>
          </a:xfrm>
          <a:custGeom>
            <a:pathLst>
              <a:path w="141147" h="246659">
                <a:moveTo>
                  <a:pt x="26301" y="241211"/>
                </a:moveTo>
                <a:cubicBezTo>
                  <a:pt x="25654" y="242074"/>
                  <a:pt x="24879" y="242874"/>
                  <a:pt x="23965" y="243560"/>
                </a:cubicBezTo>
                <a:cubicBezTo>
                  <a:pt x="25006" y="242785"/>
                  <a:pt x="25755" y="241985"/>
                  <a:pt x="26301" y="241211"/>
                </a:cubicBezTo>
                <a:moveTo>
                  <a:pt x="7226" y="227864"/>
                </a:moveTo>
                <a:lnTo>
                  <a:pt x="6972" y="227750"/>
                </a:lnTo>
                <a:cubicBezTo>
                  <a:pt x="2781" y="225654"/>
                  <a:pt x="787" y="222314"/>
                  <a:pt x="584" y="217945"/>
                </a:cubicBezTo>
                <a:cubicBezTo>
                  <a:pt x="546" y="217170"/>
                  <a:pt x="0" y="211836"/>
                  <a:pt x="5588" y="207849"/>
                </a:cubicBezTo>
                <a:cubicBezTo>
                  <a:pt x="6693" y="207074"/>
                  <a:pt x="12814" y="203391"/>
                  <a:pt x="13386" y="203061"/>
                </a:cubicBezTo>
                <a:cubicBezTo>
                  <a:pt x="18237" y="200229"/>
                  <a:pt x="23050" y="198400"/>
                  <a:pt x="26821" y="194044"/>
                </a:cubicBezTo>
                <a:cubicBezTo>
                  <a:pt x="38620" y="180442"/>
                  <a:pt x="48627" y="168783"/>
                  <a:pt x="58622" y="153797"/>
                </a:cubicBezTo>
                <a:cubicBezTo>
                  <a:pt x="87743" y="110122"/>
                  <a:pt x="102424" y="62307"/>
                  <a:pt x="109663" y="10732"/>
                </a:cubicBezTo>
                <a:cubicBezTo>
                  <a:pt x="110565" y="4407"/>
                  <a:pt x="116407" y="0"/>
                  <a:pt x="122732" y="889"/>
                </a:cubicBezTo>
                <a:cubicBezTo>
                  <a:pt x="129044" y="1766"/>
                  <a:pt x="133463" y="7620"/>
                  <a:pt x="132561" y="13945"/>
                </a:cubicBezTo>
                <a:cubicBezTo>
                  <a:pt x="132079" y="17399"/>
                  <a:pt x="131571" y="20816"/>
                  <a:pt x="131025" y="24245"/>
                </a:cubicBezTo>
                <a:cubicBezTo>
                  <a:pt x="131469" y="24359"/>
                  <a:pt x="131901" y="24511"/>
                  <a:pt x="132358" y="24677"/>
                </a:cubicBezTo>
                <a:cubicBezTo>
                  <a:pt x="134441" y="25489"/>
                  <a:pt x="136854" y="26975"/>
                  <a:pt x="138505" y="30303"/>
                </a:cubicBezTo>
                <a:cubicBezTo>
                  <a:pt x="140397" y="34075"/>
                  <a:pt x="141147" y="40018"/>
                  <a:pt x="140194" y="46876"/>
                </a:cubicBezTo>
                <a:cubicBezTo>
                  <a:pt x="138810" y="56769"/>
                  <a:pt x="134174" y="69584"/>
                  <a:pt x="132841" y="74816"/>
                </a:cubicBezTo>
                <a:cubicBezTo>
                  <a:pt x="130593" y="83617"/>
                  <a:pt x="128116" y="92723"/>
                  <a:pt x="125310" y="101931"/>
                </a:cubicBezTo>
                <a:cubicBezTo>
                  <a:pt x="123176" y="111303"/>
                  <a:pt x="120001" y="120549"/>
                  <a:pt x="115975" y="129540"/>
                </a:cubicBezTo>
                <a:cubicBezTo>
                  <a:pt x="106374" y="154966"/>
                  <a:pt x="93852" y="179553"/>
                  <a:pt x="76935" y="198882"/>
                </a:cubicBezTo>
                <a:cubicBezTo>
                  <a:pt x="66052" y="211316"/>
                  <a:pt x="55853" y="223266"/>
                  <a:pt x="44284" y="234849"/>
                </a:cubicBezTo>
                <a:cubicBezTo>
                  <a:pt x="42683" y="236436"/>
                  <a:pt x="39826" y="238392"/>
                  <a:pt x="36283" y="240094"/>
                </a:cubicBezTo>
                <a:cubicBezTo>
                  <a:pt x="30263" y="243001"/>
                  <a:pt x="22009" y="245579"/>
                  <a:pt x="19355" y="246011"/>
                </a:cubicBezTo>
                <a:cubicBezTo>
                  <a:pt x="15519" y="246659"/>
                  <a:pt x="13017" y="245630"/>
                  <a:pt x="12001" y="245173"/>
                </a:cubicBezTo>
                <a:cubicBezTo>
                  <a:pt x="6566" y="242684"/>
                  <a:pt x="4915" y="238494"/>
                  <a:pt x="5207" y="233871"/>
                </a:cubicBezTo>
                <a:cubicBezTo>
                  <a:pt x="5283" y="232766"/>
                  <a:pt x="5397" y="230366"/>
                  <a:pt x="7226" y="22786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1" name="Freeform 3721"/>
          <p:cNvSpPr/>
          <p:nvPr/>
        </p:nvSpPr>
        <p:spPr>
          <a:xfrm rot="0" flipH="0" flipV="0">
            <a:off x="3982365" y="11267696"/>
            <a:ext cx="163905" cy="230021"/>
          </a:xfrm>
          <a:custGeom>
            <a:pathLst>
              <a:path w="163905" h="230021">
                <a:moveTo>
                  <a:pt x="23469" y="216534"/>
                </a:moveTo>
                <a:cubicBezTo>
                  <a:pt x="23177" y="213779"/>
                  <a:pt x="21971" y="210197"/>
                  <a:pt x="17196" y="207810"/>
                </a:cubicBezTo>
                <a:cubicBezTo>
                  <a:pt x="20726" y="209575"/>
                  <a:pt x="22962" y="212902"/>
                  <a:pt x="23469" y="216534"/>
                </a:cubicBezTo>
                <a:moveTo>
                  <a:pt x="23419" y="220090"/>
                </a:moveTo>
                <a:cubicBezTo>
                  <a:pt x="23228" y="221194"/>
                  <a:pt x="22885" y="222274"/>
                  <a:pt x="22365" y="223315"/>
                </a:cubicBezTo>
                <a:cubicBezTo>
                  <a:pt x="22123" y="223823"/>
                  <a:pt x="21819" y="224319"/>
                  <a:pt x="21514" y="224763"/>
                </a:cubicBezTo>
                <a:cubicBezTo>
                  <a:pt x="22631" y="223226"/>
                  <a:pt x="23203" y="221626"/>
                  <a:pt x="23419" y="220090"/>
                </a:cubicBezTo>
                <a:moveTo>
                  <a:pt x="14808" y="229373"/>
                </a:moveTo>
                <a:cubicBezTo>
                  <a:pt x="12230" y="230021"/>
                  <a:pt x="9423" y="229780"/>
                  <a:pt x="6845" y="228484"/>
                </a:cubicBezTo>
                <a:cubicBezTo>
                  <a:pt x="38" y="225093"/>
                  <a:pt x="0" y="219632"/>
                  <a:pt x="610" y="216141"/>
                </a:cubicBezTo>
                <a:cubicBezTo>
                  <a:pt x="978" y="214109"/>
                  <a:pt x="2070" y="209232"/>
                  <a:pt x="8395" y="207111"/>
                </a:cubicBezTo>
                <a:cubicBezTo>
                  <a:pt x="9207" y="206844"/>
                  <a:pt x="15354" y="206286"/>
                  <a:pt x="18783" y="205612"/>
                </a:cubicBezTo>
                <a:cubicBezTo>
                  <a:pt x="24586" y="204444"/>
                  <a:pt x="29641" y="202945"/>
                  <a:pt x="34784" y="199898"/>
                </a:cubicBezTo>
                <a:cubicBezTo>
                  <a:pt x="52221" y="189611"/>
                  <a:pt x="66534" y="174332"/>
                  <a:pt x="78980" y="158584"/>
                </a:cubicBezTo>
                <a:cubicBezTo>
                  <a:pt x="97573" y="135026"/>
                  <a:pt x="107454" y="107162"/>
                  <a:pt x="117499" y="79527"/>
                </a:cubicBezTo>
                <a:cubicBezTo>
                  <a:pt x="120573" y="71081"/>
                  <a:pt x="125881" y="63652"/>
                  <a:pt x="128904" y="55117"/>
                </a:cubicBezTo>
                <a:cubicBezTo>
                  <a:pt x="133197" y="42976"/>
                  <a:pt x="135584" y="17589"/>
                  <a:pt x="140359" y="8039"/>
                </a:cubicBezTo>
                <a:cubicBezTo>
                  <a:pt x="143217" y="2336"/>
                  <a:pt x="150176" y="0"/>
                  <a:pt x="155879" y="2870"/>
                </a:cubicBezTo>
                <a:cubicBezTo>
                  <a:pt x="161581" y="5714"/>
                  <a:pt x="163905" y="12661"/>
                  <a:pt x="161048" y="18364"/>
                </a:cubicBezTo>
                <a:cubicBezTo>
                  <a:pt x="159054" y="22352"/>
                  <a:pt x="157834" y="29692"/>
                  <a:pt x="156450" y="37236"/>
                </a:cubicBezTo>
                <a:cubicBezTo>
                  <a:pt x="154698" y="46697"/>
                  <a:pt x="152945" y="56476"/>
                  <a:pt x="150710" y="62814"/>
                </a:cubicBezTo>
                <a:cubicBezTo>
                  <a:pt x="147662" y="71412"/>
                  <a:pt x="142328" y="78917"/>
                  <a:pt x="139229" y="87426"/>
                </a:cubicBezTo>
                <a:cubicBezTo>
                  <a:pt x="128345" y="117360"/>
                  <a:pt x="117271" y="147396"/>
                  <a:pt x="97129" y="172897"/>
                </a:cubicBezTo>
                <a:cubicBezTo>
                  <a:pt x="82943" y="190868"/>
                  <a:pt x="66420" y="208076"/>
                  <a:pt x="46544" y="219810"/>
                </a:cubicBezTo>
                <a:cubicBezTo>
                  <a:pt x="39077" y="224217"/>
                  <a:pt x="31762" y="226592"/>
                  <a:pt x="23317" y="228281"/>
                </a:cubicBezTo>
                <a:cubicBezTo>
                  <a:pt x="21057" y="228738"/>
                  <a:pt x="16446" y="229208"/>
                  <a:pt x="14808" y="22937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2" name="Freeform 3722"/>
          <p:cNvSpPr/>
          <p:nvPr/>
        </p:nvSpPr>
        <p:spPr>
          <a:xfrm rot="0" flipH="0" flipV="0">
            <a:off x="4122428" y="8303416"/>
            <a:ext cx="66839" cy="146697"/>
          </a:xfrm>
          <a:custGeom>
            <a:pathLst>
              <a:path w="66839" h="146697">
                <a:moveTo>
                  <a:pt x="14363" y="99415"/>
                </a:moveTo>
                <a:cubicBezTo>
                  <a:pt x="12255" y="99187"/>
                  <a:pt x="9868" y="99618"/>
                  <a:pt x="7264" y="101307"/>
                </a:cubicBezTo>
                <a:cubicBezTo>
                  <a:pt x="9385" y="99961"/>
                  <a:pt x="11900" y="99365"/>
                  <a:pt x="14363" y="99554"/>
                </a:cubicBezTo>
                <a:close/>
                <a:moveTo>
                  <a:pt x="7137" y="101408"/>
                </a:moveTo>
                <a:lnTo>
                  <a:pt x="7086" y="101446"/>
                </a:lnTo>
                <a:lnTo>
                  <a:pt x="7175" y="101370"/>
                </a:lnTo>
                <a:close/>
                <a:moveTo>
                  <a:pt x="6159" y="102120"/>
                </a:moveTo>
                <a:lnTo>
                  <a:pt x="6109" y="102158"/>
                </a:lnTo>
                <a:lnTo>
                  <a:pt x="6172" y="102094"/>
                </a:lnTo>
                <a:close/>
                <a:moveTo>
                  <a:pt x="5575" y="102628"/>
                </a:moveTo>
                <a:lnTo>
                  <a:pt x="5448" y="102742"/>
                </a:lnTo>
                <a:lnTo>
                  <a:pt x="5677" y="102526"/>
                </a:lnTo>
                <a:close/>
                <a:moveTo>
                  <a:pt x="5258" y="102932"/>
                </a:moveTo>
                <a:lnTo>
                  <a:pt x="5054" y="103148"/>
                </a:lnTo>
                <a:lnTo>
                  <a:pt x="5423" y="102767"/>
                </a:lnTo>
                <a:close/>
                <a:moveTo>
                  <a:pt x="4927" y="103275"/>
                </a:moveTo>
                <a:lnTo>
                  <a:pt x="4661" y="103580"/>
                </a:lnTo>
                <a:lnTo>
                  <a:pt x="5016" y="103186"/>
                </a:lnTo>
                <a:close/>
                <a:moveTo>
                  <a:pt x="4623" y="103618"/>
                </a:moveTo>
                <a:cubicBezTo>
                  <a:pt x="4508" y="103758"/>
                  <a:pt x="4381" y="103910"/>
                  <a:pt x="4267" y="104075"/>
                </a:cubicBezTo>
                <a:close/>
                <a:moveTo>
                  <a:pt x="19277" y="121119"/>
                </a:moveTo>
                <a:cubicBezTo>
                  <a:pt x="18325" y="121665"/>
                  <a:pt x="17474" y="121944"/>
                  <a:pt x="16890" y="122135"/>
                </a:cubicBezTo>
                <a:cubicBezTo>
                  <a:pt x="12585" y="123468"/>
                  <a:pt x="9080" y="122427"/>
                  <a:pt x="6185" y="120090"/>
                </a:cubicBezTo>
                <a:cubicBezTo>
                  <a:pt x="5715" y="119709"/>
                  <a:pt x="0" y="115505"/>
                  <a:pt x="2451" y="107454"/>
                </a:cubicBezTo>
                <a:cubicBezTo>
                  <a:pt x="3022" y="105536"/>
                  <a:pt x="7328" y="93815"/>
                  <a:pt x="10934" y="82982"/>
                </a:cubicBezTo>
                <a:cubicBezTo>
                  <a:pt x="18896" y="59106"/>
                  <a:pt x="22097" y="29172"/>
                  <a:pt x="37426" y="8725"/>
                </a:cubicBezTo>
                <a:cubicBezTo>
                  <a:pt x="38785" y="6934"/>
                  <a:pt x="41337" y="4115"/>
                  <a:pt x="44068" y="2667"/>
                </a:cubicBezTo>
                <a:cubicBezTo>
                  <a:pt x="48500" y="330"/>
                  <a:pt x="53415" y="0"/>
                  <a:pt x="58457" y="3365"/>
                </a:cubicBezTo>
                <a:cubicBezTo>
                  <a:pt x="62419" y="6007"/>
                  <a:pt x="65861" y="11849"/>
                  <a:pt x="66318" y="20040"/>
                </a:cubicBezTo>
                <a:cubicBezTo>
                  <a:pt x="66839" y="29312"/>
                  <a:pt x="64070" y="42939"/>
                  <a:pt x="63461" y="46876"/>
                </a:cubicBezTo>
                <a:cubicBezTo>
                  <a:pt x="62495" y="53238"/>
                  <a:pt x="52424" y="120192"/>
                  <a:pt x="49351" y="134581"/>
                </a:cubicBezTo>
                <a:cubicBezTo>
                  <a:pt x="48221" y="139889"/>
                  <a:pt x="45973" y="142544"/>
                  <a:pt x="45478" y="143026"/>
                </a:cubicBezTo>
                <a:cubicBezTo>
                  <a:pt x="42480" y="146024"/>
                  <a:pt x="39331" y="146697"/>
                  <a:pt x="36651" y="146671"/>
                </a:cubicBezTo>
                <a:cubicBezTo>
                  <a:pt x="33679" y="146633"/>
                  <a:pt x="30606" y="145604"/>
                  <a:pt x="27977" y="142849"/>
                </a:cubicBezTo>
                <a:cubicBezTo>
                  <a:pt x="26910" y="141744"/>
                  <a:pt x="25704" y="139991"/>
                  <a:pt x="24853" y="137680"/>
                </a:cubicBezTo>
                <a:cubicBezTo>
                  <a:pt x="24027" y="135394"/>
                  <a:pt x="23367" y="131050"/>
                  <a:pt x="23202" y="129907"/>
                </a:cubicBezTo>
                <a:lnTo>
                  <a:pt x="23176" y="129755"/>
                </a:lnTo>
                <a:cubicBezTo>
                  <a:pt x="22935" y="129501"/>
                  <a:pt x="22681" y="129234"/>
                  <a:pt x="22452" y="128942"/>
                </a:cubicBezTo>
                <a:cubicBezTo>
                  <a:pt x="22148" y="128586"/>
                  <a:pt x="20154" y="126897"/>
                  <a:pt x="19785" y="122795"/>
                </a:cubicBezTo>
                <a:lnTo>
                  <a:pt x="19595" y="122173"/>
                </a:ln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3" name="Freeform 3723"/>
          <p:cNvSpPr/>
          <p:nvPr/>
        </p:nvSpPr>
        <p:spPr>
          <a:xfrm rot="0" flipH="0" flipV="0">
            <a:off x="4010256" y="8356768"/>
            <a:ext cx="154825" cy="133730"/>
          </a:xfrm>
          <a:custGeom>
            <a:pathLst>
              <a:path w="154825" h="133730">
                <a:moveTo>
                  <a:pt x="22009" y="126530"/>
                </a:moveTo>
                <a:cubicBezTo>
                  <a:pt x="20549" y="126669"/>
                  <a:pt x="19101" y="126530"/>
                  <a:pt x="17730" y="126175"/>
                </a:cubicBezTo>
                <a:cubicBezTo>
                  <a:pt x="14834" y="125426"/>
                  <a:pt x="11126" y="123622"/>
                  <a:pt x="8802" y="118187"/>
                </a:cubicBezTo>
                <a:cubicBezTo>
                  <a:pt x="0" y="97651"/>
                  <a:pt x="4217" y="76518"/>
                  <a:pt x="15799" y="57798"/>
                </a:cubicBezTo>
                <a:cubicBezTo>
                  <a:pt x="31597" y="32246"/>
                  <a:pt x="61429" y="11519"/>
                  <a:pt x="84683" y="4445"/>
                </a:cubicBezTo>
                <a:cubicBezTo>
                  <a:pt x="95021" y="1309"/>
                  <a:pt x="112293" y="0"/>
                  <a:pt x="126644" y="3836"/>
                </a:cubicBezTo>
                <a:cubicBezTo>
                  <a:pt x="138150" y="6909"/>
                  <a:pt x="147700" y="13259"/>
                  <a:pt x="152564" y="22987"/>
                </a:cubicBezTo>
                <a:cubicBezTo>
                  <a:pt x="154825" y="27496"/>
                  <a:pt x="154114" y="30988"/>
                  <a:pt x="153187" y="33389"/>
                </a:cubicBezTo>
                <a:cubicBezTo>
                  <a:pt x="152044" y="36284"/>
                  <a:pt x="149999" y="38659"/>
                  <a:pt x="146710" y="40107"/>
                </a:cubicBezTo>
                <a:cubicBezTo>
                  <a:pt x="145948" y="40463"/>
                  <a:pt x="144983" y="40780"/>
                  <a:pt x="143827" y="40983"/>
                </a:cubicBezTo>
                <a:cubicBezTo>
                  <a:pt x="144297" y="41783"/>
                  <a:pt x="144703" y="42596"/>
                  <a:pt x="144945" y="43307"/>
                </a:cubicBezTo>
                <a:cubicBezTo>
                  <a:pt x="145605" y="45238"/>
                  <a:pt x="145757" y="47105"/>
                  <a:pt x="145579" y="48743"/>
                </a:cubicBezTo>
                <a:cubicBezTo>
                  <a:pt x="145224" y="52261"/>
                  <a:pt x="143636" y="55360"/>
                  <a:pt x="140220" y="57633"/>
                </a:cubicBezTo>
                <a:cubicBezTo>
                  <a:pt x="136093" y="60389"/>
                  <a:pt x="130073" y="61075"/>
                  <a:pt x="123189" y="57785"/>
                </a:cubicBezTo>
                <a:cubicBezTo>
                  <a:pt x="120789" y="56642"/>
                  <a:pt x="118059" y="54928"/>
                  <a:pt x="115290" y="53290"/>
                </a:cubicBezTo>
                <a:cubicBezTo>
                  <a:pt x="113995" y="52540"/>
                  <a:pt x="111696" y="51474"/>
                  <a:pt x="110985" y="51156"/>
                </a:cubicBezTo>
                <a:cubicBezTo>
                  <a:pt x="95275" y="53277"/>
                  <a:pt x="77304" y="60262"/>
                  <a:pt x="64109" y="69876"/>
                </a:cubicBezTo>
                <a:cubicBezTo>
                  <a:pt x="61594" y="72530"/>
                  <a:pt x="59448" y="75108"/>
                  <a:pt x="57822" y="77470"/>
                </a:cubicBezTo>
                <a:cubicBezTo>
                  <a:pt x="50406" y="88189"/>
                  <a:pt x="45719" y="100953"/>
                  <a:pt x="41579" y="113234"/>
                </a:cubicBezTo>
                <a:cubicBezTo>
                  <a:pt x="42290" y="114364"/>
                  <a:pt x="42913" y="115481"/>
                  <a:pt x="43129" y="116256"/>
                </a:cubicBezTo>
                <a:cubicBezTo>
                  <a:pt x="44119" y="119723"/>
                  <a:pt x="43827" y="123127"/>
                  <a:pt x="41808" y="126492"/>
                </a:cubicBezTo>
                <a:cubicBezTo>
                  <a:pt x="38531" y="131952"/>
                  <a:pt x="31419" y="133730"/>
                  <a:pt x="25958" y="130454"/>
                </a:cubicBezTo>
                <a:cubicBezTo>
                  <a:pt x="24282" y="129438"/>
                  <a:pt x="22948" y="128092"/>
                  <a:pt x="22009" y="1265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4" name="Freeform 3724"/>
          <p:cNvSpPr/>
          <p:nvPr/>
        </p:nvSpPr>
        <p:spPr>
          <a:xfrm rot="0" flipH="0" flipV="0">
            <a:off x="4144595" y="8170224"/>
            <a:ext cx="134974" cy="158597"/>
          </a:xfrm>
          <a:custGeom>
            <a:pathLst>
              <a:path w="134974" h="158597">
                <a:moveTo>
                  <a:pt x="82473" y="102971"/>
                </a:moveTo>
                <a:cubicBezTo>
                  <a:pt x="80251" y="102921"/>
                  <a:pt x="77889" y="102845"/>
                  <a:pt x="75311" y="102845"/>
                </a:cubicBezTo>
                <a:cubicBezTo>
                  <a:pt x="69532" y="102845"/>
                  <a:pt x="63741" y="102311"/>
                  <a:pt x="58090" y="103212"/>
                </a:cubicBezTo>
                <a:cubicBezTo>
                  <a:pt x="63208" y="103301"/>
                  <a:pt x="68465" y="103809"/>
                  <a:pt x="73660" y="103821"/>
                </a:cubicBezTo>
                <a:cubicBezTo>
                  <a:pt x="76631" y="103834"/>
                  <a:pt x="79603" y="103720"/>
                  <a:pt x="82473" y="102971"/>
                </a:cubicBezTo>
                <a:moveTo>
                  <a:pt x="99364" y="51702"/>
                </a:moveTo>
                <a:cubicBezTo>
                  <a:pt x="99605" y="46279"/>
                  <a:pt x="99783" y="40869"/>
                  <a:pt x="100633" y="35801"/>
                </a:cubicBezTo>
                <a:cubicBezTo>
                  <a:pt x="100697" y="35382"/>
                  <a:pt x="105739" y="18224"/>
                  <a:pt x="109485" y="10389"/>
                </a:cubicBezTo>
                <a:cubicBezTo>
                  <a:pt x="111746" y="5702"/>
                  <a:pt x="114654" y="3061"/>
                  <a:pt x="116242" y="2146"/>
                </a:cubicBezTo>
                <a:cubicBezTo>
                  <a:pt x="119899" y="0"/>
                  <a:pt x="123354" y="76"/>
                  <a:pt x="126389" y="1156"/>
                </a:cubicBezTo>
                <a:cubicBezTo>
                  <a:pt x="128764" y="1994"/>
                  <a:pt x="131393" y="3632"/>
                  <a:pt x="133209" y="7252"/>
                </a:cubicBezTo>
                <a:cubicBezTo>
                  <a:pt x="133831" y="8496"/>
                  <a:pt x="134974" y="11354"/>
                  <a:pt x="134212" y="15621"/>
                </a:cubicBezTo>
                <a:cubicBezTo>
                  <a:pt x="133222" y="21272"/>
                  <a:pt x="124979" y="43142"/>
                  <a:pt x="123760" y="47460"/>
                </a:cubicBezTo>
                <a:cubicBezTo>
                  <a:pt x="123316" y="49073"/>
                  <a:pt x="122833" y="51384"/>
                  <a:pt x="122312" y="54178"/>
                </a:cubicBezTo>
                <a:cubicBezTo>
                  <a:pt x="122185" y="57709"/>
                  <a:pt x="122033" y="61252"/>
                  <a:pt x="121652" y="64732"/>
                </a:cubicBezTo>
                <a:cubicBezTo>
                  <a:pt x="121017" y="70396"/>
                  <a:pt x="119836" y="75857"/>
                  <a:pt x="117677" y="80962"/>
                </a:cubicBezTo>
                <a:cubicBezTo>
                  <a:pt x="116674" y="86411"/>
                  <a:pt x="115569" y="91783"/>
                  <a:pt x="114375" y="96456"/>
                </a:cubicBezTo>
                <a:cubicBezTo>
                  <a:pt x="111759" y="106590"/>
                  <a:pt x="107834" y="114070"/>
                  <a:pt x="104507" y="116915"/>
                </a:cubicBezTo>
                <a:cubicBezTo>
                  <a:pt x="92594" y="127139"/>
                  <a:pt x="78651" y="127393"/>
                  <a:pt x="64732" y="126631"/>
                </a:cubicBezTo>
                <a:cubicBezTo>
                  <a:pt x="57378" y="126237"/>
                  <a:pt x="50025" y="124954"/>
                  <a:pt x="43954" y="129069"/>
                </a:cubicBezTo>
                <a:cubicBezTo>
                  <a:pt x="40068" y="131685"/>
                  <a:pt x="37109" y="136511"/>
                  <a:pt x="34518" y="144296"/>
                </a:cubicBezTo>
                <a:cubicBezTo>
                  <a:pt x="33883" y="146189"/>
                  <a:pt x="32804" y="147814"/>
                  <a:pt x="31445" y="149084"/>
                </a:cubicBezTo>
                <a:cubicBezTo>
                  <a:pt x="30924" y="150862"/>
                  <a:pt x="29984" y="152539"/>
                  <a:pt x="28613" y="153948"/>
                </a:cubicBezTo>
                <a:cubicBezTo>
                  <a:pt x="24155" y="158520"/>
                  <a:pt x="16827" y="158597"/>
                  <a:pt x="12268" y="154139"/>
                </a:cubicBezTo>
                <a:cubicBezTo>
                  <a:pt x="127" y="142277"/>
                  <a:pt x="0" y="128675"/>
                  <a:pt x="6350" y="115924"/>
                </a:cubicBezTo>
                <a:cubicBezTo>
                  <a:pt x="13779" y="101028"/>
                  <a:pt x="31915" y="87541"/>
                  <a:pt x="44869" y="82829"/>
                </a:cubicBezTo>
                <a:cubicBezTo>
                  <a:pt x="54737" y="79235"/>
                  <a:pt x="65024" y="79718"/>
                  <a:pt x="75311" y="79718"/>
                </a:cubicBezTo>
                <a:cubicBezTo>
                  <a:pt x="78625" y="79718"/>
                  <a:pt x="81559" y="79959"/>
                  <a:pt x="84263" y="80112"/>
                </a:cubicBezTo>
                <a:cubicBezTo>
                  <a:pt x="87070" y="80251"/>
                  <a:pt x="89458" y="80442"/>
                  <a:pt x="92188" y="77952"/>
                </a:cubicBezTo>
                <a:cubicBezTo>
                  <a:pt x="93623" y="76619"/>
                  <a:pt x="94741" y="75158"/>
                  <a:pt x="95604" y="73596"/>
                </a:cubicBezTo>
                <a:cubicBezTo>
                  <a:pt x="97027" y="65837"/>
                  <a:pt x="98259" y="57988"/>
                  <a:pt x="99364" y="5170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5" name="Freeform 3725"/>
          <p:cNvSpPr/>
          <p:nvPr/>
        </p:nvSpPr>
        <p:spPr>
          <a:xfrm rot="0" flipH="0" flipV="0">
            <a:off x="4195860" y="8140964"/>
            <a:ext cx="91312" cy="50964"/>
          </a:xfrm>
          <a:custGeom>
            <a:pathLst>
              <a:path w="91312" h="50964">
                <a:moveTo>
                  <a:pt x="83261" y="27152"/>
                </a:moveTo>
                <a:cubicBezTo>
                  <a:pt x="84353" y="27507"/>
                  <a:pt x="85369" y="28015"/>
                  <a:pt x="86270" y="28663"/>
                </a:cubicBezTo>
                <a:cubicBezTo>
                  <a:pt x="85496" y="28079"/>
                  <a:pt x="84518" y="27558"/>
                  <a:pt x="83261" y="27152"/>
                </a:cubicBezTo>
                <a:moveTo>
                  <a:pt x="91020" y="36130"/>
                </a:moveTo>
                <a:cubicBezTo>
                  <a:pt x="91312" y="37743"/>
                  <a:pt x="91249" y="39471"/>
                  <a:pt x="90792" y="41172"/>
                </a:cubicBezTo>
                <a:cubicBezTo>
                  <a:pt x="89115" y="47319"/>
                  <a:pt x="82754" y="50964"/>
                  <a:pt x="76594" y="49288"/>
                </a:cubicBezTo>
                <a:cubicBezTo>
                  <a:pt x="72314" y="48106"/>
                  <a:pt x="70574" y="45846"/>
                  <a:pt x="69507" y="44208"/>
                </a:cubicBezTo>
                <a:cubicBezTo>
                  <a:pt x="67806" y="41604"/>
                  <a:pt x="68479" y="33159"/>
                  <a:pt x="68479" y="33159"/>
                </a:cubicBezTo>
                <a:cubicBezTo>
                  <a:pt x="68479" y="33159"/>
                  <a:pt x="67640" y="35534"/>
                  <a:pt x="68212" y="37870"/>
                </a:cubicBezTo>
                <a:cubicBezTo>
                  <a:pt x="67399" y="34619"/>
                  <a:pt x="63538" y="29044"/>
                  <a:pt x="60732" y="27051"/>
                </a:cubicBezTo>
                <a:cubicBezTo>
                  <a:pt x="55296" y="23215"/>
                  <a:pt x="48387" y="22834"/>
                  <a:pt x="41618" y="23711"/>
                </a:cubicBezTo>
                <a:cubicBezTo>
                  <a:pt x="33325" y="24790"/>
                  <a:pt x="25108" y="27939"/>
                  <a:pt x="18682" y="31393"/>
                </a:cubicBezTo>
                <a:cubicBezTo>
                  <a:pt x="13081" y="34416"/>
                  <a:pt x="6058" y="32308"/>
                  <a:pt x="3036" y="26695"/>
                </a:cubicBezTo>
                <a:cubicBezTo>
                  <a:pt x="0" y="21069"/>
                  <a:pt x="2109" y="14059"/>
                  <a:pt x="7735" y="11036"/>
                </a:cubicBezTo>
                <a:cubicBezTo>
                  <a:pt x="18199" y="5410"/>
                  <a:pt x="32233" y="559"/>
                  <a:pt x="45669" y="241"/>
                </a:cubicBezTo>
                <a:cubicBezTo>
                  <a:pt x="55918" y="0"/>
                  <a:pt x="65812" y="2337"/>
                  <a:pt x="74054" y="8166"/>
                </a:cubicBezTo>
                <a:cubicBezTo>
                  <a:pt x="80353" y="12598"/>
                  <a:pt x="88836" y="25057"/>
                  <a:pt x="90639" y="32257"/>
                </a:cubicBezTo>
                <a:cubicBezTo>
                  <a:pt x="90969" y="33578"/>
                  <a:pt x="91058" y="34911"/>
                  <a:pt x="91020" y="361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6" name="Freeform 3726"/>
          <p:cNvSpPr/>
          <p:nvPr/>
        </p:nvSpPr>
        <p:spPr>
          <a:xfrm rot="0" flipH="0" flipV="0">
            <a:off x="4186834" y="8097698"/>
            <a:ext cx="98615" cy="50393"/>
          </a:xfrm>
          <a:custGeom>
            <a:pathLst>
              <a:path w="98615" h="50393">
                <a:moveTo>
                  <a:pt x="75171" y="35674"/>
                </a:moveTo>
                <a:cubicBezTo>
                  <a:pt x="75475" y="33617"/>
                  <a:pt x="76364" y="31636"/>
                  <a:pt x="77812" y="29934"/>
                </a:cubicBezTo>
                <a:cubicBezTo>
                  <a:pt x="76085" y="31953"/>
                  <a:pt x="75336" y="33884"/>
                  <a:pt x="75171" y="35674"/>
                </a:cubicBezTo>
                <a:moveTo>
                  <a:pt x="78561" y="45770"/>
                </a:moveTo>
                <a:cubicBezTo>
                  <a:pt x="76237" y="45072"/>
                  <a:pt x="73381" y="44094"/>
                  <a:pt x="72200" y="43255"/>
                </a:cubicBezTo>
                <a:cubicBezTo>
                  <a:pt x="67285" y="39814"/>
                  <a:pt x="63030" y="35978"/>
                  <a:pt x="57823" y="32855"/>
                </a:cubicBezTo>
                <a:cubicBezTo>
                  <a:pt x="43980" y="24562"/>
                  <a:pt x="32652" y="25984"/>
                  <a:pt x="18466" y="33249"/>
                </a:cubicBezTo>
                <a:cubicBezTo>
                  <a:pt x="12789" y="36143"/>
                  <a:pt x="5804" y="33884"/>
                  <a:pt x="2908" y="28207"/>
                </a:cubicBezTo>
                <a:cubicBezTo>
                  <a:pt x="0" y="22517"/>
                  <a:pt x="2261" y="15558"/>
                  <a:pt x="7950" y="12649"/>
                </a:cubicBezTo>
                <a:cubicBezTo>
                  <a:pt x="30226" y="1270"/>
                  <a:pt x="47993" y="0"/>
                  <a:pt x="69723" y="13030"/>
                </a:cubicBezTo>
                <a:cubicBezTo>
                  <a:pt x="75045" y="16231"/>
                  <a:pt x="79514" y="20053"/>
                  <a:pt x="84467" y="23610"/>
                </a:cubicBezTo>
                <a:cubicBezTo>
                  <a:pt x="85826" y="23927"/>
                  <a:pt x="89204" y="24740"/>
                  <a:pt x="90423" y="25261"/>
                </a:cubicBezTo>
                <a:cubicBezTo>
                  <a:pt x="92735" y="26226"/>
                  <a:pt x="94360" y="27559"/>
                  <a:pt x="95440" y="28804"/>
                </a:cubicBezTo>
                <a:cubicBezTo>
                  <a:pt x="97307" y="30937"/>
                  <a:pt x="98221" y="33338"/>
                  <a:pt x="98412" y="35889"/>
                </a:cubicBezTo>
                <a:cubicBezTo>
                  <a:pt x="98615" y="38455"/>
                  <a:pt x="98221" y="41655"/>
                  <a:pt x="95376" y="44983"/>
                </a:cubicBezTo>
                <a:cubicBezTo>
                  <a:pt x="91223" y="49834"/>
                  <a:pt x="83908" y="50393"/>
                  <a:pt x="79069" y="46240"/>
                </a:cubicBezTo>
                <a:cubicBezTo>
                  <a:pt x="78892" y="46087"/>
                  <a:pt x="78714" y="45935"/>
                  <a:pt x="78561" y="4577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" name="Freeform 3727"/>
          <p:cNvSpPr/>
          <p:nvPr/>
        </p:nvSpPr>
        <p:spPr>
          <a:xfrm rot="0" flipH="0" flipV="0">
            <a:off x="4199458" y="8062908"/>
            <a:ext cx="113690" cy="77964"/>
          </a:xfrm>
          <a:custGeom>
            <a:pathLst>
              <a:path w="113690" h="77964">
                <a:moveTo>
                  <a:pt x="22885" y="20891"/>
                </a:moveTo>
                <a:cubicBezTo>
                  <a:pt x="23469" y="22453"/>
                  <a:pt x="23723" y="24167"/>
                  <a:pt x="23583" y="25920"/>
                </a:cubicBezTo>
                <a:cubicBezTo>
                  <a:pt x="23786" y="23697"/>
                  <a:pt x="23380" y="22059"/>
                  <a:pt x="22885" y="20891"/>
                </a:cubicBezTo>
                <a:moveTo>
                  <a:pt x="69036" y="36169"/>
                </a:moveTo>
                <a:cubicBezTo>
                  <a:pt x="73062" y="22237"/>
                  <a:pt x="81711" y="11341"/>
                  <a:pt x="94360" y="3404"/>
                </a:cubicBezTo>
                <a:cubicBezTo>
                  <a:pt x="99770" y="0"/>
                  <a:pt x="106908" y="1638"/>
                  <a:pt x="110299" y="7048"/>
                </a:cubicBezTo>
                <a:cubicBezTo>
                  <a:pt x="113690" y="12446"/>
                  <a:pt x="112051" y="19583"/>
                  <a:pt x="106666" y="22986"/>
                </a:cubicBezTo>
                <a:cubicBezTo>
                  <a:pt x="97891" y="28485"/>
                  <a:pt x="92201" y="36270"/>
                  <a:pt x="90334" y="46532"/>
                </a:cubicBezTo>
                <a:cubicBezTo>
                  <a:pt x="90347" y="48132"/>
                  <a:pt x="90423" y="60197"/>
                  <a:pt x="89839" y="64934"/>
                </a:cubicBezTo>
                <a:cubicBezTo>
                  <a:pt x="89229" y="69938"/>
                  <a:pt x="87070" y="73088"/>
                  <a:pt x="85813" y="74332"/>
                </a:cubicBezTo>
                <a:cubicBezTo>
                  <a:pt x="84454" y="75691"/>
                  <a:pt x="82562" y="76974"/>
                  <a:pt x="79920" y="77545"/>
                </a:cubicBezTo>
                <a:cubicBezTo>
                  <a:pt x="78041" y="77964"/>
                  <a:pt x="70929" y="76707"/>
                  <a:pt x="70929" y="76707"/>
                </a:cubicBezTo>
                <a:cubicBezTo>
                  <a:pt x="70929" y="76707"/>
                  <a:pt x="71157" y="76758"/>
                  <a:pt x="71221" y="76783"/>
                </a:cubicBezTo>
                <a:cubicBezTo>
                  <a:pt x="63410" y="74827"/>
                  <a:pt x="59562" y="70167"/>
                  <a:pt x="57213" y="64071"/>
                </a:cubicBezTo>
                <a:cubicBezTo>
                  <a:pt x="56451" y="62077"/>
                  <a:pt x="55904" y="59854"/>
                  <a:pt x="55333" y="57581"/>
                </a:cubicBezTo>
                <a:cubicBezTo>
                  <a:pt x="55028" y="56387"/>
                  <a:pt x="54914" y="55079"/>
                  <a:pt x="54114" y="54063"/>
                </a:cubicBezTo>
                <a:cubicBezTo>
                  <a:pt x="50888" y="49986"/>
                  <a:pt x="45503" y="46481"/>
                  <a:pt x="41515" y="43281"/>
                </a:cubicBezTo>
                <a:cubicBezTo>
                  <a:pt x="36829" y="39534"/>
                  <a:pt x="32714" y="34480"/>
                  <a:pt x="26491" y="33857"/>
                </a:cubicBezTo>
                <a:cubicBezTo>
                  <a:pt x="24840" y="33692"/>
                  <a:pt x="21247" y="33591"/>
                  <a:pt x="19977" y="33565"/>
                </a:cubicBezTo>
                <a:cubicBezTo>
                  <a:pt x="18898" y="34505"/>
                  <a:pt x="17717" y="35305"/>
                  <a:pt x="17171" y="35572"/>
                </a:cubicBezTo>
                <a:cubicBezTo>
                  <a:pt x="15177" y="36537"/>
                  <a:pt x="13310" y="36778"/>
                  <a:pt x="11735" y="36727"/>
                </a:cubicBezTo>
                <a:cubicBezTo>
                  <a:pt x="7874" y="36613"/>
                  <a:pt x="4572" y="35038"/>
                  <a:pt x="2210" y="31203"/>
                </a:cubicBezTo>
                <a:cubicBezTo>
                  <a:pt x="1511" y="30073"/>
                  <a:pt x="0" y="27736"/>
                  <a:pt x="597" y="23380"/>
                </a:cubicBezTo>
                <a:cubicBezTo>
                  <a:pt x="1067" y="20028"/>
                  <a:pt x="2934" y="17209"/>
                  <a:pt x="5512" y="15430"/>
                </a:cubicBezTo>
                <a:cubicBezTo>
                  <a:pt x="8433" y="12840"/>
                  <a:pt x="12154" y="11252"/>
                  <a:pt x="16332" y="10630"/>
                </a:cubicBezTo>
                <a:cubicBezTo>
                  <a:pt x="20498" y="10020"/>
                  <a:pt x="25221" y="10490"/>
                  <a:pt x="28790" y="10846"/>
                </a:cubicBezTo>
                <a:cubicBezTo>
                  <a:pt x="39572" y="11925"/>
                  <a:pt x="47840" y="18732"/>
                  <a:pt x="55955" y="25234"/>
                </a:cubicBezTo>
                <a:cubicBezTo>
                  <a:pt x="60032" y="28485"/>
                  <a:pt x="65010" y="32168"/>
                  <a:pt x="69036" y="3616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8" name="Freeform 3728"/>
          <p:cNvSpPr/>
          <p:nvPr/>
        </p:nvSpPr>
        <p:spPr>
          <a:xfrm rot="0" flipH="0" flipV="0">
            <a:off x="4234648" y="8036535"/>
            <a:ext cx="36854" cy="81381"/>
          </a:xfrm>
          <a:custGeom>
            <a:pathLst>
              <a:path w="36854" h="81381">
                <a:moveTo>
                  <a:pt x="25844" y="60820"/>
                </a:moveTo>
                <a:cubicBezTo>
                  <a:pt x="23304" y="57963"/>
                  <a:pt x="23647" y="52972"/>
                  <a:pt x="24092" y="47828"/>
                </a:cubicBezTo>
                <a:cubicBezTo>
                  <a:pt x="25019" y="37122"/>
                  <a:pt x="29044" y="25273"/>
                  <a:pt x="32981" y="20066"/>
                </a:cubicBezTo>
                <a:cubicBezTo>
                  <a:pt x="36854" y="14986"/>
                  <a:pt x="35851" y="7722"/>
                  <a:pt x="30784" y="3874"/>
                </a:cubicBezTo>
                <a:cubicBezTo>
                  <a:pt x="25692" y="0"/>
                  <a:pt x="18440" y="1003"/>
                  <a:pt x="14580" y="6084"/>
                </a:cubicBezTo>
                <a:cubicBezTo>
                  <a:pt x="8890" y="13576"/>
                  <a:pt x="2375" y="30417"/>
                  <a:pt x="1054" y="45835"/>
                </a:cubicBezTo>
                <a:cubicBezTo>
                  <a:pt x="0" y="58128"/>
                  <a:pt x="2515" y="69379"/>
                  <a:pt x="8560" y="76174"/>
                </a:cubicBezTo>
                <a:cubicBezTo>
                  <a:pt x="12802" y="80949"/>
                  <a:pt x="20117" y="81381"/>
                  <a:pt x="24879" y="77139"/>
                </a:cubicBezTo>
                <a:cubicBezTo>
                  <a:pt x="29654" y="72897"/>
                  <a:pt x="30085" y="65582"/>
                  <a:pt x="25844" y="6082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9" name="Freeform 3729"/>
          <p:cNvSpPr/>
          <p:nvPr/>
        </p:nvSpPr>
        <p:spPr>
          <a:xfrm rot="0" flipH="0" flipV="0">
            <a:off x="4262086" y="8086376"/>
            <a:ext cx="67931" cy="108381"/>
          </a:xfrm>
          <a:custGeom>
            <a:pathLst>
              <a:path w="67931" h="108381">
                <a:moveTo>
                  <a:pt x="30441" y="90119"/>
                </a:moveTo>
                <a:cubicBezTo>
                  <a:pt x="31990" y="93294"/>
                  <a:pt x="32066" y="97154"/>
                  <a:pt x="30302" y="100532"/>
                </a:cubicBezTo>
                <a:cubicBezTo>
                  <a:pt x="27355" y="106184"/>
                  <a:pt x="20370" y="108381"/>
                  <a:pt x="14719" y="105435"/>
                </a:cubicBezTo>
                <a:cubicBezTo>
                  <a:pt x="13246" y="104673"/>
                  <a:pt x="10934" y="103136"/>
                  <a:pt x="9347" y="99783"/>
                </a:cubicBezTo>
                <a:cubicBezTo>
                  <a:pt x="8293" y="97573"/>
                  <a:pt x="6591" y="88494"/>
                  <a:pt x="6070" y="85878"/>
                </a:cubicBezTo>
                <a:cubicBezTo>
                  <a:pt x="0" y="55169"/>
                  <a:pt x="22136" y="16574"/>
                  <a:pt x="49567" y="2858"/>
                </a:cubicBezTo>
                <a:cubicBezTo>
                  <a:pt x="55269" y="0"/>
                  <a:pt x="62229" y="2324"/>
                  <a:pt x="65086" y="8027"/>
                </a:cubicBezTo>
                <a:cubicBezTo>
                  <a:pt x="67931" y="13729"/>
                  <a:pt x="65619" y="20689"/>
                  <a:pt x="59904" y="23533"/>
                </a:cubicBezTo>
                <a:cubicBezTo>
                  <a:pt x="40677" y="33160"/>
                  <a:pt x="24498" y="59855"/>
                  <a:pt x="28752" y="81395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/>
          <p:cNvSpPr/>
          <p:nvPr/>
        </p:nvSpPr>
        <p:spPr>
          <a:xfrm rot="0" flipH="0" flipV="0">
            <a:off x="4268401" y="8079675"/>
            <a:ext cx="129119" cy="116865"/>
          </a:xfrm>
          <a:custGeom>
            <a:pathLst>
              <a:path w="129119" h="116865">
                <a:moveTo>
                  <a:pt x="21335" y="95034"/>
                </a:moveTo>
                <a:lnTo>
                  <a:pt x="21373" y="95059"/>
                </a:lnTo>
                <a:close/>
                <a:moveTo>
                  <a:pt x="25284" y="102323"/>
                </a:moveTo>
                <a:cubicBezTo>
                  <a:pt x="25653" y="105244"/>
                  <a:pt x="24916" y="108318"/>
                  <a:pt x="22985" y="110832"/>
                </a:cubicBezTo>
                <a:cubicBezTo>
                  <a:pt x="19113" y="115900"/>
                  <a:pt x="11849" y="116865"/>
                  <a:pt x="6781" y="112991"/>
                </a:cubicBezTo>
                <a:cubicBezTo>
                  <a:pt x="3708" y="110642"/>
                  <a:pt x="0" y="104724"/>
                  <a:pt x="2971" y="95986"/>
                </a:cubicBezTo>
                <a:cubicBezTo>
                  <a:pt x="6108" y="86741"/>
                  <a:pt x="19265" y="67183"/>
                  <a:pt x="21944" y="63843"/>
                </a:cubicBezTo>
                <a:cubicBezTo>
                  <a:pt x="43966" y="36297"/>
                  <a:pt x="78878" y="9182"/>
                  <a:pt x="113943" y="1385"/>
                </a:cubicBezTo>
                <a:cubicBezTo>
                  <a:pt x="120166" y="0"/>
                  <a:pt x="126351" y="3937"/>
                  <a:pt x="127735" y="10160"/>
                </a:cubicBezTo>
                <a:cubicBezTo>
                  <a:pt x="129119" y="16396"/>
                  <a:pt x="125182" y="22581"/>
                  <a:pt x="118959" y="23965"/>
                </a:cubicBezTo>
                <a:cubicBezTo>
                  <a:pt x="88746" y="30684"/>
                  <a:pt x="58990" y="54547"/>
                  <a:pt x="40004" y="78296"/>
                </a:cubicBezTo>
                <a:cubicBezTo>
                  <a:pt x="37997" y="80785"/>
                  <a:pt x="28320" y="94730"/>
                  <a:pt x="25284" y="10232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1" name="Freeform 3731"/>
          <p:cNvSpPr/>
          <p:nvPr/>
        </p:nvSpPr>
        <p:spPr>
          <a:xfrm rot="0" flipH="0" flipV="0">
            <a:off x="4267109" y="8072747"/>
            <a:ext cx="194614" cy="91426"/>
          </a:xfrm>
          <a:custGeom>
            <a:pathLst>
              <a:path w="194614" h="91426">
                <a:moveTo>
                  <a:pt x="6070" y="69684"/>
                </a:moveTo>
                <a:cubicBezTo>
                  <a:pt x="5220" y="70166"/>
                  <a:pt x="4292" y="70839"/>
                  <a:pt x="3391" y="71843"/>
                </a:cubicBezTo>
                <a:cubicBezTo>
                  <a:pt x="4191" y="70979"/>
                  <a:pt x="5093" y="70255"/>
                  <a:pt x="6070" y="69684"/>
                </a:cubicBezTo>
                <a:moveTo>
                  <a:pt x="23443" y="79082"/>
                </a:moveTo>
                <a:cubicBezTo>
                  <a:pt x="23595" y="81863"/>
                  <a:pt x="22732" y="84720"/>
                  <a:pt x="20801" y="87032"/>
                </a:cubicBezTo>
                <a:cubicBezTo>
                  <a:pt x="17207" y="91388"/>
                  <a:pt x="13397" y="91426"/>
                  <a:pt x="11556" y="91401"/>
                </a:cubicBezTo>
                <a:cubicBezTo>
                  <a:pt x="7073" y="91362"/>
                  <a:pt x="2756" y="89521"/>
                  <a:pt x="686" y="83615"/>
                </a:cubicBezTo>
                <a:cubicBezTo>
                  <a:pt x="356" y="82663"/>
                  <a:pt x="0" y="81329"/>
                  <a:pt x="0" y="79602"/>
                </a:cubicBezTo>
                <a:cubicBezTo>
                  <a:pt x="0" y="78307"/>
                  <a:pt x="762" y="74573"/>
                  <a:pt x="1118" y="72985"/>
                </a:cubicBezTo>
                <a:cubicBezTo>
                  <a:pt x="3086" y="64541"/>
                  <a:pt x="6450" y="58407"/>
                  <a:pt x="12000" y="51866"/>
                </a:cubicBezTo>
                <a:cubicBezTo>
                  <a:pt x="24154" y="37490"/>
                  <a:pt x="40017" y="26568"/>
                  <a:pt x="57200" y="19215"/>
                </a:cubicBezTo>
                <a:cubicBezTo>
                  <a:pt x="102031" y="0"/>
                  <a:pt x="167753" y="3645"/>
                  <a:pt x="189280" y="57454"/>
                </a:cubicBezTo>
                <a:cubicBezTo>
                  <a:pt x="194614" y="70788"/>
                  <a:pt x="179107" y="73887"/>
                  <a:pt x="177786" y="73773"/>
                </a:cubicBezTo>
                <a:cubicBezTo>
                  <a:pt x="176872" y="73697"/>
                  <a:pt x="172363" y="73570"/>
                  <a:pt x="168934" y="68516"/>
                </a:cubicBezTo>
                <a:cubicBezTo>
                  <a:pt x="168172" y="67373"/>
                  <a:pt x="164959" y="61010"/>
                  <a:pt x="163397" y="59321"/>
                </a:cubicBezTo>
                <a:cubicBezTo>
                  <a:pt x="157949" y="53378"/>
                  <a:pt x="149503" y="50444"/>
                  <a:pt x="141617" y="49047"/>
                </a:cubicBezTo>
                <a:cubicBezTo>
                  <a:pt x="110222" y="43510"/>
                  <a:pt x="92785" y="55905"/>
                  <a:pt x="65455" y="70699"/>
                </a:cubicBezTo>
                <a:cubicBezTo>
                  <a:pt x="59841" y="73735"/>
                  <a:pt x="52831" y="71652"/>
                  <a:pt x="49783" y="66040"/>
                </a:cubicBezTo>
                <a:cubicBezTo>
                  <a:pt x="46735" y="60426"/>
                  <a:pt x="48830" y="53416"/>
                  <a:pt x="54444" y="50368"/>
                </a:cubicBezTo>
                <a:cubicBezTo>
                  <a:pt x="65848" y="44196"/>
                  <a:pt x="75869" y="38569"/>
                  <a:pt x="85698" y="34175"/>
                </a:cubicBezTo>
                <a:cubicBezTo>
                  <a:pt x="78891" y="35725"/>
                  <a:pt x="72338" y="37884"/>
                  <a:pt x="66306" y="40462"/>
                </a:cubicBezTo>
                <a:cubicBezTo>
                  <a:pt x="52399" y="46418"/>
                  <a:pt x="39496" y="55168"/>
                  <a:pt x="29641" y="66802"/>
                </a:cubicBezTo>
                <a:cubicBezTo>
                  <a:pt x="26644" y="70344"/>
                  <a:pt x="24713" y="73621"/>
                  <a:pt x="23659" y="7818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2" name="Freeform 3732"/>
          <p:cNvSpPr/>
          <p:nvPr/>
        </p:nvSpPr>
        <p:spPr>
          <a:xfrm rot="0" flipH="0" flipV="0">
            <a:off x="4269240" y="8062939"/>
            <a:ext cx="228739" cy="181673"/>
          </a:xfrm>
          <a:custGeom>
            <a:pathLst>
              <a:path w="228739" h="181673">
                <a:moveTo>
                  <a:pt x="25222" y="72504"/>
                </a:moveTo>
                <a:cubicBezTo>
                  <a:pt x="26301" y="75056"/>
                  <a:pt x="26479" y="78003"/>
                  <a:pt x="25488" y="80822"/>
                </a:cubicBezTo>
                <a:cubicBezTo>
                  <a:pt x="23368" y="86842"/>
                  <a:pt x="16777" y="90017"/>
                  <a:pt x="10745" y="87909"/>
                </a:cubicBezTo>
                <a:cubicBezTo>
                  <a:pt x="6630" y="86474"/>
                  <a:pt x="4064" y="83933"/>
                  <a:pt x="2451" y="80911"/>
                </a:cubicBezTo>
                <a:cubicBezTo>
                  <a:pt x="712" y="77660"/>
                  <a:pt x="0" y="73253"/>
                  <a:pt x="1639" y="67971"/>
                </a:cubicBezTo>
                <a:cubicBezTo>
                  <a:pt x="2972" y="63665"/>
                  <a:pt x="6490" y="57823"/>
                  <a:pt x="11367" y="51740"/>
                </a:cubicBezTo>
                <a:cubicBezTo>
                  <a:pt x="20790" y="39980"/>
                  <a:pt x="35280" y="26531"/>
                  <a:pt x="41160" y="22035"/>
                </a:cubicBezTo>
                <a:cubicBezTo>
                  <a:pt x="67335" y="2019"/>
                  <a:pt x="113144" y="0"/>
                  <a:pt x="143814" y="7989"/>
                </a:cubicBezTo>
                <a:cubicBezTo>
                  <a:pt x="173278" y="15672"/>
                  <a:pt x="188188" y="34278"/>
                  <a:pt x="197840" y="56744"/>
                </a:cubicBezTo>
                <a:cubicBezTo>
                  <a:pt x="203555" y="70028"/>
                  <a:pt x="207301" y="84734"/>
                  <a:pt x="211569" y="98932"/>
                </a:cubicBezTo>
                <a:cubicBezTo>
                  <a:pt x="213931" y="106832"/>
                  <a:pt x="217639" y="113652"/>
                  <a:pt x="219100" y="121919"/>
                </a:cubicBezTo>
                <a:cubicBezTo>
                  <a:pt x="220357" y="129082"/>
                  <a:pt x="220751" y="137350"/>
                  <a:pt x="221640" y="145465"/>
                </a:cubicBezTo>
                <a:cubicBezTo>
                  <a:pt x="222338" y="151840"/>
                  <a:pt x="223227" y="158127"/>
                  <a:pt x="225831" y="163194"/>
                </a:cubicBezTo>
                <a:cubicBezTo>
                  <a:pt x="228739" y="168871"/>
                  <a:pt x="226491" y="175843"/>
                  <a:pt x="220814" y="178764"/>
                </a:cubicBezTo>
                <a:cubicBezTo>
                  <a:pt x="215137" y="181673"/>
                  <a:pt x="208165" y="179425"/>
                  <a:pt x="205257" y="173748"/>
                </a:cubicBezTo>
                <a:cubicBezTo>
                  <a:pt x="198373" y="160324"/>
                  <a:pt x="198958" y="140830"/>
                  <a:pt x="196329" y="125932"/>
                </a:cubicBezTo>
                <a:cubicBezTo>
                  <a:pt x="195033" y="118592"/>
                  <a:pt x="191528" y="112597"/>
                  <a:pt x="189420" y="105574"/>
                </a:cubicBezTo>
                <a:cubicBezTo>
                  <a:pt x="185407" y="92214"/>
                  <a:pt x="181965" y="78358"/>
                  <a:pt x="176593" y="65875"/>
                </a:cubicBezTo>
                <a:cubicBezTo>
                  <a:pt x="169633" y="49683"/>
                  <a:pt x="159219" y="35916"/>
                  <a:pt x="137972" y="30366"/>
                </a:cubicBezTo>
                <a:cubicBezTo>
                  <a:pt x="113309" y="23927"/>
                  <a:pt x="76275" y="24295"/>
                  <a:pt x="55206" y="40399"/>
                </a:cubicBezTo>
                <a:cubicBezTo>
                  <a:pt x="50837" y="43752"/>
                  <a:pt x="40982" y="52870"/>
                  <a:pt x="33083" y="61837"/>
                </a:cubicBezTo>
                <a:cubicBezTo>
                  <a:pt x="30213" y="65100"/>
                  <a:pt x="27038" y="69749"/>
                  <a:pt x="25222" y="725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3" name="Freeform 3733"/>
          <p:cNvSpPr/>
          <p:nvPr/>
        </p:nvSpPr>
        <p:spPr>
          <a:xfrm rot="0" flipH="0" flipV="0">
            <a:off x="4180696" y="8259850"/>
            <a:ext cx="65125" cy="31927"/>
          </a:xfrm>
          <a:custGeom>
            <a:pathLst>
              <a:path w="65125" h="31927">
                <a:moveTo>
                  <a:pt x="22771" y="25184"/>
                </a:moveTo>
                <a:cubicBezTo>
                  <a:pt x="23850" y="23572"/>
                  <a:pt x="25399" y="23394"/>
                  <a:pt x="27012" y="23521"/>
                </a:cubicBezTo>
                <a:cubicBezTo>
                  <a:pt x="28778" y="23635"/>
                  <a:pt x="30581" y="24054"/>
                  <a:pt x="32435" y="24549"/>
                </a:cubicBezTo>
                <a:cubicBezTo>
                  <a:pt x="38341" y="26161"/>
                  <a:pt x="44424" y="28574"/>
                  <a:pt x="49949" y="29806"/>
                </a:cubicBezTo>
                <a:cubicBezTo>
                  <a:pt x="56172" y="31191"/>
                  <a:pt x="62356" y="27254"/>
                  <a:pt x="63741" y="21019"/>
                </a:cubicBezTo>
                <a:cubicBezTo>
                  <a:pt x="65125" y="14796"/>
                  <a:pt x="61188" y="8611"/>
                  <a:pt x="54965" y="7227"/>
                </a:cubicBezTo>
                <a:cubicBezTo>
                  <a:pt x="46304" y="5309"/>
                  <a:pt x="36258" y="750"/>
                  <a:pt x="27533" y="381"/>
                </a:cubicBezTo>
                <a:cubicBezTo>
                  <a:pt x="18199" y="0"/>
                  <a:pt x="9818" y="2921"/>
                  <a:pt x="3531" y="12358"/>
                </a:cubicBezTo>
                <a:cubicBezTo>
                  <a:pt x="0" y="17666"/>
                  <a:pt x="1423" y="24854"/>
                  <a:pt x="6744" y="28384"/>
                </a:cubicBezTo>
                <a:cubicBezTo>
                  <a:pt x="12053" y="31927"/>
                  <a:pt x="19241" y="30492"/>
                  <a:pt x="22771" y="2518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4" name="Freeform 3734"/>
          <p:cNvSpPr/>
          <p:nvPr/>
        </p:nvSpPr>
        <p:spPr>
          <a:xfrm rot="0" flipH="0" flipV="0">
            <a:off x="4360452" y="8065488"/>
            <a:ext cx="356818" cy="372363"/>
          </a:xfrm>
          <a:custGeom>
            <a:pathLst>
              <a:path w="356818" h="372363">
                <a:moveTo>
                  <a:pt x="161531" y="199999"/>
                </a:moveTo>
                <a:cubicBezTo>
                  <a:pt x="166839" y="226516"/>
                  <a:pt x="172999" y="253466"/>
                  <a:pt x="180885" y="271220"/>
                </a:cubicBezTo>
                <a:cubicBezTo>
                  <a:pt x="188023" y="287247"/>
                  <a:pt x="201053" y="311670"/>
                  <a:pt x="215417" y="321931"/>
                </a:cubicBezTo>
                <a:cubicBezTo>
                  <a:pt x="249618" y="346353"/>
                  <a:pt x="297840" y="326554"/>
                  <a:pt x="320026" y="294867"/>
                </a:cubicBezTo>
                <a:cubicBezTo>
                  <a:pt x="322795" y="290905"/>
                  <a:pt x="328332" y="277164"/>
                  <a:pt x="331190" y="264667"/>
                </a:cubicBezTo>
                <a:cubicBezTo>
                  <a:pt x="323913" y="270915"/>
                  <a:pt x="316153" y="276821"/>
                  <a:pt x="308558" y="281494"/>
                </a:cubicBezTo>
                <a:cubicBezTo>
                  <a:pt x="265582" y="307949"/>
                  <a:pt x="219646" y="300278"/>
                  <a:pt x="189445" y="259333"/>
                </a:cubicBezTo>
                <a:cubicBezTo>
                  <a:pt x="176682" y="242023"/>
                  <a:pt x="168261" y="221246"/>
                  <a:pt x="161531" y="199999"/>
                </a:cubicBezTo>
                <a:moveTo>
                  <a:pt x="21171" y="25133"/>
                </a:moveTo>
                <a:cubicBezTo>
                  <a:pt x="17844" y="28334"/>
                  <a:pt x="12738" y="29337"/>
                  <a:pt x="8306" y="27267"/>
                </a:cubicBezTo>
                <a:cubicBezTo>
                  <a:pt x="2515" y="24574"/>
                  <a:pt x="0" y="17704"/>
                  <a:pt x="2693" y="11912"/>
                </a:cubicBezTo>
                <a:cubicBezTo>
                  <a:pt x="4483" y="8077"/>
                  <a:pt x="9462" y="3594"/>
                  <a:pt x="18123" y="2032"/>
                </a:cubicBezTo>
                <a:cubicBezTo>
                  <a:pt x="29363" y="0"/>
                  <a:pt x="50089" y="1384"/>
                  <a:pt x="63411" y="3454"/>
                </a:cubicBezTo>
                <a:cubicBezTo>
                  <a:pt x="70333" y="4534"/>
                  <a:pt x="75540" y="6007"/>
                  <a:pt x="77559" y="7023"/>
                </a:cubicBezTo>
                <a:cubicBezTo>
                  <a:pt x="88735" y="12611"/>
                  <a:pt x="96508" y="21793"/>
                  <a:pt x="104851" y="30658"/>
                </a:cubicBezTo>
                <a:cubicBezTo>
                  <a:pt x="127965" y="55232"/>
                  <a:pt x="160147" y="110312"/>
                  <a:pt x="169366" y="142710"/>
                </a:cubicBezTo>
                <a:cubicBezTo>
                  <a:pt x="178980" y="176454"/>
                  <a:pt x="186575" y="216458"/>
                  <a:pt x="208063" y="245604"/>
                </a:cubicBezTo>
                <a:cubicBezTo>
                  <a:pt x="230453" y="275970"/>
                  <a:pt x="264566" y="281418"/>
                  <a:pt x="296443" y="261809"/>
                </a:cubicBezTo>
                <a:cubicBezTo>
                  <a:pt x="307847" y="254774"/>
                  <a:pt x="319671" y="244525"/>
                  <a:pt x="329145" y="235050"/>
                </a:cubicBezTo>
                <a:cubicBezTo>
                  <a:pt x="332447" y="231749"/>
                  <a:pt x="339026" y="228307"/>
                  <a:pt x="345338" y="231469"/>
                </a:cubicBezTo>
                <a:cubicBezTo>
                  <a:pt x="352170" y="234885"/>
                  <a:pt x="356818" y="243928"/>
                  <a:pt x="355866" y="256704"/>
                </a:cubicBezTo>
                <a:cubicBezTo>
                  <a:pt x="354494" y="274675"/>
                  <a:pt x="343521" y="301624"/>
                  <a:pt x="338975" y="308126"/>
                </a:cubicBezTo>
                <a:cubicBezTo>
                  <a:pt x="310197" y="349224"/>
                  <a:pt x="247141" y="372363"/>
                  <a:pt x="202615" y="341197"/>
                </a:cubicBezTo>
                <a:cubicBezTo>
                  <a:pt x="200380" y="344728"/>
                  <a:pt x="197154" y="345718"/>
                  <a:pt x="194741" y="346074"/>
                </a:cubicBezTo>
                <a:cubicBezTo>
                  <a:pt x="192061" y="346493"/>
                  <a:pt x="186715" y="346671"/>
                  <a:pt x="183032" y="340562"/>
                </a:cubicBezTo>
                <a:cubicBezTo>
                  <a:pt x="182790" y="340156"/>
                  <a:pt x="181457" y="336435"/>
                  <a:pt x="180873" y="334809"/>
                </a:cubicBezTo>
                <a:cubicBezTo>
                  <a:pt x="177609" y="331596"/>
                  <a:pt x="174307" y="328700"/>
                  <a:pt x="170306" y="326033"/>
                </a:cubicBezTo>
                <a:cubicBezTo>
                  <a:pt x="162394" y="320763"/>
                  <a:pt x="156350" y="312178"/>
                  <a:pt x="151930" y="302157"/>
                </a:cubicBezTo>
                <a:cubicBezTo>
                  <a:pt x="146457" y="289762"/>
                  <a:pt x="143383" y="275119"/>
                  <a:pt x="140653" y="264603"/>
                </a:cubicBezTo>
                <a:cubicBezTo>
                  <a:pt x="129477" y="221423"/>
                  <a:pt x="123812" y="179222"/>
                  <a:pt x="116294" y="135026"/>
                </a:cubicBezTo>
                <a:cubicBezTo>
                  <a:pt x="115227" y="128689"/>
                  <a:pt x="110135" y="114300"/>
                  <a:pt x="108826" y="102946"/>
                </a:cubicBezTo>
                <a:cubicBezTo>
                  <a:pt x="107950" y="95517"/>
                  <a:pt x="108750" y="88989"/>
                  <a:pt x="110960" y="84569"/>
                </a:cubicBezTo>
                <a:cubicBezTo>
                  <a:pt x="111735" y="83032"/>
                  <a:pt x="112675" y="81826"/>
                  <a:pt x="113716" y="80912"/>
                </a:cubicBezTo>
                <a:cubicBezTo>
                  <a:pt x="105017" y="67234"/>
                  <a:pt x="95923" y="54915"/>
                  <a:pt x="88011" y="46507"/>
                </a:cubicBezTo>
                <a:cubicBezTo>
                  <a:pt x="81598" y="39687"/>
                  <a:pt x="76010" y="32207"/>
                  <a:pt x="67501" y="27851"/>
                </a:cubicBezTo>
                <a:cubicBezTo>
                  <a:pt x="67094" y="27775"/>
                  <a:pt x="49797" y="24676"/>
                  <a:pt x="38126" y="24219"/>
                </a:cubicBezTo>
                <a:cubicBezTo>
                  <a:pt x="31890" y="23978"/>
                  <a:pt x="23622" y="24854"/>
                  <a:pt x="21171" y="2513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5" name="Freeform 3735"/>
          <p:cNvSpPr/>
          <p:nvPr/>
        </p:nvSpPr>
        <p:spPr>
          <a:xfrm rot="0" flipH="0" flipV="0">
            <a:off x="4498620" y="8228664"/>
            <a:ext cx="211556" cy="190537"/>
          </a:xfrm>
          <a:custGeom>
            <a:pathLst>
              <a:path w="211556" h="190537">
                <a:moveTo>
                  <a:pt x="174523" y="101904"/>
                </a:moveTo>
                <a:cubicBezTo>
                  <a:pt x="175183" y="101193"/>
                  <a:pt x="175843" y="100508"/>
                  <a:pt x="176516" y="99834"/>
                </a:cubicBezTo>
                <a:cubicBezTo>
                  <a:pt x="179984" y="96431"/>
                  <a:pt x="183768" y="93650"/>
                  <a:pt x="187756" y="92062"/>
                </a:cubicBezTo>
                <a:cubicBezTo>
                  <a:pt x="196024" y="88747"/>
                  <a:pt x="201319" y="90386"/>
                  <a:pt x="204355" y="92164"/>
                </a:cubicBezTo>
                <a:cubicBezTo>
                  <a:pt x="208139" y="94412"/>
                  <a:pt x="210641" y="98006"/>
                  <a:pt x="211251" y="102983"/>
                </a:cubicBezTo>
                <a:cubicBezTo>
                  <a:pt x="211556" y="105371"/>
                  <a:pt x="211314" y="108368"/>
                  <a:pt x="210463" y="111543"/>
                </a:cubicBezTo>
                <a:cubicBezTo>
                  <a:pt x="209206" y="116140"/>
                  <a:pt x="206565" y="121423"/>
                  <a:pt x="204799" y="124382"/>
                </a:cubicBezTo>
                <a:cubicBezTo>
                  <a:pt x="173508" y="176516"/>
                  <a:pt x="103150" y="190537"/>
                  <a:pt x="58839" y="146519"/>
                </a:cubicBezTo>
                <a:cubicBezTo>
                  <a:pt x="36500" y="124344"/>
                  <a:pt x="24295" y="88011"/>
                  <a:pt x="14148" y="59004"/>
                </a:cubicBezTo>
                <a:cubicBezTo>
                  <a:pt x="11455" y="51320"/>
                  <a:pt x="4267" y="29299"/>
                  <a:pt x="1499" y="19354"/>
                </a:cubicBezTo>
                <a:cubicBezTo>
                  <a:pt x="381" y="15329"/>
                  <a:pt x="0" y="12471"/>
                  <a:pt x="0" y="11569"/>
                </a:cubicBezTo>
                <a:cubicBezTo>
                  <a:pt x="0" y="5181"/>
                  <a:pt x="5169" y="0"/>
                  <a:pt x="11557" y="0"/>
                </a:cubicBezTo>
                <a:cubicBezTo>
                  <a:pt x="17526" y="0"/>
                  <a:pt x="22428" y="4534"/>
                  <a:pt x="23051" y="10337"/>
                </a:cubicBezTo>
                <a:lnTo>
                  <a:pt x="23101" y="10566"/>
                </a:lnTo>
                <a:cubicBezTo>
                  <a:pt x="24740" y="17551"/>
                  <a:pt x="33084" y="43116"/>
                  <a:pt x="35967" y="51358"/>
                </a:cubicBezTo>
                <a:cubicBezTo>
                  <a:pt x="39903" y="62623"/>
                  <a:pt x="44044" y="75209"/>
                  <a:pt x="49086" y="87452"/>
                </a:cubicBezTo>
                <a:cubicBezTo>
                  <a:pt x="50419" y="87896"/>
                  <a:pt x="51778" y="88595"/>
                  <a:pt x="53137" y="89547"/>
                </a:cubicBezTo>
                <a:cubicBezTo>
                  <a:pt x="57315" y="92481"/>
                  <a:pt x="63119" y="102246"/>
                  <a:pt x="64249" y="103821"/>
                </a:cubicBezTo>
                <a:cubicBezTo>
                  <a:pt x="69774" y="111429"/>
                  <a:pt x="78283" y="115886"/>
                  <a:pt x="86259" y="120484"/>
                </a:cubicBezTo>
                <a:cubicBezTo>
                  <a:pt x="114643" y="136867"/>
                  <a:pt x="148793" y="133146"/>
                  <a:pt x="169291" y="105802"/>
                </a:cubicBezTo>
                <a:cubicBezTo>
                  <a:pt x="170675" y="103961"/>
                  <a:pt x="172517" y="102640"/>
                  <a:pt x="174523" y="1019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6" name="Freeform 3736"/>
          <p:cNvSpPr/>
          <p:nvPr/>
        </p:nvSpPr>
        <p:spPr>
          <a:xfrm rot="0" flipH="0" flipV="0">
            <a:off x="4661912" y="8305956"/>
            <a:ext cx="148399" cy="224307"/>
          </a:xfrm>
          <a:custGeom>
            <a:pathLst>
              <a:path w="148399" h="224307">
                <a:moveTo>
                  <a:pt x="21463" y="67513"/>
                </a:moveTo>
                <a:cubicBezTo>
                  <a:pt x="21729" y="65659"/>
                  <a:pt x="22009" y="63780"/>
                  <a:pt x="22326" y="61913"/>
                </a:cubicBezTo>
                <a:cubicBezTo>
                  <a:pt x="23406" y="55690"/>
                  <a:pt x="27647" y="27331"/>
                  <a:pt x="31699" y="15012"/>
                </a:cubicBezTo>
                <a:cubicBezTo>
                  <a:pt x="34074" y="7785"/>
                  <a:pt x="38138" y="3975"/>
                  <a:pt x="40373" y="2858"/>
                </a:cubicBezTo>
                <a:cubicBezTo>
                  <a:pt x="46075" y="0"/>
                  <a:pt x="53022" y="2324"/>
                  <a:pt x="55880" y="8027"/>
                </a:cubicBezTo>
                <a:cubicBezTo>
                  <a:pt x="58026" y="12319"/>
                  <a:pt x="57251" y="17298"/>
                  <a:pt x="54317" y="20727"/>
                </a:cubicBezTo>
                <a:cubicBezTo>
                  <a:pt x="53390" y="25159"/>
                  <a:pt x="46126" y="59970"/>
                  <a:pt x="45123" y="65837"/>
                </a:cubicBezTo>
                <a:cubicBezTo>
                  <a:pt x="39065" y="101002"/>
                  <a:pt x="44615" y="138620"/>
                  <a:pt x="81267" y="150202"/>
                </a:cubicBezTo>
                <a:cubicBezTo>
                  <a:pt x="92138" y="153631"/>
                  <a:pt x="104013" y="154723"/>
                  <a:pt x="114541" y="149466"/>
                </a:cubicBezTo>
                <a:cubicBezTo>
                  <a:pt x="116954" y="148259"/>
                  <a:pt x="119113" y="146583"/>
                  <a:pt x="121132" y="144741"/>
                </a:cubicBezTo>
                <a:cubicBezTo>
                  <a:pt x="122745" y="141465"/>
                  <a:pt x="124701" y="138467"/>
                  <a:pt x="127165" y="135991"/>
                </a:cubicBezTo>
                <a:cubicBezTo>
                  <a:pt x="131114" y="132054"/>
                  <a:pt x="134861" y="132410"/>
                  <a:pt x="136309" y="132511"/>
                </a:cubicBezTo>
                <a:cubicBezTo>
                  <a:pt x="139611" y="132740"/>
                  <a:pt x="142201" y="134137"/>
                  <a:pt x="144221" y="136435"/>
                </a:cubicBezTo>
                <a:cubicBezTo>
                  <a:pt x="145389" y="137756"/>
                  <a:pt x="148399" y="141515"/>
                  <a:pt x="146596" y="147573"/>
                </a:cubicBezTo>
                <a:cubicBezTo>
                  <a:pt x="146024" y="149491"/>
                  <a:pt x="141427" y="157276"/>
                  <a:pt x="140677" y="158025"/>
                </a:cubicBezTo>
                <a:lnTo>
                  <a:pt x="140385" y="158318"/>
                </a:lnTo>
                <a:cubicBezTo>
                  <a:pt x="140208" y="158800"/>
                  <a:pt x="140030" y="159308"/>
                  <a:pt x="139826" y="159791"/>
                </a:cubicBezTo>
                <a:cubicBezTo>
                  <a:pt x="138442" y="163270"/>
                  <a:pt x="136994" y="166699"/>
                  <a:pt x="135115" y="169608"/>
                </a:cubicBezTo>
                <a:cubicBezTo>
                  <a:pt x="123558" y="187591"/>
                  <a:pt x="103466" y="211543"/>
                  <a:pt x="81800" y="216547"/>
                </a:cubicBezTo>
                <a:cubicBezTo>
                  <a:pt x="48196" y="224307"/>
                  <a:pt x="26009" y="206489"/>
                  <a:pt x="13653" y="180022"/>
                </a:cubicBezTo>
                <a:cubicBezTo>
                  <a:pt x="2604" y="156387"/>
                  <a:pt x="0" y="125577"/>
                  <a:pt x="3874" y="103771"/>
                </a:cubicBezTo>
                <a:cubicBezTo>
                  <a:pt x="4560" y="99936"/>
                  <a:pt x="4509" y="93636"/>
                  <a:pt x="5042" y="87947"/>
                </a:cubicBezTo>
                <a:cubicBezTo>
                  <a:pt x="5576" y="82308"/>
                  <a:pt x="6719" y="77114"/>
                  <a:pt x="8471" y="73621"/>
                </a:cubicBezTo>
                <a:cubicBezTo>
                  <a:pt x="11710" y="67120"/>
                  <a:pt x="17019" y="67056"/>
                  <a:pt x="19609" y="67234"/>
                </a:cubicBezTo>
                <a:cubicBezTo>
                  <a:pt x="19978" y="67247"/>
                  <a:pt x="20651" y="67323"/>
                  <a:pt x="21463" y="6751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7" name="Freeform 3737"/>
          <p:cNvSpPr/>
          <p:nvPr/>
        </p:nvSpPr>
        <p:spPr>
          <a:xfrm rot="0" flipH="0" flipV="0">
            <a:off x="4737722" y="8442076"/>
            <a:ext cx="96672" cy="127621"/>
          </a:xfrm>
          <a:custGeom>
            <a:pathLst>
              <a:path w="96672" h="127621">
                <a:moveTo>
                  <a:pt x="44996" y="21259"/>
                </a:moveTo>
                <a:lnTo>
                  <a:pt x="46316" y="16802"/>
                </a:lnTo>
                <a:cubicBezTo>
                  <a:pt x="46977" y="14656"/>
                  <a:pt x="48920" y="10058"/>
                  <a:pt x="50215" y="7937"/>
                </a:cubicBezTo>
                <a:cubicBezTo>
                  <a:pt x="51676" y="5537"/>
                  <a:pt x="53365" y="4191"/>
                  <a:pt x="54343" y="3543"/>
                </a:cubicBezTo>
                <a:cubicBezTo>
                  <a:pt x="59804" y="0"/>
                  <a:pt x="64439" y="1346"/>
                  <a:pt x="67995" y="4140"/>
                </a:cubicBezTo>
                <a:cubicBezTo>
                  <a:pt x="69468" y="5296"/>
                  <a:pt x="72516" y="7848"/>
                  <a:pt x="72516" y="13741"/>
                </a:cubicBezTo>
                <a:cubicBezTo>
                  <a:pt x="72516" y="26643"/>
                  <a:pt x="69405" y="39445"/>
                  <a:pt x="68338" y="51065"/>
                </a:cubicBezTo>
                <a:cubicBezTo>
                  <a:pt x="67792" y="57072"/>
                  <a:pt x="67652" y="62686"/>
                  <a:pt x="70319" y="67487"/>
                </a:cubicBezTo>
                <a:cubicBezTo>
                  <a:pt x="72974" y="72287"/>
                  <a:pt x="78384" y="75805"/>
                  <a:pt x="87350" y="78802"/>
                </a:cubicBezTo>
                <a:cubicBezTo>
                  <a:pt x="93408" y="80809"/>
                  <a:pt x="96672" y="87375"/>
                  <a:pt x="94665" y="93420"/>
                </a:cubicBezTo>
                <a:cubicBezTo>
                  <a:pt x="92646" y="99478"/>
                  <a:pt x="86080" y="102754"/>
                  <a:pt x="80035" y="100735"/>
                </a:cubicBezTo>
                <a:cubicBezTo>
                  <a:pt x="65239" y="95795"/>
                  <a:pt x="56629" y="88861"/>
                  <a:pt x="51549" y="81088"/>
                </a:cubicBezTo>
                <a:cubicBezTo>
                  <a:pt x="48691" y="89305"/>
                  <a:pt x="45707" y="97497"/>
                  <a:pt x="42685" y="105802"/>
                </a:cubicBezTo>
                <a:cubicBezTo>
                  <a:pt x="42075" y="107491"/>
                  <a:pt x="40742" y="109917"/>
                  <a:pt x="39307" y="111467"/>
                </a:cubicBezTo>
                <a:cubicBezTo>
                  <a:pt x="37465" y="113473"/>
                  <a:pt x="35294" y="114642"/>
                  <a:pt x="33312" y="115188"/>
                </a:cubicBezTo>
                <a:cubicBezTo>
                  <a:pt x="31979" y="115569"/>
                  <a:pt x="30620" y="115734"/>
                  <a:pt x="29287" y="115670"/>
                </a:cubicBezTo>
                <a:cubicBezTo>
                  <a:pt x="29147" y="116089"/>
                  <a:pt x="28995" y="116509"/>
                  <a:pt x="28817" y="116928"/>
                </a:cubicBezTo>
                <a:cubicBezTo>
                  <a:pt x="28728" y="117144"/>
                  <a:pt x="28601" y="117385"/>
                  <a:pt x="28448" y="117652"/>
                </a:cubicBezTo>
                <a:cubicBezTo>
                  <a:pt x="27648" y="119747"/>
                  <a:pt x="26810" y="121385"/>
                  <a:pt x="26175" y="122300"/>
                </a:cubicBezTo>
                <a:cubicBezTo>
                  <a:pt x="23025" y="126796"/>
                  <a:pt x="18962" y="127621"/>
                  <a:pt x="16180" y="127621"/>
                </a:cubicBezTo>
                <a:cubicBezTo>
                  <a:pt x="12396" y="127621"/>
                  <a:pt x="10084" y="126173"/>
                  <a:pt x="8611" y="124979"/>
                </a:cubicBezTo>
                <a:cubicBezTo>
                  <a:pt x="6439" y="123239"/>
                  <a:pt x="5106" y="121042"/>
                  <a:pt x="4522" y="118452"/>
                </a:cubicBezTo>
                <a:cubicBezTo>
                  <a:pt x="4191" y="116978"/>
                  <a:pt x="4090" y="115289"/>
                  <a:pt x="4483" y="113422"/>
                </a:cubicBezTo>
                <a:cubicBezTo>
                  <a:pt x="4585" y="112851"/>
                  <a:pt x="5360" y="111428"/>
                  <a:pt x="6173" y="110006"/>
                </a:cubicBezTo>
                <a:cubicBezTo>
                  <a:pt x="5703" y="108304"/>
                  <a:pt x="5080" y="106006"/>
                  <a:pt x="4852" y="104824"/>
                </a:cubicBezTo>
                <a:cubicBezTo>
                  <a:pt x="2845" y="94779"/>
                  <a:pt x="0" y="86308"/>
                  <a:pt x="369" y="75856"/>
                </a:cubicBezTo>
                <a:cubicBezTo>
                  <a:pt x="496" y="72351"/>
                  <a:pt x="2718" y="65543"/>
                  <a:pt x="5068" y="61416"/>
                </a:cubicBezTo>
                <a:cubicBezTo>
                  <a:pt x="7252" y="57606"/>
                  <a:pt x="10071" y="55434"/>
                  <a:pt x="11672" y="54634"/>
                </a:cubicBezTo>
                <a:cubicBezTo>
                  <a:pt x="15837" y="52539"/>
                  <a:pt x="19584" y="53059"/>
                  <a:pt x="22721" y="54748"/>
                </a:cubicBezTo>
                <a:cubicBezTo>
                  <a:pt x="24016" y="55434"/>
                  <a:pt x="25680" y="56526"/>
                  <a:pt x="27013" y="58495"/>
                </a:cubicBezTo>
                <a:lnTo>
                  <a:pt x="28334" y="55422"/>
                </a:lnTo>
                <a:lnTo>
                  <a:pt x="29541" y="52666"/>
                </a:lnTo>
                <a:cubicBezTo>
                  <a:pt x="32220" y="46138"/>
                  <a:pt x="34519" y="40982"/>
                  <a:pt x="35484" y="38835"/>
                </a:cubicBezTo>
                <a:cubicBezTo>
                  <a:pt x="36272" y="37070"/>
                  <a:pt x="36869" y="35825"/>
                  <a:pt x="37389" y="34822"/>
                </a:cubicBezTo>
                <a:cubicBezTo>
                  <a:pt x="39421" y="30352"/>
                  <a:pt x="41034" y="26910"/>
                  <a:pt x="42050" y="25119"/>
                </a:cubicBezTo>
                <a:cubicBezTo>
                  <a:pt x="42939" y="23494"/>
                  <a:pt x="43955" y="22236"/>
                  <a:pt x="44996" y="2125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8" name="Freeform 3738"/>
          <p:cNvSpPr/>
          <p:nvPr/>
        </p:nvSpPr>
        <p:spPr>
          <a:xfrm rot="0" flipH="0" flipV="0">
            <a:off x="4758948" y="8506637"/>
            <a:ext cx="83984" cy="41744"/>
          </a:xfrm>
          <a:custGeom>
            <a:pathLst>
              <a:path w="83984" h="41744">
                <a:moveTo>
                  <a:pt x="5016" y="21805"/>
                </a:moveTo>
                <a:lnTo>
                  <a:pt x="5092" y="21881"/>
                </a:lnTo>
                <a:lnTo>
                  <a:pt x="4991" y="21767"/>
                </a:lnTo>
                <a:close/>
                <a:moveTo>
                  <a:pt x="25221" y="14351"/>
                </a:moveTo>
                <a:cubicBezTo>
                  <a:pt x="49491" y="14135"/>
                  <a:pt x="50253" y="9652"/>
                  <a:pt x="74637" y="17792"/>
                </a:cubicBezTo>
                <a:cubicBezTo>
                  <a:pt x="80708" y="19812"/>
                  <a:pt x="83984" y="26364"/>
                  <a:pt x="81965" y="32409"/>
                </a:cubicBezTo>
                <a:cubicBezTo>
                  <a:pt x="79933" y="38467"/>
                  <a:pt x="73392" y="41744"/>
                  <a:pt x="67334" y="39724"/>
                </a:cubicBezTo>
                <a:cubicBezTo>
                  <a:pt x="45935" y="32587"/>
                  <a:pt x="45732" y="37476"/>
                  <a:pt x="23380" y="37476"/>
                </a:cubicBezTo>
                <a:cubicBezTo>
                  <a:pt x="19760" y="37476"/>
                  <a:pt x="10870" y="35165"/>
                  <a:pt x="6133" y="31050"/>
                </a:cubicBezTo>
                <a:cubicBezTo>
                  <a:pt x="1905" y="27367"/>
                  <a:pt x="0" y="22655"/>
                  <a:pt x="521" y="17665"/>
                </a:cubicBezTo>
                <a:cubicBezTo>
                  <a:pt x="953" y="13246"/>
                  <a:pt x="1460" y="10642"/>
                  <a:pt x="1867" y="9614"/>
                </a:cubicBezTo>
                <a:cubicBezTo>
                  <a:pt x="3467" y="5499"/>
                  <a:pt x="6209" y="3772"/>
                  <a:pt x="8432" y="2844"/>
                </a:cubicBezTo>
                <a:cubicBezTo>
                  <a:pt x="11175" y="1701"/>
                  <a:pt x="17271" y="0"/>
                  <a:pt x="22745" y="6985"/>
                </a:cubicBezTo>
                <a:cubicBezTo>
                  <a:pt x="24459" y="9169"/>
                  <a:pt x="25272" y="11772"/>
                  <a:pt x="25221" y="1435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9" name="Freeform 3739"/>
          <p:cNvSpPr/>
          <p:nvPr/>
        </p:nvSpPr>
        <p:spPr>
          <a:xfrm rot="0" flipH="0" flipV="0">
            <a:off x="4770435" y="8458302"/>
            <a:ext cx="106552" cy="120026"/>
          </a:xfrm>
          <a:custGeom>
            <a:pathLst>
              <a:path w="106552" h="120026">
                <a:moveTo>
                  <a:pt x="15036" y="23253"/>
                </a:moveTo>
                <a:lnTo>
                  <a:pt x="14948" y="23253"/>
                </a:lnTo>
                <a:lnTo>
                  <a:pt x="14998" y="23253"/>
                </a:lnTo>
                <a:close/>
                <a:moveTo>
                  <a:pt x="14440" y="23278"/>
                </a:moveTo>
                <a:lnTo>
                  <a:pt x="14236" y="23291"/>
                </a:lnTo>
                <a:lnTo>
                  <a:pt x="14287" y="23291"/>
                </a:lnTo>
                <a:close/>
                <a:moveTo>
                  <a:pt x="51599" y="43636"/>
                </a:moveTo>
                <a:cubicBezTo>
                  <a:pt x="56374" y="40867"/>
                  <a:pt x="62597" y="41858"/>
                  <a:pt x="66255" y="46239"/>
                </a:cubicBezTo>
                <a:cubicBezTo>
                  <a:pt x="73138" y="54507"/>
                  <a:pt x="87768" y="64235"/>
                  <a:pt x="95846" y="75780"/>
                </a:cubicBezTo>
                <a:cubicBezTo>
                  <a:pt x="103567" y="86803"/>
                  <a:pt x="106552" y="99110"/>
                  <a:pt x="99694" y="112826"/>
                </a:cubicBezTo>
                <a:cubicBezTo>
                  <a:pt x="97243" y="117741"/>
                  <a:pt x="93610" y="118718"/>
                  <a:pt x="91655" y="119150"/>
                </a:cubicBezTo>
                <a:cubicBezTo>
                  <a:pt x="87654" y="120026"/>
                  <a:pt x="83488" y="119290"/>
                  <a:pt x="80085" y="115061"/>
                </a:cubicBezTo>
                <a:cubicBezTo>
                  <a:pt x="79399" y="114235"/>
                  <a:pt x="78612" y="113029"/>
                  <a:pt x="78040" y="111340"/>
                </a:cubicBezTo>
                <a:cubicBezTo>
                  <a:pt x="77659" y="110197"/>
                  <a:pt x="77278" y="106742"/>
                  <a:pt x="77138" y="105256"/>
                </a:cubicBezTo>
                <a:cubicBezTo>
                  <a:pt x="76618" y="100037"/>
                  <a:pt x="77227" y="100608"/>
                  <a:pt x="76478" y="94982"/>
                </a:cubicBezTo>
                <a:cubicBezTo>
                  <a:pt x="76148" y="92633"/>
                  <a:pt x="74256" y="90296"/>
                  <a:pt x="72452" y="87921"/>
                </a:cubicBezTo>
                <a:cubicBezTo>
                  <a:pt x="69468" y="84022"/>
                  <a:pt x="65988" y="80390"/>
                  <a:pt x="63537" y="77532"/>
                </a:cubicBezTo>
                <a:cubicBezTo>
                  <a:pt x="56349" y="69188"/>
                  <a:pt x="44093" y="65886"/>
                  <a:pt x="33590" y="60845"/>
                </a:cubicBezTo>
                <a:cubicBezTo>
                  <a:pt x="23583" y="56044"/>
                  <a:pt x="14757" y="50113"/>
                  <a:pt x="9220" y="41337"/>
                </a:cubicBezTo>
                <a:cubicBezTo>
                  <a:pt x="8788" y="40639"/>
                  <a:pt x="4241" y="31825"/>
                  <a:pt x="1917" y="24256"/>
                </a:cubicBezTo>
                <a:cubicBezTo>
                  <a:pt x="495" y="19659"/>
                  <a:pt x="0" y="15341"/>
                  <a:pt x="381" y="12458"/>
                </a:cubicBezTo>
                <a:cubicBezTo>
                  <a:pt x="978" y="7785"/>
                  <a:pt x="3264" y="4597"/>
                  <a:pt x="6147" y="2591"/>
                </a:cubicBezTo>
                <a:cubicBezTo>
                  <a:pt x="8344" y="1041"/>
                  <a:pt x="11112" y="0"/>
                  <a:pt x="14719" y="178"/>
                </a:cubicBezTo>
                <a:cubicBezTo>
                  <a:pt x="21093" y="495"/>
                  <a:pt x="26008" y="5931"/>
                  <a:pt x="25691" y="12306"/>
                </a:cubicBezTo>
                <a:cubicBezTo>
                  <a:pt x="25602" y="14097"/>
                  <a:pt x="25107" y="15761"/>
                  <a:pt x="24294" y="17246"/>
                </a:cubicBezTo>
                <a:lnTo>
                  <a:pt x="28967" y="29272"/>
                </a:lnTo>
                <a:cubicBezTo>
                  <a:pt x="33324" y="35953"/>
                  <a:pt x="41401" y="39102"/>
                  <a:pt x="49351" y="42633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0" name="Freeform 3740"/>
          <p:cNvSpPr/>
          <p:nvPr/>
        </p:nvSpPr>
        <p:spPr>
          <a:xfrm rot="0" flipH="0" flipV="0">
            <a:off x="4783836" y="8435839"/>
            <a:ext cx="87515" cy="102590"/>
          </a:xfrm>
          <a:custGeom>
            <a:pathLst>
              <a:path w="87515" h="102590">
                <a:moveTo>
                  <a:pt x="5778" y="21704"/>
                </a:moveTo>
                <a:cubicBezTo>
                  <a:pt x="3632" y="19342"/>
                  <a:pt x="648" y="15583"/>
                  <a:pt x="445" y="12649"/>
                </a:cubicBezTo>
                <a:cubicBezTo>
                  <a:pt x="0" y="6287"/>
                  <a:pt x="4801" y="750"/>
                  <a:pt x="11175" y="305"/>
                </a:cubicBezTo>
                <a:cubicBezTo>
                  <a:pt x="15620" y="0"/>
                  <a:pt x="19684" y="2261"/>
                  <a:pt x="21856" y="5829"/>
                </a:cubicBezTo>
                <a:cubicBezTo>
                  <a:pt x="23532" y="7379"/>
                  <a:pt x="25805" y="9652"/>
                  <a:pt x="26542" y="11392"/>
                </a:cubicBezTo>
                <a:cubicBezTo>
                  <a:pt x="32092" y="24726"/>
                  <a:pt x="40220" y="47916"/>
                  <a:pt x="52679" y="64274"/>
                </a:cubicBezTo>
                <a:cubicBezTo>
                  <a:pt x="59054" y="72656"/>
                  <a:pt x="66382" y="79463"/>
                  <a:pt x="75945" y="79463"/>
                </a:cubicBezTo>
                <a:cubicBezTo>
                  <a:pt x="82333" y="79463"/>
                  <a:pt x="87515" y="84645"/>
                  <a:pt x="87515" y="91020"/>
                </a:cubicBezTo>
                <a:cubicBezTo>
                  <a:pt x="87515" y="97408"/>
                  <a:pt x="82333" y="102590"/>
                  <a:pt x="75945" y="102590"/>
                </a:cubicBezTo>
                <a:cubicBezTo>
                  <a:pt x="59359" y="102590"/>
                  <a:pt x="45351" y="92823"/>
                  <a:pt x="34289" y="78295"/>
                </a:cubicBezTo>
                <a:cubicBezTo>
                  <a:pt x="21005" y="60858"/>
                  <a:pt x="11886" y="36537"/>
                  <a:pt x="5778" y="217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1" name="Freeform 3741"/>
          <p:cNvSpPr/>
          <p:nvPr/>
        </p:nvSpPr>
        <p:spPr>
          <a:xfrm rot="0" flipH="0" flipV="0">
            <a:off x="4789116" y="8464970"/>
            <a:ext cx="63728" cy="76275"/>
          </a:xfrm>
          <a:custGeom>
            <a:pathLst>
              <a:path w="63728" h="76275">
                <a:moveTo>
                  <a:pt x="23901" y="14465"/>
                </a:moveTo>
                <a:cubicBezTo>
                  <a:pt x="24116" y="14871"/>
                  <a:pt x="24358" y="15277"/>
                  <a:pt x="24586" y="15696"/>
                </a:cubicBezTo>
                <a:cubicBezTo>
                  <a:pt x="25869" y="18160"/>
                  <a:pt x="27444" y="20433"/>
                  <a:pt x="28523" y="22161"/>
                </a:cubicBezTo>
                <a:cubicBezTo>
                  <a:pt x="32194" y="28015"/>
                  <a:pt x="36245" y="35242"/>
                  <a:pt x="41173" y="41528"/>
                </a:cubicBezTo>
                <a:cubicBezTo>
                  <a:pt x="44881" y="46253"/>
                  <a:pt x="48983" y="50609"/>
                  <a:pt x="54292" y="52298"/>
                </a:cubicBezTo>
                <a:cubicBezTo>
                  <a:pt x="60362" y="54241"/>
                  <a:pt x="63728" y="60756"/>
                  <a:pt x="61785" y="66839"/>
                </a:cubicBezTo>
                <a:cubicBezTo>
                  <a:pt x="59841" y="72923"/>
                  <a:pt x="53339" y="76275"/>
                  <a:pt x="47256" y="74332"/>
                </a:cubicBezTo>
                <a:cubicBezTo>
                  <a:pt x="39433" y="71830"/>
                  <a:pt x="32600" y="66738"/>
                  <a:pt x="26733" y="60261"/>
                </a:cubicBezTo>
                <a:cubicBezTo>
                  <a:pt x="19583" y="52361"/>
                  <a:pt x="13881" y="42341"/>
                  <a:pt x="8916" y="34416"/>
                </a:cubicBezTo>
                <a:cubicBezTo>
                  <a:pt x="5677" y="29222"/>
                  <a:pt x="318" y="20294"/>
                  <a:pt x="140" y="13170"/>
                </a:cubicBezTo>
                <a:cubicBezTo>
                  <a:pt x="0" y="7836"/>
                  <a:pt x="2108" y="5512"/>
                  <a:pt x="3048" y="4407"/>
                </a:cubicBezTo>
                <a:cubicBezTo>
                  <a:pt x="4572" y="2629"/>
                  <a:pt x="6299" y="1588"/>
                  <a:pt x="8052" y="978"/>
                </a:cubicBezTo>
                <a:cubicBezTo>
                  <a:pt x="10528" y="89"/>
                  <a:pt x="13221" y="0"/>
                  <a:pt x="15977" y="991"/>
                </a:cubicBezTo>
                <a:cubicBezTo>
                  <a:pt x="17894" y="1689"/>
                  <a:pt x="20561" y="3886"/>
                  <a:pt x="21450" y="4940"/>
                </a:cubicBezTo>
                <a:cubicBezTo>
                  <a:pt x="23724" y="7709"/>
                  <a:pt x="24510" y="11202"/>
                  <a:pt x="23901" y="1446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2" name="Freeform 3742"/>
          <p:cNvSpPr/>
          <p:nvPr/>
        </p:nvSpPr>
        <p:spPr>
          <a:xfrm rot="0" flipH="0" flipV="0">
            <a:off x="4830513" y="8227736"/>
            <a:ext cx="169697" cy="312254"/>
          </a:xfrm>
          <a:custGeom>
            <a:pathLst>
              <a:path w="169697" h="312254">
                <a:moveTo>
                  <a:pt x="11798" y="292061"/>
                </a:moveTo>
                <a:cubicBezTo>
                  <a:pt x="10630" y="293407"/>
                  <a:pt x="9652" y="295286"/>
                  <a:pt x="9297" y="297890"/>
                </a:cubicBezTo>
                <a:cubicBezTo>
                  <a:pt x="9627" y="295718"/>
                  <a:pt x="10567" y="293711"/>
                  <a:pt x="11975" y="292086"/>
                </a:cubicBezTo>
                <a:close/>
                <a:moveTo>
                  <a:pt x="9182" y="298919"/>
                </a:moveTo>
                <a:lnTo>
                  <a:pt x="9182" y="298957"/>
                </a:lnTo>
                <a:lnTo>
                  <a:pt x="9195" y="298804"/>
                </a:lnTo>
                <a:close/>
                <a:moveTo>
                  <a:pt x="9170" y="299465"/>
                </a:moveTo>
                <a:lnTo>
                  <a:pt x="9170" y="299566"/>
                </a:lnTo>
                <a:lnTo>
                  <a:pt x="9170" y="299274"/>
                </a:lnTo>
                <a:close/>
                <a:moveTo>
                  <a:pt x="9170" y="300100"/>
                </a:moveTo>
                <a:lnTo>
                  <a:pt x="9182" y="300176"/>
                </a:lnTo>
                <a:lnTo>
                  <a:pt x="9170" y="299884"/>
                </a:lnTo>
                <a:close/>
                <a:moveTo>
                  <a:pt x="8179" y="290969"/>
                </a:moveTo>
                <a:cubicBezTo>
                  <a:pt x="6160" y="290030"/>
                  <a:pt x="4661" y="288709"/>
                  <a:pt x="3518" y="287248"/>
                </a:cubicBezTo>
                <a:cubicBezTo>
                  <a:pt x="1334" y="284505"/>
                  <a:pt x="0" y="280695"/>
                  <a:pt x="1042" y="275869"/>
                </a:cubicBezTo>
                <a:cubicBezTo>
                  <a:pt x="1600" y="273291"/>
                  <a:pt x="3328" y="269633"/>
                  <a:pt x="5918" y="265976"/>
                </a:cubicBezTo>
                <a:cubicBezTo>
                  <a:pt x="9919" y="260388"/>
                  <a:pt x="15887" y="254241"/>
                  <a:pt x="16128" y="254000"/>
                </a:cubicBezTo>
                <a:cubicBezTo>
                  <a:pt x="23266" y="246862"/>
                  <a:pt x="31673" y="240741"/>
                  <a:pt x="40982" y="236664"/>
                </a:cubicBezTo>
                <a:cubicBezTo>
                  <a:pt x="55244" y="230428"/>
                  <a:pt x="73075" y="222783"/>
                  <a:pt x="88036" y="212318"/>
                </a:cubicBezTo>
                <a:cubicBezTo>
                  <a:pt x="101015" y="203238"/>
                  <a:pt x="112013" y="192125"/>
                  <a:pt x="114515" y="177139"/>
                </a:cubicBezTo>
                <a:cubicBezTo>
                  <a:pt x="118998" y="150177"/>
                  <a:pt x="114261" y="134137"/>
                  <a:pt x="106158" y="117919"/>
                </a:cubicBezTo>
                <a:cubicBezTo>
                  <a:pt x="100050" y="105714"/>
                  <a:pt x="92303" y="93408"/>
                  <a:pt x="84861" y="77305"/>
                </a:cubicBezTo>
                <a:cubicBezTo>
                  <a:pt x="81686" y="70421"/>
                  <a:pt x="77088" y="62407"/>
                  <a:pt x="74167" y="54254"/>
                </a:cubicBezTo>
                <a:cubicBezTo>
                  <a:pt x="71703" y="47358"/>
                  <a:pt x="70383" y="40335"/>
                  <a:pt x="71068" y="33629"/>
                </a:cubicBezTo>
                <a:cubicBezTo>
                  <a:pt x="71233" y="31978"/>
                  <a:pt x="73443" y="17183"/>
                  <a:pt x="73913" y="14274"/>
                </a:cubicBezTo>
                <a:cubicBezTo>
                  <a:pt x="76174" y="0"/>
                  <a:pt x="95656" y="10236"/>
                  <a:pt x="95745" y="10439"/>
                </a:cubicBezTo>
                <a:cubicBezTo>
                  <a:pt x="99135" y="17208"/>
                  <a:pt x="100812" y="25146"/>
                  <a:pt x="102641" y="33058"/>
                </a:cubicBezTo>
                <a:cubicBezTo>
                  <a:pt x="103923" y="38608"/>
                  <a:pt x="105193" y="44196"/>
                  <a:pt x="108381" y="48768"/>
                </a:cubicBezTo>
                <a:cubicBezTo>
                  <a:pt x="119214" y="64236"/>
                  <a:pt x="129946" y="74282"/>
                  <a:pt x="139077" y="84277"/>
                </a:cubicBezTo>
                <a:cubicBezTo>
                  <a:pt x="154787" y="101473"/>
                  <a:pt x="166534" y="118402"/>
                  <a:pt x="168719" y="155625"/>
                </a:cubicBezTo>
                <a:cubicBezTo>
                  <a:pt x="169697" y="172072"/>
                  <a:pt x="169176" y="191376"/>
                  <a:pt x="161950" y="206705"/>
                </a:cubicBezTo>
                <a:cubicBezTo>
                  <a:pt x="154647" y="222237"/>
                  <a:pt x="140893" y="233819"/>
                  <a:pt x="124421" y="242709"/>
                </a:cubicBezTo>
                <a:cubicBezTo>
                  <a:pt x="102806" y="254393"/>
                  <a:pt x="76428" y="261454"/>
                  <a:pt x="57937" y="269278"/>
                </a:cubicBezTo>
                <a:cubicBezTo>
                  <a:pt x="48501" y="273278"/>
                  <a:pt x="37591" y="279603"/>
                  <a:pt x="31724" y="288404"/>
                </a:cubicBezTo>
                <a:cubicBezTo>
                  <a:pt x="30174" y="290728"/>
                  <a:pt x="31114" y="294258"/>
                  <a:pt x="31470" y="295375"/>
                </a:cubicBezTo>
                <a:cubicBezTo>
                  <a:pt x="31851" y="296328"/>
                  <a:pt x="32118" y="297356"/>
                  <a:pt x="32219" y="298423"/>
                </a:cubicBezTo>
                <a:cubicBezTo>
                  <a:pt x="32676" y="302678"/>
                  <a:pt x="31013" y="305040"/>
                  <a:pt x="30390" y="305992"/>
                </a:cubicBezTo>
                <a:cubicBezTo>
                  <a:pt x="28231" y="309269"/>
                  <a:pt x="25323" y="310691"/>
                  <a:pt x="22275" y="311111"/>
                </a:cubicBezTo>
                <a:cubicBezTo>
                  <a:pt x="21754" y="311174"/>
                  <a:pt x="12788" y="312254"/>
                  <a:pt x="9703" y="303173"/>
                </a:cubicBezTo>
                <a:cubicBezTo>
                  <a:pt x="9271" y="301903"/>
                  <a:pt x="8039" y="296925"/>
                  <a:pt x="8179" y="29096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3" name="Freeform 3743"/>
          <p:cNvSpPr/>
          <p:nvPr/>
        </p:nvSpPr>
        <p:spPr>
          <a:xfrm rot="0" flipH="0" flipV="0">
            <a:off x="4871454" y="8296536"/>
            <a:ext cx="41502" cy="137654"/>
          </a:xfrm>
          <a:custGeom>
            <a:pathLst>
              <a:path w="41502" h="137654">
                <a:moveTo>
                  <a:pt x="2768" y="9829"/>
                </a:moveTo>
                <a:cubicBezTo>
                  <a:pt x="1625" y="14096"/>
                  <a:pt x="1803" y="19938"/>
                  <a:pt x="3250" y="26415"/>
                </a:cubicBezTo>
                <a:cubicBezTo>
                  <a:pt x="5523" y="36486"/>
                  <a:pt x="10984" y="48894"/>
                  <a:pt x="12585" y="55942"/>
                </a:cubicBezTo>
                <a:cubicBezTo>
                  <a:pt x="17626" y="78256"/>
                  <a:pt x="14350" y="99008"/>
                  <a:pt x="3148" y="118744"/>
                </a:cubicBezTo>
                <a:cubicBezTo>
                  <a:pt x="0" y="124294"/>
                  <a:pt x="1956" y="131355"/>
                  <a:pt x="7492" y="134504"/>
                </a:cubicBezTo>
                <a:cubicBezTo>
                  <a:pt x="13055" y="137654"/>
                  <a:pt x="20103" y="135711"/>
                  <a:pt x="23253" y="130161"/>
                </a:cubicBezTo>
                <a:cubicBezTo>
                  <a:pt x="37413" y="105231"/>
                  <a:pt x="41502" y="79018"/>
                  <a:pt x="35140" y="50850"/>
                </a:cubicBezTo>
                <a:cubicBezTo>
                  <a:pt x="33730" y="44652"/>
                  <a:pt x="29463" y="34416"/>
                  <a:pt x="26796" y="25119"/>
                </a:cubicBezTo>
                <a:cubicBezTo>
                  <a:pt x="25742" y="21436"/>
                  <a:pt x="24497" y="18096"/>
                  <a:pt x="25107" y="15785"/>
                </a:cubicBezTo>
                <a:cubicBezTo>
                  <a:pt x="26758" y="9626"/>
                  <a:pt x="23088" y="3276"/>
                  <a:pt x="16915" y="1638"/>
                </a:cubicBezTo>
                <a:cubicBezTo>
                  <a:pt x="10743" y="0"/>
                  <a:pt x="4406" y="3670"/>
                  <a:pt x="2768" y="982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4" name="Freeform 3744"/>
          <p:cNvSpPr/>
          <p:nvPr/>
        </p:nvSpPr>
        <p:spPr>
          <a:xfrm rot="0" flipH="0" flipV="0">
            <a:off x="4815137" y="8329608"/>
            <a:ext cx="34466" cy="78244"/>
          </a:xfrm>
          <a:custGeom>
            <a:pathLst>
              <a:path w="34466" h="78244">
                <a:moveTo>
                  <a:pt x="18033" y="23812"/>
                </a:moveTo>
                <a:lnTo>
                  <a:pt x="17665" y="23977"/>
                </a:lnTo>
                <a:lnTo>
                  <a:pt x="17932" y="23862"/>
                </a:lnTo>
                <a:close/>
                <a:moveTo>
                  <a:pt x="17018" y="24231"/>
                </a:moveTo>
                <a:cubicBezTo>
                  <a:pt x="16827" y="24294"/>
                  <a:pt x="16649" y="24345"/>
                  <a:pt x="16459" y="24408"/>
                </a:cubicBezTo>
                <a:lnTo>
                  <a:pt x="15913" y="24561"/>
                </a:lnTo>
                <a:cubicBezTo>
                  <a:pt x="16433" y="24434"/>
                  <a:pt x="16967" y="24269"/>
                  <a:pt x="17500" y="24053"/>
                </a:cubicBezTo>
                <a:close/>
                <a:moveTo>
                  <a:pt x="4991" y="21438"/>
                </a:moveTo>
                <a:cubicBezTo>
                  <a:pt x="4216" y="20663"/>
                  <a:pt x="3530" y="19761"/>
                  <a:pt x="2997" y="18745"/>
                </a:cubicBezTo>
                <a:cubicBezTo>
                  <a:pt x="0" y="13106"/>
                  <a:pt x="2146" y="6096"/>
                  <a:pt x="7772" y="3099"/>
                </a:cubicBezTo>
                <a:cubicBezTo>
                  <a:pt x="13627" y="0"/>
                  <a:pt x="18185" y="1372"/>
                  <a:pt x="21919" y="4470"/>
                </a:cubicBezTo>
                <a:cubicBezTo>
                  <a:pt x="23417" y="5715"/>
                  <a:pt x="24941" y="7595"/>
                  <a:pt x="25970" y="10211"/>
                </a:cubicBezTo>
                <a:cubicBezTo>
                  <a:pt x="26707" y="12052"/>
                  <a:pt x="27646" y="17069"/>
                  <a:pt x="27773" y="17704"/>
                </a:cubicBezTo>
                <a:cubicBezTo>
                  <a:pt x="34466" y="34225"/>
                  <a:pt x="33298" y="50418"/>
                  <a:pt x="30479" y="67677"/>
                </a:cubicBezTo>
                <a:cubicBezTo>
                  <a:pt x="29437" y="73964"/>
                  <a:pt x="23506" y="78244"/>
                  <a:pt x="17208" y="77215"/>
                </a:cubicBezTo>
                <a:cubicBezTo>
                  <a:pt x="10896" y="76186"/>
                  <a:pt x="6629" y="70230"/>
                  <a:pt x="7658" y="63931"/>
                </a:cubicBezTo>
                <a:cubicBezTo>
                  <a:pt x="9804" y="50888"/>
                  <a:pt x="11391" y="38632"/>
                  <a:pt x="6248" y="26148"/>
                </a:cubicBezTo>
                <a:cubicBezTo>
                  <a:pt x="5842" y="25170"/>
                  <a:pt x="5359" y="23165"/>
                  <a:pt x="4991" y="2143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5" name="Freeform 3745"/>
          <p:cNvSpPr/>
          <p:nvPr/>
        </p:nvSpPr>
        <p:spPr>
          <a:xfrm rot="0" flipH="0" flipV="0">
            <a:off x="4727265" y="7931551"/>
            <a:ext cx="204342" cy="286486"/>
          </a:xfrm>
          <a:custGeom>
            <a:pathLst>
              <a:path w="204342" h="286486">
                <a:moveTo>
                  <a:pt x="14909" y="10223"/>
                </a:moveTo>
                <a:cubicBezTo>
                  <a:pt x="15112" y="10261"/>
                  <a:pt x="15302" y="10311"/>
                  <a:pt x="15505" y="10362"/>
                </a:cubicBezTo>
                <a:cubicBezTo>
                  <a:pt x="18769" y="11238"/>
                  <a:pt x="21335" y="13423"/>
                  <a:pt x="22783" y="16204"/>
                </a:cubicBezTo>
                <a:cubicBezTo>
                  <a:pt x="20928" y="12534"/>
                  <a:pt x="18020" y="10845"/>
                  <a:pt x="14909" y="10223"/>
                </a:cubicBezTo>
                <a:moveTo>
                  <a:pt x="9093" y="10489"/>
                </a:moveTo>
                <a:cubicBezTo>
                  <a:pt x="8610" y="10629"/>
                  <a:pt x="8115" y="10794"/>
                  <a:pt x="7620" y="11010"/>
                </a:cubicBezTo>
                <a:cubicBezTo>
                  <a:pt x="4584" y="12394"/>
                  <a:pt x="4038" y="13664"/>
                  <a:pt x="3810" y="13931"/>
                </a:cubicBezTo>
                <a:lnTo>
                  <a:pt x="3759" y="13994"/>
                </a:lnTo>
                <a:lnTo>
                  <a:pt x="3746" y="14007"/>
                </a:lnTo>
                <a:lnTo>
                  <a:pt x="3708" y="14045"/>
                </a:lnTo>
                <a:cubicBezTo>
                  <a:pt x="3200" y="14642"/>
                  <a:pt x="2781" y="15226"/>
                  <a:pt x="2425" y="15772"/>
                </a:cubicBezTo>
                <a:cubicBezTo>
                  <a:pt x="2083" y="16420"/>
                  <a:pt x="1778" y="17131"/>
                  <a:pt x="1524" y="17931"/>
                </a:cubicBezTo>
                <a:cubicBezTo>
                  <a:pt x="2006" y="16471"/>
                  <a:pt x="2756" y="15163"/>
                  <a:pt x="3708" y="14045"/>
                </a:cubicBezTo>
                <a:lnTo>
                  <a:pt x="3759" y="13994"/>
                </a:lnTo>
                <a:cubicBezTo>
                  <a:pt x="5169" y="12343"/>
                  <a:pt x="7035" y="11137"/>
                  <a:pt x="9093" y="10489"/>
                </a:cubicBezTo>
                <a:moveTo>
                  <a:pt x="23062" y="16788"/>
                </a:moveTo>
                <a:cubicBezTo>
                  <a:pt x="23951" y="18770"/>
                  <a:pt x="24294" y="21030"/>
                  <a:pt x="23951" y="23303"/>
                </a:cubicBezTo>
                <a:cubicBezTo>
                  <a:pt x="24472" y="20052"/>
                  <a:pt x="23570" y="17919"/>
                  <a:pt x="23075" y="16826"/>
                </a:cubicBezTo>
                <a:close/>
                <a:moveTo>
                  <a:pt x="23837" y="23850"/>
                </a:moveTo>
                <a:cubicBezTo>
                  <a:pt x="23798" y="24066"/>
                  <a:pt x="23748" y="24294"/>
                  <a:pt x="23684" y="24510"/>
                </a:cubicBezTo>
                <a:cubicBezTo>
                  <a:pt x="23456" y="25399"/>
                  <a:pt x="23151" y="26199"/>
                  <a:pt x="22808" y="26910"/>
                </a:cubicBezTo>
                <a:cubicBezTo>
                  <a:pt x="23671" y="25348"/>
                  <a:pt x="23760" y="24269"/>
                  <a:pt x="23837" y="23888"/>
                </a:cubicBezTo>
                <a:close/>
                <a:moveTo>
                  <a:pt x="7620" y="11010"/>
                </a:moveTo>
                <a:cubicBezTo>
                  <a:pt x="8090" y="10781"/>
                  <a:pt x="8636" y="10553"/>
                  <a:pt x="9245" y="10337"/>
                </a:cubicBezTo>
                <a:cubicBezTo>
                  <a:pt x="10604" y="9843"/>
                  <a:pt x="14351" y="8725"/>
                  <a:pt x="24662" y="6922"/>
                </a:cubicBezTo>
                <a:cubicBezTo>
                  <a:pt x="36054" y="4940"/>
                  <a:pt x="46862" y="0"/>
                  <a:pt x="58597" y="0"/>
                </a:cubicBezTo>
                <a:cubicBezTo>
                  <a:pt x="67855" y="0"/>
                  <a:pt x="76288" y="4394"/>
                  <a:pt x="85203" y="6299"/>
                </a:cubicBezTo>
                <a:cubicBezTo>
                  <a:pt x="114718" y="12623"/>
                  <a:pt x="137870" y="15137"/>
                  <a:pt x="160590" y="37845"/>
                </a:cubicBezTo>
                <a:cubicBezTo>
                  <a:pt x="189381" y="66636"/>
                  <a:pt x="204342" y="115023"/>
                  <a:pt x="203338" y="162623"/>
                </a:cubicBezTo>
                <a:cubicBezTo>
                  <a:pt x="202322" y="210667"/>
                  <a:pt x="185025" y="257453"/>
                  <a:pt x="151561" y="282663"/>
                </a:cubicBezTo>
                <a:cubicBezTo>
                  <a:pt x="146455" y="286486"/>
                  <a:pt x="139203" y="285470"/>
                  <a:pt x="135368" y="280377"/>
                </a:cubicBezTo>
                <a:cubicBezTo>
                  <a:pt x="131533" y="275284"/>
                  <a:pt x="132549" y="268020"/>
                  <a:pt x="137641" y="264184"/>
                </a:cubicBezTo>
                <a:cubicBezTo>
                  <a:pt x="165950" y="242861"/>
                  <a:pt x="179361" y="202767"/>
                  <a:pt x="180224" y="162140"/>
                </a:cubicBezTo>
                <a:cubicBezTo>
                  <a:pt x="181088" y="121081"/>
                  <a:pt x="169087" y="79031"/>
                  <a:pt x="144245" y="54203"/>
                </a:cubicBezTo>
                <a:cubicBezTo>
                  <a:pt x="125145" y="35102"/>
                  <a:pt x="105167" y="34225"/>
                  <a:pt x="80352" y="28917"/>
                </a:cubicBezTo>
                <a:cubicBezTo>
                  <a:pt x="73011" y="27342"/>
                  <a:pt x="66216" y="23126"/>
                  <a:pt x="58597" y="23126"/>
                </a:cubicBezTo>
                <a:cubicBezTo>
                  <a:pt x="48195" y="23126"/>
                  <a:pt x="38721" y="27952"/>
                  <a:pt x="28625" y="29704"/>
                </a:cubicBezTo>
                <a:cubicBezTo>
                  <a:pt x="22821" y="30708"/>
                  <a:pt x="19227" y="31558"/>
                  <a:pt x="17817" y="31901"/>
                </a:cubicBezTo>
                <a:cubicBezTo>
                  <a:pt x="14681" y="33362"/>
                  <a:pt x="11455" y="33070"/>
                  <a:pt x="10744" y="32968"/>
                </a:cubicBezTo>
                <a:cubicBezTo>
                  <a:pt x="6921" y="32371"/>
                  <a:pt x="1841" y="30276"/>
                  <a:pt x="1016" y="22796"/>
                </a:cubicBezTo>
                <a:cubicBezTo>
                  <a:pt x="978" y="22364"/>
                  <a:pt x="0" y="19582"/>
                  <a:pt x="2425" y="15772"/>
                </a:cubicBezTo>
                <a:cubicBezTo>
                  <a:pt x="3746" y="13258"/>
                  <a:pt x="5677" y="11810"/>
                  <a:pt x="7620" y="1101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6" name="Freeform 3746"/>
          <p:cNvSpPr/>
          <p:nvPr/>
        </p:nvSpPr>
        <p:spPr>
          <a:xfrm rot="0" flipH="0" flipV="0">
            <a:off x="4855248" y="7954958"/>
            <a:ext cx="91147" cy="264566"/>
          </a:xfrm>
          <a:custGeom>
            <a:pathLst>
              <a:path w="91147" h="264566">
                <a:moveTo>
                  <a:pt x="18491" y="25387"/>
                </a:moveTo>
                <a:cubicBezTo>
                  <a:pt x="16536" y="25032"/>
                  <a:pt x="10376" y="23902"/>
                  <a:pt x="8928" y="23330"/>
                </a:cubicBezTo>
                <a:cubicBezTo>
                  <a:pt x="6604" y="22428"/>
                  <a:pt x="5195" y="21171"/>
                  <a:pt x="4382" y="20320"/>
                </a:cubicBezTo>
                <a:cubicBezTo>
                  <a:pt x="0" y="15672"/>
                  <a:pt x="203" y="8357"/>
                  <a:pt x="4839" y="3963"/>
                </a:cubicBezTo>
                <a:cubicBezTo>
                  <a:pt x="8230" y="762"/>
                  <a:pt x="13069" y="0"/>
                  <a:pt x="17145" y="1664"/>
                </a:cubicBezTo>
                <a:cubicBezTo>
                  <a:pt x="18998" y="2032"/>
                  <a:pt x="26288" y="3505"/>
                  <a:pt x="27228" y="3937"/>
                </a:cubicBezTo>
                <a:cubicBezTo>
                  <a:pt x="40512" y="10059"/>
                  <a:pt x="52908" y="22733"/>
                  <a:pt x="60997" y="34581"/>
                </a:cubicBezTo>
                <a:cubicBezTo>
                  <a:pt x="80047" y="62534"/>
                  <a:pt x="91147" y="110413"/>
                  <a:pt x="89598" y="154723"/>
                </a:cubicBezTo>
                <a:cubicBezTo>
                  <a:pt x="88531" y="184937"/>
                  <a:pt x="81546" y="213385"/>
                  <a:pt x="68084" y="233082"/>
                </a:cubicBezTo>
                <a:cubicBezTo>
                  <a:pt x="59931" y="245046"/>
                  <a:pt x="44767" y="252805"/>
                  <a:pt x="33197" y="260908"/>
                </a:cubicBezTo>
                <a:cubicBezTo>
                  <a:pt x="27965" y="264566"/>
                  <a:pt x="20764" y="263283"/>
                  <a:pt x="17107" y="258063"/>
                </a:cubicBezTo>
                <a:cubicBezTo>
                  <a:pt x="13450" y="252843"/>
                  <a:pt x="14707" y="245617"/>
                  <a:pt x="19938" y="241960"/>
                </a:cubicBezTo>
                <a:cubicBezTo>
                  <a:pt x="29374" y="235356"/>
                  <a:pt x="42328" y="229806"/>
                  <a:pt x="48996" y="220039"/>
                </a:cubicBezTo>
                <a:cubicBezTo>
                  <a:pt x="60324" y="203453"/>
                  <a:pt x="65582" y="179349"/>
                  <a:pt x="66471" y="153910"/>
                </a:cubicBezTo>
                <a:cubicBezTo>
                  <a:pt x="67855" y="114769"/>
                  <a:pt x="58724" y="72300"/>
                  <a:pt x="41884" y="47612"/>
                </a:cubicBezTo>
                <a:cubicBezTo>
                  <a:pt x="36182" y="39242"/>
                  <a:pt x="27800" y="30022"/>
                  <a:pt x="18491" y="2538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7" name="Freeform 3747"/>
          <p:cNvSpPr/>
          <p:nvPr/>
        </p:nvSpPr>
        <p:spPr>
          <a:xfrm rot="0" flipH="0" flipV="0">
            <a:off x="4722663" y="7943485"/>
            <a:ext cx="193306" cy="267372"/>
          </a:xfrm>
          <a:custGeom>
            <a:pathLst>
              <a:path w="193306" h="267372">
                <a:moveTo>
                  <a:pt x="14897" y="2679"/>
                </a:moveTo>
                <a:cubicBezTo>
                  <a:pt x="18326" y="1829"/>
                  <a:pt x="23456" y="635"/>
                  <a:pt x="25666" y="520"/>
                </a:cubicBezTo>
                <a:cubicBezTo>
                  <a:pt x="35572" y="0"/>
                  <a:pt x="42075" y="1867"/>
                  <a:pt x="51422" y="4482"/>
                </a:cubicBezTo>
                <a:cubicBezTo>
                  <a:pt x="81953" y="13029"/>
                  <a:pt x="111010" y="24053"/>
                  <a:pt x="132930" y="48386"/>
                </a:cubicBezTo>
                <a:cubicBezTo>
                  <a:pt x="191769" y="113765"/>
                  <a:pt x="193306" y="179945"/>
                  <a:pt x="167284" y="258025"/>
                </a:cubicBezTo>
                <a:cubicBezTo>
                  <a:pt x="165265" y="264083"/>
                  <a:pt x="158699" y="267372"/>
                  <a:pt x="152653" y="265353"/>
                </a:cubicBezTo>
                <a:cubicBezTo>
                  <a:pt x="146595" y="263333"/>
                  <a:pt x="143319" y="256780"/>
                  <a:pt x="145338" y="250722"/>
                </a:cubicBezTo>
                <a:cubicBezTo>
                  <a:pt x="168528" y="181177"/>
                  <a:pt x="168135" y="122084"/>
                  <a:pt x="115735" y="63854"/>
                </a:cubicBezTo>
                <a:cubicBezTo>
                  <a:pt x="96875" y="42899"/>
                  <a:pt x="71475" y="34124"/>
                  <a:pt x="45186" y="26758"/>
                </a:cubicBezTo>
                <a:cubicBezTo>
                  <a:pt x="38519" y="24891"/>
                  <a:pt x="33934" y="23240"/>
                  <a:pt x="26873" y="23608"/>
                </a:cubicBezTo>
                <a:cubicBezTo>
                  <a:pt x="24231" y="23748"/>
                  <a:pt x="18757" y="25704"/>
                  <a:pt x="15900" y="26224"/>
                </a:cubicBezTo>
                <a:cubicBezTo>
                  <a:pt x="12878" y="26808"/>
                  <a:pt x="10541" y="26542"/>
                  <a:pt x="9322" y="26250"/>
                </a:cubicBezTo>
                <a:cubicBezTo>
                  <a:pt x="2731" y="24662"/>
                  <a:pt x="521" y="20204"/>
                  <a:pt x="216" y="15544"/>
                </a:cubicBezTo>
                <a:cubicBezTo>
                  <a:pt x="89" y="13651"/>
                  <a:pt x="0" y="9651"/>
                  <a:pt x="4420" y="5511"/>
                </a:cubicBezTo>
                <a:cubicBezTo>
                  <a:pt x="7328" y="2793"/>
                  <a:pt x="11278" y="1854"/>
                  <a:pt x="14897" y="267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8" name="Freeform 3748"/>
          <p:cNvSpPr/>
          <p:nvPr/>
        </p:nvSpPr>
        <p:spPr>
          <a:xfrm rot="0" flipH="0" flipV="0">
            <a:off x="4791039" y="7941345"/>
            <a:ext cx="129653" cy="208000"/>
          </a:xfrm>
          <a:custGeom>
            <a:pathLst>
              <a:path w="129653" h="208000">
                <a:moveTo>
                  <a:pt x="21742" y="24930"/>
                </a:moveTo>
                <a:cubicBezTo>
                  <a:pt x="19139" y="28295"/>
                  <a:pt x="14770" y="30098"/>
                  <a:pt x="10325" y="29209"/>
                </a:cubicBezTo>
                <a:cubicBezTo>
                  <a:pt x="4064" y="27952"/>
                  <a:pt x="0" y="21857"/>
                  <a:pt x="1257" y="15609"/>
                </a:cubicBezTo>
                <a:cubicBezTo>
                  <a:pt x="2654" y="8586"/>
                  <a:pt x="6388" y="4661"/>
                  <a:pt x="10859" y="2490"/>
                </a:cubicBezTo>
                <a:cubicBezTo>
                  <a:pt x="15608" y="178"/>
                  <a:pt x="22554" y="0"/>
                  <a:pt x="30543" y="3328"/>
                </a:cubicBezTo>
                <a:cubicBezTo>
                  <a:pt x="47891" y="10554"/>
                  <a:pt x="74815" y="36067"/>
                  <a:pt x="78117" y="39217"/>
                </a:cubicBezTo>
                <a:cubicBezTo>
                  <a:pt x="100304" y="60261"/>
                  <a:pt x="110578" y="86639"/>
                  <a:pt x="116433" y="114744"/>
                </a:cubicBezTo>
                <a:cubicBezTo>
                  <a:pt x="121818" y="140588"/>
                  <a:pt x="123367" y="167906"/>
                  <a:pt x="128396" y="193141"/>
                </a:cubicBezTo>
                <a:cubicBezTo>
                  <a:pt x="129653" y="199389"/>
                  <a:pt x="125589" y="205498"/>
                  <a:pt x="119341" y="206743"/>
                </a:cubicBezTo>
                <a:cubicBezTo>
                  <a:pt x="113067" y="208000"/>
                  <a:pt x="106984" y="203936"/>
                  <a:pt x="105727" y="197675"/>
                </a:cubicBezTo>
                <a:cubicBezTo>
                  <a:pt x="100697" y="172503"/>
                  <a:pt x="99161" y="145249"/>
                  <a:pt x="93789" y="119456"/>
                </a:cubicBezTo>
                <a:cubicBezTo>
                  <a:pt x="88899" y="95935"/>
                  <a:pt x="80771" y="73609"/>
                  <a:pt x="62216" y="55994"/>
                </a:cubicBezTo>
                <a:cubicBezTo>
                  <a:pt x="59715" y="53619"/>
                  <a:pt x="42100" y="36550"/>
                  <a:pt x="27469" y="27723"/>
                </a:cubicBezTo>
                <a:cubicBezTo>
                  <a:pt x="25755" y="26682"/>
                  <a:pt x="23520" y="25666"/>
                  <a:pt x="21742" y="249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9" name="Freeform 3749"/>
          <p:cNvSpPr/>
          <p:nvPr/>
        </p:nvSpPr>
        <p:spPr>
          <a:xfrm rot="0" flipH="0" flipV="0">
            <a:off x="4845927" y="7954968"/>
            <a:ext cx="76542" cy="145693"/>
          </a:xfrm>
          <a:custGeom>
            <a:pathLst>
              <a:path w="76542" h="145693">
                <a:moveTo>
                  <a:pt x="4495" y="12026"/>
                </a:moveTo>
                <a:lnTo>
                  <a:pt x="4318" y="12203"/>
                </a:lnTo>
                <a:lnTo>
                  <a:pt x="4520" y="12001"/>
                </a:lnTo>
                <a:close/>
                <a:moveTo>
                  <a:pt x="4165" y="12368"/>
                </a:moveTo>
                <a:cubicBezTo>
                  <a:pt x="4038" y="12508"/>
                  <a:pt x="3911" y="12648"/>
                  <a:pt x="3784" y="12800"/>
                </a:cubicBezTo>
                <a:close/>
                <a:moveTo>
                  <a:pt x="20611" y="28637"/>
                </a:moveTo>
                <a:cubicBezTo>
                  <a:pt x="15480" y="33857"/>
                  <a:pt x="10222" y="32104"/>
                  <a:pt x="8876" y="31698"/>
                </a:cubicBezTo>
                <a:cubicBezTo>
                  <a:pt x="5638" y="30733"/>
                  <a:pt x="3035" y="28688"/>
                  <a:pt x="1524" y="25145"/>
                </a:cubicBezTo>
                <a:cubicBezTo>
                  <a:pt x="889" y="23684"/>
                  <a:pt x="0" y="21017"/>
                  <a:pt x="1003" y="17359"/>
                </a:cubicBezTo>
                <a:cubicBezTo>
                  <a:pt x="1320" y="16166"/>
                  <a:pt x="2438" y="13372"/>
                  <a:pt x="4825" y="10642"/>
                </a:cubicBezTo>
                <a:cubicBezTo>
                  <a:pt x="9346" y="5499"/>
                  <a:pt x="18071" y="0"/>
                  <a:pt x="29209" y="6616"/>
                </a:cubicBezTo>
                <a:cubicBezTo>
                  <a:pt x="38277" y="11988"/>
                  <a:pt x="46836" y="20801"/>
                  <a:pt x="52031" y="30072"/>
                </a:cubicBezTo>
                <a:cubicBezTo>
                  <a:pt x="69023" y="60324"/>
                  <a:pt x="71817" y="98284"/>
                  <a:pt x="75792" y="132117"/>
                </a:cubicBezTo>
                <a:cubicBezTo>
                  <a:pt x="76542" y="138454"/>
                  <a:pt x="71995" y="144194"/>
                  <a:pt x="65658" y="144944"/>
                </a:cubicBezTo>
                <a:cubicBezTo>
                  <a:pt x="59320" y="145693"/>
                  <a:pt x="53567" y="141146"/>
                  <a:pt x="52831" y="134809"/>
                </a:cubicBezTo>
                <a:cubicBezTo>
                  <a:pt x="49198" y="103897"/>
                  <a:pt x="47395" y="69048"/>
                  <a:pt x="31863" y="41401"/>
                </a:cubicBezTo>
                <a:cubicBezTo>
                  <a:pt x="29183" y="36625"/>
                  <a:pt x="25119" y="32028"/>
                  <a:pt x="20611" y="2863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0" name="Freeform 3750"/>
          <p:cNvSpPr/>
          <p:nvPr/>
        </p:nvSpPr>
        <p:spPr>
          <a:xfrm rot="0" flipH="0" flipV="0">
            <a:off x="4719924" y="7945097"/>
            <a:ext cx="217728" cy="288416"/>
          </a:xfrm>
          <a:custGeom>
            <a:pathLst>
              <a:path w="217728" h="288416">
                <a:moveTo>
                  <a:pt x="16421" y="22555"/>
                </a:moveTo>
                <a:lnTo>
                  <a:pt x="16041" y="22707"/>
                </a:lnTo>
                <a:lnTo>
                  <a:pt x="16180" y="22643"/>
                </a:lnTo>
                <a:close/>
                <a:moveTo>
                  <a:pt x="15926" y="22745"/>
                </a:moveTo>
                <a:lnTo>
                  <a:pt x="15494" y="22885"/>
                </a:lnTo>
                <a:lnTo>
                  <a:pt x="15761" y="22808"/>
                </a:lnTo>
                <a:close/>
                <a:moveTo>
                  <a:pt x="15393" y="22923"/>
                </a:moveTo>
                <a:lnTo>
                  <a:pt x="14847" y="23075"/>
                </a:lnTo>
                <a:cubicBezTo>
                  <a:pt x="15050" y="23024"/>
                  <a:pt x="15215" y="22974"/>
                  <a:pt x="15393" y="22923"/>
                </a:cubicBezTo>
                <a:moveTo>
                  <a:pt x="15812" y="927"/>
                </a:moveTo>
                <a:cubicBezTo>
                  <a:pt x="16611" y="978"/>
                  <a:pt x="17449" y="1016"/>
                  <a:pt x="17856" y="1029"/>
                </a:cubicBezTo>
                <a:cubicBezTo>
                  <a:pt x="20015" y="1067"/>
                  <a:pt x="20789" y="673"/>
                  <a:pt x="21856" y="508"/>
                </a:cubicBezTo>
                <a:cubicBezTo>
                  <a:pt x="23647" y="204"/>
                  <a:pt x="25780" y="0"/>
                  <a:pt x="29476" y="369"/>
                </a:cubicBezTo>
                <a:cubicBezTo>
                  <a:pt x="34391" y="877"/>
                  <a:pt x="39407" y="3048"/>
                  <a:pt x="44119" y="6185"/>
                </a:cubicBezTo>
                <a:cubicBezTo>
                  <a:pt x="48653" y="9221"/>
                  <a:pt x="52933" y="13284"/>
                  <a:pt x="56641" y="15697"/>
                </a:cubicBezTo>
                <a:cubicBezTo>
                  <a:pt x="84162" y="33642"/>
                  <a:pt x="118783" y="58140"/>
                  <a:pt x="135635" y="87058"/>
                </a:cubicBezTo>
                <a:cubicBezTo>
                  <a:pt x="158965" y="127037"/>
                  <a:pt x="170421" y="170332"/>
                  <a:pt x="167754" y="215785"/>
                </a:cubicBezTo>
                <a:cubicBezTo>
                  <a:pt x="166979" y="228828"/>
                  <a:pt x="163093" y="243166"/>
                  <a:pt x="157200" y="255333"/>
                </a:cubicBezTo>
                <a:cubicBezTo>
                  <a:pt x="166979" y="249516"/>
                  <a:pt x="176314" y="242988"/>
                  <a:pt x="178765" y="240182"/>
                </a:cubicBezTo>
                <a:cubicBezTo>
                  <a:pt x="185280" y="232727"/>
                  <a:pt x="189725" y="224180"/>
                  <a:pt x="194271" y="215455"/>
                </a:cubicBezTo>
                <a:cubicBezTo>
                  <a:pt x="197218" y="209791"/>
                  <a:pt x="204203" y="207581"/>
                  <a:pt x="209854" y="210527"/>
                </a:cubicBezTo>
                <a:cubicBezTo>
                  <a:pt x="215531" y="213486"/>
                  <a:pt x="217728" y="220471"/>
                  <a:pt x="214782" y="226123"/>
                </a:cubicBezTo>
                <a:cubicBezTo>
                  <a:pt x="209384" y="236499"/>
                  <a:pt x="203923" y="246544"/>
                  <a:pt x="196176" y="255396"/>
                </a:cubicBezTo>
                <a:cubicBezTo>
                  <a:pt x="191693" y="260540"/>
                  <a:pt x="169290" y="276389"/>
                  <a:pt x="152996" y="283705"/>
                </a:cubicBezTo>
                <a:cubicBezTo>
                  <a:pt x="147015" y="286397"/>
                  <a:pt x="141655" y="287934"/>
                  <a:pt x="137871" y="288188"/>
                </a:cubicBezTo>
                <a:cubicBezTo>
                  <a:pt x="134226" y="288416"/>
                  <a:pt x="131267" y="287692"/>
                  <a:pt x="129006" y="286562"/>
                </a:cubicBezTo>
                <a:cubicBezTo>
                  <a:pt x="126504" y="285305"/>
                  <a:pt x="121043" y="281482"/>
                  <a:pt x="122847" y="273164"/>
                </a:cubicBezTo>
                <a:cubicBezTo>
                  <a:pt x="123634" y="269493"/>
                  <a:pt x="131927" y="253174"/>
                  <a:pt x="132905" y="251612"/>
                </a:cubicBezTo>
                <a:cubicBezTo>
                  <a:pt x="139458" y="241121"/>
                  <a:pt x="143928" y="226999"/>
                  <a:pt x="144665" y="214426"/>
                </a:cubicBezTo>
                <a:cubicBezTo>
                  <a:pt x="147065" y="173558"/>
                  <a:pt x="136639" y="134657"/>
                  <a:pt x="115658" y="98716"/>
                </a:cubicBezTo>
                <a:cubicBezTo>
                  <a:pt x="100482" y="72681"/>
                  <a:pt x="68783" y="51218"/>
                  <a:pt x="44018" y="35064"/>
                </a:cubicBezTo>
                <a:cubicBezTo>
                  <a:pt x="40741" y="32918"/>
                  <a:pt x="37007" y="29616"/>
                  <a:pt x="33083" y="26707"/>
                </a:cubicBezTo>
                <a:cubicBezTo>
                  <a:pt x="31102" y="25234"/>
                  <a:pt x="29222" y="23596"/>
                  <a:pt x="27127" y="23367"/>
                </a:cubicBezTo>
                <a:cubicBezTo>
                  <a:pt x="24891" y="23151"/>
                  <a:pt x="24320" y="23609"/>
                  <a:pt x="23101" y="23799"/>
                </a:cubicBezTo>
                <a:cubicBezTo>
                  <a:pt x="21691" y="24015"/>
                  <a:pt x="19951" y="24193"/>
                  <a:pt x="17424" y="24142"/>
                </a:cubicBezTo>
                <a:cubicBezTo>
                  <a:pt x="15875" y="24117"/>
                  <a:pt x="12421" y="23951"/>
                  <a:pt x="10745" y="23698"/>
                </a:cubicBezTo>
                <a:cubicBezTo>
                  <a:pt x="8497" y="23367"/>
                  <a:pt x="6960" y="22656"/>
                  <a:pt x="6211" y="22263"/>
                </a:cubicBezTo>
                <a:cubicBezTo>
                  <a:pt x="1308" y="19584"/>
                  <a:pt x="280" y="15507"/>
                  <a:pt x="140" y="12650"/>
                </a:cubicBezTo>
                <a:cubicBezTo>
                  <a:pt x="0" y="10160"/>
                  <a:pt x="559" y="7519"/>
                  <a:pt x="2528" y="4953"/>
                </a:cubicBezTo>
                <a:cubicBezTo>
                  <a:pt x="3264" y="4001"/>
                  <a:pt x="4953" y="1702"/>
                  <a:pt x="9246" y="635"/>
                </a:cubicBezTo>
                <a:cubicBezTo>
                  <a:pt x="11494" y="64"/>
                  <a:pt x="13767" y="216"/>
                  <a:pt x="15812" y="92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1" name="Freeform 3751"/>
          <p:cNvSpPr/>
          <p:nvPr/>
        </p:nvSpPr>
        <p:spPr>
          <a:xfrm rot="0" flipH="0" flipV="0">
            <a:off x="4768862" y="7956414"/>
            <a:ext cx="129654" cy="174307"/>
          </a:xfrm>
          <a:custGeom>
            <a:pathLst>
              <a:path w="129654" h="174307">
                <a:moveTo>
                  <a:pt x="21285" y="5359"/>
                </a:moveTo>
                <a:cubicBezTo>
                  <a:pt x="23634" y="8394"/>
                  <a:pt x="24396" y="12534"/>
                  <a:pt x="23012" y="16357"/>
                </a:cubicBezTo>
                <a:cubicBezTo>
                  <a:pt x="24358" y="12788"/>
                  <a:pt x="24218" y="9016"/>
                  <a:pt x="21285" y="5359"/>
                </a:cubicBezTo>
                <a:moveTo>
                  <a:pt x="14085" y="24307"/>
                </a:moveTo>
                <a:cubicBezTo>
                  <a:pt x="12446" y="24116"/>
                  <a:pt x="9919" y="23812"/>
                  <a:pt x="9500" y="23710"/>
                </a:cubicBezTo>
                <a:cubicBezTo>
                  <a:pt x="4839" y="22580"/>
                  <a:pt x="3036" y="19671"/>
                  <a:pt x="2388" y="18643"/>
                </a:cubicBezTo>
                <a:cubicBezTo>
                  <a:pt x="102" y="15049"/>
                  <a:pt x="0" y="11454"/>
                  <a:pt x="1474" y="7937"/>
                </a:cubicBezTo>
                <a:cubicBezTo>
                  <a:pt x="3658" y="2756"/>
                  <a:pt x="9195" y="0"/>
                  <a:pt x="14491" y="1105"/>
                </a:cubicBezTo>
                <a:cubicBezTo>
                  <a:pt x="15621" y="1219"/>
                  <a:pt x="18809" y="1562"/>
                  <a:pt x="20041" y="1803"/>
                </a:cubicBezTo>
                <a:cubicBezTo>
                  <a:pt x="22300" y="2261"/>
                  <a:pt x="23863" y="3086"/>
                  <a:pt x="24675" y="3607"/>
                </a:cubicBezTo>
                <a:cubicBezTo>
                  <a:pt x="30136" y="7098"/>
                  <a:pt x="35280" y="11099"/>
                  <a:pt x="40500" y="14947"/>
                </a:cubicBezTo>
                <a:cubicBezTo>
                  <a:pt x="55930" y="26339"/>
                  <a:pt x="69786" y="39420"/>
                  <a:pt x="83362" y="52984"/>
                </a:cubicBezTo>
                <a:cubicBezTo>
                  <a:pt x="97015" y="66649"/>
                  <a:pt x="104990" y="85546"/>
                  <a:pt x="111112" y="105460"/>
                </a:cubicBezTo>
                <a:cubicBezTo>
                  <a:pt x="116535" y="123075"/>
                  <a:pt x="120497" y="141452"/>
                  <a:pt x="127101" y="156514"/>
                </a:cubicBezTo>
                <a:cubicBezTo>
                  <a:pt x="129654" y="162369"/>
                  <a:pt x="126987" y="169188"/>
                  <a:pt x="121145" y="171754"/>
                </a:cubicBezTo>
                <a:cubicBezTo>
                  <a:pt x="115290" y="174307"/>
                  <a:pt x="108470" y="171640"/>
                  <a:pt x="105917" y="165785"/>
                </a:cubicBezTo>
                <a:cubicBezTo>
                  <a:pt x="98996" y="149973"/>
                  <a:pt x="94691" y="130746"/>
                  <a:pt x="89014" y="112254"/>
                </a:cubicBezTo>
                <a:cubicBezTo>
                  <a:pt x="84035" y="96087"/>
                  <a:pt x="78117" y="80441"/>
                  <a:pt x="67004" y="69341"/>
                </a:cubicBezTo>
                <a:cubicBezTo>
                  <a:pt x="54266" y="56590"/>
                  <a:pt x="41262" y="44259"/>
                  <a:pt x="26771" y="33565"/>
                </a:cubicBezTo>
                <a:cubicBezTo>
                  <a:pt x="22555" y="30454"/>
                  <a:pt x="18415" y="27228"/>
                  <a:pt x="14085" y="2430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2" name="Freeform 3752"/>
          <p:cNvSpPr/>
          <p:nvPr/>
        </p:nvSpPr>
        <p:spPr>
          <a:xfrm rot="0" flipH="0" flipV="0">
            <a:off x="4718655" y="7947357"/>
            <a:ext cx="178701" cy="231227"/>
          </a:xfrm>
          <a:custGeom>
            <a:pathLst>
              <a:path w="178701" h="231227">
                <a:moveTo>
                  <a:pt x="15519" y="24002"/>
                </a:moveTo>
                <a:cubicBezTo>
                  <a:pt x="12802" y="24497"/>
                  <a:pt x="9893" y="24002"/>
                  <a:pt x="7353" y="22428"/>
                </a:cubicBezTo>
                <a:cubicBezTo>
                  <a:pt x="0" y="17830"/>
                  <a:pt x="927" y="11683"/>
                  <a:pt x="1270" y="9753"/>
                </a:cubicBezTo>
                <a:cubicBezTo>
                  <a:pt x="1880" y="6400"/>
                  <a:pt x="4115" y="660"/>
                  <a:pt x="12294" y="101"/>
                </a:cubicBezTo>
                <a:cubicBezTo>
                  <a:pt x="13665" y="0"/>
                  <a:pt x="16839" y="266"/>
                  <a:pt x="20954" y="1346"/>
                </a:cubicBezTo>
                <a:cubicBezTo>
                  <a:pt x="27266" y="3022"/>
                  <a:pt x="36969" y="6540"/>
                  <a:pt x="43332" y="10363"/>
                </a:cubicBezTo>
                <a:cubicBezTo>
                  <a:pt x="59041" y="19786"/>
                  <a:pt x="79285" y="32968"/>
                  <a:pt x="91503" y="46696"/>
                </a:cubicBezTo>
                <a:cubicBezTo>
                  <a:pt x="141287" y="102703"/>
                  <a:pt x="172592" y="139292"/>
                  <a:pt x="178244" y="218413"/>
                </a:cubicBezTo>
                <a:cubicBezTo>
                  <a:pt x="178701" y="224789"/>
                  <a:pt x="173900" y="230313"/>
                  <a:pt x="167538" y="230770"/>
                </a:cubicBezTo>
                <a:cubicBezTo>
                  <a:pt x="161175" y="231227"/>
                  <a:pt x="155625" y="226427"/>
                  <a:pt x="155180" y="220064"/>
                </a:cubicBezTo>
                <a:cubicBezTo>
                  <a:pt x="149961" y="147039"/>
                  <a:pt x="120166" y="113752"/>
                  <a:pt x="74218" y="62063"/>
                </a:cubicBezTo>
                <a:cubicBezTo>
                  <a:pt x="63423" y="49922"/>
                  <a:pt x="45325" y="38518"/>
                  <a:pt x="31432" y="30186"/>
                </a:cubicBezTo>
                <a:cubicBezTo>
                  <a:pt x="27431" y="27786"/>
                  <a:pt x="19697" y="25272"/>
                  <a:pt x="15519" y="2400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3" name="Freeform 3753"/>
          <p:cNvSpPr/>
          <p:nvPr/>
        </p:nvSpPr>
        <p:spPr>
          <a:xfrm rot="0" flipH="0" flipV="0">
            <a:off x="4716258" y="7904983"/>
            <a:ext cx="178472" cy="69240"/>
          </a:xfrm>
          <a:custGeom>
            <a:pathLst>
              <a:path w="178472" h="69240">
                <a:moveTo>
                  <a:pt x="16230" y="34912"/>
                </a:moveTo>
                <a:lnTo>
                  <a:pt x="16382" y="34937"/>
                </a:lnTo>
                <a:lnTo>
                  <a:pt x="16318" y="34912"/>
                </a:lnTo>
                <a:close/>
                <a:moveTo>
                  <a:pt x="25945" y="46329"/>
                </a:moveTo>
                <a:cubicBezTo>
                  <a:pt x="25945" y="46684"/>
                  <a:pt x="25932" y="47040"/>
                  <a:pt x="25894" y="47396"/>
                </a:cubicBezTo>
                <a:cubicBezTo>
                  <a:pt x="25297" y="53758"/>
                  <a:pt x="19659" y="58432"/>
                  <a:pt x="13309" y="57835"/>
                </a:cubicBezTo>
                <a:cubicBezTo>
                  <a:pt x="8230" y="57365"/>
                  <a:pt x="5397" y="55028"/>
                  <a:pt x="3670" y="52882"/>
                </a:cubicBezTo>
                <a:cubicBezTo>
                  <a:pt x="1219" y="49834"/>
                  <a:pt x="0" y="45872"/>
                  <a:pt x="1422" y="40957"/>
                </a:cubicBezTo>
                <a:cubicBezTo>
                  <a:pt x="2184" y="38353"/>
                  <a:pt x="4623" y="34379"/>
                  <a:pt x="8534" y="30506"/>
                </a:cubicBezTo>
                <a:cubicBezTo>
                  <a:pt x="14325" y="24752"/>
                  <a:pt x="23456" y="18212"/>
                  <a:pt x="25678" y="16980"/>
                </a:cubicBezTo>
                <a:cubicBezTo>
                  <a:pt x="41249" y="8433"/>
                  <a:pt x="59752" y="4077"/>
                  <a:pt x="77151" y="1473"/>
                </a:cubicBezTo>
                <a:cubicBezTo>
                  <a:pt x="86943" y="0"/>
                  <a:pt x="104050" y="178"/>
                  <a:pt x="118896" y="3328"/>
                </a:cubicBezTo>
                <a:cubicBezTo>
                  <a:pt x="130301" y="5753"/>
                  <a:pt x="140334" y="10147"/>
                  <a:pt x="146150" y="15964"/>
                </a:cubicBezTo>
                <a:cubicBezTo>
                  <a:pt x="150583" y="20384"/>
                  <a:pt x="157187" y="30582"/>
                  <a:pt x="163511" y="38696"/>
                </a:cubicBezTo>
                <a:cubicBezTo>
                  <a:pt x="165632" y="41414"/>
                  <a:pt x="169290" y="45021"/>
                  <a:pt x="169760" y="45491"/>
                </a:cubicBezTo>
                <a:cubicBezTo>
                  <a:pt x="175462" y="47700"/>
                  <a:pt x="178472" y="54038"/>
                  <a:pt x="176529" y="59905"/>
                </a:cubicBezTo>
                <a:cubicBezTo>
                  <a:pt x="174510" y="65963"/>
                  <a:pt x="167956" y="69240"/>
                  <a:pt x="161899" y="67220"/>
                </a:cubicBezTo>
                <a:cubicBezTo>
                  <a:pt x="158101" y="65950"/>
                  <a:pt x="153275" y="62382"/>
                  <a:pt x="148640" y="57022"/>
                </a:cubicBezTo>
                <a:cubicBezTo>
                  <a:pt x="141921" y="49275"/>
                  <a:pt x="134581" y="37096"/>
                  <a:pt x="129806" y="32322"/>
                </a:cubicBezTo>
                <a:cubicBezTo>
                  <a:pt x="126529" y="29045"/>
                  <a:pt x="120535" y="27318"/>
                  <a:pt x="114096" y="25946"/>
                </a:cubicBezTo>
                <a:cubicBezTo>
                  <a:pt x="102183" y="23419"/>
                  <a:pt x="88442" y="23165"/>
                  <a:pt x="80568" y="24333"/>
                </a:cubicBezTo>
                <a:cubicBezTo>
                  <a:pt x="65810" y="26556"/>
                  <a:pt x="50037" y="29985"/>
                  <a:pt x="36829" y="37248"/>
                </a:cubicBezTo>
                <a:cubicBezTo>
                  <a:pt x="35559" y="37934"/>
                  <a:pt x="29603" y="43103"/>
                  <a:pt x="25945" y="4632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4" name="Freeform 3754"/>
          <p:cNvSpPr/>
          <p:nvPr/>
        </p:nvSpPr>
        <p:spPr>
          <a:xfrm rot="0" flipH="0" flipV="0">
            <a:off x="4762152" y="7914037"/>
            <a:ext cx="130060" cy="53593"/>
          </a:xfrm>
          <a:custGeom>
            <a:pathLst>
              <a:path w="130060" h="53593">
                <a:moveTo>
                  <a:pt x="108623" y="34378"/>
                </a:moveTo>
                <a:lnTo>
                  <a:pt x="108965" y="33896"/>
                </a:lnTo>
                <a:cubicBezTo>
                  <a:pt x="108851" y="34061"/>
                  <a:pt x="108724" y="34213"/>
                  <a:pt x="108623" y="34378"/>
                </a:cubicBezTo>
                <a:moveTo>
                  <a:pt x="108611" y="34378"/>
                </a:moveTo>
                <a:cubicBezTo>
                  <a:pt x="108281" y="34885"/>
                  <a:pt x="107988" y="35368"/>
                  <a:pt x="107760" y="35851"/>
                </a:cubicBezTo>
                <a:lnTo>
                  <a:pt x="108001" y="35381"/>
                </a:lnTo>
                <a:cubicBezTo>
                  <a:pt x="108103" y="35203"/>
                  <a:pt x="108204" y="35038"/>
                  <a:pt x="108293" y="34873"/>
                </a:cubicBezTo>
                <a:close/>
                <a:moveTo>
                  <a:pt x="107646" y="36092"/>
                </a:moveTo>
                <a:lnTo>
                  <a:pt x="107582" y="36219"/>
                </a:lnTo>
                <a:lnTo>
                  <a:pt x="107709" y="35952"/>
                </a:lnTo>
                <a:close/>
                <a:moveTo>
                  <a:pt x="113677" y="51611"/>
                </a:moveTo>
                <a:cubicBezTo>
                  <a:pt x="112686" y="51548"/>
                  <a:pt x="111696" y="51434"/>
                  <a:pt x="111175" y="51307"/>
                </a:cubicBezTo>
                <a:cubicBezTo>
                  <a:pt x="100800" y="48716"/>
                  <a:pt x="92723" y="42988"/>
                  <a:pt x="83655" y="37692"/>
                </a:cubicBezTo>
                <a:cubicBezTo>
                  <a:pt x="65062" y="26847"/>
                  <a:pt x="37745" y="23838"/>
                  <a:pt x="20041" y="37235"/>
                </a:cubicBezTo>
                <a:cubicBezTo>
                  <a:pt x="14961" y="41083"/>
                  <a:pt x="7709" y="40080"/>
                  <a:pt x="3861" y="34987"/>
                </a:cubicBezTo>
                <a:cubicBezTo>
                  <a:pt x="0" y="29908"/>
                  <a:pt x="1004" y="22644"/>
                  <a:pt x="6096" y="18796"/>
                </a:cubicBezTo>
                <a:cubicBezTo>
                  <a:pt x="30925" y="0"/>
                  <a:pt x="69215" y="2514"/>
                  <a:pt x="95301" y="17729"/>
                </a:cubicBezTo>
                <a:cubicBezTo>
                  <a:pt x="102223" y="21755"/>
                  <a:pt x="108217" y="26517"/>
                  <a:pt x="116027" y="28676"/>
                </a:cubicBezTo>
                <a:cubicBezTo>
                  <a:pt x="117081" y="28714"/>
                  <a:pt x="119240" y="28816"/>
                  <a:pt x="120040" y="28981"/>
                </a:cubicBezTo>
                <a:cubicBezTo>
                  <a:pt x="122466" y="29464"/>
                  <a:pt x="124218" y="30492"/>
                  <a:pt x="125387" y="31445"/>
                </a:cubicBezTo>
                <a:cubicBezTo>
                  <a:pt x="127901" y="33439"/>
                  <a:pt x="129209" y="35965"/>
                  <a:pt x="129666" y="38746"/>
                </a:cubicBezTo>
                <a:cubicBezTo>
                  <a:pt x="130060" y="41134"/>
                  <a:pt x="130060" y="44398"/>
                  <a:pt x="127304" y="47992"/>
                </a:cubicBezTo>
                <a:cubicBezTo>
                  <a:pt x="124028" y="52234"/>
                  <a:pt x="118401" y="53593"/>
                  <a:pt x="113677" y="5161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5" name="Freeform 3755"/>
          <p:cNvSpPr/>
          <p:nvPr/>
        </p:nvSpPr>
        <p:spPr>
          <a:xfrm rot="0" flipH="0" flipV="0">
            <a:off x="4192409" y="7849789"/>
            <a:ext cx="90740" cy="256107"/>
          </a:xfrm>
          <a:custGeom>
            <a:pathLst>
              <a:path w="90740" h="256107">
                <a:moveTo>
                  <a:pt x="16192" y="220548"/>
                </a:moveTo>
                <a:lnTo>
                  <a:pt x="16180" y="219964"/>
                </a:lnTo>
                <a:cubicBezTo>
                  <a:pt x="16180" y="220155"/>
                  <a:pt x="16180" y="220358"/>
                  <a:pt x="16192" y="220548"/>
                </a:cubicBezTo>
                <a:moveTo>
                  <a:pt x="16192" y="220573"/>
                </a:moveTo>
                <a:cubicBezTo>
                  <a:pt x="16268" y="222097"/>
                  <a:pt x="16611" y="223443"/>
                  <a:pt x="17169" y="224650"/>
                </a:cubicBezTo>
                <a:cubicBezTo>
                  <a:pt x="16611" y="223392"/>
                  <a:pt x="16280" y="222021"/>
                  <a:pt x="16192" y="220573"/>
                </a:cubicBezTo>
                <a:moveTo>
                  <a:pt x="17423" y="225170"/>
                </a:moveTo>
                <a:lnTo>
                  <a:pt x="17449" y="225208"/>
                </a:lnTo>
                <a:lnTo>
                  <a:pt x="17411" y="225132"/>
                </a:lnTo>
                <a:close/>
                <a:moveTo>
                  <a:pt x="22554" y="230288"/>
                </a:moveTo>
                <a:cubicBezTo>
                  <a:pt x="21741" y="229958"/>
                  <a:pt x="20852" y="229539"/>
                  <a:pt x="20129" y="229044"/>
                </a:cubicBezTo>
                <a:cubicBezTo>
                  <a:pt x="18376" y="227863"/>
                  <a:pt x="15900" y="225856"/>
                  <a:pt x="14275" y="220967"/>
                </a:cubicBezTo>
                <a:cubicBezTo>
                  <a:pt x="9601" y="207023"/>
                  <a:pt x="6147" y="191453"/>
                  <a:pt x="4255" y="176860"/>
                </a:cubicBezTo>
                <a:cubicBezTo>
                  <a:pt x="0" y="144234"/>
                  <a:pt x="9220" y="106972"/>
                  <a:pt x="22186" y="77356"/>
                </a:cubicBezTo>
                <a:cubicBezTo>
                  <a:pt x="29603" y="60402"/>
                  <a:pt x="38023" y="44476"/>
                  <a:pt x="48284" y="29071"/>
                </a:cubicBezTo>
                <a:cubicBezTo>
                  <a:pt x="52882" y="22175"/>
                  <a:pt x="58190" y="16752"/>
                  <a:pt x="63982" y="10973"/>
                </a:cubicBezTo>
                <a:cubicBezTo>
                  <a:pt x="65582" y="9360"/>
                  <a:pt x="66979" y="7557"/>
                  <a:pt x="68592" y="5944"/>
                </a:cubicBezTo>
                <a:cubicBezTo>
                  <a:pt x="68820" y="5703"/>
                  <a:pt x="71449" y="3531"/>
                  <a:pt x="72364" y="2972"/>
                </a:cubicBezTo>
                <a:cubicBezTo>
                  <a:pt x="73583" y="2248"/>
                  <a:pt x="74611" y="1905"/>
                  <a:pt x="75247" y="1728"/>
                </a:cubicBezTo>
                <a:cubicBezTo>
                  <a:pt x="81292" y="0"/>
                  <a:pt x="84987" y="2871"/>
                  <a:pt x="86981" y="5055"/>
                </a:cubicBezTo>
                <a:cubicBezTo>
                  <a:pt x="88899" y="7150"/>
                  <a:pt x="90740" y="10287"/>
                  <a:pt x="89775" y="15126"/>
                </a:cubicBezTo>
                <a:cubicBezTo>
                  <a:pt x="89089" y="18530"/>
                  <a:pt x="87477" y="21806"/>
                  <a:pt x="85330" y="24880"/>
                </a:cubicBezTo>
                <a:cubicBezTo>
                  <a:pt x="83832" y="27039"/>
                  <a:pt x="81851" y="29007"/>
                  <a:pt x="80758" y="31141"/>
                </a:cubicBezTo>
                <a:cubicBezTo>
                  <a:pt x="75297" y="41758"/>
                  <a:pt x="69455" y="52769"/>
                  <a:pt x="65455" y="64059"/>
                </a:cubicBezTo>
                <a:cubicBezTo>
                  <a:pt x="51612" y="103150"/>
                  <a:pt x="46011" y="142024"/>
                  <a:pt x="46011" y="183376"/>
                </a:cubicBezTo>
                <a:cubicBezTo>
                  <a:pt x="46011" y="185065"/>
                  <a:pt x="46049" y="186716"/>
                  <a:pt x="46100" y="188354"/>
                </a:cubicBezTo>
                <a:cubicBezTo>
                  <a:pt x="46316" y="190297"/>
                  <a:pt x="46545" y="192240"/>
                  <a:pt x="46760" y="194158"/>
                </a:cubicBezTo>
                <a:cubicBezTo>
                  <a:pt x="48043" y="204839"/>
                  <a:pt x="50126" y="215037"/>
                  <a:pt x="53720" y="225170"/>
                </a:cubicBezTo>
                <a:cubicBezTo>
                  <a:pt x="55244" y="229476"/>
                  <a:pt x="55282" y="229374"/>
                  <a:pt x="57136" y="233070"/>
                </a:cubicBezTo>
                <a:cubicBezTo>
                  <a:pt x="57632" y="233705"/>
                  <a:pt x="59765" y="236537"/>
                  <a:pt x="60400" y="237693"/>
                </a:cubicBezTo>
                <a:cubicBezTo>
                  <a:pt x="61861" y="240309"/>
                  <a:pt x="62178" y="242734"/>
                  <a:pt x="62140" y="244423"/>
                </a:cubicBezTo>
                <a:cubicBezTo>
                  <a:pt x="62051" y="247649"/>
                  <a:pt x="60857" y="250240"/>
                  <a:pt x="58889" y="252310"/>
                </a:cubicBezTo>
                <a:cubicBezTo>
                  <a:pt x="57200" y="254114"/>
                  <a:pt x="54558" y="256107"/>
                  <a:pt x="49948" y="256107"/>
                </a:cubicBezTo>
                <a:cubicBezTo>
                  <a:pt x="47726" y="256107"/>
                  <a:pt x="44386" y="255536"/>
                  <a:pt x="41223" y="252399"/>
                </a:cubicBezTo>
                <a:cubicBezTo>
                  <a:pt x="38467" y="249656"/>
                  <a:pt x="32155" y="236092"/>
                  <a:pt x="31851" y="235216"/>
                </a:cubicBezTo>
                <a:cubicBezTo>
                  <a:pt x="31406" y="233857"/>
                  <a:pt x="30974" y="232511"/>
                  <a:pt x="30555" y="231177"/>
                </a:cubicBezTo>
                <a:cubicBezTo>
                  <a:pt x="29666" y="231393"/>
                  <a:pt x="28714" y="231520"/>
                  <a:pt x="27736" y="231520"/>
                </a:cubicBezTo>
                <a:cubicBezTo>
                  <a:pt x="25882" y="231520"/>
                  <a:pt x="24104" y="231076"/>
                  <a:pt x="22554" y="23028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6" name="Freeform 3756"/>
          <p:cNvSpPr/>
          <p:nvPr/>
        </p:nvSpPr>
        <p:spPr>
          <a:xfrm rot="0" flipH="0" flipV="0">
            <a:off x="4172374" y="7987055"/>
            <a:ext cx="54368" cy="94627"/>
          </a:xfrm>
          <a:custGeom>
            <a:pathLst>
              <a:path w="54368" h="94627">
                <a:moveTo>
                  <a:pt x="43929" y="67729"/>
                </a:moveTo>
                <a:cubicBezTo>
                  <a:pt x="42240" y="67094"/>
                  <a:pt x="40704" y="66968"/>
                  <a:pt x="39370" y="67107"/>
                </a:cubicBezTo>
                <a:cubicBezTo>
                  <a:pt x="40907" y="67006"/>
                  <a:pt x="42456" y="67209"/>
                  <a:pt x="43929" y="67729"/>
                </a:cubicBezTo>
                <a:moveTo>
                  <a:pt x="48145" y="70332"/>
                </a:moveTo>
                <a:lnTo>
                  <a:pt x="48234" y="70421"/>
                </a:lnTo>
                <a:lnTo>
                  <a:pt x="48170" y="70357"/>
                </a:lnTo>
                <a:close/>
                <a:moveTo>
                  <a:pt x="48399" y="70586"/>
                </a:moveTo>
                <a:lnTo>
                  <a:pt x="48742" y="70954"/>
                </a:lnTo>
                <a:cubicBezTo>
                  <a:pt x="48628" y="70827"/>
                  <a:pt x="48501" y="70688"/>
                  <a:pt x="48399" y="70586"/>
                </a:cubicBezTo>
                <a:moveTo>
                  <a:pt x="29718" y="83705"/>
                </a:moveTo>
                <a:cubicBezTo>
                  <a:pt x="29159" y="82854"/>
                  <a:pt x="28359" y="81635"/>
                  <a:pt x="28080" y="81127"/>
                </a:cubicBezTo>
                <a:cubicBezTo>
                  <a:pt x="25083" y="75818"/>
                  <a:pt x="21565" y="70726"/>
                  <a:pt x="18720" y="65355"/>
                </a:cubicBezTo>
                <a:cubicBezTo>
                  <a:pt x="9982" y="48921"/>
                  <a:pt x="4928" y="33084"/>
                  <a:pt x="1258" y="14872"/>
                </a:cubicBezTo>
                <a:cubicBezTo>
                  <a:pt x="0" y="8611"/>
                  <a:pt x="4051" y="2515"/>
                  <a:pt x="10313" y="1258"/>
                </a:cubicBezTo>
                <a:cubicBezTo>
                  <a:pt x="16561" y="0"/>
                  <a:pt x="22657" y="4052"/>
                  <a:pt x="23927" y="10313"/>
                </a:cubicBezTo>
                <a:cubicBezTo>
                  <a:pt x="27140" y="26251"/>
                  <a:pt x="31496" y="40132"/>
                  <a:pt x="39142" y="54509"/>
                </a:cubicBezTo>
                <a:cubicBezTo>
                  <a:pt x="41898" y="59716"/>
                  <a:pt x="45300" y="64618"/>
                  <a:pt x="48208" y="69748"/>
                </a:cubicBezTo>
                <a:cubicBezTo>
                  <a:pt x="48831" y="70853"/>
                  <a:pt x="50621" y="73596"/>
                  <a:pt x="50825" y="74028"/>
                </a:cubicBezTo>
                <a:cubicBezTo>
                  <a:pt x="54368" y="81902"/>
                  <a:pt x="49009" y="86626"/>
                  <a:pt x="47548" y="87820"/>
                </a:cubicBezTo>
                <a:cubicBezTo>
                  <a:pt x="46837" y="88379"/>
                  <a:pt x="38849" y="94627"/>
                  <a:pt x="31471" y="86321"/>
                </a:cubicBezTo>
                <a:cubicBezTo>
                  <a:pt x="30747" y="85508"/>
                  <a:pt x="30163" y="84632"/>
                  <a:pt x="29718" y="8370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7" name="Freeform 3757"/>
          <p:cNvSpPr/>
          <p:nvPr/>
        </p:nvSpPr>
        <p:spPr>
          <a:xfrm rot="0" flipH="0" flipV="0">
            <a:off x="3568322" y="9849742"/>
            <a:ext cx="209867" cy="646708"/>
          </a:xfrm>
          <a:custGeom>
            <a:pathLst>
              <a:path w="209867" h="646708">
                <a:moveTo>
                  <a:pt x="197180" y="23672"/>
                </a:moveTo>
                <a:cubicBezTo>
                  <a:pt x="198869" y="23710"/>
                  <a:pt x="200685" y="23304"/>
                  <a:pt x="202679" y="22314"/>
                </a:cubicBezTo>
                <a:cubicBezTo>
                  <a:pt x="200926" y="23177"/>
                  <a:pt x="199046" y="23571"/>
                  <a:pt x="197230" y="23520"/>
                </a:cubicBezTo>
                <a:close/>
                <a:moveTo>
                  <a:pt x="189611" y="3518"/>
                </a:moveTo>
                <a:cubicBezTo>
                  <a:pt x="190411" y="2768"/>
                  <a:pt x="191313" y="2133"/>
                  <a:pt x="192329" y="1625"/>
                </a:cubicBezTo>
                <a:cubicBezTo>
                  <a:pt x="195580" y="0"/>
                  <a:pt x="198488" y="114"/>
                  <a:pt x="200926" y="813"/>
                </a:cubicBezTo>
                <a:cubicBezTo>
                  <a:pt x="203923" y="1689"/>
                  <a:pt x="207213" y="3657"/>
                  <a:pt x="208876" y="8382"/>
                </a:cubicBezTo>
                <a:cubicBezTo>
                  <a:pt x="209346" y="9702"/>
                  <a:pt x="209867" y="12535"/>
                  <a:pt x="209448" y="16307"/>
                </a:cubicBezTo>
                <a:cubicBezTo>
                  <a:pt x="208787" y="22187"/>
                  <a:pt x="205968" y="33768"/>
                  <a:pt x="205396" y="35851"/>
                </a:cubicBezTo>
                <a:cubicBezTo>
                  <a:pt x="200913" y="52297"/>
                  <a:pt x="197357" y="68680"/>
                  <a:pt x="191440" y="84949"/>
                </a:cubicBezTo>
                <a:cubicBezTo>
                  <a:pt x="186792" y="97751"/>
                  <a:pt x="185687" y="111759"/>
                  <a:pt x="180023" y="124217"/>
                </a:cubicBezTo>
                <a:cubicBezTo>
                  <a:pt x="166002" y="155078"/>
                  <a:pt x="150127" y="187311"/>
                  <a:pt x="140183" y="219848"/>
                </a:cubicBezTo>
                <a:cubicBezTo>
                  <a:pt x="129070" y="256221"/>
                  <a:pt x="114719" y="291616"/>
                  <a:pt x="103708" y="327938"/>
                </a:cubicBezTo>
                <a:cubicBezTo>
                  <a:pt x="86983" y="383120"/>
                  <a:pt x="74143" y="439812"/>
                  <a:pt x="59538" y="495553"/>
                </a:cubicBezTo>
                <a:cubicBezTo>
                  <a:pt x="50254" y="531024"/>
                  <a:pt x="42241" y="567727"/>
                  <a:pt x="37681" y="604138"/>
                </a:cubicBezTo>
                <a:cubicBezTo>
                  <a:pt x="37237" y="607668"/>
                  <a:pt x="37580" y="614387"/>
                  <a:pt x="37084" y="620635"/>
                </a:cubicBezTo>
                <a:cubicBezTo>
                  <a:pt x="36589" y="626782"/>
                  <a:pt x="35268" y="632548"/>
                  <a:pt x="33058" y="636535"/>
                </a:cubicBezTo>
                <a:cubicBezTo>
                  <a:pt x="30823" y="640510"/>
                  <a:pt x="27750" y="643254"/>
                  <a:pt x="24041" y="644765"/>
                </a:cubicBezTo>
                <a:cubicBezTo>
                  <a:pt x="20498" y="646226"/>
                  <a:pt x="16155" y="646708"/>
                  <a:pt x="10833" y="644930"/>
                </a:cubicBezTo>
                <a:cubicBezTo>
                  <a:pt x="8827" y="644257"/>
                  <a:pt x="4699" y="642301"/>
                  <a:pt x="2883" y="636370"/>
                </a:cubicBezTo>
                <a:cubicBezTo>
                  <a:pt x="1054" y="630427"/>
                  <a:pt x="0" y="603236"/>
                  <a:pt x="407" y="599959"/>
                </a:cubicBezTo>
                <a:cubicBezTo>
                  <a:pt x="5169" y="561859"/>
                  <a:pt x="19698" y="523569"/>
                  <a:pt x="28639" y="486040"/>
                </a:cubicBezTo>
                <a:cubicBezTo>
                  <a:pt x="42304" y="428674"/>
                  <a:pt x="62332" y="373137"/>
                  <a:pt x="78258" y="316267"/>
                </a:cubicBezTo>
                <a:cubicBezTo>
                  <a:pt x="96216" y="252119"/>
                  <a:pt x="111405" y="186905"/>
                  <a:pt x="133871" y="124002"/>
                </a:cubicBezTo>
                <a:cubicBezTo>
                  <a:pt x="141897" y="101497"/>
                  <a:pt x="148374" y="77786"/>
                  <a:pt x="157518" y="55726"/>
                </a:cubicBezTo>
                <a:cubicBezTo>
                  <a:pt x="163551" y="41210"/>
                  <a:pt x="172428" y="26999"/>
                  <a:pt x="176683" y="11811"/>
                </a:cubicBezTo>
                <a:cubicBezTo>
                  <a:pt x="178296" y="6096"/>
                  <a:pt x="183896" y="2603"/>
                  <a:pt x="189611" y="351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8" name="Freeform 3758"/>
          <p:cNvSpPr/>
          <p:nvPr/>
        </p:nvSpPr>
        <p:spPr>
          <a:xfrm rot="0" flipH="0" flipV="0">
            <a:off x="3977633" y="10134006"/>
            <a:ext cx="282930" cy="304367"/>
          </a:xfrm>
          <a:custGeom>
            <a:pathLst>
              <a:path w="282930" h="304367">
                <a:moveTo>
                  <a:pt x="75095" y="6603"/>
                </a:moveTo>
                <a:cubicBezTo>
                  <a:pt x="77800" y="2197"/>
                  <a:pt x="83248" y="0"/>
                  <a:pt x="88404" y="1625"/>
                </a:cubicBezTo>
                <a:cubicBezTo>
                  <a:pt x="94487" y="3543"/>
                  <a:pt x="97878" y="10032"/>
                  <a:pt x="95973" y="16115"/>
                </a:cubicBezTo>
                <a:cubicBezTo>
                  <a:pt x="95288" y="18312"/>
                  <a:pt x="92836" y="21779"/>
                  <a:pt x="88849" y="25335"/>
                </a:cubicBezTo>
                <a:cubicBezTo>
                  <a:pt x="87883" y="26186"/>
                  <a:pt x="86791" y="27138"/>
                  <a:pt x="85813" y="28269"/>
                </a:cubicBezTo>
                <a:cubicBezTo>
                  <a:pt x="89014" y="29386"/>
                  <a:pt x="92709" y="30732"/>
                  <a:pt x="94475" y="31571"/>
                </a:cubicBezTo>
                <a:cubicBezTo>
                  <a:pt x="97713" y="33120"/>
                  <a:pt x="99669" y="35089"/>
                  <a:pt x="100621" y="36435"/>
                </a:cubicBezTo>
                <a:cubicBezTo>
                  <a:pt x="102412" y="38962"/>
                  <a:pt x="102958" y="41540"/>
                  <a:pt x="102882" y="43902"/>
                </a:cubicBezTo>
                <a:cubicBezTo>
                  <a:pt x="102793" y="46646"/>
                  <a:pt x="101879" y="49465"/>
                  <a:pt x="99339" y="52005"/>
                </a:cubicBezTo>
                <a:cubicBezTo>
                  <a:pt x="90589" y="60781"/>
                  <a:pt x="72886" y="66483"/>
                  <a:pt x="57696" y="74484"/>
                </a:cubicBezTo>
                <a:cubicBezTo>
                  <a:pt x="47854" y="79653"/>
                  <a:pt x="38774" y="85901"/>
                  <a:pt x="40196" y="98716"/>
                </a:cubicBezTo>
                <a:cubicBezTo>
                  <a:pt x="40450" y="101116"/>
                  <a:pt x="42850" y="102856"/>
                  <a:pt x="45200" y="104697"/>
                </a:cubicBezTo>
                <a:cubicBezTo>
                  <a:pt x="51283" y="109447"/>
                  <a:pt x="59627" y="112800"/>
                  <a:pt x="65037" y="113892"/>
                </a:cubicBezTo>
                <a:cubicBezTo>
                  <a:pt x="66269" y="114146"/>
                  <a:pt x="79514" y="117702"/>
                  <a:pt x="81991" y="118566"/>
                </a:cubicBezTo>
                <a:cubicBezTo>
                  <a:pt x="94525" y="122934"/>
                  <a:pt x="87693" y="136854"/>
                  <a:pt x="86728" y="137819"/>
                </a:cubicBezTo>
                <a:cubicBezTo>
                  <a:pt x="77876" y="146658"/>
                  <a:pt x="65405" y="150430"/>
                  <a:pt x="52807" y="154507"/>
                </a:cubicBezTo>
                <a:cubicBezTo>
                  <a:pt x="40297" y="158571"/>
                  <a:pt x="27572" y="163498"/>
                  <a:pt x="24359" y="184415"/>
                </a:cubicBezTo>
                <a:cubicBezTo>
                  <a:pt x="23940" y="187095"/>
                  <a:pt x="23432" y="190562"/>
                  <a:pt x="23546" y="193940"/>
                </a:cubicBezTo>
                <a:cubicBezTo>
                  <a:pt x="23597" y="195198"/>
                  <a:pt x="23445" y="196518"/>
                  <a:pt x="23978" y="197471"/>
                </a:cubicBezTo>
                <a:cubicBezTo>
                  <a:pt x="24524" y="197725"/>
                  <a:pt x="25997" y="198385"/>
                  <a:pt x="27064" y="198690"/>
                </a:cubicBezTo>
                <a:cubicBezTo>
                  <a:pt x="30379" y="199655"/>
                  <a:pt x="34519" y="200316"/>
                  <a:pt x="39155" y="200773"/>
                </a:cubicBezTo>
                <a:cubicBezTo>
                  <a:pt x="62522" y="203059"/>
                  <a:pt x="97802" y="200163"/>
                  <a:pt x="109346" y="194397"/>
                </a:cubicBezTo>
                <a:cubicBezTo>
                  <a:pt x="113563" y="192276"/>
                  <a:pt x="119189" y="191172"/>
                  <a:pt x="125221" y="190918"/>
                </a:cubicBezTo>
                <a:cubicBezTo>
                  <a:pt x="131787" y="190625"/>
                  <a:pt x="138950" y="191286"/>
                  <a:pt x="144170" y="191286"/>
                </a:cubicBezTo>
                <a:cubicBezTo>
                  <a:pt x="146545" y="191286"/>
                  <a:pt x="149097" y="191616"/>
                  <a:pt x="151498" y="191438"/>
                </a:cubicBezTo>
                <a:cubicBezTo>
                  <a:pt x="152501" y="191032"/>
                  <a:pt x="155003" y="190079"/>
                  <a:pt x="155917" y="189864"/>
                </a:cubicBezTo>
                <a:cubicBezTo>
                  <a:pt x="158381" y="189241"/>
                  <a:pt x="160388" y="189432"/>
                  <a:pt x="161709" y="189724"/>
                </a:cubicBezTo>
                <a:cubicBezTo>
                  <a:pt x="166014" y="190664"/>
                  <a:pt x="168567" y="193229"/>
                  <a:pt x="170002" y="196493"/>
                </a:cubicBezTo>
                <a:cubicBezTo>
                  <a:pt x="170903" y="198563"/>
                  <a:pt x="172021" y="202030"/>
                  <a:pt x="169659" y="206755"/>
                </a:cubicBezTo>
                <a:cubicBezTo>
                  <a:pt x="167919" y="210234"/>
                  <a:pt x="163880" y="214298"/>
                  <a:pt x="157556" y="217981"/>
                </a:cubicBezTo>
                <a:cubicBezTo>
                  <a:pt x="148678" y="223125"/>
                  <a:pt x="133921" y="228853"/>
                  <a:pt x="120840" y="236396"/>
                </a:cubicBezTo>
                <a:cubicBezTo>
                  <a:pt x="114782" y="239889"/>
                  <a:pt x="108762" y="243673"/>
                  <a:pt x="104698" y="248245"/>
                </a:cubicBezTo>
                <a:lnTo>
                  <a:pt x="105003" y="248868"/>
                </a:lnTo>
                <a:cubicBezTo>
                  <a:pt x="105930" y="250887"/>
                  <a:pt x="110464" y="261072"/>
                  <a:pt x="110832" y="261771"/>
                </a:cubicBezTo>
                <a:cubicBezTo>
                  <a:pt x="111429" y="262901"/>
                  <a:pt x="113271" y="264730"/>
                  <a:pt x="114668" y="266051"/>
                </a:cubicBezTo>
                <a:cubicBezTo>
                  <a:pt x="118478" y="263295"/>
                  <a:pt x="123735" y="263028"/>
                  <a:pt x="127863" y="265784"/>
                </a:cubicBezTo>
                <a:cubicBezTo>
                  <a:pt x="129349" y="266775"/>
                  <a:pt x="130543" y="268070"/>
                  <a:pt x="131406" y="269505"/>
                </a:cubicBezTo>
                <a:cubicBezTo>
                  <a:pt x="154952" y="264463"/>
                  <a:pt x="181419" y="253986"/>
                  <a:pt x="193205" y="253148"/>
                </a:cubicBezTo>
                <a:cubicBezTo>
                  <a:pt x="208330" y="252068"/>
                  <a:pt x="235788" y="250011"/>
                  <a:pt x="250685" y="254976"/>
                </a:cubicBezTo>
                <a:cubicBezTo>
                  <a:pt x="256832" y="257034"/>
                  <a:pt x="270103" y="255675"/>
                  <a:pt x="270103" y="255675"/>
                </a:cubicBezTo>
                <a:lnTo>
                  <a:pt x="270103" y="255700"/>
                </a:lnTo>
                <a:lnTo>
                  <a:pt x="270497" y="255650"/>
                </a:lnTo>
                <a:cubicBezTo>
                  <a:pt x="276796" y="255370"/>
                  <a:pt x="282168" y="260209"/>
                  <a:pt x="282549" y="266508"/>
                </a:cubicBezTo>
                <a:cubicBezTo>
                  <a:pt x="282930" y="272807"/>
                  <a:pt x="278193" y="278255"/>
                  <a:pt x="271894" y="278738"/>
                </a:cubicBezTo>
                <a:lnTo>
                  <a:pt x="271525" y="278764"/>
                </a:lnTo>
                <a:lnTo>
                  <a:pt x="269532" y="279005"/>
                </a:lnTo>
                <a:cubicBezTo>
                  <a:pt x="256819" y="286041"/>
                  <a:pt x="243687" y="288327"/>
                  <a:pt x="230276" y="291667"/>
                </a:cubicBezTo>
                <a:cubicBezTo>
                  <a:pt x="225323" y="292911"/>
                  <a:pt x="220040" y="293064"/>
                  <a:pt x="214667" y="292797"/>
                </a:cubicBezTo>
                <a:cubicBezTo>
                  <a:pt x="209194" y="292530"/>
                  <a:pt x="203580" y="291629"/>
                  <a:pt x="198450" y="292492"/>
                </a:cubicBezTo>
                <a:cubicBezTo>
                  <a:pt x="179577" y="295642"/>
                  <a:pt x="147624" y="304367"/>
                  <a:pt x="129247" y="302690"/>
                </a:cubicBezTo>
                <a:cubicBezTo>
                  <a:pt x="118960" y="301763"/>
                  <a:pt x="102552" y="298931"/>
                  <a:pt x="92430" y="291756"/>
                </a:cubicBezTo>
                <a:cubicBezTo>
                  <a:pt x="90131" y="290130"/>
                  <a:pt x="88061" y="288327"/>
                  <a:pt x="86309" y="286320"/>
                </a:cubicBezTo>
                <a:cubicBezTo>
                  <a:pt x="83984" y="284098"/>
                  <a:pt x="82092" y="281456"/>
                  <a:pt x="80670" y="278357"/>
                </a:cubicBezTo>
                <a:cubicBezTo>
                  <a:pt x="69838" y="254875"/>
                  <a:pt x="79794" y="237412"/>
                  <a:pt x="97472" y="224090"/>
                </a:cubicBezTo>
                <a:cubicBezTo>
                  <a:pt x="99326" y="222680"/>
                  <a:pt x="101295" y="221321"/>
                  <a:pt x="103327" y="220026"/>
                </a:cubicBezTo>
                <a:cubicBezTo>
                  <a:pt x="84594" y="223836"/>
                  <a:pt x="57036" y="225754"/>
                  <a:pt x="36907" y="223785"/>
                </a:cubicBezTo>
                <a:cubicBezTo>
                  <a:pt x="29223" y="223036"/>
                  <a:pt x="22543" y="221702"/>
                  <a:pt x="17641" y="219924"/>
                </a:cubicBezTo>
                <a:cubicBezTo>
                  <a:pt x="12573" y="218083"/>
                  <a:pt x="8941" y="215530"/>
                  <a:pt x="6668" y="212889"/>
                </a:cubicBezTo>
                <a:cubicBezTo>
                  <a:pt x="3328" y="208990"/>
                  <a:pt x="1359" y="203833"/>
                  <a:pt x="712" y="198195"/>
                </a:cubicBezTo>
                <a:cubicBezTo>
                  <a:pt x="0" y="192251"/>
                  <a:pt x="750" y="185723"/>
                  <a:pt x="1499" y="180897"/>
                </a:cubicBezTo>
                <a:cubicBezTo>
                  <a:pt x="5830" y="152729"/>
                  <a:pt x="20485" y="142162"/>
                  <a:pt x="36945" y="135609"/>
                </a:cubicBezTo>
                <a:cubicBezTo>
                  <a:pt x="40221" y="134314"/>
                  <a:pt x="43574" y="133209"/>
                  <a:pt x="46914" y="132142"/>
                </a:cubicBezTo>
                <a:cubicBezTo>
                  <a:pt x="41415" y="129767"/>
                  <a:pt x="35713" y="126630"/>
                  <a:pt x="30963" y="122909"/>
                </a:cubicBezTo>
                <a:cubicBezTo>
                  <a:pt x="23229" y="116864"/>
                  <a:pt x="18098" y="109193"/>
                  <a:pt x="17209" y="101268"/>
                </a:cubicBezTo>
                <a:cubicBezTo>
                  <a:pt x="14542" y="77354"/>
                  <a:pt x="28563" y="63676"/>
                  <a:pt x="46927" y="54012"/>
                </a:cubicBezTo>
                <a:cubicBezTo>
                  <a:pt x="53264" y="50672"/>
                  <a:pt x="60110" y="47814"/>
                  <a:pt x="66510" y="44969"/>
                </a:cubicBezTo>
                <a:cubicBezTo>
                  <a:pt x="64161" y="43064"/>
                  <a:pt x="63081" y="40918"/>
                  <a:pt x="62535" y="39280"/>
                </a:cubicBezTo>
                <a:cubicBezTo>
                  <a:pt x="59068" y="28916"/>
                  <a:pt x="62218" y="20827"/>
                  <a:pt x="67145" y="14553"/>
                </a:cubicBezTo>
                <a:cubicBezTo>
                  <a:pt x="69596" y="11428"/>
                  <a:pt x="73876" y="7657"/>
                  <a:pt x="75095" y="6603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9" name="Freeform 3759"/>
          <p:cNvSpPr/>
          <p:nvPr/>
        </p:nvSpPr>
        <p:spPr>
          <a:xfrm rot="0" flipH="0" flipV="0">
            <a:off x="4135118" y="10322128"/>
            <a:ext cx="38633" cy="27228"/>
          </a:xfrm>
          <a:custGeom>
            <a:pathLst>
              <a:path w="38633" h="27228">
                <a:moveTo>
                  <a:pt x="22720" y="10706"/>
                </a:moveTo>
                <a:cubicBezTo>
                  <a:pt x="22085" y="8865"/>
                  <a:pt x="20549" y="6274"/>
                  <a:pt x="16332" y="4661"/>
                </a:cubicBezTo>
                <a:cubicBezTo>
                  <a:pt x="19291" y="5792"/>
                  <a:pt x="21514" y="8014"/>
                  <a:pt x="22720" y="10706"/>
                </a:cubicBezTo>
                <a:moveTo>
                  <a:pt x="10744" y="4052"/>
                </a:moveTo>
                <a:cubicBezTo>
                  <a:pt x="15113" y="2909"/>
                  <a:pt x="23050" y="0"/>
                  <a:pt x="27076" y="0"/>
                </a:cubicBezTo>
                <a:cubicBezTo>
                  <a:pt x="33464" y="0"/>
                  <a:pt x="38633" y="5182"/>
                  <a:pt x="38633" y="11569"/>
                </a:cubicBezTo>
                <a:cubicBezTo>
                  <a:pt x="38633" y="17843"/>
                  <a:pt x="33629" y="22948"/>
                  <a:pt x="27406" y="23126"/>
                </a:cubicBezTo>
                <a:cubicBezTo>
                  <a:pt x="26961" y="23266"/>
                  <a:pt x="18822" y="25857"/>
                  <a:pt x="16002" y="26568"/>
                </a:cubicBezTo>
                <a:cubicBezTo>
                  <a:pt x="15926" y="26593"/>
                  <a:pt x="15558" y="26619"/>
                  <a:pt x="15050" y="26657"/>
                </a:cubicBezTo>
                <a:cubicBezTo>
                  <a:pt x="12815" y="27228"/>
                  <a:pt x="10363" y="27139"/>
                  <a:pt x="8039" y="26250"/>
                </a:cubicBezTo>
                <a:cubicBezTo>
                  <a:pt x="4166" y="24752"/>
                  <a:pt x="2921" y="22605"/>
                  <a:pt x="2413" y="21843"/>
                </a:cubicBezTo>
                <a:cubicBezTo>
                  <a:pt x="0" y="18300"/>
                  <a:pt x="51" y="14973"/>
                  <a:pt x="851" y="12141"/>
                </a:cubicBezTo>
                <a:cubicBezTo>
                  <a:pt x="1600" y="9525"/>
                  <a:pt x="3391" y="5982"/>
                  <a:pt x="8344" y="4331"/>
                </a:cubicBezTo>
                <a:cubicBezTo>
                  <a:pt x="8649" y="4230"/>
                  <a:pt x="9652" y="4128"/>
                  <a:pt x="10744" y="405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0" name="Freeform 3760"/>
          <p:cNvSpPr/>
          <p:nvPr/>
        </p:nvSpPr>
        <p:spPr>
          <a:xfrm rot="0" flipH="0" flipV="0">
            <a:off x="4054589" y="10247093"/>
            <a:ext cx="37706" cy="32308"/>
          </a:xfrm>
          <a:custGeom>
            <a:pathLst>
              <a:path w="37706" h="32308">
                <a:moveTo>
                  <a:pt x="6350" y="12865"/>
                </a:moveTo>
                <a:cubicBezTo>
                  <a:pt x="5042" y="14795"/>
                  <a:pt x="4496" y="16713"/>
                  <a:pt x="4471" y="18567"/>
                </a:cubicBezTo>
                <a:cubicBezTo>
                  <a:pt x="4572" y="16586"/>
                  <a:pt x="5195" y="14630"/>
                  <a:pt x="6350" y="12865"/>
                </a:cubicBezTo>
                <a:moveTo>
                  <a:pt x="7480" y="27012"/>
                </a:moveTo>
                <a:cubicBezTo>
                  <a:pt x="6413" y="26441"/>
                  <a:pt x="5322" y="25806"/>
                  <a:pt x="4852" y="25387"/>
                </a:cubicBezTo>
                <a:cubicBezTo>
                  <a:pt x="2731" y="23558"/>
                  <a:pt x="1626" y="21462"/>
                  <a:pt x="1080" y="19545"/>
                </a:cubicBezTo>
                <a:cubicBezTo>
                  <a:pt x="0" y="15836"/>
                  <a:pt x="178" y="11722"/>
                  <a:pt x="4141" y="7760"/>
                </a:cubicBezTo>
                <a:cubicBezTo>
                  <a:pt x="7429" y="4471"/>
                  <a:pt x="11099" y="2909"/>
                  <a:pt x="15049" y="2223"/>
                </a:cubicBezTo>
                <a:cubicBezTo>
                  <a:pt x="17322" y="1816"/>
                  <a:pt x="19799" y="2147"/>
                  <a:pt x="22136" y="1550"/>
                </a:cubicBezTo>
                <a:cubicBezTo>
                  <a:pt x="28321" y="0"/>
                  <a:pt x="34620" y="3785"/>
                  <a:pt x="36156" y="9970"/>
                </a:cubicBezTo>
                <a:cubicBezTo>
                  <a:pt x="37706" y="16166"/>
                  <a:pt x="33934" y="22440"/>
                  <a:pt x="27749" y="23990"/>
                </a:cubicBezTo>
                <a:cubicBezTo>
                  <a:pt x="27355" y="24091"/>
                  <a:pt x="26924" y="24180"/>
                  <a:pt x="26454" y="24244"/>
                </a:cubicBezTo>
                <a:cubicBezTo>
                  <a:pt x="26149" y="24866"/>
                  <a:pt x="25755" y="25476"/>
                  <a:pt x="25298" y="26098"/>
                </a:cubicBezTo>
                <a:cubicBezTo>
                  <a:pt x="21501" y="31216"/>
                  <a:pt x="14249" y="32308"/>
                  <a:pt x="9131" y="28498"/>
                </a:cubicBezTo>
                <a:cubicBezTo>
                  <a:pt x="8521" y="28054"/>
                  <a:pt x="7962" y="27558"/>
                  <a:pt x="7480" y="2701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1" name="Freeform 3761"/>
          <p:cNvSpPr/>
          <p:nvPr/>
        </p:nvSpPr>
        <p:spPr>
          <a:xfrm rot="0" flipH="0" flipV="0">
            <a:off x="4072648" y="10246676"/>
            <a:ext cx="24738" cy="24116"/>
          </a:xfrm>
          <a:custGeom>
            <a:pathLst>
              <a:path w="24738" h="24116">
                <a:moveTo>
                  <a:pt x="13169" y="1015"/>
                </a:moveTo>
                <a:lnTo>
                  <a:pt x="13626" y="1053"/>
                </a:lnTo>
                <a:lnTo>
                  <a:pt x="13194" y="1015"/>
                </a:lnTo>
                <a:close/>
                <a:moveTo>
                  <a:pt x="13753" y="1065"/>
                </a:moveTo>
                <a:lnTo>
                  <a:pt x="14070" y="1103"/>
                </a:lnTo>
                <a:lnTo>
                  <a:pt x="13791" y="1065"/>
                </a:lnTo>
                <a:close/>
                <a:moveTo>
                  <a:pt x="16102" y="23011"/>
                </a:moveTo>
                <a:cubicBezTo>
                  <a:pt x="15188" y="23290"/>
                  <a:pt x="14223" y="23468"/>
                  <a:pt x="13232" y="23506"/>
                </a:cubicBezTo>
                <a:cubicBezTo>
                  <a:pt x="14286" y="23468"/>
                  <a:pt x="15239" y="23303"/>
                  <a:pt x="16102" y="23011"/>
                </a:cubicBezTo>
                <a:moveTo>
                  <a:pt x="13131" y="23506"/>
                </a:moveTo>
                <a:lnTo>
                  <a:pt x="12712" y="23506"/>
                </a:lnTo>
                <a:lnTo>
                  <a:pt x="12890" y="23506"/>
                </a:lnTo>
                <a:close/>
                <a:moveTo>
                  <a:pt x="23544" y="16128"/>
                </a:moveTo>
                <a:cubicBezTo>
                  <a:pt x="22046" y="20776"/>
                  <a:pt x="17690" y="24116"/>
                  <a:pt x="12560" y="24116"/>
                </a:cubicBezTo>
                <a:cubicBezTo>
                  <a:pt x="8432" y="24116"/>
                  <a:pt x="6134" y="22554"/>
                  <a:pt x="4902" y="21601"/>
                </a:cubicBezTo>
                <a:cubicBezTo>
                  <a:pt x="2095" y="19455"/>
                  <a:pt x="901" y="16801"/>
                  <a:pt x="469" y="14286"/>
                </a:cubicBezTo>
                <a:cubicBezTo>
                  <a:pt x="0" y="11568"/>
                  <a:pt x="393" y="8673"/>
                  <a:pt x="2197" y="5904"/>
                </a:cubicBezTo>
                <a:cubicBezTo>
                  <a:pt x="3568" y="3796"/>
                  <a:pt x="7442" y="0"/>
                  <a:pt x="13562" y="406"/>
                </a:cubicBezTo>
                <a:cubicBezTo>
                  <a:pt x="19925" y="838"/>
                  <a:pt x="24738" y="6361"/>
                  <a:pt x="24306" y="12737"/>
                </a:cubicBezTo>
                <a:cubicBezTo>
                  <a:pt x="24230" y="13930"/>
                  <a:pt x="23976" y="15061"/>
                  <a:pt x="23544" y="1612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2" name="Freeform 3762"/>
          <p:cNvSpPr/>
          <p:nvPr/>
        </p:nvSpPr>
        <p:spPr>
          <a:xfrm rot="0" flipH="0" flipV="0">
            <a:off x="4043842" y="10087252"/>
            <a:ext cx="353288" cy="70750"/>
          </a:xfrm>
          <a:custGeom>
            <a:pathLst>
              <a:path w="353288" h="70750">
                <a:moveTo>
                  <a:pt x="327825" y="45135"/>
                </a:moveTo>
                <a:cubicBezTo>
                  <a:pt x="313259" y="40284"/>
                  <a:pt x="296152" y="35077"/>
                  <a:pt x="281140" y="32588"/>
                </a:cubicBezTo>
                <a:cubicBezTo>
                  <a:pt x="224854" y="23190"/>
                  <a:pt x="164135" y="27457"/>
                  <a:pt x="108052" y="35776"/>
                </a:cubicBezTo>
                <a:cubicBezTo>
                  <a:pt x="94755" y="37731"/>
                  <a:pt x="79236" y="37998"/>
                  <a:pt x="64288" y="40170"/>
                </a:cubicBezTo>
                <a:cubicBezTo>
                  <a:pt x="51626" y="42011"/>
                  <a:pt x="39320" y="45110"/>
                  <a:pt x="30049" y="53224"/>
                </a:cubicBezTo>
                <a:cubicBezTo>
                  <a:pt x="28436" y="54634"/>
                  <a:pt x="27585" y="56666"/>
                  <a:pt x="26518" y="58495"/>
                </a:cubicBezTo>
                <a:cubicBezTo>
                  <a:pt x="24930" y="61187"/>
                  <a:pt x="23241" y="63765"/>
                  <a:pt x="21146" y="65962"/>
                </a:cubicBezTo>
                <a:cubicBezTo>
                  <a:pt x="16752" y="70573"/>
                  <a:pt x="9424" y="70750"/>
                  <a:pt x="4801" y="66356"/>
                </a:cubicBezTo>
                <a:cubicBezTo>
                  <a:pt x="178" y="61949"/>
                  <a:pt x="0" y="54621"/>
                  <a:pt x="4395" y="50011"/>
                </a:cubicBezTo>
                <a:cubicBezTo>
                  <a:pt x="6096" y="48221"/>
                  <a:pt x="7100" y="45846"/>
                  <a:pt x="8433" y="43675"/>
                </a:cubicBezTo>
                <a:cubicBezTo>
                  <a:pt x="10211" y="40779"/>
                  <a:pt x="12230" y="38074"/>
                  <a:pt x="14821" y="35826"/>
                </a:cubicBezTo>
                <a:cubicBezTo>
                  <a:pt x="27407" y="24815"/>
                  <a:pt x="43777" y="19786"/>
                  <a:pt x="60973" y="17297"/>
                </a:cubicBezTo>
                <a:cubicBezTo>
                  <a:pt x="75883" y="15125"/>
                  <a:pt x="91402" y="14859"/>
                  <a:pt x="104674" y="12890"/>
                </a:cubicBezTo>
                <a:cubicBezTo>
                  <a:pt x="163081" y="4229"/>
                  <a:pt x="226314" y="0"/>
                  <a:pt x="284950" y="9766"/>
                </a:cubicBezTo>
                <a:cubicBezTo>
                  <a:pt x="301333" y="12509"/>
                  <a:pt x="320091" y="18186"/>
                  <a:pt x="335927" y="23457"/>
                </a:cubicBezTo>
                <a:cubicBezTo>
                  <a:pt x="338251" y="24231"/>
                  <a:pt x="344423" y="28740"/>
                  <a:pt x="346214" y="30073"/>
                </a:cubicBezTo>
                <a:cubicBezTo>
                  <a:pt x="350367" y="31839"/>
                  <a:pt x="353288" y="35941"/>
                  <a:pt x="353288" y="40729"/>
                </a:cubicBezTo>
                <a:cubicBezTo>
                  <a:pt x="353288" y="47116"/>
                  <a:pt x="348106" y="52285"/>
                  <a:pt x="341731" y="52285"/>
                </a:cubicBezTo>
                <a:cubicBezTo>
                  <a:pt x="340105" y="52285"/>
                  <a:pt x="337273" y="51878"/>
                  <a:pt x="334175" y="49872"/>
                </a:cubicBezTo>
                <a:cubicBezTo>
                  <a:pt x="332676" y="48906"/>
                  <a:pt x="328752" y="45858"/>
                  <a:pt x="327825" y="45135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3" name="Freeform 3763"/>
          <p:cNvSpPr/>
          <p:nvPr/>
        </p:nvSpPr>
        <p:spPr>
          <a:xfrm rot="0" flipH="0" flipV="0">
            <a:off x="4023034" y="10074268"/>
            <a:ext cx="381672" cy="120319"/>
          </a:xfrm>
          <a:custGeom>
            <a:pathLst>
              <a:path w="381672" h="120319">
                <a:moveTo>
                  <a:pt x="62560" y="92735"/>
                </a:moveTo>
                <a:lnTo>
                  <a:pt x="62699" y="92723"/>
                </a:lnTo>
                <a:cubicBezTo>
                  <a:pt x="68871" y="91974"/>
                  <a:pt x="74523" y="96252"/>
                  <a:pt x="75488" y="102412"/>
                </a:cubicBezTo>
                <a:cubicBezTo>
                  <a:pt x="76453" y="108546"/>
                  <a:pt x="72377" y="114363"/>
                  <a:pt x="66281" y="115556"/>
                </a:cubicBezTo>
                <a:cubicBezTo>
                  <a:pt x="66281" y="115556"/>
                  <a:pt x="60630" y="116636"/>
                  <a:pt x="57773" y="116953"/>
                </a:cubicBezTo>
                <a:cubicBezTo>
                  <a:pt x="50915" y="117715"/>
                  <a:pt x="36995" y="120319"/>
                  <a:pt x="26315" y="119531"/>
                </a:cubicBezTo>
                <a:cubicBezTo>
                  <a:pt x="19355" y="119011"/>
                  <a:pt x="13462" y="117004"/>
                  <a:pt x="9513" y="113855"/>
                </a:cubicBezTo>
                <a:cubicBezTo>
                  <a:pt x="2959" y="108610"/>
                  <a:pt x="0" y="99224"/>
                  <a:pt x="1791" y="87706"/>
                </a:cubicBezTo>
                <a:cubicBezTo>
                  <a:pt x="4636" y="69317"/>
                  <a:pt x="19571" y="44857"/>
                  <a:pt x="27369" y="38888"/>
                </a:cubicBezTo>
                <a:cubicBezTo>
                  <a:pt x="50330" y="21209"/>
                  <a:pt x="87325" y="11240"/>
                  <a:pt x="128142" y="6629"/>
                </a:cubicBezTo>
                <a:cubicBezTo>
                  <a:pt x="186626" y="0"/>
                  <a:pt x="253021" y="3823"/>
                  <a:pt x="293534" y="7493"/>
                </a:cubicBezTo>
                <a:cubicBezTo>
                  <a:pt x="300989" y="8179"/>
                  <a:pt x="349135" y="14262"/>
                  <a:pt x="368121" y="23927"/>
                </a:cubicBezTo>
                <a:cubicBezTo>
                  <a:pt x="377735" y="28829"/>
                  <a:pt x="381672" y="35903"/>
                  <a:pt x="381672" y="41732"/>
                </a:cubicBezTo>
                <a:cubicBezTo>
                  <a:pt x="381672" y="48108"/>
                  <a:pt x="376491" y="53302"/>
                  <a:pt x="370103" y="53302"/>
                </a:cubicBezTo>
                <a:cubicBezTo>
                  <a:pt x="365048" y="53302"/>
                  <a:pt x="360755" y="50064"/>
                  <a:pt x="359181" y="45542"/>
                </a:cubicBezTo>
                <a:cubicBezTo>
                  <a:pt x="357657" y="44742"/>
                  <a:pt x="354088" y="42901"/>
                  <a:pt x="351230" y="41923"/>
                </a:cubicBezTo>
                <a:cubicBezTo>
                  <a:pt x="331355" y="35078"/>
                  <a:pt x="297319" y="31077"/>
                  <a:pt x="291439" y="30531"/>
                </a:cubicBezTo>
                <a:cubicBezTo>
                  <a:pt x="252082" y="26950"/>
                  <a:pt x="187566" y="23165"/>
                  <a:pt x="130746" y="29591"/>
                </a:cubicBezTo>
                <a:cubicBezTo>
                  <a:pt x="102107" y="32842"/>
                  <a:pt x="75450" y="38494"/>
                  <a:pt x="55512" y="48527"/>
                </a:cubicBezTo>
                <a:cubicBezTo>
                  <a:pt x="56439" y="50660"/>
                  <a:pt x="56769" y="52730"/>
                  <a:pt x="56731" y="53581"/>
                </a:cubicBezTo>
                <a:cubicBezTo>
                  <a:pt x="56579" y="57734"/>
                  <a:pt x="54940" y="61646"/>
                  <a:pt x="49594" y="63868"/>
                </a:cubicBezTo>
                <a:cubicBezTo>
                  <a:pt x="49060" y="64097"/>
                  <a:pt x="47549" y="64961"/>
                  <a:pt x="44641" y="64783"/>
                </a:cubicBezTo>
                <a:cubicBezTo>
                  <a:pt x="44120" y="65189"/>
                  <a:pt x="43447" y="65748"/>
                  <a:pt x="43193" y="66116"/>
                </a:cubicBezTo>
                <a:cubicBezTo>
                  <a:pt x="39104" y="71831"/>
                  <a:pt x="35395" y="79680"/>
                  <a:pt x="34532" y="86703"/>
                </a:cubicBezTo>
                <a:cubicBezTo>
                  <a:pt x="34290" y="88532"/>
                  <a:pt x="34239" y="90005"/>
                  <a:pt x="35027" y="91046"/>
                </a:cubicBezTo>
                <a:cubicBezTo>
                  <a:pt x="36627" y="93166"/>
                  <a:pt x="39815" y="93268"/>
                  <a:pt x="43244" y="93268"/>
                </a:cubicBezTo>
                <a:cubicBezTo>
                  <a:pt x="49848" y="93268"/>
                  <a:pt x="56122" y="91491"/>
                  <a:pt x="62560" y="92735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4" name="Freeform 3764"/>
          <p:cNvSpPr/>
          <p:nvPr/>
        </p:nvSpPr>
        <p:spPr>
          <a:xfrm rot="0" flipH="0" flipV="0">
            <a:off x="4129017" y="10396742"/>
            <a:ext cx="131127" cy="123977"/>
          </a:xfrm>
          <a:custGeom>
            <a:pathLst>
              <a:path w="131127" h="123977">
                <a:moveTo>
                  <a:pt x="70815" y="13830"/>
                </a:moveTo>
                <a:cubicBezTo>
                  <a:pt x="72529" y="10757"/>
                  <a:pt x="74663" y="7836"/>
                  <a:pt x="77380" y="5131"/>
                </a:cubicBezTo>
                <a:cubicBezTo>
                  <a:pt x="78917" y="3582"/>
                  <a:pt x="82054" y="1435"/>
                  <a:pt x="84302" y="737"/>
                </a:cubicBezTo>
                <a:cubicBezTo>
                  <a:pt x="86499" y="26"/>
                  <a:pt x="88556" y="0"/>
                  <a:pt x="90284" y="305"/>
                </a:cubicBezTo>
                <a:cubicBezTo>
                  <a:pt x="94373" y="1016"/>
                  <a:pt x="97751" y="3239"/>
                  <a:pt x="99529" y="7988"/>
                </a:cubicBezTo>
                <a:cubicBezTo>
                  <a:pt x="100164" y="9665"/>
                  <a:pt x="100634" y="11456"/>
                  <a:pt x="100964" y="13373"/>
                </a:cubicBezTo>
                <a:cubicBezTo>
                  <a:pt x="103682" y="10592"/>
                  <a:pt x="106273" y="8357"/>
                  <a:pt x="108140" y="6960"/>
                </a:cubicBezTo>
                <a:cubicBezTo>
                  <a:pt x="108356" y="6642"/>
                  <a:pt x="108559" y="6363"/>
                  <a:pt x="108711" y="6160"/>
                </a:cubicBezTo>
                <a:cubicBezTo>
                  <a:pt x="112356" y="1308"/>
                  <a:pt x="116827" y="1080"/>
                  <a:pt x="118020" y="1029"/>
                </a:cubicBezTo>
                <a:cubicBezTo>
                  <a:pt x="122808" y="864"/>
                  <a:pt x="126517" y="2807"/>
                  <a:pt x="128841" y="7442"/>
                </a:cubicBezTo>
                <a:cubicBezTo>
                  <a:pt x="129311" y="8395"/>
                  <a:pt x="131127" y="11570"/>
                  <a:pt x="129323" y="16966"/>
                </a:cubicBezTo>
                <a:cubicBezTo>
                  <a:pt x="128676" y="18910"/>
                  <a:pt x="127558" y="20573"/>
                  <a:pt x="126123" y="21869"/>
                </a:cubicBezTo>
                <a:cubicBezTo>
                  <a:pt x="123507" y="26314"/>
                  <a:pt x="116954" y="37515"/>
                  <a:pt x="116661" y="37947"/>
                </a:cubicBezTo>
                <a:cubicBezTo>
                  <a:pt x="112483" y="44310"/>
                  <a:pt x="106984" y="54368"/>
                  <a:pt x="100710" y="61455"/>
                </a:cubicBezTo>
                <a:cubicBezTo>
                  <a:pt x="95821" y="71932"/>
                  <a:pt x="90398" y="81902"/>
                  <a:pt x="82854" y="92112"/>
                </a:cubicBezTo>
                <a:cubicBezTo>
                  <a:pt x="81851" y="93471"/>
                  <a:pt x="74510" y="105803"/>
                  <a:pt x="69660" y="109753"/>
                </a:cubicBezTo>
                <a:cubicBezTo>
                  <a:pt x="65532" y="113080"/>
                  <a:pt x="61443" y="113766"/>
                  <a:pt x="58039" y="113144"/>
                </a:cubicBezTo>
                <a:cubicBezTo>
                  <a:pt x="50153" y="120205"/>
                  <a:pt x="40742" y="123113"/>
                  <a:pt x="29769" y="119875"/>
                </a:cubicBezTo>
                <a:cubicBezTo>
                  <a:pt x="24206" y="122719"/>
                  <a:pt x="18276" y="123977"/>
                  <a:pt x="12180" y="123215"/>
                </a:cubicBezTo>
                <a:cubicBezTo>
                  <a:pt x="6528" y="122516"/>
                  <a:pt x="3607" y="119417"/>
                  <a:pt x="1994" y="115887"/>
                </a:cubicBezTo>
                <a:cubicBezTo>
                  <a:pt x="762" y="113220"/>
                  <a:pt x="0" y="108902"/>
                  <a:pt x="2489" y="103644"/>
                </a:cubicBezTo>
                <a:cubicBezTo>
                  <a:pt x="4458" y="99440"/>
                  <a:pt x="10503" y="92100"/>
                  <a:pt x="16599" y="85077"/>
                </a:cubicBezTo>
                <a:cubicBezTo>
                  <a:pt x="20536" y="80568"/>
                  <a:pt x="25921" y="73659"/>
                  <a:pt x="26315" y="73139"/>
                </a:cubicBezTo>
                <a:cubicBezTo>
                  <a:pt x="29121" y="66103"/>
                  <a:pt x="32550" y="56463"/>
                  <a:pt x="33160" y="47294"/>
                </a:cubicBezTo>
                <a:cubicBezTo>
                  <a:pt x="33516" y="41592"/>
                  <a:pt x="33046" y="35877"/>
                  <a:pt x="28499" y="32486"/>
                </a:cubicBezTo>
                <a:cubicBezTo>
                  <a:pt x="27153" y="32613"/>
                  <a:pt x="24003" y="32854"/>
                  <a:pt x="22556" y="32803"/>
                </a:cubicBezTo>
                <a:cubicBezTo>
                  <a:pt x="19888" y="32702"/>
                  <a:pt x="17564" y="32054"/>
                  <a:pt x="15583" y="31000"/>
                </a:cubicBezTo>
                <a:cubicBezTo>
                  <a:pt x="9970" y="27977"/>
                  <a:pt x="7836" y="20967"/>
                  <a:pt x="10859" y="15341"/>
                </a:cubicBezTo>
                <a:cubicBezTo>
                  <a:pt x="13437" y="10516"/>
                  <a:pt x="18961" y="8281"/>
                  <a:pt x="24029" y="9639"/>
                </a:cubicBezTo>
                <a:cubicBezTo>
                  <a:pt x="25184" y="9525"/>
                  <a:pt x="27775" y="9297"/>
                  <a:pt x="29363" y="9309"/>
                </a:cubicBezTo>
                <a:cubicBezTo>
                  <a:pt x="32893" y="9347"/>
                  <a:pt x="36310" y="10135"/>
                  <a:pt x="39396" y="11989"/>
                </a:cubicBezTo>
                <a:cubicBezTo>
                  <a:pt x="43650" y="14541"/>
                  <a:pt x="46990" y="17652"/>
                  <a:pt x="49530" y="21183"/>
                </a:cubicBezTo>
                <a:cubicBezTo>
                  <a:pt x="49810" y="20319"/>
                  <a:pt x="50089" y="19557"/>
                  <a:pt x="50381" y="18922"/>
                </a:cubicBezTo>
                <a:cubicBezTo>
                  <a:pt x="53036" y="13157"/>
                  <a:pt x="57430" y="11214"/>
                  <a:pt x="60808" y="10770"/>
                </a:cubicBezTo>
                <a:cubicBezTo>
                  <a:pt x="63792" y="10389"/>
                  <a:pt x="67348" y="10795"/>
                  <a:pt x="70815" y="13830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5" name="Freeform 3765"/>
          <p:cNvSpPr/>
          <p:nvPr/>
        </p:nvSpPr>
        <p:spPr>
          <a:xfrm rot="0" flipH="0" flipV="0">
            <a:off x="3576869" y="10455830"/>
            <a:ext cx="606258" cy="66166"/>
          </a:xfrm>
          <a:custGeom>
            <a:pathLst>
              <a:path w="606258" h="66166">
                <a:moveTo>
                  <a:pt x="16128" y="23215"/>
                </a:moveTo>
                <a:cubicBezTo>
                  <a:pt x="17817" y="22733"/>
                  <a:pt x="19633" y="21679"/>
                  <a:pt x="21373" y="19520"/>
                </a:cubicBezTo>
                <a:cubicBezTo>
                  <a:pt x="19963" y="21298"/>
                  <a:pt x="18121" y="22530"/>
                  <a:pt x="16128" y="23215"/>
                </a:cubicBezTo>
                <a:moveTo>
                  <a:pt x="2603" y="18504"/>
                </a:moveTo>
                <a:cubicBezTo>
                  <a:pt x="0" y="14453"/>
                  <a:pt x="152" y="9030"/>
                  <a:pt x="3314" y="5067"/>
                </a:cubicBezTo>
                <a:cubicBezTo>
                  <a:pt x="5905" y="1829"/>
                  <a:pt x="8674" y="1003"/>
                  <a:pt x="10579" y="648"/>
                </a:cubicBezTo>
                <a:cubicBezTo>
                  <a:pt x="14033" y="0"/>
                  <a:pt x="17182" y="737"/>
                  <a:pt x="20001" y="2934"/>
                </a:cubicBezTo>
                <a:cubicBezTo>
                  <a:pt x="21131" y="3823"/>
                  <a:pt x="22300" y="5042"/>
                  <a:pt x="23240" y="6833"/>
                </a:cubicBezTo>
                <a:cubicBezTo>
                  <a:pt x="23557" y="7429"/>
                  <a:pt x="24090" y="9525"/>
                  <a:pt x="24484" y="11278"/>
                </a:cubicBezTo>
                <a:cubicBezTo>
                  <a:pt x="26605" y="12890"/>
                  <a:pt x="28840" y="14706"/>
                  <a:pt x="31126" y="16408"/>
                </a:cubicBezTo>
                <a:cubicBezTo>
                  <a:pt x="33146" y="17907"/>
                  <a:pt x="35127" y="19456"/>
                  <a:pt x="37260" y="19977"/>
                </a:cubicBezTo>
                <a:cubicBezTo>
                  <a:pt x="59562" y="25564"/>
                  <a:pt x="77151" y="33336"/>
                  <a:pt x="102462" y="31647"/>
                </a:cubicBezTo>
                <a:cubicBezTo>
                  <a:pt x="152792" y="28295"/>
                  <a:pt x="204354" y="28358"/>
                  <a:pt x="254507" y="30365"/>
                </a:cubicBezTo>
                <a:cubicBezTo>
                  <a:pt x="278941" y="31355"/>
                  <a:pt x="305307" y="27659"/>
                  <a:pt x="329513" y="31114"/>
                </a:cubicBezTo>
                <a:cubicBezTo>
                  <a:pt x="347407" y="33667"/>
                  <a:pt x="365111" y="36740"/>
                  <a:pt x="383323" y="38632"/>
                </a:cubicBezTo>
                <a:cubicBezTo>
                  <a:pt x="429474" y="43408"/>
                  <a:pt x="477569" y="30987"/>
                  <a:pt x="524115" y="30987"/>
                </a:cubicBezTo>
                <a:cubicBezTo>
                  <a:pt x="538847" y="30987"/>
                  <a:pt x="555103" y="27672"/>
                  <a:pt x="569466" y="24358"/>
                </a:cubicBezTo>
                <a:cubicBezTo>
                  <a:pt x="576604" y="22708"/>
                  <a:pt x="590853" y="19317"/>
                  <a:pt x="590853" y="19317"/>
                </a:cubicBezTo>
                <a:cubicBezTo>
                  <a:pt x="596060" y="18085"/>
                  <a:pt x="601432" y="20587"/>
                  <a:pt x="603845" y="25361"/>
                </a:cubicBezTo>
                <a:cubicBezTo>
                  <a:pt x="606258" y="30136"/>
                  <a:pt x="605077" y="35940"/>
                  <a:pt x="600988" y="39394"/>
                </a:cubicBezTo>
                <a:cubicBezTo>
                  <a:pt x="600988" y="39394"/>
                  <a:pt x="598448" y="41528"/>
                  <a:pt x="597089" y="42506"/>
                </a:cubicBezTo>
                <a:cubicBezTo>
                  <a:pt x="591488" y="46506"/>
                  <a:pt x="586002" y="49376"/>
                  <a:pt x="579626" y="51993"/>
                </a:cubicBezTo>
                <a:cubicBezTo>
                  <a:pt x="571816" y="55206"/>
                  <a:pt x="559586" y="60870"/>
                  <a:pt x="548029" y="63435"/>
                </a:cubicBezTo>
                <a:cubicBezTo>
                  <a:pt x="537920" y="65683"/>
                  <a:pt x="528217" y="65429"/>
                  <a:pt x="520838" y="61734"/>
                </a:cubicBezTo>
                <a:cubicBezTo>
                  <a:pt x="517727" y="60172"/>
                  <a:pt x="515619" y="57390"/>
                  <a:pt x="514818" y="54266"/>
                </a:cubicBezTo>
                <a:cubicBezTo>
                  <a:pt x="470407" y="55663"/>
                  <a:pt x="424801" y="66166"/>
                  <a:pt x="380948" y="61619"/>
                </a:cubicBezTo>
                <a:cubicBezTo>
                  <a:pt x="362444" y="59714"/>
                  <a:pt x="344435" y="56603"/>
                  <a:pt x="326236" y="53999"/>
                </a:cubicBezTo>
                <a:cubicBezTo>
                  <a:pt x="302779" y="50659"/>
                  <a:pt x="277265" y="54431"/>
                  <a:pt x="253579" y="53479"/>
                </a:cubicBezTo>
                <a:cubicBezTo>
                  <a:pt x="204253" y="51510"/>
                  <a:pt x="153503" y="51434"/>
                  <a:pt x="103999" y="54723"/>
                </a:cubicBezTo>
                <a:cubicBezTo>
                  <a:pt x="75945" y="56603"/>
                  <a:pt x="56361" y="48589"/>
                  <a:pt x="31647" y="42417"/>
                </a:cubicBezTo>
                <a:cubicBezTo>
                  <a:pt x="23506" y="40385"/>
                  <a:pt x="15214" y="32701"/>
                  <a:pt x="8458" y="28193"/>
                </a:cubicBezTo>
                <a:cubicBezTo>
                  <a:pt x="6845" y="27113"/>
                  <a:pt x="5346" y="25577"/>
                  <a:pt x="4203" y="23507"/>
                </a:cubicBezTo>
                <a:cubicBezTo>
                  <a:pt x="3606" y="22428"/>
                  <a:pt x="3022" y="20320"/>
                  <a:pt x="2603" y="18504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6" name="Freeform 3766"/>
          <p:cNvSpPr/>
          <p:nvPr/>
        </p:nvSpPr>
        <p:spPr>
          <a:xfrm rot="0" flipH="0" flipV="0">
            <a:off x="4369129" y="9872933"/>
            <a:ext cx="109981" cy="265264"/>
          </a:xfrm>
          <a:custGeom>
            <a:pathLst>
              <a:path w="109981" h="265264">
                <a:moveTo>
                  <a:pt x="73901" y="21056"/>
                </a:moveTo>
                <a:cubicBezTo>
                  <a:pt x="72060" y="22440"/>
                  <a:pt x="69926" y="23202"/>
                  <a:pt x="67767" y="23354"/>
                </a:cubicBezTo>
                <a:cubicBezTo>
                  <a:pt x="69533" y="23329"/>
                  <a:pt x="71615" y="22821"/>
                  <a:pt x="73901" y="21056"/>
                </a:cubicBezTo>
                <a:moveTo>
                  <a:pt x="59449" y="20612"/>
                </a:moveTo>
                <a:cubicBezTo>
                  <a:pt x="58979" y="20231"/>
                  <a:pt x="58547" y="19774"/>
                  <a:pt x="58141" y="19304"/>
                </a:cubicBezTo>
                <a:cubicBezTo>
                  <a:pt x="54013" y="14440"/>
                  <a:pt x="54598" y="7137"/>
                  <a:pt x="59462" y="3010"/>
                </a:cubicBezTo>
                <a:cubicBezTo>
                  <a:pt x="62954" y="38"/>
                  <a:pt x="66027" y="0"/>
                  <a:pt x="68098" y="152"/>
                </a:cubicBezTo>
                <a:cubicBezTo>
                  <a:pt x="71095" y="381"/>
                  <a:pt x="78345" y="8026"/>
                  <a:pt x="78345" y="8026"/>
                </a:cubicBezTo>
                <a:cubicBezTo>
                  <a:pt x="78345" y="8026"/>
                  <a:pt x="76822" y="5232"/>
                  <a:pt x="75221" y="4026"/>
                </a:cubicBezTo>
                <a:cubicBezTo>
                  <a:pt x="83997" y="10604"/>
                  <a:pt x="89433" y="21386"/>
                  <a:pt x="91884" y="34022"/>
                </a:cubicBezTo>
                <a:cubicBezTo>
                  <a:pt x="94182" y="32790"/>
                  <a:pt x="96900" y="32308"/>
                  <a:pt x="99643" y="32867"/>
                </a:cubicBezTo>
                <a:cubicBezTo>
                  <a:pt x="105917" y="34098"/>
                  <a:pt x="109981" y="40207"/>
                  <a:pt x="108724" y="46456"/>
                </a:cubicBezTo>
                <a:cubicBezTo>
                  <a:pt x="105968" y="60260"/>
                  <a:pt x="108267" y="73989"/>
                  <a:pt x="106082" y="87832"/>
                </a:cubicBezTo>
                <a:cubicBezTo>
                  <a:pt x="99339" y="130504"/>
                  <a:pt x="73012" y="173290"/>
                  <a:pt x="53010" y="210628"/>
                </a:cubicBezTo>
                <a:cubicBezTo>
                  <a:pt x="44946" y="225678"/>
                  <a:pt x="35840" y="241731"/>
                  <a:pt x="29540" y="250900"/>
                </a:cubicBezTo>
                <a:cubicBezTo>
                  <a:pt x="25476" y="256831"/>
                  <a:pt x="21679" y="260425"/>
                  <a:pt x="19609" y="261581"/>
                </a:cubicBezTo>
                <a:cubicBezTo>
                  <a:pt x="13069" y="265264"/>
                  <a:pt x="8065" y="263168"/>
                  <a:pt x="4636" y="259727"/>
                </a:cubicBezTo>
                <a:cubicBezTo>
                  <a:pt x="2832" y="257936"/>
                  <a:pt x="0" y="252869"/>
                  <a:pt x="1194" y="245172"/>
                </a:cubicBezTo>
                <a:cubicBezTo>
                  <a:pt x="2769" y="235076"/>
                  <a:pt x="10541" y="213156"/>
                  <a:pt x="11989" y="209295"/>
                </a:cubicBezTo>
                <a:cubicBezTo>
                  <a:pt x="27724" y="167334"/>
                  <a:pt x="52400" y="130593"/>
                  <a:pt x="65392" y="87261"/>
                </a:cubicBezTo>
                <a:cubicBezTo>
                  <a:pt x="68707" y="76199"/>
                  <a:pt x="71730" y="57949"/>
                  <a:pt x="69799" y="42290"/>
                </a:cubicBezTo>
                <a:cubicBezTo>
                  <a:pt x="68783" y="34162"/>
                  <a:pt x="66777" y="26605"/>
                  <a:pt x="61354" y="22516"/>
                </a:cubicBezTo>
                <a:cubicBezTo>
                  <a:pt x="60668" y="22008"/>
                  <a:pt x="60020" y="21335"/>
                  <a:pt x="59449" y="2061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7" name="Freeform 3767"/>
          <p:cNvSpPr/>
          <p:nvPr/>
        </p:nvSpPr>
        <p:spPr>
          <a:xfrm rot="0" flipH="0" flipV="0">
            <a:off x="3950286" y="9839390"/>
            <a:ext cx="313156" cy="100075"/>
          </a:xfrm>
          <a:custGeom>
            <a:pathLst>
              <a:path w="313156" h="100075">
                <a:moveTo>
                  <a:pt x="11582" y="19253"/>
                </a:moveTo>
                <a:cubicBezTo>
                  <a:pt x="12496" y="20903"/>
                  <a:pt x="13956" y="22415"/>
                  <a:pt x="16319" y="23520"/>
                </a:cubicBezTo>
                <a:cubicBezTo>
                  <a:pt x="14312" y="22542"/>
                  <a:pt x="12699" y="21043"/>
                  <a:pt x="11582" y="19253"/>
                </a:cubicBezTo>
                <a:moveTo>
                  <a:pt x="9970" y="11278"/>
                </a:moveTo>
                <a:cubicBezTo>
                  <a:pt x="10122" y="10402"/>
                  <a:pt x="10363" y="9525"/>
                  <a:pt x="10719" y="8687"/>
                </a:cubicBezTo>
                <a:cubicBezTo>
                  <a:pt x="13169" y="2794"/>
                  <a:pt x="19938" y="0"/>
                  <a:pt x="25831" y="2464"/>
                </a:cubicBezTo>
                <a:cubicBezTo>
                  <a:pt x="28701" y="3645"/>
                  <a:pt x="30365" y="5449"/>
                  <a:pt x="31432" y="7189"/>
                </a:cubicBezTo>
                <a:cubicBezTo>
                  <a:pt x="33032" y="9741"/>
                  <a:pt x="33680" y="12637"/>
                  <a:pt x="33006" y="15913"/>
                </a:cubicBezTo>
                <a:cubicBezTo>
                  <a:pt x="32867" y="16663"/>
                  <a:pt x="32029" y="18199"/>
                  <a:pt x="31216" y="19621"/>
                </a:cubicBezTo>
                <a:cubicBezTo>
                  <a:pt x="31190" y="29959"/>
                  <a:pt x="30936" y="41516"/>
                  <a:pt x="28244" y="51853"/>
                </a:cubicBezTo>
                <a:cubicBezTo>
                  <a:pt x="57162" y="53771"/>
                  <a:pt x="120217" y="54355"/>
                  <a:pt x="124243" y="54355"/>
                </a:cubicBezTo>
                <a:cubicBezTo>
                  <a:pt x="170319" y="54355"/>
                  <a:pt x="212851" y="63931"/>
                  <a:pt x="258076" y="68046"/>
                </a:cubicBezTo>
                <a:cubicBezTo>
                  <a:pt x="259663" y="68198"/>
                  <a:pt x="264426" y="69621"/>
                  <a:pt x="270154" y="71615"/>
                </a:cubicBezTo>
                <a:cubicBezTo>
                  <a:pt x="273392" y="72758"/>
                  <a:pt x="278536" y="74193"/>
                  <a:pt x="282333" y="75209"/>
                </a:cubicBezTo>
                <a:cubicBezTo>
                  <a:pt x="285419" y="63347"/>
                  <a:pt x="290029" y="39966"/>
                  <a:pt x="290029" y="35915"/>
                </a:cubicBezTo>
                <a:cubicBezTo>
                  <a:pt x="290029" y="29527"/>
                  <a:pt x="295211" y="24333"/>
                  <a:pt x="301586" y="24333"/>
                </a:cubicBezTo>
                <a:cubicBezTo>
                  <a:pt x="307974" y="24333"/>
                  <a:pt x="313156" y="29527"/>
                  <a:pt x="313156" y="35915"/>
                </a:cubicBezTo>
                <a:cubicBezTo>
                  <a:pt x="313156" y="42214"/>
                  <a:pt x="303859" y="86347"/>
                  <a:pt x="301015" y="92011"/>
                </a:cubicBezTo>
                <a:cubicBezTo>
                  <a:pt x="299021" y="96011"/>
                  <a:pt x="294195" y="100075"/>
                  <a:pt x="285914" y="99605"/>
                </a:cubicBezTo>
                <a:cubicBezTo>
                  <a:pt x="277977" y="99148"/>
                  <a:pt x="256641" y="91477"/>
                  <a:pt x="255333" y="91008"/>
                </a:cubicBezTo>
                <a:cubicBezTo>
                  <a:pt x="211060" y="86931"/>
                  <a:pt x="169379" y="77482"/>
                  <a:pt x="124243" y="77482"/>
                </a:cubicBezTo>
                <a:cubicBezTo>
                  <a:pt x="120014" y="77482"/>
                  <a:pt x="52615" y="76796"/>
                  <a:pt x="24015" y="74713"/>
                </a:cubicBezTo>
                <a:cubicBezTo>
                  <a:pt x="17131" y="74218"/>
                  <a:pt x="12140" y="73494"/>
                  <a:pt x="9970" y="72859"/>
                </a:cubicBezTo>
                <a:cubicBezTo>
                  <a:pt x="6934" y="71945"/>
                  <a:pt x="5156" y="70497"/>
                  <a:pt x="4204" y="69545"/>
                </a:cubicBezTo>
                <a:cubicBezTo>
                  <a:pt x="902" y="66243"/>
                  <a:pt x="0" y="62496"/>
                  <a:pt x="508" y="58673"/>
                </a:cubicBezTo>
                <a:cubicBezTo>
                  <a:pt x="762" y="56641"/>
                  <a:pt x="2705" y="53390"/>
                  <a:pt x="3975" y="51409"/>
                </a:cubicBezTo>
                <a:cubicBezTo>
                  <a:pt x="8928" y="41249"/>
                  <a:pt x="8103" y="27850"/>
                  <a:pt x="8103" y="16802"/>
                </a:cubicBezTo>
                <a:cubicBezTo>
                  <a:pt x="8103" y="15482"/>
                  <a:pt x="9004" y="13246"/>
                  <a:pt x="9970" y="1127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8" name="Freeform 3768"/>
          <p:cNvSpPr/>
          <p:nvPr/>
        </p:nvSpPr>
        <p:spPr>
          <a:xfrm rot="0" flipH="0" flipV="0">
            <a:off x="3395275" y="9701400"/>
            <a:ext cx="268884" cy="445223"/>
          </a:xfrm>
          <a:custGeom>
            <a:pathLst>
              <a:path w="268884" h="445223">
                <a:moveTo>
                  <a:pt x="226733" y="111417"/>
                </a:moveTo>
                <a:cubicBezTo>
                  <a:pt x="225235" y="115671"/>
                  <a:pt x="223686" y="119900"/>
                  <a:pt x="222034" y="124091"/>
                </a:cubicBezTo>
                <a:lnTo>
                  <a:pt x="222250" y="124218"/>
                </a:lnTo>
                <a:cubicBezTo>
                  <a:pt x="222441" y="124332"/>
                  <a:pt x="222962" y="124624"/>
                  <a:pt x="223609" y="125145"/>
                </a:cubicBezTo>
                <a:cubicBezTo>
                  <a:pt x="224676" y="120586"/>
                  <a:pt x="225718" y="116001"/>
                  <a:pt x="226733" y="111417"/>
                </a:cubicBezTo>
                <a:moveTo>
                  <a:pt x="69266" y="389788"/>
                </a:moveTo>
                <a:cubicBezTo>
                  <a:pt x="65812" y="395033"/>
                  <a:pt x="62357" y="400380"/>
                  <a:pt x="59221" y="405434"/>
                </a:cubicBezTo>
                <a:cubicBezTo>
                  <a:pt x="61481" y="404812"/>
                  <a:pt x="63754" y="404317"/>
                  <a:pt x="66015" y="403923"/>
                </a:cubicBezTo>
                <a:cubicBezTo>
                  <a:pt x="66205" y="400684"/>
                  <a:pt x="67120" y="395998"/>
                  <a:pt x="69076" y="390321"/>
                </a:cubicBezTo>
                <a:close/>
                <a:moveTo>
                  <a:pt x="26124" y="428485"/>
                </a:moveTo>
                <a:cubicBezTo>
                  <a:pt x="25261" y="430733"/>
                  <a:pt x="24524" y="432968"/>
                  <a:pt x="23978" y="435216"/>
                </a:cubicBezTo>
                <a:cubicBezTo>
                  <a:pt x="22467" y="441413"/>
                  <a:pt x="16193" y="445223"/>
                  <a:pt x="10008" y="443699"/>
                </a:cubicBezTo>
                <a:cubicBezTo>
                  <a:pt x="3798" y="442188"/>
                  <a:pt x="0" y="435927"/>
                  <a:pt x="1524" y="429717"/>
                </a:cubicBezTo>
                <a:cubicBezTo>
                  <a:pt x="4826" y="416229"/>
                  <a:pt x="12840" y="402615"/>
                  <a:pt x="21756" y="389381"/>
                </a:cubicBezTo>
                <a:cubicBezTo>
                  <a:pt x="29591" y="377774"/>
                  <a:pt x="38100" y="366432"/>
                  <a:pt x="43536" y="355587"/>
                </a:cubicBezTo>
                <a:cubicBezTo>
                  <a:pt x="79160" y="284340"/>
                  <a:pt x="111392" y="211658"/>
                  <a:pt x="149937" y="141897"/>
                </a:cubicBezTo>
                <a:cubicBezTo>
                  <a:pt x="171997" y="101994"/>
                  <a:pt x="188303" y="59487"/>
                  <a:pt x="218136" y="24054"/>
                </a:cubicBezTo>
                <a:cubicBezTo>
                  <a:pt x="219774" y="22111"/>
                  <a:pt x="238823" y="5601"/>
                  <a:pt x="248183" y="2744"/>
                </a:cubicBezTo>
                <a:cubicBezTo>
                  <a:pt x="257200" y="0"/>
                  <a:pt x="263042" y="3734"/>
                  <a:pt x="265874" y="9386"/>
                </a:cubicBezTo>
                <a:cubicBezTo>
                  <a:pt x="268312" y="14275"/>
                  <a:pt x="268884" y="25502"/>
                  <a:pt x="266801" y="39320"/>
                </a:cubicBezTo>
                <a:cubicBezTo>
                  <a:pt x="263016" y="64402"/>
                  <a:pt x="252818" y="100368"/>
                  <a:pt x="250774" y="109805"/>
                </a:cubicBezTo>
                <a:cubicBezTo>
                  <a:pt x="242481" y="147878"/>
                  <a:pt x="232371" y="185496"/>
                  <a:pt x="224943" y="223761"/>
                </a:cubicBezTo>
                <a:cubicBezTo>
                  <a:pt x="219863" y="249846"/>
                  <a:pt x="218034" y="289699"/>
                  <a:pt x="212751" y="325450"/>
                </a:cubicBezTo>
                <a:cubicBezTo>
                  <a:pt x="208992" y="351015"/>
                  <a:pt x="203327" y="374573"/>
                  <a:pt x="194183" y="390575"/>
                </a:cubicBezTo>
                <a:cubicBezTo>
                  <a:pt x="192824" y="392963"/>
                  <a:pt x="190653" y="395401"/>
                  <a:pt x="187529" y="397624"/>
                </a:cubicBezTo>
                <a:cubicBezTo>
                  <a:pt x="183249" y="400659"/>
                  <a:pt x="176480" y="403605"/>
                  <a:pt x="168263" y="406145"/>
                </a:cubicBezTo>
                <a:cubicBezTo>
                  <a:pt x="145707" y="413130"/>
                  <a:pt x="110630" y="417969"/>
                  <a:pt x="99467" y="421690"/>
                </a:cubicBezTo>
                <a:cubicBezTo>
                  <a:pt x="92291" y="424078"/>
                  <a:pt x="85268" y="424853"/>
                  <a:pt x="78258" y="425602"/>
                </a:cubicBezTo>
                <a:cubicBezTo>
                  <a:pt x="73000" y="426161"/>
                  <a:pt x="67717" y="426681"/>
                  <a:pt x="62408" y="428675"/>
                </a:cubicBezTo>
                <a:cubicBezTo>
                  <a:pt x="57658" y="430453"/>
                  <a:pt x="53010" y="431304"/>
                  <a:pt x="48133" y="433146"/>
                </a:cubicBezTo>
                <a:cubicBezTo>
                  <a:pt x="46368" y="433806"/>
                  <a:pt x="43333" y="435546"/>
                  <a:pt x="41390" y="436054"/>
                </a:cubicBezTo>
                <a:cubicBezTo>
                  <a:pt x="38608" y="436791"/>
                  <a:pt x="36170" y="436587"/>
                  <a:pt x="34367" y="436079"/>
                </a:cubicBezTo>
                <a:cubicBezTo>
                  <a:pt x="31331" y="435241"/>
                  <a:pt x="29033" y="433514"/>
                  <a:pt x="27382" y="430987"/>
                </a:cubicBezTo>
                <a:cubicBezTo>
                  <a:pt x="26912" y="430263"/>
                  <a:pt x="26454" y="429437"/>
                  <a:pt x="26124" y="42848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9" name="Freeform 3769"/>
          <p:cNvSpPr/>
          <p:nvPr/>
        </p:nvSpPr>
        <p:spPr>
          <a:xfrm rot="0" flipH="0" flipV="0">
            <a:off x="3437032" y="10058050"/>
            <a:ext cx="50558" cy="68172"/>
          </a:xfrm>
          <a:custGeom>
            <a:pathLst>
              <a:path w="50558" h="68172">
                <a:moveTo>
                  <a:pt x="21983" y="17919"/>
                </a:moveTo>
                <a:cubicBezTo>
                  <a:pt x="22071" y="15659"/>
                  <a:pt x="22821" y="13398"/>
                  <a:pt x="24294" y="11430"/>
                </a:cubicBezTo>
                <a:cubicBezTo>
                  <a:pt x="28713" y="5524"/>
                  <a:pt x="31368" y="3099"/>
                  <a:pt x="32028" y="2667"/>
                </a:cubicBezTo>
                <a:cubicBezTo>
                  <a:pt x="36016" y="0"/>
                  <a:pt x="39369" y="559"/>
                  <a:pt x="41236" y="990"/>
                </a:cubicBezTo>
                <a:cubicBezTo>
                  <a:pt x="43852" y="1613"/>
                  <a:pt x="45973" y="2984"/>
                  <a:pt x="47611" y="5029"/>
                </a:cubicBezTo>
                <a:cubicBezTo>
                  <a:pt x="48919" y="6680"/>
                  <a:pt x="50558" y="9385"/>
                  <a:pt x="50075" y="13640"/>
                </a:cubicBezTo>
                <a:cubicBezTo>
                  <a:pt x="49973" y="14402"/>
                  <a:pt x="48843" y="18147"/>
                  <a:pt x="45858" y="23113"/>
                </a:cubicBezTo>
                <a:cubicBezTo>
                  <a:pt x="40232" y="32473"/>
                  <a:pt x="27189" y="52640"/>
                  <a:pt x="23900" y="59016"/>
                </a:cubicBezTo>
                <a:lnTo>
                  <a:pt x="23748" y="59333"/>
                </a:lnTo>
                <a:cubicBezTo>
                  <a:pt x="21653" y="65023"/>
                  <a:pt x="15443" y="68172"/>
                  <a:pt x="9550" y="66394"/>
                </a:cubicBezTo>
                <a:cubicBezTo>
                  <a:pt x="3454" y="64553"/>
                  <a:pt x="0" y="58089"/>
                  <a:pt x="1829" y="51993"/>
                </a:cubicBezTo>
                <a:cubicBezTo>
                  <a:pt x="2730" y="48983"/>
                  <a:pt x="14351" y="30415"/>
                  <a:pt x="21983" y="1791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0" name="Freeform 3770"/>
          <p:cNvSpPr/>
          <p:nvPr/>
        </p:nvSpPr>
        <p:spPr>
          <a:xfrm rot="0" flipH="0" flipV="0">
            <a:off x="3084671" y="10118382"/>
            <a:ext cx="263765" cy="444169"/>
          </a:xfrm>
          <a:custGeom>
            <a:pathLst>
              <a:path w="263765" h="444169">
                <a:moveTo>
                  <a:pt x="61594" y="419303"/>
                </a:moveTo>
                <a:cubicBezTo>
                  <a:pt x="60185" y="421576"/>
                  <a:pt x="58293" y="423100"/>
                  <a:pt x="56400" y="424078"/>
                </a:cubicBezTo>
                <a:cubicBezTo>
                  <a:pt x="53136" y="425754"/>
                  <a:pt x="48171" y="426859"/>
                  <a:pt x="41770" y="423011"/>
                </a:cubicBezTo>
                <a:cubicBezTo>
                  <a:pt x="22885" y="411683"/>
                  <a:pt x="12331" y="394170"/>
                  <a:pt x="7086" y="374015"/>
                </a:cubicBezTo>
                <a:cubicBezTo>
                  <a:pt x="0" y="346812"/>
                  <a:pt x="2946" y="314516"/>
                  <a:pt x="5892" y="288659"/>
                </a:cubicBezTo>
                <a:cubicBezTo>
                  <a:pt x="18186" y="181128"/>
                  <a:pt x="51943" y="107836"/>
                  <a:pt x="139927" y="43307"/>
                </a:cubicBezTo>
                <a:cubicBezTo>
                  <a:pt x="154100" y="32906"/>
                  <a:pt x="187489" y="12764"/>
                  <a:pt x="215898" y="4788"/>
                </a:cubicBezTo>
                <a:cubicBezTo>
                  <a:pt x="230072" y="826"/>
                  <a:pt x="243191" y="0"/>
                  <a:pt x="253033" y="3290"/>
                </a:cubicBezTo>
                <a:cubicBezTo>
                  <a:pt x="260615" y="5817"/>
                  <a:pt x="262673" y="10745"/>
                  <a:pt x="263244" y="14288"/>
                </a:cubicBezTo>
                <a:cubicBezTo>
                  <a:pt x="263765" y="17501"/>
                  <a:pt x="263244" y="21285"/>
                  <a:pt x="260222" y="25007"/>
                </a:cubicBezTo>
                <a:cubicBezTo>
                  <a:pt x="258202" y="27483"/>
                  <a:pt x="253262" y="30938"/>
                  <a:pt x="246391" y="34113"/>
                </a:cubicBezTo>
                <a:cubicBezTo>
                  <a:pt x="235558" y="39104"/>
                  <a:pt x="218794" y="44908"/>
                  <a:pt x="210171" y="49454"/>
                </a:cubicBezTo>
                <a:cubicBezTo>
                  <a:pt x="177976" y="66510"/>
                  <a:pt x="147661" y="93929"/>
                  <a:pt x="126770" y="123533"/>
                </a:cubicBezTo>
                <a:cubicBezTo>
                  <a:pt x="78815" y="191465"/>
                  <a:pt x="48336" y="296037"/>
                  <a:pt x="71360" y="377851"/>
                </a:cubicBezTo>
                <a:cubicBezTo>
                  <a:pt x="75449" y="392443"/>
                  <a:pt x="80732" y="406578"/>
                  <a:pt x="87514" y="420128"/>
                </a:cubicBezTo>
                <a:cubicBezTo>
                  <a:pt x="87781" y="420661"/>
                  <a:pt x="88390" y="420573"/>
                  <a:pt x="88645" y="420636"/>
                </a:cubicBezTo>
                <a:cubicBezTo>
                  <a:pt x="89572" y="420890"/>
                  <a:pt x="90295" y="421081"/>
                  <a:pt x="90715" y="421220"/>
                </a:cubicBezTo>
                <a:cubicBezTo>
                  <a:pt x="96023" y="423087"/>
                  <a:pt x="97547" y="426897"/>
                  <a:pt x="98144" y="428777"/>
                </a:cubicBezTo>
                <a:cubicBezTo>
                  <a:pt x="100074" y="434860"/>
                  <a:pt x="96709" y="441362"/>
                  <a:pt x="90613" y="443305"/>
                </a:cubicBezTo>
                <a:cubicBezTo>
                  <a:pt x="87857" y="444169"/>
                  <a:pt x="85012" y="443953"/>
                  <a:pt x="82536" y="442874"/>
                </a:cubicBezTo>
                <a:cubicBezTo>
                  <a:pt x="79615" y="441883"/>
                  <a:pt x="70750" y="438314"/>
                  <a:pt x="66826" y="430478"/>
                </a:cubicBezTo>
                <a:cubicBezTo>
                  <a:pt x="64997" y="426795"/>
                  <a:pt x="63244" y="423062"/>
                  <a:pt x="61594" y="419303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1" name="Freeform 3771"/>
          <p:cNvSpPr/>
          <p:nvPr/>
        </p:nvSpPr>
        <p:spPr>
          <a:xfrm rot="0" flipH="0" flipV="0">
            <a:off x="3022108" y="10363344"/>
            <a:ext cx="53898" cy="96341"/>
          </a:xfrm>
          <a:custGeom>
            <a:pathLst>
              <a:path w="53898" h="96341">
                <a:moveTo>
                  <a:pt x="31686" y="72491"/>
                </a:moveTo>
                <a:lnTo>
                  <a:pt x="31661" y="72605"/>
                </a:lnTo>
                <a:lnTo>
                  <a:pt x="31648" y="72617"/>
                </a:lnTo>
                <a:cubicBezTo>
                  <a:pt x="34086" y="72541"/>
                  <a:pt x="36486" y="73265"/>
                  <a:pt x="38480" y="74611"/>
                </a:cubicBezTo>
                <a:cubicBezTo>
                  <a:pt x="36232" y="72922"/>
                  <a:pt x="33946" y="72339"/>
                  <a:pt x="31686" y="72491"/>
                </a:cubicBezTo>
                <a:moveTo>
                  <a:pt x="19787" y="82854"/>
                </a:moveTo>
                <a:cubicBezTo>
                  <a:pt x="17348" y="83057"/>
                  <a:pt x="14389" y="82701"/>
                  <a:pt x="11087" y="80504"/>
                </a:cubicBezTo>
                <a:cubicBezTo>
                  <a:pt x="6769" y="77621"/>
                  <a:pt x="3619" y="73278"/>
                  <a:pt x="1918" y="67640"/>
                </a:cubicBezTo>
                <a:cubicBezTo>
                  <a:pt x="178" y="61900"/>
                  <a:pt x="0" y="54470"/>
                  <a:pt x="1384" y="46634"/>
                </a:cubicBezTo>
                <a:cubicBezTo>
                  <a:pt x="3200" y="36335"/>
                  <a:pt x="7595" y="25247"/>
                  <a:pt x="13005" y="17069"/>
                </a:cubicBezTo>
                <a:cubicBezTo>
                  <a:pt x="17539" y="10223"/>
                  <a:pt x="22974" y="5347"/>
                  <a:pt x="28105" y="3149"/>
                </a:cubicBezTo>
                <a:cubicBezTo>
                  <a:pt x="29312" y="2629"/>
                  <a:pt x="36892" y="102"/>
                  <a:pt x="40385" y="63"/>
                </a:cubicBezTo>
                <a:cubicBezTo>
                  <a:pt x="46887" y="0"/>
                  <a:pt x="50380" y="3734"/>
                  <a:pt x="51929" y="6820"/>
                </a:cubicBezTo>
                <a:cubicBezTo>
                  <a:pt x="52869" y="8699"/>
                  <a:pt x="53898" y="13551"/>
                  <a:pt x="52298" y="20256"/>
                </a:cubicBezTo>
                <a:cubicBezTo>
                  <a:pt x="49808" y="30683"/>
                  <a:pt x="40944" y="52667"/>
                  <a:pt x="40664" y="60985"/>
                </a:cubicBezTo>
                <a:cubicBezTo>
                  <a:pt x="40728" y="61798"/>
                  <a:pt x="41630" y="74269"/>
                  <a:pt x="42481" y="79285"/>
                </a:cubicBezTo>
                <a:lnTo>
                  <a:pt x="42709" y="79818"/>
                </a:lnTo>
                <a:cubicBezTo>
                  <a:pt x="45109" y="85737"/>
                  <a:pt x="42252" y="92480"/>
                  <a:pt x="36346" y="94881"/>
                </a:cubicBezTo>
                <a:cubicBezTo>
                  <a:pt x="32752" y="96341"/>
                  <a:pt x="29058" y="96214"/>
                  <a:pt x="25400" y="93725"/>
                </a:cubicBezTo>
                <a:cubicBezTo>
                  <a:pt x="24155" y="92887"/>
                  <a:pt x="21971" y="91147"/>
                  <a:pt x="20701" y="87502"/>
                </a:cubicBezTo>
                <a:cubicBezTo>
                  <a:pt x="20409" y="86651"/>
                  <a:pt x="20091" y="84975"/>
                  <a:pt x="19787" y="8285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2" name="Freeform 3772"/>
          <p:cNvSpPr/>
          <p:nvPr/>
        </p:nvSpPr>
        <p:spPr>
          <a:xfrm rot="0" flipH="0" flipV="0">
            <a:off x="3090071" y="10063440"/>
            <a:ext cx="298372" cy="101460"/>
          </a:xfrm>
          <a:custGeom>
            <a:pathLst>
              <a:path w="298372" h="101460">
                <a:moveTo>
                  <a:pt x="51307" y="20269"/>
                </a:moveTo>
                <a:cubicBezTo>
                  <a:pt x="52208" y="20269"/>
                  <a:pt x="53173" y="20244"/>
                  <a:pt x="54050" y="20181"/>
                </a:cubicBezTo>
                <a:cubicBezTo>
                  <a:pt x="68198" y="19254"/>
                  <a:pt x="80504" y="12129"/>
                  <a:pt x="94055" y="8890"/>
                </a:cubicBezTo>
                <a:cubicBezTo>
                  <a:pt x="112139" y="4547"/>
                  <a:pt x="132002" y="3467"/>
                  <a:pt x="150493" y="2337"/>
                </a:cubicBezTo>
                <a:cubicBezTo>
                  <a:pt x="188911" y="0"/>
                  <a:pt x="231088" y="394"/>
                  <a:pt x="265708" y="19863"/>
                </a:cubicBezTo>
                <a:cubicBezTo>
                  <a:pt x="276808" y="26111"/>
                  <a:pt x="285304" y="37655"/>
                  <a:pt x="290892" y="48856"/>
                </a:cubicBezTo>
                <a:cubicBezTo>
                  <a:pt x="291044" y="49148"/>
                  <a:pt x="291222" y="49529"/>
                  <a:pt x="291387" y="49936"/>
                </a:cubicBezTo>
                <a:cubicBezTo>
                  <a:pt x="295909" y="55663"/>
                  <a:pt x="298372" y="61924"/>
                  <a:pt x="298372" y="68300"/>
                </a:cubicBezTo>
                <a:cubicBezTo>
                  <a:pt x="298372" y="78676"/>
                  <a:pt x="290638" y="80403"/>
                  <a:pt x="288657" y="80771"/>
                </a:cubicBezTo>
                <a:cubicBezTo>
                  <a:pt x="285837" y="81292"/>
                  <a:pt x="281380" y="81292"/>
                  <a:pt x="277532" y="76695"/>
                </a:cubicBezTo>
                <a:cubicBezTo>
                  <a:pt x="276897" y="75945"/>
                  <a:pt x="275779" y="74294"/>
                  <a:pt x="274801" y="71818"/>
                </a:cubicBezTo>
                <a:cubicBezTo>
                  <a:pt x="273874" y="69506"/>
                  <a:pt x="272604" y="65341"/>
                  <a:pt x="271436" y="62178"/>
                </a:cubicBezTo>
                <a:cubicBezTo>
                  <a:pt x="268489" y="59283"/>
                  <a:pt x="264540" y="56705"/>
                  <a:pt x="260183" y="54355"/>
                </a:cubicBezTo>
                <a:cubicBezTo>
                  <a:pt x="243991" y="45554"/>
                  <a:pt x="222147" y="40093"/>
                  <a:pt x="213994" y="39699"/>
                </a:cubicBezTo>
                <a:cubicBezTo>
                  <a:pt x="164527" y="37350"/>
                  <a:pt x="125894" y="39560"/>
                  <a:pt x="78840" y="56667"/>
                </a:cubicBezTo>
                <a:cubicBezTo>
                  <a:pt x="69760" y="59969"/>
                  <a:pt x="52246" y="75221"/>
                  <a:pt x="38607" y="83934"/>
                </a:cubicBezTo>
                <a:cubicBezTo>
                  <a:pt x="33299" y="87312"/>
                  <a:pt x="28282" y="89750"/>
                  <a:pt x="24053" y="91109"/>
                </a:cubicBezTo>
                <a:cubicBezTo>
                  <a:pt x="23875" y="92062"/>
                  <a:pt x="23596" y="92938"/>
                  <a:pt x="23279" y="93700"/>
                </a:cubicBezTo>
                <a:cubicBezTo>
                  <a:pt x="21399" y="98196"/>
                  <a:pt x="18021" y="101460"/>
                  <a:pt x="11417" y="101269"/>
                </a:cubicBezTo>
                <a:cubicBezTo>
                  <a:pt x="5029" y="101091"/>
                  <a:pt x="0" y="95770"/>
                  <a:pt x="190" y="89382"/>
                </a:cubicBezTo>
                <a:cubicBezTo>
                  <a:pt x="215" y="88188"/>
                  <a:pt x="431" y="87032"/>
                  <a:pt x="800" y="85940"/>
                </a:cubicBezTo>
                <a:cubicBezTo>
                  <a:pt x="596" y="83756"/>
                  <a:pt x="431" y="81101"/>
                  <a:pt x="774" y="79781"/>
                </a:cubicBezTo>
                <a:cubicBezTo>
                  <a:pt x="2540" y="72720"/>
                  <a:pt x="5118" y="65887"/>
                  <a:pt x="7124" y="58889"/>
                </a:cubicBezTo>
                <a:cubicBezTo>
                  <a:pt x="11671" y="42925"/>
                  <a:pt x="19545" y="17628"/>
                  <a:pt x="31470" y="5715"/>
                </a:cubicBezTo>
                <a:cubicBezTo>
                  <a:pt x="35712" y="1461"/>
                  <a:pt x="39725" y="1893"/>
                  <a:pt x="41846" y="2223"/>
                </a:cubicBezTo>
                <a:cubicBezTo>
                  <a:pt x="44945" y="2705"/>
                  <a:pt x="47599" y="4217"/>
                  <a:pt x="49580" y="7036"/>
                </a:cubicBezTo>
                <a:cubicBezTo>
                  <a:pt x="50393" y="8166"/>
                  <a:pt x="51168" y="9690"/>
                  <a:pt x="51560" y="11672"/>
                </a:cubicBezTo>
                <a:cubicBezTo>
                  <a:pt x="51738" y="12662"/>
                  <a:pt x="51433" y="15926"/>
                  <a:pt x="51219" y="17857"/>
                </a:cubicBezTo>
                <a:lnTo>
                  <a:pt x="51219" y="18466"/>
                </a:lnTo>
                <a:cubicBezTo>
                  <a:pt x="51231" y="18822"/>
                  <a:pt x="51244" y="19165"/>
                  <a:pt x="51269" y="19508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3" name="Freeform 3773"/>
          <p:cNvSpPr/>
          <p:nvPr/>
        </p:nvSpPr>
        <p:spPr>
          <a:xfrm rot="0" flipH="0" flipV="0">
            <a:off x="3353517" y="9994038"/>
            <a:ext cx="76923" cy="149288"/>
          </a:xfrm>
          <a:custGeom>
            <a:pathLst>
              <a:path w="76923" h="149288">
                <a:moveTo>
                  <a:pt x="26657" y="39776"/>
                </a:moveTo>
                <a:cubicBezTo>
                  <a:pt x="27596" y="42874"/>
                  <a:pt x="28727" y="46011"/>
                  <a:pt x="29933" y="49085"/>
                </a:cubicBezTo>
                <a:lnTo>
                  <a:pt x="29616" y="47167"/>
                </a:lnTo>
                <a:cubicBezTo>
                  <a:pt x="29311" y="45402"/>
                  <a:pt x="28765" y="43471"/>
                  <a:pt x="28180" y="41744"/>
                </a:cubicBezTo>
                <a:cubicBezTo>
                  <a:pt x="27698" y="41071"/>
                  <a:pt x="27190" y="40411"/>
                  <a:pt x="26657" y="39776"/>
                </a:cubicBezTo>
                <a:moveTo>
                  <a:pt x="25299" y="125526"/>
                </a:moveTo>
                <a:lnTo>
                  <a:pt x="25705" y="125450"/>
                </a:lnTo>
                <a:cubicBezTo>
                  <a:pt x="25565" y="125462"/>
                  <a:pt x="25426" y="125488"/>
                  <a:pt x="25299" y="125526"/>
                </a:cubicBezTo>
                <a:moveTo>
                  <a:pt x="19317" y="128726"/>
                </a:moveTo>
                <a:cubicBezTo>
                  <a:pt x="19050" y="125462"/>
                  <a:pt x="18669" y="119417"/>
                  <a:pt x="19037" y="116585"/>
                </a:cubicBezTo>
                <a:cubicBezTo>
                  <a:pt x="20574" y="104698"/>
                  <a:pt x="21171" y="91439"/>
                  <a:pt x="18364" y="79730"/>
                </a:cubicBezTo>
                <a:cubicBezTo>
                  <a:pt x="17044" y="74231"/>
                  <a:pt x="4140" y="51180"/>
                  <a:pt x="1600" y="33693"/>
                </a:cubicBezTo>
                <a:cubicBezTo>
                  <a:pt x="0" y="22631"/>
                  <a:pt x="2274" y="13259"/>
                  <a:pt x="8255" y="7290"/>
                </a:cubicBezTo>
                <a:cubicBezTo>
                  <a:pt x="12459" y="3086"/>
                  <a:pt x="18771" y="0"/>
                  <a:pt x="28307" y="0"/>
                </a:cubicBezTo>
                <a:cubicBezTo>
                  <a:pt x="32549" y="0"/>
                  <a:pt x="36969" y="1461"/>
                  <a:pt x="41173" y="4166"/>
                </a:cubicBezTo>
                <a:cubicBezTo>
                  <a:pt x="47015" y="7963"/>
                  <a:pt x="52577" y="14681"/>
                  <a:pt x="55955" y="18339"/>
                </a:cubicBezTo>
                <a:cubicBezTo>
                  <a:pt x="76923" y="41058"/>
                  <a:pt x="71932" y="64731"/>
                  <a:pt x="68757" y="94322"/>
                </a:cubicBezTo>
                <a:cubicBezTo>
                  <a:pt x="67170" y="109156"/>
                  <a:pt x="64960" y="122503"/>
                  <a:pt x="56235" y="135114"/>
                </a:cubicBezTo>
                <a:cubicBezTo>
                  <a:pt x="56006" y="135648"/>
                  <a:pt x="54114" y="139699"/>
                  <a:pt x="53225" y="141071"/>
                </a:cubicBezTo>
                <a:cubicBezTo>
                  <a:pt x="51536" y="143636"/>
                  <a:pt x="49504" y="145084"/>
                  <a:pt x="47967" y="145846"/>
                </a:cubicBezTo>
                <a:cubicBezTo>
                  <a:pt x="44983" y="147306"/>
                  <a:pt x="42062" y="147421"/>
                  <a:pt x="39268" y="146595"/>
                </a:cubicBezTo>
                <a:cubicBezTo>
                  <a:pt x="38404" y="146341"/>
                  <a:pt x="37452" y="145973"/>
                  <a:pt x="36474" y="145414"/>
                </a:cubicBezTo>
                <a:cubicBezTo>
                  <a:pt x="34569" y="146862"/>
                  <a:pt x="32206" y="147827"/>
                  <a:pt x="29336" y="148284"/>
                </a:cubicBezTo>
                <a:cubicBezTo>
                  <a:pt x="23038" y="149288"/>
                  <a:pt x="17107" y="144982"/>
                  <a:pt x="16104" y="138683"/>
                </a:cubicBezTo>
                <a:cubicBezTo>
                  <a:pt x="15494" y="134898"/>
                  <a:pt x="16815" y="131254"/>
                  <a:pt x="19317" y="12872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4" name="Freeform 3774"/>
          <p:cNvSpPr/>
          <p:nvPr/>
        </p:nvSpPr>
        <p:spPr>
          <a:xfrm rot="0" flipH="0" flipV="0">
            <a:off x="3510643" y="9081897"/>
            <a:ext cx="169544" cy="341731"/>
          </a:xfrm>
          <a:custGeom>
            <a:pathLst>
              <a:path w="169544" h="341731">
                <a:moveTo>
                  <a:pt x="3898" y="71920"/>
                </a:moveTo>
                <a:cubicBezTo>
                  <a:pt x="3999" y="68860"/>
                  <a:pt x="5294" y="65850"/>
                  <a:pt x="7771" y="63678"/>
                </a:cubicBezTo>
                <a:cubicBezTo>
                  <a:pt x="4240" y="66802"/>
                  <a:pt x="3848" y="69965"/>
                  <a:pt x="3898" y="71920"/>
                </a:cubicBezTo>
                <a:moveTo>
                  <a:pt x="22528" y="63069"/>
                </a:moveTo>
                <a:cubicBezTo>
                  <a:pt x="22516" y="58471"/>
                  <a:pt x="23392" y="54141"/>
                  <a:pt x="25322" y="50280"/>
                </a:cubicBezTo>
                <a:cubicBezTo>
                  <a:pt x="26910" y="47117"/>
                  <a:pt x="31076" y="42774"/>
                  <a:pt x="37019" y="38672"/>
                </a:cubicBezTo>
                <a:cubicBezTo>
                  <a:pt x="45896" y="32551"/>
                  <a:pt x="59473" y="25731"/>
                  <a:pt x="63994" y="22251"/>
                </a:cubicBezTo>
                <a:cubicBezTo>
                  <a:pt x="68452" y="18822"/>
                  <a:pt x="71982" y="15012"/>
                  <a:pt x="75894" y="11773"/>
                </a:cubicBezTo>
                <a:cubicBezTo>
                  <a:pt x="81317" y="7290"/>
                  <a:pt x="87286" y="3683"/>
                  <a:pt x="95490" y="2058"/>
                </a:cubicBezTo>
                <a:cubicBezTo>
                  <a:pt x="105739" y="0"/>
                  <a:pt x="115823" y="6630"/>
                  <a:pt x="121804" y="21260"/>
                </a:cubicBezTo>
                <a:cubicBezTo>
                  <a:pt x="129780" y="40780"/>
                  <a:pt x="132345" y="76377"/>
                  <a:pt x="133730" y="82168"/>
                </a:cubicBezTo>
                <a:cubicBezTo>
                  <a:pt x="136727" y="94881"/>
                  <a:pt x="142023" y="107187"/>
                  <a:pt x="144499" y="120040"/>
                </a:cubicBezTo>
                <a:cubicBezTo>
                  <a:pt x="153478" y="166534"/>
                  <a:pt x="154888" y="214718"/>
                  <a:pt x="160654" y="261708"/>
                </a:cubicBezTo>
                <a:cubicBezTo>
                  <a:pt x="161962" y="272414"/>
                  <a:pt x="166292" y="287578"/>
                  <a:pt x="168096" y="301878"/>
                </a:cubicBezTo>
                <a:cubicBezTo>
                  <a:pt x="169544" y="313461"/>
                  <a:pt x="169277" y="324548"/>
                  <a:pt x="166013" y="333285"/>
                </a:cubicBezTo>
                <a:cubicBezTo>
                  <a:pt x="164959" y="336105"/>
                  <a:pt x="162698" y="338721"/>
                  <a:pt x="159650" y="340182"/>
                </a:cubicBezTo>
                <a:cubicBezTo>
                  <a:pt x="157085" y="341426"/>
                  <a:pt x="154075" y="341731"/>
                  <a:pt x="151586" y="341223"/>
                </a:cubicBezTo>
                <a:cubicBezTo>
                  <a:pt x="148093" y="340524"/>
                  <a:pt x="142810" y="337413"/>
                  <a:pt x="137743" y="331228"/>
                </a:cubicBezTo>
                <a:cubicBezTo>
                  <a:pt x="126110" y="317068"/>
                  <a:pt x="109422" y="283717"/>
                  <a:pt x="106729" y="278193"/>
                </a:cubicBezTo>
                <a:cubicBezTo>
                  <a:pt x="84187" y="231851"/>
                  <a:pt x="63194" y="184949"/>
                  <a:pt x="40626" y="138633"/>
                </a:cubicBezTo>
                <a:cubicBezTo>
                  <a:pt x="33031" y="123062"/>
                  <a:pt x="24764" y="108927"/>
                  <a:pt x="14388" y="95110"/>
                </a:cubicBezTo>
                <a:cubicBezTo>
                  <a:pt x="14286" y="94970"/>
                  <a:pt x="5968" y="81686"/>
                  <a:pt x="4431" y="78905"/>
                </a:cubicBezTo>
                <a:cubicBezTo>
                  <a:pt x="0" y="70968"/>
                  <a:pt x="5739" y="65037"/>
                  <a:pt x="6120" y="64643"/>
                </a:cubicBezTo>
                <a:cubicBezTo>
                  <a:pt x="7187" y="63577"/>
                  <a:pt x="10082" y="61811"/>
                  <a:pt x="11695" y="61291"/>
                </a:cubicBezTo>
                <a:cubicBezTo>
                  <a:pt x="13702" y="60618"/>
                  <a:pt x="15327" y="60643"/>
                  <a:pt x="16166" y="60694"/>
                </a:cubicBezTo>
                <a:cubicBezTo>
                  <a:pt x="19087" y="60859"/>
                  <a:pt x="21119" y="61976"/>
                  <a:pt x="22528" y="630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5" name="Freeform 3775"/>
          <p:cNvSpPr/>
          <p:nvPr/>
        </p:nvSpPr>
        <p:spPr>
          <a:xfrm rot="0" flipH="0" flipV="0">
            <a:off x="3917082" y="8985469"/>
            <a:ext cx="235330" cy="465708"/>
          </a:xfrm>
          <a:custGeom>
            <a:pathLst>
              <a:path w="235330" h="465708">
                <a:moveTo>
                  <a:pt x="42938" y="12687"/>
                </a:moveTo>
                <a:cubicBezTo>
                  <a:pt x="42900" y="13207"/>
                  <a:pt x="42824" y="13728"/>
                  <a:pt x="42723" y="14236"/>
                </a:cubicBezTo>
                <a:cubicBezTo>
                  <a:pt x="42824" y="13741"/>
                  <a:pt x="42913" y="13220"/>
                  <a:pt x="42938" y="12687"/>
                </a:cubicBezTo>
                <a:moveTo>
                  <a:pt x="26200" y="22224"/>
                </a:moveTo>
                <a:cubicBezTo>
                  <a:pt x="24892" y="21564"/>
                  <a:pt x="23698" y="20649"/>
                  <a:pt x="22682" y="19481"/>
                </a:cubicBezTo>
                <a:cubicBezTo>
                  <a:pt x="24041" y="21043"/>
                  <a:pt x="25298" y="21831"/>
                  <a:pt x="26200" y="22224"/>
                </a:cubicBezTo>
                <a:moveTo>
                  <a:pt x="148868" y="279844"/>
                </a:moveTo>
                <a:lnTo>
                  <a:pt x="148055" y="282079"/>
                </a:lnTo>
                <a:lnTo>
                  <a:pt x="148716" y="281876"/>
                </a:lnTo>
                <a:lnTo>
                  <a:pt x="148983" y="281812"/>
                </a:lnTo>
                <a:lnTo>
                  <a:pt x="148881" y="280034"/>
                </a:lnTo>
                <a:close/>
                <a:moveTo>
                  <a:pt x="30569" y="28244"/>
                </a:moveTo>
                <a:cubicBezTo>
                  <a:pt x="29972" y="27647"/>
                  <a:pt x="27013" y="24599"/>
                  <a:pt x="25882" y="23329"/>
                </a:cubicBezTo>
                <a:cubicBezTo>
                  <a:pt x="24866" y="22186"/>
                  <a:pt x="22339" y="19125"/>
                  <a:pt x="22009" y="18694"/>
                </a:cubicBezTo>
                <a:cubicBezTo>
                  <a:pt x="16218" y="11075"/>
                  <a:pt x="22263" y="4280"/>
                  <a:pt x="22580" y="3925"/>
                </a:cubicBezTo>
                <a:cubicBezTo>
                  <a:pt x="24600" y="1702"/>
                  <a:pt x="27330" y="89"/>
                  <a:pt x="31178" y="89"/>
                </a:cubicBezTo>
                <a:cubicBezTo>
                  <a:pt x="32283" y="89"/>
                  <a:pt x="35090" y="0"/>
                  <a:pt x="38354" y="2578"/>
                </a:cubicBezTo>
                <a:cubicBezTo>
                  <a:pt x="38443" y="2654"/>
                  <a:pt x="39090" y="3124"/>
                  <a:pt x="40132" y="4305"/>
                </a:cubicBezTo>
                <a:cubicBezTo>
                  <a:pt x="40360" y="4572"/>
                  <a:pt x="40564" y="4839"/>
                  <a:pt x="40767" y="5106"/>
                </a:cubicBezTo>
                <a:cubicBezTo>
                  <a:pt x="41402" y="5880"/>
                  <a:pt x="42685" y="7430"/>
                  <a:pt x="43191" y="8001"/>
                </a:cubicBezTo>
                <a:cubicBezTo>
                  <a:pt x="45884" y="11037"/>
                  <a:pt x="50494" y="15468"/>
                  <a:pt x="52043" y="19633"/>
                </a:cubicBezTo>
                <a:cubicBezTo>
                  <a:pt x="55968" y="30162"/>
                  <a:pt x="59028" y="41223"/>
                  <a:pt x="60540" y="52374"/>
                </a:cubicBezTo>
                <a:cubicBezTo>
                  <a:pt x="65137" y="86080"/>
                  <a:pt x="59676" y="118490"/>
                  <a:pt x="53237" y="151434"/>
                </a:cubicBezTo>
                <a:cubicBezTo>
                  <a:pt x="45731" y="189661"/>
                  <a:pt x="33693" y="232219"/>
                  <a:pt x="28486" y="274459"/>
                </a:cubicBezTo>
                <a:cubicBezTo>
                  <a:pt x="23546" y="314578"/>
                  <a:pt x="24689" y="354431"/>
                  <a:pt x="43407" y="389496"/>
                </a:cubicBezTo>
                <a:cubicBezTo>
                  <a:pt x="48818" y="399643"/>
                  <a:pt x="56450" y="416699"/>
                  <a:pt x="66737" y="429221"/>
                </a:cubicBezTo>
                <a:cubicBezTo>
                  <a:pt x="71589" y="435139"/>
                  <a:pt x="76821" y="440245"/>
                  <a:pt x="83184" y="441413"/>
                </a:cubicBezTo>
                <a:cubicBezTo>
                  <a:pt x="80568" y="437349"/>
                  <a:pt x="79450" y="432167"/>
                  <a:pt x="79971" y="426160"/>
                </a:cubicBezTo>
                <a:cubicBezTo>
                  <a:pt x="80872" y="415835"/>
                  <a:pt x="87921" y="401776"/>
                  <a:pt x="89394" y="395591"/>
                </a:cubicBezTo>
                <a:cubicBezTo>
                  <a:pt x="99681" y="352424"/>
                  <a:pt x="113384" y="309993"/>
                  <a:pt x="128497" y="268147"/>
                </a:cubicBezTo>
                <a:cubicBezTo>
                  <a:pt x="130072" y="263766"/>
                  <a:pt x="138137" y="240982"/>
                  <a:pt x="147255" y="229158"/>
                </a:cubicBezTo>
                <a:cubicBezTo>
                  <a:pt x="154583" y="219658"/>
                  <a:pt x="163626" y="216560"/>
                  <a:pt x="171068" y="219036"/>
                </a:cubicBezTo>
                <a:cubicBezTo>
                  <a:pt x="176478" y="220839"/>
                  <a:pt x="179958" y="224916"/>
                  <a:pt x="180466" y="231520"/>
                </a:cubicBezTo>
                <a:cubicBezTo>
                  <a:pt x="180644" y="233921"/>
                  <a:pt x="180263" y="237083"/>
                  <a:pt x="179259" y="240448"/>
                </a:cubicBezTo>
                <a:cubicBezTo>
                  <a:pt x="178053" y="244589"/>
                  <a:pt x="175043" y="251370"/>
                  <a:pt x="174560" y="252488"/>
                </a:cubicBezTo>
                <a:cubicBezTo>
                  <a:pt x="171766" y="264794"/>
                  <a:pt x="169658" y="281114"/>
                  <a:pt x="174700" y="292887"/>
                </a:cubicBezTo>
                <a:cubicBezTo>
                  <a:pt x="176757" y="297700"/>
                  <a:pt x="181977" y="304063"/>
                  <a:pt x="187514" y="309003"/>
                </a:cubicBezTo>
                <a:cubicBezTo>
                  <a:pt x="190524" y="311683"/>
                  <a:pt x="193559" y="314057"/>
                  <a:pt x="196341" y="314946"/>
                </a:cubicBezTo>
                <a:cubicBezTo>
                  <a:pt x="197268" y="314921"/>
                  <a:pt x="212013" y="314477"/>
                  <a:pt x="217016" y="314400"/>
                </a:cubicBezTo>
                <a:cubicBezTo>
                  <a:pt x="221398" y="314337"/>
                  <a:pt x="224357" y="315327"/>
                  <a:pt x="225335" y="315823"/>
                </a:cubicBezTo>
                <a:cubicBezTo>
                  <a:pt x="228497" y="317398"/>
                  <a:pt x="231190" y="320598"/>
                  <a:pt x="232053" y="324027"/>
                </a:cubicBezTo>
                <a:cubicBezTo>
                  <a:pt x="235330" y="337146"/>
                  <a:pt x="234326" y="351396"/>
                  <a:pt x="233717" y="364743"/>
                </a:cubicBezTo>
                <a:cubicBezTo>
                  <a:pt x="233463" y="370382"/>
                  <a:pt x="233945" y="377075"/>
                  <a:pt x="232879" y="383120"/>
                </a:cubicBezTo>
                <a:cubicBezTo>
                  <a:pt x="231812" y="389191"/>
                  <a:pt x="229412" y="394702"/>
                  <a:pt x="225005" y="399109"/>
                </a:cubicBezTo>
                <a:cubicBezTo>
                  <a:pt x="217817" y="406298"/>
                  <a:pt x="210666" y="408927"/>
                  <a:pt x="203935" y="409104"/>
                </a:cubicBezTo>
                <a:cubicBezTo>
                  <a:pt x="194893" y="409358"/>
                  <a:pt x="185838" y="404634"/>
                  <a:pt x="177367" y="397001"/>
                </a:cubicBezTo>
                <a:cubicBezTo>
                  <a:pt x="169976" y="390346"/>
                  <a:pt x="162800" y="381406"/>
                  <a:pt x="155510" y="375322"/>
                </a:cubicBezTo>
                <a:lnTo>
                  <a:pt x="154342" y="374382"/>
                </a:lnTo>
                <a:cubicBezTo>
                  <a:pt x="151700" y="378637"/>
                  <a:pt x="148322" y="382218"/>
                  <a:pt x="143979" y="384822"/>
                </a:cubicBezTo>
                <a:cubicBezTo>
                  <a:pt x="141642" y="386219"/>
                  <a:pt x="139381" y="386676"/>
                  <a:pt x="137260" y="386536"/>
                </a:cubicBezTo>
                <a:cubicBezTo>
                  <a:pt x="131888" y="399757"/>
                  <a:pt x="127342" y="416648"/>
                  <a:pt x="121551" y="430643"/>
                </a:cubicBezTo>
                <a:cubicBezTo>
                  <a:pt x="117652" y="440080"/>
                  <a:pt x="113105" y="448309"/>
                  <a:pt x="107796" y="454050"/>
                </a:cubicBezTo>
                <a:cubicBezTo>
                  <a:pt x="100621" y="461809"/>
                  <a:pt x="92023" y="465708"/>
                  <a:pt x="81723" y="464565"/>
                </a:cubicBezTo>
                <a:cubicBezTo>
                  <a:pt x="69315" y="463181"/>
                  <a:pt x="58139" y="455193"/>
                  <a:pt x="48868" y="443902"/>
                </a:cubicBezTo>
                <a:cubicBezTo>
                  <a:pt x="37566" y="430148"/>
                  <a:pt x="28943" y="411530"/>
                  <a:pt x="22999" y="400379"/>
                </a:cubicBezTo>
                <a:cubicBezTo>
                  <a:pt x="2044" y="361098"/>
                  <a:pt x="0" y="316559"/>
                  <a:pt x="5550" y="271627"/>
                </a:cubicBezTo>
                <a:cubicBezTo>
                  <a:pt x="10820" y="228841"/>
                  <a:pt x="22949" y="185711"/>
                  <a:pt x="30531" y="146989"/>
                </a:cubicBezTo>
                <a:cubicBezTo>
                  <a:pt x="36500" y="116560"/>
                  <a:pt x="41884" y="86639"/>
                  <a:pt x="37630" y="55498"/>
                </a:cubicBezTo>
                <a:cubicBezTo>
                  <a:pt x="36360" y="46215"/>
                  <a:pt x="33807" y="37020"/>
                  <a:pt x="30569" y="2824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6" name="Freeform 3776"/>
          <p:cNvSpPr/>
          <p:nvPr/>
        </p:nvSpPr>
        <p:spPr>
          <a:xfrm rot="0" flipH="0" flipV="0">
            <a:off x="4008940" y="9344238"/>
            <a:ext cx="157148" cy="83819"/>
          </a:xfrm>
          <a:custGeom>
            <a:pathLst>
              <a:path w="157148" h="83819">
                <a:moveTo>
                  <a:pt x="117309" y="18275"/>
                </a:moveTo>
                <a:cubicBezTo>
                  <a:pt x="117753" y="14872"/>
                  <a:pt x="118210" y="12091"/>
                  <a:pt x="118667" y="10579"/>
                </a:cubicBezTo>
                <a:cubicBezTo>
                  <a:pt x="120242" y="5360"/>
                  <a:pt x="123557" y="3239"/>
                  <a:pt x="125132" y="2451"/>
                </a:cubicBezTo>
                <a:cubicBezTo>
                  <a:pt x="128180" y="940"/>
                  <a:pt x="132676" y="0"/>
                  <a:pt x="137552" y="3620"/>
                </a:cubicBezTo>
                <a:cubicBezTo>
                  <a:pt x="138441" y="4280"/>
                  <a:pt x="139800" y="5550"/>
                  <a:pt x="141083" y="7417"/>
                </a:cubicBezTo>
                <a:cubicBezTo>
                  <a:pt x="142988" y="10198"/>
                  <a:pt x="145617" y="15609"/>
                  <a:pt x="145718" y="15850"/>
                </a:cubicBezTo>
                <a:cubicBezTo>
                  <a:pt x="148792" y="23520"/>
                  <a:pt x="155612" y="39992"/>
                  <a:pt x="156539" y="52920"/>
                </a:cubicBezTo>
                <a:cubicBezTo>
                  <a:pt x="157148" y="61264"/>
                  <a:pt x="155332" y="68478"/>
                  <a:pt x="151357" y="73431"/>
                </a:cubicBezTo>
                <a:cubicBezTo>
                  <a:pt x="143750" y="82943"/>
                  <a:pt x="131456" y="83819"/>
                  <a:pt x="117132" y="75628"/>
                </a:cubicBezTo>
                <a:cubicBezTo>
                  <a:pt x="105206" y="68808"/>
                  <a:pt x="90906" y="55359"/>
                  <a:pt x="78892" y="45021"/>
                </a:cubicBezTo>
                <a:cubicBezTo>
                  <a:pt x="75374" y="42011"/>
                  <a:pt x="72085" y="39306"/>
                  <a:pt x="69151" y="37236"/>
                </a:cubicBezTo>
                <a:cubicBezTo>
                  <a:pt x="67500" y="36080"/>
                  <a:pt x="66205" y="35026"/>
                  <a:pt x="65036" y="34759"/>
                </a:cubicBezTo>
                <a:cubicBezTo>
                  <a:pt x="57454" y="33083"/>
                  <a:pt x="50406" y="35826"/>
                  <a:pt x="44323" y="40119"/>
                </a:cubicBezTo>
                <a:cubicBezTo>
                  <a:pt x="37147" y="45186"/>
                  <a:pt x="31229" y="52463"/>
                  <a:pt x="27127" y="59435"/>
                </a:cubicBezTo>
                <a:cubicBezTo>
                  <a:pt x="26860" y="60629"/>
                  <a:pt x="25285" y="67589"/>
                  <a:pt x="24422" y="70243"/>
                </a:cubicBezTo>
                <a:cubicBezTo>
                  <a:pt x="23380" y="73393"/>
                  <a:pt x="21844" y="75501"/>
                  <a:pt x="20739" y="76618"/>
                </a:cubicBezTo>
                <a:cubicBezTo>
                  <a:pt x="16217" y="81139"/>
                  <a:pt x="8902" y="81139"/>
                  <a:pt x="4381" y="76618"/>
                </a:cubicBezTo>
                <a:cubicBezTo>
                  <a:pt x="622" y="72846"/>
                  <a:pt x="0" y="67119"/>
                  <a:pt x="2527" y="62699"/>
                </a:cubicBezTo>
                <a:cubicBezTo>
                  <a:pt x="3009" y="60705"/>
                  <a:pt x="5435" y="50748"/>
                  <a:pt x="6781" y="48424"/>
                </a:cubicBezTo>
                <a:cubicBezTo>
                  <a:pt x="18770" y="27609"/>
                  <a:pt x="43281" y="6249"/>
                  <a:pt x="70053" y="12192"/>
                </a:cubicBezTo>
                <a:cubicBezTo>
                  <a:pt x="74079" y="13081"/>
                  <a:pt x="79578" y="16028"/>
                  <a:pt x="85674" y="20687"/>
                </a:cubicBezTo>
                <a:cubicBezTo>
                  <a:pt x="92964" y="26288"/>
                  <a:pt x="101866" y="34632"/>
                  <a:pt x="110782" y="42227"/>
                </a:cubicBezTo>
                <a:cubicBezTo>
                  <a:pt x="110629" y="36855"/>
                  <a:pt x="110731" y="31825"/>
                  <a:pt x="110731" y="29489"/>
                </a:cubicBezTo>
                <a:cubicBezTo>
                  <a:pt x="110731" y="22847"/>
                  <a:pt x="114198" y="19735"/>
                  <a:pt x="117309" y="1827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7" name="Freeform 3777"/>
          <p:cNvSpPr/>
          <p:nvPr/>
        </p:nvSpPr>
        <p:spPr>
          <a:xfrm rot="0" flipH="0" flipV="0">
            <a:off x="3929789" y="8974760"/>
            <a:ext cx="108495" cy="475640"/>
          </a:xfrm>
          <a:custGeom>
            <a:pathLst>
              <a:path w="108495" h="475640">
                <a:moveTo>
                  <a:pt x="28384" y="32499"/>
                </a:moveTo>
                <a:cubicBezTo>
                  <a:pt x="26187" y="31661"/>
                  <a:pt x="24232" y="30150"/>
                  <a:pt x="22835" y="28042"/>
                </a:cubicBezTo>
                <a:cubicBezTo>
                  <a:pt x="19533" y="22987"/>
                  <a:pt x="20676" y="16218"/>
                  <a:pt x="25476" y="12535"/>
                </a:cubicBezTo>
                <a:cubicBezTo>
                  <a:pt x="25476" y="12535"/>
                  <a:pt x="27457" y="11011"/>
                  <a:pt x="28460" y="10287"/>
                </a:cubicBezTo>
                <a:cubicBezTo>
                  <a:pt x="30873" y="8560"/>
                  <a:pt x="51167" y="102"/>
                  <a:pt x="59994" y="51"/>
                </a:cubicBezTo>
                <a:cubicBezTo>
                  <a:pt x="68871" y="0"/>
                  <a:pt x="73151" y="5080"/>
                  <a:pt x="74446" y="10211"/>
                </a:cubicBezTo>
                <a:cubicBezTo>
                  <a:pt x="74612" y="10859"/>
                  <a:pt x="74764" y="11519"/>
                  <a:pt x="74916" y="12192"/>
                </a:cubicBezTo>
                <a:cubicBezTo>
                  <a:pt x="77596" y="14453"/>
                  <a:pt x="79920" y="17602"/>
                  <a:pt x="81698" y="21577"/>
                </a:cubicBezTo>
                <a:cubicBezTo>
                  <a:pt x="86321" y="31763"/>
                  <a:pt x="87324" y="49440"/>
                  <a:pt x="88493" y="54419"/>
                </a:cubicBezTo>
                <a:cubicBezTo>
                  <a:pt x="98145" y="94957"/>
                  <a:pt x="81025" y="155346"/>
                  <a:pt x="73253" y="196138"/>
                </a:cubicBezTo>
                <a:cubicBezTo>
                  <a:pt x="69138" y="217703"/>
                  <a:pt x="58381" y="236613"/>
                  <a:pt x="53060" y="257581"/>
                </a:cubicBezTo>
                <a:cubicBezTo>
                  <a:pt x="45148" y="288785"/>
                  <a:pt x="44474" y="324446"/>
                  <a:pt x="48005" y="356298"/>
                </a:cubicBezTo>
                <a:cubicBezTo>
                  <a:pt x="49465" y="369442"/>
                  <a:pt x="53745" y="382117"/>
                  <a:pt x="59156" y="394372"/>
                </a:cubicBezTo>
                <a:cubicBezTo>
                  <a:pt x="62902" y="393051"/>
                  <a:pt x="67271" y="391718"/>
                  <a:pt x="71373" y="390169"/>
                </a:cubicBezTo>
                <a:lnTo>
                  <a:pt x="73037" y="389559"/>
                </a:lnTo>
                <a:lnTo>
                  <a:pt x="73456" y="388835"/>
                </a:lnTo>
                <a:cubicBezTo>
                  <a:pt x="74472" y="387210"/>
                  <a:pt x="75666" y="385838"/>
                  <a:pt x="76910" y="384682"/>
                </a:cubicBezTo>
                <a:lnTo>
                  <a:pt x="85241" y="373862"/>
                </a:lnTo>
                <a:cubicBezTo>
                  <a:pt x="85241" y="373862"/>
                  <a:pt x="85127" y="374065"/>
                  <a:pt x="85102" y="374116"/>
                </a:cubicBezTo>
                <a:cubicBezTo>
                  <a:pt x="88124" y="368502"/>
                  <a:pt x="95147" y="366394"/>
                  <a:pt x="100761" y="369430"/>
                </a:cubicBezTo>
                <a:cubicBezTo>
                  <a:pt x="106387" y="372452"/>
                  <a:pt x="108495" y="379462"/>
                  <a:pt x="105460" y="385089"/>
                </a:cubicBezTo>
                <a:cubicBezTo>
                  <a:pt x="105041" y="385851"/>
                  <a:pt x="102996" y="388683"/>
                  <a:pt x="100596" y="391896"/>
                </a:cubicBezTo>
                <a:cubicBezTo>
                  <a:pt x="100596" y="394474"/>
                  <a:pt x="99656" y="397535"/>
                  <a:pt x="96913" y="400913"/>
                </a:cubicBezTo>
                <a:cubicBezTo>
                  <a:pt x="93585" y="405015"/>
                  <a:pt x="87781" y="408558"/>
                  <a:pt x="81025" y="411225"/>
                </a:cubicBezTo>
                <a:lnTo>
                  <a:pt x="78549" y="412178"/>
                </a:lnTo>
                <a:cubicBezTo>
                  <a:pt x="80022" y="413079"/>
                  <a:pt x="81431" y="414172"/>
                  <a:pt x="82752" y="415492"/>
                </a:cubicBezTo>
                <a:cubicBezTo>
                  <a:pt x="85254" y="417994"/>
                  <a:pt x="86867" y="423735"/>
                  <a:pt x="85800" y="427405"/>
                </a:cubicBezTo>
                <a:cubicBezTo>
                  <a:pt x="84924" y="430466"/>
                  <a:pt x="83159" y="432726"/>
                  <a:pt x="80796" y="434149"/>
                </a:cubicBezTo>
                <a:cubicBezTo>
                  <a:pt x="83400" y="442518"/>
                  <a:pt x="85330" y="451268"/>
                  <a:pt x="85330" y="457186"/>
                </a:cubicBezTo>
                <a:cubicBezTo>
                  <a:pt x="85343" y="465492"/>
                  <a:pt x="81673" y="470737"/>
                  <a:pt x="77736" y="473100"/>
                </a:cubicBezTo>
                <a:cubicBezTo>
                  <a:pt x="74612" y="474979"/>
                  <a:pt x="71017" y="475640"/>
                  <a:pt x="67093" y="474827"/>
                </a:cubicBezTo>
                <a:cubicBezTo>
                  <a:pt x="63347" y="474052"/>
                  <a:pt x="58533" y="471220"/>
                  <a:pt x="54304" y="466737"/>
                </a:cubicBezTo>
                <a:cubicBezTo>
                  <a:pt x="48881" y="460958"/>
                  <a:pt x="44284" y="452640"/>
                  <a:pt x="43255" y="448144"/>
                </a:cubicBezTo>
                <a:cubicBezTo>
                  <a:pt x="42315" y="443966"/>
                  <a:pt x="43128" y="440676"/>
                  <a:pt x="44208" y="438530"/>
                </a:cubicBezTo>
                <a:cubicBezTo>
                  <a:pt x="45033" y="436892"/>
                  <a:pt x="46113" y="435457"/>
                  <a:pt x="47472" y="434276"/>
                </a:cubicBezTo>
                <a:lnTo>
                  <a:pt x="46837" y="433577"/>
                </a:lnTo>
                <a:cubicBezTo>
                  <a:pt x="46087" y="432714"/>
                  <a:pt x="45325" y="431850"/>
                  <a:pt x="44563" y="430974"/>
                </a:cubicBezTo>
                <a:lnTo>
                  <a:pt x="41693" y="427659"/>
                </a:lnTo>
                <a:cubicBezTo>
                  <a:pt x="39674" y="426541"/>
                  <a:pt x="37223" y="425170"/>
                  <a:pt x="35889" y="424192"/>
                </a:cubicBezTo>
                <a:cubicBezTo>
                  <a:pt x="33438" y="422401"/>
                  <a:pt x="32155" y="420458"/>
                  <a:pt x="31571" y="419290"/>
                </a:cubicBezTo>
                <a:cubicBezTo>
                  <a:pt x="29425" y="415073"/>
                  <a:pt x="29869" y="411441"/>
                  <a:pt x="31584" y="408444"/>
                </a:cubicBezTo>
                <a:cubicBezTo>
                  <a:pt x="24041" y="395757"/>
                  <a:pt x="18491" y="378675"/>
                  <a:pt x="17386" y="374738"/>
                </a:cubicBezTo>
                <a:cubicBezTo>
                  <a:pt x="0" y="313194"/>
                  <a:pt x="10795" y="259549"/>
                  <a:pt x="17005" y="197497"/>
                </a:cubicBezTo>
                <a:cubicBezTo>
                  <a:pt x="21044" y="157073"/>
                  <a:pt x="31520" y="117182"/>
                  <a:pt x="39890" y="77418"/>
                </a:cubicBezTo>
                <a:cubicBezTo>
                  <a:pt x="39559" y="73354"/>
                  <a:pt x="39064" y="67652"/>
                  <a:pt x="38404" y="62572"/>
                </a:cubicBezTo>
                <a:cubicBezTo>
                  <a:pt x="37845" y="58216"/>
                  <a:pt x="36143" y="54330"/>
                  <a:pt x="34492" y="50456"/>
                </a:cubicBezTo>
                <a:cubicBezTo>
                  <a:pt x="32105" y="44881"/>
                  <a:pt x="29717" y="39331"/>
                  <a:pt x="28523" y="33311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8" name="Freeform 3778"/>
          <p:cNvSpPr/>
          <p:nvPr/>
        </p:nvSpPr>
        <p:spPr>
          <a:xfrm rot="0" flipH="0" flipV="0">
            <a:off x="4056304" y="8839937"/>
            <a:ext cx="89445" cy="323849"/>
          </a:xfrm>
          <a:custGeom>
            <a:pathLst>
              <a:path w="89445" h="323849">
                <a:moveTo>
                  <a:pt x="24714" y="65747"/>
                </a:moveTo>
                <a:cubicBezTo>
                  <a:pt x="24372" y="66636"/>
                  <a:pt x="23914" y="67499"/>
                  <a:pt x="23330" y="68312"/>
                </a:cubicBezTo>
                <a:lnTo>
                  <a:pt x="23343" y="68312"/>
                </a:lnTo>
                <a:lnTo>
                  <a:pt x="23102" y="68604"/>
                </a:lnTo>
                <a:lnTo>
                  <a:pt x="23076" y="68629"/>
                </a:lnTo>
                <a:cubicBezTo>
                  <a:pt x="22924" y="68820"/>
                  <a:pt x="22771" y="69010"/>
                  <a:pt x="22606" y="69188"/>
                </a:cubicBezTo>
                <a:cubicBezTo>
                  <a:pt x="22784" y="68998"/>
                  <a:pt x="22949" y="68794"/>
                  <a:pt x="23102" y="68604"/>
                </a:cubicBezTo>
                <a:lnTo>
                  <a:pt x="23432" y="68350"/>
                </a:lnTo>
                <a:lnTo>
                  <a:pt x="23343" y="68312"/>
                </a:lnTo>
                <a:cubicBezTo>
                  <a:pt x="24003" y="67410"/>
                  <a:pt x="24461" y="66559"/>
                  <a:pt x="24752" y="65759"/>
                </a:cubicBezTo>
                <a:close/>
                <a:moveTo>
                  <a:pt x="19419" y="46507"/>
                </a:moveTo>
                <a:cubicBezTo>
                  <a:pt x="21730" y="42761"/>
                  <a:pt x="26250" y="35903"/>
                  <a:pt x="30644" y="31521"/>
                </a:cubicBezTo>
                <a:cubicBezTo>
                  <a:pt x="35826" y="26339"/>
                  <a:pt x="44068" y="15862"/>
                  <a:pt x="53022" y="9309"/>
                </a:cubicBezTo>
                <a:cubicBezTo>
                  <a:pt x="61975" y="2755"/>
                  <a:pt x="71729" y="0"/>
                  <a:pt x="80759" y="3009"/>
                </a:cubicBezTo>
                <a:cubicBezTo>
                  <a:pt x="83641" y="3962"/>
                  <a:pt x="87388" y="6273"/>
                  <a:pt x="88798" y="11938"/>
                </a:cubicBezTo>
                <a:cubicBezTo>
                  <a:pt x="89255" y="13804"/>
                  <a:pt x="89445" y="17513"/>
                  <a:pt x="89014" y="21856"/>
                </a:cubicBezTo>
                <a:cubicBezTo>
                  <a:pt x="88480" y="27406"/>
                  <a:pt x="86918" y="36639"/>
                  <a:pt x="86816" y="37249"/>
                </a:cubicBezTo>
                <a:cubicBezTo>
                  <a:pt x="84823" y="64617"/>
                  <a:pt x="78892" y="92277"/>
                  <a:pt x="76034" y="119836"/>
                </a:cubicBezTo>
                <a:cubicBezTo>
                  <a:pt x="71958" y="159307"/>
                  <a:pt x="67995" y="198258"/>
                  <a:pt x="68910" y="238022"/>
                </a:cubicBezTo>
                <a:cubicBezTo>
                  <a:pt x="69481" y="262533"/>
                  <a:pt x="76098" y="287755"/>
                  <a:pt x="76098" y="311860"/>
                </a:cubicBezTo>
                <a:cubicBezTo>
                  <a:pt x="76098" y="317575"/>
                  <a:pt x="73139" y="319772"/>
                  <a:pt x="72567" y="320331"/>
                </a:cubicBezTo>
                <a:cubicBezTo>
                  <a:pt x="70383" y="322452"/>
                  <a:pt x="67944" y="323341"/>
                  <a:pt x="65531" y="323544"/>
                </a:cubicBezTo>
                <a:cubicBezTo>
                  <a:pt x="63207" y="323747"/>
                  <a:pt x="57111" y="323849"/>
                  <a:pt x="53936" y="316699"/>
                </a:cubicBezTo>
                <a:cubicBezTo>
                  <a:pt x="53784" y="316368"/>
                  <a:pt x="53035" y="313498"/>
                  <a:pt x="52831" y="312685"/>
                </a:cubicBezTo>
                <a:cubicBezTo>
                  <a:pt x="51676" y="308837"/>
                  <a:pt x="51676" y="309053"/>
                  <a:pt x="50215" y="305396"/>
                </a:cubicBezTo>
                <a:cubicBezTo>
                  <a:pt x="47180" y="297788"/>
                  <a:pt x="45389" y="291235"/>
                  <a:pt x="44132" y="283120"/>
                </a:cubicBezTo>
                <a:cubicBezTo>
                  <a:pt x="40500" y="259498"/>
                  <a:pt x="36855" y="236854"/>
                  <a:pt x="36232" y="212863"/>
                </a:cubicBezTo>
                <a:cubicBezTo>
                  <a:pt x="35509" y="185266"/>
                  <a:pt x="34340" y="158037"/>
                  <a:pt x="35026" y="130326"/>
                </a:cubicBezTo>
                <a:cubicBezTo>
                  <a:pt x="35407" y="115797"/>
                  <a:pt x="38950" y="100037"/>
                  <a:pt x="36931" y="85546"/>
                </a:cubicBezTo>
                <a:cubicBezTo>
                  <a:pt x="35864" y="77824"/>
                  <a:pt x="33705" y="72033"/>
                  <a:pt x="26199" y="69988"/>
                </a:cubicBezTo>
                <a:cubicBezTo>
                  <a:pt x="24980" y="69658"/>
                  <a:pt x="21463" y="69531"/>
                  <a:pt x="21463" y="69531"/>
                </a:cubicBezTo>
                <a:cubicBezTo>
                  <a:pt x="21463" y="69531"/>
                  <a:pt x="22416" y="69125"/>
                  <a:pt x="22809" y="68845"/>
                </a:cubicBezTo>
                <a:lnTo>
                  <a:pt x="23076" y="68629"/>
                </a:lnTo>
                <a:lnTo>
                  <a:pt x="23330" y="68312"/>
                </a:lnTo>
                <a:cubicBezTo>
                  <a:pt x="21552" y="67677"/>
                  <a:pt x="0" y="59956"/>
                  <a:pt x="5245" y="53924"/>
                </a:cubicBezTo>
                <a:lnTo>
                  <a:pt x="5271" y="53911"/>
                </a:lnTo>
                <a:cubicBezTo>
                  <a:pt x="5550" y="53581"/>
                  <a:pt x="5868" y="53263"/>
                  <a:pt x="6185" y="52984"/>
                </a:cubicBezTo>
                <a:cubicBezTo>
                  <a:pt x="7150" y="51993"/>
                  <a:pt x="8611" y="50558"/>
                  <a:pt x="9373" y="50025"/>
                </a:cubicBezTo>
                <a:cubicBezTo>
                  <a:pt x="11989" y="48158"/>
                  <a:pt x="15520" y="46901"/>
                  <a:pt x="19419" y="4650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9" name="Freeform 3779"/>
          <p:cNvSpPr/>
          <p:nvPr/>
        </p:nvSpPr>
        <p:spPr>
          <a:xfrm rot="0" flipH="0" flipV="0">
            <a:off x="4525035" y="8932501"/>
            <a:ext cx="111226" cy="265556"/>
          </a:xfrm>
          <a:custGeom>
            <a:pathLst>
              <a:path w="111226" h="265556">
                <a:moveTo>
                  <a:pt x="62941" y="19469"/>
                </a:moveTo>
                <a:cubicBezTo>
                  <a:pt x="62154" y="15367"/>
                  <a:pt x="62395" y="10986"/>
                  <a:pt x="64299" y="7163"/>
                </a:cubicBezTo>
                <a:cubicBezTo>
                  <a:pt x="66903" y="1982"/>
                  <a:pt x="70637" y="1105"/>
                  <a:pt x="72224" y="724"/>
                </a:cubicBezTo>
                <a:cubicBezTo>
                  <a:pt x="75234" y="0"/>
                  <a:pt x="78003" y="432"/>
                  <a:pt x="80555" y="1842"/>
                </a:cubicBezTo>
                <a:cubicBezTo>
                  <a:pt x="82295" y="2807"/>
                  <a:pt x="84315" y="4407"/>
                  <a:pt x="85635" y="7392"/>
                </a:cubicBezTo>
                <a:cubicBezTo>
                  <a:pt x="85940" y="8090"/>
                  <a:pt x="86385" y="9322"/>
                  <a:pt x="86575" y="10999"/>
                </a:cubicBezTo>
                <a:cubicBezTo>
                  <a:pt x="89445" y="10211"/>
                  <a:pt x="92582" y="10592"/>
                  <a:pt x="96011" y="12878"/>
                </a:cubicBezTo>
                <a:cubicBezTo>
                  <a:pt x="104393" y="18454"/>
                  <a:pt x="108660" y="27368"/>
                  <a:pt x="109854" y="37553"/>
                </a:cubicBezTo>
                <a:cubicBezTo>
                  <a:pt x="111226" y="49098"/>
                  <a:pt x="108406" y="62407"/>
                  <a:pt x="106159" y="70904"/>
                </a:cubicBezTo>
                <a:cubicBezTo>
                  <a:pt x="94386" y="115684"/>
                  <a:pt x="80632" y="157403"/>
                  <a:pt x="56198" y="197396"/>
                </a:cubicBezTo>
                <a:cubicBezTo>
                  <a:pt x="49378" y="208559"/>
                  <a:pt x="42266" y="219506"/>
                  <a:pt x="35484" y="230682"/>
                </a:cubicBezTo>
                <a:cubicBezTo>
                  <a:pt x="32373" y="235813"/>
                  <a:pt x="29617" y="241147"/>
                  <a:pt x="26493" y="246265"/>
                </a:cubicBezTo>
                <a:cubicBezTo>
                  <a:pt x="25946" y="247154"/>
                  <a:pt x="21666" y="253009"/>
                  <a:pt x="21057" y="253809"/>
                </a:cubicBezTo>
                <a:cubicBezTo>
                  <a:pt x="12002" y="265556"/>
                  <a:pt x="242" y="247078"/>
                  <a:pt x="267" y="246456"/>
                </a:cubicBezTo>
                <a:cubicBezTo>
                  <a:pt x="280" y="246138"/>
                  <a:pt x="0" y="243725"/>
                  <a:pt x="2223" y="240398"/>
                </a:cubicBezTo>
                <a:cubicBezTo>
                  <a:pt x="13653" y="223240"/>
                  <a:pt x="14339" y="203530"/>
                  <a:pt x="19165" y="184200"/>
                </a:cubicBezTo>
                <a:cubicBezTo>
                  <a:pt x="27712" y="150050"/>
                  <a:pt x="39180" y="116573"/>
                  <a:pt x="47892" y="82448"/>
                </a:cubicBezTo>
                <a:cubicBezTo>
                  <a:pt x="51588" y="67944"/>
                  <a:pt x="55017" y="53365"/>
                  <a:pt x="58649" y="38836"/>
                </a:cubicBezTo>
                <a:cubicBezTo>
                  <a:pt x="60554" y="31254"/>
                  <a:pt x="62002" y="26669"/>
                  <a:pt x="62941" y="194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0" name="Freeform 3780"/>
          <p:cNvSpPr/>
          <p:nvPr/>
        </p:nvSpPr>
        <p:spPr>
          <a:xfrm rot="0" flipH="0" flipV="0">
            <a:off x="4463050" y="9064317"/>
            <a:ext cx="227825" cy="423798"/>
          </a:xfrm>
          <a:custGeom>
            <a:pathLst>
              <a:path w="227825" h="423798">
                <a:moveTo>
                  <a:pt x="22136" y="390766"/>
                </a:moveTo>
                <a:cubicBezTo>
                  <a:pt x="22022" y="390931"/>
                  <a:pt x="21921" y="391083"/>
                  <a:pt x="21819" y="391248"/>
                </a:cubicBezTo>
                <a:lnTo>
                  <a:pt x="21540" y="391629"/>
                </a:lnTo>
                <a:cubicBezTo>
                  <a:pt x="21870" y="391185"/>
                  <a:pt x="22161" y="390754"/>
                  <a:pt x="22402" y="390309"/>
                </a:cubicBezTo>
                <a:close/>
                <a:moveTo>
                  <a:pt x="21438" y="391756"/>
                </a:moveTo>
                <a:lnTo>
                  <a:pt x="21209" y="392061"/>
                </a:lnTo>
                <a:lnTo>
                  <a:pt x="21324" y="391921"/>
                </a:lnTo>
                <a:close/>
                <a:moveTo>
                  <a:pt x="150710" y="396506"/>
                </a:moveTo>
                <a:lnTo>
                  <a:pt x="150634" y="396519"/>
                </a:lnTo>
                <a:lnTo>
                  <a:pt x="151015" y="396646"/>
                </a:lnTo>
                <a:cubicBezTo>
                  <a:pt x="151295" y="396722"/>
                  <a:pt x="151548" y="396811"/>
                  <a:pt x="151828" y="396887"/>
                </a:cubicBezTo>
                <a:lnTo>
                  <a:pt x="152196" y="396963"/>
                </a:lnTo>
                <a:cubicBezTo>
                  <a:pt x="152006" y="396887"/>
                  <a:pt x="151803" y="396798"/>
                  <a:pt x="151587" y="396722"/>
                </a:cubicBezTo>
                <a:lnTo>
                  <a:pt x="151053" y="396480"/>
                </a:lnTo>
                <a:close/>
                <a:moveTo>
                  <a:pt x="170154" y="331419"/>
                </a:moveTo>
                <a:cubicBezTo>
                  <a:pt x="171843" y="320027"/>
                  <a:pt x="172542" y="308788"/>
                  <a:pt x="173621" y="300203"/>
                </a:cubicBezTo>
                <a:cubicBezTo>
                  <a:pt x="182092" y="232347"/>
                  <a:pt x="173265" y="164770"/>
                  <a:pt x="176517" y="96507"/>
                </a:cubicBezTo>
                <a:cubicBezTo>
                  <a:pt x="177660" y="72771"/>
                  <a:pt x="180187" y="49543"/>
                  <a:pt x="182562" y="25921"/>
                </a:cubicBezTo>
                <a:cubicBezTo>
                  <a:pt x="182905" y="22378"/>
                  <a:pt x="183527" y="16028"/>
                  <a:pt x="185496" y="11532"/>
                </a:cubicBezTo>
                <a:cubicBezTo>
                  <a:pt x="187655" y="6604"/>
                  <a:pt x="191211" y="3226"/>
                  <a:pt x="195567" y="1702"/>
                </a:cubicBezTo>
                <a:cubicBezTo>
                  <a:pt x="199466" y="343"/>
                  <a:pt x="204723" y="0"/>
                  <a:pt x="211365" y="3988"/>
                </a:cubicBezTo>
                <a:cubicBezTo>
                  <a:pt x="216077" y="6820"/>
                  <a:pt x="219760" y="12916"/>
                  <a:pt x="220306" y="21412"/>
                </a:cubicBezTo>
                <a:cubicBezTo>
                  <a:pt x="220954" y="31382"/>
                  <a:pt x="217614" y="46000"/>
                  <a:pt x="216814" y="50584"/>
                </a:cubicBezTo>
                <a:cubicBezTo>
                  <a:pt x="212013" y="78207"/>
                  <a:pt x="204330" y="129769"/>
                  <a:pt x="207340" y="156159"/>
                </a:cubicBezTo>
                <a:cubicBezTo>
                  <a:pt x="214782" y="221209"/>
                  <a:pt x="227825" y="302171"/>
                  <a:pt x="211848" y="366052"/>
                </a:cubicBezTo>
                <a:cubicBezTo>
                  <a:pt x="207606" y="383058"/>
                  <a:pt x="194449" y="404215"/>
                  <a:pt x="177850" y="414197"/>
                </a:cubicBezTo>
                <a:cubicBezTo>
                  <a:pt x="164769" y="422058"/>
                  <a:pt x="149796" y="423798"/>
                  <a:pt x="134670" y="414311"/>
                </a:cubicBezTo>
                <a:cubicBezTo>
                  <a:pt x="118313" y="404050"/>
                  <a:pt x="111378" y="388912"/>
                  <a:pt x="107746" y="372034"/>
                </a:cubicBezTo>
                <a:cubicBezTo>
                  <a:pt x="104825" y="358458"/>
                  <a:pt x="104292" y="343675"/>
                  <a:pt x="100418" y="330645"/>
                </a:cubicBezTo>
                <a:cubicBezTo>
                  <a:pt x="99428" y="327266"/>
                  <a:pt x="98666" y="321170"/>
                  <a:pt x="97053" y="315532"/>
                </a:cubicBezTo>
                <a:cubicBezTo>
                  <a:pt x="96558" y="317360"/>
                  <a:pt x="96088" y="319342"/>
                  <a:pt x="95884" y="320955"/>
                </a:cubicBezTo>
                <a:cubicBezTo>
                  <a:pt x="94754" y="329222"/>
                  <a:pt x="94157" y="337553"/>
                  <a:pt x="92684" y="341719"/>
                </a:cubicBezTo>
                <a:cubicBezTo>
                  <a:pt x="88557" y="353390"/>
                  <a:pt x="80517" y="364351"/>
                  <a:pt x="71627" y="372809"/>
                </a:cubicBezTo>
                <a:cubicBezTo>
                  <a:pt x="61810" y="382156"/>
                  <a:pt x="45427" y="395579"/>
                  <a:pt x="31787" y="398995"/>
                </a:cubicBezTo>
                <a:cubicBezTo>
                  <a:pt x="30784" y="399236"/>
                  <a:pt x="22262" y="399973"/>
                  <a:pt x="15888" y="399338"/>
                </a:cubicBezTo>
                <a:cubicBezTo>
                  <a:pt x="11481" y="398893"/>
                  <a:pt x="7874" y="397585"/>
                  <a:pt x="5982" y="396315"/>
                </a:cubicBezTo>
                <a:cubicBezTo>
                  <a:pt x="2058" y="393725"/>
                  <a:pt x="496" y="390220"/>
                  <a:pt x="216" y="386715"/>
                </a:cubicBezTo>
                <a:cubicBezTo>
                  <a:pt x="0" y="383934"/>
                  <a:pt x="483" y="380378"/>
                  <a:pt x="3874" y="376771"/>
                </a:cubicBezTo>
                <a:cubicBezTo>
                  <a:pt x="8217" y="372161"/>
                  <a:pt x="15494" y="371907"/>
                  <a:pt x="20143" y="376212"/>
                </a:cubicBezTo>
                <a:lnTo>
                  <a:pt x="26961" y="376352"/>
                </a:lnTo>
                <a:cubicBezTo>
                  <a:pt x="37045" y="373444"/>
                  <a:pt x="48475" y="362941"/>
                  <a:pt x="55689" y="356070"/>
                </a:cubicBezTo>
                <a:cubicBezTo>
                  <a:pt x="62026" y="350025"/>
                  <a:pt x="67932" y="342341"/>
                  <a:pt x="70878" y="334023"/>
                </a:cubicBezTo>
                <a:cubicBezTo>
                  <a:pt x="72097" y="330569"/>
                  <a:pt x="72148" y="323444"/>
                  <a:pt x="73139" y="316624"/>
                </a:cubicBezTo>
                <a:cubicBezTo>
                  <a:pt x="74117" y="309931"/>
                  <a:pt x="75806" y="303479"/>
                  <a:pt x="78485" y="298857"/>
                </a:cubicBezTo>
                <a:cubicBezTo>
                  <a:pt x="81229" y="294069"/>
                  <a:pt x="84797" y="290564"/>
                  <a:pt x="89420" y="288912"/>
                </a:cubicBezTo>
                <a:cubicBezTo>
                  <a:pt x="85902" y="279159"/>
                  <a:pt x="82968" y="264440"/>
                  <a:pt x="80949" y="251917"/>
                </a:cubicBezTo>
                <a:cubicBezTo>
                  <a:pt x="79832" y="246825"/>
                  <a:pt x="78968" y="241516"/>
                  <a:pt x="78727" y="236715"/>
                </a:cubicBezTo>
                <a:cubicBezTo>
                  <a:pt x="78257" y="233045"/>
                  <a:pt x="77965" y="230302"/>
                  <a:pt x="77863" y="228994"/>
                </a:cubicBezTo>
                <a:cubicBezTo>
                  <a:pt x="77660" y="226555"/>
                  <a:pt x="75095" y="210490"/>
                  <a:pt x="76466" y="203327"/>
                </a:cubicBezTo>
                <a:cubicBezTo>
                  <a:pt x="77812" y="196393"/>
                  <a:pt x="82041" y="192862"/>
                  <a:pt x="85902" y="191580"/>
                </a:cubicBezTo>
                <a:cubicBezTo>
                  <a:pt x="92367" y="189421"/>
                  <a:pt x="98615" y="191110"/>
                  <a:pt x="103644" y="197650"/>
                </a:cubicBezTo>
                <a:cubicBezTo>
                  <a:pt x="106654" y="201575"/>
                  <a:pt x="109384" y="208648"/>
                  <a:pt x="111302" y="216357"/>
                </a:cubicBezTo>
                <a:cubicBezTo>
                  <a:pt x="113436" y="224866"/>
                  <a:pt x="114757" y="234214"/>
                  <a:pt x="115874" y="237478"/>
                </a:cubicBezTo>
                <a:cubicBezTo>
                  <a:pt x="117805" y="243129"/>
                  <a:pt x="121792" y="247231"/>
                  <a:pt x="123723" y="253238"/>
                </a:cubicBezTo>
                <a:cubicBezTo>
                  <a:pt x="128384" y="267830"/>
                  <a:pt x="129425" y="283515"/>
                  <a:pt x="132943" y="298387"/>
                </a:cubicBezTo>
                <a:cubicBezTo>
                  <a:pt x="136588" y="313919"/>
                  <a:pt x="141706" y="328308"/>
                  <a:pt x="144068" y="344069"/>
                </a:cubicBezTo>
                <a:lnTo>
                  <a:pt x="145668" y="347713"/>
                </a:lnTo>
                <a:lnTo>
                  <a:pt x="145706" y="347663"/>
                </a:lnTo>
                <a:cubicBezTo>
                  <a:pt x="149694" y="343662"/>
                  <a:pt x="155536" y="340843"/>
                  <a:pt x="163982" y="341516"/>
                </a:cubicBezTo>
                <a:cubicBezTo>
                  <a:pt x="166319" y="337452"/>
                  <a:pt x="168274" y="333883"/>
                  <a:pt x="169862" y="331775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1" name="Freeform 3781"/>
          <p:cNvSpPr/>
          <p:nvPr/>
        </p:nvSpPr>
        <p:spPr>
          <a:xfrm rot="0" flipH="0" flipV="0">
            <a:off x="4458808" y="9316935"/>
            <a:ext cx="99707" cy="138340"/>
          </a:xfrm>
          <a:custGeom>
            <a:pathLst>
              <a:path w="99707" h="138340">
                <a:moveTo>
                  <a:pt x="9423" y="133807"/>
                </a:moveTo>
                <a:lnTo>
                  <a:pt x="8865" y="133642"/>
                </a:lnTo>
                <a:cubicBezTo>
                  <a:pt x="9055" y="133706"/>
                  <a:pt x="9233" y="133757"/>
                  <a:pt x="9423" y="133807"/>
                </a:cubicBezTo>
                <a:moveTo>
                  <a:pt x="9435" y="133807"/>
                </a:moveTo>
                <a:cubicBezTo>
                  <a:pt x="10781" y="134175"/>
                  <a:pt x="12102" y="134276"/>
                  <a:pt x="13385" y="134149"/>
                </a:cubicBezTo>
                <a:cubicBezTo>
                  <a:pt x="12089" y="134264"/>
                  <a:pt x="10743" y="134162"/>
                  <a:pt x="9435" y="133807"/>
                </a:cubicBezTo>
                <a:moveTo>
                  <a:pt x="1359" y="118326"/>
                </a:moveTo>
                <a:cubicBezTo>
                  <a:pt x="4471" y="104699"/>
                  <a:pt x="6261" y="90640"/>
                  <a:pt x="9373" y="76962"/>
                </a:cubicBezTo>
                <a:cubicBezTo>
                  <a:pt x="11785" y="66320"/>
                  <a:pt x="12280" y="66828"/>
                  <a:pt x="13321" y="55715"/>
                </a:cubicBezTo>
                <a:cubicBezTo>
                  <a:pt x="14007" y="48324"/>
                  <a:pt x="13867" y="47955"/>
                  <a:pt x="13867" y="41237"/>
                </a:cubicBezTo>
                <a:cubicBezTo>
                  <a:pt x="13867" y="29388"/>
                  <a:pt x="18147" y="24092"/>
                  <a:pt x="22211" y="21387"/>
                </a:cubicBezTo>
                <a:cubicBezTo>
                  <a:pt x="25564" y="19177"/>
                  <a:pt x="29743" y="18187"/>
                  <a:pt x="34784" y="18644"/>
                </a:cubicBezTo>
                <a:cubicBezTo>
                  <a:pt x="38023" y="18949"/>
                  <a:pt x="41973" y="20054"/>
                  <a:pt x="46329" y="20701"/>
                </a:cubicBezTo>
                <a:cubicBezTo>
                  <a:pt x="49821" y="21222"/>
                  <a:pt x="53860" y="21425"/>
                  <a:pt x="57809" y="18352"/>
                </a:cubicBezTo>
                <a:cubicBezTo>
                  <a:pt x="60108" y="16561"/>
                  <a:pt x="61492" y="14034"/>
                  <a:pt x="63055" y="11710"/>
                </a:cubicBezTo>
                <a:cubicBezTo>
                  <a:pt x="64960" y="8865"/>
                  <a:pt x="66928" y="6109"/>
                  <a:pt x="69290" y="3747"/>
                </a:cubicBezTo>
                <a:cubicBezTo>
                  <a:pt x="73037" y="0"/>
                  <a:pt x="76669" y="102"/>
                  <a:pt x="78777" y="305"/>
                </a:cubicBezTo>
                <a:cubicBezTo>
                  <a:pt x="82371" y="661"/>
                  <a:pt x="85661" y="2286"/>
                  <a:pt x="87807" y="6185"/>
                </a:cubicBezTo>
                <a:cubicBezTo>
                  <a:pt x="90156" y="6515"/>
                  <a:pt x="93395" y="7506"/>
                  <a:pt x="96062" y="11494"/>
                </a:cubicBezTo>
                <a:cubicBezTo>
                  <a:pt x="97649" y="13894"/>
                  <a:pt x="98818" y="16980"/>
                  <a:pt x="99212" y="20765"/>
                </a:cubicBezTo>
                <a:cubicBezTo>
                  <a:pt x="99707" y="25680"/>
                  <a:pt x="98792" y="32487"/>
                  <a:pt x="96621" y="40158"/>
                </a:cubicBezTo>
                <a:cubicBezTo>
                  <a:pt x="95909" y="42710"/>
                  <a:pt x="95046" y="45377"/>
                  <a:pt x="94106" y="48108"/>
                </a:cubicBezTo>
                <a:cubicBezTo>
                  <a:pt x="96519" y="53874"/>
                  <a:pt x="93928" y="60503"/>
                  <a:pt x="88290" y="63107"/>
                </a:cubicBezTo>
                <a:cubicBezTo>
                  <a:pt x="82206" y="77585"/>
                  <a:pt x="75450" y="90970"/>
                  <a:pt x="73684" y="94958"/>
                </a:cubicBezTo>
                <a:cubicBezTo>
                  <a:pt x="71602" y="99657"/>
                  <a:pt x="69163" y="104178"/>
                  <a:pt x="66814" y="108738"/>
                </a:cubicBezTo>
                <a:cubicBezTo>
                  <a:pt x="65493" y="111303"/>
                  <a:pt x="62089" y="117958"/>
                  <a:pt x="61454" y="118796"/>
                </a:cubicBezTo>
                <a:cubicBezTo>
                  <a:pt x="56273" y="125502"/>
                  <a:pt x="49783" y="123305"/>
                  <a:pt x="47865" y="122530"/>
                </a:cubicBezTo>
                <a:cubicBezTo>
                  <a:pt x="47700" y="122454"/>
                  <a:pt x="47230" y="122263"/>
                  <a:pt x="46621" y="121908"/>
                </a:cubicBezTo>
                <a:cubicBezTo>
                  <a:pt x="43014" y="126200"/>
                  <a:pt x="41922" y="127254"/>
                  <a:pt x="38823" y="130340"/>
                </a:cubicBezTo>
                <a:cubicBezTo>
                  <a:pt x="38582" y="130798"/>
                  <a:pt x="38315" y="131204"/>
                  <a:pt x="38086" y="131572"/>
                </a:cubicBezTo>
                <a:cubicBezTo>
                  <a:pt x="34467" y="137058"/>
                  <a:pt x="29628" y="138340"/>
                  <a:pt x="26618" y="138340"/>
                </a:cubicBezTo>
                <a:cubicBezTo>
                  <a:pt x="22237" y="138340"/>
                  <a:pt x="19710" y="136499"/>
                  <a:pt x="18135" y="134861"/>
                </a:cubicBezTo>
                <a:cubicBezTo>
                  <a:pt x="16623" y="135813"/>
                  <a:pt x="15265" y="136093"/>
                  <a:pt x="14744" y="136232"/>
                </a:cubicBezTo>
                <a:cubicBezTo>
                  <a:pt x="12166" y="136969"/>
                  <a:pt x="1080" y="137566"/>
                  <a:pt x="76" y="126010"/>
                </a:cubicBezTo>
                <a:cubicBezTo>
                  <a:pt x="0" y="125133"/>
                  <a:pt x="76" y="122403"/>
                  <a:pt x="648" y="120320"/>
                </a:cubicBezTo>
                <a:cubicBezTo>
                  <a:pt x="838" y="119596"/>
                  <a:pt x="1092" y="118936"/>
                  <a:pt x="1359" y="11832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2" name="Freeform 3782"/>
          <p:cNvSpPr/>
          <p:nvPr/>
        </p:nvSpPr>
        <p:spPr>
          <a:xfrm rot="0" flipH="0" flipV="0">
            <a:off x="4898580" y="9215149"/>
            <a:ext cx="132778" cy="334072"/>
          </a:xfrm>
          <a:custGeom>
            <a:pathLst>
              <a:path w="132778" h="334072">
                <a:moveTo>
                  <a:pt x="68313" y="40741"/>
                </a:moveTo>
                <a:cubicBezTo>
                  <a:pt x="68275" y="44004"/>
                  <a:pt x="68072" y="47217"/>
                  <a:pt x="67767" y="50418"/>
                </a:cubicBezTo>
                <a:cubicBezTo>
                  <a:pt x="69138" y="47992"/>
                  <a:pt x="70573" y="45643"/>
                  <a:pt x="72034" y="43357"/>
                </a:cubicBezTo>
                <a:lnTo>
                  <a:pt x="71818" y="43217"/>
                </a:lnTo>
                <a:close/>
                <a:moveTo>
                  <a:pt x="49581" y="2629"/>
                </a:moveTo>
                <a:cubicBezTo>
                  <a:pt x="50635" y="1867"/>
                  <a:pt x="51740" y="1346"/>
                  <a:pt x="52845" y="990"/>
                </a:cubicBezTo>
                <a:cubicBezTo>
                  <a:pt x="55588" y="89"/>
                  <a:pt x="58649" y="0"/>
                  <a:pt x="62014" y="1676"/>
                </a:cubicBezTo>
                <a:cubicBezTo>
                  <a:pt x="65735" y="3543"/>
                  <a:pt x="68187" y="6223"/>
                  <a:pt x="69951" y="9436"/>
                </a:cubicBezTo>
                <a:cubicBezTo>
                  <a:pt x="70789" y="10973"/>
                  <a:pt x="71995" y="14033"/>
                  <a:pt x="72415" y="15151"/>
                </a:cubicBezTo>
                <a:cubicBezTo>
                  <a:pt x="83807" y="23647"/>
                  <a:pt x="95745" y="31661"/>
                  <a:pt x="107835" y="39446"/>
                </a:cubicBezTo>
                <a:cubicBezTo>
                  <a:pt x="110464" y="39522"/>
                  <a:pt x="112724" y="40576"/>
                  <a:pt x="114655" y="42163"/>
                </a:cubicBezTo>
                <a:cubicBezTo>
                  <a:pt x="115163" y="42582"/>
                  <a:pt x="115772" y="43115"/>
                  <a:pt x="116369" y="43827"/>
                </a:cubicBezTo>
                <a:cubicBezTo>
                  <a:pt x="118808" y="44995"/>
                  <a:pt x="121310" y="46290"/>
                  <a:pt x="123342" y="47662"/>
                </a:cubicBezTo>
                <a:cubicBezTo>
                  <a:pt x="127876" y="50723"/>
                  <a:pt x="130720" y="54495"/>
                  <a:pt x="131813" y="57771"/>
                </a:cubicBezTo>
                <a:cubicBezTo>
                  <a:pt x="132397" y="59537"/>
                  <a:pt x="132778" y="64502"/>
                  <a:pt x="130415" y="70954"/>
                </a:cubicBezTo>
                <a:cubicBezTo>
                  <a:pt x="126186" y="82485"/>
                  <a:pt x="113842" y="106526"/>
                  <a:pt x="112496" y="109016"/>
                </a:cubicBezTo>
                <a:cubicBezTo>
                  <a:pt x="93890" y="143572"/>
                  <a:pt x="72059" y="178650"/>
                  <a:pt x="59982" y="216026"/>
                </a:cubicBezTo>
                <a:cubicBezTo>
                  <a:pt x="52807" y="238175"/>
                  <a:pt x="43866" y="259320"/>
                  <a:pt x="38316" y="282028"/>
                </a:cubicBezTo>
                <a:cubicBezTo>
                  <a:pt x="35281" y="294347"/>
                  <a:pt x="35992" y="294029"/>
                  <a:pt x="33300" y="305967"/>
                </a:cubicBezTo>
                <a:cubicBezTo>
                  <a:pt x="33084" y="306983"/>
                  <a:pt x="30150" y="321601"/>
                  <a:pt x="29502" y="324522"/>
                </a:cubicBezTo>
                <a:cubicBezTo>
                  <a:pt x="27432" y="333806"/>
                  <a:pt x="18352" y="334072"/>
                  <a:pt x="18098" y="334072"/>
                </a:cubicBezTo>
                <a:cubicBezTo>
                  <a:pt x="16078" y="334072"/>
                  <a:pt x="9728" y="333539"/>
                  <a:pt x="6934" y="326021"/>
                </a:cubicBezTo>
                <a:cubicBezTo>
                  <a:pt x="5677" y="322655"/>
                  <a:pt x="2921" y="305790"/>
                  <a:pt x="2743" y="304621"/>
                </a:cubicBezTo>
                <a:cubicBezTo>
                  <a:pt x="0" y="286816"/>
                  <a:pt x="1473" y="267994"/>
                  <a:pt x="1473" y="250075"/>
                </a:cubicBezTo>
                <a:cubicBezTo>
                  <a:pt x="1473" y="189178"/>
                  <a:pt x="6680" y="130707"/>
                  <a:pt x="21476" y="71538"/>
                </a:cubicBezTo>
                <a:cubicBezTo>
                  <a:pt x="23292" y="64261"/>
                  <a:pt x="31979" y="19367"/>
                  <a:pt x="32855" y="14859"/>
                </a:cubicBezTo>
                <a:cubicBezTo>
                  <a:pt x="32195" y="11074"/>
                  <a:pt x="33439" y="7048"/>
                  <a:pt x="36487" y="4293"/>
                </a:cubicBezTo>
                <a:cubicBezTo>
                  <a:pt x="40170" y="965"/>
                  <a:pt x="45428" y="444"/>
                  <a:pt x="49581" y="262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3" name="Freeform 3783"/>
          <p:cNvSpPr/>
          <p:nvPr/>
        </p:nvSpPr>
        <p:spPr>
          <a:xfrm rot="0" flipH="0" flipV="0">
            <a:off x="4121464" y="9377172"/>
            <a:ext cx="42404" cy="475919"/>
          </a:xfrm>
          <a:custGeom>
            <a:pathLst>
              <a:path w="42404" h="475919">
                <a:moveTo>
                  <a:pt x="2006" y="16649"/>
                </a:moveTo>
                <a:cubicBezTo>
                  <a:pt x="10476" y="42074"/>
                  <a:pt x="6590" y="71513"/>
                  <a:pt x="8851" y="97878"/>
                </a:cubicBezTo>
                <a:cubicBezTo>
                  <a:pt x="19303" y="219823"/>
                  <a:pt x="16179" y="342530"/>
                  <a:pt x="16179" y="464349"/>
                </a:cubicBezTo>
                <a:cubicBezTo>
                  <a:pt x="16179" y="470737"/>
                  <a:pt x="21360" y="475919"/>
                  <a:pt x="27736" y="475919"/>
                </a:cubicBezTo>
                <a:cubicBezTo>
                  <a:pt x="34124" y="475919"/>
                  <a:pt x="39318" y="470737"/>
                  <a:pt x="39318" y="464349"/>
                </a:cubicBezTo>
                <a:cubicBezTo>
                  <a:pt x="39318" y="341870"/>
                  <a:pt x="42404" y="218502"/>
                  <a:pt x="31901" y="95896"/>
                </a:cubicBezTo>
                <a:cubicBezTo>
                  <a:pt x="29488" y="67779"/>
                  <a:pt x="32981" y="36448"/>
                  <a:pt x="23951" y="9334"/>
                </a:cubicBezTo>
                <a:cubicBezTo>
                  <a:pt x="21919" y="3276"/>
                  <a:pt x="15379" y="0"/>
                  <a:pt x="9321" y="2019"/>
                </a:cubicBezTo>
                <a:cubicBezTo>
                  <a:pt x="3276" y="4038"/>
                  <a:pt x="0" y="10592"/>
                  <a:pt x="2006" y="1664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4" name="Freeform 3784"/>
          <p:cNvSpPr/>
          <p:nvPr/>
        </p:nvSpPr>
        <p:spPr>
          <a:xfrm rot="0" flipH="0" flipV="0">
            <a:off x="4369087" y="9422973"/>
            <a:ext cx="118426" cy="446696"/>
          </a:xfrm>
          <a:custGeom>
            <a:pathLst>
              <a:path w="118426" h="446696">
                <a:moveTo>
                  <a:pt x="100558" y="22999"/>
                </a:moveTo>
                <a:lnTo>
                  <a:pt x="100089" y="22758"/>
                </a:lnTo>
                <a:cubicBezTo>
                  <a:pt x="100254" y="22847"/>
                  <a:pt x="100406" y="22936"/>
                  <a:pt x="100558" y="22999"/>
                </a:cubicBezTo>
                <a:moveTo>
                  <a:pt x="100938" y="23164"/>
                </a:moveTo>
                <a:lnTo>
                  <a:pt x="100951" y="23176"/>
                </a:lnTo>
                <a:close/>
                <a:moveTo>
                  <a:pt x="19037" y="425804"/>
                </a:moveTo>
                <a:cubicBezTo>
                  <a:pt x="17031" y="424280"/>
                  <a:pt x="14732" y="423582"/>
                  <a:pt x="12205" y="423582"/>
                </a:cubicBezTo>
                <a:cubicBezTo>
                  <a:pt x="14757" y="423582"/>
                  <a:pt x="17132" y="424407"/>
                  <a:pt x="19037" y="425804"/>
                </a:cubicBezTo>
                <a:moveTo>
                  <a:pt x="93688" y="22441"/>
                </a:moveTo>
                <a:cubicBezTo>
                  <a:pt x="93497" y="21412"/>
                  <a:pt x="92684" y="16586"/>
                  <a:pt x="92570" y="14770"/>
                </a:cubicBezTo>
                <a:cubicBezTo>
                  <a:pt x="92392" y="11582"/>
                  <a:pt x="93142" y="9106"/>
                  <a:pt x="93929" y="7531"/>
                </a:cubicBezTo>
                <a:cubicBezTo>
                  <a:pt x="95478" y="4419"/>
                  <a:pt x="97828" y="2514"/>
                  <a:pt x="100659" y="1498"/>
                </a:cubicBezTo>
                <a:cubicBezTo>
                  <a:pt x="103047" y="622"/>
                  <a:pt x="106501" y="0"/>
                  <a:pt x="110870" y="2311"/>
                </a:cubicBezTo>
                <a:cubicBezTo>
                  <a:pt x="116204" y="5131"/>
                  <a:pt x="118426" y="11519"/>
                  <a:pt x="116166" y="16980"/>
                </a:cubicBezTo>
                <a:cubicBezTo>
                  <a:pt x="116521" y="19774"/>
                  <a:pt x="116902" y="23468"/>
                  <a:pt x="116674" y="25119"/>
                </a:cubicBezTo>
                <a:cubicBezTo>
                  <a:pt x="113524" y="46506"/>
                  <a:pt x="107962" y="67398"/>
                  <a:pt x="104672" y="88759"/>
                </a:cubicBezTo>
                <a:cubicBezTo>
                  <a:pt x="98298" y="130237"/>
                  <a:pt x="88595" y="170509"/>
                  <a:pt x="78702" y="211301"/>
                </a:cubicBezTo>
                <a:cubicBezTo>
                  <a:pt x="66497" y="261619"/>
                  <a:pt x="47930" y="312101"/>
                  <a:pt x="38303" y="362698"/>
                </a:cubicBezTo>
                <a:cubicBezTo>
                  <a:pt x="35153" y="379233"/>
                  <a:pt x="32118" y="395769"/>
                  <a:pt x="29108" y="412342"/>
                </a:cubicBezTo>
                <a:cubicBezTo>
                  <a:pt x="28499" y="415683"/>
                  <a:pt x="24536" y="431532"/>
                  <a:pt x="23749" y="434605"/>
                </a:cubicBezTo>
                <a:lnTo>
                  <a:pt x="23774" y="435139"/>
                </a:lnTo>
                <a:cubicBezTo>
                  <a:pt x="23774" y="441514"/>
                  <a:pt x="18593" y="446696"/>
                  <a:pt x="12205" y="446696"/>
                </a:cubicBezTo>
                <a:cubicBezTo>
                  <a:pt x="9080" y="446696"/>
                  <a:pt x="0" y="444854"/>
                  <a:pt x="533" y="433996"/>
                </a:cubicBezTo>
                <a:cubicBezTo>
                  <a:pt x="711" y="430440"/>
                  <a:pt x="5588" y="412393"/>
                  <a:pt x="6363" y="408202"/>
                </a:cubicBezTo>
                <a:cubicBezTo>
                  <a:pt x="9373" y="391578"/>
                  <a:pt x="12433" y="374966"/>
                  <a:pt x="15595" y="358380"/>
                </a:cubicBezTo>
                <a:cubicBezTo>
                  <a:pt x="25298" y="307402"/>
                  <a:pt x="43942" y="256526"/>
                  <a:pt x="56235" y="205840"/>
                </a:cubicBezTo>
                <a:cubicBezTo>
                  <a:pt x="65964" y="165696"/>
                  <a:pt x="75539" y="126072"/>
                  <a:pt x="81826" y="85241"/>
                </a:cubicBezTo>
                <a:cubicBezTo>
                  <a:pt x="85064" y="64159"/>
                  <a:pt x="90551" y="43534"/>
                  <a:pt x="93688" y="22441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5" name="Freeform 3785"/>
          <p:cNvSpPr/>
          <p:nvPr/>
        </p:nvSpPr>
        <p:spPr>
          <a:xfrm rot="0" flipH="0" flipV="0">
            <a:off x="4544427" y="9596040"/>
            <a:ext cx="364324" cy="166597"/>
          </a:xfrm>
          <a:custGeom>
            <a:pathLst>
              <a:path w="364324" h="166597">
                <a:moveTo>
                  <a:pt x="42024" y="24129"/>
                </a:moveTo>
                <a:cubicBezTo>
                  <a:pt x="40628" y="25983"/>
                  <a:pt x="38684" y="27380"/>
                  <a:pt x="36500" y="28116"/>
                </a:cubicBezTo>
                <a:cubicBezTo>
                  <a:pt x="33960" y="34644"/>
                  <a:pt x="27610" y="51332"/>
                  <a:pt x="24778" y="66127"/>
                </a:cubicBezTo>
                <a:cubicBezTo>
                  <a:pt x="23978" y="70268"/>
                  <a:pt x="23444" y="74230"/>
                  <a:pt x="23495" y="77684"/>
                </a:cubicBezTo>
                <a:cubicBezTo>
                  <a:pt x="23508" y="78764"/>
                  <a:pt x="23762" y="80237"/>
                  <a:pt x="23914" y="81075"/>
                </a:cubicBezTo>
                <a:cubicBezTo>
                  <a:pt x="36475" y="86905"/>
                  <a:pt x="50037" y="87247"/>
                  <a:pt x="63487" y="89483"/>
                </a:cubicBezTo>
                <a:cubicBezTo>
                  <a:pt x="117385" y="98474"/>
                  <a:pt x="170687" y="112736"/>
                  <a:pt x="224662" y="121728"/>
                </a:cubicBezTo>
                <a:cubicBezTo>
                  <a:pt x="242023" y="124624"/>
                  <a:pt x="257936" y="123976"/>
                  <a:pt x="273976" y="131990"/>
                </a:cubicBezTo>
                <a:cubicBezTo>
                  <a:pt x="278307" y="134161"/>
                  <a:pt x="308622" y="141045"/>
                  <a:pt x="327431" y="141540"/>
                </a:cubicBezTo>
                <a:cubicBezTo>
                  <a:pt x="329374" y="141591"/>
                  <a:pt x="331736" y="141413"/>
                  <a:pt x="333476" y="141248"/>
                </a:cubicBezTo>
                <a:cubicBezTo>
                  <a:pt x="335952" y="131812"/>
                  <a:pt x="339254" y="116483"/>
                  <a:pt x="338835" y="103148"/>
                </a:cubicBezTo>
                <a:cubicBezTo>
                  <a:pt x="338708" y="98843"/>
                  <a:pt x="338200" y="94779"/>
                  <a:pt x="336930" y="91388"/>
                </a:cubicBezTo>
                <a:cubicBezTo>
                  <a:pt x="336219" y="89495"/>
                  <a:pt x="335368" y="87819"/>
                  <a:pt x="333781" y="86854"/>
                </a:cubicBezTo>
                <a:cubicBezTo>
                  <a:pt x="328167" y="83501"/>
                  <a:pt x="321538" y="81990"/>
                  <a:pt x="314845" y="80631"/>
                </a:cubicBezTo>
                <a:cubicBezTo>
                  <a:pt x="306349" y="78929"/>
                  <a:pt x="297738" y="77596"/>
                  <a:pt x="290016" y="75030"/>
                </a:cubicBezTo>
                <a:cubicBezTo>
                  <a:pt x="247408" y="60819"/>
                  <a:pt x="207759" y="57009"/>
                  <a:pt x="163753" y="49668"/>
                </a:cubicBezTo>
                <a:cubicBezTo>
                  <a:pt x="132359" y="44449"/>
                  <a:pt x="99351" y="40118"/>
                  <a:pt x="68528" y="33946"/>
                </a:cubicBezTo>
                <a:cubicBezTo>
                  <a:pt x="62686" y="32777"/>
                  <a:pt x="55879" y="29780"/>
                  <a:pt x="49161" y="26973"/>
                </a:cubicBezTo>
                <a:cubicBezTo>
                  <a:pt x="46710" y="25945"/>
                  <a:pt x="44322" y="24878"/>
                  <a:pt x="42024" y="24129"/>
                </a:cubicBezTo>
                <a:moveTo>
                  <a:pt x="28258" y="3695"/>
                </a:moveTo>
                <a:cubicBezTo>
                  <a:pt x="30366" y="1422"/>
                  <a:pt x="33376" y="0"/>
                  <a:pt x="36716" y="0"/>
                </a:cubicBezTo>
                <a:cubicBezTo>
                  <a:pt x="41986" y="0"/>
                  <a:pt x="48081" y="1651"/>
                  <a:pt x="54279" y="4089"/>
                </a:cubicBezTo>
                <a:cubicBezTo>
                  <a:pt x="60731" y="6616"/>
                  <a:pt x="67411" y="10134"/>
                  <a:pt x="73062" y="11277"/>
                </a:cubicBezTo>
                <a:cubicBezTo>
                  <a:pt x="103657" y="17399"/>
                  <a:pt x="136410" y="21678"/>
                  <a:pt x="167563" y="26859"/>
                </a:cubicBezTo>
                <a:cubicBezTo>
                  <a:pt x="212788" y="34416"/>
                  <a:pt x="253517" y="38492"/>
                  <a:pt x="297332" y="53084"/>
                </a:cubicBezTo>
                <a:cubicBezTo>
                  <a:pt x="304190" y="55371"/>
                  <a:pt x="311860" y="56450"/>
                  <a:pt x="319404" y="57961"/>
                </a:cubicBezTo>
                <a:cubicBezTo>
                  <a:pt x="328726" y="59841"/>
                  <a:pt x="337845" y="62343"/>
                  <a:pt x="345668" y="67029"/>
                </a:cubicBezTo>
                <a:cubicBezTo>
                  <a:pt x="354024" y="72046"/>
                  <a:pt x="359155" y="81190"/>
                  <a:pt x="361048" y="92721"/>
                </a:cubicBezTo>
                <a:cubicBezTo>
                  <a:pt x="364324" y="112609"/>
                  <a:pt x="357809" y="140448"/>
                  <a:pt x="354520" y="151954"/>
                </a:cubicBezTo>
                <a:cubicBezTo>
                  <a:pt x="352970" y="157402"/>
                  <a:pt x="347205" y="163130"/>
                  <a:pt x="336321" y="164349"/>
                </a:cubicBezTo>
                <a:cubicBezTo>
                  <a:pt x="316089" y="166597"/>
                  <a:pt x="269569" y="155637"/>
                  <a:pt x="263639" y="152678"/>
                </a:cubicBezTo>
                <a:cubicBezTo>
                  <a:pt x="249757" y="145744"/>
                  <a:pt x="235876" y="147039"/>
                  <a:pt x="220852" y="144524"/>
                </a:cubicBezTo>
                <a:cubicBezTo>
                  <a:pt x="166890" y="135533"/>
                  <a:pt x="113575" y="121271"/>
                  <a:pt x="59689" y="112292"/>
                </a:cubicBezTo>
                <a:cubicBezTo>
                  <a:pt x="43471" y="109587"/>
                  <a:pt x="27254" y="108622"/>
                  <a:pt x="12205" y="101103"/>
                </a:cubicBezTo>
                <a:cubicBezTo>
                  <a:pt x="7811" y="98906"/>
                  <a:pt x="4509" y="95248"/>
                  <a:pt x="2502" y="90143"/>
                </a:cubicBezTo>
                <a:cubicBezTo>
                  <a:pt x="661" y="85495"/>
                  <a:pt x="0" y="79170"/>
                  <a:pt x="597" y="71982"/>
                </a:cubicBezTo>
                <a:cubicBezTo>
                  <a:pt x="2362" y="50964"/>
                  <a:pt x="14821" y="20358"/>
                  <a:pt x="15647" y="17970"/>
                </a:cubicBezTo>
                <a:cubicBezTo>
                  <a:pt x="15951" y="17043"/>
                  <a:pt x="18834" y="11912"/>
                  <a:pt x="21666" y="8635"/>
                </a:cubicBezTo>
                <a:cubicBezTo>
                  <a:pt x="23902" y="6070"/>
                  <a:pt x="26353" y="4483"/>
                  <a:pt x="27851" y="3848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6" name="Freeform 3786"/>
          <p:cNvSpPr/>
          <p:nvPr/>
        </p:nvSpPr>
        <p:spPr>
          <a:xfrm rot="0" flipH="0" flipV="0">
            <a:off x="4743608" y="9641702"/>
            <a:ext cx="201675" cy="647534"/>
          </a:xfrm>
          <a:custGeom>
            <a:pathLst>
              <a:path w="201675" h="647534">
                <a:moveTo>
                  <a:pt x="198653" y="21666"/>
                </a:moveTo>
                <a:lnTo>
                  <a:pt x="198628" y="21716"/>
                </a:lnTo>
                <a:lnTo>
                  <a:pt x="198641" y="21691"/>
                </a:lnTo>
                <a:close/>
                <a:moveTo>
                  <a:pt x="177635" y="17145"/>
                </a:moveTo>
                <a:cubicBezTo>
                  <a:pt x="177216" y="14580"/>
                  <a:pt x="177635" y="11875"/>
                  <a:pt x="179032" y="9462"/>
                </a:cubicBezTo>
                <a:cubicBezTo>
                  <a:pt x="184518" y="0"/>
                  <a:pt x="192608" y="2731"/>
                  <a:pt x="194247" y="3378"/>
                </a:cubicBezTo>
                <a:cubicBezTo>
                  <a:pt x="196837" y="4420"/>
                  <a:pt x="201205" y="6935"/>
                  <a:pt x="201612" y="13704"/>
                </a:cubicBezTo>
                <a:cubicBezTo>
                  <a:pt x="201675" y="14681"/>
                  <a:pt x="201574" y="16739"/>
                  <a:pt x="200989" y="19444"/>
                </a:cubicBezTo>
                <a:cubicBezTo>
                  <a:pt x="199923" y="24256"/>
                  <a:pt x="196990" y="33934"/>
                  <a:pt x="196050" y="38315"/>
                </a:cubicBezTo>
                <a:cubicBezTo>
                  <a:pt x="193332" y="51002"/>
                  <a:pt x="190818" y="63880"/>
                  <a:pt x="187681" y="76453"/>
                </a:cubicBezTo>
                <a:cubicBezTo>
                  <a:pt x="178702" y="112394"/>
                  <a:pt x="167932" y="148450"/>
                  <a:pt x="159906" y="184721"/>
                </a:cubicBezTo>
                <a:cubicBezTo>
                  <a:pt x="160401" y="184619"/>
                  <a:pt x="160731" y="184581"/>
                  <a:pt x="160807" y="184581"/>
                </a:cubicBezTo>
                <a:cubicBezTo>
                  <a:pt x="165329" y="184581"/>
                  <a:pt x="168021" y="186423"/>
                  <a:pt x="169939" y="188556"/>
                </a:cubicBezTo>
                <a:cubicBezTo>
                  <a:pt x="171387" y="190156"/>
                  <a:pt x="173393" y="192684"/>
                  <a:pt x="173000" y="197891"/>
                </a:cubicBezTo>
                <a:cubicBezTo>
                  <a:pt x="172974" y="198348"/>
                  <a:pt x="172847" y="199034"/>
                  <a:pt x="172657" y="200037"/>
                </a:cubicBezTo>
                <a:cubicBezTo>
                  <a:pt x="173266" y="208495"/>
                  <a:pt x="174511" y="228968"/>
                  <a:pt x="173228" y="242366"/>
                </a:cubicBezTo>
                <a:cubicBezTo>
                  <a:pt x="170853" y="267461"/>
                  <a:pt x="166180" y="292049"/>
                  <a:pt x="164986" y="317334"/>
                </a:cubicBezTo>
                <a:cubicBezTo>
                  <a:pt x="163576" y="346786"/>
                  <a:pt x="161404" y="377977"/>
                  <a:pt x="156553" y="407111"/>
                </a:cubicBezTo>
                <a:cubicBezTo>
                  <a:pt x="154673" y="418363"/>
                  <a:pt x="144132" y="446938"/>
                  <a:pt x="137897" y="471893"/>
                </a:cubicBezTo>
                <a:cubicBezTo>
                  <a:pt x="135661" y="480834"/>
                  <a:pt x="133985" y="489267"/>
                  <a:pt x="133756" y="495985"/>
                </a:cubicBezTo>
                <a:cubicBezTo>
                  <a:pt x="133693" y="498004"/>
                  <a:pt x="133604" y="499770"/>
                  <a:pt x="133922" y="501179"/>
                </a:cubicBezTo>
                <a:cubicBezTo>
                  <a:pt x="136043" y="502881"/>
                  <a:pt x="140729" y="506945"/>
                  <a:pt x="142164" y="510742"/>
                </a:cubicBezTo>
                <a:cubicBezTo>
                  <a:pt x="145555" y="519836"/>
                  <a:pt x="146101" y="534428"/>
                  <a:pt x="145669" y="551002"/>
                </a:cubicBezTo>
                <a:cubicBezTo>
                  <a:pt x="145123" y="571906"/>
                  <a:pt x="143218" y="596493"/>
                  <a:pt x="147930" y="614603"/>
                </a:cubicBezTo>
                <a:cubicBezTo>
                  <a:pt x="148654" y="616673"/>
                  <a:pt x="151943" y="626147"/>
                  <a:pt x="152133" y="628497"/>
                </a:cubicBezTo>
                <a:cubicBezTo>
                  <a:pt x="152552" y="633653"/>
                  <a:pt x="150152" y="636676"/>
                  <a:pt x="148717" y="638098"/>
                </a:cubicBezTo>
                <a:cubicBezTo>
                  <a:pt x="146850" y="639978"/>
                  <a:pt x="143713" y="641972"/>
                  <a:pt x="139154" y="643318"/>
                </a:cubicBezTo>
                <a:cubicBezTo>
                  <a:pt x="133414" y="645032"/>
                  <a:pt x="124143" y="646163"/>
                  <a:pt x="113068" y="646607"/>
                </a:cubicBezTo>
                <a:cubicBezTo>
                  <a:pt x="89421" y="647534"/>
                  <a:pt x="56972" y="645667"/>
                  <a:pt x="36576" y="642721"/>
                </a:cubicBezTo>
                <a:cubicBezTo>
                  <a:pt x="26035" y="641197"/>
                  <a:pt x="18288" y="639025"/>
                  <a:pt x="15075" y="637196"/>
                </a:cubicBezTo>
                <a:cubicBezTo>
                  <a:pt x="8547" y="633475"/>
                  <a:pt x="4750" y="628637"/>
                  <a:pt x="2718" y="623341"/>
                </a:cubicBezTo>
                <a:cubicBezTo>
                  <a:pt x="0" y="616292"/>
                  <a:pt x="546" y="607974"/>
                  <a:pt x="3759" y="599401"/>
                </a:cubicBezTo>
                <a:cubicBezTo>
                  <a:pt x="9271" y="584720"/>
                  <a:pt x="23393" y="568680"/>
                  <a:pt x="27292" y="561682"/>
                </a:cubicBezTo>
                <a:cubicBezTo>
                  <a:pt x="33934" y="549719"/>
                  <a:pt x="39319" y="537374"/>
                  <a:pt x="44044" y="524611"/>
                </a:cubicBezTo>
                <a:cubicBezTo>
                  <a:pt x="67450" y="461428"/>
                  <a:pt x="95885" y="396544"/>
                  <a:pt x="112763" y="331393"/>
                </a:cubicBezTo>
                <a:cubicBezTo>
                  <a:pt x="124041" y="287921"/>
                  <a:pt x="125184" y="240880"/>
                  <a:pt x="133807" y="196684"/>
                </a:cubicBezTo>
                <a:cubicBezTo>
                  <a:pt x="142037" y="154495"/>
                  <a:pt x="154813" y="112572"/>
                  <a:pt x="165240" y="70853"/>
                </a:cubicBezTo>
                <a:cubicBezTo>
                  <a:pt x="168313" y="58521"/>
                  <a:pt x="170790" y="45884"/>
                  <a:pt x="173444" y="33477"/>
                </a:cubicBezTo>
                <a:cubicBezTo>
                  <a:pt x="174143" y="30187"/>
                  <a:pt x="176352" y="21881"/>
                  <a:pt x="177635" y="1714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7" name="Freeform 3787"/>
          <p:cNvSpPr/>
          <p:nvPr/>
        </p:nvSpPr>
        <p:spPr>
          <a:xfrm rot="0" flipH="0" flipV="0">
            <a:off x="4725597" y="10172851"/>
            <a:ext cx="166432" cy="120789"/>
          </a:xfrm>
          <a:custGeom>
            <a:pathLst>
              <a:path w="166432" h="120789">
                <a:moveTo>
                  <a:pt x="76555" y="25158"/>
                </a:moveTo>
                <a:cubicBezTo>
                  <a:pt x="75946" y="25513"/>
                  <a:pt x="75311" y="25805"/>
                  <a:pt x="74689" y="26034"/>
                </a:cubicBezTo>
                <a:cubicBezTo>
                  <a:pt x="75247" y="25843"/>
                  <a:pt x="75882" y="25564"/>
                  <a:pt x="76555" y="25158"/>
                </a:cubicBezTo>
                <a:moveTo>
                  <a:pt x="143407" y="98221"/>
                </a:moveTo>
                <a:lnTo>
                  <a:pt x="143395" y="98348"/>
                </a:lnTo>
                <a:lnTo>
                  <a:pt x="143420" y="98119"/>
                </a:lnTo>
                <a:close/>
                <a:moveTo>
                  <a:pt x="143331" y="98932"/>
                </a:moveTo>
                <a:lnTo>
                  <a:pt x="143331" y="99008"/>
                </a:lnTo>
                <a:lnTo>
                  <a:pt x="143344" y="98754"/>
                </a:lnTo>
                <a:close/>
                <a:moveTo>
                  <a:pt x="60642" y="9576"/>
                </a:moveTo>
                <a:cubicBezTo>
                  <a:pt x="61531" y="7963"/>
                  <a:pt x="62814" y="6528"/>
                  <a:pt x="64465" y="5461"/>
                </a:cubicBezTo>
                <a:cubicBezTo>
                  <a:pt x="72885" y="0"/>
                  <a:pt x="78561" y="5855"/>
                  <a:pt x="79145" y="6401"/>
                </a:cubicBezTo>
                <a:cubicBezTo>
                  <a:pt x="80873" y="8001"/>
                  <a:pt x="86219" y="14021"/>
                  <a:pt x="80593" y="21742"/>
                </a:cubicBezTo>
                <a:cubicBezTo>
                  <a:pt x="80415" y="22009"/>
                  <a:pt x="79069" y="23088"/>
                  <a:pt x="78383" y="24320"/>
                </a:cubicBezTo>
                <a:cubicBezTo>
                  <a:pt x="73647" y="32739"/>
                  <a:pt x="69697" y="43039"/>
                  <a:pt x="63043" y="50367"/>
                </a:cubicBezTo>
                <a:cubicBezTo>
                  <a:pt x="56604" y="57454"/>
                  <a:pt x="40691" y="69315"/>
                  <a:pt x="31420" y="82447"/>
                </a:cubicBezTo>
                <a:cubicBezTo>
                  <a:pt x="28130" y="87121"/>
                  <a:pt x="25171" y="91820"/>
                  <a:pt x="26416" y="96468"/>
                </a:cubicBezTo>
                <a:cubicBezTo>
                  <a:pt x="27356" y="96646"/>
                  <a:pt x="28702" y="96862"/>
                  <a:pt x="29667" y="96900"/>
                </a:cubicBezTo>
                <a:cubicBezTo>
                  <a:pt x="34938" y="97128"/>
                  <a:pt x="40488" y="96417"/>
                  <a:pt x="43434" y="96417"/>
                </a:cubicBezTo>
                <a:lnTo>
                  <a:pt x="48958" y="96417"/>
                </a:lnTo>
                <a:cubicBezTo>
                  <a:pt x="60922" y="96417"/>
                  <a:pt x="72466" y="96163"/>
                  <a:pt x="84352" y="94677"/>
                </a:cubicBezTo>
                <a:cubicBezTo>
                  <a:pt x="105460" y="92036"/>
                  <a:pt x="127355" y="90181"/>
                  <a:pt x="148589" y="89991"/>
                </a:cubicBezTo>
                <a:cubicBezTo>
                  <a:pt x="150392" y="88823"/>
                  <a:pt x="152551" y="88137"/>
                  <a:pt x="154863" y="88137"/>
                </a:cubicBezTo>
                <a:cubicBezTo>
                  <a:pt x="161251" y="88137"/>
                  <a:pt x="166432" y="93318"/>
                  <a:pt x="166432" y="99694"/>
                </a:cubicBezTo>
                <a:cubicBezTo>
                  <a:pt x="166432" y="105460"/>
                  <a:pt x="163931" y="108368"/>
                  <a:pt x="161479" y="110286"/>
                </a:cubicBezTo>
                <a:cubicBezTo>
                  <a:pt x="159346" y="111975"/>
                  <a:pt x="156145" y="113105"/>
                  <a:pt x="152107" y="113105"/>
                </a:cubicBezTo>
                <a:cubicBezTo>
                  <a:pt x="130733" y="113105"/>
                  <a:pt x="108558" y="114947"/>
                  <a:pt x="87235" y="117614"/>
                </a:cubicBezTo>
                <a:cubicBezTo>
                  <a:pt x="74371" y="119214"/>
                  <a:pt x="61887" y="119557"/>
                  <a:pt x="48958" y="119557"/>
                </a:cubicBezTo>
                <a:lnTo>
                  <a:pt x="43434" y="119557"/>
                </a:lnTo>
                <a:cubicBezTo>
                  <a:pt x="38570" y="119557"/>
                  <a:pt x="27635" y="120789"/>
                  <a:pt x="20079" y="118833"/>
                </a:cubicBezTo>
                <a:cubicBezTo>
                  <a:pt x="13640" y="117169"/>
                  <a:pt x="8890" y="113575"/>
                  <a:pt x="6388" y="108546"/>
                </a:cubicBezTo>
                <a:cubicBezTo>
                  <a:pt x="0" y="95795"/>
                  <a:pt x="3467" y="81952"/>
                  <a:pt x="12522" y="69125"/>
                </a:cubicBezTo>
                <a:cubicBezTo>
                  <a:pt x="22377" y="55142"/>
                  <a:pt x="39090" y="42341"/>
                  <a:pt x="45923" y="34822"/>
                </a:cubicBezTo>
                <a:cubicBezTo>
                  <a:pt x="51435" y="28739"/>
                  <a:pt x="54292" y="19964"/>
                  <a:pt x="58229" y="12979"/>
                </a:cubicBezTo>
                <a:cubicBezTo>
                  <a:pt x="58826" y="11912"/>
                  <a:pt x="59791" y="10630"/>
                  <a:pt x="60642" y="957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8" name="Freeform 3788"/>
          <p:cNvSpPr/>
          <p:nvPr/>
        </p:nvSpPr>
        <p:spPr>
          <a:xfrm rot="0" flipH="0" flipV="0">
            <a:off x="4369732" y="9841815"/>
            <a:ext cx="149948" cy="308927"/>
          </a:xfrm>
          <a:custGeom>
            <a:pathLst>
              <a:path w="149948" h="308927">
                <a:moveTo>
                  <a:pt x="17475" y="23749"/>
                </a:moveTo>
                <a:cubicBezTo>
                  <a:pt x="12192" y="25857"/>
                  <a:pt x="6020" y="23787"/>
                  <a:pt x="3137" y="18695"/>
                </a:cubicBezTo>
                <a:cubicBezTo>
                  <a:pt x="0" y="13132"/>
                  <a:pt x="1956" y="6071"/>
                  <a:pt x="7519" y="2934"/>
                </a:cubicBezTo>
                <a:cubicBezTo>
                  <a:pt x="12002" y="394"/>
                  <a:pt x="16955" y="0"/>
                  <a:pt x="22148" y="1042"/>
                </a:cubicBezTo>
                <a:cubicBezTo>
                  <a:pt x="24967" y="1613"/>
                  <a:pt x="27888" y="3201"/>
                  <a:pt x="30682" y="3201"/>
                </a:cubicBezTo>
                <a:cubicBezTo>
                  <a:pt x="63982" y="3201"/>
                  <a:pt x="92430" y="7582"/>
                  <a:pt x="111950" y="23483"/>
                </a:cubicBezTo>
                <a:cubicBezTo>
                  <a:pt x="125691" y="34671"/>
                  <a:pt x="135521" y="51447"/>
                  <a:pt x="139293" y="76949"/>
                </a:cubicBezTo>
                <a:cubicBezTo>
                  <a:pt x="149948" y="148894"/>
                  <a:pt x="134073" y="157683"/>
                  <a:pt x="107949" y="220357"/>
                </a:cubicBezTo>
                <a:cubicBezTo>
                  <a:pt x="102539" y="233324"/>
                  <a:pt x="97764" y="243839"/>
                  <a:pt x="89903" y="255625"/>
                </a:cubicBezTo>
                <a:cubicBezTo>
                  <a:pt x="79222" y="271665"/>
                  <a:pt x="72288" y="289191"/>
                  <a:pt x="58559" y="302907"/>
                </a:cubicBezTo>
                <a:cubicBezTo>
                  <a:pt x="58267" y="303212"/>
                  <a:pt x="56286" y="304990"/>
                  <a:pt x="53923" y="306336"/>
                </a:cubicBezTo>
                <a:cubicBezTo>
                  <a:pt x="51599" y="307657"/>
                  <a:pt x="48945" y="308483"/>
                  <a:pt x="46837" y="308635"/>
                </a:cubicBezTo>
                <a:cubicBezTo>
                  <a:pt x="42748" y="308927"/>
                  <a:pt x="39357" y="307543"/>
                  <a:pt x="36778" y="304965"/>
                </a:cubicBezTo>
                <a:cubicBezTo>
                  <a:pt x="34404" y="302577"/>
                  <a:pt x="32359" y="298576"/>
                  <a:pt x="33146" y="293014"/>
                </a:cubicBezTo>
                <a:cubicBezTo>
                  <a:pt x="33819" y="288315"/>
                  <a:pt x="38429" y="279488"/>
                  <a:pt x="39052" y="278015"/>
                </a:cubicBezTo>
                <a:cubicBezTo>
                  <a:pt x="44995" y="263893"/>
                  <a:pt x="51638" y="249796"/>
                  <a:pt x="58330" y="236004"/>
                </a:cubicBezTo>
                <a:cubicBezTo>
                  <a:pt x="64274" y="223799"/>
                  <a:pt x="71450" y="212178"/>
                  <a:pt x="77368" y="199986"/>
                </a:cubicBezTo>
                <a:cubicBezTo>
                  <a:pt x="89433" y="175133"/>
                  <a:pt x="92722" y="147891"/>
                  <a:pt x="102044" y="122262"/>
                </a:cubicBezTo>
                <a:cubicBezTo>
                  <a:pt x="107987" y="105905"/>
                  <a:pt x="114591" y="83946"/>
                  <a:pt x="105651" y="67513"/>
                </a:cubicBezTo>
                <a:cubicBezTo>
                  <a:pt x="105168" y="67043"/>
                  <a:pt x="100837" y="62852"/>
                  <a:pt x="97789" y="60197"/>
                </a:cubicBezTo>
                <a:cubicBezTo>
                  <a:pt x="92354" y="55460"/>
                  <a:pt x="86867" y="50317"/>
                  <a:pt x="84327" y="46291"/>
                </a:cubicBezTo>
                <a:cubicBezTo>
                  <a:pt x="81152" y="41287"/>
                  <a:pt x="80809" y="36601"/>
                  <a:pt x="82016" y="32778"/>
                </a:cubicBezTo>
                <a:cubicBezTo>
                  <a:pt x="67741" y="27406"/>
                  <a:pt x="50126" y="26327"/>
                  <a:pt x="30682" y="26327"/>
                </a:cubicBezTo>
                <a:cubicBezTo>
                  <a:pt x="27914" y="26327"/>
                  <a:pt x="25044" y="25768"/>
                  <a:pt x="22186" y="24980"/>
                </a:cubicBezTo>
                <a:cubicBezTo>
                  <a:pt x="20815" y="24587"/>
                  <a:pt x="18478" y="24002"/>
                  <a:pt x="17475" y="2374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" name="Freeform 3789"/>
          <p:cNvSpPr/>
          <p:nvPr/>
        </p:nvSpPr>
        <p:spPr>
          <a:xfrm rot="0" flipH="0" flipV="0">
            <a:off x="4394095" y="9964179"/>
            <a:ext cx="107301" cy="319404"/>
          </a:xfrm>
          <a:custGeom>
            <a:pathLst>
              <a:path w="107301" h="319404">
                <a:moveTo>
                  <a:pt x="59042" y="133159"/>
                </a:moveTo>
                <a:cubicBezTo>
                  <a:pt x="64464" y="109537"/>
                  <a:pt x="72758" y="86195"/>
                  <a:pt x="78714" y="63437"/>
                </a:cubicBezTo>
                <a:cubicBezTo>
                  <a:pt x="83921" y="43561"/>
                  <a:pt x="83946" y="18732"/>
                  <a:pt x="84022" y="13894"/>
                </a:cubicBezTo>
                <a:cubicBezTo>
                  <a:pt x="84149" y="6159"/>
                  <a:pt x="89471" y="3391"/>
                  <a:pt x="89687" y="3264"/>
                </a:cubicBezTo>
                <a:cubicBezTo>
                  <a:pt x="95173" y="0"/>
                  <a:pt x="102272" y="1791"/>
                  <a:pt x="105536" y="7277"/>
                </a:cubicBezTo>
                <a:cubicBezTo>
                  <a:pt x="106793" y="9373"/>
                  <a:pt x="107301" y="11697"/>
                  <a:pt x="107149" y="13957"/>
                </a:cubicBezTo>
                <a:lnTo>
                  <a:pt x="107136" y="14262"/>
                </a:lnTo>
                <a:cubicBezTo>
                  <a:pt x="107060" y="19634"/>
                  <a:pt x="106870" y="47206"/>
                  <a:pt x="101091" y="69304"/>
                </a:cubicBezTo>
                <a:cubicBezTo>
                  <a:pt x="90474" y="109842"/>
                  <a:pt x="70560" y="152158"/>
                  <a:pt x="78180" y="194804"/>
                </a:cubicBezTo>
                <a:cubicBezTo>
                  <a:pt x="80428" y="207377"/>
                  <a:pt x="97548" y="247776"/>
                  <a:pt x="103822" y="275932"/>
                </a:cubicBezTo>
                <a:cubicBezTo>
                  <a:pt x="105714" y="284415"/>
                  <a:pt x="106654" y="291972"/>
                  <a:pt x="106349" y="297763"/>
                </a:cubicBezTo>
                <a:cubicBezTo>
                  <a:pt x="106032" y="303834"/>
                  <a:pt x="104304" y="308571"/>
                  <a:pt x="101866" y="311822"/>
                </a:cubicBezTo>
                <a:cubicBezTo>
                  <a:pt x="99643" y="314794"/>
                  <a:pt x="94767" y="317829"/>
                  <a:pt x="87934" y="318528"/>
                </a:cubicBezTo>
                <a:cubicBezTo>
                  <a:pt x="79311" y="319404"/>
                  <a:pt x="66712" y="317093"/>
                  <a:pt x="62991" y="315238"/>
                </a:cubicBezTo>
                <a:cubicBezTo>
                  <a:pt x="64160" y="315823"/>
                  <a:pt x="67424" y="316293"/>
                  <a:pt x="67424" y="316293"/>
                </a:cubicBezTo>
                <a:cubicBezTo>
                  <a:pt x="67424" y="316293"/>
                  <a:pt x="53200" y="310857"/>
                  <a:pt x="53200" y="304215"/>
                </a:cubicBezTo>
                <a:cubicBezTo>
                  <a:pt x="53200" y="300926"/>
                  <a:pt x="54039" y="296988"/>
                  <a:pt x="55283" y="292874"/>
                </a:cubicBezTo>
                <a:cubicBezTo>
                  <a:pt x="56312" y="289457"/>
                  <a:pt x="57823" y="285825"/>
                  <a:pt x="57963" y="282663"/>
                </a:cubicBezTo>
                <a:cubicBezTo>
                  <a:pt x="58560" y="268337"/>
                  <a:pt x="56845" y="252183"/>
                  <a:pt x="54064" y="236689"/>
                </a:cubicBezTo>
                <a:cubicBezTo>
                  <a:pt x="52159" y="234847"/>
                  <a:pt x="50089" y="232257"/>
                  <a:pt x="48171" y="228828"/>
                </a:cubicBezTo>
                <a:cubicBezTo>
                  <a:pt x="46355" y="225615"/>
                  <a:pt x="44374" y="221436"/>
                  <a:pt x="42342" y="216712"/>
                </a:cubicBezTo>
                <a:cubicBezTo>
                  <a:pt x="41809" y="216331"/>
                  <a:pt x="41275" y="215950"/>
                  <a:pt x="40754" y="215531"/>
                </a:cubicBezTo>
                <a:cubicBezTo>
                  <a:pt x="36030" y="211937"/>
                  <a:pt x="29934" y="201954"/>
                  <a:pt x="23521" y="193217"/>
                </a:cubicBezTo>
                <a:cubicBezTo>
                  <a:pt x="22682" y="192074"/>
                  <a:pt x="21565" y="190804"/>
                  <a:pt x="20447" y="189623"/>
                </a:cubicBezTo>
                <a:cubicBezTo>
                  <a:pt x="15913" y="187769"/>
                  <a:pt x="10871" y="185635"/>
                  <a:pt x="9487" y="184911"/>
                </a:cubicBezTo>
                <a:cubicBezTo>
                  <a:pt x="0" y="179996"/>
                  <a:pt x="3632" y="170204"/>
                  <a:pt x="4178" y="169138"/>
                </a:cubicBezTo>
                <a:cubicBezTo>
                  <a:pt x="5309" y="166953"/>
                  <a:pt x="7188" y="164655"/>
                  <a:pt x="10808" y="163448"/>
                </a:cubicBezTo>
                <a:cubicBezTo>
                  <a:pt x="15608" y="161848"/>
                  <a:pt x="20511" y="162127"/>
                  <a:pt x="25273" y="164159"/>
                </a:cubicBezTo>
                <a:cubicBezTo>
                  <a:pt x="24219" y="158139"/>
                  <a:pt x="24587" y="153707"/>
                  <a:pt x="25248" y="151739"/>
                </a:cubicBezTo>
                <a:cubicBezTo>
                  <a:pt x="27051" y="146303"/>
                  <a:pt x="30544" y="144550"/>
                  <a:pt x="32715" y="143750"/>
                </a:cubicBezTo>
                <a:cubicBezTo>
                  <a:pt x="36297" y="142417"/>
                  <a:pt x="40221" y="142518"/>
                  <a:pt x="44082" y="145439"/>
                </a:cubicBezTo>
                <a:cubicBezTo>
                  <a:pt x="44323" y="145605"/>
                  <a:pt x="44565" y="145820"/>
                  <a:pt x="44831" y="146062"/>
                </a:cubicBezTo>
                <a:cubicBezTo>
                  <a:pt x="44933" y="144157"/>
                  <a:pt x="45022" y="142785"/>
                  <a:pt x="45060" y="142328"/>
                </a:cubicBezTo>
                <a:cubicBezTo>
                  <a:pt x="46063" y="132994"/>
                  <a:pt x="53696" y="132321"/>
                  <a:pt x="59042" y="13315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0" name="Freeform 3790"/>
          <p:cNvSpPr/>
          <p:nvPr/>
        </p:nvSpPr>
        <p:spPr>
          <a:xfrm rot="0" flipH="0" flipV="0">
            <a:off x="4902319" y="9850173"/>
            <a:ext cx="235203" cy="403910"/>
          </a:xfrm>
          <a:custGeom>
            <a:pathLst>
              <a:path w="235203" h="403910">
                <a:moveTo>
                  <a:pt x="18326" y="22212"/>
                </a:moveTo>
                <a:cubicBezTo>
                  <a:pt x="17247" y="22923"/>
                  <a:pt x="16015" y="23443"/>
                  <a:pt x="14707" y="23748"/>
                </a:cubicBezTo>
                <a:cubicBezTo>
                  <a:pt x="15977" y="23469"/>
                  <a:pt x="17209" y="22961"/>
                  <a:pt x="18326" y="22212"/>
                </a:cubicBezTo>
                <a:moveTo>
                  <a:pt x="14656" y="23761"/>
                </a:moveTo>
                <a:lnTo>
                  <a:pt x="14085" y="23888"/>
                </a:lnTo>
                <a:cubicBezTo>
                  <a:pt x="14288" y="23850"/>
                  <a:pt x="14466" y="23812"/>
                  <a:pt x="14656" y="23761"/>
                </a:cubicBezTo>
                <a:moveTo>
                  <a:pt x="124536" y="244322"/>
                </a:moveTo>
                <a:cubicBezTo>
                  <a:pt x="127787" y="257390"/>
                  <a:pt x="133807" y="268261"/>
                  <a:pt x="137947" y="281393"/>
                </a:cubicBezTo>
                <a:cubicBezTo>
                  <a:pt x="145795" y="306412"/>
                  <a:pt x="152069" y="331888"/>
                  <a:pt x="160604" y="356717"/>
                </a:cubicBezTo>
                <a:cubicBezTo>
                  <a:pt x="162255" y="361505"/>
                  <a:pt x="163982" y="368388"/>
                  <a:pt x="166560" y="374332"/>
                </a:cubicBezTo>
                <a:cubicBezTo>
                  <a:pt x="167157" y="375678"/>
                  <a:pt x="167792" y="376986"/>
                  <a:pt x="168503" y="378142"/>
                </a:cubicBezTo>
                <a:cubicBezTo>
                  <a:pt x="168871" y="378751"/>
                  <a:pt x="169557" y="379564"/>
                  <a:pt x="169976" y="380034"/>
                </a:cubicBezTo>
                <a:cubicBezTo>
                  <a:pt x="170205" y="379932"/>
                  <a:pt x="170471" y="379818"/>
                  <a:pt x="170726" y="379704"/>
                </a:cubicBezTo>
                <a:cubicBezTo>
                  <a:pt x="171018" y="379247"/>
                  <a:pt x="172389" y="377215"/>
                  <a:pt x="173113" y="376122"/>
                </a:cubicBezTo>
                <a:cubicBezTo>
                  <a:pt x="174307" y="374243"/>
                  <a:pt x="175628" y="372452"/>
                  <a:pt x="177203" y="370890"/>
                </a:cubicBezTo>
                <a:cubicBezTo>
                  <a:pt x="185940" y="362152"/>
                  <a:pt x="195021" y="352297"/>
                  <a:pt x="204850" y="344779"/>
                </a:cubicBezTo>
                <a:cubicBezTo>
                  <a:pt x="205752" y="344093"/>
                  <a:pt x="207746" y="342874"/>
                  <a:pt x="209613" y="341794"/>
                </a:cubicBezTo>
                <a:cubicBezTo>
                  <a:pt x="207860" y="339610"/>
                  <a:pt x="205701" y="336968"/>
                  <a:pt x="204711" y="335927"/>
                </a:cubicBezTo>
                <a:cubicBezTo>
                  <a:pt x="194271" y="324954"/>
                  <a:pt x="182752" y="315467"/>
                  <a:pt x="173939" y="302882"/>
                </a:cubicBezTo>
                <a:cubicBezTo>
                  <a:pt x="161429" y="285000"/>
                  <a:pt x="148932" y="265366"/>
                  <a:pt x="132333" y="250913"/>
                </a:cubicBezTo>
                <a:cubicBezTo>
                  <a:pt x="129717" y="248640"/>
                  <a:pt x="127126" y="246468"/>
                  <a:pt x="124536" y="244322"/>
                </a:cubicBezTo>
                <a:moveTo>
                  <a:pt x="5639" y="36677"/>
                </a:moveTo>
                <a:cubicBezTo>
                  <a:pt x="4128" y="32664"/>
                  <a:pt x="2718" y="28638"/>
                  <a:pt x="1575" y="24650"/>
                </a:cubicBezTo>
                <a:cubicBezTo>
                  <a:pt x="1499" y="24396"/>
                  <a:pt x="140" y="18161"/>
                  <a:pt x="64" y="14554"/>
                </a:cubicBezTo>
                <a:cubicBezTo>
                  <a:pt x="0" y="11900"/>
                  <a:pt x="534" y="9766"/>
                  <a:pt x="1042" y="8471"/>
                </a:cubicBezTo>
                <a:cubicBezTo>
                  <a:pt x="2972" y="3696"/>
                  <a:pt x="6515" y="1753"/>
                  <a:pt x="10033" y="1118"/>
                </a:cubicBezTo>
                <a:cubicBezTo>
                  <a:pt x="16307" y="0"/>
                  <a:pt x="22313" y="4179"/>
                  <a:pt x="23431" y="10465"/>
                </a:cubicBezTo>
                <a:cubicBezTo>
                  <a:pt x="23723" y="12027"/>
                  <a:pt x="23672" y="13564"/>
                  <a:pt x="23342" y="15037"/>
                </a:cubicBezTo>
                <a:lnTo>
                  <a:pt x="23913" y="18682"/>
                </a:lnTo>
                <a:cubicBezTo>
                  <a:pt x="26288" y="26834"/>
                  <a:pt x="29895" y="35115"/>
                  <a:pt x="32867" y="43027"/>
                </a:cubicBezTo>
                <a:cubicBezTo>
                  <a:pt x="44157" y="73151"/>
                  <a:pt x="58864" y="101942"/>
                  <a:pt x="70967" y="131749"/>
                </a:cubicBezTo>
                <a:cubicBezTo>
                  <a:pt x="80276" y="154723"/>
                  <a:pt x="93687" y="178955"/>
                  <a:pt x="109131" y="198411"/>
                </a:cubicBezTo>
                <a:cubicBezTo>
                  <a:pt x="120522" y="212750"/>
                  <a:pt x="134099" y="221792"/>
                  <a:pt x="147510" y="233476"/>
                </a:cubicBezTo>
                <a:cubicBezTo>
                  <a:pt x="165519" y="249161"/>
                  <a:pt x="179311" y="270230"/>
                  <a:pt x="192874" y="289623"/>
                </a:cubicBezTo>
                <a:cubicBezTo>
                  <a:pt x="201015" y="301230"/>
                  <a:pt x="211797" y="309841"/>
                  <a:pt x="221449" y="319976"/>
                </a:cubicBezTo>
                <a:cubicBezTo>
                  <a:pt x="224002" y="322655"/>
                  <a:pt x="229095" y="327951"/>
                  <a:pt x="231952" y="332955"/>
                </a:cubicBezTo>
                <a:cubicBezTo>
                  <a:pt x="234137" y="336727"/>
                  <a:pt x="235203" y="340537"/>
                  <a:pt x="235203" y="343801"/>
                </a:cubicBezTo>
                <a:cubicBezTo>
                  <a:pt x="235203" y="348411"/>
                  <a:pt x="233337" y="352577"/>
                  <a:pt x="229780" y="356044"/>
                </a:cubicBezTo>
                <a:cubicBezTo>
                  <a:pt x="226707" y="359054"/>
                  <a:pt x="221335" y="361276"/>
                  <a:pt x="218884" y="363156"/>
                </a:cubicBezTo>
                <a:cubicBezTo>
                  <a:pt x="209854" y="370064"/>
                  <a:pt x="201599" y="379196"/>
                  <a:pt x="193547" y="387248"/>
                </a:cubicBezTo>
                <a:cubicBezTo>
                  <a:pt x="192036" y="388759"/>
                  <a:pt x="191211" y="390854"/>
                  <a:pt x="189979" y="392607"/>
                </a:cubicBezTo>
                <a:cubicBezTo>
                  <a:pt x="187896" y="395541"/>
                  <a:pt x="185369" y="398068"/>
                  <a:pt x="182041" y="399884"/>
                </a:cubicBezTo>
                <a:cubicBezTo>
                  <a:pt x="175513" y="403453"/>
                  <a:pt x="169837" y="403910"/>
                  <a:pt x="164985" y="402856"/>
                </a:cubicBezTo>
                <a:cubicBezTo>
                  <a:pt x="159956" y="401764"/>
                  <a:pt x="155574" y="398932"/>
                  <a:pt x="151930" y="394601"/>
                </a:cubicBezTo>
                <a:cubicBezTo>
                  <a:pt x="145465" y="386930"/>
                  <a:pt x="141706" y="372859"/>
                  <a:pt x="138734" y="364235"/>
                </a:cubicBezTo>
                <a:cubicBezTo>
                  <a:pt x="130136" y="339203"/>
                  <a:pt x="123799" y="313524"/>
                  <a:pt x="115887" y="288340"/>
                </a:cubicBezTo>
                <a:cubicBezTo>
                  <a:pt x="110794" y="272148"/>
                  <a:pt x="103301" y="259079"/>
                  <a:pt x="100469" y="242061"/>
                </a:cubicBezTo>
                <a:cubicBezTo>
                  <a:pt x="99936" y="238873"/>
                  <a:pt x="98043" y="236334"/>
                  <a:pt x="96164" y="233844"/>
                </a:cubicBezTo>
                <a:cubicBezTo>
                  <a:pt x="94132" y="231139"/>
                  <a:pt x="91922" y="228548"/>
                  <a:pt x="89953" y="225856"/>
                </a:cubicBezTo>
                <a:cubicBezTo>
                  <a:pt x="84708" y="218719"/>
                  <a:pt x="82130" y="209956"/>
                  <a:pt x="77342" y="202501"/>
                </a:cubicBezTo>
                <a:cubicBezTo>
                  <a:pt x="70624" y="192049"/>
                  <a:pt x="60401" y="183717"/>
                  <a:pt x="53504" y="173430"/>
                </a:cubicBezTo>
                <a:cubicBezTo>
                  <a:pt x="49504" y="167487"/>
                  <a:pt x="47256" y="160146"/>
                  <a:pt x="44157" y="153733"/>
                </a:cubicBezTo>
                <a:cubicBezTo>
                  <a:pt x="33032" y="130822"/>
                  <a:pt x="22326" y="109295"/>
                  <a:pt x="16104" y="84429"/>
                </a:cubicBezTo>
                <a:cubicBezTo>
                  <a:pt x="12078" y="68325"/>
                  <a:pt x="6249" y="53352"/>
                  <a:pt x="5639" y="3667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1" name="Freeform 3791"/>
          <p:cNvSpPr/>
          <p:nvPr/>
        </p:nvSpPr>
        <p:spPr>
          <a:xfrm rot="0" flipH="0" flipV="0">
            <a:off x="5001713" y="10064946"/>
            <a:ext cx="126034" cy="185762"/>
          </a:xfrm>
          <a:custGeom>
            <a:pathLst>
              <a:path w="126034" h="185762">
                <a:moveTo>
                  <a:pt x="19316" y="8915"/>
                </a:moveTo>
                <a:lnTo>
                  <a:pt x="19747" y="8965"/>
                </a:lnTo>
                <a:lnTo>
                  <a:pt x="19442" y="8927"/>
                </a:lnTo>
                <a:close/>
                <a:moveTo>
                  <a:pt x="19747" y="8965"/>
                </a:moveTo>
                <a:cubicBezTo>
                  <a:pt x="20522" y="9054"/>
                  <a:pt x="21284" y="9219"/>
                  <a:pt x="22046" y="9473"/>
                </a:cubicBezTo>
                <a:cubicBezTo>
                  <a:pt x="21208" y="9194"/>
                  <a:pt x="20459" y="9041"/>
                  <a:pt x="19747" y="8965"/>
                </a:cubicBezTo>
                <a:moveTo>
                  <a:pt x="7569" y="24536"/>
                </a:moveTo>
                <a:lnTo>
                  <a:pt x="5296" y="21945"/>
                </a:lnTo>
                <a:cubicBezTo>
                  <a:pt x="3772" y="20256"/>
                  <a:pt x="3327" y="18960"/>
                  <a:pt x="3251" y="18757"/>
                </a:cubicBezTo>
                <a:cubicBezTo>
                  <a:pt x="0" y="11251"/>
                  <a:pt x="4407" y="6909"/>
                  <a:pt x="6680" y="5118"/>
                </a:cubicBezTo>
                <a:cubicBezTo>
                  <a:pt x="8141" y="3950"/>
                  <a:pt x="13233" y="0"/>
                  <a:pt x="20141" y="4458"/>
                </a:cubicBezTo>
                <a:cubicBezTo>
                  <a:pt x="20230" y="4521"/>
                  <a:pt x="21017" y="4966"/>
                  <a:pt x="22275" y="6236"/>
                </a:cubicBezTo>
                <a:cubicBezTo>
                  <a:pt x="23964" y="7925"/>
                  <a:pt x="25526" y="9740"/>
                  <a:pt x="26986" y="11670"/>
                </a:cubicBezTo>
                <a:cubicBezTo>
                  <a:pt x="27253" y="12001"/>
                  <a:pt x="27494" y="12331"/>
                  <a:pt x="27672" y="12585"/>
                </a:cubicBezTo>
                <a:lnTo>
                  <a:pt x="27952" y="12966"/>
                </a:lnTo>
                <a:cubicBezTo>
                  <a:pt x="31571" y="18033"/>
                  <a:pt x="34492" y="23710"/>
                  <a:pt x="37095" y="29476"/>
                </a:cubicBezTo>
                <a:cubicBezTo>
                  <a:pt x="38594" y="28714"/>
                  <a:pt x="39991" y="28371"/>
                  <a:pt x="40753" y="28231"/>
                </a:cubicBezTo>
                <a:cubicBezTo>
                  <a:pt x="43065" y="27863"/>
                  <a:pt x="49834" y="27114"/>
                  <a:pt x="53402" y="35216"/>
                </a:cubicBezTo>
                <a:cubicBezTo>
                  <a:pt x="53834" y="36207"/>
                  <a:pt x="54901" y="39344"/>
                  <a:pt x="55320" y="45770"/>
                </a:cubicBezTo>
                <a:lnTo>
                  <a:pt x="55396" y="47205"/>
                </a:lnTo>
                <a:cubicBezTo>
                  <a:pt x="56730" y="51739"/>
                  <a:pt x="58812" y="56438"/>
                  <a:pt x="59981" y="59816"/>
                </a:cubicBezTo>
                <a:lnTo>
                  <a:pt x="61162" y="63169"/>
                </a:lnTo>
                <a:cubicBezTo>
                  <a:pt x="62661" y="62356"/>
                  <a:pt x="64540" y="61785"/>
                  <a:pt x="66941" y="61785"/>
                </a:cubicBezTo>
                <a:cubicBezTo>
                  <a:pt x="69646" y="61785"/>
                  <a:pt x="73976" y="62902"/>
                  <a:pt x="77710" y="67220"/>
                </a:cubicBezTo>
                <a:cubicBezTo>
                  <a:pt x="81330" y="71386"/>
                  <a:pt x="86435" y="81863"/>
                  <a:pt x="87172" y="83273"/>
                </a:cubicBezTo>
                <a:cubicBezTo>
                  <a:pt x="89254" y="87324"/>
                  <a:pt x="91223" y="91325"/>
                  <a:pt x="93179" y="95325"/>
                </a:cubicBezTo>
                <a:cubicBezTo>
                  <a:pt x="95503" y="94398"/>
                  <a:pt x="98183" y="94297"/>
                  <a:pt x="101218" y="95389"/>
                </a:cubicBezTo>
                <a:cubicBezTo>
                  <a:pt x="102297" y="95783"/>
                  <a:pt x="103669" y="96443"/>
                  <a:pt x="105066" y="97637"/>
                </a:cubicBezTo>
                <a:cubicBezTo>
                  <a:pt x="106234" y="98640"/>
                  <a:pt x="108736" y="102234"/>
                  <a:pt x="109892" y="103745"/>
                </a:cubicBezTo>
                <a:cubicBezTo>
                  <a:pt x="111352" y="105688"/>
                  <a:pt x="112686" y="107771"/>
                  <a:pt x="114134" y="109702"/>
                </a:cubicBezTo>
                <a:cubicBezTo>
                  <a:pt x="114718" y="110464"/>
                  <a:pt x="115073" y="111467"/>
                  <a:pt x="116064" y="111721"/>
                </a:cubicBezTo>
                <a:cubicBezTo>
                  <a:pt x="122262" y="113258"/>
                  <a:pt x="126034" y="119532"/>
                  <a:pt x="124497" y="125716"/>
                </a:cubicBezTo>
                <a:cubicBezTo>
                  <a:pt x="123468" y="129895"/>
                  <a:pt x="120268" y="132981"/>
                  <a:pt x="116420" y="134060"/>
                </a:cubicBezTo>
                <a:cubicBezTo>
                  <a:pt x="116572" y="135356"/>
                  <a:pt x="116699" y="136677"/>
                  <a:pt x="116712" y="137705"/>
                </a:cubicBezTo>
                <a:cubicBezTo>
                  <a:pt x="116737" y="140601"/>
                  <a:pt x="116001" y="142823"/>
                  <a:pt x="115404" y="144055"/>
                </a:cubicBezTo>
                <a:cubicBezTo>
                  <a:pt x="113232" y="148551"/>
                  <a:pt x="109930" y="150469"/>
                  <a:pt x="106234" y="150748"/>
                </a:cubicBezTo>
                <a:cubicBezTo>
                  <a:pt x="106336" y="154926"/>
                  <a:pt x="105079" y="157936"/>
                  <a:pt x="104075" y="159473"/>
                </a:cubicBezTo>
                <a:cubicBezTo>
                  <a:pt x="101154" y="163982"/>
                  <a:pt x="97179" y="165886"/>
                  <a:pt x="92074" y="164896"/>
                </a:cubicBezTo>
                <a:cubicBezTo>
                  <a:pt x="92480" y="167931"/>
                  <a:pt x="92658" y="170890"/>
                  <a:pt x="92290" y="173024"/>
                </a:cubicBezTo>
                <a:cubicBezTo>
                  <a:pt x="91299" y="178853"/>
                  <a:pt x="87934" y="182308"/>
                  <a:pt x="84136" y="183946"/>
                </a:cubicBezTo>
                <a:cubicBezTo>
                  <a:pt x="81482" y="185102"/>
                  <a:pt x="77621" y="185762"/>
                  <a:pt x="73202" y="183273"/>
                </a:cubicBezTo>
                <a:cubicBezTo>
                  <a:pt x="71843" y="182485"/>
                  <a:pt x="69671" y="180720"/>
                  <a:pt x="67563" y="178193"/>
                </a:cubicBezTo>
                <a:cubicBezTo>
                  <a:pt x="65226" y="175411"/>
                  <a:pt x="61848" y="170459"/>
                  <a:pt x="61264" y="169582"/>
                </a:cubicBezTo>
                <a:cubicBezTo>
                  <a:pt x="56666" y="163842"/>
                  <a:pt x="53834" y="156869"/>
                  <a:pt x="52031" y="149415"/>
                </a:cubicBezTo>
                <a:cubicBezTo>
                  <a:pt x="49872" y="140372"/>
                  <a:pt x="49351" y="130492"/>
                  <a:pt x="47637" y="122186"/>
                </a:cubicBezTo>
                <a:cubicBezTo>
                  <a:pt x="42684" y="98272"/>
                  <a:pt x="30898" y="74993"/>
                  <a:pt x="21690" y="52539"/>
                </a:cubicBezTo>
                <a:cubicBezTo>
                  <a:pt x="18669" y="45160"/>
                  <a:pt x="15875" y="36778"/>
                  <a:pt x="11481" y="29717"/>
                </a:cubicBezTo>
                <a:cubicBezTo>
                  <a:pt x="9690" y="28384"/>
                  <a:pt x="8356" y="26580"/>
                  <a:pt x="7569" y="2453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2" name="Freeform 3792"/>
          <p:cNvSpPr/>
          <p:nvPr/>
        </p:nvSpPr>
        <p:spPr>
          <a:xfrm rot="0" flipH="0" flipV="0">
            <a:off x="5100638" y="10178480"/>
            <a:ext cx="387933" cy="251751"/>
          </a:xfrm>
          <a:custGeom>
            <a:pathLst>
              <a:path w="387933" h="251751">
                <a:moveTo>
                  <a:pt x="12255" y="13017"/>
                </a:moveTo>
                <a:cubicBezTo>
                  <a:pt x="13639" y="12929"/>
                  <a:pt x="14769" y="12891"/>
                  <a:pt x="14769" y="12891"/>
                </a:cubicBezTo>
                <a:cubicBezTo>
                  <a:pt x="14769" y="12891"/>
                  <a:pt x="12953" y="12903"/>
                  <a:pt x="12255" y="13017"/>
                </a:cubicBezTo>
                <a:moveTo>
                  <a:pt x="22592" y="28561"/>
                </a:moveTo>
                <a:cubicBezTo>
                  <a:pt x="23684" y="26136"/>
                  <a:pt x="24040" y="23011"/>
                  <a:pt x="21932" y="19100"/>
                </a:cubicBezTo>
                <a:cubicBezTo>
                  <a:pt x="23570" y="22135"/>
                  <a:pt x="23697" y="25564"/>
                  <a:pt x="22592" y="28561"/>
                </a:cubicBezTo>
                <a:moveTo>
                  <a:pt x="148233" y="33235"/>
                </a:moveTo>
                <a:lnTo>
                  <a:pt x="148538" y="33286"/>
                </a:lnTo>
                <a:lnTo>
                  <a:pt x="148157" y="33197"/>
                </a:lnTo>
                <a:close/>
                <a:moveTo>
                  <a:pt x="12230" y="13017"/>
                </a:moveTo>
                <a:cubicBezTo>
                  <a:pt x="14045" y="12687"/>
                  <a:pt x="15430" y="11824"/>
                  <a:pt x="17169" y="11239"/>
                </a:cubicBezTo>
                <a:cubicBezTo>
                  <a:pt x="26440" y="8153"/>
                  <a:pt x="36016" y="7556"/>
                  <a:pt x="45617" y="5994"/>
                </a:cubicBezTo>
                <a:cubicBezTo>
                  <a:pt x="82651" y="0"/>
                  <a:pt x="116077" y="2121"/>
                  <a:pt x="152678" y="10516"/>
                </a:cubicBezTo>
                <a:cubicBezTo>
                  <a:pt x="225399" y="27177"/>
                  <a:pt x="294271" y="59181"/>
                  <a:pt x="341693" y="118973"/>
                </a:cubicBezTo>
                <a:cubicBezTo>
                  <a:pt x="370102" y="154787"/>
                  <a:pt x="387933" y="178688"/>
                  <a:pt x="373366" y="224840"/>
                </a:cubicBezTo>
                <a:cubicBezTo>
                  <a:pt x="371398" y="231050"/>
                  <a:pt x="370356" y="238149"/>
                  <a:pt x="367435" y="243991"/>
                </a:cubicBezTo>
                <a:cubicBezTo>
                  <a:pt x="366927" y="245020"/>
                  <a:pt x="363524" y="249173"/>
                  <a:pt x="360234" y="250278"/>
                </a:cubicBezTo>
                <a:cubicBezTo>
                  <a:pt x="355866" y="251751"/>
                  <a:pt x="351624" y="251002"/>
                  <a:pt x="348043" y="247433"/>
                </a:cubicBezTo>
                <a:cubicBezTo>
                  <a:pt x="343128" y="242518"/>
                  <a:pt x="340016" y="236638"/>
                  <a:pt x="337324" y="230504"/>
                </a:cubicBezTo>
                <a:cubicBezTo>
                  <a:pt x="335495" y="226351"/>
                  <a:pt x="333971" y="222033"/>
                  <a:pt x="331393" y="218274"/>
                </a:cubicBezTo>
                <a:cubicBezTo>
                  <a:pt x="319366" y="200684"/>
                  <a:pt x="304863" y="183628"/>
                  <a:pt x="290194" y="168185"/>
                </a:cubicBezTo>
                <a:cubicBezTo>
                  <a:pt x="246798" y="122490"/>
                  <a:pt x="197090" y="83336"/>
                  <a:pt x="140893" y="55396"/>
                </a:cubicBezTo>
                <a:cubicBezTo>
                  <a:pt x="117830" y="51421"/>
                  <a:pt x="93623" y="46735"/>
                  <a:pt x="75259" y="40614"/>
                </a:cubicBezTo>
                <a:cubicBezTo>
                  <a:pt x="71106" y="39217"/>
                  <a:pt x="52742" y="33019"/>
                  <a:pt x="46087" y="29298"/>
                </a:cubicBezTo>
                <a:cubicBezTo>
                  <a:pt x="38810" y="30289"/>
                  <a:pt x="31533" y="30835"/>
                  <a:pt x="24485" y="33184"/>
                </a:cubicBezTo>
                <a:cubicBezTo>
                  <a:pt x="21640" y="34137"/>
                  <a:pt x="19303" y="35242"/>
                  <a:pt x="16344" y="35775"/>
                </a:cubicBezTo>
                <a:cubicBezTo>
                  <a:pt x="15887" y="35864"/>
                  <a:pt x="15087" y="35876"/>
                  <a:pt x="14236" y="35864"/>
                </a:cubicBezTo>
                <a:cubicBezTo>
                  <a:pt x="9334" y="36956"/>
                  <a:pt x="4077" y="34721"/>
                  <a:pt x="1575" y="30060"/>
                </a:cubicBezTo>
                <a:cubicBezTo>
                  <a:pt x="25" y="27177"/>
                  <a:pt x="0" y="24751"/>
                  <a:pt x="241" y="22910"/>
                </a:cubicBezTo>
                <a:cubicBezTo>
                  <a:pt x="571" y="20306"/>
                  <a:pt x="1651" y="18147"/>
                  <a:pt x="3366" y="16344"/>
                </a:cubicBezTo>
                <a:cubicBezTo>
                  <a:pt x="4394" y="15277"/>
                  <a:pt x="5690" y="14299"/>
                  <a:pt x="7366" y="13601"/>
                </a:cubicBezTo>
                <a:cubicBezTo>
                  <a:pt x="8064" y="13296"/>
                  <a:pt x="10389" y="13118"/>
                  <a:pt x="12230" y="1301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3" name="Freeform 3793"/>
          <p:cNvSpPr/>
          <p:nvPr/>
        </p:nvSpPr>
        <p:spPr>
          <a:xfrm rot="0" flipH="0" flipV="0">
            <a:off x="5069390" y="10243279"/>
            <a:ext cx="251992" cy="233768"/>
          </a:xfrm>
          <a:custGeom>
            <a:pathLst>
              <a:path w="251992" h="233768">
                <a:moveTo>
                  <a:pt x="22072" y="5702"/>
                </a:moveTo>
                <a:cubicBezTo>
                  <a:pt x="33336" y="6730"/>
                  <a:pt x="44284" y="7797"/>
                  <a:pt x="55244" y="10934"/>
                </a:cubicBezTo>
                <a:cubicBezTo>
                  <a:pt x="80847" y="18249"/>
                  <a:pt x="103860" y="34454"/>
                  <a:pt x="125792" y="49059"/>
                </a:cubicBezTo>
                <a:cubicBezTo>
                  <a:pt x="160044" y="71907"/>
                  <a:pt x="197992" y="116750"/>
                  <a:pt x="218109" y="153148"/>
                </a:cubicBezTo>
                <a:cubicBezTo>
                  <a:pt x="228650" y="172224"/>
                  <a:pt x="234352" y="196456"/>
                  <a:pt x="248017" y="213524"/>
                </a:cubicBezTo>
                <a:cubicBezTo>
                  <a:pt x="251992" y="218515"/>
                  <a:pt x="251192" y="225792"/>
                  <a:pt x="246201" y="229793"/>
                </a:cubicBezTo>
                <a:cubicBezTo>
                  <a:pt x="241235" y="233768"/>
                  <a:pt x="233946" y="232968"/>
                  <a:pt x="229958" y="227977"/>
                </a:cubicBezTo>
                <a:cubicBezTo>
                  <a:pt x="215505" y="209917"/>
                  <a:pt x="209016" y="184517"/>
                  <a:pt x="197865" y="164324"/>
                </a:cubicBezTo>
                <a:cubicBezTo>
                  <a:pt x="179323" y="130797"/>
                  <a:pt x="144538" y="89344"/>
                  <a:pt x="112965" y="68312"/>
                </a:cubicBezTo>
                <a:cubicBezTo>
                  <a:pt x="92988" y="54990"/>
                  <a:pt x="72224" y="39839"/>
                  <a:pt x="48894" y="33172"/>
                </a:cubicBezTo>
                <a:cubicBezTo>
                  <a:pt x="39001" y="30327"/>
                  <a:pt x="29120" y="29565"/>
                  <a:pt x="18948" y="28638"/>
                </a:cubicBezTo>
                <a:cubicBezTo>
                  <a:pt x="17932" y="28549"/>
                  <a:pt x="10503" y="26847"/>
                  <a:pt x="7087" y="24828"/>
                </a:cubicBezTo>
                <a:cubicBezTo>
                  <a:pt x="3607" y="22758"/>
                  <a:pt x="1854" y="19938"/>
                  <a:pt x="1105" y="17766"/>
                </a:cubicBezTo>
                <a:cubicBezTo>
                  <a:pt x="0" y="14591"/>
                  <a:pt x="127" y="11404"/>
                  <a:pt x="1752" y="8242"/>
                </a:cubicBezTo>
                <a:cubicBezTo>
                  <a:pt x="2680" y="6438"/>
                  <a:pt x="4343" y="4039"/>
                  <a:pt x="8102" y="2299"/>
                </a:cubicBezTo>
                <a:cubicBezTo>
                  <a:pt x="13081" y="0"/>
                  <a:pt x="18847" y="1550"/>
                  <a:pt x="22072" y="5702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4" name="Freeform 3794"/>
          <p:cNvSpPr/>
          <p:nvPr/>
        </p:nvSpPr>
        <p:spPr>
          <a:xfrm rot="0" flipH="0" flipV="0">
            <a:off x="5171116" y="10294365"/>
            <a:ext cx="126719" cy="172084"/>
          </a:xfrm>
          <a:custGeom>
            <a:pathLst>
              <a:path w="126719" h="172084">
                <a:moveTo>
                  <a:pt x="24599" y="15760"/>
                </a:moveTo>
                <a:cubicBezTo>
                  <a:pt x="24358" y="16814"/>
                  <a:pt x="23964" y="17855"/>
                  <a:pt x="23406" y="18833"/>
                </a:cubicBezTo>
                <a:cubicBezTo>
                  <a:pt x="24015" y="17779"/>
                  <a:pt x="24396" y="16750"/>
                  <a:pt x="24599" y="15760"/>
                </a:cubicBezTo>
                <a:moveTo>
                  <a:pt x="10756" y="25589"/>
                </a:moveTo>
                <a:cubicBezTo>
                  <a:pt x="8699" y="24459"/>
                  <a:pt x="5118" y="22376"/>
                  <a:pt x="4216" y="21221"/>
                </a:cubicBezTo>
                <a:cubicBezTo>
                  <a:pt x="1066" y="17195"/>
                  <a:pt x="0" y="12598"/>
                  <a:pt x="3581" y="6972"/>
                </a:cubicBezTo>
                <a:cubicBezTo>
                  <a:pt x="6997" y="1587"/>
                  <a:pt x="14160" y="0"/>
                  <a:pt x="19545" y="3416"/>
                </a:cubicBezTo>
                <a:cubicBezTo>
                  <a:pt x="20637" y="4115"/>
                  <a:pt x="21577" y="4965"/>
                  <a:pt x="22339" y="5943"/>
                </a:cubicBezTo>
                <a:cubicBezTo>
                  <a:pt x="24231" y="6985"/>
                  <a:pt x="26415" y="8306"/>
                  <a:pt x="27278" y="9334"/>
                </a:cubicBezTo>
                <a:cubicBezTo>
                  <a:pt x="30237" y="12814"/>
                  <a:pt x="35533" y="19049"/>
                  <a:pt x="38162" y="22478"/>
                </a:cubicBezTo>
                <a:cubicBezTo>
                  <a:pt x="55726" y="45592"/>
                  <a:pt x="78701" y="65759"/>
                  <a:pt x="92226" y="91693"/>
                </a:cubicBezTo>
                <a:cubicBezTo>
                  <a:pt x="99960" y="106514"/>
                  <a:pt x="109066" y="118922"/>
                  <a:pt x="117512" y="133222"/>
                </a:cubicBezTo>
                <a:cubicBezTo>
                  <a:pt x="120306" y="137933"/>
                  <a:pt x="121207" y="143064"/>
                  <a:pt x="123366" y="147941"/>
                </a:cubicBezTo>
                <a:cubicBezTo>
                  <a:pt x="125094" y="151815"/>
                  <a:pt x="124865" y="151421"/>
                  <a:pt x="125767" y="155079"/>
                </a:cubicBezTo>
                <a:cubicBezTo>
                  <a:pt x="125678" y="154697"/>
                  <a:pt x="125309" y="153681"/>
                  <a:pt x="125309" y="153681"/>
                </a:cubicBezTo>
                <a:cubicBezTo>
                  <a:pt x="125309" y="153681"/>
                  <a:pt x="126719" y="161035"/>
                  <a:pt x="126402" y="162356"/>
                </a:cubicBezTo>
                <a:cubicBezTo>
                  <a:pt x="125538" y="165810"/>
                  <a:pt x="123531" y="168134"/>
                  <a:pt x="120890" y="169658"/>
                </a:cubicBezTo>
                <a:cubicBezTo>
                  <a:pt x="118871" y="170814"/>
                  <a:pt x="115797" y="172084"/>
                  <a:pt x="111327" y="170585"/>
                </a:cubicBezTo>
                <a:cubicBezTo>
                  <a:pt x="108812" y="169747"/>
                  <a:pt x="106437" y="168134"/>
                  <a:pt x="104507" y="165835"/>
                </a:cubicBezTo>
                <a:cubicBezTo>
                  <a:pt x="102970" y="163994"/>
                  <a:pt x="100989" y="160057"/>
                  <a:pt x="100989" y="160057"/>
                </a:cubicBezTo>
                <a:cubicBezTo>
                  <a:pt x="100989" y="160057"/>
                  <a:pt x="101091" y="160247"/>
                  <a:pt x="101141" y="160336"/>
                </a:cubicBezTo>
                <a:cubicBezTo>
                  <a:pt x="99376" y="157364"/>
                  <a:pt x="99071" y="153936"/>
                  <a:pt x="100037" y="150875"/>
                </a:cubicBezTo>
                <a:cubicBezTo>
                  <a:pt x="99427" y="148855"/>
                  <a:pt x="98728" y="146874"/>
                  <a:pt x="97611" y="144982"/>
                </a:cubicBezTo>
                <a:cubicBezTo>
                  <a:pt x="88937" y="130326"/>
                  <a:pt x="79653" y="117575"/>
                  <a:pt x="71728" y="102399"/>
                </a:cubicBezTo>
                <a:cubicBezTo>
                  <a:pt x="58787" y="77596"/>
                  <a:pt x="36536" y="58558"/>
                  <a:pt x="19748" y="36486"/>
                </a:cubicBezTo>
                <a:cubicBezTo>
                  <a:pt x="17627" y="33679"/>
                  <a:pt x="13563" y="28891"/>
                  <a:pt x="10756" y="2558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5" name="Freeform 3795"/>
          <p:cNvSpPr/>
          <p:nvPr/>
        </p:nvSpPr>
        <p:spPr>
          <a:xfrm rot="0" flipH="0" flipV="0">
            <a:off x="5133266" y="10264228"/>
            <a:ext cx="146468" cy="161987"/>
          </a:xfrm>
          <a:custGeom>
            <a:pathLst>
              <a:path w="146468" h="161987">
                <a:moveTo>
                  <a:pt x="2857" y="13601"/>
                </a:moveTo>
                <a:cubicBezTo>
                  <a:pt x="2502" y="10833"/>
                  <a:pt x="3136" y="7925"/>
                  <a:pt x="4876" y="5461"/>
                </a:cubicBezTo>
                <a:cubicBezTo>
                  <a:pt x="3060" y="8052"/>
                  <a:pt x="2464" y="10769"/>
                  <a:pt x="2857" y="13601"/>
                </a:cubicBezTo>
                <a:moveTo>
                  <a:pt x="3377" y="15861"/>
                </a:moveTo>
                <a:cubicBezTo>
                  <a:pt x="3822" y="17233"/>
                  <a:pt x="4647" y="18896"/>
                  <a:pt x="6235" y="20395"/>
                </a:cubicBezTo>
                <a:cubicBezTo>
                  <a:pt x="4901" y="19112"/>
                  <a:pt x="3949" y="17550"/>
                  <a:pt x="3377" y="15861"/>
                </a:cubicBezTo>
                <a:moveTo>
                  <a:pt x="25056" y="7594"/>
                </a:moveTo>
                <a:lnTo>
                  <a:pt x="25767" y="7988"/>
                </a:lnTo>
                <a:cubicBezTo>
                  <a:pt x="35546" y="13563"/>
                  <a:pt x="42303" y="22186"/>
                  <a:pt x="50164" y="30022"/>
                </a:cubicBezTo>
                <a:cubicBezTo>
                  <a:pt x="63575" y="43445"/>
                  <a:pt x="72897" y="59905"/>
                  <a:pt x="84302" y="74891"/>
                </a:cubicBezTo>
                <a:cubicBezTo>
                  <a:pt x="101866" y="97941"/>
                  <a:pt x="122554" y="119963"/>
                  <a:pt x="142150" y="141337"/>
                </a:cubicBezTo>
                <a:cubicBezTo>
                  <a:pt x="146468" y="146036"/>
                  <a:pt x="146138" y="153351"/>
                  <a:pt x="141439" y="157669"/>
                </a:cubicBezTo>
                <a:cubicBezTo>
                  <a:pt x="136727" y="161987"/>
                  <a:pt x="129412" y="161657"/>
                  <a:pt x="125107" y="156958"/>
                </a:cubicBezTo>
                <a:cubicBezTo>
                  <a:pt x="105041" y="135063"/>
                  <a:pt x="83883" y="112495"/>
                  <a:pt x="65912" y="88899"/>
                </a:cubicBezTo>
                <a:cubicBezTo>
                  <a:pt x="55117" y="74738"/>
                  <a:pt x="46494" y="59054"/>
                  <a:pt x="33806" y="46379"/>
                </a:cubicBezTo>
                <a:cubicBezTo>
                  <a:pt x="27431" y="39991"/>
                  <a:pt x="22249" y="32600"/>
                  <a:pt x="14286" y="28066"/>
                </a:cubicBezTo>
                <a:cubicBezTo>
                  <a:pt x="11543" y="26491"/>
                  <a:pt x="7797" y="24764"/>
                  <a:pt x="5435" y="22465"/>
                </a:cubicBezTo>
                <a:cubicBezTo>
                  <a:pt x="0" y="17144"/>
                  <a:pt x="597" y="12674"/>
                  <a:pt x="889" y="10680"/>
                </a:cubicBezTo>
                <a:cubicBezTo>
                  <a:pt x="1600" y="5715"/>
                  <a:pt x="4685" y="2057"/>
                  <a:pt x="9905" y="698"/>
                </a:cubicBezTo>
                <a:cubicBezTo>
                  <a:pt x="12674" y="0"/>
                  <a:pt x="16674" y="559"/>
                  <a:pt x="18465" y="1270"/>
                </a:cubicBezTo>
                <a:cubicBezTo>
                  <a:pt x="21310" y="2413"/>
                  <a:pt x="22859" y="4191"/>
                  <a:pt x="23646" y="5270"/>
                </a:cubicBezTo>
                <a:cubicBezTo>
                  <a:pt x="24218" y="6045"/>
                  <a:pt x="24688" y="6820"/>
                  <a:pt x="25056" y="759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6" name="Freeform 3796"/>
          <p:cNvSpPr/>
          <p:nvPr/>
        </p:nvSpPr>
        <p:spPr>
          <a:xfrm rot="0" flipH="0" flipV="0">
            <a:off x="5250520" y="10387900"/>
            <a:ext cx="209803" cy="177786"/>
          </a:xfrm>
          <a:custGeom>
            <a:pathLst>
              <a:path w="209803" h="177786">
                <a:moveTo>
                  <a:pt x="12814" y="15963"/>
                </a:moveTo>
                <a:lnTo>
                  <a:pt x="13385" y="15849"/>
                </a:lnTo>
                <a:cubicBezTo>
                  <a:pt x="13194" y="15887"/>
                  <a:pt x="13004" y="15925"/>
                  <a:pt x="12814" y="15963"/>
                </a:cubicBezTo>
                <a:moveTo>
                  <a:pt x="12459" y="16039"/>
                </a:moveTo>
                <a:lnTo>
                  <a:pt x="12294" y="16089"/>
                </a:lnTo>
                <a:lnTo>
                  <a:pt x="12789" y="15963"/>
                </a:lnTo>
                <a:close/>
                <a:moveTo>
                  <a:pt x="11633" y="16267"/>
                </a:moveTo>
                <a:lnTo>
                  <a:pt x="11214" y="16432"/>
                </a:lnTo>
                <a:lnTo>
                  <a:pt x="11671" y="16267"/>
                </a:lnTo>
                <a:lnTo>
                  <a:pt x="12027" y="16178"/>
                </a:lnTo>
                <a:close/>
                <a:moveTo>
                  <a:pt x="10935" y="16547"/>
                </a:moveTo>
                <a:lnTo>
                  <a:pt x="10770" y="16623"/>
                </a:lnTo>
                <a:lnTo>
                  <a:pt x="11100" y="16483"/>
                </a:lnTo>
                <a:close/>
                <a:moveTo>
                  <a:pt x="133629" y="145058"/>
                </a:moveTo>
                <a:cubicBezTo>
                  <a:pt x="135470" y="144410"/>
                  <a:pt x="137629" y="143470"/>
                  <a:pt x="140207" y="142366"/>
                </a:cubicBezTo>
                <a:cubicBezTo>
                  <a:pt x="147472" y="139254"/>
                  <a:pt x="152361" y="130720"/>
                  <a:pt x="155904" y="121169"/>
                </a:cubicBezTo>
                <a:cubicBezTo>
                  <a:pt x="161861" y="105104"/>
                  <a:pt x="163499" y="85203"/>
                  <a:pt x="158025" y="74357"/>
                </a:cubicBezTo>
                <a:cubicBezTo>
                  <a:pt x="152018" y="62445"/>
                  <a:pt x="148729" y="48017"/>
                  <a:pt x="141579" y="36892"/>
                </a:cubicBezTo>
                <a:cubicBezTo>
                  <a:pt x="139725" y="34022"/>
                  <a:pt x="127647" y="21716"/>
                  <a:pt x="125958" y="19049"/>
                </a:cubicBezTo>
                <a:cubicBezTo>
                  <a:pt x="123913" y="15798"/>
                  <a:pt x="123926" y="13081"/>
                  <a:pt x="124002" y="11798"/>
                </a:cubicBezTo>
                <a:cubicBezTo>
                  <a:pt x="124307" y="6210"/>
                  <a:pt x="127266" y="2971"/>
                  <a:pt x="131940" y="1409"/>
                </a:cubicBezTo>
                <a:cubicBezTo>
                  <a:pt x="136143" y="0"/>
                  <a:pt x="141579" y="584"/>
                  <a:pt x="146799" y="4191"/>
                </a:cubicBezTo>
                <a:cubicBezTo>
                  <a:pt x="151383" y="7353"/>
                  <a:pt x="156400" y="13703"/>
                  <a:pt x="157911" y="15290"/>
                </a:cubicBezTo>
                <a:cubicBezTo>
                  <a:pt x="169290" y="27164"/>
                  <a:pt x="177685" y="41197"/>
                  <a:pt x="183870" y="56285"/>
                </a:cubicBezTo>
                <a:lnTo>
                  <a:pt x="184162" y="54685"/>
                </a:lnTo>
                <a:cubicBezTo>
                  <a:pt x="184302" y="53961"/>
                  <a:pt x="184441" y="53250"/>
                  <a:pt x="184581" y="52526"/>
                </a:cubicBezTo>
                <a:lnTo>
                  <a:pt x="184937" y="50875"/>
                </a:lnTo>
                <a:cubicBezTo>
                  <a:pt x="185038" y="48779"/>
                  <a:pt x="185102" y="47039"/>
                  <a:pt x="185216" y="45871"/>
                </a:cubicBezTo>
                <a:cubicBezTo>
                  <a:pt x="186207" y="34416"/>
                  <a:pt x="195528" y="34276"/>
                  <a:pt x="197319" y="34327"/>
                </a:cubicBezTo>
                <a:cubicBezTo>
                  <a:pt x="200088" y="34403"/>
                  <a:pt x="203352" y="35317"/>
                  <a:pt x="206044" y="38632"/>
                </a:cubicBezTo>
                <a:cubicBezTo>
                  <a:pt x="206996" y="39800"/>
                  <a:pt x="209803" y="45592"/>
                  <a:pt x="208444" y="51599"/>
                </a:cubicBezTo>
                <a:lnTo>
                  <a:pt x="207822" y="54367"/>
                </a:lnTo>
                <a:cubicBezTo>
                  <a:pt x="207301" y="63105"/>
                  <a:pt x="206298" y="76567"/>
                  <a:pt x="203059" y="84492"/>
                </a:cubicBezTo>
                <a:cubicBezTo>
                  <a:pt x="202094" y="86816"/>
                  <a:pt x="200977" y="88835"/>
                  <a:pt x="199732" y="90550"/>
                </a:cubicBezTo>
                <a:cubicBezTo>
                  <a:pt x="199084" y="92772"/>
                  <a:pt x="198437" y="94995"/>
                  <a:pt x="197802" y="97204"/>
                </a:cubicBezTo>
                <a:cubicBezTo>
                  <a:pt x="196049" y="103351"/>
                  <a:pt x="189648" y="106907"/>
                  <a:pt x="183501" y="105155"/>
                </a:cubicBezTo>
                <a:lnTo>
                  <a:pt x="183336" y="105104"/>
                </a:lnTo>
                <a:cubicBezTo>
                  <a:pt x="182346" y="113283"/>
                  <a:pt x="180415" y="121563"/>
                  <a:pt x="177596" y="129208"/>
                </a:cubicBezTo>
                <a:cubicBezTo>
                  <a:pt x="171614" y="145337"/>
                  <a:pt x="161581" y="158368"/>
                  <a:pt x="149313" y="163625"/>
                </a:cubicBezTo>
                <a:cubicBezTo>
                  <a:pt x="144360" y="165746"/>
                  <a:pt x="140068" y="167156"/>
                  <a:pt x="136296" y="167994"/>
                </a:cubicBezTo>
                <a:cubicBezTo>
                  <a:pt x="135737" y="169036"/>
                  <a:pt x="135127" y="169810"/>
                  <a:pt x="134594" y="170344"/>
                </a:cubicBezTo>
                <a:cubicBezTo>
                  <a:pt x="133133" y="171804"/>
                  <a:pt x="124967" y="177786"/>
                  <a:pt x="117677" y="169798"/>
                </a:cubicBezTo>
                <a:cubicBezTo>
                  <a:pt x="117081" y="169150"/>
                  <a:pt x="115696" y="167156"/>
                  <a:pt x="114261" y="164997"/>
                </a:cubicBezTo>
                <a:cubicBezTo>
                  <a:pt x="111531" y="163194"/>
                  <a:pt x="109079" y="160755"/>
                  <a:pt x="106755" y="157682"/>
                </a:cubicBezTo>
                <a:cubicBezTo>
                  <a:pt x="103250" y="153021"/>
                  <a:pt x="100012" y="146252"/>
                  <a:pt x="95300" y="137819"/>
                </a:cubicBezTo>
                <a:cubicBezTo>
                  <a:pt x="93878" y="136422"/>
                  <a:pt x="92709" y="135254"/>
                  <a:pt x="92036" y="134504"/>
                </a:cubicBezTo>
                <a:cubicBezTo>
                  <a:pt x="78879" y="119798"/>
                  <a:pt x="65112" y="106018"/>
                  <a:pt x="50761" y="92378"/>
                </a:cubicBezTo>
                <a:cubicBezTo>
                  <a:pt x="43624" y="85571"/>
                  <a:pt x="35318" y="79818"/>
                  <a:pt x="28930" y="72236"/>
                </a:cubicBezTo>
                <a:cubicBezTo>
                  <a:pt x="22021" y="64032"/>
                  <a:pt x="15976" y="54596"/>
                  <a:pt x="10427" y="45452"/>
                </a:cubicBezTo>
                <a:cubicBezTo>
                  <a:pt x="7823" y="41185"/>
                  <a:pt x="3899" y="36435"/>
                  <a:pt x="1664" y="31952"/>
                </a:cubicBezTo>
                <a:cubicBezTo>
                  <a:pt x="0" y="28637"/>
                  <a:pt x="38" y="25411"/>
                  <a:pt x="1346" y="22313"/>
                </a:cubicBezTo>
                <a:cubicBezTo>
                  <a:pt x="2108" y="20471"/>
                  <a:pt x="3556" y="18058"/>
                  <a:pt x="6909" y="16394"/>
                </a:cubicBezTo>
                <a:cubicBezTo>
                  <a:pt x="7214" y="16255"/>
                  <a:pt x="9030" y="15151"/>
                  <a:pt x="12370" y="15227"/>
                </a:cubicBezTo>
                <a:cubicBezTo>
                  <a:pt x="13347" y="15240"/>
                  <a:pt x="18338" y="15875"/>
                  <a:pt x="19290" y="16229"/>
                </a:cubicBezTo>
                <a:cubicBezTo>
                  <a:pt x="27190" y="19010"/>
                  <a:pt x="27317" y="25678"/>
                  <a:pt x="27012" y="28434"/>
                </a:cubicBezTo>
                <a:lnTo>
                  <a:pt x="26974" y="28751"/>
                </a:lnTo>
                <a:cubicBezTo>
                  <a:pt x="28130" y="30364"/>
                  <a:pt x="29260" y="31939"/>
                  <a:pt x="30174" y="33450"/>
                </a:cubicBezTo>
                <a:cubicBezTo>
                  <a:pt x="32486" y="37235"/>
                  <a:pt x="34861" y="41083"/>
                  <a:pt x="37375" y="44830"/>
                </a:cubicBezTo>
                <a:cubicBezTo>
                  <a:pt x="37871" y="44296"/>
                  <a:pt x="38379" y="43839"/>
                  <a:pt x="38861" y="43458"/>
                </a:cubicBezTo>
                <a:cubicBezTo>
                  <a:pt x="41223" y="41578"/>
                  <a:pt x="44221" y="40448"/>
                  <a:pt x="48005" y="41083"/>
                </a:cubicBezTo>
                <a:cubicBezTo>
                  <a:pt x="49313" y="41286"/>
                  <a:pt x="51472" y="41832"/>
                  <a:pt x="53733" y="43750"/>
                </a:cubicBezTo>
                <a:lnTo>
                  <a:pt x="54025" y="44042"/>
                </a:lnTo>
                <a:cubicBezTo>
                  <a:pt x="56197" y="45338"/>
                  <a:pt x="62242" y="48944"/>
                  <a:pt x="62407" y="49084"/>
                </a:cubicBezTo>
                <a:cubicBezTo>
                  <a:pt x="67119" y="53212"/>
                  <a:pt x="70446" y="58406"/>
                  <a:pt x="75298" y="62445"/>
                </a:cubicBezTo>
                <a:cubicBezTo>
                  <a:pt x="86207" y="71538"/>
                  <a:pt x="91147" y="80796"/>
                  <a:pt x="98640" y="92670"/>
                </a:cubicBezTo>
                <a:cubicBezTo>
                  <a:pt x="105752" y="103935"/>
                  <a:pt x="115201" y="113600"/>
                  <a:pt x="123075" y="124306"/>
                </a:cubicBezTo>
                <a:cubicBezTo>
                  <a:pt x="124827" y="126707"/>
                  <a:pt x="129895" y="136384"/>
                  <a:pt x="133629" y="145058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7" name="Freeform 3797"/>
          <p:cNvSpPr/>
          <p:nvPr/>
        </p:nvSpPr>
        <p:spPr>
          <a:xfrm rot="0" flipH="0" flipV="0">
            <a:off x="3374654" y="10435793"/>
            <a:ext cx="667689" cy="197802"/>
          </a:xfrm>
          <a:custGeom>
            <a:pathLst>
              <a:path w="667689" h="197802">
                <a:moveTo>
                  <a:pt x="158267" y="24574"/>
                </a:moveTo>
                <a:cubicBezTo>
                  <a:pt x="155169" y="25894"/>
                  <a:pt x="150140" y="28193"/>
                  <a:pt x="146190" y="30619"/>
                </a:cubicBezTo>
                <a:cubicBezTo>
                  <a:pt x="123000" y="44767"/>
                  <a:pt x="90932" y="71322"/>
                  <a:pt x="80378" y="77405"/>
                </a:cubicBezTo>
                <a:cubicBezTo>
                  <a:pt x="74854" y="80593"/>
                  <a:pt x="67780" y="78701"/>
                  <a:pt x="64592" y="73176"/>
                </a:cubicBezTo>
                <a:cubicBezTo>
                  <a:pt x="61392" y="67652"/>
                  <a:pt x="63284" y="60578"/>
                  <a:pt x="68821" y="57378"/>
                </a:cubicBezTo>
                <a:cubicBezTo>
                  <a:pt x="79286" y="51320"/>
                  <a:pt x="111112" y="24929"/>
                  <a:pt x="134150" y="10871"/>
                </a:cubicBezTo>
                <a:cubicBezTo>
                  <a:pt x="142316" y="5880"/>
                  <a:pt x="149631" y="2375"/>
                  <a:pt x="154978" y="1041"/>
                </a:cubicBezTo>
                <a:cubicBezTo>
                  <a:pt x="159143" y="0"/>
                  <a:pt x="162699" y="76"/>
                  <a:pt x="165442" y="775"/>
                </a:cubicBezTo>
                <a:cubicBezTo>
                  <a:pt x="174903" y="3150"/>
                  <a:pt x="179996" y="10693"/>
                  <a:pt x="181368" y="22555"/>
                </a:cubicBezTo>
                <a:cubicBezTo>
                  <a:pt x="182028" y="28231"/>
                  <a:pt x="181863" y="35267"/>
                  <a:pt x="182739" y="42226"/>
                </a:cubicBezTo>
                <a:cubicBezTo>
                  <a:pt x="183565" y="48843"/>
                  <a:pt x="185267" y="55727"/>
                  <a:pt x="193001" y="59041"/>
                </a:cubicBezTo>
                <a:cubicBezTo>
                  <a:pt x="210806" y="66674"/>
                  <a:pt x="235267" y="63969"/>
                  <a:pt x="254050" y="65747"/>
                </a:cubicBezTo>
                <a:cubicBezTo>
                  <a:pt x="271728" y="67436"/>
                  <a:pt x="287743" y="75920"/>
                  <a:pt x="305129" y="77913"/>
                </a:cubicBezTo>
                <a:cubicBezTo>
                  <a:pt x="341388" y="82105"/>
                  <a:pt x="377456" y="85381"/>
                  <a:pt x="413854" y="87743"/>
                </a:cubicBezTo>
                <a:cubicBezTo>
                  <a:pt x="469010" y="91299"/>
                  <a:pt x="522757" y="86956"/>
                  <a:pt x="577798" y="86956"/>
                </a:cubicBezTo>
                <a:cubicBezTo>
                  <a:pt x="594867" y="86956"/>
                  <a:pt x="612431" y="88861"/>
                  <a:pt x="629411" y="87743"/>
                </a:cubicBezTo>
                <a:cubicBezTo>
                  <a:pt x="637514" y="87197"/>
                  <a:pt x="645540" y="86956"/>
                  <a:pt x="653706" y="86956"/>
                </a:cubicBezTo>
                <a:lnTo>
                  <a:pt x="655218" y="86956"/>
                </a:lnTo>
                <a:cubicBezTo>
                  <a:pt x="659904" y="86956"/>
                  <a:pt x="664108" y="89775"/>
                  <a:pt x="665911" y="94093"/>
                </a:cubicBezTo>
                <a:cubicBezTo>
                  <a:pt x="667689" y="98399"/>
                  <a:pt x="666698" y="103377"/>
                  <a:pt x="663396" y="106692"/>
                </a:cubicBezTo>
                <a:cubicBezTo>
                  <a:pt x="660894" y="109194"/>
                  <a:pt x="659688" y="112775"/>
                  <a:pt x="658596" y="116687"/>
                </a:cubicBezTo>
                <a:cubicBezTo>
                  <a:pt x="656983" y="122465"/>
                  <a:pt x="655941" y="128917"/>
                  <a:pt x="654494" y="135343"/>
                </a:cubicBezTo>
                <a:cubicBezTo>
                  <a:pt x="650785" y="151878"/>
                  <a:pt x="644359" y="167715"/>
                  <a:pt x="626998" y="176402"/>
                </a:cubicBezTo>
                <a:cubicBezTo>
                  <a:pt x="601154" y="189331"/>
                  <a:pt x="548042" y="191794"/>
                  <a:pt x="520089" y="193547"/>
                </a:cubicBezTo>
                <a:cubicBezTo>
                  <a:pt x="451916" y="197802"/>
                  <a:pt x="383336" y="195896"/>
                  <a:pt x="317613" y="174002"/>
                </a:cubicBezTo>
                <a:cubicBezTo>
                  <a:pt x="276326" y="160235"/>
                  <a:pt x="236181" y="135699"/>
                  <a:pt x="191858" y="131266"/>
                </a:cubicBezTo>
                <a:cubicBezTo>
                  <a:pt x="141110" y="126199"/>
                  <a:pt x="62205" y="143611"/>
                  <a:pt x="17932" y="163600"/>
                </a:cubicBezTo>
                <a:cubicBezTo>
                  <a:pt x="12116" y="166229"/>
                  <a:pt x="5258" y="163638"/>
                  <a:pt x="2629" y="157822"/>
                </a:cubicBezTo>
                <a:cubicBezTo>
                  <a:pt x="0" y="152005"/>
                  <a:pt x="2591" y="145147"/>
                  <a:pt x="8407" y="142531"/>
                </a:cubicBezTo>
                <a:cubicBezTo>
                  <a:pt x="55677" y="121182"/>
                  <a:pt x="139979" y="102844"/>
                  <a:pt x="194144" y="108267"/>
                </a:cubicBezTo>
                <a:cubicBezTo>
                  <a:pt x="240181" y="112864"/>
                  <a:pt x="282053" y="137769"/>
                  <a:pt x="324929" y="152056"/>
                </a:cubicBezTo>
                <a:cubicBezTo>
                  <a:pt x="387794" y="173011"/>
                  <a:pt x="453427" y="174548"/>
                  <a:pt x="518642" y="170458"/>
                </a:cubicBezTo>
                <a:cubicBezTo>
                  <a:pt x="544245" y="168858"/>
                  <a:pt x="593000" y="167550"/>
                  <a:pt x="616660" y="155726"/>
                </a:cubicBezTo>
                <a:cubicBezTo>
                  <a:pt x="623658" y="152221"/>
                  <a:pt x="627036" y="146316"/>
                  <a:pt x="629284" y="139928"/>
                </a:cubicBezTo>
                <a:cubicBezTo>
                  <a:pt x="631240" y="134340"/>
                  <a:pt x="632370" y="128345"/>
                  <a:pt x="633539" y="122592"/>
                </a:cubicBezTo>
                <a:cubicBezTo>
                  <a:pt x="634390" y="118401"/>
                  <a:pt x="635317" y="114324"/>
                  <a:pt x="636434" y="110489"/>
                </a:cubicBezTo>
                <a:cubicBezTo>
                  <a:pt x="634618" y="110578"/>
                  <a:pt x="632777" y="110680"/>
                  <a:pt x="630948" y="110806"/>
                </a:cubicBezTo>
                <a:cubicBezTo>
                  <a:pt x="613460" y="111975"/>
                  <a:pt x="595375" y="110070"/>
                  <a:pt x="577798" y="110070"/>
                </a:cubicBezTo>
                <a:cubicBezTo>
                  <a:pt x="522248" y="110070"/>
                  <a:pt x="468019" y="114401"/>
                  <a:pt x="412368" y="110806"/>
                </a:cubicBezTo>
                <a:cubicBezTo>
                  <a:pt x="375576" y="108444"/>
                  <a:pt x="339114" y="105117"/>
                  <a:pt x="302488" y="100888"/>
                </a:cubicBezTo>
                <a:cubicBezTo>
                  <a:pt x="285254" y="98907"/>
                  <a:pt x="269379" y="90448"/>
                  <a:pt x="251865" y="88772"/>
                </a:cubicBezTo>
                <a:cubicBezTo>
                  <a:pt x="230923" y="86778"/>
                  <a:pt x="203745" y="88810"/>
                  <a:pt x="183895" y="80301"/>
                </a:cubicBezTo>
                <a:cubicBezTo>
                  <a:pt x="164528" y="71995"/>
                  <a:pt x="160210" y="54825"/>
                  <a:pt x="159181" y="38404"/>
                </a:cubicBezTo>
                <a:cubicBezTo>
                  <a:pt x="158927" y="34187"/>
                  <a:pt x="158851" y="30098"/>
                  <a:pt x="158533" y="26466"/>
                </a:cubicBezTo>
                <a:cubicBezTo>
                  <a:pt x="158482" y="25894"/>
                  <a:pt x="158381" y="25221"/>
                  <a:pt x="158267" y="2457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8" name="Freeform 3798"/>
          <p:cNvSpPr/>
          <p:nvPr/>
        </p:nvSpPr>
        <p:spPr>
          <a:xfrm rot="0" flipH="0" flipV="0">
            <a:off x="3525955" y="10452889"/>
            <a:ext cx="484974" cy="157009"/>
          </a:xfrm>
          <a:custGeom>
            <a:pathLst>
              <a:path w="484974" h="157009">
                <a:moveTo>
                  <a:pt x="262318" y="76707"/>
                </a:moveTo>
                <a:cubicBezTo>
                  <a:pt x="260159" y="76149"/>
                  <a:pt x="257988" y="75717"/>
                  <a:pt x="255778" y="75425"/>
                </a:cubicBezTo>
                <a:cubicBezTo>
                  <a:pt x="252438" y="74993"/>
                  <a:pt x="249022" y="75018"/>
                  <a:pt x="245593" y="75222"/>
                </a:cubicBezTo>
                <a:cubicBezTo>
                  <a:pt x="251206" y="75679"/>
                  <a:pt x="256769" y="76149"/>
                  <a:pt x="262318" y="76707"/>
                </a:cubicBezTo>
                <a:moveTo>
                  <a:pt x="465975" y="94537"/>
                </a:moveTo>
                <a:cubicBezTo>
                  <a:pt x="467295" y="95655"/>
                  <a:pt x="469429" y="96773"/>
                  <a:pt x="472807" y="96773"/>
                </a:cubicBezTo>
                <a:cubicBezTo>
                  <a:pt x="470242" y="96773"/>
                  <a:pt x="467892" y="95947"/>
                  <a:pt x="465975" y="94537"/>
                </a:cubicBezTo>
                <a:moveTo>
                  <a:pt x="316026" y="111060"/>
                </a:moveTo>
                <a:cubicBezTo>
                  <a:pt x="315937" y="111327"/>
                  <a:pt x="315835" y="111568"/>
                  <a:pt x="315721" y="111835"/>
                </a:cubicBezTo>
                <a:cubicBezTo>
                  <a:pt x="315378" y="112635"/>
                  <a:pt x="314934" y="113473"/>
                  <a:pt x="314337" y="114248"/>
                </a:cubicBezTo>
                <a:cubicBezTo>
                  <a:pt x="317105" y="114553"/>
                  <a:pt x="321207" y="114972"/>
                  <a:pt x="325665" y="115149"/>
                </a:cubicBezTo>
                <a:cubicBezTo>
                  <a:pt x="322109" y="113549"/>
                  <a:pt x="319175" y="112254"/>
                  <a:pt x="318375" y="111936"/>
                </a:cubicBezTo>
                <a:close/>
                <a:moveTo>
                  <a:pt x="5105" y="21869"/>
                </a:moveTo>
                <a:cubicBezTo>
                  <a:pt x="1562" y="18897"/>
                  <a:pt x="0" y="13931"/>
                  <a:pt x="1587" y="9283"/>
                </a:cubicBezTo>
                <a:cubicBezTo>
                  <a:pt x="3632" y="3238"/>
                  <a:pt x="10185" y="0"/>
                  <a:pt x="16243" y="2044"/>
                </a:cubicBezTo>
                <a:cubicBezTo>
                  <a:pt x="21133" y="3708"/>
                  <a:pt x="24359" y="7035"/>
                  <a:pt x="26289" y="11684"/>
                </a:cubicBezTo>
                <a:cubicBezTo>
                  <a:pt x="27216" y="13893"/>
                  <a:pt x="27788" y="16548"/>
                  <a:pt x="28169" y="19316"/>
                </a:cubicBezTo>
                <a:cubicBezTo>
                  <a:pt x="28372" y="20878"/>
                  <a:pt x="28296" y="22542"/>
                  <a:pt x="28829" y="23799"/>
                </a:cubicBezTo>
                <a:cubicBezTo>
                  <a:pt x="35763" y="40284"/>
                  <a:pt x="44831" y="48806"/>
                  <a:pt x="58369" y="60540"/>
                </a:cubicBezTo>
                <a:cubicBezTo>
                  <a:pt x="62116" y="63779"/>
                  <a:pt x="65913" y="66789"/>
                  <a:pt x="69748" y="69595"/>
                </a:cubicBezTo>
                <a:cubicBezTo>
                  <a:pt x="73177" y="68986"/>
                  <a:pt x="76035" y="68503"/>
                  <a:pt x="76695" y="68427"/>
                </a:cubicBezTo>
                <a:cubicBezTo>
                  <a:pt x="92265" y="66484"/>
                  <a:pt x="108661" y="67576"/>
                  <a:pt x="124435" y="67576"/>
                </a:cubicBezTo>
                <a:cubicBezTo>
                  <a:pt x="138951" y="67576"/>
                  <a:pt x="152883" y="69519"/>
                  <a:pt x="166561" y="72364"/>
                </a:cubicBezTo>
                <a:cubicBezTo>
                  <a:pt x="166408" y="68605"/>
                  <a:pt x="167919" y="65595"/>
                  <a:pt x="170142" y="63373"/>
                </a:cubicBezTo>
                <a:cubicBezTo>
                  <a:pt x="176505" y="57010"/>
                  <a:pt x="185623" y="53733"/>
                  <a:pt x="195796" y="52679"/>
                </a:cubicBezTo>
                <a:cubicBezTo>
                  <a:pt x="207213" y="51511"/>
                  <a:pt x="220104" y="53162"/>
                  <a:pt x="229172" y="53162"/>
                </a:cubicBezTo>
                <a:cubicBezTo>
                  <a:pt x="238862" y="53162"/>
                  <a:pt x="249072" y="51244"/>
                  <a:pt x="258724" y="52501"/>
                </a:cubicBezTo>
                <a:cubicBezTo>
                  <a:pt x="267766" y="53670"/>
                  <a:pt x="276376" y="56768"/>
                  <a:pt x="285089" y="59842"/>
                </a:cubicBezTo>
                <a:cubicBezTo>
                  <a:pt x="292035" y="62306"/>
                  <a:pt x="299059" y="64795"/>
                  <a:pt x="306641" y="65328"/>
                </a:cubicBezTo>
                <a:cubicBezTo>
                  <a:pt x="329437" y="66954"/>
                  <a:pt x="352361" y="66395"/>
                  <a:pt x="375132" y="68389"/>
                </a:cubicBezTo>
                <a:cubicBezTo>
                  <a:pt x="395591" y="70154"/>
                  <a:pt x="415543" y="75082"/>
                  <a:pt x="436104" y="75933"/>
                </a:cubicBezTo>
                <a:cubicBezTo>
                  <a:pt x="446277" y="76365"/>
                  <a:pt x="457745" y="77253"/>
                  <a:pt x="467727" y="74752"/>
                </a:cubicBezTo>
                <a:lnTo>
                  <a:pt x="468032" y="74688"/>
                </a:lnTo>
                <a:cubicBezTo>
                  <a:pt x="469480" y="74015"/>
                  <a:pt x="471106" y="73647"/>
                  <a:pt x="472807" y="73647"/>
                </a:cubicBezTo>
                <a:cubicBezTo>
                  <a:pt x="479462" y="73647"/>
                  <a:pt x="481723" y="77392"/>
                  <a:pt x="482281" y="78091"/>
                </a:cubicBezTo>
                <a:cubicBezTo>
                  <a:pt x="484301" y="80656"/>
                  <a:pt x="484974" y="83412"/>
                  <a:pt x="484733" y="86244"/>
                </a:cubicBezTo>
                <a:cubicBezTo>
                  <a:pt x="484529" y="88543"/>
                  <a:pt x="483755" y="92175"/>
                  <a:pt x="479551" y="94944"/>
                </a:cubicBezTo>
                <a:cubicBezTo>
                  <a:pt x="479068" y="95261"/>
                  <a:pt x="475970" y="96531"/>
                  <a:pt x="473328" y="97179"/>
                </a:cubicBezTo>
                <a:cubicBezTo>
                  <a:pt x="461276" y="100202"/>
                  <a:pt x="447433" y="99554"/>
                  <a:pt x="435126" y="99046"/>
                </a:cubicBezTo>
                <a:cubicBezTo>
                  <a:pt x="414248" y="98157"/>
                  <a:pt x="393928" y="93229"/>
                  <a:pt x="373138" y="91413"/>
                </a:cubicBezTo>
                <a:cubicBezTo>
                  <a:pt x="356767" y="89991"/>
                  <a:pt x="340346" y="89889"/>
                  <a:pt x="323951" y="89330"/>
                </a:cubicBezTo>
                <a:lnTo>
                  <a:pt x="326668" y="90359"/>
                </a:lnTo>
                <a:cubicBezTo>
                  <a:pt x="329754" y="91540"/>
                  <a:pt x="349427" y="98436"/>
                  <a:pt x="357263" y="105015"/>
                </a:cubicBezTo>
                <a:cubicBezTo>
                  <a:pt x="362266" y="109244"/>
                  <a:pt x="364172" y="114159"/>
                  <a:pt x="364172" y="118172"/>
                </a:cubicBezTo>
                <a:cubicBezTo>
                  <a:pt x="364172" y="126833"/>
                  <a:pt x="358469" y="133691"/>
                  <a:pt x="347674" y="136574"/>
                </a:cubicBezTo>
                <a:cubicBezTo>
                  <a:pt x="335381" y="139851"/>
                  <a:pt x="314133" y="137489"/>
                  <a:pt x="309104" y="136930"/>
                </a:cubicBezTo>
                <a:cubicBezTo>
                  <a:pt x="300341" y="135952"/>
                  <a:pt x="291553" y="135177"/>
                  <a:pt x="282752" y="134479"/>
                </a:cubicBezTo>
                <a:cubicBezTo>
                  <a:pt x="285114" y="137514"/>
                  <a:pt x="285508" y="140511"/>
                  <a:pt x="285508" y="142124"/>
                </a:cubicBezTo>
                <a:cubicBezTo>
                  <a:pt x="285508" y="147750"/>
                  <a:pt x="282688" y="152729"/>
                  <a:pt x="275894" y="155281"/>
                </a:cubicBezTo>
                <a:cubicBezTo>
                  <a:pt x="273328" y="156259"/>
                  <a:pt x="269633" y="156856"/>
                  <a:pt x="265645" y="156907"/>
                </a:cubicBezTo>
                <a:cubicBezTo>
                  <a:pt x="259296" y="157009"/>
                  <a:pt x="251993" y="155954"/>
                  <a:pt x="251536" y="155916"/>
                </a:cubicBezTo>
                <a:cubicBezTo>
                  <a:pt x="224523" y="153211"/>
                  <a:pt x="197777" y="148512"/>
                  <a:pt x="172149" y="139368"/>
                </a:cubicBezTo>
                <a:cubicBezTo>
                  <a:pt x="137795" y="127100"/>
                  <a:pt x="105562" y="117867"/>
                  <a:pt x="75717" y="100875"/>
                </a:cubicBezTo>
                <a:cubicBezTo>
                  <a:pt x="72365" y="100379"/>
                  <a:pt x="69075" y="99795"/>
                  <a:pt x="66142" y="99097"/>
                </a:cubicBezTo>
                <a:cubicBezTo>
                  <a:pt x="59220" y="97420"/>
                  <a:pt x="53823" y="94702"/>
                  <a:pt x="50978" y="91870"/>
                </a:cubicBezTo>
                <a:cubicBezTo>
                  <a:pt x="48171" y="89064"/>
                  <a:pt x="47358" y="85889"/>
                  <a:pt x="47625" y="82701"/>
                </a:cubicBezTo>
                <a:cubicBezTo>
                  <a:pt x="47638" y="82447"/>
                  <a:pt x="47676" y="82142"/>
                  <a:pt x="47727" y="81774"/>
                </a:cubicBezTo>
                <a:cubicBezTo>
                  <a:pt x="46215" y="80555"/>
                  <a:pt x="44717" y="79297"/>
                  <a:pt x="43231" y="78015"/>
                </a:cubicBezTo>
                <a:cubicBezTo>
                  <a:pt x="26670" y="63665"/>
                  <a:pt x="15989" y="52920"/>
                  <a:pt x="7518" y="32778"/>
                </a:cubicBezTo>
                <a:cubicBezTo>
                  <a:pt x="6414" y="30124"/>
                  <a:pt x="5486" y="24434"/>
                  <a:pt x="5105" y="218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9" name="Freeform 3799"/>
          <p:cNvSpPr/>
          <p:nvPr/>
        </p:nvSpPr>
        <p:spPr>
          <a:xfrm rot="0" flipH="0" flipV="0">
            <a:off x="3780280" y="10531085"/>
            <a:ext cx="262051" cy="83527"/>
          </a:xfrm>
          <a:custGeom>
            <a:pathLst>
              <a:path w="262051" h="83527">
                <a:moveTo>
                  <a:pt x="147904" y="3200"/>
                </a:moveTo>
                <a:lnTo>
                  <a:pt x="148399" y="3010"/>
                </a:lnTo>
                <a:cubicBezTo>
                  <a:pt x="148221" y="3074"/>
                  <a:pt x="148069" y="3137"/>
                  <a:pt x="147904" y="3200"/>
                </a:cubicBezTo>
                <a:moveTo>
                  <a:pt x="77559" y="38086"/>
                </a:moveTo>
                <a:cubicBezTo>
                  <a:pt x="68263" y="39890"/>
                  <a:pt x="58458" y="42036"/>
                  <a:pt x="49403" y="44652"/>
                </a:cubicBezTo>
                <a:cubicBezTo>
                  <a:pt x="55360" y="44360"/>
                  <a:pt x="65088" y="43713"/>
                  <a:pt x="76061" y="43154"/>
                </a:cubicBezTo>
                <a:cubicBezTo>
                  <a:pt x="76175" y="41706"/>
                  <a:pt x="76531" y="39864"/>
                  <a:pt x="77559" y="38086"/>
                </a:cubicBezTo>
                <a:moveTo>
                  <a:pt x="164426" y="12750"/>
                </a:moveTo>
                <a:cubicBezTo>
                  <a:pt x="174243" y="10159"/>
                  <a:pt x="184098" y="7708"/>
                  <a:pt x="194043" y="5574"/>
                </a:cubicBezTo>
                <a:cubicBezTo>
                  <a:pt x="201650" y="3949"/>
                  <a:pt x="215366" y="1537"/>
                  <a:pt x="224459" y="572"/>
                </a:cubicBezTo>
                <a:cubicBezTo>
                  <a:pt x="229933" y="0"/>
                  <a:pt x="234225" y="114"/>
                  <a:pt x="236143" y="534"/>
                </a:cubicBezTo>
                <a:cubicBezTo>
                  <a:pt x="240296" y="1435"/>
                  <a:pt x="242760" y="3428"/>
                  <a:pt x="244182" y="5651"/>
                </a:cubicBezTo>
                <a:cubicBezTo>
                  <a:pt x="246227" y="5155"/>
                  <a:pt x="247916" y="4939"/>
                  <a:pt x="249072" y="4990"/>
                </a:cubicBezTo>
                <a:cubicBezTo>
                  <a:pt x="253110" y="5155"/>
                  <a:pt x="255892" y="6819"/>
                  <a:pt x="257771" y="8711"/>
                </a:cubicBezTo>
                <a:cubicBezTo>
                  <a:pt x="260235" y="11162"/>
                  <a:pt x="261378" y="13918"/>
                  <a:pt x="261696" y="16738"/>
                </a:cubicBezTo>
                <a:cubicBezTo>
                  <a:pt x="262051" y="19862"/>
                  <a:pt x="261416" y="23494"/>
                  <a:pt x="258673" y="27126"/>
                </a:cubicBezTo>
                <a:cubicBezTo>
                  <a:pt x="257009" y="29323"/>
                  <a:pt x="253872" y="32028"/>
                  <a:pt x="249440" y="34645"/>
                </a:cubicBezTo>
                <a:cubicBezTo>
                  <a:pt x="250354" y="38429"/>
                  <a:pt x="249338" y="42595"/>
                  <a:pt x="246392" y="45554"/>
                </a:cubicBezTo>
                <a:cubicBezTo>
                  <a:pt x="243877" y="48069"/>
                  <a:pt x="240474" y="49186"/>
                  <a:pt x="237185" y="48894"/>
                </a:cubicBezTo>
                <a:cubicBezTo>
                  <a:pt x="238302" y="50494"/>
                  <a:pt x="238899" y="52082"/>
                  <a:pt x="239178" y="53441"/>
                </a:cubicBezTo>
                <a:cubicBezTo>
                  <a:pt x="239839" y="56463"/>
                  <a:pt x="239356" y="59283"/>
                  <a:pt x="237896" y="61835"/>
                </a:cubicBezTo>
                <a:cubicBezTo>
                  <a:pt x="236918" y="63563"/>
                  <a:pt x="235406" y="65379"/>
                  <a:pt x="232765" y="66687"/>
                </a:cubicBezTo>
                <a:cubicBezTo>
                  <a:pt x="225145" y="70497"/>
                  <a:pt x="211200" y="73824"/>
                  <a:pt x="194538" y="76263"/>
                </a:cubicBezTo>
                <a:cubicBezTo>
                  <a:pt x="158584" y="81533"/>
                  <a:pt x="109170" y="83527"/>
                  <a:pt x="89954" y="83095"/>
                </a:cubicBezTo>
                <a:cubicBezTo>
                  <a:pt x="74841" y="82740"/>
                  <a:pt x="59284" y="83082"/>
                  <a:pt x="44349" y="80669"/>
                </a:cubicBezTo>
                <a:lnTo>
                  <a:pt x="41948" y="80263"/>
                </a:lnTo>
                <a:cubicBezTo>
                  <a:pt x="40628" y="80200"/>
                  <a:pt x="39370" y="80123"/>
                  <a:pt x="38176" y="80022"/>
                </a:cubicBezTo>
                <a:cubicBezTo>
                  <a:pt x="33135" y="79628"/>
                  <a:pt x="29172" y="78904"/>
                  <a:pt x="26734" y="78079"/>
                </a:cubicBezTo>
                <a:cubicBezTo>
                  <a:pt x="23787" y="77063"/>
                  <a:pt x="21806" y="75640"/>
                  <a:pt x="20562" y="74383"/>
                </a:cubicBezTo>
                <a:cubicBezTo>
                  <a:pt x="17120" y="70954"/>
                  <a:pt x="16828" y="67322"/>
                  <a:pt x="17006" y="65137"/>
                </a:cubicBezTo>
                <a:cubicBezTo>
                  <a:pt x="11202" y="63956"/>
                  <a:pt x="7798" y="62737"/>
                  <a:pt x="6820" y="62204"/>
                </a:cubicBezTo>
                <a:cubicBezTo>
                  <a:pt x="2159" y="59714"/>
                  <a:pt x="1194" y="56146"/>
                  <a:pt x="826" y="54698"/>
                </a:cubicBezTo>
                <a:cubicBezTo>
                  <a:pt x="0" y="51409"/>
                  <a:pt x="534" y="48475"/>
                  <a:pt x="2121" y="45846"/>
                </a:cubicBezTo>
                <a:cubicBezTo>
                  <a:pt x="6553" y="38455"/>
                  <a:pt x="16802" y="31584"/>
                  <a:pt x="30404" y="26529"/>
                </a:cubicBezTo>
                <a:cubicBezTo>
                  <a:pt x="55677" y="17119"/>
                  <a:pt x="93244" y="12128"/>
                  <a:pt x="107747" y="9321"/>
                </a:cubicBezTo>
                <a:cubicBezTo>
                  <a:pt x="122568" y="6463"/>
                  <a:pt x="121908" y="6971"/>
                  <a:pt x="137059" y="4685"/>
                </a:cubicBezTo>
                <a:cubicBezTo>
                  <a:pt x="140983" y="4101"/>
                  <a:pt x="151040" y="2045"/>
                  <a:pt x="152488" y="2007"/>
                </a:cubicBezTo>
                <a:cubicBezTo>
                  <a:pt x="161226" y="1791"/>
                  <a:pt x="163550" y="8597"/>
                  <a:pt x="164071" y="10426"/>
                </a:cubicBezTo>
                <a:cubicBezTo>
                  <a:pt x="164134" y="10667"/>
                  <a:pt x="164363" y="11531"/>
                  <a:pt x="164426" y="12750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0" name="Freeform 3800"/>
          <p:cNvSpPr/>
          <p:nvPr/>
        </p:nvSpPr>
        <p:spPr>
          <a:xfrm rot="0" flipH="0" flipV="0">
            <a:off x="3229623" y="10448662"/>
            <a:ext cx="374891" cy="147484"/>
          </a:xfrm>
          <a:custGeom>
            <a:pathLst>
              <a:path w="374891" h="147484">
                <a:moveTo>
                  <a:pt x="277228" y="18948"/>
                </a:moveTo>
                <a:cubicBezTo>
                  <a:pt x="279412" y="17425"/>
                  <a:pt x="281647" y="15939"/>
                  <a:pt x="283933" y="14453"/>
                </a:cubicBezTo>
                <a:cubicBezTo>
                  <a:pt x="288277" y="11659"/>
                  <a:pt x="290994" y="8052"/>
                  <a:pt x="294842" y="4763"/>
                </a:cubicBezTo>
                <a:cubicBezTo>
                  <a:pt x="295985" y="3785"/>
                  <a:pt x="298386" y="1969"/>
                  <a:pt x="299872" y="1283"/>
                </a:cubicBezTo>
                <a:cubicBezTo>
                  <a:pt x="302437" y="114"/>
                  <a:pt x="304774" y="0"/>
                  <a:pt x="306463" y="178"/>
                </a:cubicBezTo>
                <a:cubicBezTo>
                  <a:pt x="309270" y="508"/>
                  <a:pt x="311568" y="1702"/>
                  <a:pt x="313397" y="3467"/>
                </a:cubicBezTo>
                <a:cubicBezTo>
                  <a:pt x="315150" y="5207"/>
                  <a:pt x="316953" y="7773"/>
                  <a:pt x="316953" y="12027"/>
                </a:cubicBezTo>
                <a:cubicBezTo>
                  <a:pt x="316953" y="12992"/>
                  <a:pt x="316737" y="14567"/>
                  <a:pt x="316089" y="16472"/>
                </a:cubicBezTo>
                <a:cubicBezTo>
                  <a:pt x="320598" y="17386"/>
                  <a:pt x="323227" y="21195"/>
                  <a:pt x="324306" y="23405"/>
                </a:cubicBezTo>
                <a:cubicBezTo>
                  <a:pt x="326821" y="24650"/>
                  <a:pt x="329018" y="26123"/>
                  <a:pt x="329501" y="26618"/>
                </a:cubicBezTo>
                <a:cubicBezTo>
                  <a:pt x="333158" y="30289"/>
                  <a:pt x="336613" y="34530"/>
                  <a:pt x="340372" y="38721"/>
                </a:cubicBezTo>
                <a:cubicBezTo>
                  <a:pt x="345592" y="41782"/>
                  <a:pt x="350634" y="44487"/>
                  <a:pt x="353555" y="46418"/>
                </a:cubicBezTo>
                <a:cubicBezTo>
                  <a:pt x="358863" y="49961"/>
                  <a:pt x="360298" y="57149"/>
                  <a:pt x="356768" y="62458"/>
                </a:cubicBezTo>
                <a:cubicBezTo>
                  <a:pt x="355942" y="63664"/>
                  <a:pt x="354939" y="64693"/>
                  <a:pt x="353809" y="65480"/>
                </a:cubicBezTo>
                <a:cubicBezTo>
                  <a:pt x="354405" y="68617"/>
                  <a:pt x="354977" y="71843"/>
                  <a:pt x="355675" y="74929"/>
                </a:cubicBezTo>
                <a:cubicBezTo>
                  <a:pt x="357085" y="76745"/>
                  <a:pt x="358101" y="79031"/>
                  <a:pt x="358203" y="81812"/>
                </a:cubicBezTo>
                <a:cubicBezTo>
                  <a:pt x="360793" y="82054"/>
                  <a:pt x="365010" y="82524"/>
                  <a:pt x="365823" y="82727"/>
                </a:cubicBezTo>
                <a:cubicBezTo>
                  <a:pt x="373595" y="84683"/>
                  <a:pt x="374395" y="91185"/>
                  <a:pt x="374573" y="92608"/>
                </a:cubicBezTo>
                <a:cubicBezTo>
                  <a:pt x="374891" y="95262"/>
                  <a:pt x="374383" y="97891"/>
                  <a:pt x="372706" y="100405"/>
                </a:cubicBezTo>
                <a:cubicBezTo>
                  <a:pt x="371804" y="101751"/>
                  <a:pt x="370192" y="103809"/>
                  <a:pt x="366737" y="104952"/>
                </a:cubicBezTo>
                <a:cubicBezTo>
                  <a:pt x="360641" y="106997"/>
                  <a:pt x="355663" y="106895"/>
                  <a:pt x="351548" y="105701"/>
                </a:cubicBezTo>
                <a:cubicBezTo>
                  <a:pt x="350303" y="106019"/>
                  <a:pt x="349021" y="106336"/>
                  <a:pt x="347801" y="106450"/>
                </a:cubicBezTo>
                <a:cubicBezTo>
                  <a:pt x="342404" y="106920"/>
                  <a:pt x="337464" y="105650"/>
                  <a:pt x="333450" y="101929"/>
                </a:cubicBezTo>
                <a:cubicBezTo>
                  <a:pt x="331418" y="103149"/>
                  <a:pt x="329488" y="104126"/>
                  <a:pt x="327812" y="104723"/>
                </a:cubicBezTo>
                <a:cubicBezTo>
                  <a:pt x="322859" y="106501"/>
                  <a:pt x="318591" y="105930"/>
                  <a:pt x="315404" y="104342"/>
                </a:cubicBezTo>
                <a:cubicBezTo>
                  <a:pt x="314426" y="103847"/>
                  <a:pt x="313524" y="103288"/>
                  <a:pt x="312749" y="102666"/>
                </a:cubicBezTo>
                <a:cubicBezTo>
                  <a:pt x="308190" y="105269"/>
                  <a:pt x="304113" y="106832"/>
                  <a:pt x="302069" y="107162"/>
                </a:cubicBezTo>
                <a:cubicBezTo>
                  <a:pt x="294627" y="108330"/>
                  <a:pt x="290804" y="104317"/>
                  <a:pt x="288988" y="100685"/>
                </a:cubicBezTo>
                <a:cubicBezTo>
                  <a:pt x="288823" y="100354"/>
                  <a:pt x="288632" y="99961"/>
                  <a:pt x="288467" y="99491"/>
                </a:cubicBezTo>
                <a:cubicBezTo>
                  <a:pt x="284301" y="102920"/>
                  <a:pt x="280199" y="106209"/>
                  <a:pt x="276136" y="108927"/>
                </a:cubicBezTo>
                <a:cubicBezTo>
                  <a:pt x="266662" y="115239"/>
                  <a:pt x="260312" y="106832"/>
                  <a:pt x="259880" y="106222"/>
                </a:cubicBezTo>
                <a:cubicBezTo>
                  <a:pt x="259360" y="105485"/>
                  <a:pt x="257848" y="103199"/>
                  <a:pt x="257607" y="100164"/>
                </a:cubicBezTo>
                <a:cubicBezTo>
                  <a:pt x="257378" y="99681"/>
                  <a:pt x="256921" y="98780"/>
                  <a:pt x="256705" y="97484"/>
                </a:cubicBezTo>
                <a:cubicBezTo>
                  <a:pt x="244564" y="113308"/>
                  <a:pt x="218758" y="122605"/>
                  <a:pt x="200813" y="129145"/>
                </a:cubicBezTo>
                <a:cubicBezTo>
                  <a:pt x="185801" y="134619"/>
                  <a:pt x="171425" y="142214"/>
                  <a:pt x="155499" y="144868"/>
                </a:cubicBezTo>
                <a:cubicBezTo>
                  <a:pt x="139751" y="147484"/>
                  <a:pt x="110681" y="139305"/>
                  <a:pt x="96990" y="132498"/>
                </a:cubicBezTo>
                <a:lnTo>
                  <a:pt x="95301" y="132320"/>
                </a:lnTo>
                <a:lnTo>
                  <a:pt x="94349" y="132219"/>
                </a:lnTo>
                <a:cubicBezTo>
                  <a:pt x="92024" y="132193"/>
                  <a:pt x="89472" y="132473"/>
                  <a:pt x="86906" y="132816"/>
                </a:cubicBezTo>
                <a:cubicBezTo>
                  <a:pt x="79515" y="133781"/>
                  <a:pt x="72035" y="134924"/>
                  <a:pt x="67158" y="134314"/>
                </a:cubicBezTo>
                <a:cubicBezTo>
                  <a:pt x="62954" y="133781"/>
                  <a:pt x="59017" y="132447"/>
                  <a:pt x="55220" y="130784"/>
                </a:cubicBezTo>
                <a:cubicBezTo>
                  <a:pt x="44285" y="130911"/>
                  <a:pt x="29274" y="130847"/>
                  <a:pt x="21819" y="129196"/>
                </a:cubicBezTo>
                <a:cubicBezTo>
                  <a:pt x="20955" y="129006"/>
                  <a:pt x="20142" y="128764"/>
                  <a:pt x="19380" y="128523"/>
                </a:cubicBezTo>
                <a:cubicBezTo>
                  <a:pt x="16980" y="128853"/>
                  <a:pt x="14643" y="129082"/>
                  <a:pt x="12421" y="129082"/>
                </a:cubicBezTo>
                <a:cubicBezTo>
                  <a:pt x="13107" y="129082"/>
                  <a:pt x="14592" y="128866"/>
                  <a:pt x="14592" y="128866"/>
                </a:cubicBezTo>
                <a:cubicBezTo>
                  <a:pt x="14592" y="128866"/>
                  <a:pt x="6287" y="128485"/>
                  <a:pt x="3493" y="125691"/>
                </a:cubicBezTo>
                <a:cubicBezTo>
                  <a:pt x="1080" y="123291"/>
                  <a:pt x="102" y="120509"/>
                  <a:pt x="51" y="117588"/>
                </a:cubicBezTo>
                <a:cubicBezTo>
                  <a:pt x="0" y="115150"/>
                  <a:pt x="534" y="111264"/>
                  <a:pt x="4687" y="107936"/>
                </a:cubicBezTo>
                <a:cubicBezTo>
                  <a:pt x="5690" y="107124"/>
                  <a:pt x="7811" y="105854"/>
                  <a:pt x="10846" y="104609"/>
                </a:cubicBezTo>
                <a:cubicBezTo>
                  <a:pt x="17298" y="101967"/>
                  <a:pt x="30671" y="97853"/>
                  <a:pt x="37084" y="95363"/>
                </a:cubicBezTo>
                <a:cubicBezTo>
                  <a:pt x="61887" y="85711"/>
                  <a:pt x="89002" y="82714"/>
                  <a:pt x="113538" y="72656"/>
                </a:cubicBezTo>
                <a:cubicBezTo>
                  <a:pt x="147790" y="58660"/>
                  <a:pt x="181737" y="43573"/>
                  <a:pt x="215976" y="29412"/>
                </a:cubicBezTo>
                <a:cubicBezTo>
                  <a:pt x="230912" y="23240"/>
                  <a:pt x="244780" y="17361"/>
                  <a:pt x="260363" y="13818"/>
                </a:cubicBezTo>
                <a:cubicBezTo>
                  <a:pt x="261595" y="13335"/>
                  <a:pt x="263716" y="12510"/>
                  <a:pt x="264554" y="12383"/>
                </a:cubicBezTo>
                <a:cubicBezTo>
                  <a:pt x="267615" y="11925"/>
                  <a:pt x="270116" y="12649"/>
                  <a:pt x="272034" y="13678"/>
                </a:cubicBezTo>
                <a:cubicBezTo>
                  <a:pt x="274092" y="14796"/>
                  <a:pt x="276073" y="16383"/>
                  <a:pt x="277228" y="18948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1" name="Freeform 3801"/>
          <p:cNvSpPr/>
          <p:nvPr/>
        </p:nvSpPr>
        <p:spPr>
          <a:xfrm rot="0" flipH="0" flipV="0">
            <a:off x="3456124" y="10527199"/>
            <a:ext cx="61556" cy="41744"/>
          </a:xfrm>
          <a:custGeom>
            <a:pathLst>
              <a:path w="61556" h="41744">
                <a:moveTo>
                  <a:pt x="7480" y="17106"/>
                </a:moveTo>
                <a:cubicBezTo>
                  <a:pt x="7784" y="15773"/>
                  <a:pt x="8356" y="14389"/>
                  <a:pt x="9283" y="12954"/>
                </a:cubicBezTo>
                <a:cubicBezTo>
                  <a:pt x="10007" y="11798"/>
                  <a:pt x="11315" y="10223"/>
                  <a:pt x="13436" y="8737"/>
                </a:cubicBezTo>
                <a:cubicBezTo>
                  <a:pt x="16204" y="6794"/>
                  <a:pt x="22186" y="4000"/>
                  <a:pt x="28803" y="2438"/>
                </a:cubicBezTo>
                <a:cubicBezTo>
                  <a:pt x="39064" y="0"/>
                  <a:pt x="50139" y="1473"/>
                  <a:pt x="55943" y="7289"/>
                </a:cubicBezTo>
                <a:cubicBezTo>
                  <a:pt x="55485" y="6807"/>
                  <a:pt x="54063" y="5778"/>
                  <a:pt x="54063" y="5778"/>
                </a:cubicBezTo>
                <a:cubicBezTo>
                  <a:pt x="54063" y="5778"/>
                  <a:pt x="61556" y="19544"/>
                  <a:pt x="56705" y="24383"/>
                </a:cubicBezTo>
                <a:cubicBezTo>
                  <a:pt x="54508" y="26592"/>
                  <a:pt x="51866" y="27951"/>
                  <a:pt x="48869" y="28612"/>
                </a:cubicBezTo>
                <a:cubicBezTo>
                  <a:pt x="46862" y="29056"/>
                  <a:pt x="44398" y="28701"/>
                  <a:pt x="42354" y="29082"/>
                </a:cubicBezTo>
                <a:cubicBezTo>
                  <a:pt x="33019" y="30872"/>
                  <a:pt x="25920" y="34644"/>
                  <a:pt x="17741" y="39216"/>
                </a:cubicBezTo>
                <a:cubicBezTo>
                  <a:pt x="13182" y="41744"/>
                  <a:pt x="9854" y="40766"/>
                  <a:pt x="8572" y="40410"/>
                </a:cubicBezTo>
                <a:cubicBezTo>
                  <a:pt x="5550" y="39572"/>
                  <a:pt x="3455" y="37832"/>
                  <a:pt x="1994" y="35635"/>
                </a:cubicBezTo>
                <a:cubicBezTo>
                  <a:pt x="851" y="33882"/>
                  <a:pt x="0" y="31698"/>
                  <a:pt x="76" y="28917"/>
                </a:cubicBezTo>
                <a:cubicBezTo>
                  <a:pt x="102" y="27773"/>
                  <a:pt x="267" y="24675"/>
                  <a:pt x="3099" y="21233"/>
                </a:cubicBezTo>
                <a:cubicBezTo>
                  <a:pt x="3836" y="20369"/>
                  <a:pt x="5372" y="18871"/>
                  <a:pt x="7480" y="1710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2" name="Freeform 3802"/>
          <p:cNvSpPr/>
          <p:nvPr/>
        </p:nvSpPr>
        <p:spPr>
          <a:xfrm rot="0" flipH="0" flipV="0">
            <a:off x="4146183" y="10478304"/>
            <a:ext cx="595782" cy="167423"/>
          </a:xfrm>
          <a:custGeom>
            <a:pathLst>
              <a:path w="595782" h="167423">
                <a:moveTo>
                  <a:pt x="104686" y="70243"/>
                </a:moveTo>
                <a:lnTo>
                  <a:pt x="105193" y="69164"/>
                </a:lnTo>
                <a:lnTo>
                  <a:pt x="105079" y="69278"/>
                </a:lnTo>
                <a:lnTo>
                  <a:pt x="104927" y="69672"/>
                </a:lnTo>
                <a:close/>
                <a:moveTo>
                  <a:pt x="93307" y="93776"/>
                </a:moveTo>
                <a:lnTo>
                  <a:pt x="92634" y="94601"/>
                </a:lnTo>
                <a:lnTo>
                  <a:pt x="92406" y="95338"/>
                </a:lnTo>
                <a:lnTo>
                  <a:pt x="92012" y="96633"/>
                </a:lnTo>
                <a:lnTo>
                  <a:pt x="93523" y="93496"/>
                </a:lnTo>
                <a:close/>
                <a:moveTo>
                  <a:pt x="458698" y="134009"/>
                </a:moveTo>
                <a:lnTo>
                  <a:pt x="456704" y="134390"/>
                </a:lnTo>
                <a:cubicBezTo>
                  <a:pt x="459193" y="134365"/>
                  <a:pt x="460908" y="134339"/>
                  <a:pt x="461378" y="134327"/>
                </a:cubicBezTo>
                <a:lnTo>
                  <a:pt x="462330" y="134009"/>
                </a:lnTo>
                <a:lnTo>
                  <a:pt x="462267" y="133996"/>
                </a:lnTo>
                <a:lnTo>
                  <a:pt x="459854" y="133793"/>
                </a:lnTo>
                <a:close/>
                <a:moveTo>
                  <a:pt x="1055" y="131596"/>
                </a:moveTo>
                <a:cubicBezTo>
                  <a:pt x="1131" y="123951"/>
                  <a:pt x="5118" y="98779"/>
                  <a:pt x="5754" y="95135"/>
                </a:cubicBezTo>
                <a:cubicBezTo>
                  <a:pt x="7824" y="83209"/>
                  <a:pt x="7303" y="68656"/>
                  <a:pt x="11075" y="57353"/>
                </a:cubicBezTo>
                <a:cubicBezTo>
                  <a:pt x="13729" y="49390"/>
                  <a:pt x="20105" y="44056"/>
                  <a:pt x="28486" y="40780"/>
                </a:cubicBezTo>
                <a:cubicBezTo>
                  <a:pt x="35726" y="37947"/>
                  <a:pt x="44844" y="37097"/>
                  <a:pt x="50242" y="34595"/>
                </a:cubicBezTo>
                <a:cubicBezTo>
                  <a:pt x="58865" y="30620"/>
                  <a:pt x="60097" y="26555"/>
                  <a:pt x="62167" y="21463"/>
                </a:cubicBezTo>
                <a:cubicBezTo>
                  <a:pt x="63729" y="17615"/>
                  <a:pt x="65571" y="13424"/>
                  <a:pt x="68733" y="8687"/>
                </a:cubicBezTo>
                <a:cubicBezTo>
                  <a:pt x="70371" y="6223"/>
                  <a:pt x="76378" y="0"/>
                  <a:pt x="85103" y="5512"/>
                </a:cubicBezTo>
                <a:cubicBezTo>
                  <a:pt x="88253" y="7518"/>
                  <a:pt x="101842" y="21031"/>
                  <a:pt x="103658" y="22847"/>
                </a:cubicBezTo>
                <a:cubicBezTo>
                  <a:pt x="104661" y="23850"/>
                  <a:pt x="110997" y="28041"/>
                  <a:pt x="117551" y="32194"/>
                </a:cubicBezTo>
                <a:cubicBezTo>
                  <a:pt x="124142" y="30073"/>
                  <a:pt x="130086" y="30492"/>
                  <a:pt x="134924" y="32918"/>
                </a:cubicBezTo>
                <a:cubicBezTo>
                  <a:pt x="139179" y="35052"/>
                  <a:pt x="142646" y="39484"/>
                  <a:pt x="143789" y="45910"/>
                </a:cubicBezTo>
                <a:cubicBezTo>
                  <a:pt x="150304" y="48666"/>
                  <a:pt x="156997" y="51320"/>
                  <a:pt x="163855" y="51943"/>
                </a:cubicBezTo>
                <a:cubicBezTo>
                  <a:pt x="169011" y="52413"/>
                  <a:pt x="174167" y="51384"/>
                  <a:pt x="179349" y="50432"/>
                </a:cubicBezTo>
                <a:cubicBezTo>
                  <a:pt x="186435" y="49136"/>
                  <a:pt x="193560" y="47879"/>
                  <a:pt x="200723" y="48234"/>
                </a:cubicBezTo>
                <a:cubicBezTo>
                  <a:pt x="218376" y="49123"/>
                  <a:pt x="236194" y="54242"/>
                  <a:pt x="253885" y="53137"/>
                </a:cubicBezTo>
                <a:cubicBezTo>
                  <a:pt x="283057" y="51320"/>
                  <a:pt x="310159" y="45377"/>
                  <a:pt x="339712" y="47015"/>
                </a:cubicBezTo>
                <a:cubicBezTo>
                  <a:pt x="365594" y="48450"/>
                  <a:pt x="391388" y="56096"/>
                  <a:pt x="417334" y="58686"/>
                </a:cubicBezTo>
                <a:cubicBezTo>
                  <a:pt x="446049" y="61544"/>
                  <a:pt x="474687" y="61963"/>
                  <a:pt x="503465" y="62916"/>
                </a:cubicBezTo>
                <a:cubicBezTo>
                  <a:pt x="512559" y="63220"/>
                  <a:pt x="558418" y="59982"/>
                  <a:pt x="577329" y="62433"/>
                </a:cubicBezTo>
                <a:cubicBezTo>
                  <a:pt x="582828" y="63131"/>
                  <a:pt x="586841" y="64579"/>
                  <a:pt x="589025" y="65951"/>
                </a:cubicBezTo>
                <a:cubicBezTo>
                  <a:pt x="592670" y="68262"/>
                  <a:pt x="594385" y="71258"/>
                  <a:pt x="595083" y="74116"/>
                </a:cubicBezTo>
                <a:cubicBezTo>
                  <a:pt x="595782" y="76859"/>
                  <a:pt x="595693" y="79983"/>
                  <a:pt x="594194" y="83362"/>
                </a:cubicBezTo>
                <a:cubicBezTo>
                  <a:pt x="593026" y="85965"/>
                  <a:pt x="590359" y="89445"/>
                  <a:pt x="586003" y="92925"/>
                </a:cubicBezTo>
                <a:cubicBezTo>
                  <a:pt x="571525" y="104520"/>
                  <a:pt x="531964" y="122668"/>
                  <a:pt x="526008" y="126097"/>
                </a:cubicBezTo>
                <a:cubicBezTo>
                  <a:pt x="507428" y="136816"/>
                  <a:pt x="488708" y="149592"/>
                  <a:pt x="468185" y="156437"/>
                </a:cubicBezTo>
                <a:cubicBezTo>
                  <a:pt x="465785" y="157237"/>
                  <a:pt x="459117" y="157847"/>
                  <a:pt x="449833" y="157644"/>
                </a:cubicBezTo>
                <a:cubicBezTo>
                  <a:pt x="420052" y="156945"/>
                  <a:pt x="357035" y="150824"/>
                  <a:pt x="347662" y="148817"/>
                </a:cubicBezTo>
                <a:cubicBezTo>
                  <a:pt x="337286" y="146595"/>
                  <a:pt x="328967" y="141731"/>
                  <a:pt x="319379" y="137794"/>
                </a:cubicBezTo>
                <a:cubicBezTo>
                  <a:pt x="300265" y="129958"/>
                  <a:pt x="272122" y="125919"/>
                  <a:pt x="251599" y="128193"/>
                </a:cubicBezTo>
                <a:cubicBezTo>
                  <a:pt x="225336" y="131114"/>
                  <a:pt x="200037" y="140715"/>
                  <a:pt x="174586" y="149478"/>
                </a:cubicBezTo>
                <a:cubicBezTo>
                  <a:pt x="147103" y="158927"/>
                  <a:pt x="119456" y="167423"/>
                  <a:pt x="90589" y="167423"/>
                </a:cubicBezTo>
                <a:cubicBezTo>
                  <a:pt x="82538" y="167423"/>
                  <a:pt x="75362" y="166788"/>
                  <a:pt x="68593" y="165645"/>
                </a:cubicBezTo>
                <a:cubicBezTo>
                  <a:pt x="63805" y="166153"/>
                  <a:pt x="60046" y="165035"/>
                  <a:pt x="57061" y="163181"/>
                </a:cubicBezTo>
                <a:cubicBezTo>
                  <a:pt x="47511" y="160755"/>
                  <a:pt x="38151" y="157479"/>
                  <a:pt x="27343" y="153885"/>
                </a:cubicBezTo>
                <a:cubicBezTo>
                  <a:pt x="26645" y="153834"/>
                  <a:pt x="22264" y="153504"/>
                  <a:pt x="19508" y="153161"/>
                </a:cubicBezTo>
                <a:cubicBezTo>
                  <a:pt x="15139" y="152615"/>
                  <a:pt x="11011" y="151421"/>
                  <a:pt x="8116" y="149605"/>
                </a:cubicBezTo>
                <a:cubicBezTo>
                  <a:pt x="4966" y="147636"/>
                  <a:pt x="2782" y="144982"/>
                  <a:pt x="1537" y="141769"/>
                </a:cubicBezTo>
                <a:cubicBezTo>
                  <a:pt x="458" y="139000"/>
                  <a:pt x="0" y="135660"/>
                  <a:pt x="1055" y="13159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3" name="Freeform 3803"/>
          <p:cNvSpPr/>
          <p:nvPr/>
        </p:nvSpPr>
        <p:spPr>
          <a:xfrm rot="0" flipH="0" flipV="0">
            <a:off x="3361927" y="10951038"/>
            <a:ext cx="339178" cy="413473"/>
          </a:xfrm>
          <a:custGeom>
            <a:pathLst>
              <a:path w="339178" h="413473">
                <a:moveTo>
                  <a:pt x="15481" y="398106"/>
                </a:moveTo>
                <a:cubicBezTo>
                  <a:pt x="10579" y="399160"/>
                  <a:pt x="5385" y="396938"/>
                  <a:pt x="2883" y="392315"/>
                </a:cubicBezTo>
                <a:cubicBezTo>
                  <a:pt x="1321" y="389432"/>
                  <a:pt x="0" y="382270"/>
                  <a:pt x="394" y="372326"/>
                </a:cubicBezTo>
                <a:cubicBezTo>
                  <a:pt x="1499" y="343878"/>
                  <a:pt x="11722" y="284810"/>
                  <a:pt x="14567" y="273469"/>
                </a:cubicBezTo>
                <a:cubicBezTo>
                  <a:pt x="40258" y="170700"/>
                  <a:pt x="110934" y="108356"/>
                  <a:pt x="191223" y="47332"/>
                </a:cubicBezTo>
                <a:cubicBezTo>
                  <a:pt x="210845" y="32423"/>
                  <a:pt x="231584" y="17399"/>
                  <a:pt x="253123" y="9436"/>
                </a:cubicBezTo>
                <a:cubicBezTo>
                  <a:pt x="276859" y="673"/>
                  <a:pt x="301561" y="0"/>
                  <a:pt x="327126" y="15329"/>
                </a:cubicBezTo>
                <a:cubicBezTo>
                  <a:pt x="336168" y="20764"/>
                  <a:pt x="338543" y="26847"/>
                  <a:pt x="338886" y="31445"/>
                </a:cubicBezTo>
                <a:cubicBezTo>
                  <a:pt x="339178" y="35699"/>
                  <a:pt x="337845" y="39916"/>
                  <a:pt x="334581" y="43815"/>
                </a:cubicBezTo>
                <a:cubicBezTo>
                  <a:pt x="332244" y="46583"/>
                  <a:pt x="328523" y="49365"/>
                  <a:pt x="324306" y="51904"/>
                </a:cubicBezTo>
                <a:cubicBezTo>
                  <a:pt x="320547" y="54165"/>
                  <a:pt x="316217" y="56172"/>
                  <a:pt x="313803" y="58432"/>
                </a:cubicBezTo>
                <a:cubicBezTo>
                  <a:pt x="305231" y="66459"/>
                  <a:pt x="298322" y="75539"/>
                  <a:pt x="288759" y="82575"/>
                </a:cubicBezTo>
                <a:cubicBezTo>
                  <a:pt x="267283" y="98386"/>
                  <a:pt x="249796" y="119316"/>
                  <a:pt x="229971" y="137160"/>
                </a:cubicBezTo>
                <a:cubicBezTo>
                  <a:pt x="199897" y="164223"/>
                  <a:pt x="162826" y="185064"/>
                  <a:pt x="136448" y="216090"/>
                </a:cubicBezTo>
                <a:cubicBezTo>
                  <a:pt x="102882" y="255587"/>
                  <a:pt x="79387" y="307505"/>
                  <a:pt x="62140" y="355828"/>
                </a:cubicBezTo>
                <a:cubicBezTo>
                  <a:pt x="60883" y="359333"/>
                  <a:pt x="60959" y="365290"/>
                  <a:pt x="60731" y="371513"/>
                </a:cubicBezTo>
                <a:cubicBezTo>
                  <a:pt x="60375" y="380149"/>
                  <a:pt x="59829" y="389191"/>
                  <a:pt x="57873" y="395744"/>
                </a:cubicBezTo>
                <a:cubicBezTo>
                  <a:pt x="55549" y="403554"/>
                  <a:pt x="51129" y="408710"/>
                  <a:pt x="45529" y="411021"/>
                </a:cubicBezTo>
                <a:cubicBezTo>
                  <a:pt x="40385" y="413155"/>
                  <a:pt x="33095" y="413473"/>
                  <a:pt x="23469" y="407694"/>
                </a:cubicBezTo>
                <a:cubicBezTo>
                  <a:pt x="20332" y="405802"/>
                  <a:pt x="17576" y="402805"/>
                  <a:pt x="15646" y="398499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4" name="Freeform 3804"/>
          <p:cNvSpPr/>
          <p:nvPr/>
        </p:nvSpPr>
        <p:spPr>
          <a:xfrm rot="0" flipH="0" flipV="0">
            <a:off x="2261455" y="10497324"/>
            <a:ext cx="1140561" cy="851369"/>
          </a:xfrm>
          <a:custGeom>
            <a:pathLst>
              <a:path w="1140561" h="851369">
                <a:moveTo>
                  <a:pt x="988060" y="776427"/>
                </a:moveTo>
                <a:lnTo>
                  <a:pt x="998855" y="781303"/>
                </a:lnTo>
                <a:cubicBezTo>
                  <a:pt x="998994" y="780745"/>
                  <a:pt x="999185" y="780224"/>
                  <a:pt x="999426" y="779703"/>
                </a:cubicBezTo>
                <a:cubicBezTo>
                  <a:pt x="991768" y="776858"/>
                  <a:pt x="984339" y="774129"/>
                  <a:pt x="977316" y="771602"/>
                </a:cubicBezTo>
                <a:close/>
                <a:moveTo>
                  <a:pt x="331" y="14885"/>
                </a:moveTo>
                <a:cubicBezTo>
                  <a:pt x="0" y="12738"/>
                  <a:pt x="280" y="10465"/>
                  <a:pt x="1245" y="8344"/>
                </a:cubicBezTo>
                <a:cubicBezTo>
                  <a:pt x="3912" y="2540"/>
                  <a:pt x="10770" y="0"/>
                  <a:pt x="16574" y="2655"/>
                </a:cubicBezTo>
                <a:cubicBezTo>
                  <a:pt x="16650" y="2693"/>
                  <a:pt x="22480" y="5296"/>
                  <a:pt x="23457" y="13513"/>
                </a:cubicBezTo>
                <a:cubicBezTo>
                  <a:pt x="24638" y="23305"/>
                  <a:pt x="30341" y="72975"/>
                  <a:pt x="35103" y="90259"/>
                </a:cubicBezTo>
                <a:cubicBezTo>
                  <a:pt x="51512" y="149746"/>
                  <a:pt x="78271" y="205512"/>
                  <a:pt x="117920" y="253099"/>
                </a:cubicBezTo>
                <a:cubicBezTo>
                  <a:pt x="173546" y="319837"/>
                  <a:pt x="252337" y="382321"/>
                  <a:pt x="327165" y="426733"/>
                </a:cubicBezTo>
                <a:cubicBezTo>
                  <a:pt x="371336" y="452971"/>
                  <a:pt x="419456" y="472593"/>
                  <a:pt x="464795" y="496519"/>
                </a:cubicBezTo>
                <a:cubicBezTo>
                  <a:pt x="508864" y="519786"/>
                  <a:pt x="555016" y="543243"/>
                  <a:pt x="601650" y="561010"/>
                </a:cubicBezTo>
                <a:cubicBezTo>
                  <a:pt x="722173" y="606921"/>
                  <a:pt x="844703" y="650748"/>
                  <a:pt x="960895" y="706539"/>
                </a:cubicBezTo>
                <a:cubicBezTo>
                  <a:pt x="998512" y="724599"/>
                  <a:pt x="1038352" y="742506"/>
                  <a:pt x="1074674" y="762940"/>
                </a:cubicBezTo>
                <a:cubicBezTo>
                  <a:pt x="1081468" y="766763"/>
                  <a:pt x="1092987" y="768007"/>
                  <a:pt x="1102995" y="770585"/>
                </a:cubicBezTo>
                <a:cubicBezTo>
                  <a:pt x="1112596" y="773062"/>
                  <a:pt x="1121054" y="776680"/>
                  <a:pt x="1126236" y="781862"/>
                </a:cubicBezTo>
                <a:cubicBezTo>
                  <a:pt x="1127810" y="783437"/>
                  <a:pt x="1129347" y="785977"/>
                  <a:pt x="1130046" y="788860"/>
                </a:cubicBezTo>
                <a:cubicBezTo>
                  <a:pt x="1130668" y="791514"/>
                  <a:pt x="1130541" y="794346"/>
                  <a:pt x="1129919" y="796480"/>
                </a:cubicBezTo>
                <a:cubicBezTo>
                  <a:pt x="1128737" y="800518"/>
                  <a:pt x="1126223" y="803274"/>
                  <a:pt x="1122794" y="804646"/>
                </a:cubicBezTo>
                <a:cubicBezTo>
                  <a:pt x="1127658" y="806995"/>
                  <a:pt x="1131214" y="808938"/>
                  <a:pt x="1133182" y="810285"/>
                </a:cubicBezTo>
                <a:cubicBezTo>
                  <a:pt x="1135583" y="811948"/>
                  <a:pt x="1136967" y="813574"/>
                  <a:pt x="1137678" y="814653"/>
                </a:cubicBezTo>
                <a:cubicBezTo>
                  <a:pt x="1139697" y="817676"/>
                  <a:pt x="1140040" y="820762"/>
                  <a:pt x="1139329" y="823785"/>
                </a:cubicBezTo>
                <a:cubicBezTo>
                  <a:pt x="1138999" y="825194"/>
                  <a:pt x="1138326" y="827239"/>
                  <a:pt x="1136586" y="829081"/>
                </a:cubicBezTo>
                <a:cubicBezTo>
                  <a:pt x="1138186" y="830833"/>
                  <a:pt x="1138834" y="832561"/>
                  <a:pt x="1139139" y="833589"/>
                </a:cubicBezTo>
                <a:cubicBezTo>
                  <a:pt x="1140561" y="838199"/>
                  <a:pt x="1139431" y="842060"/>
                  <a:pt x="1136243" y="845248"/>
                </a:cubicBezTo>
                <a:cubicBezTo>
                  <a:pt x="1133957" y="847534"/>
                  <a:pt x="1130833" y="849324"/>
                  <a:pt x="1126769" y="850239"/>
                </a:cubicBezTo>
                <a:cubicBezTo>
                  <a:pt x="1121803" y="851369"/>
                  <a:pt x="1114513" y="851064"/>
                  <a:pt x="1106144" y="849312"/>
                </a:cubicBezTo>
                <a:cubicBezTo>
                  <a:pt x="1083970" y="844714"/>
                  <a:pt x="1052004" y="830643"/>
                  <a:pt x="1045260" y="827608"/>
                </a:cubicBezTo>
                <a:cubicBezTo>
                  <a:pt x="986232" y="801141"/>
                  <a:pt x="927596" y="773748"/>
                  <a:pt x="867512" y="749707"/>
                </a:cubicBezTo>
                <a:cubicBezTo>
                  <a:pt x="844893" y="740677"/>
                  <a:pt x="825272" y="724510"/>
                  <a:pt x="803009" y="714490"/>
                </a:cubicBezTo>
                <a:cubicBezTo>
                  <a:pt x="769151" y="699262"/>
                  <a:pt x="735851" y="683540"/>
                  <a:pt x="701955" y="668465"/>
                </a:cubicBezTo>
                <a:cubicBezTo>
                  <a:pt x="689153" y="662788"/>
                  <a:pt x="677177" y="654126"/>
                  <a:pt x="665404" y="646621"/>
                </a:cubicBezTo>
                <a:cubicBezTo>
                  <a:pt x="663106" y="645173"/>
                  <a:pt x="657594" y="642811"/>
                  <a:pt x="655041" y="641261"/>
                </a:cubicBezTo>
                <a:cubicBezTo>
                  <a:pt x="652450" y="639699"/>
                  <a:pt x="650926" y="637985"/>
                  <a:pt x="650215" y="636982"/>
                </a:cubicBezTo>
                <a:cubicBezTo>
                  <a:pt x="646240" y="631228"/>
                  <a:pt x="647726" y="626364"/>
                  <a:pt x="650774" y="622681"/>
                </a:cubicBezTo>
                <a:cubicBezTo>
                  <a:pt x="651955" y="621272"/>
                  <a:pt x="654597" y="618313"/>
                  <a:pt x="660604" y="618313"/>
                </a:cubicBezTo>
                <a:cubicBezTo>
                  <a:pt x="662813" y="618313"/>
                  <a:pt x="673075" y="621373"/>
                  <a:pt x="687998" y="627418"/>
                </a:cubicBezTo>
                <a:cubicBezTo>
                  <a:pt x="692620" y="629285"/>
                  <a:pt x="697815" y="631419"/>
                  <a:pt x="703415" y="633768"/>
                </a:cubicBezTo>
                <a:cubicBezTo>
                  <a:pt x="702539" y="631317"/>
                  <a:pt x="702704" y="629044"/>
                  <a:pt x="703161" y="627177"/>
                </a:cubicBezTo>
                <a:cubicBezTo>
                  <a:pt x="703390" y="626263"/>
                  <a:pt x="703708" y="625361"/>
                  <a:pt x="704177" y="624497"/>
                </a:cubicBezTo>
                <a:cubicBezTo>
                  <a:pt x="667246" y="610477"/>
                  <a:pt x="630238" y="596646"/>
                  <a:pt x="593421" y="582613"/>
                </a:cubicBezTo>
                <a:cubicBezTo>
                  <a:pt x="545935" y="564515"/>
                  <a:pt x="498882" y="540665"/>
                  <a:pt x="453987" y="516966"/>
                </a:cubicBezTo>
                <a:cubicBezTo>
                  <a:pt x="408318" y="492862"/>
                  <a:pt x="359868" y="473050"/>
                  <a:pt x="315354" y="446621"/>
                </a:cubicBezTo>
                <a:cubicBezTo>
                  <a:pt x="238380" y="400927"/>
                  <a:pt x="157379" y="336563"/>
                  <a:pt x="100165" y="267907"/>
                </a:cubicBezTo>
                <a:cubicBezTo>
                  <a:pt x="58395" y="217780"/>
                  <a:pt x="30099" y="159080"/>
                  <a:pt x="12815" y="96406"/>
                </a:cubicBezTo>
                <a:cubicBezTo>
                  <a:pt x="7836" y="78359"/>
                  <a:pt x="1728" y="26505"/>
                  <a:pt x="496" y="16282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5" name="Freeform 3805"/>
          <p:cNvSpPr/>
          <p:nvPr/>
        </p:nvSpPr>
        <p:spPr>
          <a:xfrm rot="0" flipH="0" flipV="0">
            <a:off x="2511516" y="10910008"/>
            <a:ext cx="483805" cy="241947"/>
          </a:xfrm>
          <a:custGeom>
            <a:pathLst>
              <a:path w="483805" h="241947">
                <a:moveTo>
                  <a:pt x="401002" y="225183"/>
                </a:moveTo>
                <a:cubicBezTo>
                  <a:pt x="396113" y="223964"/>
                  <a:pt x="391147" y="222872"/>
                  <a:pt x="386156" y="221793"/>
                </a:cubicBezTo>
                <a:cubicBezTo>
                  <a:pt x="368071" y="217868"/>
                  <a:pt x="349796" y="214071"/>
                  <a:pt x="333642" y="206680"/>
                </a:cubicBezTo>
                <a:cubicBezTo>
                  <a:pt x="298971" y="190779"/>
                  <a:pt x="266129" y="169761"/>
                  <a:pt x="232753" y="151219"/>
                </a:cubicBezTo>
                <a:cubicBezTo>
                  <a:pt x="194894" y="130187"/>
                  <a:pt x="156172" y="113792"/>
                  <a:pt x="119164" y="90881"/>
                </a:cubicBezTo>
                <a:cubicBezTo>
                  <a:pt x="94221" y="75438"/>
                  <a:pt x="71425" y="58560"/>
                  <a:pt x="45009" y="45352"/>
                </a:cubicBezTo>
                <a:cubicBezTo>
                  <a:pt x="36563" y="41122"/>
                  <a:pt x="28448" y="36563"/>
                  <a:pt x="19977" y="32321"/>
                </a:cubicBezTo>
                <a:cubicBezTo>
                  <a:pt x="16345" y="30518"/>
                  <a:pt x="8992" y="26670"/>
                  <a:pt x="5677" y="23749"/>
                </a:cubicBezTo>
                <a:cubicBezTo>
                  <a:pt x="2984" y="21361"/>
                  <a:pt x="1600" y="18808"/>
                  <a:pt x="1003" y="16865"/>
                </a:cubicBezTo>
                <a:cubicBezTo>
                  <a:pt x="0" y="13652"/>
                  <a:pt x="305" y="10681"/>
                  <a:pt x="1524" y="7988"/>
                </a:cubicBezTo>
                <a:cubicBezTo>
                  <a:pt x="2642" y="5512"/>
                  <a:pt x="4737" y="2603"/>
                  <a:pt x="9487" y="1016"/>
                </a:cubicBezTo>
                <a:cubicBezTo>
                  <a:pt x="10782" y="571"/>
                  <a:pt x="13246" y="0"/>
                  <a:pt x="16713" y="787"/>
                </a:cubicBezTo>
                <a:cubicBezTo>
                  <a:pt x="18987" y="1308"/>
                  <a:pt x="23990" y="3238"/>
                  <a:pt x="30785" y="6375"/>
                </a:cubicBezTo>
                <a:cubicBezTo>
                  <a:pt x="59423" y="19532"/>
                  <a:pt x="126479" y="54902"/>
                  <a:pt x="138976" y="60477"/>
                </a:cubicBezTo>
                <a:cubicBezTo>
                  <a:pt x="157201" y="68631"/>
                  <a:pt x="174523" y="77927"/>
                  <a:pt x="191821" y="87376"/>
                </a:cubicBezTo>
                <a:cubicBezTo>
                  <a:pt x="192862" y="87554"/>
                  <a:pt x="193840" y="87757"/>
                  <a:pt x="194488" y="87947"/>
                </a:cubicBezTo>
                <a:cubicBezTo>
                  <a:pt x="201498" y="89954"/>
                  <a:pt x="210096" y="94526"/>
                  <a:pt x="216510" y="97739"/>
                </a:cubicBezTo>
                <a:cubicBezTo>
                  <a:pt x="235166" y="107073"/>
                  <a:pt x="254584" y="117386"/>
                  <a:pt x="272402" y="128232"/>
                </a:cubicBezTo>
                <a:cubicBezTo>
                  <a:pt x="312674" y="152743"/>
                  <a:pt x="359994" y="165062"/>
                  <a:pt x="402576" y="185763"/>
                </a:cubicBezTo>
                <a:cubicBezTo>
                  <a:pt x="421080" y="194767"/>
                  <a:pt x="441197" y="202235"/>
                  <a:pt x="460691" y="209232"/>
                </a:cubicBezTo>
                <a:cubicBezTo>
                  <a:pt x="462444" y="208394"/>
                  <a:pt x="464946" y="207264"/>
                  <a:pt x="466762" y="206781"/>
                </a:cubicBezTo>
                <a:cubicBezTo>
                  <a:pt x="469721" y="205968"/>
                  <a:pt x="472236" y="206184"/>
                  <a:pt x="473849" y="206591"/>
                </a:cubicBezTo>
                <a:cubicBezTo>
                  <a:pt x="478192" y="207670"/>
                  <a:pt x="480808" y="210375"/>
                  <a:pt x="482180" y="213893"/>
                </a:cubicBezTo>
                <a:cubicBezTo>
                  <a:pt x="482993" y="216027"/>
                  <a:pt x="483805" y="219354"/>
                  <a:pt x="481685" y="223799"/>
                </a:cubicBezTo>
                <a:cubicBezTo>
                  <a:pt x="481024" y="225195"/>
                  <a:pt x="479411" y="227710"/>
                  <a:pt x="475766" y="231367"/>
                </a:cubicBezTo>
                <a:cubicBezTo>
                  <a:pt x="472833" y="234301"/>
                  <a:pt x="469289" y="235495"/>
                  <a:pt x="465263" y="235127"/>
                </a:cubicBezTo>
                <a:cubicBezTo>
                  <a:pt x="463244" y="234961"/>
                  <a:pt x="460641" y="233780"/>
                  <a:pt x="458698" y="233082"/>
                </a:cubicBezTo>
                <a:lnTo>
                  <a:pt x="452055" y="230694"/>
                </a:lnTo>
                <a:cubicBezTo>
                  <a:pt x="451713" y="234085"/>
                  <a:pt x="450239" y="236358"/>
                  <a:pt x="448677" y="237997"/>
                </a:cubicBezTo>
                <a:cubicBezTo>
                  <a:pt x="446950" y="239787"/>
                  <a:pt x="444791" y="241045"/>
                  <a:pt x="442099" y="241565"/>
                </a:cubicBezTo>
                <a:cubicBezTo>
                  <a:pt x="440219" y="241934"/>
                  <a:pt x="437666" y="241947"/>
                  <a:pt x="434745" y="240918"/>
                </a:cubicBezTo>
                <a:cubicBezTo>
                  <a:pt x="432523" y="240130"/>
                  <a:pt x="429030" y="237692"/>
                  <a:pt x="426998" y="236816"/>
                </a:cubicBezTo>
                <a:cubicBezTo>
                  <a:pt x="418032" y="232968"/>
                  <a:pt x="419162" y="232485"/>
                  <a:pt x="410247" y="228916"/>
                </a:cubicBezTo>
                <a:cubicBezTo>
                  <a:pt x="407148" y="227684"/>
                  <a:pt x="404075" y="226440"/>
                  <a:pt x="401002" y="22518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6" name="Freeform 3806"/>
          <p:cNvSpPr/>
          <p:nvPr/>
        </p:nvSpPr>
        <p:spPr>
          <a:xfrm rot="0" flipH="0" flipV="0">
            <a:off x="2247496" y="10558933"/>
            <a:ext cx="325525" cy="412990"/>
          </a:xfrm>
          <a:custGeom>
            <a:pathLst>
              <a:path w="325525" h="412990">
                <a:moveTo>
                  <a:pt x="298335" y="399389"/>
                </a:moveTo>
                <a:cubicBezTo>
                  <a:pt x="298576" y="396646"/>
                  <a:pt x="299795" y="393979"/>
                  <a:pt x="301954" y="391947"/>
                </a:cubicBezTo>
                <a:cubicBezTo>
                  <a:pt x="299947" y="393840"/>
                  <a:pt x="298601" y="396253"/>
                  <a:pt x="298335" y="399389"/>
                </a:cubicBezTo>
                <a:moveTo>
                  <a:pt x="298297" y="399744"/>
                </a:moveTo>
                <a:lnTo>
                  <a:pt x="298297" y="399985"/>
                </a:lnTo>
                <a:lnTo>
                  <a:pt x="298323" y="399528"/>
                </a:lnTo>
                <a:close/>
                <a:moveTo>
                  <a:pt x="298285" y="400036"/>
                </a:moveTo>
                <a:cubicBezTo>
                  <a:pt x="298234" y="401382"/>
                  <a:pt x="298335" y="403440"/>
                  <a:pt x="299630" y="405827"/>
                </a:cubicBezTo>
                <a:cubicBezTo>
                  <a:pt x="298665" y="404011"/>
                  <a:pt x="298221" y="402017"/>
                  <a:pt x="298285" y="400036"/>
                </a:cubicBezTo>
                <a:moveTo>
                  <a:pt x="299833" y="406196"/>
                </a:moveTo>
                <a:lnTo>
                  <a:pt x="299846" y="406208"/>
                </a:lnTo>
                <a:lnTo>
                  <a:pt x="299820" y="406158"/>
                </a:lnTo>
                <a:close/>
                <a:moveTo>
                  <a:pt x="302106" y="409002"/>
                </a:moveTo>
                <a:lnTo>
                  <a:pt x="302017" y="408926"/>
                </a:lnTo>
                <a:cubicBezTo>
                  <a:pt x="297446" y="405408"/>
                  <a:pt x="273799" y="388417"/>
                  <a:pt x="272656" y="387617"/>
                </a:cubicBezTo>
                <a:cubicBezTo>
                  <a:pt x="259080" y="378384"/>
                  <a:pt x="246634" y="367665"/>
                  <a:pt x="232842" y="358749"/>
                </a:cubicBezTo>
                <a:cubicBezTo>
                  <a:pt x="188544" y="330098"/>
                  <a:pt x="146977" y="294742"/>
                  <a:pt x="107581" y="259740"/>
                </a:cubicBezTo>
                <a:cubicBezTo>
                  <a:pt x="62065" y="219278"/>
                  <a:pt x="37198" y="146799"/>
                  <a:pt x="14249" y="92265"/>
                </a:cubicBezTo>
                <a:cubicBezTo>
                  <a:pt x="4597" y="69367"/>
                  <a:pt x="3403" y="45047"/>
                  <a:pt x="419" y="21145"/>
                </a:cubicBezTo>
                <a:cubicBezTo>
                  <a:pt x="0" y="17780"/>
                  <a:pt x="355" y="10998"/>
                  <a:pt x="355" y="10998"/>
                </a:cubicBezTo>
                <a:cubicBezTo>
                  <a:pt x="711" y="5004"/>
                  <a:pt x="5601" y="292"/>
                  <a:pt x="11595" y="140"/>
                </a:cubicBezTo>
                <a:cubicBezTo>
                  <a:pt x="17602" y="0"/>
                  <a:pt x="22707" y="4445"/>
                  <a:pt x="23381" y="10401"/>
                </a:cubicBezTo>
                <a:cubicBezTo>
                  <a:pt x="23381" y="10401"/>
                  <a:pt x="24676" y="22187"/>
                  <a:pt x="26111" y="27914"/>
                </a:cubicBezTo>
                <a:cubicBezTo>
                  <a:pt x="33655" y="58102"/>
                  <a:pt x="47904" y="84061"/>
                  <a:pt x="61341" y="111773"/>
                </a:cubicBezTo>
                <a:cubicBezTo>
                  <a:pt x="80632" y="151574"/>
                  <a:pt x="105804" y="192354"/>
                  <a:pt x="135344" y="228613"/>
                </a:cubicBezTo>
                <a:cubicBezTo>
                  <a:pt x="137198" y="228994"/>
                  <a:pt x="139001" y="229832"/>
                  <a:pt x="140538" y="231153"/>
                </a:cubicBezTo>
                <a:cubicBezTo>
                  <a:pt x="179730" y="264744"/>
                  <a:pt x="218948" y="299567"/>
                  <a:pt x="260870" y="329641"/>
                </a:cubicBezTo>
                <a:cubicBezTo>
                  <a:pt x="279412" y="342938"/>
                  <a:pt x="295326" y="361023"/>
                  <a:pt x="315746" y="371424"/>
                </a:cubicBezTo>
                <a:lnTo>
                  <a:pt x="316788" y="371615"/>
                </a:lnTo>
                <a:lnTo>
                  <a:pt x="314336" y="389268"/>
                </a:lnTo>
                <a:lnTo>
                  <a:pt x="316114" y="390614"/>
                </a:lnTo>
                <a:cubicBezTo>
                  <a:pt x="325525" y="397840"/>
                  <a:pt x="318083" y="408545"/>
                  <a:pt x="317727" y="408875"/>
                </a:cubicBezTo>
                <a:cubicBezTo>
                  <a:pt x="313308" y="412990"/>
                  <a:pt x="306513" y="412978"/>
                  <a:pt x="302106" y="409002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7" name="Freeform 3807"/>
          <p:cNvSpPr/>
          <p:nvPr/>
        </p:nvSpPr>
        <p:spPr>
          <a:xfrm rot="0" flipH="0" flipV="0">
            <a:off x="2947205" y="10331891"/>
            <a:ext cx="274497" cy="283260"/>
          </a:xfrm>
          <a:custGeom>
            <a:pathLst>
              <a:path w="274497" h="283260">
                <a:moveTo>
                  <a:pt x="190106" y="247675"/>
                </a:moveTo>
                <a:cubicBezTo>
                  <a:pt x="198157" y="251637"/>
                  <a:pt x="207301" y="255218"/>
                  <a:pt x="216179" y="257085"/>
                </a:cubicBezTo>
                <a:cubicBezTo>
                  <a:pt x="225335" y="259016"/>
                  <a:pt x="234276" y="259638"/>
                  <a:pt x="240258" y="254507"/>
                </a:cubicBezTo>
                <a:cubicBezTo>
                  <a:pt x="245439" y="250049"/>
                  <a:pt x="245122" y="241249"/>
                  <a:pt x="237972" y="239471"/>
                </a:cubicBezTo>
                <a:cubicBezTo>
                  <a:pt x="234149" y="238506"/>
                  <a:pt x="230453" y="239039"/>
                  <a:pt x="226821" y="239941"/>
                </a:cubicBezTo>
                <a:cubicBezTo>
                  <a:pt x="221614" y="241199"/>
                  <a:pt x="216509" y="243218"/>
                  <a:pt x="211441" y="244805"/>
                </a:cubicBezTo>
                <a:cubicBezTo>
                  <a:pt x="204330" y="247040"/>
                  <a:pt x="197243" y="248411"/>
                  <a:pt x="190106" y="247675"/>
                </a:cubicBezTo>
                <a:moveTo>
                  <a:pt x="32550" y="15240"/>
                </a:moveTo>
                <a:cubicBezTo>
                  <a:pt x="33122" y="15037"/>
                  <a:pt x="33681" y="14846"/>
                  <a:pt x="34036" y="14732"/>
                </a:cubicBezTo>
                <a:cubicBezTo>
                  <a:pt x="36221" y="14097"/>
                  <a:pt x="38214" y="13970"/>
                  <a:pt x="39942" y="14148"/>
                </a:cubicBezTo>
                <a:cubicBezTo>
                  <a:pt x="42964" y="14478"/>
                  <a:pt x="45568" y="15685"/>
                  <a:pt x="47752" y="17869"/>
                </a:cubicBezTo>
                <a:cubicBezTo>
                  <a:pt x="48933" y="19050"/>
                  <a:pt x="51334" y="22949"/>
                  <a:pt x="53239" y="29109"/>
                </a:cubicBezTo>
                <a:cubicBezTo>
                  <a:pt x="57328" y="42494"/>
                  <a:pt x="63703" y="72657"/>
                  <a:pt x="67145" y="80416"/>
                </a:cubicBezTo>
                <a:cubicBezTo>
                  <a:pt x="76784" y="102083"/>
                  <a:pt x="93980" y="113779"/>
                  <a:pt x="107099" y="132537"/>
                </a:cubicBezTo>
                <a:cubicBezTo>
                  <a:pt x="123266" y="155626"/>
                  <a:pt x="130099" y="180569"/>
                  <a:pt x="152413" y="200647"/>
                </a:cubicBezTo>
                <a:cubicBezTo>
                  <a:pt x="162446" y="209677"/>
                  <a:pt x="177089" y="220231"/>
                  <a:pt x="190094" y="224193"/>
                </a:cubicBezTo>
                <a:cubicBezTo>
                  <a:pt x="196684" y="226212"/>
                  <a:pt x="203034" y="223304"/>
                  <a:pt x="209587" y="221069"/>
                </a:cubicBezTo>
                <a:cubicBezTo>
                  <a:pt x="220573" y="217322"/>
                  <a:pt x="231825" y="214097"/>
                  <a:pt x="243573" y="217030"/>
                </a:cubicBezTo>
                <a:cubicBezTo>
                  <a:pt x="270027" y="223647"/>
                  <a:pt x="274497" y="255612"/>
                  <a:pt x="255307" y="272058"/>
                </a:cubicBezTo>
                <a:cubicBezTo>
                  <a:pt x="244296" y="281507"/>
                  <a:pt x="228269" y="283260"/>
                  <a:pt x="211416" y="279704"/>
                </a:cubicBezTo>
                <a:cubicBezTo>
                  <a:pt x="190156" y="275234"/>
                  <a:pt x="167640" y="262673"/>
                  <a:pt x="156756" y="254520"/>
                </a:cubicBezTo>
                <a:cubicBezTo>
                  <a:pt x="129146" y="233807"/>
                  <a:pt x="107887" y="213043"/>
                  <a:pt x="95784" y="180200"/>
                </a:cubicBezTo>
                <a:cubicBezTo>
                  <a:pt x="93841" y="174892"/>
                  <a:pt x="92723" y="168948"/>
                  <a:pt x="91313" y="163132"/>
                </a:cubicBezTo>
                <a:cubicBezTo>
                  <a:pt x="90361" y="159195"/>
                  <a:pt x="89332" y="155308"/>
                  <a:pt x="87071" y="152133"/>
                </a:cubicBezTo>
                <a:cubicBezTo>
                  <a:pt x="79591" y="141656"/>
                  <a:pt x="68644" y="138621"/>
                  <a:pt x="57087" y="132791"/>
                </a:cubicBezTo>
                <a:cubicBezTo>
                  <a:pt x="42202" y="125286"/>
                  <a:pt x="26099" y="114922"/>
                  <a:pt x="11557" y="89916"/>
                </a:cubicBezTo>
                <a:cubicBezTo>
                  <a:pt x="4788" y="78270"/>
                  <a:pt x="0" y="56972"/>
                  <a:pt x="546" y="38443"/>
                </a:cubicBezTo>
                <a:cubicBezTo>
                  <a:pt x="978" y="24333"/>
                  <a:pt x="4788" y="11913"/>
                  <a:pt x="11316" y="4915"/>
                </a:cubicBezTo>
                <a:cubicBezTo>
                  <a:pt x="15672" y="254"/>
                  <a:pt x="23000" y="0"/>
                  <a:pt x="27661" y="4356"/>
                </a:cubicBezTo>
                <a:cubicBezTo>
                  <a:pt x="30531" y="7023"/>
                  <a:pt x="31725" y="10833"/>
                  <a:pt x="31204" y="14440"/>
                </a:cubicBezTo>
                <a:cubicBezTo>
                  <a:pt x="31649" y="14669"/>
                  <a:pt x="32106" y="14935"/>
                  <a:pt x="32550" y="15240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8" name="Freeform 3808"/>
          <p:cNvSpPr/>
          <p:nvPr/>
        </p:nvSpPr>
        <p:spPr>
          <a:xfrm rot="0" flipH="0" flipV="0">
            <a:off x="3122711" y="10551276"/>
            <a:ext cx="85356" cy="48462"/>
          </a:xfrm>
          <a:custGeom>
            <a:pathLst>
              <a:path w="85356" h="48462">
                <a:moveTo>
                  <a:pt x="57289" y="10096"/>
                </a:moveTo>
                <a:cubicBezTo>
                  <a:pt x="59054" y="4648"/>
                  <a:pt x="63715" y="1473"/>
                  <a:pt x="66852" y="825"/>
                </a:cubicBezTo>
                <a:cubicBezTo>
                  <a:pt x="70369" y="76"/>
                  <a:pt x="76935" y="0"/>
                  <a:pt x="81444" y="8395"/>
                </a:cubicBezTo>
                <a:cubicBezTo>
                  <a:pt x="85190" y="15341"/>
                  <a:pt x="85356" y="21018"/>
                  <a:pt x="84085" y="25590"/>
                </a:cubicBezTo>
                <a:cubicBezTo>
                  <a:pt x="82803" y="30276"/>
                  <a:pt x="79793" y="34251"/>
                  <a:pt x="75183" y="37375"/>
                </a:cubicBezTo>
                <a:cubicBezTo>
                  <a:pt x="74294" y="37972"/>
                  <a:pt x="73329" y="38556"/>
                  <a:pt x="72287" y="39090"/>
                </a:cubicBezTo>
                <a:cubicBezTo>
                  <a:pt x="70662" y="41820"/>
                  <a:pt x="68172" y="44144"/>
                  <a:pt x="64705" y="45795"/>
                </a:cubicBezTo>
                <a:cubicBezTo>
                  <a:pt x="61340" y="47395"/>
                  <a:pt x="56604" y="48399"/>
                  <a:pt x="51041" y="48424"/>
                </a:cubicBezTo>
                <a:cubicBezTo>
                  <a:pt x="39598" y="48462"/>
                  <a:pt x="23888" y="44525"/>
                  <a:pt x="14275" y="39077"/>
                </a:cubicBezTo>
                <a:cubicBezTo>
                  <a:pt x="7963" y="35496"/>
                  <a:pt x="3937" y="30923"/>
                  <a:pt x="2324" y="26758"/>
                </a:cubicBezTo>
                <a:cubicBezTo>
                  <a:pt x="0" y="20814"/>
                  <a:pt x="2946" y="14096"/>
                  <a:pt x="8877" y="11785"/>
                </a:cubicBezTo>
                <a:cubicBezTo>
                  <a:pt x="14503" y="9601"/>
                  <a:pt x="20790" y="12102"/>
                  <a:pt x="23431" y="17385"/>
                </a:cubicBezTo>
                <a:cubicBezTo>
                  <a:pt x="23939" y="17766"/>
                  <a:pt x="25565" y="18922"/>
                  <a:pt x="26771" y="19532"/>
                </a:cubicBezTo>
                <a:cubicBezTo>
                  <a:pt x="29616" y="20979"/>
                  <a:pt x="33071" y="22237"/>
                  <a:pt x="36677" y="23189"/>
                </a:cubicBezTo>
                <a:cubicBezTo>
                  <a:pt x="37160" y="21564"/>
                  <a:pt x="37884" y="20078"/>
                  <a:pt x="38722" y="18757"/>
                </a:cubicBezTo>
                <a:cubicBezTo>
                  <a:pt x="42100" y="13436"/>
                  <a:pt x="48806" y="9982"/>
                  <a:pt x="55816" y="10033"/>
                </a:cubicBezTo>
                <a:cubicBezTo>
                  <a:pt x="56312" y="10033"/>
                  <a:pt x="56794" y="10058"/>
                  <a:pt x="57289" y="1009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9" name="Freeform 3809"/>
          <p:cNvSpPr/>
          <p:nvPr/>
        </p:nvSpPr>
        <p:spPr>
          <a:xfrm rot="0" flipH="0" flipV="0">
            <a:off x="2845332" y="10511465"/>
            <a:ext cx="878357" cy="450214"/>
          </a:xfrm>
          <a:custGeom>
            <a:pathLst>
              <a:path w="878357" h="450214">
                <a:moveTo>
                  <a:pt x="26073" y="8978"/>
                </a:moveTo>
                <a:cubicBezTo>
                  <a:pt x="26250" y="9714"/>
                  <a:pt x="26339" y="10476"/>
                  <a:pt x="26365" y="11264"/>
                </a:cubicBezTo>
                <a:cubicBezTo>
                  <a:pt x="26390" y="11911"/>
                  <a:pt x="26352" y="12559"/>
                  <a:pt x="26276" y="13181"/>
                </a:cubicBezTo>
                <a:cubicBezTo>
                  <a:pt x="26492" y="11873"/>
                  <a:pt x="26466" y="10451"/>
                  <a:pt x="26073" y="8978"/>
                </a:cubicBezTo>
                <a:moveTo>
                  <a:pt x="23762" y="18934"/>
                </a:moveTo>
                <a:cubicBezTo>
                  <a:pt x="21717" y="21424"/>
                  <a:pt x="18657" y="23062"/>
                  <a:pt x="15177" y="23176"/>
                </a:cubicBezTo>
                <a:cubicBezTo>
                  <a:pt x="19914" y="23024"/>
                  <a:pt x="22416" y="20801"/>
                  <a:pt x="23762" y="18934"/>
                </a:cubicBezTo>
                <a:moveTo>
                  <a:pt x="696734" y="346810"/>
                </a:moveTo>
                <a:cubicBezTo>
                  <a:pt x="642975" y="320394"/>
                  <a:pt x="588149" y="296772"/>
                  <a:pt x="533933" y="271359"/>
                </a:cubicBezTo>
                <a:cubicBezTo>
                  <a:pt x="447636" y="230910"/>
                  <a:pt x="362711" y="189800"/>
                  <a:pt x="278256" y="146023"/>
                </a:cubicBezTo>
                <a:cubicBezTo>
                  <a:pt x="246011" y="129310"/>
                  <a:pt x="208521" y="120496"/>
                  <a:pt x="175005" y="106387"/>
                </a:cubicBezTo>
                <a:cubicBezTo>
                  <a:pt x="135686" y="89826"/>
                  <a:pt x="105740" y="63651"/>
                  <a:pt x="68236" y="45020"/>
                </a:cubicBezTo>
                <a:cubicBezTo>
                  <a:pt x="43129" y="32536"/>
                  <a:pt x="14339" y="24154"/>
                  <a:pt x="10567" y="22528"/>
                </a:cubicBezTo>
                <a:cubicBezTo>
                  <a:pt x="0" y="18020"/>
                  <a:pt x="3696" y="7708"/>
                  <a:pt x="4509" y="6197"/>
                </a:cubicBezTo>
                <a:cubicBezTo>
                  <a:pt x="5398" y="4508"/>
                  <a:pt x="7773" y="266"/>
                  <a:pt x="14453" y="63"/>
                </a:cubicBezTo>
                <a:cubicBezTo>
                  <a:pt x="16637" y="0"/>
                  <a:pt x="18682" y="533"/>
                  <a:pt x="20460" y="1524"/>
                </a:cubicBezTo>
                <a:cubicBezTo>
                  <a:pt x="25642" y="3175"/>
                  <a:pt x="55206" y="12737"/>
                  <a:pt x="78524" y="24306"/>
                </a:cubicBezTo>
                <a:cubicBezTo>
                  <a:pt x="115595" y="42721"/>
                  <a:pt x="145110" y="68706"/>
                  <a:pt x="183972" y="85063"/>
                </a:cubicBezTo>
                <a:cubicBezTo>
                  <a:pt x="218058" y="99414"/>
                  <a:pt x="256120" y="108507"/>
                  <a:pt x="288899" y="125500"/>
                </a:cubicBezTo>
                <a:cubicBezTo>
                  <a:pt x="373075" y="169137"/>
                  <a:pt x="457733" y="210107"/>
                  <a:pt x="543750" y="250417"/>
                </a:cubicBezTo>
                <a:cubicBezTo>
                  <a:pt x="601891" y="277671"/>
                  <a:pt x="660717" y="302894"/>
                  <a:pt x="718184" y="331621"/>
                </a:cubicBezTo>
                <a:cubicBezTo>
                  <a:pt x="745134" y="345108"/>
                  <a:pt x="769391" y="361999"/>
                  <a:pt x="796874" y="374484"/>
                </a:cubicBezTo>
                <a:cubicBezTo>
                  <a:pt x="804163" y="377786"/>
                  <a:pt x="853198" y="401839"/>
                  <a:pt x="869124" y="418121"/>
                </a:cubicBezTo>
                <a:cubicBezTo>
                  <a:pt x="877557" y="426757"/>
                  <a:pt x="878357" y="435520"/>
                  <a:pt x="875512" y="441235"/>
                </a:cubicBezTo>
                <a:cubicBezTo>
                  <a:pt x="872896" y="446454"/>
                  <a:pt x="867397" y="450214"/>
                  <a:pt x="858697" y="449236"/>
                </a:cubicBezTo>
                <a:cubicBezTo>
                  <a:pt x="847585" y="447966"/>
                  <a:pt x="824496" y="434466"/>
                  <a:pt x="820343" y="432573"/>
                </a:cubicBezTo>
                <a:cubicBezTo>
                  <a:pt x="789393" y="418502"/>
                  <a:pt x="715822" y="388149"/>
                  <a:pt x="693826" y="366165"/>
                </a:cubicBezTo>
                <a:cubicBezTo>
                  <a:pt x="686765" y="359091"/>
                  <a:pt x="690879" y="352652"/>
                  <a:pt x="692048" y="350887"/>
                </a:cubicBezTo>
                <a:cubicBezTo>
                  <a:pt x="693038" y="349464"/>
                  <a:pt x="694499" y="347826"/>
                  <a:pt x="696734" y="346810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0" name="Freeform 3810"/>
          <p:cNvSpPr/>
          <p:nvPr/>
        </p:nvSpPr>
        <p:spPr>
          <a:xfrm rot="0" flipH="0" flipV="0">
            <a:off x="2878882" y="10533745"/>
            <a:ext cx="753528" cy="380656"/>
          </a:xfrm>
          <a:custGeom>
            <a:pathLst>
              <a:path w="753528" h="380656">
                <a:moveTo>
                  <a:pt x="23888" y="4051"/>
                </a:moveTo>
                <a:cubicBezTo>
                  <a:pt x="23279" y="3416"/>
                  <a:pt x="22288" y="2629"/>
                  <a:pt x="20701" y="1905"/>
                </a:cubicBezTo>
                <a:cubicBezTo>
                  <a:pt x="21920" y="2451"/>
                  <a:pt x="22987" y="3188"/>
                  <a:pt x="23888" y="4051"/>
                </a:cubicBezTo>
                <a:moveTo>
                  <a:pt x="26859" y="8635"/>
                </a:moveTo>
                <a:cubicBezTo>
                  <a:pt x="27431" y="10235"/>
                  <a:pt x="27647" y="11975"/>
                  <a:pt x="27444" y="13715"/>
                </a:cubicBezTo>
                <a:cubicBezTo>
                  <a:pt x="27698" y="12140"/>
                  <a:pt x="27583" y="10439"/>
                  <a:pt x="26859" y="8635"/>
                </a:cubicBezTo>
                <a:moveTo>
                  <a:pt x="17361" y="23926"/>
                </a:moveTo>
                <a:cubicBezTo>
                  <a:pt x="15341" y="24180"/>
                  <a:pt x="13208" y="23888"/>
                  <a:pt x="11214" y="22999"/>
                </a:cubicBezTo>
                <a:cubicBezTo>
                  <a:pt x="0" y="17957"/>
                  <a:pt x="5639" y="6717"/>
                  <a:pt x="6007" y="6133"/>
                </a:cubicBezTo>
                <a:cubicBezTo>
                  <a:pt x="6375" y="5549"/>
                  <a:pt x="17132" y="864"/>
                  <a:pt x="17132" y="864"/>
                </a:cubicBezTo>
                <a:cubicBezTo>
                  <a:pt x="17132" y="864"/>
                  <a:pt x="16573" y="813"/>
                  <a:pt x="16053" y="851"/>
                </a:cubicBezTo>
                <a:cubicBezTo>
                  <a:pt x="29094" y="0"/>
                  <a:pt x="36892" y="4330"/>
                  <a:pt x="47573" y="12001"/>
                </a:cubicBezTo>
                <a:cubicBezTo>
                  <a:pt x="58965" y="20192"/>
                  <a:pt x="70204" y="28206"/>
                  <a:pt x="82460" y="35102"/>
                </a:cubicBezTo>
                <a:cubicBezTo>
                  <a:pt x="95173" y="42252"/>
                  <a:pt x="109206" y="45084"/>
                  <a:pt x="122490" y="50825"/>
                </a:cubicBezTo>
                <a:cubicBezTo>
                  <a:pt x="152411" y="63715"/>
                  <a:pt x="180517" y="82790"/>
                  <a:pt x="210019" y="97065"/>
                </a:cubicBezTo>
                <a:cubicBezTo>
                  <a:pt x="239445" y="111302"/>
                  <a:pt x="271931" y="124955"/>
                  <a:pt x="299973" y="141579"/>
                </a:cubicBezTo>
                <a:cubicBezTo>
                  <a:pt x="302056" y="142823"/>
                  <a:pt x="304126" y="144081"/>
                  <a:pt x="306183" y="145389"/>
                </a:cubicBezTo>
                <a:cubicBezTo>
                  <a:pt x="307250" y="145681"/>
                  <a:pt x="308304" y="146138"/>
                  <a:pt x="309295" y="146773"/>
                </a:cubicBezTo>
                <a:cubicBezTo>
                  <a:pt x="325970" y="157378"/>
                  <a:pt x="342823" y="167449"/>
                  <a:pt x="359828" y="177215"/>
                </a:cubicBezTo>
                <a:cubicBezTo>
                  <a:pt x="430453" y="209575"/>
                  <a:pt x="505814" y="237883"/>
                  <a:pt x="570673" y="281114"/>
                </a:cubicBezTo>
                <a:cubicBezTo>
                  <a:pt x="605027" y="304025"/>
                  <a:pt x="648880" y="311695"/>
                  <a:pt x="685050" y="331584"/>
                </a:cubicBezTo>
                <a:cubicBezTo>
                  <a:pt x="700645" y="340169"/>
                  <a:pt x="716571" y="345223"/>
                  <a:pt x="732967" y="352056"/>
                </a:cubicBezTo>
                <a:cubicBezTo>
                  <a:pt x="736954" y="353732"/>
                  <a:pt x="744968" y="357072"/>
                  <a:pt x="744968" y="357072"/>
                </a:cubicBezTo>
                <a:cubicBezTo>
                  <a:pt x="750708" y="359447"/>
                  <a:pt x="753528" y="365937"/>
                  <a:pt x="751369" y="371754"/>
                </a:cubicBezTo>
                <a:cubicBezTo>
                  <a:pt x="749210" y="377583"/>
                  <a:pt x="742835" y="380656"/>
                  <a:pt x="736942" y="378739"/>
                </a:cubicBezTo>
                <a:cubicBezTo>
                  <a:pt x="736942" y="378739"/>
                  <a:pt x="730782" y="376719"/>
                  <a:pt x="727721" y="375665"/>
                </a:cubicBezTo>
                <a:cubicBezTo>
                  <a:pt x="711440" y="369988"/>
                  <a:pt x="710513" y="370395"/>
                  <a:pt x="693190" y="363460"/>
                </a:cubicBezTo>
                <a:cubicBezTo>
                  <a:pt x="659624" y="350024"/>
                  <a:pt x="626909" y="333742"/>
                  <a:pt x="593762" y="319277"/>
                </a:cubicBezTo>
                <a:cubicBezTo>
                  <a:pt x="554646" y="302221"/>
                  <a:pt x="512876" y="288886"/>
                  <a:pt x="474420" y="271119"/>
                </a:cubicBezTo>
                <a:cubicBezTo>
                  <a:pt x="451789" y="260679"/>
                  <a:pt x="432662" y="243573"/>
                  <a:pt x="410717" y="231774"/>
                </a:cubicBezTo>
                <a:cubicBezTo>
                  <a:pt x="390041" y="220636"/>
                  <a:pt x="369531" y="209435"/>
                  <a:pt x="349236" y="197802"/>
                </a:cubicBezTo>
                <a:lnTo>
                  <a:pt x="343254" y="195046"/>
                </a:lnTo>
                <a:cubicBezTo>
                  <a:pt x="323417" y="185826"/>
                  <a:pt x="306767" y="172503"/>
                  <a:pt x="288187" y="161467"/>
                </a:cubicBezTo>
                <a:cubicBezTo>
                  <a:pt x="260692" y="145160"/>
                  <a:pt x="228802" y="131851"/>
                  <a:pt x="199948" y="117893"/>
                </a:cubicBezTo>
                <a:cubicBezTo>
                  <a:pt x="170738" y="103758"/>
                  <a:pt x="142950" y="84823"/>
                  <a:pt x="113321" y="72046"/>
                </a:cubicBezTo>
                <a:cubicBezTo>
                  <a:pt x="99287" y="66001"/>
                  <a:pt x="84555" y="62813"/>
                  <a:pt x="71132" y="55257"/>
                </a:cubicBezTo>
                <a:cubicBezTo>
                  <a:pt x="58127" y="47942"/>
                  <a:pt x="46163" y="39458"/>
                  <a:pt x="34086" y="30771"/>
                </a:cubicBezTo>
                <a:cubicBezTo>
                  <a:pt x="28383" y="26682"/>
                  <a:pt x="24535" y="23469"/>
                  <a:pt x="17564" y="23913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1" name="Freeform 3811"/>
          <p:cNvSpPr/>
          <p:nvPr/>
        </p:nvSpPr>
        <p:spPr>
          <a:xfrm rot="0" flipH="0" flipV="0">
            <a:off x="3666268" y="10930602"/>
            <a:ext cx="66827" cy="50926"/>
          </a:xfrm>
          <a:custGeom>
            <a:pathLst>
              <a:path w="66827" h="50926">
                <a:moveTo>
                  <a:pt x="7518" y="12166"/>
                </a:moveTo>
                <a:cubicBezTo>
                  <a:pt x="7543" y="11265"/>
                  <a:pt x="7670" y="10325"/>
                  <a:pt x="7911" y="9411"/>
                </a:cubicBezTo>
                <a:cubicBezTo>
                  <a:pt x="7619" y="10490"/>
                  <a:pt x="7518" y="11392"/>
                  <a:pt x="7518" y="12166"/>
                </a:cubicBezTo>
                <a:moveTo>
                  <a:pt x="24383" y="22656"/>
                </a:moveTo>
                <a:lnTo>
                  <a:pt x="24180" y="22757"/>
                </a:lnTo>
                <a:cubicBezTo>
                  <a:pt x="23012" y="23723"/>
                  <a:pt x="21805" y="24586"/>
                  <a:pt x="20865" y="24891"/>
                </a:cubicBezTo>
                <a:cubicBezTo>
                  <a:pt x="22313" y="24408"/>
                  <a:pt x="23570" y="23723"/>
                  <a:pt x="24624" y="22859"/>
                </a:cubicBezTo>
                <a:lnTo>
                  <a:pt x="24624" y="22846"/>
                </a:lnTo>
                <a:lnTo>
                  <a:pt x="24561" y="22567"/>
                </a:lnTo>
                <a:close/>
                <a:moveTo>
                  <a:pt x="61023" y="35292"/>
                </a:moveTo>
                <a:cubicBezTo>
                  <a:pt x="60794" y="39725"/>
                  <a:pt x="59105" y="43446"/>
                  <a:pt x="56412" y="46125"/>
                </a:cubicBezTo>
                <a:cubicBezTo>
                  <a:pt x="53758" y="48780"/>
                  <a:pt x="49516" y="50926"/>
                  <a:pt x="43446" y="49262"/>
                </a:cubicBezTo>
                <a:cubicBezTo>
                  <a:pt x="39483" y="48157"/>
                  <a:pt x="31216" y="42519"/>
                  <a:pt x="23710" y="35991"/>
                </a:cubicBezTo>
                <a:cubicBezTo>
                  <a:pt x="16509" y="29717"/>
                  <a:pt x="9753" y="23011"/>
                  <a:pt x="8610" y="21703"/>
                </a:cubicBezTo>
                <a:cubicBezTo>
                  <a:pt x="0" y="11760"/>
                  <a:pt x="12191" y="3416"/>
                  <a:pt x="13550" y="2946"/>
                </a:cubicBezTo>
                <a:cubicBezTo>
                  <a:pt x="12140" y="3429"/>
                  <a:pt x="9207" y="5867"/>
                  <a:pt x="9207" y="5867"/>
                </a:cubicBezTo>
                <a:cubicBezTo>
                  <a:pt x="9207" y="5867"/>
                  <a:pt x="14426" y="1308"/>
                  <a:pt x="14998" y="1092"/>
                </a:cubicBezTo>
                <a:cubicBezTo>
                  <a:pt x="17830" y="0"/>
                  <a:pt x="20332" y="178"/>
                  <a:pt x="22427" y="787"/>
                </a:cubicBezTo>
                <a:cubicBezTo>
                  <a:pt x="25094" y="1575"/>
                  <a:pt x="27545" y="3175"/>
                  <a:pt x="29273" y="6248"/>
                </a:cubicBezTo>
                <a:lnTo>
                  <a:pt x="29387" y="6452"/>
                </a:lnTo>
                <a:cubicBezTo>
                  <a:pt x="33019" y="3061"/>
                  <a:pt x="39788" y="597"/>
                  <a:pt x="47192" y="7074"/>
                </a:cubicBezTo>
                <a:cubicBezTo>
                  <a:pt x="48881" y="8547"/>
                  <a:pt x="50952" y="10973"/>
                  <a:pt x="52983" y="13880"/>
                </a:cubicBezTo>
                <a:cubicBezTo>
                  <a:pt x="53860" y="14045"/>
                  <a:pt x="54952" y="14286"/>
                  <a:pt x="56501" y="14591"/>
                </a:cubicBezTo>
                <a:cubicBezTo>
                  <a:pt x="62775" y="15848"/>
                  <a:pt x="66827" y="21957"/>
                  <a:pt x="65569" y="28206"/>
                </a:cubicBezTo>
                <a:cubicBezTo>
                  <a:pt x="64985" y="31177"/>
                  <a:pt x="63309" y="33654"/>
                  <a:pt x="61023" y="35292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2" name="Freeform 3812"/>
          <p:cNvSpPr/>
          <p:nvPr/>
        </p:nvSpPr>
        <p:spPr>
          <a:xfrm rot="0" flipH="0" flipV="0">
            <a:off x="3426320" y="10796589"/>
            <a:ext cx="107555" cy="68401"/>
          </a:xfrm>
          <a:custGeom>
            <a:pathLst>
              <a:path w="107555" h="68401">
                <a:moveTo>
                  <a:pt x="17068" y="23545"/>
                </a:moveTo>
                <a:cubicBezTo>
                  <a:pt x="15468" y="24230"/>
                  <a:pt x="13690" y="24548"/>
                  <a:pt x="11874" y="24421"/>
                </a:cubicBezTo>
                <a:cubicBezTo>
                  <a:pt x="14186" y="24599"/>
                  <a:pt x="15887" y="24129"/>
                  <a:pt x="17068" y="23545"/>
                </a:cubicBezTo>
                <a:moveTo>
                  <a:pt x="19354" y="3505"/>
                </a:moveTo>
                <a:cubicBezTo>
                  <a:pt x="20293" y="3975"/>
                  <a:pt x="21373" y="4559"/>
                  <a:pt x="22249" y="5143"/>
                </a:cubicBezTo>
                <a:cubicBezTo>
                  <a:pt x="31203" y="11011"/>
                  <a:pt x="39826" y="17386"/>
                  <a:pt x="48957" y="22949"/>
                </a:cubicBezTo>
                <a:cubicBezTo>
                  <a:pt x="55752" y="27088"/>
                  <a:pt x="68261" y="34606"/>
                  <a:pt x="79907" y="39940"/>
                </a:cubicBezTo>
                <a:cubicBezTo>
                  <a:pt x="86143" y="42810"/>
                  <a:pt x="91947" y="45287"/>
                  <a:pt x="95998" y="45287"/>
                </a:cubicBezTo>
                <a:cubicBezTo>
                  <a:pt x="102373" y="45287"/>
                  <a:pt x="107555" y="50468"/>
                  <a:pt x="107555" y="56844"/>
                </a:cubicBezTo>
                <a:cubicBezTo>
                  <a:pt x="107555" y="63232"/>
                  <a:pt x="102373" y="68401"/>
                  <a:pt x="95998" y="68401"/>
                </a:cubicBezTo>
                <a:cubicBezTo>
                  <a:pt x="90982" y="68401"/>
                  <a:pt x="84149" y="66712"/>
                  <a:pt x="76719" y="63740"/>
                </a:cubicBezTo>
                <a:cubicBezTo>
                  <a:pt x="62610" y="58101"/>
                  <a:pt x="45516" y="47941"/>
                  <a:pt x="36905" y="42696"/>
                </a:cubicBezTo>
                <a:cubicBezTo>
                  <a:pt x="27558" y="36994"/>
                  <a:pt x="18731" y="30479"/>
                  <a:pt x="9563" y="24459"/>
                </a:cubicBezTo>
                <a:cubicBezTo>
                  <a:pt x="8077" y="23495"/>
                  <a:pt x="6540" y="22987"/>
                  <a:pt x="6261" y="22809"/>
                </a:cubicBezTo>
                <a:cubicBezTo>
                  <a:pt x="0" y="19037"/>
                  <a:pt x="482" y="13449"/>
                  <a:pt x="724" y="11481"/>
                </a:cubicBezTo>
                <a:cubicBezTo>
                  <a:pt x="863" y="10338"/>
                  <a:pt x="2616" y="0"/>
                  <a:pt x="14033" y="1422"/>
                </a:cubicBezTo>
                <a:cubicBezTo>
                  <a:pt x="16027" y="1663"/>
                  <a:pt x="17842" y="2413"/>
                  <a:pt x="19354" y="350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3" name="Freeform 3813"/>
          <p:cNvSpPr/>
          <p:nvPr/>
        </p:nvSpPr>
        <p:spPr>
          <a:xfrm rot="0" flipH="0" flipV="0">
            <a:off x="3396797" y="11186260"/>
            <a:ext cx="360844" cy="325525"/>
          </a:xfrm>
          <a:custGeom>
            <a:pathLst>
              <a:path w="360844" h="325525">
                <a:moveTo>
                  <a:pt x="54343" y="17703"/>
                </a:moveTo>
                <a:cubicBezTo>
                  <a:pt x="54469" y="16903"/>
                  <a:pt x="54685" y="16091"/>
                  <a:pt x="55003" y="15291"/>
                </a:cubicBezTo>
                <a:cubicBezTo>
                  <a:pt x="57340" y="9360"/>
                  <a:pt x="64083" y="6439"/>
                  <a:pt x="70002" y="8801"/>
                </a:cubicBezTo>
                <a:cubicBezTo>
                  <a:pt x="70598" y="9029"/>
                  <a:pt x="79133" y="13055"/>
                  <a:pt x="76923" y="22681"/>
                </a:cubicBezTo>
                <a:cubicBezTo>
                  <a:pt x="76212" y="25869"/>
                  <a:pt x="71754" y="41528"/>
                  <a:pt x="71449" y="42734"/>
                </a:cubicBezTo>
                <a:cubicBezTo>
                  <a:pt x="68465" y="54012"/>
                  <a:pt x="67462" y="64629"/>
                  <a:pt x="66623" y="76288"/>
                </a:cubicBezTo>
                <a:cubicBezTo>
                  <a:pt x="65112" y="97103"/>
                  <a:pt x="63067" y="119328"/>
                  <a:pt x="65049" y="140550"/>
                </a:cubicBezTo>
                <a:cubicBezTo>
                  <a:pt x="66839" y="160031"/>
                  <a:pt x="72046" y="178688"/>
                  <a:pt x="85102" y="194118"/>
                </a:cubicBezTo>
                <a:cubicBezTo>
                  <a:pt x="93014" y="203453"/>
                  <a:pt x="99834" y="210463"/>
                  <a:pt x="112521" y="211962"/>
                </a:cubicBezTo>
                <a:cubicBezTo>
                  <a:pt x="131343" y="214172"/>
                  <a:pt x="145579" y="206590"/>
                  <a:pt x="158152" y="195820"/>
                </a:cubicBezTo>
                <a:cubicBezTo>
                  <a:pt x="172910" y="183183"/>
                  <a:pt x="185572" y="166407"/>
                  <a:pt x="199415" y="152564"/>
                </a:cubicBezTo>
                <a:cubicBezTo>
                  <a:pt x="224738" y="127240"/>
                  <a:pt x="250824" y="101904"/>
                  <a:pt x="272897" y="73532"/>
                </a:cubicBezTo>
                <a:cubicBezTo>
                  <a:pt x="286791" y="55650"/>
                  <a:pt x="301408" y="40207"/>
                  <a:pt x="318350" y="25386"/>
                </a:cubicBezTo>
                <a:cubicBezTo>
                  <a:pt x="324726" y="19811"/>
                  <a:pt x="329590" y="12357"/>
                  <a:pt x="336308" y="6972"/>
                </a:cubicBezTo>
                <a:cubicBezTo>
                  <a:pt x="338162" y="5499"/>
                  <a:pt x="342201" y="3022"/>
                  <a:pt x="342201" y="3022"/>
                </a:cubicBezTo>
                <a:cubicBezTo>
                  <a:pt x="347166" y="0"/>
                  <a:pt x="353580" y="1143"/>
                  <a:pt x="357225" y="5677"/>
                </a:cubicBezTo>
                <a:cubicBezTo>
                  <a:pt x="360844" y="10211"/>
                  <a:pt x="360540" y="16738"/>
                  <a:pt x="356526" y="20916"/>
                </a:cubicBezTo>
                <a:cubicBezTo>
                  <a:pt x="356526" y="20916"/>
                  <a:pt x="350024" y="27672"/>
                  <a:pt x="346836" y="31114"/>
                </a:cubicBezTo>
                <a:cubicBezTo>
                  <a:pt x="342252" y="36054"/>
                  <a:pt x="337895" y="41109"/>
                  <a:pt x="333095" y="45897"/>
                </a:cubicBezTo>
                <a:cubicBezTo>
                  <a:pt x="317944" y="61048"/>
                  <a:pt x="302818" y="77100"/>
                  <a:pt x="289559" y="93966"/>
                </a:cubicBezTo>
                <a:cubicBezTo>
                  <a:pt x="278599" y="107923"/>
                  <a:pt x="265036" y="120395"/>
                  <a:pt x="254748" y="134873"/>
                </a:cubicBezTo>
                <a:cubicBezTo>
                  <a:pt x="246176" y="146938"/>
                  <a:pt x="237629" y="158952"/>
                  <a:pt x="229806" y="171499"/>
                </a:cubicBezTo>
                <a:cubicBezTo>
                  <a:pt x="225818" y="177926"/>
                  <a:pt x="221170" y="186028"/>
                  <a:pt x="215912" y="194880"/>
                </a:cubicBezTo>
                <a:cubicBezTo>
                  <a:pt x="216255" y="197509"/>
                  <a:pt x="216102" y="200163"/>
                  <a:pt x="215455" y="202132"/>
                </a:cubicBezTo>
                <a:cubicBezTo>
                  <a:pt x="212559" y="210831"/>
                  <a:pt x="206222" y="218731"/>
                  <a:pt x="202945" y="227761"/>
                </a:cubicBezTo>
                <a:cubicBezTo>
                  <a:pt x="194817" y="250112"/>
                  <a:pt x="186549" y="277468"/>
                  <a:pt x="168287" y="293915"/>
                </a:cubicBezTo>
                <a:cubicBezTo>
                  <a:pt x="133159" y="325525"/>
                  <a:pt x="108330" y="308456"/>
                  <a:pt x="71386" y="288822"/>
                </a:cubicBezTo>
                <a:cubicBezTo>
                  <a:pt x="57416" y="281405"/>
                  <a:pt x="38418" y="272071"/>
                  <a:pt x="23990" y="259549"/>
                </a:cubicBezTo>
                <a:cubicBezTo>
                  <a:pt x="12878" y="249897"/>
                  <a:pt x="4432" y="238352"/>
                  <a:pt x="1410" y="224776"/>
                </a:cubicBezTo>
                <a:cubicBezTo>
                  <a:pt x="0" y="218350"/>
                  <a:pt x="724" y="210654"/>
                  <a:pt x="2718" y="202767"/>
                </a:cubicBezTo>
                <a:cubicBezTo>
                  <a:pt x="4928" y="193966"/>
                  <a:pt x="8738" y="184822"/>
                  <a:pt x="10173" y="178002"/>
                </a:cubicBezTo>
                <a:cubicBezTo>
                  <a:pt x="11633" y="171131"/>
                  <a:pt x="18491" y="136879"/>
                  <a:pt x="25299" y="122046"/>
                </a:cubicBezTo>
                <a:cubicBezTo>
                  <a:pt x="28753" y="114489"/>
                  <a:pt x="33630" y="110565"/>
                  <a:pt x="36957" y="109460"/>
                </a:cubicBezTo>
                <a:cubicBezTo>
                  <a:pt x="38456" y="108965"/>
                  <a:pt x="39993" y="108698"/>
                  <a:pt x="41517" y="108749"/>
                </a:cubicBezTo>
                <a:cubicBezTo>
                  <a:pt x="41910" y="97217"/>
                  <a:pt x="42748" y="85724"/>
                  <a:pt x="43548" y="74611"/>
                </a:cubicBezTo>
                <a:cubicBezTo>
                  <a:pt x="44514" y="61492"/>
                  <a:pt x="45733" y="49567"/>
                  <a:pt x="49086" y="36841"/>
                </a:cubicBezTo>
                <a:cubicBezTo>
                  <a:pt x="49365" y="35762"/>
                  <a:pt x="53810" y="19595"/>
                  <a:pt x="54343" y="1770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4" name="Freeform 3814"/>
          <p:cNvSpPr/>
          <p:nvPr/>
        </p:nvSpPr>
        <p:spPr>
          <a:xfrm rot="0" flipH="0" flipV="0">
            <a:off x="3416820" y="10969982"/>
            <a:ext cx="321118" cy="345655"/>
          </a:xfrm>
          <a:custGeom>
            <a:pathLst>
              <a:path w="321118" h="345655">
                <a:moveTo>
                  <a:pt x="9626" y="321640"/>
                </a:moveTo>
                <a:cubicBezTo>
                  <a:pt x="8483" y="321843"/>
                  <a:pt x="7163" y="322300"/>
                  <a:pt x="5702" y="323240"/>
                </a:cubicBezTo>
                <a:cubicBezTo>
                  <a:pt x="6934" y="322440"/>
                  <a:pt x="8268" y="321906"/>
                  <a:pt x="9626" y="321640"/>
                </a:cubicBezTo>
                <a:moveTo>
                  <a:pt x="23291" y="335292"/>
                </a:moveTo>
                <a:cubicBezTo>
                  <a:pt x="22732" y="338022"/>
                  <a:pt x="21195" y="340537"/>
                  <a:pt x="18782" y="342302"/>
                </a:cubicBezTo>
                <a:cubicBezTo>
                  <a:pt x="14172" y="345655"/>
                  <a:pt x="10451" y="344728"/>
                  <a:pt x="8750" y="344284"/>
                </a:cubicBezTo>
                <a:cubicBezTo>
                  <a:pt x="4242" y="343103"/>
                  <a:pt x="317" y="340131"/>
                  <a:pt x="51" y="333451"/>
                </a:cubicBezTo>
                <a:cubicBezTo>
                  <a:pt x="0" y="332485"/>
                  <a:pt x="63" y="331126"/>
                  <a:pt x="546" y="329488"/>
                </a:cubicBezTo>
                <a:cubicBezTo>
                  <a:pt x="927" y="328193"/>
                  <a:pt x="2819" y="324611"/>
                  <a:pt x="3607" y="323100"/>
                </a:cubicBezTo>
                <a:cubicBezTo>
                  <a:pt x="5258" y="319926"/>
                  <a:pt x="7620" y="317145"/>
                  <a:pt x="9220" y="313970"/>
                </a:cubicBezTo>
                <a:cubicBezTo>
                  <a:pt x="13601" y="305169"/>
                  <a:pt x="17792" y="296304"/>
                  <a:pt x="22135" y="287592"/>
                </a:cubicBezTo>
                <a:cubicBezTo>
                  <a:pt x="36461" y="258941"/>
                  <a:pt x="51116" y="230480"/>
                  <a:pt x="70916" y="205016"/>
                </a:cubicBezTo>
                <a:cubicBezTo>
                  <a:pt x="86372" y="185154"/>
                  <a:pt x="104787" y="168440"/>
                  <a:pt x="122529" y="150698"/>
                </a:cubicBezTo>
                <a:cubicBezTo>
                  <a:pt x="160654" y="112573"/>
                  <a:pt x="200608" y="73381"/>
                  <a:pt x="245769" y="43282"/>
                </a:cubicBezTo>
                <a:cubicBezTo>
                  <a:pt x="258469" y="34824"/>
                  <a:pt x="272884" y="26238"/>
                  <a:pt x="284415" y="16256"/>
                </a:cubicBezTo>
                <a:cubicBezTo>
                  <a:pt x="287501" y="13577"/>
                  <a:pt x="290499" y="9246"/>
                  <a:pt x="294055" y="6223"/>
                </a:cubicBezTo>
                <a:cubicBezTo>
                  <a:pt x="298589" y="2350"/>
                  <a:pt x="303732" y="0"/>
                  <a:pt x="309549" y="0"/>
                </a:cubicBezTo>
                <a:cubicBezTo>
                  <a:pt x="315937" y="0"/>
                  <a:pt x="321118" y="5169"/>
                  <a:pt x="321118" y="11557"/>
                </a:cubicBezTo>
                <a:cubicBezTo>
                  <a:pt x="321118" y="17755"/>
                  <a:pt x="316216" y="22835"/>
                  <a:pt x="310069" y="23102"/>
                </a:cubicBezTo>
                <a:cubicBezTo>
                  <a:pt x="309600" y="23483"/>
                  <a:pt x="307694" y="25083"/>
                  <a:pt x="306742" y="26137"/>
                </a:cubicBezTo>
                <a:cubicBezTo>
                  <a:pt x="304253" y="28855"/>
                  <a:pt x="301903" y="31687"/>
                  <a:pt x="299554" y="33731"/>
                </a:cubicBezTo>
                <a:cubicBezTo>
                  <a:pt x="287324" y="44323"/>
                  <a:pt x="272071" y="53543"/>
                  <a:pt x="258596" y="62535"/>
                </a:cubicBezTo>
                <a:cubicBezTo>
                  <a:pt x="214692" y="91783"/>
                  <a:pt x="175945" y="129985"/>
                  <a:pt x="138873" y="167056"/>
                </a:cubicBezTo>
                <a:cubicBezTo>
                  <a:pt x="121817" y="184112"/>
                  <a:pt x="104037" y="200114"/>
                  <a:pt x="89166" y="219228"/>
                </a:cubicBezTo>
                <a:cubicBezTo>
                  <a:pt x="70293" y="243472"/>
                  <a:pt x="56463" y="270637"/>
                  <a:pt x="42823" y="297942"/>
                </a:cubicBezTo>
                <a:cubicBezTo>
                  <a:pt x="38467" y="306642"/>
                  <a:pt x="34289" y="315519"/>
                  <a:pt x="29907" y="324294"/>
                </a:cubicBezTo>
                <a:cubicBezTo>
                  <a:pt x="28244" y="327608"/>
                  <a:pt x="25831" y="330479"/>
                  <a:pt x="24129" y="333768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5" name="Freeform 3815"/>
          <p:cNvSpPr/>
          <p:nvPr/>
        </p:nvSpPr>
        <p:spPr>
          <a:xfrm rot="0" flipH="0" flipV="0">
            <a:off x="3615567" y="11077542"/>
            <a:ext cx="281990" cy="258965"/>
          </a:xfrm>
          <a:custGeom>
            <a:pathLst>
              <a:path w="281990" h="258965">
                <a:moveTo>
                  <a:pt x="22377" y="242506"/>
                </a:moveTo>
                <a:cubicBezTo>
                  <a:pt x="22783" y="243585"/>
                  <a:pt x="23037" y="244753"/>
                  <a:pt x="23100" y="245960"/>
                </a:cubicBezTo>
                <a:cubicBezTo>
                  <a:pt x="23037" y="244512"/>
                  <a:pt x="22732" y="243369"/>
                  <a:pt x="22377" y="242506"/>
                </a:cubicBezTo>
                <a:moveTo>
                  <a:pt x="258381" y="11938"/>
                </a:moveTo>
                <a:lnTo>
                  <a:pt x="258508" y="11011"/>
                </a:lnTo>
                <a:cubicBezTo>
                  <a:pt x="259066" y="4699"/>
                  <a:pt x="264604" y="0"/>
                  <a:pt x="270928" y="495"/>
                </a:cubicBezTo>
                <a:cubicBezTo>
                  <a:pt x="277253" y="991"/>
                  <a:pt x="281990" y="6502"/>
                  <a:pt x="281558" y="12827"/>
                </a:cubicBezTo>
                <a:lnTo>
                  <a:pt x="281533" y="13056"/>
                </a:lnTo>
                <a:lnTo>
                  <a:pt x="281533" y="13068"/>
                </a:lnTo>
                <a:cubicBezTo>
                  <a:pt x="281431" y="14300"/>
                  <a:pt x="280949" y="20218"/>
                  <a:pt x="280288" y="23266"/>
                </a:cubicBezTo>
                <a:cubicBezTo>
                  <a:pt x="278066" y="33490"/>
                  <a:pt x="273875" y="44425"/>
                  <a:pt x="266966" y="52591"/>
                </a:cubicBezTo>
                <a:cubicBezTo>
                  <a:pt x="265239" y="54623"/>
                  <a:pt x="262178" y="57074"/>
                  <a:pt x="258000" y="59347"/>
                </a:cubicBezTo>
                <a:cubicBezTo>
                  <a:pt x="251218" y="63043"/>
                  <a:pt x="240791" y="66891"/>
                  <a:pt x="231190" y="69202"/>
                </a:cubicBezTo>
                <a:cubicBezTo>
                  <a:pt x="224205" y="70891"/>
                  <a:pt x="217601" y="71742"/>
                  <a:pt x="212902" y="71476"/>
                </a:cubicBezTo>
                <a:cubicBezTo>
                  <a:pt x="209727" y="71311"/>
                  <a:pt x="207085" y="70637"/>
                  <a:pt x="205053" y="69736"/>
                </a:cubicBezTo>
                <a:cubicBezTo>
                  <a:pt x="185927" y="82575"/>
                  <a:pt x="168350" y="97028"/>
                  <a:pt x="150494" y="112725"/>
                </a:cubicBezTo>
                <a:cubicBezTo>
                  <a:pt x="145173" y="117399"/>
                  <a:pt x="142112" y="123863"/>
                  <a:pt x="137146" y="128842"/>
                </a:cubicBezTo>
                <a:cubicBezTo>
                  <a:pt x="111391" y="154584"/>
                  <a:pt x="88518" y="182512"/>
                  <a:pt x="63321" y="208724"/>
                </a:cubicBezTo>
                <a:cubicBezTo>
                  <a:pt x="54000" y="218415"/>
                  <a:pt x="43738" y="227266"/>
                  <a:pt x="33984" y="236499"/>
                </a:cubicBezTo>
                <a:cubicBezTo>
                  <a:pt x="30543" y="239776"/>
                  <a:pt x="26923" y="243128"/>
                  <a:pt x="23685" y="246646"/>
                </a:cubicBezTo>
                <a:cubicBezTo>
                  <a:pt x="23380" y="247839"/>
                  <a:pt x="22821" y="250024"/>
                  <a:pt x="22681" y="250443"/>
                </a:cubicBezTo>
                <a:cubicBezTo>
                  <a:pt x="21984" y="252615"/>
                  <a:pt x="20981" y="253872"/>
                  <a:pt x="20472" y="254469"/>
                </a:cubicBezTo>
                <a:cubicBezTo>
                  <a:pt x="18237" y="257136"/>
                  <a:pt x="15710" y="258050"/>
                  <a:pt x="13716" y="258419"/>
                </a:cubicBezTo>
                <a:cubicBezTo>
                  <a:pt x="10732" y="258965"/>
                  <a:pt x="7849" y="258469"/>
                  <a:pt x="5131" y="256615"/>
                </a:cubicBezTo>
                <a:cubicBezTo>
                  <a:pt x="4458" y="256158"/>
                  <a:pt x="0" y="253872"/>
                  <a:pt x="0" y="246595"/>
                </a:cubicBezTo>
                <a:cubicBezTo>
                  <a:pt x="0" y="244525"/>
                  <a:pt x="533" y="242594"/>
                  <a:pt x="1486" y="240919"/>
                </a:cubicBezTo>
                <a:cubicBezTo>
                  <a:pt x="2477" y="238062"/>
                  <a:pt x="4039" y="233909"/>
                  <a:pt x="5258" y="232550"/>
                </a:cubicBezTo>
                <a:cubicBezTo>
                  <a:pt x="9233" y="228067"/>
                  <a:pt x="13741" y="223812"/>
                  <a:pt x="18085" y="219710"/>
                </a:cubicBezTo>
                <a:cubicBezTo>
                  <a:pt x="27571" y="210718"/>
                  <a:pt x="37578" y="202120"/>
                  <a:pt x="46646" y="192697"/>
                </a:cubicBezTo>
                <a:cubicBezTo>
                  <a:pt x="71945" y="166383"/>
                  <a:pt x="94932" y="138354"/>
                  <a:pt x="120789" y="112484"/>
                </a:cubicBezTo>
                <a:cubicBezTo>
                  <a:pt x="126110" y="107175"/>
                  <a:pt x="129539" y="100368"/>
                  <a:pt x="135229" y="95364"/>
                </a:cubicBezTo>
                <a:cubicBezTo>
                  <a:pt x="163118" y="70853"/>
                  <a:pt x="190385" y="49327"/>
                  <a:pt x="223227" y="31813"/>
                </a:cubicBezTo>
                <a:cubicBezTo>
                  <a:pt x="229031" y="28715"/>
                  <a:pt x="235495" y="26619"/>
                  <a:pt x="241833" y="24384"/>
                </a:cubicBezTo>
                <a:cubicBezTo>
                  <a:pt x="246481" y="22746"/>
                  <a:pt x="251053" y="21107"/>
                  <a:pt x="254825" y="18301"/>
                </a:cubicBezTo>
                <a:cubicBezTo>
                  <a:pt x="256641" y="16916"/>
                  <a:pt x="257644" y="14135"/>
                  <a:pt x="258381" y="11938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6" name="Freeform 3816"/>
          <p:cNvSpPr/>
          <p:nvPr/>
        </p:nvSpPr>
        <p:spPr>
          <a:xfrm rot="0" flipH="0" flipV="0">
            <a:off x="3690518" y="10777605"/>
            <a:ext cx="722209" cy="344804"/>
          </a:xfrm>
          <a:custGeom>
            <a:pathLst>
              <a:path w="722209" h="344804">
                <a:moveTo>
                  <a:pt x="177253" y="260451"/>
                </a:moveTo>
                <a:cubicBezTo>
                  <a:pt x="179348" y="263244"/>
                  <a:pt x="181367" y="266102"/>
                  <a:pt x="183310" y="269048"/>
                </a:cubicBezTo>
                <a:cubicBezTo>
                  <a:pt x="183247" y="268020"/>
                  <a:pt x="183183" y="267105"/>
                  <a:pt x="183145" y="266597"/>
                </a:cubicBezTo>
                <a:lnTo>
                  <a:pt x="181355" y="264781"/>
                </a:lnTo>
                <a:cubicBezTo>
                  <a:pt x="180478" y="263867"/>
                  <a:pt x="179589" y="262927"/>
                  <a:pt x="178700" y="262000"/>
                </a:cubicBezTo>
                <a:close/>
                <a:moveTo>
                  <a:pt x="469797" y="157289"/>
                </a:moveTo>
                <a:cubicBezTo>
                  <a:pt x="413587" y="186411"/>
                  <a:pt x="355484" y="211087"/>
                  <a:pt x="294042" y="226936"/>
                </a:cubicBezTo>
                <a:cubicBezTo>
                  <a:pt x="270915" y="232905"/>
                  <a:pt x="218820" y="238036"/>
                  <a:pt x="196341" y="229044"/>
                </a:cubicBezTo>
                <a:cubicBezTo>
                  <a:pt x="181431" y="223088"/>
                  <a:pt x="168821" y="211671"/>
                  <a:pt x="156629" y="201511"/>
                </a:cubicBezTo>
                <a:cubicBezTo>
                  <a:pt x="130086" y="179387"/>
                  <a:pt x="97231" y="171539"/>
                  <a:pt x="62992" y="172733"/>
                </a:cubicBezTo>
                <a:cubicBezTo>
                  <a:pt x="55130" y="172987"/>
                  <a:pt x="43776" y="173431"/>
                  <a:pt x="33896" y="176174"/>
                </a:cubicBezTo>
                <a:cubicBezTo>
                  <a:pt x="29019" y="177533"/>
                  <a:pt x="24460" y="179273"/>
                  <a:pt x="21615" y="182524"/>
                </a:cubicBezTo>
                <a:cubicBezTo>
                  <a:pt x="17424" y="187338"/>
                  <a:pt x="10109" y="187833"/>
                  <a:pt x="5308" y="183642"/>
                </a:cubicBezTo>
                <a:cubicBezTo>
                  <a:pt x="495" y="179438"/>
                  <a:pt x="0" y="172136"/>
                  <a:pt x="4191" y="167322"/>
                </a:cubicBezTo>
                <a:cubicBezTo>
                  <a:pt x="9753" y="160972"/>
                  <a:pt x="18173" y="156553"/>
                  <a:pt x="27711" y="153898"/>
                </a:cubicBezTo>
                <a:cubicBezTo>
                  <a:pt x="39420" y="150647"/>
                  <a:pt x="52870" y="149936"/>
                  <a:pt x="62179" y="149606"/>
                </a:cubicBezTo>
                <a:cubicBezTo>
                  <a:pt x="102209" y="148234"/>
                  <a:pt x="140423" y="157899"/>
                  <a:pt x="171437" y="183756"/>
                </a:cubicBezTo>
                <a:cubicBezTo>
                  <a:pt x="181799" y="192392"/>
                  <a:pt x="192251" y="202514"/>
                  <a:pt x="204926" y="207581"/>
                </a:cubicBezTo>
                <a:cubicBezTo>
                  <a:pt x="224116" y="215252"/>
                  <a:pt x="268527" y="209639"/>
                  <a:pt x="288263" y="204559"/>
                </a:cubicBezTo>
                <a:cubicBezTo>
                  <a:pt x="355484" y="187198"/>
                  <a:pt x="418578" y="158928"/>
                  <a:pt x="479563" y="125958"/>
                </a:cubicBezTo>
                <a:cubicBezTo>
                  <a:pt x="510399" y="109296"/>
                  <a:pt x="542873" y="95415"/>
                  <a:pt x="572705" y="76873"/>
                </a:cubicBezTo>
                <a:cubicBezTo>
                  <a:pt x="601712" y="58839"/>
                  <a:pt x="632001" y="42240"/>
                  <a:pt x="661681" y="25286"/>
                </a:cubicBezTo>
                <a:cubicBezTo>
                  <a:pt x="669378" y="20891"/>
                  <a:pt x="677010" y="13322"/>
                  <a:pt x="685367" y="8014"/>
                </a:cubicBezTo>
                <a:cubicBezTo>
                  <a:pt x="692923" y="3200"/>
                  <a:pt x="701026" y="0"/>
                  <a:pt x="709789" y="0"/>
                </a:cubicBezTo>
                <a:cubicBezTo>
                  <a:pt x="722209" y="0"/>
                  <a:pt x="721536" y="12929"/>
                  <a:pt x="721460" y="13436"/>
                </a:cubicBezTo>
                <a:cubicBezTo>
                  <a:pt x="721308" y="14376"/>
                  <a:pt x="720279" y="21628"/>
                  <a:pt x="711859" y="23012"/>
                </a:cubicBezTo>
                <a:lnTo>
                  <a:pt x="709332" y="23304"/>
                </a:lnTo>
                <a:cubicBezTo>
                  <a:pt x="704836" y="25235"/>
                  <a:pt x="701039" y="29223"/>
                  <a:pt x="697165" y="31940"/>
                </a:cubicBezTo>
                <a:cubicBezTo>
                  <a:pt x="683665" y="41453"/>
                  <a:pt x="668920" y="48870"/>
                  <a:pt x="655395" y="58293"/>
                </a:cubicBezTo>
                <a:cubicBezTo>
                  <a:pt x="638478" y="70091"/>
                  <a:pt x="619378" y="80023"/>
                  <a:pt x="603465" y="93065"/>
                </a:cubicBezTo>
                <a:cubicBezTo>
                  <a:pt x="587729" y="105956"/>
                  <a:pt x="572794" y="119228"/>
                  <a:pt x="555039" y="129464"/>
                </a:cubicBezTo>
                <a:cubicBezTo>
                  <a:pt x="515365" y="152298"/>
                  <a:pt x="479360" y="180378"/>
                  <a:pt x="440282" y="203835"/>
                </a:cubicBezTo>
                <a:cubicBezTo>
                  <a:pt x="427887" y="211264"/>
                  <a:pt x="414336" y="214592"/>
                  <a:pt x="401623" y="220955"/>
                </a:cubicBezTo>
                <a:cubicBezTo>
                  <a:pt x="387755" y="227889"/>
                  <a:pt x="374509" y="239090"/>
                  <a:pt x="359663" y="244043"/>
                </a:cubicBezTo>
                <a:cubicBezTo>
                  <a:pt x="352995" y="246278"/>
                  <a:pt x="346632" y="246507"/>
                  <a:pt x="340346" y="246177"/>
                </a:cubicBezTo>
                <a:cubicBezTo>
                  <a:pt x="334415" y="245872"/>
                  <a:pt x="328586" y="244564"/>
                  <a:pt x="322426" y="246608"/>
                </a:cubicBezTo>
                <a:cubicBezTo>
                  <a:pt x="283806" y="259486"/>
                  <a:pt x="244740" y="275309"/>
                  <a:pt x="208368" y="293509"/>
                </a:cubicBezTo>
                <a:cubicBezTo>
                  <a:pt x="204049" y="295655"/>
                  <a:pt x="200506" y="296176"/>
                  <a:pt x="197674" y="295960"/>
                </a:cubicBezTo>
                <a:cubicBezTo>
                  <a:pt x="202754" y="308342"/>
                  <a:pt x="205764" y="321055"/>
                  <a:pt x="205764" y="333234"/>
                </a:cubicBezTo>
                <a:cubicBezTo>
                  <a:pt x="205764" y="339622"/>
                  <a:pt x="200595" y="344804"/>
                  <a:pt x="194207" y="344804"/>
                </a:cubicBezTo>
                <a:cubicBezTo>
                  <a:pt x="187832" y="344804"/>
                  <a:pt x="182650" y="339622"/>
                  <a:pt x="182650" y="333234"/>
                </a:cubicBezTo>
                <a:cubicBezTo>
                  <a:pt x="182650" y="301472"/>
                  <a:pt x="156832" y="265924"/>
                  <a:pt x="132600" y="247409"/>
                </a:cubicBezTo>
                <a:cubicBezTo>
                  <a:pt x="127317" y="243345"/>
                  <a:pt x="120802" y="241109"/>
                  <a:pt x="115646" y="236918"/>
                </a:cubicBezTo>
                <a:cubicBezTo>
                  <a:pt x="109055" y="231572"/>
                  <a:pt x="104038" y="225298"/>
                  <a:pt x="95986" y="221907"/>
                </a:cubicBezTo>
                <a:cubicBezTo>
                  <a:pt x="73406" y="212407"/>
                  <a:pt x="48285" y="215113"/>
                  <a:pt x="24701" y="215113"/>
                </a:cubicBezTo>
                <a:cubicBezTo>
                  <a:pt x="22314" y="215113"/>
                  <a:pt x="20942" y="214617"/>
                  <a:pt x="20383" y="214414"/>
                </a:cubicBezTo>
                <a:cubicBezTo>
                  <a:pt x="14605" y="212382"/>
                  <a:pt x="13297" y="208191"/>
                  <a:pt x="12827" y="205511"/>
                </a:cubicBezTo>
                <a:cubicBezTo>
                  <a:pt x="12293" y="202514"/>
                  <a:pt x="12306" y="197891"/>
                  <a:pt x="17348" y="194170"/>
                </a:cubicBezTo>
                <a:cubicBezTo>
                  <a:pt x="17907" y="193751"/>
                  <a:pt x="18923" y="193065"/>
                  <a:pt x="20497" y="192494"/>
                </a:cubicBezTo>
                <a:cubicBezTo>
                  <a:pt x="20904" y="192354"/>
                  <a:pt x="22885" y="191783"/>
                  <a:pt x="24104" y="191427"/>
                </a:cubicBezTo>
                <a:cubicBezTo>
                  <a:pt x="31724" y="182956"/>
                  <a:pt x="47447" y="177305"/>
                  <a:pt x="59499" y="180911"/>
                </a:cubicBezTo>
                <a:cubicBezTo>
                  <a:pt x="73571" y="185141"/>
                  <a:pt x="89103" y="187045"/>
                  <a:pt x="104279" y="189928"/>
                </a:cubicBezTo>
                <a:cubicBezTo>
                  <a:pt x="121297" y="193180"/>
                  <a:pt x="137871" y="197637"/>
                  <a:pt x="152184" y="206591"/>
                </a:cubicBezTo>
                <a:cubicBezTo>
                  <a:pt x="172720" y="219418"/>
                  <a:pt x="184250" y="235026"/>
                  <a:pt x="200455" y="251219"/>
                </a:cubicBezTo>
                <a:cubicBezTo>
                  <a:pt x="203211" y="253987"/>
                  <a:pt x="205104" y="257797"/>
                  <a:pt x="205954" y="262394"/>
                </a:cubicBezTo>
                <a:cubicBezTo>
                  <a:pt x="206259" y="264032"/>
                  <a:pt x="206437" y="266318"/>
                  <a:pt x="206551" y="268629"/>
                </a:cubicBezTo>
                <a:cubicBezTo>
                  <a:pt x="241438" y="251714"/>
                  <a:pt x="278471" y="236906"/>
                  <a:pt x="315098" y="224688"/>
                </a:cubicBezTo>
                <a:cubicBezTo>
                  <a:pt x="321677" y="222491"/>
                  <a:pt x="327976" y="222275"/>
                  <a:pt x="334263" y="222618"/>
                </a:cubicBezTo>
                <a:cubicBezTo>
                  <a:pt x="340168" y="222936"/>
                  <a:pt x="346061" y="224206"/>
                  <a:pt x="352347" y="222110"/>
                </a:cubicBezTo>
                <a:cubicBezTo>
                  <a:pt x="366190" y="217500"/>
                  <a:pt x="378357" y="206743"/>
                  <a:pt x="391298" y="200266"/>
                </a:cubicBezTo>
                <a:cubicBezTo>
                  <a:pt x="403465" y="194170"/>
                  <a:pt x="416521" y="191122"/>
                  <a:pt x="428382" y="183998"/>
                </a:cubicBezTo>
                <a:cubicBezTo>
                  <a:pt x="442492" y="175539"/>
                  <a:pt x="456183" y="166497"/>
                  <a:pt x="469797" y="157289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7" name="Freeform 3817"/>
          <p:cNvSpPr/>
          <p:nvPr/>
        </p:nvSpPr>
        <p:spPr>
          <a:xfrm rot="0" flipH="0" flipV="0">
            <a:off x="3721709" y="10901553"/>
            <a:ext cx="510996" cy="164452"/>
          </a:xfrm>
          <a:custGeom>
            <a:pathLst>
              <a:path w="510996" h="164452">
                <a:moveTo>
                  <a:pt x="484758" y="4902"/>
                </a:moveTo>
                <a:cubicBezTo>
                  <a:pt x="486548" y="3925"/>
                  <a:pt x="488593" y="2794"/>
                  <a:pt x="489863" y="2197"/>
                </a:cubicBezTo>
                <a:cubicBezTo>
                  <a:pt x="491895" y="1245"/>
                  <a:pt x="493546" y="902"/>
                  <a:pt x="494359" y="800"/>
                </a:cubicBezTo>
                <a:cubicBezTo>
                  <a:pt x="500518" y="0"/>
                  <a:pt x="503769" y="3290"/>
                  <a:pt x="505408" y="5613"/>
                </a:cubicBezTo>
                <a:cubicBezTo>
                  <a:pt x="506487" y="7137"/>
                  <a:pt x="510996" y="13779"/>
                  <a:pt x="503782" y="21005"/>
                </a:cubicBezTo>
                <a:cubicBezTo>
                  <a:pt x="500836" y="23952"/>
                  <a:pt x="496911" y="25895"/>
                  <a:pt x="492505" y="26974"/>
                </a:cubicBezTo>
                <a:lnTo>
                  <a:pt x="492428" y="27012"/>
                </a:lnTo>
                <a:cubicBezTo>
                  <a:pt x="487412" y="29514"/>
                  <a:pt x="481177" y="32575"/>
                  <a:pt x="475957" y="34924"/>
                </a:cubicBezTo>
                <a:cubicBezTo>
                  <a:pt x="457911" y="43040"/>
                  <a:pt x="440016" y="52412"/>
                  <a:pt x="421741" y="60083"/>
                </a:cubicBezTo>
                <a:cubicBezTo>
                  <a:pt x="367804" y="82702"/>
                  <a:pt x="312699" y="104812"/>
                  <a:pt x="257200" y="123304"/>
                </a:cubicBezTo>
                <a:cubicBezTo>
                  <a:pt x="254596" y="124180"/>
                  <a:pt x="251650" y="125310"/>
                  <a:pt x="248462" y="126593"/>
                </a:cubicBezTo>
                <a:cubicBezTo>
                  <a:pt x="247472" y="127215"/>
                  <a:pt x="246278" y="127761"/>
                  <a:pt x="244779" y="128079"/>
                </a:cubicBezTo>
                <a:cubicBezTo>
                  <a:pt x="234530" y="132244"/>
                  <a:pt x="222288" y="137388"/>
                  <a:pt x="210438" y="140309"/>
                </a:cubicBezTo>
                <a:cubicBezTo>
                  <a:pt x="206590" y="141261"/>
                  <a:pt x="202768" y="141973"/>
                  <a:pt x="199034" y="142392"/>
                </a:cubicBezTo>
                <a:cubicBezTo>
                  <a:pt x="197192" y="145402"/>
                  <a:pt x="195084" y="148653"/>
                  <a:pt x="192658" y="151129"/>
                </a:cubicBezTo>
                <a:cubicBezTo>
                  <a:pt x="192951" y="157238"/>
                  <a:pt x="189229" y="160311"/>
                  <a:pt x="186169" y="161848"/>
                </a:cubicBezTo>
                <a:cubicBezTo>
                  <a:pt x="180987" y="164452"/>
                  <a:pt x="173393" y="164109"/>
                  <a:pt x="166649" y="156286"/>
                </a:cubicBezTo>
                <a:cubicBezTo>
                  <a:pt x="163055" y="152120"/>
                  <a:pt x="158965" y="144398"/>
                  <a:pt x="155282" y="136562"/>
                </a:cubicBezTo>
                <a:cubicBezTo>
                  <a:pt x="148780" y="129107"/>
                  <a:pt x="140474" y="118998"/>
                  <a:pt x="135890" y="110197"/>
                </a:cubicBezTo>
                <a:cubicBezTo>
                  <a:pt x="133083" y="104774"/>
                  <a:pt x="131699" y="99580"/>
                  <a:pt x="131584" y="95008"/>
                </a:cubicBezTo>
                <a:cubicBezTo>
                  <a:pt x="125717" y="88912"/>
                  <a:pt x="118922" y="83413"/>
                  <a:pt x="111683" y="78942"/>
                </a:cubicBezTo>
                <a:cubicBezTo>
                  <a:pt x="110159" y="80809"/>
                  <a:pt x="107695" y="82702"/>
                  <a:pt x="103873" y="83629"/>
                </a:cubicBezTo>
                <a:cubicBezTo>
                  <a:pt x="97142" y="85254"/>
                  <a:pt x="75717" y="83438"/>
                  <a:pt x="75679" y="83438"/>
                </a:cubicBezTo>
                <a:cubicBezTo>
                  <a:pt x="62344" y="82676"/>
                  <a:pt x="46278" y="83311"/>
                  <a:pt x="34328" y="75958"/>
                </a:cubicBezTo>
                <a:cubicBezTo>
                  <a:pt x="27889" y="72008"/>
                  <a:pt x="26149" y="67170"/>
                  <a:pt x="25844" y="63525"/>
                </a:cubicBezTo>
                <a:cubicBezTo>
                  <a:pt x="25692" y="61658"/>
                  <a:pt x="25882" y="59677"/>
                  <a:pt x="26568" y="57746"/>
                </a:cubicBezTo>
                <a:cubicBezTo>
                  <a:pt x="25082" y="57949"/>
                  <a:pt x="23647" y="58343"/>
                  <a:pt x="22377" y="58978"/>
                </a:cubicBezTo>
                <a:cubicBezTo>
                  <a:pt x="21285" y="59524"/>
                  <a:pt x="20396" y="60578"/>
                  <a:pt x="20218" y="60769"/>
                </a:cubicBezTo>
                <a:cubicBezTo>
                  <a:pt x="13804" y="67754"/>
                  <a:pt x="8077" y="60705"/>
                  <a:pt x="4724" y="54457"/>
                </a:cubicBezTo>
                <a:cubicBezTo>
                  <a:pt x="1727" y="52755"/>
                  <a:pt x="0" y="50431"/>
                  <a:pt x="1600" y="47332"/>
                </a:cubicBezTo>
                <a:lnTo>
                  <a:pt x="1600" y="47294"/>
                </a:lnTo>
                <a:cubicBezTo>
                  <a:pt x="1828" y="46900"/>
                  <a:pt x="2070" y="46519"/>
                  <a:pt x="2336" y="46164"/>
                </a:cubicBezTo>
                <a:lnTo>
                  <a:pt x="2349" y="46138"/>
                </a:lnTo>
                <a:lnTo>
                  <a:pt x="2387" y="46100"/>
                </a:lnTo>
                <a:lnTo>
                  <a:pt x="2578" y="45834"/>
                </a:lnTo>
                <a:lnTo>
                  <a:pt x="2743" y="45643"/>
                </a:lnTo>
                <a:lnTo>
                  <a:pt x="2946" y="45389"/>
                </a:lnTo>
                <a:lnTo>
                  <a:pt x="3136" y="45186"/>
                </a:lnTo>
                <a:lnTo>
                  <a:pt x="3200" y="45122"/>
                </a:lnTo>
                <a:lnTo>
                  <a:pt x="3314" y="45008"/>
                </a:lnTo>
                <a:lnTo>
                  <a:pt x="3352" y="44957"/>
                </a:lnTo>
                <a:lnTo>
                  <a:pt x="3365" y="44945"/>
                </a:lnTo>
                <a:cubicBezTo>
                  <a:pt x="4368" y="43878"/>
                  <a:pt x="7950" y="40347"/>
                  <a:pt x="12039" y="38303"/>
                </a:cubicBezTo>
                <a:cubicBezTo>
                  <a:pt x="20015" y="34302"/>
                  <a:pt x="30441" y="33654"/>
                  <a:pt x="39039" y="35572"/>
                </a:cubicBezTo>
                <a:cubicBezTo>
                  <a:pt x="45846" y="37083"/>
                  <a:pt x="57772" y="39331"/>
                  <a:pt x="69900" y="42532"/>
                </a:cubicBezTo>
                <a:cubicBezTo>
                  <a:pt x="74485" y="42633"/>
                  <a:pt x="78993" y="43065"/>
                  <a:pt x="83045" y="43840"/>
                </a:cubicBezTo>
                <a:cubicBezTo>
                  <a:pt x="86931" y="44602"/>
                  <a:pt x="90779" y="45580"/>
                  <a:pt x="94602" y="46557"/>
                </a:cubicBezTo>
                <a:cubicBezTo>
                  <a:pt x="113741" y="51447"/>
                  <a:pt x="133426" y="63804"/>
                  <a:pt x="148323" y="79196"/>
                </a:cubicBezTo>
                <a:cubicBezTo>
                  <a:pt x="151396" y="79920"/>
                  <a:pt x="154825" y="81533"/>
                  <a:pt x="156946" y="83057"/>
                </a:cubicBezTo>
                <a:cubicBezTo>
                  <a:pt x="163068" y="87490"/>
                  <a:pt x="169405" y="92633"/>
                  <a:pt x="174929" y="98488"/>
                </a:cubicBezTo>
                <a:cubicBezTo>
                  <a:pt x="176187" y="98246"/>
                  <a:pt x="177584" y="98031"/>
                  <a:pt x="179120" y="97878"/>
                </a:cubicBezTo>
                <a:cubicBezTo>
                  <a:pt x="191770" y="96608"/>
                  <a:pt x="216103" y="98031"/>
                  <a:pt x="231622" y="101091"/>
                </a:cubicBezTo>
                <a:cubicBezTo>
                  <a:pt x="235775" y="101917"/>
                  <a:pt x="239407" y="103009"/>
                  <a:pt x="242379" y="104177"/>
                </a:cubicBezTo>
                <a:cubicBezTo>
                  <a:pt x="245109" y="103085"/>
                  <a:pt x="247624" y="102120"/>
                  <a:pt x="249897" y="101383"/>
                </a:cubicBezTo>
                <a:cubicBezTo>
                  <a:pt x="304838" y="83057"/>
                  <a:pt x="359397" y="61150"/>
                  <a:pt x="412800" y="38760"/>
                </a:cubicBezTo>
                <a:cubicBezTo>
                  <a:pt x="430898" y="31165"/>
                  <a:pt x="448589" y="21881"/>
                  <a:pt x="466470" y="13830"/>
                </a:cubicBezTo>
                <a:lnTo>
                  <a:pt x="468160" y="13068"/>
                </a:lnTo>
                <a:cubicBezTo>
                  <a:pt x="469569" y="9537"/>
                  <a:pt x="472655" y="6768"/>
                  <a:pt x="476643" y="5981"/>
                </a:cubicBezTo>
                <a:cubicBezTo>
                  <a:pt x="478904" y="5524"/>
                  <a:pt x="481634" y="5308"/>
                  <a:pt x="484390" y="4965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8" name="Freeform 3818"/>
          <p:cNvSpPr/>
          <p:nvPr/>
        </p:nvSpPr>
        <p:spPr>
          <a:xfrm rot="0" flipH="0" flipV="0">
            <a:off x="3865965" y="10994333"/>
            <a:ext cx="68592" cy="27520"/>
          </a:xfrm>
          <a:custGeom>
            <a:pathLst>
              <a:path w="68592" h="27520">
                <a:moveTo>
                  <a:pt x="5181" y="19786"/>
                </a:moveTo>
                <a:cubicBezTo>
                  <a:pt x="5828" y="21195"/>
                  <a:pt x="7124" y="23151"/>
                  <a:pt x="10057" y="24611"/>
                </a:cubicBezTo>
                <a:cubicBezTo>
                  <a:pt x="7911" y="23507"/>
                  <a:pt x="6247" y="21792"/>
                  <a:pt x="5181" y="19786"/>
                </a:cubicBezTo>
                <a:moveTo>
                  <a:pt x="22351" y="23875"/>
                </a:moveTo>
                <a:cubicBezTo>
                  <a:pt x="21335" y="24561"/>
                  <a:pt x="20128" y="25158"/>
                  <a:pt x="18642" y="25577"/>
                </a:cubicBezTo>
                <a:cubicBezTo>
                  <a:pt x="17931" y="25780"/>
                  <a:pt x="13296" y="25907"/>
                  <a:pt x="11492" y="25653"/>
                </a:cubicBezTo>
                <a:cubicBezTo>
                  <a:pt x="1968" y="24281"/>
                  <a:pt x="622" y="17666"/>
                  <a:pt x="330" y="14567"/>
                </a:cubicBezTo>
                <a:cubicBezTo>
                  <a:pt x="0" y="10820"/>
                  <a:pt x="2921" y="2146"/>
                  <a:pt x="12242" y="1016"/>
                </a:cubicBezTo>
                <a:cubicBezTo>
                  <a:pt x="20586" y="0"/>
                  <a:pt x="28510" y="1257"/>
                  <a:pt x="36473" y="2489"/>
                </a:cubicBezTo>
                <a:cubicBezTo>
                  <a:pt x="42074" y="3353"/>
                  <a:pt x="47725" y="4292"/>
                  <a:pt x="53733" y="3099"/>
                </a:cubicBezTo>
                <a:cubicBezTo>
                  <a:pt x="59981" y="1841"/>
                  <a:pt x="66090" y="5893"/>
                  <a:pt x="67347" y="12154"/>
                </a:cubicBezTo>
                <a:cubicBezTo>
                  <a:pt x="68592" y="18415"/>
                  <a:pt x="64528" y="24510"/>
                  <a:pt x="58279" y="25767"/>
                </a:cubicBezTo>
                <a:cubicBezTo>
                  <a:pt x="49440" y="27520"/>
                  <a:pt x="41160" y="26605"/>
                  <a:pt x="32930" y="25335"/>
                </a:cubicBezTo>
                <a:cubicBezTo>
                  <a:pt x="29412" y="24802"/>
                  <a:pt x="25907" y="24154"/>
                  <a:pt x="22351" y="2387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9" name="Freeform 3819"/>
          <p:cNvSpPr/>
          <p:nvPr/>
        </p:nvSpPr>
        <p:spPr>
          <a:xfrm rot="0" flipH="0" flipV="0">
            <a:off x="4019217" y="10984447"/>
            <a:ext cx="90080" cy="274090"/>
          </a:xfrm>
          <a:custGeom>
            <a:pathLst>
              <a:path w="90080" h="274090">
                <a:moveTo>
                  <a:pt x="33870" y="41541"/>
                </a:moveTo>
                <a:cubicBezTo>
                  <a:pt x="33147" y="49478"/>
                  <a:pt x="32829" y="57898"/>
                  <a:pt x="33083" y="65658"/>
                </a:cubicBezTo>
                <a:cubicBezTo>
                  <a:pt x="33807" y="87121"/>
                  <a:pt x="39661" y="111416"/>
                  <a:pt x="43788" y="132523"/>
                </a:cubicBezTo>
                <a:cubicBezTo>
                  <a:pt x="49478" y="161530"/>
                  <a:pt x="60120" y="189788"/>
                  <a:pt x="70268" y="217448"/>
                </a:cubicBezTo>
                <a:cubicBezTo>
                  <a:pt x="73239" y="225525"/>
                  <a:pt x="85330" y="244906"/>
                  <a:pt x="87362" y="252983"/>
                </a:cubicBezTo>
                <a:cubicBezTo>
                  <a:pt x="90080" y="263841"/>
                  <a:pt x="84047" y="269074"/>
                  <a:pt x="78269" y="270522"/>
                </a:cubicBezTo>
                <a:cubicBezTo>
                  <a:pt x="64032" y="274090"/>
                  <a:pt x="52920" y="268096"/>
                  <a:pt x="44360" y="257313"/>
                </a:cubicBezTo>
                <a:cubicBezTo>
                  <a:pt x="35457" y="246074"/>
                  <a:pt x="29870" y="228637"/>
                  <a:pt x="25311" y="219531"/>
                </a:cubicBezTo>
                <a:cubicBezTo>
                  <a:pt x="5981" y="180860"/>
                  <a:pt x="0" y="108190"/>
                  <a:pt x="2286" y="66064"/>
                </a:cubicBezTo>
                <a:cubicBezTo>
                  <a:pt x="2705" y="58266"/>
                  <a:pt x="4559" y="36271"/>
                  <a:pt x="8305" y="21984"/>
                </a:cubicBezTo>
                <a:cubicBezTo>
                  <a:pt x="10782" y="12547"/>
                  <a:pt x="15074" y="5943"/>
                  <a:pt x="18694" y="3530"/>
                </a:cubicBezTo>
                <a:cubicBezTo>
                  <a:pt x="24003" y="0"/>
                  <a:pt x="31178" y="1435"/>
                  <a:pt x="34720" y="6743"/>
                </a:cubicBezTo>
                <a:cubicBezTo>
                  <a:pt x="37794" y="11341"/>
                  <a:pt x="37121" y="17361"/>
                  <a:pt x="33426" y="21171"/>
                </a:cubicBezTo>
                <a:cubicBezTo>
                  <a:pt x="35686" y="23736"/>
                  <a:pt x="36765" y="27254"/>
                  <a:pt x="36130" y="30835"/>
                </a:cubicBezTo>
                <a:cubicBezTo>
                  <a:pt x="36130" y="30835"/>
                  <a:pt x="35241" y="35699"/>
                  <a:pt x="34898" y="38138"/>
                </a:cubicBezTo>
                <a:cubicBezTo>
                  <a:pt x="34720" y="39357"/>
                  <a:pt x="34377" y="40500"/>
                  <a:pt x="33870" y="41541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0" name="Freeform 3820"/>
          <p:cNvSpPr/>
          <p:nvPr/>
        </p:nvSpPr>
        <p:spPr>
          <a:xfrm rot="0" flipH="0" flipV="0">
            <a:off x="3855989" y="11049455"/>
            <a:ext cx="223925" cy="191096"/>
          </a:xfrm>
          <a:custGeom>
            <a:pathLst>
              <a:path w="223925" h="191096">
                <a:moveTo>
                  <a:pt x="40271" y="8458"/>
                </a:moveTo>
                <a:cubicBezTo>
                  <a:pt x="40690" y="7481"/>
                  <a:pt x="41248" y="6553"/>
                  <a:pt x="41960" y="5677"/>
                </a:cubicBezTo>
                <a:cubicBezTo>
                  <a:pt x="45985" y="737"/>
                  <a:pt x="53275" y="0"/>
                  <a:pt x="58216" y="4039"/>
                </a:cubicBezTo>
                <a:cubicBezTo>
                  <a:pt x="58876" y="4572"/>
                  <a:pt x="59663" y="5322"/>
                  <a:pt x="60400" y="6274"/>
                </a:cubicBezTo>
                <a:cubicBezTo>
                  <a:pt x="62013" y="6553"/>
                  <a:pt x="63740" y="6973"/>
                  <a:pt x="65582" y="7582"/>
                </a:cubicBezTo>
                <a:cubicBezTo>
                  <a:pt x="69696" y="8953"/>
                  <a:pt x="75310" y="14134"/>
                  <a:pt x="75386" y="24447"/>
                </a:cubicBezTo>
                <a:cubicBezTo>
                  <a:pt x="75488" y="37769"/>
                  <a:pt x="67271" y="68643"/>
                  <a:pt x="67271" y="72948"/>
                </a:cubicBezTo>
                <a:cubicBezTo>
                  <a:pt x="67271" y="86309"/>
                  <a:pt x="71792" y="98526"/>
                  <a:pt x="75767" y="111073"/>
                </a:cubicBezTo>
                <a:cubicBezTo>
                  <a:pt x="88251" y="117944"/>
                  <a:pt x="99580" y="124739"/>
                  <a:pt x="102881" y="127114"/>
                </a:cubicBezTo>
                <a:cubicBezTo>
                  <a:pt x="107758" y="130606"/>
                  <a:pt x="113397" y="132079"/>
                  <a:pt x="119061" y="133527"/>
                </a:cubicBezTo>
                <a:cubicBezTo>
                  <a:pt x="126872" y="135508"/>
                  <a:pt x="134835" y="137286"/>
                  <a:pt x="142264" y="140868"/>
                </a:cubicBezTo>
                <a:cubicBezTo>
                  <a:pt x="163791" y="151256"/>
                  <a:pt x="187667" y="167970"/>
                  <a:pt x="212368" y="167970"/>
                </a:cubicBezTo>
                <a:cubicBezTo>
                  <a:pt x="218756" y="167970"/>
                  <a:pt x="223925" y="173151"/>
                  <a:pt x="223925" y="179527"/>
                </a:cubicBezTo>
                <a:cubicBezTo>
                  <a:pt x="223925" y="185915"/>
                  <a:pt x="218756" y="191096"/>
                  <a:pt x="212368" y="191096"/>
                </a:cubicBezTo>
                <a:cubicBezTo>
                  <a:pt x="184314" y="191096"/>
                  <a:pt x="156653" y="173481"/>
                  <a:pt x="132218" y="161683"/>
                </a:cubicBezTo>
                <a:cubicBezTo>
                  <a:pt x="126211" y="158787"/>
                  <a:pt x="119709" y="157543"/>
                  <a:pt x="113384" y="155930"/>
                </a:cubicBezTo>
                <a:cubicBezTo>
                  <a:pt x="104926" y="153784"/>
                  <a:pt x="96709" y="151129"/>
                  <a:pt x="89419" y="145910"/>
                </a:cubicBezTo>
                <a:cubicBezTo>
                  <a:pt x="87007" y="144195"/>
                  <a:pt x="79831" y="139788"/>
                  <a:pt x="71220" y="134861"/>
                </a:cubicBezTo>
                <a:cubicBezTo>
                  <a:pt x="68528" y="135800"/>
                  <a:pt x="65137" y="136016"/>
                  <a:pt x="61175" y="134721"/>
                </a:cubicBezTo>
                <a:cubicBezTo>
                  <a:pt x="54977" y="132702"/>
                  <a:pt x="43407" y="124205"/>
                  <a:pt x="40436" y="122224"/>
                </a:cubicBezTo>
                <a:cubicBezTo>
                  <a:pt x="38328" y="121322"/>
                  <a:pt x="26149" y="115988"/>
                  <a:pt x="23914" y="113918"/>
                </a:cubicBezTo>
                <a:cubicBezTo>
                  <a:pt x="23190" y="113245"/>
                  <a:pt x="22593" y="112559"/>
                  <a:pt x="22111" y="111886"/>
                </a:cubicBezTo>
                <a:cubicBezTo>
                  <a:pt x="16269" y="111023"/>
                  <a:pt x="8382" y="108076"/>
                  <a:pt x="8382" y="108076"/>
                </a:cubicBezTo>
                <a:cubicBezTo>
                  <a:pt x="2946" y="105892"/>
                  <a:pt x="0" y="99999"/>
                  <a:pt x="1524" y="94348"/>
                </a:cubicBezTo>
                <a:cubicBezTo>
                  <a:pt x="3048" y="88683"/>
                  <a:pt x="8560" y="85064"/>
                  <a:pt x="14351" y="85915"/>
                </a:cubicBezTo>
                <a:cubicBezTo>
                  <a:pt x="14351" y="85915"/>
                  <a:pt x="22669" y="87312"/>
                  <a:pt x="26759" y="86601"/>
                </a:cubicBezTo>
                <a:cubicBezTo>
                  <a:pt x="28676" y="86270"/>
                  <a:pt x="30086" y="84797"/>
                  <a:pt x="31407" y="83299"/>
                </a:cubicBezTo>
                <a:cubicBezTo>
                  <a:pt x="33756" y="80593"/>
                  <a:pt x="35547" y="77292"/>
                  <a:pt x="36919" y="74396"/>
                </a:cubicBezTo>
                <a:lnTo>
                  <a:pt x="37274" y="73621"/>
                </a:lnTo>
                <a:cubicBezTo>
                  <a:pt x="37096" y="72440"/>
                  <a:pt x="36868" y="71246"/>
                  <a:pt x="36639" y="70052"/>
                </a:cubicBezTo>
                <a:cubicBezTo>
                  <a:pt x="34226" y="57911"/>
                  <a:pt x="30010" y="45122"/>
                  <a:pt x="30010" y="36347"/>
                </a:cubicBezTo>
                <a:cubicBezTo>
                  <a:pt x="30010" y="28828"/>
                  <a:pt x="32880" y="19887"/>
                  <a:pt x="36715" y="13499"/>
                </a:cubicBezTo>
                <a:cubicBezTo>
                  <a:pt x="37008" y="12991"/>
                  <a:pt x="39382" y="9702"/>
                  <a:pt x="40271" y="8458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1" name="Freeform 3821"/>
          <p:cNvSpPr/>
          <p:nvPr/>
        </p:nvSpPr>
        <p:spPr>
          <a:xfrm rot="0" flipH="0" flipV="0">
            <a:off x="3896922" y="11010939"/>
            <a:ext cx="146748" cy="92354"/>
          </a:xfrm>
          <a:custGeom>
            <a:pathLst>
              <a:path w="146748" h="92354">
                <a:moveTo>
                  <a:pt x="11468" y="69088"/>
                </a:moveTo>
                <a:cubicBezTo>
                  <a:pt x="9970" y="69138"/>
                  <a:pt x="8763" y="69430"/>
                  <a:pt x="7798" y="69849"/>
                </a:cubicBezTo>
                <a:cubicBezTo>
                  <a:pt x="8941" y="69392"/>
                  <a:pt x="10173" y="69138"/>
                  <a:pt x="11468" y="69088"/>
                </a:cubicBezTo>
                <a:moveTo>
                  <a:pt x="381" y="80010"/>
                </a:moveTo>
                <a:cubicBezTo>
                  <a:pt x="153" y="78968"/>
                  <a:pt x="0" y="77863"/>
                  <a:pt x="0" y="76784"/>
                </a:cubicBezTo>
                <a:cubicBezTo>
                  <a:pt x="0" y="70904"/>
                  <a:pt x="1842" y="64821"/>
                  <a:pt x="4331" y="59614"/>
                </a:cubicBezTo>
                <a:cubicBezTo>
                  <a:pt x="8421" y="51080"/>
                  <a:pt x="14147" y="43955"/>
                  <a:pt x="20993" y="37542"/>
                </a:cubicBezTo>
                <a:cubicBezTo>
                  <a:pt x="46431" y="13691"/>
                  <a:pt x="72440" y="6147"/>
                  <a:pt x="106375" y="3633"/>
                </a:cubicBezTo>
                <a:cubicBezTo>
                  <a:pt x="110350" y="3328"/>
                  <a:pt x="116268" y="1461"/>
                  <a:pt x="121818" y="775"/>
                </a:cubicBezTo>
                <a:cubicBezTo>
                  <a:pt x="128142" y="0"/>
                  <a:pt x="134111" y="585"/>
                  <a:pt x="138734" y="2896"/>
                </a:cubicBezTo>
                <a:cubicBezTo>
                  <a:pt x="144437" y="5754"/>
                  <a:pt x="146748" y="12700"/>
                  <a:pt x="143890" y="18403"/>
                </a:cubicBezTo>
                <a:cubicBezTo>
                  <a:pt x="141033" y="24105"/>
                  <a:pt x="134086" y="26429"/>
                  <a:pt x="128384" y="23572"/>
                </a:cubicBezTo>
                <a:cubicBezTo>
                  <a:pt x="127876" y="23318"/>
                  <a:pt x="127228" y="23521"/>
                  <a:pt x="126568" y="23559"/>
                </a:cubicBezTo>
                <a:cubicBezTo>
                  <a:pt x="125196" y="23623"/>
                  <a:pt x="123786" y="23826"/>
                  <a:pt x="122338" y="24080"/>
                </a:cubicBezTo>
                <a:cubicBezTo>
                  <a:pt x="117081" y="25007"/>
                  <a:pt x="111810" y="26417"/>
                  <a:pt x="108076" y="26683"/>
                </a:cubicBezTo>
                <a:cubicBezTo>
                  <a:pt x="79844" y="28779"/>
                  <a:pt x="57988" y="34557"/>
                  <a:pt x="36804" y="54420"/>
                </a:cubicBezTo>
                <a:cubicBezTo>
                  <a:pt x="32080" y="58840"/>
                  <a:pt x="28028" y="63691"/>
                  <a:pt x="25196" y="69583"/>
                </a:cubicBezTo>
                <a:cubicBezTo>
                  <a:pt x="24142" y="71793"/>
                  <a:pt x="23126" y="74294"/>
                  <a:pt x="23126" y="76784"/>
                </a:cubicBezTo>
                <a:cubicBezTo>
                  <a:pt x="23126" y="75806"/>
                  <a:pt x="22656" y="74574"/>
                  <a:pt x="22656" y="74574"/>
                </a:cubicBezTo>
                <a:cubicBezTo>
                  <a:pt x="22656" y="74574"/>
                  <a:pt x="23901" y="83337"/>
                  <a:pt x="23190" y="85013"/>
                </a:cubicBezTo>
                <a:cubicBezTo>
                  <a:pt x="22097" y="87541"/>
                  <a:pt x="19900" y="92354"/>
                  <a:pt x="11721" y="92202"/>
                </a:cubicBezTo>
                <a:cubicBezTo>
                  <a:pt x="5347" y="92087"/>
                  <a:pt x="254" y="86817"/>
                  <a:pt x="369" y="80441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2" name="Freeform 3822"/>
          <p:cNvSpPr/>
          <p:nvPr/>
        </p:nvSpPr>
        <p:spPr>
          <a:xfrm rot="0" flipH="0" flipV="0">
            <a:off x="3925442" y="10701126"/>
            <a:ext cx="196239" cy="86727"/>
          </a:xfrm>
          <a:custGeom>
            <a:pathLst>
              <a:path w="196239" h="86727">
                <a:moveTo>
                  <a:pt x="54508" y="30543"/>
                </a:moveTo>
                <a:cubicBezTo>
                  <a:pt x="59537" y="22835"/>
                  <a:pt x="63944" y="14542"/>
                  <a:pt x="69887" y="8598"/>
                </a:cubicBezTo>
                <a:cubicBezTo>
                  <a:pt x="76098" y="2388"/>
                  <a:pt x="85559" y="0"/>
                  <a:pt x="96710" y="1232"/>
                </a:cubicBezTo>
                <a:cubicBezTo>
                  <a:pt x="113563" y="3124"/>
                  <a:pt x="135495" y="14072"/>
                  <a:pt x="145351" y="15634"/>
                </a:cubicBezTo>
                <a:cubicBezTo>
                  <a:pt x="152780" y="16802"/>
                  <a:pt x="160603" y="16942"/>
                  <a:pt x="167664" y="18428"/>
                </a:cubicBezTo>
                <a:cubicBezTo>
                  <a:pt x="177507" y="20498"/>
                  <a:pt x="186118" y="24790"/>
                  <a:pt x="192353" y="34124"/>
                </a:cubicBezTo>
                <a:cubicBezTo>
                  <a:pt x="196062" y="39725"/>
                  <a:pt x="196239" y="46760"/>
                  <a:pt x="192366" y="53885"/>
                </a:cubicBezTo>
                <a:cubicBezTo>
                  <a:pt x="189445" y="59295"/>
                  <a:pt x="183768" y="64947"/>
                  <a:pt x="178256" y="68681"/>
                </a:cubicBezTo>
                <a:cubicBezTo>
                  <a:pt x="173722" y="71754"/>
                  <a:pt x="169176" y="73469"/>
                  <a:pt x="166179" y="73837"/>
                </a:cubicBezTo>
                <a:cubicBezTo>
                  <a:pt x="153440" y="75437"/>
                  <a:pt x="140055" y="74104"/>
                  <a:pt x="127190" y="75170"/>
                </a:cubicBezTo>
                <a:cubicBezTo>
                  <a:pt x="105384" y="76986"/>
                  <a:pt x="84073" y="81292"/>
                  <a:pt x="62140" y="81978"/>
                </a:cubicBezTo>
                <a:cubicBezTo>
                  <a:pt x="57060" y="82130"/>
                  <a:pt x="50229" y="81838"/>
                  <a:pt x="43536" y="82104"/>
                </a:cubicBezTo>
                <a:cubicBezTo>
                  <a:pt x="38684" y="82295"/>
                  <a:pt x="33884" y="82536"/>
                  <a:pt x="30633" y="84251"/>
                </a:cubicBezTo>
                <a:cubicBezTo>
                  <a:pt x="25933" y="86727"/>
                  <a:pt x="20295" y="85635"/>
                  <a:pt x="16815" y="81939"/>
                </a:cubicBezTo>
                <a:cubicBezTo>
                  <a:pt x="13602" y="82168"/>
                  <a:pt x="11163" y="81978"/>
                  <a:pt x="9728" y="81609"/>
                </a:cubicBezTo>
                <a:cubicBezTo>
                  <a:pt x="6972" y="80885"/>
                  <a:pt x="5067" y="79564"/>
                  <a:pt x="3759" y="78244"/>
                </a:cubicBezTo>
                <a:cubicBezTo>
                  <a:pt x="902" y="75386"/>
                  <a:pt x="0" y="72110"/>
                  <a:pt x="381" y="68668"/>
                </a:cubicBezTo>
                <a:cubicBezTo>
                  <a:pt x="622" y="66534"/>
                  <a:pt x="1423" y="63626"/>
                  <a:pt x="4369" y="61010"/>
                </a:cubicBezTo>
                <a:cubicBezTo>
                  <a:pt x="5258" y="60222"/>
                  <a:pt x="7150" y="58927"/>
                  <a:pt x="9881" y="57822"/>
                </a:cubicBezTo>
                <a:cubicBezTo>
                  <a:pt x="13614" y="56311"/>
                  <a:pt x="22314" y="53745"/>
                  <a:pt x="23305" y="53453"/>
                </a:cubicBezTo>
                <a:cubicBezTo>
                  <a:pt x="31750" y="49961"/>
                  <a:pt x="40780" y="47294"/>
                  <a:pt x="47066" y="40423"/>
                </a:cubicBezTo>
                <a:cubicBezTo>
                  <a:pt x="47523" y="39915"/>
                  <a:pt x="47981" y="39407"/>
                  <a:pt x="48425" y="38886"/>
                </a:cubicBezTo>
                <a:cubicBezTo>
                  <a:pt x="48679" y="36562"/>
                  <a:pt x="49733" y="33921"/>
                  <a:pt x="52642" y="31533"/>
                </a:cubicBezTo>
                <a:cubicBezTo>
                  <a:pt x="52858" y="31343"/>
                  <a:pt x="53581" y="30974"/>
                  <a:pt x="54508" y="3054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3" name="Freeform 3823"/>
          <p:cNvSpPr/>
          <p:nvPr/>
        </p:nvSpPr>
        <p:spPr>
          <a:xfrm rot="0" flipH="0" flipV="0">
            <a:off x="4047981" y="10736643"/>
            <a:ext cx="328802" cy="133514"/>
          </a:xfrm>
          <a:custGeom>
            <a:pathLst>
              <a:path w="328802" h="133514">
                <a:moveTo>
                  <a:pt x="22618" y="7950"/>
                </a:moveTo>
                <a:cubicBezTo>
                  <a:pt x="23227" y="9194"/>
                  <a:pt x="23608" y="10490"/>
                  <a:pt x="23748" y="11823"/>
                </a:cubicBezTo>
                <a:cubicBezTo>
                  <a:pt x="23659" y="10604"/>
                  <a:pt x="23316" y="9296"/>
                  <a:pt x="22618" y="7950"/>
                </a:cubicBezTo>
                <a:moveTo>
                  <a:pt x="17208" y="23532"/>
                </a:moveTo>
                <a:cubicBezTo>
                  <a:pt x="11798" y="26098"/>
                  <a:pt x="5245" y="24091"/>
                  <a:pt x="2222" y="18808"/>
                </a:cubicBezTo>
                <a:cubicBezTo>
                  <a:pt x="0" y="14935"/>
                  <a:pt x="254" y="11518"/>
                  <a:pt x="1194" y="8750"/>
                </a:cubicBezTo>
                <a:cubicBezTo>
                  <a:pt x="2222" y="5690"/>
                  <a:pt x="4623" y="2197"/>
                  <a:pt x="9880" y="724"/>
                </a:cubicBezTo>
                <a:cubicBezTo>
                  <a:pt x="12319" y="38"/>
                  <a:pt x="17589" y="0"/>
                  <a:pt x="22403" y="712"/>
                </a:cubicBezTo>
                <a:cubicBezTo>
                  <a:pt x="27355" y="1435"/>
                  <a:pt x="31736" y="2921"/>
                  <a:pt x="32473" y="3340"/>
                </a:cubicBezTo>
                <a:cubicBezTo>
                  <a:pt x="35965" y="5271"/>
                  <a:pt x="39140" y="8051"/>
                  <a:pt x="42061" y="11239"/>
                </a:cubicBezTo>
                <a:cubicBezTo>
                  <a:pt x="44119" y="8140"/>
                  <a:pt x="47281" y="6858"/>
                  <a:pt x="50596" y="6541"/>
                </a:cubicBezTo>
                <a:cubicBezTo>
                  <a:pt x="52501" y="6350"/>
                  <a:pt x="56476" y="6147"/>
                  <a:pt x="60730" y="10401"/>
                </a:cubicBezTo>
                <a:cubicBezTo>
                  <a:pt x="66267" y="15950"/>
                  <a:pt x="70763" y="24371"/>
                  <a:pt x="74929" y="33680"/>
                </a:cubicBezTo>
                <a:cubicBezTo>
                  <a:pt x="79640" y="44195"/>
                  <a:pt x="83806" y="56197"/>
                  <a:pt x="91109" y="63487"/>
                </a:cubicBezTo>
                <a:cubicBezTo>
                  <a:pt x="99465" y="71831"/>
                  <a:pt x="108812" y="80606"/>
                  <a:pt x="119163" y="87502"/>
                </a:cubicBezTo>
                <a:cubicBezTo>
                  <a:pt x="136740" y="86677"/>
                  <a:pt x="155853" y="85242"/>
                  <a:pt x="170992" y="77101"/>
                </a:cubicBezTo>
                <a:cubicBezTo>
                  <a:pt x="178916" y="72821"/>
                  <a:pt x="188505" y="63918"/>
                  <a:pt x="197801" y="56781"/>
                </a:cubicBezTo>
                <a:cubicBezTo>
                  <a:pt x="205701" y="50710"/>
                  <a:pt x="213562" y="45859"/>
                  <a:pt x="220293" y="44030"/>
                </a:cubicBezTo>
                <a:cubicBezTo>
                  <a:pt x="226605" y="42303"/>
                  <a:pt x="233742" y="42367"/>
                  <a:pt x="241070" y="43255"/>
                </a:cubicBezTo>
                <a:cubicBezTo>
                  <a:pt x="249122" y="44246"/>
                  <a:pt x="257491" y="46418"/>
                  <a:pt x="264705" y="46189"/>
                </a:cubicBezTo>
                <a:cubicBezTo>
                  <a:pt x="272884" y="45923"/>
                  <a:pt x="289699" y="44322"/>
                  <a:pt x="302119" y="44564"/>
                </a:cubicBezTo>
                <a:cubicBezTo>
                  <a:pt x="309066" y="44703"/>
                  <a:pt x="314908" y="45554"/>
                  <a:pt x="318388" y="46900"/>
                </a:cubicBezTo>
                <a:cubicBezTo>
                  <a:pt x="323747" y="48971"/>
                  <a:pt x="326452" y="52552"/>
                  <a:pt x="327621" y="55943"/>
                </a:cubicBezTo>
                <a:cubicBezTo>
                  <a:pt x="328688" y="59067"/>
                  <a:pt x="328802" y="62699"/>
                  <a:pt x="326770" y="66763"/>
                </a:cubicBezTo>
                <a:cubicBezTo>
                  <a:pt x="326147" y="68008"/>
                  <a:pt x="323455" y="72554"/>
                  <a:pt x="316267" y="73520"/>
                </a:cubicBezTo>
                <a:cubicBezTo>
                  <a:pt x="311543" y="74167"/>
                  <a:pt x="297611" y="74396"/>
                  <a:pt x="284199" y="74802"/>
                </a:cubicBezTo>
                <a:cubicBezTo>
                  <a:pt x="282396" y="76961"/>
                  <a:pt x="279793" y="78473"/>
                  <a:pt x="276783" y="78854"/>
                </a:cubicBezTo>
                <a:cubicBezTo>
                  <a:pt x="253910" y="81711"/>
                  <a:pt x="228523" y="97688"/>
                  <a:pt x="203656" y="109207"/>
                </a:cubicBezTo>
                <a:cubicBezTo>
                  <a:pt x="189597" y="119824"/>
                  <a:pt x="175983" y="128993"/>
                  <a:pt x="162965" y="131952"/>
                </a:cubicBezTo>
                <a:cubicBezTo>
                  <a:pt x="156006" y="133514"/>
                  <a:pt x="147420" y="131914"/>
                  <a:pt x="140359" y="132219"/>
                </a:cubicBezTo>
                <a:cubicBezTo>
                  <a:pt x="122846" y="132981"/>
                  <a:pt x="105269" y="132257"/>
                  <a:pt x="89610" y="122872"/>
                </a:cubicBezTo>
                <a:cubicBezTo>
                  <a:pt x="73710" y="113334"/>
                  <a:pt x="64451" y="99148"/>
                  <a:pt x="56920" y="83426"/>
                </a:cubicBezTo>
                <a:cubicBezTo>
                  <a:pt x="50608" y="70281"/>
                  <a:pt x="45630" y="56006"/>
                  <a:pt x="37222" y="43725"/>
                </a:cubicBezTo>
                <a:cubicBezTo>
                  <a:pt x="33006" y="37553"/>
                  <a:pt x="28841" y="28549"/>
                  <a:pt x="22390" y="24244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4" name="Freeform 3824"/>
          <p:cNvSpPr/>
          <p:nvPr/>
        </p:nvSpPr>
        <p:spPr>
          <a:xfrm rot="0" flipH="0" flipV="0">
            <a:off x="4187767" y="10803221"/>
            <a:ext cx="157390" cy="51891"/>
          </a:xfrm>
          <a:custGeom>
            <a:pathLst>
              <a:path w="157390" h="51891">
                <a:moveTo>
                  <a:pt x="36436" y="16255"/>
                </a:moveTo>
                <a:cubicBezTo>
                  <a:pt x="37109" y="15481"/>
                  <a:pt x="37934" y="14757"/>
                  <a:pt x="38937" y="14058"/>
                </a:cubicBezTo>
                <a:cubicBezTo>
                  <a:pt x="40423" y="13017"/>
                  <a:pt x="43814" y="11480"/>
                  <a:pt x="48018" y="10236"/>
                </a:cubicBezTo>
                <a:cubicBezTo>
                  <a:pt x="54622" y="8293"/>
                  <a:pt x="63791" y="6375"/>
                  <a:pt x="64426" y="6248"/>
                </a:cubicBezTo>
                <a:cubicBezTo>
                  <a:pt x="85572" y="2336"/>
                  <a:pt x="104482" y="0"/>
                  <a:pt x="125615" y="4229"/>
                </a:cubicBezTo>
                <a:lnTo>
                  <a:pt x="143065" y="7848"/>
                </a:lnTo>
                <a:cubicBezTo>
                  <a:pt x="145135" y="8140"/>
                  <a:pt x="146710" y="8394"/>
                  <a:pt x="147510" y="8559"/>
                </a:cubicBezTo>
                <a:cubicBezTo>
                  <a:pt x="156971" y="10452"/>
                  <a:pt x="157390" y="19188"/>
                  <a:pt x="157390" y="20052"/>
                </a:cubicBezTo>
                <a:cubicBezTo>
                  <a:pt x="157390" y="21576"/>
                  <a:pt x="155307" y="32866"/>
                  <a:pt x="143903" y="31545"/>
                </a:cubicBezTo>
                <a:cubicBezTo>
                  <a:pt x="143027" y="31444"/>
                  <a:pt x="141299" y="31139"/>
                  <a:pt x="139179" y="30720"/>
                </a:cubicBezTo>
                <a:cubicBezTo>
                  <a:pt x="134645" y="30123"/>
                  <a:pt x="126859" y="29120"/>
                  <a:pt x="120344" y="28408"/>
                </a:cubicBezTo>
                <a:cubicBezTo>
                  <a:pt x="124954" y="32104"/>
                  <a:pt x="126047" y="38797"/>
                  <a:pt x="122707" y="43814"/>
                </a:cubicBezTo>
                <a:cubicBezTo>
                  <a:pt x="119163" y="49109"/>
                  <a:pt x="111975" y="50557"/>
                  <a:pt x="106667" y="47014"/>
                </a:cubicBezTo>
                <a:cubicBezTo>
                  <a:pt x="98412" y="41502"/>
                  <a:pt x="88150" y="40308"/>
                  <a:pt x="77787" y="40575"/>
                </a:cubicBezTo>
                <a:cubicBezTo>
                  <a:pt x="65658" y="40893"/>
                  <a:pt x="53314" y="43420"/>
                  <a:pt x="42798" y="45528"/>
                </a:cubicBezTo>
                <a:cubicBezTo>
                  <a:pt x="40055" y="46074"/>
                  <a:pt x="25680" y="51040"/>
                  <a:pt x="18479" y="51497"/>
                </a:cubicBezTo>
                <a:cubicBezTo>
                  <a:pt x="12345" y="51891"/>
                  <a:pt x="8128" y="49605"/>
                  <a:pt x="6020" y="47497"/>
                </a:cubicBezTo>
                <a:cubicBezTo>
                  <a:pt x="3594" y="45058"/>
                  <a:pt x="0" y="39724"/>
                  <a:pt x="4610" y="32764"/>
                </a:cubicBezTo>
                <a:cubicBezTo>
                  <a:pt x="5525" y="31380"/>
                  <a:pt x="11811" y="26148"/>
                  <a:pt x="12573" y="25653"/>
                </a:cubicBezTo>
                <a:cubicBezTo>
                  <a:pt x="18669" y="21855"/>
                  <a:pt x="26111" y="19887"/>
                  <a:pt x="32817" y="17512"/>
                </a:cubicBezTo>
                <a:cubicBezTo>
                  <a:pt x="34036" y="17067"/>
                  <a:pt x="35230" y="16661"/>
                  <a:pt x="36436" y="1625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5" name="Freeform 3825"/>
          <p:cNvSpPr/>
          <p:nvPr/>
        </p:nvSpPr>
        <p:spPr>
          <a:xfrm rot="0" flipH="0" flipV="0">
            <a:off x="4259540" y="10790537"/>
            <a:ext cx="116445" cy="51600"/>
          </a:xfrm>
          <a:custGeom>
            <a:pathLst>
              <a:path w="116445" h="51600">
                <a:moveTo>
                  <a:pt x="15760" y="50546"/>
                </a:moveTo>
                <a:cubicBezTo>
                  <a:pt x="11747" y="51600"/>
                  <a:pt x="7277" y="50432"/>
                  <a:pt x="4292" y="47143"/>
                </a:cubicBezTo>
                <a:cubicBezTo>
                  <a:pt x="0" y="42419"/>
                  <a:pt x="343" y="35103"/>
                  <a:pt x="5067" y="30811"/>
                </a:cubicBezTo>
                <a:cubicBezTo>
                  <a:pt x="5575" y="30341"/>
                  <a:pt x="7899" y="28271"/>
                  <a:pt x="12573" y="27636"/>
                </a:cubicBezTo>
                <a:cubicBezTo>
                  <a:pt x="19087" y="26759"/>
                  <a:pt x="49008" y="25045"/>
                  <a:pt x="53986" y="23686"/>
                </a:cubicBezTo>
                <a:cubicBezTo>
                  <a:pt x="63042" y="21171"/>
                  <a:pt x="77024" y="11227"/>
                  <a:pt x="87680" y="5639"/>
                </a:cubicBezTo>
                <a:cubicBezTo>
                  <a:pt x="94665" y="1956"/>
                  <a:pt x="100875" y="0"/>
                  <a:pt x="104875" y="0"/>
                </a:cubicBezTo>
                <a:cubicBezTo>
                  <a:pt x="111263" y="0"/>
                  <a:pt x="116445" y="5182"/>
                  <a:pt x="116445" y="11558"/>
                </a:cubicBezTo>
                <a:cubicBezTo>
                  <a:pt x="116445" y="17793"/>
                  <a:pt x="111479" y="22886"/>
                  <a:pt x="105295" y="23114"/>
                </a:cubicBezTo>
                <a:cubicBezTo>
                  <a:pt x="104761" y="23330"/>
                  <a:pt x="98246" y="26112"/>
                  <a:pt x="93737" y="28690"/>
                </a:cubicBezTo>
                <a:cubicBezTo>
                  <a:pt x="82422" y="35154"/>
                  <a:pt x="69074" y="43498"/>
                  <a:pt x="60133" y="45974"/>
                </a:cubicBezTo>
                <a:cubicBezTo>
                  <a:pt x="54939" y="47397"/>
                  <a:pt x="17779" y="50381"/>
                  <a:pt x="15760" y="5054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6" name="Freeform 3826"/>
          <p:cNvSpPr/>
          <p:nvPr/>
        </p:nvSpPr>
        <p:spPr>
          <a:xfrm rot="0" flipH="0" flipV="0">
            <a:off x="4344350" y="10775130"/>
            <a:ext cx="56285" cy="30276"/>
          </a:xfrm>
          <a:custGeom>
            <a:pathLst>
              <a:path w="56285" h="30276">
                <a:moveTo>
                  <a:pt x="16230" y="28435"/>
                </a:moveTo>
                <a:cubicBezTo>
                  <a:pt x="21779" y="26772"/>
                  <a:pt x="30923" y="23597"/>
                  <a:pt x="38886" y="26785"/>
                </a:cubicBezTo>
                <a:cubicBezTo>
                  <a:pt x="44817" y="29158"/>
                  <a:pt x="51548" y="26264"/>
                  <a:pt x="53923" y="20333"/>
                </a:cubicBezTo>
                <a:cubicBezTo>
                  <a:pt x="56285" y="14415"/>
                  <a:pt x="53402" y="7684"/>
                  <a:pt x="47472" y="5321"/>
                </a:cubicBezTo>
                <a:cubicBezTo>
                  <a:pt x="34187" y="0"/>
                  <a:pt x="18846" y="3505"/>
                  <a:pt x="9588" y="6287"/>
                </a:cubicBezTo>
                <a:cubicBezTo>
                  <a:pt x="3467" y="8115"/>
                  <a:pt x="0" y="14567"/>
                  <a:pt x="1829" y="20688"/>
                </a:cubicBezTo>
                <a:cubicBezTo>
                  <a:pt x="3670" y="26797"/>
                  <a:pt x="10122" y="30276"/>
                  <a:pt x="16230" y="2843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7" name="Freeform 3827"/>
          <p:cNvSpPr/>
          <p:nvPr/>
        </p:nvSpPr>
        <p:spPr>
          <a:xfrm rot="0" flipH="0" flipV="0">
            <a:off x="3274213" y="10581281"/>
            <a:ext cx="785202" cy="261568"/>
          </a:xfrm>
          <a:custGeom>
            <a:pathLst>
              <a:path w="785202" h="261568">
                <a:moveTo>
                  <a:pt x="276542" y="93522"/>
                </a:moveTo>
                <a:cubicBezTo>
                  <a:pt x="277469" y="95185"/>
                  <a:pt x="278002" y="97090"/>
                  <a:pt x="278002" y="99135"/>
                </a:cubicBezTo>
                <a:cubicBezTo>
                  <a:pt x="278002" y="96557"/>
                  <a:pt x="277367" y="94792"/>
                  <a:pt x="276542" y="93522"/>
                </a:cubicBezTo>
                <a:moveTo>
                  <a:pt x="270993" y="88506"/>
                </a:moveTo>
                <a:cubicBezTo>
                  <a:pt x="274091" y="89154"/>
                  <a:pt x="277786" y="90982"/>
                  <a:pt x="281317" y="94614"/>
                </a:cubicBezTo>
                <a:cubicBezTo>
                  <a:pt x="288556" y="102031"/>
                  <a:pt x="298487" y="121004"/>
                  <a:pt x="302437" y="125945"/>
                </a:cubicBezTo>
                <a:cubicBezTo>
                  <a:pt x="304647" y="128713"/>
                  <a:pt x="308038" y="130059"/>
                  <a:pt x="311086" y="131926"/>
                </a:cubicBezTo>
                <a:cubicBezTo>
                  <a:pt x="314934" y="134301"/>
                  <a:pt x="318591" y="136981"/>
                  <a:pt x="321550" y="140537"/>
                </a:cubicBezTo>
                <a:cubicBezTo>
                  <a:pt x="328129" y="148436"/>
                  <a:pt x="334784" y="159612"/>
                  <a:pt x="342239" y="166305"/>
                </a:cubicBezTo>
                <a:cubicBezTo>
                  <a:pt x="350710" y="173938"/>
                  <a:pt x="381710" y="193648"/>
                  <a:pt x="402945" y="205650"/>
                </a:cubicBezTo>
                <a:cubicBezTo>
                  <a:pt x="410996" y="210209"/>
                  <a:pt x="417346" y="213752"/>
                  <a:pt x="420001" y="214387"/>
                </a:cubicBezTo>
                <a:cubicBezTo>
                  <a:pt x="447979" y="221042"/>
                  <a:pt x="477240" y="214552"/>
                  <a:pt x="505459" y="213422"/>
                </a:cubicBezTo>
                <a:cubicBezTo>
                  <a:pt x="549350" y="211682"/>
                  <a:pt x="592175" y="215187"/>
                  <a:pt x="635329" y="204151"/>
                </a:cubicBezTo>
                <a:cubicBezTo>
                  <a:pt x="663828" y="196861"/>
                  <a:pt x="691400" y="185266"/>
                  <a:pt x="718247" y="173328"/>
                </a:cubicBezTo>
                <a:cubicBezTo>
                  <a:pt x="728522" y="168769"/>
                  <a:pt x="738288" y="163321"/>
                  <a:pt x="749083" y="159993"/>
                </a:cubicBezTo>
                <a:cubicBezTo>
                  <a:pt x="754608" y="158304"/>
                  <a:pt x="761186" y="155713"/>
                  <a:pt x="766901" y="154583"/>
                </a:cubicBezTo>
                <a:cubicBezTo>
                  <a:pt x="769276" y="154113"/>
                  <a:pt x="774153" y="154405"/>
                  <a:pt x="774153" y="154405"/>
                </a:cubicBezTo>
                <a:cubicBezTo>
                  <a:pt x="779487" y="154926"/>
                  <a:pt x="783767" y="159053"/>
                  <a:pt x="784478" y="164375"/>
                </a:cubicBezTo>
                <a:cubicBezTo>
                  <a:pt x="785202" y="169696"/>
                  <a:pt x="782154" y="174814"/>
                  <a:pt x="777137" y="176719"/>
                </a:cubicBezTo>
                <a:cubicBezTo>
                  <a:pt x="777137" y="176719"/>
                  <a:pt x="753757" y="185508"/>
                  <a:pt x="743406" y="192277"/>
                </a:cubicBezTo>
                <a:cubicBezTo>
                  <a:pt x="723023" y="205599"/>
                  <a:pt x="701636" y="217702"/>
                  <a:pt x="679081" y="226732"/>
                </a:cubicBezTo>
                <a:cubicBezTo>
                  <a:pt x="659764" y="234466"/>
                  <a:pt x="634097" y="242683"/>
                  <a:pt x="613358" y="244220"/>
                </a:cubicBezTo>
                <a:cubicBezTo>
                  <a:pt x="595273" y="245566"/>
                  <a:pt x="577468" y="241578"/>
                  <a:pt x="559574" y="244131"/>
                </a:cubicBezTo>
                <a:cubicBezTo>
                  <a:pt x="545743" y="246112"/>
                  <a:pt x="532281" y="252056"/>
                  <a:pt x="518565" y="254913"/>
                </a:cubicBezTo>
                <a:cubicBezTo>
                  <a:pt x="486600" y="261568"/>
                  <a:pt x="453478" y="258215"/>
                  <a:pt x="421829" y="251179"/>
                </a:cubicBezTo>
                <a:cubicBezTo>
                  <a:pt x="383933" y="242759"/>
                  <a:pt x="351141" y="215505"/>
                  <a:pt x="321169" y="183768"/>
                </a:cubicBezTo>
                <a:cubicBezTo>
                  <a:pt x="293128" y="154075"/>
                  <a:pt x="267475" y="120547"/>
                  <a:pt x="241440" y="97522"/>
                </a:cubicBezTo>
                <a:cubicBezTo>
                  <a:pt x="225984" y="83845"/>
                  <a:pt x="194399" y="69977"/>
                  <a:pt x="159106" y="57772"/>
                </a:cubicBezTo>
                <a:cubicBezTo>
                  <a:pt x="104775" y="38963"/>
                  <a:pt x="41554" y="24549"/>
                  <a:pt x="11341" y="23355"/>
                </a:cubicBezTo>
                <a:cubicBezTo>
                  <a:pt x="4966" y="23101"/>
                  <a:pt x="0" y="17716"/>
                  <a:pt x="254" y="11341"/>
                </a:cubicBezTo>
                <a:cubicBezTo>
                  <a:pt x="508" y="4965"/>
                  <a:pt x="5880" y="0"/>
                  <a:pt x="12256" y="254"/>
                </a:cubicBezTo>
                <a:cubicBezTo>
                  <a:pt x="43828" y="1498"/>
                  <a:pt x="109919" y="16268"/>
                  <a:pt x="166662" y="35915"/>
                </a:cubicBezTo>
                <a:cubicBezTo>
                  <a:pt x="205410" y="49326"/>
                  <a:pt x="239776" y="65201"/>
                  <a:pt x="256756" y="80200"/>
                </a:cubicBezTo>
                <a:cubicBezTo>
                  <a:pt x="259461" y="82600"/>
                  <a:pt x="262166" y="85090"/>
                  <a:pt x="264858" y="87693"/>
                </a:cubicBezTo>
                <a:cubicBezTo>
                  <a:pt x="265367" y="87617"/>
                  <a:pt x="265900" y="87579"/>
                  <a:pt x="266433" y="87579"/>
                </a:cubicBezTo>
                <a:cubicBezTo>
                  <a:pt x="268059" y="87579"/>
                  <a:pt x="269596" y="87922"/>
                  <a:pt x="270993" y="8850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8" name="Freeform 3828"/>
          <p:cNvSpPr/>
          <p:nvPr/>
        </p:nvSpPr>
        <p:spPr>
          <a:xfrm rot="0" flipH="0" flipV="0">
            <a:off x="3636038" y="10739090"/>
            <a:ext cx="365620" cy="72313"/>
          </a:xfrm>
          <a:custGeom>
            <a:pathLst>
              <a:path w="365620" h="72313">
                <a:moveTo>
                  <a:pt x="18923" y="42138"/>
                </a:moveTo>
                <a:cubicBezTo>
                  <a:pt x="18784" y="42050"/>
                  <a:pt x="18657" y="41961"/>
                  <a:pt x="18504" y="41885"/>
                </a:cubicBezTo>
                <a:close/>
                <a:moveTo>
                  <a:pt x="337769" y="1067"/>
                </a:moveTo>
                <a:cubicBezTo>
                  <a:pt x="340512" y="749"/>
                  <a:pt x="351180" y="0"/>
                  <a:pt x="355803" y="1384"/>
                </a:cubicBezTo>
                <a:cubicBezTo>
                  <a:pt x="363105" y="3594"/>
                  <a:pt x="365620" y="8890"/>
                  <a:pt x="365620" y="13881"/>
                </a:cubicBezTo>
                <a:cubicBezTo>
                  <a:pt x="365620" y="15024"/>
                  <a:pt x="365264" y="22974"/>
                  <a:pt x="356476" y="25260"/>
                </a:cubicBezTo>
                <a:cubicBezTo>
                  <a:pt x="353606" y="25997"/>
                  <a:pt x="339166" y="28270"/>
                  <a:pt x="338340" y="28435"/>
                </a:cubicBezTo>
                <a:cubicBezTo>
                  <a:pt x="334492" y="29197"/>
                  <a:pt x="330669" y="30150"/>
                  <a:pt x="326859" y="31153"/>
                </a:cubicBezTo>
                <a:cubicBezTo>
                  <a:pt x="329971" y="34176"/>
                  <a:pt x="330949" y="37820"/>
                  <a:pt x="330949" y="40208"/>
                </a:cubicBezTo>
                <a:cubicBezTo>
                  <a:pt x="330949" y="42747"/>
                  <a:pt x="330187" y="47903"/>
                  <a:pt x="324002" y="51091"/>
                </a:cubicBezTo>
                <a:cubicBezTo>
                  <a:pt x="319620" y="53364"/>
                  <a:pt x="297713" y="57720"/>
                  <a:pt x="296925" y="57898"/>
                </a:cubicBezTo>
                <a:cubicBezTo>
                  <a:pt x="279857" y="61797"/>
                  <a:pt x="262559" y="65302"/>
                  <a:pt x="245211" y="67715"/>
                </a:cubicBezTo>
                <a:cubicBezTo>
                  <a:pt x="244856" y="67766"/>
                  <a:pt x="243204" y="67957"/>
                  <a:pt x="240880" y="68236"/>
                </a:cubicBezTo>
                <a:cubicBezTo>
                  <a:pt x="238759" y="70725"/>
                  <a:pt x="235597" y="72313"/>
                  <a:pt x="232067" y="72313"/>
                </a:cubicBezTo>
                <a:lnTo>
                  <a:pt x="217944" y="72313"/>
                </a:lnTo>
                <a:cubicBezTo>
                  <a:pt x="210159" y="72313"/>
                  <a:pt x="207098" y="68973"/>
                  <a:pt x="206552" y="68376"/>
                </a:cubicBezTo>
                <a:cubicBezTo>
                  <a:pt x="203771" y="65379"/>
                  <a:pt x="202933" y="62165"/>
                  <a:pt x="203517" y="58876"/>
                </a:cubicBezTo>
                <a:cubicBezTo>
                  <a:pt x="202399" y="58876"/>
                  <a:pt x="201307" y="58863"/>
                  <a:pt x="200202" y="58825"/>
                </a:cubicBezTo>
                <a:cubicBezTo>
                  <a:pt x="195643" y="58673"/>
                  <a:pt x="190169" y="57949"/>
                  <a:pt x="184175" y="56971"/>
                </a:cubicBezTo>
                <a:cubicBezTo>
                  <a:pt x="174421" y="58876"/>
                  <a:pt x="165506" y="60337"/>
                  <a:pt x="159753" y="61061"/>
                </a:cubicBezTo>
                <a:cubicBezTo>
                  <a:pt x="159385" y="61213"/>
                  <a:pt x="158991" y="61365"/>
                  <a:pt x="158623" y="61492"/>
                </a:cubicBezTo>
                <a:cubicBezTo>
                  <a:pt x="154838" y="62927"/>
                  <a:pt x="151028" y="64121"/>
                  <a:pt x="147307" y="64540"/>
                </a:cubicBezTo>
                <a:cubicBezTo>
                  <a:pt x="125272" y="66991"/>
                  <a:pt x="103593" y="67817"/>
                  <a:pt x="81178" y="67817"/>
                </a:cubicBezTo>
                <a:cubicBezTo>
                  <a:pt x="77609" y="67817"/>
                  <a:pt x="62903" y="66420"/>
                  <a:pt x="56210" y="63156"/>
                </a:cubicBezTo>
                <a:cubicBezTo>
                  <a:pt x="52984" y="61581"/>
                  <a:pt x="50749" y="59486"/>
                  <a:pt x="49314" y="57314"/>
                </a:cubicBezTo>
                <a:lnTo>
                  <a:pt x="44183" y="56857"/>
                </a:lnTo>
                <a:cubicBezTo>
                  <a:pt x="39116" y="56400"/>
                  <a:pt x="32550" y="56108"/>
                  <a:pt x="27546" y="56793"/>
                </a:cubicBezTo>
                <a:cubicBezTo>
                  <a:pt x="26504" y="56946"/>
                  <a:pt x="24371" y="57543"/>
                  <a:pt x="22542" y="58089"/>
                </a:cubicBezTo>
                <a:cubicBezTo>
                  <a:pt x="19265" y="63296"/>
                  <a:pt x="12421" y="65048"/>
                  <a:pt x="7024" y="61975"/>
                </a:cubicBezTo>
                <a:cubicBezTo>
                  <a:pt x="2680" y="59473"/>
                  <a:pt x="1194" y="56158"/>
                  <a:pt x="623" y="53479"/>
                </a:cubicBezTo>
                <a:cubicBezTo>
                  <a:pt x="0" y="50634"/>
                  <a:pt x="293" y="47687"/>
                  <a:pt x="1918" y="44766"/>
                </a:cubicBezTo>
                <a:cubicBezTo>
                  <a:pt x="2896" y="43001"/>
                  <a:pt x="4750" y="40792"/>
                  <a:pt x="7824" y="39040"/>
                </a:cubicBezTo>
                <a:cubicBezTo>
                  <a:pt x="11837" y="36728"/>
                  <a:pt x="20218" y="34468"/>
                  <a:pt x="24396" y="33896"/>
                </a:cubicBezTo>
                <a:cubicBezTo>
                  <a:pt x="30975" y="32982"/>
                  <a:pt x="39598" y="33223"/>
                  <a:pt x="46266" y="33833"/>
                </a:cubicBezTo>
                <a:cubicBezTo>
                  <a:pt x="54406" y="34569"/>
                  <a:pt x="62153" y="35433"/>
                  <a:pt x="69811" y="35636"/>
                </a:cubicBezTo>
                <a:cubicBezTo>
                  <a:pt x="74942" y="34417"/>
                  <a:pt x="79616" y="33337"/>
                  <a:pt x="80327" y="33236"/>
                </a:cubicBezTo>
                <a:cubicBezTo>
                  <a:pt x="81102" y="33134"/>
                  <a:pt x="81864" y="33033"/>
                  <a:pt x="82651" y="32918"/>
                </a:cubicBezTo>
                <a:cubicBezTo>
                  <a:pt x="83045" y="31102"/>
                  <a:pt x="83908" y="29172"/>
                  <a:pt x="85623" y="27343"/>
                </a:cubicBezTo>
                <a:cubicBezTo>
                  <a:pt x="86613" y="26289"/>
                  <a:pt x="88861" y="24486"/>
                  <a:pt x="92583" y="23330"/>
                </a:cubicBezTo>
                <a:cubicBezTo>
                  <a:pt x="97282" y="21869"/>
                  <a:pt x="107670" y="20294"/>
                  <a:pt x="114376" y="20206"/>
                </a:cubicBezTo>
                <a:cubicBezTo>
                  <a:pt x="120472" y="20142"/>
                  <a:pt x="124891" y="22136"/>
                  <a:pt x="126911" y="23647"/>
                </a:cubicBezTo>
                <a:lnTo>
                  <a:pt x="127419" y="23584"/>
                </a:lnTo>
                <a:cubicBezTo>
                  <a:pt x="129120" y="23381"/>
                  <a:pt x="132537" y="23520"/>
                  <a:pt x="132537" y="23520"/>
                </a:cubicBezTo>
                <a:cubicBezTo>
                  <a:pt x="135254" y="23673"/>
                  <a:pt x="137718" y="24765"/>
                  <a:pt x="139611" y="26454"/>
                </a:cubicBezTo>
                <a:cubicBezTo>
                  <a:pt x="141503" y="26594"/>
                  <a:pt x="143421" y="26797"/>
                  <a:pt x="145364" y="27038"/>
                </a:cubicBezTo>
                <a:cubicBezTo>
                  <a:pt x="151015" y="27711"/>
                  <a:pt x="156857" y="28677"/>
                  <a:pt x="162648" y="29718"/>
                </a:cubicBezTo>
                <a:cubicBezTo>
                  <a:pt x="168998" y="27381"/>
                  <a:pt x="175653" y="25768"/>
                  <a:pt x="179222" y="24663"/>
                </a:cubicBezTo>
                <a:cubicBezTo>
                  <a:pt x="212877" y="14313"/>
                  <a:pt x="247116" y="11493"/>
                  <a:pt x="281711" y="6312"/>
                </a:cubicBezTo>
                <a:cubicBezTo>
                  <a:pt x="300647" y="3467"/>
                  <a:pt x="318668" y="1740"/>
                  <a:pt x="337769" y="1067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9" name="Freeform 3829"/>
          <p:cNvSpPr/>
          <p:nvPr/>
        </p:nvSpPr>
        <p:spPr>
          <a:xfrm rot="0" flipH="0" flipV="0">
            <a:off x="4088308" y="10935178"/>
            <a:ext cx="1129080" cy="438060"/>
          </a:xfrm>
          <a:custGeom>
            <a:pathLst>
              <a:path w="1129080" h="438060">
                <a:moveTo>
                  <a:pt x="1058430" y="54013"/>
                </a:moveTo>
                <a:cubicBezTo>
                  <a:pt x="1046708" y="59093"/>
                  <a:pt x="1034948" y="64109"/>
                  <a:pt x="1023709" y="70065"/>
                </a:cubicBezTo>
                <a:cubicBezTo>
                  <a:pt x="1002766" y="81140"/>
                  <a:pt x="984136" y="95072"/>
                  <a:pt x="961974" y="104165"/>
                </a:cubicBezTo>
                <a:cubicBezTo>
                  <a:pt x="882688" y="136690"/>
                  <a:pt x="797915" y="152107"/>
                  <a:pt x="719391" y="186245"/>
                </a:cubicBezTo>
                <a:cubicBezTo>
                  <a:pt x="662724" y="210896"/>
                  <a:pt x="610209" y="244487"/>
                  <a:pt x="551269" y="264134"/>
                </a:cubicBezTo>
                <a:cubicBezTo>
                  <a:pt x="521843" y="273938"/>
                  <a:pt x="491617" y="284759"/>
                  <a:pt x="461099" y="290664"/>
                </a:cubicBezTo>
                <a:cubicBezTo>
                  <a:pt x="429450" y="296786"/>
                  <a:pt x="396875" y="298005"/>
                  <a:pt x="365392" y="305498"/>
                </a:cubicBezTo>
                <a:cubicBezTo>
                  <a:pt x="334454" y="312864"/>
                  <a:pt x="305460" y="323583"/>
                  <a:pt x="273748" y="328104"/>
                </a:cubicBezTo>
                <a:cubicBezTo>
                  <a:pt x="248082" y="331774"/>
                  <a:pt x="222936" y="332295"/>
                  <a:pt x="197155" y="333806"/>
                </a:cubicBezTo>
                <a:cubicBezTo>
                  <a:pt x="190678" y="334200"/>
                  <a:pt x="183540" y="333222"/>
                  <a:pt x="176466" y="332485"/>
                </a:cubicBezTo>
                <a:cubicBezTo>
                  <a:pt x="171412" y="331952"/>
                  <a:pt x="166408" y="331431"/>
                  <a:pt x="161925" y="332562"/>
                </a:cubicBezTo>
                <a:cubicBezTo>
                  <a:pt x="146075" y="336511"/>
                  <a:pt x="119062" y="341922"/>
                  <a:pt x="102451" y="338226"/>
                </a:cubicBezTo>
                <a:cubicBezTo>
                  <a:pt x="72288" y="331533"/>
                  <a:pt x="42900" y="324497"/>
                  <a:pt x="11557" y="324497"/>
                </a:cubicBezTo>
                <a:cubicBezTo>
                  <a:pt x="5181" y="324497"/>
                  <a:pt x="0" y="319315"/>
                  <a:pt x="0" y="312927"/>
                </a:cubicBezTo>
                <a:cubicBezTo>
                  <a:pt x="0" y="306552"/>
                  <a:pt x="5181" y="301370"/>
                  <a:pt x="11557" y="301370"/>
                </a:cubicBezTo>
                <a:cubicBezTo>
                  <a:pt x="44628" y="301370"/>
                  <a:pt x="75641" y="308584"/>
                  <a:pt x="107467" y="315658"/>
                </a:cubicBezTo>
                <a:cubicBezTo>
                  <a:pt x="121132" y="318693"/>
                  <a:pt x="143269" y="313372"/>
                  <a:pt x="156324" y="310121"/>
                </a:cubicBezTo>
                <a:cubicBezTo>
                  <a:pt x="162052" y="308686"/>
                  <a:pt x="168326" y="308597"/>
                  <a:pt x="174739" y="309105"/>
                </a:cubicBezTo>
                <a:cubicBezTo>
                  <a:pt x="181864" y="309663"/>
                  <a:pt x="189230" y="311111"/>
                  <a:pt x="195796" y="310730"/>
                </a:cubicBezTo>
                <a:cubicBezTo>
                  <a:pt x="220929" y="309257"/>
                  <a:pt x="245453" y="308800"/>
                  <a:pt x="270484" y="305219"/>
                </a:cubicBezTo>
                <a:cubicBezTo>
                  <a:pt x="301460" y="300799"/>
                  <a:pt x="329793" y="290207"/>
                  <a:pt x="360032" y="283006"/>
                </a:cubicBezTo>
                <a:cubicBezTo>
                  <a:pt x="391846" y="275437"/>
                  <a:pt x="424739" y="274142"/>
                  <a:pt x="456692" y="267957"/>
                </a:cubicBezTo>
                <a:cubicBezTo>
                  <a:pt x="486245" y="262242"/>
                  <a:pt x="515467" y="251675"/>
                  <a:pt x="543954" y="242188"/>
                </a:cubicBezTo>
                <a:cubicBezTo>
                  <a:pt x="602247" y="222757"/>
                  <a:pt x="654126" y="189407"/>
                  <a:pt x="710171" y="165049"/>
                </a:cubicBezTo>
                <a:cubicBezTo>
                  <a:pt x="788835" y="130835"/>
                  <a:pt x="873773" y="115353"/>
                  <a:pt x="953198" y="82778"/>
                </a:cubicBezTo>
                <a:cubicBezTo>
                  <a:pt x="974661" y="73964"/>
                  <a:pt x="992619" y="60350"/>
                  <a:pt x="1012876" y="49632"/>
                </a:cubicBezTo>
                <a:cubicBezTo>
                  <a:pt x="1033183" y="38888"/>
                  <a:pt x="1055090" y="31204"/>
                  <a:pt x="1075549" y="20625"/>
                </a:cubicBezTo>
                <a:cubicBezTo>
                  <a:pt x="1086928" y="14732"/>
                  <a:pt x="1101025" y="4128"/>
                  <a:pt x="1113548" y="1004"/>
                </a:cubicBezTo>
                <a:cubicBezTo>
                  <a:pt x="1117561" y="0"/>
                  <a:pt x="1120761" y="1042"/>
                  <a:pt x="1123365" y="3023"/>
                </a:cubicBezTo>
                <a:cubicBezTo>
                  <a:pt x="1124800" y="4102"/>
                  <a:pt x="1129080" y="7620"/>
                  <a:pt x="1127695" y="14593"/>
                </a:cubicBezTo>
                <a:cubicBezTo>
                  <a:pt x="1127429" y="15977"/>
                  <a:pt x="1124114" y="23318"/>
                  <a:pt x="1123733" y="23826"/>
                </a:cubicBezTo>
                <a:cubicBezTo>
                  <a:pt x="1119796" y="29071"/>
                  <a:pt x="1118627" y="32982"/>
                  <a:pt x="1113179" y="37224"/>
                </a:cubicBezTo>
                <a:cubicBezTo>
                  <a:pt x="1102702" y="45352"/>
                  <a:pt x="1093786" y="54381"/>
                  <a:pt x="1083715" y="63029"/>
                </a:cubicBezTo>
                <a:cubicBezTo>
                  <a:pt x="1056259" y="86563"/>
                  <a:pt x="1022655" y="110235"/>
                  <a:pt x="991705" y="129438"/>
                </a:cubicBezTo>
                <a:cubicBezTo>
                  <a:pt x="961936" y="147916"/>
                  <a:pt x="928306" y="159613"/>
                  <a:pt x="898258" y="178041"/>
                </a:cubicBezTo>
                <a:cubicBezTo>
                  <a:pt x="838403" y="214718"/>
                  <a:pt x="771969" y="288924"/>
                  <a:pt x="752983" y="356222"/>
                </a:cubicBezTo>
                <a:cubicBezTo>
                  <a:pt x="751522" y="361416"/>
                  <a:pt x="737908" y="412127"/>
                  <a:pt x="736066" y="424141"/>
                </a:cubicBezTo>
                <a:lnTo>
                  <a:pt x="736041" y="424344"/>
                </a:lnTo>
                <a:cubicBezTo>
                  <a:pt x="736270" y="428929"/>
                  <a:pt x="733730" y="433400"/>
                  <a:pt x="729297" y="435406"/>
                </a:cubicBezTo>
                <a:cubicBezTo>
                  <a:pt x="723493" y="438060"/>
                  <a:pt x="716623" y="435495"/>
                  <a:pt x="713981" y="429691"/>
                </a:cubicBezTo>
                <a:cubicBezTo>
                  <a:pt x="713537" y="428726"/>
                  <a:pt x="712470" y="425576"/>
                  <a:pt x="713206" y="420649"/>
                </a:cubicBezTo>
                <a:cubicBezTo>
                  <a:pt x="715124" y="408165"/>
                  <a:pt x="729208" y="355358"/>
                  <a:pt x="730732" y="349948"/>
                </a:cubicBezTo>
                <a:cubicBezTo>
                  <a:pt x="751103" y="277710"/>
                  <a:pt x="821944" y="197688"/>
                  <a:pt x="886180" y="158318"/>
                </a:cubicBezTo>
                <a:cubicBezTo>
                  <a:pt x="916191" y="139928"/>
                  <a:pt x="949769" y="128244"/>
                  <a:pt x="979500" y="109804"/>
                </a:cubicBezTo>
                <a:cubicBezTo>
                  <a:pt x="1005751" y="93497"/>
                  <a:pt x="1033958" y="73926"/>
                  <a:pt x="1058430" y="5401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0" name="Freeform 3830"/>
          <p:cNvSpPr/>
          <p:nvPr/>
        </p:nvSpPr>
        <p:spPr>
          <a:xfrm rot="0" flipH="0" flipV="0">
            <a:off x="4675259" y="11002537"/>
            <a:ext cx="434771" cy="380796"/>
          </a:xfrm>
          <a:custGeom>
            <a:pathLst>
              <a:path w="434771" h="380796">
                <a:moveTo>
                  <a:pt x="130378" y="357174"/>
                </a:moveTo>
                <a:cubicBezTo>
                  <a:pt x="129070" y="356997"/>
                  <a:pt x="127623" y="357073"/>
                  <a:pt x="125959" y="357580"/>
                </a:cubicBezTo>
                <a:cubicBezTo>
                  <a:pt x="127445" y="357149"/>
                  <a:pt x="128931" y="357022"/>
                  <a:pt x="130378" y="357174"/>
                </a:cubicBezTo>
                <a:moveTo>
                  <a:pt x="340829" y="42176"/>
                </a:moveTo>
                <a:cubicBezTo>
                  <a:pt x="355002" y="33007"/>
                  <a:pt x="369226" y="23368"/>
                  <a:pt x="383984" y="17284"/>
                </a:cubicBezTo>
                <a:cubicBezTo>
                  <a:pt x="393661" y="13297"/>
                  <a:pt x="402564" y="8940"/>
                  <a:pt x="411708" y="3861"/>
                </a:cubicBezTo>
                <a:cubicBezTo>
                  <a:pt x="413435" y="2895"/>
                  <a:pt x="417436" y="787"/>
                  <a:pt x="418998" y="419"/>
                </a:cubicBezTo>
                <a:cubicBezTo>
                  <a:pt x="420776" y="0"/>
                  <a:pt x="422287" y="25"/>
                  <a:pt x="423430" y="177"/>
                </a:cubicBezTo>
                <a:cubicBezTo>
                  <a:pt x="428243" y="800"/>
                  <a:pt x="431050" y="3492"/>
                  <a:pt x="432625" y="6972"/>
                </a:cubicBezTo>
                <a:cubicBezTo>
                  <a:pt x="433501" y="8940"/>
                  <a:pt x="434771" y="12420"/>
                  <a:pt x="432333" y="17272"/>
                </a:cubicBezTo>
                <a:cubicBezTo>
                  <a:pt x="423176" y="35611"/>
                  <a:pt x="398462" y="52349"/>
                  <a:pt x="365848" y="66345"/>
                </a:cubicBezTo>
                <a:cubicBezTo>
                  <a:pt x="349402" y="73393"/>
                  <a:pt x="330898" y="79921"/>
                  <a:pt x="311733" y="85979"/>
                </a:cubicBezTo>
                <a:cubicBezTo>
                  <a:pt x="294614" y="95999"/>
                  <a:pt x="276859" y="107531"/>
                  <a:pt x="259841" y="120294"/>
                </a:cubicBezTo>
                <a:cubicBezTo>
                  <a:pt x="261556" y="123698"/>
                  <a:pt x="262076" y="128422"/>
                  <a:pt x="259473" y="134163"/>
                </a:cubicBezTo>
                <a:cubicBezTo>
                  <a:pt x="255511" y="142875"/>
                  <a:pt x="239763" y="160312"/>
                  <a:pt x="238086" y="162649"/>
                </a:cubicBezTo>
                <a:cubicBezTo>
                  <a:pt x="235584" y="166154"/>
                  <a:pt x="231470" y="167843"/>
                  <a:pt x="227456" y="167411"/>
                </a:cubicBezTo>
                <a:cubicBezTo>
                  <a:pt x="220827" y="174472"/>
                  <a:pt x="214274" y="180403"/>
                  <a:pt x="209714" y="183896"/>
                </a:cubicBezTo>
                <a:cubicBezTo>
                  <a:pt x="196887" y="205537"/>
                  <a:pt x="184886" y="227114"/>
                  <a:pt x="172465" y="249339"/>
                </a:cubicBezTo>
                <a:cubicBezTo>
                  <a:pt x="170268" y="253301"/>
                  <a:pt x="163169" y="264833"/>
                  <a:pt x="159067" y="270916"/>
                </a:cubicBezTo>
                <a:cubicBezTo>
                  <a:pt x="157327" y="285191"/>
                  <a:pt x="154863" y="297662"/>
                  <a:pt x="151244" y="304914"/>
                </a:cubicBezTo>
                <a:cubicBezTo>
                  <a:pt x="149161" y="309054"/>
                  <a:pt x="146151" y="310642"/>
                  <a:pt x="143573" y="311404"/>
                </a:cubicBezTo>
                <a:cubicBezTo>
                  <a:pt x="143116" y="311518"/>
                  <a:pt x="142646" y="311632"/>
                  <a:pt x="142176" y="311709"/>
                </a:cubicBezTo>
                <a:lnTo>
                  <a:pt x="142189" y="313740"/>
                </a:lnTo>
                <a:cubicBezTo>
                  <a:pt x="142189" y="329984"/>
                  <a:pt x="144513" y="348894"/>
                  <a:pt x="140982" y="364819"/>
                </a:cubicBezTo>
                <a:cubicBezTo>
                  <a:pt x="140880" y="365289"/>
                  <a:pt x="140728" y="365873"/>
                  <a:pt x="140588" y="366470"/>
                </a:cubicBezTo>
                <a:cubicBezTo>
                  <a:pt x="141655" y="371982"/>
                  <a:pt x="138582" y="377595"/>
                  <a:pt x="133146" y="379564"/>
                </a:cubicBezTo>
                <a:cubicBezTo>
                  <a:pt x="129667" y="380796"/>
                  <a:pt x="126949" y="380338"/>
                  <a:pt x="124917" y="379640"/>
                </a:cubicBezTo>
                <a:cubicBezTo>
                  <a:pt x="122378" y="378751"/>
                  <a:pt x="120345" y="377176"/>
                  <a:pt x="118847" y="374877"/>
                </a:cubicBezTo>
                <a:cubicBezTo>
                  <a:pt x="117780" y="373226"/>
                  <a:pt x="116739" y="370763"/>
                  <a:pt x="116866" y="367448"/>
                </a:cubicBezTo>
                <a:cubicBezTo>
                  <a:pt x="116917" y="365771"/>
                  <a:pt x="117793" y="362596"/>
                  <a:pt x="118415" y="359802"/>
                </a:cubicBezTo>
                <a:cubicBezTo>
                  <a:pt x="121603" y="345427"/>
                  <a:pt x="119063" y="328384"/>
                  <a:pt x="119063" y="313740"/>
                </a:cubicBezTo>
                <a:cubicBezTo>
                  <a:pt x="119063" y="310896"/>
                  <a:pt x="119012" y="307835"/>
                  <a:pt x="118898" y="304673"/>
                </a:cubicBezTo>
                <a:cubicBezTo>
                  <a:pt x="114897" y="304152"/>
                  <a:pt x="111303" y="301574"/>
                  <a:pt x="109665" y="297599"/>
                </a:cubicBezTo>
                <a:cubicBezTo>
                  <a:pt x="109665" y="297599"/>
                  <a:pt x="106172" y="289077"/>
                  <a:pt x="104712" y="284721"/>
                </a:cubicBezTo>
                <a:cubicBezTo>
                  <a:pt x="98692" y="266623"/>
                  <a:pt x="96876" y="247167"/>
                  <a:pt x="89218" y="229654"/>
                </a:cubicBezTo>
                <a:cubicBezTo>
                  <a:pt x="85979" y="222275"/>
                  <a:pt x="82411" y="215265"/>
                  <a:pt x="78499" y="208216"/>
                </a:cubicBezTo>
                <a:cubicBezTo>
                  <a:pt x="77610" y="206629"/>
                  <a:pt x="75807" y="203162"/>
                  <a:pt x="75222" y="201257"/>
                </a:cubicBezTo>
                <a:cubicBezTo>
                  <a:pt x="74943" y="200329"/>
                  <a:pt x="74765" y="199453"/>
                  <a:pt x="74676" y="198653"/>
                </a:cubicBezTo>
                <a:cubicBezTo>
                  <a:pt x="73140" y="197459"/>
                  <a:pt x="72225" y="196062"/>
                  <a:pt x="71603" y="194945"/>
                </a:cubicBezTo>
                <a:cubicBezTo>
                  <a:pt x="70447" y="192837"/>
                  <a:pt x="69863" y="190500"/>
                  <a:pt x="70193" y="187972"/>
                </a:cubicBezTo>
                <a:cubicBezTo>
                  <a:pt x="65837" y="188620"/>
                  <a:pt x="61684" y="188963"/>
                  <a:pt x="57785" y="188963"/>
                </a:cubicBezTo>
                <a:cubicBezTo>
                  <a:pt x="52083" y="188963"/>
                  <a:pt x="49416" y="185813"/>
                  <a:pt x="48057" y="183718"/>
                </a:cubicBezTo>
                <a:cubicBezTo>
                  <a:pt x="47676" y="183159"/>
                  <a:pt x="47244" y="182422"/>
                  <a:pt x="46876" y="181546"/>
                </a:cubicBezTo>
                <a:cubicBezTo>
                  <a:pt x="44247" y="182638"/>
                  <a:pt x="41021" y="183870"/>
                  <a:pt x="36462" y="185483"/>
                </a:cubicBezTo>
                <a:cubicBezTo>
                  <a:pt x="33706" y="186474"/>
                  <a:pt x="21755" y="190500"/>
                  <a:pt x="17336" y="191490"/>
                </a:cubicBezTo>
                <a:cubicBezTo>
                  <a:pt x="15088" y="191986"/>
                  <a:pt x="9093" y="191554"/>
                  <a:pt x="8243" y="191274"/>
                </a:cubicBezTo>
                <a:cubicBezTo>
                  <a:pt x="1804" y="189141"/>
                  <a:pt x="661" y="184150"/>
                  <a:pt x="369" y="181635"/>
                </a:cubicBezTo>
                <a:cubicBezTo>
                  <a:pt x="0" y="178625"/>
                  <a:pt x="496" y="175107"/>
                  <a:pt x="3861" y="171894"/>
                </a:cubicBezTo>
                <a:cubicBezTo>
                  <a:pt x="4483" y="171297"/>
                  <a:pt x="6071" y="169595"/>
                  <a:pt x="9754" y="168859"/>
                </a:cubicBezTo>
                <a:cubicBezTo>
                  <a:pt x="27890" y="165239"/>
                  <a:pt x="43701" y="155181"/>
                  <a:pt x="60871" y="148958"/>
                </a:cubicBezTo>
                <a:cubicBezTo>
                  <a:pt x="88354" y="135699"/>
                  <a:pt x="116739" y="124002"/>
                  <a:pt x="144652" y="111722"/>
                </a:cubicBezTo>
                <a:cubicBezTo>
                  <a:pt x="152907" y="108089"/>
                  <a:pt x="164223" y="104292"/>
                  <a:pt x="177583" y="100279"/>
                </a:cubicBezTo>
                <a:cubicBezTo>
                  <a:pt x="182524" y="97498"/>
                  <a:pt x="189636" y="94170"/>
                  <a:pt x="198043" y="90792"/>
                </a:cubicBezTo>
                <a:cubicBezTo>
                  <a:pt x="224942" y="80035"/>
                  <a:pt x="266471" y="66408"/>
                  <a:pt x="278218" y="61277"/>
                </a:cubicBezTo>
                <a:cubicBezTo>
                  <a:pt x="294436" y="54191"/>
                  <a:pt x="314591" y="44348"/>
                  <a:pt x="332562" y="41745"/>
                </a:cubicBezTo>
                <a:cubicBezTo>
                  <a:pt x="333565" y="41592"/>
                  <a:pt x="337222" y="41618"/>
                  <a:pt x="340829" y="4217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1" name="Freeform 3831"/>
          <p:cNvSpPr/>
          <p:nvPr/>
        </p:nvSpPr>
        <p:spPr>
          <a:xfrm rot="0" flipH="0" flipV="0">
            <a:off x="4129800" y="11252096"/>
            <a:ext cx="67093" cy="37134"/>
          </a:xfrm>
          <a:custGeom>
            <a:pathLst>
              <a:path w="67093" h="37134">
                <a:moveTo>
                  <a:pt x="18910" y="21145"/>
                </a:moveTo>
                <a:cubicBezTo>
                  <a:pt x="17272" y="22288"/>
                  <a:pt x="15342" y="22999"/>
                  <a:pt x="13234" y="23151"/>
                </a:cubicBezTo>
                <a:cubicBezTo>
                  <a:pt x="15774" y="22999"/>
                  <a:pt x="17590" y="22135"/>
                  <a:pt x="18910" y="21145"/>
                </a:cubicBezTo>
                <a:moveTo>
                  <a:pt x="13335" y="26644"/>
                </a:moveTo>
                <a:cubicBezTo>
                  <a:pt x="13183" y="26555"/>
                  <a:pt x="5588" y="21614"/>
                  <a:pt x="4306" y="20358"/>
                </a:cubicBezTo>
                <a:cubicBezTo>
                  <a:pt x="1740" y="17869"/>
                  <a:pt x="1042" y="15329"/>
                  <a:pt x="775" y="13881"/>
                </a:cubicBezTo>
                <a:cubicBezTo>
                  <a:pt x="0" y="9665"/>
                  <a:pt x="1270" y="6312"/>
                  <a:pt x="3848" y="3645"/>
                </a:cubicBezTo>
                <a:cubicBezTo>
                  <a:pt x="5283" y="2172"/>
                  <a:pt x="7696" y="152"/>
                  <a:pt x="12154" y="76"/>
                </a:cubicBezTo>
                <a:cubicBezTo>
                  <a:pt x="15761" y="0"/>
                  <a:pt x="19011" y="1600"/>
                  <a:pt x="21170" y="4153"/>
                </a:cubicBezTo>
                <a:cubicBezTo>
                  <a:pt x="23240" y="5499"/>
                  <a:pt x="27304" y="8166"/>
                  <a:pt x="28295" y="9030"/>
                </a:cubicBezTo>
                <a:cubicBezTo>
                  <a:pt x="30073" y="10579"/>
                  <a:pt x="32956" y="11328"/>
                  <a:pt x="36004" y="12040"/>
                </a:cubicBezTo>
                <a:cubicBezTo>
                  <a:pt x="42735" y="13614"/>
                  <a:pt x="50406" y="14008"/>
                  <a:pt x="55536" y="14008"/>
                </a:cubicBezTo>
                <a:cubicBezTo>
                  <a:pt x="61912" y="14008"/>
                  <a:pt x="67093" y="19202"/>
                  <a:pt x="67093" y="25577"/>
                </a:cubicBezTo>
                <a:cubicBezTo>
                  <a:pt x="67093" y="31965"/>
                  <a:pt x="61912" y="37134"/>
                  <a:pt x="55536" y="37134"/>
                </a:cubicBezTo>
                <a:cubicBezTo>
                  <a:pt x="49021" y="37134"/>
                  <a:pt x="39280" y="36550"/>
                  <a:pt x="30721" y="34556"/>
                </a:cubicBezTo>
                <a:cubicBezTo>
                  <a:pt x="23710" y="32905"/>
                  <a:pt x="17475" y="30187"/>
                  <a:pt x="13335" y="26644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2" name="Freeform 3832"/>
          <p:cNvSpPr/>
          <p:nvPr/>
        </p:nvSpPr>
        <p:spPr>
          <a:xfrm rot="0" flipH="0" flipV="0">
            <a:off x="4157173" y="11168898"/>
            <a:ext cx="616482" cy="144410"/>
          </a:xfrm>
          <a:custGeom>
            <a:pathLst>
              <a:path w="616482" h="144410">
                <a:moveTo>
                  <a:pt x="468134" y="31381"/>
                </a:moveTo>
                <a:lnTo>
                  <a:pt x="468273" y="30988"/>
                </a:lnTo>
                <a:cubicBezTo>
                  <a:pt x="468641" y="29972"/>
                  <a:pt x="469454" y="27432"/>
                  <a:pt x="472947" y="25120"/>
                </a:cubicBezTo>
                <a:cubicBezTo>
                  <a:pt x="492581" y="12039"/>
                  <a:pt x="516736" y="2121"/>
                  <a:pt x="540435" y="546"/>
                </a:cubicBezTo>
                <a:cubicBezTo>
                  <a:pt x="548588" y="0"/>
                  <a:pt x="552055" y="3073"/>
                  <a:pt x="552741" y="3695"/>
                </a:cubicBezTo>
                <a:cubicBezTo>
                  <a:pt x="553300" y="4229"/>
                  <a:pt x="553795" y="4775"/>
                  <a:pt x="554214" y="5334"/>
                </a:cubicBezTo>
                <a:cubicBezTo>
                  <a:pt x="555890" y="5105"/>
                  <a:pt x="557554" y="4902"/>
                  <a:pt x="559180" y="4762"/>
                </a:cubicBezTo>
                <a:cubicBezTo>
                  <a:pt x="562710" y="4470"/>
                  <a:pt x="566101" y="4419"/>
                  <a:pt x="569289" y="4648"/>
                </a:cubicBezTo>
                <a:cubicBezTo>
                  <a:pt x="572629" y="3797"/>
                  <a:pt x="575944" y="3048"/>
                  <a:pt x="579208" y="2451"/>
                </a:cubicBezTo>
                <a:cubicBezTo>
                  <a:pt x="581367" y="2057"/>
                  <a:pt x="585837" y="2286"/>
                  <a:pt x="588123" y="3073"/>
                </a:cubicBezTo>
                <a:cubicBezTo>
                  <a:pt x="590803" y="3988"/>
                  <a:pt x="592581" y="5512"/>
                  <a:pt x="593673" y="6807"/>
                </a:cubicBezTo>
                <a:lnTo>
                  <a:pt x="593838" y="7010"/>
                </a:lnTo>
                <a:cubicBezTo>
                  <a:pt x="602093" y="5702"/>
                  <a:pt x="608862" y="7658"/>
                  <a:pt x="612964" y="11747"/>
                </a:cubicBezTo>
                <a:cubicBezTo>
                  <a:pt x="615072" y="13856"/>
                  <a:pt x="616114" y="16332"/>
                  <a:pt x="616330" y="19075"/>
                </a:cubicBezTo>
                <a:cubicBezTo>
                  <a:pt x="616482" y="21272"/>
                  <a:pt x="616343" y="24739"/>
                  <a:pt x="612964" y="28105"/>
                </a:cubicBezTo>
                <a:cubicBezTo>
                  <a:pt x="612774" y="28295"/>
                  <a:pt x="611682" y="29667"/>
                  <a:pt x="608900" y="30721"/>
                </a:cubicBezTo>
                <a:cubicBezTo>
                  <a:pt x="608824" y="30759"/>
                  <a:pt x="608367" y="30924"/>
                  <a:pt x="607605" y="31178"/>
                </a:cubicBezTo>
                <a:cubicBezTo>
                  <a:pt x="602207" y="33019"/>
                  <a:pt x="575004" y="42125"/>
                  <a:pt x="573632" y="42468"/>
                </a:cubicBezTo>
                <a:cubicBezTo>
                  <a:pt x="571969" y="42874"/>
                  <a:pt x="570305" y="43280"/>
                  <a:pt x="568641" y="43674"/>
                </a:cubicBezTo>
                <a:cubicBezTo>
                  <a:pt x="565822" y="45300"/>
                  <a:pt x="563599" y="46557"/>
                  <a:pt x="562253" y="47116"/>
                </a:cubicBezTo>
                <a:cubicBezTo>
                  <a:pt x="554036" y="50608"/>
                  <a:pt x="549693" y="52716"/>
                  <a:pt x="541247" y="54698"/>
                </a:cubicBezTo>
                <a:cubicBezTo>
                  <a:pt x="540549" y="54863"/>
                  <a:pt x="539304" y="55028"/>
                  <a:pt x="537971" y="55193"/>
                </a:cubicBezTo>
                <a:cubicBezTo>
                  <a:pt x="535710" y="55637"/>
                  <a:pt x="533577" y="55879"/>
                  <a:pt x="531621" y="55879"/>
                </a:cubicBezTo>
                <a:cubicBezTo>
                  <a:pt x="527214" y="55879"/>
                  <a:pt x="524433" y="54266"/>
                  <a:pt x="522667" y="52221"/>
                </a:cubicBezTo>
                <a:cubicBezTo>
                  <a:pt x="518311" y="52844"/>
                  <a:pt x="513968" y="53453"/>
                  <a:pt x="509637" y="54025"/>
                </a:cubicBezTo>
                <a:cubicBezTo>
                  <a:pt x="508189" y="54228"/>
                  <a:pt x="481049" y="56323"/>
                  <a:pt x="475982" y="56031"/>
                </a:cubicBezTo>
                <a:cubicBezTo>
                  <a:pt x="473683" y="55904"/>
                  <a:pt x="471829" y="55345"/>
                  <a:pt x="470356" y="54533"/>
                </a:cubicBezTo>
                <a:cubicBezTo>
                  <a:pt x="414477" y="66153"/>
                  <a:pt x="359384" y="84492"/>
                  <a:pt x="303174" y="93737"/>
                </a:cubicBezTo>
                <a:cubicBezTo>
                  <a:pt x="299898" y="94639"/>
                  <a:pt x="296608" y="95554"/>
                  <a:pt x="293319" y="96417"/>
                </a:cubicBezTo>
                <a:cubicBezTo>
                  <a:pt x="188353" y="124421"/>
                  <a:pt x="189827" y="144410"/>
                  <a:pt x="87490" y="129793"/>
                </a:cubicBezTo>
                <a:cubicBezTo>
                  <a:pt x="85331" y="129501"/>
                  <a:pt x="77724" y="126275"/>
                  <a:pt x="76581" y="125780"/>
                </a:cubicBezTo>
                <a:cubicBezTo>
                  <a:pt x="74689" y="125195"/>
                  <a:pt x="67919" y="123011"/>
                  <a:pt x="65367" y="121296"/>
                </a:cubicBezTo>
                <a:cubicBezTo>
                  <a:pt x="63487" y="120039"/>
                  <a:pt x="62141" y="118604"/>
                  <a:pt x="61214" y="117118"/>
                </a:cubicBezTo>
                <a:cubicBezTo>
                  <a:pt x="52146" y="117080"/>
                  <a:pt x="43104" y="116750"/>
                  <a:pt x="34074" y="115924"/>
                </a:cubicBezTo>
                <a:cubicBezTo>
                  <a:pt x="30645" y="115620"/>
                  <a:pt x="26797" y="114502"/>
                  <a:pt x="23025" y="113080"/>
                </a:cubicBezTo>
                <a:lnTo>
                  <a:pt x="14668" y="109866"/>
                </a:lnTo>
                <a:cubicBezTo>
                  <a:pt x="9918" y="110489"/>
                  <a:pt x="5105" y="108088"/>
                  <a:pt x="2845" y="103580"/>
                </a:cubicBezTo>
                <a:cubicBezTo>
                  <a:pt x="0" y="97865"/>
                  <a:pt x="2298" y="90905"/>
                  <a:pt x="8026" y="88061"/>
                </a:cubicBezTo>
                <a:cubicBezTo>
                  <a:pt x="11061" y="86537"/>
                  <a:pt x="15837" y="85927"/>
                  <a:pt x="21539" y="87730"/>
                </a:cubicBezTo>
                <a:cubicBezTo>
                  <a:pt x="25717" y="89026"/>
                  <a:pt x="31470" y="92480"/>
                  <a:pt x="36169" y="92912"/>
                </a:cubicBezTo>
                <a:cubicBezTo>
                  <a:pt x="69672" y="95947"/>
                  <a:pt x="103441" y="91985"/>
                  <a:pt x="137046" y="91985"/>
                </a:cubicBezTo>
                <a:cubicBezTo>
                  <a:pt x="140716" y="91985"/>
                  <a:pt x="144373" y="91921"/>
                  <a:pt x="148018" y="91782"/>
                </a:cubicBezTo>
                <a:cubicBezTo>
                  <a:pt x="167373" y="88759"/>
                  <a:pt x="186880" y="85889"/>
                  <a:pt x="205854" y="85889"/>
                </a:cubicBezTo>
                <a:cubicBezTo>
                  <a:pt x="208902" y="85889"/>
                  <a:pt x="211175" y="86625"/>
                  <a:pt x="212839" y="87718"/>
                </a:cubicBezTo>
                <a:cubicBezTo>
                  <a:pt x="213474" y="87210"/>
                  <a:pt x="214211" y="86727"/>
                  <a:pt x="215049" y="86283"/>
                </a:cubicBezTo>
                <a:cubicBezTo>
                  <a:pt x="215659" y="85965"/>
                  <a:pt x="220116" y="84720"/>
                  <a:pt x="221869" y="84365"/>
                </a:cubicBezTo>
                <a:cubicBezTo>
                  <a:pt x="227165" y="83311"/>
                  <a:pt x="232524" y="82625"/>
                  <a:pt x="237845" y="81698"/>
                </a:cubicBezTo>
                <a:cubicBezTo>
                  <a:pt x="241490" y="81063"/>
                  <a:pt x="245135" y="80415"/>
                  <a:pt x="248793" y="79767"/>
                </a:cubicBezTo>
                <a:cubicBezTo>
                  <a:pt x="256349" y="77596"/>
                  <a:pt x="263931" y="75411"/>
                  <a:pt x="271767" y="74611"/>
                </a:cubicBezTo>
                <a:cubicBezTo>
                  <a:pt x="277787" y="74014"/>
                  <a:pt x="283769" y="73290"/>
                  <a:pt x="289763" y="72427"/>
                </a:cubicBezTo>
                <a:cubicBezTo>
                  <a:pt x="294170" y="71589"/>
                  <a:pt x="298551" y="70712"/>
                  <a:pt x="302920" y="69785"/>
                </a:cubicBezTo>
                <a:cubicBezTo>
                  <a:pt x="323278" y="64007"/>
                  <a:pt x="343357" y="57682"/>
                  <a:pt x="363639" y="51548"/>
                </a:cubicBezTo>
                <a:cubicBezTo>
                  <a:pt x="371754" y="49084"/>
                  <a:pt x="379946" y="46836"/>
                  <a:pt x="388252" y="45173"/>
                </a:cubicBezTo>
                <a:cubicBezTo>
                  <a:pt x="389788" y="44868"/>
                  <a:pt x="393319" y="44601"/>
                  <a:pt x="395059" y="44690"/>
                </a:cubicBezTo>
                <a:cubicBezTo>
                  <a:pt x="397192" y="44779"/>
                  <a:pt x="398716" y="45300"/>
                  <a:pt x="399466" y="45605"/>
                </a:cubicBezTo>
                <a:cubicBezTo>
                  <a:pt x="400609" y="46062"/>
                  <a:pt x="401561" y="46621"/>
                  <a:pt x="402361" y="47243"/>
                </a:cubicBezTo>
                <a:cubicBezTo>
                  <a:pt x="424243" y="41528"/>
                  <a:pt x="446125" y="35902"/>
                  <a:pt x="468134" y="31381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3" name="Freeform 3833"/>
          <p:cNvSpPr/>
          <p:nvPr/>
        </p:nvSpPr>
        <p:spPr>
          <a:xfrm rot="0" flipH="0" flipV="0">
            <a:off x="2596038" y="11062529"/>
            <a:ext cx="214477" cy="446429"/>
          </a:xfrm>
          <a:custGeom>
            <a:pathLst>
              <a:path w="214477" h="446429">
                <a:moveTo>
                  <a:pt x="130073" y="4127"/>
                </a:moveTo>
                <a:cubicBezTo>
                  <a:pt x="133197" y="1118"/>
                  <a:pt x="137908" y="0"/>
                  <a:pt x="142239" y="1664"/>
                </a:cubicBezTo>
                <a:cubicBezTo>
                  <a:pt x="148195" y="3937"/>
                  <a:pt x="151180" y="10642"/>
                  <a:pt x="148881" y="16585"/>
                </a:cubicBezTo>
                <a:cubicBezTo>
                  <a:pt x="147802" y="19455"/>
                  <a:pt x="145973" y="21640"/>
                  <a:pt x="143560" y="23303"/>
                </a:cubicBezTo>
                <a:cubicBezTo>
                  <a:pt x="142099" y="24294"/>
                  <a:pt x="138683" y="25539"/>
                  <a:pt x="137362" y="25983"/>
                </a:cubicBezTo>
                <a:cubicBezTo>
                  <a:pt x="132333" y="29615"/>
                  <a:pt x="128727" y="34365"/>
                  <a:pt x="124397" y="38785"/>
                </a:cubicBezTo>
                <a:cubicBezTo>
                  <a:pt x="106566" y="56958"/>
                  <a:pt x="92189" y="74980"/>
                  <a:pt x="81255" y="98297"/>
                </a:cubicBezTo>
                <a:cubicBezTo>
                  <a:pt x="71704" y="118681"/>
                  <a:pt x="62662" y="141947"/>
                  <a:pt x="56756" y="163626"/>
                </a:cubicBezTo>
                <a:cubicBezTo>
                  <a:pt x="39942" y="225221"/>
                  <a:pt x="23355" y="298043"/>
                  <a:pt x="44247" y="360717"/>
                </a:cubicBezTo>
                <a:cubicBezTo>
                  <a:pt x="52083" y="384276"/>
                  <a:pt x="62827" y="399338"/>
                  <a:pt x="84481" y="412076"/>
                </a:cubicBezTo>
                <a:cubicBezTo>
                  <a:pt x="86208" y="413092"/>
                  <a:pt x="87884" y="414349"/>
                  <a:pt x="89560" y="415708"/>
                </a:cubicBezTo>
                <a:cubicBezTo>
                  <a:pt x="85090" y="404380"/>
                  <a:pt x="82322" y="391654"/>
                  <a:pt x="80620" y="380059"/>
                </a:cubicBezTo>
                <a:cubicBezTo>
                  <a:pt x="75019" y="341743"/>
                  <a:pt x="74447" y="301929"/>
                  <a:pt x="75463" y="263295"/>
                </a:cubicBezTo>
                <a:cubicBezTo>
                  <a:pt x="77114" y="200710"/>
                  <a:pt x="105474" y="139153"/>
                  <a:pt x="144728" y="91629"/>
                </a:cubicBezTo>
                <a:cubicBezTo>
                  <a:pt x="156107" y="77875"/>
                  <a:pt x="167792" y="64871"/>
                  <a:pt x="181634" y="53618"/>
                </a:cubicBezTo>
                <a:cubicBezTo>
                  <a:pt x="183768" y="51891"/>
                  <a:pt x="193026" y="45846"/>
                  <a:pt x="198653" y="45402"/>
                </a:cubicBezTo>
                <a:cubicBezTo>
                  <a:pt x="203364" y="45021"/>
                  <a:pt x="207162" y="46583"/>
                  <a:pt x="209968" y="49377"/>
                </a:cubicBezTo>
                <a:cubicBezTo>
                  <a:pt x="214477" y="53898"/>
                  <a:pt x="214477" y="61226"/>
                  <a:pt x="209968" y="65747"/>
                </a:cubicBezTo>
                <a:cubicBezTo>
                  <a:pt x="207314" y="68401"/>
                  <a:pt x="203694" y="69481"/>
                  <a:pt x="200227" y="69011"/>
                </a:cubicBezTo>
                <a:cubicBezTo>
                  <a:pt x="198843" y="69862"/>
                  <a:pt x="196671" y="71195"/>
                  <a:pt x="196214" y="71576"/>
                </a:cubicBezTo>
                <a:cubicBezTo>
                  <a:pt x="183565" y="81850"/>
                  <a:pt x="172948" y="93788"/>
                  <a:pt x="162572" y="106362"/>
                </a:cubicBezTo>
                <a:cubicBezTo>
                  <a:pt x="126505" y="150011"/>
                  <a:pt x="100102" y="206425"/>
                  <a:pt x="98590" y="263905"/>
                </a:cubicBezTo>
                <a:cubicBezTo>
                  <a:pt x="97600" y="301230"/>
                  <a:pt x="98082" y="339699"/>
                  <a:pt x="103492" y="376706"/>
                </a:cubicBezTo>
                <a:cubicBezTo>
                  <a:pt x="105220" y="388454"/>
                  <a:pt x="108077" y="401636"/>
                  <a:pt x="113335" y="412393"/>
                </a:cubicBezTo>
                <a:cubicBezTo>
                  <a:pt x="114186" y="413575"/>
                  <a:pt x="118567" y="419645"/>
                  <a:pt x="120663" y="423252"/>
                </a:cubicBezTo>
                <a:cubicBezTo>
                  <a:pt x="122631" y="426617"/>
                  <a:pt x="123647" y="429742"/>
                  <a:pt x="123876" y="431608"/>
                </a:cubicBezTo>
                <a:cubicBezTo>
                  <a:pt x="124460" y="436422"/>
                  <a:pt x="122606" y="439762"/>
                  <a:pt x="120383" y="441984"/>
                </a:cubicBezTo>
                <a:cubicBezTo>
                  <a:pt x="118872" y="443496"/>
                  <a:pt x="115761" y="445540"/>
                  <a:pt x="111011" y="445960"/>
                </a:cubicBezTo>
                <a:cubicBezTo>
                  <a:pt x="105715" y="446429"/>
                  <a:pt x="94983" y="444943"/>
                  <a:pt x="93155" y="444588"/>
                </a:cubicBezTo>
                <a:cubicBezTo>
                  <a:pt x="88811" y="443712"/>
                  <a:pt x="84874" y="441629"/>
                  <a:pt x="81255" y="438873"/>
                </a:cubicBezTo>
                <a:cubicBezTo>
                  <a:pt x="78321" y="436650"/>
                  <a:pt x="75705" y="433742"/>
                  <a:pt x="72758" y="432015"/>
                </a:cubicBezTo>
                <a:cubicBezTo>
                  <a:pt x="45707" y="416089"/>
                  <a:pt x="32106" y="397445"/>
                  <a:pt x="22314" y="368032"/>
                </a:cubicBezTo>
                <a:cubicBezTo>
                  <a:pt x="0" y="301116"/>
                  <a:pt x="16510" y="223316"/>
                  <a:pt x="34442" y="157542"/>
                </a:cubicBezTo>
                <a:cubicBezTo>
                  <a:pt x="40691" y="134619"/>
                  <a:pt x="50229" y="110019"/>
                  <a:pt x="60325" y="88493"/>
                </a:cubicBezTo>
                <a:cubicBezTo>
                  <a:pt x="72403" y="62699"/>
                  <a:pt x="88176" y="42696"/>
                  <a:pt x="107887" y="22592"/>
                </a:cubicBezTo>
                <a:cubicBezTo>
                  <a:pt x="113449" y="16915"/>
                  <a:pt x="118275" y="11023"/>
                  <a:pt x="124905" y="6476"/>
                </a:cubicBezTo>
                <a:cubicBezTo>
                  <a:pt x="126098" y="5650"/>
                  <a:pt x="128486" y="4711"/>
                  <a:pt x="130073" y="4127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4" name="Freeform 3834"/>
          <p:cNvSpPr/>
          <p:nvPr/>
        </p:nvSpPr>
        <p:spPr>
          <a:xfrm rot="0" flipH="0" flipV="0">
            <a:off x="3054181" y="11273817"/>
            <a:ext cx="78586" cy="183971"/>
          </a:xfrm>
          <a:custGeom>
            <a:pathLst>
              <a:path w="78586" h="183971">
                <a:moveTo>
                  <a:pt x="54952" y="8254"/>
                </a:moveTo>
                <a:cubicBezTo>
                  <a:pt x="45872" y="27545"/>
                  <a:pt x="36588" y="61924"/>
                  <a:pt x="27597" y="86079"/>
                </a:cubicBezTo>
                <a:cubicBezTo>
                  <a:pt x="17640" y="112800"/>
                  <a:pt x="0" y="142734"/>
                  <a:pt x="0" y="172401"/>
                </a:cubicBezTo>
                <a:cubicBezTo>
                  <a:pt x="0" y="178789"/>
                  <a:pt x="5181" y="183971"/>
                  <a:pt x="11557" y="183971"/>
                </a:cubicBezTo>
                <a:cubicBezTo>
                  <a:pt x="17945" y="183971"/>
                  <a:pt x="23126" y="178789"/>
                  <a:pt x="23126" y="172401"/>
                </a:cubicBezTo>
                <a:cubicBezTo>
                  <a:pt x="23126" y="145388"/>
                  <a:pt x="40221" y="118490"/>
                  <a:pt x="49276" y="94144"/>
                </a:cubicBezTo>
                <a:cubicBezTo>
                  <a:pt x="58038" y="70547"/>
                  <a:pt x="67004" y="36943"/>
                  <a:pt x="75868" y="18096"/>
                </a:cubicBezTo>
                <a:cubicBezTo>
                  <a:pt x="78586" y="12317"/>
                  <a:pt x="76110" y="5422"/>
                  <a:pt x="70331" y="2705"/>
                </a:cubicBezTo>
                <a:cubicBezTo>
                  <a:pt x="64565" y="0"/>
                  <a:pt x="57669" y="2476"/>
                  <a:pt x="54952" y="825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5" name="Freeform 3835"/>
          <p:cNvSpPr/>
          <p:nvPr/>
        </p:nvSpPr>
        <p:spPr>
          <a:xfrm rot="0" flipH="0" flipV="0">
            <a:off x="3145433" y="11304385"/>
            <a:ext cx="69658" cy="178587"/>
          </a:xfrm>
          <a:custGeom>
            <a:pathLst>
              <a:path w="69658" h="178587">
                <a:moveTo>
                  <a:pt x="63042" y="12687"/>
                </a:moveTo>
                <a:cubicBezTo>
                  <a:pt x="63892" y="14185"/>
                  <a:pt x="64426" y="15900"/>
                  <a:pt x="64540" y="17716"/>
                </a:cubicBezTo>
                <a:cubicBezTo>
                  <a:pt x="64426" y="15442"/>
                  <a:pt x="63765" y="13830"/>
                  <a:pt x="63042" y="12687"/>
                </a:cubicBezTo>
                <a:moveTo>
                  <a:pt x="43370" y="12027"/>
                </a:moveTo>
                <a:cubicBezTo>
                  <a:pt x="44043" y="10325"/>
                  <a:pt x="45034" y="8039"/>
                  <a:pt x="45809" y="6896"/>
                </a:cubicBezTo>
                <a:cubicBezTo>
                  <a:pt x="46901" y="5245"/>
                  <a:pt x="48171" y="4026"/>
                  <a:pt x="49365" y="3188"/>
                </a:cubicBezTo>
                <a:cubicBezTo>
                  <a:pt x="53454" y="267"/>
                  <a:pt x="57759" y="0"/>
                  <a:pt x="62090" y="2172"/>
                </a:cubicBezTo>
                <a:cubicBezTo>
                  <a:pt x="67956" y="5093"/>
                  <a:pt x="69658" y="9538"/>
                  <a:pt x="69468" y="14452"/>
                </a:cubicBezTo>
                <a:cubicBezTo>
                  <a:pt x="69366" y="16865"/>
                  <a:pt x="68426" y="20027"/>
                  <a:pt x="66229" y="23189"/>
                </a:cubicBezTo>
                <a:cubicBezTo>
                  <a:pt x="65340" y="24472"/>
                  <a:pt x="63359" y="26974"/>
                  <a:pt x="62750" y="27761"/>
                </a:cubicBezTo>
                <a:cubicBezTo>
                  <a:pt x="59982" y="37363"/>
                  <a:pt x="57759" y="47192"/>
                  <a:pt x="55232" y="56870"/>
                </a:cubicBezTo>
                <a:cubicBezTo>
                  <a:pt x="48285" y="83349"/>
                  <a:pt x="23126" y="142531"/>
                  <a:pt x="23126" y="167030"/>
                </a:cubicBezTo>
                <a:cubicBezTo>
                  <a:pt x="23126" y="173418"/>
                  <a:pt x="17945" y="178587"/>
                  <a:pt x="11569" y="178587"/>
                </a:cubicBezTo>
                <a:cubicBezTo>
                  <a:pt x="5181" y="178587"/>
                  <a:pt x="0" y="173418"/>
                  <a:pt x="0" y="167030"/>
                </a:cubicBezTo>
                <a:cubicBezTo>
                  <a:pt x="0" y="141287"/>
                  <a:pt x="25565" y="78854"/>
                  <a:pt x="32855" y="51015"/>
                </a:cubicBezTo>
                <a:cubicBezTo>
                  <a:pt x="35509" y="40855"/>
                  <a:pt x="37846" y="30543"/>
                  <a:pt x="40779" y="20459"/>
                </a:cubicBezTo>
                <a:cubicBezTo>
                  <a:pt x="40919" y="20002"/>
                  <a:pt x="41135" y="19456"/>
                  <a:pt x="41452" y="18859"/>
                </a:cubicBezTo>
                <a:lnTo>
                  <a:pt x="41440" y="18414"/>
                </a:lnTo>
                <a:cubicBezTo>
                  <a:pt x="41440" y="16065"/>
                  <a:pt x="42138" y="13868"/>
                  <a:pt x="43370" y="12027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6" name="Freeform 3836"/>
          <p:cNvSpPr/>
          <p:nvPr/>
        </p:nvSpPr>
        <p:spPr>
          <a:xfrm rot="0" flipH="0" flipV="0">
            <a:off x="3368671" y="11359077"/>
            <a:ext cx="27749" cy="126440"/>
          </a:xfrm>
          <a:custGeom>
            <a:pathLst>
              <a:path w="27749" h="126440">
                <a:moveTo>
                  <a:pt x="4508" y="7480"/>
                </a:moveTo>
                <a:cubicBezTo>
                  <a:pt x="2146" y="11594"/>
                  <a:pt x="1194" y="16154"/>
                  <a:pt x="1118" y="20954"/>
                </a:cubicBezTo>
                <a:cubicBezTo>
                  <a:pt x="1067" y="25171"/>
                  <a:pt x="1905" y="29628"/>
                  <a:pt x="1842" y="33781"/>
                </a:cubicBezTo>
                <a:cubicBezTo>
                  <a:pt x="1715" y="42468"/>
                  <a:pt x="0" y="73545"/>
                  <a:pt x="13" y="94576"/>
                </a:cubicBezTo>
                <a:cubicBezTo>
                  <a:pt x="25" y="105308"/>
                  <a:pt x="775" y="113817"/>
                  <a:pt x="1880" y="117119"/>
                </a:cubicBezTo>
                <a:cubicBezTo>
                  <a:pt x="3886" y="123164"/>
                  <a:pt x="10451" y="126440"/>
                  <a:pt x="16496" y="124434"/>
                </a:cubicBezTo>
                <a:cubicBezTo>
                  <a:pt x="22554" y="122415"/>
                  <a:pt x="25831" y="115861"/>
                  <a:pt x="23811" y="109803"/>
                </a:cubicBezTo>
                <a:cubicBezTo>
                  <a:pt x="23075" y="107581"/>
                  <a:pt x="23151" y="101802"/>
                  <a:pt x="23138" y="94538"/>
                </a:cubicBezTo>
                <a:cubicBezTo>
                  <a:pt x="23113" y="73647"/>
                  <a:pt x="24840" y="42747"/>
                  <a:pt x="24967" y="34137"/>
                </a:cubicBezTo>
                <a:cubicBezTo>
                  <a:pt x="25005" y="31013"/>
                  <a:pt x="24637" y="27736"/>
                  <a:pt x="24383" y="24498"/>
                </a:cubicBezTo>
                <a:cubicBezTo>
                  <a:pt x="24231" y="22542"/>
                  <a:pt x="23646" y="20573"/>
                  <a:pt x="24574" y="18948"/>
                </a:cubicBezTo>
                <a:cubicBezTo>
                  <a:pt x="27749" y="13410"/>
                  <a:pt x="25818" y="6337"/>
                  <a:pt x="20268" y="3175"/>
                </a:cubicBezTo>
                <a:cubicBezTo>
                  <a:pt x="14744" y="0"/>
                  <a:pt x="7670" y="1931"/>
                  <a:pt x="4508" y="7480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7" name="Freeform 3837"/>
          <p:cNvSpPr/>
          <p:nvPr/>
        </p:nvSpPr>
        <p:spPr>
          <a:xfrm rot="0" flipH="0" flipV="0">
            <a:off x="4339114" y="11333965"/>
            <a:ext cx="61746" cy="187934"/>
          </a:xfrm>
          <a:custGeom>
            <a:pathLst>
              <a:path w="61746" h="187934">
                <a:moveTo>
                  <a:pt x="56489" y="16878"/>
                </a:moveTo>
                <a:cubicBezTo>
                  <a:pt x="57720" y="14110"/>
                  <a:pt x="57606" y="11329"/>
                  <a:pt x="56704" y="8712"/>
                </a:cubicBezTo>
                <a:cubicBezTo>
                  <a:pt x="57657" y="11481"/>
                  <a:pt x="57504" y="14377"/>
                  <a:pt x="56489" y="16878"/>
                </a:cubicBezTo>
                <a:moveTo>
                  <a:pt x="10909" y="164820"/>
                </a:moveTo>
                <a:lnTo>
                  <a:pt x="10897" y="164820"/>
                </a:lnTo>
                <a:close/>
                <a:moveTo>
                  <a:pt x="36309" y="19164"/>
                </a:moveTo>
                <a:cubicBezTo>
                  <a:pt x="35712" y="18300"/>
                  <a:pt x="35217" y="17360"/>
                  <a:pt x="34861" y="16320"/>
                </a:cubicBezTo>
                <a:cubicBezTo>
                  <a:pt x="33528" y="12484"/>
                  <a:pt x="33401" y="6617"/>
                  <a:pt x="39675" y="2528"/>
                </a:cubicBezTo>
                <a:cubicBezTo>
                  <a:pt x="41313" y="1461"/>
                  <a:pt x="45072" y="153"/>
                  <a:pt x="47955" y="76"/>
                </a:cubicBezTo>
                <a:cubicBezTo>
                  <a:pt x="50940" y="0"/>
                  <a:pt x="53391" y="889"/>
                  <a:pt x="54927" y="1804"/>
                </a:cubicBezTo>
                <a:cubicBezTo>
                  <a:pt x="58533" y="3912"/>
                  <a:pt x="60641" y="7125"/>
                  <a:pt x="61302" y="11227"/>
                </a:cubicBezTo>
                <a:cubicBezTo>
                  <a:pt x="61746" y="14008"/>
                  <a:pt x="60972" y="17995"/>
                  <a:pt x="60133" y="20726"/>
                </a:cubicBezTo>
                <a:cubicBezTo>
                  <a:pt x="56958" y="31114"/>
                  <a:pt x="52426" y="41274"/>
                  <a:pt x="48755" y="51498"/>
                </a:cubicBezTo>
                <a:cubicBezTo>
                  <a:pt x="38976" y="78739"/>
                  <a:pt x="29273" y="108470"/>
                  <a:pt x="29273" y="137743"/>
                </a:cubicBezTo>
                <a:cubicBezTo>
                  <a:pt x="29273" y="141884"/>
                  <a:pt x="28245" y="166610"/>
                  <a:pt x="25108" y="176351"/>
                </a:cubicBezTo>
                <a:cubicBezTo>
                  <a:pt x="22212" y="185330"/>
                  <a:pt x="15608" y="187934"/>
                  <a:pt x="11557" y="187934"/>
                </a:cubicBezTo>
                <a:cubicBezTo>
                  <a:pt x="5182" y="187934"/>
                  <a:pt x="0" y="182752"/>
                  <a:pt x="0" y="176364"/>
                </a:cubicBezTo>
                <a:cubicBezTo>
                  <a:pt x="0" y="173164"/>
                  <a:pt x="1308" y="170243"/>
                  <a:pt x="3416" y="168147"/>
                </a:cubicBezTo>
                <a:cubicBezTo>
                  <a:pt x="5702" y="159587"/>
                  <a:pt x="6159" y="140969"/>
                  <a:pt x="6159" y="137743"/>
                </a:cubicBezTo>
                <a:cubicBezTo>
                  <a:pt x="6159" y="105841"/>
                  <a:pt x="16345" y="73354"/>
                  <a:pt x="26987" y="43687"/>
                </a:cubicBezTo>
                <a:cubicBezTo>
                  <a:pt x="29921" y="35521"/>
                  <a:pt x="33464" y="27406"/>
                  <a:pt x="36309" y="1916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8" name="Freeform 3838"/>
          <p:cNvSpPr/>
          <p:nvPr/>
        </p:nvSpPr>
        <p:spPr>
          <a:xfrm rot="0" flipH="0" flipV="0">
            <a:off x="4412113" y="11323058"/>
            <a:ext cx="69316" cy="211607"/>
          </a:xfrm>
          <a:custGeom>
            <a:pathLst>
              <a:path w="69316" h="211607">
                <a:moveTo>
                  <a:pt x="8382" y="188582"/>
                </a:moveTo>
                <a:cubicBezTo>
                  <a:pt x="7087" y="188950"/>
                  <a:pt x="5639" y="189648"/>
                  <a:pt x="4179" y="190982"/>
                </a:cubicBezTo>
                <a:cubicBezTo>
                  <a:pt x="5436" y="189864"/>
                  <a:pt x="6871" y="189064"/>
                  <a:pt x="8382" y="188582"/>
                </a:cubicBezTo>
                <a:moveTo>
                  <a:pt x="23444" y="198894"/>
                </a:moveTo>
                <a:cubicBezTo>
                  <a:pt x="23634" y="202069"/>
                  <a:pt x="22517" y="205320"/>
                  <a:pt x="20078" y="207771"/>
                </a:cubicBezTo>
                <a:cubicBezTo>
                  <a:pt x="16217" y="211607"/>
                  <a:pt x="12395" y="211467"/>
                  <a:pt x="10147" y="211162"/>
                </a:cubicBezTo>
                <a:cubicBezTo>
                  <a:pt x="7354" y="210781"/>
                  <a:pt x="4865" y="209536"/>
                  <a:pt x="2833" y="207162"/>
                </a:cubicBezTo>
                <a:cubicBezTo>
                  <a:pt x="1753" y="205879"/>
                  <a:pt x="0" y="203377"/>
                  <a:pt x="13" y="199275"/>
                </a:cubicBezTo>
                <a:cubicBezTo>
                  <a:pt x="26" y="197243"/>
                  <a:pt x="1982" y="189509"/>
                  <a:pt x="2299" y="188125"/>
                </a:cubicBezTo>
                <a:cubicBezTo>
                  <a:pt x="3557" y="182448"/>
                  <a:pt x="4674" y="176822"/>
                  <a:pt x="6541" y="171285"/>
                </a:cubicBezTo>
                <a:cubicBezTo>
                  <a:pt x="10845" y="158445"/>
                  <a:pt x="9156" y="144704"/>
                  <a:pt x="11760" y="131318"/>
                </a:cubicBezTo>
                <a:cubicBezTo>
                  <a:pt x="17449" y="101994"/>
                  <a:pt x="24142" y="74321"/>
                  <a:pt x="32740" y="45657"/>
                </a:cubicBezTo>
                <a:cubicBezTo>
                  <a:pt x="34531" y="39713"/>
                  <a:pt x="35547" y="30582"/>
                  <a:pt x="37960" y="22632"/>
                </a:cubicBezTo>
                <a:cubicBezTo>
                  <a:pt x="40284" y="15012"/>
                  <a:pt x="43878" y="8382"/>
                  <a:pt x="48895" y="4140"/>
                </a:cubicBezTo>
                <a:cubicBezTo>
                  <a:pt x="53759" y="0"/>
                  <a:pt x="61061" y="610"/>
                  <a:pt x="65189" y="5487"/>
                </a:cubicBezTo>
                <a:cubicBezTo>
                  <a:pt x="69316" y="10363"/>
                  <a:pt x="68694" y="17666"/>
                  <a:pt x="63830" y="21781"/>
                </a:cubicBezTo>
                <a:cubicBezTo>
                  <a:pt x="61087" y="24105"/>
                  <a:pt x="60197" y="28486"/>
                  <a:pt x="59156" y="32779"/>
                </a:cubicBezTo>
                <a:cubicBezTo>
                  <a:pt x="57429" y="39840"/>
                  <a:pt x="56413" y="47206"/>
                  <a:pt x="54889" y="52312"/>
                </a:cubicBezTo>
                <a:cubicBezTo>
                  <a:pt x="46520" y="80226"/>
                  <a:pt x="40005" y="107176"/>
                  <a:pt x="34455" y="135725"/>
                </a:cubicBezTo>
                <a:cubicBezTo>
                  <a:pt x="31648" y="150127"/>
                  <a:pt x="33096" y="164833"/>
                  <a:pt x="28460" y="178638"/>
                </a:cubicBezTo>
                <a:cubicBezTo>
                  <a:pt x="26860" y="183414"/>
                  <a:pt x="25958" y="188265"/>
                  <a:pt x="24866" y="193141"/>
                </a:cubicBezTo>
                <a:cubicBezTo>
                  <a:pt x="24726" y="193738"/>
                  <a:pt x="23926" y="196976"/>
                  <a:pt x="23444" y="19889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9" name="Freeform 3839"/>
          <p:cNvSpPr/>
          <p:nvPr/>
        </p:nvSpPr>
        <p:spPr>
          <a:xfrm rot="0" flipH="0" flipV="0">
            <a:off x="4056786" y="11292741"/>
            <a:ext cx="221461" cy="259587"/>
          </a:xfrm>
          <a:custGeom>
            <a:pathLst>
              <a:path w="221461" h="259587">
                <a:moveTo>
                  <a:pt x="194665" y="1981"/>
                </a:moveTo>
                <a:cubicBezTo>
                  <a:pt x="199224" y="686"/>
                  <a:pt x="204291" y="0"/>
                  <a:pt x="209905" y="0"/>
                </a:cubicBezTo>
                <a:cubicBezTo>
                  <a:pt x="216280" y="0"/>
                  <a:pt x="221461" y="5168"/>
                  <a:pt x="221461" y="11556"/>
                </a:cubicBezTo>
                <a:cubicBezTo>
                  <a:pt x="221461" y="17932"/>
                  <a:pt x="216280" y="23113"/>
                  <a:pt x="209905" y="23113"/>
                </a:cubicBezTo>
                <a:cubicBezTo>
                  <a:pt x="208584" y="23113"/>
                  <a:pt x="207314" y="23189"/>
                  <a:pt x="206094" y="23329"/>
                </a:cubicBezTo>
                <a:cubicBezTo>
                  <a:pt x="204570" y="24459"/>
                  <a:pt x="202513" y="25285"/>
                  <a:pt x="199745" y="25463"/>
                </a:cubicBezTo>
                <a:cubicBezTo>
                  <a:pt x="199554" y="25476"/>
                  <a:pt x="199059" y="25463"/>
                  <a:pt x="198398" y="25425"/>
                </a:cubicBezTo>
                <a:cubicBezTo>
                  <a:pt x="189293" y="29527"/>
                  <a:pt x="184366" y="38671"/>
                  <a:pt x="180708" y="48831"/>
                </a:cubicBezTo>
                <a:cubicBezTo>
                  <a:pt x="174003" y="67551"/>
                  <a:pt x="171374" y="89928"/>
                  <a:pt x="165100" y="104571"/>
                </a:cubicBezTo>
                <a:cubicBezTo>
                  <a:pt x="156146" y="125488"/>
                  <a:pt x="143129" y="147421"/>
                  <a:pt x="136880" y="170154"/>
                </a:cubicBezTo>
                <a:cubicBezTo>
                  <a:pt x="139230" y="172351"/>
                  <a:pt x="141110" y="175831"/>
                  <a:pt x="140881" y="180949"/>
                </a:cubicBezTo>
                <a:cubicBezTo>
                  <a:pt x="140690" y="184772"/>
                  <a:pt x="137541" y="194741"/>
                  <a:pt x="136842" y="196875"/>
                </a:cubicBezTo>
                <a:cubicBezTo>
                  <a:pt x="136639" y="201345"/>
                  <a:pt x="137287" y="212292"/>
                  <a:pt x="138036" y="220509"/>
                </a:cubicBezTo>
                <a:cubicBezTo>
                  <a:pt x="138557" y="222249"/>
                  <a:pt x="139116" y="223976"/>
                  <a:pt x="139687" y="225691"/>
                </a:cubicBezTo>
                <a:cubicBezTo>
                  <a:pt x="139916" y="226377"/>
                  <a:pt x="140563" y="228002"/>
                  <a:pt x="141326" y="230085"/>
                </a:cubicBezTo>
                <a:cubicBezTo>
                  <a:pt x="141491" y="230428"/>
                  <a:pt x="141618" y="230758"/>
                  <a:pt x="141706" y="231063"/>
                </a:cubicBezTo>
                <a:lnTo>
                  <a:pt x="141795" y="231381"/>
                </a:lnTo>
                <a:cubicBezTo>
                  <a:pt x="143230" y="235470"/>
                  <a:pt x="144869" y="240702"/>
                  <a:pt x="144958" y="244233"/>
                </a:cubicBezTo>
                <a:cubicBezTo>
                  <a:pt x="145072" y="249300"/>
                  <a:pt x="143192" y="253060"/>
                  <a:pt x="140818" y="255434"/>
                </a:cubicBezTo>
                <a:cubicBezTo>
                  <a:pt x="138062" y="258190"/>
                  <a:pt x="135268" y="259016"/>
                  <a:pt x="132969" y="259244"/>
                </a:cubicBezTo>
                <a:cubicBezTo>
                  <a:pt x="129514" y="259587"/>
                  <a:pt x="126200" y="258686"/>
                  <a:pt x="123253" y="255955"/>
                </a:cubicBezTo>
                <a:cubicBezTo>
                  <a:pt x="122161" y="254952"/>
                  <a:pt x="120993" y="253504"/>
                  <a:pt x="120028" y="251523"/>
                </a:cubicBezTo>
                <a:cubicBezTo>
                  <a:pt x="119837" y="251129"/>
                  <a:pt x="119596" y="250558"/>
                  <a:pt x="119342" y="249897"/>
                </a:cubicBezTo>
                <a:cubicBezTo>
                  <a:pt x="116497" y="250913"/>
                  <a:pt x="113259" y="252005"/>
                  <a:pt x="111785" y="252247"/>
                </a:cubicBezTo>
                <a:cubicBezTo>
                  <a:pt x="107747" y="252920"/>
                  <a:pt x="104648" y="252247"/>
                  <a:pt x="102324" y="250850"/>
                </a:cubicBezTo>
                <a:cubicBezTo>
                  <a:pt x="82207" y="253161"/>
                  <a:pt x="62700" y="253656"/>
                  <a:pt x="41745" y="254342"/>
                </a:cubicBezTo>
                <a:cubicBezTo>
                  <a:pt x="36843" y="254495"/>
                  <a:pt x="26340" y="255688"/>
                  <a:pt x="18618" y="254177"/>
                </a:cubicBezTo>
                <a:cubicBezTo>
                  <a:pt x="12611" y="253034"/>
                  <a:pt x="7848" y="250329"/>
                  <a:pt x="4928" y="246646"/>
                </a:cubicBezTo>
                <a:cubicBezTo>
                  <a:pt x="0" y="240499"/>
                  <a:pt x="267" y="235533"/>
                  <a:pt x="952" y="232727"/>
                </a:cubicBezTo>
                <a:cubicBezTo>
                  <a:pt x="2159" y="227875"/>
                  <a:pt x="5918" y="223176"/>
                  <a:pt x="13881" y="222630"/>
                </a:cubicBezTo>
                <a:cubicBezTo>
                  <a:pt x="19786" y="222224"/>
                  <a:pt x="35827" y="227164"/>
                  <a:pt x="39967" y="228485"/>
                </a:cubicBezTo>
                <a:cubicBezTo>
                  <a:pt x="48527" y="228752"/>
                  <a:pt x="59284" y="227583"/>
                  <a:pt x="68694" y="224167"/>
                </a:cubicBezTo>
                <a:cubicBezTo>
                  <a:pt x="74282" y="222122"/>
                  <a:pt x="79451" y="219341"/>
                  <a:pt x="82880" y="215226"/>
                </a:cubicBezTo>
                <a:cubicBezTo>
                  <a:pt x="93053" y="203021"/>
                  <a:pt x="102184" y="181749"/>
                  <a:pt x="110452" y="158279"/>
                </a:cubicBezTo>
                <a:cubicBezTo>
                  <a:pt x="123571" y="121030"/>
                  <a:pt x="134099" y="78269"/>
                  <a:pt x="141110" y="53720"/>
                </a:cubicBezTo>
                <a:cubicBezTo>
                  <a:pt x="146215" y="35940"/>
                  <a:pt x="153657" y="20256"/>
                  <a:pt x="169164" y="9397"/>
                </a:cubicBezTo>
                <a:cubicBezTo>
                  <a:pt x="175781" y="4774"/>
                  <a:pt x="184150" y="1105"/>
                  <a:pt x="192379" y="1778"/>
                </a:cubicBezTo>
                <a:close/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0" name="Freeform 3840"/>
          <p:cNvSpPr/>
          <p:nvPr/>
        </p:nvSpPr>
        <p:spPr>
          <a:xfrm rot="0" flipH="0" flipV="0">
            <a:off x="4679496" y="11215689"/>
            <a:ext cx="71220" cy="426618"/>
          </a:xfrm>
          <a:custGeom>
            <a:pathLst>
              <a:path w="71220" h="426618">
                <a:moveTo>
                  <a:pt x="17868" y="29362"/>
                </a:moveTo>
                <a:lnTo>
                  <a:pt x="17742" y="29412"/>
                </a:lnTo>
                <a:lnTo>
                  <a:pt x="17805" y="29387"/>
                </a:lnTo>
                <a:close/>
                <a:moveTo>
                  <a:pt x="11239" y="7315"/>
                </a:moveTo>
                <a:cubicBezTo>
                  <a:pt x="11747" y="6134"/>
                  <a:pt x="12446" y="5067"/>
                  <a:pt x="13309" y="4089"/>
                </a:cubicBezTo>
                <a:cubicBezTo>
                  <a:pt x="14947" y="2248"/>
                  <a:pt x="17615" y="0"/>
                  <a:pt x="22605" y="0"/>
                </a:cubicBezTo>
                <a:cubicBezTo>
                  <a:pt x="33349" y="0"/>
                  <a:pt x="42023" y="6134"/>
                  <a:pt x="48195" y="16612"/>
                </a:cubicBezTo>
                <a:cubicBezTo>
                  <a:pt x="57936" y="33222"/>
                  <a:pt x="60933" y="62597"/>
                  <a:pt x="62267" y="74675"/>
                </a:cubicBezTo>
                <a:cubicBezTo>
                  <a:pt x="71220" y="155206"/>
                  <a:pt x="69620" y="241947"/>
                  <a:pt x="62292" y="322528"/>
                </a:cubicBezTo>
                <a:cubicBezTo>
                  <a:pt x="59625" y="351903"/>
                  <a:pt x="56996" y="395553"/>
                  <a:pt x="52526" y="411835"/>
                </a:cubicBezTo>
                <a:cubicBezTo>
                  <a:pt x="51053" y="417181"/>
                  <a:pt x="48932" y="420699"/>
                  <a:pt x="47217" y="422477"/>
                </a:cubicBezTo>
                <a:cubicBezTo>
                  <a:pt x="44233" y="425576"/>
                  <a:pt x="40880" y="426618"/>
                  <a:pt x="37705" y="426618"/>
                </a:cubicBezTo>
                <a:cubicBezTo>
                  <a:pt x="32663" y="426618"/>
                  <a:pt x="28383" y="423404"/>
                  <a:pt x="26796" y="418909"/>
                </a:cubicBezTo>
                <a:cubicBezTo>
                  <a:pt x="25399" y="418604"/>
                  <a:pt x="23951" y="418096"/>
                  <a:pt x="22465" y="417359"/>
                </a:cubicBezTo>
                <a:cubicBezTo>
                  <a:pt x="18871" y="415556"/>
                  <a:pt x="14274" y="410095"/>
                  <a:pt x="12763" y="400633"/>
                </a:cubicBezTo>
                <a:cubicBezTo>
                  <a:pt x="9779" y="382028"/>
                  <a:pt x="13779" y="340410"/>
                  <a:pt x="15328" y="333146"/>
                </a:cubicBezTo>
                <a:cubicBezTo>
                  <a:pt x="24167" y="291871"/>
                  <a:pt x="17691" y="246443"/>
                  <a:pt x="19099" y="204367"/>
                </a:cubicBezTo>
                <a:cubicBezTo>
                  <a:pt x="20242" y="170001"/>
                  <a:pt x="24497" y="136054"/>
                  <a:pt x="23125" y="101586"/>
                </a:cubicBezTo>
                <a:cubicBezTo>
                  <a:pt x="22681" y="90525"/>
                  <a:pt x="16954" y="60896"/>
                  <a:pt x="11315" y="41261"/>
                </a:cubicBezTo>
                <a:cubicBezTo>
                  <a:pt x="9893" y="36283"/>
                  <a:pt x="7861" y="30949"/>
                  <a:pt x="6870" y="28461"/>
                </a:cubicBezTo>
                <a:cubicBezTo>
                  <a:pt x="5270" y="27419"/>
                  <a:pt x="3898" y="25946"/>
                  <a:pt x="2959" y="24143"/>
                </a:cubicBezTo>
                <a:cubicBezTo>
                  <a:pt x="0" y="18491"/>
                  <a:pt x="2197" y="11494"/>
                  <a:pt x="7848" y="8535"/>
                </a:cubicBezTo>
                <a:cubicBezTo>
                  <a:pt x="8966" y="7950"/>
                  <a:pt x="10096" y="7544"/>
                  <a:pt x="11239" y="7315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1" name="Freeform 3841"/>
          <p:cNvSpPr/>
          <p:nvPr/>
        </p:nvSpPr>
        <p:spPr>
          <a:xfrm rot="0" flipH="0" flipV="0">
            <a:off x="4196767" y="11312918"/>
            <a:ext cx="77812" cy="239330"/>
          </a:xfrm>
          <a:custGeom>
            <a:pathLst>
              <a:path w="77812" h="239330">
                <a:moveTo>
                  <a:pt x="33959" y="72999"/>
                </a:moveTo>
                <a:cubicBezTo>
                  <a:pt x="33833" y="65418"/>
                  <a:pt x="34162" y="57823"/>
                  <a:pt x="35381" y="50165"/>
                </a:cubicBezTo>
                <a:cubicBezTo>
                  <a:pt x="36156" y="45428"/>
                  <a:pt x="39521" y="28956"/>
                  <a:pt x="43420" y="18110"/>
                </a:cubicBezTo>
                <a:cubicBezTo>
                  <a:pt x="46036" y="10820"/>
                  <a:pt x="49694" y="5651"/>
                  <a:pt x="52374" y="3734"/>
                </a:cubicBezTo>
                <a:cubicBezTo>
                  <a:pt x="57542" y="0"/>
                  <a:pt x="64781" y="1194"/>
                  <a:pt x="68515" y="6375"/>
                </a:cubicBezTo>
                <a:cubicBezTo>
                  <a:pt x="71893" y="11087"/>
                  <a:pt x="71233" y="17501"/>
                  <a:pt x="67156" y="21412"/>
                </a:cubicBezTo>
                <a:cubicBezTo>
                  <a:pt x="66470" y="23762"/>
                  <a:pt x="58990" y="49085"/>
                  <a:pt x="58215" y="53848"/>
                </a:cubicBezTo>
                <a:cubicBezTo>
                  <a:pt x="54558" y="76504"/>
                  <a:pt x="59625" y="98614"/>
                  <a:pt x="58863" y="121258"/>
                </a:cubicBezTo>
                <a:cubicBezTo>
                  <a:pt x="58254" y="139508"/>
                  <a:pt x="51142" y="156984"/>
                  <a:pt x="53262" y="175348"/>
                </a:cubicBezTo>
                <a:cubicBezTo>
                  <a:pt x="54837" y="188962"/>
                  <a:pt x="62889" y="196303"/>
                  <a:pt x="70001" y="206958"/>
                </a:cubicBezTo>
                <a:cubicBezTo>
                  <a:pt x="71081" y="208584"/>
                  <a:pt x="75754" y="215632"/>
                  <a:pt x="76605" y="220649"/>
                </a:cubicBezTo>
                <a:cubicBezTo>
                  <a:pt x="77812" y="227748"/>
                  <a:pt x="75208" y="233209"/>
                  <a:pt x="69074" y="236270"/>
                </a:cubicBezTo>
                <a:cubicBezTo>
                  <a:pt x="63892" y="238873"/>
                  <a:pt x="57415" y="239330"/>
                  <a:pt x="50748" y="237959"/>
                </a:cubicBezTo>
                <a:cubicBezTo>
                  <a:pt x="43699" y="236524"/>
                  <a:pt x="36371" y="233069"/>
                  <a:pt x="31775" y="230580"/>
                </a:cubicBezTo>
                <a:cubicBezTo>
                  <a:pt x="5600" y="216496"/>
                  <a:pt x="0" y="196747"/>
                  <a:pt x="1790" y="173875"/>
                </a:cubicBezTo>
                <a:cubicBezTo>
                  <a:pt x="2781" y="161175"/>
                  <a:pt x="6375" y="147344"/>
                  <a:pt x="9347" y="133095"/>
                </a:cubicBezTo>
                <a:cubicBezTo>
                  <a:pt x="11658" y="122020"/>
                  <a:pt x="15163" y="111365"/>
                  <a:pt x="16764" y="100138"/>
                </a:cubicBezTo>
                <a:cubicBezTo>
                  <a:pt x="17310" y="96240"/>
                  <a:pt x="18592" y="92607"/>
                  <a:pt x="19405" y="88797"/>
                </a:cubicBezTo>
                <a:cubicBezTo>
                  <a:pt x="19672" y="87565"/>
                  <a:pt x="19634" y="84301"/>
                  <a:pt x="19659" y="83844"/>
                </a:cubicBezTo>
                <a:cubicBezTo>
                  <a:pt x="19951" y="76593"/>
                  <a:pt x="25285" y="74319"/>
                  <a:pt x="25476" y="74205"/>
                </a:cubicBezTo>
                <a:cubicBezTo>
                  <a:pt x="28321" y="72580"/>
                  <a:pt x="31140" y="72250"/>
                  <a:pt x="33959" y="7299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2" name="Freeform 3842"/>
          <p:cNvSpPr/>
          <p:nvPr/>
        </p:nvSpPr>
        <p:spPr>
          <a:xfrm rot="0" flipH="0" flipV="0">
            <a:off x="4355668" y="11329454"/>
            <a:ext cx="73481" cy="186283"/>
          </a:xfrm>
          <a:custGeom>
            <a:pathLst>
              <a:path w="73481" h="186283">
                <a:moveTo>
                  <a:pt x="49758" y="11976"/>
                </a:moveTo>
                <a:cubicBezTo>
                  <a:pt x="50164" y="8179"/>
                  <a:pt x="52437" y="4687"/>
                  <a:pt x="56082" y="2845"/>
                </a:cubicBezTo>
                <a:cubicBezTo>
                  <a:pt x="61784" y="0"/>
                  <a:pt x="68744" y="2312"/>
                  <a:pt x="71602" y="8014"/>
                </a:cubicBezTo>
                <a:cubicBezTo>
                  <a:pt x="73303" y="11418"/>
                  <a:pt x="73481" y="14808"/>
                  <a:pt x="72490" y="18211"/>
                </a:cubicBezTo>
                <a:cubicBezTo>
                  <a:pt x="71932" y="20154"/>
                  <a:pt x="69455" y="23913"/>
                  <a:pt x="68566" y="25209"/>
                </a:cubicBezTo>
                <a:cubicBezTo>
                  <a:pt x="66026" y="33311"/>
                  <a:pt x="63702" y="41503"/>
                  <a:pt x="61403" y="49669"/>
                </a:cubicBezTo>
                <a:cubicBezTo>
                  <a:pt x="51650" y="84340"/>
                  <a:pt x="40576" y="118389"/>
                  <a:pt x="31839" y="153390"/>
                </a:cubicBezTo>
                <a:cubicBezTo>
                  <a:pt x="30734" y="157810"/>
                  <a:pt x="28181" y="162788"/>
                  <a:pt x="25781" y="167716"/>
                </a:cubicBezTo>
                <a:cubicBezTo>
                  <a:pt x="24587" y="170179"/>
                  <a:pt x="23127" y="172504"/>
                  <a:pt x="23127" y="174713"/>
                </a:cubicBezTo>
                <a:cubicBezTo>
                  <a:pt x="23127" y="181089"/>
                  <a:pt x="17945" y="186283"/>
                  <a:pt x="11570" y="186283"/>
                </a:cubicBezTo>
                <a:cubicBezTo>
                  <a:pt x="5182" y="186283"/>
                  <a:pt x="0" y="181089"/>
                  <a:pt x="0" y="174713"/>
                </a:cubicBezTo>
                <a:cubicBezTo>
                  <a:pt x="0" y="170268"/>
                  <a:pt x="1435" y="165328"/>
                  <a:pt x="3670" y="160388"/>
                </a:cubicBezTo>
                <a:cubicBezTo>
                  <a:pt x="5626" y="156057"/>
                  <a:pt x="8420" y="151688"/>
                  <a:pt x="9398" y="147777"/>
                </a:cubicBezTo>
                <a:cubicBezTo>
                  <a:pt x="18212" y="112560"/>
                  <a:pt x="29337" y="78308"/>
                  <a:pt x="39141" y="43408"/>
                </a:cubicBezTo>
                <a:cubicBezTo>
                  <a:pt x="41580" y="34734"/>
                  <a:pt x="44082" y="25996"/>
                  <a:pt x="46799" y="17411"/>
                </a:cubicBezTo>
                <a:cubicBezTo>
                  <a:pt x="47257" y="15938"/>
                  <a:pt x="48704" y="13576"/>
                  <a:pt x="49758" y="1197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3" name="Freeform 3843"/>
          <p:cNvSpPr/>
          <p:nvPr/>
        </p:nvSpPr>
        <p:spPr>
          <a:xfrm rot="0" flipH="0" flipV="0">
            <a:off x="4419023" y="11331921"/>
            <a:ext cx="81075" cy="213969"/>
          </a:xfrm>
          <a:custGeom>
            <a:pathLst>
              <a:path w="81075" h="213969">
                <a:moveTo>
                  <a:pt x="10972" y="190868"/>
                </a:moveTo>
                <a:lnTo>
                  <a:pt x="11556" y="190843"/>
                </a:lnTo>
                <a:cubicBezTo>
                  <a:pt x="11365" y="190843"/>
                  <a:pt x="11175" y="190856"/>
                  <a:pt x="10972" y="190868"/>
                </a:cubicBezTo>
                <a:moveTo>
                  <a:pt x="10503" y="190893"/>
                </a:moveTo>
                <a:lnTo>
                  <a:pt x="10452" y="190906"/>
                </a:lnTo>
                <a:lnTo>
                  <a:pt x="10846" y="190868"/>
                </a:lnTo>
                <a:close/>
                <a:moveTo>
                  <a:pt x="57250" y="18034"/>
                </a:moveTo>
                <a:cubicBezTo>
                  <a:pt x="54736" y="12611"/>
                  <a:pt x="56793" y="6071"/>
                  <a:pt x="62089" y="3112"/>
                </a:cubicBezTo>
                <a:cubicBezTo>
                  <a:pt x="67664" y="0"/>
                  <a:pt x="74725" y="1981"/>
                  <a:pt x="77837" y="7544"/>
                </a:cubicBezTo>
                <a:cubicBezTo>
                  <a:pt x="80186" y="11748"/>
                  <a:pt x="81075" y="18606"/>
                  <a:pt x="79678" y="26556"/>
                </a:cubicBezTo>
                <a:cubicBezTo>
                  <a:pt x="77558" y="38735"/>
                  <a:pt x="70674" y="54712"/>
                  <a:pt x="67639" y="60795"/>
                </a:cubicBezTo>
                <a:cubicBezTo>
                  <a:pt x="61213" y="73635"/>
                  <a:pt x="50989" y="87211"/>
                  <a:pt x="49160" y="101791"/>
                </a:cubicBezTo>
                <a:cubicBezTo>
                  <a:pt x="46303" y="124600"/>
                  <a:pt x="47725" y="148324"/>
                  <a:pt x="42417" y="170879"/>
                </a:cubicBezTo>
                <a:cubicBezTo>
                  <a:pt x="41045" y="176657"/>
                  <a:pt x="32066" y="198500"/>
                  <a:pt x="24700" y="207009"/>
                </a:cubicBezTo>
                <a:cubicBezTo>
                  <a:pt x="20230" y="212178"/>
                  <a:pt x="15213" y="213969"/>
                  <a:pt x="11556" y="213969"/>
                </a:cubicBezTo>
                <a:cubicBezTo>
                  <a:pt x="5169" y="213969"/>
                  <a:pt x="0" y="208787"/>
                  <a:pt x="0" y="202412"/>
                </a:cubicBezTo>
                <a:cubicBezTo>
                  <a:pt x="0" y="197535"/>
                  <a:pt x="3010" y="193369"/>
                  <a:pt x="7277" y="191668"/>
                </a:cubicBezTo>
                <a:cubicBezTo>
                  <a:pt x="8267" y="190272"/>
                  <a:pt x="10668" y="186805"/>
                  <a:pt x="12064" y="184125"/>
                </a:cubicBezTo>
                <a:cubicBezTo>
                  <a:pt x="15836" y="176949"/>
                  <a:pt x="19201" y="168517"/>
                  <a:pt x="19900" y="165583"/>
                </a:cubicBezTo>
                <a:cubicBezTo>
                  <a:pt x="25018" y="143840"/>
                  <a:pt x="23456" y="120930"/>
                  <a:pt x="26212" y="98933"/>
                </a:cubicBezTo>
                <a:cubicBezTo>
                  <a:pt x="28358" y="81814"/>
                  <a:pt x="39420" y="65507"/>
                  <a:pt x="46951" y="50445"/>
                </a:cubicBezTo>
                <a:cubicBezTo>
                  <a:pt x="49110" y="46139"/>
                  <a:pt x="53656" y="35827"/>
                  <a:pt x="56018" y="26594"/>
                </a:cubicBezTo>
                <a:cubicBezTo>
                  <a:pt x="56806" y="23546"/>
                  <a:pt x="57187" y="18911"/>
                  <a:pt x="57250" y="1803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4" name="Freeform 3844"/>
          <p:cNvSpPr/>
          <p:nvPr/>
        </p:nvSpPr>
        <p:spPr>
          <a:xfrm rot="0" flipH="0" flipV="0">
            <a:off x="4596146" y="11219607"/>
            <a:ext cx="98335" cy="423442"/>
          </a:xfrm>
          <a:custGeom>
            <a:pathLst>
              <a:path w="98335" h="423442">
                <a:moveTo>
                  <a:pt x="70535" y="14058"/>
                </a:moveTo>
                <a:cubicBezTo>
                  <a:pt x="70560" y="13881"/>
                  <a:pt x="70585" y="13703"/>
                  <a:pt x="70611" y="13512"/>
                </a:cubicBezTo>
                <a:close/>
                <a:moveTo>
                  <a:pt x="70510" y="14235"/>
                </a:moveTo>
                <a:lnTo>
                  <a:pt x="70447" y="14540"/>
                </a:lnTo>
                <a:lnTo>
                  <a:pt x="70472" y="14426"/>
                </a:lnTo>
                <a:close/>
                <a:moveTo>
                  <a:pt x="70383" y="14832"/>
                </a:moveTo>
                <a:lnTo>
                  <a:pt x="70370" y="14870"/>
                </a:lnTo>
                <a:close/>
                <a:moveTo>
                  <a:pt x="49327" y="18376"/>
                </a:moveTo>
                <a:cubicBezTo>
                  <a:pt x="47980" y="16242"/>
                  <a:pt x="47333" y="13665"/>
                  <a:pt x="47625" y="10972"/>
                </a:cubicBezTo>
                <a:cubicBezTo>
                  <a:pt x="48717" y="1105"/>
                  <a:pt x="56350" y="381"/>
                  <a:pt x="58394" y="215"/>
                </a:cubicBezTo>
                <a:cubicBezTo>
                  <a:pt x="61226" y="0"/>
                  <a:pt x="65405" y="444"/>
                  <a:pt x="68719" y="4991"/>
                </a:cubicBezTo>
                <a:cubicBezTo>
                  <a:pt x="69215" y="5676"/>
                  <a:pt x="70104" y="7099"/>
                  <a:pt x="70776" y="9245"/>
                </a:cubicBezTo>
                <a:cubicBezTo>
                  <a:pt x="71119" y="10401"/>
                  <a:pt x="71995" y="13678"/>
                  <a:pt x="72173" y="14324"/>
                </a:cubicBezTo>
                <a:cubicBezTo>
                  <a:pt x="73760" y="17461"/>
                  <a:pt x="75894" y="20306"/>
                  <a:pt x="77481" y="23443"/>
                </a:cubicBezTo>
                <a:cubicBezTo>
                  <a:pt x="82726" y="33755"/>
                  <a:pt x="84403" y="45884"/>
                  <a:pt x="86143" y="57072"/>
                </a:cubicBezTo>
                <a:cubicBezTo>
                  <a:pt x="91540" y="91807"/>
                  <a:pt x="91007" y="128548"/>
                  <a:pt x="91807" y="163651"/>
                </a:cubicBezTo>
                <a:cubicBezTo>
                  <a:pt x="92594" y="198500"/>
                  <a:pt x="90296" y="233882"/>
                  <a:pt x="84073" y="268464"/>
                </a:cubicBezTo>
                <a:cubicBezTo>
                  <a:pt x="84428" y="268489"/>
                  <a:pt x="84771" y="268527"/>
                  <a:pt x="85101" y="268591"/>
                </a:cubicBezTo>
                <a:cubicBezTo>
                  <a:pt x="87870" y="269035"/>
                  <a:pt x="91959" y="270432"/>
                  <a:pt x="94080" y="275830"/>
                </a:cubicBezTo>
                <a:cubicBezTo>
                  <a:pt x="94322" y="276478"/>
                  <a:pt x="94944" y="280783"/>
                  <a:pt x="94664" y="282447"/>
                </a:cubicBezTo>
                <a:cubicBezTo>
                  <a:pt x="93991" y="286549"/>
                  <a:pt x="92874" y="290562"/>
                  <a:pt x="92125" y="294677"/>
                </a:cubicBezTo>
                <a:cubicBezTo>
                  <a:pt x="91032" y="300658"/>
                  <a:pt x="89572" y="306399"/>
                  <a:pt x="88670" y="312431"/>
                </a:cubicBezTo>
                <a:cubicBezTo>
                  <a:pt x="87311" y="321309"/>
                  <a:pt x="85724" y="330287"/>
                  <a:pt x="82625" y="338784"/>
                </a:cubicBezTo>
                <a:cubicBezTo>
                  <a:pt x="82333" y="340409"/>
                  <a:pt x="82015" y="342048"/>
                  <a:pt x="81698" y="343673"/>
                </a:cubicBezTo>
                <a:cubicBezTo>
                  <a:pt x="82092" y="343991"/>
                  <a:pt x="82498" y="344359"/>
                  <a:pt x="82892" y="344753"/>
                </a:cubicBezTo>
                <a:cubicBezTo>
                  <a:pt x="86524" y="348372"/>
                  <a:pt x="87756" y="352728"/>
                  <a:pt x="87083" y="357669"/>
                </a:cubicBezTo>
                <a:cubicBezTo>
                  <a:pt x="86778" y="359751"/>
                  <a:pt x="86016" y="362063"/>
                  <a:pt x="84962" y="364387"/>
                </a:cubicBezTo>
                <a:lnTo>
                  <a:pt x="84632" y="365022"/>
                </a:lnTo>
                <a:cubicBezTo>
                  <a:pt x="87591" y="371042"/>
                  <a:pt x="87832" y="378751"/>
                  <a:pt x="86956" y="386866"/>
                </a:cubicBezTo>
                <a:cubicBezTo>
                  <a:pt x="86790" y="388466"/>
                  <a:pt x="86587" y="390079"/>
                  <a:pt x="86397" y="391705"/>
                </a:cubicBezTo>
                <a:cubicBezTo>
                  <a:pt x="87667" y="391705"/>
                  <a:pt x="88848" y="391921"/>
                  <a:pt x="89927" y="392251"/>
                </a:cubicBezTo>
                <a:cubicBezTo>
                  <a:pt x="92493" y="393051"/>
                  <a:pt x="98335" y="395248"/>
                  <a:pt x="98335" y="404201"/>
                </a:cubicBezTo>
                <a:cubicBezTo>
                  <a:pt x="98335" y="408545"/>
                  <a:pt x="95947" y="412317"/>
                  <a:pt x="92417" y="414311"/>
                </a:cubicBezTo>
                <a:cubicBezTo>
                  <a:pt x="91540" y="415441"/>
                  <a:pt x="90575" y="416673"/>
                  <a:pt x="89826" y="417473"/>
                </a:cubicBezTo>
                <a:cubicBezTo>
                  <a:pt x="87946" y="419442"/>
                  <a:pt x="85902" y="420813"/>
                  <a:pt x="84047" y="421601"/>
                </a:cubicBezTo>
                <a:cubicBezTo>
                  <a:pt x="80872" y="422934"/>
                  <a:pt x="77735" y="423023"/>
                  <a:pt x="74764" y="422070"/>
                </a:cubicBezTo>
                <a:cubicBezTo>
                  <a:pt x="73659" y="421727"/>
                  <a:pt x="72516" y="421232"/>
                  <a:pt x="71398" y="420483"/>
                </a:cubicBezTo>
                <a:cubicBezTo>
                  <a:pt x="70497" y="421105"/>
                  <a:pt x="69545" y="421601"/>
                  <a:pt x="68580" y="421981"/>
                </a:cubicBezTo>
                <a:cubicBezTo>
                  <a:pt x="65659" y="423124"/>
                  <a:pt x="62369" y="423442"/>
                  <a:pt x="58636" y="422261"/>
                </a:cubicBezTo>
                <a:cubicBezTo>
                  <a:pt x="58839" y="422312"/>
                  <a:pt x="59258" y="422426"/>
                  <a:pt x="59258" y="422426"/>
                </a:cubicBezTo>
                <a:cubicBezTo>
                  <a:pt x="59258" y="422426"/>
                  <a:pt x="53213" y="419099"/>
                  <a:pt x="50825" y="415555"/>
                </a:cubicBezTo>
                <a:cubicBezTo>
                  <a:pt x="46253" y="419048"/>
                  <a:pt x="41668" y="419645"/>
                  <a:pt x="38773" y="419060"/>
                </a:cubicBezTo>
                <a:cubicBezTo>
                  <a:pt x="34950" y="418298"/>
                  <a:pt x="32499" y="416190"/>
                  <a:pt x="30899" y="413422"/>
                </a:cubicBezTo>
                <a:cubicBezTo>
                  <a:pt x="30467" y="412685"/>
                  <a:pt x="30048" y="411821"/>
                  <a:pt x="29756" y="410831"/>
                </a:cubicBezTo>
                <a:cubicBezTo>
                  <a:pt x="28105" y="411618"/>
                  <a:pt x="26416" y="412253"/>
                  <a:pt x="24739" y="412685"/>
                </a:cubicBezTo>
                <a:cubicBezTo>
                  <a:pt x="17450" y="414476"/>
                  <a:pt x="10401" y="413066"/>
                  <a:pt x="4991" y="406551"/>
                </a:cubicBezTo>
                <a:cubicBezTo>
                  <a:pt x="355" y="400963"/>
                  <a:pt x="0" y="394524"/>
                  <a:pt x="3365" y="387907"/>
                </a:cubicBezTo>
                <a:cubicBezTo>
                  <a:pt x="4876" y="384923"/>
                  <a:pt x="7429" y="381799"/>
                  <a:pt x="10261" y="378992"/>
                </a:cubicBezTo>
                <a:cubicBezTo>
                  <a:pt x="12712" y="376592"/>
                  <a:pt x="15456" y="374572"/>
                  <a:pt x="16421" y="373353"/>
                </a:cubicBezTo>
                <a:cubicBezTo>
                  <a:pt x="27597" y="359383"/>
                  <a:pt x="37516" y="347496"/>
                  <a:pt x="43751" y="330376"/>
                </a:cubicBezTo>
                <a:cubicBezTo>
                  <a:pt x="62941" y="277583"/>
                  <a:pt x="69964" y="220166"/>
                  <a:pt x="68681" y="164171"/>
                </a:cubicBezTo>
                <a:cubicBezTo>
                  <a:pt x="67919" y="130072"/>
                  <a:pt x="68542" y="94372"/>
                  <a:pt x="63297" y="60628"/>
                </a:cubicBezTo>
                <a:cubicBezTo>
                  <a:pt x="61912" y="51777"/>
                  <a:pt x="61010" y="42074"/>
                  <a:pt x="56870" y="33920"/>
                </a:cubicBezTo>
                <a:cubicBezTo>
                  <a:pt x="55181" y="30606"/>
                  <a:pt x="52921" y="27583"/>
                  <a:pt x="51270" y="24243"/>
                </a:cubicBezTo>
                <a:cubicBezTo>
                  <a:pt x="50736" y="23163"/>
                  <a:pt x="49898" y="20382"/>
                  <a:pt x="49327" y="1837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5" name="Freeform 3845"/>
          <p:cNvSpPr/>
          <p:nvPr/>
        </p:nvSpPr>
        <p:spPr>
          <a:xfrm rot="0" flipH="0" flipV="0">
            <a:off x="4655479" y="11219928"/>
            <a:ext cx="41897" cy="97103"/>
          </a:xfrm>
          <a:custGeom>
            <a:pathLst>
              <a:path w="41897" h="97103">
                <a:moveTo>
                  <a:pt x="6515" y="22593"/>
                </a:moveTo>
                <a:cubicBezTo>
                  <a:pt x="7873" y="23545"/>
                  <a:pt x="8674" y="25463"/>
                  <a:pt x="9613" y="27596"/>
                </a:cubicBezTo>
                <a:cubicBezTo>
                  <a:pt x="11264" y="31343"/>
                  <a:pt x="12522" y="35915"/>
                  <a:pt x="13563" y="40804"/>
                </a:cubicBezTo>
                <a:cubicBezTo>
                  <a:pt x="17081" y="57314"/>
                  <a:pt x="17881" y="77164"/>
                  <a:pt x="18414" y="85889"/>
                </a:cubicBezTo>
                <a:cubicBezTo>
                  <a:pt x="18821" y="92265"/>
                  <a:pt x="24307" y="97103"/>
                  <a:pt x="30683" y="96710"/>
                </a:cubicBezTo>
                <a:cubicBezTo>
                  <a:pt x="37045" y="96316"/>
                  <a:pt x="41897" y="90817"/>
                  <a:pt x="41503" y="84454"/>
                </a:cubicBezTo>
                <a:cubicBezTo>
                  <a:pt x="40805" y="73380"/>
                  <a:pt x="39560" y="45910"/>
                  <a:pt x="33883" y="26872"/>
                </a:cubicBezTo>
                <a:cubicBezTo>
                  <a:pt x="30657" y="16078"/>
                  <a:pt x="25628" y="7747"/>
                  <a:pt x="19773" y="3658"/>
                </a:cubicBezTo>
                <a:cubicBezTo>
                  <a:pt x="14541" y="0"/>
                  <a:pt x="7327" y="1258"/>
                  <a:pt x="3658" y="6490"/>
                </a:cubicBezTo>
                <a:cubicBezTo>
                  <a:pt x="0" y="11722"/>
                  <a:pt x="1283" y="18936"/>
                  <a:pt x="6515" y="2259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6" name="Freeform 3846"/>
          <p:cNvSpPr/>
          <p:nvPr/>
        </p:nvSpPr>
        <p:spPr>
          <a:xfrm rot="0" flipH="0" flipV="0">
            <a:off x="4576800" y="11223577"/>
            <a:ext cx="102983" cy="407745"/>
          </a:xfrm>
          <a:custGeom>
            <a:pathLst>
              <a:path w="102983" h="407745">
                <a:moveTo>
                  <a:pt x="62509" y="23545"/>
                </a:moveTo>
                <a:cubicBezTo>
                  <a:pt x="67906" y="26427"/>
                  <a:pt x="72173" y="24802"/>
                  <a:pt x="75412" y="21971"/>
                </a:cubicBezTo>
                <a:cubicBezTo>
                  <a:pt x="71741" y="25183"/>
                  <a:pt x="66598" y="25653"/>
                  <a:pt x="62509" y="23545"/>
                </a:cubicBezTo>
                <a:moveTo>
                  <a:pt x="57684" y="18872"/>
                </a:moveTo>
                <a:cubicBezTo>
                  <a:pt x="55093" y="14224"/>
                  <a:pt x="56007" y="8217"/>
                  <a:pt x="60185" y="4572"/>
                </a:cubicBezTo>
                <a:cubicBezTo>
                  <a:pt x="63524" y="1638"/>
                  <a:pt x="67957" y="0"/>
                  <a:pt x="73583" y="3238"/>
                </a:cubicBezTo>
                <a:cubicBezTo>
                  <a:pt x="74015" y="3505"/>
                  <a:pt x="76758" y="4915"/>
                  <a:pt x="78663" y="9131"/>
                </a:cubicBezTo>
                <a:cubicBezTo>
                  <a:pt x="80530" y="13246"/>
                  <a:pt x="88810" y="34949"/>
                  <a:pt x="89699" y="38505"/>
                </a:cubicBezTo>
                <a:cubicBezTo>
                  <a:pt x="96265" y="64794"/>
                  <a:pt x="98742" y="91705"/>
                  <a:pt x="100088" y="118642"/>
                </a:cubicBezTo>
                <a:cubicBezTo>
                  <a:pt x="102983" y="176567"/>
                  <a:pt x="88696" y="261377"/>
                  <a:pt x="69265" y="316127"/>
                </a:cubicBezTo>
                <a:cubicBezTo>
                  <a:pt x="67258" y="321791"/>
                  <a:pt x="65214" y="327798"/>
                  <a:pt x="62966" y="333831"/>
                </a:cubicBezTo>
                <a:cubicBezTo>
                  <a:pt x="68363" y="336803"/>
                  <a:pt x="70484" y="343534"/>
                  <a:pt x="67703" y="349109"/>
                </a:cubicBezTo>
                <a:cubicBezTo>
                  <a:pt x="59309" y="365911"/>
                  <a:pt x="49936" y="381926"/>
                  <a:pt x="40119" y="398169"/>
                </a:cubicBezTo>
                <a:cubicBezTo>
                  <a:pt x="37846" y="401954"/>
                  <a:pt x="33592" y="404964"/>
                  <a:pt x="27915" y="406145"/>
                </a:cubicBezTo>
                <a:cubicBezTo>
                  <a:pt x="20295" y="407745"/>
                  <a:pt x="9766" y="405586"/>
                  <a:pt x="7353" y="404405"/>
                </a:cubicBezTo>
                <a:cubicBezTo>
                  <a:pt x="3734" y="402640"/>
                  <a:pt x="2273" y="400049"/>
                  <a:pt x="1575" y="398525"/>
                </a:cubicBezTo>
                <a:cubicBezTo>
                  <a:pt x="0" y="395032"/>
                  <a:pt x="203" y="391692"/>
                  <a:pt x="1791" y="388530"/>
                </a:cubicBezTo>
                <a:cubicBezTo>
                  <a:pt x="8522" y="375055"/>
                  <a:pt x="20371" y="364755"/>
                  <a:pt x="29147" y="351598"/>
                </a:cubicBezTo>
                <a:cubicBezTo>
                  <a:pt x="37503" y="339051"/>
                  <a:pt x="42482" y="322477"/>
                  <a:pt x="47473" y="308406"/>
                </a:cubicBezTo>
                <a:cubicBezTo>
                  <a:pt x="66026" y="256107"/>
                  <a:pt x="79742" y="175119"/>
                  <a:pt x="76986" y="119798"/>
                </a:cubicBezTo>
                <a:cubicBezTo>
                  <a:pt x="75716" y="94360"/>
                  <a:pt x="73469" y="68934"/>
                  <a:pt x="67258" y="44106"/>
                </a:cubicBezTo>
                <a:cubicBezTo>
                  <a:pt x="66534" y="41223"/>
                  <a:pt x="58585" y="21158"/>
                  <a:pt x="57684" y="1887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7" name="Freeform 3847"/>
          <p:cNvSpPr/>
          <p:nvPr/>
        </p:nvSpPr>
        <p:spPr>
          <a:xfrm rot="0" flipH="0" flipV="0">
            <a:off x="4661622" y="11447465"/>
            <a:ext cx="27241" cy="92087"/>
          </a:xfrm>
          <a:custGeom>
            <a:pathLst>
              <a:path w="27241" h="92087">
                <a:moveTo>
                  <a:pt x="23774" y="18275"/>
                </a:moveTo>
                <a:cubicBezTo>
                  <a:pt x="23089" y="19468"/>
                  <a:pt x="22225" y="20497"/>
                  <a:pt x="21222" y="21335"/>
                </a:cubicBezTo>
                <a:cubicBezTo>
                  <a:pt x="22098" y="20649"/>
                  <a:pt x="22987" y="19659"/>
                  <a:pt x="23774" y="18275"/>
                </a:cubicBezTo>
                <a:moveTo>
                  <a:pt x="2947" y="16713"/>
                </a:moveTo>
                <a:cubicBezTo>
                  <a:pt x="1816" y="13780"/>
                  <a:pt x="1880" y="10389"/>
                  <a:pt x="3404" y="7366"/>
                </a:cubicBezTo>
                <a:cubicBezTo>
                  <a:pt x="5918" y="2312"/>
                  <a:pt x="9601" y="1359"/>
                  <a:pt x="11455" y="953"/>
                </a:cubicBezTo>
                <a:cubicBezTo>
                  <a:pt x="15723" y="0"/>
                  <a:pt x="20206" y="775"/>
                  <a:pt x="23622" y="5728"/>
                </a:cubicBezTo>
                <a:cubicBezTo>
                  <a:pt x="24205" y="6579"/>
                  <a:pt x="24904" y="7823"/>
                  <a:pt x="25374" y="9525"/>
                </a:cubicBezTo>
                <a:cubicBezTo>
                  <a:pt x="25717" y="10795"/>
                  <a:pt x="25869" y="14681"/>
                  <a:pt x="26085" y="16332"/>
                </a:cubicBezTo>
                <a:cubicBezTo>
                  <a:pt x="27241" y="25247"/>
                  <a:pt x="26961" y="25158"/>
                  <a:pt x="26517" y="36181"/>
                </a:cubicBezTo>
                <a:cubicBezTo>
                  <a:pt x="25894" y="51193"/>
                  <a:pt x="25602" y="66344"/>
                  <a:pt x="23724" y="81267"/>
                </a:cubicBezTo>
                <a:cubicBezTo>
                  <a:pt x="22949" y="87591"/>
                  <a:pt x="17158" y="92087"/>
                  <a:pt x="10821" y="91300"/>
                </a:cubicBezTo>
                <a:cubicBezTo>
                  <a:pt x="4483" y="90499"/>
                  <a:pt x="0" y="84721"/>
                  <a:pt x="775" y="78396"/>
                </a:cubicBezTo>
                <a:cubicBezTo>
                  <a:pt x="2566" y="64109"/>
                  <a:pt x="2820" y="49605"/>
                  <a:pt x="3404" y="35229"/>
                </a:cubicBezTo>
                <a:cubicBezTo>
                  <a:pt x="3772" y="26402"/>
                  <a:pt x="4090" y="26479"/>
                  <a:pt x="3150" y="19329"/>
                </a:cubicBezTo>
                <a:cubicBezTo>
                  <a:pt x="3086" y="18808"/>
                  <a:pt x="3010" y="17717"/>
                  <a:pt x="2947" y="1671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8" name="Freeform 3848"/>
          <p:cNvSpPr/>
          <p:nvPr/>
        </p:nvSpPr>
        <p:spPr>
          <a:xfrm rot="0" flipH="0" flipV="0">
            <a:off x="4600488" y="11218863"/>
            <a:ext cx="76974" cy="86296"/>
          </a:xfrm>
          <a:custGeom>
            <a:pathLst>
              <a:path w="76974" h="86296">
                <a:moveTo>
                  <a:pt x="21780" y="18326"/>
                </a:moveTo>
                <a:cubicBezTo>
                  <a:pt x="22592" y="16980"/>
                  <a:pt x="23113" y="15228"/>
                  <a:pt x="23113" y="12916"/>
                </a:cubicBezTo>
                <a:cubicBezTo>
                  <a:pt x="23113" y="14885"/>
                  <a:pt x="22630" y="16714"/>
                  <a:pt x="21780" y="18326"/>
                </a:cubicBezTo>
                <a:moveTo>
                  <a:pt x="11544" y="24472"/>
                </a:moveTo>
                <a:cubicBezTo>
                  <a:pt x="5169" y="24472"/>
                  <a:pt x="0" y="19291"/>
                  <a:pt x="0" y="12916"/>
                </a:cubicBezTo>
                <a:cubicBezTo>
                  <a:pt x="0" y="8166"/>
                  <a:pt x="1969" y="5360"/>
                  <a:pt x="3861" y="3544"/>
                </a:cubicBezTo>
                <a:cubicBezTo>
                  <a:pt x="5905" y="1562"/>
                  <a:pt x="8484" y="318"/>
                  <a:pt x="11671" y="115"/>
                </a:cubicBezTo>
                <a:cubicBezTo>
                  <a:pt x="13602" y="0"/>
                  <a:pt x="16319" y="343"/>
                  <a:pt x="19304" y="1867"/>
                </a:cubicBezTo>
                <a:cubicBezTo>
                  <a:pt x="21919" y="3213"/>
                  <a:pt x="25996" y="6846"/>
                  <a:pt x="28422" y="8103"/>
                </a:cubicBezTo>
                <a:cubicBezTo>
                  <a:pt x="33311" y="10643"/>
                  <a:pt x="38124" y="13348"/>
                  <a:pt x="42557" y="16612"/>
                </a:cubicBezTo>
                <a:cubicBezTo>
                  <a:pt x="59168" y="28854"/>
                  <a:pt x="66966" y="50596"/>
                  <a:pt x="74510" y="68719"/>
                </a:cubicBezTo>
                <a:cubicBezTo>
                  <a:pt x="76974" y="74612"/>
                  <a:pt x="74180" y="81394"/>
                  <a:pt x="68287" y="83832"/>
                </a:cubicBezTo>
                <a:cubicBezTo>
                  <a:pt x="62394" y="86296"/>
                  <a:pt x="55625" y="83502"/>
                  <a:pt x="53174" y="77609"/>
                </a:cubicBezTo>
                <a:cubicBezTo>
                  <a:pt x="47129" y="63118"/>
                  <a:pt x="42125" y="45021"/>
                  <a:pt x="28841" y="35217"/>
                </a:cubicBezTo>
                <a:cubicBezTo>
                  <a:pt x="25386" y="32689"/>
                  <a:pt x="21603" y="30606"/>
                  <a:pt x="17818" y="28638"/>
                </a:cubicBezTo>
                <a:cubicBezTo>
                  <a:pt x="16434" y="27939"/>
                  <a:pt x="13665" y="25996"/>
                  <a:pt x="11544" y="2447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9" name="Freeform 3849"/>
          <p:cNvSpPr/>
          <p:nvPr/>
        </p:nvSpPr>
        <p:spPr>
          <a:xfrm rot="0" flipH="0" flipV="0">
            <a:off x="4624311" y="11228277"/>
            <a:ext cx="57923" cy="105803"/>
          </a:xfrm>
          <a:custGeom>
            <a:pathLst>
              <a:path w="57923" h="105803">
                <a:moveTo>
                  <a:pt x="4952" y="23533"/>
                </a:moveTo>
                <a:cubicBezTo>
                  <a:pt x="3086" y="21946"/>
                  <a:pt x="1689" y="19749"/>
                  <a:pt x="1117" y="17171"/>
                </a:cubicBezTo>
                <a:cubicBezTo>
                  <a:pt x="0" y="12078"/>
                  <a:pt x="2044" y="8776"/>
                  <a:pt x="4165" y="6617"/>
                </a:cubicBezTo>
                <a:cubicBezTo>
                  <a:pt x="5256" y="5487"/>
                  <a:pt x="10806" y="0"/>
                  <a:pt x="18591" y="4928"/>
                </a:cubicBezTo>
                <a:cubicBezTo>
                  <a:pt x="18693" y="4991"/>
                  <a:pt x="19302" y="5360"/>
                  <a:pt x="20204" y="6160"/>
                </a:cubicBezTo>
                <a:cubicBezTo>
                  <a:pt x="21182" y="7011"/>
                  <a:pt x="26084" y="11430"/>
                  <a:pt x="26160" y="11507"/>
                </a:cubicBezTo>
                <a:cubicBezTo>
                  <a:pt x="31812" y="16764"/>
                  <a:pt x="35724" y="23470"/>
                  <a:pt x="39788" y="30009"/>
                </a:cubicBezTo>
                <a:cubicBezTo>
                  <a:pt x="50659" y="47510"/>
                  <a:pt x="53999" y="71856"/>
                  <a:pt x="56983" y="91693"/>
                </a:cubicBezTo>
                <a:cubicBezTo>
                  <a:pt x="57923" y="98005"/>
                  <a:pt x="53567" y="103898"/>
                  <a:pt x="47255" y="104838"/>
                </a:cubicBezTo>
                <a:cubicBezTo>
                  <a:pt x="40956" y="105803"/>
                  <a:pt x="35063" y="101447"/>
                  <a:pt x="34111" y="95135"/>
                </a:cubicBezTo>
                <a:cubicBezTo>
                  <a:pt x="31571" y="78168"/>
                  <a:pt x="29424" y="57162"/>
                  <a:pt x="20141" y="42214"/>
                </a:cubicBezTo>
                <a:cubicBezTo>
                  <a:pt x="17169" y="37414"/>
                  <a:pt x="14578" y="32295"/>
                  <a:pt x="10425" y="28447"/>
                </a:cubicBezTo>
                <a:cubicBezTo>
                  <a:pt x="10362" y="28384"/>
                  <a:pt x="4952" y="23533"/>
                  <a:pt x="4952" y="2353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0" name="Freeform 3850"/>
          <p:cNvSpPr/>
          <p:nvPr/>
        </p:nvSpPr>
        <p:spPr>
          <a:xfrm rot="0" flipH="0" flipV="0">
            <a:off x="4246316" y="11520646"/>
            <a:ext cx="373391" cy="106196"/>
          </a:xfrm>
          <a:custGeom>
            <a:pathLst>
              <a:path w="373391" h="106196">
                <a:moveTo>
                  <a:pt x="18033" y="23215"/>
                </a:moveTo>
                <a:cubicBezTo>
                  <a:pt x="21843" y="21336"/>
                  <a:pt x="23316" y="18364"/>
                  <a:pt x="23989" y="15773"/>
                </a:cubicBezTo>
                <a:cubicBezTo>
                  <a:pt x="23125" y="19126"/>
                  <a:pt x="20903" y="21768"/>
                  <a:pt x="18033" y="23215"/>
                </a:cubicBezTo>
                <a:moveTo>
                  <a:pt x="17487" y="23481"/>
                </a:moveTo>
                <a:lnTo>
                  <a:pt x="17449" y="23494"/>
                </a:lnTo>
                <a:lnTo>
                  <a:pt x="17462" y="23481"/>
                </a:lnTo>
                <a:close/>
                <a:moveTo>
                  <a:pt x="11925" y="24459"/>
                </a:moveTo>
                <a:cubicBezTo>
                  <a:pt x="11264" y="24408"/>
                  <a:pt x="10591" y="24307"/>
                  <a:pt x="9931" y="24129"/>
                </a:cubicBezTo>
                <a:cubicBezTo>
                  <a:pt x="3746" y="22555"/>
                  <a:pt x="0" y="16269"/>
                  <a:pt x="1574" y="10084"/>
                </a:cubicBezTo>
                <a:cubicBezTo>
                  <a:pt x="1790" y="9245"/>
                  <a:pt x="5067" y="0"/>
                  <a:pt x="15163" y="1549"/>
                </a:cubicBezTo>
                <a:cubicBezTo>
                  <a:pt x="18871" y="2121"/>
                  <a:pt x="37133" y="6185"/>
                  <a:pt x="37806" y="6299"/>
                </a:cubicBezTo>
                <a:cubicBezTo>
                  <a:pt x="58292" y="9601"/>
                  <a:pt x="79234" y="9055"/>
                  <a:pt x="99439" y="15786"/>
                </a:cubicBezTo>
                <a:cubicBezTo>
                  <a:pt x="111809" y="19914"/>
                  <a:pt x="123811" y="25335"/>
                  <a:pt x="136816" y="28002"/>
                </a:cubicBezTo>
                <a:cubicBezTo>
                  <a:pt x="159574" y="32651"/>
                  <a:pt x="184555" y="31215"/>
                  <a:pt x="206881" y="38366"/>
                </a:cubicBezTo>
                <a:cubicBezTo>
                  <a:pt x="241972" y="49592"/>
                  <a:pt x="274979" y="68147"/>
                  <a:pt x="310996" y="74700"/>
                </a:cubicBezTo>
                <a:cubicBezTo>
                  <a:pt x="315365" y="75488"/>
                  <a:pt x="319632" y="77317"/>
                  <a:pt x="323823" y="79361"/>
                </a:cubicBezTo>
                <a:cubicBezTo>
                  <a:pt x="327049" y="80923"/>
                  <a:pt x="330084" y="83070"/>
                  <a:pt x="333526" y="83057"/>
                </a:cubicBezTo>
                <a:cubicBezTo>
                  <a:pt x="340384" y="83032"/>
                  <a:pt x="348982" y="78764"/>
                  <a:pt x="355027" y="75742"/>
                </a:cubicBezTo>
                <a:cubicBezTo>
                  <a:pt x="360729" y="72872"/>
                  <a:pt x="367689" y="75196"/>
                  <a:pt x="370546" y="80898"/>
                </a:cubicBezTo>
                <a:cubicBezTo>
                  <a:pt x="373391" y="86613"/>
                  <a:pt x="371080" y="93560"/>
                  <a:pt x="365378" y="96417"/>
                </a:cubicBezTo>
                <a:cubicBezTo>
                  <a:pt x="356500" y="100837"/>
                  <a:pt x="343635" y="106146"/>
                  <a:pt x="333602" y="106184"/>
                </a:cubicBezTo>
                <a:cubicBezTo>
                  <a:pt x="328548" y="106196"/>
                  <a:pt x="323658" y="104749"/>
                  <a:pt x="318883" y="102628"/>
                </a:cubicBezTo>
                <a:cubicBezTo>
                  <a:pt x="314882" y="100824"/>
                  <a:pt x="311021" y="98208"/>
                  <a:pt x="306856" y="97459"/>
                </a:cubicBezTo>
                <a:cubicBezTo>
                  <a:pt x="269873" y="90715"/>
                  <a:pt x="235863" y="71919"/>
                  <a:pt x="199833" y="60387"/>
                </a:cubicBezTo>
                <a:cubicBezTo>
                  <a:pt x="178294" y="53504"/>
                  <a:pt x="154138" y="55155"/>
                  <a:pt x="132167" y="50647"/>
                </a:cubicBezTo>
                <a:cubicBezTo>
                  <a:pt x="118261" y="47814"/>
                  <a:pt x="105370" y="42138"/>
                  <a:pt x="92124" y="37731"/>
                </a:cubicBezTo>
                <a:cubicBezTo>
                  <a:pt x="73138" y="31393"/>
                  <a:pt x="53389" y="32231"/>
                  <a:pt x="34123" y="29120"/>
                </a:cubicBezTo>
                <a:cubicBezTo>
                  <a:pt x="33501" y="29018"/>
                  <a:pt x="14287" y="24967"/>
                  <a:pt x="11925" y="2445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1" name="Freeform 3851"/>
          <p:cNvSpPr/>
          <p:nvPr/>
        </p:nvSpPr>
        <p:spPr>
          <a:xfrm rot="0" flipH="0" flipV="0">
            <a:off x="4464974" y="11527671"/>
            <a:ext cx="188924" cy="77443"/>
          </a:xfrm>
          <a:custGeom>
            <a:pathLst>
              <a:path w="188924" h="77443">
                <a:moveTo>
                  <a:pt x="9372" y="66382"/>
                </a:moveTo>
                <a:cubicBezTo>
                  <a:pt x="6642" y="65747"/>
                  <a:pt x="4127" y="64122"/>
                  <a:pt x="2426" y="61633"/>
                </a:cubicBezTo>
                <a:cubicBezTo>
                  <a:pt x="0" y="58039"/>
                  <a:pt x="101" y="54686"/>
                  <a:pt x="863" y="51968"/>
                </a:cubicBezTo>
                <a:cubicBezTo>
                  <a:pt x="1625" y="49314"/>
                  <a:pt x="3251" y="46431"/>
                  <a:pt x="7163" y="44627"/>
                </a:cubicBezTo>
                <a:cubicBezTo>
                  <a:pt x="7455" y="44488"/>
                  <a:pt x="9905" y="42786"/>
                  <a:pt x="14655" y="43878"/>
                </a:cubicBezTo>
                <a:cubicBezTo>
                  <a:pt x="15086" y="43967"/>
                  <a:pt x="17665" y="44653"/>
                  <a:pt x="25132" y="46837"/>
                </a:cubicBezTo>
                <a:cubicBezTo>
                  <a:pt x="25970" y="47066"/>
                  <a:pt x="33578" y="48425"/>
                  <a:pt x="34213" y="48526"/>
                </a:cubicBezTo>
                <a:cubicBezTo>
                  <a:pt x="47332" y="50546"/>
                  <a:pt x="60718" y="50152"/>
                  <a:pt x="73799" y="52019"/>
                </a:cubicBezTo>
                <a:cubicBezTo>
                  <a:pt x="87985" y="54038"/>
                  <a:pt x="107657" y="48971"/>
                  <a:pt x="125513" y="40551"/>
                </a:cubicBezTo>
                <a:cubicBezTo>
                  <a:pt x="143001" y="32270"/>
                  <a:pt x="159016" y="20764"/>
                  <a:pt x="165391" y="8026"/>
                </a:cubicBezTo>
                <a:cubicBezTo>
                  <a:pt x="168249" y="2324"/>
                  <a:pt x="175195" y="0"/>
                  <a:pt x="180898" y="2857"/>
                </a:cubicBezTo>
                <a:cubicBezTo>
                  <a:pt x="186600" y="5715"/>
                  <a:pt x="188924" y="12661"/>
                  <a:pt x="186067" y="18364"/>
                </a:cubicBezTo>
                <a:cubicBezTo>
                  <a:pt x="177837" y="34848"/>
                  <a:pt x="158012" y="50761"/>
                  <a:pt x="135381" y="61455"/>
                </a:cubicBezTo>
                <a:cubicBezTo>
                  <a:pt x="113067" y="71995"/>
                  <a:pt x="88277" y="77443"/>
                  <a:pt x="70535" y="74916"/>
                </a:cubicBezTo>
                <a:cubicBezTo>
                  <a:pt x="57365" y="73024"/>
                  <a:pt x="43916" y="73405"/>
                  <a:pt x="30707" y="71373"/>
                </a:cubicBezTo>
                <a:cubicBezTo>
                  <a:pt x="29857" y="71246"/>
                  <a:pt x="19760" y="69353"/>
                  <a:pt x="18655" y="69036"/>
                </a:cubicBezTo>
                <a:cubicBezTo>
                  <a:pt x="12648" y="67283"/>
                  <a:pt x="9372" y="66382"/>
                  <a:pt x="9372" y="6638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2" name="Freeform 3852"/>
          <p:cNvSpPr/>
          <p:nvPr/>
        </p:nvSpPr>
        <p:spPr>
          <a:xfrm rot="0" flipH="0" flipV="0">
            <a:off x="4552509" y="11571354"/>
            <a:ext cx="84035" cy="49148"/>
          </a:xfrm>
          <a:custGeom>
            <a:pathLst>
              <a:path w="84035" h="49148">
                <a:moveTo>
                  <a:pt x="24206" y="28727"/>
                </a:moveTo>
                <a:cubicBezTo>
                  <a:pt x="23889" y="27445"/>
                  <a:pt x="23292" y="26048"/>
                  <a:pt x="22175" y="24587"/>
                </a:cubicBezTo>
                <a:cubicBezTo>
                  <a:pt x="23152" y="25870"/>
                  <a:pt x="23826" y="27292"/>
                  <a:pt x="24181" y="28765"/>
                </a:cubicBezTo>
                <a:close/>
                <a:moveTo>
                  <a:pt x="16396" y="20600"/>
                </a:moveTo>
                <a:cubicBezTo>
                  <a:pt x="22022" y="18961"/>
                  <a:pt x="27304" y="16790"/>
                  <a:pt x="32689" y="14402"/>
                </a:cubicBezTo>
                <a:cubicBezTo>
                  <a:pt x="36652" y="12624"/>
                  <a:pt x="39763" y="10185"/>
                  <a:pt x="43421" y="7925"/>
                </a:cubicBezTo>
                <a:cubicBezTo>
                  <a:pt x="45872" y="6414"/>
                  <a:pt x="47840" y="5144"/>
                  <a:pt x="50113" y="3620"/>
                </a:cubicBezTo>
                <a:cubicBezTo>
                  <a:pt x="49999" y="3696"/>
                  <a:pt x="49758" y="3886"/>
                  <a:pt x="49758" y="3886"/>
                </a:cubicBezTo>
                <a:cubicBezTo>
                  <a:pt x="49758" y="3886"/>
                  <a:pt x="53708" y="1334"/>
                  <a:pt x="54914" y="965"/>
                </a:cubicBezTo>
                <a:cubicBezTo>
                  <a:pt x="56527" y="483"/>
                  <a:pt x="57988" y="406"/>
                  <a:pt x="59232" y="483"/>
                </a:cubicBezTo>
                <a:cubicBezTo>
                  <a:pt x="61620" y="660"/>
                  <a:pt x="63626" y="1473"/>
                  <a:pt x="65315" y="2731"/>
                </a:cubicBezTo>
                <a:cubicBezTo>
                  <a:pt x="70040" y="0"/>
                  <a:pt x="76199" y="940"/>
                  <a:pt x="79882" y="5220"/>
                </a:cubicBezTo>
                <a:cubicBezTo>
                  <a:pt x="84035" y="10058"/>
                  <a:pt x="83464" y="17361"/>
                  <a:pt x="78625" y="21527"/>
                </a:cubicBezTo>
                <a:cubicBezTo>
                  <a:pt x="73850" y="25616"/>
                  <a:pt x="69456" y="29958"/>
                  <a:pt x="64744" y="34188"/>
                </a:cubicBezTo>
                <a:cubicBezTo>
                  <a:pt x="58800" y="39547"/>
                  <a:pt x="58419" y="40017"/>
                  <a:pt x="51701" y="43712"/>
                </a:cubicBezTo>
                <a:cubicBezTo>
                  <a:pt x="48094" y="45706"/>
                  <a:pt x="43370" y="47764"/>
                  <a:pt x="39052" y="48323"/>
                </a:cubicBezTo>
                <a:cubicBezTo>
                  <a:pt x="38582" y="48411"/>
                  <a:pt x="35140" y="49097"/>
                  <a:pt x="33845" y="49123"/>
                </a:cubicBezTo>
                <a:cubicBezTo>
                  <a:pt x="31114" y="49148"/>
                  <a:pt x="28943" y="48399"/>
                  <a:pt x="27393" y="47510"/>
                </a:cubicBezTo>
                <a:cubicBezTo>
                  <a:pt x="25336" y="46354"/>
                  <a:pt x="23800" y="44779"/>
                  <a:pt x="22771" y="42824"/>
                </a:cubicBezTo>
                <a:cubicBezTo>
                  <a:pt x="21933" y="43077"/>
                  <a:pt x="21095" y="43306"/>
                  <a:pt x="20257" y="43535"/>
                </a:cubicBezTo>
                <a:cubicBezTo>
                  <a:pt x="19114" y="43827"/>
                  <a:pt x="17577" y="44043"/>
                  <a:pt x="15761" y="43903"/>
                </a:cubicBezTo>
                <a:cubicBezTo>
                  <a:pt x="14504" y="43801"/>
                  <a:pt x="12129" y="43255"/>
                  <a:pt x="11049" y="42989"/>
                </a:cubicBezTo>
                <a:cubicBezTo>
                  <a:pt x="8255" y="42519"/>
                  <a:pt x="5626" y="41033"/>
                  <a:pt x="3785" y="38594"/>
                </a:cubicBezTo>
                <a:cubicBezTo>
                  <a:pt x="0" y="33641"/>
                  <a:pt x="1181" y="29298"/>
                  <a:pt x="2655" y="26378"/>
                </a:cubicBezTo>
                <a:cubicBezTo>
                  <a:pt x="3747" y="24219"/>
                  <a:pt x="6325" y="20053"/>
                  <a:pt x="12904" y="20003"/>
                </a:cubicBezTo>
                <a:cubicBezTo>
                  <a:pt x="13132" y="20003"/>
                  <a:pt x="14974" y="20345"/>
                  <a:pt x="16396" y="2060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3" name="Freeform 3853"/>
          <p:cNvSpPr/>
          <p:nvPr/>
        </p:nvSpPr>
        <p:spPr>
          <a:xfrm rot="0" flipH="0" flipV="0">
            <a:off x="2693595" y="11116726"/>
            <a:ext cx="151815" cy="408406"/>
          </a:xfrm>
          <a:custGeom>
            <a:pathLst>
              <a:path w="151815" h="408406">
                <a:moveTo>
                  <a:pt x="129019" y="4724"/>
                </a:moveTo>
                <a:cubicBezTo>
                  <a:pt x="132079" y="2870"/>
                  <a:pt x="134810" y="1689"/>
                  <a:pt x="136981" y="1257"/>
                </a:cubicBezTo>
                <a:cubicBezTo>
                  <a:pt x="143243" y="0"/>
                  <a:pt x="149339" y="4051"/>
                  <a:pt x="150583" y="10311"/>
                </a:cubicBezTo>
                <a:cubicBezTo>
                  <a:pt x="151815" y="16471"/>
                  <a:pt x="147916" y="22453"/>
                  <a:pt x="141845" y="23850"/>
                </a:cubicBezTo>
                <a:cubicBezTo>
                  <a:pt x="141592" y="23989"/>
                  <a:pt x="139902" y="24929"/>
                  <a:pt x="138836" y="25704"/>
                </a:cubicBezTo>
                <a:cubicBezTo>
                  <a:pt x="136410" y="27469"/>
                  <a:pt x="133718" y="29857"/>
                  <a:pt x="130873" y="32600"/>
                </a:cubicBezTo>
                <a:cubicBezTo>
                  <a:pt x="116243" y="46735"/>
                  <a:pt x="98374" y="69798"/>
                  <a:pt x="94031" y="76313"/>
                </a:cubicBezTo>
                <a:cubicBezTo>
                  <a:pt x="49644" y="142887"/>
                  <a:pt x="32855" y="225424"/>
                  <a:pt x="42037" y="304736"/>
                </a:cubicBezTo>
                <a:cubicBezTo>
                  <a:pt x="44577" y="326554"/>
                  <a:pt x="52032" y="347598"/>
                  <a:pt x="57988" y="368629"/>
                </a:cubicBezTo>
                <a:cubicBezTo>
                  <a:pt x="60363" y="377024"/>
                  <a:pt x="65824" y="387070"/>
                  <a:pt x="65824" y="395998"/>
                </a:cubicBezTo>
                <a:cubicBezTo>
                  <a:pt x="65824" y="398728"/>
                  <a:pt x="65113" y="400303"/>
                  <a:pt x="64770" y="401040"/>
                </a:cubicBezTo>
                <a:cubicBezTo>
                  <a:pt x="62713" y="405574"/>
                  <a:pt x="59347" y="407034"/>
                  <a:pt x="56591" y="407606"/>
                </a:cubicBezTo>
                <a:cubicBezTo>
                  <a:pt x="53709" y="408215"/>
                  <a:pt x="48959" y="408406"/>
                  <a:pt x="45034" y="403338"/>
                </a:cubicBezTo>
                <a:cubicBezTo>
                  <a:pt x="44780" y="403008"/>
                  <a:pt x="43548" y="400341"/>
                  <a:pt x="42888" y="398881"/>
                </a:cubicBezTo>
                <a:cubicBezTo>
                  <a:pt x="40043" y="395604"/>
                  <a:pt x="38049" y="391692"/>
                  <a:pt x="35878" y="387984"/>
                </a:cubicBezTo>
                <a:cubicBezTo>
                  <a:pt x="29477" y="376999"/>
                  <a:pt x="24537" y="365645"/>
                  <a:pt x="19812" y="353834"/>
                </a:cubicBezTo>
                <a:cubicBezTo>
                  <a:pt x="7099" y="322058"/>
                  <a:pt x="0" y="284390"/>
                  <a:pt x="4267" y="250278"/>
                </a:cubicBezTo>
                <a:cubicBezTo>
                  <a:pt x="6210" y="234721"/>
                  <a:pt x="11227" y="219773"/>
                  <a:pt x="13157" y="204342"/>
                </a:cubicBezTo>
                <a:cubicBezTo>
                  <a:pt x="19253" y="155536"/>
                  <a:pt x="27813" y="101612"/>
                  <a:pt x="58916" y="60908"/>
                </a:cubicBezTo>
                <a:cubicBezTo>
                  <a:pt x="70638" y="45554"/>
                  <a:pt x="85890" y="31533"/>
                  <a:pt x="101029" y="19760"/>
                </a:cubicBezTo>
                <a:cubicBezTo>
                  <a:pt x="107747" y="14528"/>
                  <a:pt x="114859" y="9702"/>
                  <a:pt x="122847" y="6692"/>
                </a:cubicBezTo>
                <a:cubicBezTo>
                  <a:pt x="123876" y="6311"/>
                  <a:pt x="125718" y="5968"/>
                  <a:pt x="127089" y="5739"/>
                </a:cubicBezTo>
                <a:cubicBezTo>
                  <a:pt x="127699" y="5333"/>
                  <a:pt x="128346" y="4990"/>
                  <a:pt x="129019" y="472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4" name="Freeform 3854"/>
          <p:cNvSpPr/>
          <p:nvPr/>
        </p:nvSpPr>
        <p:spPr>
          <a:xfrm rot="0" flipH="0" flipV="0">
            <a:off x="2714895" y="11434482"/>
            <a:ext cx="488683" cy="103199"/>
          </a:xfrm>
          <a:custGeom>
            <a:pathLst>
              <a:path w="488683" h="103199">
                <a:moveTo>
                  <a:pt x="326720" y="75806"/>
                </a:moveTo>
                <a:cubicBezTo>
                  <a:pt x="318821" y="73520"/>
                  <a:pt x="310972" y="73635"/>
                  <a:pt x="303022" y="74562"/>
                </a:cubicBezTo>
                <a:cubicBezTo>
                  <a:pt x="301994" y="74676"/>
                  <a:pt x="300940" y="74816"/>
                  <a:pt x="299898" y="74968"/>
                </a:cubicBezTo>
                <a:lnTo>
                  <a:pt x="301562" y="75019"/>
                </a:lnTo>
                <a:cubicBezTo>
                  <a:pt x="305816" y="75159"/>
                  <a:pt x="310084" y="75311"/>
                  <a:pt x="314351" y="75451"/>
                </a:cubicBezTo>
                <a:close/>
                <a:moveTo>
                  <a:pt x="43879" y="62319"/>
                </a:moveTo>
                <a:cubicBezTo>
                  <a:pt x="25324" y="52273"/>
                  <a:pt x="9576" y="37706"/>
                  <a:pt x="2147" y="16929"/>
                </a:cubicBezTo>
                <a:cubicBezTo>
                  <a:pt x="0" y="10922"/>
                  <a:pt x="3137" y="4293"/>
                  <a:pt x="9144" y="2146"/>
                </a:cubicBezTo>
                <a:cubicBezTo>
                  <a:pt x="15151" y="0"/>
                  <a:pt x="21768" y="3124"/>
                  <a:pt x="23927" y="9144"/>
                </a:cubicBezTo>
                <a:cubicBezTo>
                  <a:pt x="32652" y="33516"/>
                  <a:pt x="57201" y="45517"/>
                  <a:pt x="80658" y="52299"/>
                </a:cubicBezTo>
                <a:cubicBezTo>
                  <a:pt x="97841" y="57277"/>
                  <a:pt x="115456" y="63945"/>
                  <a:pt x="133426" y="65735"/>
                </a:cubicBezTo>
                <a:cubicBezTo>
                  <a:pt x="176403" y="70041"/>
                  <a:pt x="219761" y="62967"/>
                  <a:pt x="262331" y="57861"/>
                </a:cubicBezTo>
                <a:cubicBezTo>
                  <a:pt x="275552" y="56274"/>
                  <a:pt x="288074" y="53010"/>
                  <a:pt x="300368" y="51588"/>
                </a:cubicBezTo>
                <a:cubicBezTo>
                  <a:pt x="314757" y="49924"/>
                  <a:pt x="328840" y="50635"/>
                  <a:pt x="343229" y="57404"/>
                </a:cubicBezTo>
                <a:cubicBezTo>
                  <a:pt x="370865" y="70396"/>
                  <a:pt x="403910" y="68974"/>
                  <a:pt x="433615" y="72695"/>
                </a:cubicBezTo>
                <a:cubicBezTo>
                  <a:pt x="442620" y="73813"/>
                  <a:pt x="451802" y="73952"/>
                  <a:pt x="460870" y="73597"/>
                </a:cubicBezTo>
                <a:cubicBezTo>
                  <a:pt x="466051" y="73394"/>
                  <a:pt x="465696" y="72974"/>
                  <a:pt x="470941" y="72631"/>
                </a:cubicBezTo>
                <a:cubicBezTo>
                  <a:pt x="472528" y="72517"/>
                  <a:pt x="476122" y="72619"/>
                  <a:pt x="477849" y="72847"/>
                </a:cubicBezTo>
                <a:cubicBezTo>
                  <a:pt x="480034" y="73140"/>
                  <a:pt x="481558" y="73825"/>
                  <a:pt x="482295" y="74206"/>
                </a:cubicBezTo>
                <a:cubicBezTo>
                  <a:pt x="487273" y="76809"/>
                  <a:pt x="488314" y="80873"/>
                  <a:pt x="488505" y="83718"/>
                </a:cubicBezTo>
                <a:cubicBezTo>
                  <a:pt x="488683" y="86232"/>
                  <a:pt x="488149" y="88925"/>
                  <a:pt x="486155" y="91554"/>
                </a:cubicBezTo>
                <a:cubicBezTo>
                  <a:pt x="485419" y="92493"/>
                  <a:pt x="483742" y="94805"/>
                  <a:pt x="479450" y="95872"/>
                </a:cubicBezTo>
                <a:cubicBezTo>
                  <a:pt x="450138" y="103199"/>
                  <a:pt x="408660" y="99681"/>
                  <a:pt x="378332" y="99681"/>
                </a:cubicBezTo>
                <a:cubicBezTo>
                  <a:pt x="309918" y="99681"/>
                  <a:pt x="241364" y="95148"/>
                  <a:pt x="172974" y="93255"/>
                </a:cubicBezTo>
                <a:cubicBezTo>
                  <a:pt x="134023" y="92163"/>
                  <a:pt x="62535" y="95198"/>
                  <a:pt x="27191" y="81063"/>
                </a:cubicBezTo>
                <a:cubicBezTo>
                  <a:pt x="21273" y="78701"/>
                  <a:pt x="18390" y="71958"/>
                  <a:pt x="20752" y="66028"/>
                </a:cubicBezTo>
                <a:cubicBezTo>
                  <a:pt x="23127" y="60122"/>
                  <a:pt x="29858" y="57226"/>
                  <a:pt x="35789" y="59601"/>
                </a:cubicBezTo>
                <a:cubicBezTo>
                  <a:pt x="38291" y="60605"/>
                  <a:pt x="40996" y="61506"/>
                  <a:pt x="43879" y="6231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5" name="Freeform 3855"/>
          <p:cNvSpPr/>
          <p:nvPr/>
        </p:nvSpPr>
        <p:spPr>
          <a:xfrm rot="0" flipH="0" flipV="0">
            <a:off x="2711358" y="11384880"/>
            <a:ext cx="547280" cy="143763"/>
          </a:xfrm>
          <a:custGeom>
            <a:pathLst>
              <a:path w="547280" h="143763">
                <a:moveTo>
                  <a:pt x="303504" y="133718"/>
                </a:moveTo>
                <a:cubicBezTo>
                  <a:pt x="286931" y="134822"/>
                  <a:pt x="270586" y="137566"/>
                  <a:pt x="253987" y="138391"/>
                </a:cubicBezTo>
                <a:cubicBezTo>
                  <a:pt x="199288" y="141134"/>
                  <a:pt x="139598" y="128994"/>
                  <a:pt x="87782" y="112154"/>
                </a:cubicBezTo>
                <a:cubicBezTo>
                  <a:pt x="49187" y="99606"/>
                  <a:pt x="19253" y="81826"/>
                  <a:pt x="6236" y="41466"/>
                </a:cubicBezTo>
                <a:cubicBezTo>
                  <a:pt x="3124" y="31814"/>
                  <a:pt x="0" y="21400"/>
                  <a:pt x="787" y="11138"/>
                </a:cubicBezTo>
                <a:cubicBezTo>
                  <a:pt x="1270" y="4775"/>
                  <a:pt x="6845" y="0"/>
                  <a:pt x="13208" y="496"/>
                </a:cubicBezTo>
                <a:cubicBezTo>
                  <a:pt x="19571" y="991"/>
                  <a:pt x="24333" y="6541"/>
                  <a:pt x="23838" y="12903"/>
                </a:cubicBezTo>
                <a:cubicBezTo>
                  <a:pt x="23279" y="20206"/>
                  <a:pt x="26022" y="27508"/>
                  <a:pt x="28245" y="34366"/>
                </a:cubicBezTo>
                <a:cubicBezTo>
                  <a:pt x="38722" y="66878"/>
                  <a:pt x="63830" y="80048"/>
                  <a:pt x="94920" y="90157"/>
                </a:cubicBezTo>
                <a:cubicBezTo>
                  <a:pt x="144170" y="106159"/>
                  <a:pt x="200863" y="117894"/>
                  <a:pt x="252831" y="115303"/>
                </a:cubicBezTo>
                <a:cubicBezTo>
                  <a:pt x="270878" y="114402"/>
                  <a:pt x="288633" y="111240"/>
                  <a:pt x="306691" y="110363"/>
                </a:cubicBezTo>
                <a:lnTo>
                  <a:pt x="308063" y="110274"/>
                </a:lnTo>
                <a:cubicBezTo>
                  <a:pt x="308926" y="108915"/>
                  <a:pt x="310489" y="107087"/>
                  <a:pt x="313130" y="105728"/>
                </a:cubicBezTo>
                <a:cubicBezTo>
                  <a:pt x="314743" y="104890"/>
                  <a:pt x="318070" y="103937"/>
                  <a:pt x="319671" y="103442"/>
                </a:cubicBezTo>
                <a:cubicBezTo>
                  <a:pt x="324611" y="101930"/>
                  <a:pt x="329818" y="101702"/>
                  <a:pt x="334898" y="101461"/>
                </a:cubicBezTo>
                <a:cubicBezTo>
                  <a:pt x="344791" y="101016"/>
                  <a:pt x="355180" y="100140"/>
                  <a:pt x="365086" y="101003"/>
                </a:cubicBezTo>
                <a:lnTo>
                  <a:pt x="369061" y="101321"/>
                </a:lnTo>
                <a:cubicBezTo>
                  <a:pt x="405624" y="96711"/>
                  <a:pt x="442619" y="101270"/>
                  <a:pt x="481532" y="102438"/>
                </a:cubicBezTo>
                <a:cubicBezTo>
                  <a:pt x="486371" y="102591"/>
                  <a:pt x="518718" y="105093"/>
                  <a:pt x="532167" y="108865"/>
                </a:cubicBezTo>
                <a:cubicBezTo>
                  <a:pt x="536294" y="110020"/>
                  <a:pt x="539279" y="111570"/>
                  <a:pt x="540943" y="112852"/>
                </a:cubicBezTo>
                <a:cubicBezTo>
                  <a:pt x="543838" y="115113"/>
                  <a:pt x="545172" y="117742"/>
                  <a:pt x="545756" y="120091"/>
                </a:cubicBezTo>
                <a:cubicBezTo>
                  <a:pt x="547280" y="126187"/>
                  <a:pt x="545312" y="132855"/>
                  <a:pt x="536574" y="136511"/>
                </a:cubicBezTo>
                <a:cubicBezTo>
                  <a:pt x="528370" y="139928"/>
                  <a:pt x="505345" y="139890"/>
                  <a:pt x="501928" y="139890"/>
                </a:cubicBezTo>
                <a:lnTo>
                  <a:pt x="501484" y="139890"/>
                </a:lnTo>
                <a:cubicBezTo>
                  <a:pt x="499871" y="141045"/>
                  <a:pt x="497750" y="142023"/>
                  <a:pt x="495007" y="142442"/>
                </a:cubicBezTo>
                <a:cubicBezTo>
                  <a:pt x="491413" y="143001"/>
                  <a:pt x="482878" y="142493"/>
                  <a:pt x="481049" y="142379"/>
                </a:cubicBezTo>
                <a:cubicBezTo>
                  <a:pt x="464184" y="142925"/>
                  <a:pt x="447394" y="143763"/>
                  <a:pt x="430504" y="143344"/>
                </a:cubicBezTo>
                <a:cubicBezTo>
                  <a:pt x="422464" y="143154"/>
                  <a:pt x="414400" y="142506"/>
                  <a:pt x="406399" y="141858"/>
                </a:cubicBezTo>
                <a:cubicBezTo>
                  <a:pt x="405764" y="141922"/>
                  <a:pt x="400544" y="142404"/>
                  <a:pt x="398614" y="142265"/>
                </a:cubicBezTo>
                <a:cubicBezTo>
                  <a:pt x="395553" y="142023"/>
                  <a:pt x="393229" y="140982"/>
                  <a:pt x="391705" y="139915"/>
                </a:cubicBezTo>
                <a:cubicBezTo>
                  <a:pt x="389356" y="138277"/>
                  <a:pt x="387857" y="136143"/>
                  <a:pt x="387044" y="133680"/>
                </a:cubicBezTo>
                <a:cubicBezTo>
                  <a:pt x="386815" y="132944"/>
                  <a:pt x="386612" y="132156"/>
                  <a:pt x="386498" y="131293"/>
                </a:cubicBezTo>
                <a:cubicBezTo>
                  <a:pt x="382167" y="132258"/>
                  <a:pt x="377595" y="132677"/>
                  <a:pt x="373201" y="133350"/>
                </a:cubicBezTo>
                <a:cubicBezTo>
                  <a:pt x="360895" y="135191"/>
                  <a:pt x="348576" y="137274"/>
                  <a:pt x="336257" y="139255"/>
                </a:cubicBezTo>
                <a:cubicBezTo>
                  <a:pt x="333590" y="139686"/>
                  <a:pt x="322363" y="140995"/>
                  <a:pt x="317283" y="141223"/>
                </a:cubicBezTo>
                <a:cubicBezTo>
                  <a:pt x="313435" y="141388"/>
                  <a:pt x="310819" y="140576"/>
                  <a:pt x="309993" y="140233"/>
                </a:cubicBezTo>
                <a:cubicBezTo>
                  <a:pt x="306209" y="138607"/>
                  <a:pt x="304329" y="136194"/>
                  <a:pt x="303504" y="133718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6" name="Freeform 3856"/>
          <p:cNvSpPr/>
          <p:nvPr/>
        </p:nvSpPr>
        <p:spPr>
          <a:xfrm rot="0" flipH="0" flipV="0">
            <a:off x="2707441" y="11301936"/>
            <a:ext cx="52615" cy="177507"/>
          </a:xfrm>
          <a:custGeom>
            <a:pathLst>
              <a:path w="52615" h="177507">
                <a:moveTo>
                  <a:pt x="4978" y="8674"/>
                </a:moveTo>
                <a:cubicBezTo>
                  <a:pt x="267" y="19938"/>
                  <a:pt x="0" y="33591"/>
                  <a:pt x="203" y="45453"/>
                </a:cubicBezTo>
                <a:cubicBezTo>
                  <a:pt x="1003" y="90360"/>
                  <a:pt x="4990" y="132143"/>
                  <a:pt x="29704" y="170586"/>
                </a:cubicBezTo>
                <a:cubicBezTo>
                  <a:pt x="33159" y="175958"/>
                  <a:pt x="40322" y="177507"/>
                  <a:pt x="45681" y="174053"/>
                </a:cubicBezTo>
                <a:cubicBezTo>
                  <a:pt x="51053" y="170611"/>
                  <a:pt x="52615" y="163461"/>
                  <a:pt x="49161" y="158089"/>
                </a:cubicBezTo>
                <a:cubicBezTo>
                  <a:pt x="26872" y="123405"/>
                  <a:pt x="24040" y="85547"/>
                  <a:pt x="23316" y="45059"/>
                </a:cubicBezTo>
                <a:cubicBezTo>
                  <a:pt x="23177" y="36220"/>
                  <a:pt x="22796" y="25984"/>
                  <a:pt x="26313" y="17602"/>
                </a:cubicBezTo>
                <a:cubicBezTo>
                  <a:pt x="28777" y="11709"/>
                  <a:pt x="25983" y="4941"/>
                  <a:pt x="20103" y="2477"/>
                </a:cubicBezTo>
                <a:cubicBezTo>
                  <a:pt x="14223" y="0"/>
                  <a:pt x="7441" y="2794"/>
                  <a:pt x="4978" y="867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7" name="Freeform 3857"/>
          <p:cNvSpPr/>
          <p:nvPr/>
        </p:nvSpPr>
        <p:spPr>
          <a:xfrm rot="0" flipH="0" flipV="0">
            <a:off x="3030369" y="11254713"/>
            <a:ext cx="98589" cy="208457"/>
          </a:xfrm>
          <a:custGeom>
            <a:pathLst>
              <a:path w="98589" h="208457">
                <a:moveTo>
                  <a:pt x="25234" y="184632"/>
                </a:moveTo>
                <a:cubicBezTo>
                  <a:pt x="31406" y="185800"/>
                  <a:pt x="35546" y="191718"/>
                  <a:pt x="34492" y="197928"/>
                </a:cubicBezTo>
                <a:cubicBezTo>
                  <a:pt x="33425" y="204215"/>
                  <a:pt x="27443" y="208457"/>
                  <a:pt x="21158" y="207390"/>
                </a:cubicBezTo>
                <a:cubicBezTo>
                  <a:pt x="9715" y="205459"/>
                  <a:pt x="4127" y="198309"/>
                  <a:pt x="2362" y="188416"/>
                </a:cubicBezTo>
                <a:cubicBezTo>
                  <a:pt x="0" y="175158"/>
                  <a:pt x="8204" y="153670"/>
                  <a:pt x="11137" y="144907"/>
                </a:cubicBezTo>
                <a:cubicBezTo>
                  <a:pt x="18376" y="123139"/>
                  <a:pt x="25044" y="101282"/>
                  <a:pt x="32993" y="79819"/>
                </a:cubicBezTo>
                <a:cubicBezTo>
                  <a:pt x="36778" y="69583"/>
                  <a:pt x="37083" y="58903"/>
                  <a:pt x="41743" y="48831"/>
                </a:cubicBezTo>
                <a:cubicBezTo>
                  <a:pt x="47433" y="36576"/>
                  <a:pt x="53593" y="22784"/>
                  <a:pt x="61848" y="12065"/>
                </a:cubicBezTo>
                <a:cubicBezTo>
                  <a:pt x="65404" y="7442"/>
                  <a:pt x="73989" y="1879"/>
                  <a:pt x="78878" y="914"/>
                </a:cubicBezTo>
                <a:cubicBezTo>
                  <a:pt x="83463" y="0"/>
                  <a:pt x="87082" y="1245"/>
                  <a:pt x="89521" y="2959"/>
                </a:cubicBezTo>
                <a:cubicBezTo>
                  <a:pt x="92556" y="5093"/>
                  <a:pt x="98589" y="11570"/>
                  <a:pt x="91718" y="23698"/>
                </a:cubicBezTo>
                <a:cubicBezTo>
                  <a:pt x="88975" y="28575"/>
                  <a:pt x="83222" y="30683"/>
                  <a:pt x="78104" y="29019"/>
                </a:cubicBezTo>
                <a:cubicBezTo>
                  <a:pt x="71919" y="37960"/>
                  <a:pt x="67232" y="48870"/>
                  <a:pt x="62724" y="58572"/>
                </a:cubicBezTo>
                <a:cubicBezTo>
                  <a:pt x="58304" y="68059"/>
                  <a:pt x="58253" y="78194"/>
                  <a:pt x="54672" y="87859"/>
                </a:cubicBezTo>
                <a:cubicBezTo>
                  <a:pt x="46811" y="109068"/>
                  <a:pt x="40245" y="130696"/>
                  <a:pt x="33057" y="152222"/>
                </a:cubicBezTo>
                <a:cubicBezTo>
                  <a:pt x="31355" y="157340"/>
                  <a:pt x="27037" y="167640"/>
                  <a:pt x="25462" y="177063"/>
                </a:cubicBezTo>
                <a:cubicBezTo>
                  <a:pt x="25095" y="179197"/>
                  <a:pt x="24892" y="181242"/>
                  <a:pt x="24981" y="183134"/>
                </a:cubicBezTo>
                <a:cubicBezTo>
                  <a:pt x="25006" y="183578"/>
                  <a:pt x="25133" y="184201"/>
                  <a:pt x="25234" y="18463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8" name="Freeform 3858"/>
          <p:cNvSpPr/>
          <p:nvPr/>
        </p:nvSpPr>
        <p:spPr>
          <a:xfrm rot="0" flipH="0" flipV="0">
            <a:off x="3125549" y="11299406"/>
            <a:ext cx="79704" cy="194652"/>
          </a:xfrm>
          <a:custGeom>
            <a:pathLst>
              <a:path w="79704" h="194652">
                <a:moveTo>
                  <a:pt x="24015" y="175895"/>
                </a:moveTo>
                <a:cubicBezTo>
                  <a:pt x="26999" y="181343"/>
                  <a:pt x="25132" y="188239"/>
                  <a:pt x="19736" y="191414"/>
                </a:cubicBezTo>
                <a:cubicBezTo>
                  <a:pt x="14224" y="194652"/>
                  <a:pt x="7150" y="192798"/>
                  <a:pt x="3911" y="187299"/>
                </a:cubicBezTo>
                <a:cubicBezTo>
                  <a:pt x="1041" y="182435"/>
                  <a:pt x="0" y="174676"/>
                  <a:pt x="1333" y="165647"/>
                </a:cubicBezTo>
                <a:cubicBezTo>
                  <a:pt x="3454" y="151181"/>
                  <a:pt x="11062" y="132246"/>
                  <a:pt x="13894" y="124575"/>
                </a:cubicBezTo>
                <a:cubicBezTo>
                  <a:pt x="20104" y="107709"/>
                  <a:pt x="21831" y="84875"/>
                  <a:pt x="25526" y="64174"/>
                </a:cubicBezTo>
                <a:cubicBezTo>
                  <a:pt x="28358" y="48349"/>
                  <a:pt x="32320" y="33656"/>
                  <a:pt x="39115" y="22695"/>
                </a:cubicBezTo>
                <a:cubicBezTo>
                  <a:pt x="43280" y="15964"/>
                  <a:pt x="47357" y="12561"/>
                  <a:pt x="51434" y="9767"/>
                </a:cubicBezTo>
                <a:cubicBezTo>
                  <a:pt x="53872" y="8116"/>
                  <a:pt x="56374" y="6935"/>
                  <a:pt x="58876" y="4484"/>
                </a:cubicBezTo>
                <a:cubicBezTo>
                  <a:pt x="63435" y="0"/>
                  <a:pt x="70751" y="51"/>
                  <a:pt x="75221" y="4611"/>
                </a:cubicBezTo>
                <a:cubicBezTo>
                  <a:pt x="79704" y="9157"/>
                  <a:pt x="79641" y="16472"/>
                  <a:pt x="75094" y="20956"/>
                </a:cubicBezTo>
                <a:cubicBezTo>
                  <a:pt x="71995" y="24003"/>
                  <a:pt x="69011" y="25934"/>
                  <a:pt x="66001" y="27877"/>
                </a:cubicBezTo>
                <a:cubicBezTo>
                  <a:pt x="63613" y="29401"/>
                  <a:pt x="61200" y="30950"/>
                  <a:pt x="58774" y="34862"/>
                </a:cubicBezTo>
                <a:cubicBezTo>
                  <a:pt x="51840" y="46076"/>
                  <a:pt x="49110" y="62243"/>
                  <a:pt x="46544" y="78791"/>
                </a:cubicBezTo>
                <a:cubicBezTo>
                  <a:pt x="43636" y="97841"/>
                  <a:pt x="41185" y="117412"/>
                  <a:pt x="35597" y="132576"/>
                </a:cubicBezTo>
                <a:cubicBezTo>
                  <a:pt x="33400" y="138532"/>
                  <a:pt x="27913" y="151893"/>
                  <a:pt x="25196" y="163831"/>
                </a:cubicBezTo>
                <a:cubicBezTo>
                  <a:pt x="24434" y="167171"/>
                  <a:pt x="23889" y="170371"/>
                  <a:pt x="23812" y="173178"/>
                </a:cubicBezTo>
                <a:cubicBezTo>
                  <a:pt x="23787" y="174117"/>
                  <a:pt x="23977" y="175616"/>
                  <a:pt x="24015" y="17589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9" name="Freeform 3859"/>
          <p:cNvSpPr/>
          <p:nvPr/>
        </p:nvSpPr>
        <p:spPr>
          <a:xfrm rot="0" flipH="0" flipV="0">
            <a:off x="3222143" y="11357137"/>
            <a:ext cx="164006" cy="192290"/>
          </a:xfrm>
          <a:custGeom>
            <a:pathLst>
              <a:path w="164006" h="192290">
                <a:moveTo>
                  <a:pt x="7962" y="155333"/>
                </a:moveTo>
                <a:cubicBezTo>
                  <a:pt x="6248" y="152336"/>
                  <a:pt x="5892" y="148590"/>
                  <a:pt x="7315" y="145135"/>
                </a:cubicBezTo>
                <a:cubicBezTo>
                  <a:pt x="9435" y="140081"/>
                  <a:pt x="12724" y="138925"/>
                  <a:pt x="14578" y="138303"/>
                </a:cubicBezTo>
                <a:cubicBezTo>
                  <a:pt x="17487" y="137350"/>
                  <a:pt x="26961" y="141592"/>
                  <a:pt x="26961" y="141592"/>
                </a:cubicBezTo>
                <a:cubicBezTo>
                  <a:pt x="26961" y="141592"/>
                  <a:pt x="24573" y="139420"/>
                  <a:pt x="21957" y="138989"/>
                </a:cubicBezTo>
                <a:cubicBezTo>
                  <a:pt x="29793" y="140284"/>
                  <a:pt x="38594" y="141173"/>
                  <a:pt x="46569" y="140360"/>
                </a:cubicBezTo>
                <a:cubicBezTo>
                  <a:pt x="65835" y="138442"/>
                  <a:pt x="86600" y="132410"/>
                  <a:pt x="97077" y="114833"/>
                </a:cubicBezTo>
                <a:cubicBezTo>
                  <a:pt x="110362" y="92532"/>
                  <a:pt x="117524" y="71006"/>
                  <a:pt x="123417" y="45961"/>
                </a:cubicBezTo>
                <a:cubicBezTo>
                  <a:pt x="125716" y="36169"/>
                  <a:pt x="130682" y="28410"/>
                  <a:pt x="133488" y="19101"/>
                </a:cubicBezTo>
                <a:cubicBezTo>
                  <a:pt x="133577" y="18808"/>
                  <a:pt x="135381" y="13360"/>
                  <a:pt x="137641" y="9322"/>
                </a:cubicBezTo>
                <a:cubicBezTo>
                  <a:pt x="139407" y="6159"/>
                  <a:pt x="141629" y="3721"/>
                  <a:pt x="143521" y="2426"/>
                </a:cubicBezTo>
                <a:cubicBezTo>
                  <a:pt x="146099" y="647"/>
                  <a:pt x="148779" y="0"/>
                  <a:pt x="151281" y="38"/>
                </a:cubicBezTo>
                <a:cubicBezTo>
                  <a:pt x="154278" y="101"/>
                  <a:pt x="157352" y="1079"/>
                  <a:pt x="160133" y="3873"/>
                </a:cubicBezTo>
                <a:cubicBezTo>
                  <a:pt x="161797" y="5524"/>
                  <a:pt x="164006" y="9004"/>
                  <a:pt x="163994" y="14262"/>
                </a:cubicBezTo>
                <a:cubicBezTo>
                  <a:pt x="163981" y="19177"/>
                  <a:pt x="161619" y="29172"/>
                  <a:pt x="161327" y="30620"/>
                </a:cubicBezTo>
                <a:cubicBezTo>
                  <a:pt x="157872" y="47955"/>
                  <a:pt x="153389" y="65138"/>
                  <a:pt x="149401" y="82359"/>
                </a:cubicBezTo>
                <a:cubicBezTo>
                  <a:pt x="146696" y="93993"/>
                  <a:pt x="146849" y="111391"/>
                  <a:pt x="145122" y="126733"/>
                </a:cubicBezTo>
                <a:cubicBezTo>
                  <a:pt x="143712" y="139357"/>
                  <a:pt x="140918" y="150761"/>
                  <a:pt x="135889" y="158279"/>
                </a:cubicBezTo>
                <a:cubicBezTo>
                  <a:pt x="117385" y="186054"/>
                  <a:pt x="82091" y="192290"/>
                  <a:pt x="51916" y="189064"/>
                </a:cubicBezTo>
                <a:cubicBezTo>
                  <a:pt x="47166" y="188543"/>
                  <a:pt x="39915" y="188810"/>
                  <a:pt x="33450" y="188035"/>
                </a:cubicBezTo>
                <a:cubicBezTo>
                  <a:pt x="26910" y="187260"/>
                  <a:pt x="21055" y="185355"/>
                  <a:pt x="17067" y="182371"/>
                </a:cubicBezTo>
                <a:cubicBezTo>
                  <a:pt x="15493" y="181190"/>
                  <a:pt x="14324" y="179971"/>
                  <a:pt x="13448" y="178789"/>
                </a:cubicBezTo>
                <a:cubicBezTo>
                  <a:pt x="8863" y="177888"/>
                  <a:pt x="5651" y="176072"/>
                  <a:pt x="3975" y="174383"/>
                </a:cubicBezTo>
                <a:cubicBezTo>
                  <a:pt x="177" y="170585"/>
                  <a:pt x="0" y="166559"/>
                  <a:pt x="1003" y="163003"/>
                </a:cubicBezTo>
                <a:cubicBezTo>
                  <a:pt x="1612" y="160832"/>
                  <a:pt x="3060" y="157377"/>
                  <a:pt x="7747" y="155421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0" name="Freeform 3860"/>
          <p:cNvSpPr/>
          <p:nvPr/>
        </p:nvSpPr>
        <p:spPr>
          <a:xfrm rot="0" flipH="0" flipV="0">
            <a:off x="2820556" y="11115515"/>
            <a:ext cx="566394" cy="262457"/>
          </a:xfrm>
          <a:custGeom>
            <a:pathLst>
              <a:path w="566394" h="262457">
                <a:moveTo>
                  <a:pt x="26962" y="10845"/>
                </a:moveTo>
                <a:cubicBezTo>
                  <a:pt x="27228" y="13766"/>
                  <a:pt x="26378" y="16801"/>
                  <a:pt x="24359" y="19239"/>
                </a:cubicBezTo>
                <a:cubicBezTo>
                  <a:pt x="27139" y="15874"/>
                  <a:pt x="27266" y="12876"/>
                  <a:pt x="26962" y="10845"/>
                </a:cubicBezTo>
                <a:moveTo>
                  <a:pt x="16383" y="355"/>
                </a:moveTo>
                <a:cubicBezTo>
                  <a:pt x="18161" y="114"/>
                  <a:pt x="19965" y="0"/>
                  <a:pt x="20867" y="241"/>
                </a:cubicBezTo>
                <a:cubicBezTo>
                  <a:pt x="27279" y="1994"/>
                  <a:pt x="34124" y="4318"/>
                  <a:pt x="40182" y="7150"/>
                </a:cubicBezTo>
                <a:cubicBezTo>
                  <a:pt x="53695" y="13461"/>
                  <a:pt x="67500" y="19747"/>
                  <a:pt x="80657" y="26758"/>
                </a:cubicBezTo>
                <a:cubicBezTo>
                  <a:pt x="95770" y="34835"/>
                  <a:pt x="112699" y="40054"/>
                  <a:pt x="128485" y="46951"/>
                </a:cubicBezTo>
                <a:cubicBezTo>
                  <a:pt x="156400" y="59168"/>
                  <a:pt x="184734" y="74116"/>
                  <a:pt x="211975" y="87743"/>
                </a:cubicBezTo>
                <a:cubicBezTo>
                  <a:pt x="289509" y="126503"/>
                  <a:pt x="372122" y="155650"/>
                  <a:pt x="449605" y="194398"/>
                </a:cubicBezTo>
                <a:cubicBezTo>
                  <a:pt x="457771" y="198474"/>
                  <a:pt x="500710" y="219226"/>
                  <a:pt x="530859" y="231304"/>
                </a:cubicBezTo>
                <a:cubicBezTo>
                  <a:pt x="542010" y="235761"/>
                  <a:pt x="550976" y="239330"/>
                  <a:pt x="554824" y="239330"/>
                </a:cubicBezTo>
                <a:cubicBezTo>
                  <a:pt x="561212" y="239330"/>
                  <a:pt x="566394" y="244499"/>
                  <a:pt x="566394" y="250887"/>
                </a:cubicBezTo>
                <a:cubicBezTo>
                  <a:pt x="566394" y="257275"/>
                  <a:pt x="561212" y="262457"/>
                  <a:pt x="554824" y="262457"/>
                </a:cubicBezTo>
                <a:cubicBezTo>
                  <a:pt x="549643" y="262457"/>
                  <a:pt x="537248" y="258761"/>
                  <a:pt x="522262" y="252767"/>
                </a:cubicBezTo>
                <a:cubicBezTo>
                  <a:pt x="491464" y="240422"/>
                  <a:pt x="447598" y="219239"/>
                  <a:pt x="439267" y="215086"/>
                </a:cubicBezTo>
                <a:cubicBezTo>
                  <a:pt x="361772" y="176325"/>
                  <a:pt x="279158" y="147179"/>
                  <a:pt x="201637" y="108431"/>
                </a:cubicBezTo>
                <a:cubicBezTo>
                  <a:pt x="174739" y="94982"/>
                  <a:pt x="146786" y="80199"/>
                  <a:pt x="119227" y="68147"/>
                </a:cubicBezTo>
                <a:cubicBezTo>
                  <a:pt x="102895" y="60984"/>
                  <a:pt x="85407" y="55510"/>
                  <a:pt x="69760" y="47154"/>
                </a:cubicBezTo>
                <a:cubicBezTo>
                  <a:pt x="56984" y="40347"/>
                  <a:pt x="43560" y="34251"/>
                  <a:pt x="30403" y="28104"/>
                </a:cubicBezTo>
                <a:cubicBezTo>
                  <a:pt x="25515" y="25830"/>
                  <a:pt x="19977" y="23951"/>
                  <a:pt x="14783" y="22541"/>
                </a:cubicBezTo>
                <a:cubicBezTo>
                  <a:pt x="16117" y="22909"/>
                  <a:pt x="20574" y="22465"/>
                  <a:pt x="20574" y="22465"/>
                </a:cubicBezTo>
                <a:cubicBezTo>
                  <a:pt x="20574" y="22465"/>
                  <a:pt x="0" y="12407"/>
                  <a:pt x="6541" y="4495"/>
                </a:cubicBezTo>
                <a:cubicBezTo>
                  <a:pt x="9043" y="1486"/>
                  <a:pt x="12751" y="50"/>
                  <a:pt x="16383" y="35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1" name="Freeform 3861"/>
          <p:cNvSpPr/>
          <p:nvPr/>
        </p:nvSpPr>
        <p:spPr>
          <a:xfrm rot="0" flipH="0" flipV="0">
            <a:off x="4291838" y="8108618"/>
            <a:ext cx="415175" cy="325893"/>
          </a:xfrm>
          <a:custGeom>
            <a:pathLst>
              <a:path w="415175" h="325893">
                <a:moveTo>
                  <a:pt x="16764" y="59486"/>
                </a:moveTo>
                <a:cubicBezTo>
                  <a:pt x="16827" y="59612"/>
                  <a:pt x="16903" y="59727"/>
                  <a:pt x="16979" y="59841"/>
                </a:cubicBezTo>
                <a:lnTo>
                  <a:pt x="17144" y="60171"/>
                </a:lnTo>
                <a:cubicBezTo>
                  <a:pt x="16992" y="59828"/>
                  <a:pt x="16789" y="59511"/>
                  <a:pt x="16561" y="59207"/>
                </a:cubicBezTo>
                <a:close/>
                <a:moveTo>
                  <a:pt x="18046" y="63372"/>
                </a:moveTo>
                <a:cubicBezTo>
                  <a:pt x="18224" y="65975"/>
                  <a:pt x="17170" y="68630"/>
                  <a:pt x="14974" y="70382"/>
                </a:cubicBezTo>
                <a:cubicBezTo>
                  <a:pt x="11431" y="73227"/>
                  <a:pt x="6236" y="72643"/>
                  <a:pt x="3391" y="69099"/>
                </a:cubicBezTo>
                <a:cubicBezTo>
                  <a:pt x="1131" y="66255"/>
                  <a:pt x="0" y="60984"/>
                  <a:pt x="3899" y="54724"/>
                </a:cubicBezTo>
                <a:cubicBezTo>
                  <a:pt x="9678" y="45529"/>
                  <a:pt x="29997" y="28537"/>
                  <a:pt x="36753" y="23342"/>
                </a:cubicBezTo>
                <a:cubicBezTo>
                  <a:pt x="52628" y="11163"/>
                  <a:pt x="78955" y="889"/>
                  <a:pt x="103479" y="368"/>
                </a:cubicBezTo>
                <a:cubicBezTo>
                  <a:pt x="120903" y="0"/>
                  <a:pt x="137375" y="4534"/>
                  <a:pt x="149199" y="15824"/>
                </a:cubicBezTo>
                <a:cubicBezTo>
                  <a:pt x="160070" y="26200"/>
                  <a:pt x="166255" y="39471"/>
                  <a:pt x="170535" y="53632"/>
                </a:cubicBezTo>
                <a:cubicBezTo>
                  <a:pt x="174421" y="66458"/>
                  <a:pt x="176758" y="80009"/>
                  <a:pt x="180327" y="92328"/>
                </a:cubicBezTo>
                <a:cubicBezTo>
                  <a:pt x="188493" y="120484"/>
                  <a:pt x="199364" y="147408"/>
                  <a:pt x="204800" y="176351"/>
                </a:cubicBezTo>
                <a:cubicBezTo>
                  <a:pt x="214769" y="229589"/>
                  <a:pt x="216865" y="266470"/>
                  <a:pt x="267322" y="290689"/>
                </a:cubicBezTo>
                <a:cubicBezTo>
                  <a:pt x="281470" y="297471"/>
                  <a:pt x="302475" y="305891"/>
                  <a:pt x="322414" y="307897"/>
                </a:cubicBezTo>
                <a:cubicBezTo>
                  <a:pt x="334378" y="309091"/>
                  <a:pt x="345948" y="308075"/>
                  <a:pt x="354914" y="302094"/>
                </a:cubicBezTo>
                <a:cubicBezTo>
                  <a:pt x="371817" y="290829"/>
                  <a:pt x="386537" y="271106"/>
                  <a:pt x="399694" y="255751"/>
                </a:cubicBezTo>
                <a:cubicBezTo>
                  <a:pt x="402666" y="252297"/>
                  <a:pt x="407873" y="251890"/>
                  <a:pt x="411314" y="254850"/>
                </a:cubicBezTo>
                <a:cubicBezTo>
                  <a:pt x="414769" y="257821"/>
                  <a:pt x="415175" y="263016"/>
                  <a:pt x="412216" y="266470"/>
                </a:cubicBezTo>
                <a:cubicBezTo>
                  <a:pt x="398132" y="282904"/>
                  <a:pt x="382130" y="303745"/>
                  <a:pt x="364058" y="315810"/>
                </a:cubicBezTo>
                <a:cubicBezTo>
                  <a:pt x="352069" y="323785"/>
                  <a:pt x="336740" y="325893"/>
                  <a:pt x="320776" y="324293"/>
                </a:cubicBezTo>
                <a:cubicBezTo>
                  <a:pt x="298869" y="322096"/>
                  <a:pt x="275742" y="312990"/>
                  <a:pt x="260184" y="305535"/>
                </a:cubicBezTo>
                <a:cubicBezTo>
                  <a:pt x="204025" y="278573"/>
                  <a:pt x="199707" y="238632"/>
                  <a:pt x="188594" y="179386"/>
                </a:cubicBezTo>
                <a:cubicBezTo>
                  <a:pt x="183260" y="150964"/>
                  <a:pt x="172529" y="124560"/>
                  <a:pt x="164503" y="96925"/>
                </a:cubicBezTo>
                <a:cubicBezTo>
                  <a:pt x="160947" y="84657"/>
                  <a:pt x="158635" y="71170"/>
                  <a:pt x="154762" y="58420"/>
                </a:cubicBezTo>
                <a:cubicBezTo>
                  <a:pt x="151307" y="46977"/>
                  <a:pt x="146596" y="36118"/>
                  <a:pt x="137820" y="27749"/>
                </a:cubicBezTo>
                <a:cubicBezTo>
                  <a:pt x="129082" y="19393"/>
                  <a:pt x="116725" y="16573"/>
                  <a:pt x="103822" y="16853"/>
                </a:cubicBezTo>
                <a:cubicBezTo>
                  <a:pt x="82880" y="17284"/>
                  <a:pt x="60363" y="25997"/>
                  <a:pt x="46786" y="36423"/>
                </a:cubicBezTo>
                <a:cubicBezTo>
                  <a:pt x="41998" y="40094"/>
                  <a:pt x="29578" y="50228"/>
                  <a:pt x="21983" y="58420"/>
                </a:cubicBezTo>
                <a:cubicBezTo>
                  <a:pt x="20485" y="60032"/>
                  <a:pt x="18872" y="62216"/>
                  <a:pt x="18046" y="6337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2" name="Freeform 3862"/>
          <p:cNvSpPr/>
          <p:nvPr/>
        </p:nvSpPr>
        <p:spPr>
          <a:xfrm rot="0" flipH="0" flipV="0">
            <a:off x="4655838" y="8407219"/>
            <a:ext cx="117143" cy="123138"/>
          </a:xfrm>
          <a:custGeom>
            <a:pathLst>
              <a:path w="117143" h="123138">
                <a:moveTo>
                  <a:pt x="18160" y="18122"/>
                </a:moveTo>
                <a:lnTo>
                  <a:pt x="18135" y="18122"/>
                </a:lnTo>
                <a:close/>
                <a:moveTo>
                  <a:pt x="17868" y="18198"/>
                </a:moveTo>
                <a:cubicBezTo>
                  <a:pt x="15963" y="18668"/>
                  <a:pt x="13893" y="18464"/>
                  <a:pt x="12039" y="17475"/>
                </a:cubicBezTo>
                <a:cubicBezTo>
                  <a:pt x="13779" y="18401"/>
                  <a:pt x="15722" y="18757"/>
                  <a:pt x="17868" y="18198"/>
                </a:cubicBezTo>
                <a:moveTo>
                  <a:pt x="23227" y="13970"/>
                </a:moveTo>
                <a:cubicBezTo>
                  <a:pt x="22592" y="16611"/>
                  <a:pt x="17221" y="39635"/>
                  <a:pt x="21119" y="59168"/>
                </a:cubicBezTo>
                <a:cubicBezTo>
                  <a:pt x="24662" y="76783"/>
                  <a:pt x="41807" y="93928"/>
                  <a:pt x="59790" y="101256"/>
                </a:cubicBezTo>
                <a:cubicBezTo>
                  <a:pt x="69595" y="105256"/>
                  <a:pt x="79742" y="106450"/>
                  <a:pt x="87844" y="101967"/>
                </a:cubicBezTo>
                <a:cubicBezTo>
                  <a:pt x="93102" y="99059"/>
                  <a:pt x="97281" y="93750"/>
                  <a:pt x="100087" y="85800"/>
                </a:cubicBezTo>
                <a:cubicBezTo>
                  <a:pt x="101599" y="81507"/>
                  <a:pt x="106298" y="79247"/>
                  <a:pt x="110590" y="80758"/>
                </a:cubicBezTo>
                <a:cubicBezTo>
                  <a:pt x="114883" y="82269"/>
                  <a:pt x="117143" y="86981"/>
                  <a:pt x="115632" y="91274"/>
                </a:cubicBezTo>
                <a:cubicBezTo>
                  <a:pt x="111200" y="103821"/>
                  <a:pt x="104113" y="111784"/>
                  <a:pt x="95820" y="116381"/>
                </a:cubicBezTo>
                <a:cubicBezTo>
                  <a:pt x="83603" y="123138"/>
                  <a:pt x="68312" y="122528"/>
                  <a:pt x="53580" y="116521"/>
                </a:cubicBezTo>
                <a:cubicBezTo>
                  <a:pt x="30669" y="107187"/>
                  <a:pt x="9461" y="84822"/>
                  <a:pt x="4978" y="62394"/>
                </a:cubicBezTo>
                <a:cubicBezTo>
                  <a:pt x="0" y="37565"/>
                  <a:pt x="6159" y="12547"/>
                  <a:pt x="7848" y="8013"/>
                </a:cubicBezTo>
                <a:cubicBezTo>
                  <a:pt x="10795" y="0"/>
                  <a:pt x="18871" y="2451"/>
                  <a:pt x="19785" y="2933"/>
                </a:cubicBezTo>
                <a:cubicBezTo>
                  <a:pt x="23747" y="5054"/>
                  <a:pt x="25297" y="9982"/>
                  <a:pt x="23227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3" name="Freeform 3863"/>
          <p:cNvSpPr/>
          <p:nvPr/>
        </p:nvSpPr>
        <p:spPr>
          <a:xfrm rot="0" flipH="0" flipV="0">
            <a:off x="4160221" y="8183831"/>
            <a:ext cx="127787" cy="140194"/>
          </a:xfrm>
          <a:custGeom>
            <a:pathLst>
              <a:path w="127787" h="140194">
                <a:moveTo>
                  <a:pt x="116865" y="17995"/>
                </a:moveTo>
                <a:cubicBezTo>
                  <a:pt x="116700" y="18502"/>
                  <a:pt x="116573" y="19036"/>
                  <a:pt x="116472" y="19531"/>
                </a:cubicBezTo>
                <a:cubicBezTo>
                  <a:pt x="115888" y="22516"/>
                  <a:pt x="115545" y="26148"/>
                  <a:pt x="115303" y="30161"/>
                </a:cubicBezTo>
                <a:cubicBezTo>
                  <a:pt x="114389" y="45935"/>
                  <a:pt x="115215" y="67118"/>
                  <a:pt x="113195" y="81901"/>
                </a:cubicBezTo>
                <a:cubicBezTo>
                  <a:pt x="112103" y="89864"/>
                  <a:pt x="110020" y="96252"/>
                  <a:pt x="107137" y="100075"/>
                </a:cubicBezTo>
                <a:cubicBezTo>
                  <a:pt x="102781" y="105891"/>
                  <a:pt x="96101" y="110222"/>
                  <a:pt x="87935" y="113321"/>
                </a:cubicBezTo>
                <a:cubicBezTo>
                  <a:pt x="77597" y="117232"/>
                  <a:pt x="64694" y="119302"/>
                  <a:pt x="52273" y="121284"/>
                </a:cubicBezTo>
                <a:cubicBezTo>
                  <a:pt x="42913" y="122770"/>
                  <a:pt x="33858" y="124205"/>
                  <a:pt x="26721" y="126681"/>
                </a:cubicBezTo>
                <a:cubicBezTo>
                  <a:pt x="22098" y="128307"/>
                  <a:pt x="18174" y="129843"/>
                  <a:pt x="17094" y="133399"/>
                </a:cubicBezTo>
                <a:cubicBezTo>
                  <a:pt x="15748" y="137743"/>
                  <a:pt x="11138" y="140194"/>
                  <a:pt x="6795" y="138860"/>
                </a:cubicBezTo>
                <a:cubicBezTo>
                  <a:pt x="2438" y="137527"/>
                  <a:pt x="0" y="132904"/>
                  <a:pt x="1334" y="128561"/>
                </a:cubicBezTo>
                <a:cubicBezTo>
                  <a:pt x="3048" y="122985"/>
                  <a:pt x="6858" y="118528"/>
                  <a:pt x="12510" y="115124"/>
                </a:cubicBezTo>
                <a:cubicBezTo>
                  <a:pt x="18809" y="111339"/>
                  <a:pt x="27800" y="108876"/>
                  <a:pt x="37872" y="106996"/>
                </a:cubicBezTo>
                <a:cubicBezTo>
                  <a:pt x="51016" y="104558"/>
                  <a:pt x="66218" y="103008"/>
                  <a:pt x="78473" y="99160"/>
                </a:cubicBezTo>
                <a:cubicBezTo>
                  <a:pt x="85001" y="97116"/>
                  <a:pt x="90665" y="94576"/>
                  <a:pt x="93955" y="90194"/>
                </a:cubicBezTo>
                <a:cubicBezTo>
                  <a:pt x="95123" y="88632"/>
                  <a:pt x="95720" y="86155"/>
                  <a:pt x="96291" y="83209"/>
                </a:cubicBezTo>
                <a:cubicBezTo>
                  <a:pt x="97079" y="79107"/>
                  <a:pt x="97536" y="74230"/>
                  <a:pt x="97803" y="69010"/>
                </a:cubicBezTo>
                <a:cubicBezTo>
                  <a:pt x="98717" y="51751"/>
                  <a:pt x="97930" y="30898"/>
                  <a:pt x="99962" y="18325"/>
                </a:cubicBezTo>
                <a:cubicBezTo>
                  <a:pt x="100775" y="13233"/>
                  <a:pt x="102159" y="9233"/>
                  <a:pt x="103848" y="6591"/>
                </a:cubicBezTo>
                <a:cubicBezTo>
                  <a:pt x="106020" y="3175"/>
                  <a:pt x="108890" y="1308"/>
                  <a:pt x="112065" y="622"/>
                </a:cubicBezTo>
                <a:cubicBezTo>
                  <a:pt x="115011" y="0"/>
                  <a:pt x="118630" y="330"/>
                  <a:pt x="122757" y="2921"/>
                </a:cubicBezTo>
                <a:cubicBezTo>
                  <a:pt x="126618" y="5321"/>
                  <a:pt x="127787" y="10414"/>
                  <a:pt x="125386" y="14274"/>
                </a:cubicBezTo>
                <a:cubicBezTo>
                  <a:pt x="123519" y="17221"/>
                  <a:pt x="120103" y="18604"/>
                  <a:pt x="116865" y="179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4" name="Freeform 3864"/>
          <p:cNvSpPr/>
          <p:nvPr/>
        </p:nvSpPr>
        <p:spPr>
          <a:xfrm rot="0" flipH="0" flipV="0">
            <a:off x="4095876" y="8324881"/>
            <a:ext cx="661034" cy="715745"/>
          </a:xfrm>
          <a:custGeom>
            <a:pathLst>
              <a:path w="661034" h="715745">
                <a:moveTo>
                  <a:pt x="89420" y="15963"/>
                </a:moveTo>
                <a:cubicBezTo>
                  <a:pt x="90397" y="16458"/>
                  <a:pt x="91553" y="16724"/>
                  <a:pt x="92912" y="16699"/>
                </a:cubicBezTo>
                <a:cubicBezTo>
                  <a:pt x="91680" y="16712"/>
                  <a:pt x="90486" y="16445"/>
                  <a:pt x="89420" y="15963"/>
                </a:cubicBezTo>
                <a:moveTo>
                  <a:pt x="84671" y="9715"/>
                </a:moveTo>
                <a:cubicBezTo>
                  <a:pt x="84633" y="9487"/>
                  <a:pt x="84607" y="9258"/>
                  <a:pt x="84595" y="9017"/>
                </a:cubicBezTo>
                <a:cubicBezTo>
                  <a:pt x="84290" y="4483"/>
                  <a:pt x="87719" y="546"/>
                  <a:pt x="92252" y="241"/>
                </a:cubicBezTo>
                <a:cubicBezTo>
                  <a:pt x="95770" y="0"/>
                  <a:pt x="98106" y="1435"/>
                  <a:pt x="99745" y="3594"/>
                </a:cubicBezTo>
                <a:cubicBezTo>
                  <a:pt x="100722" y="4864"/>
                  <a:pt x="101942" y="7061"/>
                  <a:pt x="101446" y="10680"/>
                </a:cubicBezTo>
                <a:cubicBezTo>
                  <a:pt x="101002" y="13830"/>
                  <a:pt x="96608" y="24192"/>
                  <a:pt x="92036" y="47039"/>
                </a:cubicBezTo>
                <a:cubicBezTo>
                  <a:pt x="88227" y="66077"/>
                  <a:pt x="85560" y="85787"/>
                  <a:pt x="81623" y="104888"/>
                </a:cubicBezTo>
                <a:cubicBezTo>
                  <a:pt x="70142" y="160616"/>
                  <a:pt x="61176" y="217588"/>
                  <a:pt x="48044" y="272782"/>
                </a:cubicBezTo>
                <a:cubicBezTo>
                  <a:pt x="17335" y="401750"/>
                  <a:pt x="41681" y="501699"/>
                  <a:pt x="123925" y="604481"/>
                </a:cubicBezTo>
                <a:cubicBezTo>
                  <a:pt x="144334" y="629995"/>
                  <a:pt x="166597" y="664818"/>
                  <a:pt x="198195" y="678369"/>
                </a:cubicBezTo>
                <a:cubicBezTo>
                  <a:pt x="210781" y="683754"/>
                  <a:pt x="223798" y="683741"/>
                  <a:pt x="236778" y="685900"/>
                </a:cubicBezTo>
                <a:cubicBezTo>
                  <a:pt x="313549" y="698702"/>
                  <a:pt x="330618" y="697622"/>
                  <a:pt x="399985" y="662939"/>
                </a:cubicBezTo>
                <a:cubicBezTo>
                  <a:pt x="438936" y="643469"/>
                  <a:pt x="531786" y="566355"/>
                  <a:pt x="552081" y="532560"/>
                </a:cubicBezTo>
                <a:cubicBezTo>
                  <a:pt x="577976" y="489406"/>
                  <a:pt x="595934" y="384593"/>
                  <a:pt x="608951" y="332459"/>
                </a:cubicBezTo>
                <a:cubicBezTo>
                  <a:pt x="613561" y="314031"/>
                  <a:pt x="625626" y="284225"/>
                  <a:pt x="634554" y="257504"/>
                </a:cubicBezTo>
                <a:cubicBezTo>
                  <a:pt x="640117" y="240841"/>
                  <a:pt x="644549" y="225500"/>
                  <a:pt x="644549" y="215378"/>
                </a:cubicBezTo>
                <a:cubicBezTo>
                  <a:pt x="644549" y="210831"/>
                  <a:pt x="648245" y="207148"/>
                  <a:pt x="652779" y="207148"/>
                </a:cubicBezTo>
                <a:cubicBezTo>
                  <a:pt x="657338" y="207148"/>
                  <a:pt x="661034" y="210831"/>
                  <a:pt x="661034" y="215378"/>
                </a:cubicBezTo>
                <a:cubicBezTo>
                  <a:pt x="661034" y="226732"/>
                  <a:pt x="656424" y="244029"/>
                  <a:pt x="650175" y="262724"/>
                </a:cubicBezTo>
                <a:cubicBezTo>
                  <a:pt x="641400" y="289013"/>
                  <a:pt x="629474" y="318324"/>
                  <a:pt x="624940" y="336460"/>
                </a:cubicBezTo>
                <a:cubicBezTo>
                  <a:pt x="611605" y="389800"/>
                  <a:pt x="592695" y="496886"/>
                  <a:pt x="566203" y="541031"/>
                </a:cubicBezTo>
                <a:cubicBezTo>
                  <a:pt x="544981" y="576388"/>
                  <a:pt x="448080" y="657313"/>
                  <a:pt x="407351" y="677683"/>
                </a:cubicBezTo>
                <a:cubicBezTo>
                  <a:pt x="333691" y="714501"/>
                  <a:pt x="315594" y="715745"/>
                  <a:pt x="234073" y="702156"/>
                </a:cubicBezTo>
                <a:cubicBezTo>
                  <a:pt x="219798" y="699781"/>
                  <a:pt x="205548" y="699438"/>
                  <a:pt x="191705" y="693507"/>
                </a:cubicBezTo>
                <a:cubicBezTo>
                  <a:pt x="157720" y="678941"/>
                  <a:pt x="133019" y="642225"/>
                  <a:pt x="111060" y="614768"/>
                </a:cubicBezTo>
                <a:cubicBezTo>
                  <a:pt x="25324" y="507618"/>
                  <a:pt x="0" y="403414"/>
                  <a:pt x="32004" y="268959"/>
                </a:cubicBezTo>
                <a:cubicBezTo>
                  <a:pt x="45123" y="213930"/>
                  <a:pt x="54051" y="157136"/>
                  <a:pt x="65481" y="101573"/>
                </a:cubicBezTo>
                <a:cubicBezTo>
                  <a:pt x="69418" y="82498"/>
                  <a:pt x="72085" y="62813"/>
                  <a:pt x="75895" y="43814"/>
                </a:cubicBezTo>
                <a:cubicBezTo>
                  <a:pt x="79515" y="25665"/>
                  <a:pt x="83363" y="13563"/>
                  <a:pt x="84671" y="971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5" name="Freeform 3865"/>
          <p:cNvSpPr/>
          <p:nvPr/>
        </p:nvSpPr>
        <p:spPr>
          <a:xfrm rot="0" flipH="0" flipV="0">
            <a:off x="4214715" y="8381256"/>
            <a:ext cx="168185" cy="70928"/>
          </a:xfrm>
          <a:custGeom>
            <a:pathLst>
              <a:path w="168185" h="70928">
                <a:moveTo>
                  <a:pt x="4254" y="41592"/>
                </a:moveTo>
                <a:cubicBezTo>
                  <a:pt x="2794" y="40449"/>
                  <a:pt x="1765" y="39014"/>
                  <a:pt x="1156" y="37414"/>
                </a:cubicBezTo>
                <a:cubicBezTo>
                  <a:pt x="368" y="35344"/>
                  <a:pt x="0" y="32690"/>
                  <a:pt x="1689" y="29299"/>
                </a:cubicBezTo>
                <a:cubicBezTo>
                  <a:pt x="7848" y="16967"/>
                  <a:pt x="21830" y="8700"/>
                  <a:pt x="39864" y="4978"/>
                </a:cubicBezTo>
                <a:cubicBezTo>
                  <a:pt x="63893" y="0"/>
                  <a:pt x="95262" y="2756"/>
                  <a:pt x="120319" y="10998"/>
                </a:cubicBezTo>
                <a:cubicBezTo>
                  <a:pt x="138035" y="16827"/>
                  <a:pt x="152577" y="25540"/>
                  <a:pt x="160070" y="35725"/>
                </a:cubicBezTo>
                <a:cubicBezTo>
                  <a:pt x="166179" y="44030"/>
                  <a:pt x="168185" y="53339"/>
                  <a:pt x="164858" y="63334"/>
                </a:cubicBezTo>
                <a:cubicBezTo>
                  <a:pt x="163461" y="67525"/>
                  <a:pt x="159600" y="70928"/>
                  <a:pt x="152602" y="70205"/>
                </a:cubicBezTo>
                <a:cubicBezTo>
                  <a:pt x="148208" y="69760"/>
                  <a:pt x="141045" y="67030"/>
                  <a:pt x="134467" y="64185"/>
                </a:cubicBezTo>
                <a:cubicBezTo>
                  <a:pt x="133476" y="63753"/>
                  <a:pt x="132384" y="63296"/>
                  <a:pt x="131304" y="62839"/>
                </a:cubicBezTo>
                <a:cubicBezTo>
                  <a:pt x="128434" y="62280"/>
                  <a:pt x="126313" y="61848"/>
                  <a:pt x="125869" y="61708"/>
                </a:cubicBezTo>
                <a:cubicBezTo>
                  <a:pt x="112204" y="57809"/>
                  <a:pt x="96481" y="56476"/>
                  <a:pt x="82231" y="55053"/>
                </a:cubicBezTo>
                <a:cubicBezTo>
                  <a:pt x="61492" y="52983"/>
                  <a:pt x="36778" y="54088"/>
                  <a:pt x="16674" y="47103"/>
                </a:cubicBezTo>
                <a:cubicBezTo>
                  <a:pt x="16445" y="47179"/>
                  <a:pt x="16230" y="47281"/>
                  <a:pt x="16026" y="47383"/>
                </a:cubicBezTo>
                <a:cubicBezTo>
                  <a:pt x="11950" y="49415"/>
                  <a:pt x="7009" y="47764"/>
                  <a:pt x="4977" y="43700"/>
                </a:cubicBezTo>
                <a:cubicBezTo>
                  <a:pt x="4634" y="43014"/>
                  <a:pt x="4406" y="42303"/>
                  <a:pt x="4254" y="4159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6" name="Freeform 3866"/>
          <p:cNvSpPr/>
          <p:nvPr/>
        </p:nvSpPr>
        <p:spPr>
          <a:xfrm rot="0" flipH="0" flipV="0">
            <a:off x="4509202" y="8436575"/>
            <a:ext cx="160870" cy="91451"/>
          </a:xfrm>
          <a:custGeom>
            <a:pathLst>
              <a:path w="160870" h="91451">
                <a:moveTo>
                  <a:pt x="27305" y="28955"/>
                </a:moveTo>
                <a:cubicBezTo>
                  <a:pt x="26810" y="29170"/>
                  <a:pt x="26328" y="29399"/>
                  <a:pt x="25845" y="29640"/>
                </a:cubicBezTo>
                <a:cubicBezTo>
                  <a:pt x="21730" y="31685"/>
                  <a:pt x="18479" y="34288"/>
                  <a:pt x="17209" y="38073"/>
                </a:cubicBezTo>
                <a:cubicBezTo>
                  <a:pt x="16726" y="39521"/>
                  <a:pt x="17311" y="40626"/>
                  <a:pt x="18390" y="41540"/>
                </a:cubicBezTo>
                <a:cubicBezTo>
                  <a:pt x="20295" y="43128"/>
                  <a:pt x="22975" y="44347"/>
                  <a:pt x="26124" y="45452"/>
                </a:cubicBezTo>
                <a:cubicBezTo>
                  <a:pt x="50457" y="53910"/>
                  <a:pt x="97878" y="52119"/>
                  <a:pt x="107988" y="53961"/>
                </a:cubicBezTo>
                <a:lnTo>
                  <a:pt x="109473" y="54253"/>
                </a:lnTo>
                <a:cubicBezTo>
                  <a:pt x="105359" y="51395"/>
                  <a:pt x="102133" y="49363"/>
                  <a:pt x="100787" y="48754"/>
                </a:cubicBezTo>
                <a:cubicBezTo>
                  <a:pt x="84175" y="41197"/>
                  <a:pt x="67259" y="36498"/>
                  <a:pt x="49491" y="33171"/>
                </a:cubicBezTo>
                <a:cubicBezTo>
                  <a:pt x="48310" y="32942"/>
                  <a:pt x="36487" y="30313"/>
                  <a:pt x="27305" y="28955"/>
                </a:cubicBezTo>
                <a:moveTo>
                  <a:pt x="407" y="39178"/>
                </a:moveTo>
                <a:cubicBezTo>
                  <a:pt x="140" y="38378"/>
                  <a:pt x="0" y="37514"/>
                  <a:pt x="0" y="36625"/>
                </a:cubicBezTo>
                <a:cubicBezTo>
                  <a:pt x="0" y="6108"/>
                  <a:pt x="27293" y="0"/>
                  <a:pt x="58928" y="6972"/>
                </a:cubicBezTo>
                <a:lnTo>
                  <a:pt x="61366" y="7531"/>
                </a:lnTo>
                <a:cubicBezTo>
                  <a:pt x="85242" y="8102"/>
                  <a:pt x="109867" y="14211"/>
                  <a:pt x="120548" y="21831"/>
                </a:cubicBezTo>
                <a:cubicBezTo>
                  <a:pt x="130670" y="29069"/>
                  <a:pt x="140855" y="42810"/>
                  <a:pt x="147243" y="56056"/>
                </a:cubicBezTo>
                <a:cubicBezTo>
                  <a:pt x="149821" y="59701"/>
                  <a:pt x="151841" y="63880"/>
                  <a:pt x="153085" y="69023"/>
                </a:cubicBezTo>
                <a:cubicBezTo>
                  <a:pt x="153847" y="69887"/>
                  <a:pt x="154546" y="70699"/>
                  <a:pt x="155117" y="71474"/>
                </a:cubicBezTo>
                <a:cubicBezTo>
                  <a:pt x="160870" y="78967"/>
                  <a:pt x="159423" y="85533"/>
                  <a:pt x="156260" y="88708"/>
                </a:cubicBezTo>
                <a:cubicBezTo>
                  <a:pt x="154609" y="90359"/>
                  <a:pt x="152463" y="91337"/>
                  <a:pt x="149898" y="91426"/>
                </a:cubicBezTo>
                <a:cubicBezTo>
                  <a:pt x="149174" y="91451"/>
                  <a:pt x="148310" y="91324"/>
                  <a:pt x="147434" y="91096"/>
                </a:cubicBezTo>
                <a:cubicBezTo>
                  <a:pt x="144932" y="91248"/>
                  <a:pt x="142557" y="90232"/>
                  <a:pt x="140919" y="88467"/>
                </a:cubicBezTo>
                <a:cubicBezTo>
                  <a:pt x="129019" y="82218"/>
                  <a:pt x="119100" y="72731"/>
                  <a:pt x="105028" y="70166"/>
                </a:cubicBezTo>
                <a:cubicBezTo>
                  <a:pt x="94615" y="68274"/>
                  <a:pt x="45796" y="69734"/>
                  <a:pt x="20714" y="61009"/>
                </a:cubicBezTo>
                <a:cubicBezTo>
                  <a:pt x="7519" y="56425"/>
                  <a:pt x="115" y="48906"/>
                  <a:pt x="407" y="391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7" name="Freeform 3867"/>
          <p:cNvSpPr/>
          <p:nvPr/>
        </p:nvSpPr>
        <p:spPr>
          <a:xfrm rot="0" flipH="0" flipV="0">
            <a:off x="4521158" y="8461257"/>
            <a:ext cx="104901" cy="41439"/>
          </a:xfrm>
          <a:custGeom>
            <a:pathLst>
              <a:path w="104901" h="41439">
                <a:moveTo>
                  <a:pt x="16700" y="3238"/>
                </a:moveTo>
                <a:cubicBezTo>
                  <a:pt x="19087" y="5574"/>
                  <a:pt x="19836" y="9168"/>
                  <a:pt x="18554" y="12267"/>
                </a:cubicBezTo>
                <a:lnTo>
                  <a:pt x="18566" y="12267"/>
                </a:lnTo>
                <a:cubicBezTo>
                  <a:pt x="19151" y="10896"/>
                  <a:pt x="19341" y="9372"/>
                  <a:pt x="19062" y="7708"/>
                </a:cubicBezTo>
                <a:cubicBezTo>
                  <a:pt x="18859" y="6616"/>
                  <a:pt x="18439" y="4901"/>
                  <a:pt x="16700" y="3238"/>
                </a:cubicBezTo>
                <a:moveTo>
                  <a:pt x="3010" y="7467"/>
                </a:moveTo>
                <a:cubicBezTo>
                  <a:pt x="3340" y="5981"/>
                  <a:pt x="3886" y="4876"/>
                  <a:pt x="4000" y="4698"/>
                </a:cubicBezTo>
                <a:cubicBezTo>
                  <a:pt x="6210" y="1257"/>
                  <a:pt x="10554" y="0"/>
                  <a:pt x="14186" y="1562"/>
                </a:cubicBezTo>
                <a:cubicBezTo>
                  <a:pt x="14732" y="1753"/>
                  <a:pt x="18630" y="3099"/>
                  <a:pt x="25475" y="5384"/>
                </a:cubicBezTo>
                <a:cubicBezTo>
                  <a:pt x="32232" y="7632"/>
                  <a:pt x="38810" y="9041"/>
                  <a:pt x="45821" y="10159"/>
                </a:cubicBezTo>
                <a:cubicBezTo>
                  <a:pt x="50939" y="10972"/>
                  <a:pt x="56679" y="11899"/>
                  <a:pt x="62534" y="13016"/>
                </a:cubicBezTo>
                <a:cubicBezTo>
                  <a:pt x="66598" y="13258"/>
                  <a:pt x="70713" y="13766"/>
                  <a:pt x="74954" y="14706"/>
                </a:cubicBezTo>
                <a:cubicBezTo>
                  <a:pt x="82155" y="16318"/>
                  <a:pt x="96519" y="20878"/>
                  <a:pt x="100532" y="24002"/>
                </a:cubicBezTo>
                <a:cubicBezTo>
                  <a:pt x="103186" y="26085"/>
                  <a:pt x="104164" y="28498"/>
                  <a:pt x="104456" y="30314"/>
                </a:cubicBezTo>
                <a:cubicBezTo>
                  <a:pt x="104901" y="33057"/>
                  <a:pt x="104291" y="35737"/>
                  <a:pt x="101917" y="38124"/>
                </a:cubicBezTo>
                <a:cubicBezTo>
                  <a:pt x="99643" y="40398"/>
                  <a:pt x="96684" y="41439"/>
                  <a:pt x="93103" y="40906"/>
                </a:cubicBezTo>
                <a:cubicBezTo>
                  <a:pt x="91515" y="40677"/>
                  <a:pt x="89636" y="40017"/>
                  <a:pt x="87794" y="38988"/>
                </a:cubicBezTo>
                <a:cubicBezTo>
                  <a:pt x="85876" y="37934"/>
                  <a:pt x="83006" y="35826"/>
                  <a:pt x="82181" y="35229"/>
                </a:cubicBezTo>
                <a:cubicBezTo>
                  <a:pt x="75704" y="32600"/>
                  <a:pt x="67753" y="30720"/>
                  <a:pt x="59892" y="29234"/>
                </a:cubicBezTo>
                <a:cubicBezTo>
                  <a:pt x="47243" y="28485"/>
                  <a:pt x="35280" y="30555"/>
                  <a:pt x="22326" y="29692"/>
                </a:cubicBezTo>
                <a:cubicBezTo>
                  <a:pt x="18262" y="29438"/>
                  <a:pt x="10198" y="28079"/>
                  <a:pt x="5677" y="24688"/>
                </a:cubicBezTo>
                <a:cubicBezTo>
                  <a:pt x="2083" y="22021"/>
                  <a:pt x="0" y="18389"/>
                  <a:pt x="0" y="13842"/>
                </a:cubicBezTo>
                <a:cubicBezTo>
                  <a:pt x="0" y="11277"/>
                  <a:pt x="1168" y="8978"/>
                  <a:pt x="3010" y="74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8" name="Freeform 3868"/>
          <p:cNvSpPr/>
          <p:nvPr/>
        </p:nvSpPr>
        <p:spPr>
          <a:xfrm rot="0" flipH="0" flipV="0">
            <a:off x="4226291" y="8497069"/>
            <a:ext cx="111124" cy="68388"/>
          </a:xfrm>
          <a:custGeom>
            <a:pathLst>
              <a:path w="111124" h="68388">
                <a:moveTo>
                  <a:pt x="15697" y="39242"/>
                </a:moveTo>
                <a:cubicBezTo>
                  <a:pt x="24002" y="28867"/>
                  <a:pt x="40728" y="20192"/>
                  <a:pt x="56768" y="18173"/>
                </a:cubicBezTo>
                <a:cubicBezTo>
                  <a:pt x="66522" y="16954"/>
                  <a:pt x="76110" y="18110"/>
                  <a:pt x="82968" y="23825"/>
                </a:cubicBezTo>
                <a:cubicBezTo>
                  <a:pt x="86067" y="26403"/>
                  <a:pt x="88290" y="30670"/>
                  <a:pt x="90055" y="35344"/>
                </a:cubicBezTo>
                <a:cubicBezTo>
                  <a:pt x="93192" y="43560"/>
                  <a:pt x="94652" y="53186"/>
                  <a:pt x="94652" y="60146"/>
                </a:cubicBezTo>
                <a:cubicBezTo>
                  <a:pt x="94652" y="64692"/>
                  <a:pt x="98335" y="68388"/>
                  <a:pt x="102882" y="68388"/>
                </a:cubicBezTo>
                <a:cubicBezTo>
                  <a:pt x="107441" y="68388"/>
                  <a:pt x="111124" y="64692"/>
                  <a:pt x="111124" y="60146"/>
                </a:cubicBezTo>
                <a:cubicBezTo>
                  <a:pt x="111124" y="51548"/>
                  <a:pt x="109321" y="39648"/>
                  <a:pt x="105460" y="29489"/>
                </a:cubicBezTo>
                <a:cubicBezTo>
                  <a:pt x="102603" y="21920"/>
                  <a:pt x="98513" y="15341"/>
                  <a:pt x="93522" y="11175"/>
                </a:cubicBezTo>
                <a:cubicBezTo>
                  <a:pt x="83299" y="2654"/>
                  <a:pt x="69227" y="0"/>
                  <a:pt x="54711" y="1828"/>
                </a:cubicBezTo>
                <a:cubicBezTo>
                  <a:pt x="34366" y="4394"/>
                  <a:pt x="13361" y="15786"/>
                  <a:pt x="2832" y="28955"/>
                </a:cubicBezTo>
                <a:cubicBezTo>
                  <a:pt x="0" y="32512"/>
                  <a:pt x="572" y="37693"/>
                  <a:pt x="4115" y="40537"/>
                </a:cubicBezTo>
                <a:cubicBezTo>
                  <a:pt x="7671" y="43369"/>
                  <a:pt x="12853" y="42798"/>
                  <a:pt x="15697" y="3924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9" name="Freeform 3869"/>
          <p:cNvSpPr/>
          <p:nvPr/>
        </p:nvSpPr>
        <p:spPr>
          <a:xfrm rot="0" flipH="0" flipV="0">
            <a:off x="4255719" y="8505611"/>
            <a:ext cx="63753" cy="98043"/>
          </a:xfrm>
          <a:custGeom>
            <a:pathLst>
              <a:path w="63753" h="98043">
                <a:moveTo>
                  <a:pt x="44907" y="4419"/>
                </a:moveTo>
                <a:cubicBezTo>
                  <a:pt x="46456" y="4216"/>
                  <a:pt x="48145" y="4356"/>
                  <a:pt x="49948" y="4952"/>
                </a:cubicBezTo>
                <a:cubicBezTo>
                  <a:pt x="57251" y="7390"/>
                  <a:pt x="60985" y="12635"/>
                  <a:pt x="62598" y="18960"/>
                </a:cubicBezTo>
                <a:cubicBezTo>
                  <a:pt x="63753" y="23532"/>
                  <a:pt x="63626" y="28790"/>
                  <a:pt x="63195" y="33286"/>
                </a:cubicBezTo>
                <a:cubicBezTo>
                  <a:pt x="62191" y="43738"/>
                  <a:pt x="55536" y="72770"/>
                  <a:pt x="43307" y="86473"/>
                </a:cubicBezTo>
                <a:cubicBezTo>
                  <a:pt x="36170" y="94474"/>
                  <a:pt x="27382" y="98043"/>
                  <a:pt x="17272" y="94665"/>
                </a:cubicBezTo>
                <a:cubicBezTo>
                  <a:pt x="5334" y="90690"/>
                  <a:pt x="0" y="78967"/>
                  <a:pt x="38" y="64350"/>
                </a:cubicBezTo>
                <a:cubicBezTo>
                  <a:pt x="77" y="47014"/>
                  <a:pt x="7430" y="25742"/>
                  <a:pt x="12103" y="17119"/>
                </a:cubicBezTo>
                <a:cubicBezTo>
                  <a:pt x="14326" y="13042"/>
                  <a:pt x="22035" y="4850"/>
                  <a:pt x="29185" y="2007"/>
                </a:cubicBezTo>
                <a:cubicBezTo>
                  <a:pt x="34214" y="0"/>
                  <a:pt x="39053" y="254"/>
                  <a:pt x="42926" y="2680"/>
                </a:cubicBezTo>
                <a:cubicBezTo>
                  <a:pt x="43701" y="3162"/>
                  <a:pt x="44361" y="3746"/>
                  <a:pt x="44907" y="441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0" name="Freeform 3870"/>
          <p:cNvSpPr/>
          <p:nvPr/>
        </p:nvSpPr>
        <p:spPr>
          <a:xfrm rot="0" flipH="0" flipV="0">
            <a:off x="4523318" y="8546075"/>
            <a:ext cx="95478" cy="85585"/>
          </a:xfrm>
          <a:custGeom>
            <a:pathLst>
              <a:path w="95478" h="85585">
                <a:moveTo>
                  <a:pt x="19291" y="27381"/>
                </a:moveTo>
                <a:cubicBezTo>
                  <a:pt x="19266" y="29286"/>
                  <a:pt x="18644" y="31000"/>
                  <a:pt x="17425" y="32511"/>
                </a:cubicBezTo>
                <a:cubicBezTo>
                  <a:pt x="17031" y="32968"/>
                  <a:pt x="14719" y="36842"/>
                  <a:pt x="7582" y="35051"/>
                </a:cubicBezTo>
                <a:cubicBezTo>
                  <a:pt x="2096" y="33680"/>
                  <a:pt x="724" y="30187"/>
                  <a:pt x="305" y="27457"/>
                </a:cubicBezTo>
                <a:cubicBezTo>
                  <a:pt x="0" y="25438"/>
                  <a:pt x="343" y="22962"/>
                  <a:pt x="2007" y="20549"/>
                </a:cubicBezTo>
                <a:cubicBezTo>
                  <a:pt x="3429" y="18492"/>
                  <a:pt x="8065" y="15202"/>
                  <a:pt x="8065" y="15202"/>
                </a:cubicBezTo>
                <a:lnTo>
                  <a:pt x="7823" y="15380"/>
                </a:lnTo>
                <a:cubicBezTo>
                  <a:pt x="15088" y="9932"/>
                  <a:pt x="22948" y="4864"/>
                  <a:pt x="32105" y="3455"/>
                </a:cubicBezTo>
                <a:cubicBezTo>
                  <a:pt x="54495" y="0"/>
                  <a:pt x="69024" y="4991"/>
                  <a:pt x="78561" y="14377"/>
                </a:cubicBezTo>
                <a:cubicBezTo>
                  <a:pt x="91973" y="27533"/>
                  <a:pt x="95478" y="51180"/>
                  <a:pt x="95478" y="77355"/>
                </a:cubicBezTo>
                <a:cubicBezTo>
                  <a:pt x="95478" y="81902"/>
                  <a:pt x="91795" y="85585"/>
                  <a:pt x="87248" y="85585"/>
                </a:cubicBezTo>
                <a:cubicBezTo>
                  <a:pt x="82702" y="85585"/>
                  <a:pt x="79006" y="81902"/>
                  <a:pt x="79006" y="77355"/>
                </a:cubicBezTo>
                <a:cubicBezTo>
                  <a:pt x="79006" y="64388"/>
                  <a:pt x="78333" y="52069"/>
                  <a:pt x="75450" y="41846"/>
                </a:cubicBezTo>
                <a:cubicBezTo>
                  <a:pt x="73024" y="33273"/>
                  <a:pt x="69100" y="26264"/>
                  <a:pt x="61950" y="22378"/>
                </a:cubicBezTo>
                <a:cubicBezTo>
                  <a:pt x="55422" y="18822"/>
                  <a:pt x="46545" y="17895"/>
                  <a:pt x="34607" y="19736"/>
                </a:cubicBezTo>
                <a:cubicBezTo>
                  <a:pt x="28816" y="20625"/>
                  <a:pt x="23926" y="23940"/>
                  <a:pt x="19291" y="273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1" name="Freeform 3871"/>
          <p:cNvSpPr/>
          <p:nvPr/>
        </p:nvSpPr>
        <p:spPr>
          <a:xfrm rot="0" flipH="0" flipV="0">
            <a:off x="4538413" y="8558326"/>
            <a:ext cx="64033" cy="89864"/>
          </a:xfrm>
          <a:custGeom>
            <a:pathLst>
              <a:path w="64033" h="89864">
                <a:moveTo>
                  <a:pt x="43002" y="4241"/>
                </a:moveTo>
                <a:cubicBezTo>
                  <a:pt x="43802" y="3721"/>
                  <a:pt x="44665" y="3340"/>
                  <a:pt x="45554" y="3060"/>
                </a:cubicBezTo>
                <a:cubicBezTo>
                  <a:pt x="47574" y="2425"/>
                  <a:pt x="49872" y="2311"/>
                  <a:pt x="52476" y="3175"/>
                </a:cubicBezTo>
                <a:cubicBezTo>
                  <a:pt x="56667" y="4571"/>
                  <a:pt x="59804" y="7809"/>
                  <a:pt x="61645" y="12394"/>
                </a:cubicBezTo>
                <a:cubicBezTo>
                  <a:pt x="64033" y="18363"/>
                  <a:pt x="63842" y="27393"/>
                  <a:pt x="63842" y="31355"/>
                </a:cubicBezTo>
                <a:cubicBezTo>
                  <a:pt x="63842" y="43572"/>
                  <a:pt x="59664" y="63664"/>
                  <a:pt x="50139" y="75373"/>
                </a:cubicBezTo>
                <a:cubicBezTo>
                  <a:pt x="42329" y="84936"/>
                  <a:pt x="31484" y="89864"/>
                  <a:pt x="16968" y="84238"/>
                </a:cubicBezTo>
                <a:cubicBezTo>
                  <a:pt x="5880" y="79945"/>
                  <a:pt x="661" y="68884"/>
                  <a:pt x="369" y="55472"/>
                </a:cubicBezTo>
                <a:cubicBezTo>
                  <a:pt x="0" y="38873"/>
                  <a:pt x="7189" y="18985"/>
                  <a:pt x="13475" y="10997"/>
                </a:cubicBezTo>
                <a:cubicBezTo>
                  <a:pt x="15837" y="7974"/>
                  <a:pt x="24575" y="1168"/>
                  <a:pt x="31318" y="292"/>
                </a:cubicBezTo>
                <a:cubicBezTo>
                  <a:pt x="33655" y="0"/>
                  <a:pt x="35814" y="139"/>
                  <a:pt x="37770" y="800"/>
                </a:cubicBezTo>
                <a:cubicBezTo>
                  <a:pt x="39586" y="1232"/>
                  <a:pt x="40894" y="2082"/>
                  <a:pt x="41021" y="2171"/>
                </a:cubicBezTo>
                <a:cubicBezTo>
                  <a:pt x="41250" y="2362"/>
                  <a:pt x="42190" y="3060"/>
                  <a:pt x="43002" y="424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2" name="Freeform 3872"/>
          <p:cNvSpPr/>
          <p:nvPr/>
        </p:nvSpPr>
        <p:spPr>
          <a:xfrm rot="0" flipH="0" flipV="0">
            <a:off x="4356562" y="8608280"/>
            <a:ext cx="68884" cy="147662"/>
          </a:xfrm>
          <a:custGeom>
            <a:pathLst>
              <a:path w="68884" h="147662">
                <a:moveTo>
                  <a:pt x="39128" y="9067"/>
                </a:moveTo>
                <a:cubicBezTo>
                  <a:pt x="39839" y="19671"/>
                  <a:pt x="35776" y="30263"/>
                  <a:pt x="30569" y="40651"/>
                </a:cubicBezTo>
                <a:cubicBezTo>
                  <a:pt x="24689" y="52374"/>
                  <a:pt x="17208" y="63778"/>
                  <a:pt x="11671" y="74472"/>
                </a:cubicBezTo>
                <a:cubicBezTo>
                  <a:pt x="3607" y="90029"/>
                  <a:pt x="0" y="104494"/>
                  <a:pt x="6032" y="116762"/>
                </a:cubicBezTo>
                <a:cubicBezTo>
                  <a:pt x="10020" y="124890"/>
                  <a:pt x="18402" y="132574"/>
                  <a:pt x="34036" y="138645"/>
                </a:cubicBezTo>
                <a:cubicBezTo>
                  <a:pt x="41718" y="141642"/>
                  <a:pt x="49795" y="144550"/>
                  <a:pt x="57797" y="146557"/>
                </a:cubicBezTo>
                <a:cubicBezTo>
                  <a:pt x="62191" y="147662"/>
                  <a:pt x="66674" y="144969"/>
                  <a:pt x="67779" y="140562"/>
                </a:cubicBezTo>
                <a:cubicBezTo>
                  <a:pt x="68884" y="136143"/>
                  <a:pt x="66191" y="131672"/>
                  <a:pt x="61784" y="130567"/>
                </a:cubicBezTo>
                <a:cubicBezTo>
                  <a:pt x="54444" y="128739"/>
                  <a:pt x="47052" y="126034"/>
                  <a:pt x="40004" y="123290"/>
                </a:cubicBezTo>
                <a:cubicBezTo>
                  <a:pt x="29616" y="119252"/>
                  <a:pt x="23469" y="114896"/>
                  <a:pt x="20815" y="109498"/>
                </a:cubicBezTo>
                <a:cubicBezTo>
                  <a:pt x="19126" y="106056"/>
                  <a:pt x="19101" y="102310"/>
                  <a:pt x="19901" y="98348"/>
                </a:cubicBezTo>
                <a:cubicBezTo>
                  <a:pt x="20942" y="93191"/>
                  <a:pt x="23355" y="87743"/>
                  <a:pt x="26289" y="82053"/>
                </a:cubicBezTo>
                <a:cubicBezTo>
                  <a:pt x="33045" y="69023"/>
                  <a:pt x="42582" y="54939"/>
                  <a:pt x="48818" y="40524"/>
                </a:cubicBezTo>
                <a:cubicBezTo>
                  <a:pt x="53453" y="29793"/>
                  <a:pt x="56298" y="18845"/>
                  <a:pt x="55561" y="7975"/>
                </a:cubicBezTo>
                <a:cubicBezTo>
                  <a:pt x="55269" y="3441"/>
                  <a:pt x="51332" y="0"/>
                  <a:pt x="46798" y="305"/>
                </a:cubicBezTo>
                <a:cubicBezTo>
                  <a:pt x="42264" y="597"/>
                  <a:pt x="38824" y="4534"/>
                  <a:pt x="39128" y="90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3" name="Freeform 3873"/>
          <p:cNvSpPr/>
          <p:nvPr/>
        </p:nvSpPr>
        <p:spPr>
          <a:xfrm rot="0" flipH="0" flipV="0">
            <a:off x="4276948" y="8740694"/>
            <a:ext cx="219874" cy="66611"/>
          </a:xfrm>
          <a:custGeom>
            <a:pathLst>
              <a:path w="219874" h="66611">
                <a:moveTo>
                  <a:pt x="10147" y="17259"/>
                </a:moveTo>
                <a:cubicBezTo>
                  <a:pt x="6922" y="17551"/>
                  <a:pt x="3683" y="15913"/>
                  <a:pt x="2096" y="12853"/>
                </a:cubicBezTo>
                <a:cubicBezTo>
                  <a:pt x="0" y="8814"/>
                  <a:pt x="1575" y="3836"/>
                  <a:pt x="5614" y="1740"/>
                </a:cubicBezTo>
                <a:cubicBezTo>
                  <a:pt x="8966" y="0"/>
                  <a:pt x="12356" y="13"/>
                  <a:pt x="15760" y="1423"/>
                </a:cubicBezTo>
                <a:cubicBezTo>
                  <a:pt x="17424" y="2121"/>
                  <a:pt x="19138" y="3239"/>
                  <a:pt x="20789" y="4598"/>
                </a:cubicBezTo>
                <a:cubicBezTo>
                  <a:pt x="21919" y="5512"/>
                  <a:pt x="22999" y="6642"/>
                  <a:pt x="24104" y="7265"/>
                </a:cubicBezTo>
                <a:cubicBezTo>
                  <a:pt x="34785" y="13322"/>
                  <a:pt x="43675" y="16993"/>
                  <a:pt x="55384" y="20294"/>
                </a:cubicBezTo>
                <a:cubicBezTo>
                  <a:pt x="85267" y="28701"/>
                  <a:pt x="116534" y="29514"/>
                  <a:pt x="146951" y="34594"/>
                </a:cubicBezTo>
                <a:cubicBezTo>
                  <a:pt x="154939" y="35915"/>
                  <a:pt x="161784" y="40106"/>
                  <a:pt x="169785" y="41503"/>
                </a:cubicBezTo>
                <a:cubicBezTo>
                  <a:pt x="183006" y="43801"/>
                  <a:pt x="202120" y="43827"/>
                  <a:pt x="214147" y="49834"/>
                </a:cubicBezTo>
                <a:cubicBezTo>
                  <a:pt x="218223" y="51879"/>
                  <a:pt x="219874" y="56819"/>
                  <a:pt x="217842" y="60896"/>
                </a:cubicBezTo>
                <a:cubicBezTo>
                  <a:pt x="215798" y="64960"/>
                  <a:pt x="210857" y="66611"/>
                  <a:pt x="206781" y="64579"/>
                </a:cubicBezTo>
                <a:cubicBezTo>
                  <a:pt x="196024" y="59194"/>
                  <a:pt x="178802" y="59791"/>
                  <a:pt x="166979" y="57733"/>
                </a:cubicBezTo>
                <a:cubicBezTo>
                  <a:pt x="159003" y="56349"/>
                  <a:pt x="152196" y="52171"/>
                  <a:pt x="144259" y="50850"/>
                </a:cubicBezTo>
                <a:cubicBezTo>
                  <a:pt x="113232" y="45668"/>
                  <a:pt x="81381" y="44729"/>
                  <a:pt x="50926" y="36156"/>
                </a:cubicBezTo>
                <a:cubicBezTo>
                  <a:pt x="37833" y="32473"/>
                  <a:pt x="27914" y="28371"/>
                  <a:pt x="15976" y="21589"/>
                </a:cubicBezTo>
                <a:cubicBezTo>
                  <a:pt x="14376" y="20700"/>
                  <a:pt x="11505" y="18376"/>
                  <a:pt x="10147" y="172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4" name="Freeform 3874"/>
          <p:cNvSpPr/>
          <p:nvPr/>
        </p:nvSpPr>
        <p:spPr>
          <a:xfrm rot="0" flipH="0" flipV="0">
            <a:off x="4274701" y="8744649"/>
            <a:ext cx="229348" cy="126351"/>
          </a:xfrm>
          <a:custGeom>
            <a:pathLst>
              <a:path w="229348" h="126351">
                <a:moveTo>
                  <a:pt x="13944" y="14693"/>
                </a:moveTo>
                <a:cubicBezTo>
                  <a:pt x="12586" y="15848"/>
                  <a:pt x="10846" y="16559"/>
                  <a:pt x="8915" y="16636"/>
                </a:cubicBezTo>
                <a:cubicBezTo>
                  <a:pt x="10744" y="16559"/>
                  <a:pt x="12471" y="16013"/>
                  <a:pt x="13944" y="14693"/>
                </a:cubicBezTo>
                <a:moveTo>
                  <a:pt x="16737" y="9893"/>
                </a:moveTo>
                <a:cubicBezTo>
                  <a:pt x="17334" y="12992"/>
                  <a:pt x="20598" y="29907"/>
                  <a:pt x="21373" y="33628"/>
                </a:cubicBezTo>
                <a:cubicBezTo>
                  <a:pt x="26859" y="59943"/>
                  <a:pt x="43395" y="79412"/>
                  <a:pt x="65010" y="94855"/>
                </a:cubicBezTo>
                <a:cubicBezTo>
                  <a:pt x="80453" y="105878"/>
                  <a:pt x="101523" y="109879"/>
                  <a:pt x="120255" y="109879"/>
                </a:cubicBezTo>
                <a:cubicBezTo>
                  <a:pt x="168756" y="109879"/>
                  <a:pt x="181888" y="98652"/>
                  <a:pt x="214476" y="66051"/>
                </a:cubicBezTo>
                <a:cubicBezTo>
                  <a:pt x="217702" y="62838"/>
                  <a:pt x="222909" y="62838"/>
                  <a:pt x="226135" y="66051"/>
                </a:cubicBezTo>
                <a:cubicBezTo>
                  <a:pt x="229348" y="69264"/>
                  <a:pt x="229348" y="74484"/>
                  <a:pt x="226135" y="77697"/>
                </a:cubicBezTo>
                <a:cubicBezTo>
                  <a:pt x="189572" y="114261"/>
                  <a:pt x="174649" y="126351"/>
                  <a:pt x="120255" y="126351"/>
                </a:cubicBezTo>
                <a:cubicBezTo>
                  <a:pt x="98221" y="126351"/>
                  <a:pt x="73583" y="121207"/>
                  <a:pt x="55447" y="108253"/>
                </a:cubicBezTo>
                <a:cubicBezTo>
                  <a:pt x="30390" y="90359"/>
                  <a:pt x="11595" y="67486"/>
                  <a:pt x="5245" y="36994"/>
                </a:cubicBezTo>
                <a:cubicBezTo>
                  <a:pt x="4242" y="32206"/>
                  <a:pt x="0" y="12573"/>
                  <a:pt x="178" y="8661"/>
                </a:cubicBezTo>
                <a:cubicBezTo>
                  <a:pt x="495" y="1574"/>
                  <a:pt x="5982" y="254"/>
                  <a:pt x="8344" y="165"/>
                </a:cubicBezTo>
                <a:cubicBezTo>
                  <a:pt x="12878" y="0"/>
                  <a:pt x="16699" y="3568"/>
                  <a:pt x="16865" y="8102"/>
                </a:cubicBezTo>
                <a:cubicBezTo>
                  <a:pt x="16877" y="8712"/>
                  <a:pt x="16839" y="9309"/>
                  <a:pt x="16737" y="98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5" name="Freeform 3875"/>
          <p:cNvSpPr/>
          <p:nvPr/>
        </p:nvSpPr>
        <p:spPr>
          <a:xfrm rot="0" flipH="0" flipV="0">
            <a:off x="4489526" y="8790219"/>
            <a:ext cx="21310" cy="34556"/>
          </a:xfrm>
          <a:custGeom>
            <a:pathLst>
              <a:path w="21310" h="34556">
                <a:moveTo>
                  <a:pt x="16459" y="7658"/>
                </a:moveTo>
                <a:cubicBezTo>
                  <a:pt x="16776" y="8547"/>
                  <a:pt x="21310" y="20942"/>
                  <a:pt x="21310" y="26314"/>
                </a:cubicBezTo>
                <a:cubicBezTo>
                  <a:pt x="21310" y="30860"/>
                  <a:pt x="17614" y="34556"/>
                  <a:pt x="13069" y="34556"/>
                </a:cubicBezTo>
                <a:cubicBezTo>
                  <a:pt x="8522" y="34556"/>
                  <a:pt x="4839" y="30860"/>
                  <a:pt x="4839" y="26314"/>
                </a:cubicBezTo>
                <a:cubicBezTo>
                  <a:pt x="4839" y="23685"/>
                  <a:pt x="3264" y="20027"/>
                  <a:pt x="2185" y="16992"/>
                </a:cubicBezTo>
                <a:cubicBezTo>
                  <a:pt x="851" y="13220"/>
                  <a:pt x="0" y="9931"/>
                  <a:pt x="0" y="8242"/>
                </a:cubicBezTo>
                <a:cubicBezTo>
                  <a:pt x="0" y="3696"/>
                  <a:pt x="3696" y="0"/>
                  <a:pt x="8243" y="0"/>
                </a:cubicBezTo>
                <a:cubicBezTo>
                  <a:pt x="12586" y="0"/>
                  <a:pt x="16167" y="3391"/>
                  <a:pt x="16459" y="76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6" name="Freeform 3876"/>
          <p:cNvSpPr/>
          <p:nvPr/>
        </p:nvSpPr>
        <p:spPr>
          <a:xfrm rot="0" flipH="0" flipV="0">
            <a:off x="4300254" y="8761448"/>
            <a:ext cx="201497" cy="70433"/>
          </a:xfrm>
          <a:custGeom>
            <a:pathLst>
              <a:path w="201497" h="70433">
                <a:moveTo>
                  <a:pt x="2666" y="14185"/>
                </a:moveTo>
                <a:cubicBezTo>
                  <a:pt x="3567" y="15416"/>
                  <a:pt x="3897" y="16978"/>
                  <a:pt x="4228" y="18579"/>
                </a:cubicBezTo>
                <a:cubicBezTo>
                  <a:pt x="4825" y="21411"/>
                  <a:pt x="5193" y="24421"/>
                  <a:pt x="5841" y="27304"/>
                </a:cubicBezTo>
                <a:cubicBezTo>
                  <a:pt x="7098" y="32815"/>
                  <a:pt x="9333" y="37895"/>
                  <a:pt x="13867" y="41782"/>
                </a:cubicBezTo>
                <a:cubicBezTo>
                  <a:pt x="27634" y="53580"/>
                  <a:pt x="49871" y="56209"/>
                  <a:pt x="66915" y="59447"/>
                </a:cubicBezTo>
                <a:cubicBezTo>
                  <a:pt x="78180" y="61594"/>
                  <a:pt x="89178" y="65200"/>
                  <a:pt x="100405" y="67169"/>
                </a:cubicBezTo>
                <a:cubicBezTo>
                  <a:pt x="110120" y="68896"/>
                  <a:pt x="120013" y="67232"/>
                  <a:pt x="129780" y="68134"/>
                </a:cubicBezTo>
                <a:cubicBezTo>
                  <a:pt x="155231" y="70433"/>
                  <a:pt x="175017" y="70293"/>
                  <a:pt x="196937" y="54647"/>
                </a:cubicBezTo>
                <a:cubicBezTo>
                  <a:pt x="200646" y="52005"/>
                  <a:pt x="201497" y="46849"/>
                  <a:pt x="198855" y="43140"/>
                </a:cubicBezTo>
                <a:cubicBezTo>
                  <a:pt x="196213" y="39445"/>
                  <a:pt x="191070" y="38581"/>
                  <a:pt x="187362" y="41236"/>
                </a:cubicBezTo>
                <a:cubicBezTo>
                  <a:pt x="169099" y="54278"/>
                  <a:pt x="152475" y="53643"/>
                  <a:pt x="131266" y="51713"/>
                </a:cubicBezTo>
                <a:cubicBezTo>
                  <a:pt x="121969" y="50875"/>
                  <a:pt x="112520" y="52577"/>
                  <a:pt x="103275" y="50951"/>
                </a:cubicBezTo>
                <a:cubicBezTo>
                  <a:pt x="92112" y="48983"/>
                  <a:pt x="81190" y="45401"/>
                  <a:pt x="70001" y="43267"/>
                </a:cubicBezTo>
                <a:cubicBezTo>
                  <a:pt x="55510" y="40512"/>
                  <a:pt x="36282" y="39305"/>
                  <a:pt x="24598" y="29272"/>
                </a:cubicBezTo>
                <a:cubicBezTo>
                  <a:pt x="23125" y="28015"/>
                  <a:pt x="22579" y="26288"/>
                  <a:pt x="22122" y="24535"/>
                </a:cubicBezTo>
                <a:cubicBezTo>
                  <a:pt x="21601" y="22516"/>
                  <a:pt x="21296" y="20395"/>
                  <a:pt x="20928" y="18337"/>
                </a:cubicBezTo>
                <a:cubicBezTo>
                  <a:pt x="20052" y="13195"/>
                  <a:pt x="18794" y="8331"/>
                  <a:pt x="16000" y="4495"/>
                </a:cubicBezTo>
                <a:cubicBezTo>
                  <a:pt x="13321" y="812"/>
                  <a:pt x="8165" y="0"/>
                  <a:pt x="4494" y="2679"/>
                </a:cubicBezTo>
                <a:cubicBezTo>
                  <a:pt x="812" y="5359"/>
                  <a:pt x="0" y="10503"/>
                  <a:pt x="2666" y="141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7" name="Freeform 3877"/>
          <p:cNvSpPr/>
          <p:nvPr/>
        </p:nvSpPr>
        <p:spPr>
          <a:xfrm rot="0" flipH="0" flipV="0">
            <a:off x="4022123" y="8387502"/>
            <a:ext cx="138810" cy="321690"/>
          </a:xfrm>
          <a:custGeom>
            <a:pathLst>
              <a:path w="138810" h="321690">
                <a:moveTo>
                  <a:pt x="136410" y="89979"/>
                </a:moveTo>
                <a:cubicBezTo>
                  <a:pt x="134950" y="87376"/>
                  <a:pt x="134772" y="84430"/>
                  <a:pt x="134899" y="81356"/>
                </a:cubicBezTo>
                <a:cubicBezTo>
                  <a:pt x="135090" y="76987"/>
                  <a:pt x="136004" y="72377"/>
                  <a:pt x="136702" y="67754"/>
                </a:cubicBezTo>
                <a:cubicBezTo>
                  <a:pt x="138594" y="55461"/>
                  <a:pt x="138810" y="43205"/>
                  <a:pt x="129743" y="32982"/>
                </a:cubicBezTo>
                <a:cubicBezTo>
                  <a:pt x="100406" y="0"/>
                  <a:pt x="55753" y="24257"/>
                  <a:pt x="39421" y="55435"/>
                </a:cubicBezTo>
                <a:cubicBezTo>
                  <a:pt x="20726" y="91147"/>
                  <a:pt x="0" y="159562"/>
                  <a:pt x="3302" y="217601"/>
                </a:cubicBezTo>
                <a:cubicBezTo>
                  <a:pt x="5600" y="258355"/>
                  <a:pt x="19812" y="293928"/>
                  <a:pt x="52794" y="311530"/>
                </a:cubicBezTo>
                <a:cubicBezTo>
                  <a:pt x="71793" y="321690"/>
                  <a:pt x="80035" y="318286"/>
                  <a:pt x="86690" y="314705"/>
                </a:cubicBezTo>
                <a:cubicBezTo>
                  <a:pt x="88963" y="313486"/>
                  <a:pt x="90716" y="311606"/>
                  <a:pt x="93751" y="311606"/>
                </a:cubicBezTo>
                <a:cubicBezTo>
                  <a:pt x="98285" y="311606"/>
                  <a:pt x="101981" y="307910"/>
                  <a:pt x="101981" y="303364"/>
                </a:cubicBezTo>
                <a:cubicBezTo>
                  <a:pt x="101981" y="298817"/>
                  <a:pt x="98285" y="295122"/>
                  <a:pt x="93751" y="295122"/>
                </a:cubicBezTo>
                <a:cubicBezTo>
                  <a:pt x="88671" y="295122"/>
                  <a:pt x="84912" y="296785"/>
                  <a:pt x="81242" y="298855"/>
                </a:cubicBezTo>
                <a:cubicBezTo>
                  <a:pt x="79324" y="299948"/>
                  <a:pt x="77508" y="301395"/>
                  <a:pt x="74676" y="301599"/>
                </a:cubicBezTo>
                <a:cubicBezTo>
                  <a:pt x="71387" y="301815"/>
                  <a:pt x="67119" y="300506"/>
                  <a:pt x="60553" y="297001"/>
                </a:cubicBezTo>
                <a:cubicBezTo>
                  <a:pt x="32563" y="282066"/>
                  <a:pt x="21704" y="251256"/>
                  <a:pt x="19736" y="216661"/>
                </a:cubicBezTo>
                <a:cubicBezTo>
                  <a:pt x="16624" y="161683"/>
                  <a:pt x="36309" y="96900"/>
                  <a:pt x="54026" y="63081"/>
                </a:cubicBezTo>
                <a:cubicBezTo>
                  <a:pt x="60122" y="51435"/>
                  <a:pt x="71374" y="40691"/>
                  <a:pt x="83883" y="35979"/>
                </a:cubicBezTo>
                <a:cubicBezTo>
                  <a:pt x="95161" y="31737"/>
                  <a:pt x="107556" y="32829"/>
                  <a:pt x="117424" y="43942"/>
                </a:cubicBezTo>
                <a:cubicBezTo>
                  <a:pt x="121082" y="48057"/>
                  <a:pt x="121552" y="52883"/>
                  <a:pt x="121285" y="57772"/>
                </a:cubicBezTo>
                <a:cubicBezTo>
                  <a:pt x="121043" y="62205"/>
                  <a:pt x="120180" y="66713"/>
                  <a:pt x="119494" y="71133"/>
                </a:cubicBezTo>
                <a:cubicBezTo>
                  <a:pt x="117983" y="80874"/>
                  <a:pt x="117627" y="90207"/>
                  <a:pt x="122047" y="98043"/>
                </a:cubicBezTo>
                <a:cubicBezTo>
                  <a:pt x="124269" y="102005"/>
                  <a:pt x="129286" y="103428"/>
                  <a:pt x="133261" y="101193"/>
                </a:cubicBezTo>
                <a:cubicBezTo>
                  <a:pt x="137222" y="98970"/>
                  <a:pt x="138632" y="93941"/>
                  <a:pt x="136410" y="899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8" name="Freeform 3878"/>
          <p:cNvSpPr/>
          <p:nvPr/>
        </p:nvSpPr>
        <p:spPr>
          <a:xfrm rot="0" flipH="0" flipV="0">
            <a:off x="4069750" y="8453047"/>
            <a:ext cx="58863" cy="196849"/>
          </a:xfrm>
          <a:custGeom>
            <a:pathLst>
              <a:path w="58863" h="196849">
                <a:moveTo>
                  <a:pt x="14033" y="180759"/>
                </a:moveTo>
                <a:cubicBezTo>
                  <a:pt x="14782" y="180391"/>
                  <a:pt x="15582" y="180137"/>
                  <a:pt x="16433" y="180010"/>
                </a:cubicBezTo>
                <a:cubicBezTo>
                  <a:pt x="15480" y="180163"/>
                  <a:pt x="14693" y="180417"/>
                  <a:pt x="14033" y="180759"/>
                </a:cubicBezTo>
                <a:moveTo>
                  <a:pt x="40004" y="19495"/>
                </a:moveTo>
                <a:cubicBezTo>
                  <a:pt x="37274" y="23089"/>
                  <a:pt x="32130" y="23813"/>
                  <a:pt x="28510" y="21095"/>
                </a:cubicBezTo>
                <a:cubicBezTo>
                  <a:pt x="24878" y="18365"/>
                  <a:pt x="24142" y="13196"/>
                  <a:pt x="26859" y="9564"/>
                </a:cubicBezTo>
                <a:cubicBezTo>
                  <a:pt x="32740" y="1740"/>
                  <a:pt x="38340" y="0"/>
                  <a:pt x="42150" y="242"/>
                </a:cubicBezTo>
                <a:cubicBezTo>
                  <a:pt x="46925" y="534"/>
                  <a:pt x="51561" y="3810"/>
                  <a:pt x="54317" y="10414"/>
                </a:cubicBezTo>
                <a:cubicBezTo>
                  <a:pt x="58444" y="20333"/>
                  <a:pt x="58863" y="40171"/>
                  <a:pt x="58863" y="44336"/>
                </a:cubicBezTo>
                <a:cubicBezTo>
                  <a:pt x="58863" y="56909"/>
                  <a:pt x="58825" y="99695"/>
                  <a:pt x="56641" y="128575"/>
                </a:cubicBezTo>
                <a:cubicBezTo>
                  <a:pt x="55600" y="142342"/>
                  <a:pt x="53784" y="153213"/>
                  <a:pt x="51675" y="157417"/>
                </a:cubicBezTo>
                <a:cubicBezTo>
                  <a:pt x="49859" y="161036"/>
                  <a:pt x="47256" y="162090"/>
                  <a:pt x="45211" y="162497"/>
                </a:cubicBezTo>
                <a:cubicBezTo>
                  <a:pt x="43204" y="162878"/>
                  <a:pt x="41058" y="162649"/>
                  <a:pt x="38899" y="161341"/>
                </a:cubicBezTo>
                <a:cubicBezTo>
                  <a:pt x="37908" y="160744"/>
                  <a:pt x="36715" y="159741"/>
                  <a:pt x="35610" y="158204"/>
                </a:cubicBezTo>
                <a:cubicBezTo>
                  <a:pt x="34899" y="157201"/>
                  <a:pt x="33349" y="154661"/>
                  <a:pt x="32575" y="153340"/>
                </a:cubicBezTo>
                <a:cubicBezTo>
                  <a:pt x="28244" y="152845"/>
                  <a:pt x="23824" y="154039"/>
                  <a:pt x="21589" y="157887"/>
                </a:cubicBezTo>
                <a:cubicBezTo>
                  <a:pt x="18300" y="163526"/>
                  <a:pt x="17131" y="170612"/>
                  <a:pt x="18173" y="177102"/>
                </a:cubicBezTo>
                <a:cubicBezTo>
                  <a:pt x="19328" y="177902"/>
                  <a:pt x="21678" y="179528"/>
                  <a:pt x="22567" y="180226"/>
                </a:cubicBezTo>
                <a:cubicBezTo>
                  <a:pt x="23989" y="181305"/>
                  <a:pt x="24878" y="182435"/>
                  <a:pt x="25374" y="183248"/>
                </a:cubicBezTo>
                <a:cubicBezTo>
                  <a:pt x="27202" y="186296"/>
                  <a:pt x="26898" y="189052"/>
                  <a:pt x="25831" y="191325"/>
                </a:cubicBezTo>
                <a:cubicBezTo>
                  <a:pt x="25069" y="192950"/>
                  <a:pt x="23469" y="195617"/>
                  <a:pt x="18884" y="196303"/>
                </a:cubicBezTo>
                <a:cubicBezTo>
                  <a:pt x="15226" y="196849"/>
                  <a:pt x="11773" y="194906"/>
                  <a:pt x="10236" y="191744"/>
                </a:cubicBezTo>
                <a:cubicBezTo>
                  <a:pt x="8903" y="190817"/>
                  <a:pt x="7277" y="189623"/>
                  <a:pt x="6299" y="188709"/>
                </a:cubicBezTo>
                <a:cubicBezTo>
                  <a:pt x="4140" y="186689"/>
                  <a:pt x="2858" y="184378"/>
                  <a:pt x="2400" y="182333"/>
                </a:cubicBezTo>
                <a:cubicBezTo>
                  <a:pt x="0" y="171476"/>
                  <a:pt x="1753" y="159182"/>
                  <a:pt x="7353" y="149581"/>
                </a:cubicBezTo>
                <a:cubicBezTo>
                  <a:pt x="13614" y="138862"/>
                  <a:pt x="26136" y="134938"/>
                  <a:pt x="37959" y="137567"/>
                </a:cubicBezTo>
                <a:cubicBezTo>
                  <a:pt x="38404" y="137656"/>
                  <a:pt x="38848" y="137795"/>
                  <a:pt x="39293" y="137961"/>
                </a:cubicBezTo>
                <a:cubicBezTo>
                  <a:pt x="39636" y="134786"/>
                  <a:pt x="39928" y="131204"/>
                  <a:pt x="40220" y="127318"/>
                </a:cubicBezTo>
                <a:cubicBezTo>
                  <a:pt x="42366" y="98883"/>
                  <a:pt x="42392" y="56719"/>
                  <a:pt x="42392" y="44336"/>
                </a:cubicBezTo>
                <a:cubicBezTo>
                  <a:pt x="42392" y="41961"/>
                  <a:pt x="42341" y="33643"/>
                  <a:pt x="41236" y="25858"/>
                </a:cubicBezTo>
                <a:cubicBezTo>
                  <a:pt x="40918" y="23622"/>
                  <a:pt x="40525" y="21451"/>
                  <a:pt x="40004" y="194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9" name="Freeform 3879"/>
          <p:cNvSpPr/>
          <p:nvPr/>
        </p:nvSpPr>
        <p:spPr>
          <a:xfrm rot="0" flipH="0" flipV="0">
            <a:off x="4691222" y="8528485"/>
            <a:ext cx="168362" cy="278396"/>
          </a:xfrm>
          <a:custGeom>
            <a:pathLst>
              <a:path w="168362" h="278396">
                <a:moveTo>
                  <a:pt x="56260" y="40233"/>
                </a:moveTo>
                <a:cubicBezTo>
                  <a:pt x="56755" y="38925"/>
                  <a:pt x="57466" y="37465"/>
                  <a:pt x="58469" y="36030"/>
                </a:cubicBezTo>
                <a:cubicBezTo>
                  <a:pt x="63740" y="28562"/>
                  <a:pt x="74243" y="17450"/>
                  <a:pt x="80618" y="11938"/>
                </a:cubicBezTo>
                <a:cubicBezTo>
                  <a:pt x="90829" y="3111"/>
                  <a:pt x="103758" y="0"/>
                  <a:pt x="116737" y="0"/>
                </a:cubicBezTo>
                <a:cubicBezTo>
                  <a:pt x="133310" y="0"/>
                  <a:pt x="144855" y="3835"/>
                  <a:pt x="152678" y="10579"/>
                </a:cubicBezTo>
                <a:cubicBezTo>
                  <a:pt x="164210" y="20523"/>
                  <a:pt x="168362" y="37592"/>
                  <a:pt x="166546" y="62191"/>
                </a:cubicBezTo>
                <a:cubicBezTo>
                  <a:pt x="162495" y="116826"/>
                  <a:pt x="135368" y="165569"/>
                  <a:pt x="108457" y="211314"/>
                </a:cubicBezTo>
                <a:cubicBezTo>
                  <a:pt x="105828" y="215785"/>
                  <a:pt x="103999" y="220839"/>
                  <a:pt x="101789" y="225678"/>
                </a:cubicBezTo>
                <a:cubicBezTo>
                  <a:pt x="99008" y="231774"/>
                  <a:pt x="95680" y="237527"/>
                  <a:pt x="90651" y="242137"/>
                </a:cubicBezTo>
                <a:cubicBezTo>
                  <a:pt x="75017" y="256475"/>
                  <a:pt x="52793" y="273151"/>
                  <a:pt x="31292" y="276745"/>
                </a:cubicBezTo>
                <a:cubicBezTo>
                  <a:pt x="28714" y="277176"/>
                  <a:pt x="21526" y="278396"/>
                  <a:pt x="15709" y="278345"/>
                </a:cubicBezTo>
                <a:cubicBezTo>
                  <a:pt x="12115" y="278307"/>
                  <a:pt x="8928" y="277710"/>
                  <a:pt x="6743" y="276745"/>
                </a:cubicBezTo>
                <a:cubicBezTo>
                  <a:pt x="2184" y="274713"/>
                  <a:pt x="0" y="271233"/>
                  <a:pt x="0" y="266801"/>
                </a:cubicBezTo>
                <a:cubicBezTo>
                  <a:pt x="0" y="262254"/>
                  <a:pt x="3695" y="258558"/>
                  <a:pt x="8242" y="258558"/>
                </a:cubicBezTo>
                <a:cubicBezTo>
                  <a:pt x="10896" y="258558"/>
                  <a:pt x="13258" y="259828"/>
                  <a:pt x="14757" y="261771"/>
                </a:cubicBezTo>
                <a:cubicBezTo>
                  <a:pt x="15659" y="261822"/>
                  <a:pt x="16840" y="261860"/>
                  <a:pt x="17741" y="261822"/>
                </a:cubicBezTo>
                <a:cubicBezTo>
                  <a:pt x="22085" y="261632"/>
                  <a:pt x="26746" y="260793"/>
                  <a:pt x="28587" y="260489"/>
                </a:cubicBezTo>
                <a:cubicBezTo>
                  <a:pt x="47155" y="257390"/>
                  <a:pt x="66013" y="242378"/>
                  <a:pt x="79526" y="229996"/>
                </a:cubicBezTo>
                <a:cubicBezTo>
                  <a:pt x="82891" y="226910"/>
                  <a:pt x="84936" y="222922"/>
                  <a:pt x="86790" y="218833"/>
                </a:cubicBezTo>
                <a:cubicBezTo>
                  <a:pt x="89241" y="213486"/>
                  <a:pt x="91350" y="207911"/>
                  <a:pt x="94258" y="202958"/>
                </a:cubicBezTo>
                <a:cubicBezTo>
                  <a:pt x="119925" y="159346"/>
                  <a:pt x="146252" y="113054"/>
                  <a:pt x="150112" y="60959"/>
                </a:cubicBezTo>
                <a:cubicBezTo>
                  <a:pt x="151433" y="43115"/>
                  <a:pt x="150290" y="30277"/>
                  <a:pt x="141921" y="23063"/>
                </a:cubicBezTo>
                <a:cubicBezTo>
                  <a:pt x="136473" y="18377"/>
                  <a:pt x="128256" y="16472"/>
                  <a:pt x="116737" y="16472"/>
                </a:cubicBezTo>
                <a:cubicBezTo>
                  <a:pt x="107682" y="16472"/>
                  <a:pt x="98512" y="18250"/>
                  <a:pt x="91388" y="24409"/>
                </a:cubicBezTo>
                <a:cubicBezTo>
                  <a:pt x="85787" y="29235"/>
                  <a:pt x="76567" y="38976"/>
                  <a:pt x="71931" y="45528"/>
                </a:cubicBezTo>
                <a:cubicBezTo>
                  <a:pt x="71017" y="46824"/>
                  <a:pt x="71284" y="47878"/>
                  <a:pt x="71182" y="48246"/>
                </a:cubicBezTo>
                <a:cubicBezTo>
                  <a:pt x="70890" y="49249"/>
                  <a:pt x="70509" y="50050"/>
                  <a:pt x="70128" y="50672"/>
                </a:cubicBezTo>
                <a:cubicBezTo>
                  <a:pt x="68604" y="53110"/>
                  <a:pt x="66521" y="54266"/>
                  <a:pt x="63994" y="54571"/>
                </a:cubicBezTo>
                <a:cubicBezTo>
                  <a:pt x="62787" y="54723"/>
                  <a:pt x="60349" y="54952"/>
                  <a:pt x="57136" y="52475"/>
                </a:cubicBezTo>
                <a:cubicBezTo>
                  <a:pt x="53543" y="49707"/>
                  <a:pt x="52870" y="44525"/>
                  <a:pt x="55664" y="40931"/>
                </a:cubicBezTo>
                <a:cubicBezTo>
                  <a:pt x="55854" y="40677"/>
                  <a:pt x="56045" y="40448"/>
                  <a:pt x="56260" y="402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0" name="Freeform 3880"/>
          <p:cNvSpPr/>
          <p:nvPr/>
        </p:nvSpPr>
        <p:spPr>
          <a:xfrm rot="0" flipH="0" flipV="0">
            <a:off x="4709127" y="8581226"/>
            <a:ext cx="114134" cy="183590"/>
          </a:xfrm>
          <a:custGeom>
            <a:pathLst>
              <a:path w="114134" h="183590">
                <a:moveTo>
                  <a:pt x="17272" y="94208"/>
                </a:moveTo>
                <a:cubicBezTo>
                  <a:pt x="19672" y="91834"/>
                  <a:pt x="24257" y="87109"/>
                  <a:pt x="25463" y="84709"/>
                </a:cubicBezTo>
                <a:cubicBezTo>
                  <a:pt x="32283" y="71082"/>
                  <a:pt x="37782" y="56591"/>
                  <a:pt x="45656" y="43472"/>
                </a:cubicBezTo>
                <a:cubicBezTo>
                  <a:pt x="52349" y="32321"/>
                  <a:pt x="68897" y="10503"/>
                  <a:pt x="82651" y="3670"/>
                </a:cubicBezTo>
                <a:cubicBezTo>
                  <a:pt x="89712" y="152"/>
                  <a:pt x="96380" y="0"/>
                  <a:pt x="101879" y="3188"/>
                </a:cubicBezTo>
                <a:cubicBezTo>
                  <a:pt x="106553" y="5893"/>
                  <a:pt x="111048" y="11658"/>
                  <a:pt x="113245" y="22581"/>
                </a:cubicBezTo>
                <a:cubicBezTo>
                  <a:pt x="114134" y="27038"/>
                  <a:pt x="111226" y="31382"/>
                  <a:pt x="106781" y="32283"/>
                </a:cubicBezTo>
                <a:cubicBezTo>
                  <a:pt x="102311" y="33172"/>
                  <a:pt x="97967" y="30277"/>
                  <a:pt x="97078" y="25819"/>
                </a:cubicBezTo>
                <a:cubicBezTo>
                  <a:pt x="96507" y="22987"/>
                  <a:pt x="95821" y="20752"/>
                  <a:pt x="94881" y="19063"/>
                </a:cubicBezTo>
                <a:cubicBezTo>
                  <a:pt x="94437" y="18250"/>
                  <a:pt x="94157" y="17526"/>
                  <a:pt x="93522" y="17399"/>
                </a:cubicBezTo>
                <a:cubicBezTo>
                  <a:pt x="92722" y="17247"/>
                  <a:pt x="91909" y="17589"/>
                  <a:pt x="91008" y="17958"/>
                </a:cubicBezTo>
                <a:cubicBezTo>
                  <a:pt x="89052" y="18758"/>
                  <a:pt x="87033" y="20091"/>
                  <a:pt x="84975" y="21704"/>
                </a:cubicBezTo>
                <a:cubicBezTo>
                  <a:pt x="74866" y="29642"/>
                  <a:pt x="64528" y="44043"/>
                  <a:pt x="59791" y="51943"/>
                </a:cubicBezTo>
                <a:cubicBezTo>
                  <a:pt x="52120" y="64706"/>
                  <a:pt x="46824" y="78829"/>
                  <a:pt x="40208" y="92088"/>
                </a:cubicBezTo>
                <a:cubicBezTo>
                  <a:pt x="39509" y="93459"/>
                  <a:pt x="38176" y="95300"/>
                  <a:pt x="36614" y="97217"/>
                </a:cubicBezTo>
                <a:cubicBezTo>
                  <a:pt x="43421" y="105650"/>
                  <a:pt x="48742" y="126529"/>
                  <a:pt x="48285" y="135800"/>
                </a:cubicBezTo>
                <a:cubicBezTo>
                  <a:pt x="47383" y="154964"/>
                  <a:pt x="36690" y="170255"/>
                  <a:pt x="27203" y="177647"/>
                </a:cubicBezTo>
                <a:cubicBezTo>
                  <a:pt x="21818" y="181850"/>
                  <a:pt x="16498" y="183590"/>
                  <a:pt x="12777" y="183501"/>
                </a:cubicBezTo>
                <a:cubicBezTo>
                  <a:pt x="8306" y="183387"/>
                  <a:pt x="4941" y="181380"/>
                  <a:pt x="2833" y="177862"/>
                </a:cubicBezTo>
                <a:cubicBezTo>
                  <a:pt x="1105" y="174980"/>
                  <a:pt x="0" y="169874"/>
                  <a:pt x="2528" y="162292"/>
                </a:cubicBezTo>
                <a:cubicBezTo>
                  <a:pt x="3963" y="157987"/>
                  <a:pt x="8624" y="155650"/>
                  <a:pt x="12942" y="157085"/>
                </a:cubicBezTo>
                <a:cubicBezTo>
                  <a:pt x="15939" y="158076"/>
                  <a:pt x="17970" y="160616"/>
                  <a:pt x="18465" y="163511"/>
                </a:cubicBezTo>
                <a:cubicBezTo>
                  <a:pt x="18910" y="163105"/>
                  <a:pt x="19367" y="162673"/>
                  <a:pt x="19824" y="162216"/>
                </a:cubicBezTo>
                <a:cubicBezTo>
                  <a:pt x="25666" y="156387"/>
                  <a:pt x="31280" y="146697"/>
                  <a:pt x="31826" y="135013"/>
                </a:cubicBezTo>
                <a:cubicBezTo>
                  <a:pt x="32067" y="130110"/>
                  <a:pt x="30035" y="120776"/>
                  <a:pt x="27076" y="113626"/>
                </a:cubicBezTo>
                <a:cubicBezTo>
                  <a:pt x="26492" y="112178"/>
                  <a:pt x="25476" y="110451"/>
                  <a:pt x="24676" y="109143"/>
                </a:cubicBezTo>
                <a:cubicBezTo>
                  <a:pt x="17538" y="111987"/>
                  <a:pt x="3468" y="107924"/>
                  <a:pt x="16155" y="95223"/>
                </a:cubicBezTo>
                <a:cubicBezTo>
                  <a:pt x="16523" y="94855"/>
                  <a:pt x="16904" y="94512"/>
                  <a:pt x="17272" y="942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1" name="Freeform 3881"/>
          <p:cNvSpPr/>
          <p:nvPr/>
        </p:nvSpPr>
        <p:spPr>
          <a:xfrm rot="0" flipH="0" flipV="0">
            <a:off x="3991220" y="8008976"/>
            <a:ext cx="217943" cy="361644"/>
          </a:xfrm>
          <a:custGeom>
            <a:pathLst>
              <a:path w="217943" h="361644">
                <a:moveTo>
                  <a:pt x="208203" y="51079"/>
                </a:moveTo>
                <a:cubicBezTo>
                  <a:pt x="206768" y="51104"/>
                  <a:pt x="205181" y="51612"/>
                  <a:pt x="203517" y="53034"/>
                </a:cubicBezTo>
                <a:cubicBezTo>
                  <a:pt x="204876" y="51866"/>
                  <a:pt x="206527" y="51218"/>
                  <a:pt x="208203" y="51079"/>
                </a:cubicBezTo>
                <a:moveTo>
                  <a:pt x="199694" y="53707"/>
                </a:moveTo>
                <a:cubicBezTo>
                  <a:pt x="198094" y="49644"/>
                  <a:pt x="193548" y="45758"/>
                  <a:pt x="190804" y="42850"/>
                </a:cubicBezTo>
                <a:cubicBezTo>
                  <a:pt x="178371" y="29744"/>
                  <a:pt x="161493" y="21400"/>
                  <a:pt x="143306" y="19126"/>
                </a:cubicBezTo>
                <a:cubicBezTo>
                  <a:pt x="125463" y="16916"/>
                  <a:pt x="109321" y="24460"/>
                  <a:pt x="95275" y="36106"/>
                </a:cubicBezTo>
                <a:cubicBezTo>
                  <a:pt x="72491" y="55016"/>
                  <a:pt x="55181" y="84695"/>
                  <a:pt x="45326" y="106539"/>
                </a:cubicBezTo>
                <a:cubicBezTo>
                  <a:pt x="27025" y="147116"/>
                  <a:pt x="17005" y="194030"/>
                  <a:pt x="36703" y="236219"/>
                </a:cubicBezTo>
                <a:cubicBezTo>
                  <a:pt x="41300" y="246087"/>
                  <a:pt x="48920" y="253440"/>
                  <a:pt x="56007" y="261251"/>
                </a:cubicBezTo>
                <a:cubicBezTo>
                  <a:pt x="64503" y="270623"/>
                  <a:pt x="72352" y="280542"/>
                  <a:pt x="75984" y="294169"/>
                </a:cubicBezTo>
                <a:cubicBezTo>
                  <a:pt x="79883" y="308825"/>
                  <a:pt x="78308" y="325640"/>
                  <a:pt x="72212" y="338340"/>
                </a:cubicBezTo>
                <a:cubicBezTo>
                  <a:pt x="67703" y="347751"/>
                  <a:pt x="60718" y="354939"/>
                  <a:pt x="51943" y="358190"/>
                </a:cubicBezTo>
                <a:cubicBezTo>
                  <a:pt x="42646" y="361644"/>
                  <a:pt x="31013" y="360971"/>
                  <a:pt x="17551" y="352551"/>
                </a:cubicBezTo>
                <a:cubicBezTo>
                  <a:pt x="13703" y="350138"/>
                  <a:pt x="12535" y="345058"/>
                  <a:pt x="14935" y="341197"/>
                </a:cubicBezTo>
                <a:cubicBezTo>
                  <a:pt x="17348" y="337349"/>
                  <a:pt x="22441" y="336181"/>
                  <a:pt x="26301" y="338581"/>
                </a:cubicBezTo>
                <a:cubicBezTo>
                  <a:pt x="34150" y="343496"/>
                  <a:pt x="40779" y="344766"/>
                  <a:pt x="46202" y="342747"/>
                </a:cubicBezTo>
                <a:cubicBezTo>
                  <a:pt x="51168" y="340905"/>
                  <a:pt x="54813" y="336536"/>
                  <a:pt x="57366" y="331202"/>
                </a:cubicBezTo>
                <a:cubicBezTo>
                  <a:pt x="61887" y="321779"/>
                  <a:pt x="62954" y="309295"/>
                  <a:pt x="60058" y="298411"/>
                </a:cubicBezTo>
                <a:cubicBezTo>
                  <a:pt x="57150" y="287540"/>
                  <a:pt x="50584" y="279806"/>
                  <a:pt x="43802" y="272313"/>
                </a:cubicBezTo>
                <a:cubicBezTo>
                  <a:pt x="35598" y="263283"/>
                  <a:pt x="27089" y="254583"/>
                  <a:pt x="21767" y="243179"/>
                </a:cubicBezTo>
                <a:cubicBezTo>
                  <a:pt x="0" y="196557"/>
                  <a:pt x="10071" y="144627"/>
                  <a:pt x="30302" y="99758"/>
                </a:cubicBezTo>
                <a:cubicBezTo>
                  <a:pt x="41008" y="76047"/>
                  <a:pt x="60020" y="43955"/>
                  <a:pt x="84759" y="23432"/>
                </a:cubicBezTo>
                <a:cubicBezTo>
                  <a:pt x="102413" y="8789"/>
                  <a:pt x="122910" y="0"/>
                  <a:pt x="145339" y="2781"/>
                </a:cubicBezTo>
                <a:cubicBezTo>
                  <a:pt x="167335" y="5525"/>
                  <a:pt x="187744" y="15659"/>
                  <a:pt x="202755" y="31522"/>
                </a:cubicBezTo>
                <a:cubicBezTo>
                  <a:pt x="207238" y="36246"/>
                  <a:pt x="213930" y="43396"/>
                  <a:pt x="215835" y="50025"/>
                </a:cubicBezTo>
                <a:cubicBezTo>
                  <a:pt x="215962" y="50495"/>
                  <a:pt x="216038" y="53326"/>
                  <a:pt x="216089" y="55308"/>
                </a:cubicBezTo>
                <a:cubicBezTo>
                  <a:pt x="217943" y="58648"/>
                  <a:pt x="217258" y="62953"/>
                  <a:pt x="214235" y="65544"/>
                </a:cubicBezTo>
                <a:cubicBezTo>
                  <a:pt x="211492" y="67893"/>
                  <a:pt x="208901" y="67919"/>
                  <a:pt x="206946" y="67563"/>
                </a:cubicBezTo>
                <a:cubicBezTo>
                  <a:pt x="204660" y="67131"/>
                  <a:pt x="202285" y="65874"/>
                  <a:pt x="200787" y="62864"/>
                </a:cubicBezTo>
                <a:cubicBezTo>
                  <a:pt x="200368" y="62001"/>
                  <a:pt x="199936" y="60718"/>
                  <a:pt x="199745" y="59105"/>
                </a:cubicBezTo>
                <a:cubicBezTo>
                  <a:pt x="199593" y="57746"/>
                  <a:pt x="199656" y="54977"/>
                  <a:pt x="199694" y="537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2" name="Freeform 3882"/>
          <p:cNvSpPr/>
          <p:nvPr/>
        </p:nvSpPr>
        <p:spPr>
          <a:xfrm rot="0" flipH="0" flipV="0">
            <a:off x="4028984" y="8341107"/>
            <a:ext cx="60273" cy="55599"/>
          </a:xfrm>
          <a:custGeom>
            <a:pathLst>
              <a:path w="60273" h="55599">
                <a:moveTo>
                  <a:pt x="58470" y="13131"/>
                </a:moveTo>
                <a:cubicBezTo>
                  <a:pt x="58420" y="14781"/>
                  <a:pt x="58102" y="26377"/>
                  <a:pt x="57213" y="29310"/>
                </a:cubicBezTo>
                <a:cubicBezTo>
                  <a:pt x="54737" y="37578"/>
                  <a:pt x="48768" y="43903"/>
                  <a:pt x="41071" y="48144"/>
                </a:cubicBezTo>
                <a:cubicBezTo>
                  <a:pt x="30848" y="53771"/>
                  <a:pt x="17564" y="55599"/>
                  <a:pt x="7632" y="54177"/>
                </a:cubicBezTo>
                <a:cubicBezTo>
                  <a:pt x="3137" y="53542"/>
                  <a:pt x="0" y="49364"/>
                  <a:pt x="635" y="44868"/>
                </a:cubicBezTo>
                <a:cubicBezTo>
                  <a:pt x="1282" y="40359"/>
                  <a:pt x="5461" y="37222"/>
                  <a:pt x="9969" y="37870"/>
                </a:cubicBezTo>
                <a:cubicBezTo>
                  <a:pt x="16840" y="38848"/>
                  <a:pt x="26035" y="37603"/>
                  <a:pt x="33121" y="33717"/>
                </a:cubicBezTo>
                <a:cubicBezTo>
                  <a:pt x="36957" y="31596"/>
                  <a:pt x="40208" y="28701"/>
                  <a:pt x="41440" y="24586"/>
                </a:cubicBezTo>
                <a:cubicBezTo>
                  <a:pt x="42138" y="22275"/>
                  <a:pt x="41554" y="16407"/>
                  <a:pt x="41922" y="12446"/>
                </a:cubicBezTo>
                <a:cubicBezTo>
                  <a:pt x="42342" y="8077"/>
                  <a:pt x="43916" y="4864"/>
                  <a:pt x="45377" y="3353"/>
                </a:cubicBezTo>
                <a:cubicBezTo>
                  <a:pt x="48539" y="89"/>
                  <a:pt x="53759" y="0"/>
                  <a:pt x="57023" y="3162"/>
                </a:cubicBezTo>
                <a:cubicBezTo>
                  <a:pt x="59778" y="5829"/>
                  <a:pt x="60273" y="9956"/>
                  <a:pt x="58470" y="131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3" name="Freeform 3883"/>
          <p:cNvSpPr/>
          <p:nvPr/>
        </p:nvSpPr>
        <p:spPr>
          <a:xfrm rot="0" flipH="0" flipV="0">
            <a:off x="4011121" y="8396928"/>
            <a:ext cx="35813" cy="99389"/>
          </a:xfrm>
          <a:custGeom>
            <a:pathLst>
              <a:path w="35813" h="99389">
                <a:moveTo>
                  <a:pt x="24790" y="1066"/>
                </a:moveTo>
                <a:cubicBezTo>
                  <a:pt x="11900" y="4202"/>
                  <a:pt x="4026" y="17156"/>
                  <a:pt x="2273" y="34098"/>
                </a:cubicBezTo>
                <a:cubicBezTo>
                  <a:pt x="0" y="55917"/>
                  <a:pt x="7595" y="83730"/>
                  <a:pt x="20041" y="96176"/>
                </a:cubicBezTo>
                <a:cubicBezTo>
                  <a:pt x="23254" y="99389"/>
                  <a:pt x="28472" y="99389"/>
                  <a:pt x="31686" y="96176"/>
                </a:cubicBezTo>
                <a:cubicBezTo>
                  <a:pt x="34911" y="92963"/>
                  <a:pt x="34911" y="87743"/>
                  <a:pt x="31686" y="84530"/>
                </a:cubicBezTo>
                <a:cubicBezTo>
                  <a:pt x="21971" y="74802"/>
                  <a:pt x="16878" y="52843"/>
                  <a:pt x="18669" y="35800"/>
                </a:cubicBezTo>
                <a:cubicBezTo>
                  <a:pt x="19203" y="30606"/>
                  <a:pt x="20371" y="25869"/>
                  <a:pt x="22517" y="22211"/>
                </a:cubicBezTo>
                <a:cubicBezTo>
                  <a:pt x="24003" y="19684"/>
                  <a:pt x="25945" y="17741"/>
                  <a:pt x="28688" y="17080"/>
                </a:cubicBezTo>
                <a:cubicBezTo>
                  <a:pt x="33095" y="16001"/>
                  <a:pt x="35813" y="11543"/>
                  <a:pt x="34734" y="7123"/>
                </a:cubicBezTo>
                <a:cubicBezTo>
                  <a:pt x="33667" y="2704"/>
                  <a:pt x="29209" y="0"/>
                  <a:pt x="24790" y="10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4" name="Freeform 3884"/>
          <p:cNvSpPr/>
          <p:nvPr/>
        </p:nvSpPr>
        <p:spPr>
          <a:xfrm rot="0" flipH="0" flipV="0">
            <a:off x="4164241" y="7917937"/>
            <a:ext cx="33959" cy="84746"/>
          </a:xfrm>
          <a:custGeom>
            <a:pathLst>
              <a:path w="33959" h="84746">
                <a:moveTo>
                  <a:pt x="15252" y="78600"/>
                </a:moveTo>
                <a:cubicBezTo>
                  <a:pt x="12141" y="74054"/>
                  <a:pt x="3950" y="61506"/>
                  <a:pt x="2603" y="52680"/>
                </a:cubicBezTo>
                <a:cubicBezTo>
                  <a:pt x="0" y="35738"/>
                  <a:pt x="9169" y="19139"/>
                  <a:pt x="17474" y="5182"/>
                </a:cubicBezTo>
                <a:cubicBezTo>
                  <a:pt x="19798" y="1283"/>
                  <a:pt x="24865" y="0"/>
                  <a:pt x="28764" y="2324"/>
                </a:cubicBezTo>
                <a:cubicBezTo>
                  <a:pt x="32676" y="4648"/>
                  <a:pt x="33959" y="9703"/>
                  <a:pt x="31634" y="13615"/>
                </a:cubicBezTo>
                <a:cubicBezTo>
                  <a:pt x="25157" y="24473"/>
                  <a:pt x="16864" y="36995"/>
                  <a:pt x="18884" y="50178"/>
                </a:cubicBezTo>
                <a:cubicBezTo>
                  <a:pt x="20027" y="57595"/>
                  <a:pt x="28104" y="68212"/>
                  <a:pt x="29615" y="70396"/>
                </a:cubicBezTo>
                <a:cubicBezTo>
                  <a:pt x="32333" y="74308"/>
                  <a:pt x="31127" y="77585"/>
                  <a:pt x="31063" y="77800"/>
                </a:cubicBezTo>
                <a:cubicBezTo>
                  <a:pt x="30339" y="80327"/>
                  <a:pt x="28802" y="81914"/>
                  <a:pt x="26885" y="82879"/>
                </a:cubicBezTo>
                <a:cubicBezTo>
                  <a:pt x="25437" y="83629"/>
                  <a:pt x="22694" y="84746"/>
                  <a:pt x="19100" y="82727"/>
                </a:cubicBezTo>
                <a:cubicBezTo>
                  <a:pt x="18947" y="82638"/>
                  <a:pt x="17868" y="82105"/>
                  <a:pt x="16407" y="80365"/>
                </a:cubicBezTo>
                <a:cubicBezTo>
                  <a:pt x="15937" y="79819"/>
                  <a:pt x="15544" y="79222"/>
                  <a:pt x="15252" y="7860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5" name="Freeform 3885"/>
          <p:cNvSpPr/>
          <p:nvPr/>
        </p:nvSpPr>
        <p:spPr>
          <a:xfrm rot="0" flipH="0" flipV="0">
            <a:off x="4200293" y="7785724"/>
            <a:ext cx="697343" cy="238074"/>
          </a:xfrm>
          <a:custGeom>
            <a:pathLst>
              <a:path w="697343" h="238074">
                <a:moveTo>
                  <a:pt x="16344" y="221615"/>
                </a:moveTo>
                <a:lnTo>
                  <a:pt x="16470" y="221615"/>
                </a:lnTo>
                <a:lnTo>
                  <a:pt x="16382" y="221615"/>
                </a:lnTo>
                <a:close/>
                <a:moveTo>
                  <a:pt x="16864" y="221653"/>
                </a:moveTo>
                <a:lnTo>
                  <a:pt x="16928" y="221665"/>
                </a:lnTo>
                <a:lnTo>
                  <a:pt x="16902" y="221665"/>
                </a:lnTo>
                <a:close/>
                <a:moveTo>
                  <a:pt x="21995" y="224332"/>
                </a:moveTo>
                <a:cubicBezTo>
                  <a:pt x="23316" y="225793"/>
                  <a:pt x="24103" y="227710"/>
                  <a:pt x="24103" y="229831"/>
                </a:cubicBezTo>
                <a:cubicBezTo>
                  <a:pt x="24103" y="234378"/>
                  <a:pt x="20407" y="238074"/>
                  <a:pt x="15875" y="238074"/>
                </a:cubicBezTo>
                <a:cubicBezTo>
                  <a:pt x="13436" y="238074"/>
                  <a:pt x="8661" y="236461"/>
                  <a:pt x="6566" y="230238"/>
                </a:cubicBezTo>
                <a:cubicBezTo>
                  <a:pt x="4584" y="224269"/>
                  <a:pt x="3251" y="209284"/>
                  <a:pt x="3162" y="208268"/>
                </a:cubicBezTo>
                <a:cubicBezTo>
                  <a:pt x="1384" y="187021"/>
                  <a:pt x="0" y="166167"/>
                  <a:pt x="7835" y="145809"/>
                </a:cubicBezTo>
                <a:cubicBezTo>
                  <a:pt x="30542" y="86742"/>
                  <a:pt x="78408" y="37796"/>
                  <a:pt x="138314" y="16231"/>
                </a:cubicBezTo>
                <a:cubicBezTo>
                  <a:pt x="183387" y="0"/>
                  <a:pt x="237997" y="8903"/>
                  <a:pt x="274496" y="40831"/>
                </a:cubicBezTo>
                <a:cubicBezTo>
                  <a:pt x="294740" y="58547"/>
                  <a:pt x="311898" y="80214"/>
                  <a:pt x="331367" y="98387"/>
                </a:cubicBezTo>
                <a:cubicBezTo>
                  <a:pt x="349515" y="115342"/>
                  <a:pt x="369746" y="129210"/>
                  <a:pt x="397255" y="132652"/>
                </a:cubicBezTo>
                <a:cubicBezTo>
                  <a:pt x="432662" y="137072"/>
                  <a:pt x="464996" y="119114"/>
                  <a:pt x="498143" y="109830"/>
                </a:cubicBezTo>
                <a:cubicBezTo>
                  <a:pt x="532091" y="100330"/>
                  <a:pt x="570749" y="100610"/>
                  <a:pt x="605471" y="104826"/>
                </a:cubicBezTo>
                <a:cubicBezTo>
                  <a:pt x="642365" y="109297"/>
                  <a:pt x="676642" y="120739"/>
                  <a:pt x="695184" y="155194"/>
                </a:cubicBezTo>
                <a:cubicBezTo>
                  <a:pt x="697343" y="159195"/>
                  <a:pt x="695844" y="164199"/>
                  <a:pt x="691831" y="166345"/>
                </a:cubicBezTo>
                <a:cubicBezTo>
                  <a:pt x="687831" y="168504"/>
                  <a:pt x="682827" y="167005"/>
                  <a:pt x="680681" y="163005"/>
                </a:cubicBezTo>
                <a:cubicBezTo>
                  <a:pt x="664856" y="133605"/>
                  <a:pt x="634973" y="124994"/>
                  <a:pt x="603477" y="121171"/>
                </a:cubicBezTo>
                <a:cubicBezTo>
                  <a:pt x="570851" y="117221"/>
                  <a:pt x="534503" y="116764"/>
                  <a:pt x="502576" y="125705"/>
                </a:cubicBezTo>
                <a:cubicBezTo>
                  <a:pt x="467371" y="135560"/>
                  <a:pt x="432827" y="153696"/>
                  <a:pt x="395210" y="148997"/>
                </a:cubicBezTo>
                <a:cubicBezTo>
                  <a:pt x="363943" y="145085"/>
                  <a:pt x="340752" y="129706"/>
                  <a:pt x="320115" y="110427"/>
                </a:cubicBezTo>
                <a:cubicBezTo>
                  <a:pt x="300773" y="92380"/>
                  <a:pt x="283755" y="70828"/>
                  <a:pt x="263651" y="53226"/>
                </a:cubicBezTo>
                <a:cubicBezTo>
                  <a:pt x="231558" y="25159"/>
                  <a:pt x="183526" y="17463"/>
                  <a:pt x="143890" y="31725"/>
                </a:cubicBezTo>
                <a:cubicBezTo>
                  <a:pt x="88454" y="51689"/>
                  <a:pt x="44233" y="97067"/>
                  <a:pt x="23214" y="151727"/>
                </a:cubicBezTo>
                <a:cubicBezTo>
                  <a:pt x="16294" y="169698"/>
                  <a:pt x="18020" y="188138"/>
                  <a:pt x="19582" y="206896"/>
                </a:cubicBezTo>
                <a:cubicBezTo>
                  <a:pt x="19645" y="207709"/>
                  <a:pt x="20484" y="219037"/>
                  <a:pt x="21995" y="2243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6" name="Freeform 3886"/>
          <p:cNvSpPr/>
          <p:nvPr/>
        </p:nvSpPr>
        <p:spPr>
          <a:xfrm rot="0" flipH="0" flipV="0">
            <a:off x="4717266" y="7931023"/>
            <a:ext cx="265226" cy="321259"/>
          </a:xfrm>
          <a:custGeom>
            <a:pathLst>
              <a:path w="265226" h="321259">
                <a:moveTo>
                  <a:pt x="8699" y="5245"/>
                </a:moveTo>
                <a:cubicBezTo>
                  <a:pt x="10261" y="4865"/>
                  <a:pt x="19849" y="2540"/>
                  <a:pt x="20446" y="2452"/>
                </a:cubicBezTo>
                <a:cubicBezTo>
                  <a:pt x="31901" y="927"/>
                  <a:pt x="43357" y="0"/>
                  <a:pt x="54927" y="0"/>
                </a:cubicBezTo>
                <a:cubicBezTo>
                  <a:pt x="86842" y="0"/>
                  <a:pt x="116229" y="6235"/>
                  <a:pt x="146900" y="14592"/>
                </a:cubicBezTo>
                <a:cubicBezTo>
                  <a:pt x="193014" y="27177"/>
                  <a:pt x="224459" y="49745"/>
                  <a:pt x="242505" y="80111"/>
                </a:cubicBezTo>
                <a:cubicBezTo>
                  <a:pt x="260501" y="110388"/>
                  <a:pt x="265226" y="148666"/>
                  <a:pt x="256958" y="193344"/>
                </a:cubicBezTo>
                <a:cubicBezTo>
                  <a:pt x="253885" y="209943"/>
                  <a:pt x="252627" y="226809"/>
                  <a:pt x="246138" y="242646"/>
                </a:cubicBezTo>
                <a:cubicBezTo>
                  <a:pt x="239915" y="257886"/>
                  <a:pt x="230275" y="269963"/>
                  <a:pt x="220128" y="281736"/>
                </a:cubicBezTo>
                <a:cubicBezTo>
                  <a:pt x="210921" y="292455"/>
                  <a:pt x="201256" y="302894"/>
                  <a:pt x="194055" y="315861"/>
                </a:cubicBezTo>
                <a:cubicBezTo>
                  <a:pt x="191845" y="319836"/>
                  <a:pt x="186829" y="321259"/>
                  <a:pt x="182854" y="319049"/>
                </a:cubicBezTo>
                <a:cubicBezTo>
                  <a:pt x="178878" y="316852"/>
                  <a:pt x="177443" y="311822"/>
                  <a:pt x="179653" y="307860"/>
                </a:cubicBezTo>
                <a:cubicBezTo>
                  <a:pt x="187413" y="293877"/>
                  <a:pt x="197713" y="282536"/>
                  <a:pt x="207644" y="270992"/>
                </a:cubicBezTo>
                <a:cubicBezTo>
                  <a:pt x="216648" y="260540"/>
                  <a:pt x="225373" y="249923"/>
                  <a:pt x="230898" y="236410"/>
                </a:cubicBezTo>
                <a:cubicBezTo>
                  <a:pt x="236943" y="221627"/>
                  <a:pt x="237883" y="205828"/>
                  <a:pt x="240753" y="190334"/>
                </a:cubicBezTo>
                <a:cubicBezTo>
                  <a:pt x="248182" y="150202"/>
                  <a:pt x="244499" y="115734"/>
                  <a:pt x="228345" y="88531"/>
                </a:cubicBezTo>
                <a:cubicBezTo>
                  <a:pt x="212216" y="61391"/>
                  <a:pt x="183768" y="41732"/>
                  <a:pt x="142569" y="30492"/>
                </a:cubicBezTo>
                <a:cubicBezTo>
                  <a:pt x="113334" y="22517"/>
                  <a:pt x="85343" y="16471"/>
                  <a:pt x="54927" y="16471"/>
                </a:cubicBezTo>
                <a:cubicBezTo>
                  <a:pt x="44195" y="16471"/>
                  <a:pt x="33552" y="17335"/>
                  <a:pt x="22923" y="18745"/>
                </a:cubicBezTo>
                <a:cubicBezTo>
                  <a:pt x="22199" y="18935"/>
                  <a:pt x="12788" y="21310"/>
                  <a:pt x="11010" y="21577"/>
                </a:cubicBezTo>
                <a:cubicBezTo>
                  <a:pt x="5410" y="22440"/>
                  <a:pt x="2883" y="18554"/>
                  <a:pt x="2464" y="17906"/>
                </a:cubicBezTo>
                <a:cubicBezTo>
                  <a:pt x="0" y="14084"/>
                  <a:pt x="1105" y="8978"/>
                  <a:pt x="4940" y="6527"/>
                </a:cubicBezTo>
                <a:cubicBezTo>
                  <a:pt x="6109" y="5778"/>
                  <a:pt x="7391" y="5346"/>
                  <a:pt x="8699" y="52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7" name="Freeform 3887"/>
          <p:cNvSpPr/>
          <p:nvPr/>
        </p:nvSpPr>
        <p:spPr>
          <a:xfrm rot="0" flipH="0" flipV="0">
            <a:off x="4894705" y="8126649"/>
            <a:ext cx="40436" cy="74764"/>
          </a:xfrm>
          <a:custGeom>
            <a:pathLst>
              <a:path w="40436" h="74764">
                <a:moveTo>
                  <a:pt x="23520" y="7708"/>
                </a:moveTo>
                <a:cubicBezTo>
                  <a:pt x="20904" y="28662"/>
                  <a:pt x="12624" y="42861"/>
                  <a:pt x="2235" y="61327"/>
                </a:cubicBezTo>
                <a:cubicBezTo>
                  <a:pt x="0" y="65277"/>
                  <a:pt x="1422" y="70306"/>
                  <a:pt x="5372" y="72528"/>
                </a:cubicBezTo>
                <a:cubicBezTo>
                  <a:pt x="9347" y="74764"/>
                  <a:pt x="14364" y="73354"/>
                  <a:pt x="16599" y="69391"/>
                </a:cubicBezTo>
                <a:cubicBezTo>
                  <a:pt x="28117" y="48906"/>
                  <a:pt x="36969" y="33019"/>
                  <a:pt x="39864" y="9752"/>
                </a:cubicBezTo>
                <a:cubicBezTo>
                  <a:pt x="40436" y="5245"/>
                  <a:pt x="37236" y="1117"/>
                  <a:pt x="32727" y="558"/>
                </a:cubicBezTo>
                <a:cubicBezTo>
                  <a:pt x="28206" y="0"/>
                  <a:pt x="24091" y="3200"/>
                  <a:pt x="23520" y="77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8" name="Freeform 3888"/>
          <p:cNvSpPr/>
          <p:nvPr/>
        </p:nvSpPr>
        <p:spPr>
          <a:xfrm rot="0" flipH="0" flipV="0">
            <a:off x="4855363" y="8236639"/>
            <a:ext cx="155866" cy="302196"/>
          </a:xfrm>
          <a:custGeom>
            <a:pathLst>
              <a:path w="155866" h="302196">
                <a:moveTo>
                  <a:pt x="62763" y="15138"/>
                </a:moveTo>
                <a:lnTo>
                  <a:pt x="62497" y="14897"/>
                </a:lnTo>
                <a:cubicBezTo>
                  <a:pt x="62573" y="14986"/>
                  <a:pt x="62662" y="15062"/>
                  <a:pt x="62763" y="15138"/>
                </a:cubicBezTo>
                <a:moveTo>
                  <a:pt x="75780" y="11773"/>
                </a:moveTo>
                <a:lnTo>
                  <a:pt x="75793" y="11989"/>
                </a:lnTo>
                <a:cubicBezTo>
                  <a:pt x="75793" y="16471"/>
                  <a:pt x="79285" y="20243"/>
                  <a:pt x="81749" y="23786"/>
                </a:cubicBezTo>
                <a:cubicBezTo>
                  <a:pt x="88404" y="33337"/>
                  <a:pt x="95020" y="44081"/>
                  <a:pt x="104063" y="51536"/>
                </a:cubicBezTo>
                <a:cubicBezTo>
                  <a:pt x="111670" y="57797"/>
                  <a:pt x="121119" y="63093"/>
                  <a:pt x="127101" y="71068"/>
                </a:cubicBezTo>
                <a:cubicBezTo>
                  <a:pt x="142265" y="91274"/>
                  <a:pt x="155866" y="138950"/>
                  <a:pt x="153110" y="163727"/>
                </a:cubicBezTo>
                <a:cubicBezTo>
                  <a:pt x="151713" y="176339"/>
                  <a:pt x="141020" y="197090"/>
                  <a:pt x="127253" y="215594"/>
                </a:cubicBezTo>
                <a:cubicBezTo>
                  <a:pt x="113385" y="234238"/>
                  <a:pt x="96430" y="250418"/>
                  <a:pt x="84124" y="254825"/>
                </a:cubicBezTo>
                <a:cubicBezTo>
                  <a:pt x="71754" y="259231"/>
                  <a:pt x="48578" y="264604"/>
                  <a:pt x="32042" y="274319"/>
                </a:cubicBezTo>
                <a:cubicBezTo>
                  <a:pt x="23482" y="279348"/>
                  <a:pt x="16459" y="285279"/>
                  <a:pt x="16459" y="293966"/>
                </a:cubicBezTo>
                <a:cubicBezTo>
                  <a:pt x="16459" y="298500"/>
                  <a:pt x="12764" y="302196"/>
                  <a:pt x="8230" y="302196"/>
                </a:cubicBezTo>
                <a:cubicBezTo>
                  <a:pt x="3683" y="302196"/>
                  <a:pt x="0" y="298500"/>
                  <a:pt x="0" y="293966"/>
                </a:cubicBezTo>
                <a:cubicBezTo>
                  <a:pt x="0" y="279640"/>
                  <a:pt x="9589" y="268401"/>
                  <a:pt x="23698" y="260121"/>
                </a:cubicBezTo>
                <a:cubicBezTo>
                  <a:pt x="41148" y="249859"/>
                  <a:pt x="65531" y="243966"/>
                  <a:pt x="78574" y="239305"/>
                </a:cubicBezTo>
                <a:cubicBezTo>
                  <a:pt x="88886" y="235622"/>
                  <a:pt x="102425" y="221373"/>
                  <a:pt x="114032" y="205752"/>
                </a:cubicBezTo>
                <a:cubicBezTo>
                  <a:pt x="125767" y="189991"/>
                  <a:pt x="135546" y="172656"/>
                  <a:pt x="136740" y="161899"/>
                </a:cubicBezTo>
                <a:cubicBezTo>
                  <a:pt x="139153" y="140258"/>
                  <a:pt x="127164" y="98615"/>
                  <a:pt x="113918" y="80962"/>
                </a:cubicBezTo>
                <a:cubicBezTo>
                  <a:pt x="108711" y="74015"/>
                  <a:pt x="100202" y="69709"/>
                  <a:pt x="93598" y="64261"/>
                </a:cubicBezTo>
                <a:cubicBezTo>
                  <a:pt x="83400" y="55866"/>
                  <a:pt x="75716" y="43954"/>
                  <a:pt x="68236" y="33197"/>
                </a:cubicBezTo>
                <a:cubicBezTo>
                  <a:pt x="63944" y="27037"/>
                  <a:pt x="59322" y="19811"/>
                  <a:pt x="59322" y="11989"/>
                </a:cubicBezTo>
                <a:cubicBezTo>
                  <a:pt x="59322" y="8814"/>
                  <a:pt x="59398" y="6845"/>
                  <a:pt x="59588" y="6223"/>
                </a:cubicBezTo>
                <a:cubicBezTo>
                  <a:pt x="60084" y="4585"/>
                  <a:pt x="60922" y="3467"/>
                  <a:pt x="61773" y="2642"/>
                </a:cubicBezTo>
                <a:cubicBezTo>
                  <a:pt x="63156" y="1295"/>
                  <a:pt x="64794" y="521"/>
                  <a:pt x="66738" y="318"/>
                </a:cubicBezTo>
                <a:cubicBezTo>
                  <a:pt x="67944" y="203"/>
                  <a:pt x="70637" y="0"/>
                  <a:pt x="73672" y="2807"/>
                </a:cubicBezTo>
                <a:cubicBezTo>
                  <a:pt x="76224" y="5144"/>
                  <a:pt x="76936" y="8725"/>
                  <a:pt x="75780" y="1177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9" name="Freeform 3889"/>
          <p:cNvSpPr/>
          <p:nvPr/>
        </p:nvSpPr>
        <p:spPr>
          <a:xfrm rot="0" flipH="0" flipV="0">
            <a:off x="4856477" y="8520103"/>
            <a:ext cx="37946" cy="65467"/>
          </a:xfrm>
          <a:custGeom>
            <a:pathLst>
              <a:path w="37946" h="65467">
                <a:moveTo>
                  <a:pt x="30581" y="18757"/>
                </a:moveTo>
                <a:cubicBezTo>
                  <a:pt x="28867" y="20979"/>
                  <a:pt x="26644" y="23925"/>
                  <a:pt x="25032" y="26262"/>
                </a:cubicBezTo>
                <a:cubicBezTo>
                  <a:pt x="19748" y="34022"/>
                  <a:pt x="16891" y="46062"/>
                  <a:pt x="18415" y="55244"/>
                </a:cubicBezTo>
                <a:cubicBezTo>
                  <a:pt x="19164" y="59727"/>
                  <a:pt x="16129" y="63968"/>
                  <a:pt x="11646" y="64718"/>
                </a:cubicBezTo>
                <a:cubicBezTo>
                  <a:pt x="7150" y="65467"/>
                  <a:pt x="2908" y="62432"/>
                  <a:pt x="2172" y="57949"/>
                </a:cubicBezTo>
                <a:cubicBezTo>
                  <a:pt x="0" y="44969"/>
                  <a:pt x="3950" y="27939"/>
                  <a:pt x="11430" y="16979"/>
                </a:cubicBezTo>
                <a:cubicBezTo>
                  <a:pt x="16142" y="10083"/>
                  <a:pt x="21920" y="3086"/>
                  <a:pt x="23901" y="1866"/>
                </a:cubicBezTo>
                <a:cubicBezTo>
                  <a:pt x="26911" y="0"/>
                  <a:pt x="29527" y="368"/>
                  <a:pt x="31190" y="901"/>
                </a:cubicBezTo>
                <a:cubicBezTo>
                  <a:pt x="33057" y="1498"/>
                  <a:pt x="34632" y="2629"/>
                  <a:pt x="35787" y="4483"/>
                </a:cubicBezTo>
                <a:cubicBezTo>
                  <a:pt x="36423" y="5524"/>
                  <a:pt x="37946" y="8407"/>
                  <a:pt x="36283" y="13398"/>
                </a:cubicBezTo>
                <a:cubicBezTo>
                  <a:pt x="35381" y="16129"/>
                  <a:pt x="33171" y="18072"/>
                  <a:pt x="30581" y="1875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0" name="Freeform 3890"/>
          <p:cNvSpPr/>
          <p:nvPr/>
        </p:nvSpPr>
        <p:spPr>
          <a:xfrm rot="0" flipH="0" flipV="0">
            <a:off x="4120629" y="8845531"/>
            <a:ext cx="35838" cy="199605"/>
          </a:xfrm>
          <a:custGeom>
            <a:pathLst>
              <a:path w="35838" h="199605">
                <a:moveTo>
                  <a:pt x="22885" y="16751"/>
                </a:moveTo>
                <a:lnTo>
                  <a:pt x="22492" y="16612"/>
                </a:lnTo>
                <a:cubicBezTo>
                  <a:pt x="22619" y="16663"/>
                  <a:pt x="22746" y="16713"/>
                  <a:pt x="22885" y="16751"/>
                </a:cubicBezTo>
                <a:moveTo>
                  <a:pt x="23215" y="16852"/>
                </a:moveTo>
                <a:lnTo>
                  <a:pt x="23253" y="16865"/>
                </a:lnTo>
                <a:lnTo>
                  <a:pt x="22948" y="16763"/>
                </a:lnTo>
                <a:close/>
                <a:moveTo>
                  <a:pt x="23570" y="16941"/>
                </a:moveTo>
                <a:lnTo>
                  <a:pt x="23621" y="16954"/>
                </a:lnTo>
                <a:lnTo>
                  <a:pt x="23405" y="16903"/>
                </a:lnTo>
                <a:close/>
                <a:moveTo>
                  <a:pt x="33603" y="9513"/>
                </a:moveTo>
                <a:cubicBezTo>
                  <a:pt x="33857" y="10236"/>
                  <a:pt x="34124" y="10973"/>
                  <a:pt x="34213" y="11379"/>
                </a:cubicBezTo>
                <a:cubicBezTo>
                  <a:pt x="35838" y="17855"/>
                  <a:pt x="35635" y="25107"/>
                  <a:pt x="35343" y="31711"/>
                </a:cubicBezTo>
                <a:cubicBezTo>
                  <a:pt x="34835" y="43484"/>
                  <a:pt x="33870" y="55562"/>
                  <a:pt x="32625" y="67284"/>
                </a:cubicBezTo>
                <a:cubicBezTo>
                  <a:pt x="28282" y="107733"/>
                  <a:pt x="16485" y="150901"/>
                  <a:pt x="16485" y="191376"/>
                </a:cubicBezTo>
                <a:cubicBezTo>
                  <a:pt x="16485" y="195922"/>
                  <a:pt x="12789" y="199605"/>
                  <a:pt x="8242" y="199605"/>
                </a:cubicBezTo>
                <a:cubicBezTo>
                  <a:pt x="3696" y="199605"/>
                  <a:pt x="0" y="195922"/>
                  <a:pt x="0" y="191376"/>
                </a:cubicBezTo>
                <a:cubicBezTo>
                  <a:pt x="0" y="150342"/>
                  <a:pt x="11836" y="106540"/>
                  <a:pt x="16243" y="65531"/>
                </a:cubicBezTo>
                <a:cubicBezTo>
                  <a:pt x="17450" y="54152"/>
                  <a:pt x="18390" y="42430"/>
                  <a:pt x="18898" y="31000"/>
                </a:cubicBezTo>
                <a:cubicBezTo>
                  <a:pt x="19114" y="25920"/>
                  <a:pt x="19469" y="20345"/>
                  <a:pt x="18237" y="15380"/>
                </a:cubicBezTo>
                <a:cubicBezTo>
                  <a:pt x="17971" y="14364"/>
                  <a:pt x="17082" y="12433"/>
                  <a:pt x="16853" y="11329"/>
                </a:cubicBezTo>
                <a:cubicBezTo>
                  <a:pt x="16396" y="9208"/>
                  <a:pt x="16713" y="7493"/>
                  <a:pt x="17094" y="6376"/>
                </a:cubicBezTo>
                <a:cubicBezTo>
                  <a:pt x="17869" y="4051"/>
                  <a:pt x="19368" y="2502"/>
                  <a:pt x="21260" y="1537"/>
                </a:cubicBezTo>
                <a:cubicBezTo>
                  <a:pt x="22809" y="750"/>
                  <a:pt x="25107" y="0"/>
                  <a:pt x="28282" y="1181"/>
                </a:cubicBezTo>
                <a:cubicBezTo>
                  <a:pt x="31774" y="2502"/>
                  <a:pt x="33857" y="5956"/>
                  <a:pt x="33603" y="95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" name="Freeform 3891"/>
          <p:cNvSpPr/>
          <p:nvPr/>
        </p:nvSpPr>
        <p:spPr>
          <a:xfrm rot="0" flipH="0" flipV="0">
            <a:off x="4537810" y="8923222"/>
            <a:ext cx="67931" cy="196493"/>
          </a:xfrm>
          <a:custGeom>
            <a:pathLst>
              <a:path w="67931" h="196493">
                <a:moveTo>
                  <a:pt x="52349" y="3962"/>
                </a:moveTo>
                <a:cubicBezTo>
                  <a:pt x="47790" y="9448"/>
                  <a:pt x="44361" y="17385"/>
                  <a:pt x="41707" y="26123"/>
                </a:cubicBezTo>
                <a:cubicBezTo>
                  <a:pt x="38291" y="37350"/>
                  <a:pt x="36030" y="49974"/>
                  <a:pt x="32830" y="58711"/>
                </a:cubicBezTo>
                <a:cubicBezTo>
                  <a:pt x="17755" y="99796"/>
                  <a:pt x="11671" y="143141"/>
                  <a:pt x="1105" y="185406"/>
                </a:cubicBezTo>
                <a:cubicBezTo>
                  <a:pt x="0" y="189813"/>
                  <a:pt x="2692" y="194284"/>
                  <a:pt x="7099" y="195389"/>
                </a:cubicBezTo>
                <a:cubicBezTo>
                  <a:pt x="11506" y="196493"/>
                  <a:pt x="15989" y="193814"/>
                  <a:pt x="17094" y="189407"/>
                </a:cubicBezTo>
                <a:cubicBezTo>
                  <a:pt x="27508" y="147700"/>
                  <a:pt x="33439" y="104926"/>
                  <a:pt x="48298" y="64375"/>
                </a:cubicBezTo>
                <a:cubicBezTo>
                  <a:pt x="51067" y="56806"/>
                  <a:pt x="53199" y="46443"/>
                  <a:pt x="55892" y="36448"/>
                </a:cubicBezTo>
                <a:cubicBezTo>
                  <a:pt x="58165" y="27964"/>
                  <a:pt x="60692" y="19684"/>
                  <a:pt x="65010" y="14502"/>
                </a:cubicBezTo>
                <a:cubicBezTo>
                  <a:pt x="67931" y="11010"/>
                  <a:pt x="67449" y="5816"/>
                  <a:pt x="63956" y="2908"/>
                </a:cubicBezTo>
                <a:cubicBezTo>
                  <a:pt x="60464" y="0"/>
                  <a:pt x="55257" y="470"/>
                  <a:pt x="52349" y="396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2" name="Freeform 3892"/>
          <p:cNvSpPr/>
          <p:nvPr/>
        </p:nvSpPr>
        <p:spPr>
          <a:xfrm rot="0" flipH="0" flipV="0">
            <a:off x="4148136" y="9291747"/>
            <a:ext cx="295655" cy="105244"/>
          </a:xfrm>
          <a:custGeom>
            <a:pathLst>
              <a:path w="295655" h="105244">
                <a:moveTo>
                  <a:pt x="3886" y="15506"/>
                </a:moveTo>
                <a:cubicBezTo>
                  <a:pt x="30594" y="38200"/>
                  <a:pt x="48907" y="62584"/>
                  <a:pt x="82460" y="78078"/>
                </a:cubicBezTo>
                <a:cubicBezTo>
                  <a:pt x="125844" y="98094"/>
                  <a:pt x="195643" y="105244"/>
                  <a:pt x="241769" y="92937"/>
                </a:cubicBezTo>
                <a:cubicBezTo>
                  <a:pt x="257771" y="88670"/>
                  <a:pt x="273214" y="80974"/>
                  <a:pt x="289001" y="75716"/>
                </a:cubicBezTo>
                <a:cubicBezTo>
                  <a:pt x="293319" y="74281"/>
                  <a:pt x="295655" y="69608"/>
                  <a:pt x="294208" y="65290"/>
                </a:cubicBezTo>
                <a:cubicBezTo>
                  <a:pt x="292772" y="60984"/>
                  <a:pt x="288111" y="58635"/>
                  <a:pt x="283794" y="60082"/>
                </a:cubicBezTo>
                <a:cubicBezTo>
                  <a:pt x="268312" y="65239"/>
                  <a:pt x="253212" y="72833"/>
                  <a:pt x="237515" y="77024"/>
                </a:cubicBezTo>
                <a:cubicBezTo>
                  <a:pt x="194614" y="88467"/>
                  <a:pt x="129704" y="81736"/>
                  <a:pt x="89369" y="63118"/>
                </a:cubicBezTo>
                <a:cubicBezTo>
                  <a:pt x="57289" y="48310"/>
                  <a:pt x="40080" y="24637"/>
                  <a:pt x="14566" y="2946"/>
                </a:cubicBezTo>
                <a:cubicBezTo>
                  <a:pt x="11086" y="0"/>
                  <a:pt x="5892" y="432"/>
                  <a:pt x="2947" y="3886"/>
                </a:cubicBezTo>
                <a:cubicBezTo>
                  <a:pt x="0" y="7353"/>
                  <a:pt x="432" y="12560"/>
                  <a:pt x="3886" y="155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3" name="Freeform 3893"/>
          <p:cNvSpPr/>
          <p:nvPr/>
        </p:nvSpPr>
        <p:spPr>
          <a:xfrm rot="0" flipH="0" flipV="0">
            <a:off x="4164853" y="9388210"/>
            <a:ext cx="255345" cy="66903"/>
          </a:xfrm>
          <a:custGeom>
            <a:pathLst>
              <a:path w="255345" h="66903">
                <a:moveTo>
                  <a:pt x="17170" y="6883"/>
                </a:moveTo>
                <a:cubicBezTo>
                  <a:pt x="17957" y="7644"/>
                  <a:pt x="19036" y="8673"/>
                  <a:pt x="19544" y="9080"/>
                </a:cubicBezTo>
                <a:cubicBezTo>
                  <a:pt x="23240" y="12064"/>
                  <a:pt x="32206" y="17792"/>
                  <a:pt x="36169" y="19875"/>
                </a:cubicBezTo>
                <a:cubicBezTo>
                  <a:pt x="49554" y="26923"/>
                  <a:pt x="63309" y="31368"/>
                  <a:pt x="77736" y="35432"/>
                </a:cubicBezTo>
                <a:cubicBezTo>
                  <a:pt x="103974" y="42811"/>
                  <a:pt x="134746" y="50253"/>
                  <a:pt x="164388" y="50329"/>
                </a:cubicBezTo>
                <a:cubicBezTo>
                  <a:pt x="192582" y="50418"/>
                  <a:pt x="219798" y="43827"/>
                  <a:pt x="240474" y="23151"/>
                </a:cubicBezTo>
                <a:cubicBezTo>
                  <a:pt x="243699" y="19925"/>
                  <a:pt x="248919" y="19925"/>
                  <a:pt x="252132" y="23151"/>
                </a:cubicBezTo>
                <a:cubicBezTo>
                  <a:pt x="255345" y="26364"/>
                  <a:pt x="255345" y="31584"/>
                  <a:pt x="252132" y="34797"/>
                </a:cubicBezTo>
                <a:cubicBezTo>
                  <a:pt x="228205" y="58711"/>
                  <a:pt x="196938" y="66903"/>
                  <a:pt x="164337" y="66814"/>
                </a:cubicBezTo>
                <a:cubicBezTo>
                  <a:pt x="133197" y="66725"/>
                  <a:pt x="100850" y="59054"/>
                  <a:pt x="73265" y="51282"/>
                </a:cubicBezTo>
                <a:cubicBezTo>
                  <a:pt x="57721" y="46913"/>
                  <a:pt x="42925" y="42049"/>
                  <a:pt x="28511" y="34467"/>
                </a:cubicBezTo>
                <a:cubicBezTo>
                  <a:pt x="23888" y="32041"/>
                  <a:pt x="13475" y="25361"/>
                  <a:pt x="9182" y="21894"/>
                </a:cubicBezTo>
                <a:cubicBezTo>
                  <a:pt x="7341" y="20395"/>
                  <a:pt x="3099" y="15938"/>
                  <a:pt x="2629" y="15150"/>
                </a:cubicBezTo>
                <a:cubicBezTo>
                  <a:pt x="0" y="10540"/>
                  <a:pt x="2273" y="7149"/>
                  <a:pt x="3391" y="5791"/>
                </a:cubicBezTo>
                <a:cubicBezTo>
                  <a:pt x="4026" y="5029"/>
                  <a:pt x="8319" y="0"/>
                  <a:pt x="14770" y="4356"/>
                </a:cubicBezTo>
                <a:cubicBezTo>
                  <a:pt x="15774" y="5029"/>
                  <a:pt x="16574" y="5906"/>
                  <a:pt x="17170" y="68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4" name="Freeform 3894"/>
          <p:cNvSpPr/>
          <p:nvPr/>
        </p:nvSpPr>
        <p:spPr>
          <a:xfrm rot="0" flipH="0" flipV="0">
            <a:off x="4114858" y="9060363"/>
            <a:ext cx="60006" cy="793266"/>
          </a:xfrm>
          <a:custGeom>
            <a:pathLst>
              <a:path w="60006" h="793266">
                <a:moveTo>
                  <a:pt x="4495" y="17576"/>
                </a:moveTo>
                <a:cubicBezTo>
                  <a:pt x="1359" y="15456"/>
                  <a:pt x="0" y="11353"/>
                  <a:pt x="1473" y="7696"/>
                </a:cubicBezTo>
                <a:cubicBezTo>
                  <a:pt x="3467" y="2692"/>
                  <a:pt x="6488" y="1194"/>
                  <a:pt x="7962" y="698"/>
                </a:cubicBezTo>
                <a:cubicBezTo>
                  <a:pt x="10070" y="0"/>
                  <a:pt x="12102" y="114"/>
                  <a:pt x="14032" y="927"/>
                </a:cubicBezTo>
                <a:cubicBezTo>
                  <a:pt x="15480" y="1536"/>
                  <a:pt x="17144" y="2641"/>
                  <a:pt x="18414" y="4813"/>
                </a:cubicBezTo>
                <a:cubicBezTo>
                  <a:pt x="19353" y="6439"/>
                  <a:pt x="20458" y="10744"/>
                  <a:pt x="20903" y="16497"/>
                </a:cubicBezTo>
                <a:cubicBezTo>
                  <a:pt x="21640" y="25703"/>
                  <a:pt x="21703" y="39953"/>
                  <a:pt x="22567" y="46798"/>
                </a:cubicBezTo>
                <a:cubicBezTo>
                  <a:pt x="24332" y="60984"/>
                  <a:pt x="26148" y="75170"/>
                  <a:pt x="27736" y="89445"/>
                </a:cubicBezTo>
                <a:cubicBezTo>
                  <a:pt x="34390" y="149300"/>
                  <a:pt x="44373" y="208901"/>
                  <a:pt x="47103" y="269124"/>
                </a:cubicBezTo>
                <a:cubicBezTo>
                  <a:pt x="54939" y="441248"/>
                  <a:pt x="60006" y="612189"/>
                  <a:pt x="60006" y="785024"/>
                </a:cubicBezTo>
                <a:cubicBezTo>
                  <a:pt x="60006" y="789570"/>
                  <a:pt x="56310" y="793266"/>
                  <a:pt x="51764" y="793266"/>
                </a:cubicBezTo>
                <a:cubicBezTo>
                  <a:pt x="47217" y="793266"/>
                  <a:pt x="43522" y="789570"/>
                  <a:pt x="43522" y="785024"/>
                </a:cubicBezTo>
                <a:cubicBezTo>
                  <a:pt x="43522" y="612444"/>
                  <a:pt x="38467" y="441743"/>
                  <a:pt x="30656" y="269874"/>
                </a:cubicBezTo>
                <a:cubicBezTo>
                  <a:pt x="27926" y="210006"/>
                  <a:pt x="17969" y="150773"/>
                  <a:pt x="11353" y="91261"/>
                </a:cubicBezTo>
                <a:cubicBezTo>
                  <a:pt x="9778" y="77062"/>
                  <a:pt x="7974" y="62965"/>
                  <a:pt x="6222" y="48843"/>
                </a:cubicBezTo>
                <a:cubicBezTo>
                  <a:pt x="5320" y="41744"/>
                  <a:pt x="5282" y="26694"/>
                  <a:pt x="4495" y="175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 rot="0" flipH="0" flipV="0">
            <a:off x="4364596" y="9116300"/>
            <a:ext cx="191388" cy="742479"/>
          </a:xfrm>
          <a:custGeom>
            <a:pathLst>
              <a:path w="191388" h="742479">
                <a:moveTo>
                  <a:pt x="173659" y="11150"/>
                </a:moveTo>
                <a:cubicBezTo>
                  <a:pt x="172986" y="8395"/>
                  <a:pt x="173760" y="5359"/>
                  <a:pt x="175945" y="3251"/>
                </a:cubicBezTo>
                <a:cubicBezTo>
                  <a:pt x="179323" y="0"/>
                  <a:pt x="182345" y="101"/>
                  <a:pt x="183679" y="241"/>
                </a:cubicBezTo>
                <a:cubicBezTo>
                  <a:pt x="185863" y="457"/>
                  <a:pt x="187629" y="1384"/>
                  <a:pt x="189026" y="2908"/>
                </a:cubicBezTo>
                <a:cubicBezTo>
                  <a:pt x="190041" y="4000"/>
                  <a:pt x="191058" y="5613"/>
                  <a:pt x="191286" y="8001"/>
                </a:cubicBezTo>
                <a:cubicBezTo>
                  <a:pt x="191388" y="9068"/>
                  <a:pt x="191261" y="11125"/>
                  <a:pt x="190435" y="13702"/>
                </a:cubicBezTo>
                <a:cubicBezTo>
                  <a:pt x="189000" y="18185"/>
                  <a:pt x="185012" y="26847"/>
                  <a:pt x="183488" y="30873"/>
                </a:cubicBezTo>
                <a:cubicBezTo>
                  <a:pt x="176262" y="50177"/>
                  <a:pt x="168656" y="69417"/>
                  <a:pt x="161620" y="88785"/>
                </a:cubicBezTo>
                <a:cubicBezTo>
                  <a:pt x="142608" y="141058"/>
                  <a:pt x="129019" y="194245"/>
                  <a:pt x="118135" y="248690"/>
                </a:cubicBezTo>
                <a:cubicBezTo>
                  <a:pt x="95186" y="363384"/>
                  <a:pt x="68135" y="476846"/>
                  <a:pt x="49885" y="592467"/>
                </a:cubicBezTo>
                <a:cubicBezTo>
                  <a:pt x="42938" y="636447"/>
                  <a:pt x="16472" y="691844"/>
                  <a:pt x="16472" y="734249"/>
                </a:cubicBezTo>
                <a:cubicBezTo>
                  <a:pt x="16472" y="738783"/>
                  <a:pt x="12789" y="742479"/>
                  <a:pt x="8242" y="742479"/>
                </a:cubicBezTo>
                <a:cubicBezTo>
                  <a:pt x="3683" y="742479"/>
                  <a:pt x="0" y="738783"/>
                  <a:pt x="0" y="734249"/>
                </a:cubicBezTo>
                <a:cubicBezTo>
                  <a:pt x="0" y="691108"/>
                  <a:pt x="26543" y="634656"/>
                  <a:pt x="33617" y="589901"/>
                </a:cubicBezTo>
                <a:cubicBezTo>
                  <a:pt x="51905" y="474039"/>
                  <a:pt x="78994" y="360374"/>
                  <a:pt x="101968" y="245465"/>
                </a:cubicBezTo>
                <a:cubicBezTo>
                  <a:pt x="113030" y="190194"/>
                  <a:pt x="126835" y="136219"/>
                  <a:pt x="146126" y="83159"/>
                </a:cubicBezTo>
                <a:cubicBezTo>
                  <a:pt x="153200" y="63740"/>
                  <a:pt x="160807" y="44436"/>
                  <a:pt x="168072" y="25081"/>
                </a:cubicBezTo>
                <a:cubicBezTo>
                  <a:pt x="169138" y="22262"/>
                  <a:pt x="171996" y="15226"/>
                  <a:pt x="173659" y="111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 rot="0" flipH="0" flipV="0">
            <a:off x="4488859" y="8926376"/>
            <a:ext cx="173074" cy="498296"/>
          </a:xfrm>
          <a:custGeom>
            <a:pathLst>
              <a:path w="173074" h="498296">
                <a:moveTo>
                  <a:pt x="113156" y="10934"/>
                </a:moveTo>
                <a:lnTo>
                  <a:pt x="113511" y="10769"/>
                </a:lnTo>
                <a:cubicBezTo>
                  <a:pt x="113397" y="10820"/>
                  <a:pt x="113270" y="10884"/>
                  <a:pt x="113156" y="10934"/>
                </a:cubicBezTo>
                <a:moveTo>
                  <a:pt x="108623" y="16877"/>
                </a:moveTo>
                <a:cubicBezTo>
                  <a:pt x="108064" y="15353"/>
                  <a:pt x="107378" y="13283"/>
                  <a:pt x="107314" y="12153"/>
                </a:cubicBezTo>
                <a:cubicBezTo>
                  <a:pt x="107137" y="9144"/>
                  <a:pt x="108115" y="6616"/>
                  <a:pt x="110134" y="4584"/>
                </a:cubicBezTo>
                <a:cubicBezTo>
                  <a:pt x="110312" y="4394"/>
                  <a:pt x="115505" y="0"/>
                  <a:pt x="121410" y="4127"/>
                </a:cubicBezTo>
                <a:cubicBezTo>
                  <a:pt x="124852" y="6528"/>
                  <a:pt x="138962" y="17029"/>
                  <a:pt x="144791" y="22262"/>
                </a:cubicBezTo>
                <a:cubicBezTo>
                  <a:pt x="147979" y="25119"/>
                  <a:pt x="149389" y="27799"/>
                  <a:pt x="149655" y="28764"/>
                </a:cubicBezTo>
                <a:cubicBezTo>
                  <a:pt x="153415" y="41909"/>
                  <a:pt x="151230" y="55460"/>
                  <a:pt x="149046" y="69023"/>
                </a:cubicBezTo>
                <a:cubicBezTo>
                  <a:pt x="147293" y="79971"/>
                  <a:pt x="145452" y="90931"/>
                  <a:pt x="149439" y="101599"/>
                </a:cubicBezTo>
                <a:cubicBezTo>
                  <a:pt x="153021" y="111098"/>
                  <a:pt x="161263" y="119976"/>
                  <a:pt x="165848" y="129158"/>
                </a:cubicBezTo>
                <a:cubicBezTo>
                  <a:pt x="173074" y="143585"/>
                  <a:pt x="170521" y="159511"/>
                  <a:pt x="165264" y="175754"/>
                </a:cubicBezTo>
                <a:cubicBezTo>
                  <a:pt x="160907" y="189191"/>
                  <a:pt x="154697" y="202843"/>
                  <a:pt x="153821" y="215873"/>
                </a:cubicBezTo>
                <a:cubicBezTo>
                  <a:pt x="151357" y="252856"/>
                  <a:pt x="164984" y="354964"/>
                  <a:pt x="159218" y="423518"/>
                </a:cubicBezTo>
                <a:cubicBezTo>
                  <a:pt x="157656" y="442099"/>
                  <a:pt x="154672" y="458316"/>
                  <a:pt x="149770" y="470445"/>
                </a:cubicBezTo>
                <a:cubicBezTo>
                  <a:pt x="146010" y="479716"/>
                  <a:pt x="141070" y="486777"/>
                  <a:pt x="135088" y="491273"/>
                </a:cubicBezTo>
                <a:cubicBezTo>
                  <a:pt x="125716" y="498296"/>
                  <a:pt x="116521" y="491336"/>
                  <a:pt x="112458" y="483221"/>
                </a:cubicBezTo>
                <a:cubicBezTo>
                  <a:pt x="104000" y="466317"/>
                  <a:pt x="92849" y="405053"/>
                  <a:pt x="80987" y="367384"/>
                </a:cubicBezTo>
                <a:cubicBezTo>
                  <a:pt x="78193" y="358507"/>
                  <a:pt x="75399" y="351027"/>
                  <a:pt x="72529" y="346086"/>
                </a:cubicBezTo>
                <a:cubicBezTo>
                  <a:pt x="71729" y="344690"/>
                  <a:pt x="70345" y="343038"/>
                  <a:pt x="70053" y="342708"/>
                </a:cubicBezTo>
                <a:cubicBezTo>
                  <a:pt x="69380" y="342442"/>
                  <a:pt x="68821" y="342238"/>
                  <a:pt x="68300" y="342404"/>
                </a:cubicBezTo>
                <a:cubicBezTo>
                  <a:pt x="67043" y="342772"/>
                  <a:pt x="66522" y="344232"/>
                  <a:pt x="65798" y="345744"/>
                </a:cubicBezTo>
                <a:cubicBezTo>
                  <a:pt x="63995" y="349477"/>
                  <a:pt x="62839" y="354405"/>
                  <a:pt x="61937" y="359675"/>
                </a:cubicBezTo>
                <a:cubicBezTo>
                  <a:pt x="60083" y="370356"/>
                  <a:pt x="59347" y="382307"/>
                  <a:pt x="57988" y="390435"/>
                </a:cubicBezTo>
                <a:cubicBezTo>
                  <a:pt x="57213" y="395109"/>
                  <a:pt x="56108" y="398792"/>
                  <a:pt x="54851" y="401039"/>
                </a:cubicBezTo>
                <a:cubicBezTo>
                  <a:pt x="49923" y="409917"/>
                  <a:pt x="39344" y="418324"/>
                  <a:pt x="29260" y="421105"/>
                </a:cubicBezTo>
                <a:cubicBezTo>
                  <a:pt x="23050" y="422820"/>
                  <a:pt x="17017" y="422490"/>
                  <a:pt x="12077" y="419950"/>
                </a:cubicBezTo>
                <a:cubicBezTo>
                  <a:pt x="7035" y="417346"/>
                  <a:pt x="2717" y="412457"/>
                  <a:pt x="927" y="403884"/>
                </a:cubicBezTo>
                <a:cubicBezTo>
                  <a:pt x="0" y="399439"/>
                  <a:pt x="2844" y="395070"/>
                  <a:pt x="7302" y="394131"/>
                </a:cubicBezTo>
                <a:cubicBezTo>
                  <a:pt x="11760" y="393204"/>
                  <a:pt x="16116" y="396061"/>
                  <a:pt x="17056" y="400519"/>
                </a:cubicBezTo>
                <a:cubicBezTo>
                  <a:pt x="17500" y="402640"/>
                  <a:pt x="18097" y="404214"/>
                  <a:pt x="19253" y="405078"/>
                </a:cubicBezTo>
                <a:cubicBezTo>
                  <a:pt x="20408" y="405929"/>
                  <a:pt x="21920" y="405815"/>
                  <a:pt x="23469" y="405548"/>
                </a:cubicBezTo>
                <a:cubicBezTo>
                  <a:pt x="26327" y="405040"/>
                  <a:pt x="29311" y="403618"/>
                  <a:pt x="32042" y="401763"/>
                </a:cubicBezTo>
                <a:cubicBezTo>
                  <a:pt x="35534" y="399388"/>
                  <a:pt x="38646" y="396290"/>
                  <a:pt x="40449" y="393038"/>
                </a:cubicBezTo>
                <a:cubicBezTo>
                  <a:pt x="41897" y="390435"/>
                  <a:pt x="42265" y="384580"/>
                  <a:pt x="43027" y="377773"/>
                </a:cubicBezTo>
                <a:cubicBezTo>
                  <a:pt x="44488" y="364514"/>
                  <a:pt x="46240" y="348322"/>
                  <a:pt x="50965" y="338568"/>
                </a:cubicBezTo>
                <a:cubicBezTo>
                  <a:pt x="54013" y="332282"/>
                  <a:pt x="58331" y="328205"/>
                  <a:pt x="63512" y="326630"/>
                </a:cubicBezTo>
                <a:cubicBezTo>
                  <a:pt x="67195" y="325525"/>
                  <a:pt x="71501" y="325538"/>
                  <a:pt x="76492" y="327532"/>
                </a:cubicBezTo>
                <a:cubicBezTo>
                  <a:pt x="79197" y="328611"/>
                  <a:pt x="82156" y="330923"/>
                  <a:pt x="84848" y="334771"/>
                </a:cubicBezTo>
                <a:cubicBezTo>
                  <a:pt x="88798" y="340384"/>
                  <a:pt x="92862" y="350227"/>
                  <a:pt x="96697" y="362431"/>
                </a:cubicBezTo>
                <a:cubicBezTo>
                  <a:pt x="108305" y="399287"/>
                  <a:pt x="118921" y="459307"/>
                  <a:pt x="127189" y="475842"/>
                </a:cubicBezTo>
                <a:cubicBezTo>
                  <a:pt x="127240" y="475944"/>
                  <a:pt x="127303" y="476058"/>
                  <a:pt x="127367" y="476160"/>
                </a:cubicBezTo>
                <a:cubicBezTo>
                  <a:pt x="130237" y="473226"/>
                  <a:pt x="132510" y="469150"/>
                  <a:pt x="134491" y="464273"/>
                </a:cubicBezTo>
                <a:cubicBezTo>
                  <a:pt x="138873" y="453389"/>
                  <a:pt x="141400" y="438796"/>
                  <a:pt x="142797" y="422134"/>
                </a:cubicBezTo>
                <a:cubicBezTo>
                  <a:pt x="148550" y="353681"/>
                  <a:pt x="134923" y="251713"/>
                  <a:pt x="137374" y="214768"/>
                </a:cubicBezTo>
                <a:cubicBezTo>
                  <a:pt x="138327" y="200481"/>
                  <a:pt x="144817" y="185406"/>
                  <a:pt x="149579" y="170687"/>
                </a:cubicBezTo>
                <a:cubicBezTo>
                  <a:pt x="153440" y="158762"/>
                  <a:pt x="156412" y="147103"/>
                  <a:pt x="151116" y="136524"/>
                </a:cubicBezTo>
                <a:cubicBezTo>
                  <a:pt x="146277" y="126846"/>
                  <a:pt x="137768" y="117385"/>
                  <a:pt x="134022" y="107377"/>
                </a:cubicBezTo>
                <a:cubicBezTo>
                  <a:pt x="128992" y="93966"/>
                  <a:pt x="130567" y="80187"/>
                  <a:pt x="132790" y="66407"/>
                </a:cubicBezTo>
                <a:cubicBezTo>
                  <a:pt x="134479" y="55866"/>
                  <a:pt x="136651" y="45338"/>
                  <a:pt x="134276" y="35089"/>
                </a:cubicBezTo>
                <a:cubicBezTo>
                  <a:pt x="132345" y="33539"/>
                  <a:pt x="126783" y="29120"/>
                  <a:pt x="121626" y="25069"/>
                </a:cubicBezTo>
                <a:cubicBezTo>
                  <a:pt x="121118" y="25386"/>
                  <a:pt x="120560" y="25678"/>
                  <a:pt x="119937" y="25945"/>
                </a:cubicBezTo>
                <a:cubicBezTo>
                  <a:pt x="115746" y="27710"/>
                  <a:pt x="110909" y="25754"/>
                  <a:pt x="109143" y="21563"/>
                </a:cubicBezTo>
                <a:cubicBezTo>
                  <a:pt x="108496" y="20027"/>
                  <a:pt x="108343" y="18401"/>
                  <a:pt x="108623" y="168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 rot="0" flipH="0" flipV="0">
            <a:off x="3965559" y="8832140"/>
            <a:ext cx="182333" cy="542632"/>
          </a:xfrm>
          <a:custGeom>
            <a:pathLst>
              <a:path w="182333" h="542632">
                <a:moveTo>
                  <a:pt x="35712" y="160820"/>
                </a:moveTo>
                <a:lnTo>
                  <a:pt x="35586" y="160681"/>
                </a:lnTo>
                <a:cubicBezTo>
                  <a:pt x="31407" y="156121"/>
                  <a:pt x="15659" y="141593"/>
                  <a:pt x="12827" y="137262"/>
                </a:cubicBezTo>
                <a:cubicBezTo>
                  <a:pt x="10071" y="133046"/>
                  <a:pt x="11227" y="129528"/>
                  <a:pt x="11976" y="128016"/>
                </a:cubicBezTo>
                <a:cubicBezTo>
                  <a:pt x="19520" y="112942"/>
                  <a:pt x="29502" y="104458"/>
                  <a:pt x="40931" y="97320"/>
                </a:cubicBezTo>
                <a:cubicBezTo>
                  <a:pt x="50964" y="91085"/>
                  <a:pt x="62229" y="86018"/>
                  <a:pt x="73685" y="77432"/>
                </a:cubicBezTo>
                <a:cubicBezTo>
                  <a:pt x="90106" y="65101"/>
                  <a:pt x="98399" y="48057"/>
                  <a:pt x="110857" y="32474"/>
                </a:cubicBezTo>
                <a:cubicBezTo>
                  <a:pt x="114845" y="27470"/>
                  <a:pt x="120014" y="21197"/>
                  <a:pt x="124904" y="17120"/>
                </a:cubicBezTo>
                <a:cubicBezTo>
                  <a:pt x="129298" y="13450"/>
                  <a:pt x="146837" y="5449"/>
                  <a:pt x="159486" y="2032"/>
                </a:cubicBezTo>
                <a:cubicBezTo>
                  <a:pt x="166636" y="102"/>
                  <a:pt x="172630" y="0"/>
                  <a:pt x="175475" y="1067"/>
                </a:cubicBezTo>
                <a:cubicBezTo>
                  <a:pt x="179145" y="2439"/>
                  <a:pt x="181088" y="4979"/>
                  <a:pt x="181812" y="8154"/>
                </a:cubicBezTo>
                <a:cubicBezTo>
                  <a:pt x="182333" y="10414"/>
                  <a:pt x="182257" y="14110"/>
                  <a:pt x="178866" y="18657"/>
                </a:cubicBezTo>
                <a:cubicBezTo>
                  <a:pt x="176161" y="22302"/>
                  <a:pt x="170992" y="23051"/>
                  <a:pt x="167334" y="20333"/>
                </a:cubicBezTo>
                <a:cubicBezTo>
                  <a:pt x="166318" y="19571"/>
                  <a:pt x="165531" y="18619"/>
                  <a:pt x="164985" y="17565"/>
                </a:cubicBezTo>
                <a:cubicBezTo>
                  <a:pt x="154825" y="19952"/>
                  <a:pt x="139166" y="26670"/>
                  <a:pt x="135457" y="29769"/>
                </a:cubicBezTo>
                <a:cubicBezTo>
                  <a:pt x="131330" y="33211"/>
                  <a:pt x="127088" y="38570"/>
                  <a:pt x="123735" y="42774"/>
                </a:cubicBezTo>
                <a:cubicBezTo>
                  <a:pt x="110375" y="59449"/>
                  <a:pt x="101155" y="77420"/>
                  <a:pt x="83578" y="90615"/>
                </a:cubicBezTo>
                <a:cubicBezTo>
                  <a:pt x="73926" y="97841"/>
                  <a:pt x="64452" y="102743"/>
                  <a:pt x="55625" y="107760"/>
                </a:cubicBezTo>
                <a:cubicBezTo>
                  <a:pt x="45452" y="113564"/>
                  <a:pt x="36207" y="119482"/>
                  <a:pt x="29197" y="130899"/>
                </a:cubicBezTo>
                <a:cubicBezTo>
                  <a:pt x="32817" y="134582"/>
                  <a:pt x="39394" y="141263"/>
                  <a:pt x="43344" y="145111"/>
                </a:cubicBezTo>
                <a:cubicBezTo>
                  <a:pt x="46697" y="148387"/>
                  <a:pt x="49072" y="151067"/>
                  <a:pt x="49605" y="151943"/>
                </a:cubicBezTo>
                <a:cubicBezTo>
                  <a:pt x="61785" y="172186"/>
                  <a:pt x="66382" y="204457"/>
                  <a:pt x="64947" y="227583"/>
                </a:cubicBezTo>
                <a:cubicBezTo>
                  <a:pt x="61835" y="277444"/>
                  <a:pt x="40334" y="345528"/>
                  <a:pt x="28207" y="409016"/>
                </a:cubicBezTo>
                <a:cubicBezTo>
                  <a:pt x="20447" y="449732"/>
                  <a:pt x="16447" y="488467"/>
                  <a:pt x="24714" y="518756"/>
                </a:cubicBezTo>
                <a:cubicBezTo>
                  <a:pt x="25273" y="520801"/>
                  <a:pt x="26213" y="522833"/>
                  <a:pt x="26886" y="524141"/>
                </a:cubicBezTo>
                <a:cubicBezTo>
                  <a:pt x="28169" y="522985"/>
                  <a:pt x="30213" y="521042"/>
                  <a:pt x="31509" y="519277"/>
                </a:cubicBezTo>
                <a:cubicBezTo>
                  <a:pt x="36156" y="512940"/>
                  <a:pt x="40284" y="504380"/>
                  <a:pt x="42633" y="498525"/>
                </a:cubicBezTo>
                <a:cubicBezTo>
                  <a:pt x="52069" y="474941"/>
                  <a:pt x="63169" y="439686"/>
                  <a:pt x="78752" y="409752"/>
                </a:cubicBezTo>
                <a:cubicBezTo>
                  <a:pt x="89737" y="388619"/>
                  <a:pt x="103034" y="370166"/>
                  <a:pt x="119163" y="359409"/>
                </a:cubicBezTo>
                <a:cubicBezTo>
                  <a:pt x="123011" y="356857"/>
                  <a:pt x="126047" y="357339"/>
                  <a:pt x="128256" y="358177"/>
                </a:cubicBezTo>
                <a:cubicBezTo>
                  <a:pt x="130085" y="358876"/>
                  <a:pt x="131723" y="360133"/>
                  <a:pt x="132943" y="362076"/>
                </a:cubicBezTo>
                <a:cubicBezTo>
                  <a:pt x="133400" y="362788"/>
                  <a:pt x="134022" y="364350"/>
                  <a:pt x="134390" y="365315"/>
                </a:cubicBezTo>
                <a:cubicBezTo>
                  <a:pt x="141185" y="372706"/>
                  <a:pt x="143026" y="381825"/>
                  <a:pt x="142430" y="391490"/>
                </a:cubicBezTo>
                <a:cubicBezTo>
                  <a:pt x="141934" y="399503"/>
                  <a:pt x="139661" y="407911"/>
                  <a:pt x="138289" y="415429"/>
                </a:cubicBezTo>
                <a:cubicBezTo>
                  <a:pt x="136600" y="424700"/>
                  <a:pt x="135318" y="432752"/>
                  <a:pt x="135406" y="439496"/>
                </a:cubicBezTo>
                <a:cubicBezTo>
                  <a:pt x="135457" y="444398"/>
                  <a:pt x="136092" y="448436"/>
                  <a:pt x="138696" y="451345"/>
                </a:cubicBezTo>
                <a:cubicBezTo>
                  <a:pt x="142696" y="455815"/>
                  <a:pt x="150189" y="457263"/>
                  <a:pt x="162407" y="457263"/>
                </a:cubicBezTo>
                <a:cubicBezTo>
                  <a:pt x="166953" y="457263"/>
                  <a:pt x="170636" y="460959"/>
                  <a:pt x="170636" y="465505"/>
                </a:cubicBezTo>
                <a:cubicBezTo>
                  <a:pt x="170636" y="470052"/>
                  <a:pt x="166953" y="473747"/>
                  <a:pt x="162407" y="473747"/>
                </a:cubicBezTo>
                <a:cubicBezTo>
                  <a:pt x="143534" y="473747"/>
                  <a:pt x="132600" y="469239"/>
                  <a:pt x="126428" y="462330"/>
                </a:cubicBezTo>
                <a:cubicBezTo>
                  <a:pt x="122262" y="457682"/>
                  <a:pt x="119951" y="451802"/>
                  <a:pt x="119189" y="444601"/>
                </a:cubicBezTo>
                <a:cubicBezTo>
                  <a:pt x="118312" y="436029"/>
                  <a:pt x="119747" y="425246"/>
                  <a:pt x="122072" y="412470"/>
                </a:cubicBezTo>
                <a:cubicBezTo>
                  <a:pt x="123329" y="405561"/>
                  <a:pt x="125539" y="397852"/>
                  <a:pt x="125983" y="390474"/>
                </a:cubicBezTo>
                <a:cubicBezTo>
                  <a:pt x="126288" y="385673"/>
                  <a:pt x="125881" y="380999"/>
                  <a:pt x="122872" y="377202"/>
                </a:cubicBezTo>
                <a:cubicBezTo>
                  <a:pt x="111276" y="386867"/>
                  <a:pt x="101688" y="401345"/>
                  <a:pt x="93357" y="417360"/>
                </a:cubicBezTo>
                <a:cubicBezTo>
                  <a:pt x="78041" y="446773"/>
                  <a:pt x="67195" y="481469"/>
                  <a:pt x="57924" y="504647"/>
                </a:cubicBezTo>
                <a:cubicBezTo>
                  <a:pt x="54419" y="513410"/>
                  <a:pt x="47383" y="527151"/>
                  <a:pt x="40195" y="534530"/>
                </a:cubicBezTo>
                <a:cubicBezTo>
                  <a:pt x="34341" y="540537"/>
                  <a:pt x="27826" y="542632"/>
                  <a:pt x="22378" y="541058"/>
                </a:cubicBezTo>
                <a:cubicBezTo>
                  <a:pt x="17679" y="539711"/>
                  <a:pt x="12078" y="535025"/>
                  <a:pt x="8827" y="523087"/>
                </a:cubicBezTo>
                <a:cubicBezTo>
                  <a:pt x="0" y="490765"/>
                  <a:pt x="3721" y="449389"/>
                  <a:pt x="12040" y="405929"/>
                </a:cubicBezTo>
                <a:cubicBezTo>
                  <a:pt x="24016" y="343153"/>
                  <a:pt x="45427" y="275856"/>
                  <a:pt x="48500" y="226567"/>
                </a:cubicBezTo>
                <a:cubicBezTo>
                  <a:pt x="49745" y="206514"/>
                  <a:pt x="46164" y="178523"/>
                  <a:pt x="35712" y="16082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 rot="0" flipH="0" flipV="0">
            <a:off x="3558622" y="8974042"/>
            <a:ext cx="426097" cy="397141"/>
          </a:xfrm>
          <a:custGeom>
            <a:pathLst>
              <a:path w="426097" h="397141">
                <a:moveTo>
                  <a:pt x="421068" y="8915"/>
                </a:moveTo>
                <a:cubicBezTo>
                  <a:pt x="420091" y="7569"/>
                  <a:pt x="418503" y="6464"/>
                  <a:pt x="415862" y="6134"/>
                </a:cubicBezTo>
                <a:cubicBezTo>
                  <a:pt x="417970" y="6401"/>
                  <a:pt x="419773" y="7430"/>
                  <a:pt x="421068" y="8915"/>
                </a:cubicBezTo>
                <a:moveTo>
                  <a:pt x="407264" y="18084"/>
                </a:moveTo>
                <a:cubicBezTo>
                  <a:pt x="392036" y="21056"/>
                  <a:pt x="376733" y="27660"/>
                  <a:pt x="361379" y="34568"/>
                </a:cubicBezTo>
                <a:cubicBezTo>
                  <a:pt x="343256" y="42722"/>
                  <a:pt x="325107" y="51294"/>
                  <a:pt x="307124" y="55790"/>
                </a:cubicBezTo>
                <a:cubicBezTo>
                  <a:pt x="264871" y="66357"/>
                  <a:pt x="221767" y="78828"/>
                  <a:pt x="179286" y="88061"/>
                </a:cubicBezTo>
                <a:cubicBezTo>
                  <a:pt x="152870" y="93814"/>
                  <a:pt x="121793" y="95668"/>
                  <a:pt x="97180" y="106844"/>
                </a:cubicBezTo>
                <a:cubicBezTo>
                  <a:pt x="86805" y="111569"/>
                  <a:pt x="60376" y="117500"/>
                  <a:pt x="39865" y="126567"/>
                </a:cubicBezTo>
                <a:cubicBezTo>
                  <a:pt x="33769" y="129272"/>
                  <a:pt x="28219" y="132232"/>
                  <a:pt x="24016" y="135622"/>
                </a:cubicBezTo>
                <a:cubicBezTo>
                  <a:pt x="21031" y="138035"/>
                  <a:pt x="18669" y="140499"/>
                  <a:pt x="18072" y="143496"/>
                </a:cubicBezTo>
                <a:cubicBezTo>
                  <a:pt x="16675" y="150469"/>
                  <a:pt x="19164" y="158863"/>
                  <a:pt x="22581" y="167499"/>
                </a:cubicBezTo>
                <a:cubicBezTo>
                  <a:pt x="28689" y="182993"/>
                  <a:pt x="38214" y="198932"/>
                  <a:pt x="42228" y="209955"/>
                </a:cubicBezTo>
                <a:cubicBezTo>
                  <a:pt x="63716" y="269049"/>
                  <a:pt x="85217" y="325030"/>
                  <a:pt x="100470" y="386041"/>
                </a:cubicBezTo>
                <a:cubicBezTo>
                  <a:pt x="101575" y="390448"/>
                  <a:pt x="98895" y="394931"/>
                  <a:pt x="94475" y="396036"/>
                </a:cubicBezTo>
                <a:cubicBezTo>
                  <a:pt x="90068" y="397141"/>
                  <a:pt x="85585" y="394448"/>
                  <a:pt x="84480" y="390042"/>
                </a:cubicBezTo>
                <a:cubicBezTo>
                  <a:pt x="69380" y="329590"/>
                  <a:pt x="48031" y="274129"/>
                  <a:pt x="26746" y="215582"/>
                </a:cubicBezTo>
                <a:cubicBezTo>
                  <a:pt x="22784" y="204672"/>
                  <a:pt x="13297" y="188886"/>
                  <a:pt x="7252" y="173545"/>
                </a:cubicBezTo>
                <a:cubicBezTo>
                  <a:pt x="2553" y="161619"/>
                  <a:pt x="0" y="149885"/>
                  <a:pt x="1918" y="140271"/>
                </a:cubicBezTo>
                <a:cubicBezTo>
                  <a:pt x="3721" y="131292"/>
                  <a:pt x="11430" y="123138"/>
                  <a:pt x="22835" y="116661"/>
                </a:cubicBezTo>
                <a:cubicBezTo>
                  <a:pt x="43917" y="104698"/>
                  <a:pt x="78143" y="97408"/>
                  <a:pt x="90360" y="91846"/>
                </a:cubicBezTo>
                <a:cubicBezTo>
                  <a:pt x="115989" y="80200"/>
                  <a:pt x="148273" y="77952"/>
                  <a:pt x="175793" y="71970"/>
                </a:cubicBezTo>
                <a:cubicBezTo>
                  <a:pt x="218097" y="62775"/>
                  <a:pt x="261036" y="50329"/>
                  <a:pt x="303136" y="39814"/>
                </a:cubicBezTo>
                <a:cubicBezTo>
                  <a:pt x="320218" y="35534"/>
                  <a:pt x="337414" y="27279"/>
                  <a:pt x="354622" y="19532"/>
                </a:cubicBezTo>
                <a:cubicBezTo>
                  <a:pt x="373024" y="11277"/>
                  <a:pt x="391439" y="3582"/>
                  <a:pt x="409651" y="978"/>
                </a:cubicBezTo>
                <a:cubicBezTo>
                  <a:pt x="411747" y="686"/>
                  <a:pt x="414325" y="0"/>
                  <a:pt x="416408" y="203"/>
                </a:cubicBezTo>
                <a:cubicBezTo>
                  <a:pt x="418973" y="457"/>
                  <a:pt x="421233" y="1461"/>
                  <a:pt x="423074" y="3315"/>
                </a:cubicBezTo>
                <a:cubicBezTo>
                  <a:pt x="425271" y="5499"/>
                  <a:pt x="426097" y="8154"/>
                  <a:pt x="425563" y="11251"/>
                </a:cubicBezTo>
                <a:cubicBezTo>
                  <a:pt x="425373" y="12280"/>
                  <a:pt x="424979" y="13448"/>
                  <a:pt x="424281" y="14642"/>
                </a:cubicBezTo>
                <a:cubicBezTo>
                  <a:pt x="423963" y="15201"/>
                  <a:pt x="423315" y="16027"/>
                  <a:pt x="422706" y="16750"/>
                </a:cubicBezTo>
                <a:cubicBezTo>
                  <a:pt x="421550" y="20497"/>
                  <a:pt x="417843" y="22986"/>
                  <a:pt x="413817" y="22478"/>
                </a:cubicBezTo>
                <a:cubicBezTo>
                  <a:pt x="411035" y="22135"/>
                  <a:pt x="409435" y="20840"/>
                  <a:pt x="408394" y="19671"/>
                </a:cubicBezTo>
                <a:cubicBezTo>
                  <a:pt x="407949" y="19176"/>
                  <a:pt x="407581" y="18655"/>
                  <a:pt x="407264" y="180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 rot="0" flipH="0" flipV="0">
            <a:off x="4654119" y="9060660"/>
            <a:ext cx="333056" cy="410145"/>
          </a:xfrm>
          <a:custGeom>
            <a:pathLst>
              <a:path w="333056" h="410145">
                <a:moveTo>
                  <a:pt x="11099" y="16598"/>
                </a:moveTo>
                <a:cubicBezTo>
                  <a:pt x="10617" y="16610"/>
                  <a:pt x="10109" y="16586"/>
                  <a:pt x="9614" y="16497"/>
                </a:cubicBezTo>
                <a:cubicBezTo>
                  <a:pt x="0" y="14973"/>
                  <a:pt x="2984" y="4889"/>
                  <a:pt x="3302" y="4330"/>
                </a:cubicBezTo>
                <a:cubicBezTo>
                  <a:pt x="3683" y="3606"/>
                  <a:pt x="5385" y="216"/>
                  <a:pt x="10299" y="25"/>
                </a:cubicBezTo>
                <a:cubicBezTo>
                  <a:pt x="10960" y="0"/>
                  <a:pt x="14286" y="228"/>
                  <a:pt x="16902" y="876"/>
                </a:cubicBezTo>
                <a:cubicBezTo>
                  <a:pt x="18744" y="1333"/>
                  <a:pt x="20306" y="2032"/>
                  <a:pt x="21284" y="2692"/>
                </a:cubicBezTo>
                <a:cubicBezTo>
                  <a:pt x="27837" y="7061"/>
                  <a:pt x="32282" y="13169"/>
                  <a:pt x="38251" y="18210"/>
                </a:cubicBezTo>
                <a:cubicBezTo>
                  <a:pt x="51700" y="29602"/>
                  <a:pt x="68960" y="35343"/>
                  <a:pt x="83616" y="45071"/>
                </a:cubicBezTo>
                <a:cubicBezTo>
                  <a:pt x="105701" y="59727"/>
                  <a:pt x="129628" y="67372"/>
                  <a:pt x="153859" y="74357"/>
                </a:cubicBezTo>
                <a:cubicBezTo>
                  <a:pt x="179374" y="81710"/>
                  <a:pt x="205218" y="88340"/>
                  <a:pt x="229894" y="100684"/>
                </a:cubicBezTo>
                <a:cubicBezTo>
                  <a:pt x="246518" y="109003"/>
                  <a:pt x="260679" y="121068"/>
                  <a:pt x="277278" y="129361"/>
                </a:cubicBezTo>
                <a:cubicBezTo>
                  <a:pt x="308101" y="144779"/>
                  <a:pt x="322833" y="156475"/>
                  <a:pt x="327989" y="171626"/>
                </a:cubicBezTo>
                <a:cubicBezTo>
                  <a:pt x="333056" y="186485"/>
                  <a:pt x="328865" y="205688"/>
                  <a:pt x="318870" y="237704"/>
                </a:cubicBezTo>
                <a:cubicBezTo>
                  <a:pt x="312990" y="256551"/>
                  <a:pt x="307809" y="275639"/>
                  <a:pt x="302754" y="294715"/>
                </a:cubicBezTo>
                <a:cubicBezTo>
                  <a:pt x="299122" y="308456"/>
                  <a:pt x="291514" y="350023"/>
                  <a:pt x="282878" y="378141"/>
                </a:cubicBezTo>
                <a:cubicBezTo>
                  <a:pt x="278675" y="391844"/>
                  <a:pt x="273823" y="402550"/>
                  <a:pt x="269442" y="406932"/>
                </a:cubicBezTo>
                <a:cubicBezTo>
                  <a:pt x="266229" y="410145"/>
                  <a:pt x="261009" y="410145"/>
                  <a:pt x="257796" y="406932"/>
                </a:cubicBezTo>
                <a:cubicBezTo>
                  <a:pt x="254583" y="403706"/>
                  <a:pt x="254583" y="398486"/>
                  <a:pt x="257796" y="395273"/>
                </a:cubicBezTo>
                <a:cubicBezTo>
                  <a:pt x="261085" y="391984"/>
                  <a:pt x="263968" y="383602"/>
                  <a:pt x="267130" y="373302"/>
                </a:cubicBezTo>
                <a:cubicBezTo>
                  <a:pt x="275703" y="345400"/>
                  <a:pt x="283221" y="304138"/>
                  <a:pt x="286828" y="290498"/>
                </a:cubicBezTo>
                <a:cubicBezTo>
                  <a:pt x="291934" y="271194"/>
                  <a:pt x="297179" y="251852"/>
                  <a:pt x="303148" y="232790"/>
                </a:cubicBezTo>
                <a:cubicBezTo>
                  <a:pt x="307644" y="218413"/>
                  <a:pt x="311022" y="206945"/>
                  <a:pt x="312711" y="197395"/>
                </a:cubicBezTo>
                <a:cubicBezTo>
                  <a:pt x="314146" y="189203"/>
                  <a:pt x="314336" y="182663"/>
                  <a:pt x="312393" y="176935"/>
                </a:cubicBezTo>
                <a:cubicBezTo>
                  <a:pt x="310514" y="171423"/>
                  <a:pt x="306615" y="166838"/>
                  <a:pt x="300544" y="162089"/>
                </a:cubicBezTo>
                <a:cubicBezTo>
                  <a:pt x="293305" y="156425"/>
                  <a:pt x="283272" y="150773"/>
                  <a:pt x="269912" y="144105"/>
                </a:cubicBezTo>
                <a:cubicBezTo>
                  <a:pt x="253300" y="135800"/>
                  <a:pt x="239152" y="123747"/>
                  <a:pt x="222515" y="115429"/>
                </a:cubicBezTo>
                <a:cubicBezTo>
                  <a:pt x="198766" y="103542"/>
                  <a:pt x="173849" y="97268"/>
                  <a:pt x="149300" y="90181"/>
                </a:cubicBezTo>
                <a:cubicBezTo>
                  <a:pt x="123468" y="82739"/>
                  <a:pt x="98043" y="74421"/>
                  <a:pt x="74497" y="58800"/>
                </a:cubicBezTo>
                <a:cubicBezTo>
                  <a:pt x="59308" y="48716"/>
                  <a:pt x="41540" y="42594"/>
                  <a:pt x="27608" y="30796"/>
                </a:cubicBezTo>
                <a:cubicBezTo>
                  <a:pt x="22338" y="26338"/>
                  <a:pt x="18477" y="20865"/>
                  <a:pt x="12838" y="16877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 rot="0" flipH="0" flipV="0">
            <a:off x="4559751" y="9612068"/>
            <a:ext cx="340752" cy="129882"/>
          </a:xfrm>
          <a:custGeom>
            <a:pathLst>
              <a:path w="340752" h="129882">
                <a:moveTo>
                  <a:pt x="39039" y="13423"/>
                </a:moveTo>
                <a:lnTo>
                  <a:pt x="39014" y="13448"/>
                </a:lnTo>
                <a:close/>
                <a:moveTo>
                  <a:pt x="38722" y="13854"/>
                </a:moveTo>
                <a:cubicBezTo>
                  <a:pt x="38633" y="13969"/>
                  <a:pt x="38544" y="14070"/>
                  <a:pt x="38455" y="14184"/>
                </a:cubicBezTo>
                <a:lnTo>
                  <a:pt x="38239" y="14426"/>
                </a:lnTo>
                <a:cubicBezTo>
                  <a:pt x="38468" y="14172"/>
                  <a:pt x="38684" y="13918"/>
                  <a:pt x="38862" y="13664"/>
                </a:cubicBezTo>
                <a:close/>
                <a:moveTo>
                  <a:pt x="38125" y="14540"/>
                </a:moveTo>
                <a:lnTo>
                  <a:pt x="37935" y="14731"/>
                </a:lnTo>
                <a:lnTo>
                  <a:pt x="38011" y="14667"/>
                </a:lnTo>
                <a:close/>
                <a:moveTo>
                  <a:pt x="28676" y="17105"/>
                </a:moveTo>
                <a:cubicBezTo>
                  <a:pt x="28626" y="17283"/>
                  <a:pt x="28575" y="17448"/>
                  <a:pt x="28511" y="17626"/>
                </a:cubicBezTo>
                <a:cubicBezTo>
                  <a:pt x="27228" y="21462"/>
                  <a:pt x="20269" y="46519"/>
                  <a:pt x="17856" y="55256"/>
                </a:cubicBezTo>
                <a:cubicBezTo>
                  <a:pt x="23990" y="59752"/>
                  <a:pt x="32867" y="62851"/>
                  <a:pt x="42404" y="65327"/>
                </a:cubicBezTo>
                <a:cubicBezTo>
                  <a:pt x="61467" y="70280"/>
                  <a:pt x="83298" y="72236"/>
                  <a:pt x="96023" y="73887"/>
                </a:cubicBezTo>
                <a:cubicBezTo>
                  <a:pt x="142150" y="79907"/>
                  <a:pt x="187667" y="92251"/>
                  <a:pt x="233806" y="96862"/>
                </a:cubicBezTo>
                <a:cubicBezTo>
                  <a:pt x="252335" y="98716"/>
                  <a:pt x="270280" y="100430"/>
                  <a:pt x="287933" y="105726"/>
                </a:cubicBezTo>
                <a:cubicBezTo>
                  <a:pt x="291629" y="106818"/>
                  <a:pt x="296417" y="109155"/>
                  <a:pt x="301243" y="111022"/>
                </a:cubicBezTo>
                <a:cubicBezTo>
                  <a:pt x="304113" y="112114"/>
                  <a:pt x="306920" y="113410"/>
                  <a:pt x="309193" y="112851"/>
                </a:cubicBezTo>
                <a:cubicBezTo>
                  <a:pt x="313016" y="111886"/>
                  <a:pt x="314565" y="109180"/>
                  <a:pt x="315975" y="105459"/>
                </a:cubicBezTo>
                <a:cubicBezTo>
                  <a:pt x="317105" y="102462"/>
                  <a:pt x="320559" y="93013"/>
                  <a:pt x="322566" y="84758"/>
                </a:cubicBezTo>
                <a:cubicBezTo>
                  <a:pt x="323011" y="82930"/>
                  <a:pt x="323366" y="80605"/>
                  <a:pt x="323569" y="78853"/>
                </a:cubicBezTo>
                <a:cubicBezTo>
                  <a:pt x="323023" y="78688"/>
                  <a:pt x="322528" y="78510"/>
                  <a:pt x="322248" y="78383"/>
                </a:cubicBezTo>
                <a:cubicBezTo>
                  <a:pt x="313778" y="74535"/>
                  <a:pt x="307402" y="68185"/>
                  <a:pt x="298017" y="65835"/>
                </a:cubicBezTo>
                <a:cubicBezTo>
                  <a:pt x="286307" y="62902"/>
                  <a:pt x="273468" y="64502"/>
                  <a:pt x="261428" y="61848"/>
                </a:cubicBezTo>
                <a:cubicBezTo>
                  <a:pt x="216661" y="51891"/>
                  <a:pt x="172211" y="38302"/>
                  <a:pt x="126757" y="32384"/>
                </a:cubicBezTo>
                <a:cubicBezTo>
                  <a:pt x="104901" y="29551"/>
                  <a:pt x="83069" y="25576"/>
                  <a:pt x="61365" y="21817"/>
                </a:cubicBezTo>
                <a:cubicBezTo>
                  <a:pt x="53961" y="20547"/>
                  <a:pt x="46620" y="19010"/>
                  <a:pt x="39204" y="17918"/>
                </a:cubicBezTo>
                <a:cubicBezTo>
                  <a:pt x="37604" y="17677"/>
                  <a:pt x="34201" y="18134"/>
                  <a:pt x="32448" y="18007"/>
                </a:cubicBezTo>
                <a:cubicBezTo>
                  <a:pt x="30873" y="17906"/>
                  <a:pt x="29603" y="17512"/>
                  <a:pt x="28676" y="17105"/>
                </a:cubicBezTo>
                <a:moveTo>
                  <a:pt x="23799" y="7378"/>
                </a:moveTo>
                <a:cubicBezTo>
                  <a:pt x="24092" y="5943"/>
                  <a:pt x="24892" y="4229"/>
                  <a:pt x="26822" y="2578"/>
                </a:cubicBezTo>
                <a:cubicBezTo>
                  <a:pt x="29451" y="317"/>
                  <a:pt x="33096" y="0"/>
                  <a:pt x="36004" y="1524"/>
                </a:cubicBezTo>
                <a:cubicBezTo>
                  <a:pt x="37922" y="1473"/>
                  <a:pt x="40524" y="1460"/>
                  <a:pt x="41617" y="1612"/>
                </a:cubicBezTo>
                <a:cubicBezTo>
                  <a:pt x="49173" y="2730"/>
                  <a:pt x="56653" y="4292"/>
                  <a:pt x="64172" y="5588"/>
                </a:cubicBezTo>
                <a:cubicBezTo>
                  <a:pt x="85648" y="9309"/>
                  <a:pt x="107250" y="13233"/>
                  <a:pt x="128891" y="16051"/>
                </a:cubicBezTo>
                <a:cubicBezTo>
                  <a:pt x="174814" y="22033"/>
                  <a:pt x="219759" y="35698"/>
                  <a:pt x="265010" y="45757"/>
                </a:cubicBezTo>
                <a:cubicBezTo>
                  <a:pt x="277189" y="48462"/>
                  <a:pt x="290156" y="46887"/>
                  <a:pt x="302005" y="49846"/>
                </a:cubicBezTo>
                <a:cubicBezTo>
                  <a:pt x="312317" y="52424"/>
                  <a:pt x="319543" y="58990"/>
                  <a:pt x="328789" y="63270"/>
                </a:cubicBezTo>
                <a:cubicBezTo>
                  <a:pt x="329424" y="63422"/>
                  <a:pt x="332396" y="64210"/>
                  <a:pt x="333793" y="64896"/>
                </a:cubicBezTo>
                <a:cubicBezTo>
                  <a:pt x="336180" y="66064"/>
                  <a:pt x="337920" y="67791"/>
                  <a:pt x="338936" y="69823"/>
                </a:cubicBezTo>
                <a:cubicBezTo>
                  <a:pt x="340270" y="72490"/>
                  <a:pt x="340752" y="77735"/>
                  <a:pt x="339571" y="84047"/>
                </a:cubicBezTo>
                <a:cubicBezTo>
                  <a:pt x="337755" y="93852"/>
                  <a:pt x="332840" y="107390"/>
                  <a:pt x="331405" y="111238"/>
                </a:cubicBezTo>
                <a:cubicBezTo>
                  <a:pt x="327862" y="120649"/>
                  <a:pt x="322858" y="126414"/>
                  <a:pt x="313193" y="128827"/>
                </a:cubicBezTo>
                <a:cubicBezTo>
                  <a:pt x="308964" y="129882"/>
                  <a:pt x="303783" y="129259"/>
                  <a:pt x="298474" y="127519"/>
                </a:cubicBezTo>
                <a:cubicBezTo>
                  <a:pt x="293051" y="125741"/>
                  <a:pt x="287387" y="122744"/>
                  <a:pt x="283196" y="121500"/>
                </a:cubicBezTo>
                <a:cubicBezTo>
                  <a:pt x="266559" y="116508"/>
                  <a:pt x="249630" y="115010"/>
                  <a:pt x="232167" y="113257"/>
                </a:cubicBezTo>
                <a:cubicBezTo>
                  <a:pt x="185876" y="108634"/>
                  <a:pt x="140181" y="96265"/>
                  <a:pt x="93890" y="90232"/>
                </a:cubicBezTo>
                <a:cubicBezTo>
                  <a:pt x="80682" y="88505"/>
                  <a:pt x="58038" y="86409"/>
                  <a:pt x="38252" y="81279"/>
                </a:cubicBezTo>
                <a:cubicBezTo>
                  <a:pt x="23723" y="77494"/>
                  <a:pt x="10731" y="71906"/>
                  <a:pt x="3035" y="64223"/>
                </a:cubicBezTo>
                <a:cubicBezTo>
                  <a:pt x="2311" y="63499"/>
                  <a:pt x="0" y="60781"/>
                  <a:pt x="724" y="55853"/>
                </a:cubicBezTo>
                <a:cubicBezTo>
                  <a:pt x="1765" y="48779"/>
                  <a:pt x="11226" y="17385"/>
                  <a:pt x="12878" y="12420"/>
                </a:cubicBezTo>
                <a:cubicBezTo>
                  <a:pt x="14325" y="8102"/>
                  <a:pt x="18986" y="5765"/>
                  <a:pt x="23304" y="7213"/>
                </a:cubicBezTo>
                <a:cubicBezTo>
                  <a:pt x="23457" y="7264"/>
                  <a:pt x="23622" y="7328"/>
                  <a:pt x="23799" y="73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 rot="0" flipH="0" flipV="0">
            <a:off x="4845018" y="9637317"/>
            <a:ext cx="104888" cy="544308"/>
          </a:xfrm>
          <a:custGeom>
            <a:pathLst>
              <a:path w="104888" h="544308">
                <a:moveTo>
                  <a:pt x="91452" y="16154"/>
                </a:moveTo>
                <a:lnTo>
                  <a:pt x="91122" y="15951"/>
                </a:lnTo>
                <a:cubicBezTo>
                  <a:pt x="91224" y="16015"/>
                  <a:pt x="91338" y="16091"/>
                  <a:pt x="91452" y="16154"/>
                </a:cubicBezTo>
                <a:moveTo>
                  <a:pt x="91680" y="16280"/>
                </a:moveTo>
                <a:lnTo>
                  <a:pt x="91769" y="16319"/>
                </a:lnTo>
                <a:lnTo>
                  <a:pt x="91553" y="16204"/>
                </a:lnTo>
                <a:close/>
                <a:moveTo>
                  <a:pt x="91959" y="16420"/>
                </a:moveTo>
                <a:lnTo>
                  <a:pt x="91985" y="16420"/>
                </a:lnTo>
                <a:lnTo>
                  <a:pt x="91934" y="16407"/>
                </a:lnTo>
                <a:close/>
                <a:moveTo>
                  <a:pt x="101230" y="14859"/>
                </a:moveTo>
                <a:cubicBezTo>
                  <a:pt x="101281" y="16344"/>
                  <a:pt x="101357" y="18071"/>
                  <a:pt x="101421" y="19392"/>
                </a:cubicBezTo>
                <a:cubicBezTo>
                  <a:pt x="101612" y="22605"/>
                  <a:pt x="101561" y="25653"/>
                  <a:pt x="101129" y="27787"/>
                </a:cubicBezTo>
                <a:cubicBezTo>
                  <a:pt x="97738" y="44030"/>
                  <a:pt x="97103" y="43268"/>
                  <a:pt x="92861" y="59816"/>
                </a:cubicBezTo>
                <a:cubicBezTo>
                  <a:pt x="82816" y="98983"/>
                  <a:pt x="79705" y="140182"/>
                  <a:pt x="75704" y="180225"/>
                </a:cubicBezTo>
                <a:cubicBezTo>
                  <a:pt x="69786" y="239394"/>
                  <a:pt x="63093" y="298589"/>
                  <a:pt x="58344" y="357885"/>
                </a:cubicBezTo>
                <a:cubicBezTo>
                  <a:pt x="55931" y="388022"/>
                  <a:pt x="60477" y="437298"/>
                  <a:pt x="51892" y="465886"/>
                </a:cubicBezTo>
                <a:cubicBezTo>
                  <a:pt x="44170" y="491603"/>
                  <a:pt x="25578" y="512101"/>
                  <a:pt x="17069" y="537654"/>
                </a:cubicBezTo>
                <a:cubicBezTo>
                  <a:pt x="15634" y="541972"/>
                  <a:pt x="10960" y="544308"/>
                  <a:pt x="6642" y="542873"/>
                </a:cubicBezTo>
                <a:cubicBezTo>
                  <a:pt x="2324" y="541426"/>
                  <a:pt x="0" y="536765"/>
                  <a:pt x="1435" y="532447"/>
                </a:cubicBezTo>
                <a:cubicBezTo>
                  <a:pt x="9906" y="507047"/>
                  <a:pt x="28448" y="486701"/>
                  <a:pt x="36119" y="461149"/>
                </a:cubicBezTo>
                <a:cubicBezTo>
                  <a:pt x="44412" y="433476"/>
                  <a:pt x="39586" y="385749"/>
                  <a:pt x="41922" y="356577"/>
                </a:cubicBezTo>
                <a:cubicBezTo>
                  <a:pt x="46685" y="297166"/>
                  <a:pt x="53378" y="237870"/>
                  <a:pt x="59309" y="178574"/>
                </a:cubicBezTo>
                <a:cubicBezTo>
                  <a:pt x="63398" y="137718"/>
                  <a:pt x="66649" y="95706"/>
                  <a:pt x="76898" y="55739"/>
                </a:cubicBezTo>
                <a:cubicBezTo>
                  <a:pt x="81051" y="39560"/>
                  <a:pt x="81674" y="40296"/>
                  <a:pt x="84988" y="24421"/>
                </a:cubicBezTo>
                <a:cubicBezTo>
                  <a:pt x="85560" y="21678"/>
                  <a:pt x="84620" y="16484"/>
                  <a:pt x="84607" y="12941"/>
                </a:cubicBezTo>
                <a:cubicBezTo>
                  <a:pt x="84594" y="8992"/>
                  <a:pt x="85585" y="5944"/>
                  <a:pt x="86677" y="4356"/>
                </a:cubicBezTo>
                <a:cubicBezTo>
                  <a:pt x="88074" y="2337"/>
                  <a:pt x="89903" y="1143"/>
                  <a:pt x="91998" y="597"/>
                </a:cubicBezTo>
                <a:cubicBezTo>
                  <a:pt x="93979" y="89"/>
                  <a:pt x="96658" y="0"/>
                  <a:pt x="99846" y="1981"/>
                </a:cubicBezTo>
                <a:cubicBezTo>
                  <a:pt x="103707" y="4382"/>
                  <a:pt x="104888" y="9487"/>
                  <a:pt x="102462" y="13335"/>
                </a:cubicBezTo>
                <a:cubicBezTo>
                  <a:pt x="102107" y="13907"/>
                  <a:pt x="101700" y="14415"/>
                  <a:pt x="101230" y="148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Freeform 3902"/>
          <p:cNvSpPr/>
          <p:nvPr/>
        </p:nvSpPr>
        <p:spPr>
          <a:xfrm rot="0" flipH="0" flipV="0">
            <a:off x="4863623" y="10125821"/>
            <a:ext cx="31736" cy="130187"/>
          </a:xfrm>
          <a:custGeom>
            <a:pathLst>
              <a:path w="31736" h="130187">
                <a:moveTo>
                  <a:pt x="22021" y="12446"/>
                </a:moveTo>
                <a:cubicBezTo>
                  <a:pt x="22059" y="13258"/>
                  <a:pt x="22211" y="16319"/>
                  <a:pt x="22567" y="18846"/>
                </a:cubicBezTo>
                <a:cubicBezTo>
                  <a:pt x="23468" y="25057"/>
                  <a:pt x="25157" y="33375"/>
                  <a:pt x="26720" y="42697"/>
                </a:cubicBezTo>
                <a:cubicBezTo>
                  <a:pt x="29463" y="59131"/>
                  <a:pt x="31736" y="78485"/>
                  <a:pt x="29259" y="95262"/>
                </a:cubicBezTo>
                <a:cubicBezTo>
                  <a:pt x="27431" y="107759"/>
                  <a:pt x="22973" y="118872"/>
                  <a:pt x="14871" y="126987"/>
                </a:cubicBezTo>
                <a:cubicBezTo>
                  <a:pt x="11658" y="130187"/>
                  <a:pt x="6426" y="130187"/>
                  <a:pt x="3225" y="126987"/>
                </a:cubicBezTo>
                <a:cubicBezTo>
                  <a:pt x="0" y="123774"/>
                  <a:pt x="0" y="118541"/>
                  <a:pt x="3225" y="115341"/>
                </a:cubicBezTo>
                <a:cubicBezTo>
                  <a:pt x="8915" y="109626"/>
                  <a:pt x="11684" y="101650"/>
                  <a:pt x="12966" y="92862"/>
                </a:cubicBezTo>
                <a:cubicBezTo>
                  <a:pt x="15189" y="77723"/>
                  <a:pt x="12941" y="60248"/>
                  <a:pt x="10477" y="45415"/>
                </a:cubicBezTo>
                <a:cubicBezTo>
                  <a:pt x="8394" y="32931"/>
                  <a:pt x="6108" y="22186"/>
                  <a:pt x="5626" y="15671"/>
                </a:cubicBezTo>
                <a:cubicBezTo>
                  <a:pt x="5257" y="10580"/>
                  <a:pt x="6197" y="6985"/>
                  <a:pt x="7340" y="5106"/>
                </a:cubicBezTo>
                <a:cubicBezTo>
                  <a:pt x="9702" y="1220"/>
                  <a:pt x="14783" y="0"/>
                  <a:pt x="18656" y="2350"/>
                </a:cubicBezTo>
                <a:cubicBezTo>
                  <a:pt x="22147" y="4471"/>
                  <a:pt x="23494" y="8776"/>
                  <a:pt x="22021" y="124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3" name="Freeform 3903"/>
          <p:cNvSpPr/>
          <p:nvPr/>
        </p:nvSpPr>
        <p:spPr>
          <a:xfrm rot="0" flipH="0" flipV="0">
            <a:off x="4897737" y="9895107"/>
            <a:ext cx="132384" cy="245655"/>
          </a:xfrm>
          <a:custGeom>
            <a:pathLst>
              <a:path w="132384" h="245655">
                <a:moveTo>
                  <a:pt x="115925" y="238074"/>
                </a:moveTo>
                <a:cubicBezTo>
                  <a:pt x="115329" y="237770"/>
                  <a:pt x="114249" y="237236"/>
                  <a:pt x="113513" y="236944"/>
                </a:cubicBezTo>
                <a:cubicBezTo>
                  <a:pt x="111582" y="236220"/>
                  <a:pt x="109525" y="235522"/>
                  <a:pt x="107531" y="234645"/>
                </a:cubicBezTo>
                <a:cubicBezTo>
                  <a:pt x="101003" y="231839"/>
                  <a:pt x="95351" y="227470"/>
                  <a:pt x="93574" y="218580"/>
                </a:cubicBezTo>
                <a:cubicBezTo>
                  <a:pt x="91719" y="209284"/>
                  <a:pt x="92786" y="200089"/>
                  <a:pt x="90602" y="191364"/>
                </a:cubicBezTo>
                <a:cubicBezTo>
                  <a:pt x="89713" y="187833"/>
                  <a:pt x="85471" y="184036"/>
                  <a:pt x="80874" y="179642"/>
                </a:cubicBezTo>
                <a:cubicBezTo>
                  <a:pt x="71298" y="170485"/>
                  <a:pt x="59398" y="160376"/>
                  <a:pt x="54546" y="151384"/>
                </a:cubicBezTo>
                <a:cubicBezTo>
                  <a:pt x="41757" y="127635"/>
                  <a:pt x="34303" y="98908"/>
                  <a:pt x="24486" y="73825"/>
                </a:cubicBezTo>
                <a:cubicBezTo>
                  <a:pt x="16764" y="54090"/>
                  <a:pt x="4661" y="19888"/>
                  <a:pt x="2413" y="13208"/>
                </a:cubicBezTo>
                <a:cubicBezTo>
                  <a:pt x="0" y="6122"/>
                  <a:pt x="5766" y="2261"/>
                  <a:pt x="5867" y="2197"/>
                </a:cubicBezTo>
                <a:cubicBezTo>
                  <a:pt x="9842" y="0"/>
                  <a:pt x="14872" y="1461"/>
                  <a:pt x="17056" y="5449"/>
                </a:cubicBezTo>
                <a:cubicBezTo>
                  <a:pt x="17373" y="6020"/>
                  <a:pt x="17615" y="6604"/>
                  <a:pt x="17767" y="7201"/>
                </a:cubicBezTo>
                <a:lnTo>
                  <a:pt x="18008" y="7912"/>
                </a:lnTo>
                <a:cubicBezTo>
                  <a:pt x="20244" y="14516"/>
                  <a:pt x="32194" y="48311"/>
                  <a:pt x="39840" y="67831"/>
                </a:cubicBezTo>
                <a:cubicBezTo>
                  <a:pt x="49416" y="92304"/>
                  <a:pt x="56566" y="120384"/>
                  <a:pt x="69062" y="143574"/>
                </a:cubicBezTo>
                <a:cubicBezTo>
                  <a:pt x="73266" y="151372"/>
                  <a:pt x="83947" y="159792"/>
                  <a:pt x="92265" y="167742"/>
                </a:cubicBezTo>
                <a:cubicBezTo>
                  <a:pt x="99593" y="174752"/>
                  <a:pt x="105169" y="181725"/>
                  <a:pt x="106591" y="187376"/>
                </a:cubicBezTo>
                <a:cubicBezTo>
                  <a:pt x="108813" y="196342"/>
                  <a:pt x="107823" y="205791"/>
                  <a:pt x="109741" y="215354"/>
                </a:cubicBezTo>
                <a:cubicBezTo>
                  <a:pt x="110160" y="217462"/>
                  <a:pt x="111658" y="218377"/>
                  <a:pt x="113170" y="219126"/>
                </a:cubicBezTo>
                <a:cubicBezTo>
                  <a:pt x="115430" y="220231"/>
                  <a:pt x="117893" y="220955"/>
                  <a:pt x="120077" y="221831"/>
                </a:cubicBezTo>
                <a:cubicBezTo>
                  <a:pt x="127456" y="224740"/>
                  <a:pt x="132384" y="229058"/>
                  <a:pt x="132384" y="237401"/>
                </a:cubicBezTo>
                <a:cubicBezTo>
                  <a:pt x="132384" y="241960"/>
                  <a:pt x="128688" y="245655"/>
                  <a:pt x="124129" y="245655"/>
                </a:cubicBezTo>
                <a:cubicBezTo>
                  <a:pt x="119823" y="245655"/>
                  <a:pt x="116267" y="242315"/>
                  <a:pt x="115925" y="2380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4" name="Freeform 3904"/>
          <p:cNvSpPr/>
          <p:nvPr/>
        </p:nvSpPr>
        <p:spPr>
          <a:xfrm rot="0" flipH="0" flipV="0">
            <a:off x="5009217" y="10127793"/>
            <a:ext cx="57022" cy="131952"/>
          </a:xfrm>
          <a:custGeom>
            <a:pathLst>
              <a:path w="57022" h="131952">
                <a:moveTo>
                  <a:pt x="6007" y="16662"/>
                </a:moveTo>
                <a:cubicBezTo>
                  <a:pt x="7988" y="17677"/>
                  <a:pt x="10312" y="17779"/>
                  <a:pt x="13042" y="16320"/>
                </a:cubicBezTo>
                <a:cubicBezTo>
                  <a:pt x="10782" y="17512"/>
                  <a:pt x="8216" y="17563"/>
                  <a:pt x="6007" y="16662"/>
                </a:cubicBezTo>
                <a:moveTo>
                  <a:pt x="39839" y="116953"/>
                </a:moveTo>
                <a:cubicBezTo>
                  <a:pt x="39141" y="118312"/>
                  <a:pt x="38734" y="120243"/>
                  <a:pt x="39598" y="122808"/>
                </a:cubicBezTo>
                <a:cubicBezTo>
                  <a:pt x="38925" y="120814"/>
                  <a:pt x="39077" y="118744"/>
                  <a:pt x="39839" y="116953"/>
                </a:cubicBezTo>
                <a:moveTo>
                  <a:pt x="1423" y="11913"/>
                </a:moveTo>
                <a:cubicBezTo>
                  <a:pt x="0" y="8115"/>
                  <a:pt x="1575" y="3747"/>
                  <a:pt x="5246" y="1791"/>
                </a:cubicBezTo>
                <a:cubicBezTo>
                  <a:pt x="8597" y="0"/>
                  <a:pt x="11391" y="597"/>
                  <a:pt x="13703" y="2032"/>
                </a:cubicBezTo>
                <a:cubicBezTo>
                  <a:pt x="14985" y="2807"/>
                  <a:pt x="16319" y="4077"/>
                  <a:pt x="17182" y="6160"/>
                </a:cubicBezTo>
                <a:cubicBezTo>
                  <a:pt x="17475" y="6896"/>
                  <a:pt x="17767" y="7938"/>
                  <a:pt x="17881" y="9233"/>
                </a:cubicBezTo>
                <a:cubicBezTo>
                  <a:pt x="17957" y="10312"/>
                  <a:pt x="17868" y="12649"/>
                  <a:pt x="17830" y="13373"/>
                </a:cubicBezTo>
                <a:cubicBezTo>
                  <a:pt x="18605" y="19405"/>
                  <a:pt x="19494" y="28803"/>
                  <a:pt x="21501" y="34822"/>
                </a:cubicBezTo>
                <a:cubicBezTo>
                  <a:pt x="26822" y="50799"/>
                  <a:pt x="31229" y="67766"/>
                  <a:pt x="37642" y="83349"/>
                </a:cubicBezTo>
                <a:cubicBezTo>
                  <a:pt x="39928" y="88886"/>
                  <a:pt x="51244" y="110349"/>
                  <a:pt x="53543" y="114718"/>
                </a:cubicBezTo>
                <a:cubicBezTo>
                  <a:pt x="54279" y="115518"/>
                  <a:pt x="54863" y="116496"/>
                  <a:pt x="55219" y="117601"/>
                </a:cubicBezTo>
                <a:cubicBezTo>
                  <a:pt x="57022" y="123011"/>
                  <a:pt x="53809" y="125843"/>
                  <a:pt x="53200" y="126415"/>
                </a:cubicBezTo>
                <a:cubicBezTo>
                  <a:pt x="52146" y="127444"/>
                  <a:pt x="45554" y="131952"/>
                  <a:pt x="40639" y="125183"/>
                </a:cubicBezTo>
                <a:cubicBezTo>
                  <a:pt x="38874" y="122757"/>
                  <a:pt x="25234" y="96468"/>
                  <a:pt x="22415" y="89610"/>
                </a:cubicBezTo>
                <a:cubicBezTo>
                  <a:pt x="15849" y="73697"/>
                  <a:pt x="11302" y="56362"/>
                  <a:pt x="5868" y="40030"/>
                </a:cubicBezTo>
                <a:cubicBezTo>
                  <a:pt x="3518" y="32956"/>
                  <a:pt x="2337" y="21843"/>
                  <a:pt x="1435" y="15012"/>
                </a:cubicBezTo>
                <a:cubicBezTo>
                  <a:pt x="1385" y="14631"/>
                  <a:pt x="1397" y="13081"/>
                  <a:pt x="1423" y="119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5" name="Freeform 3905"/>
          <p:cNvSpPr/>
          <p:nvPr/>
        </p:nvSpPr>
        <p:spPr>
          <a:xfrm rot="0" flipH="0" flipV="0">
            <a:off x="4984746" y="9243137"/>
            <a:ext cx="505408" cy="1179791"/>
          </a:xfrm>
          <a:custGeom>
            <a:pathLst>
              <a:path w="505408" h="1179791">
                <a:moveTo>
                  <a:pt x="14046" y="2489"/>
                </a:moveTo>
                <a:lnTo>
                  <a:pt x="22720" y="4520"/>
                </a:lnTo>
                <a:cubicBezTo>
                  <a:pt x="29387" y="6070"/>
                  <a:pt x="36461" y="8775"/>
                  <a:pt x="41262" y="14198"/>
                </a:cubicBezTo>
                <a:cubicBezTo>
                  <a:pt x="76161" y="53657"/>
                  <a:pt x="93230" y="102107"/>
                  <a:pt x="114160" y="149174"/>
                </a:cubicBezTo>
                <a:cubicBezTo>
                  <a:pt x="131457" y="188112"/>
                  <a:pt x="151879" y="225678"/>
                  <a:pt x="169341" y="264642"/>
                </a:cubicBezTo>
                <a:cubicBezTo>
                  <a:pt x="260514" y="468045"/>
                  <a:pt x="362457" y="663473"/>
                  <a:pt x="438352" y="874318"/>
                </a:cubicBezTo>
                <a:cubicBezTo>
                  <a:pt x="454608" y="919517"/>
                  <a:pt x="482841" y="988186"/>
                  <a:pt x="495490" y="1053045"/>
                </a:cubicBezTo>
                <a:cubicBezTo>
                  <a:pt x="504227" y="1097787"/>
                  <a:pt x="505408" y="1140777"/>
                  <a:pt x="491312" y="1173670"/>
                </a:cubicBezTo>
                <a:cubicBezTo>
                  <a:pt x="489521" y="1177848"/>
                  <a:pt x="484682" y="1179791"/>
                  <a:pt x="480504" y="1178000"/>
                </a:cubicBezTo>
                <a:cubicBezTo>
                  <a:pt x="476313" y="1176197"/>
                  <a:pt x="474382" y="1171358"/>
                  <a:pt x="476173" y="1167180"/>
                </a:cubicBezTo>
                <a:cubicBezTo>
                  <a:pt x="489140" y="1136929"/>
                  <a:pt x="487362" y="1097355"/>
                  <a:pt x="479323" y="1056195"/>
                </a:cubicBezTo>
                <a:cubicBezTo>
                  <a:pt x="466826" y="992200"/>
                  <a:pt x="438899" y="924483"/>
                  <a:pt x="422846" y="879906"/>
                </a:cubicBezTo>
                <a:cubicBezTo>
                  <a:pt x="347090" y="669454"/>
                  <a:pt x="245312" y="474395"/>
                  <a:pt x="154304" y="271373"/>
                </a:cubicBezTo>
                <a:cubicBezTo>
                  <a:pt x="136829" y="232397"/>
                  <a:pt x="116420" y="194817"/>
                  <a:pt x="99097" y="155866"/>
                </a:cubicBezTo>
                <a:cubicBezTo>
                  <a:pt x="78866" y="110337"/>
                  <a:pt x="62674" y="63283"/>
                  <a:pt x="28917" y="25120"/>
                </a:cubicBezTo>
                <a:cubicBezTo>
                  <a:pt x="25730" y="21513"/>
                  <a:pt x="20396" y="20827"/>
                  <a:pt x="16192" y="19951"/>
                </a:cubicBezTo>
                <a:cubicBezTo>
                  <a:pt x="10630" y="18795"/>
                  <a:pt x="6096" y="17322"/>
                  <a:pt x="3886" y="15442"/>
                </a:cubicBezTo>
                <a:cubicBezTo>
                  <a:pt x="419" y="12496"/>
                  <a:pt x="0" y="7289"/>
                  <a:pt x="2947" y="3822"/>
                </a:cubicBezTo>
                <a:cubicBezTo>
                  <a:pt x="5753" y="534"/>
                  <a:pt x="10605" y="0"/>
                  <a:pt x="14046" y="24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6" name="Freeform 3906"/>
          <p:cNvSpPr/>
          <p:nvPr/>
        </p:nvSpPr>
        <p:spPr>
          <a:xfrm rot="0" flipH="0" flipV="0">
            <a:off x="5055826" y="10203165"/>
            <a:ext cx="427583" cy="301053"/>
          </a:xfrm>
          <a:custGeom>
            <a:pathLst>
              <a:path w="427583" h="301053">
                <a:moveTo>
                  <a:pt x="8077" y="48806"/>
                </a:moveTo>
                <a:cubicBezTo>
                  <a:pt x="9245" y="46406"/>
                  <a:pt x="11759" y="41377"/>
                  <a:pt x="13233" y="39650"/>
                </a:cubicBezTo>
                <a:cubicBezTo>
                  <a:pt x="16509" y="35840"/>
                  <a:pt x="20599" y="31801"/>
                  <a:pt x="24383" y="28499"/>
                </a:cubicBezTo>
                <a:cubicBezTo>
                  <a:pt x="35509" y="18758"/>
                  <a:pt x="52107" y="9805"/>
                  <a:pt x="66446" y="6084"/>
                </a:cubicBezTo>
                <a:cubicBezTo>
                  <a:pt x="89890" y="0"/>
                  <a:pt x="111200" y="2248"/>
                  <a:pt x="132079" y="7709"/>
                </a:cubicBezTo>
                <a:cubicBezTo>
                  <a:pt x="151714" y="12827"/>
                  <a:pt x="170941" y="20854"/>
                  <a:pt x="191401" y="26797"/>
                </a:cubicBezTo>
                <a:cubicBezTo>
                  <a:pt x="256400" y="45657"/>
                  <a:pt x="296976" y="91655"/>
                  <a:pt x="340347" y="140119"/>
                </a:cubicBezTo>
                <a:cubicBezTo>
                  <a:pt x="353199" y="154495"/>
                  <a:pt x="368033" y="167055"/>
                  <a:pt x="379526" y="182651"/>
                </a:cubicBezTo>
                <a:cubicBezTo>
                  <a:pt x="407199" y="220192"/>
                  <a:pt x="427583" y="260578"/>
                  <a:pt x="390334" y="297840"/>
                </a:cubicBezTo>
                <a:cubicBezTo>
                  <a:pt x="387121" y="301053"/>
                  <a:pt x="381901" y="301053"/>
                  <a:pt x="378688" y="297840"/>
                </a:cubicBezTo>
                <a:cubicBezTo>
                  <a:pt x="375462" y="294614"/>
                  <a:pt x="375462" y="289394"/>
                  <a:pt x="378688" y="286181"/>
                </a:cubicBezTo>
                <a:cubicBezTo>
                  <a:pt x="409142" y="255727"/>
                  <a:pt x="388873" y="223126"/>
                  <a:pt x="366267" y="192430"/>
                </a:cubicBezTo>
                <a:cubicBezTo>
                  <a:pt x="355079" y="177241"/>
                  <a:pt x="340575" y="165087"/>
                  <a:pt x="328053" y="151117"/>
                </a:cubicBezTo>
                <a:cubicBezTo>
                  <a:pt x="286791" y="104978"/>
                  <a:pt x="248653" y="60566"/>
                  <a:pt x="186804" y="42609"/>
                </a:cubicBezTo>
                <a:cubicBezTo>
                  <a:pt x="166509" y="36716"/>
                  <a:pt x="147421" y="28728"/>
                  <a:pt x="127926" y="23648"/>
                </a:cubicBezTo>
                <a:cubicBezTo>
                  <a:pt x="109677" y="18885"/>
                  <a:pt x="91071" y="16726"/>
                  <a:pt x="70573" y="22035"/>
                </a:cubicBezTo>
                <a:cubicBezTo>
                  <a:pt x="58534" y="25159"/>
                  <a:pt x="44589" y="32703"/>
                  <a:pt x="35242" y="40894"/>
                </a:cubicBezTo>
                <a:cubicBezTo>
                  <a:pt x="32029" y="43714"/>
                  <a:pt x="28524" y="47130"/>
                  <a:pt x="25755" y="50380"/>
                </a:cubicBezTo>
                <a:cubicBezTo>
                  <a:pt x="24510" y="51828"/>
                  <a:pt x="22656" y="56489"/>
                  <a:pt x="22364" y="57124"/>
                </a:cubicBezTo>
                <a:cubicBezTo>
                  <a:pt x="19227" y="63817"/>
                  <a:pt x="0" y="68656"/>
                  <a:pt x="7430" y="50088"/>
                </a:cubicBezTo>
                <a:cubicBezTo>
                  <a:pt x="7620" y="49631"/>
                  <a:pt x="7824" y="49199"/>
                  <a:pt x="8077" y="488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7" name="Freeform 3907"/>
          <p:cNvSpPr/>
          <p:nvPr/>
        </p:nvSpPr>
        <p:spPr>
          <a:xfrm rot="0" flipH="0" flipV="0">
            <a:off x="5376627" y="10473176"/>
            <a:ext cx="63030" cy="90220"/>
          </a:xfrm>
          <a:custGeom>
            <a:pathLst>
              <a:path w="63030" h="90220">
                <a:moveTo>
                  <a:pt x="42964" y="11760"/>
                </a:moveTo>
                <a:cubicBezTo>
                  <a:pt x="42698" y="10973"/>
                  <a:pt x="42571" y="10122"/>
                  <a:pt x="42571" y="9246"/>
                </a:cubicBezTo>
                <a:cubicBezTo>
                  <a:pt x="42571" y="470"/>
                  <a:pt x="50774" y="0"/>
                  <a:pt x="51168" y="13"/>
                </a:cubicBezTo>
                <a:cubicBezTo>
                  <a:pt x="51993" y="38"/>
                  <a:pt x="57873" y="432"/>
                  <a:pt x="59029" y="6973"/>
                </a:cubicBezTo>
                <a:cubicBezTo>
                  <a:pt x="59258" y="8357"/>
                  <a:pt x="59918" y="18363"/>
                  <a:pt x="60769" y="22110"/>
                </a:cubicBezTo>
                <a:cubicBezTo>
                  <a:pt x="62483" y="29641"/>
                  <a:pt x="63030" y="43865"/>
                  <a:pt x="58521" y="51383"/>
                </a:cubicBezTo>
                <a:cubicBezTo>
                  <a:pt x="51168" y="63652"/>
                  <a:pt x="36754" y="73558"/>
                  <a:pt x="24397" y="80212"/>
                </a:cubicBezTo>
                <a:cubicBezTo>
                  <a:pt x="23127" y="80886"/>
                  <a:pt x="17488" y="84188"/>
                  <a:pt x="15837" y="85153"/>
                </a:cubicBezTo>
                <a:cubicBezTo>
                  <a:pt x="14605" y="88137"/>
                  <a:pt x="11659" y="90220"/>
                  <a:pt x="8255" y="90220"/>
                </a:cubicBezTo>
                <a:cubicBezTo>
                  <a:pt x="3696" y="90220"/>
                  <a:pt x="0" y="86524"/>
                  <a:pt x="0" y="81978"/>
                </a:cubicBezTo>
                <a:cubicBezTo>
                  <a:pt x="0" y="79641"/>
                  <a:pt x="889" y="76898"/>
                  <a:pt x="3188" y="74358"/>
                </a:cubicBezTo>
                <a:cubicBezTo>
                  <a:pt x="6338" y="70878"/>
                  <a:pt x="14301" y="66928"/>
                  <a:pt x="16599" y="65696"/>
                </a:cubicBezTo>
                <a:cubicBezTo>
                  <a:pt x="26531" y="60337"/>
                  <a:pt x="38469" y="52768"/>
                  <a:pt x="44386" y="42913"/>
                </a:cubicBezTo>
                <a:cubicBezTo>
                  <a:pt x="45237" y="41503"/>
                  <a:pt x="45478" y="39547"/>
                  <a:pt x="45630" y="37515"/>
                </a:cubicBezTo>
                <a:cubicBezTo>
                  <a:pt x="45935" y="33286"/>
                  <a:pt x="45376" y="28727"/>
                  <a:pt x="44716" y="25768"/>
                </a:cubicBezTo>
                <a:cubicBezTo>
                  <a:pt x="44030" y="22783"/>
                  <a:pt x="43294" y="15290"/>
                  <a:pt x="42964" y="117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8" name="Freeform 3908"/>
          <p:cNvSpPr/>
          <p:nvPr/>
        </p:nvSpPr>
        <p:spPr>
          <a:xfrm rot="0" flipH="0" flipV="0">
            <a:off x="5070346" y="10259627"/>
            <a:ext cx="208343" cy="194499"/>
          </a:xfrm>
          <a:custGeom>
            <a:pathLst>
              <a:path w="208343" h="194499">
                <a:moveTo>
                  <a:pt x="16713" y="6730"/>
                </a:moveTo>
                <a:cubicBezTo>
                  <a:pt x="16688" y="6604"/>
                  <a:pt x="16637" y="6489"/>
                  <a:pt x="16587" y="6388"/>
                </a:cubicBezTo>
                <a:close/>
                <a:moveTo>
                  <a:pt x="11240" y="17347"/>
                </a:moveTo>
                <a:cubicBezTo>
                  <a:pt x="7214" y="18528"/>
                  <a:pt x="2883" y="16483"/>
                  <a:pt x="1296" y="12495"/>
                </a:cubicBezTo>
                <a:cubicBezTo>
                  <a:pt x="0" y="9257"/>
                  <a:pt x="648" y="6869"/>
                  <a:pt x="1435" y="5219"/>
                </a:cubicBezTo>
                <a:cubicBezTo>
                  <a:pt x="2350" y="3289"/>
                  <a:pt x="3848" y="1752"/>
                  <a:pt x="6109" y="863"/>
                </a:cubicBezTo>
                <a:cubicBezTo>
                  <a:pt x="7328" y="368"/>
                  <a:pt x="9195" y="0"/>
                  <a:pt x="11545" y="368"/>
                </a:cubicBezTo>
                <a:cubicBezTo>
                  <a:pt x="13424" y="660"/>
                  <a:pt x="16738" y="2070"/>
                  <a:pt x="18491" y="2336"/>
                </a:cubicBezTo>
                <a:cubicBezTo>
                  <a:pt x="26314" y="3555"/>
                  <a:pt x="34188" y="3962"/>
                  <a:pt x="41389" y="7568"/>
                </a:cubicBezTo>
                <a:cubicBezTo>
                  <a:pt x="59296" y="16521"/>
                  <a:pt x="77482" y="27405"/>
                  <a:pt x="92811" y="40296"/>
                </a:cubicBezTo>
                <a:cubicBezTo>
                  <a:pt x="130924" y="72300"/>
                  <a:pt x="190944" y="134771"/>
                  <a:pt x="206908" y="182650"/>
                </a:cubicBezTo>
                <a:cubicBezTo>
                  <a:pt x="208343" y="186955"/>
                  <a:pt x="206006" y="191629"/>
                  <a:pt x="201688" y="193064"/>
                </a:cubicBezTo>
                <a:cubicBezTo>
                  <a:pt x="197383" y="194499"/>
                  <a:pt x="192709" y="192175"/>
                  <a:pt x="191274" y="187857"/>
                </a:cubicBezTo>
                <a:cubicBezTo>
                  <a:pt x="176098" y="142340"/>
                  <a:pt x="118465" y="83336"/>
                  <a:pt x="82219" y="52907"/>
                </a:cubicBezTo>
                <a:cubicBezTo>
                  <a:pt x="67843" y="40842"/>
                  <a:pt x="50787" y="30694"/>
                  <a:pt x="34023" y="22312"/>
                </a:cubicBezTo>
                <a:cubicBezTo>
                  <a:pt x="28371" y="19480"/>
                  <a:pt x="22097" y="19582"/>
                  <a:pt x="15952" y="18629"/>
                </a:cubicBezTo>
                <a:cubicBezTo>
                  <a:pt x="14974" y="18464"/>
                  <a:pt x="12878" y="17855"/>
                  <a:pt x="11240" y="173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9" name="Freeform 3909"/>
          <p:cNvSpPr/>
          <p:nvPr/>
        </p:nvSpPr>
        <p:spPr>
          <a:xfrm rot="0" flipH="0" flipV="0">
            <a:off x="3086856" y="9115523"/>
            <a:ext cx="473900" cy="1039939"/>
          </a:xfrm>
          <a:custGeom>
            <a:pathLst>
              <a:path w="473900" h="1039939">
                <a:moveTo>
                  <a:pt x="463105" y="16497"/>
                </a:moveTo>
                <a:cubicBezTo>
                  <a:pt x="461264" y="16142"/>
                  <a:pt x="459537" y="15177"/>
                  <a:pt x="458254" y="13602"/>
                </a:cubicBezTo>
                <a:cubicBezTo>
                  <a:pt x="459321" y="14910"/>
                  <a:pt x="460832" y="16091"/>
                  <a:pt x="463105" y="16497"/>
                </a:cubicBezTo>
                <a:moveTo>
                  <a:pt x="467880" y="15964"/>
                </a:moveTo>
                <a:cubicBezTo>
                  <a:pt x="461670" y="20014"/>
                  <a:pt x="433007" y="42062"/>
                  <a:pt x="416242" y="56019"/>
                </a:cubicBezTo>
                <a:cubicBezTo>
                  <a:pt x="357988" y="104584"/>
                  <a:pt x="343891" y="166814"/>
                  <a:pt x="310528" y="230961"/>
                </a:cubicBezTo>
                <a:cubicBezTo>
                  <a:pt x="179591" y="482764"/>
                  <a:pt x="91503" y="760120"/>
                  <a:pt x="17107" y="1032966"/>
                </a:cubicBezTo>
                <a:cubicBezTo>
                  <a:pt x="15900" y="1037348"/>
                  <a:pt x="11367" y="1039939"/>
                  <a:pt x="6985" y="1038745"/>
                </a:cubicBezTo>
                <a:cubicBezTo>
                  <a:pt x="2591" y="1037551"/>
                  <a:pt x="0" y="1033017"/>
                  <a:pt x="1207" y="1028623"/>
                </a:cubicBezTo>
                <a:cubicBezTo>
                  <a:pt x="75921" y="754671"/>
                  <a:pt x="164427" y="476211"/>
                  <a:pt x="295923" y="223354"/>
                </a:cubicBezTo>
                <a:cubicBezTo>
                  <a:pt x="330327" y="157187"/>
                  <a:pt x="345592" y="93458"/>
                  <a:pt x="405689" y="43370"/>
                </a:cubicBezTo>
                <a:cubicBezTo>
                  <a:pt x="423075" y="28892"/>
                  <a:pt x="452907" y="6020"/>
                  <a:pt x="459080" y="2058"/>
                </a:cubicBezTo>
                <a:cubicBezTo>
                  <a:pt x="462255" y="0"/>
                  <a:pt x="464717" y="127"/>
                  <a:pt x="465276" y="178"/>
                </a:cubicBezTo>
                <a:cubicBezTo>
                  <a:pt x="468057" y="394"/>
                  <a:pt x="469823" y="1715"/>
                  <a:pt x="471029" y="3201"/>
                </a:cubicBezTo>
                <a:cubicBezTo>
                  <a:pt x="473900" y="6719"/>
                  <a:pt x="473379" y="11913"/>
                  <a:pt x="469848" y="14783"/>
                </a:cubicBezTo>
                <a:cubicBezTo>
                  <a:pt x="469226" y="15291"/>
                  <a:pt x="468578" y="15685"/>
                  <a:pt x="467880" y="159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" name="Freeform 3910"/>
          <p:cNvSpPr/>
          <p:nvPr/>
        </p:nvSpPr>
        <p:spPr>
          <a:xfrm rot="0" flipH="0" flipV="0">
            <a:off x="3500194" y="9727971"/>
            <a:ext cx="157771" cy="371613"/>
          </a:xfrm>
          <a:custGeom>
            <a:pathLst>
              <a:path w="157771" h="371613">
                <a:moveTo>
                  <a:pt x="141160" y="5384"/>
                </a:moveTo>
                <a:cubicBezTo>
                  <a:pt x="129997" y="25297"/>
                  <a:pt x="123977" y="60336"/>
                  <a:pt x="116624" y="80936"/>
                </a:cubicBezTo>
                <a:cubicBezTo>
                  <a:pt x="90310" y="154634"/>
                  <a:pt x="60808" y="226198"/>
                  <a:pt x="31814" y="298677"/>
                </a:cubicBezTo>
                <a:cubicBezTo>
                  <a:pt x="24524" y="316876"/>
                  <a:pt x="17259" y="342708"/>
                  <a:pt x="3213" y="356754"/>
                </a:cubicBezTo>
                <a:cubicBezTo>
                  <a:pt x="0" y="359968"/>
                  <a:pt x="0" y="365187"/>
                  <a:pt x="3213" y="368400"/>
                </a:cubicBezTo>
                <a:cubicBezTo>
                  <a:pt x="6426" y="371613"/>
                  <a:pt x="11659" y="371613"/>
                  <a:pt x="14872" y="368400"/>
                </a:cubicBezTo>
                <a:cubicBezTo>
                  <a:pt x="30328" y="352919"/>
                  <a:pt x="39091" y="324839"/>
                  <a:pt x="47117" y="304786"/>
                </a:cubicBezTo>
                <a:cubicBezTo>
                  <a:pt x="76175" y="232129"/>
                  <a:pt x="105753" y="160374"/>
                  <a:pt x="132144" y="86486"/>
                </a:cubicBezTo>
                <a:cubicBezTo>
                  <a:pt x="139255" y="66585"/>
                  <a:pt x="144754" y="32663"/>
                  <a:pt x="155536" y="13435"/>
                </a:cubicBezTo>
                <a:cubicBezTo>
                  <a:pt x="157771" y="9473"/>
                  <a:pt x="156336" y="4445"/>
                  <a:pt x="152386" y="2222"/>
                </a:cubicBezTo>
                <a:cubicBezTo>
                  <a:pt x="148411" y="0"/>
                  <a:pt x="143395" y="1422"/>
                  <a:pt x="141160" y="53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1" name="Freeform 3911"/>
          <p:cNvSpPr/>
          <p:nvPr/>
        </p:nvSpPr>
        <p:spPr>
          <a:xfrm rot="0" flipH="0" flipV="0">
            <a:off x="3047465" y="10128226"/>
            <a:ext cx="319988" cy="439775"/>
          </a:xfrm>
          <a:custGeom>
            <a:pathLst>
              <a:path w="319988" h="439775">
                <a:moveTo>
                  <a:pt x="303936" y="13525"/>
                </a:moveTo>
                <a:lnTo>
                  <a:pt x="303948" y="13537"/>
                </a:lnTo>
                <a:close/>
                <a:moveTo>
                  <a:pt x="307898" y="1232"/>
                </a:moveTo>
                <a:cubicBezTo>
                  <a:pt x="311213" y="0"/>
                  <a:pt x="315099" y="1003"/>
                  <a:pt x="317359" y="3975"/>
                </a:cubicBezTo>
                <a:cubicBezTo>
                  <a:pt x="319988" y="7442"/>
                  <a:pt x="319544" y="10084"/>
                  <a:pt x="319353" y="11176"/>
                </a:cubicBezTo>
                <a:cubicBezTo>
                  <a:pt x="318807" y="14363"/>
                  <a:pt x="317055" y="16776"/>
                  <a:pt x="313334" y="17830"/>
                </a:cubicBezTo>
                <a:cubicBezTo>
                  <a:pt x="312635" y="18020"/>
                  <a:pt x="311695" y="18185"/>
                  <a:pt x="310552" y="18135"/>
                </a:cubicBezTo>
                <a:cubicBezTo>
                  <a:pt x="309968" y="18109"/>
                  <a:pt x="308419" y="17436"/>
                  <a:pt x="306463" y="17652"/>
                </a:cubicBezTo>
                <a:cubicBezTo>
                  <a:pt x="300050" y="18363"/>
                  <a:pt x="293091" y="22719"/>
                  <a:pt x="287185" y="25005"/>
                </a:cubicBezTo>
                <a:cubicBezTo>
                  <a:pt x="273507" y="30327"/>
                  <a:pt x="261722" y="35953"/>
                  <a:pt x="249530" y="44347"/>
                </a:cubicBezTo>
                <a:cubicBezTo>
                  <a:pt x="213271" y="69354"/>
                  <a:pt x="182867" y="97726"/>
                  <a:pt x="160947" y="136079"/>
                </a:cubicBezTo>
                <a:cubicBezTo>
                  <a:pt x="129299" y="191464"/>
                  <a:pt x="111760" y="258342"/>
                  <a:pt x="118148" y="322287"/>
                </a:cubicBezTo>
                <a:cubicBezTo>
                  <a:pt x="121120" y="351992"/>
                  <a:pt x="127559" y="378141"/>
                  <a:pt x="140932" y="404850"/>
                </a:cubicBezTo>
                <a:cubicBezTo>
                  <a:pt x="143370" y="409739"/>
                  <a:pt x="144145" y="417473"/>
                  <a:pt x="139383" y="422236"/>
                </a:cubicBezTo>
                <a:cubicBezTo>
                  <a:pt x="121844" y="439775"/>
                  <a:pt x="92951" y="437031"/>
                  <a:pt x="65786" y="420839"/>
                </a:cubicBezTo>
                <a:cubicBezTo>
                  <a:pt x="43320" y="407453"/>
                  <a:pt x="22149" y="385266"/>
                  <a:pt x="10909" y="361174"/>
                </a:cubicBezTo>
                <a:cubicBezTo>
                  <a:pt x="3035" y="344283"/>
                  <a:pt x="0" y="326452"/>
                  <a:pt x="4153" y="309866"/>
                </a:cubicBezTo>
                <a:cubicBezTo>
                  <a:pt x="5258" y="305447"/>
                  <a:pt x="9741" y="302767"/>
                  <a:pt x="14148" y="303872"/>
                </a:cubicBezTo>
                <a:cubicBezTo>
                  <a:pt x="18555" y="304964"/>
                  <a:pt x="21247" y="309447"/>
                  <a:pt x="20142" y="313854"/>
                </a:cubicBezTo>
                <a:cubicBezTo>
                  <a:pt x="16878" y="326922"/>
                  <a:pt x="19622" y="340905"/>
                  <a:pt x="25845" y="354215"/>
                </a:cubicBezTo>
                <a:cubicBezTo>
                  <a:pt x="35738" y="375424"/>
                  <a:pt x="54432" y="394893"/>
                  <a:pt x="74219" y="406691"/>
                </a:cubicBezTo>
                <a:cubicBezTo>
                  <a:pt x="84747" y="412965"/>
                  <a:pt x="95568" y="417067"/>
                  <a:pt x="105499" y="417804"/>
                </a:cubicBezTo>
                <a:cubicBezTo>
                  <a:pt x="113284" y="418375"/>
                  <a:pt x="120472" y="416775"/>
                  <a:pt x="126111" y="412063"/>
                </a:cubicBezTo>
                <a:cubicBezTo>
                  <a:pt x="111874" y="383539"/>
                  <a:pt x="104927" y="355637"/>
                  <a:pt x="101752" y="323925"/>
                </a:cubicBezTo>
                <a:cubicBezTo>
                  <a:pt x="95034" y="256628"/>
                  <a:pt x="113335" y="186206"/>
                  <a:pt x="146634" y="127913"/>
                </a:cubicBezTo>
                <a:cubicBezTo>
                  <a:pt x="169812" y="87350"/>
                  <a:pt x="201854" y="57213"/>
                  <a:pt x="240170" y="30784"/>
                </a:cubicBezTo>
                <a:cubicBezTo>
                  <a:pt x="253454" y="21627"/>
                  <a:pt x="266306" y="15442"/>
                  <a:pt x="281216" y="9652"/>
                </a:cubicBezTo>
                <a:cubicBezTo>
                  <a:pt x="288341" y="6883"/>
                  <a:pt x="296913" y="2134"/>
                  <a:pt x="304647" y="1270"/>
                </a:cubicBezTo>
                <a:cubicBezTo>
                  <a:pt x="305688" y="1156"/>
                  <a:pt x="306831" y="1168"/>
                  <a:pt x="307898" y="12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2" name="Freeform 3912"/>
          <p:cNvSpPr/>
          <p:nvPr/>
        </p:nvSpPr>
        <p:spPr>
          <a:xfrm rot="0" flipH="0" flipV="0">
            <a:off x="2992329" y="10051503"/>
            <a:ext cx="373405" cy="425715"/>
          </a:xfrm>
          <a:custGeom>
            <a:pathLst>
              <a:path w="373405" h="425715">
                <a:moveTo>
                  <a:pt x="57099" y="409409"/>
                </a:moveTo>
                <a:lnTo>
                  <a:pt x="57087" y="409421"/>
                </a:lnTo>
                <a:close/>
                <a:moveTo>
                  <a:pt x="60134" y="409295"/>
                </a:moveTo>
                <a:cubicBezTo>
                  <a:pt x="61315" y="409472"/>
                  <a:pt x="62471" y="409904"/>
                  <a:pt x="63525" y="410615"/>
                </a:cubicBezTo>
                <a:cubicBezTo>
                  <a:pt x="62204" y="409701"/>
                  <a:pt x="61036" y="409397"/>
                  <a:pt x="60134" y="409295"/>
                </a:cubicBezTo>
                <a:moveTo>
                  <a:pt x="56909" y="409459"/>
                </a:moveTo>
                <a:cubicBezTo>
                  <a:pt x="55449" y="409777"/>
                  <a:pt x="54255" y="410463"/>
                  <a:pt x="53289" y="411428"/>
                </a:cubicBezTo>
                <a:cubicBezTo>
                  <a:pt x="54331" y="410450"/>
                  <a:pt x="55588" y="409789"/>
                  <a:pt x="56909" y="409459"/>
                </a:cubicBezTo>
                <a:moveTo>
                  <a:pt x="51448" y="420902"/>
                </a:moveTo>
                <a:cubicBezTo>
                  <a:pt x="50064" y="418997"/>
                  <a:pt x="43333" y="409662"/>
                  <a:pt x="43142" y="409321"/>
                </a:cubicBezTo>
                <a:cubicBezTo>
                  <a:pt x="36792" y="397408"/>
                  <a:pt x="33363" y="384111"/>
                  <a:pt x="27305" y="372033"/>
                </a:cubicBezTo>
                <a:cubicBezTo>
                  <a:pt x="22695" y="362788"/>
                  <a:pt x="15024" y="355295"/>
                  <a:pt x="10452" y="346176"/>
                </a:cubicBezTo>
                <a:cubicBezTo>
                  <a:pt x="3734" y="332752"/>
                  <a:pt x="0" y="305828"/>
                  <a:pt x="673" y="281686"/>
                </a:cubicBezTo>
                <a:cubicBezTo>
                  <a:pt x="1143" y="265176"/>
                  <a:pt x="3721" y="249974"/>
                  <a:pt x="8205" y="241007"/>
                </a:cubicBezTo>
                <a:cubicBezTo>
                  <a:pt x="74586" y="108242"/>
                  <a:pt x="212940" y="0"/>
                  <a:pt x="367118" y="61671"/>
                </a:cubicBezTo>
                <a:cubicBezTo>
                  <a:pt x="371347" y="63360"/>
                  <a:pt x="373405" y="68160"/>
                  <a:pt x="371703" y="72377"/>
                </a:cubicBezTo>
                <a:cubicBezTo>
                  <a:pt x="370026" y="76606"/>
                  <a:pt x="365226" y="78663"/>
                  <a:pt x="361010" y="76962"/>
                </a:cubicBezTo>
                <a:cubicBezTo>
                  <a:pt x="215353" y="18707"/>
                  <a:pt x="85648" y="122961"/>
                  <a:pt x="22949" y="248373"/>
                </a:cubicBezTo>
                <a:cubicBezTo>
                  <a:pt x="18225" y="257797"/>
                  <a:pt x="16650" y="275475"/>
                  <a:pt x="17145" y="293179"/>
                </a:cubicBezTo>
                <a:cubicBezTo>
                  <a:pt x="17641" y="311061"/>
                  <a:pt x="20320" y="329057"/>
                  <a:pt x="25184" y="338810"/>
                </a:cubicBezTo>
                <a:cubicBezTo>
                  <a:pt x="29756" y="347929"/>
                  <a:pt x="37427" y="355422"/>
                  <a:pt x="42050" y="364667"/>
                </a:cubicBezTo>
                <a:cubicBezTo>
                  <a:pt x="47955" y="376466"/>
                  <a:pt x="51321" y="389470"/>
                  <a:pt x="57467" y="401155"/>
                </a:cubicBezTo>
                <a:cubicBezTo>
                  <a:pt x="58369" y="402374"/>
                  <a:pt x="65417" y="411999"/>
                  <a:pt x="66141" y="413346"/>
                </a:cubicBezTo>
                <a:cubicBezTo>
                  <a:pt x="68440" y="417524"/>
                  <a:pt x="66636" y="420635"/>
                  <a:pt x="66243" y="421385"/>
                </a:cubicBezTo>
                <a:cubicBezTo>
                  <a:pt x="64795" y="424039"/>
                  <a:pt x="62521" y="425690"/>
                  <a:pt x="59029" y="425703"/>
                </a:cubicBezTo>
                <a:cubicBezTo>
                  <a:pt x="58102" y="425715"/>
                  <a:pt x="56210" y="425703"/>
                  <a:pt x="53975" y="424026"/>
                </a:cubicBezTo>
                <a:cubicBezTo>
                  <a:pt x="52858" y="423188"/>
                  <a:pt x="52007" y="422096"/>
                  <a:pt x="51448" y="4209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3" name="Freeform 3913"/>
          <p:cNvSpPr/>
          <p:nvPr/>
        </p:nvSpPr>
        <p:spPr>
          <a:xfrm rot="0" flipH="0" flipV="0">
            <a:off x="3191268" y="10429643"/>
            <a:ext cx="353275" cy="134975"/>
          </a:xfrm>
          <a:custGeom>
            <a:pathLst>
              <a:path w="353275" h="134975">
                <a:moveTo>
                  <a:pt x="16662" y="126644"/>
                </a:moveTo>
                <a:cubicBezTo>
                  <a:pt x="16839" y="125857"/>
                  <a:pt x="16890" y="124968"/>
                  <a:pt x="16738" y="123927"/>
                </a:cubicBezTo>
                <a:cubicBezTo>
                  <a:pt x="16877" y="124854"/>
                  <a:pt x="16839" y="125781"/>
                  <a:pt x="16662" y="126644"/>
                </a:cubicBezTo>
                <a:moveTo>
                  <a:pt x="18668" y="118034"/>
                </a:moveTo>
                <a:cubicBezTo>
                  <a:pt x="28053" y="118428"/>
                  <a:pt x="36842" y="116726"/>
                  <a:pt x="45998" y="114808"/>
                </a:cubicBezTo>
                <a:cubicBezTo>
                  <a:pt x="76174" y="108522"/>
                  <a:pt x="107441" y="98323"/>
                  <a:pt x="136981" y="89370"/>
                </a:cubicBezTo>
                <a:cubicBezTo>
                  <a:pt x="184162" y="75070"/>
                  <a:pt x="231101" y="51143"/>
                  <a:pt x="275386" y="29820"/>
                </a:cubicBezTo>
                <a:cubicBezTo>
                  <a:pt x="286613" y="24409"/>
                  <a:pt x="300303" y="15050"/>
                  <a:pt x="314197" y="8420"/>
                </a:cubicBezTo>
                <a:cubicBezTo>
                  <a:pt x="324611" y="3442"/>
                  <a:pt x="335190" y="0"/>
                  <a:pt x="345033" y="0"/>
                </a:cubicBezTo>
                <a:cubicBezTo>
                  <a:pt x="349592" y="0"/>
                  <a:pt x="353275" y="3696"/>
                  <a:pt x="353275" y="8255"/>
                </a:cubicBezTo>
                <a:cubicBezTo>
                  <a:pt x="353275" y="12789"/>
                  <a:pt x="349592" y="16485"/>
                  <a:pt x="345033" y="16485"/>
                </a:cubicBezTo>
                <a:cubicBezTo>
                  <a:pt x="335343" y="16485"/>
                  <a:pt x="324903" y="21184"/>
                  <a:pt x="314718" y="26632"/>
                </a:cubicBezTo>
                <a:cubicBezTo>
                  <a:pt x="303148" y="32817"/>
                  <a:pt x="291972" y="40119"/>
                  <a:pt x="282536" y="44666"/>
                </a:cubicBezTo>
                <a:cubicBezTo>
                  <a:pt x="237514" y="66345"/>
                  <a:pt x="189750" y="90602"/>
                  <a:pt x="141769" y="105143"/>
                </a:cubicBezTo>
                <a:cubicBezTo>
                  <a:pt x="111759" y="114224"/>
                  <a:pt x="79996" y="124562"/>
                  <a:pt x="49339" y="130949"/>
                </a:cubicBezTo>
                <a:cubicBezTo>
                  <a:pt x="38721" y="133159"/>
                  <a:pt x="28536" y="134975"/>
                  <a:pt x="17627" y="134479"/>
                </a:cubicBezTo>
                <a:cubicBezTo>
                  <a:pt x="16231" y="134403"/>
                  <a:pt x="13284" y="133552"/>
                  <a:pt x="11176" y="132867"/>
                </a:cubicBezTo>
                <a:cubicBezTo>
                  <a:pt x="10706" y="133032"/>
                  <a:pt x="10211" y="133146"/>
                  <a:pt x="9703" y="133222"/>
                </a:cubicBezTo>
                <a:cubicBezTo>
                  <a:pt x="5207" y="133832"/>
                  <a:pt x="1041" y="130682"/>
                  <a:pt x="419" y="126187"/>
                </a:cubicBezTo>
                <a:cubicBezTo>
                  <a:pt x="0" y="123050"/>
                  <a:pt x="940" y="120904"/>
                  <a:pt x="2058" y="119380"/>
                </a:cubicBezTo>
                <a:cubicBezTo>
                  <a:pt x="3137" y="117894"/>
                  <a:pt x="4585" y="116777"/>
                  <a:pt x="6490" y="116142"/>
                </a:cubicBezTo>
                <a:cubicBezTo>
                  <a:pt x="7849" y="115697"/>
                  <a:pt x="9741" y="115456"/>
                  <a:pt x="12002" y="115900"/>
                </a:cubicBezTo>
                <a:cubicBezTo>
                  <a:pt x="13729" y="116256"/>
                  <a:pt x="18033" y="117805"/>
                  <a:pt x="18668" y="1180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4" name="Freeform 3914"/>
          <p:cNvSpPr/>
          <p:nvPr/>
        </p:nvSpPr>
        <p:spPr>
          <a:xfrm rot="0" flipH="0" flipV="0">
            <a:off x="3368036" y="10072590"/>
            <a:ext cx="272605" cy="82625"/>
          </a:xfrm>
          <a:custGeom>
            <a:pathLst>
              <a:path w="272605" h="82625">
                <a:moveTo>
                  <a:pt x="11506" y="65849"/>
                </a:moveTo>
                <a:cubicBezTo>
                  <a:pt x="12369" y="65748"/>
                  <a:pt x="18224" y="65037"/>
                  <a:pt x="22885" y="63970"/>
                </a:cubicBezTo>
                <a:cubicBezTo>
                  <a:pt x="40436" y="59906"/>
                  <a:pt x="66928" y="51359"/>
                  <a:pt x="74104" y="49759"/>
                </a:cubicBezTo>
                <a:cubicBezTo>
                  <a:pt x="136346" y="35941"/>
                  <a:pt x="200380" y="21565"/>
                  <a:pt x="260743" y="1448"/>
                </a:cubicBezTo>
                <a:cubicBezTo>
                  <a:pt x="265061" y="0"/>
                  <a:pt x="269722" y="2337"/>
                  <a:pt x="271157" y="6655"/>
                </a:cubicBezTo>
                <a:cubicBezTo>
                  <a:pt x="272605" y="10973"/>
                  <a:pt x="270268" y="15634"/>
                  <a:pt x="265950" y="17069"/>
                </a:cubicBezTo>
                <a:cubicBezTo>
                  <a:pt x="205066" y="37376"/>
                  <a:pt x="140474" y="51892"/>
                  <a:pt x="77673" y="65849"/>
                </a:cubicBezTo>
                <a:cubicBezTo>
                  <a:pt x="69443" y="67690"/>
                  <a:pt x="35839" y="78625"/>
                  <a:pt x="19278" y="81520"/>
                </a:cubicBezTo>
                <a:cubicBezTo>
                  <a:pt x="12966" y="82625"/>
                  <a:pt x="8281" y="82270"/>
                  <a:pt x="6223" y="81431"/>
                </a:cubicBezTo>
                <a:cubicBezTo>
                  <a:pt x="2020" y="79704"/>
                  <a:pt x="0" y="74891"/>
                  <a:pt x="1715" y="70687"/>
                </a:cubicBezTo>
                <a:cubicBezTo>
                  <a:pt x="3302" y="66788"/>
                  <a:pt x="7544" y="64770"/>
                  <a:pt x="11506" y="65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5" name="Freeform 3915"/>
          <p:cNvSpPr/>
          <p:nvPr/>
        </p:nvSpPr>
        <p:spPr>
          <a:xfrm rot="0" flipH="0" flipV="0">
            <a:off x="3553560" y="9856741"/>
            <a:ext cx="714857" cy="673404"/>
          </a:xfrm>
          <a:custGeom>
            <a:pathLst>
              <a:path w="714857" h="673404">
                <a:moveTo>
                  <a:pt x="195224" y="14516"/>
                </a:moveTo>
                <a:cubicBezTo>
                  <a:pt x="194234" y="17932"/>
                  <a:pt x="186970" y="42824"/>
                  <a:pt x="185471" y="47434"/>
                </a:cubicBezTo>
                <a:cubicBezTo>
                  <a:pt x="173685" y="84023"/>
                  <a:pt x="156807" y="118871"/>
                  <a:pt x="145212" y="155409"/>
                </a:cubicBezTo>
                <a:cubicBezTo>
                  <a:pt x="121971" y="228701"/>
                  <a:pt x="97536" y="301624"/>
                  <a:pt x="74752" y="375056"/>
                </a:cubicBezTo>
                <a:cubicBezTo>
                  <a:pt x="62421" y="414769"/>
                  <a:pt x="55601" y="455955"/>
                  <a:pt x="43637" y="495795"/>
                </a:cubicBezTo>
                <a:cubicBezTo>
                  <a:pt x="38697" y="512305"/>
                  <a:pt x="26226" y="545541"/>
                  <a:pt x="20422" y="575386"/>
                </a:cubicBezTo>
                <a:cubicBezTo>
                  <a:pt x="16967" y="593166"/>
                  <a:pt x="15380" y="609599"/>
                  <a:pt x="20930" y="619328"/>
                </a:cubicBezTo>
                <a:cubicBezTo>
                  <a:pt x="24829" y="626135"/>
                  <a:pt x="31915" y="629627"/>
                  <a:pt x="39510" y="631989"/>
                </a:cubicBezTo>
                <a:cubicBezTo>
                  <a:pt x="48755" y="634860"/>
                  <a:pt x="58928" y="635939"/>
                  <a:pt x="67247" y="637247"/>
                </a:cubicBezTo>
                <a:cubicBezTo>
                  <a:pt x="118529" y="645350"/>
                  <a:pt x="172847" y="640918"/>
                  <a:pt x="224599" y="642645"/>
                </a:cubicBezTo>
                <a:cubicBezTo>
                  <a:pt x="327011" y="646074"/>
                  <a:pt x="430110" y="656920"/>
                  <a:pt x="532396" y="651814"/>
                </a:cubicBezTo>
                <a:cubicBezTo>
                  <a:pt x="551598" y="650836"/>
                  <a:pt x="573328" y="653325"/>
                  <a:pt x="594245" y="653084"/>
                </a:cubicBezTo>
                <a:cubicBezTo>
                  <a:pt x="613231" y="652881"/>
                  <a:pt x="631545" y="650519"/>
                  <a:pt x="645947" y="639724"/>
                </a:cubicBezTo>
                <a:cubicBezTo>
                  <a:pt x="658685" y="630161"/>
                  <a:pt x="665200" y="613803"/>
                  <a:pt x="671753" y="597217"/>
                </a:cubicBezTo>
                <a:cubicBezTo>
                  <a:pt x="679322" y="578053"/>
                  <a:pt x="686777" y="558482"/>
                  <a:pt x="699985" y="545274"/>
                </a:cubicBezTo>
                <a:cubicBezTo>
                  <a:pt x="703198" y="542061"/>
                  <a:pt x="708418" y="542061"/>
                  <a:pt x="711631" y="545274"/>
                </a:cubicBezTo>
                <a:cubicBezTo>
                  <a:pt x="714857" y="548500"/>
                  <a:pt x="714857" y="553719"/>
                  <a:pt x="711631" y="556932"/>
                </a:cubicBezTo>
                <a:cubicBezTo>
                  <a:pt x="699922" y="568642"/>
                  <a:pt x="693800" y="586270"/>
                  <a:pt x="687082" y="603262"/>
                </a:cubicBezTo>
                <a:cubicBezTo>
                  <a:pt x="679347" y="622833"/>
                  <a:pt x="670851" y="641629"/>
                  <a:pt x="655840" y="652906"/>
                </a:cubicBezTo>
                <a:cubicBezTo>
                  <a:pt x="638669" y="665759"/>
                  <a:pt x="617054" y="669315"/>
                  <a:pt x="594435" y="669556"/>
                </a:cubicBezTo>
                <a:cubicBezTo>
                  <a:pt x="573734" y="669797"/>
                  <a:pt x="552208" y="667308"/>
                  <a:pt x="533209" y="668273"/>
                </a:cubicBezTo>
                <a:cubicBezTo>
                  <a:pt x="430478" y="673404"/>
                  <a:pt x="326922" y="662533"/>
                  <a:pt x="224052" y="659117"/>
                </a:cubicBezTo>
                <a:cubicBezTo>
                  <a:pt x="171641" y="657364"/>
                  <a:pt x="116624" y="661733"/>
                  <a:pt x="64681" y="653516"/>
                </a:cubicBezTo>
                <a:cubicBezTo>
                  <a:pt x="53683" y="651802"/>
                  <a:pt x="39853" y="650252"/>
                  <a:pt x="28270" y="645439"/>
                </a:cubicBezTo>
                <a:cubicBezTo>
                  <a:pt x="19228" y="641692"/>
                  <a:pt x="11506" y="636028"/>
                  <a:pt x="6629" y="627519"/>
                </a:cubicBezTo>
                <a:cubicBezTo>
                  <a:pt x="1245" y="618070"/>
                  <a:pt x="0" y="603821"/>
                  <a:pt x="1842" y="587552"/>
                </a:cubicBezTo>
                <a:cubicBezTo>
                  <a:pt x="5664" y="553923"/>
                  <a:pt x="21933" y="510806"/>
                  <a:pt x="27864" y="491058"/>
                </a:cubicBezTo>
                <a:cubicBezTo>
                  <a:pt x="39840" y="451180"/>
                  <a:pt x="46673" y="409930"/>
                  <a:pt x="59004" y="370166"/>
                </a:cubicBezTo>
                <a:cubicBezTo>
                  <a:pt x="81801" y="296722"/>
                  <a:pt x="106261" y="223761"/>
                  <a:pt x="129502" y="150431"/>
                </a:cubicBezTo>
                <a:cubicBezTo>
                  <a:pt x="141097" y="113855"/>
                  <a:pt x="157988" y="78981"/>
                  <a:pt x="169799" y="42367"/>
                </a:cubicBezTo>
                <a:cubicBezTo>
                  <a:pt x="171298" y="37706"/>
                  <a:pt x="176225" y="17665"/>
                  <a:pt x="179400" y="9513"/>
                </a:cubicBezTo>
                <a:cubicBezTo>
                  <a:pt x="180607" y="6414"/>
                  <a:pt x="181991" y="4382"/>
                  <a:pt x="182855" y="3518"/>
                </a:cubicBezTo>
                <a:cubicBezTo>
                  <a:pt x="184290" y="2083"/>
                  <a:pt x="185776" y="1436"/>
                  <a:pt x="187020" y="1105"/>
                </a:cubicBezTo>
                <a:cubicBezTo>
                  <a:pt x="191440" y="0"/>
                  <a:pt x="195922" y="2693"/>
                  <a:pt x="197027" y="7112"/>
                </a:cubicBezTo>
                <a:cubicBezTo>
                  <a:pt x="197687" y="9817"/>
                  <a:pt x="196938" y="12561"/>
                  <a:pt x="195224" y="145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6" name="Freeform 3916"/>
          <p:cNvSpPr/>
          <p:nvPr/>
        </p:nvSpPr>
        <p:spPr>
          <a:xfrm rot="0" flipH="0" flipV="0">
            <a:off x="3748910" y="9835904"/>
            <a:ext cx="733449" cy="308418"/>
          </a:xfrm>
          <a:custGeom>
            <a:pathLst>
              <a:path w="733449" h="308418">
                <a:moveTo>
                  <a:pt x="10007" y="8724"/>
                </a:moveTo>
                <a:cubicBezTo>
                  <a:pt x="12813" y="8140"/>
                  <a:pt x="41922" y="2057"/>
                  <a:pt x="49618" y="1676"/>
                </a:cubicBezTo>
                <a:cubicBezTo>
                  <a:pt x="83336" y="0"/>
                  <a:pt x="117791" y="3492"/>
                  <a:pt x="151624" y="3492"/>
                </a:cubicBezTo>
                <a:cubicBezTo>
                  <a:pt x="209536" y="3492"/>
                  <a:pt x="267169" y="6477"/>
                  <a:pt x="325005" y="8990"/>
                </a:cubicBezTo>
                <a:cubicBezTo>
                  <a:pt x="363143" y="10654"/>
                  <a:pt x="402005" y="5042"/>
                  <a:pt x="439927" y="9028"/>
                </a:cubicBezTo>
                <a:cubicBezTo>
                  <a:pt x="485964" y="13880"/>
                  <a:pt x="532205" y="19696"/>
                  <a:pt x="578573" y="21804"/>
                </a:cubicBezTo>
                <a:cubicBezTo>
                  <a:pt x="606780" y="23087"/>
                  <a:pt x="634084" y="27354"/>
                  <a:pt x="661669" y="31025"/>
                </a:cubicBezTo>
                <a:cubicBezTo>
                  <a:pt x="687767" y="34504"/>
                  <a:pt x="703973" y="38657"/>
                  <a:pt x="714323" y="48347"/>
                </a:cubicBezTo>
                <a:cubicBezTo>
                  <a:pt x="724851" y="58203"/>
                  <a:pt x="730046" y="74065"/>
                  <a:pt x="731963" y="102716"/>
                </a:cubicBezTo>
                <a:cubicBezTo>
                  <a:pt x="733449" y="125055"/>
                  <a:pt x="724508" y="153300"/>
                  <a:pt x="711656" y="182726"/>
                </a:cubicBezTo>
                <a:cubicBezTo>
                  <a:pt x="693406" y="224560"/>
                  <a:pt x="667397" y="269086"/>
                  <a:pt x="656487" y="301763"/>
                </a:cubicBezTo>
                <a:cubicBezTo>
                  <a:pt x="655065" y="306081"/>
                  <a:pt x="650391" y="308418"/>
                  <a:pt x="646073" y="306970"/>
                </a:cubicBezTo>
                <a:cubicBezTo>
                  <a:pt x="641755" y="305535"/>
                  <a:pt x="639431" y="300874"/>
                  <a:pt x="640866" y="296556"/>
                </a:cubicBezTo>
                <a:cubicBezTo>
                  <a:pt x="651877" y="263511"/>
                  <a:pt x="678077" y="218451"/>
                  <a:pt x="696569" y="176148"/>
                </a:cubicBezTo>
                <a:cubicBezTo>
                  <a:pt x="708202" y="149478"/>
                  <a:pt x="716876" y="124052"/>
                  <a:pt x="715530" y="103808"/>
                </a:cubicBezTo>
                <a:cubicBezTo>
                  <a:pt x="714018" y="81152"/>
                  <a:pt x="711389" y="68172"/>
                  <a:pt x="703058" y="60374"/>
                </a:cubicBezTo>
                <a:cubicBezTo>
                  <a:pt x="694562" y="52437"/>
                  <a:pt x="680897" y="50227"/>
                  <a:pt x="659497" y="47357"/>
                </a:cubicBezTo>
                <a:cubicBezTo>
                  <a:pt x="632383" y="43750"/>
                  <a:pt x="605560" y="39534"/>
                  <a:pt x="577823" y="38264"/>
                </a:cubicBezTo>
                <a:cubicBezTo>
                  <a:pt x="531138" y="36143"/>
                  <a:pt x="484555" y="30301"/>
                  <a:pt x="438200" y="25411"/>
                </a:cubicBezTo>
                <a:cubicBezTo>
                  <a:pt x="400620" y="21462"/>
                  <a:pt x="362089" y="27100"/>
                  <a:pt x="324281" y="25449"/>
                </a:cubicBezTo>
                <a:cubicBezTo>
                  <a:pt x="266699" y="22948"/>
                  <a:pt x="209295" y="19976"/>
                  <a:pt x="151624" y="19976"/>
                </a:cubicBezTo>
                <a:cubicBezTo>
                  <a:pt x="118058" y="19976"/>
                  <a:pt x="83882" y="16445"/>
                  <a:pt x="50443" y="18134"/>
                </a:cubicBezTo>
                <a:cubicBezTo>
                  <a:pt x="42493" y="18528"/>
                  <a:pt x="17220" y="24637"/>
                  <a:pt x="11327" y="25183"/>
                </a:cubicBezTo>
                <a:cubicBezTo>
                  <a:pt x="7531" y="25526"/>
                  <a:pt x="5296" y="24167"/>
                  <a:pt x="4559" y="23646"/>
                </a:cubicBezTo>
                <a:cubicBezTo>
                  <a:pt x="863" y="21004"/>
                  <a:pt x="0" y="15861"/>
                  <a:pt x="2642" y="12153"/>
                </a:cubicBezTo>
                <a:cubicBezTo>
                  <a:pt x="4394" y="9701"/>
                  <a:pt x="7214" y="8496"/>
                  <a:pt x="10007" y="87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7" name="Freeform 3917"/>
          <p:cNvSpPr/>
          <p:nvPr/>
        </p:nvSpPr>
        <p:spPr>
          <a:xfrm rot="0" flipH="0" flipV="0">
            <a:off x="4059925" y="10112389"/>
            <a:ext cx="397420" cy="297839"/>
          </a:xfrm>
          <a:custGeom>
            <a:pathLst>
              <a:path w="397420" h="297839">
                <a:moveTo>
                  <a:pt x="223164" y="89128"/>
                </a:moveTo>
                <a:cubicBezTo>
                  <a:pt x="220878" y="88367"/>
                  <a:pt x="217411" y="87287"/>
                  <a:pt x="215989" y="87236"/>
                </a:cubicBezTo>
                <a:cubicBezTo>
                  <a:pt x="201105" y="86614"/>
                  <a:pt x="186385" y="87084"/>
                  <a:pt x="171552" y="86639"/>
                </a:cubicBezTo>
                <a:cubicBezTo>
                  <a:pt x="130848" y="85407"/>
                  <a:pt x="82664" y="88697"/>
                  <a:pt x="43828" y="74714"/>
                </a:cubicBezTo>
                <a:cubicBezTo>
                  <a:pt x="38227" y="72707"/>
                  <a:pt x="18415" y="65938"/>
                  <a:pt x="8966" y="57188"/>
                </a:cubicBezTo>
                <a:cubicBezTo>
                  <a:pt x="2362" y="51092"/>
                  <a:pt x="0" y="43967"/>
                  <a:pt x="2845" y="36830"/>
                </a:cubicBezTo>
                <a:cubicBezTo>
                  <a:pt x="6312" y="28168"/>
                  <a:pt x="13297" y="22111"/>
                  <a:pt x="21882" y="17958"/>
                </a:cubicBezTo>
                <a:cubicBezTo>
                  <a:pt x="32563" y="12814"/>
                  <a:pt x="45834" y="10744"/>
                  <a:pt x="55283" y="8928"/>
                </a:cubicBezTo>
                <a:cubicBezTo>
                  <a:pt x="101664" y="0"/>
                  <a:pt x="166319" y="1016"/>
                  <a:pt x="213614" y="2768"/>
                </a:cubicBezTo>
                <a:cubicBezTo>
                  <a:pt x="250900" y="4153"/>
                  <a:pt x="300430" y="9601"/>
                  <a:pt x="337667" y="29565"/>
                </a:cubicBezTo>
                <a:cubicBezTo>
                  <a:pt x="363879" y="43599"/>
                  <a:pt x="384136" y="64668"/>
                  <a:pt x="391070" y="95871"/>
                </a:cubicBezTo>
                <a:cubicBezTo>
                  <a:pt x="397420" y="124459"/>
                  <a:pt x="387413" y="161175"/>
                  <a:pt x="382726" y="189292"/>
                </a:cubicBezTo>
                <a:cubicBezTo>
                  <a:pt x="376808" y="224878"/>
                  <a:pt x="369366" y="259562"/>
                  <a:pt x="353084" y="292112"/>
                </a:cubicBezTo>
                <a:cubicBezTo>
                  <a:pt x="351052" y="296188"/>
                  <a:pt x="346100" y="297839"/>
                  <a:pt x="342023" y="295795"/>
                </a:cubicBezTo>
                <a:cubicBezTo>
                  <a:pt x="337959" y="293763"/>
                  <a:pt x="336308" y="288822"/>
                  <a:pt x="338340" y="284746"/>
                </a:cubicBezTo>
                <a:cubicBezTo>
                  <a:pt x="353885" y="253681"/>
                  <a:pt x="360819" y="220547"/>
                  <a:pt x="366470" y="186575"/>
                </a:cubicBezTo>
                <a:cubicBezTo>
                  <a:pt x="370852" y="160336"/>
                  <a:pt x="380923" y="126135"/>
                  <a:pt x="374992" y="99440"/>
                </a:cubicBezTo>
                <a:cubicBezTo>
                  <a:pt x="367664" y="66472"/>
                  <a:pt x="342150" y="47409"/>
                  <a:pt x="311898" y="35979"/>
                </a:cubicBezTo>
                <a:cubicBezTo>
                  <a:pt x="279856" y="23876"/>
                  <a:pt x="242391" y="20320"/>
                  <a:pt x="213004" y="19228"/>
                </a:cubicBezTo>
                <a:cubicBezTo>
                  <a:pt x="166827" y="17513"/>
                  <a:pt x="103683" y="16396"/>
                  <a:pt x="58395" y="25108"/>
                </a:cubicBezTo>
                <a:cubicBezTo>
                  <a:pt x="51372" y="26454"/>
                  <a:pt x="41935" y="27851"/>
                  <a:pt x="33477" y="30937"/>
                </a:cubicBezTo>
                <a:cubicBezTo>
                  <a:pt x="26937" y="33337"/>
                  <a:pt x="20790" y="36601"/>
                  <a:pt x="18237" y="42748"/>
                </a:cubicBezTo>
                <a:cubicBezTo>
                  <a:pt x="18377" y="42989"/>
                  <a:pt x="18669" y="43510"/>
                  <a:pt x="18923" y="43815"/>
                </a:cubicBezTo>
                <a:cubicBezTo>
                  <a:pt x="20041" y="45174"/>
                  <a:pt x="21616" y="46418"/>
                  <a:pt x="23406" y="47612"/>
                </a:cubicBezTo>
                <a:cubicBezTo>
                  <a:pt x="32157" y="53518"/>
                  <a:pt x="45301" y="57734"/>
                  <a:pt x="49403" y="59220"/>
                </a:cubicBezTo>
                <a:cubicBezTo>
                  <a:pt x="86678" y="72631"/>
                  <a:pt x="132982" y="68986"/>
                  <a:pt x="172047" y="70167"/>
                </a:cubicBezTo>
                <a:cubicBezTo>
                  <a:pt x="186944" y="70625"/>
                  <a:pt x="201740" y="70155"/>
                  <a:pt x="216662" y="70777"/>
                </a:cubicBezTo>
                <a:cubicBezTo>
                  <a:pt x="219494" y="70879"/>
                  <a:pt x="225576" y="72492"/>
                  <a:pt x="229323" y="73787"/>
                </a:cubicBezTo>
                <a:cubicBezTo>
                  <a:pt x="231787" y="74625"/>
                  <a:pt x="233489" y="75552"/>
                  <a:pt x="233984" y="75908"/>
                </a:cubicBezTo>
                <a:cubicBezTo>
                  <a:pt x="237184" y="78206"/>
                  <a:pt x="237438" y="81051"/>
                  <a:pt x="237476" y="82448"/>
                </a:cubicBezTo>
                <a:cubicBezTo>
                  <a:pt x="237553" y="85128"/>
                  <a:pt x="236625" y="87592"/>
                  <a:pt x="233933" y="89458"/>
                </a:cubicBezTo>
                <a:cubicBezTo>
                  <a:pt x="233476" y="89788"/>
                  <a:pt x="231190" y="91591"/>
                  <a:pt x="226504" y="90639"/>
                </a:cubicBezTo>
                <a:cubicBezTo>
                  <a:pt x="225246" y="90398"/>
                  <a:pt x="224116" y="89864"/>
                  <a:pt x="223164" y="891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8" name="Freeform 3918"/>
          <p:cNvSpPr/>
          <p:nvPr/>
        </p:nvSpPr>
        <p:spPr>
          <a:xfrm rot="0" flipH="0" flipV="0">
            <a:off x="4227829" y="10472972"/>
            <a:ext cx="86257" cy="61987"/>
          </a:xfrm>
          <a:custGeom>
            <a:pathLst>
              <a:path w="86257" h="61987">
                <a:moveTo>
                  <a:pt x="10883" y="16268"/>
                </a:moveTo>
                <a:cubicBezTo>
                  <a:pt x="12597" y="15786"/>
                  <a:pt x="15353" y="14529"/>
                  <a:pt x="16356" y="10350"/>
                </a:cubicBezTo>
                <a:cubicBezTo>
                  <a:pt x="15658" y="13246"/>
                  <a:pt x="13511" y="15418"/>
                  <a:pt x="10883" y="16268"/>
                </a:cubicBezTo>
                <a:moveTo>
                  <a:pt x="2324" y="14059"/>
                </a:moveTo>
                <a:cubicBezTo>
                  <a:pt x="4432" y="16483"/>
                  <a:pt x="6896" y="16864"/>
                  <a:pt x="8890" y="16648"/>
                </a:cubicBezTo>
                <a:cubicBezTo>
                  <a:pt x="8077" y="16699"/>
                  <a:pt x="7251" y="16636"/>
                  <a:pt x="6413" y="16445"/>
                </a:cubicBezTo>
                <a:cubicBezTo>
                  <a:pt x="4800" y="16053"/>
                  <a:pt x="3391" y="15202"/>
                  <a:pt x="2324" y="14059"/>
                </a:cubicBezTo>
                <a:moveTo>
                  <a:pt x="393" y="10579"/>
                </a:moveTo>
                <a:cubicBezTo>
                  <a:pt x="38" y="9283"/>
                  <a:pt x="0" y="7899"/>
                  <a:pt x="330" y="6502"/>
                </a:cubicBezTo>
                <a:cubicBezTo>
                  <a:pt x="901" y="4153"/>
                  <a:pt x="2095" y="2972"/>
                  <a:pt x="2781" y="2324"/>
                </a:cubicBezTo>
                <a:cubicBezTo>
                  <a:pt x="4800" y="495"/>
                  <a:pt x="6997" y="0"/>
                  <a:pt x="9169" y="216"/>
                </a:cubicBezTo>
                <a:cubicBezTo>
                  <a:pt x="10337" y="330"/>
                  <a:pt x="14718" y="838"/>
                  <a:pt x="16280" y="6134"/>
                </a:cubicBezTo>
                <a:cubicBezTo>
                  <a:pt x="16407" y="6540"/>
                  <a:pt x="16813" y="9410"/>
                  <a:pt x="16991" y="10795"/>
                </a:cubicBezTo>
                <a:cubicBezTo>
                  <a:pt x="17664" y="12230"/>
                  <a:pt x="18960" y="14198"/>
                  <a:pt x="19722" y="15189"/>
                </a:cubicBezTo>
                <a:cubicBezTo>
                  <a:pt x="23621" y="20217"/>
                  <a:pt x="28002" y="24916"/>
                  <a:pt x="32663" y="29234"/>
                </a:cubicBezTo>
                <a:cubicBezTo>
                  <a:pt x="44144" y="39915"/>
                  <a:pt x="63321" y="43623"/>
                  <a:pt x="78421" y="45135"/>
                </a:cubicBezTo>
                <a:cubicBezTo>
                  <a:pt x="82955" y="45592"/>
                  <a:pt x="86257" y="49630"/>
                  <a:pt x="85800" y="54152"/>
                </a:cubicBezTo>
                <a:cubicBezTo>
                  <a:pt x="85355" y="58685"/>
                  <a:pt x="81317" y="61987"/>
                  <a:pt x="76783" y="61530"/>
                </a:cubicBezTo>
                <a:cubicBezTo>
                  <a:pt x="58406" y="59689"/>
                  <a:pt x="35432" y="54291"/>
                  <a:pt x="21449" y="41325"/>
                </a:cubicBezTo>
                <a:cubicBezTo>
                  <a:pt x="16128" y="36372"/>
                  <a:pt x="11149" y="31012"/>
                  <a:pt x="6705" y="25284"/>
                </a:cubicBezTo>
                <a:cubicBezTo>
                  <a:pt x="5041" y="23138"/>
                  <a:pt x="2235" y="18503"/>
                  <a:pt x="1257" y="15849"/>
                </a:cubicBezTo>
                <a:cubicBezTo>
                  <a:pt x="1181" y="15608"/>
                  <a:pt x="584" y="11900"/>
                  <a:pt x="393" y="105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9" name="Freeform 3919"/>
          <p:cNvSpPr/>
          <p:nvPr/>
        </p:nvSpPr>
        <p:spPr>
          <a:xfrm rot="0" flipH="0" flipV="0">
            <a:off x="4081785" y="10317636"/>
            <a:ext cx="212533" cy="133019"/>
          </a:xfrm>
          <a:custGeom>
            <a:pathLst>
              <a:path w="212533" h="133019">
                <a:moveTo>
                  <a:pt x="179514" y="116700"/>
                </a:moveTo>
                <a:cubicBezTo>
                  <a:pt x="178168" y="117207"/>
                  <a:pt x="176746" y="118223"/>
                  <a:pt x="175616" y="120243"/>
                </a:cubicBezTo>
                <a:cubicBezTo>
                  <a:pt x="176543" y="118605"/>
                  <a:pt x="177927" y="117411"/>
                  <a:pt x="179514" y="116700"/>
                </a:cubicBezTo>
                <a:moveTo>
                  <a:pt x="190321" y="120814"/>
                </a:moveTo>
                <a:cubicBezTo>
                  <a:pt x="191363" y="123126"/>
                  <a:pt x="191350" y="125869"/>
                  <a:pt x="190029" y="128244"/>
                </a:cubicBezTo>
                <a:cubicBezTo>
                  <a:pt x="187375" y="133019"/>
                  <a:pt x="183489" y="132994"/>
                  <a:pt x="181050" y="132524"/>
                </a:cubicBezTo>
                <a:cubicBezTo>
                  <a:pt x="179235" y="132181"/>
                  <a:pt x="176555" y="131177"/>
                  <a:pt x="174930" y="127672"/>
                </a:cubicBezTo>
                <a:cubicBezTo>
                  <a:pt x="174612" y="126974"/>
                  <a:pt x="174193" y="125780"/>
                  <a:pt x="173977" y="124129"/>
                </a:cubicBezTo>
                <a:cubicBezTo>
                  <a:pt x="173634" y="121475"/>
                  <a:pt x="173634" y="116091"/>
                  <a:pt x="174638" y="110833"/>
                </a:cubicBezTo>
                <a:cubicBezTo>
                  <a:pt x="175679" y="105359"/>
                  <a:pt x="177952" y="100381"/>
                  <a:pt x="180237" y="95415"/>
                </a:cubicBezTo>
                <a:cubicBezTo>
                  <a:pt x="181888" y="91783"/>
                  <a:pt x="183628" y="88176"/>
                  <a:pt x="184200" y="84138"/>
                </a:cubicBezTo>
                <a:cubicBezTo>
                  <a:pt x="184670" y="80823"/>
                  <a:pt x="181393" y="80010"/>
                  <a:pt x="178397" y="79108"/>
                </a:cubicBezTo>
                <a:cubicBezTo>
                  <a:pt x="171907" y="77127"/>
                  <a:pt x="163995" y="76962"/>
                  <a:pt x="159347" y="76670"/>
                </a:cubicBezTo>
                <a:cubicBezTo>
                  <a:pt x="118961" y="74143"/>
                  <a:pt x="79146" y="82245"/>
                  <a:pt x="39726" y="89205"/>
                </a:cubicBezTo>
                <a:cubicBezTo>
                  <a:pt x="32880" y="90412"/>
                  <a:pt x="19914" y="90856"/>
                  <a:pt x="11659" y="87046"/>
                </a:cubicBezTo>
                <a:cubicBezTo>
                  <a:pt x="7658" y="85192"/>
                  <a:pt x="4559" y="82449"/>
                  <a:pt x="2680" y="78880"/>
                </a:cubicBezTo>
                <a:cubicBezTo>
                  <a:pt x="813" y="75362"/>
                  <a:pt x="0" y="70904"/>
                  <a:pt x="1422" y="65240"/>
                </a:cubicBezTo>
                <a:cubicBezTo>
                  <a:pt x="3023" y="58827"/>
                  <a:pt x="7887" y="53073"/>
                  <a:pt x="14402" y="48298"/>
                </a:cubicBezTo>
                <a:cubicBezTo>
                  <a:pt x="21742" y="42914"/>
                  <a:pt x="31217" y="38697"/>
                  <a:pt x="36817" y="35052"/>
                </a:cubicBezTo>
                <a:cubicBezTo>
                  <a:pt x="90767" y="0"/>
                  <a:pt x="144666" y="5220"/>
                  <a:pt x="204812" y="12726"/>
                </a:cubicBezTo>
                <a:cubicBezTo>
                  <a:pt x="209333" y="13284"/>
                  <a:pt x="212533" y="17412"/>
                  <a:pt x="211975" y="21920"/>
                </a:cubicBezTo>
                <a:cubicBezTo>
                  <a:pt x="211403" y="26442"/>
                  <a:pt x="207288" y="29642"/>
                  <a:pt x="202767" y="29083"/>
                </a:cubicBezTo>
                <a:cubicBezTo>
                  <a:pt x="146609" y="22060"/>
                  <a:pt x="96164" y="16142"/>
                  <a:pt x="45796" y="48870"/>
                </a:cubicBezTo>
                <a:cubicBezTo>
                  <a:pt x="41186" y="51867"/>
                  <a:pt x="33922" y="55245"/>
                  <a:pt x="27432" y="59347"/>
                </a:cubicBezTo>
                <a:cubicBezTo>
                  <a:pt x="22924" y="62218"/>
                  <a:pt x="18428" y="65113"/>
                  <a:pt x="17399" y="69241"/>
                </a:cubicBezTo>
                <a:cubicBezTo>
                  <a:pt x="17196" y="70053"/>
                  <a:pt x="16954" y="70701"/>
                  <a:pt x="17247" y="71184"/>
                </a:cubicBezTo>
                <a:cubicBezTo>
                  <a:pt x="17577" y="71755"/>
                  <a:pt x="18263" y="71971"/>
                  <a:pt x="18936" y="72238"/>
                </a:cubicBezTo>
                <a:cubicBezTo>
                  <a:pt x="20422" y="72847"/>
                  <a:pt x="22111" y="73190"/>
                  <a:pt x="23876" y="73393"/>
                </a:cubicBezTo>
                <a:cubicBezTo>
                  <a:pt x="28613" y="73965"/>
                  <a:pt x="33693" y="73546"/>
                  <a:pt x="36868" y="72974"/>
                </a:cubicBezTo>
                <a:cubicBezTo>
                  <a:pt x="77546" y="65786"/>
                  <a:pt x="118694" y="57620"/>
                  <a:pt x="160376" y="60224"/>
                </a:cubicBezTo>
                <a:cubicBezTo>
                  <a:pt x="167272" y="60655"/>
                  <a:pt x="179894" y="61290"/>
                  <a:pt x="188378" y="65329"/>
                </a:cubicBezTo>
                <a:cubicBezTo>
                  <a:pt x="196773" y="69329"/>
                  <a:pt x="202005" y="75984"/>
                  <a:pt x="200507" y="86462"/>
                </a:cubicBezTo>
                <a:cubicBezTo>
                  <a:pt x="199707" y="92113"/>
                  <a:pt x="197535" y="97244"/>
                  <a:pt x="195185" y="102311"/>
                </a:cubicBezTo>
                <a:cubicBezTo>
                  <a:pt x="193471" y="106058"/>
                  <a:pt x="191617" y="109779"/>
                  <a:pt x="190829" y="113919"/>
                </a:cubicBezTo>
                <a:cubicBezTo>
                  <a:pt x="190385" y="116205"/>
                  <a:pt x="190321" y="119176"/>
                  <a:pt x="190321" y="1208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0" name="Freeform 3920"/>
          <p:cNvSpPr/>
          <p:nvPr/>
        </p:nvSpPr>
        <p:spPr>
          <a:xfrm rot="0" flipH="0" flipV="0">
            <a:off x="4012403" y="10177283"/>
            <a:ext cx="279602" cy="90055"/>
          </a:xfrm>
          <a:custGeom>
            <a:pathLst>
              <a:path w="279602" h="90055">
                <a:moveTo>
                  <a:pt x="103390" y="3238"/>
                </a:moveTo>
                <a:cubicBezTo>
                  <a:pt x="74904" y="0"/>
                  <a:pt x="44056" y="9257"/>
                  <a:pt x="19697" y="24243"/>
                </a:cubicBezTo>
                <a:cubicBezTo>
                  <a:pt x="6210" y="32562"/>
                  <a:pt x="0" y="44093"/>
                  <a:pt x="1765" y="54152"/>
                </a:cubicBezTo>
                <a:cubicBezTo>
                  <a:pt x="2984" y="61086"/>
                  <a:pt x="7874" y="68198"/>
                  <a:pt x="18529" y="73532"/>
                </a:cubicBezTo>
                <a:cubicBezTo>
                  <a:pt x="37998" y="83273"/>
                  <a:pt x="69126" y="82778"/>
                  <a:pt x="90348" y="84022"/>
                </a:cubicBezTo>
                <a:cubicBezTo>
                  <a:pt x="150456" y="87565"/>
                  <a:pt x="211403" y="90055"/>
                  <a:pt x="271372" y="90055"/>
                </a:cubicBezTo>
                <a:cubicBezTo>
                  <a:pt x="275919" y="90055"/>
                  <a:pt x="279602" y="86359"/>
                  <a:pt x="279602" y="81812"/>
                </a:cubicBezTo>
                <a:cubicBezTo>
                  <a:pt x="279602" y="77266"/>
                  <a:pt x="275919" y="73570"/>
                  <a:pt x="271372" y="73570"/>
                </a:cubicBezTo>
                <a:cubicBezTo>
                  <a:pt x="211720" y="73570"/>
                  <a:pt x="151103" y="71094"/>
                  <a:pt x="91313" y="67563"/>
                </a:cubicBezTo>
                <a:cubicBezTo>
                  <a:pt x="72009" y="66445"/>
                  <a:pt x="43599" y="67639"/>
                  <a:pt x="25895" y="58800"/>
                </a:cubicBezTo>
                <a:cubicBezTo>
                  <a:pt x="21374" y="56527"/>
                  <a:pt x="18504" y="54253"/>
                  <a:pt x="17983" y="51294"/>
                </a:cubicBezTo>
                <a:cubicBezTo>
                  <a:pt x="17691" y="49542"/>
                  <a:pt x="18427" y="47814"/>
                  <a:pt x="19583" y="46087"/>
                </a:cubicBezTo>
                <a:cubicBezTo>
                  <a:pt x="21476" y="43255"/>
                  <a:pt x="24511" y="40626"/>
                  <a:pt x="28346" y="38277"/>
                </a:cubicBezTo>
                <a:cubicBezTo>
                  <a:pt x="49669" y="25158"/>
                  <a:pt x="76594" y="16776"/>
                  <a:pt x="101536" y="19608"/>
                </a:cubicBezTo>
                <a:cubicBezTo>
                  <a:pt x="106056" y="20129"/>
                  <a:pt x="110133" y="16877"/>
                  <a:pt x="110641" y="12356"/>
                </a:cubicBezTo>
                <a:cubicBezTo>
                  <a:pt x="111162" y="7835"/>
                  <a:pt x="107911" y="3758"/>
                  <a:pt x="103390" y="3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1" name="Freeform 3921"/>
          <p:cNvSpPr/>
          <p:nvPr/>
        </p:nvSpPr>
        <p:spPr>
          <a:xfrm rot="0" flipH="0" flipV="0">
            <a:off x="3994270" y="10251209"/>
            <a:ext cx="273481" cy="97052"/>
          </a:xfrm>
          <a:custGeom>
            <a:pathLst>
              <a:path w="273481" h="97052">
                <a:moveTo>
                  <a:pt x="161658" y="228"/>
                </a:moveTo>
                <a:cubicBezTo>
                  <a:pt x="163931" y="0"/>
                  <a:pt x="166280" y="723"/>
                  <a:pt x="168071" y="2412"/>
                </a:cubicBezTo>
                <a:cubicBezTo>
                  <a:pt x="169735" y="3961"/>
                  <a:pt x="170370" y="5676"/>
                  <a:pt x="170586" y="7213"/>
                </a:cubicBezTo>
                <a:cubicBezTo>
                  <a:pt x="170916" y="9295"/>
                  <a:pt x="170535" y="11454"/>
                  <a:pt x="168922" y="13512"/>
                </a:cubicBezTo>
                <a:cubicBezTo>
                  <a:pt x="168706" y="13778"/>
                  <a:pt x="166915" y="16471"/>
                  <a:pt x="162547" y="16687"/>
                </a:cubicBezTo>
                <a:cubicBezTo>
                  <a:pt x="160769" y="16763"/>
                  <a:pt x="151295" y="16737"/>
                  <a:pt x="150483" y="16737"/>
                </a:cubicBezTo>
                <a:cubicBezTo>
                  <a:pt x="140831" y="16737"/>
                  <a:pt x="131699" y="18477"/>
                  <a:pt x="122301" y="20713"/>
                </a:cubicBezTo>
                <a:cubicBezTo>
                  <a:pt x="107036" y="24345"/>
                  <a:pt x="82182" y="28968"/>
                  <a:pt x="60846" y="36448"/>
                </a:cubicBezTo>
                <a:cubicBezTo>
                  <a:pt x="47892" y="40982"/>
                  <a:pt x="36208" y="46405"/>
                  <a:pt x="29629" y="53720"/>
                </a:cubicBezTo>
                <a:cubicBezTo>
                  <a:pt x="27115" y="56514"/>
                  <a:pt x="22098" y="61797"/>
                  <a:pt x="18961" y="67169"/>
                </a:cubicBezTo>
                <a:cubicBezTo>
                  <a:pt x="18314" y="68274"/>
                  <a:pt x="17755" y="69366"/>
                  <a:pt x="17374" y="70446"/>
                </a:cubicBezTo>
                <a:cubicBezTo>
                  <a:pt x="17196" y="70954"/>
                  <a:pt x="16853" y="71398"/>
                  <a:pt x="16967" y="71830"/>
                </a:cubicBezTo>
                <a:cubicBezTo>
                  <a:pt x="17361" y="73164"/>
                  <a:pt x="18745" y="73824"/>
                  <a:pt x="20244" y="74573"/>
                </a:cubicBezTo>
                <a:cubicBezTo>
                  <a:pt x="23419" y="76123"/>
                  <a:pt x="27508" y="77037"/>
                  <a:pt x="31966" y="77647"/>
                </a:cubicBezTo>
                <a:cubicBezTo>
                  <a:pt x="47181" y="79704"/>
                  <a:pt x="66294" y="77710"/>
                  <a:pt x="72911" y="76262"/>
                </a:cubicBezTo>
                <a:cubicBezTo>
                  <a:pt x="133655" y="63054"/>
                  <a:pt x="202971" y="56603"/>
                  <a:pt x="265645" y="62889"/>
                </a:cubicBezTo>
                <a:cubicBezTo>
                  <a:pt x="270179" y="63334"/>
                  <a:pt x="273481" y="67372"/>
                  <a:pt x="273037" y="71906"/>
                </a:cubicBezTo>
                <a:cubicBezTo>
                  <a:pt x="272567" y="76428"/>
                  <a:pt x="268528" y="79730"/>
                  <a:pt x="264020" y="79285"/>
                </a:cubicBezTo>
                <a:cubicBezTo>
                  <a:pt x="202996" y="73176"/>
                  <a:pt x="135535" y="79514"/>
                  <a:pt x="76403" y="92366"/>
                </a:cubicBezTo>
                <a:cubicBezTo>
                  <a:pt x="67539" y="94296"/>
                  <a:pt x="39116" y="97052"/>
                  <a:pt x="21044" y="92277"/>
                </a:cubicBezTo>
                <a:cubicBezTo>
                  <a:pt x="10503" y="89483"/>
                  <a:pt x="3277" y="83857"/>
                  <a:pt x="1130" y="76351"/>
                </a:cubicBezTo>
                <a:cubicBezTo>
                  <a:pt x="0" y="72338"/>
                  <a:pt x="572" y="67512"/>
                  <a:pt x="2794" y="62572"/>
                </a:cubicBezTo>
                <a:cubicBezTo>
                  <a:pt x="6236" y="54977"/>
                  <a:pt x="13792" y="46671"/>
                  <a:pt x="17374" y="42709"/>
                </a:cubicBezTo>
                <a:cubicBezTo>
                  <a:pt x="25464" y="33717"/>
                  <a:pt x="39485" y="26466"/>
                  <a:pt x="55385" y="20903"/>
                </a:cubicBezTo>
                <a:cubicBezTo>
                  <a:pt x="77305" y="13207"/>
                  <a:pt x="102819" y="8419"/>
                  <a:pt x="118491" y="4698"/>
                </a:cubicBezTo>
                <a:cubicBezTo>
                  <a:pt x="129134" y="2145"/>
                  <a:pt x="139535" y="253"/>
                  <a:pt x="150483" y="253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2" name="Freeform 3922"/>
          <p:cNvSpPr/>
          <p:nvPr/>
        </p:nvSpPr>
        <p:spPr>
          <a:xfrm rot="0" flipH="0" flipV="0">
            <a:off x="4446161" y="10266650"/>
            <a:ext cx="622591" cy="36854"/>
          </a:xfrm>
          <a:custGeom>
            <a:pathLst>
              <a:path w="622591" h="36854">
                <a:moveTo>
                  <a:pt x="7708" y="19278"/>
                </a:moveTo>
                <a:cubicBezTo>
                  <a:pt x="23633" y="21271"/>
                  <a:pt x="40842" y="28269"/>
                  <a:pt x="57771" y="29018"/>
                </a:cubicBezTo>
                <a:cubicBezTo>
                  <a:pt x="149300" y="32981"/>
                  <a:pt x="241210" y="28091"/>
                  <a:pt x="332523" y="31901"/>
                </a:cubicBezTo>
                <a:cubicBezTo>
                  <a:pt x="373683" y="33616"/>
                  <a:pt x="415416" y="36854"/>
                  <a:pt x="456678" y="34784"/>
                </a:cubicBezTo>
                <a:cubicBezTo>
                  <a:pt x="508875" y="32181"/>
                  <a:pt x="562926" y="16485"/>
                  <a:pt x="614361" y="16485"/>
                </a:cubicBezTo>
                <a:cubicBezTo>
                  <a:pt x="618895" y="16485"/>
                  <a:pt x="622591" y="12789"/>
                  <a:pt x="622591" y="8242"/>
                </a:cubicBezTo>
                <a:cubicBezTo>
                  <a:pt x="622591" y="3696"/>
                  <a:pt x="618895" y="0"/>
                  <a:pt x="614361" y="0"/>
                </a:cubicBezTo>
                <a:cubicBezTo>
                  <a:pt x="562647" y="0"/>
                  <a:pt x="508316" y="15710"/>
                  <a:pt x="455840" y="18339"/>
                </a:cubicBezTo>
                <a:cubicBezTo>
                  <a:pt x="415073" y="20370"/>
                  <a:pt x="373874" y="17132"/>
                  <a:pt x="333208" y="15430"/>
                </a:cubicBezTo>
                <a:cubicBezTo>
                  <a:pt x="241896" y="11633"/>
                  <a:pt x="150011" y="16523"/>
                  <a:pt x="58495" y="12548"/>
                </a:cubicBezTo>
                <a:cubicBezTo>
                  <a:pt x="41998" y="11836"/>
                  <a:pt x="25272" y="4864"/>
                  <a:pt x="9752" y="2934"/>
                </a:cubicBezTo>
                <a:cubicBezTo>
                  <a:pt x="5245" y="2375"/>
                  <a:pt x="1117" y="5575"/>
                  <a:pt x="558" y="10084"/>
                </a:cubicBezTo>
                <a:cubicBezTo>
                  <a:pt x="0" y="14592"/>
                  <a:pt x="3200" y="18720"/>
                  <a:pt x="7708" y="192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 rot="0" flipH="0" flipV="0">
            <a:off x="4326519" y="10508299"/>
            <a:ext cx="436651" cy="43789"/>
          </a:xfrm>
          <a:custGeom>
            <a:pathLst>
              <a:path w="436651" h="43789">
                <a:moveTo>
                  <a:pt x="5448" y="30861"/>
                </a:moveTo>
                <a:cubicBezTo>
                  <a:pt x="8229" y="32372"/>
                  <a:pt x="12458" y="33515"/>
                  <a:pt x="17881" y="33947"/>
                </a:cubicBezTo>
                <a:cubicBezTo>
                  <a:pt x="24218" y="34467"/>
                  <a:pt x="32575" y="34175"/>
                  <a:pt x="42049" y="33312"/>
                </a:cubicBezTo>
                <a:cubicBezTo>
                  <a:pt x="76669" y="30201"/>
                  <a:pt x="127317" y="19571"/>
                  <a:pt x="144449" y="18708"/>
                </a:cubicBezTo>
                <a:cubicBezTo>
                  <a:pt x="188493" y="16511"/>
                  <a:pt x="225183" y="26518"/>
                  <a:pt x="268287" y="32156"/>
                </a:cubicBezTo>
                <a:cubicBezTo>
                  <a:pt x="320661" y="38988"/>
                  <a:pt x="375449" y="43789"/>
                  <a:pt x="428421" y="43789"/>
                </a:cubicBezTo>
                <a:cubicBezTo>
                  <a:pt x="432955" y="43789"/>
                  <a:pt x="436651" y="40093"/>
                  <a:pt x="436651" y="35547"/>
                </a:cubicBezTo>
                <a:cubicBezTo>
                  <a:pt x="436651" y="31000"/>
                  <a:pt x="432955" y="27318"/>
                  <a:pt x="428421" y="27318"/>
                </a:cubicBezTo>
                <a:cubicBezTo>
                  <a:pt x="376148" y="27318"/>
                  <a:pt x="322109" y="22556"/>
                  <a:pt x="270420" y="15812"/>
                </a:cubicBezTo>
                <a:cubicBezTo>
                  <a:pt x="226288" y="10046"/>
                  <a:pt x="188721" y="0"/>
                  <a:pt x="143624" y="2261"/>
                </a:cubicBezTo>
                <a:cubicBezTo>
                  <a:pt x="126377" y="3112"/>
                  <a:pt x="75425" y="13767"/>
                  <a:pt x="40576" y="16904"/>
                </a:cubicBezTo>
                <a:cubicBezTo>
                  <a:pt x="32181" y="17666"/>
                  <a:pt x="24802" y="17984"/>
                  <a:pt x="19214" y="17527"/>
                </a:cubicBezTo>
                <a:cubicBezTo>
                  <a:pt x="16687" y="17336"/>
                  <a:pt x="14655" y="17120"/>
                  <a:pt x="13360" y="16409"/>
                </a:cubicBezTo>
                <a:cubicBezTo>
                  <a:pt x="9385" y="14212"/>
                  <a:pt x="4369" y="15698"/>
                  <a:pt x="2185" y="19673"/>
                </a:cubicBezTo>
                <a:cubicBezTo>
                  <a:pt x="0" y="23673"/>
                  <a:pt x="1473" y="28677"/>
                  <a:pt x="5448" y="308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4" name="Freeform 3924"/>
          <p:cNvSpPr/>
          <p:nvPr/>
        </p:nvSpPr>
        <p:spPr>
          <a:xfrm rot="0" flipH="0" flipV="0">
            <a:off x="4103619" y="10524673"/>
            <a:ext cx="269010" cy="311695"/>
          </a:xfrm>
          <a:custGeom>
            <a:pathLst>
              <a:path w="269010" h="311695">
                <a:moveTo>
                  <a:pt x="63906" y="15354"/>
                </a:moveTo>
                <a:lnTo>
                  <a:pt x="63729" y="15506"/>
                </a:lnTo>
                <a:lnTo>
                  <a:pt x="63830" y="15417"/>
                </a:lnTo>
                <a:close/>
                <a:moveTo>
                  <a:pt x="63335" y="15823"/>
                </a:moveTo>
                <a:lnTo>
                  <a:pt x="63221" y="15912"/>
                </a:lnTo>
                <a:lnTo>
                  <a:pt x="63399" y="15785"/>
                </a:lnTo>
                <a:lnTo>
                  <a:pt x="63551" y="15658"/>
                </a:lnTo>
                <a:close/>
                <a:moveTo>
                  <a:pt x="62992" y="16090"/>
                </a:moveTo>
                <a:lnTo>
                  <a:pt x="62916" y="16141"/>
                </a:lnTo>
                <a:lnTo>
                  <a:pt x="62967" y="16115"/>
                </a:lnTo>
                <a:close/>
                <a:moveTo>
                  <a:pt x="50089" y="10122"/>
                </a:moveTo>
                <a:cubicBezTo>
                  <a:pt x="49873" y="7823"/>
                  <a:pt x="50597" y="5474"/>
                  <a:pt x="52299" y="3670"/>
                </a:cubicBezTo>
                <a:cubicBezTo>
                  <a:pt x="55753" y="0"/>
                  <a:pt x="59030" y="597"/>
                  <a:pt x="60096" y="775"/>
                </a:cubicBezTo>
                <a:cubicBezTo>
                  <a:pt x="63284" y="1270"/>
                  <a:pt x="66280" y="2997"/>
                  <a:pt x="67030" y="7684"/>
                </a:cubicBezTo>
                <a:cubicBezTo>
                  <a:pt x="67157" y="8395"/>
                  <a:pt x="67258" y="9601"/>
                  <a:pt x="66903" y="11189"/>
                </a:cubicBezTo>
                <a:cubicBezTo>
                  <a:pt x="66738" y="11964"/>
                  <a:pt x="66179" y="13513"/>
                  <a:pt x="65785" y="15202"/>
                </a:cubicBezTo>
                <a:cubicBezTo>
                  <a:pt x="63487" y="25171"/>
                  <a:pt x="63399" y="24510"/>
                  <a:pt x="61430" y="34378"/>
                </a:cubicBezTo>
                <a:cubicBezTo>
                  <a:pt x="57277" y="55193"/>
                  <a:pt x="52261" y="75844"/>
                  <a:pt x="47244" y="96468"/>
                </a:cubicBezTo>
                <a:cubicBezTo>
                  <a:pt x="33617" y="152450"/>
                  <a:pt x="16612" y="210895"/>
                  <a:pt x="38113" y="267131"/>
                </a:cubicBezTo>
                <a:cubicBezTo>
                  <a:pt x="44095" y="282803"/>
                  <a:pt x="50965" y="290715"/>
                  <a:pt x="59627" y="292760"/>
                </a:cubicBezTo>
                <a:cubicBezTo>
                  <a:pt x="68592" y="294868"/>
                  <a:pt x="78510" y="290994"/>
                  <a:pt x="89102" y="285470"/>
                </a:cubicBezTo>
                <a:cubicBezTo>
                  <a:pt x="104152" y="277608"/>
                  <a:pt x="120090" y="265988"/>
                  <a:pt x="135787" y="257187"/>
                </a:cubicBezTo>
                <a:cubicBezTo>
                  <a:pt x="147256" y="250761"/>
                  <a:pt x="158660" y="245820"/>
                  <a:pt x="169506" y="244271"/>
                </a:cubicBezTo>
                <a:cubicBezTo>
                  <a:pt x="186892" y="241794"/>
                  <a:pt x="210819" y="247979"/>
                  <a:pt x="230707" y="250570"/>
                </a:cubicBezTo>
                <a:cubicBezTo>
                  <a:pt x="236448" y="251307"/>
                  <a:pt x="241794" y="251713"/>
                  <a:pt x="246417" y="251307"/>
                </a:cubicBezTo>
                <a:cubicBezTo>
                  <a:pt x="249656" y="251027"/>
                  <a:pt x="252501" y="250456"/>
                  <a:pt x="254482" y="248779"/>
                </a:cubicBezTo>
                <a:cubicBezTo>
                  <a:pt x="257949" y="245846"/>
                  <a:pt x="263156" y="246303"/>
                  <a:pt x="266090" y="249770"/>
                </a:cubicBezTo>
                <a:cubicBezTo>
                  <a:pt x="269010" y="253250"/>
                  <a:pt x="268566" y="258457"/>
                  <a:pt x="265086" y="261378"/>
                </a:cubicBezTo>
                <a:cubicBezTo>
                  <a:pt x="257415" y="267842"/>
                  <a:pt x="244118" y="268922"/>
                  <a:pt x="228586" y="266902"/>
                </a:cubicBezTo>
                <a:cubicBezTo>
                  <a:pt x="210146" y="264515"/>
                  <a:pt x="187985" y="258279"/>
                  <a:pt x="171843" y="260590"/>
                </a:cubicBezTo>
                <a:cubicBezTo>
                  <a:pt x="160387" y="262216"/>
                  <a:pt x="148335" y="268668"/>
                  <a:pt x="136181" y="276046"/>
                </a:cubicBezTo>
                <a:cubicBezTo>
                  <a:pt x="122859" y="284136"/>
                  <a:pt x="109460" y="293433"/>
                  <a:pt x="96735" y="300075"/>
                </a:cubicBezTo>
                <a:cubicBezTo>
                  <a:pt x="82155" y="307682"/>
                  <a:pt x="68185" y="311695"/>
                  <a:pt x="55855" y="308787"/>
                </a:cubicBezTo>
                <a:cubicBezTo>
                  <a:pt x="43231" y="305815"/>
                  <a:pt x="31433" y="295833"/>
                  <a:pt x="22720" y="273011"/>
                </a:cubicBezTo>
                <a:cubicBezTo>
                  <a:pt x="0" y="213575"/>
                  <a:pt x="16840" y="151739"/>
                  <a:pt x="31229" y="92569"/>
                </a:cubicBezTo>
                <a:cubicBezTo>
                  <a:pt x="36195" y="72161"/>
                  <a:pt x="41148" y="51739"/>
                  <a:pt x="45276" y="31152"/>
                </a:cubicBezTo>
                <a:cubicBezTo>
                  <a:pt x="47295" y="21030"/>
                  <a:pt x="47371" y="21716"/>
                  <a:pt x="49733" y="11506"/>
                </a:cubicBezTo>
                <a:cubicBezTo>
                  <a:pt x="49835" y="11075"/>
                  <a:pt x="49949" y="10592"/>
                  <a:pt x="50089" y="101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5" name="Freeform 3925"/>
          <p:cNvSpPr/>
          <p:nvPr/>
        </p:nvSpPr>
        <p:spPr>
          <a:xfrm rot="0" flipH="0" flipV="0">
            <a:off x="4002563" y="10689902"/>
            <a:ext cx="129996" cy="40753"/>
          </a:xfrm>
          <a:custGeom>
            <a:pathLst>
              <a:path w="129996" h="40753">
                <a:moveTo>
                  <a:pt x="5714" y="16776"/>
                </a:moveTo>
                <a:cubicBezTo>
                  <a:pt x="15454" y="21652"/>
                  <a:pt x="107098" y="40753"/>
                  <a:pt x="121766" y="40753"/>
                </a:cubicBezTo>
                <a:cubicBezTo>
                  <a:pt x="126313" y="40753"/>
                  <a:pt x="129996" y="37057"/>
                  <a:pt x="129996" y="32498"/>
                </a:cubicBezTo>
                <a:cubicBezTo>
                  <a:pt x="129996" y="27964"/>
                  <a:pt x="126313" y="24268"/>
                  <a:pt x="121766" y="24268"/>
                </a:cubicBezTo>
                <a:cubicBezTo>
                  <a:pt x="108037" y="24268"/>
                  <a:pt x="22198" y="6591"/>
                  <a:pt x="13079" y="2045"/>
                </a:cubicBezTo>
                <a:cubicBezTo>
                  <a:pt x="9015" y="0"/>
                  <a:pt x="4051" y="1663"/>
                  <a:pt x="2019" y="5715"/>
                </a:cubicBezTo>
                <a:cubicBezTo>
                  <a:pt x="0" y="9779"/>
                  <a:pt x="1651" y="14745"/>
                  <a:pt x="5714" y="167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 rot="0" flipH="0" flipV="0">
            <a:off x="3567220" y="10541006"/>
            <a:ext cx="484873" cy="245719"/>
          </a:xfrm>
          <a:custGeom>
            <a:pathLst>
              <a:path w="484873" h="245719">
                <a:moveTo>
                  <a:pt x="467525" y="9055"/>
                </a:moveTo>
                <a:cubicBezTo>
                  <a:pt x="467550" y="6833"/>
                  <a:pt x="468452" y="4636"/>
                  <a:pt x="470230" y="3048"/>
                </a:cubicBezTo>
                <a:cubicBezTo>
                  <a:pt x="473608" y="0"/>
                  <a:pt x="478827" y="267"/>
                  <a:pt x="481863" y="3633"/>
                </a:cubicBezTo>
                <a:cubicBezTo>
                  <a:pt x="483666" y="5614"/>
                  <a:pt x="484403" y="7684"/>
                  <a:pt x="484619" y="9690"/>
                </a:cubicBezTo>
                <a:cubicBezTo>
                  <a:pt x="484873" y="12204"/>
                  <a:pt x="484212" y="14897"/>
                  <a:pt x="482320" y="17487"/>
                </a:cubicBezTo>
                <a:cubicBezTo>
                  <a:pt x="481177" y="19037"/>
                  <a:pt x="479361" y="20700"/>
                  <a:pt x="477380" y="22351"/>
                </a:cubicBezTo>
                <a:cubicBezTo>
                  <a:pt x="476567" y="23037"/>
                  <a:pt x="475221" y="24307"/>
                  <a:pt x="474827" y="24701"/>
                </a:cubicBezTo>
                <a:cubicBezTo>
                  <a:pt x="471525" y="35496"/>
                  <a:pt x="469303" y="46507"/>
                  <a:pt x="467284" y="57594"/>
                </a:cubicBezTo>
                <a:cubicBezTo>
                  <a:pt x="463322" y="79425"/>
                  <a:pt x="455346" y="129971"/>
                  <a:pt x="440335" y="163690"/>
                </a:cubicBezTo>
                <a:cubicBezTo>
                  <a:pt x="433108" y="179946"/>
                  <a:pt x="423926" y="192366"/>
                  <a:pt x="413462" y="197599"/>
                </a:cubicBezTo>
                <a:cubicBezTo>
                  <a:pt x="383553" y="212547"/>
                  <a:pt x="348399" y="209486"/>
                  <a:pt x="316116" y="215950"/>
                </a:cubicBezTo>
                <a:cubicBezTo>
                  <a:pt x="288659" y="221437"/>
                  <a:pt x="261608" y="235965"/>
                  <a:pt x="234506" y="239839"/>
                </a:cubicBezTo>
                <a:cubicBezTo>
                  <a:pt x="225933" y="241071"/>
                  <a:pt x="216993" y="238480"/>
                  <a:pt x="207836" y="234734"/>
                </a:cubicBezTo>
                <a:cubicBezTo>
                  <a:pt x="197485" y="230504"/>
                  <a:pt x="186741" y="224396"/>
                  <a:pt x="175197" y="225742"/>
                </a:cubicBezTo>
                <a:cubicBezTo>
                  <a:pt x="162217" y="227291"/>
                  <a:pt x="149746" y="234124"/>
                  <a:pt x="136767" y="236296"/>
                </a:cubicBezTo>
                <a:cubicBezTo>
                  <a:pt x="80175" y="245719"/>
                  <a:pt x="35738" y="207390"/>
                  <a:pt x="2832" y="166255"/>
                </a:cubicBezTo>
                <a:cubicBezTo>
                  <a:pt x="0" y="162712"/>
                  <a:pt x="559" y="157517"/>
                  <a:pt x="4115" y="154685"/>
                </a:cubicBezTo>
                <a:cubicBezTo>
                  <a:pt x="7671" y="151841"/>
                  <a:pt x="12853" y="152412"/>
                  <a:pt x="15698" y="155955"/>
                </a:cubicBezTo>
                <a:cubicBezTo>
                  <a:pt x="44996" y="192595"/>
                  <a:pt x="83655" y="228434"/>
                  <a:pt x="134062" y="220027"/>
                </a:cubicBezTo>
                <a:cubicBezTo>
                  <a:pt x="147282" y="217817"/>
                  <a:pt x="160033" y="210946"/>
                  <a:pt x="173266" y="209384"/>
                </a:cubicBezTo>
                <a:cubicBezTo>
                  <a:pt x="185484" y="207949"/>
                  <a:pt x="197181" y="212343"/>
                  <a:pt x="208319" y="217068"/>
                </a:cubicBezTo>
                <a:cubicBezTo>
                  <a:pt x="216662" y="220598"/>
                  <a:pt x="224511" y="224637"/>
                  <a:pt x="232182" y="223532"/>
                </a:cubicBezTo>
                <a:cubicBezTo>
                  <a:pt x="258991" y="219709"/>
                  <a:pt x="285725" y="205219"/>
                  <a:pt x="312890" y="199796"/>
                </a:cubicBezTo>
                <a:cubicBezTo>
                  <a:pt x="343764" y="193611"/>
                  <a:pt x="377482" y="197167"/>
                  <a:pt x="406096" y="182854"/>
                </a:cubicBezTo>
                <a:cubicBezTo>
                  <a:pt x="409906" y="180949"/>
                  <a:pt x="413271" y="177469"/>
                  <a:pt x="416421" y="173050"/>
                </a:cubicBezTo>
                <a:cubicBezTo>
                  <a:pt x="422072" y="165137"/>
                  <a:pt x="426835" y="154393"/>
                  <a:pt x="430924" y="142570"/>
                </a:cubicBezTo>
                <a:cubicBezTo>
                  <a:pt x="441745" y="111366"/>
                  <a:pt x="447790" y="72770"/>
                  <a:pt x="451079" y="54660"/>
                </a:cubicBezTo>
                <a:cubicBezTo>
                  <a:pt x="453251" y="42722"/>
                  <a:pt x="455664" y="30886"/>
                  <a:pt x="459258" y="19291"/>
                </a:cubicBezTo>
                <a:cubicBezTo>
                  <a:pt x="460045" y="16725"/>
                  <a:pt x="461912" y="14109"/>
                  <a:pt x="464414" y="11798"/>
                </a:cubicBezTo>
                <a:cubicBezTo>
                  <a:pt x="465265" y="11010"/>
                  <a:pt x="466535" y="9893"/>
                  <a:pt x="467525" y="905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7" name="Freeform 3927"/>
          <p:cNvSpPr/>
          <p:nvPr/>
        </p:nvSpPr>
        <p:spPr>
          <a:xfrm rot="0" flipH="0" flipV="0">
            <a:off x="3246356" y="10567468"/>
            <a:ext cx="312267" cy="116788"/>
          </a:xfrm>
          <a:custGeom>
            <a:pathLst>
              <a:path w="312267" h="116788">
                <a:moveTo>
                  <a:pt x="12573" y="16662"/>
                </a:moveTo>
                <a:cubicBezTo>
                  <a:pt x="9995" y="17766"/>
                  <a:pt x="6922" y="17512"/>
                  <a:pt x="4484" y="15748"/>
                </a:cubicBezTo>
                <a:cubicBezTo>
                  <a:pt x="813" y="13081"/>
                  <a:pt x="0" y="7925"/>
                  <a:pt x="2680" y="4242"/>
                </a:cubicBezTo>
                <a:cubicBezTo>
                  <a:pt x="3544" y="3048"/>
                  <a:pt x="5017" y="1626"/>
                  <a:pt x="7557" y="838"/>
                </a:cubicBezTo>
                <a:cubicBezTo>
                  <a:pt x="9322" y="305"/>
                  <a:pt x="13309" y="0"/>
                  <a:pt x="18757" y="419"/>
                </a:cubicBezTo>
                <a:cubicBezTo>
                  <a:pt x="39065" y="1931"/>
                  <a:pt x="86829" y="10833"/>
                  <a:pt x="92773" y="12459"/>
                </a:cubicBezTo>
                <a:cubicBezTo>
                  <a:pt x="161404" y="31178"/>
                  <a:pt x="257809" y="50685"/>
                  <a:pt x="309054" y="101917"/>
                </a:cubicBezTo>
                <a:cubicBezTo>
                  <a:pt x="312267" y="105130"/>
                  <a:pt x="312267" y="110349"/>
                  <a:pt x="309054" y="113575"/>
                </a:cubicBezTo>
                <a:cubicBezTo>
                  <a:pt x="305828" y="116788"/>
                  <a:pt x="300609" y="116788"/>
                  <a:pt x="297395" y="113575"/>
                </a:cubicBezTo>
                <a:cubicBezTo>
                  <a:pt x="247992" y="64160"/>
                  <a:pt x="154622" y="46405"/>
                  <a:pt x="88442" y="28358"/>
                </a:cubicBezTo>
                <a:cubicBezTo>
                  <a:pt x="82118" y="26618"/>
                  <a:pt x="25971" y="16142"/>
                  <a:pt x="12573" y="1666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" name="Freeform 3928"/>
          <p:cNvSpPr/>
          <p:nvPr/>
        </p:nvSpPr>
        <p:spPr>
          <a:xfrm rot="0" flipH="0" flipV="0">
            <a:off x="2253301" y="10258073"/>
            <a:ext cx="748689" cy="267867"/>
          </a:xfrm>
          <a:custGeom>
            <a:pathLst>
              <a:path w="748689" h="267867">
                <a:moveTo>
                  <a:pt x="6692" y="250253"/>
                </a:moveTo>
                <a:cubicBezTo>
                  <a:pt x="7034" y="248310"/>
                  <a:pt x="7428" y="245821"/>
                  <a:pt x="7619" y="243903"/>
                </a:cubicBezTo>
                <a:cubicBezTo>
                  <a:pt x="8152" y="238658"/>
                  <a:pt x="8736" y="233324"/>
                  <a:pt x="9790" y="229908"/>
                </a:cubicBezTo>
                <a:cubicBezTo>
                  <a:pt x="16521" y="208369"/>
                  <a:pt x="22300" y="189027"/>
                  <a:pt x="32485" y="168631"/>
                </a:cubicBezTo>
                <a:cubicBezTo>
                  <a:pt x="58850" y="115888"/>
                  <a:pt x="116077" y="63957"/>
                  <a:pt x="171423" y="43193"/>
                </a:cubicBezTo>
                <a:cubicBezTo>
                  <a:pt x="286638" y="0"/>
                  <a:pt x="467244" y="5804"/>
                  <a:pt x="587158" y="29781"/>
                </a:cubicBezTo>
                <a:cubicBezTo>
                  <a:pt x="641234" y="40589"/>
                  <a:pt x="689850" y="63919"/>
                  <a:pt x="741577" y="76860"/>
                </a:cubicBezTo>
                <a:cubicBezTo>
                  <a:pt x="745997" y="77965"/>
                  <a:pt x="748689" y="82436"/>
                  <a:pt x="747584" y="86855"/>
                </a:cubicBezTo>
                <a:cubicBezTo>
                  <a:pt x="746479" y="91262"/>
                  <a:pt x="741996" y="93942"/>
                  <a:pt x="737589" y="92837"/>
                </a:cubicBezTo>
                <a:cubicBezTo>
                  <a:pt x="686103" y="79972"/>
                  <a:pt x="637729" y="56706"/>
                  <a:pt x="583919" y="45936"/>
                </a:cubicBezTo>
                <a:cubicBezTo>
                  <a:pt x="466609" y="22466"/>
                  <a:pt x="289914" y="16358"/>
                  <a:pt x="177214" y="58623"/>
                </a:cubicBezTo>
                <a:cubicBezTo>
                  <a:pt x="125424" y="78041"/>
                  <a:pt x="71893" y="126657"/>
                  <a:pt x="47217" y="175997"/>
                </a:cubicBezTo>
                <a:cubicBezTo>
                  <a:pt x="37451" y="195555"/>
                  <a:pt x="31977" y="214160"/>
                  <a:pt x="25513" y="234823"/>
                </a:cubicBezTo>
                <a:cubicBezTo>
                  <a:pt x="24510" y="238074"/>
                  <a:pt x="24268" y="243548"/>
                  <a:pt x="23710" y="248412"/>
                </a:cubicBezTo>
                <a:cubicBezTo>
                  <a:pt x="23214" y="252932"/>
                  <a:pt x="22452" y="257060"/>
                  <a:pt x="21360" y="259714"/>
                </a:cubicBezTo>
                <a:cubicBezTo>
                  <a:pt x="19849" y="263372"/>
                  <a:pt x="17448" y="265442"/>
                  <a:pt x="15099" y="266407"/>
                </a:cubicBezTo>
                <a:cubicBezTo>
                  <a:pt x="12229" y="267588"/>
                  <a:pt x="8520" y="267867"/>
                  <a:pt x="4280" y="264603"/>
                </a:cubicBezTo>
                <a:cubicBezTo>
                  <a:pt x="660" y="261822"/>
                  <a:pt x="0" y="256653"/>
                  <a:pt x="2768" y="253059"/>
                </a:cubicBezTo>
                <a:cubicBezTo>
                  <a:pt x="3810" y="251688"/>
                  <a:pt x="5194" y="250760"/>
                  <a:pt x="6692" y="25025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9" name="Freeform 3929"/>
          <p:cNvSpPr/>
          <p:nvPr/>
        </p:nvSpPr>
        <p:spPr>
          <a:xfrm rot="0" flipH="0" flipV="0">
            <a:off x="2250975" y="10529845"/>
            <a:ext cx="1449882" cy="842669"/>
          </a:xfrm>
          <a:custGeom>
            <a:pathLst>
              <a:path w="1449882" h="842669">
                <a:moveTo>
                  <a:pt x="6451" y="14350"/>
                </a:moveTo>
                <a:cubicBezTo>
                  <a:pt x="5969" y="13754"/>
                  <a:pt x="5562" y="13068"/>
                  <a:pt x="5232" y="12331"/>
                </a:cubicBezTo>
                <a:cubicBezTo>
                  <a:pt x="3492" y="8140"/>
                  <a:pt x="5486" y="3301"/>
                  <a:pt x="9676" y="1549"/>
                </a:cubicBezTo>
                <a:cubicBezTo>
                  <a:pt x="13410" y="0"/>
                  <a:pt x="16204" y="596"/>
                  <a:pt x="18109" y="1473"/>
                </a:cubicBezTo>
                <a:cubicBezTo>
                  <a:pt x="20230" y="2451"/>
                  <a:pt x="21919" y="4076"/>
                  <a:pt x="22922" y="6553"/>
                </a:cubicBezTo>
                <a:cubicBezTo>
                  <a:pt x="23697" y="8496"/>
                  <a:pt x="23989" y="12077"/>
                  <a:pt x="23011" y="16432"/>
                </a:cubicBezTo>
                <a:cubicBezTo>
                  <a:pt x="21945" y="21131"/>
                  <a:pt x="19303" y="27799"/>
                  <a:pt x="19074" y="31571"/>
                </a:cubicBezTo>
                <a:cubicBezTo>
                  <a:pt x="18046" y="48957"/>
                  <a:pt x="16471" y="65708"/>
                  <a:pt x="16471" y="83323"/>
                </a:cubicBezTo>
                <a:cubicBezTo>
                  <a:pt x="16471" y="115950"/>
                  <a:pt x="35635" y="167854"/>
                  <a:pt x="54190" y="194842"/>
                </a:cubicBezTo>
                <a:cubicBezTo>
                  <a:pt x="143268" y="324420"/>
                  <a:pt x="246023" y="390244"/>
                  <a:pt x="380491" y="467828"/>
                </a:cubicBezTo>
                <a:cubicBezTo>
                  <a:pt x="573150" y="578966"/>
                  <a:pt x="778585" y="657731"/>
                  <a:pt x="979105" y="752105"/>
                </a:cubicBezTo>
                <a:cubicBezTo>
                  <a:pt x="1023339" y="772908"/>
                  <a:pt x="1070825" y="797838"/>
                  <a:pt x="1116570" y="813103"/>
                </a:cubicBezTo>
                <a:cubicBezTo>
                  <a:pt x="1120266" y="814323"/>
                  <a:pt x="1134401" y="820571"/>
                  <a:pt x="1146517" y="823987"/>
                </a:cubicBezTo>
                <a:cubicBezTo>
                  <a:pt x="1149654" y="824863"/>
                  <a:pt x="1153654" y="825410"/>
                  <a:pt x="1156004" y="825676"/>
                </a:cubicBezTo>
                <a:cubicBezTo>
                  <a:pt x="1156436" y="824241"/>
                  <a:pt x="1156943" y="822463"/>
                  <a:pt x="1157426" y="820698"/>
                </a:cubicBezTo>
                <a:cubicBezTo>
                  <a:pt x="1163586" y="797800"/>
                  <a:pt x="1176413" y="742669"/>
                  <a:pt x="1179334" y="734566"/>
                </a:cubicBezTo>
                <a:cubicBezTo>
                  <a:pt x="1196783" y="686091"/>
                  <a:pt x="1226082" y="650975"/>
                  <a:pt x="1260245" y="613396"/>
                </a:cubicBezTo>
                <a:cubicBezTo>
                  <a:pt x="1274812" y="597381"/>
                  <a:pt x="1296199" y="589266"/>
                  <a:pt x="1312049" y="574648"/>
                </a:cubicBezTo>
                <a:cubicBezTo>
                  <a:pt x="1340573" y="548346"/>
                  <a:pt x="1367649" y="518768"/>
                  <a:pt x="1397126" y="493508"/>
                </a:cubicBezTo>
                <a:cubicBezTo>
                  <a:pt x="1402130" y="489228"/>
                  <a:pt x="1415363" y="481938"/>
                  <a:pt x="1425155" y="474280"/>
                </a:cubicBezTo>
                <a:cubicBezTo>
                  <a:pt x="1427860" y="472172"/>
                  <a:pt x="1430260" y="470064"/>
                  <a:pt x="1431962" y="467955"/>
                </a:cubicBezTo>
                <a:cubicBezTo>
                  <a:pt x="1432597" y="467181"/>
                  <a:pt x="1433321" y="465822"/>
                  <a:pt x="1433410" y="465631"/>
                </a:cubicBezTo>
                <a:cubicBezTo>
                  <a:pt x="1433511" y="461174"/>
                  <a:pt x="1437156" y="457580"/>
                  <a:pt x="1441652" y="457580"/>
                </a:cubicBezTo>
                <a:cubicBezTo>
                  <a:pt x="1446199" y="457580"/>
                  <a:pt x="1449882" y="461262"/>
                  <a:pt x="1449882" y="465822"/>
                </a:cubicBezTo>
                <a:cubicBezTo>
                  <a:pt x="1449882" y="471054"/>
                  <a:pt x="1446529" y="477252"/>
                  <a:pt x="1440344" y="482992"/>
                </a:cubicBezTo>
                <a:cubicBezTo>
                  <a:pt x="1430667" y="491971"/>
                  <a:pt x="1413661" y="501039"/>
                  <a:pt x="1407845" y="506017"/>
                </a:cubicBezTo>
                <a:cubicBezTo>
                  <a:pt x="1378520" y="531151"/>
                  <a:pt x="1351596" y="560589"/>
                  <a:pt x="1323212" y="586751"/>
                </a:cubicBezTo>
                <a:cubicBezTo>
                  <a:pt x="1307718" y="601051"/>
                  <a:pt x="1286674" y="608824"/>
                  <a:pt x="1272437" y="624483"/>
                </a:cubicBezTo>
                <a:cubicBezTo>
                  <a:pt x="1239773" y="660398"/>
                  <a:pt x="1211515" y="693812"/>
                  <a:pt x="1194828" y="740142"/>
                </a:cubicBezTo>
                <a:cubicBezTo>
                  <a:pt x="1191970" y="748117"/>
                  <a:pt x="1179397" y="802448"/>
                  <a:pt x="1173339" y="824978"/>
                </a:cubicBezTo>
                <a:cubicBezTo>
                  <a:pt x="1171955" y="830058"/>
                  <a:pt x="1170863" y="833677"/>
                  <a:pt x="1170228" y="835189"/>
                </a:cubicBezTo>
                <a:cubicBezTo>
                  <a:pt x="1169466" y="836979"/>
                  <a:pt x="1168589" y="837995"/>
                  <a:pt x="1168107" y="838491"/>
                </a:cubicBezTo>
                <a:cubicBezTo>
                  <a:pt x="1166557" y="840027"/>
                  <a:pt x="1164475" y="841247"/>
                  <a:pt x="1161795" y="841894"/>
                </a:cubicBezTo>
                <a:cubicBezTo>
                  <a:pt x="1158569" y="842669"/>
                  <a:pt x="1153895" y="842529"/>
                  <a:pt x="1148536" y="841437"/>
                </a:cubicBezTo>
                <a:cubicBezTo>
                  <a:pt x="1135112" y="838707"/>
                  <a:pt x="1115846" y="830210"/>
                  <a:pt x="1111376" y="828724"/>
                </a:cubicBezTo>
                <a:cubicBezTo>
                  <a:pt x="1065034" y="813281"/>
                  <a:pt x="1016901" y="788097"/>
                  <a:pt x="972082" y="767015"/>
                </a:cubicBezTo>
                <a:cubicBezTo>
                  <a:pt x="771156" y="672438"/>
                  <a:pt x="565314" y="593469"/>
                  <a:pt x="372274" y="482091"/>
                </a:cubicBezTo>
                <a:cubicBezTo>
                  <a:pt x="235495" y="403185"/>
                  <a:pt x="131215" y="335964"/>
                  <a:pt x="40601" y="204164"/>
                </a:cubicBezTo>
                <a:cubicBezTo>
                  <a:pt x="20522" y="174954"/>
                  <a:pt x="0" y="118655"/>
                  <a:pt x="0" y="83323"/>
                </a:cubicBezTo>
                <a:cubicBezTo>
                  <a:pt x="0" y="65391"/>
                  <a:pt x="1575" y="48309"/>
                  <a:pt x="2616" y="30605"/>
                </a:cubicBezTo>
                <a:cubicBezTo>
                  <a:pt x="2807" y="27583"/>
                  <a:pt x="4026" y="23074"/>
                  <a:pt x="5321" y="18655"/>
                </a:cubicBezTo>
                <a:cubicBezTo>
                  <a:pt x="5690" y="17372"/>
                  <a:pt x="6121" y="15759"/>
                  <a:pt x="6451" y="143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0" name="Freeform 3930"/>
          <p:cNvSpPr/>
          <p:nvPr/>
        </p:nvSpPr>
        <p:spPr>
          <a:xfrm rot="0" flipH="0" flipV="0">
            <a:off x="2836432" y="10515668"/>
            <a:ext cx="871765" cy="469454"/>
          </a:xfrm>
          <a:custGeom>
            <a:pathLst>
              <a:path w="871765" h="469454">
                <a:moveTo>
                  <a:pt x="8445" y="17525"/>
                </a:moveTo>
                <a:cubicBezTo>
                  <a:pt x="5283" y="17259"/>
                  <a:pt x="2426" y="15163"/>
                  <a:pt x="1333" y="11976"/>
                </a:cubicBezTo>
                <a:cubicBezTo>
                  <a:pt x="0" y="8000"/>
                  <a:pt x="1283" y="5511"/>
                  <a:pt x="2121" y="4178"/>
                </a:cubicBezTo>
                <a:cubicBezTo>
                  <a:pt x="3658" y="1727"/>
                  <a:pt x="6083" y="0"/>
                  <a:pt x="9892" y="241"/>
                </a:cubicBezTo>
                <a:cubicBezTo>
                  <a:pt x="10946" y="317"/>
                  <a:pt x="12724" y="685"/>
                  <a:pt x="14744" y="1892"/>
                </a:cubicBezTo>
                <a:cubicBezTo>
                  <a:pt x="16496" y="2933"/>
                  <a:pt x="19481" y="5626"/>
                  <a:pt x="21208" y="6324"/>
                </a:cubicBezTo>
                <a:cubicBezTo>
                  <a:pt x="31190" y="10413"/>
                  <a:pt x="30822" y="8712"/>
                  <a:pt x="39902" y="13030"/>
                </a:cubicBezTo>
                <a:cubicBezTo>
                  <a:pt x="50939" y="18299"/>
                  <a:pt x="59333" y="26656"/>
                  <a:pt x="67868" y="34987"/>
                </a:cubicBezTo>
                <a:cubicBezTo>
                  <a:pt x="74967" y="41921"/>
                  <a:pt x="82168" y="48881"/>
                  <a:pt x="92188" y="52716"/>
                </a:cubicBezTo>
                <a:cubicBezTo>
                  <a:pt x="161759" y="79488"/>
                  <a:pt x="223074" y="128904"/>
                  <a:pt x="291642" y="159142"/>
                </a:cubicBezTo>
                <a:cubicBezTo>
                  <a:pt x="356259" y="187654"/>
                  <a:pt x="414578" y="230250"/>
                  <a:pt x="478446" y="259726"/>
                </a:cubicBezTo>
                <a:cubicBezTo>
                  <a:pt x="527811" y="282497"/>
                  <a:pt x="578535" y="305713"/>
                  <a:pt x="628420" y="327544"/>
                </a:cubicBezTo>
                <a:cubicBezTo>
                  <a:pt x="643889" y="334301"/>
                  <a:pt x="661110" y="335063"/>
                  <a:pt x="676731" y="341908"/>
                </a:cubicBezTo>
                <a:cubicBezTo>
                  <a:pt x="723289" y="362279"/>
                  <a:pt x="834541" y="420584"/>
                  <a:pt x="868552" y="454595"/>
                </a:cubicBezTo>
                <a:cubicBezTo>
                  <a:pt x="871765" y="457808"/>
                  <a:pt x="871765" y="463028"/>
                  <a:pt x="868552" y="466241"/>
                </a:cubicBezTo>
                <a:cubicBezTo>
                  <a:pt x="865339" y="469454"/>
                  <a:pt x="860119" y="469454"/>
                  <a:pt x="856906" y="466241"/>
                </a:cubicBezTo>
                <a:cubicBezTo>
                  <a:pt x="823823" y="433170"/>
                  <a:pt x="715415" y="376808"/>
                  <a:pt x="670127" y="356983"/>
                </a:cubicBezTo>
                <a:cubicBezTo>
                  <a:pt x="654493" y="350150"/>
                  <a:pt x="637298" y="349414"/>
                  <a:pt x="621829" y="342645"/>
                </a:cubicBezTo>
                <a:cubicBezTo>
                  <a:pt x="571829" y="320762"/>
                  <a:pt x="520991" y="297509"/>
                  <a:pt x="471537" y="274687"/>
                </a:cubicBezTo>
                <a:cubicBezTo>
                  <a:pt x="407745" y="245248"/>
                  <a:pt x="349516" y="202690"/>
                  <a:pt x="284987" y="174217"/>
                </a:cubicBezTo>
                <a:cubicBezTo>
                  <a:pt x="216674" y="144080"/>
                  <a:pt x="155612" y="94779"/>
                  <a:pt x="86270" y="68096"/>
                </a:cubicBezTo>
                <a:cubicBezTo>
                  <a:pt x="74053" y="63397"/>
                  <a:pt x="65023" y="55244"/>
                  <a:pt x="56336" y="46785"/>
                </a:cubicBezTo>
                <a:cubicBezTo>
                  <a:pt x="49110" y="39699"/>
                  <a:pt x="42176" y="32371"/>
                  <a:pt x="32816" y="27900"/>
                </a:cubicBezTo>
                <a:cubicBezTo>
                  <a:pt x="24129" y="23773"/>
                  <a:pt x="24485" y="25475"/>
                  <a:pt x="14947" y="21563"/>
                </a:cubicBezTo>
                <a:cubicBezTo>
                  <a:pt x="13499" y="20966"/>
                  <a:pt x="10476" y="18947"/>
                  <a:pt x="8445" y="175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" name="Freeform 3931"/>
          <p:cNvSpPr/>
          <p:nvPr/>
        </p:nvSpPr>
        <p:spPr>
          <a:xfrm rot="0" flipH="0" flipV="0">
            <a:off x="3382422" y="10956584"/>
            <a:ext cx="523341" cy="542543"/>
          </a:xfrm>
          <a:custGeom>
            <a:pathLst>
              <a:path w="523341" h="542543">
                <a:moveTo>
                  <a:pt x="168681" y="522338"/>
                </a:moveTo>
                <a:cubicBezTo>
                  <a:pt x="169036" y="521958"/>
                  <a:pt x="171474" y="519240"/>
                  <a:pt x="173367" y="516611"/>
                </a:cubicBezTo>
                <a:cubicBezTo>
                  <a:pt x="177812" y="510464"/>
                  <a:pt x="183692" y="501180"/>
                  <a:pt x="190372" y="490119"/>
                </a:cubicBezTo>
                <a:cubicBezTo>
                  <a:pt x="217042" y="445961"/>
                  <a:pt x="256095" y="374231"/>
                  <a:pt x="268287" y="357366"/>
                </a:cubicBezTo>
                <a:cubicBezTo>
                  <a:pt x="310438" y="298971"/>
                  <a:pt x="363892" y="237058"/>
                  <a:pt x="422909" y="194920"/>
                </a:cubicBezTo>
                <a:cubicBezTo>
                  <a:pt x="434098" y="186906"/>
                  <a:pt x="448131" y="182448"/>
                  <a:pt x="461936" y="178118"/>
                </a:cubicBezTo>
                <a:cubicBezTo>
                  <a:pt x="473874" y="174371"/>
                  <a:pt x="485660" y="170802"/>
                  <a:pt x="494359" y="163843"/>
                </a:cubicBezTo>
                <a:cubicBezTo>
                  <a:pt x="504164" y="155994"/>
                  <a:pt x="505497" y="144742"/>
                  <a:pt x="501890" y="132296"/>
                </a:cubicBezTo>
                <a:cubicBezTo>
                  <a:pt x="495363" y="109639"/>
                  <a:pt x="473696" y="83655"/>
                  <a:pt x="447915" y="62167"/>
                </a:cubicBezTo>
                <a:cubicBezTo>
                  <a:pt x="421995" y="40526"/>
                  <a:pt x="391756" y="23432"/>
                  <a:pt x="367524" y="19558"/>
                </a:cubicBezTo>
                <a:cubicBezTo>
                  <a:pt x="354227" y="17425"/>
                  <a:pt x="342912" y="19228"/>
                  <a:pt x="336651" y="28639"/>
                </a:cubicBezTo>
                <a:cubicBezTo>
                  <a:pt x="334111" y="32423"/>
                  <a:pt x="328993" y="33452"/>
                  <a:pt x="325208" y="30925"/>
                </a:cubicBezTo>
                <a:cubicBezTo>
                  <a:pt x="321423" y="28397"/>
                  <a:pt x="320407" y="23279"/>
                  <a:pt x="322935" y="19495"/>
                </a:cubicBezTo>
                <a:cubicBezTo>
                  <a:pt x="332650" y="4915"/>
                  <a:pt x="349516" y="0"/>
                  <a:pt x="370115" y="3290"/>
                </a:cubicBezTo>
                <a:cubicBezTo>
                  <a:pt x="396696" y="7531"/>
                  <a:pt x="430059" y="25807"/>
                  <a:pt x="458469" y="49505"/>
                </a:cubicBezTo>
                <a:cubicBezTo>
                  <a:pt x="487044" y="73343"/>
                  <a:pt x="510476" y="102591"/>
                  <a:pt x="517727" y="127737"/>
                </a:cubicBezTo>
                <a:cubicBezTo>
                  <a:pt x="523341" y="147168"/>
                  <a:pt x="519975" y="164452"/>
                  <a:pt x="504646" y="176708"/>
                </a:cubicBezTo>
                <a:cubicBezTo>
                  <a:pt x="494461" y="184861"/>
                  <a:pt x="480859" y="189446"/>
                  <a:pt x="466864" y="193840"/>
                </a:cubicBezTo>
                <a:cubicBezTo>
                  <a:pt x="454748" y="197650"/>
                  <a:pt x="442315" y="201295"/>
                  <a:pt x="432472" y="208318"/>
                </a:cubicBezTo>
                <a:cubicBezTo>
                  <a:pt x="374865" y="249466"/>
                  <a:pt x="322808" y="310007"/>
                  <a:pt x="281634" y="367018"/>
                </a:cubicBezTo>
                <a:cubicBezTo>
                  <a:pt x="267817" y="386144"/>
                  <a:pt x="219201" y="476530"/>
                  <a:pt x="193827" y="515773"/>
                </a:cubicBezTo>
                <a:cubicBezTo>
                  <a:pt x="186435" y="527214"/>
                  <a:pt x="180301" y="534580"/>
                  <a:pt x="177367" y="536358"/>
                </a:cubicBezTo>
                <a:cubicBezTo>
                  <a:pt x="169824" y="540880"/>
                  <a:pt x="158026" y="542543"/>
                  <a:pt x="143878" y="540968"/>
                </a:cubicBezTo>
                <a:cubicBezTo>
                  <a:pt x="114719" y="537717"/>
                  <a:pt x="74524" y="521284"/>
                  <a:pt x="45923" y="498170"/>
                </a:cubicBezTo>
                <a:cubicBezTo>
                  <a:pt x="16599" y="474460"/>
                  <a:pt x="0" y="443764"/>
                  <a:pt x="14326" y="413334"/>
                </a:cubicBezTo>
                <a:cubicBezTo>
                  <a:pt x="16256" y="409220"/>
                  <a:pt x="21171" y="407454"/>
                  <a:pt x="25286" y="409385"/>
                </a:cubicBezTo>
                <a:cubicBezTo>
                  <a:pt x="29388" y="411328"/>
                  <a:pt x="31166" y="416243"/>
                  <a:pt x="29236" y="420358"/>
                </a:cubicBezTo>
                <a:cubicBezTo>
                  <a:pt x="18098" y="444018"/>
                  <a:pt x="33477" y="466916"/>
                  <a:pt x="56274" y="485356"/>
                </a:cubicBezTo>
                <a:cubicBezTo>
                  <a:pt x="78740" y="503517"/>
                  <a:pt x="108992" y="517220"/>
                  <a:pt x="133998" y="522630"/>
                </a:cubicBezTo>
                <a:cubicBezTo>
                  <a:pt x="148717" y="525817"/>
                  <a:pt x="161404" y="526554"/>
                  <a:pt x="168681" y="5223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2" name="Freeform 3932"/>
          <p:cNvSpPr/>
          <p:nvPr/>
        </p:nvSpPr>
        <p:spPr>
          <a:xfrm rot="0" flipH="0" flipV="0">
            <a:off x="3586948" y="11421248"/>
            <a:ext cx="467906" cy="105701"/>
          </a:xfrm>
          <a:custGeom>
            <a:pathLst>
              <a:path w="467906" h="105701">
                <a:moveTo>
                  <a:pt x="16294" y="5994"/>
                </a:moveTo>
                <a:cubicBezTo>
                  <a:pt x="20116" y="6159"/>
                  <a:pt x="25247" y="5144"/>
                  <a:pt x="30124" y="4648"/>
                </a:cubicBezTo>
                <a:cubicBezTo>
                  <a:pt x="35483" y="4115"/>
                  <a:pt x="40601" y="4064"/>
                  <a:pt x="44488" y="5105"/>
                </a:cubicBezTo>
                <a:cubicBezTo>
                  <a:pt x="69913" y="11886"/>
                  <a:pt x="93319" y="19125"/>
                  <a:pt x="119341" y="23189"/>
                </a:cubicBezTo>
                <a:cubicBezTo>
                  <a:pt x="194398" y="34911"/>
                  <a:pt x="269722" y="50647"/>
                  <a:pt x="343319" y="69036"/>
                </a:cubicBezTo>
                <a:cubicBezTo>
                  <a:pt x="381723" y="78637"/>
                  <a:pt x="422694" y="79095"/>
                  <a:pt x="460806" y="88620"/>
                </a:cubicBezTo>
                <a:cubicBezTo>
                  <a:pt x="465213" y="89725"/>
                  <a:pt x="467906" y="94195"/>
                  <a:pt x="466801" y="98602"/>
                </a:cubicBezTo>
                <a:cubicBezTo>
                  <a:pt x="465696" y="103021"/>
                  <a:pt x="461213" y="105701"/>
                  <a:pt x="456818" y="104609"/>
                </a:cubicBezTo>
                <a:cubicBezTo>
                  <a:pt x="418706" y="95084"/>
                  <a:pt x="377735" y="94627"/>
                  <a:pt x="339318" y="85026"/>
                </a:cubicBezTo>
                <a:cubicBezTo>
                  <a:pt x="266204" y="66738"/>
                  <a:pt x="191363" y="51129"/>
                  <a:pt x="116801" y="39471"/>
                </a:cubicBezTo>
                <a:cubicBezTo>
                  <a:pt x="90195" y="35318"/>
                  <a:pt x="66243" y="27952"/>
                  <a:pt x="40246" y="21018"/>
                </a:cubicBezTo>
                <a:cubicBezTo>
                  <a:pt x="37198" y="20205"/>
                  <a:pt x="32943" y="20878"/>
                  <a:pt x="28714" y="21373"/>
                </a:cubicBezTo>
                <a:cubicBezTo>
                  <a:pt x="22491" y="22122"/>
                  <a:pt x="16319" y="22796"/>
                  <a:pt x="12040" y="22110"/>
                </a:cubicBezTo>
                <a:cubicBezTo>
                  <a:pt x="7519" y="21361"/>
                  <a:pt x="4306" y="19278"/>
                  <a:pt x="2337" y="16357"/>
                </a:cubicBezTo>
                <a:cubicBezTo>
                  <a:pt x="915" y="14236"/>
                  <a:pt x="0" y="11543"/>
                  <a:pt x="229" y="7975"/>
                </a:cubicBezTo>
                <a:cubicBezTo>
                  <a:pt x="546" y="3442"/>
                  <a:pt x="4471" y="0"/>
                  <a:pt x="9017" y="318"/>
                </a:cubicBezTo>
                <a:cubicBezTo>
                  <a:pt x="12472" y="533"/>
                  <a:pt x="15291" y="2883"/>
                  <a:pt x="16294" y="59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3" name="Freeform 3933"/>
          <p:cNvSpPr/>
          <p:nvPr/>
        </p:nvSpPr>
        <p:spPr>
          <a:xfrm rot="0" flipH="0" flipV="0">
            <a:off x="3835138" y="11133499"/>
            <a:ext cx="314159" cy="145859"/>
          </a:xfrm>
          <a:custGeom>
            <a:pathLst>
              <a:path w="314159" h="145859">
                <a:moveTo>
                  <a:pt x="2260" y="13487"/>
                </a:moveTo>
                <a:cubicBezTo>
                  <a:pt x="4952" y="18186"/>
                  <a:pt x="13194" y="24256"/>
                  <a:pt x="24459" y="29844"/>
                </a:cubicBezTo>
                <a:cubicBezTo>
                  <a:pt x="46303" y="40703"/>
                  <a:pt x="79920" y="51993"/>
                  <a:pt x="89788" y="56374"/>
                </a:cubicBezTo>
                <a:cubicBezTo>
                  <a:pt x="113854" y="67080"/>
                  <a:pt x="192848" y="106362"/>
                  <a:pt x="249148" y="128980"/>
                </a:cubicBezTo>
                <a:cubicBezTo>
                  <a:pt x="274573" y="139178"/>
                  <a:pt x="295693" y="145859"/>
                  <a:pt x="305916" y="145859"/>
                </a:cubicBezTo>
                <a:cubicBezTo>
                  <a:pt x="310463" y="145859"/>
                  <a:pt x="314159" y="142176"/>
                  <a:pt x="314159" y="137616"/>
                </a:cubicBezTo>
                <a:cubicBezTo>
                  <a:pt x="314159" y="133070"/>
                  <a:pt x="310463" y="129387"/>
                  <a:pt x="305916" y="129387"/>
                </a:cubicBezTo>
                <a:cubicBezTo>
                  <a:pt x="296773" y="129387"/>
                  <a:pt x="278053" y="122821"/>
                  <a:pt x="255294" y="113689"/>
                </a:cubicBezTo>
                <a:cubicBezTo>
                  <a:pt x="199173" y="91147"/>
                  <a:pt x="120471" y="51980"/>
                  <a:pt x="96468" y="41312"/>
                </a:cubicBezTo>
                <a:cubicBezTo>
                  <a:pt x="86715" y="36994"/>
                  <a:pt x="53415" y="25844"/>
                  <a:pt x="31774" y="15099"/>
                </a:cubicBezTo>
                <a:cubicBezTo>
                  <a:pt x="26732" y="12586"/>
                  <a:pt x="22351" y="10122"/>
                  <a:pt x="19239" y="7773"/>
                </a:cubicBezTo>
                <a:cubicBezTo>
                  <a:pt x="18033" y="6871"/>
                  <a:pt x="17030" y="6134"/>
                  <a:pt x="16560" y="5309"/>
                </a:cubicBezTo>
                <a:cubicBezTo>
                  <a:pt x="14299" y="1359"/>
                  <a:pt x="9270" y="0"/>
                  <a:pt x="5320" y="2248"/>
                </a:cubicBezTo>
                <a:cubicBezTo>
                  <a:pt x="1384" y="4509"/>
                  <a:pt x="0" y="9538"/>
                  <a:pt x="2260" y="134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4" name="Freeform 3934"/>
          <p:cNvSpPr/>
          <p:nvPr/>
        </p:nvSpPr>
        <p:spPr>
          <a:xfrm rot="0" flipH="0" flipV="0">
            <a:off x="4054086" y="11279858"/>
            <a:ext cx="113537" cy="233184"/>
          </a:xfrm>
          <a:custGeom>
            <a:pathLst>
              <a:path w="113537" h="233184">
                <a:moveTo>
                  <a:pt x="8229" y="233184"/>
                </a:moveTo>
                <a:cubicBezTo>
                  <a:pt x="13474" y="233184"/>
                  <a:pt x="19062" y="231419"/>
                  <a:pt x="24751" y="227939"/>
                </a:cubicBezTo>
                <a:cubicBezTo>
                  <a:pt x="31724" y="223672"/>
                  <a:pt x="39077" y="216636"/>
                  <a:pt x="46303" y="207823"/>
                </a:cubicBezTo>
                <a:cubicBezTo>
                  <a:pt x="72503" y="175869"/>
                  <a:pt x="98018" y="119786"/>
                  <a:pt x="103974" y="100774"/>
                </a:cubicBezTo>
                <a:cubicBezTo>
                  <a:pt x="113537" y="70155"/>
                  <a:pt x="113486" y="39852"/>
                  <a:pt x="113486" y="8229"/>
                </a:cubicBezTo>
                <a:cubicBezTo>
                  <a:pt x="113486" y="3696"/>
                  <a:pt x="109790" y="0"/>
                  <a:pt x="105244" y="0"/>
                </a:cubicBezTo>
                <a:cubicBezTo>
                  <a:pt x="100697" y="0"/>
                  <a:pt x="97001" y="3696"/>
                  <a:pt x="97001" y="8229"/>
                </a:cubicBezTo>
                <a:cubicBezTo>
                  <a:pt x="97001" y="38176"/>
                  <a:pt x="97306" y="66878"/>
                  <a:pt x="88251" y="95859"/>
                </a:cubicBezTo>
                <a:cubicBezTo>
                  <a:pt x="82600" y="113893"/>
                  <a:pt x="58394" y="167081"/>
                  <a:pt x="33565" y="197371"/>
                </a:cubicBezTo>
                <a:cubicBezTo>
                  <a:pt x="28599" y="203441"/>
                  <a:pt x="23621" y="208572"/>
                  <a:pt x="18757" y="212128"/>
                </a:cubicBezTo>
                <a:cubicBezTo>
                  <a:pt x="15061" y="214846"/>
                  <a:pt x="11594" y="216700"/>
                  <a:pt x="8229" y="216700"/>
                </a:cubicBezTo>
                <a:cubicBezTo>
                  <a:pt x="3696" y="216700"/>
                  <a:pt x="0" y="220396"/>
                  <a:pt x="0" y="224942"/>
                </a:cubicBezTo>
                <a:cubicBezTo>
                  <a:pt x="0" y="229489"/>
                  <a:pt x="3696" y="233184"/>
                  <a:pt x="8229" y="2331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5" name="Freeform 3935"/>
          <p:cNvSpPr/>
          <p:nvPr/>
        </p:nvSpPr>
        <p:spPr>
          <a:xfrm rot="0" flipH="0" flipV="0">
            <a:off x="4007853" y="11018249"/>
            <a:ext cx="50863" cy="184898"/>
          </a:xfrm>
          <a:custGeom>
            <a:pathLst>
              <a:path w="50863" h="184898">
                <a:moveTo>
                  <a:pt x="3886" y="7467"/>
                </a:moveTo>
                <a:cubicBezTo>
                  <a:pt x="0" y="29412"/>
                  <a:pt x="4381" y="92722"/>
                  <a:pt x="15874" y="137108"/>
                </a:cubicBezTo>
                <a:cubicBezTo>
                  <a:pt x="21132" y="157415"/>
                  <a:pt x="28155" y="173837"/>
                  <a:pt x="35991" y="181672"/>
                </a:cubicBezTo>
                <a:cubicBezTo>
                  <a:pt x="39204" y="184898"/>
                  <a:pt x="44424" y="184898"/>
                  <a:pt x="47637" y="181672"/>
                </a:cubicBezTo>
                <a:cubicBezTo>
                  <a:pt x="50863" y="178459"/>
                  <a:pt x="50863" y="173240"/>
                  <a:pt x="47637" y="170027"/>
                </a:cubicBezTo>
                <a:cubicBezTo>
                  <a:pt x="41198" y="163562"/>
                  <a:pt x="36156" y="149706"/>
                  <a:pt x="31826" y="132981"/>
                </a:cubicBezTo>
                <a:cubicBezTo>
                  <a:pt x="20954" y="90969"/>
                  <a:pt x="16433" y="31101"/>
                  <a:pt x="20103" y="10337"/>
                </a:cubicBezTo>
                <a:cubicBezTo>
                  <a:pt x="20904" y="5855"/>
                  <a:pt x="17906" y="1575"/>
                  <a:pt x="13436" y="800"/>
                </a:cubicBezTo>
                <a:cubicBezTo>
                  <a:pt x="8953" y="0"/>
                  <a:pt x="4673" y="2984"/>
                  <a:pt x="3886" y="74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 rot="0" flipH="0" flipV="0">
            <a:off x="3886381" y="11012300"/>
            <a:ext cx="139471" cy="78777"/>
          </a:xfrm>
          <a:custGeom>
            <a:pathLst>
              <a:path w="139471" h="78777">
                <a:moveTo>
                  <a:pt x="125209" y="3022"/>
                </a:moveTo>
                <a:cubicBezTo>
                  <a:pt x="125335" y="2921"/>
                  <a:pt x="125462" y="2807"/>
                  <a:pt x="125589" y="2730"/>
                </a:cubicBezTo>
                <a:cubicBezTo>
                  <a:pt x="129222" y="0"/>
                  <a:pt x="134403" y="724"/>
                  <a:pt x="137121" y="4368"/>
                </a:cubicBezTo>
                <a:cubicBezTo>
                  <a:pt x="139471" y="7505"/>
                  <a:pt x="139445" y="10222"/>
                  <a:pt x="139064" y="12127"/>
                </a:cubicBezTo>
                <a:cubicBezTo>
                  <a:pt x="138594" y="14426"/>
                  <a:pt x="137362" y="16458"/>
                  <a:pt x="135051" y="17944"/>
                </a:cubicBezTo>
                <a:cubicBezTo>
                  <a:pt x="133819" y="18731"/>
                  <a:pt x="131749" y="19531"/>
                  <a:pt x="128980" y="19658"/>
                </a:cubicBezTo>
                <a:cubicBezTo>
                  <a:pt x="125551" y="19811"/>
                  <a:pt x="119152" y="18566"/>
                  <a:pt x="116002" y="18960"/>
                </a:cubicBezTo>
                <a:cubicBezTo>
                  <a:pt x="107239" y="20052"/>
                  <a:pt x="98425" y="22592"/>
                  <a:pt x="90005" y="25183"/>
                </a:cubicBezTo>
                <a:cubicBezTo>
                  <a:pt x="75222" y="29730"/>
                  <a:pt x="58725" y="35051"/>
                  <a:pt x="44704" y="42912"/>
                </a:cubicBezTo>
                <a:cubicBezTo>
                  <a:pt x="32068" y="49999"/>
                  <a:pt x="21400" y="59092"/>
                  <a:pt x="17056" y="72122"/>
                </a:cubicBezTo>
                <a:cubicBezTo>
                  <a:pt x="15621" y="76440"/>
                  <a:pt x="10960" y="78777"/>
                  <a:pt x="6642" y="77342"/>
                </a:cubicBezTo>
                <a:cubicBezTo>
                  <a:pt x="2324" y="75894"/>
                  <a:pt x="0" y="71233"/>
                  <a:pt x="1435" y="66915"/>
                </a:cubicBezTo>
                <a:cubicBezTo>
                  <a:pt x="5982" y="53250"/>
                  <a:pt x="15469" y="42582"/>
                  <a:pt x="27623" y="34149"/>
                </a:cubicBezTo>
                <a:cubicBezTo>
                  <a:pt x="44260" y="22618"/>
                  <a:pt x="66028" y="15328"/>
                  <a:pt x="85154" y="9435"/>
                </a:cubicBezTo>
                <a:cubicBezTo>
                  <a:pt x="94475" y="6565"/>
                  <a:pt x="104255" y="3809"/>
                  <a:pt x="113970" y="2603"/>
                </a:cubicBezTo>
                <a:cubicBezTo>
                  <a:pt x="116205" y="2324"/>
                  <a:pt x="119710" y="2553"/>
                  <a:pt x="123165" y="2870"/>
                </a:cubicBezTo>
                <a:cubicBezTo>
                  <a:pt x="123787" y="2934"/>
                  <a:pt x="124498" y="2984"/>
                  <a:pt x="125209" y="30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7" name="Freeform 3937"/>
          <p:cNvSpPr/>
          <p:nvPr/>
        </p:nvSpPr>
        <p:spPr>
          <a:xfrm rot="0" flipH="0" flipV="0">
            <a:off x="4030939" y="10370516"/>
            <a:ext cx="1088821" cy="663040"/>
          </a:xfrm>
          <a:custGeom>
            <a:pathLst>
              <a:path w="1088821" h="663040">
                <a:moveTo>
                  <a:pt x="9474" y="645464"/>
                </a:moveTo>
                <a:cubicBezTo>
                  <a:pt x="10972" y="644169"/>
                  <a:pt x="13550" y="642023"/>
                  <a:pt x="15049" y="641273"/>
                </a:cubicBezTo>
                <a:cubicBezTo>
                  <a:pt x="34327" y="631634"/>
                  <a:pt x="54622" y="625995"/>
                  <a:pt x="73418" y="615366"/>
                </a:cubicBezTo>
                <a:cubicBezTo>
                  <a:pt x="148818" y="572744"/>
                  <a:pt x="221335" y="522960"/>
                  <a:pt x="290550" y="471043"/>
                </a:cubicBezTo>
                <a:cubicBezTo>
                  <a:pt x="325970" y="444474"/>
                  <a:pt x="364185" y="421690"/>
                  <a:pt x="400443" y="396456"/>
                </a:cubicBezTo>
                <a:cubicBezTo>
                  <a:pt x="441540" y="367881"/>
                  <a:pt x="476567" y="330593"/>
                  <a:pt x="518007" y="302412"/>
                </a:cubicBezTo>
                <a:cubicBezTo>
                  <a:pt x="617930" y="234480"/>
                  <a:pt x="717968" y="170942"/>
                  <a:pt x="821283" y="108953"/>
                </a:cubicBezTo>
                <a:cubicBezTo>
                  <a:pt x="901547" y="60795"/>
                  <a:pt x="980782" y="0"/>
                  <a:pt x="1081112" y="12535"/>
                </a:cubicBezTo>
                <a:cubicBezTo>
                  <a:pt x="1085621" y="13106"/>
                  <a:pt x="1088821" y="17221"/>
                  <a:pt x="1088250" y="21742"/>
                </a:cubicBezTo>
                <a:cubicBezTo>
                  <a:pt x="1087691" y="26251"/>
                  <a:pt x="1083576" y="29451"/>
                  <a:pt x="1079068" y="28880"/>
                </a:cubicBezTo>
                <a:cubicBezTo>
                  <a:pt x="982598" y="16827"/>
                  <a:pt x="906944" y="76759"/>
                  <a:pt x="829754" y="123075"/>
                </a:cubicBezTo>
                <a:cubicBezTo>
                  <a:pt x="726719" y="184899"/>
                  <a:pt x="626935" y="248272"/>
                  <a:pt x="527278" y="316039"/>
                </a:cubicBezTo>
                <a:cubicBezTo>
                  <a:pt x="485889" y="344182"/>
                  <a:pt x="450900" y="381431"/>
                  <a:pt x="409854" y="409981"/>
                </a:cubicBezTo>
                <a:cubicBezTo>
                  <a:pt x="373760" y="435114"/>
                  <a:pt x="335698" y="457771"/>
                  <a:pt x="300430" y="484225"/>
                </a:cubicBezTo>
                <a:cubicBezTo>
                  <a:pt x="230657" y="536562"/>
                  <a:pt x="157543" y="586752"/>
                  <a:pt x="81533" y="629716"/>
                </a:cubicBezTo>
                <a:cubicBezTo>
                  <a:pt x="62483" y="640473"/>
                  <a:pt x="41960" y="646251"/>
                  <a:pt x="22427" y="656017"/>
                </a:cubicBezTo>
                <a:cubicBezTo>
                  <a:pt x="21640" y="656398"/>
                  <a:pt x="20967" y="657325"/>
                  <a:pt x="20205" y="658011"/>
                </a:cubicBezTo>
                <a:cubicBezTo>
                  <a:pt x="18656" y="659395"/>
                  <a:pt x="17055" y="660564"/>
                  <a:pt x="15557" y="661262"/>
                </a:cubicBezTo>
                <a:cubicBezTo>
                  <a:pt x="11785" y="663040"/>
                  <a:pt x="8128" y="662926"/>
                  <a:pt x="4585" y="660424"/>
                </a:cubicBezTo>
                <a:cubicBezTo>
                  <a:pt x="877" y="657795"/>
                  <a:pt x="0" y="652639"/>
                  <a:pt x="2629" y="648931"/>
                </a:cubicBezTo>
                <a:cubicBezTo>
                  <a:pt x="4255" y="646632"/>
                  <a:pt x="6858" y="645426"/>
                  <a:pt x="9474" y="6454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8" name="Freeform 3938"/>
          <p:cNvSpPr/>
          <p:nvPr/>
        </p:nvSpPr>
        <p:spPr>
          <a:xfrm rot="0" flipH="0" flipV="0">
            <a:off x="4814448" y="10398199"/>
            <a:ext cx="580491" cy="978902"/>
          </a:xfrm>
          <a:custGeom>
            <a:pathLst>
              <a:path w="580491" h="978902">
                <a:moveTo>
                  <a:pt x="374459" y="9880"/>
                </a:moveTo>
                <a:lnTo>
                  <a:pt x="374447" y="10032"/>
                </a:lnTo>
                <a:cubicBezTo>
                  <a:pt x="374206" y="11518"/>
                  <a:pt x="373596" y="12851"/>
                  <a:pt x="372707" y="13943"/>
                </a:cubicBezTo>
                <a:cubicBezTo>
                  <a:pt x="373698" y="12788"/>
                  <a:pt x="374294" y="11429"/>
                  <a:pt x="374459" y="9880"/>
                </a:cubicBezTo>
                <a:moveTo>
                  <a:pt x="370586" y="15810"/>
                </a:moveTo>
                <a:cubicBezTo>
                  <a:pt x="369113" y="16712"/>
                  <a:pt x="367347" y="17157"/>
                  <a:pt x="365531" y="16992"/>
                </a:cubicBezTo>
                <a:cubicBezTo>
                  <a:pt x="367957" y="17233"/>
                  <a:pt x="369583" y="16483"/>
                  <a:pt x="370586" y="15810"/>
                </a:cubicBezTo>
                <a:moveTo>
                  <a:pt x="371132" y="2121"/>
                </a:moveTo>
                <a:cubicBezTo>
                  <a:pt x="374002" y="3556"/>
                  <a:pt x="393039" y="13105"/>
                  <a:pt x="400036" y="17296"/>
                </a:cubicBezTo>
                <a:cubicBezTo>
                  <a:pt x="425157" y="32371"/>
                  <a:pt x="454037" y="42607"/>
                  <a:pt x="475792" y="62699"/>
                </a:cubicBezTo>
                <a:cubicBezTo>
                  <a:pt x="523722" y="106946"/>
                  <a:pt x="556627" y="142086"/>
                  <a:pt x="570432" y="187121"/>
                </a:cubicBezTo>
                <a:cubicBezTo>
                  <a:pt x="579716" y="217461"/>
                  <a:pt x="580491" y="252348"/>
                  <a:pt x="570953" y="297598"/>
                </a:cubicBezTo>
                <a:cubicBezTo>
                  <a:pt x="548918" y="402259"/>
                  <a:pt x="476973" y="472591"/>
                  <a:pt x="416813" y="555306"/>
                </a:cubicBezTo>
                <a:cubicBezTo>
                  <a:pt x="338023" y="663663"/>
                  <a:pt x="268275" y="781392"/>
                  <a:pt x="164859" y="870038"/>
                </a:cubicBezTo>
                <a:cubicBezTo>
                  <a:pt x="118872" y="909459"/>
                  <a:pt x="63830" y="943114"/>
                  <a:pt x="13932" y="976388"/>
                </a:cubicBezTo>
                <a:cubicBezTo>
                  <a:pt x="10147" y="978902"/>
                  <a:pt x="5042" y="977886"/>
                  <a:pt x="2527" y="974102"/>
                </a:cubicBezTo>
                <a:cubicBezTo>
                  <a:pt x="0" y="970317"/>
                  <a:pt x="1016" y="965199"/>
                  <a:pt x="4801" y="962672"/>
                </a:cubicBezTo>
                <a:cubicBezTo>
                  <a:pt x="54153" y="929779"/>
                  <a:pt x="108636" y="896517"/>
                  <a:pt x="154140" y="857528"/>
                </a:cubicBezTo>
                <a:cubicBezTo>
                  <a:pt x="256578" y="769733"/>
                  <a:pt x="325450" y="652944"/>
                  <a:pt x="403491" y="545629"/>
                </a:cubicBezTo>
                <a:cubicBezTo>
                  <a:pt x="462279" y="464781"/>
                  <a:pt x="533297" y="396468"/>
                  <a:pt x="554824" y="294207"/>
                </a:cubicBezTo>
                <a:cubicBezTo>
                  <a:pt x="563650" y="252323"/>
                  <a:pt x="563269" y="220039"/>
                  <a:pt x="554671" y="191959"/>
                </a:cubicBezTo>
                <a:cubicBezTo>
                  <a:pt x="541616" y="149376"/>
                  <a:pt x="509917" y="116610"/>
                  <a:pt x="464616" y="74802"/>
                </a:cubicBezTo>
                <a:cubicBezTo>
                  <a:pt x="443686" y="55485"/>
                  <a:pt x="415734" y="45935"/>
                  <a:pt x="391553" y="31419"/>
                </a:cubicBezTo>
                <a:cubicBezTo>
                  <a:pt x="384009" y="26898"/>
                  <a:pt x="365201" y="17766"/>
                  <a:pt x="362420" y="16128"/>
                </a:cubicBezTo>
                <a:cubicBezTo>
                  <a:pt x="359219" y="14248"/>
                  <a:pt x="358559" y="11797"/>
                  <a:pt x="358407" y="11340"/>
                </a:cubicBezTo>
                <a:cubicBezTo>
                  <a:pt x="357251" y="7760"/>
                  <a:pt x="358331" y="5055"/>
                  <a:pt x="360413" y="2972"/>
                </a:cubicBezTo>
                <a:cubicBezTo>
                  <a:pt x="361290" y="2095"/>
                  <a:pt x="363410" y="0"/>
                  <a:pt x="367551" y="635"/>
                </a:cubicBezTo>
                <a:cubicBezTo>
                  <a:pt x="368897" y="838"/>
                  <a:pt x="370116" y="1371"/>
                  <a:pt x="371132" y="21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9" name="Freeform 3939"/>
          <p:cNvSpPr/>
          <p:nvPr/>
        </p:nvSpPr>
        <p:spPr>
          <a:xfrm rot="0" flipH="0" flipV="0">
            <a:off x="4743626" y="10947452"/>
            <a:ext cx="466509" cy="267016"/>
          </a:xfrm>
          <a:custGeom>
            <a:pathLst>
              <a:path w="466509" h="267016">
                <a:moveTo>
                  <a:pt x="11087" y="248894"/>
                </a:moveTo>
                <a:cubicBezTo>
                  <a:pt x="12039" y="247777"/>
                  <a:pt x="14096" y="245326"/>
                  <a:pt x="15316" y="243561"/>
                </a:cubicBezTo>
                <a:cubicBezTo>
                  <a:pt x="18656" y="238760"/>
                  <a:pt x="22351" y="234036"/>
                  <a:pt x="26504" y="231661"/>
                </a:cubicBezTo>
                <a:cubicBezTo>
                  <a:pt x="59359" y="212890"/>
                  <a:pt x="96354" y="201346"/>
                  <a:pt x="129806" y="183261"/>
                </a:cubicBezTo>
                <a:cubicBezTo>
                  <a:pt x="190538" y="150431"/>
                  <a:pt x="250253" y="114706"/>
                  <a:pt x="311365" y="82690"/>
                </a:cubicBezTo>
                <a:cubicBezTo>
                  <a:pt x="360248" y="57074"/>
                  <a:pt x="411048" y="43828"/>
                  <a:pt x="451649" y="3226"/>
                </a:cubicBezTo>
                <a:cubicBezTo>
                  <a:pt x="454863" y="0"/>
                  <a:pt x="460082" y="0"/>
                  <a:pt x="463295" y="3226"/>
                </a:cubicBezTo>
                <a:cubicBezTo>
                  <a:pt x="466509" y="6439"/>
                  <a:pt x="466509" y="11658"/>
                  <a:pt x="463295" y="14872"/>
                </a:cubicBezTo>
                <a:cubicBezTo>
                  <a:pt x="421462" y="56705"/>
                  <a:pt x="369392" y="70879"/>
                  <a:pt x="318998" y="97282"/>
                </a:cubicBezTo>
                <a:cubicBezTo>
                  <a:pt x="257949" y="129260"/>
                  <a:pt x="198297" y="164973"/>
                  <a:pt x="137642" y="197764"/>
                </a:cubicBezTo>
                <a:cubicBezTo>
                  <a:pt x="104305" y="215773"/>
                  <a:pt x="67424" y="227254"/>
                  <a:pt x="34670" y="245973"/>
                </a:cubicBezTo>
                <a:cubicBezTo>
                  <a:pt x="32765" y="247053"/>
                  <a:pt x="31356" y="249376"/>
                  <a:pt x="29806" y="251586"/>
                </a:cubicBezTo>
                <a:cubicBezTo>
                  <a:pt x="27088" y="255485"/>
                  <a:pt x="24371" y="259384"/>
                  <a:pt x="21526" y="261822"/>
                </a:cubicBezTo>
                <a:cubicBezTo>
                  <a:pt x="16903" y="265759"/>
                  <a:pt x="11848" y="267016"/>
                  <a:pt x="6071" y="264502"/>
                </a:cubicBezTo>
                <a:cubicBezTo>
                  <a:pt x="1905" y="262673"/>
                  <a:pt x="0" y="257809"/>
                  <a:pt x="1829" y="253643"/>
                </a:cubicBezTo>
                <a:cubicBezTo>
                  <a:pt x="3417" y="249998"/>
                  <a:pt x="7341" y="248094"/>
                  <a:pt x="11087" y="2488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0" name="Freeform 3940"/>
          <p:cNvSpPr/>
          <p:nvPr/>
        </p:nvSpPr>
        <p:spPr>
          <a:xfrm rot="0" flipH="0" flipV="0">
            <a:off x="4670870" y="11200879"/>
            <a:ext cx="131990" cy="451040"/>
          </a:xfrm>
          <a:custGeom>
            <a:pathLst>
              <a:path w="131990" h="451040">
                <a:moveTo>
                  <a:pt x="4394" y="36271"/>
                </a:moveTo>
                <a:lnTo>
                  <a:pt x="4470" y="36334"/>
                </a:lnTo>
                <a:lnTo>
                  <a:pt x="4331" y="36221"/>
                </a:lnTo>
                <a:close/>
                <a:moveTo>
                  <a:pt x="4838" y="36588"/>
                </a:moveTo>
                <a:lnTo>
                  <a:pt x="4876" y="36601"/>
                </a:lnTo>
                <a:lnTo>
                  <a:pt x="4749" y="36537"/>
                </a:lnTo>
                <a:close/>
                <a:moveTo>
                  <a:pt x="17881" y="29236"/>
                </a:moveTo>
                <a:cubicBezTo>
                  <a:pt x="19316" y="31788"/>
                  <a:pt x="21272" y="35471"/>
                  <a:pt x="21793" y="37134"/>
                </a:cubicBezTo>
                <a:cubicBezTo>
                  <a:pt x="24409" y="45643"/>
                  <a:pt x="26123" y="54457"/>
                  <a:pt x="27304" y="63271"/>
                </a:cubicBezTo>
                <a:cubicBezTo>
                  <a:pt x="31749" y="96646"/>
                  <a:pt x="32600" y="131178"/>
                  <a:pt x="32600" y="164883"/>
                </a:cubicBezTo>
                <a:cubicBezTo>
                  <a:pt x="32600" y="238035"/>
                  <a:pt x="23456" y="310730"/>
                  <a:pt x="23456" y="384200"/>
                </a:cubicBezTo>
                <a:cubicBezTo>
                  <a:pt x="23456" y="393496"/>
                  <a:pt x="22999" y="412724"/>
                  <a:pt x="28689" y="425424"/>
                </a:cubicBezTo>
                <a:cubicBezTo>
                  <a:pt x="31178" y="430986"/>
                  <a:pt x="35204" y="435000"/>
                  <a:pt x="42316" y="433565"/>
                </a:cubicBezTo>
                <a:cubicBezTo>
                  <a:pt x="71792" y="427672"/>
                  <a:pt x="86778" y="406653"/>
                  <a:pt x="94767" y="380314"/>
                </a:cubicBezTo>
                <a:cubicBezTo>
                  <a:pt x="107898" y="336930"/>
                  <a:pt x="102730" y="279666"/>
                  <a:pt x="104914" y="242734"/>
                </a:cubicBezTo>
                <a:cubicBezTo>
                  <a:pt x="107467" y="199135"/>
                  <a:pt x="115557" y="149821"/>
                  <a:pt x="107645" y="106311"/>
                </a:cubicBezTo>
                <a:cubicBezTo>
                  <a:pt x="104266" y="87756"/>
                  <a:pt x="100177" y="70040"/>
                  <a:pt x="94119" y="55333"/>
                </a:cubicBezTo>
                <a:cubicBezTo>
                  <a:pt x="88620" y="41960"/>
                  <a:pt x="81622" y="31128"/>
                  <a:pt x="71551" y="25096"/>
                </a:cubicBezTo>
                <a:cubicBezTo>
                  <a:pt x="58838" y="17488"/>
                  <a:pt x="41706" y="18136"/>
                  <a:pt x="17881" y="29236"/>
                </a:cubicBezTo>
                <a:moveTo>
                  <a:pt x="1804" y="24689"/>
                </a:moveTo>
                <a:cubicBezTo>
                  <a:pt x="1486" y="21400"/>
                  <a:pt x="3175" y="18098"/>
                  <a:pt x="6311" y="16523"/>
                </a:cubicBezTo>
                <a:cubicBezTo>
                  <a:pt x="39382" y="0"/>
                  <a:pt x="62928" y="737"/>
                  <a:pt x="80009" y="10960"/>
                </a:cubicBezTo>
                <a:cubicBezTo>
                  <a:pt x="90411" y="17183"/>
                  <a:pt x="98628" y="27102"/>
                  <a:pt x="105079" y="39712"/>
                </a:cubicBezTo>
                <a:cubicBezTo>
                  <a:pt x="113906" y="56984"/>
                  <a:pt x="119506" y="79489"/>
                  <a:pt x="123850" y="103365"/>
                </a:cubicBezTo>
                <a:cubicBezTo>
                  <a:pt x="131990" y="148132"/>
                  <a:pt x="123989" y="198869"/>
                  <a:pt x="121361" y="243700"/>
                </a:cubicBezTo>
                <a:cubicBezTo>
                  <a:pt x="119125" y="281660"/>
                  <a:pt x="124040" y="340486"/>
                  <a:pt x="110527" y="385089"/>
                </a:cubicBezTo>
                <a:cubicBezTo>
                  <a:pt x="100748" y="417385"/>
                  <a:pt x="81673" y="442493"/>
                  <a:pt x="45554" y="449732"/>
                </a:cubicBezTo>
                <a:cubicBezTo>
                  <a:pt x="38950" y="451040"/>
                  <a:pt x="33426" y="450341"/>
                  <a:pt x="28803" y="448335"/>
                </a:cubicBezTo>
                <a:cubicBezTo>
                  <a:pt x="22059" y="445452"/>
                  <a:pt x="17030" y="439686"/>
                  <a:pt x="13652" y="432155"/>
                </a:cubicBezTo>
                <a:cubicBezTo>
                  <a:pt x="7022" y="417359"/>
                  <a:pt x="6984" y="395020"/>
                  <a:pt x="6984" y="384200"/>
                </a:cubicBezTo>
                <a:cubicBezTo>
                  <a:pt x="6984" y="310730"/>
                  <a:pt x="16128" y="238035"/>
                  <a:pt x="16128" y="164883"/>
                </a:cubicBezTo>
                <a:cubicBezTo>
                  <a:pt x="16128" y="131902"/>
                  <a:pt x="15316" y="98094"/>
                  <a:pt x="10985" y="65455"/>
                </a:cubicBezTo>
                <a:cubicBezTo>
                  <a:pt x="9918" y="57530"/>
                  <a:pt x="8394" y="49631"/>
                  <a:pt x="6044" y="41985"/>
                </a:cubicBezTo>
                <a:cubicBezTo>
                  <a:pt x="5575" y="40436"/>
                  <a:pt x="3671" y="37604"/>
                  <a:pt x="2578" y="35700"/>
                </a:cubicBezTo>
                <a:cubicBezTo>
                  <a:pt x="1385" y="33579"/>
                  <a:pt x="750" y="31814"/>
                  <a:pt x="597" y="31115"/>
                </a:cubicBezTo>
                <a:cubicBezTo>
                  <a:pt x="0" y="28207"/>
                  <a:pt x="775" y="26124"/>
                  <a:pt x="1804" y="246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1" name="Freeform 3941"/>
          <p:cNvSpPr/>
          <p:nvPr/>
        </p:nvSpPr>
        <p:spPr>
          <a:xfrm rot="0" flipH="0" flipV="0">
            <a:off x="4164855" y="11277607"/>
            <a:ext cx="109956" cy="26974"/>
          </a:xfrm>
          <a:custGeom>
            <a:pathLst>
              <a:path w="109956" h="26974">
                <a:moveTo>
                  <a:pt x="16497" y="7442"/>
                </a:moveTo>
                <a:cubicBezTo>
                  <a:pt x="16877" y="9105"/>
                  <a:pt x="16750" y="10883"/>
                  <a:pt x="16028" y="12547"/>
                </a:cubicBezTo>
                <a:cubicBezTo>
                  <a:pt x="16814" y="10782"/>
                  <a:pt x="16941" y="9080"/>
                  <a:pt x="16497" y="7442"/>
                </a:cubicBezTo>
                <a:moveTo>
                  <a:pt x="11633" y="1664"/>
                </a:moveTo>
                <a:cubicBezTo>
                  <a:pt x="14974" y="1740"/>
                  <a:pt x="29438" y="2109"/>
                  <a:pt x="43890" y="2921"/>
                </a:cubicBezTo>
                <a:cubicBezTo>
                  <a:pt x="53733" y="3467"/>
                  <a:pt x="63753" y="5982"/>
                  <a:pt x="73735" y="7797"/>
                </a:cubicBezTo>
                <a:cubicBezTo>
                  <a:pt x="82206" y="9334"/>
                  <a:pt x="90652" y="10413"/>
                  <a:pt x="98869" y="8369"/>
                </a:cubicBezTo>
                <a:cubicBezTo>
                  <a:pt x="103288" y="7265"/>
                  <a:pt x="107771" y="9943"/>
                  <a:pt x="108864" y="14363"/>
                </a:cubicBezTo>
                <a:cubicBezTo>
                  <a:pt x="109956" y="18783"/>
                  <a:pt x="107276" y="23240"/>
                  <a:pt x="102869" y="24345"/>
                </a:cubicBezTo>
                <a:cubicBezTo>
                  <a:pt x="92379" y="26974"/>
                  <a:pt x="81597" y="25971"/>
                  <a:pt x="70776" y="24002"/>
                </a:cubicBezTo>
                <a:cubicBezTo>
                  <a:pt x="61480" y="22300"/>
                  <a:pt x="52145" y="19875"/>
                  <a:pt x="42976" y="19354"/>
                </a:cubicBezTo>
                <a:cubicBezTo>
                  <a:pt x="27812" y="18516"/>
                  <a:pt x="15964" y="18541"/>
                  <a:pt x="10757" y="18173"/>
                </a:cubicBezTo>
                <a:cubicBezTo>
                  <a:pt x="8268" y="17982"/>
                  <a:pt x="6592" y="17576"/>
                  <a:pt x="5766" y="17259"/>
                </a:cubicBezTo>
                <a:cubicBezTo>
                  <a:pt x="2096" y="15849"/>
                  <a:pt x="965" y="13233"/>
                  <a:pt x="496" y="11493"/>
                </a:cubicBezTo>
                <a:cubicBezTo>
                  <a:pt x="0" y="9613"/>
                  <a:pt x="76" y="7632"/>
                  <a:pt x="1105" y="5588"/>
                </a:cubicBezTo>
                <a:cubicBezTo>
                  <a:pt x="3048" y="1689"/>
                  <a:pt x="7684" y="0"/>
                  <a:pt x="11633" y="16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2" name="Freeform 3942"/>
          <p:cNvSpPr/>
          <p:nvPr/>
        </p:nvSpPr>
        <p:spPr>
          <a:xfrm rot="0" flipH="0" flipV="0">
            <a:off x="4185008" y="11300162"/>
            <a:ext cx="510628" cy="347992"/>
          </a:xfrm>
          <a:custGeom>
            <a:pathLst>
              <a:path w="510628" h="347992">
                <a:moveTo>
                  <a:pt x="126657" y="1803"/>
                </a:moveTo>
                <a:cubicBezTo>
                  <a:pt x="129692" y="0"/>
                  <a:pt x="133667" y="305"/>
                  <a:pt x="136410" y="2806"/>
                </a:cubicBezTo>
                <a:cubicBezTo>
                  <a:pt x="139776" y="5866"/>
                  <a:pt x="140017" y="11074"/>
                  <a:pt x="136956" y="14439"/>
                </a:cubicBezTo>
                <a:cubicBezTo>
                  <a:pt x="135991" y="15480"/>
                  <a:pt x="134480" y="16636"/>
                  <a:pt x="132194" y="17385"/>
                </a:cubicBezTo>
                <a:cubicBezTo>
                  <a:pt x="129539" y="18249"/>
                  <a:pt x="123978" y="18681"/>
                  <a:pt x="116815" y="19024"/>
                </a:cubicBezTo>
                <a:cubicBezTo>
                  <a:pt x="106617" y="19532"/>
                  <a:pt x="92444" y="20167"/>
                  <a:pt x="80125" y="24167"/>
                </a:cubicBezTo>
                <a:cubicBezTo>
                  <a:pt x="73089" y="26441"/>
                  <a:pt x="66650" y="29768"/>
                  <a:pt x="62510" y="35305"/>
                </a:cubicBezTo>
                <a:cubicBezTo>
                  <a:pt x="58293" y="40906"/>
                  <a:pt x="56858" y="48640"/>
                  <a:pt x="55499" y="56489"/>
                </a:cubicBezTo>
                <a:cubicBezTo>
                  <a:pt x="53836" y="66331"/>
                  <a:pt x="52515" y="76390"/>
                  <a:pt x="49149" y="84441"/>
                </a:cubicBezTo>
                <a:cubicBezTo>
                  <a:pt x="40577" y="105066"/>
                  <a:pt x="24181" y="143560"/>
                  <a:pt x="19736" y="178320"/>
                </a:cubicBezTo>
                <a:cubicBezTo>
                  <a:pt x="17095" y="198970"/>
                  <a:pt x="18327" y="218312"/>
                  <a:pt x="30023" y="230403"/>
                </a:cubicBezTo>
                <a:cubicBezTo>
                  <a:pt x="31458" y="230809"/>
                  <a:pt x="46101" y="234975"/>
                  <a:pt x="60046" y="237248"/>
                </a:cubicBezTo>
                <a:cubicBezTo>
                  <a:pt x="101715" y="244030"/>
                  <a:pt x="167627" y="250227"/>
                  <a:pt x="179806" y="251967"/>
                </a:cubicBezTo>
                <a:cubicBezTo>
                  <a:pt x="234784" y="259816"/>
                  <a:pt x="288404" y="279844"/>
                  <a:pt x="342302" y="297966"/>
                </a:cubicBezTo>
                <a:cubicBezTo>
                  <a:pt x="394868" y="315645"/>
                  <a:pt x="447687" y="331520"/>
                  <a:pt x="502386" y="331520"/>
                </a:cubicBezTo>
                <a:cubicBezTo>
                  <a:pt x="506933" y="331520"/>
                  <a:pt x="510628" y="335216"/>
                  <a:pt x="510628" y="339750"/>
                </a:cubicBezTo>
                <a:cubicBezTo>
                  <a:pt x="510628" y="344309"/>
                  <a:pt x="506933" y="347992"/>
                  <a:pt x="502386" y="347992"/>
                </a:cubicBezTo>
                <a:cubicBezTo>
                  <a:pt x="445909" y="347992"/>
                  <a:pt x="391337" y="331825"/>
                  <a:pt x="337057" y="313587"/>
                </a:cubicBezTo>
                <a:cubicBezTo>
                  <a:pt x="284111" y="295769"/>
                  <a:pt x="231470" y="275996"/>
                  <a:pt x="177469" y="268274"/>
                </a:cubicBezTo>
                <a:cubicBezTo>
                  <a:pt x="163474" y="266280"/>
                  <a:pt x="78969" y="258406"/>
                  <a:pt x="40882" y="250507"/>
                </a:cubicBezTo>
                <a:cubicBezTo>
                  <a:pt x="33554" y="248995"/>
                  <a:pt x="27801" y="247408"/>
                  <a:pt x="24283" y="245935"/>
                </a:cubicBezTo>
                <a:cubicBezTo>
                  <a:pt x="21654" y="244817"/>
                  <a:pt x="19851" y="243534"/>
                  <a:pt x="18758" y="242442"/>
                </a:cubicBezTo>
                <a:cubicBezTo>
                  <a:pt x="3455" y="227126"/>
                  <a:pt x="0" y="202729"/>
                  <a:pt x="3391" y="176224"/>
                </a:cubicBezTo>
                <a:cubicBezTo>
                  <a:pt x="8027" y="139928"/>
                  <a:pt x="24981" y="99643"/>
                  <a:pt x="33947" y="78104"/>
                </a:cubicBezTo>
                <a:cubicBezTo>
                  <a:pt x="36881" y="71094"/>
                  <a:pt x="37808" y="62280"/>
                  <a:pt x="39269" y="53720"/>
                </a:cubicBezTo>
                <a:cubicBezTo>
                  <a:pt x="41072" y="43154"/>
                  <a:pt x="43676" y="32956"/>
                  <a:pt x="49327" y="25412"/>
                </a:cubicBezTo>
                <a:cubicBezTo>
                  <a:pt x="57061" y="15112"/>
                  <a:pt x="69787" y="9270"/>
                  <a:pt x="83414" y="6222"/>
                </a:cubicBezTo>
                <a:cubicBezTo>
                  <a:pt x="100864" y="2323"/>
                  <a:pt x="119584" y="3098"/>
                  <a:pt x="126657" y="18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3" name="Freeform 3943"/>
          <p:cNvSpPr/>
          <p:nvPr/>
        </p:nvSpPr>
        <p:spPr>
          <a:xfrm rot="0" flipH="0" flipV="0">
            <a:off x="4340840" y="11214377"/>
            <a:ext cx="325627" cy="90753"/>
          </a:xfrm>
          <a:custGeom>
            <a:pathLst>
              <a:path w="325627" h="90753">
                <a:moveTo>
                  <a:pt x="11950" y="74231"/>
                </a:moveTo>
                <a:cubicBezTo>
                  <a:pt x="12572" y="74168"/>
                  <a:pt x="18757" y="73558"/>
                  <a:pt x="23748" y="72365"/>
                </a:cubicBezTo>
                <a:cubicBezTo>
                  <a:pt x="41706" y="67983"/>
                  <a:pt x="67931" y="58483"/>
                  <a:pt x="77774" y="57074"/>
                </a:cubicBezTo>
                <a:cubicBezTo>
                  <a:pt x="138670" y="48374"/>
                  <a:pt x="195172" y="22949"/>
                  <a:pt x="254748" y="10173"/>
                </a:cubicBezTo>
                <a:cubicBezTo>
                  <a:pt x="274547" y="5931"/>
                  <a:pt x="295109" y="5956"/>
                  <a:pt x="314527" y="1105"/>
                </a:cubicBezTo>
                <a:cubicBezTo>
                  <a:pt x="318947" y="0"/>
                  <a:pt x="323417" y="2680"/>
                  <a:pt x="324522" y="7099"/>
                </a:cubicBezTo>
                <a:cubicBezTo>
                  <a:pt x="325627" y="11506"/>
                  <a:pt x="322934" y="15989"/>
                  <a:pt x="318540" y="17081"/>
                </a:cubicBezTo>
                <a:cubicBezTo>
                  <a:pt x="298931" y="21996"/>
                  <a:pt x="278180" y="22009"/>
                  <a:pt x="258202" y="26289"/>
                </a:cubicBezTo>
                <a:cubicBezTo>
                  <a:pt x="198259" y="39129"/>
                  <a:pt x="141362" y="64630"/>
                  <a:pt x="80098" y="73393"/>
                </a:cubicBezTo>
                <a:cubicBezTo>
                  <a:pt x="70547" y="74751"/>
                  <a:pt x="45084" y="84111"/>
                  <a:pt x="27634" y="88353"/>
                </a:cubicBezTo>
                <a:cubicBezTo>
                  <a:pt x="21563" y="89839"/>
                  <a:pt x="16306" y="90715"/>
                  <a:pt x="12661" y="90740"/>
                </a:cubicBezTo>
                <a:cubicBezTo>
                  <a:pt x="9995" y="90753"/>
                  <a:pt x="7848" y="90321"/>
                  <a:pt x="6286" y="89686"/>
                </a:cubicBezTo>
                <a:cubicBezTo>
                  <a:pt x="2057" y="87997"/>
                  <a:pt x="0" y="83197"/>
                  <a:pt x="1689" y="78980"/>
                </a:cubicBezTo>
                <a:cubicBezTo>
                  <a:pt x="3314" y="74904"/>
                  <a:pt x="7848" y="72847"/>
                  <a:pt x="11950" y="742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4" name="Freeform 3944"/>
          <p:cNvSpPr/>
          <p:nvPr/>
        </p:nvSpPr>
        <p:spPr>
          <a:xfrm rot="0" flipH="0" flipV="0">
            <a:off x="4332884" y="11327914"/>
            <a:ext cx="84911" cy="196519"/>
          </a:xfrm>
          <a:custGeom>
            <a:pathLst>
              <a:path w="84911" h="196519">
                <a:moveTo>
                  <a:pt x="66738" y="16827"/>
                </a:moveTo>
                <a:cubicBezTo>
                  <a:pt x="66307" y="16839"/>
                  <a:pt x="65888" y="16877"/>
                  <a:pt x="65519" y="16928"/>
                </a:cubicBezTo>
                <a:cubicBezTo>
                  <a:pt x="61735" y="17423"/>
                  <a:pt x="57849" y="18249"/>
                  <a:pt x="54889" y="18566"/>
                </a:cubicBezTo>
                <a:cubicBezTo>
                  <a:pt x="53467" y="20205"/>
                  <a:pt x="51422" y="21271"/>
                  <a:pt x="49162" y="21386"/>
                </a:cubicBezTo>
                <a:cubicBezTo>
                  <a:pt x="48514" y="22097"/>
                  <a:pt x="46787" y="24040"/>
                  <a:pt x="45682" y="25869"/>
                </a:cubicBezTo>
                <a:cubicBezTo>
                  <a:pt x="42456" y="31152"/>
                  <a:pt x="39230" y="38823"/>
                  <a:pt x="36106" y="47954"/>
                </a:cubicBezTo>
                <a:cubicBezTo>
                  <a:pt x="25438" y="79196"/>
                  <a:pt x="16497" y="126783"/>
                  <a:pt x="16904" y="157327"/>
                </a:cubicBezTo>
                <a:cubicBezTo>
                  <a:pt x="16993" y="163397"/>
                  <a:pt x="17437" y="168757"/>
                  <a:pt x="18377" y="173062"/>
                </a:cubicBezTo>
                <a:cubicBezTo>
                  <a:pt x="18821" y="175056"/>
                  <a:pt x="19253" y="176783"/>
                  <a:pt x="19901" y="178078"/>
                </a:cubicBezTo>
                <a:cubicBezTo>
                  <a:pt x="19990" y="177951"/>
                  <a:pt x="20079" y="177812"/>
                  <a:pt x="20155" y="177685"/>
                </a:cubicBezTo>
                <a:cubicBezTo>
                  <a:pt x="21412" y="175602"/>
                  <a:pt x="22555" y="172960"/>
                  <a:pt x="23635" y="170014"/>
                </a:cubicBezTo>
                <a:cubicBezTo>
                  <a:pt x="29921" y="152882"/>
                  <a:pt x="33566" y="126300"/>
                  <a:pt x="34468" y="122224"/>
                </a:cubicBezTo>
                <a:cubicBezTo>
                  <a:pt x="40183" y="96494"/>
                  <a:pt x="45949" y="70636"/>
                  <a:pt x="54280" y="45681"/>
                </a:cubicBezTo>
                <a:cubicBezTo>
                  <a:pt x="55156" y="43027"/>
                  <a:pt x="60338" y="33260"/>
                  <a:pt x="64224" y="24104"/>
                </a:cubicBezTo>
                <a:cubicBezTo>
                  <a:pt x="65176" y="21843"/>
                  <a:pt x="66091" y="19024"/>
                  <a:pt x="66738" y="16827"/>
                </a:cubicBezTo>
                <a:moveTo>
                  <a:pt x="46799" y="4966"/>
                </a:moveTo>
                <a:cubicBezTo>
                  <a:pt x="48298" y="3277"/>
                  <a:pt x="50508" y="2210"/>
                  <a:pt x="52946" y="2210"/>
                </a:cubicBezTo>
                <a:cubicBezTo>
                  <a:pt x="56934" y="2210"/>
                  <a:pt x="64186" y="0"/>
                  <a:pt x="69747" y="216"/>
                </a:cubicBezTo>
                <a:cubicBezTo>
                  <a:pt x="74408" y="419"/>
                  <a:pt x="78282" y="1930"/>
                  <a:pt x="80962" y="4610"/>
                </a:cubicBezTo>
                <a:cubicBezTo>
                  <a:pt x="83222" y="6871"/>
                  <a:pt x="84911" y="11201"/>
                  <a:pt x="83819" y="17169"/>
                </a:cubicBezTo>
                <a:cubicBezTo>
                  <a:pt x="81952" y="27291"/>
                  <a:pt x="71233" y="46938"/>
                  <a:pt x="69900" y="50913"/>
                </a:cubicBezTo>
                <a:cubicBezTo>
                  <a:pt x="61760" y="75310"/>
                  <a:pt x="56147" y="100621"/>
                  <a:pt x="50559" y="125805"/>
                </a:cubicBezTo>
                <a:cubicBezTo>
                  <a:pt x="49428" y="130860"/>
                  <a:pt x="44018" y="168350"/>
                  <a:pt x="35179" y="184594"/>
                </a:cubicBezTo>
                <a:cubicBezTo>
                  <a:pt x="31445" y="191464"/>
                  <a:pt x="26530" y="195173"/>
                  <a:pt x="22009" y="195897"/>
                </a:cubicBezTo>
                <a:cubicBezTo>
                  <a:pt x="18059" y="196519"/>
                  <a:pt x="13640" y="195579"/>
                  <a:pt x="9271" y="191197"/>
                </a:cubicBezTo>
                <a:cubicBezTo>
                  <a:pt x="6744" y="188683"/>
                  <a:pt x="4585" y="184886"/>
                  <a:pt x="3111" y="179856"/>
                </a:cubicBezTo>
                <a:cubicBezTo>
                  <a:pt x="1448" y="174141"/>
                  <a:pt x="559" y="166483"/>
                  <a:pt x="432" y="157555"/>
                </a:cubicBezTo>
                <a:cubicBezTo>
                  <a:pt x="0" y="125475"/>
                  <a:pt x="9322" y="75450"/>
                  <a:pt x="20510" y="42633"/>
                </a:cubicBezTo>
                <a:cubicBezTo>
                  <a:pt x="25730" y="27380"/>
                  <a:pt x="31598" y="15710"/>
                  <a:pt x="36855" y="10287"/>
                </a:cubicBezTo>
                <a:cubicBezTo>
                  <a:pt x="40145" y="6922"/>
                  <a:pt x="43574" y="5321"/>
                  <a:pt x="46799" y="49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5" name="Freeform 3945"/>
          <p:cNvSpPr/>
          <p:nvPr/>
        </p:nvSpPr>
        <p:spPr>
          <a:xfrm rot="0" flipH="0" flipV="0">
            <a:off x="4406269" y="11325184"/>
            <a:ext cx="85991" cy="218451"/>
          </a:xfrm>
          <a:custGeom>
            <a:pathLst>
              <a:path w="85991" h="218451">
                <a:moveTo>
                  <a:pt x="59791" y="17449"/>
                </a:moveTo>
                <a:cubicBezTo>
                  <a:pt x="59411" y="18515"/>
                  <a:pt x="58356" y="20395"/>
                  <a:pt x="56502" y="22376"/>
                </a:cubicBezTo>
                <a:cubicBezTo>
                  <a:pt x="55321" y="23646"/>
                  <a:pt x="52781" y="26491"/>
                  <a:pt x="52387" y="26935"/>
                </a:cubicBezTo>
                <a:cubicBezTo>
                  <a:pt x="47714" y="39127"/>
                  <a:pt x="43726" y="51688"/>
                  <a:pt x="39598" y="64070"/>
                </a:cubicBezTo>
                <a:cubicBezTo>
                  <a:pt x="36462" y="73481"/>
                  <a:pt x="22568" y="136270"/>
                  <a:pt x="18059" y="175475"/>
                </a:cubicBezTo>
                <a:cubicBezTo>
                  <a:pt x="17183" y="183272"/>
                  <a:pt x="17094" y="191807"/>
                  <a:pt x="17158" y="196887"/>
                </a:cubicBezTo>
                <a:cubicBezTo>
                  <a:pt x="17691" y="196188"/>
                  <a:pt x="18212" y="195426"/>
                  <a:pt x="18707" y="194613"/>
                </a:cubicBezTo>
                <a:cubicBezTo>
                  <a:pt x="19621" y="193153"/>
                  <a:pt x="20485" y="191553"/>
                  <a:pt x="21298" y="189889"/>
                </a:cubicBezTo>
                <a:cubicBezTo>
                  <a:pt x="25578" y="181126"/>
                  <a:pt x="28448" y="170725"/>
                  <a:pt x="28905" y="168312"/>
                </a:cubicBezTo>
                <a:cubicBezTo>
                  <a:pt x="34684" y="137476"/>
                  <a:pt x="35611" y="104926"/>
                  <a:pt x="44780" y="74738"/>
                </a:cubicBezTo>
                <a:cubicBezTo>
                  <a:pt x="47650" y="65340"/>
                  <a:pt x="58445" y="51129"/>
                  <a:pt x="64871" y="37819"/>
                </a:cubicBezTo>
                <a:cubicBezTo>
                  <a:pt x="66661" y="34136"/>
                  <a:pt x="68071" y="30555"/>
                  <a:pt x="68553" y="27227"/>
                </a:cubicBezTo>
                <a:cubicBezTo>
                  <a:pt x="68858" y="25234"/>
                  <a:pt x="68858" y="23379"/>
                  <a:pt x="67868" y="21830"/>
                </a:cubicBezTo>
                <a:cubicBezTo>
                  <a:pt x="66890" y="20306"/>
                  <a:pt x="65124" y="19188"/>
                  <a:pt x="62673" y="18210"/>
                </a:cubicBezTo>
                <a:cubicBezTo>
                  <a:pt x="61645" y="17804"/>
                  <a:pt x="60730" y="17487"/>
                  <a:pt x="59791" y="17449"/>
                </a:cubicBezTo>
                <a:moveTo>
                  <a:pt x="46152" y="7988"/>
                </a:moveTo>
                <a:cubicBezTo>
                  <a:pt x="46825" y="5981"/>
                  <a:pt x="48247" y="4216"/>
                  <a:pt x="50292" y="3187"/>
                </a:cubicBezTo>
                <a:cubicBezTo>
                  <a:pt x="56693" y="0"/>
                  <a:pt x="62280" y="304"/>
                  <a:pt x="68782" y="2908"/>
                </a:cubicBezTo>
                <a:cubicBezTo>
                  <a:pt x="75602" y="5638"/>
                  <a:pt x="79793" y="9512"/>
                  <a:pt x="82282" y="13830"/>
                </a:cubicBezTo>
                <a:cubicBezTo>
                  <a:pt x="85914" y="20166"/>
                  <a:pt x="85991" y="27939"/>
                  <a:pt x="83260" y="36359"/>
                </a:cubicBezTo>
                <a:cubicBezTo>
                  <a:pt x="80669" y="44322"/>
                  <a:pt x="75526" y="53072"/>
                  <a:pt x="70509" y="61238"/>
                </a:cubicBezTo>
                <a:cubicBezTo>
                  <a:pt x="66267" y="68160"/>
                  <a:pt x="62064" y="74560"/>
                  <a:pt x="60552" y="79539"/>
                </a:cubicBezTo>
                <a:cubicBezTo>
                  <a:pt x="51537" y="109142"/>
                  <a:pt x="50775" y="141108"/>
                  <a:pt x="45110" y="171347"/>
                </a:cubicBezTo>
                <a:cubicBezTo>
                  <a:pt x="44310" y="175513"/>
                  <a:pt x="37605" y="198830"/>
                  <a:pt x="28499" y="208990"/>
                </a:cubicBezTo>
                <a:cubicBezTo>
                  <a:pt x="21869" y="216419"/>
                  <a:pt x="14148" y="218451"/>
                  <a:pt x="6324" y="213232"/>
                </a:cubicBezTo>
                <a:cubicBezTo>
                  <a:pt x="4496" y="212000"/>
                  <a:pt x="2603" y="209853"/>
                  <a:pt x="1511" y="206336"/>
                </a:cubicBezTo>
                <a:cubicBezTo>
                  <a:pt x="457" y="202919"/>
                  <a:pt x="0" y="197090"/>
                  <a:pt x="330" y="189534"/>
                </a:cubicBezTo>
                <a:cubicBezTo>
                  <a:pt x="1981" y="153072"/>
                  <a:pt x="20269" y="69963"/>
                  <a:pt x="23978" y="58876"/>
                </a:cubicBezTo>
                <a:cubicBezTo>
                  <a:pt x="28219" y="46125"/>
                  <a:pt x="32321" y="33197"/>
                  <a:pt x="37147" y="20662"/>
                </a:cubicBezTo>
                <a:cubicBezTo>
                  <a:pt x="37681" y="19290"/>
                  <a:pt x="38697" y="17601"/>
                  <a:pt x="40081" y="15900"/>
                </a:cubicBezTo>
                <a:cubicBezTo>
                  <a:pt x="40919" y="14897"/>
                  <a:pt x="42151" y="13525"/>
                  <a:pt x="43193" y="12420"/>
                </a:cubicBezTo>
                <a:cubicBezTo>
                  <a:pt x="43650" y="10668"/>
                  <a:pt x="44704" y="9106"/>
                  <a:pt x="46152" y="79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6" name="Freeform 3946"/>
          <p:cNvSpPr/>
          <p:nvPr/>
        </p:nvSpPr>
        <p:spPr>
          <a:xfrm rot="0" flipH="0" flipV="0">
            <a:off x="4065483" y="11535358"/>
            <a:ext cx="134073" cy="25614"/>
          </a:xfrm>
          <a:custGeom>
            <a:pathLst>
              <a:path w="134073" h="25614">
                <a:moveTo>
                  <a:pt x="13538" y="16725"/>
                </a:moveTo>
                <a:cubicBezTo>
                  <a:pt x="10300" y="18833"/>
                  <a:pt x="5918" y="18414"/>
                  <a:pt x="3150" y="15519"/>
                </a:cubicBezTo>
                <a:cubicBezTo>
                  <a:pt x="0" y="12255"/>
                  <a:pt x="77" y="7035"/>
                  <a:pt x="3353" y="3873"/>
                </a:cubicBezTo>
                <a:cubicBezTo>
                  <a:pt x="5804" y="1536"/>
                  <a:pt x="10046" y="0"/>
                  <a:pt x="15328" y="216"/>
                </a:cubicBezTo>
                <a:cubicBezTo>
                  <a:pt x="21691" y="482"/>
                  <a:pt x="30352" y="3238"/>
                  <a:pt x="33324" y="3759"/>
                </a:cubicBezTo>
                <a:cubicBezTo>
                  <a:pt x="63372" y="9233"/>
                  <a:pt x="95465" y="4940"/>
                  <a:pt x="125831" y="4940"/>
                </a:cubicBezTo>
                <a:cubicBezTo>
                  <a:pt x="130377" y="4940"/>
                  <a:pt x="134073" y="8623"/>
                  <a:pt x="134073" y="13182"/>
                </a:cubicBezTo>
                <a:cubicBezTo>
                  <a:pt x="134073" y="17715"/>
                  <a:pt x="130377" y="21411"/>
                  <a:pt x="125831" y="21411"/>
                </a:cubicBezTo>
                <a:cubicBezTo>
                  <a:pt x="94500" y="21411"/>
                  <a:pt x="61378" y="25614"/>
                  <a:pt x="30365" y="19976"/>
                </a:cubicBezTo>
                <a:cubicBezTo>
                  <a:pt x="28371" y="19620"/>
                  <a:pt x="23634" y="18134"/>
                  <a:pt x="18897" y="17232"/>
                </a:cubicBezTo>
                <a:cubicBezTo>
                  <a:pt x="17182" y="16915"/>
                  <a:pt x="14465" y="16775"/>
                  <a:pt x="13538" y="167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7" name="Freeform 3947"/>
          <p:cNvSpPr/>
          <p:nvPr/>
        </p:nvSpPr>
        <p:spPr>
          <a:xfrm rot="0" flipH="0" flipV="0">
            <a:off x="2592036" y="11063379"/>
            <a:ext cx="240854" cy="449351"/>
          </a:xfrm>
          <a:custGeom>
            <a:pathLst>
              <a:path w="240854" h="449351">
                <a:moveTo>
                  <a:pt x="116128" y="432422"/>
                </a:moveTo>
                <a:cubicBezTo>
                  <a:pt x="108407" y="402552"/>
                  <a:pt x="95364" y="376720"/>
                  <a:pt x="92329" y="344818"/>
                </a:cubicBezTo>
                <a:cubicBezTo>
                  <a:pt x="85445" y="272517"/>
                  <a:pt x="106350" y="189306"/>
                  <a:pt x="147230" y="129362"/>
                </a:cubicBezTo>
                <a:cubicBezTo>
                  <a:pt x="155256" y="117602"/>
                  <a:pt x="176884" y="81077"/>
                  <a:pt x="199185" y="62687"/>
                </a:cubicBezTo>
                <a:cubicBezTo>
                  <a:pt x="210831" y="53073"/>
                  <a:pt x="222973" y="48413"/>
                  <a:pt x="233768" y="51118"/>
                </a:cubicBezTo>
                <a:cubicBezTo>
                  <a:pt x="238174" y="52223"/>
                  <a:pt x="240854" y="56693"/>
                  <a:pt x="239749" y="61113"/>
                </a:cubicBezTo>
                <a:cubicBezTo>
                  <a:pt x="238644" y="65507"/>
                  <a:pt x="234174" y="68199"/>
                  <a:pt x="229767" y="67094"/>
                </a:cubicBezTo>
                <a:cubicBezTo>
                  <a:pt x="225906" y="66129"/>
                  <a:pt x="221868" y="67488"/>
                  <a:pt x="217715" y="69787"/>
                </a:cubicBezTo>
                <a:cubicBezTo>
                  <a:pt x="212165" y="72860"/>
                  <a:pt x="206590" y="77699"/>
                  <a:pt x="201154" y="83376"/>
                </a:cubicBezTo>
                <a:cubicBezTo>
                  <a:pt x="183336" y="101956"/>
                  <a:pt x="167397" y="129020"/>
                  <a:pt x="160844" y="138633"/>
                </a:cubicBezTo>
                <a:cubicBezTo>
                  <a:pt x="122033" y="195580"/>
                  <a:pt x="102197" y="274587"/>
                  <a:pt x="108737" y="343256"/>
                </a:cubicBezTo>
                <a:cubicBezTo>
                  <a:pt x="111747" y="374980"/>
                  <a:pt x="125144" y="400457"/>
                  <a:pt x="132599" y="430327"/>
                </a:cubicBezTo>
                <a:cubicBezTo>
                  <a:pt x="132790" y="431114"/>
                  <a:pt x="133273" y="436485"/>
                  <a:pt x="133019" y="439000"/>
                </a:cubicBezTo>
                <a:cubicBezTo>
                  <a:pt x="132714" y="442175"/>
                  <a:pt x="131202" y="444080"/>
                  <a:pt x="130440" y="444842"/>
                </a:cubicBezTo>
                <a:cubicBezTo>
                  <a:pt x="129335" y="445947"/>
                  <a:pt x="127710" y="447039"/>
                  <a:pt x="125475" y="447789"/>
                </a:cubicBezTo>
                <a:cubicBezTo>
                  <a:pt x="123113" y="448576"/>
                  <a:pt x="119493" y="449071"/>
                  <a:pt x="115239" y="449135"/>
                </a:cubicBezTo>
                <a:cubicBezTo>
                  <a:pt x="103594" y="449351"/>
                  <a:pt x="86207" y="446798"/>
                  <a:pt x="82105" y="445566"/>
                </a:cubicBezTo>
                <a:cubicBezTo>
                  <a:pt x="31127" y="430276"/>
                  <a:pt x="9512" y="384264"/>
                  <a:pt x="5600" y="328562"/>
                </a:cubicBezTo>
                <a:cubicBezTo>
                  <a:pt x="0" y="249098"/>
                  <a:pt x="30467" y="150013"/>
                  <a:pt x="54368" y="102210"/>
                </a:cubicBezTo>
                <a:cubicBezTo>
                  <a:pt x="60642" y="89662"/>
                  <a:pt x="84252" y="45873"/>
                  <a:pt x="105333" y="20727"/>
                </a:cubicBezTo>
                <a:cubicBezTo>
                  <a:pt x="111239" y="13665"/>
                  <a:pt x="117017" y="8027"/>
                  <a:pt x="122211" y="4585"/>
                </a:cubicBezTo>
                <a:cubicBezTo>
                  <a:pt x="126923" y="1448"/>
                  <a:pt x="131406" y="0"/>
                  <a:pt x="135317" y="0"/>
                </a:cubicBezTo>
                <a:cubicBezTo>
                  <a:pt x="139864" y="0"/>
                  <a:pt x="143547" y="3683"/>
                  <a:pt x="143547" y="8242"/>
                </a:cubicBezTo>
                <a:cubicBezTo>
                  <a:pt x="143547" y="12789"/>
                  <a:pt x="139864" y="16472"/>
                  <a:pt x="135317" y="16472"/>
                </a:cubicBezTo>
                <a:cubicBezTo>
                  <a:pt x="133527" y="16472"/>
                  <a:pt x="131698" y="17920"/>
                  <a:pt x="129462" y="19660"/>
                </a:cubicBezTo>
                <a:cubicBezTo>
                  <a:pt x="125843" y="22492"/>
                  <a:pt x="121957" y="26531"/>
                  <a:pt x="117969" y="31293"/>
                </a:cubicBezTo>
                <a:cubicBezTo>
                  <a:pt x="97739" y="55448"/>
                  <a:pt x="75120" y="97536"/>
                  <a:pt x="69113" y="109576"/>
                </a:cubicBezTo>
                <a:cubicBezTo>
                  <a:pt x="46101" y="155588"/>
                  <a:pt x="16649" y="250927"/>
                  <a:pt x="22047" y="327393"/>
                </a:cubicBezTo>
                <a:cubicBezTo>
                  <a:pt x="25438" y="375679"/>
                  <a:pt x="42659" y="416535"/>
                  <a:pt x="86842" y="429781"/>
                </a:cubicBezTo>
                <a:cubicBezTo>
                  <a:pt x="89509" y="430581"/>
                  <a:pt x="98920" y="431940"/>
                  <a:pt x="107594" y="432472"/>
                </a:cubicBezTo>
                <a:cubicBezTo>
                  <a:pt x="110261" y="432637"/>
                  <a:pt x="113576" y="432548"/>
                  <a:pt x="116128" y="4324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8" name="Freeform 3948"/>
          <p:cNvSpPr/>
          <p:nvPr/>
        </p:nvSpPr>
        <p:spPr>
          <a:xfrm rot="0" flipH="0" flipV="0">
            <a:off x="2716712" y="11380449"/>
            <a:ext cx="666393" cy="170560"/>
          </a:xfrm>
          <a:custGeom>
            <a:pathLst>
              <a:path w="666393" h="170560">
                <a:moveTo>
                  <a:pt x="14731" y="133845"/>
                </a:moveTo>
                <a:cubicBezTo>
                  <a:pt x="15543" y="133084"/>
                  <a:pt x="16254" y="132106"/>
                  <a:pt x="16762" y="130836"/>
                </a:cubicBezTo>
                <a:cubicBezTo>
                  <a:pt x="16305" y="132017"/>
                  <a:pt x="15594" y="133033"/>
                  <a:pt x="14731" y="133845"/>
                </a:cubicBezTo>
                <a:moveTo>
                  <a:pt x="14592" y="133959"/>
                </a:moveTo>
                <a:lnTo>
                  <a:pt x="14554" y="133997"/>
                </a:lnTo>
                <a:close/>
                <a:moveTo>
                  <a:pt x="19950" y="127584"/>
                </a:moveTo>
                <a:cubicBezTo>
                  <a:pt x="34428" y="136359"/>
                  <a:pt x="56018" y="138315"/>
                  <a:pt x="72592" y="139140"/>
                </a:cubicBezTo>
                <a:cubicBezTo>
                  <a:pt x="112749" y="141147"/>
                  <a:pt x="153351" y="137832"/>
                  <a:pt x="193394" y="141845"/>
                </a:cubicBezTo>
                <a:cubicBezTo>
                  <a:pt x="298233" y="152323"/>
                  <a:pt x="404836" y="143128"/>
                  <a:pt x="509650" y="143128"/>
                </a:cubicBezTo>
                <a:cubicBezTo>
                  <a:pt x="531138" y="143128"/>
                  <a:pt x="553223" y="148361"/>
                  <a:pt x="574864" y="151167"/>
                </a:cubicBezTo>
                <a:cubicBezTo>
                  <a:pt x="594511" y="153707"/>
                  <a:pt x="613789" y="154304"/>
                  <a:pt x="631709" y="145338"/>
                </a:cubicBezTo>
                <a:cubicBezTo>
                  <a:pt x="633627" y="144385"/>
                  <a:pt x="634795" y="141744"/>
                  <a:pt x="636218" y="138493"/>
                </a:cubicBezTo>
                <a:cubicBezTo>
                  <a:pt x="638389" y="133452"/>
                  <a:pt x="640193" y="126911"/>
                  <a:pt x="641717" y="119482"/>
                </a:cubicBezTo>
                <a:cubicBezTo>
                  <a:pt x="649350" y="82385"/>
                  <a:pt x="649908" y="24206"/>
                  <a:pt x="649908" y="8230"/>
                </a:cubicBezTo>
                <a:cubicBezTo>
                  <a:pt x="649908" y="3683"/>
                  <a:pt x="653604" y="0"/>
                  <a:pt x="658138" y="0"/>
                </a:cubicBezTo>
                <a:cubicBezTo>
                  <a:pt x="662697" y="0"/>
                  <a:pt x="666393" y="3683"/>
                  <a:pt x="666393" y="8230"/>
                </a:cubicBezTo>
                <a:cubicBezTo>
                  <a:pt x="666393" y="24676"/>
                  <a:pt x="665707" y="84595"/>
                  <a:pt x="657858" y="122809"/>
                </a:cubicBezTo>
                <a:cubicBezTo>
                  <a:pt x="655674" y="133388"/>
                  <a:pt x="652906" y="142404"/>
                  <a:pt x="649578" y="148703"/>
                </a:cubicBezTo>
                <a:cubicBezTo>
                  <a:pt x="646581" y="154393"/>
                  <a:pt x="642898" y="158178"/>
                  <a:pt x="639075" y="160083"/>
                </a:cubicBezTo>
                <a:cubicBezTo>
                  <a:pt x="618146" y="170560"/>
                  <a:pt x="595692" y="170484"/>
                  <a:pt x="572743" y="167500"/>
                </a:cubicBezTo>
                <a:cubicBezTo>
                  <a:pt x="551801" y="164794"/>
                  <a:pt x="530439" y="159613"/>
                  <a:pt x="509650" y="159613"/>
                </a:cubicBezTo>
                <a:cubicBezTo>
                  <a:pt x="404290" y="159613"/>
                  <a:pt x="297128" y="168770"/>
                  <a:pt x="191756" y="158241"/>
                </a:cubicBezTo>
                <a:cubicBezTo>
                  <a:pt x="151979" y="154253"/>
                  <a:pt x="111657" y="157581"/>
                  <a:pt x="71766" y="155587"/>
                </a:cubicBezTo>
                <a:cubicBezTo>
                  <a:pt x="52259" y="154622"/>
                  <a:pt x="26910" y="151586"/>
                  <a:pt x="10223" y="140931"/>
                </a:cubicBezTo>
                <a:cubicBezTo>
                  <a:pt x="9740" y="140626"/>
                  <a:pt x="8813" y="139928"/>
                  <a:pt x="7785" y="138734"/>
                </a:cubicBezTo>
                <a:cubicBezTo>
                  <a:pt x="7023" y="137845"/>
                  <a:pt x="5245" y="135648"/>
                  <a:pt x="4419" y="134606"/>
                </a:cubicBezTo>
                <a:cubicBezTo>
                  <a:pt x="1333" y="132487"/>
                  <a:pt x="0" y="128448"/>
                  <a:pt x="1422" y="124816"/>
                </a:cubicBezTo>
                <a:cubicBezTo>
                  <a:pt x="2527" y="122009"/>
                  <a:pt x="4495" y="120536"/>
                  <a:pt x="6870" y="119863"/>
                </a:cubicBezTo>
                <a:cubicBezTo>
                  <a:pt x="8381" y="119418"/>
                  <a:pt x="10629" y="119164"/>
                  <a:pt x="13233" y="120574"/>
                </a:cubicBezTo>
                <a:cubicBezTo>
                  <a:pt x="13855" y="120904"/>
                  <a:pt x="14946" y="121654"/>
                  <a:pt x="16089" y="122911"/>
                </a:cubicBezTo>
                <a:cubicBezTo>
                  <a:pt x="17067" y="123965"/>
                  <a:pt x="19137" y="126556"/>
                  <a:pt x="19950" y="1275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9" name="Freeform 3949"/>
          <p:cNvSpPr/>
          <p:nvPr/>
        </p:nvSpPr>
        <p:spPr>
          <a:xfrm rot="0" flipH="0" flipV="0">
            <a:off x="3139897" y="11308199"/>
            <a:ext cx="94449" cy="179336"/>
          </a:xfrm>
          <a:custGeom>
            <a:pathLst>
              <a:path w="94449" h="179336">
                <a:moveTo>
                  <a:pt x="51612" y="23533"/>
                </a:moveTo>
                <a:cubicBezTo>
                  <a:pt x="50774" y="24040"/>
                  <a:pt x="49860" y="24383"/>
                  <a:pt x="48946" y="24574"/>
                </a:cubicBezTo>
                <a:cubicBezTo>
                  <a:pt x="49746" y="24434"/>
                  <a:pt x="50635" y="24142"/>
                  <a:pt x="51612" y="23533"/>
                </a:cubicBezTo>
                <a:moveTo>
                  <a:pt x="55891" y="16472"/>
                </a:moveTo>
                <a:cubicBezTo>
                  <a:pt x="55904" y="16942"/>
                  <a:pt x="55866" y="17476"/>
                  <a:pt x="55752" y="18060"/>
                </a:cubicBezTo>
                <a:cubicBezTo>
                  <a:pt x="55637" y="18708"/>
                  <a:pt x="54698" y="21222"/>
                  <a:pt x="54405" y="22010"/>
                </a:cubicBezTo>
                <a:cubicBezTo>
                  <a:pt x="52170" y="37426"/>
                  <a:pt x="48603" y="52565"/>
                  <a:pt x="44983" y="67690"/>
                </a:cubicBezTo>
                <a:cubicBezTo>
                  <a:pt x="37376" y="99326"/>
                  <a:pt x="31953" y="131355"/>
                  <a:pt x="19113" y="161328"/>
                </a:cubicBezTo>
                <a:lnTo>
                  <a:pt x="19050" y="161505"/>
                </a:lnTo>
                <a:lnTo>
                  <a:pt x="20993" y="161988"/>
                </a:lnTo>
                <a:cubicBezTo>
                  <a:pt x="24155" y="162432"/>
                  <a:pt x="28232" y="162699"/>
                  <a:pt x="32042" y="162039"/>
                </a:cubicBezTo>
                <a:cubicBezTo>
                  <a:pt x="34379" y="161632"/>
                  <a:pt x="36766" y="161124"/>
                  <a:pt x="37922" y="159194"/>
                </a:cubicBezTo>
                <a:cubicBezTo>
                  <a:pt x="48031" y="142354"/>
                  <a:pt x="50609" y="118325"/>
                  <a:pt x="55777" y="99682"/>
                </a:cubicBezTo>
                <a:cubicBezTo>
                  <a:pt x="60146" y="83997"/>
                  <a:pt x="72033" y="60832"/>
                  <a:pt x="75868" y="41566"/>
                </a:cubicBezTo>
                <a:cubicBezTo>
                  <a:pt x="77329" y="34251"/>
                  <a:pt x="77875" y="27622"/>
                  <a:pt x="74814" y="22873"/>
                </a:cubicBezTo>
                <a:cubicBezTo>
                  <a:pt x="71919" y="18365"/>
                  <a:pt x="65836" y="16498"/>
                  <a:pt x="55891" y="16472"/>
                </a:cubicBezTo>
                <a:moveTo>
                  <a:pt x="47460" y="8090"/>
                </a:moveTo>
                <a:cubicBezTo>
                  <a:pt x="47536" y="3620"/>
                  <a:pt x="51193" y="0"/>
                  <a:pt x="55688" y="0"/>
                </a:cubicBezTo>
                <a:cubicBezTo>
                  <a:pt x="73570" y="0"/>
                  <a:pt x="83476" y="5881"/>
                  <a:pt x="88670" y="13958"/>
                </a:cubicBezTo>
                <a:cubicBezTo>
                  <a:pt x="93737" y="21819"/>
                  <a:pt x="94449" y="32651"/>
                  <a:pt x="92036" y="44792"/>
                </a:cubicBezTo>
                <a:cubicBezTo>
                  <a:pt x="88111" y="64439"/>
                  <a:pt x="76110" y="88087"/>
                  <a:pt x="71652" y="104089"/>
                </a:cubicBezTo>
                <a:cubicBezTo>
                  <a:pt x="66115" y="124053"/>
                  <a:pt x="62864" y="149656"/>
                  <a:pt x="52056" y="167665"/>
                </a:cubicBezTo>
                <a:cubicBezTo>
                  <a:pt x="49085" y="172618"/>
                  <a:pt x="44234" y="175793"/>
                  <a:pt x="38519" y="177431"/>
                </a:cubicBezTo>
                <a:cubicBezTo>
                  <a:pt x="31915" y="179336"/>
                  <a:pt x="24066" y="179082"/>
                  <a:pt x="18402" y="178269"/>
                </a:cubicBezTo>
                <a:cubicBezTo>
                  <a:pt x="17996" y="178219"/>
                  <a:pt x="8852" y="176021"/>
                  <a:pt x="6896" y="175463"/>
                </a:cubicBezTo>
                <a:cubicBezTo>
                  <a:pt x="4368" y="174726"/>
                  <a:pt x="3226" y="173456"/>
                  <a:pt x="3048" y="173265"/>
                </a:cubicBezTo>
                <a:cubicBezTo>
                  <a:pt x="1689" y="171919"/>
                  <a:pt x="0" y="169163"/>
                  <a:pt x="559" y="165061"/>
                </a:cubicBezTo>
                <a:cubicBezTo>
                  <a:pt x="990" y="162013"/>
                  <a:pt x="3543" y="155854"/>
                  <a:pt x="3975" y="154838"/>
                </a:cubicBezTo>
                <a:cubicBezTo>
                  <a:pt x="16434" y="125729"/>
                  <a:pt x="21577" y="94576"/>
                  <a:pt x="28956" y="63842"/>
                </a:cubicBezTo>
                <a:cubicBezTo>
                  <a:pt x="32499" y="49034"/>
                  <a:pt x="36004" y="34226"/>
                  <a:pt x="38163" y="19114"/>
                </a:cubicBezTo>
                <a:cubicBezTo>
                  <a:pt x="38252" y="18492"/>
                  <a:pt x="38709" y="17158"/>
                  <a:pt x="39116" y="16053"/>
                </a:cubicBezTo>
                <a:cubicBezTo>
                  <a:pt x="39243" y="13589"/>
                  <a:pt x="40475" y="11214"/>
                  <a:pt x="42659" y="9703"/>
                </a:cubicBezTo>
                <a:cubicBezTo>
                  <a:pt x="44500" y="8446"/>
                  <a:pt x="46139" y="8078"/>
                  <a:pt x="47460" y="80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0" name="Freeform 3950"/>
          <p:cNvSpPr/>
          <p:nvPr/>
        </p:nvSpPr>
        <p:spPr>
          <a:xfrm rot="0" flipH="0" flipV="0">
            <a:off x="3044237" y="11261550"/>
            <a:ext cx="107136" cy="203440"/>
          </a:xfrm>
          <a:custGeom>
            <a:pathLst>
              <a:path w="107136" h="203440">
                <a:moveTo>
                  <a:pt x="62217" y="20472"/>
                </a:moveTo>
                <a:cubicBezTo>
                  <a:pt x="62597" y="20852"/>
                  <a:pt x="63042" y="21221"/>
                  <a:pt x="63588" y="21526"/>
                </a:cubicBezTo>
                <a:cubicBezTo>
                  <a:pt x="63093" y="21233"/>
                  <a:pt x="62623" y="20865"/>
                  <a:pt x="62217" y="20472"/>
                </a:cubicBezTo>
                <a:moveTo>
                  <a:pt x="63779" y="21653"/>
                </a:moveTo>
                <a:lnTo>
                  <a:pt x="63893" y="21703"/>
                </a:lnTo>
                <a:lnTo>
                  <a:pt x="63613" y="21551"/>
                </a:lnTo>
                <a:close/>
                <a:moveTo>
                  <a:pt x="74993" y="20738"/>
                </a:moveTo>
                <a:cubicBezTo>
                  <a:pt x="74751" y="21094"/>
                  <a:pt x="74497" y="21449"/>
                  <a:pt x="74193" y="21792"/>
                </a:cubicBezTo>
                <a:cubicBezTo>
                  <a:pt x="73316" y="22834"/>
                  <a:pt x="70827" y="25082"/>
                  <a:pt x="70154" y="25678"/>
                </a:cubicBezTo>
                <a:cubicBezTo>
                  <a:pt x="66509" y="33210"/>
                  <a:pt x="63893" y="43446"/>
                  <a:pt x="61646" y="51701"/>
                </a:cubicBezTo>
                <a:cubicBezTo>
                  <a:pt x="49251" y="97103"/>
                  <a:pt x="33185" y="139813"/>
                  <a:pt x="18783" y="183006"/>
                </a:cubicBezTo>
                <a:cubicBezTo>
                  <a:pt x="19990" y="183819"/>
                  <a:pt x="21514" y="184314"/>
                  <a:pt x="22936" y="184556"/>
                </a:cubicBezTo>
                <a:cubicBezTo>
                  <a:pt x="33782" y="186372"/>
                  <a:pt x="39624" y="179539"/>
                  <a:pt x="43879" y="170941"/>
                </a:cubicBezTo>
                <a:cubicBezTo>
                  <a:pt x="49670" y="159219"/>
                  <a:pt x="52705" y="144195"/>
                  <a:pt x="56680" y="133603"/>
                </a:cubicBezTo>
                <a:cubicBezTo>
                  <a:pt x="59119" y="127101"/>
                  <a:pt x="77774" y="80339"/>
                  <a:pt x="86397" y="50520"/>
                </a:cubicBezTo>
                <a:cubicBezTo>
                  <a:pt x="88429" y="43471"/>
                  <a:pt x="89788" y="35394"/>
                  <a:pt x="90258" y="32384"/>
                </a:cubicBezTo>
                <a:cubicBezTo>
                  <a:pt x="87210" y="29908"/>
                  <a:pt x="82829" y="27228"/>
                  <a:pt x="79006" y="24218"/>
                </a:cubicBezTo>
                <a:cubicBezTo>
                  <a:pt x="77584" y="23100"/>
                  <a:pt x="76237" y="21932"/>
                  <a:pt x="74993" y="20738"/>
                </a:cubicBezTo>
                <a:moveTo>
                  <a:pt x="68808" y="6325"/>
                </a:moveTo>
                <a:cubicBezTo>
                  <a:pt x="69519" y="4521"/>
                  <a:pt x="70878" y="2972"/>
                  <a:pt x="72745" y="2032"/>
                </a:cubicBezTo>
                <a:cubicBezTo>
                  <a:pt x="76809" y="0"/>
                  <a:pt x="81762" y="1664"/>
                  <a:pt x="83794" y="5715"/>
                </a:cubicBezTo>
                <a:cubicBezTo>
                  <a:pt x="85178" y="8471"/>
                  <a:pt x="88378" y="10719"/>
                  <a:pt x="91477" y="13005"/>
                </a:cubicBezTo>
                <a:cubicBezTo>
                  <a:pt x="96100" y="16383"/>
                  <a:pt x="100863" y="19507"/>
                  <a:pt x="103669" y="22313"/>
                </a:cubicBezTo>
                <a:cubicBezTo>
                  <a:pt x="105066" y="23710"/>
                  <a:pt x="106413" y="25958"/>
                  <a:pt x="106806" y="29298"/>
                </a:cubicBezTo>
                <a:cubicBezTo>
                  <a:pt x="107136" y="32181"/>
                  <a:pt x="106705" y="36931"/>
                  <a:pt x="105384" y="42912"/>
                </a:cubicBezTo>
                <a:cubicBezTo>
                  <a:pt x="99301" y="70637"/>
                  <a:pt x="74942" y="131825"/>
                  <a:pt x="72097" y="139382"/>
                </a:cubicBezTo>
                <a:cubicBezTo>
                  <a:pt x="67030" y="152920"/>
                  <a:pt x="63067" y="173100"/>
                  <a:pt x="54115" y="186003"/>
                </a:cubicBezTo>
                <a:cubicBezTo>
                  <a:pt x="46596" y="196849"/>
                  <a:pt x="36068" y="203440"/>
                  <a:pt x="20219" y="200799"/>
                </a:cubicBezTo>
                <a:cubicBezTo>
                  <a:pt x="12853" y="199580"/>
                  <a:pt x="5461" y="194906"/>
                  <a:pt x="2172" y="188340"/>
                </a:cubicBezTo>
                <a:cubicBezTo>
                  <a:pt x="0" y="183971"/>
                  <a:pt x="2134" y="179323"/>
                  <a:pt x="3302" y="177329"/>
                </a:cubicBezTo>
                <a:cubicBezTo>
                  <a:pt x="17564" y="134568"/>
                  <a:pt x="33490" y="92303"/>
                  <a:pt x="45746" y="47370"/>
                </a:cubicBezTo>
                <a:cubicBezTo>
                  <a:pt x="48311" y="37921"/>
                  <a:pt x="51461" y="26199"/>
                  <a:pt x="55690" y="17755"/>
                </a:cubicBezTo>
                <a:cubicBezTo>
                  <a:pt x="56299" y="16523"/>
                  <a:pt x="58306" y="14389"/>
                  <a:pt x="59843" y="12878"/>
                </a:cubicBezTo>
                <a:cubicBezTo>
                  <a:pt x="59957" y="12230"/>
                  <a:pt x="60173" y="11583"/>
                  <a:pt x="60465" y="10947"/>
                </a:cubicBezTo>
                <a:cubicBezTo>
                  <a:pt x="62027" y="7722"/>
                  <a:pt x="65417" y="5956"/>
                  <a:pt x="68808" y="63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1" name="Freeform 3951"/>
          <p:cNvSpPr/>
          <p:nvPr/>
        </p:nvSpPr>
        <p:spPr>
          <a:xfrm rot="0" flipH="0" flipV="0">
            <a:off x="3372154" y="11454338"/>
            <a:ext cx="114960" cy="30720"/>
          </a:xfrm>
          <a:custGeom>
            <a:pathLst>
              <a:path w="114960" h="30720">
                <a:moveTo>
                  <a:pt x="15697" y="26606"/>
                </a:moveTo>
                <a:cubicBezTo>
                  <a:pt x="17830" y="23940"/>
                  <a:pt x="21196" y="22454"/>
                  <a:pt x="25120" y="21387"/>
                </a:cubicBezTo>
                <a:cubicBezTo>
                  <a:pt x="30340" y="19964"/>
                  <a:pt x="36512" y="19444"/>
                  <a:pt x="43090" y="19279"/>
                </a:cubicBezTo>
                <a:cubicBezTo>
                  <a:pt x="65836" y="18745"/>
                  <a:pt x="92938" y="22200"/>
                  <a:pt x="108318" y="17081"/>
                </a:cubicBezTo>
                <a:cubicBezTo>
                  <a:pt x="112636" y="15634"/>
                  <a:pt x="114960" y="10973"/>
                  <a:pt x="113525" y="6655"/>
                </a:cubicBezTo>
                <a:cubicBezTo>
                  <a:pt x="112090" y="2350"/>
                  <a:pt x="107429" y="0"/>
                  <a:pt x="103111" y="1448"/>
                </a:cubicBezTo>
                <a:cubicBezTo>
                  <a:pt x="88874" y="6198"/>
                  <a:pt x="63766" y="2311"/>
                  <a:pt x="42697" y="2807"/>
                </a:cubicBezTo>
                <a:cubicBezTo>
                  <a:pt x="25234" y="3226"/>
                  <a:pt x="10351" y="6909"/>
                  <a:pt x="2832" y="16307"/>
                </a:cubicBezTo>
                <a:cubicBezTo>
                  <a:pt x="0" y="19863"/>
                  <a:pt x="572" y="25057"/>
                  <a:pt x="4128" y="27901"/>
                </a:cubicBezTo>
                <a:cubicBezTo>
                  <a:pt x="7671" y="30720"/>
                  <a:pt x="12853" y="30149"/>
                  <a:pt x="15697" y="266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2" name="Freeform 3952"/>
          <p:cNvSpPr/>
          <p:nvPr/>
        </p:nvSpPr>
        <p:spPr>
          <a:xfrm rot="0" flipH="0" flipV="0">
            <a:off x="6461306" y="6588079"/>
            <a:ext cx="46126" cy="1251813"/>
          </a:xfrm>
          <a:custGeom>
            <a:pathLst>
              <a:path w="46126" h="1251813">
                <a:moveTo>
                  <a:pt x="30975" y="5994"/>
                </a:moveTo>
                <a:cubicBezTo>
                  <a:pt x="35623" y="55079"/>
                  <a:pt x="20841" y="114896"/>
                  <a:pt x="17501" y="164883"/>
                </a:cubicBezTo>
                <a:cubicBezTo>
                  <a:pt x="13272" y="228320"/>
                  <a:pt x="19965" y="292531"/>
                  <a:pt x="15990" y="355993"/>
                </a:cubicBezTo>
                <a:cubicBezTo>
                  <a:pt x="12840" y="406361"/>
                  <a:pt x="18784" y="457288"/>
                  <a:pt x="15990" y="507682"/>
                </a:cubicBezTo>
                <a:cubicBezTo>
                  <a:pt x="9703" y="620775"/>
                  <a:pt x="16815" y="734567"/>
                  <a:pt x="11443" y="847445"/>
                </a:cubicBezTo>
                <a:cubicBezTo>
                  <a:pt x="7353" y="933221"/>
                  <a:pt x="0" y="1021333"/>
                  <a:pt x="5372" y="1107363"/>
                </a:cubicBezTo>
                <a:cubicBezTo>
                  <a:pt x="8268" y="1153604"/>
                  <a:pt x="12942" y="1200378"/>
                  <a:pt x="12942" y="1246568"/>
                </a:cubicBezTo>
                <a:cubicBezTo>
                  <a:pt x="12942" y="1249463"/>
                  <a:pt x="15304" y="1251813"/>
                  <a:pt x="18199" y="1251813"/>
                </a:cubicBezTo>
                <a:cubicBezTo>
                  <a:pt x="21095" y="1251813"/>
                  <a:pt x="23444" y="1249463"/>
                  <a:pt x="23444" y="1246568"/>
                </a:cubicBezTo>
                <a:cubicBezTo>
                  <a:pt x="23444" y="1200162"/>
                  <a:pt x="18758" y="1153159"/>
                  <a:pt x="15862" y="1106702"/>
                </a:cubicBezTo>
                <a:cubicBezTo>
                  <a:pt x="10503" y="1021054"/>
                  <a:pt x="17856" y="933335"/>
                  <a:pt x="21920" y="847940"/>
                </a:cubicBezTo>
                <a:cubicBezTo>
                  <a:pt x="27305" y="735100"/>
                  <a:pt x="20180" y="621334"/>
                  <a:pt x="26480" y="508266"/>
                </a:cubicBezTo>
                <a:cubicBezTo>
                  <a:pt x="29261" y="457898"/>
                  <a:pt x="23317" y="406996"/>
                  <a:pt x="26480" y="356641"/>
                </a:cubicBezTo>
                <a:cubicBezTo>
                  <a:pt x="30429" y="293191"/>
                  <a:pt x="23762" y="229005"/>
                  <a:pt x="27991" y="165569"/>
                </a:cubicBezTo>
                <a:cubicBezTo>
                  <a:pt x="31343" y="115061"/>
                  <a:pt x="46126" y="54609"/>
                  <a:pt x="41427" y="5004"/>
                </a:cubicBezTo>
                <a:cubicBezTo>
                  <a:pt x="41160" y="2121"/>
                  <a:pt x="38595" y="0"/>
                  <a:pt x="35712" y="267"/>
                </a:cubicBezTo>
                <a:cubicBezTo>
                  <a:pt x="32829" y="546"/>
                  <a:pt x="30709" y="3112"/>
                  <a:pt x="30975" y="599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3" name="Freeform 3953"/>
          <p:cNvSpPr/>
          <p:nvPr/>
        </p:nvSpPr>
        <p:spPr>
          <a:xfrm rot="0" flipH="0" flipV="0">
            <a:off x="6508484" y="6606589"/>
            <a:ext cx="30288" cy="1215249"/>
          </a:xfrm>
          <a:custGeom>
            <a:pathLst>
              <a:path w="30288" h="1215249">
                <a:moveTo>
                  <a:pt x="16725" y="1204607"/>
                </a:moveTo>
                <a:cubicBezTo>
                  <a:pt x="17042" y="1205280"/>
                  <a:pt x="17220" y="1206029"/>
                  <a:pt x="17220" y="1206816"/>
                </a:cubicBezTo>
                <a:cubicBezTo>
                  <a:pt x="17220" y="1209750"/>
                  <a:pt x="16978" y="1211083"/>
                  <a:pt x="16915" y="1211299"/>
                </a:cubicBezTo>
                <a:cubicBezTo>
                  <a:pt x="16332" y="1213141"/>
                  <a:pt x="15202" y="1213890"/>
                  <a:pt x="14579" y="1214258"/>
                </a:cubicBezTo>
                <a:cubicBezTo>
                  <a:pt x="13068" y="1215160"/>
                  <a:pt x="11531" y="1215249"/>
                  <a:pt x="9982" y="1214640"/>
                </a:cubicBezTo>
                <a:cubicBezTo>
                  <a:pt x="9690" y="1214525"/>
                  <a:pt x="6972" y="1213471"/>
                  <a:pt x="6578" y="1209852"/>
                </a:cubicBezTo>
                <a:cubicBezTo>
                  <a:pt x="6350" y="1207680"/>
                  <a:pt x="5930" y="1198257"/>
                  <a:pt x="5359" y="1195959"/>
                </a:cubicBezTo>
                <a:cubicBezTo>
                  <a:pt x="0" y="1174521"/>
                  <a:pt x="3683" y="1147013"/>
                  <a:pt x="3683" y="1124928"/>
                </a:cubicBezTo>
                <a:cubicBezTo>
                  <a:pt x="3683" y="1064730"/>
                  <a:pt x="8229" y="1004849"/>
                  <a:pt x="8229" y="944448"/>
                </a:cubicBezTo>
                <a:lnTo>
                  <a:pt x="8229" y="315061"/>
                </a:lnTo>
                <a:cubicBezTo>
                  <a:pt x="8229" y="243624"/>
                  <a:pt x="10109" y="175438"/>
                  <a:pt x="14313" y="103937"/>
                </a:cubicBezTo>
                <a:cubicBezTo>
                  <a:pt x="15938" y="76136"/>
                  <a:pt x="16357" y="48082"/>
                  <a:pt x="18871" y="20358"/>
                </a:cubicBezTo>
                <a:cubicBezTo>
                  <a:pt x="19061" y="18300"/>
                  <a:pt x="18375" y="13347"/>
                  <a:pt x="18210" y="9919"/>
                </a:cubicBezTo>
                <a:cubicBezTo>
                  <a:pt x="18096" y="7429"/>
                  <a:pt x="18325" y="5435"/>
                  <a:pt x="18655" y="4470"/>
                </a:cubicBezTo>
                <a:cubicBezTo>
                  <a:pt x="19455" y="2260"/>
                  <a:pt x="20966" y="1282"/>
                  <a:pt x="22274" y="863"/>
                </a:cubicBezTo>
                <a:cubicBezTo>
                  <a:pt x="23684" y="406"/>
                  <a:pt x="26288" y="0"/>
                  <a:pt x="28713" y="3048"/>
                </a:cubicBezTo>
                <a:cubicBezTo>
                  <a:pt x="30288" y="5016"/>
                  <a:pt x="30212" y="7772"/>
                  <a:pt x="28675" y="9652"/>
                </a:cubicBezTo>
                <a:cubicBezTo>
                  <a:pt x="28815" y="13373"/>
                  <a:pt x="29539" y="19012"/>
                  <a:pt x="29323" y="21323"/>
                </a:cubicBezTo>
                <a:cubicBezTo>
                  <a:pt x="26821" y="48920"/>
                  <a:pt x="26427" y="76873"/>
                  <a:pt x="24789" y="104559"/>
                </a:cubicBezTo>
                <a:cubicBezTo>
                  <a:pt x="20598" y="175844"/>
                  <a:pt x="18731" y="243840"/>
                  <a:pt x="18731" y="315061"/>
                </a:cubicBezTo>
                <a:lnTo>
                  <a:pt x="18731" y="944448"/>
                </a:lnTo>
                <a:cubicBezTo>
                  <a:pt x="18731" y="1004849"/>
                  <a:pt x="14185" y="1064730"/>
                  <a:pt x="14185" y="1124928"/>
                </a:cubicBezTo>
                <a:cubicBezTo>
                  <a:pt x="14185" y="1146213"/>
                  <a:pt x="10375" y="1172756"/>
                  <a:pt x="15544" y="1193419"/>
                </a:cubicBezTo>
                <a:cubicBezTo>
                  <a:pt x="15938" y="1195006"/>
                  <a:pt x="16433" y="1200645"/>
                  <a:pt x="16725" y="12046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4" name="Freeform 3954"/>
          <p:cNvSpPr/>
          <p:nvPr/>
        </p:nvSpPr>
        <p:spPr>
          <a:xfrm rot="0" flipH="0" flipV="0">
            <a:off x="6534769" y="6547547"/>
            <a:ext cx="832687" cy="62203"/>
          </a:xfrm>
          <a:custGeom>
            <a:pathLst>
              <a:path w="832687" h="62203">
                <a:moveTo>
                  <a:pt x="8026" y="61099"/>
                </a:moveTo>
                <a:cubicBezTo>
                  <a:pt x="5423" y="62203"/>
                  <a:pt x="2388" y="61023"/>
                  <a:pt x="1207" y="58433"/>
                </a:cubicBezTo>
                <a:cubicBezTo>
                  <a:pt x="0" y="55804"/>
                  <a:pt x="1181" y="52679"/>
                  <a:pt x="3810" y="51486"/>
                </a:cubicBezTo>
                <a:cubicBezTo>
                  <a:pt x="5880" y="50533"/>
                  <a:pt x="12839" y="49847"/>
                  <a:pt x="21856" y="49733"/>
                </a:cubicBezTo>
                <a:cubicBezTo>
                  <a:pt x="40360" y="49517"/>
                  <a:pt x="68630" y="50686"/>
                  <a:pt x="74815" y="50381"/>
                </a:cubicBezTo>
                <a:cubicBezTo>
                  <a:pt x="102526" y="48996"/>
                  <a:pt x="129768" y="41821"/>
                  <a:pt x="157390" y="39916"/>
                </a:cubicBezTo>
                <a:cubicBezTo>
                  <a:pt x="190931" y="37592"/>
                  <a:pt x="224256" y="36614"/>
                  <a:pt x="257898" y="35496"/>
                </a:cubicBezTo>
                <a:cubicBezTo>
                  <a:pt x="327507" y="33172"/>
                  <a:pt x="398906" y="26149"/>
                  <a:pt x="467829" y="15710"/>
                </a:cubicBezTo>
                <a:cubicBezTo>
                  <a:pt x="494855" y="11620"/>
                  <a:pt x="522541" y="5842"/>
                  <a:pt x="549846" y="4089"/>
                </a:cubicBezTo>
                <a:cubicBezTo>
                  <a:pt x="600773" y="800"/>
                  <a:pt x="653833" y="0"/>
                  <a:pt x="704773" y="2426"/>
                </a:cubicBezTo>
                <a:cubicBezTo>
                  <a:pt x="733272" y="3784"/>
                  <a:pt x="761618" y="406"/>
                  <a:pt x="789977" y="3556"/>
                </a:cubicBezTo>
                <a:cubicBezTo>
                  <a:pt x="802855" y="4991"/>
                  <a:pt x="815657" y="774"/>
                  <a:pt x="827442" y="774"/>
                </a:cubicBezTo>
                <a:cubicBezTo>
                  <a:pt x="830338" y="774"/>
                  <a:pt x="832687" y="3124"/>
                  <a:pt x="832687" y="6020"/>
                </a:cubicBezTo>
                <a:cubicBezTo>
                  <a:pt x="832687" y="8915"/>
                  <a:pt x="830338" y="11265"/>
                  <a:pt x="827442" y="11265"/>
                </a:cubicBezTo>
                <a:cubicBezTo>
                  <a:pt x="815288" y="11265"/>
                  <a:pt x="802093" y="15468"/>
                  <a:pt x="788821" y="13995"/>
                </a:cubicBezTo>
                <a:cubicBezTo>
                  <a:pt x="760678" y="10858"/>
                  <a:pt x="732560" y="14262"/>
                  <a:pt x="704265" y="12916"/>
                </a:cubicBezTo>
                <a:cubicBezTo>
                  <a:pt x="653719" y="10503"/>
                  <a:pt x="601052" y="11303"/>
                  <a:pt x="550531" y="14567"/>
                </a:cubicBezTo>
                <a:cubicBezTo>
                  <a:pt x="523506" y="16307"/>
                  <a:pt x="496150" y="22034"/>
                  <a:pt x="469404" y="26086"/>
                </a:cubicBezTo>
                <a:cubicBezTo>
                  <a:pt x="400087" y="36589"/>
                  <a:pt x="328269" y="43650"/>
                  <a:pt x="258241" y="45986"/>
                </a:cubicBezTo>
                <a:cubicBezTo>
                  <a:pt x="224738" y="47104"/>
                  <a:pt x="191540" y="48082"/>
                  <a:pt x="158101" y="50393"/>
                </a:cubicBezTo>
                <a:cubicBezTo>
                  <a:pt x="130428" y="52298"/>
                  <a:pt x="103123" y="59474"/>
                  <a:pt x="75336" y="60858"/>
                </a:cubicBezTo>
                <a:cubicBezTo>
                  <a:pt x="69125" y="61175"/>
                  <a:pt x="40614" y="60020"/>
                  <a:pt x="21983" y="60236"/>
                </a:cubicBezTo>
                <a:cubicBezTo>
                  <a:pt x="17385" y="60299"/>
                  <a:pt x="13423" y="60426"/>
                  <a:pt x="10604" y="60706"/>
                </a:cubicBezTo>
                <a:cubicBezTo>
                  <a:pt x="9524" y="60820"/>
                  <a:pt x="8114" y="61087"/>
                  <a:pt x="8026" y="61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5" name="Freeform 3955"/>
          <p:cNvSpPr/>
          <p:nvPr/>
        </p:nvSpPr>
        <p:spPr>
          <a:xfrm rot="0" flipH="0" flipV="0">
            <a:off x="6502950" y="6508014"/>
            <a:ext cx="890967" cy="78015"/>
          </a:xfrm>
          <a:custGeom>
            <a:pathLst>
              <a:path w="890967" h="78015">
                <a:moveTo>
                  <a:pt x="8343" y="76720"/>
                </a:moveTo>
                <a:cubicBezTo>
                  <a:pt x="16991" y="72402"/>
                  <a:pt x="28396" y="70777"/>
                  <a:pt x="40550" y="70053"/>
                </a:cubicBezTo>
                <a:cubicBezTo>
                  <a:pt x="60095" y="68859"/>
                  <a:pt x="81507" y="70040"/>
                  <a:pt x="97674" y="67831"/>
                </a:cubicBezTo>
                <a:cubicBezTo>
                  <a:pt x="116597" y="65252"/>
                  <a:pt x="135431" y="58318"/>
                  <a:pt x="154215" y="54559"/>
                </a:cubicBezTo>
                <a:cubicBezTo>
                  <a:pt x="189584" y="47485"/>
                  <a:pt x="227405" y="47041"/>
                  <a:pt x="263295" y="44170"/>
                </a:cubicBezTo>
                <a:cubicBezTo>
                  <a:pt x="300163" y="41224"/>
                  <a:pt x="337514" y="39852"/>
                  <a:pt x="374229" y="35890"/>
                </a:cubicBezTo>
                <a:cubicBezTo>
                  <a:pt x="389127" y="34277"/>
                  <a:pt x="403389" y="30378"/>
                  <a:pt x="418489" y="29857"/>
                </a:cubicBezTo>
                <a:cubicBezTo>
                  <a:pt x="482256" y="27648"/>
                  <a:pt x="546187" y="25362"/>
                  <a:pt x="610424" y="21577"/>
                </a:cubicBezTo>
                <a:cubicBezTo>
                  <a:pt x="642568" y="19685"/>
                  <a:pt x="674597" y="13754"/>
                  <a:pt x="706830" y="12205"/>
                </a:cubicBezTo>
                <a:cubicBezTo>
                  <a:pt x="742339" y="10528"/>
                  <a:pt x="779461" y="11747"/>
                  <a:pt x="814678" y="14948"/>
                </a:cubicBezTo>
                <a:cubicBezTo>
                  <a:pt x="825321" y="15913"/>
                  <a:pt x="836370" y="13970"/>
                  <a:pt x="846936" y="15468"/>
                </a:cubicBezTo>
                <a:cubicBezTo>
                  <a:pt x="859179" y="17221"/>
                  <a:pt x="874140" y="19926"/>
                  <a:pt x="885709" y="19926"/>
                </a:cubicBezTo>
                <a:cubicBezTo>
                  <a:pt x="888618" y="19926"/>
                  <a:pt x="890967" y="17577"/>
                  <a:pt x="890967" y="14681"/>
                </a:cubicBezTo>
                <a:cubicBezTo>
                  <a:pt x="890967" y="11785"/>
                  <a:pt x="888618" y="9436"/>
                  <a:pt x="885709" y="9436"/>
                </a:cubicBezTo>
                <a:cubicBezTo>
                  <a:pt x="874571" y="9436"/>
                  <a:pt x="860195" y="6756"/>
                  <a:pt x="848422" y="5080"/>
                </a:cubicBezTo>
                <a:cubicBezTo>
                  <a:pt x="837691" y="3543"/>
                  <a:pt x="826438" y="5473"/>
                  <a:pt x="815631" y="4496"/>
                </a:cubicBezTo>
                <a:cubicBezTo>
                  <a:pt x="779944" y="1244"/>
                  <a:pt x="742314" y="0"/>
                  <a:pt x="706334" y="1727"/>
                </a:cubicBezTo>
                <a:cubicBezTo>
                  <a:pt x="674064" y="3264"/>
                  <a:pt x="641996" y="9207"/>
                  <a:pt x="609802" y="11100"/>
                </a:cubicBezTo>
                <a:cubicBezTo>
                  <a:pt x="545654" y="14872"/>
                  <a:pt x="481824" y="17170"/>
                  <a:pt x="418133" y="19355"/>
                </a:cubicBezTo>
                <a:cubicBezTo>
                  <a:pt x="402779" y="19888"/>
                  <a:pt x="388263" y="23812"/>
                  <a:pt x="373099" y="25451"/>
                </a:cubicBezTo>
                <a:cubicBezTo>
                  <a:pt x="336485" y="29400"/>
                  <a:pt x="299211" y="30759"/>
                  <a:pt x="262457" y="33706"/>
                </a:cubicBezTo>
                <a:cubicBezTo>
                  <a:pt x="226160" y="36601"/>
                  <a:pt x="187921" y="37109"/>
                  <a:pt x="152157" y="44259"/>
                </a:cubicBezTo>
                <a:cubicBezTo>
                  <a:pt x="133564" y="47980"/>
                  <a:pt x="114972" y="54889"/>
                  <a:pt x="96265" y="57429"/>
                </a:cubicBezTo>
                <a:cubicBezTo>
                  <a:pt x="80313" y="59614"/>
                  <a:pt x="59193" y="58394"/>
                  <a:pt x="39915" y="59563"/>
                </a:cubicBezTo>
                <a:cubicBezTo>
                  <a:pt x="26211" y="60388"/>
                  <a:pt x="13384" y="62446"/>
                  <a:pt x="3644" y="67322"/>
                </a:cubicBezTo>
                <a:cubicBezTo>
                  <a:pt x="1054" y="68631"/>
                  <a:pt x="0" y="71780"/>
                  <a:pt x="1295" y="74371"/>
                </a:cubicBezTo>
                <a:cubicBezTo>
                  <a:pt x="2590" y="76961"/>
                  <a:pt x="5753" y="78015"/>
                  <a:pt x="8343" y="767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6" name="Freeform 3956"/>
          <p:cNvSpPr/>
          <p:nvPr/>
        </p:nvSpPr>
        <p:spPr>
          <a:xfrm rot="0" flipH="0" flipV="0">
            <a:off x="7344736" y="6565986"/>
            <a:ext cx="32651" cy="1191945"/>
          </a:xfrm>
          <a:custGeom>
            <a:pathLst>
              <a:path w="32651" h="1191945">
                <a:moveTo>
                  <a:pt x="330" y="1183868"/>
                </a:moveTo>
                <a:cubicBezTo>
                  <a:pt x="596" y="1180960"/>
                  <a:pt x="1130" y="1174839"/>
                  <a:pt x="1282" y="1173772"/>
                </a:cubicBezTo>
                <a:cubicBezTo>
                  <a:pt x="2704" y="1163866"/>
                  <a:pt x="1409" y="1153935"/>
                  <a:pt x="2514" y="1144016"/>
                </a:cubicBezTo>
                <a:cubicBezTo>
                  <a:pt x="5524" y="1116876"/>
                  <a:pt x="2489" y="1089482"/>
                  <a:pt x="2489" y="1062317"/>
                </a:cubicBezTo>
                <a:cubicBezTo>
                  <a:pt x="2489" y="977138"/>
                  <a:pt x="4978" y="891857"/>
                  <a:pt x="4978" y="806793"/>
                </a:cubicBezTo>
                <a:cubicBezTo>
                  <a:pt x="4978" y="734784"/>
                  <a:pt x="8673" y="661517"/>
                  <a:pt x="12458" y="589610"/>
                </a:cubicBezTo>
                <a:cubicBezTo>
                  <a:pt x="19189" y="461721"/>
                  <a:pt x="9105" y="333438"/>
                  <a:pt x="16205" y="205676"/>
                </a:cubicBezTo>
                <a:cubicBezTo>
                  <a:pt x="17360" y="184772"/>
                  <a:pt x="18021" y="72098"/>
                  <a:pt x="19938" y="25654"/>
                </a:cubicBezTo>
                <a:cubicBezTo>
                  <a:pt x="20345" y="16002"/>
                  <a:pt x="20827" y="9093"/>
                  <a:pt x="21335" y="6261"/>
                </a:cubicBezTo>
                <a:cubicBezTo>
                  <a:pt x="21704" y="4331"/>
                  <a:pt x="22364" y="3200"/>
                  <a:pt x="22758" y="2705"/>
                </a:cubicBezTo>
                <a:cubicBezTo>
                  <a:pt x="24523" y="406"/>
                  <a:pt x="27825" y="0"/>
                  <a:pt x="30111" y="1765"/>
                </a:cubicBezTo>
                <a:cubicBezTo>
                  <a:pt x="32041" y="3264"/>
                  <a:pt x="32651" y="5855"/>
                  <a:pt x="31724" y="8001"/>
                </a:cubicBezTo>
                <a:cubicBezTo>
                  <a:pt x="31610" y="9068"/>
                  <a:pt x="30810" y="17018"/>
                  <a:pt x="30428" y="26086"/>
                </a:cubicBezTo>
                <a:cubicBezTo>
                  <a:pt x="28511" y="72568"/>
                  <a:pt x="27850" y="185331"/>
                  <a:pt x="26682" y="206248"/>
                </a:cubicBezTo>
                <a:cubicBezTo>
                  <a:pt x="19595" y="334010"/>
                  <a:pt x="29679" y="462280"/>
                  <a:pt x="22948" y="590169"/>
                </a:cubicBezTo>
                <a:cubicBezTo>
                  <a:pt x="19164" y="661886"/>
                  <a:pt x="15468" y="734974"/>
                  <a:pt x="15468" y="806793"/>
                </a:cubicBezTo>
                <a:cubicBezTo>
                  <a:pt x="15468" y="891857"/>
                  <a:pt x="12979" y="977138"/>
                  <a:pt x="12979" y="1062317"/>
                </a:cubicBezTo>
                <a:cubicBezTo>
                  <a:pt x="12979" y="1089863"/>
                  <a:pt x="16001" y="1117651"/>
                  <a:pt x="12953" y="1145172"/>
                </a:cubicBezTo>
                <a:cubicBezTo>
                  <a:pt x="11836" y="1155205"/>
                  <a:pt x="13118" y="1165250"/>
                  <a:pt x="11683" y="1175245"/>
                </a:cubicBezTo>
                <a:cubicBezTo>
                  <a:pt x="11467" y="1176731"/>
                  <a:pt x="10756" y="1186052"/>
                  <a:pt x="10502" y="1187424"/>
                </a:cubicBezTo>
                <a:cubicBezTo>
                  <a:pt x="9918" y="1190370"/>
                  <a:pt x="7835" y="1191208"/>
                  <a:pt x="7403" y="1191386"/>
                </a:cubicBezTo>
                <a:cubicBezTo>
                  <a:pt x="6311" y="1191868"/>
                  <a:pt x="5232" y="1191945"/>
                  <a:pt x="4178" y="1191716"/>
                </a:cubicBezTo>
                <a:cubicBezTo>
                  <a:pt x="3174" y="1191500"/>
                  <a:pt x="2057" y="1191005"/>
                  <a:pt x="1117" y="1189760"/>
                </a:cubicBezTo>
                <a:cubicBezTo>
                  <a:pt x="977" y="1189582"/>
                  <a:pt x="0" y="1188427"/>
                  <a:pt x="0" y="1185722"/>
                </a:cubicBezTo>
                <a:cubicBezTo>
                  <a:pt x="0" y="1185074"/>
                  <a:pt x="102" y="1184439"/>
                  <a:pt x="330" y="11838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7" name="Freeform 3957"/>
          <p:cNvSpPr/>
          <p:nvPr/>
        </p:nvSpPr>
        <p:spPr>
          <a:xfrm rot="0" flipH="0" flipV="0">
            <a:off x="7373217" y="6534957"/>
            <a:ext cx="32714" cy="1262417"/>
          </a:xfrm>
          <a:custGeom>
            <a:pathLst>
              <a:path w="32714" h="1262417">
                <a:moveTo>
                  <a:pt x="15468" y="1255229"/>
                </a:moveTo>
                <a:lnTo>
                  <a:pt x="15468" y="1255229"/>
                </a:lnTo>
                <a:close/>
                <a:moveTo>
                  <a:pt x="15556" y="1255584"/>
                </a:moveTo>
                <a:cubicBezTo>
                  <a:pt x="15569" y="1255673"/>
                  <a:pt x="15594" y="1255762"/>
                  <a:pt x="15607" y="1255838"/>
                </a:cubicBezTo>
                <a:lnTo>
                  <a:pt x="15633" y="1256105"/>
                </a:lnTo>
                <a:cubicBezTo>
                  <a:pt x="15620" y="1255838"/>
                  <a:pt x="15569" y="1255597"/>
                  <a:pt x="15506" y="1255381"/>
                </a:cubicBezTo>
                <a:close/>
                <a:moveTo>
                  <a:pt x="15645" y="1256130"/>
                </a:moveTo>
                <a:lnTo>
                  <a:pt x="15658" y="1256359"/>
                </a:lnTo>
                <a:lnTo>
                  <a:pt x="15658" y="1256321"/>
                </a:lnTo>
                <a:close/>
                <a:moveTo>
                  <a:pt x="20167" y="8166"/>
                </a:moveTo>
                <a:cubicBezTo>
                  <a:pt x="19150" y="6121"/>
                  <a:pt x="19557" y="3568"/>
                  <a:pt x="21322" y="1955"/>
                </a:cubicBezTo>
                <a:cubicBezTo>
                  <a:pt x="23468" y="0"/>
                  <a:pt x="26796" y="152"/>
                  <a:pt x="28752" y="2298"/>
                </a:cubicBezTo>
                <a:cubicBezTo>
                  <a:pt x="29260" y="2857"/>
                  <a:pt x="30085" y="4102"/>
                  <a:pt x="30517" y="6273"/>
                </a:cubicBezTo>
                <a:cubicBezTo>
                  <a:pt x="31127" y="9436"/>
                  <a:pt x="31558" y="17132"/>
                  <a:pt x="31749" y="27851"/>
                </a:cubicBezTo>
                <a:cubicBezTo>
                  <a:pt x="32714" y="79235"/>
                  <a:pt x="29374" y="203288"/>
                  <a:pt x="29374" y="222034"/>
                </a:cubicBezTo>
                <a:cubicBezTo>
                  <a:pt x="29374" y="348894"/>
                  <a:pt x="26618" y="474967"/>
                  <a:pt x="16890" y="601383"/>
                </a:cubicBezTo>
                <a:cubicBezTo>
                  <a:pt x="10490" y="684606"/>
                  <a:pt x="18160" y="771575"/>
                  <a:pt x="18160" y="855268"/>
                </a:cubicBezTo>
                <a:cubicBezTo>
                  <a:pt x="18160" y="943838"/>
                  <a:pt x="12103" y="1037374"/>
                  <a:pt x="21868" y="1125182"/>
                </a:cubicBezTo>
                <a:cubicBezTo>
                  <a:pt x="25145" y="1154684"/>
                  <a:pt x="25158" y="1188986"/>
                  <a:pt x="21868" y="1218577"/>
                </a:cubicBezTo>
                <a:cubicBezTo>
                  <a:pt x="20700" y="1229093"/>
                  <a:pt x="16420" y="1255292"/>
                  <a:pt x="15594" y="1258111"/>
                </a:cubicBezTo>
                <a:cubicBezTo>
                  <a:pt x="14643" y="1261337"/>
                  <a:pt x="12128" y="1261858"/>
                  <a:pt x="11633" y="1261985"/>
                </a:cubicBezTo>
                <a:cubicBezTo>
                  <a:pt x="9715" y="1262417"/>
                  <a:pt x="7798" y="1262074"/>
                  <a:pt x="6223" y="1260004"/>
                </a:cubicBezTo>
                <a:cubicBezTo>
                  <a:pt x="5982" y="1259673"/>
                  <a:pt x="5156" y="1258670"/>
                  <a:pt x="5156" y="1256638"/>
                </a:cubicBezTo>
                <a:cubicBezTo>
                  <a:pt x="5156" y="1255864"/>
                  <a:pt x="5334" y="1255141"/>
                  <a:pt x="5639" y="1254480"/>
                </a:cubicBezTo>
                <a:cubicBezTo>
                  <a:pt x="6363" y="1250226"/>
                  <a:pt x="10427" y="1226540"/>
                  <a:pt x="11430" y="1217422"/>
                </a:cubicBezTo>
                <a:cubicBezTo>
                  <a:pt x="14643" y="1188554"/>
                  <a:pt x="14630" y="1155115"/>
                  <a:pt x="11430" y="1126337"/>
                </a:cubicBezTo>
                <a:cubicBezTo>
                  <a:pt x="1625" y="1038161"/>
                  <a:pt x="7658" y="944219"/>
                  <a:pt x="7658" y="855268"/>
                </a:cubicBezTo>
                <a:cubicBezTo>
                  <a:pt x="7658" y="771309"/>
                  <a:pt x="0" y="684072"/>
                  <a:pt x="6426" y="600570"/>
                </a:cubicBezTo>
                <a:cubicBezTo>
                  <a:pt x="16128" y="474421"/>
                  <a:pt x="18884" y="348627"/>
                  <a:pt x="18884" y="222034"/>
                </a:cubicBezTo>
                <a:cubicBezTo>
                  <a:pt x="18884" y="203301"/>
                  <a:pt x="22211" y="79387"/>
                  <a:pt x="21259" y="28054"/>
                </a:cubicBezTo>
                <a:cubicBezTo>
                  <a:pt x="21068" y="18097"/>
                  <a:pt x="20281" y="9347"/>
                  <a:pt x="20167" y="81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8" name="Freeform 3958"/>
          <p:cNvSpPr/>
          <p:nvPr/>
        </p:nvSpPr>
        <p:spPr>
          <a:xfrm rot="0" flipH="0" flipV="0">
            <a:off x="6527997" y="7764322"/>
            <a:ext cx="819708" cy="62471"/>
          </a:xfrm>
          <a:custGeom>
            <a:pathLst>
              <a:path w="819708" h="62471">
                <a:moveTo>
                  <a:pt x="809218" y="4991"/>
                </a:moveTo>
                <a:lnTo>
                  <a:pt x="809218" y="5244"/>
                </a:lnTo>
                <a:close/>
                <a:moveTo>
                  <a:pt x="6363" y="57480"/>
                </a:moveTo>
                <a:cubicBezTo>
                  <a:pt x="7709" y="57429"/>
                  <a:pt x="9207" y="56870"/>
                  <a:pt x="10350" y="54800"/>
                </a:cubicBezTo>
                <a:cubicBezTo>
                  <a:pt x="9499" y="56337"/>
                  <a:pt x="7988" y="57289"/>
                  <a:pt x="6363" y="57480"/>
                </a:cubicBezTo>
                <a:moveTo>
                  <a:pt x="810741" y="1550"/>
                </a:moveTo>
                <a:cubicBezTo>
                  <a:pt x="811694" y="585"/>
                  <a:pt x="813015" y="0"/>
                  <a:pt x="814463" y="0"/>
                </a:cubicBezTo>
                <a:cubicBezTo>
                  <a:pt x="817371" y="0"/>
                  <a:pt x="819708" y="2350"/>
                  <a:pt x="819708" y="5244"/>
                </a:cubicBezTo>
                <a:cubicBezTo>
                  <a:pt x="819708" y="6413"/>
                  <a:pt x="819390" y="7734"/>
                  <a:pt x="818273" y="9016"/>
                </a:cubicBezTo>
                <a:cubicBezTo>
                  <a:pt x="817587" y="9791"/>
                  <a:pt x="815771" y="11061"/>
                  <a:pt x="812850" y="12039"/>
                </a:cubicBezTo>
                <a:cubicBezTo>
                  <a:pt x="804291" y="14922"/>
                  <a:pt x="782269" y="18745"/>
                  <a:pt x="775957" y="18745"/>
                </a:cubicBezTo>
                <a:cubicBezTo>
                  <a:pt x="732231" y="18745"/>
                  <a:pt x="686409" y="29032"/>
                  <a:pt x="642544" y="34518"/>
                </a:cubicBezTo>
                <a:cubicBezTo>
                  <a:pt x="580758" y="42240"/>
                  <a:pt x="522541" y="45897"/>
                  <a:pt x="460629" y="48996"/>
                </a:cubicBezTo>
                <a:cubicBezTo>
                  <a:pt x="424307" y="50812"/>
                  <a:pt x="388252" y="57302"/>
                  <a:pt x="352031" y="59308"/>
                </a:cubicBezTo>
                <a:cubicBezTo>
                  <a:pt x="295097" y="62471"/>
                  <a:pt x="236563" y="61467"/>
                  <a:pt x="179591" y="58623"/>
                </a:cubicBezTo>
                <a:cubicBezTo>
                  <a:pt x="136118" y="56451"/>
                  <a:pt x="91376" y="56565"/>
                  <a:pt x="47841" y="56565"/>
                </a:cubicBezTo>
                <a:cubicBezTo>
                  <a:pt x="36830" y="56565"/>
                  <a:pt x="26594" y="57264"/>
                  <a:pt x="15761" y="59232"/>
                </a:cubicBezTo>
                <a:cubicBezTo>
                  <a:pt x="14059" y="59537"/>
                  <a:pt x="12332" y="59994"/>
                  <a:pt x="10706" y="60058"/>
                </a:cubicBezTo>
                <a:cubicBezTo>
                  <a:pt x="7887" y="60172"/>
                  <a:pt x="5245" y="59473"/>
                  <a:pt x="2870" y="57086"/>
                </a:cubicBezTo>
                <a:cubicBezTo>
                  <a:pt x="2565" y="56794"/>
                  <a:pt x="2260" y="56349"/>
                  <a:pt x="1981" y="55943"/>
                </a:cubicBezTo>
                <a:cubicBezTo>
                  <a:pt x="406" y="54330"/>
                  <a:pt x="0" y="51828"/>
                  <a:pt x="1143" y="49745"/>
                </a:cubicBezTo>
                <a:cubicBezTo>
                  <a:pt x="1892" y="48399"/>
                  <a:pt x="2832" y="47802"/>
                  <a:pt x="3581" y="47459"/>
                </a:cubicBezTo>
                <a:cubicBezTo>
                  <a:pt x="4623" y="46977"/>
                  <a:pt x="5677" y="46862"/>
                  <a:pt x="6731" y="47053"/>
                </a:cubicBezTo>
                <a:cubicBezTo>
                  <a:pt x="7404" y="47167"/>
                  <a:pt x="10782" y="50279"/>
                  <a:pt x="10782" y="50279"/>
                </a:cubicBezTo>
                <a:cubicBezTo>
                  <a:pt x="10782" y="50279"/>
                  <a:pt x="10477" y="49860"/>
                  <a:pt x="10300" y="49669"/>
                </a:cubicBezTo>
                <a:cubicBezTo>
                  <a:pt x="10223" y="49593"/>
                  <a:pt x="10046" y="49567"/>
                  <a:pt x="10046" y="49567"/>
                </a:cubicBezTo>
                <a:cubicBezTo>
                  <a:pt x="10046" y="49567"/>
                  <a:pt x="10833" y="49517"/>
                  <a:pt x="11252" y="49441"/>
                </a:cubicBezTo>
                <a:cubicBezTo>
                  <a:pt x="12116" y="49275"/>
                  <a:pt x="13005" y="49060"/>
                  <a:pt x="13894" y="48907"/>
                </a:cubicBezTo>
                <a:cubicBezTo>
                  <a:pt x="25336" y="46812"/>
                  <a:pt x="36170" y="46062"/>
                  <a:pt x="47841" y="46062"/>
                </a:cubicBezTo>
                <a:cubicBezTo>
                  <a:pt x="91542" y="46062"/>
                  <a:pt x="136461" y="45948"/>
                  <a:pt x="180111" y="48132"/>
                </a:cubicBezTo>
                <a:cubicBezTo>
                  <a:pt x="236728" y="50964"/>
                  <a:pt x="294868" y="51968"/>
                  <a:pt x="351447" y="48818"/>
                </a:cubicBezTo>
                <a:cubicBezTo>
                  <a:pt x="387680" y="46812"/>
                  <a:pt x="423761" y="40322"/>
                  <a:pt x="460108" y="38506"/>
                </a:cubicBezTo>
                <a:cubicBezTo>
                  <a:pt x="521741" y="35420"/>
                  <a:pt x="579717" y="31787"/>
                  <a:pt x="641223" y="24104"/>
                </a:cubicBezTo>
                <a:cubicBezTo>
                  <a:pt x="685533" y="18567"/>
                  <a:pt x="731812" y="8242"/>
                  <a:pt x="775957" y="8242"/>
                </a:cubicBezTo>
                <a:cubicBezTo>
                  <a:pt x="781875" y="8242"/>
                  <a:pt x="807440" y="2325"/>
                  <a:pt x="810741" y="155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9" name="Freeform 3959"/>
          <p:cNvSpPr/>
          <p:nvPr/>
        </p:nvSpPr>
        <p:spPr>
          <a:xfrm rot="0" flipH="0" flipV="0">
            <a:off x="6500384" y="7806259"/>
            <a:ext cx="876895" cy="76377"/>
          </a:xfrm>
          <a:custGeom>
            <a:pathLst>
              <a:path w="876895" h="76377">
                <a:moveTo>
                  <a:pt x="9905" y="62230"/>
                </a:moveTo>
                <a:cubicBezTo>
                  <a:pt x="10412" y="63119"/>
                  <a:pt x="10666" y="64173"/>
                  <a:pt x="10565" y="65277"/>
                </a:cubicBezTo>
                <a:cubicBezTo>
                  <a:pt x="10654" y="64312"/>
                  <a:pt x="10514" y="63271"/>
                  <a:pt x="9905" y="62230"/>
                </a:cubicBezTo>
                <a:moveTo>
                  <a:pt x="866621" y="3722"/>
                </a:moveTo>
                <a:cubicBezTo>
                  <a:pt x="867282" y="1575"/>
                  <a:pt x="869275" y="0"/>
                  <a:pt x="871650" y="0"/>
                </a:cubicBezTo>
                <a:cubicBezTo>
                  <a:pt x="874533" y="0"/>
                  <a:pt x="876895" y="2350"/>
                  <a:pt x="876895" y="5258"/>
                </a:cubicBezTo>
                <a:cubicBezTo>
                  <a:pt x="876895" y="7227"/>
                  <a:pt x="876159" y="9157"/>
                  <a:pt x="874495" y="10859"/>
                </a:cubicBezTo>
                <a:cubicBezTo>
                  <a:pt x="873212" y="12192"/>
                  <a:pt x="871142" y="13475"/>
                  <a:pt x="868526" y="14504"/>
                </a:cubicBezTo>
                <a:cubicBezTo>
                  <a:pt x="861211" y="17400"/>
                  <a:pt x="848600" y="18885"/>
                  <a:pt x="845691" y="19368"/>
                </a:cubicBezTo>
                <a:cubicBezTo>
                  <a:pt x="817078" y="24130"/>
                  <a:pt x="787767" y="24575"/>
                  <a:pt x="758989" y="29007"/>
                </a:cubicBezTo>
                <a:cubicBezTo>
                  <a:pt x="717561" y="35383"/>
                  <a:pt x="675169" y="34100"/>
                  <a:pt x="633462" y="37300"/>
                </a:cubicBezTo>
                <a:cubicBezTo>
                  <a:pt x="618488" y="38456"/>
                  <a:pt x="598600" y="39917"/>
                  <a:pt x="584529" y="44616"/>
                </a:cubicBezTo>
                <a:cubicBezTo>
                  <a:pt x="566825" y="50521"/>
                  <a:pt x="537348" y="48045"/>
                  <a:pt x="519200" y="48997"/>
                </a:cubicBezTo>
                <a:cubicBezTo>
                  <a:pt x="471981" y="51486"/>
                  <a:pt x="424775" y="54077"/>
                  <a:pt x="377557" y="56566"/>
                </a:cubicBezTo>
                <a:cubicBezTo>
                  <a:pt x="345413" y="58255"/>
                  <a:pt x="313384" y="57481"/>
                  <a:pt x="281215" y="58624"/>
                </a:cubicBezTo>
                <a:cubicBezTo>
                  <a:pt x="240918" y="60071"/>
                  <a:pt x="201103" y="66344"/>
                  <a:pt x="160958" y="68249"/>
                </a:cubicBezTo>
                <a:cubicBezTo>
                  <a:pt x="134530" y="69507"/>
                  <a:pt x="109333" y="69138"/>
                  <a:pt x="83222" y="73685"/>
                </a:cubicBezTo>
                <a:cubicBezTo>
                  <a:pt x="67677" y="76377"/>
                  <a:pt x="16153" y="72288"/>
                  <a:pt x="6083" y="70472"/>
                </a:cubicBezTo>
                <a:cubicBezTo>
                  <a:pt x="3047" y="69926"/>
                  <a:pt x="1587" y="68554"/>
                  <a:pt x="1282" y="68173"/>
                </a:cubicBezTo>
                <a:cubicBezTo>
                  <a:pt x="241" y="66890"/>
                  <a:pt x="0" y="65570"/>
                  <a:pt x="114" y="64363"/>
                </a:cubicBezTo>
                <a:cubicBezTo>
                  <a:pt x="355" y="61481"/>
                  <a:pt x="2908" y="59335"/>
                  <a:pt x="5791" y="59589"/>
                </a:cubicBezTo>
                <a:cubicBezTo>
                  <a:pt x="6438" y="59652"/>
                  <a:pt x="7023" y="59818"/>
                  <a:pt x="7569" y="60071"/>
                </a:cubicBezTo>
                <a:lnTo>
                  <a:pt x="7937" y="60148"/>
                </a:lnTo>
                <a:cubicBezTo>
                  <a:pt x="17537" y="61862"/>
                  <a:pt x="66623" y="65912"/>
                  <a:pt x="81431" y="63334"/>
                </a:cubicBezTo>
                <a:cubicBezTo>
                  <a:pt x="107987" y="58725"/>
                  <a:pt x="133590" y="59043"/>
                  <a:pt x="160450" y="57760"/>
                </a:cubicBezTo>
                <a:cubicBezTo>
                  <a:pt x="200646" y="55855"/>
                  <a:pt x="240511" y="49569"/>
                  <a:pt x="280834" y="48133"/>
                </a:cubicBezTo>
                <a:cubicBezTo>
                  <a:pt x="312952" y="46990"/>
                  <a:pt x="344930" y="47765"/>
                  <a:pt x="377011" y="46076"/>
                </a:cubicBezTo>
                <a:cubicBezTo>
                  <a:pt x="424229" y="43587"/>
                  <a:pt x="471423" y="40996"/>
                  <a:pt x="518654" y="38507"/>
                </a:cubicBezTo>
                <a:cubicBezTo>
                  <a:pt x="536040" y="37605"/>
                  <a:pt x="564247" y="40298"/>
                  <a:pt x="581201" y="34646"/>
                </a:cubicBezTo>
                <a:cubicBezTo>
                  <a:pt x="596010" y="29706"/>
                  <a:pt x="616914" y="28042"/>
                  <a:pt x="632649" y="26836"/>
                </a:cubicBezTo>
                <a:cubicBezTo>
                  <a:pt x="674089" y="23648"/>
                  <a:pt x="716215" y="24969"/>
                  <a:pt x="757388" y="18631"/>
                </a:cubicBezTo>
                <a:cubicBezTo>
                  <a:pt x="786128" y="14212"/>
                  <a:pt x="815402" y="13780"/>
                  <a:pt x="843964" y="9017"/>
                </a:cubicBezTo>
                <a:cubicBezTo>
                  <a:pt x="846263" y="8624"/>
                  <a:pt x="855140" y="7646"/>
                  <a:pt x="861871" y="5677"/>
                </a:cubicBezTo>
                <a:cubicBezTo>
                  <a:pt x="863624" y="5182"/>
                  <a:pt x="865796" y="4128"/>
                  <a:pt x="866621" y="37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0" name="Freeform 3960"/>
          <p:cNvSpPr/>
          <p:nvPr/>
        </p:nvSpPr>
        <p:spPr>
          <a:xfrm rot="0" flipH="0" flipV="0">
            <a:off x="6476267" y="7842563"/>
            <a:ext cx="21665" cy="27875"/>
          </a:xfrm>
          <a:custGeom>
            <a:pathLst>
              <a:path w="21665" h="27875">
                <a:moveTo>
                  <a:pt x="2781" y="10248"/>
                </a:moveTo>
                <a:cubicBezTo>
                  <a:pt x="800" y="8839"/>
                  <a:pt x="0" y="6210"/>
                  <a:pt x="1003" y="3898"/>
                </a:cubicBezTo>
                <a:cubicBezTo>
                  <a:pt x="2146" y="1232"/>
                  <a:pt x="5232" y="0"/>
                  <a:pt x="7899" y="1155"/>
                </a:cubicBezTo>
                <a:cubicBezTo>
                  <a:pt x="9537" y="1866"/>
                  <a:pt x="11518" y="3924"/>
                  <a:pt x="13017" y="7188"/>
                </a:cubicBezTo>
                <a:cubicBezTo>
                  <a:pt x="13918" y="9156"/>
                  <a:pt x="14833" y="11683"/>
                  <a:pt x="15988" y="13969"/>
                </a:cubicBezTo>
                <a:cubicBezTo>
                  <a:pt x="16687" y="15353"/>
                  <a:pt x="17322" y="16750"/>
                  <a:pt x="18389" y="17385"/>
                </a:cubicBezTo>
                <a:cubicBezTo>
                  <a:pt x="20865" y="18884"/>
                  <a:pt x="21665" y="22109"/>
                  <a:pt x="20180" y="24586"/>
                </a:cubicBezTo>
                <a:cubicBezTo>
                  <a:pt x="18694" y="27075"/>
                  <a:pt x="15468" y="27875"/>
                  <a:pt x="12991" y="26389"/>
                </a:cubicBezTo>
                <a:cubicBezTo>
                  <a:pt x="9575" y="24345"/>
                  <a:pt x="6959" y="19773"/>
                  <a:pt x="5067" y="15277"/>
                </a:cubicBezTo>
                <a:cubicBezTo>
                  <a:pt x="4266" y="13435"/>
                  <a:pt x="3085" y="10908"/>
                  <a:pt x="2781" y="102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1" name="Freeform 3961"/>
          <p:cNvSpPr/>
          <p:nvPr/>
        </p:nvSpPr>
        <p:spPr>
          <a:xfrm rot="0" flipH="0" flipV="0">
            <a:off x="6872430" y="6950056"/>
            <a:ext cx="268604" cy="96100"/>
          </a:xfrm>
          <a:custGeom>
            <a:pathLst>
              <a:path w="268604" h="96100">
                <a:moveTo>
                  <a:pt x="11417" y="8013"/>
                </a:moveTo>
                <a:cubicBezTo>
                  <a:pt x="12598" y="11048"/>
                  <a:pt x="14693" y="15683"/>
                  <a:pt x="15925" y="17766"/>
                </a:cubicBezTo>
                <a:cubicBezTo>
                  <a:pt x="19964" y="24472"/>
                  <a:pt x="24002" y="31190"/>
                  <a:pt x="28142" y="37819"/>
                </a:cubicBezTo>
                <a:cubicBezTo>
                  <a:pt x="35343" y="49313"/>
                  <a:pt x="53695" y="54545"/>
                  <a:pt x="66293" y="53771"/>
                </a:cubicBezTo>
                <a:cubicBezTo>
                  <a:pt x="85203" y="52577"/>
                  <a:pt x="102298" y="38302"/>
                  <a:pt x="119392" y="26593"/>
                </a:cubicBezTo>
                <a:cubicBezTo>
                  <a:pt x="138861" y="13270"/>
                  <a:pt x="158317" y="3251"/>
                  <a:pt x="179056" y="12127"/>
                </a:cubicBezTo>
                <a:cubicBezTo>
                  <a:pt x="183743" y="14134"/>
                  <a:pt x="186969" y="17715"/>
                  <a:pt x="189229" y="22503"/>
                </a:cubicBezTo>
                <a:cubicBezTo>
                  <a:pt x="191922" y="28180"/>
                  <a:pt x="193192" y="35800"/>
                  <a:pt x="194754" y="43941"/>
                </a:cubicBezTo>
                <a:cubicBezTo>
                  <a:pt x="196760" y="54329"/>
                  <a:pt x="199249" y="65772"/>
                  <a:pt x="208267" y="73697"/>
                </a:cubicBezTo>
                <a:cubicBezTo>
                  <a:pt x="214223" y="78955"/>
                  <a:pt x="222998" y="82536"/>
                  <a:pt x="236080" y="83552"/>
                </a:cubicBezTo>
                <a:cubicBezTo>
                  <a:pt x="246824" y="84378"/>
                  <a:pt x="251307" y="85787"/>
                  <a:pt x="259143" y="78040"/>
                </a:cubicBezTo>
                <a:cubicBezTo>
                  <a:pt x="261213" y="76008"/>
                  <a:pt x="264540" y="76021"/>
                  <a:pt x="266572" y="78091"/>
                </a:cubicBezTo>
                <a:cubicBezTo>
                  <a:pt x="268604" y="80148"/>
                  <a:pt x="268592" y="83476"/>
                  <a:pt x="266521" y="85508"/>
                </a:cubicBezTo>
                <a:cubicBezTo>
                  <a:pt x="255803" y="96100"/>
                  <a:pt x="249948" y="95147"/>
                  <a:pt x="235279" y="94017"/>
                </a:cubicBezTo>
                <a:cubicBezTo>
                  <a:pt x="219239" y="92785"/>
                  <a:pt x="208622" y="88010"/>
                  <a:pt x="201320" y="81584"/>
                </a:cubicBezTo>
                <a:cubicBezTo>
                  <a:pt x="190461" y="72008"/>
                  <a:pt x="186854" y="58470"/>
                  <a:pt x="184441" y="45922"/>
                </a:cubicBezTo>
                <a:cubicBezTo>
                  <a:pt x="183260" y="39839"/>
                  <a:pt x="182371" y="34035"/>
                  <a:pt x="180695" y="29323"/>
                </a:cubicBezTo>
                <a:cubicBezTo>
                  <a:pt x="179476" y="25907"/>
                  <a:pt x="177939" y="23075"/>
                  <a:pt x="174916" y="21779"/>
                </a:cubicBezTo>
                <a:cubicBezTo>
                  <a:pt x="157568" y="14337"/>
                  <a:pt x="141630" y="24103"/>
                  <a:pt x="125323" y="35267"/>
                </a:cubicBezTo>
                <a:cubicBezTo>
                  <a:pt x="106641" y="48043"/>
                  <a:pt x="87604" y="62953"/>
                  <a:pt x="66941" y="64235"/>
                </a:cubicBezTo>
                <a:cubicBezTo>
                  <a:pt x="51091" y="65226"/>
                  <a:pt x="28295" y="57860"/>
                  <a:pt x="19240" y="43382"/>
                </a:cubicBezTo>
                <a:cubicBezTo>
                  <a:pt x="15061" y="36689"/>
                  <a:pt x="10998" y="29933"/>
                  <a:pt x="6922" y="23164"/>
                </a:cubicBezTo>
                <a:cubicBezTo>
                  <a:pt x="4699" y="19430"/>
                  <a:pt x="445" y="8978"/>
                  <a:pt x="292" y="7302"/>
                </a:cubicBezTo>
                <a:cubicBezTo>
                  <a:pt x="0" y="4013"/>
                  <a:pt x="2019" y="2591"/>
                  <a:pt x="3061" y="2019"/>
                </a:cubicBezTo>
                <a:cubicBezTo>
                  <a:pt x="3721" y="1663"/>
                  <a:pt x="7607" y="0"/>
                  <a:pt x="10579" y="4445"/>
                </a:cubicBezTo>
                <a:cubicBezTo>
                  <a:pt x="11303" y="5537"/>
                  <a:pt x="11569" y="6807"/>
                  <a:pt x="11417" y="80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2" name="Freeform 3962"/>
          <p:cNvSpPr/>
          <p:nvPr/>
        </p:nvSpPr>
        <p:spPr>
          <a:xfrm rot="0" flipH="0" flipV="0">
            <a:off x="7127955" y="6587355"/>
            <a:ext cx="197585" cy="155041"/>
          </a:xfrm>
          <a:custGeom>
            <a:pathLst>
              <a:path w="197585" h="155041">
                <a:moveTo>
                  <a:pt x="12026" y="33731"/>
                </a:moveTo>
                <a:lnTo>
                  <a:pt x="11988" y="33769"/>
                </a:lnTo>
                <a:lnTo>
                  <a:pt x="12001" y="33743"/>
                </a:lnTo>
                <a:close/>
                <a:moveTo>
                  <a:pt x="184860" y="15088"/>
                </a:moveTo>
                <a:cubicBezTo>
                  <a:pt x="184784" y="15012"/>
                  <a:pt x="184491" y="14808"/>
                  <a:pt x="184301" y="14707"/>
                </a:cubicBezTo>
                <a:cubicBezTo>
                  <a:pt x="183742" y="14415"/>
                  <a:pt x="183082" y="14174"/>
                  <a:pt x="182345" y="13958"/>
                </a:cubicBezTo>
                <a:cubicBezTo>
                  <a:pt x="179894" y="13246"/>
                  <a:pt x="176770" y="12916"/>
                  <a:pt x="173417" y="12751"/>
                </a:cubicBezTo>
                <a:cubicBezTo>
                  <a:pt x="161936" y="12205"/>
                  <a:pt x="147890" y="13780"/>
                  <a:pt x="143610" y="13488"/>
                </a:cubicBezTo>
                <a:cubicBezTo>
                  <a:pt x="98652" y="10490"/>
                  <a:pt x="54723" y="14377"/>
                  <a:pt x="10807" y="14377"/>
                </a:cubicBezTo>
                <a:cubicBezTo>
                  <a:pt x="7924" y="14377"/>
                  <a:pt x="5562" y="12027"/>
                  <a:pt x="5562" y="9132"/>
                </a:cubicBezTo>
                <a:cubicBezTo>
                  <a:pt x="5562" y="6223"/>
                  <a:pt x="7924" y="3874"/>
                  <a:pt x="10807" y="3874"/>
                </a:cubicBezTo>
                <a:cubicBezTo>
                  <a:pt x="54964" y="3874"/>
                  <a:pt x="99109" y="0"/>
                  <a:pt x="144309" y="3010"/>
                </a:cubicBezTo>
                <a:cubicBezTo>
                  <a:pt x="149338" y="3340"/>
                  <a:pt x="167740" y="1169"/>
                  <a:pt x="179818" y="2769"/>
                </a:cubicBezTo>
                <a:cubicBezTo>
                  <a:pt x="183615" y="3290"/>
                  <a:pt x="186879" y="4179"/>
                  <a:pt x="189241" y="5436"/>
                </a:cubicBezTo>
                <a:cubicBezTo>
                  <a:pt x="191616" y="6706"/>
                  <a:pt x="193255" y="8370"/>
                  <a:pt x="194207" y="10287"/>
                </a:cubicBezTo>
                <a:cubicBezTo>
                  <a:pt x="196252" y="14364"/>
                  <a:pt x="197293" y="22429"/>
                  <a:pt x="197395" y="32119"/>
                </a:cubicBezTo>
                <a:cubicBezTo>
                  <a:pt x="197585" y="52463"/>
                  <a:pt x="194372" y="80644"/>
                  <a:pt x="193864" y="89141"/>
                </a:cubicBezTo>
                <a:cubicBezTo>
                  <a:pt x="192746" y="108178"/>
                  <a:pt x="193166" y="129184"/>
                  <a:pt x="184568" y="146367"/>
                </a:cubicBezTo>
                <a:cubicBezTo>
                  <a:pt x="183971" y="147561"/>
                  <a:pt x="182587" y="149135"/>
                  <a:pt x="179818" y="150126"/>
                </a:cubicBezTo>
                <a:cubicBezTo>
                  <a:pt x="177278" y="151028"/>
                  <a:pt x="172566" y="151802"/>
                  <a:pt x="166305" y="152323"/>
                </a:cubicBezTo>
                <a:cubicBezTo>
                  <a:pt x="134009" y="155041"/>
                  <a:pt x="56780" y="152780"/>
                  <a:pt x="46722" y="152780"/>
                </a:cubicBezTo>
                <a:cubicBezTo>
                  <a:pt x="42518" y="152780"/>
                  <a:pt x="28040" y="153428"/>
                  <a:pt x="18693" y="150825"/>
                </a:cubicBezTo>
                <a:cubicBezTo>
                  <a:pt x="12876" y="149199"/>
                  <a:pt x="8890" y="146075"/>
                  <a:pt x="7582" y="142188"/>
                </a:cubicBezTo>
                <a:cubicBezTo>
                  <a:pt x="0" y="119417"/>
                  <a:pt x="2070" y="91452"/>
                  <a:pt x="2070" y="67817"/>
                </a:cubicBezTo>
                <a:cubicBezTo>
                  <a:pt x="2070" y="58445"/>
                  <a:pt x="1524" y="48831"/>
                  <a:pt x="2070" y="39471"/>
                </a:cubicBezTo>
                <a:cubicBezTo>
                  <a:pt x="2171" y="37972"/>
                  <a:pt x="2832" y="34340"/>
                  <a:pt x="3289" y="32119"/>
                </a:cubicBezTo>
                <a:cubicBezTo>
                  <a:pt x="2616" y="30430"/>
                  <a:pt x="2832" y="28423"/>
                  <a:pt x="4064" y="26899"/>
                </a:cubicBezTo>
                <a:cubicBezTo>
                  <a:pt x="5854" y="24664"/>
                  <a:pt x="7721" y="24511"/>
                  <a:pt x="8597" y="24486"/>
                </a:cubicBezTo>
                <a:cubicBezTo>
                  <a:pt x="10782" y="24460"/>
                  <a:pt x="12940" y="25324"/>
                  <a:pt x="13880" y="28359"/>
                </a:cubicBezTo>
                <a:cubicBezTo>
                  <a:pt x="14070" y="28982"/>
                  <a:pt x="14248" y="30175"/>
                  <a:pt x="14057" y="31750"/>
                </a:cubicBezTo>
                <a:cubicBezTo>
                  <a:pt x="13791" y="33908"/>
                  <a:pt x="12673" y="38112"/>
                  <a:pt x="12546" y="40093"/>
                </a:cubicBezTo>
                <a:cubicBezTo>
                  <a:pt x="12014" y="49250"/>
                  <a:pt x="12559" y="58648"/>
                  <a:pt x="12559" y="67817"/>
                </a:cubicBezTo>
                <a:cubicBezTo>
                  <a:pt x="12559" y="90398"/>
                  <a:pt x="10299" y="117119"/>
                  <a:pt x="17550" y="138861"/>
                </a:cubicBezTo>
                <a:cubicBezTo>
                  <a:pt x="17715" y="139356"/>
                  <a:pt x="18337" y="139483"/>
                  <a:pt x="18947" y="139776"/>
                </a:cubicBezTo>
                <a:cubicBezTo>
                  <a:pt x="20598" y="140576"/>
                  <a:pt x="22719" y="141084"/>
                  <a:pt x="25018" y="141465"/>
                </a:cubicBezTo>
                <a:cubicBezTo>
                  <a:pt x="33234" y="142824"/>
                  <a:pt x="43445" y="142277"/>
                  <a:pt x="46722" y="142277"/>
                </a:cubicBezTo>
                <a:cubicBezTo>
                  <a:pt x="56717" y="142277"/>
                  <a:pt x="133374" y="144551"/>
                  <a:pt x="165441" y="141858"/>
                </a:cubicBezTo>
                <a:cubicBezTo>
                  <a:pt x="169747" y="141503"/>
                  <a:pt x="174179" y="140626"/>
                  <a:pt x="175843" y="140284"/>
                </a:cubicBezTo>
                <a:cubicBezTo>
                  <a:pt x="183107" y="124599"/>
                  <a:pt x="182383" y="105676"/>
                  <a:pt x="183387" y="88531"/>
                </a:cubicBezTo>
                <a:cubicBezTo>
                  <a:pt x="183882" y="80136"/>
                  <a:pt x="187082" y="52311"/>
                  <a:pt x="186892" y="32220"/>
                </a:cubicBezTo>
                <a:cubicBezTo>
                  <a:pt x="186816" y="24676"/>
                  <a:pt x="186422" y="18339"/>
                  <a:pt x="184860" y="150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3" name="Freeform 3963"/>
          <p:cNvSpPr/>
          <p:nvPr/>
        </p:nvSpPr>
        <p:spPr>
          <a:xfrm rot="0" flipH="0" flipV="0">
            <a:off x="7159372" y="6618432"/>
            <a:ext cx="126453" cy="91680"/>
          </a:xfrm>
          <a:custGeom>
            <a:pathLst>
              <a:path w="126453" h="91680">
                <a:moveTo>
                  <a:pt x="16179" y="11645"/>
                </a:moveTo>
                <a:lnTo>
                  <a:pt x="16167" y="11759"/>
                </a:lnTo>
                <a:lnTo>
                  <a:pt x="16167" y="11683"/>
                </a:lnTo>
                <a:close/>
                <a:moveTo>
                  <a:pt x="16141" y="11949"/>
                </a:moveTo>
                <a:lnTo>
                  <a:pt x="16129" y="12076"/>
                </a:lnTo>
                <a:lnTo>
                  <a:pt x="16141" y="12025"/>
                </a:lnTo>
                <a:close/>
                <a:moveTo>
                  <a:pt x="16078" y="12368"/>
                </a:moveTo>
                <a:lnTo>
                  <a:pt x="16078" y="12381"/>
                </a:lnTo>
                <a:close/>
                <a:moveTo>
                  <a:pt x="72363" y="10858"/>
                </a:moveTo>
                <a:cubicBezTo>
                  <a:pt x="71271" y="10731"/>
                  <a:pt x="69468" y="10566"/>
                  <a:pt x="68007" y="10630"/>
                </a:cubicBezTo>
                <a:cubicBezTo>
                  <a:pt x="58495" y="11049"/>
                  <a:pt x="44728" y="14451"/>
                  <a:pt x="41236" y="14807"/>
                </a:cubicBezTo>
                <a:cubicBezTo>
                  <a:pt x="39928" y="14934"/>
                  <a:pt x="21652" y="15607"/>
                  <a:pt x="15290" y="15836"/>
                </a:cubicBezTo>
                <a:cubicBezTo>
                  <a:pt x="15240" y="16496"/>
                  <a:pt x="15138" y="17194"/>
                  <a:pt x="15011" y="17906"/>
                </a:cubicBezTo>
                <a:cubicBezTo>
                  <a:pt x="14808" y="18985"/>
                  <a:pt x="14427" y="20128"/>
                  <a:pt x="14427" y="20966"/>
                </a:cubicBezTo>
                <a:cubicBezTo>
                  <a:pt x="14427" y="27164"/>
                  <a:pt x="10503" y="48144"/>
                  <a:pt x="10884" y="62914"/>
                </a:cubicBezTo>
                <a:cubicBezTo>
                  <a:pt x="10960" y="65696"/>
                  <a:pt x="11188" y="68223"/>
                  <a:pt x="11684" y="70331"/>
                </a:cubicBezTo>
                <a:cubicBezTo>
                  <a:pt x="11950" y="71449"/>
                  <a:pt x="12192" y="72427"/>
                  <a:pt x="12687" y="73074"/>
                </a:cubicBezTo>
                <a:cubicBezTo>
                  <a:pt x="13309" y="73201"/>
                  <a:pt x="16496" y="73836"/>
                  <a:pt x="18795" y="73938"/>
                </a:cubicBezTo>
                <a:cubicBezTo>
                  <a:pt x="25119" y="74179"/>
                  <a:pt x="32638" y="73532"/>
                  <a:pt x="35470" y="73532"/>
                </a:cubicBezTo>
                <a:cubicBezTo>
                  <a:pt x="42912" y="73532"/>
                  <a:pt x="49910" y="75284"/>
                  <a:pt x="57352" y="75284"/>
                </a:cubicBezTo>
                <a:cubicBezTo>
                  <a:pt x="59638" y="75284"/>
                  <a:pt x="61124" y="75157"/>
                  <a:pt x="61949" y="74294"/>
                </a:cubicBezTo>
                <a:cubicBezTo>
                  <a:pt x="62546" y="73646"/>
                  <a:pt x="62584" y="72744"/>
                  <a:pt x="62673" y="71792"/>
                </a:cubicBezTo>
                <a:cubicBezTo>
                  <a:pt x="62788" y="70522"/>
                  <a:pt x="62762" y="69163"/>
                  <a:pt x="62724" y="67791"/>
                </a:cubicBezTo>
                <a:cubicBezTo>
                  <a:pt x="62597" y="61924"/>
                  <a:pt x="63016" y="56069"/>
                  <a:pt x="66775" y="52297"/>
                </a:cubicBezTo>
                <a:cubicBezTo>
                  <a:pt x="68071" y="51014"/>
                  <a:pt x="69912" y="50291"/>
                  <a:pt x="72097" y="50532"/>
                </a:cubicBezTo>
                <a:cubicBezTo>
                  <a:pt x="74268" y="50773"/>
                  <a:pt x="76935" y="52399"/>
                  <a:pt x="77710" y="53173"/>
                </a:cubicBezTo>
                <a:cubicBezTo>
                  <a:pt x="79425" y="54888"/>
                  <a:pt x="93661" y="71563"/>
                  <a:pt x="103885" y="78637"/>
                </a:cubicBezTo>
                <a:cubicBezTo>
                  <a:pt x="104951" y="79374"/>
                  <a:pt x="106348" y="80059"/>
                  <a:pt x="107288" y="80491"/>
                </a:cubicBezTo>
                <a:cubicBezTo>
                  <a:pt x="108457" y="78066"/>
                  <a:pt x="108749" y="75487"/>
                  <a:pt x="109015" y="72871"/>
                </a:cubicBezTo>
                <a:cubicBezTo>
                  <a:pt x="109422" y="68464"/>
                  <a:pt x="109600" y="63968"/>
                  <a:pt x="111073" y="59600"/>
                </a:cubicBezTo>
                <a:cubicBezTo>
                  <a:pt x="112711" y="54685"/>
                  <a:pt x="115239" y="31736"/>
                  <a:pt x="115505" y="22135"/>
                </a:cubicBezTo>
                <a:cubicBezTo>
                  <a:pt x="114743" y="22363"/>
                  <a:pt x="113918" y="22732"/>
                  <a:pt x="113067" y="23100"/>
                </a:cubicBezTo>
                <a:cubicBezTo>
                  <a:pt x="109727" y="24548"/>
                  <a:pt x="106120" y="26897"/>
                  <a:pt x="102513" y="29234"/>
                </a:cubicBezTo>
                <a:cubicBezTo>
                  <a:pt x="97484" y="32485"/>
                  <a:pt x="92442" y="35686"/>
                  <a:pt x="88073" y="37184"/>
                </a:cubicBezTo>
                <a:cubicBezTo>
                  <a:pt x="83857" y="38632"/>
                  <a:pt x="80047" y="38619"/>
                  <a:pt x="76910" y="37045"/>
                </a:cubicBezTo>
                <a:cubicBezTo>
                  <a:pt x="74586" y="35889"/>
                  <a:pt x="72986" y="34009"/>
                  <a:pt x="72020" y="31545"/>
                </a:cubicBezTo>
                <a:cubicBezTo>
                  <a:pt x="71093" y="29145"/>
                  <a:pt x="70877" y="25983"/>
                  <a:pt x="71119" y="22579"/>
                </a:cubicBezTo>
                <a:cubicBezTo>
                  <a:pt x="71373" y="19366"/>
                  <a:pt x="72008" y="15874"/>
                  <a:pt x="72300" y="12915"/>
                </a:cubicBezTo>
                <a:cubicBezTo>
                  <a:pt x="72363" y="12280"/>
                  <a:pt x="72363" y="11493"/>
                  <a:pt x="72363" y="10858"/>
                </a:cubicBezTo>
                <a:moveTo>
                  <a:pt x="6629" y="8280"/>
                </a:moveTo>
                <a:cubicBezTo>
                  <a:pt x="7302" y="7277"/>
                  <a:pt x="8445" y="6324"/>
                  <a:pt x="10312" y="5803"/>
                </a:cubicBezTo>
                <a:cubicBezTo>
                  <a:pt x="14998" y="4495"/>
                  <a:pt x="38518" y="4521"/>
                  <a:pt x="40194" y="4356"/>
                </a:cubicBezTo>
                <a:cubicBezTo>
                  <a:pt x="43763" y="4000"/>
                  <a:pt x="57822" y="571"/>
                  <a:pt x="67550" y="139"/>
                </a:cubicBezTo>
                <a:cubicBezTo>
                  <a:pt x="70585" y="0"/>
                  <a:pt x="73265" y="165"/>
                  <a:pt x="75297" y="635"/>
                </a:cubicBezTo>
                <a:cubicBezTo>
                  <a:pt x="77532" y="1155"/>
                  <a:pt x="79209" y="2120"/>
                  <a:pt x="80339" y="3238"/>
                </a:cubicBezTo>
                <a:cubicBezTo>
                  <a:pt x="81456" y="4356"/>
                  <a:pt x="82295" y="5892"/>
                  <a:pt x="82663" y="7899"/>
                </a:cubicBezTo>
                <a:cubicBezTo>
                  <a:pt x="83107" y="10223"/>
                  <a:pt x="82841" y="13588"/>
                  <a:pt x="82346" y="17207"/>
                </a:cubicBezTo>
                <a:cubicBezTo>
                  <a:pt x="81952" y="20090"/>
                  <a:pt x="81431" y="23202"/>
                  <a:pt x="81533" y="25830"/>
                </a:cubicBezTo>
                <a:cubicBezTo>
                  <a:pt x="81545" y="26453"/>
                  <a:pt x="81761" y="27393"/>
                  <a:pt x="81838" y="27748"/>
                </a:cubicBezTo>
                <a:cubicBezTo>
                  <a:pt x="82282" y="27862"/>
                  <a:pt x="82777" y="27748"/>
                  <a:pt x="83323" y="27634"/>
                </a:cubicBezTo>
                <a:cubicBezTo>
                  <a:pt x="84251" y="27443"/>
                  <a:pt x="85241" y="27075"/>
                  <a:pt x="86295" y="26605"/>
                </a:cubicBezTo>
                <a:cubicBezTo>
                  <a:pt x="89572" y="25132"/>
                  <a:pt x="93179" y="22757"/>
                  <a:pt x="96811" y="20407"/>
                </a:cubicBezTo>
                <a:cubicBezTo>
                  <a:pt x="101865" y="17144"/>
                  <a:pt x="106971" y="13956"/>
                  <a:pt x="111454" y="12495"/>
                </a:cubicBezTo>
                <a:cubicBezTo>
                  <a:pt x="115683" y="11112"/>
                  <a:pt x="119544" y="11150"/>
                  <a:pt x="122782" y="12775"/>
                </a:cubicBezTo>
                <a:cubicBezTo>
                  <a:pt x="123519" y="13143"/>
                  <a:pt x="125703" y="14654"/>
                  <a:pt x="125970" y="18325"/>
                </a:cubicBezTo>
                <a:cubicBezTo>
                  <a:pt x="126453" y="25157"/>
                  <a:pt x="123074" y="56793"/>
                  <a:pt x="121030" y="62927"/>
                </a:cubicBezTo>
                <a:cubicBezTo>
                  <a:pt x="119823" y="66509"/>
                  <a:pt x="119798" y="70230"/>
                  <a:pt x="119455" y="73862"/>
                </a:cubicBezTo>
                <a:cubicBezTo>
                  <a:pt x="118998" y="78726"/>
                  <a:pt x="118071" y="83450"/>
                  <a:pt x="115162" y="87832"/>
                </a:cubicBezTo>
                <a:cubicBezTo>
                  <a:pt x="113397" y="90473"/>
                  <a:pt x="110819" y="91680"/>
                  <a:pt x="107492" y="91426"/>
                </a:cubicBezTo>
                <a:cubicBezTo>
                  <a:pt x="104964" y="91223"/>
                  <a:pt x="101586" y="89800"/>
                  <a:pt x="97928" y="87273"/>
                </a:cubicBezTo>
                <a:cubicBezTo>
                  <a:pt x="89508" y="81469"/>
                  <a:pt x="78485" y="69556"/>
                  <a:pt x="73201" y="63765"/>
                </a:cubicBezTo>
                <a:cubicBezTo>
                  <a:pt x="73100" y="66153"/>
                  <a:pt x="73316" y="68718"/>
                  <a:pt x="73227" y="71080"/>
                </a:cubicBezTo>
                <a:cubicBezTo>
                  <a:pt x="73100" y="75005"/>
                  <a:pt x="72185" y="78510"/>
                  <a:pt x="69912" y="81126"/>
                </a:cubicBezTo>
                <a:cubicBezTo>
                  <a:pt x="67664" y="83717"/>
                  <a:pt x="63956" y="85787"/>
                  <a:pt x="57352" y="85787"/>
                </a:cubicBezTo>
                <a:cubicBezTo>
                  <a:pt x="49910" y="85787"/>
                  <a:pt x="42912" y="84034"/>
                  <a:pt x="35470" y="84034"/>
                </a:cubicBezTo>
                <a:cubicBezTo>
                  <a:pt x="32028" y="84034"/>
                  <a:pt x="21970" y="84911"/>
                  <a:pt x="14986" y="84200"/>
                </a:cubicBezTo>
                <a:cubicBezTo>
                  <a:pt x="10541" y="83742"/>
                  <a:pt x="7086" y="82371"/>
                  <a:pt x="5461" y="80745"/>
                </a:cubicBezTo>
                <a:cubicBezTo>
                  <a:pt x="2413" y="77684"/>
                  <a:pt x="597" y="71246"/>
                  <a:pt x="393" y="63206"/>
                </a:cubicBezTo>
                <a:cubicBezTo>
                  <a:pt x="0" y="48322"/>
                  <a:pt x="3937" y="27215"/>
                  <a:pt x="3937" y="20966"/>
                </a:cubicBezTo>
                <a:cubicBezTo>
                  <a:pt x="3937" y="19861"/>
                  <a:pt x="4330" y="17575"/>
                  <a:pt x="4610" y="16153"/>
                </a:cubicBezTo>
                <a:cubicBezTo>
                  <a:pt x="3835" y="15124"/>
                  <a:pt x="3454" y="13816"/>
                  <a:pt x="3619" y="12432"/>
                </a:cubicBezTo>
                <a:cubicBezTo>
                  <a:pt x="3822" y="10566"/>
                  <a:pt x="5016" y="9017"/>
                  <a:pt x="6629" y="82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4" name="Freeform 3964"/>
          <p:cNvSpPr/>
          <p:nvPr/>
        </p:nvSpPr>
        <p:spPr>
          <a:xfrm rot="0" flipH="0" flipV="0">
            <a:off x="6811227" y="6745849"/>
            <a:ext cx="397826" cy="339305"/>
          </a:xfrm>
          <a:custGeom>
            <a:pathLst>
              <a:path w="397826" h="339305">
                <a:moveTo>
                  <a:pt x="374370" y="184086"/>
                </a:moveTo>
                <a:cubicBezTo>
                  <a:pt x="376173" y="186664"/>
                  <a:pt x="378548" y="188835"/>
                  <a:pt x="380821" y="191121"/>
                </a:cubicBezTo>
                <a:cubicBezTo>
                  <a:pt x="384644" y="194995"/>
                  <a:pt x="388213" y="199110"/>
                  <a:pt x="390003" y="204494"/>
                </a:cubicBezTo>
                <a:cubicBezTo>
                  <a:pt x="397826" y="227964"/>
                  <a:pt x="391210" y="271398"/>
                  <a:pt x="374205" y="302348"/>
                </a:cubicBezTo>
                <a:cubicBezTo>
                  <a:pt x="362318" y="323989"/>
                  <a:pt x="345313" y="339305"/>
                  <a:pt x="325450" y="339305"/>
                </a:cubicBezTo>
                <a:cubicBezTo>
                  <a:pt x="322567" y="339305"/>
                  <a:pt x="320205" y="336955"/>
                  <a:pt x="320205" y="334060"/>
                </a:cubicBezTo>
                <a:cubicBezTo>
                  <a:pt x="320205" y="331151"/>
                  <a:pt x="322567" y="328802"/>
                  <a:pt x="325450" y="328802"/>
                </a:cubicBezTo>
                <a:cubicBezTo>
                  <a:pt x="341871" y="328802"/>
                  <a:pt x="355168" y="315175"/>
                  <a:pt x="365011" y="297293"/>
                </a:cubicBezTo>
                <a:cubicBezTo>
                  <a:pt x="380567" y="268960"/>
                  <a:pt x="387209" y="229297"/>
                  <a:pt x="380034" y="207822"/>
                </a:cubicBezTo>
                <a:cubicBezTo>
                  <a:pt x="378776" y="204012"/>
                  <a:pt x="376059" y="201243"/>
                  <a:pt x="373355" y="198513"/>
                </a:cubicBezTo>
                <a:cubicBezTo>
                  <a:pt x="369684" y="194804"/>
                  <a:pt x="365976" y="191185"/>
                  <a:pt x="363690" y="186613"/>
                </a:cubicBezTo>
                <a:cubicBezTo>
                  <a:pt x="363563" y="186372"/>
                  <a:pt x="362433" y="184644"/>
                  <a:pt x="363614" y="182055"/>
                </a:cubicBezTo>
                <a:cubicBezTo>
                  <a:pt x="363664" y="181966"/>
                  <a:pt x="363931" y="181445"/>
                  <a:pt x="364376" y="180594"/>
                </a:cubicBezTo>
                <a:cubicBezTo>
                  <a:pt x="366547" y="176403"/>
                  <a:pt x="373774" y="161988"/>
                  <a:pt x="376465" y="147485"/>
                </a:cubicBezTo>
                <a:cubicBezTo>
                  <a:pt x="378052" y="138925"/>
                  <a:pt x="378294" y="130302"/>
                  <a:pt x="373812" y="124346"/>
                </a:cubicBezTo>
                <a:cubicBezTo>
                  <a:pt x="362941" y="109842"/>
                  <a:pt x="352958" y="101892"/>
                  <a:pt x="343141" y="98209"/>
                </a:cubicBezTo>
                <a:cubicBezTo>
                  <a:pt x="328422" y="92697"/>
                  <a:pt x="314312" y="96787"/>
                  <a:pt x="298971" y="101206"/>
                </a:cubicBezTo>
                <a:cubicBezTo>
                  <a:pt x="279895" y="106705"/>
                  <a:pt x="259156" y="112941"/>
                  <a:pt x="234023" y="107036"/>
                </a:cubicBezTo>
                <a:cubicBezTo>
                  <a:pt x="218808" y="103454"/>
                  <a:pt x="213855" y="90373"/>
                  <a:pt x="209016" y="74232"/>
                </a:cubicBezTo>
                <a:cubicBezTo>
                  <a:pt x="205448" y="62319"/>
                  <a:pt x="201600" y="48679"/>
                  <a:pt x="190132" y="38011"/>
                </a:cubicBezTo>
                <a:cubicBezTo>
                  <a:pt x="182550" y="30950"/>
                  <a:pt x="171615" y="25286"/>
                  <a:pt x="155397" y="22111"/>
                </a:cubicBezTo>
                <a:cubicBezTo>
                  <a:pt x="99758" y="11240"/>
                  <a:pt x="37592" y="54750"/>
                  <a:pt x="19456" y="107150"/>
                </a:cubicBezTo>
                <a:cubicBezTo>
                  <a:pt x="17793" y="111963"/>
                  <a:pt x="10604" y="153022"/>
                  <a:pt x="13144" y="178905"/>
                </a:cubicBezTo>
                <a:cubicBezTo>
                  <a:pt x="13640" y="183985"/>
                  <a:pt x="14491" y="188442"/>
                  <a:pt x="15951" y="191782"/>
                </a:cubicBezTo>
                <a:cubicBezTo>
                  <a:pt x="16827" y="193801"/>
                  <a:pt x="17729" y="195427"/>
                  <a:pt x="19355" y="195833"/>
                </a:cubicBezTo>
                <a:cubicBezTo>
                  <a:pt x="22174" y="196532"/>
                  <a:pt x="23876" y="199389"/>
                  <a:pt x="23177" y="202196"/>
                </a:cubicBezTo>
                <a:cubicBezTo>
                  <a:pt x="22466" y="205002"/>
                  <a:pt x="19609" y="206730"/>
                  <a:pt x="16815" y="206018"/>
                </a:cubicBezTo>
                <a:cubicBezTo>
                  <a:pt x="13094" y="205091"/>
                  <a:pt x="9995" y="202602"/>
                  <a:pt x="7671" y="198640"/>
                </a:cubicBezTo>
                <a:cubicBezTo>
                  <a:pt x="5093" y="194233"/>
                  <a:pt x="3454" y="187680"/>
                  <a:pt x="2692" y="179921"/>
                </a:cubicBezTo>
                <a:cubicBezTo>
                  <a:pt x="0" y="152438"/>
                  <a:pt x="7760" y="108826"/>
                  <a:pt x="9525" y="103708"/>
                </a:cubicBezTo>
                <a:cubicBezTo>
                  <a:pt x="29223" y="46825"/>
                  <a:pt x="97002" y="0"/>
                  <a:pt x="157404" y="11811"/>
                </a:cubicBezTo>
                <a:cubicBezTo>
                  <a:pt x="176085" y="15456"/>
                  <a:pt x="188544" y="22200"/>
                  <a:pt x="197282" y="30328"/>
                </a:cubicBezTo>
                <a:cubicBezTo>
                  <a:pt x="210286" y="42418"/>
                  <a:pt x="215024" y="57709"/>
                  <a:pt x="219062" y="71209"/>
                </a:cubicBezTo>
                <a:cubicBezTo>
                  <a:pt x="220675" y="76581"/>
                  <a:pt x="222186" y="81636"/>
                  <a:pt x="224244" y="85941"/>
                </a:cubicBezTo>
                <a:cubicBezTo>
                  <a:pt x="226771" y="91250"/>
                  <a:pt x="230175" y="95339"/>
                  <a:pt x="236436" y="96812"/>
                </a:cubicBezTo>
                <a:cubicBezTo>
                  <a:pt x="265620" y="103683"/>
                  <a:pt x="288392" y="92342"/>
                  <a:pt x="309816" y="87452"/>
                </a:cubicBezTo>
                <a:cubicBezTo>
                  <a:pt x="321818" y="84696"/>
                  <a:pt x="333438" y="83795"/>
                  <a:pt x="345364" y="87859"/>
                </a:cubicBezTo>
                <a:cubicBezTo>
                  <a:pt x="357086" y="91859"/>
                  <a:pt x="369227" y="100711"/>
                  <a:pt x="382218" y="118047"/>
                </a:cubicBezTo>
                <a:cubicBezTo>
                  <a:pt x="388289" y="126149"/>
                  <a:pt x="388949" y="137770"/>
                  <a:pt x="386803" y="149403"/>
                </a:cubicBezTo>
                <a:cubicBezTo>
                  <a:pt x="384110" y="163893"/>
                  <a:pt x="377291" y="178308"/>
                  <a:pt x="374370" y="1840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5" name="Freeform 3965"/>
          <p:cNvSpPr/>
          <p:nvPr/>
        </p:nvSpPr>
        <p:spPr>
          <a:xfrm rot="0" flipH="0" flipV="0">
            <a:off x="6755644" y="6945887"/>
            <a:ext cx="76402" cy="174154"/>
          </a:xfrm>
          <a:custGeom>
            <a:pathLst>
              <a:path w="76402" h="174154">
                <a:moveTo>
                  <a:pt x="54025" y="10502"/>
                </a:moveTo>
                <a:cubicBezTo>
                  <a:pt x="44183" y="10527"/>
                  <a:pt x="35242" y="12102"/>
                  <a:pt x="29172" y="17563"/>
                </a:cubicBezTo>
                <a:cubicBezTo>
                  <a:pt x="25311" y="21017"/>
                  <a:pt x="22783" y="26072"/>
                  <a:pt x="21844" y="33095"/>
                </a:cubicBezTo>
                <a:cubicBezTo>
                  <a:pt x="20650" y="42061"/>
                  <a:pt x="23634" y="47154"/>
                  <a:pt x="27533" y="52094"/>
                </a:cubicBezTo>
                <a:cubicBezTo>
                  <a:pt x="30810" y="56234"/>
                  <a:pt x="34595" y="60286"/>
                  <a:pt x="37795" y="65620"/>
                </a:cubicBezTo>
                <a:cubicBezTo>
                  <a:pt x="39675" y="68756"/>
                  <a:pt x="39916" y="72376"/>
                  <a:pt x="38544" y="76376"/>
                </a:cubicBezTo>
                <a:cubicBezTo>
                  <a:pt x="37185" y="80390"/>
                  <a:pt x="33921" y="85038"/>
                  <a:pt x="29883" y="89953"/>
                </a:cubicBezTo>
                <a:cubicBezTo>
                  <a:pt x="24689" y="96265"/>
                  <a:pt x="18186" y="103186"/>
                  <a:pt x="14224" y="110146"/>
                </a:cubicBezTo>
                <a:cubicBezTo>
                  <a:pt x="12141" y="113803"/>
                  <a:pt x="10731" y="117397"/>
                  <a:pt x="11315" y="120890"/>
                </a:cubicBezTo>
                <a:cubicBezTo>
                  <a:pt x="13131" y="131825"/>
                  <a:pt x="23888" y="148119"/>
                  <a:pt x="36360" y="156259"/>
                </a:cubicBezTo>
                <a:cubicBezTo>
                  <a:pt x="43535" y="160933"/>
                  <a:pt x="51371" y="162952"/>
                  <a:pt x="58165" y="157860"/>
                </a:cubicBezTo>
                <a:cubicBezTo>
                  <a:pt x="60476" y="156107"/>
                  <a:pt x="63778" y="156577"/>
                  <a:pt x="65505" y="158901"/>
                </a:cubicBezTo>
                <a:cubicBezTo>
                  <a:pt x="67245" y="161212"/>
                  <a:pt x="66788" y="164502"/>
                  <a:pt x="64464" y="166242"/>
                </a:cubicBezTo>
                <a:cubicBezTo>
                  <a:pt x="53937" y="174154"/>
                  <a:pt x="41719" y="172299"/>
                  <a:pt x="30619" y="165048"/>
                </a:cubicBezTo>
                <a:cubicBezTo>
                  <a:pt x="15710" y="155332"/>
                  <a:pt x="3124" y="135685"/>
                  <a:pt x="952" y="122617"/>
                </a:cubicBezTo>
                <a:cubicBezTo>
                  <a:pt x="0" y="116915"/>
                  <a:pt x="1714" y="110908"/>
                  <a:pt x="5092" y="104964"/>
                </a:cubicBezTo>
                <a:cubicBezTo>
                  <a:pt x="9322" y="97522"/>
                  <a:pt x="16218" y="90042"/>
                  <a:pt x="21755" y="83285"/>
                </a:cubicBezTo>
                <a:cubicBezTo>
                  <a:pt x="24435" y="80047"/>
                  <a:pt x="26771" y="77011"/>
                  <a:pt x="28092" y="74243"/>
                </a:cubicBezTo>
                <a:cubicBezTo>
                  <a:pt x="28689" y="72998"/>
                  <a:pt x="29349" y="71957"/>
                  <a:pt x="28791" y="71017"/>
                </a:cubicBezTo>
                <a:cubicBezTo>
                  <a:pt x="25831" y="66115"/>
                  <a:pt x="22301" y="62406"/>
                  <a:pt x="19304" y="58596"/>
                </a:cubicBezTo>
                <a:cubicBezTo>
                  <a:pt x="13792" y="51611"/>
                  <a:pt x="9753" y="44372"/>
                  <a:pt x="11430" y="31710"/>
                </a:cubicBezTo>
                <a:cubicBezTo>
                  <a:pt x="12776" y="21716"/>
                  <a:pt x="16675" y="14667"/>
                  <a:pt x="22149" y="9741"/>
                </a:cubicBezTo>
                <a:cubicBezTo>
                  <a:pt x="30023" y="2667"/>
                  <a:pt x="41491" y="0"/>
                  <a:pt x="54304" y="0"/>
                </a:cubicBezTo>
                <a:cubicBezTo>
                  <a:pt x="55129" y="0"/>
                  <a:pt x="60527" y="1092"/>
                  <a:pt x="65429" y="2730"/>
                </a:cubicBezTo>
                <a:cubicBezTo>
                  <a:pt x="68998" y="3911"/>
                  <a:pt x="72274" y="5448"/>
                  <a:pt x="73798" y="6743"/>
                </a:cubicBezTo>
                <a:cubicBezTo>
                  <a:pt x="75881" y="8521"/>
                  <a:pt x="76402" y="10578"/>
                  <a:pt x="76288" y="12216"/>
                </a:cubicBezTo>
                <a:cubicBezTo>
                  <a:pt x="76173" y="13702"/>
                  <a:pt x="75589" y="15302"/>
                  <a:pt x="73836" y="16661"/>
                </a:cubicBezTo>
                <a:cubicBezTo>
                  <a:pt x="71538" y="18439"/>
                  <a:pt x="68236" y="18007"/>
                  <a:pt x="66458" y="15708"/>
                </a:cubicBezTo>
                <a:cubicBezTo>
                  <a:pt x="66077" y="15213"/>
                  <a:pt x="65797" y="14654"/>
                  <a:pt x="65607" y="14083"/>
                </a:cubicBezTo>
                <a:cubicBezTo>
                  <a:pt x="64807" y="13702"/>
                  <a:pt x="63765" y="13257"/>
                  <a:pt x="62876" y="12940"/>
                </a:cubicBezTo>
                <a:cubicBezTo>
                  <a:pt x="59486" y="11759"/>
                  <a:pt x="55587" y="10768"/>
                  <a:pt x="54037" y="10502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6" name="Freeform 3966"/>
          <p:cNvSpPr/>
          <p:nvPr/>
        </p:nvSpPr>
        <p:spPr>
          <a:xfrm rot="0" flipH="0" flipV="0">
            <a:off x="6856516" y="7033345"/>
            <a:ext cx="275310" cy="268782"/>
          </a:xfrm>
          <a:custGeom>
            <a:pathLst>
              <a:path w="275310" h="268782">
                <a:moveTo>
                  <a:pt x="444" y="6413"/>
                </a:moveTo>
                <a:cubicBezTo>
                  <a:pt x="4050" y="30200"/>
                  <a:pt x="3885" y="54660"/>
                  <a:pt x="7124" y="78561"/>
                </a:cubicBezTo>
                <a:cubicBezTo>
                  <a:pt x="8305" y="87159"/>
                  <a:pt x="12115" y="94830"/>
                  <a:pt x="14299" y="103123"/>
                </a:cubicBezTo>
                <a:cubicBezTo>
                  <a:pt x="22580" y="134581"/>
                  <a:pt x="29895" y="168744"/>
                  <a:pt x="48856" y="196303"/>
                </a:cubicBezTo>
                <a:cubicBezTo>
                  <a:pt x="60222" y="212838"/>
                  <a:pt x="75234" y="231558"/>
                  <a:pt x="92049" y="242760"/>
                </a:cubicBezTo>
                <a:cubicBezTo>
                  <a:pt x="103161" y="250176"/>
                  <a:pt x="115620" y="260730"/>
                  <a:pt x="129031" y="263702"/>
                </a:cubicBezTo>
                <a:cubicBezTo>
                  <a:pt x="151840" y="268782"/>
                  <a:pt x="174205" y="260260"/>
                  <a:pt x="192709" y="247928"/>
                </a:cubicBezTo>
                <a:cubicBezTo>
                  <a:pt x="212305" y="234860"/>
                  <a:pt x="230479" y="222008"/>
                  <a:pt x="244753" y="202018"/>
                </a:cubicBezTo>
                <a:cubicBezTo>
                  <a:pt x="251878" y="192061"/>
                  <a:pt x="257250" y="175589"/>
                  <a:pt x="261225" y="157492"/>
                </a:cubicBezTo>
                <a:cubicBezTo>
                  <a:pt x="266978" y="131406"/>
                  <a:pt x="270052" y="101904"/>
                  <a:pt x="272439" y="85165"/>
                </a:cubicBezTo>
                <a:cubicBezTo>
                  <a:pt x="275056" y="66890"/>
                  <a:pt x="275310" y="47548"/>
                  <a:pt x="275310" y="29018"/>
                </a:cubicBezTo>
                <a:cubicBezTo>
                  <a:pt x="275310" y="26123"/>
                  <a:pt x="272960" y="23773"/>
                  <a:pt x="270052" y="23773"/>
                </a:cubicBezTo>
                <a:cubicBezTo>
                  <a:pt x="267169" y="23773"/>
                  <a:pt x="264807" y="26123"/>
                  <a:pt x="264807" y="29018"/>
                </a:cubicBezTo>
                <a:cubicBezTo>
                  <a:pt x="264807" y="47053"/>
                  <a:pt x="264591" y="65887"/>
                  <a:pt x="262051" y="83667"/>
                </a:cubicBezTo>
                <a:cubicBezTo>
                  <a:pt x="259676" y="100240"/>
                  <a:pt x="256679" y="129425"/>
                  <a:pt x="250989" y="155231"/>
                </a:cubicBezTo>
                <a:cubicBezTo>
                  <a:pt x="247332" y="171728"/>
                  <a:pt x="242696" y="186841"/>
                  <a:pt x="236206" y="195909"/>
                </a:cubicBezTo>
                <a:cubicBezTo>
                  <a:pt x="222706" y="214819"/>
                  <a:pt x="205409" y="226834"/>
                  <a:pt x="186880" y="239191"/>
                </a:cubicBezTo>
                <a:cubicBezTo>
                  <a:pt x="170687" y="249986"/>
                  <a:pt x="151269" y="257898"/>
                  <a:pt x="131304" y="253453"/>
                </a:cubicBezTo>
                <a:cubicBezTo>
                  <a:pt x="119112" y="250748"/>
                  <a:pt x="107987" y="240778"/>
                  <a:pt x="97865" y="234035"/>
                </a:cubicBezTo>
                <a:cubicBezTo>
                  <a:pt x="82104" y="223519"/>
                  <a:pt x="68160" y="205866"/>
                  <a:pt x="57505" y="190359"/>
                </a:cubicBezTo>
                <a:cubicBezTo>
                  <a:pt x="39242" y="163791"/>
                  <a:pt x="32435" y="130771"/>
                  <a:pt x="24459" y="100456"/>
                </a:cubicBezTo>
                <a:cubicBezTo>
                  <a:pt x="22389" y="92582"/>
                  <a:pt x="18655" y="85305"/>
                  <a:pt x="17538" y="77139"/>
                </a:cubicBezTo>
                <a:cubicBezTo>
                  <a:pt x="14274" y="53199"/>
                  <a:pt x="14452" y="28663"/>
                  <a:pt x="10819" y="4826"/>
                </a:cubicBezTo>
                <a:cubicBezTo>
                  <a:pt x="10388" y="1969"/>
                  <a:pt x="7695" y="0"/>
                  <a:pt x="4850" y="432"/>
                </a:cubicBezTo>
                <a:cubicBezTo>
                  <a:pt x="1980" y="864"/>
                  <a:pt x="0" y="3543"/>
                  <a:pt x="444" y="6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7" name="Freeform 3967"/>
          <p:cNvSpPr/>
          <p:nvPr/>
        </p:nvSpPr>
        <p:spPr>
          <a:xfrm rot="0" flipH="0" flipV="0">
            <a:off x="6902561" y="7034499"/>
            <a:ext cx="85419" cy="38010"/>
          </a:xfrm>
          <a:custGeom>
            <a:pathLst>
              <a:path w="85419" h="38010">
                <a:moveTo>
                  <a:pt x="66776" y="16700"/>
                </a:moveTo>
                <a:cubicBezTo>
                  <a:pt x="64414" y="16002"/>
                  <a:pt x="62128" y="15532"/>
                  <a:pt x="60452" y="15151"/>
                </a:cubicBezTo>
                <a:cubicBezTo>
                  <a:pt x="55804" y="14122"/>
                  <a:pt x="51079" y="14008"/>
                  <a:pt x="46406" y="14592"/>
                </a:cubicBezTo>
                <a:cubicBezTo>
                  <a:pt x="52286" y="14897"/>
                  <a:pt x="58090" y="15583"/>
                  <a:pt x="63475" y="16078"/>
                </a:cubicBezTo>
                <a:cubicBezTo>
                  <a:pt x="64135" y="16129"/>
                  <a:pt x="65341" y="16396"/>
                  <a:pt x="66776" y="16700"/>
                </a:cubicBezTo>
                <a:moveTo>
                  <a:pt x="483" y="30530"/>
                </a:moveTo>
                <a:cubicBezTo>
                  <a:pt x="394" y="29082"/>
                  <a:pt x="902" y="27609"/>
                  <a:pt x="2007" y="26504"/>
                </a:cubicBezTo>
                <a:cubicBezTo>
                  <a:pt x="16675" y="11849"/>
                  <a:pt x="40615" y="0"/>
                  <a:pt x="62725" y="4902"/>
                </a:cubicBezTo>
                <a:cubicBezTo>
                  <a:pt x="66434" y="5728"/>
                  <a:pt x="72579" y="7087"/>
                  <a:pt x="77151" y="9576"/>
                </a:cubicBezTo>
                <a:cubicBezTo>
                  <a:pt x="81507" y="11951"/>
                  <a:pt x="84492" y="15392"/>
                  <a:pt x="85089" y="19608"/>
                </a:cubicBezTo>
                <a:cubicBezTo>
                  <a:pt x="85419" y="21906"/>
                  <a:pt x="84809" y="23685"/>
                  <a:pt x="83755" y="25082"/>
                </a:cubicBezTo>
                <a:cubicBezTo>
                  <a:pt x="82612" y="26593"/>
                  <a:pt x="80682" y="27812"/>
                  <a:pt x="77951" y="28206"/>
                </a:cubicBezTo>
                <a:cubicBezTo>
                  <a:pt x="73405" y="28866"/>
                  <a:pt x="64960" y="26745"/>
                  <a:pt x="62522" y="26517"/>
                </a:cubicBezTo>
                <a:cubicBezTo>
                  <a:pt x="49771" y="25374"/>
                  <a:pt x="34239" y="22287"/>
                  <a:pt x="22149" y="28345"/>
                </a:cubicBezTo>
                <a:cubicBezTo>
                  <a:pt x="21488" y="28676"/>
                  <a:pt x="17386" y="30504"/>
                  <a:pt x="13767" y="32511"/>
                </a:cubicBezTo>
                <a:cubicBezTo>
                  <a:pt x="12408" y="33273"/>
                  <a:pt x="10668" y="34467"/>
                  <a:pt x="10046" y="34899"/>
                </a:cubicBezTo>
                <a:cubicBezTo>
                  <a:pt x="9233" y="36727"/>
                  <a:pt x="7379" y="38010"/>
                  <a:pt x="5245" y="38010"/>
                </a:cubicBezTo>
                <a:cubicBezTo>
                  <a:pt x="2362" y="38010"/>
                  <a:pt x="0" y="35648"/>
                  <a:pt x="0" y="32752"/>
                </a:cubicBezTo>
                <a:cubicBezTo>
                  <a:pt x="0" y="32130"/>
                  <a:pt x="140" y="31355"/>
                  <a:pt x="483" y="305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/>
          <p:cNvSpPr/>
          <p:nvPr/>
        </p:nvSpPr>
        <p:spPr>
          <a:xfrm rot="0" flipH="0" flipV="0">
            <a:off x="6942941" y="7042390"/>
            <a:ext cx="33501" cy="13956"/>
          </a:xfrm>
          <a:custGeom>
            <a:pathLst>
              <a:path w="33501" h="13956">
                <a:moveTo>
                  <a:pt x="8686" y="10985"/>
                </a:moveTo>
                <a:cubicBezTo>
                  <a:pt x="9155" y="10706"/>
                  <a:pt x="9829" y="10808"/>
                  <a:pt x="10540" y="10833"/>
                </a:cubicBezTo>
                <a:cubicBezTo>
                  <a:pt x="12127" y="10897"/>
                  <a:pt x="13905" y="11226"/>
                  <a:pt x="15696" y="11620"/>
                </a:cubicBezTo>
                <a:cubicBezTo>
                  <a:pt x="20331" y="12635"/>
                  <a:pt x="25107" y="13956"/>
                  <a:pt x="28243" y="13956"/>
                </a:cubicBezTo>
                <a:cubicBezTo>
                  <a:pt x="31152" y="13956"/>
                  <a:pt x="33501" y="11607"/>
                  <a:pt x="33501" y="8712"/>
                </a:cubicBezTo>
                <a:cubicBezTo>
                  <a:pt x="33501" y="5817"/>
                  <a:pt x="31152" y="3467"/>
                  <a:pt x="28243" y="3467"/>
                </a:cubicBezTo>
                <a:cubicBezTo>
                  <a:pt x="25018" y="3467"/>
                  <a:pt x="19836" y="1626"/>
                  <a:pt x="15201" y="825"/>
                </a:cubicBezTo>
                <a:cubicBezTo>
                  <a:pt x="10464" y="0"/>
                  <a:pt x="6134" y="279"/>
                  <a:pt x="3302" y="1969"/>
                </a:cubicBezTo>
                <a:cubicBezTo>
                  <a:pt x="812" y="3454"/>
                  <a:pt x="0" y="6680"/>
                  <a:pt x="1486" y="9157"/>
                </a:cubicBezTo>
                <a:cubicBezTo>
                  <a:pt x="2972" y="11658"/>
                  <a:pt x="6197" y="12470"/>
                  <a:pt x="8686" y="10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/>
          <p:cNvSpPr/>
          <p:nvPr/>
        </p:nvSpPr>
        <p:spPr>
          <a:xfrm rot="0" flipH="0" flipV="0">
            <a:off x="7031972" y="7034584"/>
            <a:ext cx="82650" cy="37769"/>
          </a:xfrm>
          <a:custGeom>
            <a:pathLst>
              <a:path w="82650" h="37769">
                <a:moveTo>
                  <a:pt x="4165" y="9880"/>
                </a:moveTo>
                <a:cubicBezTo>
                  <a:pt x="5384" y="8687"/>
                  <a:pt x="6590" y="7899"/>
                  <a:pt x="7797" y="6705"/>
                </a:cubicBezTo>
                <a:cubicBezTo>
                  <a:pt x="10921" y="3581"/>
                  <a:pt x="12712" y="1956"/>
                  <a:pt x="15214" y="1016"/>
                </a:cubicBezTo>
                <a:cubicBezTo>
                  <a:pt x="16953" y="355"/>
                  <a:pt x="19074" y="0"/>
                  <a:pt x="22313" y="0"/>
                </a:cubicBezTo>
                <a:cubicBezTo>
                  <a:pt x="39737" y="0"/>
                  <a:pt x="49719" y="3823"/>
                  <a:pt x="64705" y="11899"/>
                </a:cubicBezTo>
                <a:cubicBezTo>
                  <a:pt x="68579" y="13982"/>
                  <a:pt x="78015" y="22948"/>
                  <a:pt x="80911" y="27190"/>
                </a:cubicBezTo>
                <a:cubicBezTo>
                  <a:pt x="82422" y="29425"/>
                  <a:pt x="82650" y="31381"/>
                  <a:pt x="82549" y="32371"/>
                </a:cubicBezTo>
                <a:cubicBezTo>
                  <a:pt x="82396" y="33781"/>
                  <a:pt x="81800" y="34873"/>
                  <a:pt x="80949" y="35724"/>
                </a:cubicBezTo>
                <a:cubicBezTo>
                  <a:pt x="78904" y="37769"/>
                  <a:pt x="75577" y="37769"/>
                  <a:pt x="73532" y="35724"/>
                </a:cubicBezTo>
                <a:cubicBezTo>
                  <a:pt x="73532" y="35724"/>
                  <a:pt x="71894" y="34098"/>
                  <a:pt x="71640" y="33844"/>
                </a:cubicBezTo>
                <a:cubicBezTo>
                  <a:pt x="70001" y="32193"/>
                  <a:pt x="66915" y="31190"/>
                  <a:pt x="64820" y="30022"/>
                </a:cubicBezTo>
                <a:cubicBezTo>
                  <a:pt x="61048" y="27926"/>
                  <a:pt x="57441" y="25932"/>
                  <a:pt x="53669" y="24370"/>
                </a:cubicBezTo>
                <a:cubicBezTo>
                  <a:pt x="46798" y="22440"/>
                  <a:pt x="40918" y="21500"/>
                  <a:pt x="35076" y="21043"/>
                </a:cubicBezTo>
                <a:cubicBezTo>
                  <a:pt x="30504" y="20992"/>
                  <a:pt x="25869" y="21246"/>
                  <a:pt x="21475" y="21741"/>
                </a:cubicBezTo>
                <a:cubicBezTo>
                  <a:pt x="18579" y="22059"/>
                  <a:pt x="15582" y="22249"/>
                  <a:pt x="12724" y="22922"/>
                </a:cubicBezTo>
                <a:cubicBezTo>
                  <a:pt x="12369" y="23113"/>
                  <a:pt x="11594" y="23545"/>
                  <a:pt x="11480" y="23608"/>
                </a:cubicBezTo>
                <a:cubicBezTo>
                  <a:pt x="7428" y="25653"/>
                  <a:pt x="5054" y="22300"/>
                  <a:pt x="4241" y="20624"/>
                </a:cubicBezTo>
                <a:cubicBezTo>
                  <a:pt x="2857" y="20243"/>
                  <a:pt x="2095" y="19430"/>
                  <a:pt x="1638" y="18871"/>
                </a:cubicBezTo>
                <a:cubicBezTo>
                  <a:pt x="533" y="17538"/>
                  <a:pt x="0" y="15861"/>
                  <a:pt x="711" y="13778"/>
                </a:cubicBezTo>
                <a:cubicBezTo>
                  <a:pt x="864" y="13283"/>
                  <a:pt x="1156" y="12661"/>
                  <a:pt x="1689" y="12000"/>
                </a:cubicBezTo>
                <a:cubicBezTo>
                  <a:pt x="2070" y="11530"/>
                  <a:pt x="3975" y="10019"/>
                  <a:pt x="4165" y="98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/>
          <p:cNvSpPr/>
          <p:nvPr/>
        </p:nvSpPr>
        <p:spPr>
          <a:xfrm rot="0" flipH="0" flipV="0">
            <a:off x="6921121" y="7073809"/>
            <a:ext cx="57898" cy="38201"/>
          </a:xfrm>
          <a:custGeom>
            <a:pathLst>
              <a:path w="57898" h="38201">
                <a:moveTo>
                  <a:pt x="11480" y="30429"/>
                </a:moveTo>
                <a:cubicBezTo>
                  <a:pt x="12267" y="32321"/>
                  <a:pt x="11886" y="34607"/>
                  <a:pt x="10337" y="36156"/>
                </a:cubicBezTo>
                <a:cubicBezTo>
                  <a:pt x="8293" y="38201"/>
                  <a:pt x="4965" y="38201"/>
                  <a:pt x="2921" y="36156"/>
                </a:cubicBezTo>
                <a:cubicBezTo>
                  <a:pt x="825" y="34061"/>
                  <a:pt x="0" y="30784"/>
                  <a:pt x="1600" y="26708"/>
                </a:cubicBezTo>
                <a:cubicBezTo>
                  <a:pt x="4432" y="19406"/>
                  <a:pt x="17664" y="6833"/>
                  <a:pt x="20217" y="4966"/>
                </a:cubicBezTo>
                <a:cubicBezTo>
                  <a:pt x="25767" y="940"/>
                  <a:pt x="30695" y="0"/>
                  <a:pt x="34949" y="712"/>
                </a:cubicBezTo>
                <a:cubicBezTo>
                  <a:pt x="39216" y="1410"/>
                  <a:pt x="42963" y="3887"/>
                  <a:pt x="46125" y="7455"/>
                </a:cubicBezTo>
                <a:cubicBezTo>
                  <a:pt x="51103" y="13119"/>
                  <a:pt x="54545" y="21755"/>
                  <a:pt x="56818" y="27458"/>
                </a:cubicBezTo>
                <a:cubicBezTo>
                  <a:pt x="57898" y="30150"/>
                  <a:pt x="56590" y="33197"/>
                  <a:pt x="53897" y="34277"/>
                </a:cubicBezTo>
                <a:cubicBezTo>
                  <a:pt x="51205" y="35356"/>
                  <a:pt x="48144" y="34048"/>
                  <a:pt x="47078" y="31356"/>
                </a:cubicBezTo>
                <a:cubicBezTo>
                  <a:pt x="45147" y="26556"/>
                  <a:pt x="42442" y="19165"/>
                  <a:pt x="38226" y="14389"/>
                </a:cubicBezTo>
                <a:cubicBezTo>
                  <a:pt x="36778" y="12738"/>
                  <a:pt x="35190" y="11392"/>
                  <a:pt x="33222" y="11062"/>
                </a:cubicBezTo>
                <a:cubicBezTo>
                  <a:pt x="31228" y="10732"/>
                  <a:pt x="29018" y="11557"/>
                  <a:pt x="26402" y="13462"/>
                </a:cubicBezTo>
                <a:cubicBezTo>
                  <a:pt x="24814" y="14605"/>
                  <a:pt x="18236" y="20714"/>
                  <a:pt x="14045" y="26226"/>
                </a:cubicBezTo>
                <a:cubicBezTo>
                  <a:pt x="12991" y="27610"/>
                  <a:pt x="11937" y="29553"/>
                  <a:pt x="11480" y="304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/>
          <p:cNvSpPr/>
          <p:nvPr/>
        </p:nvSpPr>
        <p:spPr>
          <a:xfrm rot="0" flipH="0" flipV="0">
            <a:off x="6942682" y="7078652"/>
            <a:ext cx="22326" cy="41147"/>
          </a:xfrm>
          <a:custGeom>
            <a:pathLst>
              <a:path w="22326" h="41147">
                <a:moveTo>
                  <a:pt x="19723" y="25666"/>
                </a:moveTo>
                <a:cubicBezTo>
                  <a:pt x="20091" y="29018"/>
                  <a:pt x="20332" y="32104"/>
                  <a:pt x="20192" y="33971"/>
                </a:cubicBezTo>
                <a:cubicBezTo>
                  <a:pt x="19951" y="37311"/>
                  <a:pt x="18314" y="39102"/>
                  <a:pt x="17260" y="39775"/>
                </a:cubicBezTo>
                <a:cubicBezTo>
                  <a:pt x="15685" y="40791"/>
                  <a:pt x="13805" y="41147"/>
                  <a:pt x="11608" y="40055"/>
                </a:cubicBezTo>
                <a:cubicBezTo>
                  <a:pt x="7341" y="37921"/>
                  <a:pt x="4268" y="33768"/>
                  <a:pt x="2490" y="28752"/>
                </a:cubicBezTo>
                <a:cubicBezTo>
                  <a:pt x="153" y="22263"/>
                  <a:pt x="0" y="14402"/>
                  <a:pt x="1156" y="9461"/>
                </a:cubicBezTo>
                <a:cubicBezTo>
                  <a:pt x="2921" y="1905"/>
                  <a:pt x="8230" y="0"/>
                  <a:pt x="12319" y="2146"/>
                </a:cubicBezTo>
                <a:cubicBezTo>
                  <a:pt x="12637" y="2324"/>
                  <a:pt x="12954" y="2527"/>
                  <a:pt x="13221" y="2756"/>
                </a:cubicBezTo>
                <a:cubicBezTo>
                  <a:pt x="14580" y="2730"/>
                  <a:pt x="15850" y="3238"/>
                  <a:pt x="17006" y="4203"/>
                </a:cubicBezTo>
                <a:cubicBezTo>
                  <a:pt x="18047" y="5067"/>
                  <a:pt x="19228" y="7404"/>
                  <a:pt x="19228" y="7404"/>
                </a:cubicBezTo>
                <a:cubicBezTo>
                  <a:pt x="19228" y="7404"/>
                  <a:pt x="19063" y="7074"/>
                  <a:pt x="19012" y="6985"/>
                </a:cubicBezTo>
                <a:cubicBezTo>
                  <a:pt x="22326" y="12954"/>
                  <a:pt x="21818" y="20053"/>
                  <a:pt x="20408" y="24079"/>
                </a:cubicBezTo>
                <a:cubicBezTo>
                  <a:pt x="20205" y="24663"/>
                  <a:pt x="19989" y="25184"/>
                  <a:pt x="19723" y="256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/>
          <p:cNvSpPr/>
          <p:nvPr/>
        </p:nvSpPr>
        <p:spPr>
          <a:xfrm rot="0" flipH="0" flipV="0">
            <a:off x="7040182" y="7067441"/>
            <a:ext cx="52488" cy="34251"/>
          </a:xfrm>
          <a:custGeom>
            <a:pathLst>
              <a:path w="52488" h="34251">
                <a:moveTo>
                  <a:pt x="2019" y="15036"/>
                </a:moveTo>
                <a:cubicBezTo>
                  <a:pt x="1956" y="15099"/>
                  <a:pt x="1893" y="15162"/>
                  <a:pt x="1829" y="15239"/>
                </a:cubicBezTo>
                <a:lnTo>
                  <a:pt x="2007" y="15048"/>
                </a:lnTo>
                <a:close/>
                <a:moveTo>
                  <a:pt x="1753" y="15328"/>
                </a:moveTo>
                <a:lnTo>
                  <a:pt x="1677" y="15429"/>
                </a:lnTo>
                <a:lnTo>
                  <a:pt x="1816" y="15251"/>
                </a:lnTo>
                <a:close/>
                <a:moveTo>
                  <a:pt x="1651" y="15455"/>
                </a:moveTo>
                <a:cubicBezTo>
                  <a:pt x="1600" y="15518"/>
                  <a:pt x="1550" y="15582"/>
                  <a:pt x="1499" y="15658"/>
                </a:cubicBezTo>
                <a:close/>
                <a:moveTo>
                  <a:pt x="10959" y="18185"/>
                </a:moveTo>
                <a:cubicBezTo>
                  <a:pt x="11086" y="19442"/>
                  <a:pt x="10769" y="20738"/>
                  <a:pt x="9981" y="21830"/>
                </a:cubicBezTo>
                <a:cubicBezTo>
                  <a:pt x="8267" y="24192"/>
                  <a:pt x="6375" y="24319"/>
                  <a:pt x="5676" y="24357"/>
                </a:cubicBezTo>
                <a:cubicBezTo>
                  <a:pt x="4343" y="24446"/>
                  <a:pt x="3212" y="24065"/>
                  <a:pt x="2234" y="23354"/>
                </a:cubicBezTo>
                <a:cubicBezTo>
                  <a:pt x="1346" y="22719"/>
                  <a:pt x="191" y="21551"/>
                  <a:pt x="38" y="19366"/>
                </a:cubicBezTo>
                <a:cubicBezTo>
                  <a:pt x="0" y="18795"/>
                  <a:pt x="127" y="17372"/>
                  <a:pt x="699" y="15607"/>
                </a:cubicBezTo>
                <a:cubicBezTo>
                  <a:pt x="1512" y="13157"/>
                  <a:pt x="3187" y="9550"/>
                  <a:pt x="4368" y="8077"/>
                </a:cubicBezTo>
                <a:cubicBezTo>
                  <a:pt x="10312" y="647"/>
                  <a:pt x="15862" y="0"/>
                  <a:pt x="24904" y="0"/>
                </a:cubicBezTo>
                <a:cubicBezTo>
                  <a:pt x="31622" y="0"/>
                  <a:pt x="36016" y="1422"/>
                  <a:pt x="39166" y="3543"/>
                </a:cubicBezTo>
                <a:cubicBezTo>
                  <a:pt x="42506" y="5816"/>
                  <a:pt x="44589" y="8966"/>
                  <a:pt x="46202" y="12839"/>
                </a:cubicBezTo>
                <a:cubicBezTo>
                  <a:pt x="47738" y="16559"/>
                  <a:pt x="48793" y="21119"/>
                  <a:pt x="51193" y="25907"/>
                </a:cubicBezTo>
                <a:cubicBezTo>
                  <a:pt x="52488" y="28497"/>
                  <a:pt x="51434" y="31660"/>
                  <a:pt x="48843" y="32955"/>
                </a:cubicBezTo>
                <a:cubicBezTo>
                  <a:pt x="46240" y="34251"/>
                  <a:pt x="43090" y="33196"/>
                  <a:pt x="41795" y="30606"/>
                </a:cubicBezTo>
                <a:cubicBezTo>
                  <a:pt x="39839" y="26681"/>
                  <a:pt x="38671" y="22935"/>
                  <a:pt x="37502" y="19582"/>
                </a:cubicBezTo>
                <a:cubicBezTo>
                  <a:pt x="36563" y="16839"/>
                  <a:pt x="35775" y="14389"/>
                  <a:pt x="33908" y="12725"/>
                </a:cubicBezTo>
                <a:cubicBezTo>
                  <a:pt x="32092" y="11138"/>
                  <a:pt x="29324" y="10503"/>
                  <a:pt x="24904" y="10503"/>
                </a:cubicBezTo>
                <a:cubicBezTo>
                  <a:pt x="19570" y="10503"/>
                  <a:pt x="16065" y="10261"/>
                  <a:pt x="12559" y="14643"/>
                </a:cubicBezTo>
                <a:cubicBezTo>
                  <a:pt x="12077" y="15239"/>
                  <a:pt x="11404" y="16941"/>
                  <a:pt x="10959" y="181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3" name="Freeform 3973"/>
          <p:cNvSpPr/>
          <p:nvPr/>
        </p:nvSpPr>
        <p:spPr>
          <a:xfrm rot="0" flipH="0" flipV="0">
            <a:off x="7058542" y="7071134"/>
            <a:ext cx="20471" cy="40359"/>
          </a:xfrm>
          <a:custGeom>
            <a:pathLst>
              <a:path w="20471" h="40359">
                <a:moveTo>
                  <a:pt x="7670" y="7505"/>
                </a:moveTo>
                <a:cubicBezTo>
                  <a:pt x="7796" y="7847"/>
                  <a:pt x="8000" y="8266"/>
                  <a:pt x="8330" y="8686"/>
                </a:cubicBezTo>
                <a:lnTo>
                  <a:pt x="8330" y="8559"/>
                </a:lnTo>
                <a:cubicBezTo>
                  <a:pt x="8063" y="8241"/>
                  <a:pt x="7847" y="7873"/>
                  <a:pt x="7670" y="7505"/>
                </a:cubicBezTo>
                <a:moveTo>
                  <a:pt x="18833" y="7201"/>
                </a:moveTo>
                <a:cubicBezTo>
                  <a:pt x="18833" y="8736"/>
                  <a:pt x="18884" y="10311"/>
                  <a:pt x="18934" y="11899"/>
                </a:cubicBezTo>
                <a:cubicBezTo>
                  <a:pt x="18998" y="12369"/>
                  <a:pt x="19087" y="12940"/>
                  <a:pt x="19239" y="13905"/>
                </a:cubicBezTo>
                <a:cubicBezTo>
                  <a:pt x="20471" y="21881"/>
                  <a:pt x="20217" y="31914"/>
                  <a:pt x="14007" y="38137"/>
                </a:cubicBezTo>
                <a:cubicBezTo>
                  <a:pt x="12800" y="39331"/>
                  <a:pt x="10362" y="40359"/>
                  <a:pt x="8114" y="40182"/>
                </a:cubicBezTo>
                <a:cubicBezTo>
                  <a:pt x="5981" y="40016"/>
                  <a:pt x="4191" y="38950"/>
                  <a:pt x="3111" y="37337"/>
                </a:cubicBezTo>
                <a:cubicBezTo>
                  <a:pt x="1346" y="34695"/>
                  <a:pt x="368" y="30580"/>
                  <a:pt x="203" y="26085"/>
                </a:cubicBezTo>
                <a:cubicBezTo>
                  <a:pt x="0" y="20420"/>
                  <a:pt x="965" y="14121"/>
                  <a:pt x="1943" y="10502"/>
                </a:cubicBezTo>
                <a:cubicBezTo>
                  <a:pt x="2616" y="8038"/>
                  <a:pt x="4813" y="3010"/>
                  <a:pt x="6972" y="1244"/>
                </a:cubicBezTo>
                <a:cubicBezTo>
                  <a:pt x="7429" y="876"/>
                  <a:pt x="8139" y="419"/>
                  <a:pt x="9155" y="178"/>
                </a:cubicBezTo>
                <a:cubicBezTo>
                  <a:pt x="9625" y="63"/>
                  <a:pt x="11073" y="51"/>
                  <a:pt x="11911" y="51"/>
                </a:cubicBezTo>
                <a:cubicBezTo>
                  <a:pt x="12407" y="0"/>
                  <a:pt x="12927" y="25"/>
                  <a:pt x="13448" y="127"/>
                </a:cubicBezTo>
                <a:cubicBezTo>
                  <a:pt x="13905" y="216"/>
                  <a:pt x="14312" y="343"/>
                  <a:pt x="14680" y="495"/>
                </a:cubicBezTo>
                <a:cubicBezTo>
                  <a:pt x="16877" y="228"/>
                  <a:pt x="18795" y="1791"/>
                  <a:pt x="18833" y="7023"/>
                </a:cubicBezTo>
                <a:lnTo>
                  <a:pt x="18833" y="7086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4" name="Freeform 3974"/>
          <p:cNvSpPr/>
          <p:nvPr/>
        </p:nvSpPr>
        <p:spPr>
          <a:xfrm rot="0" flipH="0" flipV="0">
            <a:off x="6882845" y="7065098"/>
            <a:ext cx="121995" cy="83311"/>
          </a:xfrm>
          <a:custGeom>
            <a:pathLst>
              <a:path w="121995" h="83311">
                <a:moveTo>
                  <a:pt x="111086" y="66332"/>
                </a:moveTo>
                <a:cubicBezTo>
                  <a:pt x="111568" y="63513"/>
                  <a:pt x="111390" y="60249"/>
                  <a:pt x="111149" y="56947"/>
                </a:cubicBezTo>
                <a:cubicBezTo>
                  <a:pt x="110782" y="51855"/>
                  <a:pt x="110147" y="46724"/>
                  <a:pt x="110325" y="42571"/>
                </a:cubicBezTo>
                <a:cubicBezTo>
                  <a:pt x="110642" y="35332"/>
                  <a:pt x="110769" y="29452"/>
                  <a:pt x="110286" y="24715"/>
                </a:cubicBezTo>
                <a:cubicBezTo>
                  <a:pt x="109893" y="20917"/>
                  <a:pt x="109207" y="17996"/>
                  <a:pt x="107594" y="15837"/>
                </a:cubicBezTo>
                <a:cubicBezTo>
                  <a:pt x="106121" y="13894"/>
                  <a:pt x="103898" y="12751"/>
                  <a:pt x="100774" y="11951"/>
                </a:cubicBezTo>
                <a:cubicBezTo>
                  <a:pt x="96621" y="10872"/>
                  <a:pt x="91198" y="10503"/>
                  <a:pt x="84124" y="10503"/>
                </a:cubicBezTo>
                <a:cubicBezTo>
                  <a:pt x="77343" y="10503"/>
                  <a:pt x="70726" y="12180"/>
                  <a:pt x="63957" y="12827"/>
                </a:cubicBezTo>
                <a:cubicBezTo>
                  <a:pt x="57035" y="13488"/>
                  <a:pt x="43357" y="14339"/>
                  <a:pt x="31965" y="17323"/>
                </a:cubicBezTo>
                <a:cubicBezTo>
                  <a:pt x="25628" y="18987"/>
                  <a:pt x="19926" y="21019"/>
                  <a:pt x="17538" y="24702"/>
                </a:cubicBezTo>
                <a:cubicBezTo>
                  <a:pt x="15951" y="27140"/>
                  <a:pt x="12700" y="27826"/>
                  <a:pt x="10274" y="26239"/>
                </a:cubicBezTo>
                <a:cubicBezTo>
                  <a:pt x="7835" y="24664"/>
                  <a:pt x="7150" y="21400"/>
                  <a:pt x="8724" y="18974"/>
                </a:cubicBezTo>
                <a:cubicBezTo>
                  <a:pt x="11468" y="14771"/>
                  <a:pt x="16675" y="11405"/>
                  <a:pt x="23241" y="9030"/>
                </a:cubicBezTo>
                <a:cubicBezTo>
                  <a:pt x="36093" y="4395"/>
                  <a:pt x="54394" y="3188"/>
                  <a:pt x="62966" y="2375"/>
                </a:cubicBezTo>
                <a:cubicBezTo>
                  <a:pt x="70065" y="1702"/>
                  <a:pt x="77000" y="0"/>
                  <a:pt x="84124" y="0"/>
                </a:cubicBezTo>
                <a:cubicBezTo>
                  <a:pt x="101828" y="0"/>
                  <a:pt x="111086" y="3023"/>
                  <a:pt x="115988" y="9538"/>
                </a:cubicBezTo>
                <a:cubicBezTo>
                  <a:pt x="118121" y="12370"/>
                  <a:pt x="119531" y="15939"/>
                  <a:pt x="120306" y="20473"/>
                </a:cubicBezTo>
                <a:cubicBezTo>
                  <a:pt x="121271" y="26112"/>
                  <a:pt x="121233" y="33490"/>
                  <a:pt x="120826" y="43041"/>
                </a:cubicBezTo>
                <a:cubicBezTo>
                  <a:pt x="120611" y="47663"/>
                  <a:pt x="121563" y="53632"/>
                  <a:pt x="121804" y="59246"/>
                </a:cubicBezTo>
                <a:cubicBezTo>
                  <a:pt x="121995" y="63780"/>
                  <a:pt x="121741" y="68135"/>
                  <a:pt x="120547" y="71691"/>
                </a:cubicBezTo>
                <a:cubicBezTo>
                  <a:pt x="120242" y="72631"/>
                  <a:pt x="119620" y="73736"/>
                  <a:pt x="118312" y="74663"/>
                </a:cubicBezTo>
                <a:cubicBezTo>
                  <a:pt x="117359" y="75336"/>
                  <a:pt x="115073" y="76250"/>
                  <a:pt x="111784" y="76898"/>
                </a:cubicBezTo>
                <a:cubicBezTo>
                  <a:pt x="100291" y="79133"/>
                  <a:pt x="72390" y="80911"/>
                  <a:pt x="67691" y="80911"/>
                </a:cubicBezTo>
                <a:cubicBezTo>
                  <a:pt x="62280" y="80911"/>
                  <a:pt x="36753" y="83311"/>
                  <a:pt x="21043" y="81267"/>
                </a:cubicBezTo>
                <a:cubicBezTo>
                  <a:pt x="16268" y="80644"/>
                  <a:pt x="12306" y="79578"/>
                  <a:pt x="9664" y="78117"/>
                </a:cubicBezTo>
                <a:cubicBezTo>
                  <a:pt x="6680" y="76466"/>
                  <a:pt x="4991" y="74231"/>
                  <a:pt x="4394" y="71780"/>
                </a:cubicBezTo>
                <a:cubicBezTo>
                  <a:pt x="2527" y="64339"/>
                  <a:pt x="2946" y="56922"/>
                  <a:pt x="2362" y="49314"/>
                </a:cubicBezTo>
                <a:cubicBezTo>
                  <a:pt x="1879" y="43091"/>
                  <a:pt x="0" y="36818"/>
                  <a:pt x="0" y="30607"/>
                </a:cubicBezTo>
                <a:cubicBezTo>
                  <a:pt x="0" y="27699"/>
                  <a:pt x="2349" y="25350"/>
                  <a:pt x="5257" y="25350"/>
                </a:cubicBezTo>
                <a:cubicBezTo>
                  <a:pt x="8153" y="25350"/>
                  <a:pt x="10502" y="27699"/>
                  <a:pt x="10502" y="30607"/>
                </a:cubicBezTo>
                <a:cubicBezTo>
                  <a:pt x="10502" y="36551"/>
                  <a:pt x="12382" y="42545"/>
                  <a:pt x="12839" y="48514"/>
                </a:cubicBezTo>
                <a:cubicBezTo>
                  <a:pt x="13360" y="55347"/>
                  <a:pt x="12890" y="62027"/>
                  <a:pt x="14452" y="68706"/>
                </a:cubicBezTo>
                <a:cubicBezTo>
                  <a:pt x="14821" y="68910"/>
                  <a:pt x="15709" y="69392"/>
                  <a:pt x="16408" y="69621"/>
                </a:cubicBezTo>
                <a:cubicBezTo>
                  <a:pt x="18084" y="70180"/>
                  <a:pt x="20116" y="70561"/>
                  <a:pt x="22402" y="70865"/>
                </a:cubicBezTo>
                <a:cubicBezTo>
                  <a:pt x="37655" y="72847"/>
                  <a:pt x="62433" y="70421"/>
                  <a:pt x="67691" y="70421"/>
                </a:cubicBezTo>
                <a:cubicBezTo>
                  <a:pt x="72402" y="70421"/>
                  <a:pt x="101904" y="68618"/>
                  <a:pt x="111086" y="6633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5" name="Freeform 3975"/>
          <p:cNvSpPr/>
          <p:nvPr/>
        </p:nvSpPr>
        <p:spPr>
          <a:xfrm rot="0" flipH="0" flipV="0">
            <a:off x="7022612" y="7066353"/>
            <a:ext cx="92315" cy="78015"/>
          </a:xfrm>
          <a:custGeom>
            <a:pathLst>
              <a:path w="92315" h="78015">
                <a:moveTo>
                  <a:pt x="13525" y="63068"/>
                </a:moveTo>
                <a:cubicBezTo>
                  <a:pt x="13715" y="63156"/>
                  <a:pt x="14286" y="63410"/>
                  <a:pt x="14668" y="63525"/>
                </a:cubicBezTo>
                <a:cubicBezTo>
                  <a:pt x="15607" y="63791"/>
                  <a:pt x="16700" y="63931"/>
                  <a:pt x="17855" y="64020"/>
                </a:cubicBezTo>
                <a:cubicBezTo>
                  <a:pt x="23342" y="64439"/>
                  <a:pt x="29907" y="63525"/>
                  <a:pt x="32613" y="63525"/>
                </a:cubicBezTo>
                <a:cubicBezTo>
                  <a:pt x="46748" y="63525"/>
                  <a:pt x="60362" y="66141"/>
                  <a:pt x="74357" y="67297"/>
                </a:cubicBezTo>
                <a:cubicBezTo>
                  <a:pt x="76605" y="67500"/>
                  <a:pt x="78955" y="66674"/>
                  <a:pt x="81012" y="66077"/>
                </a:cubicBezTo>
                <a:cubicBezTo>
                  <a:pt x="83324" y="65430"/>
                  <a:pt x="85419" y="64934"/>
                  <a:pt x="87070" y="64934"/>
                </a:cubicBezTo>
                <a:cubicBezTo>
                  <a:pt x="89966" y="64934"/>
                  <a:pt x="92315" y="67297"/>
                  <a:pt x="92315" y="70192"/>
                </a:cubicBezTo>
                <a:cubicBezTo>
                  <a:pt x="92315" y="73088"/>
                  <a:pt x="89966" y="75437"/>
                  <a:pt x="87070" y="75437"/>
                </a:cubicBezTo>
                <a:cubicBezTo>
                  <a:pt x="85851" y="75437"/>
                  <a:pt x="84276" y="76085"/>
                  <a:pt x="82524" y="76568"/>
                </a:cubicBezTo>
                <a:cubicBezTo>
                  <a:pt x="79641" y="77368"/>
                  <a:pt x="76491" y="78015"/>
                  <a:pt x="73494" y="77774"/>
                </a:cubicBezTo>
                <a:cubicBezTo>
                  <a:pt x="59791" y="76618"/>
                  <a:pt x="46456" y="74028"/>
                  <a:pt x="32613" y="74028"/>
                </a:cubicBezTo>
                <a:cubicBezTo>
                  <a:pt x="29209" y="74028"/>
                  <a:pt x="20116" y="75234"/>
                  <a:pt x="13804" y="74078"/>
                </a:cubicBezTo>
                <a:cubicBezTo>
                  <a:pt x="9500" y="73304"/>
                  <a:pt x="6248" y="71348"/>
                  <a:pt x="4636" y="68668"/>
                </a:cubicBezTo>
                <a:cubicBezTo>
                  <a:pt x="762" y="62205"/>
                  <a:pt x="0" y="52528"/>
                  <a:pt x="559" y="42215"/>
                </a:cubicBezTo>
                <a:cubicBezTo>
                  <a:pt x="1295" y="29134"/>
                  <a:pt x="4242" y="14923"/>
                  <a:pt x="2172" y="7176"/>
                </a:cubicBezTo>
                <a:cubicBezTo>
                  <a:pt x="1422" y="4369"/>
                  <a:pt x="3099" y="1499"/>
                  <a:pt x="5880" y="750"/>
                </a:cubicBezTo>
                <a:cubicBezTo>
                  <a:pt x="8687" y="0"/>
                  <a:pt x="11570" y="1664"/>
                  <a:pt x="12319" y="4471"/>
                </a:cubicBezTo>
                <a:cubicBezTo>
                  <a:pt x="14236" y="11646"/>
                  <a:pt x="12675" y="23813"/>
                  <a:pt x="11557" y="36081"/>
                </a:cubicBezTo>
                <a:cubicBezTo>
                  <a:pt x="10617" y="46317"/>
                  <a:pt x="9817" y="56668"/>
                  <a:pt x="13525" y="630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6" name="Freeform 3976"/>
          <p:cNvSpPr/>
          <p:nvPr/>
        </p:nvSpPr>
        <p:spPr>
          <a:xfrm rot="0" flipH="0" flipV="0">
            <a:off x="7026050" y="7061138"/>
            <a:ext cx="98779" cy="22490"/>
          </a:xfrm>
          <a:custGeom>
            <a:pathLst>
              <a:path w="98779" h="22490">
                <a:moveTo>
                  <a:pt x="10756" y="7759"/>
                </a:moveTo>
                <a:lnTo>
                  <a:pt x="10781" y="7822"/>
                </a:lnTo>
                <a:lnTo>
                  <a:pt x="10768" y="7797"/>
                </a:lnTo>
                <a:close/>
                <a:moveTo>
                  <a:pt x="7188" y="4026"/>
                </a:moveTo>
                <a:cubicBezTo>
                  <a:pt x="8877" y="3162"/>
                  <a:pt x="11683" y="1816"/>
                  <a:pt x="13067" y="1651"/>
                </a:cubicBezTo>
                <a:cubicBezTo>
                  <a:pt x="18363" y="1029"/>
                  <a:pt x="23544" y="482"/>
                  <a:pt x="28904" y="686"/>
                </a:cubicBezTo>
                <a:cubicBezTo>
                  <a:pt x="40105" y="1092"/>
                  <a:pt x="56336" y="0"/>
                  <a:pt x="70534" y="2032"/>
                </a:cubicBezTo>
                <a:cubicBezTo>
                  <a:pt x="81101" y="3530"/>
                  <a:pt x="90550" y="6832"/>
                  <a:pt x="96734" y="13016"/>
                </a:cubicBezTo>
                <a:cubicBezTo>
                  <a:pt x="98779" y="15061"/>
                  <a:pt x="98779" y="18388"/>
                  <a:pt x="96734" y="20433"/>
                </a:cubicBezTo>
                <a:cubicBezTo>
                  <a:pt x="94677" y="22490"/>
                  <a:pt x="91350" y="22490"/>
                  <a:pt x="89305" y="20433"/>
                </a:cubicBezTo>
                <a:cubicBezTo>
                  <a:pt x="84568" y="15696"/>
                  <a:pt x="77151" y="13575"/>
                  <a:pt x="69049" y="12419"/>
                </a:cubicBezTo>
                <a:cubicBezTo>
                  <a:pt x="55231" y="10451"/>
                  <a:pt x="39419" y="11569"/>
                  <a:pt x="28497" y="11175"/>
                </a:cubicBezTo>
                <a:cubicBezTo>
                  <a:pt x="23760" y="10997"/>
                  <a:pt x="19176" y="11505"/>
                  <a:pt x="14477" y="12051"/>
                </a:cubicBezTo>
                <a:cubicBezTo>
                  <a:pt x="14185" y="12216"/>
                  <a:pt x="11708" y="13550"/>
                  <a:pt x="10541" y="14109"/>
                </a:cubicBezTo>
                <a:cubicBezTo>
                  <a:pt x="8661" y="15010"/>
                  <a:pt x="6908" y="15264"/>
                  <a:pt x="5715" y="15099"/>
                </a:cubicBezTo>
                <a:cubicBezTo>
                  <a:pt x="3200" y="14756"/>
                  <a:pt x="1105" y="13461"/>
                  <a:pt x="495" y="9943"/>
                </a:cubicBezTo>
                <a:cubicBezTo>
                  <a:pt x="0" y="7086"/>
                  <a:pt x="1917" y="4369"/>
                  <a:pt x="4762" y="3873"/>
                </a:cubicBezTo>
                <a:cubicBezTo>
                  <a:pt x="5613" y="3734"/>
                  <a:pt x="6426" y="3784"/>
                  <a:pt x="7188" y="402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7" name="Freeform 3977"/>
          <p:cNvSpPr/>
          <p:nvPr/>
        </p:nvSpPr>
        <p:spPr>
          <a:xfrm rot="0" flipH="0" flipV="0">
            <a:off x="6996299" y="7088303"/>
            <a:ext cx="36334" cy="22732"/>
          </a:xfrm>
          <a:custGeom>
            <a:pathLst>
              <a:path w="36334" h="22732">
                <a:moveTo>
                  <a:pt x="10655" y="15265"/>
                </a:moveTo>
                <a:lnTo>
                  <a:pt x="10592" y="15315"/>
                </a:lnTo>
                <a:cubicBezTo>
                  <a:pt x="10743" y="15798"/>
                  <a:pt x="10820" y="16280"/>
                  <a:pt x="10832" y="16776"/>
                </a:cubicBezTo>
                <a:cubicBezTo>
                  <a:pt x="10845" y="16230"/>
                  <a:pt x="10781" y="15734"/>
                  <a:pt x="10655" y="15265"/>
                </a:cubicBezTo>
                <a:moveTo>
                  <a:pt x="940" y="14351"/>
                </a:moveTo>
                <a:cubicBezTo>
                  <a:pt x="280" y="12497"/>
                  <a:pt x="673" y="10338"/>
                  <a:pt x="2159" y="8852"/>
                </a:cubicBezTo>
                <a:cubicBezTo>
                  <a:pt x="7569" y="3442"/>
                  <a:pt x="14871" y="0"/>
                  <a:pt x="22732" y="2946"/>
                </a:cubicBezTo>
                <a:cubicBezTo>
                  <a:pt x="23888" y="3378"/>
                  <a:pt x="31406" y="8573"/>
                  <a:pt x="33603" y="11405"/>
                </a:cubicBezTo>
                <a:cubicBezTo>
                  <a:pt x="36334" y="14961"/>
                  <a:pt x="34988" y="18097"/>
                  <a:pt x="33527" y="19557"/>
                </a:cubicBezTo>
                <a:cubicBezTo>
                  <a:pt x="32295" y="20789"/>
                  <a:pt x="30822" y="21297"/>
                  <a:pt x="29158" y="21132"/>
                </a:cubicBezTo>
                <a:cubicBezTo>
                  <a:pt x="28269" y="21056"/>
                  <a:pt x="27139" y="20738"/>
                  <a:pt x="26022" y="19849"/>
                </a:cubicBezTo>
                <a:cubicBezTo>
                  <a:pt x="25488" y="19417"/>
                  <a:pt x="24523" y="18236"/>
                  <a:pt x="23964" y="17512"/>
                </a:cubicBezTo>
                <a:cubicBezTo>
                  <a:pt x="21970" y="16433"/>
                  <a:pt x="19506" y="16204"/>
                  <a:pt x="17246" y="15976"/>
                </a:cubicBezTo>
                <a:lnTo>
                  <a:pt x="9627" y="20230"/>
                </a:lnTo>
                <a:cubicBezTo>
                  <a:pt x="8014" y="22186"/>
                  <a:pt x="5182" y="22732"/>
                  <a:pt x="2947" y="21424"/>
                </a:cubicBezTo>
                <a:cubicBezTo>
                  <a:pt x="991" y="20294"/>
                  <a:pt x="0" y="18566"/>
                  <a:pt x="368" y="16065"/>
                </a:cubicBezTo>
                <a:cubicBezTo>
                  <a:pt x="432" y="15696"/>
                  <a:pt x="546" y="15075"/>
                  <a:pt x="940" y="1435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8" name="Freeform 3978"/>
          <p:cNvSpPr/>
          <p:nvPr/>
        </p:nvSpPr>
        <p:spPr>
          <a:xfrm rot="0" flipH="0" flipV="0">
            <a:off x="6999450" y="7154974"/>
            <a:ext cx="33591" cy="17969"/>
          </a:xfrm>
          <a:custGeom>
            <a:pathLst>
              <a:path w="33591" h="17969">
                <a:moveTo>
                  <a:pt x="2146" y="13296"/>
                </a:moveTo>
                <a:cubicBezTo>
                  <a:pt x="6032" y="17042"/>
                  <a:pt x="10680" y="17969"/>
                  <a:pt x="15468" y="17207"/>
                </a:cubicBezTo>
                <a:cubicBezTo>
                  <a:pt x="20954" y="16343"/>
                  <a:pt x="26656" y="12928"/>
                  <a:pt x="30517" y="10350"/>
                </a:cubicBezTo>
                <a:cubicBezTo>
                  <a:pt x="32930" y="8737"/>
                  <a:pt x="33591" y="5473"/>
                  <a:pt x="31978" y="3060"/>
                </a:cubicBezTo>
                <a:cubicBezTo>
                  <a:pt x="30365" y="647"/>
                  <a:pt x="27101" y="0"/>
                  <a:pt x="24688" y="1612"/>
                </a:cubicBezTo>
                <a:cubicBezTo>
                  <a:pt x="22262" y="3225"/>
                  <a:pt x="18935" y="5397"/>
                  <a:pt x="15506" y="6451"/>
                </a:cubicBezTo>
                <a:cubicBezTo>
                  <a:pt x="13385" y="7086"/>
                  <a:pt x="11162" y="7416"/>
                  <a:pt x="9435" y="5753"/>
                </a:cubicBezTo>
                <a:cubicBezTo>
                  <a:pt x="7352" y="3733"/>
                  <a:pt x="4025" y="3784"/>
                  <a:pt x="2007" y="5880"/>
                </a:cubicBezTo>
                <a:cubicBezTo>
                  <a:pt x="0" y="7963"/>
                  <a:pt x="64" y="11277"/>
                  <a:pt x="2146" y="132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9" name="Freeform 3979"/>
          <p:cNvSpPr/>
          <p:nvPr/>
        </p:nvSpPr>
        <p:spPr>
          <a:xfrm rot="0" flipH="0" flipV="0">
            <a:off x="6956082" y="7179846"/>
            <a:ext cx="108826" cy="51002"/>
          </a:xfrm>
          <a:custGeom>
            <a:pathLst>
              <a:path w="108826" h="51002">
                <a:moveTo>
                  <a:pt x="89865" y="13068"/>
                </a:moveTo>
                <a:cubicBezTo>
                  <a:pt x="85103" y="14096"/>
                  <a:pt x="80556" y="15087"/>
                  <a:pt x="79934" y="15252"/>
                </a:cubicBezTo>
                <a:cubicBezTo>
                  <a:pt x="61354" y="20560"/>
                  <a:pt x="40170" y="19316"/>
                  <a:pt x="21336" y="16331"/>
                </a:cubicBezTo>
                <a:cubicBezTo>
                  <a:pt x="20587" y="16217"/>
                  <a:pt x="19774" y="16052"/>
                  <a:pt x="18936" y="15861"/>
                </a:cubicBezTo>
                <a:cubicBezTo>
                  <a:pt x="19711" y="16979"/>
                  <a:pt x="20435" y="17982"/>
                  <a:pt x="21171" y="18706"/>
                </a:cubicBezTo>
                <a:cubicBezTo>
                  <a:pt x="24994" y="22516"/>
                  <a:pt x="33452" y="29158"/>
                  <a:pt x="41428" y="34073"/>
                </a:cubicBezTo>
                <a:cubicBezTo>
                  <a:pt x="46177" y="36994"/>
                  <a:pt x="50661" y="39420"/>
                  <a:pt x="53671" y="39737"/>
                </a:cubicBezTo>
                <a:cubicBezTo>
                  <a:pt x="59322" y="40322"/>
                  <a:pt x="64796" y="38188"/>
                  <a:pt x="69812" y="34912"/>
                </a:cubicBezTo>
                <a:cubicBezTo>
                  <a:pt x="78194" y="29425"/>
                  <a:pt x="85243" y="20675"/>
                  <a:pt x="89485" y="13614"/>
                </a:cubicBezTo>
                <a:cubicBezTo>
                  <a:pt x="89548" y="13512"/>
                  <a:pt x="89675" y="13321"/>
                  <a:pt x="89865" y="13068"/>
                </a:cubicBezTo>
                <a:moveTo>
                  <a:pt x="7569" y="4306"/>
                </a:moveTo>
                <a:cubicBezTo>
                  <a:pt x="8509" y="4217"/>
                  <a:pt x="10668" y="4026"/>
                  <a:pt x="11354" y="4026"/>
                </a:cubicBezTo>
                <a:cubicBezTo>
                  <a:pt x="14745" y="4026"/>
                  <a:pt x="19431" y="5398"/>
                  <a:pt x="22962" y="5969"/>
                </a:cubicBezTo>
                <a:cubicBezTo>
                  <a:pt x="40361" y="8712"/>
                  <a:pt x="59906" y="10059"/>
                  <a:pt x="77039" y="5156"/>
                </a:cubicBezTo>
                <a:cubicBezTo>
                  <a:pt x="78385" y="4788"/>
                  <a:pt x="92646" y="1092"/>
                  <a:pt x="98945" y="280"/>
                </a:cubicBezTo>
                <a:cubicBezTo>
                  <a:pt x="101104" y="0"/>
                  <a:pt x="102730" y="115"/>
                  <a:pt x="103504" y="318"/>
                </a:cubicBezTo>
                <a:cubicBezTo>
                  <a:pt x="104762" y="648"/>
                  <a:pt x="105574" y="1245"/>
                  <a:pt x="106133" y="1804"/>
                </a:cubicBezTo>
                <a:cubicBezTo>
                  <a:pt x="106870" y="2540"/>
                  <a:pt x="108826" y="5017"/>
                  <a:pt x="106883" y="8471"/>
                </a:cubicBezTo>
                <a:cubicBezTo>
                  <a:pt x="105866" y="10287"/>
                  <a:pt x="99148" y="17893"/>
                  <a:pt x="98475" y="19011"/>
                </a:cubicBezTo>
                <a:cubicBezTo>
                  <a:pt x="93547" y="27228"/>
                  <a:pt x="85306" y="37324"/>
                  <a:pt x="75553" y="43700"/>
                </a:cubicBezTo>
                <a:cubicBezTo>
                  <a:pt x="68453" y="48335"/>
                  <a:pt x="60592" y="51002"/>
                  <a:pt x="52591" y="50177"/>
                </a:cubicBezTo>
                <a:cubicBezTo>
                  <a:pt x="49441" y="49847"/>
                  <a:pt x="45047" y="48145"/>
                  <a:pt x="40272" y="45541"/>
                </a:cubicBezTo>
                <a:cubicBezTo>
                  <a:pt x="30430" y="40169"/>
                  <a:pt x="18631" y="31013"/>
                  <a:pt x="13742" y="26123"/>
                </a:cubicBezTo>
                <a:cubicBezTo>
                  <a:pt x="12002" y="24383"/>
                  <a:pt x="10173" y="21272"/>
                  <a:pt x="8065" y="18541"/>
                </a:cubicBezTo>
                <a:cubicBezTo>
                  <a:pt x="7493" y="17817"/>
                  <a:pt x="6922" y="17119"/>
                  <a:pt x="6274" y="16560"/>
                </a:cubicBezTo>
                <a:cubicBezTo>
                  <a:pt x="5944" y="16281"/>
                  <a:pt x="5664" y="15938"/>
                  <a:pt x="5258" y="15938"/>
                </a:cubicBezTo>
                <a:cubicBezTo>
                  <a:pt x="2350" y="15938"/>
                  <a:pt x="0" y="13588"/>
                  <a:pt x="0" y="10681"/>
                </a:cubicBezTo>
                <a:cubicBezTo>
                  <a:pt x="0" y="9906"/>
                  <a:pt x="178" y="9170"/>
                  <a:pt x="470" y="8509"/>
                </a:cubicBezTo>
                <a:cubicBezTo>
                  <a:pt x="686" y="6934"/>
                  <a:pt x="1601" y="5487"/>
                  <a:pt x="3074" y="4636"/>
                </a:cubicBezTo>
                <a:cubicBezTo>
                  <a:pt x="4496" y="3823"/>
                  <a:pt x="6134" y="3759"/>
                  <a:pt x="7569" y="43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" name="Freeform 3980"/>
          <p:cNvSpPr/>
          <p:nvPr/>
        </p:nvSpPr>
        <p:spPr>
          <a:xfrm rot="0" flipH="0" flipV="0">
            <a:off x="6807908" y="7082473"/>
            <a:ext cx="77381" cy="121906"/>
          </a:xfrm>
          <a:custGeom>
            <a:pathLst>
              <a:path w="77381" h="121906">
                <a:moveTo>
                  <a:pt x="70396" y="49961"/>
                </a:moveTo>
                <a:cubicBezTo>
                  <a:pt x="70992" y="47218"/>
                  <a:pt x="70662" y="43662"/>
                  <a:pt x="69279" y="39700"/>
                </a:cubicBezTo>
                <a:cubicBezTo>
                  <a:pt x="66714" y="32359"/>
                  <a:pt x="60440" y="23152"/>
                  <a:pt x="52667" y="16129"/>
                </a:cubicBezTo>
                <a:cubicBezTo>
                  <a:pt x="40336" y="5004"/>
                  <a:pt x="24575" y="0"/>
                  <a:pt x="13310" y="11265"/>
                </a:cubicBezTo>
                <a:cubicBezTo>
                  <a:pt x="3340" y="21234"/>
                  <a:pt x="0" y="36080"/>
                  <a:pt x="1512" y="51573"/>
                </a:cubicBezTo>
                <a:cubicBezTo>
                  <a:pt x="3671" y="73849"/>
                  <a:pt x="15799" y="97243"/>
                  <a:pt x="29807" y="107746"/>
                </a:cubicBezTo>
                <a:cubicBezTo>
                  <a:pt x="35433" y="111975"/>
                  <a:pt x="44730" y="117550"/>
                  <a:pt x="53963" y="120014"/>
                </a:cubicBezTo>
                <a:cubicBezTo>
                  <a:pt x="60986" y="121881"/>
                  <a:pt x="67996" y="121906"/>
                  <a:pt x="73736" y="119023"/>
                </a:cubicBezTo>
                <a:cubicBezTo>
                  <a:pt x="76326" y="117728"/>
                  <a:pt x="77381" y="114578"/>
                  <a:pt x="76085" y="111987"/>
                </a:cubicBezTo>
                <a:cubicBezTo>
                  <a:pt x="74790" y="109396"/>
                  <a:pt x="71640" y="108342"/>
                  <a:pt x="69050" y="109638"/>
                </a:cubicBezTo>
                <a:cubicBezTo>
                  <a:pt x="65444" y="111429"/>
                  <a:pt x="61062" y="111035"/>
                  <a:pt x="56668" y="109866"/>
                </a:cubicBezTo>
                <a:cubicBezTo>
                  <a:pt x="48794" y="107771"/>
                  <a:pt x="40907" y="102945"/>
                  <a:pt x="36106" y="99351"/>
                </a:cubicBezTo>
                <a:cubicBezTo>
                  <a:pt x="23991" y="90258"/>
                  <a:pt x="13831" y="69836"/>
                  <a:pt x="11951" y="50557"/>
                </a:cubicBezTo>
                <a:cubicBezTo>
                  <a:pt x="10783" y="38366"/>
                  <a:pt x="12891" y="26530"/>
                  <a:pt x="20739" y="18681"/>
                </a:cubicBezTo>
                <a:cubicBezTo>
                  <a:pt x="23914" y="15506"/>
                  <a:pt x="27725" y="14846"/>
                  <a:pt x="31585" y="15735"/>
                </a:cubicBezTo>
                <a:cubicBezTo>
                  <a:pt x="36411" y="16840"/>
                  <a:pt x="41275" y="20002"/>
                  <a:pt x="45619" y="23927"/>
                </a:cubicBezTo>
                <a:cubicBezTo>
                  <a:pt x="51131" y="28905"/>
                  <a:pt x="55804" y="35153"/>
                  <a:pt x="58357" y="40690"/>
                </a:cubicBezTo>
                <a:cubicBezTo>
                  <a:pt x="59640" y="43459"/>
                  <a:pt x="60529" y="45923"/>
                  <a:pt x="60135" y="47739"/>
                </a:cubicBezTo>
                <a:cubicBezTo>
                  <a:pt x="59525" y="50570"/>
                  <a:pt x="61329" y="53364"/>
                  <a:pt x="64161" y="53974"/>
                </a:cubicBezTo>
                <a:cubicBezTo>
                  <a:pt x="66980" y="54596"/>
                  <a:pt x="69787" y="52793"/>
                  <a:pt x="70396" y="4996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 rot="0" flipH="0" flipV="0">
            <a:off x="6828778" y="7115674"/>
            <a:ext cx="44589" cy="73862"/>
          </a:xfrm>
          <a:custGeom>
            <a:pathLst>
              <a:path w="44589" h="73862">
                <a:moveTo>
                  <a:pt x="39319" y="61861"/>
                </a:moveTo>
                <a:lnTo>
                  <a:pt x="39484" y="61899"/>
                </a:lnTo>
                <a:lnTo>
                  <a:pt x="39395" y="61873"/>
                </a:lnTo>
                <a:close/>
                <a:moveTo>
                  <a:pt x="39547" y="61924"/>
                </a:moveTo>
                <a:lnTo>
                  <a:pt x="39738" y="61987"/>
                </a:lnTo>
                <a:lnTo>
                  <a:pt x="39661" y="61949"/>
                </a:lnTo>
                <a:close/>
                <a:moveTo>
                  <a:pt x="39826" y="62013"/>
                </a:moveTo>
                <a:lnTo>
                  <a:pt x="40004" y="62076"/>
                </a:lnTo>
                <a:lnTo>
                  <a:pt x="39966" y="62051"/>
                </a:lnTo>
                <a:close/>
                <a:moveTo>
                  <a:pt x="10008" y="12154"/>
                </a:moveTo>
                <a:cubicBezTo>
                  <a:pt x="9157" y="13538"/>
                  <a:pt x="7684" y="14516"/>
                  <a:pt x="5931" y="14656"/>
                </a:cubicBezTo>
                <a:cubicBezTo>
                  <a:pt x="3048" y="14871"/>
                  <a:pt x="508" y="12713"/>
                  <a:pt x="292" y="9817"/>
                </a:cubicBezTo>
                <a:cubicBezTo>
                  <a:pt x="0" y="6058"/>
                  <a:pt x="1219" y="3822"/>
                  <a:pt x="2566" y="2502"/>
                </a:cubicBezTo>
                <a:cubicBezTo>
                  <a:pt x="4255" y="825"/>
                  <a:pt x="6706" y="0"/>
                  <a:pt x="9805" y="635"/>
                </a:cubicBezTo>
                <a:cubicBezTo>
                  <a:pt x="12294" y="1155"/>
                  <a:pt x="15685" y="2984"/>
                  <a:pt x="18860" y="5334"/>
                </a:cubicBezTo>
                <a:cubicBezTo>
                  <a:pt x="23165" y="8509"/>
                  <a:pt x="27140" y="12522"/>
                  <a:pt x="28118" y="13932"/>
                </a:cubicBezTo>
                <a:cubicBezTo>
                  <a:pt x="30976" y="18046"/>
                  <a:pt x="36348" y="24231"/>
                  <a:pt x="39382" y="30416"/>
                </a:cubicBezTo>
                <a:cubicBezTo>
                  <a:pt x="42062" y="35915"/>
                  <a:pt x="42900" y="41478"/>
                  <a:pt x="40779" y="46240"/>
                </a:cubicBezTo>
                <a:cubicBezTo>
                  <a:pt x="40093" y="47803"/>
                  <a:pt x="39167" y="49250"/>
                  <a:pt x="38265" y="50698"/>
                </a:cubicBezTo>
                <a:cubicBezTo>
                  <a:pt x="37516" y="51879"/>
                  <a:pt x="36678" y="53035"/>
                  <a:pt x="36513" y="54521"/>
                </a:cubicBezTo>
                <a:cubicBezTo>
                  <a:pt x="36284" y="56667"/>
                  <a:pt x="37364" y="58775"/>
                  <a:pt x="38646" y="60465"/>
                </a:cubicBezTo>
                <a:cubicBezTo>
                  <a:pt x="38964" y="60718"/>
                  <a:pt x="42087" y="63245"/>
                  <a:pt x="42366" y="63588"/>
                </a:cubicBezTo>
                <a:cubicBezTo>
                  <a:pt x="44589" y="66166"/>
                  <a:pt x="43560" y="68553"/>
                  <a:pt x="43090" y="69481"/>
                </a:cubicBezTo>
                <a:cubicBezTo>
                  <a:pt x="42798" y="70014"/>
                  <a:pt x="40627" y="73862"/>
                  <a:pt x="35954" y="71754"/>
                </a:cubicBezTo>
                <a:cubicBezTo>
                  <a:pt x="35128" y="71386"/>
                  <a:pt x="34430" y="70814"/>
                  <a:pt x="33922" y="70128"/>
                </a:cubicBezTo>
                <a:cubicBezTo>
                  <a:pt x="32817" y="69252"/>
                  <a:pt x="31014" y="67741"/>
                  <a:pt x="30442" y="67017"/>
                </a:cubicBezTo>
                <a:cubicBezTo>
                  <a:pt x="27483" y="63207"/>
                  <a:pt x="25540" y="58242"/>
                  <a:pt x="26086" y="53365"/>
                </a:cubicBezTo>
                <a:cubicBezTo>
                  <a:pt x="26378" y="50660"/>
                  <a:pt x="27420" y="48336"/>
                  <a:pt x="28740" y="46139"/>
                </a:cubicBezTo>
                <a:cubicBezTo>
                  <a:pt x="29553" y="44767"/>
                  <a:pt x="30531" y="43459"/>
                  <a:pt x="31192" y="41973"/>
                </a:cubicBezTo>
                <a:cubicBezTo>
                  <a:pt x="32131" y="39865"/>
                  <a:pt x="31128" y="37478"/>
                  <a:pt x="29947" y="35039"/>
                </a:cubicBezTo>
                <a:cubicBezTo>
                  <a:pt x="27153" y="29324"/>
                  <a:pt x="22111" y="23698"/>
                  <a:pt x="19482" y="19913"/>
                </a:cubicBezTo>
                <a:cubicBezTo>
                  <a:pt x="18784" y="18885"/>
                  <a:pt x="15761" y="16091"/>
                  <a:pt x="12611" y="13779"/>
                </a:cubicBezTo>
                <a:cubicBezTo>
                  <a:pt x="11887" y="13233"/>
                  <a:pt x="10897" y="12649"/>
                  <a:pt x="10008" y="121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2" name="Freeform 3982"/>
          <p:cNvSpPr/>
          <p:nvPr/>
        </p:nvSpPr>
        <p:spPr>
          <a:xfrm rot="0" flipH="0" flipV="0">
            <a:off x="6894102" y="7212902"/>
            <a:ext cx="15404" cy="84072"/>
          </a:xfrm>
          <a:custGeom>
            <a:pathLst>
              <a:path w="15404" h="84072">
                <a:moveTo>
                  <a:pt x="2781" y="10540"/>
                </a:moveTo>
                <a:lnTo>
                  <a:pt x="2806" y="10540"/>
                </a:lnTo>
                <a:close/>
                <a:moveTo>
                  <a:pt x="419" y="7632"/>
                </a:moveTo>
                <a:cubicBezTo>
                  <a:pt x="0" y="6388"/>
                  <a:pt x="64" y="4991"/>
                  <a:pt x="673" y="3708"/>
                </a:cubicBezTo>
                <a:cubicBezTo>
                  <a:pt x="1943" y="1092"/>
                  <a:pt x="5079" y="0"/>
                  <a:pt x="7695" y="1269"/>
                </a:cubicBezTo>
                <a:cubicBezTo>
                  <a:pt x="9499" y="2146"/>
                  <a:pt x="10489" y="3530"/>
                  <a:pt x="10921" y="5308"/>
                </a:cubicBezTo>
                <a:cubicBezTo>
                  <a:pt x="11099" y="6159"/>
                  <a:pt x="10883" y="8229"/>
                  <a:pt x="10781" y="8991"/>
                </a:cubicBezTo>
                <a:cubicBezTo>
                  <a:pt x="11201" y="13651"/>
                  <a:pt x="12191" y="18185"/>
                  <a:pt x="12839" y="22808"/>
                </a:cubicBezTo>
                <a:cubicBezTo>
                  <a:pt x="15404" y="41235"/>
                  <a:pt x="15252" y="60273"/>
                  <a:pt x="15252" y="78827"/>
                </a:cubicBezTo>
                <a:cubicBezTo>
                  <a:pt x="15252" y="81723"/>
                  <a:pt x="12902" y="84072"/>
                  <a:pt x="9994" y="84072"/>
                </a:cubicBezTo>
                <a:cubicBezTo>
                  <a:pt x="7111" y="84072"/>
                  <a:pt x="4749" y="81723"/>
                  <a:pt x="4749" y="78827"/>
                </a:cubicBezTo>
                <a:cubicBezTo>
                  <a:pt x="4749" y="60755"/>
                  <a:pt x="4940" y="42201"/>
                  <a:pt x="2451" y="24256"/>
                </a:cubicBezTo>
                <a:cubicBezTo>
                  <a:pt x="1766" y="19341"/>
                  <a:pt x="711" y="14515"/>
                  <a:pt x="292" y="9575"/>
                </a:cubicBezTo>
                <a:cubicBezTo>
                  <a:pt x="241" y="9105"/>
                  <a:pt x="330" y="8305"/>
                  <a:pt x="419" y="763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3" name="Freeform 3983"/>
          <p:cNvSpPr/>
          <p:nvPr/>
        </p:nvSpPr>
        <p:spPr>
          <a:xfrm rot="0" flipH="0" flipV="0">
            <a:off x="7065651" y="7245381"/>
            <a:ext cx="20204" cy="85902"/>
          </a:xfrm>
          <a:custGeom>
            <a:pathLst>
              <a:path w="20204" h="85902">
                <a:moveTo>
                  <a:pt x="11264" y="9880"/>
                </a:moveTo>
                <a:lnTo>
                  <a:pt x="11314" y="9918"/>
                </a:lnTo>
                <a:lnTo>
                  <a:pt x="11239" y="9842"/>
                </a:lnTo>
                <a:close/>
                <a:moveTo>
                  <a:pt x="11403" y="9981"/>
                </a:moveTo>
                <a:lnTo>
                  <a:pt x="11581" y="10133"/>
                </a:lnTo>
                <a:close/>
                <a:moveTo>
                  <a:pt x="9486" y="6147"/>
                </a:moveTo>
                <a:cubicBezTo>
                  <a:pt x="9436" y="4978"/>
                  <a:pt x="9779" y="3797"/>
                  <a:pt x="10528" y="2781"/>
                </a:cubicBezTo>
                <a:cubicBezTo>
                  <a:pt x="12267" y="470"/>
                  <a:pt x="15569" y="0"/>
                  <a:pt x="17880" y="1727"/>
                </a:cubicBezTo>
                <a:cubicBezTo>
                  <a:pt x="19531" y="2984"/>
                  <a:pt x="20204" y="4572"/>
                  <a:pt x="20192" y="6426"/>
                </a:cubicBezTo>
                <a:cubicBezTo>
                  <a:pt x="20192" y="7087"/>
                  <a:pt x="19709" y="8560"/>
                  <a:pt x="19442" y="9309"/>
                </a:cubicBezTo>
                <a:cubicBezTo>
                  <a:pt x="18972" y="13766"/>
                  <a:pt x="18629" y="18223"/>
                  <a:pt x="18058" y="22681"/>
                </a:cubicBezTo>
                <a:cubicBezTo>
                  <a:pt x="16115" y="37693"/>
                  <a:pt x="15874" y="53148"/>
                  <a:pt x="13295" y="68045"/>
                </a:cubicBezTo>
                <a:cubicBezTo>
                  <a:pt x="12914" y="70205"/>
                  <a:pt x="13003" y="74700"/>
                  <a:pt x="12305" y="77990"/>
                </a:cubicBezTo>
                <a:cubicBezTo>
                  <a:pt x="11759" y="80542"/>
                  <a:pt x="10731" y="82600"/>
                  <a:pt x="9474" y="83844"/>
                </a:cubicBezTo>
                <a:cubicBezTo>
                  <a:pt x="7416" y="85902"/>
                  <a:pt x="4102" y="85902"/>
                  <a:pt x="2044" y="83844"/>
                </a:cubicBezTo>
                <a:cubicBezTo>
                  <a:pt x="101" y="81901"/>
                  <a:pt x="0" y="78802"/>
                  <a:pt x="1765" y="76745"/>
                </a:cubicBezTo>
                <a:cubicBezTo>
                  <a:pt x="1854" y="76377"/>
                  <a:pt x="2260" y="74586"/>
                  <a:pt x="2375" y="73443"/>
                </a:cubicBezTo>
                <a:cubicBezTo>
                  <a:pt x="2616" y="70700"/>
                  <a:pt x="2667" y="67855"/>
                  <a:pt x="2959" y="66242"/>
                </a:cubicBezTo>
                <a:cubicBezTo>
                  <a:pt x="5511" y="51497"/>
                  <a:pt x="5715" y="36207"/>
                  <a:pt x="7645" y="21335"/>
                </a:cubicBezTo>
                <a:cubicBezTo>
                  <a:pt x="8229" y="16814"/>
                  <a:pt x="8572" y="12280"/>
                  <a:pt x="9042" y="7760"/>
                </a:cubicBezTo>
                <a:cubicBezTo>
                  <a:pt x="9080" y="7353"/>
                  <a:pt x="9296" y="6718"/>
                  <a:pt x="9486" y="61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4" name="Freeform 3984"/>
          <p:cNvSpPr/>
          <p:nvPr/>
        </p:nvSpPr>
        <p:spPr>
          <a:xfrm rot="0" flipH="0" flipV="0">
            <a:off x="6912800" y="7305287"/>
            <a:ext cx="158076" cy="95973"/>
          </a:xfrm>
          <a:custGeom>
            <a:pathLst>
              <a:path w="158076" h="95973">
                <a:moveTo>
                  <a:pt x="7188" y="10795"/>
                </a:moveTo>
                <a:lnTo>
                  <a:pt x="6960" y="10845"/>
                </a:lnTo>
                <a:cubicBezTo>
                  <a:pt x="7036" y="10833"/>
                  <a:pt x="7112" y="10820"/>
                  <a:pt x="7188" y="10795"/>
                </a:cubicBezTo>
                <a:moveTo>
                  <a:pt x="10883" y="4280"/>
                </a:moveTo>
                <a:cubicBezTo>
                  <a:pt x="11671" y="4966"/>
                  <a:pt x="12649" y="5843"/>
                  <a:pt x="13030" y="6312"/>
                </a:cubicBezTo>
                <a:cubicBezTo>
                  <a:pt x="15328" y="9043"/>
                  <a:pt x="17500" y="11861"/>
                  <a:pt x="19824" y="14566"/>
                </a:cubicBezTo>
                <a:cubicBezTo>
                  <a:pt x="29870" y="26225"/>
                  <a:pt x="38747" y="36042"/>
                  <a:pt x="51180" y="45008"/>
                </a:cubicBezTo>
                <a:cubicBezTo>
                  <a:pt x="55600" y="48209"/>
                  <a:pt x="59105" y="52082"/>
                  <a:pt x="62674" y="55930"/>
                </a:cubicBezTo>
                <a:cubicBezTo>
                  <a:pt x="65684" y="59169"/>
                  <a:pt x="68744" y="62382"/>
                  <a:pt x="72796" y="64795"/>
                </a:cubicBezTo>
                <a:cubicBezTo>
                  <a:pt x="104330" y="83731"/>
                  <a:pt x="127876" y="64871"/>
                  <a:pt x="148158" y="40525"/>
                </a:cubicBezTo>
                <a:cubicBezTo>
                  <a:pt x="150012" y="38303"/>
                  <a:pt x="153326" y="38011"/>
                  <a:pt x="155549" y="39865"/>
                </a:cubicBezTo>
                <a:cubicBezTo>
                  <a:pt x="157771" y="41719"/>
                  <a:pt x="158076" y="45034"/>
                  <a:pt x="156209" y="47256"/>
                </a:cubicBezTo>
                <a:cubicBezTo>
                  <a:pt x="132473" y="75755"/>
                  <a:pt x="104330" y="95973"/>
                  <a:pt x="67385" y="73799"/>
                </a:cubicBezTo>
                <a:cubicBezTo>
                  <a:pt x="62471" y="70853"/>
                  <a:pt x="58661" y="67017"/>
                  <a:pt x="54990" y="63080"/>
                </a:cubicBezTo>
                <a:cubicBezTo>
                  <a:pt x="51891" y="59740"/>
                  <a:pt x="48882" y="56299"/>
                  <a:pt x="45021" y="53517"/>
                </a:cubicBezTo>
                <a:cubicBezTo>
                  <a:pt x="31902" y="44043"/>
                  <a:pt x="22478" y="33731"/>
                  <a:pt x="11874" y="21424"/>
                </a:cubicBezTo>
                <a:cubicBezTo>
                  <a:pt x="9524" y="18694"/>
                  <a:pt x="7314" y="15824"/>
                  <a:pt x="4991" y="13068"/>
                </a:cubicBezTo>
                <a:cubicBezTo>
                  <a:pt x="4306" y="12242"/>
                  <a:pt x="2540" y="11023"/>
                  <a:pt x="1791" y="10160"/>
                </a:cubicBezTo>
                <a:cubicBezTo>
                  <a:pt x="826" y="9030"/>
                  <a:pt x="407" y="7900"/>
                  <a:pt x="254" y="7074"/>
                </a:cubicBezTo>
                <a:cubicBezTo>
                  <a:pt x="0" y="5614"/>
                  <a:pt x="292" y="4344"/>
                  <a:pt x="965" y="3214"/>
                </a:cubicBezTo>
                <a:cubicBezTo>
                  <a:pt x="1575" y="2210"/>
                  <a:pt x="2604" y="1055"/>
                  <a:pt x="4712" y="597"/>
                </a:cubicBezTo>
                <a:cubicBezTo>
                  <a:pt x="7441" y="0"/>
                  <a:pt x="10121" y="1639"/>
                  <a:pt x="10883" y="42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5" name="Freeform 3985"/>
          <p:cNvSpPr/>
          <p:nvPr/>
        </p:nvSpPr>
        <p:spPr>
          <a:xfrm rot="0" flipH="0" flipV="0">
            <a:off x="6982376" y="7391331"/>
            <a:ext cx="67334" cy="113600"/>
          </a:xfrm>
          <a:custGeom>
            <a:pathLst>
              <a:path w="67334" h="113600">
                <a:moveTo>
                  <a:pt x="4635" y="102755"/>
                </a:moveTo>
                <a:cubicBezTo>
                  <a:pt x="4559" y="102767"/>
                  <a:pt x="4496" y="102793"/>
                  <a:pt x="4420" y="102818"/>
                </a:cubicBezTo>
                <a:close/>
                <a:moveTo>
                  <a:pt x="11175" y="106437"/>
                </a:moveTo>
                <a:cubicBezTo>
                  <a:pt x="11886" y="109092"/>
                  <a:pt x="10426" y="111873"/>
                  <a:pt x="7797" y="112762"/>
                </a:cubicBezTo>
                <a:cubicBezTo>
                  <a:pt x="5625" y="113499"/>
                  <a:pt x="4089" y="112991"/>
                  <a:pt x="3048" y="112419"/>
                </a:cubicBezTo>
                <a:cubicBezTo>
                  <a:pt x="1816" y="111746"/>
                  <a:pt x="876" y="110692"/>
                  <a:pt x="406" y="109155"/>
                </a:cubicBezTo>
                <a:cubicBezTo>
                  <a:pt x="140" y="108330"/>
                  <a:pt x="0" y="107085"/>
                  <a:pt x="356" y="105548"/>
                </a:cubicBezTo>
                <a:cubicBezTo>
                  <a:pt x="686" y="104139"/>
                  <a:pt x="1943" y="101701"/>
                  <a:pt x="2235" y="100381"/>
                </a:cubicBezTo>
                <a:cubicBezTo>
                  <a:pt x="5244" y="86665"/>
                  <a:pt x="5714" y="84658"/>
                  <a:pt x="8038" y="69913"/>
                </a:cubicBezTo>
                <a:cubicBezTo>
                  <a:pt x="8889" y="64529"/>
                  <a:pt x="11899" y="33998"/>
                  <a:pt x="18465" y="16154"/>
                </a:cubicBezTo>
                <a:cubicBezTo>
                  <a:pt x="20421" y="10833"/>
                  <a:pt x="22770" y="6540"/>
                  <a:pt x="25323" y="3911"/>
                </a:cubicBezTo>
                <a:cubicBezTo>
                  <a:pt x="27876" y="1270"/>
                  <a:pt x="30758" y="0"/>
                  <a:pt x="33743" y="0"/>
                </a:cubicBezTo>
                <a:cubicBezTo>
                  <a:pt x="37235" y="0"/>
                  <a:pt x="40575" y="2083"/>
                  <a:pt x="43090" y="5905"/>
                </a:cubicBezTo>
                <a:cubicBezTo>
                  <a:pt x="46659" y="11277"/>
                  <a:pt x="48805" y="20637"/>
                  <a:pt x="49554" y="23393"/>
                </a:cubicBezTo>
                <a:cubicBezTo>
                  <a:pt x="55041" y="43243"/>
                  <a:pt x="53809" y="64668"/>
                  <a:pt x="59930" y="84239"/>
                </a:cubicBezTo>
                <a:cubicBezTo>
                  <a:pt x="60692" y="86677"/>
                  <a:pt x="65163" y="102248"/>
                  <a:pt x="65849" y="104698"/>
                </a:cubicBezTo>
                <a:cubicBezTo>
                  <a:pt x="66776" y="105637"/>
                  <a:pt x="67334" y="106933"/>
                  <a:pt x="67334" y="108355"/>
                </a:cubicBezTo>
                <a:cubicBezTo>
                  <a:pt x="67334" y="111251"/>
                  <a:pt x="64985" y="113600"/>
                  <a:pt x="62089" y="113600"/>
                </a:cubicBezTo>
                <a:cubicBezTo>
                  <a:pt x="60832" y="113600"/>
                  <a:pt x="58660" y="113168"/>
                  <a:pt x="57047" y="110590"/>
                </a:cubicBezTo>
                <a:cubicBezTo>
                  <a:pt x="54939" y="107238"/>
                  <a:pt x="50837" y="90348"/>
                  <a:pt x="49897" y="87363"/>
                </a:cubicBezTo>
                <a:cubicBezTo>
                  <a:pt x="43763" y="67691"/>
                  <a:pt x="44944" y="46152"/>
                  <a:pt x="39433" y="26187"/>
                </a:cubicBezTo>
                <a:cubicBezTo>
                  <a:pt x="38874" y="24181"/>
                  <a:pt x="37591" y="18021"/>
                  <a:pt x="35318" y="13424"/>
                </a:cubicBezTo>
                <a:cubicBezTo>
                  <a:pt x="34835" y="12433"/>
                  <a:pt x="33870" y="11188"/>
                  <a:pt x="33438" y="10655"/>
                </a:cubicBezTo>
                <a:cubicBezTo>
                  <a:pt x="33349" y="10731"/>
                  <a:pt x="33248" y="10846"/>
                  <a:pt x="33146" y="10947"/>
                </a:cubicBezTo>
                <a:cubicBezTo>
                  <a:pt x="32816" y="11239"/>
                  <a:pt x="32498" y="11595"/>
                  <a:pt x="32194" y="12001"/>
                </a:cubicBezTo>
                <a:cubicBezTo>
                  <a:pt x="30746" y="13881"/>
                  <a:pt x="29488" y="16611"/>
                  <a:pt x="28307" y="19774"/>
                </a:cubicBezTo>
                <a:cubicBezTo>
                  <a:pt x="21995" y="36957"/>
                  <a:pt x="19227" y="66370"/>
                  <a:pt x="18414" y="71552"/>
                </a:cubicBezTo>
                <a:cubicBezTo>
                  <a:pt x="16026" y="86601"/>
                  <a:pt x="15557" y="88646"/>
                  <a:pt x="12483" y="102641"/>
                </a:cubicBezTo>
                <a:cubicBezTo>
                  <a:pt x="12305" y="103428"/>
                  <a:pt x="11670" y="105167"/>
                  <a:pt x="11175" y="10643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6" name="Freeform 3986"/>
          <p:cNvSpPr/>
          <p:nvPr/>
        </p:nvSpPr>
        <p:spPr>
          <a:xfrm rot="0" flipH="0" flipV="0">
            <a:off x="7054881" y="7360983"/>
            <a:ext cx="53516" cy="129666"/>
          </a:xfrm>
          <a:custGeom>
            <a:pathLst>
              <a:path w="53516" h="129666">
                <a:moveTo>
                  <a:pt x="850" y="121272"/>
                </a:moveTo>
                <a:lnTo>
                  <a:pt x="1053" y="120815"/>
                </a:lnTo>
                <a:cubicBezTo>
                  <a:pt x="3059" y="115964"/>
                  <a:pt x="12254" y="92164"/>
                  <a:pt x="13105" y="90221"/>
                </a:cubicBezTo>
                <a:cubicBezTo>
                  <a:pt x="24865" y="62764"/>
                  <a:pt x="35355" y="33655"/>
                  <a:pt x="42645" y="4521"/>
                </a:cubicBezTo>
                <a:cubicBezTo>
                  <a:pt x="43344" y="1702"/>
                  <a:pt x="46188" y="0"/>
                  <a:pt x="49008" y="699"/>
                </a:cubicBezTo>
                <a:cubicBezTo>
                  <a:pt x="51827" y="1397"/>
                  <a:pt x="53516" y="4255"/>
                  <a:pt x="52831" y="7061"/>
                </a:cubicBezTo>
                <a:cubicBezTo>
                  <a:pt x="45414" y="36741"/>
                  <a:pt x="34733" y="66396"/>
                  <a:pt x="22757" y="94349"/>
                </a:cubicBezTo>
                <a:cubicBezTo>
                  <a:pt x="21906" y="96304"/>
                  <a:pt x="12749" y="119990"/>
                  <a:pt x="10743" y="124840"/>
                </a:cubicBezTo>
                <a:cubicBezTo>
                  <a:pt x="9803" y="127088"/>
                  <a:pt x="8533" y="127977"/>
                  <a:pt x="8444" y="128041"/>
                </a:cubicBezTo>
                <a:cubicBezTo>
                  <a:pt x="6031" y="129666"/>
                  <a:pt x="2767" y="129019"/>
                  <a:pt x="1154" y="126618"/>
                </a:cubicBezTo>
                <a:cubicBezTo>
                  <a:pt x="50" y="124980"/>
                  <a:pt x="0" y="122922"/>
                  <a:pt x="850" y="12127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7" name="Freeform 3987"/>
          <p:cNvSpPr/>
          <p:nvPr/>
        </p:nvSpPr>
        <p:spPr>
          <a:xfrm rot="0" flipH="0" flipV="0">
            <a:off x="6877357" y="7338804"/>
            <a:ext cx="100545" cy="176415"/>
          </a:xfrm>
          <a:custGeom>
            <a:pathLst>
              <a:path w="100545" h="176415">
                <a:moveTo>
                  <a:pt x="723" y="7099"/>
                </a:moveTo>
                <a:cubicBezTo>
                  <a:pt x="8254" y="36626"/>
                  <a:pt x="30771" y="65646"/>
                  <a:pt x="45706" y="93027"/>
                </a:cubicBezTo>
                <a:cubicBezTo>
                  <a:pt x="57796" y="115201"/>
                  <a:pt x="73341" y="156628"/>
                  <a:pt x="91070" y="174370"/>
                </a:cubicBezTo>
                <a:cubicBezTo>
                  <a:pt x="93115" y="176415"/>
                  <a:pt x="96442" y="176415"/>
                  <a:pt x="98500" y="174370"/>
                </a:cubicBezTo>
                <a:cubicBezTo>
                  <a:pt x="100545" y="172313"/>
                  <a:pt x="100545" y="168998"/>
                  <a:pt x="98500" y="166941"/>
                </a:cubicBezTo>
                <a:cubicBezTo>
                  <a:pt x="81329" y="149770"/>
                  <a:pt x="66623" y="109473"/>
                  <a:pt x="54926" y="87997"/>
                </a:cubicBezTo>
                <a:cubicBezTo>
                  <a:pt x="40385" y="61340"/>
                  <a:pt x="18223" y="33235"/>
                  <a:pt x="10895" y="4496"/>
                </a:cubicBezTo>
                <a:cubicBezTo>
                  <a:pt x="10171" y="1689"/>
                  <a:pt x="7314" y="0"/>
                  <a:pt x="4507" y="711"/>
                </a:cubicBezTo>
                <a:cubicBezTo>
                  <a:pt x="1700" y="1435"/>
                  <a:pt x="0" y="4293"/>
                  <a:pt x="723" y="7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8" name="Freeform 3988"/>
          <p:cNvSpPr/>
          <p:nvPr/>
        </p:nvSpPr>
        <p:spPr>
          <a:xfrm rot="0" flipH="0" flipV="0">
            <a:off x="7074458" y="7312796"/>
            <a:ext cx="38480" cy="55029"/>
          </a:xfrm>
          <a:custGeom>
            <a:pathLst>
              <a:path w="38480" h="55029">
                <a:moveTo>
                  <a:pt x="6413" y="11087"/>
                </a:moveTo>
                <a:cubicBezTo>
                  <a:pt x="4483" y="11290"/>
                  <a:pt x="2502" y="10414"/>
                  <a:pt x="1397" y="8662"/>
                </a:cubicBezTo>
                <a:cubicBezTo>
                  <a:pt x="0" y="6427"/>
                  <a:pt x="432" y="4674"/>
                  <a:pt x="838" y="3633"/>
                </a:cubicBezTo>
                <a:cubicBezTo>
                  <a:pt x="1410" y="2096"/>
                  <a:pt x="2540" y="826"/>
                  <a:pt x="4572" y="305"/>
                </a:cubicBezTo>
                <a:cubicBezTo>
                  <a:pt x="5270" y="127"/>
                  <a:pt x="6451" y="0"/>
                  <a:pt x="7886" y="394"/>
                </a:cubicBezTo>
                <a:cubicBezTo>
                  <a:pt x="9664" y="864"/>
                  <a:pt x="12826" y="2540"/>
                  <a:pt x="14058" y="3633"/>
                </a:cubicBezTo>
                <a:cubicBezTo>
                  <a:pt x="17576" y="6769"/>
                  <a:pt x="22148" y="9551"/>
                  <a:pt x="24472" y="13855"/>
                </a:cubicBezTo>
                <a:cubicBezTo>
                  <a:pt x="27342" y="19202"/>
                  <a:pt x="28917" y="25412"/>
                  <a:pt x="30657" y="31559"/>
                </a:cubicBezTo>
                <a:cubicBezTo>
                  <a:pt x="32105" y="36702"/>
                  <a:pt x="33654" y="41782"/>
                  <a:pt x="36753" y="45935"/>
                </a:cubicBezTo>
                <a:cubicBezTo>
                  <a:pt x="38480" y="48259"/>
                  <a:pt x="38023" y="51549"/>
                  <a:pt x="35711" y="53289"/>
                </a:cubicBezTo>
                <a:cubicBezTo>
                  <a:pt x="33387" y="55029"/>
                  <a:pt x="30085" y="54559"/>
                  <a:pt x="28358" y="52235"/>
                </a:cubicBezTo>
                <a:cubicBezTo>
                  <a:pt x="24472" y="47066"/>
                  <a:pt x="22364" y="40804"/>
                  <a:pt x="20548" y="34404"/>
                </a:cubicBezTo>
                <a:cubicBezTo>
                  <a:pt x="19036" y="29019"/>
                  <a:pt x="17754" y="23520"/>
                  <a:pt x="15226" y="18834"/>
                </a:cubicBezTo>
                <a:cubicBezTo>
                  <a:pt x="14540" y="17551"/>
                  <a:pt x="13423" y="16560"/>
                  <a:pt x="12267" y="15620"/>
                </a:cubicBezTo>
                <a:cubicBezTo>
                  <a:pt x="10527" y="14198"/>
                  <a:pt x="8673" y="12890"/>
                  <a:pt x="7073" y="11480"/>
                </a:cubicBezTo>
                <a:cubicBezTo>
                  <a:pt x="6959" y="11366"/>
                  <a:pt x="6692" y="11226"/>
                  <a:pt x="6413" y="110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9" name="Freeform 3989"/>
          <p:cNvSpPr/>
          <p:nvPr/>
        </p:nvSpPr>
        <p:spPr>
          <a:xfrm rot="0" flipH="0" flipV="0">
            <a:off x="6862301" y="7284664"/>
            <a:ext cx="50354" cy="61416"/>
          </a:xfrm>
          <a:custGeom>
            <a:pathLst>
              <a:path w="50354" h="61416">
                <a:moveTo>
                  <a:pt x="4419" y="49593"/>
                </a:moveTo>
                <a:lnTo>
                  <a:pt x="4318" y="49618"/>
                </a:lnTo>
                <a:lnTo>
                  <a:pt x="4444" y="49593"/>
                </a:lnTo>
                <a:close/>
                <a:moveTo>
                  <a:pt x="4242" y="49643"/>
                </a:moveTo>
                <a:cubicBezTo>
                  <a:pt x="4039" y="49719"/>
                  <a:pt x="3823" y="49808"/>
                  <a:pt x="3607" y="49923"/>
                </a:cubicBezTo>
                <a:lnTo>
                  <a:pt x="3784" y="49834"/>
                </a:lnTo>
                <a:cubicBezTo>
                  <a:pt x="3873" y="49796"/>
                  <a:pt x="3950" y="49770"/>
                  <a:pt x="4026" y="49732"/>
                </a:cubicBezTo>
                <a:close/>
                <a:moveTo>
                  <a:pt x="3442" y="50012"/>
                </a:moveTo>
                <a:lnTo>
                  <a:pt x="3365" y="50050"/>
                </a:lnTo>
                <a:lnTo>
                  <a:pt x="3530" y="49961"/>
                </a:lnTo>
                <a:close/>
                <a:moveTo>
                  <a:pt x="11086" y="55688"/>
                </a:moveTo>
                <a:cubicBezTo>
                  <a:pt x="10819" y="56997"/>
                  <a:pt x="10032" y="58216"/>
                  <a:pt x="8838" y="59003"/>
                </a:cubicBezTo>
                <a:cubicBezTo>
                  <a:pt x="5142" y="61416"/>
                  <a:pt x="2692" y="59257"/>
                  <a:pt x="1956" y="58546"/>
                </a:cubicBezTo>
                <a:cubicBezTo>
                  <a:pt x="990" y="57619"/>
                  <a:pt x="0" y="56133"/>
                  <a:pt x="394" y="53796"/>
                </a:cubicBezTo>
                <a:cubicBezTo>
                  <a:pt x="457" y="53326"/>
                  <a:pt x="711" y="52412"/>
                  <a:pt x="1359" y="51345"/>
                </a:cubicBezTo>
                <a:cubicBezTo>
                  <a:pt x="2019" y="50253"/>
                  <a:pt x="3581" y="48197"/>
                  <a:pt x="4166" y="47193"/>
                </a:cubicBezTo>
                <a:cubicBezTo>
                  <a:pt x="6857" y="42608"/>
                  <a:pt x="10197" y="38621"/>
                  <a:pt x="13118" y="34239"/>
                </a:cubicBezTo>
                <a:cubicBezTo>
                  <a:pt x="17296" y="27965"/>
                  <a:pt x="20586" y="15049"/>
                  <a:pt x="25920" y="7722"/>
                </a:cubicBezTo>
                <a:cubicBezTo>
                  <a:pt x="29018" y="3492"/>
                  <a:pt x="32765" y="838"/>
                  <a:pt x="37096" y="343"/>
                </a:cubicBezTo>
                <a:cubicBezTo>
                  <a:pt x="40042" y="0"/>
                  <a:pt x="43344" y="622"/>
                  <a:pt x="47065" y="2845"/>
                </a:cubicBezTo>
                <a:cubicBezTo>
                  <a:pt x="49554" y="4331"/>
                  <a:pt x="50354" y="7557"/>
                  <a:pt x="48869" y="10046"/>
                </a:cubicBezTo>
                <a:cubicBezTo>
                  <a:pt x="47370" y="12535"/>
                  <a:pt x="44144" y="13335"/>
                  <a:pt x="41668" y="11849"/>
                </a:cubicBezTo>
                <a:cubicBezTo>
                  <a:pt x="40436" y="11113"/>
                  <a:pt x="39394" y="10693"/>
                  <a:pt x="38416" y="10757"/>
                </a:cubicBezTo>
                <a:cubicBezTo>
                  <a:pt x="37451" y="10820"/>
                  <a:pt x="36664" y="11417"/>
                  <a:pt x="35902" y="12141"/>
                </a:cubicBezTo>
                <a:cubicBezTo>
                  <a:pt x="34556" y="13462"/>
                  <a:pt x="33400" y="15291"/>
                  <a:pt x="32308" y="17323"/>
                </a:cubicBezTo>
                <a:cubicBezTo>
                  <a:pt x="28320" y="24803"/>
                  <a:pt x="25373" y="34773"/>
                  <a:pt x="21856" y="40068"/>
                </a:cubicBezTo>
                <a:cubicBezTo>
                  <a:pt x="19036" y="44285"/>
                  <a:pt x="15810" y="48108"/>
                  <a:pt x="13207" y="52514"/>
                </a:cubicBezTo>
                <a:cubicBezTo>
                  <a:pt x="12826" y="53174"/>
                  <a:pt x="11810" y="54660"/>
                  <a:pt x="11086" y="556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0" name="Freeform 3990"/>
          <p:cNvSpPr/>
          <p:nvPr/>
        </p:nvSpPr>
        <p:spPr>
          <a:xfrm rot="0" flipH="0" flipV="0">
            <a:off x="6862541" y="7350536"/>
            <a:ext cx="161709" cy="438174"/>
          </a:xfrm>
          <a:custGeom>
            <a:pathLst>
              <a:path w="161709" h="438174">
                <a:moveTo>
                  <a:pt x="158750" y="426516"/>
                </a:moveTo>
                <a:cubicBezTo>
                  <a:pt x="159664" y="427138"/>
                  <a:pt x="160400" y="428052"/>
                  <a:pt x="160769" y="429182"/>
                </a:cubicBezTo>
                <a:cubicBezTo>
                  <a:pt x="161328" y="430859"/>
                  <a:pt x="161518" y="431811"/>
                  <a:pt x="161556" y="432205"/>
                </a:cubicBezTo>
                <a:cubicBezTo>
                  <a:pt x="161709" y="433754"/>
                  <a:pt x="161264" y="434720"/>
                  <a:pt x="161010" y="435228"/>
                </a:cubicBezTo>
                <a:cubicBezTo>
                  <a:pt x="159893" y="437412"/>
                  <a:pt x="158141" y="438174"/>
                  <a:pt x="156122" y="438111"/>
                </a:cubicBezTo>
                <a:cubicBezTo>
                  <a:pt x="155360" y="438085"/>
                  <a:pt x="153594" y="437945"/>
                  <a:pt x="152070" y="436015"/>
                </a:cubicBezTo>
                <a:cubicBezTo>
                  <a:pt x="151410" y="435190"/>
                  <a:pt x="148921" y="429995"/>
                  <a:pt x="147994" y="428611"/>
                </a:cubicBezTo>
                <a:cubicBezTo>
                  <a:pt x="145263" y="424497"/>
                  <a:pt x="143206" y="418935"/>
                  <a:pt x="141555" y="412940"/>
                </a:cubicBezTo>
                <a:cubicBezTo>
                  <a:pt x="139320" y="404939"/>
                  <a:pt x="137745" y="396125"/>
                  <a:pt x="135408" y="389712"/>
                </a:cubicBezTo>
                <a:cubicBezTo>
                  <a:pt x="123419" y="356743"/>
                  <a:pt x="112865" y="323875"/>
                  <a:pt x="100242" y="291046"/>
                </a:cubicBezTo>
                <a:cubicBezTo>
                  <a:pt x="72035" y="217716"/>
                  <a:pt x="45784" y="144094"/>
                  <a:pt x="21971" y="69202"/>
                </a:cubicBezTo>
                <a:cubicBezTo>
                  <a:pt x="15799" y="49746"/>
                  <a:pt x="2134" y="26124"/>
                  <a:pt x="267" y="5981"/>
                </a:cubicBezTo>
                <a:cubicBezTo>
                  <a:pt x="0" y="3098"/>
                  <a:pt x="2121" y="533"/>
                  <a:pt x="5017" y="266"/>
                </a:cubicBezTo>
                <a:cubicBezTo>
                  <a:pt x="7887" y="0"/>
                  <a:pt x="10453" y="2121"/>
                  <a:pt x="10719" y="5004"/>
                </a:cubicBezTo>
                <a:cubicBezTo>
                  <a:pt x="12523" y="24473"/>
                  <a:pt x="26023" y="47218"/>
                  <a:pt x="31992" y="66014"/>
                </a:cubicBezTo>
                <a:cubicBezTo>
                  <a:pt x="55728" y="140716"/>
                  <a:pt x="81903" y="214134"/>
                  <a:pt x="110033" y="287274"/>
                </a:cubicBezTo>
                <a:cubicBezTo>
                  <a:pt x="122683" y="320167"/>
                  <a:pt x="133262" y="353098"/>
                  <a:pt x="145263" y="386118"/>
                </a:cubicBezTo>
                <a:cubicBezTo>
                  <a:pt x="147308" y="391706"/>
                  <a:pt x="148832" y="399021"/>
                  <a:pt x="150610" y="406133"/>
                </a:cubicBezTo>
                <a:cubicBezTo>
                  <a:pt x="152185" y="412432"/>
                  <a:pt x="153925" y="418579"/>
                  <a:pt x="156731" y="422783"/>
                </a:cubicBezTo>
                <a:cubicBezTo>
                  <a:pt x="157176" y="423443"/>
                  <a:pt x="157963" y="424993"/>
                  <a:pt x="158750" y="4265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1" name="Freeform 3991"/>
          <p:cNvSpPr/>
          <p:nvPr/>
        </p:nvSpPr>
        <p:spPr>
          <a:xfrm rot="0" flipH="0" flipV="0">
            <a:off x="7042287" y="7368988"/>
            <a:ext cx="79184" cy="438136"/>
          </a:xfrm>
          <a:custGeom>
            <a:pathLst>
              <a:path w="79184" h="438136">
                <a:moveTo>
                  <a:pt x="584" y="427164"/>
                </a:moveTo>
                <a:cubicBezTo>
                  <a:pt x="710" y="425501"/>
                  <a:pt x="850" y="423926"/>
                  <a:pt x="952" y="423393"/>
                </a:cubicBezTo>
                <a:cubicBezTo>
                  <a:pt x="3301" y="411683"/>
                  <a:pt x="7772" y="399644"/>
                  <a:pt x="9486" y="386804"/>
                </a:cubicBezTo>
                <a:cubicBezTo>
                  <a:pt x="13753" y="354787"/>
                  <a:pt x="24015" y="323723"/>
                  <a:pt x="30149" y="292036"/>
                </a:cubicBezTo>
                <a:cubicBezTo>
                  <a:pt x="48183" y="198831"/>
                  <a:pt x="68694" y="100546"/>
                  <a:pt x="68694" y="5258"/>
                </a:cubicBezTo>
                <a:cubicBezTo>
                  <a:pt x="68694" y="2362"/>
                  <a:pt x="71043" y="0"/>
                  <a:pt x="73939" y="0"/>
                </a:cubicBezTo>
                <a:cubicBezTo>
                  <a:pt x="76847" y="0"/>
                  <a:pt x="79184" y="2362"/>
                  <a:pt x="79184" y="5258"/>
                </a:cubicBezTo>
                <a:cubicBezTo>
                  <a:pt x="79184" y="101206"/>
                  <a:pt x="58623" y="200177"/>
                  <a:pt x="40462" y="294030"/>
                </a:cubicBezTo>
                <a:cubicBezTo>
                  <a:pt x="34353" y="325526"/>
                  <a:pt x="24129" y="356375"/>
                  <a:pt x="19900" y="388188"/>
                </a:cubicBezTo>
                <a:cubicBezTo>
                  <a:pt x="18160" y="401269"/>
                  <a:pt x="13626" y="413537"/>
                  <a:pt x="11251" y="425450"/>
                </a:cubicBezTo>
                <a:cubicBezTo>
                  <a:pt x="11010" y="426644"/>
                  <a:pt x="10642" y="433145"/>
                  <a:pt x="10451" y="433869"/>
                </a:cubicBezTo>
                <a:cubicBezTo>
                  <a:pt x="10185" y="434961"/>
                  <a:pt x="9715" y="435596"/>
                  <a:pt x="9461" y="435914"/>
                </a:cubicBezTo>
                <a:cubicBezTo>
                  <a:pt x="7810" y="438009"/>
                  <a:pt x="5841" y="438136"/>
                  <a:pt x="4254" y="437793"/>
                </a:cubicBezTo>
                <a:cubicBezTo>
                  <a:pt x="3187" y="437577"/>
                  <a:pt x="1714" y="437031"/>
                  <a:pt x="698" y="435126"/>
                </a:cubicBezTo>
                <a:cubicBezTo>
                  <a:pt x="609" y="434961"/>
                  <a:pt x="0" y="433399"/>
                  <a:pt x="0" y="429564"/>
                </a:cubicBezTo>
                <a:cubicBezTo>
                  <a:pt x="0" y="428700"/>
                  <a:pt x="216" y="427887"/>
                  <a:pt x="584" y="4271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2" name="Freeform 3992"/>
          <p:cNvSpPr/>
          <p:nvPr/>
        </p:nvSpPr>
        <p:spPr>
          <a:xfrm rot="0" flipH="0" flipV="0">
            <a:off x="7110481" y="7383266"/>
            <a:ext cx="86347" cy="282803"/>
          </a:xfrm>
          <a:custGeom>
            <a:pathLst>
              <a:path w="86347" h="282803">
                <a:moveTo>
                  <a:pt x="37922" y="4216"/>
                </a:moveTo>
                <a:cubicBezTo>
                  <a:pt x="36462" y="8508"/>
                  <a:pt x="37008" y="15176"/>
                  <a:pt x="38671" y="22224"/>
                </a:cubicBezTo>
                <a:cubicBezTo>
                  <a:pt x="40741" y="31012"/>
                  <a:pt x="44348" y="40550"/>
                  <a:pt x="45237" y="45300"/>
                </a:cubicBezTo>
                <a:cubicBezTo>
                  <a:pt x="49961" y="70255"/>
                  <a:pt x="62763" y="108508"/>
                  <a:pt x="69557" y="144055"/>
                </a:cubicBezTo>
                <a:cubicBezTo>
                  <a:pt x="73913" y="166801"/>
                  <a:pt x="75895" y="188391"/>
                  <a:pt x="71132" y="204253"/>
                </a:cubicBezTo>
                <a:cubicBezTo>
                  <a:pt x="66877" y="218439"/>
                  <a:pt x="58165" y="226770"/>
                  <a:pt x="47942" y="234009"/>
                </a:cubicBezTo>
                <a:cubicBezTo>
                  <a:pt x="40512" y="239254"/>
                  <a:pt x="32322" y="243928"/>
                  <a:pt x="24232" y="249529"/>
                </a:cubicBezTo>
                <a:cubicBezTo>
                  <a:pt x="14669" y="256145"/>
                  <a:pt x="9919" y="265442"/>
                  <a:pt x="2045" y="273329"/>
                </a:cubicBezTo>
                <a:cubicBezTo>
                  <a:pt x="0" y="275373"/>
                  <a:pt x="0" y="278701"/>
                  <a:pt x="2045" y="280745"/>
                </a:cubicBezTo>
                <a:cubicBezTo>
                  <a:pt x="4090" y="282803"/>
                  <a:pt x="7417" y="282803"/>
                  <a:pt x="9462" y="280745"/>
                </a:cubicBezTo>
                <a:cubicBezTo>
                  <a:pt x="16891" y="273316"/>
                  <a:pt x="21197" y="264400"/>
                  <a:pt x="30214" y="258165"/>
                </a:cubicBezTo>
                <a:cubicBezTo>
                  <a:pt x="40436" y="251078"/>
                  <a:pt x="50850" y="245427"/>
                  <a:pt x="59677" y="238315"/>
                </a:cubicBezTo>
                <a:cubicBezTo>
                  <a:pt x="69202" y="230631"/>
                  <a:pt x="76974" y="221322"/>
                  <a:pt x="81190" y="207276"/>
                </a:cubicBezTo>
                <a:cubicBezTo>
                  <a:pt x="86347" y="190093"/>
                  <a:pt x="84594" y="166712"/>
                  <a:pt x="79882" y="142074"/>
                </a:cubicBezTo>
                <a:cubicBezTo>
                  <a:pt x="73075" y="106552"/>
                  <a:pt x="60286" y="68287"/>
                  <a:pt x="55562" y="43344"/>
                </a:cubicBezTo>
                <a:cubicBezTo>
                  <a:pt x="54647" y="38506"/>
                  <a:pt x="51002" y="28790"/>
                  <a:pt x="48882" y="19811"/>
                </a:cubicBezTo>
                <a:cubicBezTo>
                  <a:pt x="47751" y="15023"/>
                  <a:pt x="46862" y="10515"/>
                  <a:pt x="47853" y="7606"/>
                </a:cubicBezTo>
                <a:cubicBezTo>
                  <a:pt x="48793" y="4863"/>
                  <a:pt x="47320" y="1867"/>
                  <a:pt x="44576" y="940"/>
                </a:cubicBezTo>
                <a:cubicBezTo>
                  <a:pt x="41846" y="0"/>
                  <a:pt x="38849" y="1473"/>
                  <a:pt x="37922" y="42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" name="Freeform 3993"/>
          <p:cNvSpPr/>
          <p:nvPr/>
        </p:nvSpPr>
        <p:spPr>
          <a:xfrm rot="0" flipH="0" flipV="0">
            <a:off x="7094665" y="7651352"/>
            <a:ext cx="63499" cy="135280"/>
          </a:xfrm>
          <a:custGeom>
            <a:pathLst>
              <a:path w="63499" h="135280">
                <a:moveTo>
                  <a:pt x="42252" y="9639"/>
                </a:moveTo>
                <a:cubicBezTo>
                  <a:pt x="40881" y="8573"/>
                  <a:pt x="40068" y="6833"/>
                  <a:pt x="40259" y="4979"/>
                </a:cubicBezTo>
                <a:cubicBezTo>
                  <a:pt x="40538" y="2096"/>
                  <a:pt x="43115" y="0"/>
                  <a:pt x="45998" y="280"/>
                </a:cubicBezTo>
                <a:cubicBezTo>
                  <a:pt x="47192" y="394"/>
                  <a:pt x="48602" y="902"/>
                  <a:pt x="49897" y="2248"/>
                </a:cubicBezTo>
                <a:cubicBezTo>
                  <a:pt x="50684" y="3086"/>
                  <a:pt x="51675" y="4674"/>
                  <a:pt x="52564" y="6922"/>
                </a:cubicBezTo>
                <a:cubicBezTo>
                  <a:pt x="55828" y="15265"/>
                  <a:pt x="59765" y="35978"/>
                  <a:pt x="60247" y="39064"/>
                </a:cubicBezTo>
                <a:cubicBezTo>
                  <a:pt x="62978" y="56819"/>
                  <a:pt x="63499" y="67817"/>
                  <a:pt x="61289" y="76618"/>
                </a:cubicBezTo>
                <a:cubicBezTo>
                  <a:pt x="58000" y="89826"/>
                  <a:pt x="48576" y="98424"/>
                  <a:pt x="29578" y="117423"/>
                </a:cubicBezTo>
                <a:cubicBezTo>
                  <a:pt x="26035" y="120979"/>
                  <a:pt x="22441" y="126263"/>
                  <a:pt x="18173" y="129933"/>
                </a:cubicBezTo>
                <a:cubicBezTo>
                  <a:pt x="14414" y="133171"/>
                  <a:pt x="10147" y="135280"/>
                  <a:pt x="5257" y="135280"/>
                </a:cubicBezTo>
                <a:cubicBezTo>
                  <a:pt x="2349" y="135280"/>
                  <a:pt x="0" y="132930"/>
                  <a:pt x="0" y="130022"/>
                </a:cubicBezTo>
                <a:cubicBezTo>
                  <a:pt x="0" y="127139"/>
                  <a:pt x="2349" y="124777"/>
                  <a:pt x="5257" y="124777"/>
                </a:cubicBezTo>
                <a:cubicBezTo>
                  <a:pt x="8369" y="124777"/>
                  <a:pt x="10769" y="122668"/>
                  <a:pt x="13043" y="120357"/>
                </a:cubicBezTo>
                <a:cubicBezTo>
                  <a:pt x="16345" y="116992"/>
                  <a:pt x="19240" y="112902"/>
                  <a:pt x="22148" y="110007"/>
                </a:cubicBezTo>
                <a:cubicBezTo>
                  <a:pt x="39116" y="93039"/>
                  <a:pt x="48170" y="85864"/>
                  <a:pt x="51103" y="74078"/>
                </a:cubicBezTo>
                <a:cubicBezTo>
                  <a:pt x="53072" y="66242"/>
                  <a:pt x="52297" y="56476"/>
                  <a:pt x="49872" y="40665"/>
                </a:cubicBezTo>
                <a:cubicBezTo>
                  <a:pt x="49503" y="38379"/>
                  <a:pt x="47166" y="25780"/>
                  <a:pt x="44664" y="16700"/>
                </a:cubicBezTo>
                <a:cubicBezTo>
                  <a:pt x="43928" y="13969"/>
                  <a:pt x="42671" y="10718"/>
                  <a:pt x="42252" y="96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4" name="Freeform 3994"/>
          <p:cNvSpPr/>
          <p:nvPr/>
        </p:nvSpPr>
        <p:spPr>
          <a:xfrm rot="0" flipH="0" flipV="0">
            <a:off x="6743256" y="7627834"/>
            <a:ext cx="190054" cy="147485"/>
          </a:xfrm>
          <a:custGeom>
            <a:pathLst>
              <a:path w="190054" h="147485">
                <a:moveTo>
                  <a:pt x="145478" y="10833"/>
                </a:moveTo>
                <a:cubicBezTo>
                  <a:pt x="145275" y="10821"/>
                  <a:pt x="144882" y="10795"/>
                  <a:pt x="144615" y="10795"/>
                </a:cubicBezTo>
                <a:cubicBezTo>
                  <a:pt x="143396" y="10833"/>
                  <a:pt x="141935" y="11061"/>
                  <a:pt x="140056" y="11353"/>
                </a:cubicBezTo>
                <a:cubicBezTo>
                  <a:pt x="138709" y="11569"/>
                  <a:pt x="137351" y="11810"/>
                  <a:pt x="135992" y="11976"/>
                </a:cubicBezTo>
                <a:cubicBezTo>
                  <a:pt x="131699" y="12483"/>
                  <a:pt x="127533" y="12572"/>
                  <a:pt x="123266" y="13411"/>
                </a:cubicBezTo>
                <a:cubicBezTo>
                  <a:pt x="117373" y="14541"/>
                  <a:pt x="111531" y="15913"/>
                  <a:pt x="105626" y="16992"/>
                </a:cubicBezTo>
                <a:cubicBezTo>
                  <a:pt x="95872" y="18770"/>
                  <a:pt x="86055" y="20751"/>
                  <a:pt x="76365" y="22910"/>
                </a:cubicBezTo>
                <a:cubicBezTo>
                  <a:pt x="61405" y="26225"/>
                  <a:pt x="39497" y="33299"/>
                  <a:pt x="25806" y="39268"/>
                </a:cubicBezTo>
                <a:cubicBezTo>
                  <a:pt x="23762" y="40157"/>
                  <a:pt x="18923" y="41998"/>
                  <a:pt x="15227" y="44157"/>
                </a:cubicBezTo>
                <a:cubicBezTo>
                  <a:pt x="14249" y="44729"/>
                  <a:pt x="12929" y="45783"/>
                  <a:pt x="12573" y="46088"/>
                </a:cubicBezTo>
                <a:cubicBezTo>
                  <a:pt x="12332" y="46786"/>
                  <a:pt x="11951" y="47396"/>
                  <a:pt x="11481" y="47917"/>
                </a:cubicBezTo>
                <a:cubicBezTo>
                  <a:pt x="12522" y="50418"/>
                  <a:pt x="12916" y="53250"/>
                  <a:pt x="12929" y="56248"/>
                </a:cubicBezTo>
                <a:cubicBezTo>
                  <a:pt x="12954" y="60261"/>
                  <a:pt x="12103" y="64592"/>
                  <a:pt x="12776" y="67970"/>
                </a:cubicBezTo>
                <a:cubicBezTo>
                  <a:pt x="14732" y="77749"/>
                  <a:pt x="18618" y="86982"/>
                  <a:pt x="21311" y="96430"/>
                </a:cubicBezTo>
                <a:cubicBezTo>
                  <a:pt x="23419" y="103784"/>
                  <a:pt x="23800" y="112153"/>
                  <a:pt x="26746" y="119037"/>
                </a:cubicBezTo>
                <a:cubicBezTo>
                  <a:pt x="28842" y="123926"/>
                  <a:pt x="29477" y="129743"/>
                  <a:pt x="31331" y="134785"/>
                </a:cubicBezTo>
                <a:lnTo>
                  <a:pt x="32017" y="136702"/>
                </a:lnTo>
                <a:cubicBezTo>
                  <a:pt x="34099" y="136829"/>
                  <a:pt x="36716" y="136385"/>
                  <a:pt x="39459" y="135877"/>
                </a:cubicBezTo>
                <a:cubicBezTo>
                  <a:pt x="46723" y="134556"/>
                  <a:pt x="54737" y="132232"/>
                  <a:pt x="59411" y="131940"/>
                </a:cubicBezTo>
                <a:cubicBezTo>
                  <a:pt x="89649" y="130047"/>
                  <a:pt x="121361" y="123304"/>
                  <a:pt x="149402" y="111493"/>
                </a:cubicBezTo>
                <a:cubicBezTo>
                  <a:pt x="158216" y="107784"/>
                  <a:pt x="166915" y="104089"/>
                  <a:pt x="176059" y="101206"/>
                </a:cubicBezTo>
                <a:cubicBezTo>
                  <a:pt x="176631" y="101028"/>
                  <a:pt x="177748" y="100672"/>
                  <a:pt x="178624" y="100406"/>
                </a:cubicBezTo>
                <a:cubicBezTo>
                  <a:pt x="175805" y="87033"/>
                  <a:pt x="169252" y="75285"/>
                  <a:pt x="164147" y="62623"/>
                </a:cubicBezTo>
                <a:cubicBezTo>
                  <a:pt x="160997" y="54825"/>
                  <a:pt x="158228" y="47040"/>
                  <a:pt x="155676" y="39027"/>
                </a:cubicBezTo>
                <a:cubicBezTo>
                  <a:pt x="154202" y="34404"/>
                  <a:pt x="153021" y="29679"/>
                  <a:pt x="151510" y="25057"/>
                </a:cubicBezTo>
                <a:cubicBezTo>
                  <a:pt x="151129" y="23901"/>
                  <a:pt x="148322" y="16992"/>
                  <a:pt x="147751" y="15532"/>
                </a:cubicBezTo>
                <a:cubicBezTo>
                  <a:pt x="146913" y="13436"/>
                  <a:pt x="145744" y="11290"/>
                  <a:pt x="145478" y="10833"/>
                </a:cubicBezTo>
                <a:moveTo>
                  <a:pt x="2362" y="44513"/>
                </a:moveTo>
                <a:cubicBezTo>
                  <a:pt x="2349" y="44132"/>
                  <a:pt x="2375" y="43738"/>
                  <a:pt x="2464" y="43344"/>
                </a:cubicBezTo>
                <a:cubicBezTo>
                  <a:pt x="2883" y="41186"/>
                  <a:pt x="4686" y="38620"/>
                  <a:pt x="7747" y="36474"/>
                </a:cubicBezTo>
                <a:cubicBezTo>
                  <a:pt x="11976" y="33540"/>
                  <a:pt x="18910" y="30822"/>
                  <a:pt x="21603" y="29641"/>
                </a:cubicBezTo>
                <a:cubicBezTo>
                  <a:pt x="35814" y="23444"/>
                  <a:pt x="58547" y="16103"/>
                  <a:pt x="74079" y="12661"/>
                </a:cubicBezTo>
                <a:cubicBezTo>
                  <a:pt x="83909" y="10465"/>
                  <a:pt x="93866" y="8459"/>
                  <a:pt x="103759" y="6655"/>
                </a:cubicBezTo>
                <a:cubicBezTo>
                  <a:pt x="109614" y="5588"/>
                  <a:pt x="115418" y="4230"/>
                  <a:pt x="121260" y="3099"/>
                </a:cubicBezTo>
                <a:cubicBezTo>
                  <a:pt x="125781" y="2223"/>
                  <a:pt x="130188" y="2096"/>
                  <a:pt x="134734" y="1550"/>
                </a:cubicBezTo>
                <a:cubicBezTo>
                  <a:pt x="135966" y="1397"/>
                  <a:pt x="137185" y="1182"/>
                  <a:pt x="138405" y="978"/>
                </a:cubicBezTo>
                <a:cubicBezTo>
                  <a:pt x="144539" y="0"/>
                  <a:pt x="147992" y="216"/>
                  <a:pt x="150507" y="1575"/>
                </a:cubicBezTo>
                <a:cubicBezTo>
                  <a:pt x="153098" y="2959"/>
                  <a:pt x="155193" y="5753"/>
                  <a:pt x="157517" y="11683"/>
                </a:cubicBezTo>
                <a:cubicBezTo>
                  <a:pt x="158127" y="13233"/>
                  <a:pt x="161086" y="20599"/>
                  <a:pt x="161505" y="21818"/>
                </a:cubicBezTo>
                <a:cubicBezTo>
                  <a:pt x="163003" y="26441"/>
                  <a:pt x="164185" y="31191"/>
                  <a:pt x="165671" y="35826"/>
                </a:cubicBezTo>
                <a:cubicBezTo>
                  <a:pt x="168147" y="43586"/>
                  <a:pt x="170827" y="51130"/>
                  <a:pt x="173875" y="58686"/>
                </a:cubicBezTo>
                <a:cubicBezTo>
                  <a:pt x="179514" y="72631"/>
                  <a:pt x="186638" y="85585"/>
                  <a:pt x="189356" y="100507"/>
                </a:cubicBezTo>
                <a:cubicBezTo>
                  <a:pt x="190054" y="104292"/>
                  <a:pt x="188492" y="106921"/>
                  <a:pt x="185749" y="108750"/>
                </a:cubicBezTo>
                <a:cubicBezTo>
                  <a:pt x="183870" y="109994"/>
                  <a:pt x="181025" y="110642"/>
                  <a:pt x="179221" y="111213"/>
                </a:cubicBezTo>
                <a:cubicBezTo>
                  <a:pt x="170395" y="114007"/>
                  <a:pt x="161987" y="117589"/>
                  <a:pt x="153478" y="121170"/>
                </a:cubicBezTo>
                <a:cubicBezTo>
                  <a:pt x="124358" y="133426"/>
                  <a:pt x="91453" y="140461"/>
                  <a:pt x="60058" y="142417"/>
                </a:cubicBezTo>
                <a:cubicBezTo>
                  <a:pt x="55677" y="142684"/>
                  <a:pt x="48158" y="144970"/>
                  <a:pt x="41351" y="146214"/>
                </a:cubicBezTo>
                <a:cubicBezTo>
                  <a:pt x="35636" y="147256"/>
                  <a:pt x="30315" y="147485"/>
                  <a:pt x="26810" y="146316"/>
                </a:cubicBezTo>
                <a:cubicBezTo>
                  <a:pt x="25972" y="146037"/>
                  <a:pt x="24524" y="145262"/>
                  <a:pt x="23482" y="143446"/>
                </a:cubicBezTo>
                <a:cubicBezTo>
                  <a:pt x="22708" y="142100"/>
                  <a:pt x="21692" y="139014"/>
                  <a:pt x="21450" y="138366"/>
                </a:cubicBezTo>
                <a:cubicBezTo>
                  <a:pt x="19685" y="133514"/>
                  <a:pt x="19126" y="127888"/>
                  <a:pt x="17107" y="123164"/>
                </a:cubicBezTo>
                <a:cubicBezTo>
                  <a:pt x="13983" y="115887"/>
                  <a:pt x="13437" y="107086"/>
                  <a:pt x="11214" y="99313"/>
                </a:cubicBezTo>
                <a:cubicBezTo>
                  <a:pt x="8446" y="89598"/>
                  <a:pt x="4483" y="80086"/>
                  <a:pt x="2476" y="70027"/>
                </a:cubicBezTo>
                <a:cubicBezTo>
                  <a:pt x="1803" y="66611"/>
                  <a:pt x="2223" y="62382"/>
                  <a:pt x="2388" y="58242"/>
                </a:cubicBezTo>
                <a:cubicBezTo>
                  <a:pt x="2502" y="55727"/>
                  <a:pt x="2718" y="53212"/>
                  <a:pt x="1473" y="51358"/>
                </a:cubicBezTo>
                <a:cubicBezTo>
                  <a:pt x="0" y="49148"/>
                  <a:pt x="419" y="46227"/>
                  <a:pt x="2362" y="445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5" name="Freeform 3995"/>
          <p:cNvSpPr/>
          <p:nvPr/>
        </p:nvSpPr>
        <p:spPr>
          <a:xfrm rot="0" flipH="0" flipV="0">
            <a:off x="6769467" y="7676116"/>
            <a:ext cx="38137" cy="39204"/>
          </a:xfrm>
          <a:custGeom>
            <a:pathLst>
              <a:path w="38137" h="39204">
                <a:moveTo>
                  <a:pt x="3416" y="17475"/>
                </a:moveTo>
                <a:cubicBezTo>
                  <a:pt x="3479" y="17500"/>
                  <a:pt x="3555" y="17525"/>
                  <a:pt x="3619" y="17563"/>
                </a:cubicBezTo>
                <a:close/>
                <a:moveTo>
                  <a:pt x="23431" y="10821"/>
                </a:moveTo>
                <a:cubicBezTo>
                  <a:pt x="21653" y="10833"/>
                  <a:pt x="19849" y="11380"/>
                  <a:pt x="18059" y="11964"/>
                </a:cubicBezTo>
                <a:cubicBezTo>
                  <a:pt x="15811" y="12700"/>
                  <a:pt x="13588" y="13564"/>
                  <a:pt x="11404" y="14250"/>
                </a:cubicBezTo>
                <a:cubicBezTo>
                  <a:pt x="11328" y="15355"/>
                  <a:pt x="11112" y="16726"/>
                  <a:pt x="11061" y="17133"/>
                </a:cubicBezTo>
                <a:cubicBezTo>
                  <a:pt x="11391" y="19291"/>
                  <a:pt x="11569" y="23583"/>
                  <a:pt x="12217" y="27215"/>
                </a:cubicBezTo>
                <a:cubicBezTo>
                  <a:pt x="12242" y="27368"/>
                  <a:pt x="12280" y="27546"/>
                  <a:pt x="12331" y="27723"/>
                </a:cubicBezTo>
                <a:cubicBezTo>
                  <a:pt x="14490" y="27063"/>
                  <a:pt x="17144" y="26276"/>
                  <a:pt x="17754" y="26212"/>
                </a:cubicBezTo>
                <a:cubicBezTo>
                  <a:pt x="19430" y="26022"/>
                  <a:pt x="22046" y="26237"/>
                  <a:pt x="24574" y="26288"/>
                </a:cubicBezTo>
                <a:cubicBezTo>
                  <a:pt x="25374" y="26301"/>
                  <a:pt x="26555" y="26187"/>
                  <a:pt x="27152" y="26123"/>
                </a:cubicBezTo>
                <a:cubicBezTo>
                  <a:pt x="27203" y="25907"/>
                  <a:pt x="27279" y="25564"/>
                  <a:pt x="27291" y="25336"/>
                </a:cubicBezTo>
                <a:cubicBezTo>
                  <a:pt x="27355" y="24383"/>
                  <a:pt x="27241" y="23342"/>
                  <a:pt x="27050" y="22300"/>
                </a:cubicBezTo>
                <a:cubicBezTo>
                  <a:pt x="26441" y="18986"/>
                  <a:pt x="25094" y="15647"/>
                  <a:pt x="24447" y="13958"/>
                </a:cubicBezTo>
                <a:cubicBezTo>
                  <a:pt x="24243" y="13412"/>
                  <a:pt x="23761" y="11862"/>
                  <a:pt x="23431" y="10821"/>
                </a:cubicBezTo>
                <a:moveTo>
                  <a:pt x="1918" y="8763"/>
                </a:moveTo>
                <a:cubicBezTo>
                  <a:pt x="2375" y="6846"/>
                  <a:pt x="3923" y="5258"/>
                  <a:pt x="5994" y="4839"/>
                </a:cubicBezTo>
                <a:cubicBezTo>
                  <a:pt x="9511" y="4141"/>
                  <a:pt x="13207" y="2362"/>
                  <a:pt x="16954" y="1334"/>
                </a:cubicBezTo>
                <a:cubicBezTo>
                  <a:pt x="20345" y="394"/>
                  <a:pt x="23748" y="0"/>
                  <a:pt x="27101" y="673"/>
                </a:cubicBezTo>
                <a:cubicBezTo>
                  <a:pt x="29082" y="1067"/>
                  <a:pt x="30822" y="2299"/>
                  <a:pt x="32067" y="4318"/>
                </a:cubicBezTo>
                <a:cubicBezTo>
                  <a:pt x="33172" y="6109"/>
                  <a:pt x="33781" y="8954"/>
                  <a:pt x="34251" y="10198"/>
                </a:cubicBezTo>
                <a:cubicBezTo>
                  <a:pt x="35432" y="13234"/>
                  <a:pt x="38137" y="20535"/>
                  <a:pt x="37769" y="26022"/>
                </a:cubicBezTo>
                <a:cubicBezTo>
                  <a:pt x="37528" y="29755"/>
                  <a:pt x="36054" y="32842"/>
                  <a:pt x="33311" y="34810"/>
                </a:cubicBezTo>
                <a:cubicBezTo>
                  <a:pt x="31902" y="35801"/>
                  <a:pt x="29933" y="36474"/>
                  <a:pt x="27622" y="36690"/>
                </a:cubicBezTo>
                <a:cubicBezTo>
                  <a:pt x="24815" y="36944"/>
                  <a:pt x="21221" y="36448"/>
                  <a:pt x="19100" y="36626"/>
                </a:cubicBezTo>
                <a:cubicBezTo>
                  <a:pt x="18414" y="36855"/>
                  <a:pt x="11620" y="39026"/>
                  <a:pt x="10045" y="39115"/>
                </a:cubicBezTo>
                <a:cubicBezTo>
                  <a:pt x="8178" y="39204"/>
                  <a:pt x="6933" y="38518"/>
                  <a:pt x="6260" y="38010"/>
                </a:cubicBezTo>
                <a:cubicBezTo>
                  <a:pt x="4660" y="36804"/>
                  <a:pt x="3175" y="34442"/>
                  <a:pt x="2362" y="31292"/>
                </a:cubicBezTo>
                <a:cubicBezTo>
                  <a:pt x="1283" y="27114"/>
                  <a:pt x="1130" y="21081"/>
                  <a:pt x="673" y="18719"/>
                </a:cubicBezTo>
                <a:cubicBezTo>
                  <a:pt x="508" y="17855"/>
                  <a:pt x="661" y="16180"/>
                  <a:pt x="800" y="15050"/>
                </a:cubicBezTo>
                <a:cubicBezTo>
                  <a:pt x="140" y="13767"/>
                  <a:pt x="0" y="12243"/>
                  <a:pt x="546" y="10795"/>
                </a:cubicBezTo>
                <a:cubicBezTo>
                  <a:pt x="851" y="9995"/>
                  <a:pt x="1321" y="9309"/>
                  <a:pt x="1918" y="87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6" name="Freeform 3996"/>
          <p:cNvSpPr/>
          <p:nvPr/>
        </p:nvSpPr>
        <p:spPr>
          <a:xfrm rot="0" flipH="0" flipV="0">
            <a:off x="6825713" y="7661995"/>
            <a:ext cx="41389" cy="18033"/>
          </a:xfrm>
          <a:custGeom>
            <a:pathLst>
              <a:path w="41389" h="18033">
                <a:moveTo>
                  <a:pt x="10833" y="14312"/>
                </a:moveTo>
                <a:lnTo>
                  <a:pt x="10795" y="14375"/>
                </a:lnTo>
                <a:lnTo>
                  <a:pt x="10821" y="14337"/>
                </a:lnTo>
                <a:close/>
                <a:moveTo>
                  <a:pt x="10745" y="14464"/>
                </a:moveTo>
                <a:lnTo>
                  <a:pt x="10643" y="14629"/>
                </a:lnTo>
                <a:lnTo>
                  <a:pt x="10681" y="14578"/>
                </a:lnTo>
                <a:close/>
                <a:moveTo>
                  <a:pt x="10630" y="14654"/>
                </a:moveTo>
                <a:lnTo>
                  <a:pt x="10516" y="14845"/>
                </a:lnTo>
                <a:lnTo>
                  <a:pt x="10554" y="14807"/>
                </a:lnTo>
                <a:close/>
                <a:moveTo>
                  <a:pt x="10478" y="14896"/>
                </a:moveTo>
                <a:lnTo>
                  <a:pt x="10351" y="15073"/>
                </a:lnTo>
                <a:lnTo>
                  <a:pt x="10376" y="15048"/>
                </a:lnTo>
                <a:close/>
                <a:moveTo>
                  <a:pt x="5703" y="6642"/>
                </a:moveTo>
                <a:cubicBezTo>
                  <a:pt x="7214" y="5930"/>
                  <a:pt x="10160" y="4572"/>
                  <a:pt x="11569" y="4178"/>
                </a:cubicBezTo>
                <a:cubicBezTo>
                  <a:pt x="13245" y="3695"/>
                  <a:pt x="26047" y="127"/>
                  <a:pt x="32448" y="38"/>
                </a:cubicBezTo>
                <a:cubicBezTo>
                  <a:pt x="35864" y="0"/>
                  <a:pt x="38226" y="1117"/>
                  <a:pt x="39344" y="2235"/>
                </a:cubicBezTo>
                <a:cubicBezTo>
                  <a:pt x="41389" y="4279"/>
                  <a:pt x="41389" y="7620"/>
                  <a:pt x="39344" y="9664"/>
                </a:cubicBezTo>
                <a:cubicBezTo>
                  <a:pt x="37668" y="11341"/>
                  <a:pt x="35153" y="11646"/>
                  <a:pt x="33172" y="10579"/>
                </a:cubicBezTo>
                <a:cubicBezTo>
                  <a:pt x="32448" y="10604"/>
                  <a:pt x="30390" y="10680"/>
                  <a:pt x="28866" y="10922"/>
                </a:cubicBezTo>
                <a:cubicBezTo>
                  <a:pt x="22986" y="11836"/>
                  <a:pt x="15646" y="13932"/>
                  <a:pt x="14452" y="14274"/>
                </a:cubicBezTo>
                <a:cubicBezTo>
                  <a:pt x="12268" y="14896"/>
                  <a:pt x="8141" y="17105"/>
                  <a:pt x="7239" y="17283"/>
                </a:cubicBezTo>
                <a:cubicBezTo>
                  <a:pt x="3379" y="18033"/>
                  <a:pt x="1766" y="15493"/>
                  <a:pt x="1194" y="14059"/>
                </a:cubicBezTo>
                <a:cubicBezTo>
                  <a:pt x="851" y="13220"/>
                  <a:pt x="0" y="11011"/>
                  <a:pt x="2197" y="8458"/>
                </a:cubicBezTo>
                <a:cubicBezTo>
                  <a:pt x="3137" y="7378"/>
                  <a:pt x="4395" y="6769"/>
                  <a:pt x="5703" y="66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7" name="Freeform 3997"/>
          <p:cNvSpPr/>
          <p:nvPr/>
        </p:nvSpPr>
        <p:spPr>
          <a:xfrm rot="0" flipH="0" flipV="0">
            <a:off x="6824841" y="7678646"/>
            <a:ext cx="39509" cy="22084"/>
          </a:xfrm>
          <a:custGeom>
            <a:pathLst>
              <a:path w="39509" h="22084">
                <a:moveTo>
                  <a:pt x="10477" y="15900"/>
                </a:moveTo>
                <a:lnTo>
                  <a:pt x="10477" y="15950"/>
                </a:lnTo>
                <a:lnTo>
                  <a:pt x="10477" y="15925"/>
                </a:lnTo>
                <a:close/>
                <a:moveTo>
                  <a:pt x="5842" y="11100"/>
                </a:moveTo>
                <a:cubicBezTo>
                  <a:pt x="6058" y="11011"/>
                  <a:pt x="6261" y="10922"/>
                  <a:pt x="6401" y="10871"/>
                </a:cubicBezTo>
                <a:cubicBezTo>
                  <a:pt x="9131" y="9868"/>
                  <a:pt x="11835" y="8814"/>
                  <a:pt x="14515" y="7696"/>
                </a:cubicBezTo>
                <a:cubicBezTo>
                  <a:pt x="20624" y="5105"/>
                  <a:pt x="26326" y="1702"/>
                  <a:pt x="32892" y="508"/>
                </a:cubicBezTo>
                <a:cubicBezTo>
                  <a:pt x="35737" y="0"/>
                  <a:pt x="38480" y="1880"/>
                  <a:pt x="38988" y="4737"/>
                </a:cubicBezTo>
                <a:cubicBezTo>
                  <a:pt x="39509" y="7582"/>
                  <a:pt x="37629" y="10325"/>
                  <a:pt x="34759" y="10846"/>
                </a:cubicBezTo>
                <a:cubicBezTo>
                  <a:pt x="28968" y="11900"/>
                  <a:pt x="23989" y="15088"/>
                  <a:pt x="18604" y="17360"/>
                </a:cubicBezTo>
                <a:cubicBezTo>
                  <a:pt x="15785" y="18541"/>
                  <a:pt x="12915" y="19646"/>
                  <a:pt x="10058" y="20713"/>
                </a:cubicBezTo>
                <a:cubicBezTo>
                  <a:pt x="9195" y="21030"/>
                  <a:pt x="7696" y="21716"/>
                  <a:pt x="6744" y="21881"/>
                </a:cubicBezTo>
                <a:cubicBezTo>
                  <a:pt x="5499" y="22084"/>
                  <a:pt x="4445" y="21907"/>
                  <a:pt x="3645" y="21602"/>
                </a:cubicBezTo>
                <a:cubicBezTo>
                  <a:pt x="1575" y="20840"/>
                  <a:pt x="0" y="19341"/>
                  <a:pt x="0" y="16319"/>
                </a:cubicBezTo>
                <a:cubicBezTo>
                  <a:pt x="0" y="13424"/>
                  <a:pt x="2350" y="11075"/>
                  <a:pt x="5245" y="11075"/>
                </a:cubicBezTo>
                <a:cubicBezTo>
                  <a:pt x="5448" y="11075"/>
                  <a:pt x="5639" y="11087"/>
                  <a:pt x="5842" y="111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8" name="Freeform 3998"/>
          <p:cNvSpPr/>
          <p:nvPr/>
        </p:nvSpPr>
        <p:spPr>
          <a:xfrm rot="0" flipH="0" flipV="0">
            <a:off x="6791407" y="7703281"/>
            <a:ext cx="101295" cy="41096"/>
          </a:xfrm>
          <a:custGeom>
            <a:pathLst>
              <a:path w="101295" h="41096">
                <a:moveTo>
                  <a:pt x="9271" y="39014"/>
                </a:moveTo>
                <a:lnTo>
                  <a:pt x="9208" y="39077"/>
                </a:lnTo>
                <a:lnTo>
                  <a:pt x="9246" y="39039"/>
                </a:lnTo>
                <a:close/>
                <a:moveTo>
                  <a:pt x="6960" y="30099"/>
                </a:moveTo>
                <a:cubicBezTo>
                  <a:pt x="8814" y="29604"/>
                  <a:pt x="11709" y="28842"/>
                  <a:pt x="12928" y="28601"/>
                </a:cubicBezTo>
                <a:cubicBezTo>
                  <a:pt x="19291" y="27305"/>
                  <a:pt x="28308" y="26137"/>
                  <a:pt x="34975" y="23978"/>
                </a:cubicBezTo>
                <a:cubicBezTo>
                  <a:pt x="42659" y="21501"/>
                  <a:pt x="49390" y="16624"/>
                  <a:pt x="56654" y="13246"/>
                </a:cubicBezTo>
                <a:cubicBezTo>
                  <a:pt x="68516" y="7747"/>
                  <a:pt x="81673" y="3455"/>
                  <a:pt x="94411" y="635"/>
                </a:cubicBezTo>
                <a:cubicBezTo>
                  <a:pt x="97243" y="0"/>
                  <a:pt x="100037" y="1778"/>
                  <a:pt x="100672" y="4623"/>
                </a:cubicBezTo>
                <a:cubicBezTo>
                  <a:pt x="101295" y="7442"/>
                  <a:pt x="99517" y="10249"/>
                  <a:pt x="96685" y="10884"/>
                </a:cubicBezTo>
                <a:cubicBezTo>
                  <a:pt x="84670" y="13551"/>
                  <a:pt x="72263" y="17590"/>
                  <a:pt x="61086" y="22771"/>
                </a:cubicBezTo>
                <a:cubicBezTo>
                  <a:pt x="53428" y="26327"/>
                  <a:pt x="46291" y="31356"/>
                  <a:pt x="38214" y="33973"/>
                </a:cubicBezTo>
                <a:cubicBezTo>
                  <a:pt x="31191" y="36246"/>
                  <a:pt x="21704" y="37529"/>
                  <a:pt x="15011" y="38888"/>
                </a:cubicBezTo>
                <a:cubicBezTo>
                  <a:pt x="13233" y="39242"/>
                  <a:pt x="9410" y="40449"/>
                  <a:pt x="7443" y="40830"/>
                </a:cubicBezTo>
                <a:cubicBezTo>
                  <a:pt x="6008" y="41096"/>
                  <a:pt x="4903" y="41007"/>
                  <a:pt x="4344" y="40893"/>
                </a:cubicBezTo>
                <a:cubicBezTo>
                  <a:pt x="2858" y="40576"/>
                  <a:pt x="1931" y="39801"/>
                  <a:pt x="1321" y="39102"/>
                </a:cubicBezTo>
                <a:cubicBezTo>
                  <a:pt x="458" y="38075"/>
                  <a:pt x="0" y="36868"/>
                  <a:pt x="39" y="35446"/>
                </a:cubicBezTo>
                <a:cubicBezTo>
                  <a:pt x="77" y="34658"/>
                  <a:pt x="216" y="32817"/>
                  <a:pt x="2426" y="31077"/>
                </a:cubicBezTo>
                <a:cubicBezTo>
                  <a:pt x="3747" y="30023"/>
                  <a:pt x="5436" y="29718"/>
                  <a:pt x="6960" y="30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9" name="Freeform 3999"/>
          <p:cNvSpPr/>
          <p:nvPr/>
        </p:nvSpPr>
        <p:spPr>
          <a:xfrm rot="0" flipH="0" flipV="0">
            <a:off x="6796887" y="7616554"/>
            <a:ext cx="29933" cy="31546"/>
          </a:xfrm>
          <a:custGeom>
            <a:pathLst>
              <a:path w="29933" h="31546">
                <a:moveTo>
                  <a:pt x="12534" y="23025"/>
                </a:moveTo>
                <a:cubicBezTo>
                  <a:pt x="13854" y="25374"/>
                  <a:pt x="13181" y="28371"/>
                  <a:pt x="10909" y="29908"/>
                </a:cubicBezTo>
                <a:cubicBezTo>
                  <a:pt x="8534" y="31546"/>
                  <a:pt x="5257" y="30937"/>
                  <a:pt x="3619" y="28549"/>
                </a:cubicBezTo>
                <a:cubicBezTo>
                  <a:pt x="3073" y="27749"/>
                  <a:pt x="2603" y="26657"/>
                  <a:pt x="2298" y="25399"/>
                </a:cubicBezTo>
                <a:cubicBezTo>
                  <a:pt x="1994" y="24117"/>
                  <a:pt x="1892" y="22492"/>
                  <a:pt x="1625" y="21476"/>
                </a:cubicBezTo>
                <a:cubicBezTo>
                  <a:pt x="317" y="16574"/>
                  <a:pt x="0" y="12713"/>
                  <a:pt x="457" y="9868"/>
                </a:cubicBezTo>
                <a:cubicBezTo>
                  <a:pt x="927" y="6985"/>
                  <a:pt x="2133" y="4839"/>
                  <a:pt x="3873" y="3252"/>
                </a:cubicBezTo>
                <a:cubicBezTo>
                  <a:pt x="5524" y="1753"/>
                  <a:pt x="7747" y="712"/>
                  <a:pt x="10668" y="356"/>
                </a:cubicBezTo>
                <a:cubicBezTo>
                  <a:pt x="13613" y="0"/>
                  <a:pt x="17563" y="381"/>
                  <a:pt x="22567" y="1639"/>
                </a:cubicBezTo>
                <a:cubicBezTo>
                  <a:pt x="25462" y="2363"/>
                  <a:pt x="26948" y="4242"/>
                  <a:pt x="27304" y="7074"/>
                </a:cubicBezTo>
                <a:cubicBezTo>
                  <a:pt x="27405" y="7849"/>
                  <a:pt x="27380" y="8763"/>
                  <a:pt x="27227" y="9754"/>
                </a:cubicBezTo>
                <a:cubicBezTo>
                  <a:pt x="27126" y="10414"/>
                  <a:pt x="26884" y="11735"/>
                  <a:pt x="26834" y="11964"/>
                </a:cubicBezTo>
                <a:cubicBezTo>
                  <a:pt x="27024" y="15393"/>
                  <a:pt x="27443" y="19063"/>
                  <a:pt x="28789" y="22238"/>
                </a:cubicBezTo>
                <a:cubicBezTo>
                  <a:pt x="29933" y="24891"/>
                  <a:pt x="28701" y="27977"/>
                  <a:pt x="26034" y="29120"/>
                </a:cubicBezTo>
                <a:cubicBezTo>
                  <a:pt x="23379" y="30263"/>
                  <a:pt x="20281" y="29032"/>
                  <a:pt x="19150" y="26365"/>
                </a:cubicBezTo>
                <a:cubicBezTo>
                  <a:pt x="17296" y="22048"/>
                  <a:pt x="16572" y="17031"/>
                  <a:pt x="16344" y="12358"/>
                </a:cubicBezTo>
                <a:cubicBezTo>
                  <a:pt x="16331" y="12027"/>
                  <a:pt x="16356" y="11557"/>
                  <a:pt x="16420" y="11049"/>
                </a:cubicBezTo>
                <a:cubicBezTo>
                  <a:pt x="15023" y="10821"/>
                  <a:pt x="13804" y="10694"/>
                  <a:pt x="12724" y="10719"/>
                </a:cubicBezTo>
                <a:cubicBezTo>
                  <a:pt x="11963" y="10745"/>
                  <a:pt x="11328" y="10668"/>
                  <a:pt x="10947" y="11011"/>
                </a:cubicBezTo>
                <a:cubicBezTo>
                  <a:pt x="10782" y="11151"/>
                  <a:pt x="10833" y="11405"/>
                  <a:pt x="10807" y="11659"/>
                </a:cubicBezTo>
                <a:cubicBezTo>
                  <a:pt x="10744" y="12091"/>
                  <a:pt x="10731" y="12561"/>
                  <a:pt x="10756" y="13081"/>
                </a:cubicBezTo>
                <a:cubicBezTo>
                  <a:pt x="10820" y="14669"/>
                  <a:pt x="11188" y="16561"/>
                  <a:pt x="11760" y="18784"/>
                </a:cubicBezTo>
                <a:cubicBezTo>
                  <a:pt x="12052" y="19800"/>
                  <a:pt x="12471" y="22543"/>
                  <a:pt x="12534" y="230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0" name="Freeform 4000"/>
          <p:cNvSpPr/>
          <p:nvPr/>
        </p:nvSpPr>
        <p:spPr>
          <a:xfrm rot="0" flipH="0" flipV="0">
            <a:off x="6797232" y="7386011"/>
            <a:ext cx="139597" cy="267906"/>
          </a:xfrm>
          <a:custGeom>
            <a:pathLst>
              <a:path w="139597" h="267906">
                <a:moveTo>
                  <a:pt x="10566" y="6972"/>
                </a:moveTo>
                <a:cubicBezTo>
                  <a:pt x="10654" y="7810"/>
                  <a:pt x="11010" y="10921"/>
                  <a:pt x="11543" y="13969"/>
                </a:cubicBezTo>
                <a:cubicBezTo>
                  <a:pt x="15150" y="34505"/>
                  <a:pt x="26606" y="83756"/>
                  <a:pt x="28168" y="92684"/>
                </a:cubicBezTo>
                <a:cubicBezTo>
                  <a:pt x="33540" y="123418"/>
                  <a:pt x="43179" y="153123"/>
                  <a:pt x="47726" y="184035"/>
                </a:cubicBezTo>
                <a:cubicBezTo>
                  <a:pt x="50761" y="204622"/>
                  <a:pt x="52094" y="216267"/>
                  <a:pt x="58076" y="224129"/>
                </a:cubicBezTo>
                <a:cubicBezTo>
                  <a:pt x="63969" y="231838"/>
                  <a:pt x="74307" y="235495"/>
                  <a:pt x="94246" y="241185"/>
                </a:cubicBezTo>
                <a:cubicBezTo>
                  <a:pt x="108305" y="245211"/>
                  <a:pt x="121081" y="252983"/>
                  <a:pt x="135191" y="257009"/>
                </a:cubicBezTo>
                <a:cubicBezTo>
                  <a:pt x="137985" y="257809"/>
                  <a:pt x="139597" y="260717"/>
                  <a:pt x="138810" y="263499"/>
                </a:cubicBezTo>
                <a:cubicBezTo>
                  <a:pt x="138010" y="266280"/>
                  <a:pt x="135102" y="267906"/>
                  <a:pt x="132308" y="267106"/>
                </a:cubicBezTo>
                <a:cubicBezTo>
                  <a:pt x="118198" y="263080"/>
                  <a:pt x="105422" y="255307"/>
                  <a:pt x="91350" y="251281"/>
                </a:cubicBezTo>
                <a:cubicBezTo>
                  <a:pt x="68160" y="244652"/>
                  <a:pt x="56578" y="239470"/>
                  <a:pt x="49732" y="230492"/>
                </a:cubicBezTo>
                <a:cubicBezTo>
                  <a:pt x="42989" y="221652"/>
                  <a:pt x="40753" y="208736"/>
                  <a:pt x="37337" y="185572"/>
                </a:cubicBezTo>
                <a:cubicBezTo>
                  <a:pt x="32803" y="154749"/>
                  <a:pt x="23177" y="125145"/>
                  <a:pt x="17817" y="94487"/>
                </a:cubicBezTo>
                <a:cubicBezTo>
                  <a:pt x="16255" y="85559"/>
                  <a:pt x="4813" y="36321"/>
                  <a:pt x="1207" y="15785"/>
                </a:cubicBezTo>
                <a:cubicBezTo>
                  <a:pt x="381" y="11137"/>
                  <a:pt x="0" y="7772"/>
                  <a:pt x="51" y="6350"/>
                </a:cubicBezTo>
                <a:cubicBezTo>
                  <a:pt x="127" y="4458"/>
                  <a:pt x="813" y="3315"/>
                  <a:pt x="1245" y="2743"/>
                </a:cubicBezTo>
                <a:cubicBezTo>
                  <a:pt x="2997" y="445"/>
                  <a:pt x="6299" y="0"/>
                  <a:pt x="8611" y="1766"/>
                </a:cubicBezTo>
                <a:cubicBezTo>
                  <a:pt x="10262" y="3010"/>
                  <a:pt x="10946" y="5067"/>
                  <a:pt x="10566" y="697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/>
          <p:cNvSpPr/>
          <p:nvPr/>
        </p:nvSpPr>
        <p:spPr>
          <a:xfrm rot="0" flipH="0" flipV="0">
            <a:off x="6923018" y="7744830"/>
            <a:ext cx="57886" cy="51840"/>
          </a:xfrm>
          <a:custGeom>
            <a:pathLst>
              <a:path w="57886" h="51840">
                <a:moveTo>
                  <a:pt x="52768" y="41338"/>
                </a:moveTo>
                <a:cubicBezTo>
                  <a:pt x="55612" y="41401"/>
                  <a:pt x="57886" y="43725"/>
                  <a:pt x="57886" y="46583"/>
                </a:cubicBezTo>
                <a:cubicBezTo>
                  <a:pt x="57886" y="49491"/>
                  <a:pt x="55549" y="51840"/>
                  <a:pt x="52642" y="51840"/>
                </a:cubicBezTo>
                <a:cubicBezTo>
                  <a:pt x="51257" y="51840"/>
                  <a:pt x="49454" y="51447"/>
                  <a:pt x="47396" y="50532"/>
                </a:cubicBezTo>
                <a:cubicBezTo>
                  <a:pt x="44247" y="49135"/>
                  <a:pt x="40018" y="46290"/>
                  <a:pt x="35420" y="42620"/>
                </a:cubicBezTo>
                <a:cubicBezTo>
                  <a:pt x="23990" y="33528"/>
                  <a:pt x="9881" y="19317"/>
                  <a:pt x="4242" y="12560"/>
                </a:cubicBezTo>
                <a:cubicBezTo>
                  <a:pt x="2197" y="10096"/>
                  <a:pt x="1118" y="8192"/>
                  <a:pt x="864" y="7366"/>
                </a:cubicBezTo>
                <a:cubicBezTo>
                  <a:pt x="0" y="4597"/>
                  <a:pt x="1549" y="1651"/>
                  <a:pt x="4318" y="800"/>
                </a:cubicBezTo>
                <a:cubicBezTo>
                  <a:pt x="6909" y="0"/>
                  <a:pt x="9652" y="1308"/>
                  <a:pt x="10693" y="3746"/>
                </a:cubicBezTo>
                <a:cubicBezTo>
                  <a:pt x="10947" y="4077"/>
                  <a:pt x="12814" y="6477"/>
                  <a:pt x="14605" y="8471"/>
                </a:cubicBezTo>
                <a:cubicBezTo>
                  <a:pt x="20930" y="15494"/>
                  <a:pt x="32410" y="26822"/>
                  <a:pt x="41948" y="34417"/>
                </a:cubicBezTo>
                <a:cubicBezTo>
                  <a:pt x="45225" y="37020"/>
                  <a:pt x="48260" y="39179"/>
                  <a:pt x="50698" y="40475"/>
                </a:cubicBezTo>
                <a:cubicBezTo>
                  <a:pt x="51473" y="40881"/>
                  <a:pt x="52654" y="41300"/>
                  <a:pt x="52768" y="413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/>
          <p:cNvSpPr/>
          <p:nvPr/>
        </p:nvSpPr>
        <p:spPr>
          <a:xfrm rot="0" flipH="0" flipV="0">
            <a:off x="6580523" y="7344454"/>
            <a:ext cx="275246" cy="452208"/>
          </a:xfrm>
          <a:custGeom>
            <a:pathLst>
              <a:path w="275246" h="452208">
                <a:moveTo>
                  <a:pt x="18529" y="442607"/>
                </a:moveTo>
                <a:cubicBezTo>
                  <a:pt x="19925" y="443546"/>
                  <a:pt x="20853" y="445147"/>
                  <a:pt x="20853" y="446963"/>
                </a:cubicBezTo>
                <a:cubicBezTo>
                  <a:pt x="20853" y="449858"/>
                  <a:pt x="18504" y="452208"/>
                  <a:pt x="15608" y="452208"/>
                </a:cubicBezTo>
                <a:cubicBezTo>
                  <a:pt x="13767" y="452208"/>
                  <a:pt x="12357" y="451662"/>
                  <a:pt x="11227" y="450874"/>
                </a:cubicBezTo>
                <a:cubicBezTo>
                  <a:pt x="9690" y="449782"/>
                  <a:pt x="8573" y="448118"/>
                  <a:pt x="8141" y="445794"/>
                </a:cubicBezTo>
                <a:cubicBezTo>
                  <a:pt x="7811" y="444130"/>
                  <a:pt x="7912" y="441909"/>
                  <a:pt x="8242" y="439547"/>
                </a:cubicBezTo>
                <a:cubicBezTo>
                  <a:pt x="8585" y="437248"/>
                  <a:pt x="9195" y="434759"/>
                  <a:pt x="9195" y="433006"/>
                </a:cubicBezTo>
                <a:cubicBezTo>
                  <a:pt x="9195" y="414718"/>
                  <a:pt x="7138" y="396545"/>
                  <a:pt x="6401" y="378295"/>
                </a:cubicBezTo>
                <a:cubicBezTo>
                  <a:pt x="5233" y="349199"/>
                  <a:pt x="0" y="294767"/>
                  <a:pt x="889" y="246075"/>
                </a:cubicBezTo>
                <a:cubicBezTo>
                  <a:pt x="1499" y="212776"/>
                  <a:pt x="5080" y="182130"/>
                  <a:pt x="14402" y="163512"/>
                </a:cubicBezTo>
                <a:cubicBezTo>
                  <a:pt x="38188" y="115938"/>
                  <a:pt x="76047" y="91795"/>
                  <a:pt x="117385" y="72720"/>
                </a:cubicBezTo>
                <a:cubicBezTo>
                  <a:pt x="157352" y="54254"/>
                  <a:pt x="200583" y="40640"/>
                  <a:pt x="236549" y="13665"/>
                </a:cubicBezTo>
                <a:cubicBezTo>
                  <a:pt x="241312" y="10084"/>
                  <a:pt x="247484" y="8687"/>
                  <a:pt x="253644" y="7239"/>
                </a:cubicBezTo>
                <a:cubicBezTo>
                  <a:pt x="258089" y="6197"/>
                  <a:pt x="262584" y="5232"/>
                  <a:pt x="265772" y="2045"/>
                </a:cubicBezTo>
                <a:cubicBezTo>
                  <a:pt x="267817" y="0"/>
                  <a:pt x="271144" y="0"/>
                  <a:pt x="273202" y="2045"/>
                </a:cubicBezTo>
                <a:cubicBezTo>
                  <a:pt x="275246" y="4102"/>
                  <a:pt x="275246" y="7417"/>
                  <a:pt x="273202" y="9474"/>
                </a:cubicBezTo>
                <a:cubicBezTo>
                  <a:pt x="268617" y="14046"/>
                  <a:pt x="262419" y="15976"/>
                  <a:pt x="256019" y="17462"/>
                </a:cubicBezTo>
                <a:cubicBezTo>
                  <a:pt x="251319" y="18567"/>
                  <a:pt x="246494" y="19316"/>
                  <a:pt x="242849" y="22060"/>
                </a:cubicBezTo>
                <a:cubicBezTo>
                  <a:pt x="206285" y="49479"/>
                  <a:pt x="162407" y="63487"/>
                  <a:pt x="121792" y="82245"/>
                </a:cubicBezTo>
                <a:cubicBezTo>
                  <a:pt x="82536" y="100368"/>
                  <a:pt x="46367" y="123037"/>
                  <a:pt x="23786" y="168211"/>
                </a:cubicBezTo>
                <a:cubicBezTo>
                  <a:pt x="14999" y="185788"/>
                  <a:pt x="11951" y="214808"/>
                  <a:pt x="11392" y="246278"/>
                </a:cubicBezTo>
                <a:cubicBezTo>
                  <a:pt x="10503" y="294729"/>
                  <a:pt x="15736" y="348907"/>
                  <a:pt x="16891" y="377876"/>
                </a:cubicBezTo>
                <a:cubicBezTo>
                  <a:pt x="17628" y="396265"/>
                  <a:pt x="19684" y="414579"/>
                  <a:pt x="19684" y="433006"/>
                </a:cubicBezTo>
                <a:cubicBezTo>
                  <a:pt x="19684" y="434873"/>
                  <a:pt x="19240" y="437375"/>
                  <a:pt x="18821" y="439864"/>
                </a:cubicBezTo>
                <a:cubicBezTo>
                  <a:pt x="18706" y="440664"/>
                  <a:pt x="18592" y="441769"/>
                  <a:pt x="18529" y="4426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/>
          <p:cNvSpPr/>
          <p:nvPr/>
        </p:nvSpPr>
        <p:spPr>
          <a:xfrm rot="0" flipH="0" flipV="0">
            <a:off x="6630839" y="7472015"/>
            <a:ext cx="88264" cy="109384"/>
          </a:xfrm>
          <a:custGeom>
            <a:pathLst>
              <a:path w="88264" h="109384">
                <a:moveTo>
                  <a:pt x="9639" y="3009"/>
                </a:moveTo>
                <a:cubicBezTo>
                  <a:pt x="9589" y="2959"/>
                  <a:pt x="9551" y="2895"/>
                  <a:pt x="9500" y="2832"/>
                </a:cubicBezTo>
                <a:close/>
                <a:moveTo>
                  <a:pt x="5182" y="11391"/>
                </a:moveTo>
                <a:cubicBezTo>
                  <a:pt x="3747" y="11327"/>
                  <a:pt x="2337" y="10667"/>
                  <a:pt x="1359" y="9460"/>
                </a:cubicBezTo>
                <a:cubicBezTo>
                  <a:pt x="445" y="8342"/>
                  <a:pt x="38" y="6984"/>
                  <a:pt x="26" y="5866"/>
                </a:cubicBezTo>
                <a:cubicBezTo>
                  <a:pt x="0" y="4482"/>
                  <a:pt x="457" y="3250"/>
                  <a:pt x="1257" y="2273"/>
                </a:cubicBezTo>
                <a:cubicBezTo>
                  <a:pt x="1994" y="1346"/>
                  <a:pt x="3086" y="533"/>
                  <a:pt x="4737" y="292"/>
                </a:cubicBezTo>
                <a:cubicBezTo>
                  <a:pt x="5652" y="152"/>
                  <a:pt x="8344" y="0"/>
                  <a:pt x="12382" y="3732"/>
                </a:cubicBezTo>
                <a:cubicBezTo>
                  <a:pt x="21462" y="12165"/>
                  <a:pt x="27190" y="22744"/>
                  <a:pt x="35153" y="32104"/>
                </a:cubicBezTo>
                <a:cubicBezTo>
                  <a:pt x="53555" y="53770"/>
                  <a:pt x="69468" y="77532"/>
                  <a:pt x="86537" y="100303"/>
                </a:cubicBezTo>
                <a:cubicBezTo>
                  <a:pt x="88264" y="102615"/>
                  <a:pt x="87807" y="105917"/>
                  <a:pt x="85496" y="107656"/>
                </a:cubicBezTo>
                <a:cubicBezTo>
                  <a:pt x="83171" y="109384"/>
                  <a:pt x="79870" y="108914"/>
                  <a:pt x="78142" y="106602"/>
                </a:cubicBezTo>
                <a:cubicBezTo>
                  <a:pt x="61188" y="84009"/>
                  <a:pt x="45414" y="60400"/>
                  <a:pt x="27139" y="38899"/>
                </a:cubicBezTo>
                <a:cubicBezTo>
                  <a:pt x="19456" y="29869"/>
                  <a:pt x="14007" y="19569"/>
                  <a:pt x="5233" y="1142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/>
          <p:cNvSpPr/>
          <p:nvPr/>
        </p:nvSpPr>
        <p:spPr>
          <a:xfrm rot="0" flipH="0" flipV="0">
            <a:off x="7123786" y="7365828"/>
            <a:ext cx="206908" cy="46201"/>
          </a:xfrm>
          <a:custGeom>
            <a:pathLst>
              <a:path w="206908" h="46201">
                <a:moveTo>
                  <a:pt x="9931" y="2666"/>
                </a:moveTo>
                <a:cubicBezTo>
                  <a:pt x="12051" y="2958"/>
                  <a:pt x="21500" y="4266"/>
                  <a:pt x="23151" y="4266"/>
                </a:cubicBezTo>
                <a:cubicBezTo>
                  <a:pt x="29082" y="4266"/>
                  <a:pt x="34289" y="5561"/>
                  <a:pt x="39483" y="6996"/>
                </a:cubicBezTo>
                <a:cubicBezTo>
                  <a:pt x="43890" y="8215"/>
                  <a:pt x="48284" y="9549"/>
                  <a:pt x="53263" y="9854"/>
                </a:cubicBezTo>
                <a:cubicBezTo>
                  <a:pt x="74764" y="11200"/>
                  <a:pt x="127253" y="15137"/>
                  <a:pt x="165150" y="22922"/>
                </a:cubicBezTo>
                <a:cubicBezTo>
                  <a:pt x="182117" y="26415"/>
                  <a:pt x="196227" y="30783"/>
                  <a:pt x="203847" y="35863"/>
                </a:cubicBezTo>
                <a:cubicBezTo>
                  <a:pt x="206247" y="37476"/>
                  <a:pt x="206908" y="40727"/>
                  <a:pt x="205307" y="43140"/>
                </a:cubicBezTo>
                <a:cubicBezTo>
                  <a:pt x="203694" y="45553"/>
                  <a:pt x="200431" y="46201"/>
                  <a:pt x="198030" y="44601"/>
                </a:cubicBezTo>
                <a:cubicBezTo>
                  <a:pt x="191160" y="40016"/>
                  <a:pt x="178345" y="36359"/>
                  <a:pt x="163042" y="33209"/>
                </a:cubicBezTo>
                <a:cubicBezTo>
                  <a:pt x="125640" y="25525"/>
                  <a:pt x="73837" y="21665"/>
                  <a:pt x="52602" y="20344"/>
                </a:cubicBezTo>
                <a:cubicBezTo>
                  <a:pt x="46849" y="19976"/>
                  <a:pt x="41782" y="18528"/>
                  <a:pt x="36677" y="17118"/>
                </a:cubicBezTo>
                <a:cubicBezTo>
                  <a:pt x="32384" y="15924"/>
                  <a:pt x="28066" y="14769"/>
                  <a:pt x="23151" y="14769"/>
                </a:cubicBezTo>
                <a:cubicBezTo>
                  <a:pt x="20637" y="14769"/>
                  <a:pt x="9309" y="14311"/>
                  <a:pt x="4725" y="11949"/>
                </a:cubicBezTo>
                <a:cubicBezTo>
                  <a:pt x="1702" y="10400"/>
                  <a:pt x="356" y="8063"/>
                  <a:pt x="191" y="5726"/>
                </a:cubicBezTo>
                <a:cubicBezTo>
                  <a:pt x="0" y="2843"/>
                  <a:pt x="2184" y="330"/>
                  <a:pt x="5067" y="126"/>
                </a:cubicBezTo>
                <a:cubicBezTo>
                  <a:pt x="7099" y="0"/>
                  <a:pt x="8954" y="1028"/>
                  <a:pt x="9931" y="26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/>
          <p:cNvSpPr/>
          <p:nvPr/>
        </p:nvSpPr>
        <p:spPr>
          <a:xfrm rot="0" flipH="0" flipV="0">
            <a:off x="7286360" y="7418328"/>
            <a:ext cx="40804" cy="67970"/>
          </a:xfrm>
          <a:custGeom>
            <a:pathLst>
              <a:path w="40804" h="67970">
                <a:moveTo>
                  <a:pt x="30429" y="4178"/>
                </a:moveTo>
                <a:cubicBezTo>
                  <a:pt x="30924" y="1804"/>
                  <a:pt x="33032" y="0"/>
                  <a:pt x="35559" y="0"/>
                </a:cubicBezTo>
                <a:cubicBezTo>
                  <a:pt x="38468" y="0"/>
                  <a:pt x="40804" y="2350"/>
                  <a:pt x="40804" y="5244"/>
                </a:cubicBezTo>
                <a:cubicBezTo>
                  <a:pt x="40804" y="5752"/>
                  <a:pt x="40741" y="6527"/>
                  <a:pt x="40398" y="7518"/>
                </a:cubicBezTo>
                <a:cubicBezTo>
                  <a:pt x="40017" y="8597"/>
                  <a:pt x="38950" y="10718"/>
                  <a:pt x="37363" y="13537"/>
                </a:cubicBezTo>
                <a:cubicBezTo>
                  <a:pt x="30657" y="25386"/>
                  <a:pt x="13475" y="52374"/>
                  <a:pt x="10897" y="63398"/>
                </a:cubicBezTo>
                <a:cubicBezTo>
                  <a:pt x="10224" y="66217"/>
                  <a:pt x="7404" y="67970"/>
                  <a:pt x="4585" y="67309"/>
                </a:cubicBezTo>
                <a:cubicBezTo>
                  <a:pt x="1753" y="66649"/>
                  <a:pt x="0" y="63817"/>
                  <a:pt x="661" y="60997"/>
                </a:cubicBezTo>
                <a:cubicBezTo>
                  <a:pt x="3074" y="50799"/>
                  <a:pt x="16993" y="27558"/>
                  <a:pt x="25235" y="13525"/>
                </a:cubicBezTo>
                <a:cubicBezTo>
                  <a:pt x="27775" y="9181"/>
                  <a:pt x="30087" y="4838"/>
                  <a:pt x="30429" y="417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/>
          <p:cNvSpPr/>
          <p:nvPr/>
        </p:nvSpPr>
        <p:spPr>
          <a:xfrm rot="0" flipH="0" flipV="0">
            <a:off x="6698241" y="7687314"/>
            <a:ext cx="21335" cy="114502"/>
          </a:xfrm>
          <a:custGeom>
            <a:pathLst>
              <a:path w="21335" h="114502">
                <a:moveTo>
                  <a:pt x="3962" y="10388"/>
                </a:moveTo>
                <a:cubicBezTo>
                  <a:pt x="3239" y="10135"/>
                  <a:pt x="2578" y="9741"/>
                  <a:pt x="1994" y="9169"/>
                </a:cubicBezTo>
                <a:cubicBezTo>
                  <a:pt x="2642" y="9817"/>
                  <a:pt x="3315" y="10173"/>
                  <a:pt x="3962" y="10388"/>
                </a:cubicBezTo>
                <a:moveTo>
                  <a:pt x="10845" y="6312"/>
                </a:moveTo>
                <a:cubicBezTo>
                  <a:pt x="11099" y="8992"/>
                  <a:pt x="12839" y="27990"/>
                  <a:pt x="12928" y="29539"/>
                </a:cubicBezTo>
                <a:cubicBezTo>
                  <a:pt x="13588" y="41922"/>
                  <a:pt x="10489" y="62051"/>
                  <a:pt x="11391" y="79666"/>
                </a:cubicBezTo>
                <a:cubicBezTo>
                  <a:pt x="11912" y="89953"/>
                  <a:pt x="13639" y="99376"/>
                  <a:pt x="19290" y="105041"/>
                </a:cubicBezTo>
                <a:cubicBezTo>
                  <a:pt x="21335" y="107085"/>
                  <a:pt x="21335" y="110400"/>
                  <a:pt x="19290" y="112457"/>
                </a:cubicBezTo>
                <a:cubicBezTo>
                  <a:pt x="17246" y="114502"/>
                  <a:pt x="13918" y="114502"/>
                  <a:pt x="11861" y="112457"/>
                </a:cubicBezTo>
                <a:cubicBezTo>
                  <a:pt x="4622" y="105206"/>
                  <a:pt x="1588" y="93395"/>
                  <a:pt x="902" y="80199"/>
                </a:cubicBezTo>
                <a:cubicBezTo>
                  <a:pt x="0" y="62597"/>
                  <a:pt x="3099" y="42468"/>
                  <a:pt x="2451" y="30085"/>
                </a:cubicBezTo>
                <a:cubicBezTo>
                  <a:pt x="2350" y="28371"/>
                  <a:pt x="267" y="9157"/>
                  <a:pt x="318" y="5804"/>
                </a:cubicBezTo>
                <a:cubicBezTo>
                  <a:pt x="381" y="2184"/>
                  <a:pt x="2908" y="902"/>
                  <a:pt x="3429" y="648"/>
                </a:cubicBezTo>
                <a:cubicBezTo>
                  <a:pt x="4597" y="114"/>
                  <a:pt x="5816" y="0"/>
                  <a:pt x="7111" y="368"/>
                </a:cubicBezTo>
                <a:cubicBezTo>
                  <a:pt x="7797" y="571"/>
                  <a:pt x="8584" y="927"/>
                  <a:pt x="9359" y="1676"/>
                </a:cubicBezTo>
                <a:cubicBezTo>
                  <a:pt x="10616" y="2934"/>
                  <a:pt x="11112" y="4674"/>
                  <a:pt x="10845" y="63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/>
          <p:cNvSpPr/>
          <p:nvPr/>
        </p:nvSpPr>
        <p:spPr>
          <a:xfrm rot="0" flipH="0" flipV="0">
            <a:off x="7286081" y="7599682"/>
            <a:ext cx="31546" cy="160845"/>
          </a:xfrm>
          <a:custGeom>
            <a:pathLst>
              <a:path w="31546" h="160845">
                <a:moveTo>
                  <a:pt x="0" y="5245"/>
                </a:moveTo>
                <a:cubicBezTo>
                  <a:pt x="0" y="22504"/>
                  <a:pt x="10007" y="44043"/>
                  <a:pt x="13246" y="61823"/>
                </a:cubicBezTo>
                <a:cubicBezTo>
                  <a:pt x="18783" y="92316"/>
                  <a:pt x="21056" y="124612"/>
                  <a:pt x="21056" y="155600"/>
                </a:cubicBezTo>
                <a:cubicBezTo>
                  <a:pt x="21056" y="158495"/>
                  <a:pt x="23406" y="160845"/>
                  <a:pt x="26301" y="160845"/>
                </a:cubicBezTo>
                <a:cubicBezTo>
                  <a:pt x="29209" y="160845"/>
                  <a:pt x="31546" y="158495"/>
                  <a:pt x="31546" y="155600"/>
                </a:cubicBezTo>
                <a:cubicBezTo>
                  <a:pt x="31546" y="124002"/>
                  <a:pt x="29235" y="91046"/>
                  <a:pt x="23571" y="59943"/>
                </a:cubicBezTo>
                <a:cubicBezTo>
                  <a:pt x="20447" y="42735"/>
                  <a:pt x="10502" y="21958"/>
                  <a:pt x="10502" y="5245"/>
                </a:cubicBezTo>
                <a:cubicBezTo>
                  <a:pt x="10502" y="2350"/>
                  <a:pt x="8166" y="0"/>
                  <a:pt x="5257" y="0"/>
                </a:cubicBezTo>
                <a:cubicBezTo>
                  <a:pt x="2362" y="0"/>
                  <a:pt x="0" y="2350"/>
                  <a:pt x="0" y="52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/>
          <p:cNvSpPr/>
          <p:nvPr/>
        </p:nvSpPr>
        <p:spPr>
          <a:xfrm rot="0" flipH="0" flipV="0">
            <a:off x="6588254" y="6668347"/>
            <a:ext cx="43560" cy="41439"/>
          </a:xfrm>
          <a:custGeom>
            <a:pathLst>
              <a:path w="43560" h="41439">
                <a:moveTo>
                  <a:pt x="4622" y="5994"/>
                </a:moveTo>
                <a:cubicBezTo>
                  <a:pt x="0" y="15430"/>
                  <a:pt x="266" y="23189"/>
                  <a:pt x="2768" y="28815"/>
                </a:cubicBezTo>
                <a:cubicBezTo>
                  <a:pt x="5523" y="35013"/>
                  <a:pt x="11073" y="38937"/>
                  <a:pt x="17271" y="40093"/>
                </a:cubicBezTo>
                <a:cubicBezTo>
                  <a:pt x="24535" y="41439"/>
                  <a:pt x="32701" y="38988"/>
                  <a:pt x="38061" y="31940"/>
                </a:cubicBezTo>
                <a:cubicBezTo>
                  <a:pt x="41312" y="27672"/>
                  <a:pt x="43560" y="21589"/>
                  <a:pt x="43560" y="13423"/>
                </a:cubicBezTo>
                <a:cubicBezTo>
                  <a:pt x="43560" y="9321"/>
                  <a:pt x="42328" y="6527"/>
                  <a:pt x="40499" y="4521"/>
                </a:cubicBezTo>
                <a:cubicBezTo>
                  <a:pt x="38721" y="2553"/>
                  <a:pt x="36232" y="1257"/>
                  <a:pt x="33133" y="622"/>
                </a:cubicBezTo>
                <a:cubicBezTo>
                  <a:pt x="30314" y="38"/>
                  <a:pt x="26859" y="0"/>
                  <a:pt x="23125" y="0"/>
                </a:cubicBezTo>
                <a:cubicBezTo>
                  <a:pt x="20230" y="0"/>
                  <a:pt x="17880" y="2350"/>
                  <a:pt x="17880" y="5245"/>
                </a:cubicBezTo>
                <a:cubicBezTo>
                  <a:pt x="17880" y="8140"/>
                  <a:pt x="20230" y="10489"/>
                  <a:pt x="23125" y="10489"/>
                </a:cubicBezTo>
                <a:cubicBezTo>
                  <a:pt x="26059" y="10489"/>
                  <a:pt x="28790" y="10451"/>
                  <a:pt x="31012" y="10908"/>
                </a:cubicBezTo>
                <a:cubicBezTo>
                  <a:pt x="31698" y="11048"/>
                  <a:pt x="32333" y="11137"/>
                  <a:pt x="32727" y="11569"/>
                </a:cubicBezTo>
                <a:cubicBezTo>
                  <a:pt x="33082" y="11975"/>
                  <a:pt x="33070" y="12610"/>
                  <a:pt x="33070" y="13423"/>
                </a:cubicBezTo>
                <a:cubicBezTo>
                  <a:pt x="33070" y="25717"/>
                  <a:pt x="25830" y="31000"/>
                  <a:pt x="19188" y="29768"/>
                </a:cubicBezTo>
                <a:cubicBezTo>
                  <a:pt x="16293" y="29222"/>
                  <a:pt x="13664" y="27444"/>
                  <a:pt x="12369" y="24548"/>
                </a:cubicBezTo>
                <a:cubicBezTo>
                  <a:pt x="10832" y="21094"/>
                  <a:pt x="11213" y="16395"/>
                  <a:pt x="14045" y="10616"/>
                </a:cubicBezTo>
                <a:cubicBezTo>
                  <a:pt x="15328" y="8013"/>
                  <a:pt x="14248" y="4864"/>
                  <a:pt x="11645" y="3594"/>
                </a:cubicBezTo>
                <a:cubicBezTo>
                  <a:pt x="9041" y="2312"/>
                  <a:pt x="5892" y="3391"/>
                  <a:pt x="4622" y="599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Freeform 4009"/>
          <p:cNvSpPr/>
          <p:nvPr/>
        </p:nvSpPr>
        <p:spPr>
          <a:xfrm rot="0" flipH="0" flipV="0">
            <a:off x="6659686" y="6657081"/>
            <a:ext cx="128256" cy="24485"/>
          </a:xfrm>
          <a:custGeom>
            <a:pathLst>
              <a:path w="128256" h="24485">
                <a:moveTo>
                  <a:pt x="10172" y="22885"/>
                </a:moveTo>
                <a:cubicBezTo>
                  <a:pt x="9499" y="23431"/>
                  <a:pt x="8699" y="23812"/>
                  <a:pt x="7798" y="23977"/>
                </a:cubicBezTo>
                <a:cubicBezTo>
                  <a:pt x="4915" y="24485"/>
                  <a:pt x="3467" y="23659"/>
                  <a:pt x="3162" y="23481"/>
                </a:cubicBezTo>
                <a:cubicBezTo>
                  <a:pt x="1498" y="22555"/>
                  <a:pt x="838" y="21209"/>
                  <a:pt x="584" y="19914"/>
                </a:cubicBezTo>
                <a:cubicBezTo>
                  <a:pt x="419" y="19050"/>
                  <a:pt x="0" y="15900"/>
                  <a:pt x="3505" y="14110"/>
                </a:cubicBezTo>
                <a:cubicBezTo>
                  <a:pt x="5131" y="13284"/>
                  <a:pt x="17360" y="9678"/>
                  <a:pt x="22224" y="8979"/>
                </a:cubicBezTo>
                <a:cubicBezTo>
                  <a:pt x="32752" y="7480"/>
                  <a:pt x="43369" y="6541"/>
                  <a:pt x="53961" y="5448"/>
                </a:cubicBezTo>
                <a:cubicBezTo>
                  <a:pt x="64985" y="4318"/>
                  <a:pt x="81165" y="1029"/>
                  <a:pt x="96062" y="432"/>
                </a:cubicBezTo>
                <a:cubicBezTo>
                  <a:pt x="106895" y="0"/>
                  <a:pt x="117093" y="1041"/>
                  <a:pt x="124611" y="4813"/>
                </a:cubicBezTo>
                <a:cubicBezTo>
                  <a:pt x="127202" y="6109"/>
                  <a:pt x="128256" y="9258"/>
                  <a:pt x="126961" y="11849"/>
                </a:cubicBezTo>
                <a:cubicBezTo>
                  <a:pt x="125665" y="14440"/>
                  <a:pt x="122516" y="15494"/>
                  <a:pt x="119925" y="14199"/>
                </a:cubicBezTo>
                <a:cubicBezTo>
                  <a:pt x="113753" y="11113"/>
                  <a:pt x="105358" y="10566"/>
                  <a:pt x="96481" y="10922"/>
                </a:cubicBezTo>
                <a:cubicBezTo>
                  <a:pt x="81812" y="11506"/>
                  <a:pt x="65899" y="14770"/>
                  <a:pt x="55041" y="15900"/>
                </a:cubicBezTo>
                <a:cubicBezTo>
                  <a:pt x="44589" y="16980"/>
                  <a:pt x="34111" y="17894"/>
                  <a:pt x="23697" y="19380"/>
                </a:cubicBezTo>
                <a:cubicBezTo>
                  <a:pt x="20725" y="19799"/>
                  <a:pt x="13588" y="21870"/>
                  <a:pt x="10172" y="228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0" name="Freeform 4010"/>
          <p:cNvSpPr/>
          <p:nvPr/>
        </p:nvSpPr>
        <p:spPr>
          <a:xfrm rot="0" flipH="0" flipV="0">
            <a:off x="6681971" y="6696390"/>
            <a:ext cx="60832" cy="13372"/>
          </a:xfrm>
          <a:custGeom>
            <a:pathLst>
              <a:path w="60832" h="13372">
                <a:moveTo>
                  <a:pt x="4952" y="11518"/>
                </a:moveTo>
                <a:cubicBezTo>
                  <a:pt x="21614" y="13372"/>
                  <a:pt x="38861" y="10490"/>
                  <a:pt x="55586" y="10490"/>
                </a:cubicBezTo>
                <a:cubicBezTo>
                  <a:pt x="58482" y="10490"/>
                  <a:pt x="60832" y="8140"/>
                  <a:pt x="60832" y="5245"/>
                </a:cubicBezTo>
                <a:cubicBezTo>
                  <a:pt x="60832" y="2349"/>
                  <a:pt x="58482" y="0"/>
                  <a:pt x="55586" y="0"/>
                </a:cubicBezTo>
                <a:cubicBezTo>
                  <a:pt x="39229" y="0"/>
                  <a:pt x="22389" y="2895"/>
                  <a:pt x="6120" y="1092"/>
                </a:cubicBezTo>
                <a:cubicBezTo>
                  <a:pt x="3225" y="762"/>
                  <a:pt x="634" y="2844"/>
                  <a:pt x="317" y="5727"/>
                </a:cubicBezTo>
                <a:cubicBezTo>
                  <a:pt x="0" y="8610"/>
                  <a:pt x="2070" y="11201"/>
                  <a:pt x="4952" y="1151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 rot="0" flipH="0" flipV="0">
            <a:off x="6562483" y="6761217"/>
            <a:ext cx="207187" cy="17613"/>
          </a:xfrm>
          <a:custGeom>
            <a:pathLst>
              <a:path w="207187" h="17613">
                <a:moveTo>
                  <a:pt x="9347" y="16255"/>
                </a:moveTo>
                <a:cubicBezTo>
                  <a:pt x="7735" y="17423"/>
                  <a:pt x="5525" y="17613"/>
                  <a:pt x="3696" y="16585"/>
                </a:cubicBezTo>
                <a:cubicBezTo>
                  <a:pt x="978" y="15062"/>
                  <a:pt x="432" y="13144"/>
                  <a:pt x="254" y="12268"/>
                </a:cubicBezTo>
                <a:cubicBezTo>
                  <a:pt x="0" y="10896"/>
                  <a:pt x="229" y="9652"/>
                  <a:pt x="889" y="8521"/>
                </a:cubicBezTo>
                <a:cubicBezTo>
                  <a:pt x="1372" y="7683"/>
                  <a:pt x="2185" y="6756"/>
                  <a:pt x="3607" y="6159"/>
                </a:cubicBezTo>
                <a:cubicBezTo>
                  <a:pt x="4306" y="5867"/>
                  <a:pt x="5715" y="5549"/>
                  <a:pt x="7620" y="5562"/>
                </a:cubicBezTo>
                <a:cubicBezTo>
                  <a:pt x="11252" y="5588"/>
                  <a:pt x="18567" y="6527"/>
                  <a:pt x="21881" y="6438"/>
                </a:cubicBezTo>
                <a:cubicBezTo>
                  <a:pt x="38849" y="5943"/>
                  <a:pt x="53225" y="2425"/>
                  <a:pt x="69722" y="1765"/>
                </a:cubicBezTo>
                <a:cubicBezTo>
                  <a:pt x="113867" y="0"/>
                  <a:pt x="158660" y="596"/>
                  <a:pt x="201942" y="596"/>
                </a:cubicBezTo>
                <a:cubicBezTo>
                  <a:pt x="204850" y="596"/>
                  <a:pt x="207187" y="2946"/>
                  <a:pt x="207187" y="5842"/>
                </a:cubicBezTo>
                <a:cubicBezTo>
                  <a:pt x="207187" y="8737"/>
                  <a:pt x="204850" y="11087"/>
                  <a:pt x="201942" y="11087"/>
                </a:cubicBezTo>
                <a:cubicBezTo>
                  <a:pt x="158800" y="11087"/>
                  <a:pt x="114147" y="10490"/>
                  <a:pt x="70141" y="12255"/>
                </a:cubicBezTo>
                <a:cubicBezTo>
                  <a:pt x="53606" y="12915"/>
                  <a:pt x="39217" y="16432"/>
                  <a:pt x="22186" y="16928"/>
                </a:cubicBezTo>
                <a:cubicBezTo>
                  <a:pt x="19595" y="17004"/>
                  <a:pt x="12928" y="16534"/>
                  <a:pt x="9347" y="1625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2" name="Freeform 4012"/>
          <p:cNvSpPr/>
          <p:nvPr/>
        </p:nvSpPr>
        <p:spPr>
          <a:xfrm rot="0" flipH="0" flipV="0">
            <a:off x="6577821" y="6836660"/>
            <a:ext cx="176567" cy="81863"/>
          </a:xfrm>
          <a:custGeom>
            <a:pathLst>
              <a:path w="176567" h="81863">
                <a:moveTo>
                  <a:pt x="161378" y="14414"/>
                </a:moveTo>
                <a:cubicBezTo>
                  <a:pt x="159804" y="14072"/>
                  <a:pt x="154470" y="12967"/>
                  <a:pt x="149339" y="12662"/>
                </a:cubicBezTo>
                <a:cubicBezTo>
                  <a:pt x="115671" y="10643"/>
                  <a:pt x="38531" y="16534"/>
                  <a:pt x="11709" y="17335"/>
                </a:cubicBezTo>
                <a:cubicBezTo>
                  <a:pt x="11785" y="18122"/>
                  <a:pt x="11861" y="18986"/>
                  <a:pt x="11925" y="19951"/>
                </a:cubicBezTo>
                <a:cubicBezTo>
                  <a:pt x="12839" y="31647"/>
                  <a:pt x="10896" y="60222"/>
                  <a:pt x="10655" y="70370"/>
                </a:cubicBezTo>
                <a:cubicBezTo>
                  <a:pt x="15405" y="71487"/>
                  <a:pt x="22212" y="70954"/>
                  <a:pt x="29527" y="70078"/>
                </a:cubicBezTo>
                <a:cubicBezTo>
                  <a:pt x="44919" y="68223"/>
                  <a:pt x="62306" y="64159"/>
                  <a:pt x="70955" y="64159"/>
                </a:cubicBezTo>
                <a:cubicBezTo>
                  <a:pt x="84378" y="64159"/>
                  <a:pt x="99047" y="61912"/>
                  <a:pt x="112280" y="63016"/>
                </a:cubicBezTo>
                <a:cubicBezTo>
                  <a:pt x="122326" y="63855"/>
                  <a:pt x="135178" y="68071"/>
                  <a:pt x="146024" y="68363"/>
                </a:cubicBezTo>
                <a:cubicBezTo>
                  <a:pt x="150279" y="68477"/>
                  <a:pt x="154190" y="68020"/>
                  <a:pt x="157187" y="65899"/>
                </a:cubicBezTo>
                <a:cubicBezTo>
                  <a:pt x="160083" y="63855"/>
                  <a:pt x="161924" y="60248"/>
                  <a:pt x="162711" y="54660"/>
                </a:cubicBezTo>
                <a:cubicBezTo>
                  <a:pt x="164591" y="41579"/>
                  <a:pt x="166242" y="25361"/>
                  <a:pt x="161378" y="14414"/>
                </a:cubicBezTo>
                <a:moveTo>
                  <a:pt x="2883" y="8585"/>
                </a:moveTo>
                <a:cubicBezTo>
                  <a:pt x="3835" y="7556"/>
                  <a:pt x="5181" y="6922"/>
                  <a:pt x="6692" y="6922"/>
                </a:cubicBezTo>
                <a:cubicBezTo>
                  <a:pt x="27190" y="6922"/>
                  <a:pt x="113703" y="0"/>
                  <a:pt x="149974" y="2184"/>
                </a:cubicBezTo>
                <a:cubicBezTo>
                  <a:pt x="157035" y="2603"/>
                  <a:pt x="162368" y="3442"/>
                  <a:pt x="165327" y="4585"/>
                </a:cubicBezTo>
                <a:cubicBezTo>
                  <a:pt x="168058" y="5652"/>
                  <a:pt x="169569" y="7252"/>
                  <a:pt x="170267" y="8661"/>
                </a:cubicBezTo>
                <a:cubicBezTo>
                  <a:pt x="176567" y="21246"/>
                  <a:pt x="175335" y="40601"/>
                  <a:pt x="173112" y="56146"/>
                </a:cubicBezTo>
                <a:cubicBezTo>
                  <a:pt x="171779" y="65429"/>
                  <a:pt x="168070" y="71068"/>
                  <a:pt x="163232" y="74472"/>
                </a:cubicBezTo>
                <a:cubicBezTo>
                  <a:pt x="158496" y="77825"/>
                  <a:pt x="152450" y="79031"/>
                  <a:pt x="145757" y="78853"/>
                </a:cubicBezTo>
                <a:cubicBezTo>
                  <a:pt x="134696" y="78561"/>
                  <a:pt x="121627" y="74332"/>
                  <a:pt x="111391" y="73481"/>
                </a:cubicBezTo>
                <a:cubicBezTo>
                  <a:pt x="98450" y="72402"/>
                  <a:pt x="84086" y="74662"/>
                  <a:pt x="70955" y="74662"/>
                </a:cubicBezTo>
                <a:cubicBezTo>
                  <a:pt x="62572" y="74662"/>
                  <a:pt x="45720" y="78701"/>
                  <a:pt x="30772" y="80504"/>
                </a:cubicBezTo>
                <a:cubicBezTo>
                  <a:pt x="19431" y="81863"/>
                  <a:pt x="9080" y="81736"/>
                  <a:pt x="3187" y="78777"/>
                </a:cubicBezTo>
                <a:cubicBezTo>
                  <a:pt x="2489" y="78447"/>
                  <a:pt x="1740" y="77901"/>
                  <a:pt x="1117" y="76936"/>
                </a:cubicBezTo>
                <a:cubicBezTo>
                  <a:pt x="863" y="76580"/>
                  <a:pt x="177" y="75259"/>
                  <a:pt x="139" y="72961"/>
                </a:cubicBezTo>
                <a:cubicBezTo>
                  <a:pt x="0" y="66229"/>
                  <a:pt x="2438" y="33438"/>
                  <a:pt x="1460" y="20751"/>
                </a:cubicBezTo>
                <a:cubicBezTo>
                  <a:pt x="1320" y="18973"/>
                  <a:pt x="1143" y="17309"/>
                  <a:pt x="1003" y="16204"/>
                </a:cubicBezTo>
                <a:cubicBezTo>
                  <a:pt x="279" y="15023"/>
                  <a:pt x="38" y="13564"/>
                  <a:pt x="419" y="12128"/>
                </a:cubicBezTo>
                <a:cubicBezTo>
                  <a:pt x="914" y="10262"/>
                  <a:pt x="1854" y="9182"/>
                  <a:pt x="2883" y="85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3" name="Freeform 4013"/>
          <p:cNvSpPr/>
          <p:nvPr/>
        </p:nvSpPr>
        <p:spPr>
          <a:xfrm rot="0" flipH="0" flipV="0">
            <a:off x="6606325" y="6946163"/>
            <a:ext cx="89750" cy="15176"/>
          </a:xfrm>
          <a:custGeom>
            <a:pathLst>
              <a:path w="89750" h="15176">
                <a:moveTo>
                  <a:pt x="9372" y="13538"/>
                </a:moveTo>
                <a:cubicBezTo>
                  <a:pt x="7849" y="14820"/>
                  <a:pt x="5664" y="15176"/>
                  <a:pt x="3759" y="14287"/>
                </a:cubicBezTo>
                <a:cubicBezTo>
                  <a:pt x="1130" y="13056"/>
                  <a:pt x="0" y="9932"/>
                  <a:pt x="1219" y="7315"/>
                </a:cubicBezTo>
                <a:cubicBezTo>
                  <a:pt x="1651" y="6388"/>
                  <a:pt x="2413" y="5347"/>
                  <a:pt x="3823" y="4509"/>
                </a:cubicBezTo>
                <a:cubicBezTo>
                  <a:pt x="5245" y="3671"/>
                  <a:pt x="8496" y="2756"/>
                  <a:pt x="13093" y="2197"/>
                </a:cubicBezTo>
                <a:cubicBezTo>
                  <a:pt x="31063" y="0"/>
                  <a:pt x="74345" y="229"/>
                  <a:pt x="84505" y="229"/>
                </a:cubicBezTo>
                <a:cubicBezTo>
                  <a:pt x="87413" y="229"/>
                  <a:pt x="89750" y="2578"/>
                  <a:pt x="89750" y="5474"/>
                </a:cubicBezTo>
                <a:cubicBezTo>
                  <a:pt x="89750" y="8370"/>
                  <a:pt x="87413" y="10732"/>
                  <a:pt x="84505" y="10732"/>
                </a:cubicBezTo>
                <a:cubicBezTo>
                  <a:pt x="74535" y="10732"/>
                  <a:pt x="32016" y="10465"/>
                  <a:pt x="14375" y="12611"/>
                </a:cubicBezTo>
                <a:cubicBezTo>
                  <a:pt x="12394" y="12853"/>
                  <a:pt x="10172" y="13348"/>
                  <a:pt x="9372" y="135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4" name="Freeform 4014"/>
          <p:cNvSpPr/>
          <p:nvPr/>
        </p:nvSpPr>
        <p:spPr>
          <a:xfrm rot="0" flipH="0" flipV="0">
            <a:off x="6618063" y="6984951"/>
            <a:ext cx="66332" cy="15251"/>
          </a:xfrm>
          <a:custGeom>
            <a:pathLst>
              <a:path w="66332" h="15251">
                <a:moveTo>
                  <a:pt x="4318" y="12496"/>
                </a:moveTo>
                <a:cubicBezTo>
                  <a:pt x="13106" y="15251"/>
                  <a:pt x="23456" y="14782"/>
                  <a:pt x="33883" y="13486"/>
                </a:cubicBezTo>
                <a:cubicBezTo>
                  <a:pt x="43306" y="12306"/>
                  <a:pt x="52819" y="10490"/>
                  <a:pt x="61086" y="10490"/>
                </a:cubicBezTo>
                <a:cubicBezTo>
                  <a:pt x="63982" y="10490"/>
                  <a:pt x="66332" y="8140"/>
                  <a:pt x="66332" y="5245"/>
                </a:cubicBezTo>
                <a:cubicBezTo>
                  <a:pt x="66332" y="2349"/>
                  <a:pt x="63982" y="0"/>
                  <a:pt x="61086" y="0"/>
                </a:cubicBezTo>
                <a:cubicBezTo>
                  <a:pt x="52425" y="0"/>
                  <a:pt x="42468" y="1841"/>
                  <a:pt x="32600" y="3060"/>
                </a:cubicBezTo>
                <a:cubicBezTo>
                  <a:pt x="23723" y="4165"/>
                  <a:pt x="14935" y="4813"/>
                  <a:pt x="7442" y="2476"/>
                </a:cubicBezTo>
                <a:cubicBezTo>
                  <a:pt x="4673" y="1613"/>
                  <a:pt x="1740" y="3162"/>
                  <a:pt x="877" y="5918"/>
                </a:cubicBezTo>
                <a:cubicBezTo>
                  <a:pt x="0" y="8686"/>
                  <a:pt x="1550" y="11633"/>
                  <a:pt x="4318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 rot="0" flipH="0" flipV="0">
            <a:off x="6593028" y="6785597"/>
            <a:ext cx="117804" cy="15709"/>
          </a:xfrm>
          <a:custGeom>
            <a:pathLst>
              <a:path w="117804" h="15709">
                <a:moveTo>
                  <a:pt x="9423" y="4762"/>
                </a:moveTo>
                <a:cubicBezTo>
                  <a:pt x="14731" y="4013"/>
                  <a:pt x="31051" y="1905"/>
                  <a:pt x="46392" y="1905"/>
                </a:cubicBezTo>
                <a:cubicBezTo>
                  <a:pt x="56362" y="1905"/>
                  <a:pt x="72351" y="4293"/>
                  <a:pt x="86931" y="4509"/>
                </a:cubicBezTo>
                <a:cubicBezTo>
                  <a:pt x="95668" y="4648"/>
                  <a:pt x="103872" y="4102"/>
                  <a:pt x="109473" y="1295"/>
                </a:cubicBezTo>
                <a:cubicBezTo>
                  <a:pt x="112064" y="0"/>
                  <a:pt x="115213" y="1054"/>
                  <a:pt x="116522" y="3645"/>
                </a:cubicBezTo>
                <a:cubicBezTo>
                  <a:pt x="117804" y="6235"/>
                  <a:pt x="116750" y="9397"/>
                  <a:pt x="114159" y="10692"/>
                </a:cubicBezTo>
                <a:cubicBezTo>
                  <a:pt x="107327" y="14109"/>
                  <a:pt x="97408" y="15175"/>
                  <a:pt x="86766" y="15010"/>
                </a:cubicBezTo>
                <a:cubicBezTo>
                  <a:pt x="72249" y="14795"/>
                  <a:pt x="56324" y="12420"/>
                  <a:pt x="46392" y="12420"/>
                </a:cubicBezTo>
                <a:cubicBezTo>
                  <a:pt x="27469" y="12420"/>
                  <a:pt x="11086" y="15709"/>
                  <a:pt x="7087" y="15506"/>
                </a:cubicBezTo>
                <a:cubicBezTo>
                  <a:pt x="3988" y="15341"/>
                  <a:pt x="2565" y="13677"/>
                  <a:pt x="2007" y="12750"/>
                </a:cubicBezTo>
                <a:cubicBezTo>
                  <a:pt x="1105" y="11277"/>
                  <a:pt x="0" y="8279"/>
                  <a:pt x="3455" y="5346"/>
                </a:cubicBezTo>
                <a:cubicBezTo>
                  <a:pt x="5169" y="3886"/>
                  <a:pt x="7569" y="3721"/>
                  <a:pt x="9423" y="47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6" name="Freeform 4016"/>
          <p:cNvSpPr/>
          <p:nvPr/>
        </p:nvSpPr>
        <p:spPr>
          <a:xfrm rot="0" flipH="0" flipV="0">
            <a:off x="9842995" y="6912250"/>
            <a:ext cx="1132712" cy="99034"/>
          </a:xfrm>
          <a:custGeom>
            <a:pathLst>
              <a:path w="1132712" h="99034">
                <a:moveTo>
                  <a:pt x="11785" y="95745"/>
                </a:moveTo>
                <a:cubicBezTo>
                  <a:pt x="10528" y="97827"/>
                  <a:pt x="8103" y="99034"/>
                  <a:pt x="5562" y="98615"/>
                </a:cubicBezTo>
                <a:cubicBezTo>
                  <a:pt x="2248" y="98069"/>
                  <a:pt x="0" y="94920"/>
                  <a:pt x="559" y="91605"/>
                </a:cubicBezTo>
                <a:cubicBezTo>
                  <a:pt x="914" y="89484"/>
                  <a:pt x="2883" y="86271"/>
                  <a:pt x="7823" y="84036"/>
                </a:cubicBezTo>
                <a:cubicBezTo>
                  <a:pt x="17220" y="79782"/>
                  <a:pt x="42163" y="75083"/>
                  <a:pt x="67779" y="71412"/>
                </a:cubicBezTo>
                <a:cubicBezTo>
                  <a:pt x="85241" y="68923"/>
                  <a:pt x="102056" y="62306"/>
                  <a:pt x="119468" y="59398"/>
                </a:cubicBezTo>
                <a:cubicBezTo>
                  <a:pt x="172833" y="50508"/>
                  <a:pt x="227418" y="45961"/>
                  <a:pt x="281787" y="39916"/>
                </a:cubicBezTo>
                <a:cubicBezTo>
                  <a:pt x="379284" y="29083"/>
                  <a:pt x="476630" y="22365"/>
                  <a:pt x="574547" y="15837"/>
                </a:cubicBezTo>
                <a:cubicBezTo>
                  <a:pt x="638161" y="11595"/>
                  <a:pt x="703566" y="21908"/>
                  <a:pt x="766711" y="14008"/>
                </a:cubicBezTo>
                <a:cubicBezTo>
                  <a:pt x="802283" y="9563"/>
                  <a:pt x="949349" y="0"/>
                  <a:pt x="979994" y="7671"/>
                </a:cubicBezTo>
                <a:cubicBezTo>
                  <a:pt x="1014373" y="16269"/>
                  <a:pt x="1091475" y="23228"/>
                  <a:pt x="1126616" y="23228"/>
                </a:cubicBezTo>
                <a:cubicBezTo>
                  <a:pt x="1129981" y="23228"/>
                  <a:pt x="1132712" y="25946"/>
                  <a:pt x="1132712" y="29324"/>
                </a:cubicBezTo>
                <a:cubicBezTo>
                  <a:pt x="1132712" y="32677"/>
                  <a:pt x="1129981" y="35408"/>
                  <a:pt x="1126616" y="35408"/>
                </a:cubicBezTo>
                <a:cubicBezTo>
                  <a:pt x="1090764" y="35408"/>
                  <a:pt x="1012125" y="28270"/>
                  <a:pt x="977048" y="19495"/>
                </a:cubicBezTo>
                <a:cubicBezTo>
                  <a:pt x="947038" y="11989"/>
                  <a:pt x="803058" y="21755"/>
                  <a:pt x="768235" y="26111"/>
                </a:cubicBezTo>
                <a:cubicBezTo>
                  <a:pt x="704836" y="34036"/>
                  <a:pt x="639203" y="23736"/>
                  <a:pt x="575360" y="27991"/>
                </a:cubicBezTo>
                <a:cubicBezTo>
                  <a:pt x="477621" y="34506"/>
                  <a:pt x="380453" y="41224"/>
                  <a:pt x="283120" y="52032"/>
                </a:cubicBezTo>
                <a:cubicBezTo>
                  <a:pt x="228993" y="58052"/>
                  <a:pt x="174611" y="62573"/>
                  <a:pt x="121474" y="71425"/>
                </a:cubicBezTo>
                <a:cubicBezTo>
                  <a:pt x="103974" y="74346"/>
                  <a:pt x="87057" y="80975"/>
                  <a:pt x="69506" y="83477"/>
                </a:cubicBezTo>
                <a:cubicBezTo>
                  <a:pt x="50202" y="86233"/>
                  <a:pt x="31279" y="89522"/>
                  <a:pt x="19735" y="92786"/>
                </a:cubicBezTo>
                <a:cubicBezTo>
                  <a:pt x="16433" y="93714"/>
                  <a:pt x="12902" y="95250"/>
                  <a:pt x="11785" y="957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7" name="Freeform 4017"/>
          <p:cNvSpPr/>
          <p:nvPr/>
        </p:nvSpPr>
        <p:spPr>
          <a:xfrm rot="0" flipH="0" flipV="0">
            <a:off x="9856433" y="6960736"/>
            <a:ext cx="1098904" cy="86130"/>
          </a:xfrm>
          <a:custGeom>
            <a:pathLst>
              <a:path w="1098904" h="86130">
                <a:moveTo>
                  <a:pt x="8851" y="73850"/>
                </a:moveTo>
                <a:cubicBezTo>
                  <a:pt x="17283" y="73888"/>
                  <a:pt x="52031" y="67183"/>
                  <a:pt x="66153" y="64618"/>
                </a:cubicBezTo>
                <a:cubicBezTo>
                  <a:pt x="134669" y="52159"/>
                  <a:pt x="204646" y="43739"/>
                  <a:pt x="274052" y="37694"/>
                </a:cubicBezTo>
                <a:cubicBezTo>
                  <a:pt x="367168" y="29604"/>
                  <a:pt x="460399" y="17145"/>
                  <a:pt x="553807" y="12700"/>
                </a:cubicBezTo>
                <a:cubicBezTo>
                  <a:pt x="655242" y="7861"/>
                  <a:pt x="756817" y="7849"/>
                  <a:pt x="858379" y="3442"/>
                </a:cubicBezTo>
                <a:cubicBezTo>
                  <a:pt x="937627" y="0"/>
                  <a:pt x="1015122" y="13614"/>
                  <a:pt x="1092821" y="13614"/>
                </a:cubicBezTo>
                <a:cubicBezTo>
                  <a:pt x="1096174" y="13614"/>
                  <a:pt x="1098904" y="16345"/>
                  <a:pt x="1098904" y="19710"/>
                </a:cubicBezTo>
                <a:cubicBezTo>
                  <a:pt x="1098904" y="23063"/>
                  <a:pt x="1096174" y="25806"/>
                  <a:pt x="1092821" y="25806"/>
                </a:cubicBezTo>
                <a:cubicBezTo>
                  <a:pt x="1015313" y="25806"/>
                  <a:pt x="937983" y="12179"/>
                  <a:pt x="858900" y="15621"/>
                </a:cubicBezTo>
                <a:cubicBezTo>
                  <a:pt x="757363" y="20028"/>
                  <a:pt x="655801" y="20041"/>
                  <a:pt x="554392" y="24867"/>
                </a:cubicBezTo>
                <a:cubicBezTo>
                  <a:pt x="461123" y="29312"/>
                  <a:pt x="368057" y="41758"/>
                  <a:pt x="275106" y="49835"/>
                </a:cubicBezTo>
                <a:cubicBezTo>
                  <a:pt x="206069" y="55842"/>
                  <a:pt x="136486" y="64224"/>
                  <a:pt x="68325" y="76605"/>
                </a:cubicBezTo>
                <a:cubicBezTo>
                  <a:pt x="55282" y="78980"/>
                  <a:pt x="25132" y="84695"/>
                  <a:pt x="12762" y="85813"/>
                </a:cubicBezTo>
                <a:cubicBezTo>
                  <a:pt x="9257" y="86130"/>
                  <a:pt x="6781" y="85991"/>
                  <a:pt x="5676" y="85699"/>
                </a:cubicBezTo>
                <a:cubicBezTo>
                  <a:pt x="3784" y="85191"/>
                  <a:pt x="2705" y="84162"/>
                  <a:pt x="2057" y="83349"/>
                </a:cubicBezTo>
                <a:cubicBezTo>
                  <a:pt x="0" y="80695"/>
                  <a:pt x="469" y="76859"/>
                  <a:pt x="3124" y="74802"/>
                </a:cubicBezTo>
                <a:cubicBezTo>
                  <a:pt x="4813" y="73495"/>
                  <a:pt x="6972" y="73203"/>
                  <a:pt x="8851" y="7385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8" name="Freeform 4018"/>
          <p:cNvSpPr/>
          <p:nvPr/>
        </p:nvSpPr>
        <p:spPr>
          <a:xfrm rot="0" flipH="0" flipV="0">
            <a:off x="9808329" y="7006915"/>
            <a:ext cx="35280" cy="796645"/>
          </a:xfrm>
          <a:custGeom>
            <a:pathLst>
              <a:path w="35280" h="796645">
                <a:moveTo>
                  <a:pt x="28778" y="12255"/>
                </a:moveTo>
                <a:cubicBezTo>
                  <a:pt x="27115" y="12305"/>
                  <a:pt x="25438" y="11697"/>
                  <a:pt x="24194" y="10401"/>
                </a:cubicBezTo>
                <a:cubicBezTo>
                  <a:pt x="25400" y="11659"/>
                  <a:pt x="26912" y="12381"/>
                  <a:pt x="28778" y="12255"/>
                </a:cubicBezTo>
                <a:moveTo>
                  <a:pt x="32676" y="10668"/>
                </a:moveTo>
                <a:cubicBezTo>
                  <a:pt x="31978" y="11824"/>
                  <a:pt x="29730" y="15645"/>
                  <a:pt x="29311" y="16661"/>
                </a:cubicBezTo>
                <a:cubicBezTo>
                  <a:pt x="18161" y="42646"/>
                  <a:pt x="21070" y="71132"/>
                  <a:pt x="19596" y="98805"/>
                </a:cubicBezTo>
                <a:cubicBezTo>
                  <a:pt x="16396" y="159854"/>
                  <a:pt x="14707" y="221271"/>
                  <a:pt x="17755" y="282384"/>
                </a:cubicBezTo>
                <a:cubicBezTo>
                  <a:pt x="23610" y="399477"/>
                  <a:pt x="12180" y="516965"/>
                  <a:pt x="17755" y="634123"/>
                </a:cubicBezTo>
                <a:cubicBezTo>
                  <a:pt x="20181" y="685113"/>
                  <a:pt x="18060" y="738542"/>
                  <a:pt x="30543" y="788440"/>
                </a:cubicBezTo>
                <a:cubicBezTo>
                  <a:pt x="31356" y="791704"/>
                  <a:pt x="29374" y="795019"/>
                  <a:pt x="26112" y="795832"/>
                </a:cubicBezTo>
                <a:cubicBezTo>
                  <a:pt x="22848" y="796645"/>
                  <a:pt x="19520" y="794651"/>
                  <a:pt x="18720" y="791399"/>
                </a:cubicBezTo>
                <a:cubicBezTo>
                  <a:pt x="6046" y="740714"/>
                  <a:pt x="8052" y="686472"/>
                  <a:pt x="5588" y="634707"/>
                </a:cubicBezTo>
                <a:cubicBezTo>
                  <a:pt x="0" y="517562"/>
                  <a:pt x="11443" y="400074"/>
                  <a:pt x="5588" y="282980"/>
                </a:cubicBezTo>
                <a:cubicBezTo>
                  <a:pt x="2515" y="221474"/>
                  <a:pt x="4191" y="159625"/>
                  <a:pt x="7430" y="98170"/>
                </a:cubicBezTo>
                <a:cubicBezTo>
                  <a:pt x="8967" y="69074"/>
                  <a:pt x="6388" y="39178"/>
                  <a:pt x="18098" y="11849"/>
                </a:cubicBezTo>
                <a:cubicBezTo>
                  <a:pt x="18987" y="9804"/>
                  <a:pt x="23114" y="2794"/>
                  <a:pt x="24245" y="1753"/>
                </a:cubicBezTo>
                <a:cubicBezTo>
                  <a:pt x="25819" y="305"/>
                  <a:pt x="27394" y="89"/>
                  <a:pt x="28309" y="51"/>
                </a:cubicBezTo>
                <a:cubicBezTo>
                  <a:pt x="30162" y="0"/>
                  <a:pt x="31699" y="648"/>
                  <a:pt x="32943" y="1930"/>
                </a:cubicBezTo>
                <a:cubicBezTo>
                  <a:pt x="35280" y="4331"/>
                  <a:pt x="35216" y="8192"/>
                  <a:pt x="32803" y="10541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 rot="0" flipH="0" flipV="0">
            <a:off x="9843070" y="7051853"/>
            <a:ext cx="26529" cy="737195"/>
          </a:xfrm>
          <a:custGeom>
            <a:pathLst>
              <a:path w="26529" h="737195">
                <a:moveTo>
                  <a:pt x="14401" y="11518"/>
                </a:moveTo>
                <a:lnTo>
                  <a:pt x="14173" y="11353"/>
                </a:lnTo>
                <a:cubicBezTo>
                  <a:pt x="14249" y="11417"/>
                  <a:pt x="14325" y="11468"/>
                  <a:pt x="14401" y="11518"/>
                </a:cubicBezTo>
                <a:moveTo>
                  <a:pt x="11557" y="34936"/>
                </a:moveTo>
                <a:lnTo>
                  <a:pt x="11557" y="9118"/>
                </a:lnTo>
                <a:cubicBezTo>
                  <a:pt x="11557" y="7124"/>
                  <a:pt x="11328" y="5753"/>
                  <a:pt x="11404" y="5334"/>
                </a:cubicBezTo>
                <a:cubicBezTo>
                  <a:pt x="11658" y="3860"/>
                  <a:pt x="12331" y="2844"/>
                  <a:pt x="13030" y="2120"/>
                </a:cubicBezTo>
                <a:cubicBezTo>
                  <a:pt x="14262" y="812"/>
                  <a:pt x="15886" y="0"/>
                  <a:pt x="18160" y="241"/>
                </a:cubicBezTo>
                <a:cubicBezTo>
                  <a:pt x="18807" y="317"/>
                  <a:pt x="20065" y="495"/>
                  <a:pt x="21652" y="1727"/>
                </a:cubicBezTo>
                <a:cubicBezTo>
                  <a:pt x="23722" y="3340"/>
                  <a:pt x="24472" y="6019"/>
                  <a:pt x="23722" y="8382"/>
                </a:cubicBezTo>
                <a:cubicBezTo>
                  <a:pt x="23735" y="8623"/>
                  <a:pt x="23748" y="8877"/>
                  <a:pt x="23748" y="9118"/>
                </a:cubicBezTo>
                <a:lnTo>
                  <a:pt x="23748" y="35038"/>
                </a:lnTo>
                <a:lnTo>
                  <a:pt x="23748" y="35203"/>
                </a:lnTo>
                <a:cubicBezTo>
                  <a:pt x="23227" y="53453"/>
                  <a:pt x="21665" y="71665"/>
                  <a:pt x="20966" y="89877"/>
                </a:cubicBezTo>
                <a:cubicBezTo>
                  <a:pt x="18909" y="143229"/>
                  <a:pt x="24103" y="196849"/>
                  <a:pt x="20966" y="250138"/>
                </a:cubicBezTo>
                <a:cubicBezTo>
                  <a:pt x="15607" y="341273"/>
                  <a:pt x="12192" y="436015"/>
                  <a:pt x="17271" y="527125"/>
                </a:cubicBezTo>
                <a:cubicBezTo>
                  <a:pt x="19201" y="562050"/>
                  <a:pt x="15264" y="597623"/>
                  <a:pt x="18172" y="632471"/>
                </a:cubicBezTo>
                <a:cubicBezTo>
                  <a:pt x="20865" y="664653"/>
                  <a:pt x="26529" y="699083"/>
                  <a:pt x="26529" y="731099"/>
                </a:cubicBezTo>
                <a:cubicBezTo>
                  <a:pt x="26529" y="734452"/>
                  <a:pt x="23786" y="737195"/>
                  <a:pt x="20433" y="737195"/>
                </a:cubicBezTo>
                <a:cubicBezTo>
                  <a:pt x="17067" y="737195"/>
                  <a:pt x="14338" y="734452"/>
                  <a:pt x="14338" y="731099"/>
                </a:cubicBezTo>
                <a:cubicBezTo>
                  <a:pt x="14338" y="699400"/>
                  <a:pt x="8687" y="665339"/>
                  <a:pt x="6032" y="633487"/>
                </a:cubicBezTo>
                <a:cubicBezTo>
                  <a:pt x="3111" y="598524"/>
                  <a:pt x="7036" y="562837"/>
                  <a:pt x="5092" y="527798"/>
                </a:cubicBezTo>
                <a:cubicBezTo>
                  <a:pt x="0" y="436231"/>
                  <a:pt x="3403" y="341019"/>
                  <a:pt x="8801" y="249414"/>
                </a:cubicBezTo>
                <a:cubicBezTo>
                  <a:pt x="11925" y="196214"/>
                  <a:pt x="6743" y="142683"/>
                  <a:pt x="8801" y="89407"/>
                </a:cubicBezTo>
                <a:cubicBezTo>
                  <a:pt x="9487" y="71258"/>
                  <a:pt x="11036" y="53110"/>
                  <a:pt x="11557" y="349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0" name="Freeform 4020"/>
          <p:cNvSpPr/>
          <p:nvPr/>
        </p:nvSpPr>
        <p:spPr>
          <a:xfrm rot="0" flipH="0" flipV="0">
            <a:off x="10942918" y="6994548"/>
            <a:ext cx="20243" cy="711186"/>
          </a:xfrm>
          <a:custGeom>
            <a:pathLst>
              <a:path w="20243" h="711186">
                <a:moveTo>
                  <a:pt x="2400" y="9423"/>
                </a:moveTo>
                <a:cubicBezTo>
                  <a:pt x="1232" y="6934"/>
                  <a:pt x="1880" y="3886"/>
                  <a:pt x="4114" y="2096"/>
                </a:cubicBezTo>
                <a:cubicBezTo>
                  <a:pt x="6743" y="0"/>
                  <a:pt x="10578" y="432"/>
                  <a:pt x="12687" y="3048"/>
                </a:cubicBezTo>
                <a:cubicBezTo>
                  <a:pt x="13156" y="3645"/>
                  <a:pt x="13779" y="4661"/>
                  <a:pt x="14172" y="6198"/>
                </a:cubicBezTo>
                <a:cubicBezTo>
                  <a:pt x="14668" y="8077"/>
                  <a:pt x="15036" y="12140"/>
                  <a:pt x="15188" y="17741"/>
                </a:cubicBezTo>
                <a:cubicBezTo>
                  <a:pt x="15849" y="42430"/>
                  <a:pt x="13347" y="100532"/>
                  <a:pt x="13347" y="116407"/>
                </a:cubicBezTo>
                <a:cubicBezTo>
                  <a:pt x="13347" y="219036"/>
                  <a:pt x="12178" y="321906"/>
                  <a:pt x="16116" y="424395"/>
                </a:cubicBezTo>
                <a:cubicBezTo>
                  <a:pt x="18884" y="496264"/>
                  <a:pt x="14122" y="569315"/>
                  <a:pt x="18884" y="640828"/>
                </a:cubicBezTo>
                <a:cubicBezTo>
                  <a:pt x="20243" y="661136"/>
                  <a:pt x="18909" y="681100"/>
                  <a:pt x="18909" y="701395"/>
                </a:cubicBezTo>
                <a:cubicBezTo>
                  <a:pt x="18909" y="703719"/>
                  <a:pt x="18084" y="706767"/>
                  <a:pt x="16712" y="708456"/>
                </a:cubicBezTo>
                <a:cubicBezTo>
                  <a:pt x="15277" y="710196"/>
                  <a:pt x="13360" y="711186"/>
                  <a:pt x="10959" y="711186"/>
                </a:cubicBezTo>
                <a:cubicBezTo>
                  <a:pt x="7594" y="711186"/>
                  <a:pt x="4863" y="708456"/>
                  <a:pt x="4863" y="705090"/>
                </a:cubicBezTo>
                <a:cubicBezTo>
                  <a:pt x="4863" y="703389"/>
                  <a:pt x="5575" y="701827"/>
                  <a:pt x="6718" y="700722"/>
                </a:cubicBezTo>
                <a:cubicBezTo>
                  <a:pt x="6743" y="680935"/>
                  <a:pt x="8038" y="661453"/>
                  <a:pt x="6730" y="641628"/>
                </a:cubicBezTo>
                <a:cubicBezTo>
                  <a:pt x="1956" y="570013"/>
                  <a:pt x="6718" y="496849"/>
                  <a:pt x="3936" y="424865"/>
                </a:cubicBezTo>
                <a:cubicBezTo>
                  <a:pt x="0" y="322223"/>
                  <a:pt x="1156" y="219188"/>
                  <a:pt x="1156" y="116407"/>
                </a:cubicBezTo>
                <a:cubicBezTo>
                  <a:pt x="1156" y="100583"/>
                  <a:pt x="3670" y="42671"/>
                  <a:pt x="3009" y="18071"/>
                </a:cubicBezTo>
                <a:cubicBezTo>
                  <a:pt x="2895" y="14287"/>
                  <a:pt x="2488" y="10286"/>
                  <a:pt x="2400" y="94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1" name="Freeform 4021"/>
          <p:cNvSpPr/>
          <p:nvPr/>
        </p:nvSpPr>
        <p:spPr>
          <a:xfrm rot="0" flipH="0" flipV="0">
            <a:off x="10971398" y="6945810"/>
            <a:ext cx="30619" cy="771626"/>
          </a:xfrm>
          <a:custGeom>
            <a:pathLst>
              <a:path w="30619" h="771626">
                <a:moveTo>
                  <a:pt x="4813" y="14033"/>
                </a:moveTo>
                <a:cubicBezTo>
                  <a:pt x="1905" y="13208"/>
                  <a:pt x="0" y="10325"/>
                  <a:pt x="457" y="7264"/>
                </a:cubicBezTo>
                <a:cubicBezTo>
                  <a:pt x="1334" y="1486"/>
                  <a:pt x="5054" y="305"/>
                  <a:pt x="6870" y="140"/>
                </a:cubicBezTo>
                <a:cubicBezTo>
                  <a:pt x="8534" y="0"/>
                  <a:pt x="11036" y="381"/>
                  <a:pt x="13169" y="3150"/>
                </a:cubicBezTo>
                <a:cubicBezTo>
                  <a:pt x="15430" y="6045"/>
                  <a:pt x="19278" y="17144"/>
                  <a:pt x="22605" y="29323"/>
                </a:cubicBezTo>
                <a:cubicBezTo>
                  <a:pt x="27596" y="47624"/>
                  <a:pt x="26517" y="69481"/>
                  <a:pt x="26517" y="88315"/>
                </a:cubicBezTo>
                <a:cubicBezTo>
                  <a:pt x="26517" y="142087"/>
                  <a:pt x="30619" y="194144"/>
                  <a:pt x="25564" y="248094"/>
                </a:cubicBezTo>
                <a:cubicBezTo>
                  <a:pt x="19278" y="315213"/>
                  <a:pt x="22351" y="384631"/>
                  <a:pt x="24663" y="451878"/>
                </a:cubicBezTo>
                <a:cubicBezTo>
                  <a:pt x="26745" y="511885"/>
                  <a:pt x="21894" y="571867"/>
                  <a:pt x="21894" y="631646"/>
                </a:cubicBezTo>
                <a:cubicBezTo>
                  <a:pt x="21894" y="641095"/>
                  <a:pt x="23786" y="716787"/>
                  <a:pt x="21119" y="750124"/>
                </a:cubicBezTo>
                <a:cubicBezTo>
                  <a:pt x="20611" y="756487"/>
                  <a:pt x="19887" y="761440"/>
                  <a:pt x="19037" y="764336"/>
                </a:cubicBezTo>
                <a:cubicBezTo>
                  <a:pt x="18313" y="766787"/>
                  <a:pt x="17271" y="768374"/>
                  <a:pt x="16408" y="769251"/>
                </a:cubicBezTo>
                <a:cubicBezTo>
                  <a:pt x="14033" y="771626"/>
                  <a:pt x="10172" y="771626"/>
                  <a:pt x="7784" y="769251"/>
                </a:cubicBezTo>
                <a:cubicBezTo>
                  <a:pt x="5613" y="767079"/>
                  <a:pt x="5435" y="763701"/>
                  <a:pt x="7200" y="761313"/>
                </a:cubicBezTo>
                <a:cubicBezTo>
                  <a:pt x="7353" y="760551"/>
                  <a:pt x="8534" y="754570"/>
                  <a:pt x="8965" y="749147"/>
                </a:cubicBezTo>
                <a:cubicBezTo>
                  <a:pt x="11620" y="716088"/>
                  <a:pt x="9715" y="641019"/>
                  <a:pt x="9715" y="631646"/>
                </a:cubicBezTo>
                <a:cubicBezTo>
                  <a:pt x="9715" y="572020"/>
                  <a:pt x="14553" y="512165"/>
                  <a:pt x="12483" y="452297"/>
                </a:cubicBezTo>
                <a:cubicBezTo>
                  <a:pt x="10146" y="384530"/>
                  <a:pt x="7099" y="314603"/>
                  <a:pt x="13436" y="246951"/>
                </a:cubicBezTo>
                <a:cubicBezTo>
                  <a:pt x="18452" y="193382"/>
                  <a:pt x="14338" y="141706"/>
                  <a:pt x="14338" y="88315"/>
                </a:cubicBezTo>
                <a:cubicBezTo>
                  <a:pt x="14338" y="70509"/>
                  <a:pt x="15569" y="49834"/>
                  <a:pt x="10845" y="32536"/>
                </a:cubicBezTo>
                <a:cubicBezTo>
                  <a:pt x="9004" y="25780"/>
                  <a:pt x="6362" y="18274"/>
                  <a:pt x="4813" y="1403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2" name="Freeform 4022"/>
          <p:cNvSpPr/>
          <p:nvPr/>
        </p:nvSpPr>
        <p:spPr>
          <a:xfrm rot="0" flipH="0" flipV="0">
            <a:off x="9875811" y="7719086"/>
            <a:ext cx="1078801" cy="72211"/>
          </a:xfrm>
          <a:custGeom>
            <a:pathLst>
              <a:path w="1078801" h="72211">
                <a:moveTo>
                  <a:pt x="13360" y="59689"/>
                </a:moveTo>
                <a:lnTo>
                  <a:pt x="13512" y="59841"/>
                </a:lnTo>
                <a:lnTo>
                  <a:pt x="13423" y="59739"/>
                </a:lnTo>
                <a:close/>
                <a:moveTo>
                  <a:pt x="13728" y="60108"/>
                </a:moveTo>
                <a:cubicBezTo>
                  <a:pt x="13791" y="60184"/>
                  <a:pt x="13855" y="60260"/>
                  <a:pt x="13918" y="60349"/>
                </a:cubicBezTo>
                <a:lnTo>
                  <a:pt x="13918" y="60362"/>
                </a:lnTo>
                <a:cubicBezTo>
                  <a:pt x="13842" y="60247"/>
                  <a:pt x="13766" y="60158"/>
                  <a:pt x="13690" y="60057"/>
                </a:cubicBezTo>
                <a:close/>
                <a:moveTo>
                  <a:pt x="14083" y="60603"/>
                </a:moveTo>
                <a:lnTo>
                  <a:pt x="14147" y="60717"/>
                </a:lnTo>
                <a:lnTo>
                  <a:pt x="14121" y="60654"/>
                </a:lnTo>
                <a:close/>
                <a:moveTo>
                  <a:pt x="15214" y="60019"/>
                </a:moveTo>
                <a:cubicBezTo>
                  <a:pt x="27330" y="59993"/>
                  <a:pt x="39356" y="59156"/>
                  <a:pt x="51447" y="59156"/>
                </a:cubicBezTo>
                <a:lnTo>
                  <a:pt x="128625" y="59156"/>
                </a:lnTo>
                <a:cubicBezTo>
                  <a:pt x="212343" y="59156"/>
                  <a:pt x="296074" y="58305"/>
                  <a:pt x="379856" y="58305"/>
                </a:cubicBezTo>
                <a:cubicBezTo>
                  <a:pt x="433298" y="58305"/>
                  <a:pt x="487260" y="47193"/>
                  <a:pt x="540676" y="43738"/>
                </a:cubicBezTo>
                <a:cubicBezTo>
                  <a:pt x="670864" y="35344"/>
                  <a:pt x="801623" y="33007"/>
                  <a:pt x="931709" y="24879"/>
                </a:cubicBezTo>
                <a:cubicBezTo>
                  <a:pt x="979398" y="21894"/>
                  <a:pt x="1026007" y="0"/>
                  <a:pt x="1072705" y="0"/>
                </a:cubicBezTo>
                <a:cubicBezTo>
                  <a:pt x="1076070" y="0"/>
                  <a:pt x="1078801" y="2730"/>
                  <a:pt x="1078801" y="6083"/>
                </a:cubicBezTo>
                <a:cubicBezTo>
                  <a:pt x="1078801" y="9448"/>
                  <a:pt x="1076070" y="12179"/>
                  <a:pt x="1072705" y="12179"/>
                </a:cubicBezTo>
                <a:cubicBezTo>
                  <a:pt x="1026261" y="12179"/>
                  <a:pt x="979906" y="34074"/>
                  <a:pt x="932459" y="37033"/>
                </a:cubicBezTo>
                <a:cubicBezTo>
                  <a:pt x="802398" y="45161"/>
                  <a:pt x="671639" y="47510"/>
                  <a:pt x="541464" y="55905"/>
                </a:cubicBezTo>
                <a:cubicBezTo>
                  <a:pt x="487781" y="59372"/>
                  <a:pt x="433564" y="70496"/>
                  <a:pt x="379856" y="70496"/>
                </a:cubicBezTo>
                <a:cubicBezTo>
                  <a:pt x="296074" y="70496"/>
                  <a:pt x="212343" y="71347"/>
                  <a:pt x="128625" y="71347"/>
                </a:cubicBezTo>
                <a:lnTo>
                  <a:pt x="51447" y="71347"/>
                </a:lnTo>
                <a:cubicBezTo>
                  <a:pt x="39140" y="71347"/>
                  <a:pt x="26910" y="72211"/>
                  <a:pt x="14579" y="72211"/>
                </a:cubicBezTo>
                <a:cubicBezTo>
                  <a:pt x="13575" y="72211"/>
                  <a:pt x="12205" y="71957"/>
                  <a:pt x="10757" y="71385"/>
                </a:cubicBezTo>
                <a:cubicBezTo>
                  <a:pt x="9817" y="71017"/>
                  <a:pt x="8458" y="70318"/>
                  <a:pt x="7493" y="69798"/>
                </a:cubicBezTo>
                <a:cubicBezTo>
                  <a:pt x="6528" y="69569"/>
                  <a:pt x="5601" y="69087"/>
                  <a:pt x="4801" y="68363"/>
                </a:cubicBezTo>
                <a:cubicBezTo>
                  <a:pt x="0" y="63892"/>
                  <a:pt x="4128" y="59461"/>
                  <a:pt x="4699" y="58978"/>
                </a:cubicBezTo>
                <a:cubicBezTo>
                  <a:pt x="5448" y="58331"/>
                  <a:pt x="7506" y="56667"/>
                  <a:pt x="10833" y="57848"/>
                </a:cubicBezTo>
                <a:cubicBezTo>
                  <a:pt x="11252" y="58013"/>
                  <a:pt x="14439" y="59626"/>
                  <a:pt x="15214" y="600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3" name="Freeform 4023"/>
          <p:cNvSpPr/>
          <p:nvPr/>
        </p:nvSpPr>
        <p:spPr>
          <a:xfrm rot="0" flipH="0" flipV="0">
            <a:off x="9840590" y="7727770"/>
            <a:ext cx="1150377" cy="112737"/>
          </a:xfrm>
          <a:custGeom>
            <a:pathLst>
              <a:path w="1150377" h="112737">
                <a:moveTo>
                  <a:pt x="8000" y="90297"/>
                </a:moveTo>
                <a:cubicBezTo>
                  <a:pt x="7226" y="90272"/>
                  <a:pt x="6451" y="90094"/>
                  <a:pt x="5689" y="89764"/>
                </a:cubicBezTo>
                <a:cubicBezTo>
                  <a:pt x="0" y="87173"/>
                  <a:pt x="1816" y="81903"/>
                  <a:pt x="1981" y="81496"/>
                </a:cubicBezTo>
                <a:cubicBezTo>
                  <a:pt x="2349" y="80646"/>
                  <a:pt x="4051" y="77090"/>
                  <a:pt x="8711" y="77864"/>
                </a:cubicBezTo>
                <a:cubicBezTo>
                  <a:pt x="9841" y="78042"/>
                  <a:pt x="17537" y="80620"/>
                  <a:pt x="20420" y="81827"/>
                </a:cubicBezTo>
                <a:cubicBezTo>
                  <a:pt x="26084" y="84176"/>
                  <a:pt x="34492" y="87364"/>
                  <a:pt x="40435" y="88278"/>
                </a:cubicBezTo>
                <a:cubicBezTo>
                  <a:pt x="59193" y="91160"/>
                  <a:pt x="78357" y="93103"/>
                  <a:pt x="97319" y="94221"/>
                </a:cubicBezTo>
                <a:cubicBezTo>
                  <a:pt x="158317" y="97802"/>
                  <a:pt x="219594" y="89955"/>
                  <a:pt x="280719" y="92506"/>
                </a:cubicBezTo>
                <a:cubicBezTo>
                  <a:pt x="473658" y="100545"/>
                  <a:pt x="670940" y="69571"/>
                  <a:pt x="863078" y="54788"/>
                </a:cubicBezTo>
                <a:cubicBezTo>
                  <a:pt x="894637" y="52363"/>
                  <a:pt x="927099" y="47905"/>
                  <a:pt x="958722" y="47905"/>
                </a:cubicBezTo>
                <a:cubicBezTo>
                  <a:pt x="1005458" y="47905"/>
                  <a:pt x="1059496" y="46444"/>
                  <a:pt x="1102955" y="27826"/>
                </a:cubicBezTo>
                <a:cubicBezTo>
                  <a:pt x="1109293" y="25108"/>
                  <a:pt x="1119580" y="22670"/>
                  <a:pt x="1127606" y="18835"/>
                </a:cubicBezTo>
                <a:cubicBezTo>
                  <a:pt x="1130172" y="17603"/>
                  <a:pt x="1132483" y="16257"/>
                  <a:pt x="1134147" y="14593"/>
                </a:cubicBezTo>
                <a:cubicBezTo>
                  <a:pt x="1135671" y="13056"/>
                  <a:pt x="1136394" y="11189"/>
                  <a:pt x="1135582" y="8776"/>
                </a:cubicBezTo>
                <a:cubicBezTo>
                  <a:pt x="1134528" y="5576"/>
                  <a:pt x="1136255" y="2121"/>
                  <a:pt x="1139442" y="1067"/>
                </a:cubicBezTo>
                <a:cubicBezTo>
                  <a:pt x="1142630" y="0"/>
                  <a:pt x="1146085" y="1728"/>
                  <a:pt x="1147151" y="4915"/>
                </a:cubicBezTo>
                <a:cubicBezTo>
                  <a:pt x="1150377" y="14618"/>
                  <a:pt x="1146161" y="21692"/>
                  <a:pt x="1138096" y="26925"/>
                </a:cubicBezTo>
                <a:cubicBezTo>
                  <a:pt x="1129511" y="32512"/>
                  <a:pt x="1115694" y="35624"/>
                  <a:pt x="1107756" y="39028"/>
                </a:cubicBezTo>
                <a:cubicBezTo>
                  <a:pt x="1062836" y="58281"/>
                  <a:pt x="1007020" y="60097"/>
                  <a:pt x="958722" y="60097"/>
                </a:cubicBezTo>
                <a:cubicBezTo>
                  <a:pt x="927416" y="60097"/>
                  <a:pt x="895260" y="64529"/>
                  <a:pt x="864005" y="66942"/>
                </a:cubicBezTo>
                <a:cubicBezTo>
                  <a:pt x="671409" y="81750"/>
                  <a:pt x="473632" y="112737"/>
                  <a:pt x="280211" y="104673"/>
                </a:cubicBezTo>
                <a:cubicBezTo>
                  <a:pt x="219010" y="102133"/>
                  <a:pt x="157656" y="109981"/>
                  <a:pt x="96607" y="106387"/>
                </a:cubicBezTo>
                <a:cubicBezTo>
                  <a:pt x="77265" y="105257"/>
                  <a:pt x="57720" y="103263"/>
                  <a:pt x="38581" y="100330"/>
                </a:cubicBezTo>
                <a:cubicBezTo>
                  <a:pt x="31812" y="99288"/>
                  <a:pt x="22173" y="95758"/>
                  <a:pt x="15721" y="93065"/>
                </a:cubicBezTo>
                <a:cubicBezTo>
                  <a:pt x="14045" y="92367"/>
                  <a:pt x="10336" y="91046"/>
                  <a:pt x="8000" y="9029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4" name="Freeform 4024"/>
          <p:cNvSpPr/>
          <p:nvPr/>
        </p:nvSpPr>
        <p:spPr>
          <a:xfrm rot="0" flipH="0" flipV="0">
            <a:off x="9897075" y="7058387"/>
            <a:ext cx="202589" cy="191147"/>
          </a:xfrm>
          <a:custGeom>
            <a:pathLst>
              <a:path w="202589" h="191147">
                <a:moveTo>
                  <a:pt x="27368" y="173799"/>
                </a:moveTo>
                <a:cubicBezTo>
                  <a:pt x="27660" y="173938"/>
                  <a:pt x="28612" y="174383"/>
                  <a:pt x="29298" y="174573"/>
                </a:cubicBezTo>
                <a:cubicBezTo>
                  <a:pt x="31660" y="175183"/>
                  <a:pt x="34645" y="175386"/>
                  <a:pt x="37845" y="175424"/>
                </a:cubicBezTo>
                <a:cubicBezTo>
                  <a:pt x="49059" y="175500"/>
                  <a:pt x="62750" y="173203"/>
                  <a:pt x="67093" y="172999"/>
                </a:cubicBezTo>
                <a:cubicBezTo>
                  <a:pt x="82054" y="172288"/>
                  <a:pt x="127558" y="179005"/>
                  <a:pt x="158216" y="175259"/>
                </a:cubicBezTo>
                <a:cubicBezTo>
                  <a:pt x="164210" y="174522"/>
                  <a:pt x="169595" y="173393"/>
                  <a:pt x="173951" y="171615"/>
                </a:cubicBezTo>
                <a:cubicBezTo>
                  <a:pt x="177342" y="170231"/>
                  <a:pt x="180047" y="168567"/>
                  <a:pt x="181520" y="166129"/>
                </a:cubicBezTo>
                <a:cubicBezTo>
                  <a:pt x="186448" y="157912"/>
                  <a:pt x="187819" y="147282"/>
                  <a:pt x="188124" y="136500"/>
                </a:cubicBezTo>
                <a:cubicBezTo>
                  <a:pt x="188467" y="124676"/>
                  <a:pt x="187438" y="112649"/>
                  <a:pt x="187438" y="102781"/>
                </a:cubicBezTo>
                <a:cubicBezTo>
                  <a:pt x="187438" y="82639"/>
                  <a:pt x="190410" y="63208"/>
                  <a:pt x="189724" y="47142"/>
                </a:cubicBezTo>
                <a:cubicBezTo>
                  <a:pt x="189280" y="36779"/>
                  <a:pt x="187438" y="27927"/>
                  <a:pt x="181114" y="21780"/>
                </a:cubicBezTo>
                <a:cubicBezTo>
                  <a:pt x="174548" y="15405"/>
                  <a:pt x="163575" y="12179"/>
                  <a:pt x="145947" y="12179"/>
                </a:cubicBezTo>
                <a:cubicBezTo>
                  <a:pt x="133895" y="12179"/>
                  <a:pt x="122033" y="13843"/>
                  <a:pt x="109994" y="14440"/>
                </a:cubicBezTo>
                <a:cubicBezTo>
                  <a:pt x="97560" y="15062"/>
                  <a:pt x="67512" y="14008"/>
                  <a:pt x="43014" y="17983"/>
                </a:cubicBezTo>
                <a:cubicBezTo>
                  <a:pt x="35330" y="19240"/>
                  <a:pt x="28206" y="20980"/>
                  <a:pt x="22492" y="23508"/>
                </a:cubicBezTo>
                <a:cubicBezTo>
                  <a:pt x="17843" y="25565"/>
                  <a:pt x="14148" y="28004"/>
                  <a:pt x="12408" y="31483"/>
                </a:cubicBezTo>
                <a:cubicBezTo>
                  <a:pt x="10897" y="34480"/>
                  <a:pt x="7239" y="35700"/>
                  <a:pt x="4229" y="34201"/>
                </a:cubicBezTo>
                <a:cubicBezTo>
                  <a:pt x="1219" y="32703"/>
                  <a:pt x="0" y="29032"/>
                  <a:pt x="1511" y="26022"/>
                </a:cubicBezTo>
                <a:cubicBezTo>
                  <a:pt x="5563" y="17907"/>
                  <a:pt x="15545" y="12040"/>
                  <a:pt x="28688" y="8547"/>
                </a:cubicBezTo>
                <a:cubicBezTo>
                  <a:pt x="55041" y="1562"/>
                  <a:pt x="94512" y="3010"/>
                  <a:pt x="109384" y="2273"/>
                </a:cubicBezTo>
                <a:cubicBezTo>
                  <a:pt x="121627" y="1651"/>
                  <a:pt x="133679" y="0"/>
                  <a:pt x="145947" y="0"/>
                </a:cubicBezTo>
                <a:cubicBezTo>
                  <a:pt x="167969" y="0"/>
                  <a:pt x="181406" y="5067"/>
                  <a:pt x="189597" y="13043"/>
                </a:cubicBezTo>
                <a:cubicBezTo>
                  <a:pt x="198043" y="21247"/>
                  <a:pt x="201319" y="32791"/>
                  <a:pt x="201904" y="46622"/>
                </a:cubicBezTo>
                <a:cubicBezTo>
                  <a:pt x="202589" y="62840"/>
                  <a:pt x="199630" y="82448"/>
                  <a:pt x="199630" y="102781"/>
                </a:cubicBezTo>
                <a:cubicBezTo>
                  <a:pt x="199630" y="114833"/>
                  <a:pt x="201104" y="130048"/>
                  <a:pt x="199910" y="144259"/>
                </a:cubicBezTo>
                <a:cubicBezTo>
                  <a:pt x="199046" y="154597"/>
                  <a:pt x="196773" y="164401"/>
                  <a:pt x="191972" y="172403"/>
                </a:cubicBezTo>
                <a:cubicBezTo>
                  <a:pt x="187121" y="180479"/>
                  <a:pt x="175208" y="185444"/>
                  <a:pt x="159702" y="187349"/>
                </a:cubicBezTo>
                <a:cubicBezTo>
                  <a:pt x="128726" y="191147"/>
                  <a:pt x="82778" y="184454"/>
                  <a:pt x="67677" y="185178"/>
                </a:cubicBezTo>
                <a:cubicBezTo>
                  <a:pt x="62419" y="185419"/>
                  <a:pt x="43966" y="188518"/>
                  <a:pt x="31812" y="187311"/>
                </a:cubicBezTo>
                <a:cubicBezTo>
                  <a:pt x="27863" y="186918"/>
                  <a:pt x="24473" y="186054"/>
                  <a:pt x="22009" y="184784"/>
                </a:cubicBezTo>
                <a:cubicBezTo>
                  <a:pt x="19456" y="183450"/>
                  <a:pt x="17666" y="181660"/>
                  <a:pt x="16612" y="179539"/>
                </a:cubicBezTo>
                <a:cubicBezTo>
                  <a:pt x="4534" y="155372"/>
                  <a:pt x="2375" y="126187"/>
                  <a:pt x="2375" y="97498"/>
                </a:cubicBezTo>
                <a:cubicBezTo>
                  <a:pt x="2375" y="80772"/>
                  <a:pt x="2210" y="61824"/>
                  <a:pt x="2108" y="58191"/>
                </a:cubicBezTo>
                <a:lnTo>
                  <a:pt x="2095" y="57963"/>
                </a:lnTo>
                <a:cubicBezTo>
                  <a:pt x="2032" y="57366"/>
                  <a:pt x="2070" y="56756"/>
                  <a:pt x="2197" y="56134"/>
                </a:cubicBezTo>
                <a:cubicBezTo>
                  <a:pt x="2883" y="52845"/>
                  <a:pt x="6121" y="50737"/>
                  <a:pt x="9423" y="51435"/>
                </a:cubicBezTo>
                <a:cubicBezTo>
                  <a:pt x="9538" y="51460"/>
                  <a:pt x="14135" y="52616"/>
                  <a:pt x="14288" y="57848"/>
                </a:cubicBezTo>
                <a:cubicBezTo>
                  <a:pt x="14389" y="61519"/>
                  <a:pt x="14554" y="80632"/>
                  <a:pt x="14554" y="97498"/>
                </a:cubicBezTo>
                <a:cubicBezTo>
                  <a:pt x="14554" y="124155"/>
                  <a:pt x="16231" y="151308"/>
                  <a:pt x="27368" y="1737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5" name="Freeform 4025"/>
          <p:cNvSpPr/>
          <p:nvPr/>
        </p:nvSpPr>
        <p:spPr>
          <a:xfrm rot="0" flipH="0" flipV="0">
            <a:off x="9934069" y="7105215"/>
            <a:ext cx="122998" cy="86042"/>
          </a:xfrm>
          <a:custGeom>
            <a:pathLst>
              <a:path w="122998" h="86042">
                <a:moveTo>
                  <a:pt x="63474" y="13068"/>
                </a:moveTo>
                <a:cubicBezTo>
                  <a:pt x="62230" y="12878"/>
                  <a:pt x="60198" y="12611"/>
                  <a:pt x="58445" y="12586"/>
                </a:cubicBezTo>
                <a:cubicBezTo>
                  <a:pt x="53048" y="12510"/>
                  <a:pt x="45999" y="13093"/>
                  <a:pt x="39002" y="14122"/>
                </a:cubicBezTo>
                <a:cubicBezTo>
                  <a:pt x="31305" y="15252"/>
                  <a:pt x="23660" y="16890"/>
                  <a:pt x="18390" y="18821"/>
                </a:cubicBezTo>
                <a:cubicBezTo>
                  <a:pt x="16738" y="19418"/>
                  <a:pt x="14795" y="20497"/>
                  <a:pt x="14351" y="20738"/>
                </a:cubicBezTo>
                <a:cubicBezTo>
                  <a:pt x="14071" y="21170"/>
                  <a:pt x="13754" y="21551"/>
                  <a:pt x="13398" y="21894"/>
                </a:cubicBezTo>
                <a:cubicBezTo>
                  <a:pt x="13322" y="22453"/>
                  <a:pt x="13170" y="23012"/>
                  <a:pt x="12941" y="23545"/>
                </a:cubicBezTo>
                <a:cubicBezTo>
                  <a:pt x="11989" y="25691"/>
                  <a:pt x="12319" y="28498"/>
                  <a:pt x="12611" y="31317"/>
                </a:cubicBezTo>
                <a:cubicBezTo>
                  <a:pt x="13055" y="35496"/>
                  <a:pt x="13830" y="39725"/>
                  <a:pt x="13830" y="43116"/>
                </a:cubicBezTo>
                <a:cubicBezTo>
                  <a:pt x="13830" y="50520"/>
                  <a:pt x="13360" y="63360"/>
                  <a:pt x="16192" y="71081"/>
                </a:cubicBezTo>
                <a:cubicBezTo>
                  <a:pt x="22987" y="72783"/>
                  <a:pt x="40780" y="73786"/>
                  <a:pt x="52362" y="73164"/>
                </a:cubicBezTo>
                <a:cubicBezTo>
                  <a:pt x="55270" y="73011"/>
                  <a:pt x="58725" y="72415"/>
                  <a:pt x="59842" y="72199"/>
                </a:cubicBezTo>
                <a:cubicBezTo>
                  <a:pt x="60719" y="71081"/>
                  <a:pt x="61315" y="69595"/>
                  <a:pt x="61900" y="68046"/>
                </a:cubicBezTo>
                <a:cubicBezTo>
                  <a:pt x="62890" y="65391"/>
                  <a:pt x="63689" y="62521"/>
                  <a:pt x="64553" y="59969"/>
                </a:cubicBezTo>
                <a:cubicBezTo>
                  <a:pt x="66356" y="54647"/>
                  <a:pt x="68998" y="50621"/>
                  <a:pt x="72236" y="48996"/>
                </a:cubicBezTo>
                <a:cubicBezTo>
                  <a:pt x="75843" y="47192"/>
                  <a:pt x="80034" y="48627"/>
                  <a:pt x="82295" y="50888"/>
                </a:cubicBezTo>
                <a:cubicBezTo>
                  <a:pt x="85965" y="54571"/>
                  <a:pt x="93865" y="59461"/>
                  <a:pt x="101256" y="62852"/>
                </a:cubicBezTo>
                <a:cubicBezTo>
                  <a:pt x="104698" y="64439"/>
                  <a:pt x="108012" y="65747"/>
                  <a:pt x="110641" y="66255"/>
                </a:cubicBezTo>
                <a:cubicBezTo>
                  <a:pt x="110819" y="64134"/>
                  <a:pt x="110705" y="61810"/>
                  <a:pt x="110552" y="59486"/>
                </a:cubicBezTo>
                <a:cubicBezTo>
                  <a:pt x="110260" y="54723"/>
                  <a:pt x="109663" y="49910"/>
                  <a:pt x="109663" y="46138"/>
                </a:cubicBezTo>
                <a:lnTo>
                  <a:pt x="109663" y="28752"/>
                </a:lnTo>
                <a:cubicBezTo>
                  <a:pt x="109663" y="23037"/>
                  <a:pt x="109232" y="18910"/>
                  <a:pt x="108241" y="16065"/>
                </a:cubicBezTo>
                <a:cubicBezTo>
                  <a:pt x="107898" y="15049"/>
                  <a:pt x="107758" y="14223"/>
                  <a:pt x="107123" y="13995"/>
                </a:cubicBezTo>
                <a:cubicBezTo>
                  <a:pt x="106184" y="13664"/>
                  <a:pt x="105117" y="14160"/>
                  <a:pt x="103860" y="14630"/>
                </a:cubicBezTo>
                <a:cubicBezTo>
                  <a:pt x="101332" y="15557"/>
                  <a:pt x="98551" y="17144"/>
                  <a:pt x="95528" y="18960"/>
                </a:cubicBezTo>
                <a:cubicBezTo>
                  <a:pt x="89623" y="22542"/>
                  <a:pt x="82981" y="27038"/>
                  <a:pt x="76186" y="30441"/>
                </a:cubicBezTo>
                <a:cubicBezTo>
                  <a:pt x="76237" y="30403"/>
                  <a:pt x="76377" y="30327"/>
                  <a:pt x="76377" y="30327"/>
                </a:cubicBezTo>
                <a:cubicBezTo>
                  <a:pt x="76377" y="30327"/>
                  <a:pt x="73773" y="31749"/>
                  <a:pt x="72287" y="31991"/>
                </a:cubicBezTo>
                <a:cubicBezTo>
                  <a:pt x="69874" y="32371"/>
                  <a:pt x="67741" y="31673"/>
                  <a:pt x="66128" y="30047"/>
                </a:cubicBezTo>
                <a:cubicBezTo>
                  <a:pt x="63550" y="27469"/>
                  <a:pt x="62662" y="23316"/>
                  <a:pt x="63043" y="18617"/>
                </a:cubicBezTo>
                <a:cubicBezTo>
                  <a:pt x="63170" y="17055"/>
                  <a:pt x="63386" y="15417"/>
                  <a:pt x="63474" y="13880"/>
                </a:cubicBezTo>
                <a:cubicBezTo>
                  <a:pt x="63486" y="13652"/>
                  <a:pt x="63486" y="13347"/>
                  <a:pt x="63474" y="13068"/>
                </a:cubicBezTo>
                <a:moveTo>
                  <a:pt x="3200" y="16636"/>
                </a:moveTo>
                <a:cubicBezTo>
                  <a:pt x="3289" y="15976"/>
                  <a:pt x="3480" y="15328"/>
                  <a:pt x="3797" y="14706"/>
                </a:cubicBezTo>
                <a:cubicBezTo>
                  <a:pt x="4762" y="12764"/>
                  <a:pt x="7188" y="10414"/>
                  <a:pt x="11227" y="8585"/>
                </a:cubicBezTo>
                <a:cubicBezTo>
                  <a:pt x="17031" y="5944"/>
                  <a:pt x="27076" y="3543"/>
                  <a:pt x="37249" y="2058"/>
                </a:cubicBezTo>
                <a:cubicBezTo>
                  <a:pt x="47358" y="584"/>
                  <a:pt x="57582" y="0"/>
                  <a:pt x="63766" y="711"/>
                </a:cubicBezTo>
                <a:cubicBezTo>
                  <a:pt x="68134" y="1207"/>
                  <a:pt x="71094" y="2667"/>
                  <a:pt x="72478" y="4064"/>
                </a:cubicBezTo>
                <a:cubicBezTo>
                  <a:pt x="75069" y="6655"/>
                  <a:pt x="75945" y="10821"/>
                  <a:pt x="75577" y="15506"/>
                </a:cubicBezTo>
                <a:cubicBezTo>
                  <a:pt x="75538" y="16001"/>
                  <a:pt x="75488" y="16509"/>
                  <a:pt x="75437" y="17017"/>
                </a:cubicBezTo>
                <a:cubicBezTo>
                  <a:pt x="84873" y="11684"/>
                  <a:pt x="93712" y="5156"/>
                  <a:pt x="100532" y="2883"/>
                </a:cubicBezTo>
                <a:cubicBezTo>
                  <a:pt x="106095" y="1029"/>
                  <a:pt x="110832" y="1511"/>
                  <a:pt x="114502" y="4293"/>
                </a:cubicBezTo>
                <a:cubicBezTo>
                  <a:pt x="116521" y="5830"/>
                  <a:pt x="118338" y="8179"/>
                  <a:pt x="119646" y="11735"/>
                </a:cubicBezTo>
                <a:cubicBezTo>
                  <a:pt x="120992" y="15480"/>
                  <a:pt x="121855" y="20992"/>
                  <a:pt x="121855" y="28752"/>
                </a:cubicBezTo>
                <a:lnTo>
                  <a:pt x="121855" y="46138"/>
                </a:lnTo>
                <a:cubicBezTo>
                  <a:pt x="121855" y="50482"/>
                  <a:pt x="122694" y="56260"/>
                  <a:pt x="122859" y="61670"/>
                </a:cubicBezTo>
                <a:cubicBezTo>
                  <a:pt x="122998" y="66103"/>
                  <a:pt x="122668" y="70345"/>
                  <a:pt x="121538" y="73748"/>
                </a:cubicBezTo>
                <a:cubicBezTo>
                  <a:pt x="120789" y="76009"/>
                  <a:pt x="119303" y="77380"/>
                  <a:pt x="117360" y="78155"/>
                </a:cubicBezTo>
                <a:cubicBezTo>
                  <a:pt x="115988" y="78714"/>
                  <a:pt x="113981" y="78676"/>
                  <a:pt x="112737" y="78676"/>
                </a:cubicBezTo>
                <a:cubicBezTo>
                  <a:pt x="108673" y="78676"/>
                  <a:pt x="102513" y="76847"/>
                  <a:pt x="96163" y="73926"/>
                </a:cubicBezTo>
                <a:cubicBezTo>
                  <a:pt x="89051" y="70662"/>
                  <a:pt x="81622" y="66128"/>
                  <a:pt x="76707" y="62191"/>
                </a:cubicBezTo>
                <a:cubicBezTo>
                  <a:pt x="76199" y="63487"/>
                  <a:pt x="75742" y="64947"/>
                  <a:pt x="75259" y="66458"/>
                </a:cubicBezTo>
                <a:cubicBezTo>
                  <a:pt x="73507" y="72034"/>
                  <a:pt x="71411" y="77939"/>
                  <a:pt x="67944" y="81419"/>
                </a:cubicBezTo>
                <a:cubicBezTo>
                  <a:pt x="66826" y="82536"/>
                  <a:pt x="64363" y="83883"/>
                  <a:pt x="60655" y="84543"/>
                </a:cubicBezTo>
                <a:cubicBezTo>
                  <a:pt x="52248" y="86042"/>
                  <a:pt x="34099" y="85648"/>
                  <a:pt x="22022" y="84302"/>
                </a:cubicBezTo>
                <a:cubicBezTo>
                  <a:pt x="16116" y="83641"/>
                  <a:pt x="11531" y="82613"/>
                  <a:pt x="9614" y="81673"/>
                </a:cubicBezTo>
                <a:cubicBezTo>
                  <a:pt x="7594" y="80695"/>
                  <a:pt x="6578" y="79349"/>
                  <a:pt x="6058" y="78320"/>
                </a:cubicBezTo>
                <a:cubicBezTo>
                  <a:pt x="1689" y="69582"/>
                  <a:pt x="1638" y="52615"/>
                  <a:pt x="1638" y="43116"/>
                </a:cubicBezTo>
                <a:cubicBezTo>
                  <a:pt x="1638" y="39382"/>
                  <a:pt x="559" y="34543"/>
                  <a:pt x="267" y="29997"/>
                </a:cubicBezTo>
                <a:cubicBezTo>
                  <a:pt x="0" y="25831"/>
                  <a:pt x="356" y="21869"/>
                  <a:pt x="1778" y="18655"/>
                </a:cubicBezTo>
                <a:cubicBezTo>
                  <a:pt x="2121" y="17868"/>
                  <a:pt x="2603" y="17195"/>
                  <a:pt x="3200" y="166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6" name="Freeform 4026"/>
          <p:cNvSpPr/>
          <p:nvPr/>
        </p:nvSpPr>
        <p:spPr>
          <a:xfrm rot="0" flipH="0" flipV="0">
            <a:off x="10218965" y="7166411"/>
            <a:ext cx="147433" cy="142798"/>
          </a:xfrm>
          <a:custGeom>
            <a:pathLst>
              <a:path w="147433" h="142798">
                <a:moveTo>
                  <a:pt x="8877" y="130149"/>
                </a:moveTo>
                <a:cubicBezTo>
                  <a:pt x="8789" y="130149"/>
                  <a:pt x="8712" y="130161"/>
                  <a:pt x="8624" y="130174"/>
                </a:cubicBezTo>
                <a:close/>
                <a:moveTo>
                  <a:pt x="12826" y="131063"/>
                </a:moveTo>
                <a:cubicBezTo>
                  <a:pt x="14249" y="131977"/>
                  <a:pt x="15303" y="133463"/>
                  <a:pt x="15569" y="135279"/>
                </a:cubicBezTo>
                <a:cubicBezTo>
                  <a:pt x="16077" y="138607"/>
                  <a:pt x="13804" y="141718"/>
                  <a:pt x="10477" y="142226"/>
                </a:cubicBezTo>
                <a:cubicBezTo>
                  <a:pt x="6757" y="142798"/>
                  <a:pt x="3315" y="140969"/>
                  <a:pt x="1537" y="136346"/>
                </a:cubicBezTo>
                <a:cubicBezTo>
                  <a:pt x="51" y="132460"/>
                  <a:pt x="0" y="125387"/>
                  <a:pt x="76" y="124015"/>
                </a:cubicBezTo>
                <a:cubicBezTo>
                  <a:pt x="318" y="118656"/>
                  <a:pt x="1334" y="111442"/>
                  <a:pt x="3772" y="105257"/>
                </a:cubicBezTo>
                <a:cubicBezTo>
                  <a:pt x="5652" y="100444"/>
                  <a:pt x="8433" y="96253"/>
                  <a:pt x="12064" y="93523"/>
                </a:cubicBezTo>
                <a:cubicBezTo>
                  <a:pt x="20014" y="87566"/>
                  <a:pt x="29654" y="85128"/>
                  <a:pt x="39280" y="82753"/>
                </a:cubicBezTo>
                <a:cubicBezTo>
                  <a:pt x="47230" y="80785"/>
                  <a:pt x="55181" y="78905"/>
                  <a:pt x="61505" y="73635"/>
                </a:cubicBezTo>
                <a:cubicBezTo>
                  <a:pt x="62712" y="72631"/>
                  <a:pt x="62826" y="71006"/>
                  <a:pt x="63080" y="69443"/>
                </a:cubicBezTo>
                <a:cubicBezTo>
                  <a:pt x="63398" y="67386"/>
                  <a:pt x="63563" y="65265"/>
                  <a:pt x="63893" y="63309"/>
                </a:cubicBezTo>
                <a:cubicBezTo>
                  <a:pt x="64820" y="57798"/>
                  <a:pt x="67157" y="53518"/>
                  <a:pt x="72440" y="51600"/>
                </a:cubicBezTo>
                <a:cubicBezTo>
                  <a:pt x="81990" y="48120"/>
                  <a:pt x="91401" y="46888"/>
                  <a:pt x="100113" y="45047"/>
                </a:cubicBezTo>
                <a:cubicBezTo>
                  <a:pt x="111035" y="42723"/>
                  <a:pt x="120738" y="39344"/>
                  <a:pt x="127329" y="26162"/>
                </a:cubicBezTo>
                <a:cubicBezTo>
                  <a:pt x="130885" y="19024"/>
                  <a:pt x="134175" y="13805"/>
                  <a:pt x="134975" y="5791"/>
                </a:cubicBezTo>
                <a:cubicBezTo>
                  <a:pt x="135305" y="2438"/>
                  <a:pt x="138289" y="0"/>
                  <a:pt x="141642" y="330"/>
                </a:cubicBezTo>
                <a:cubicBezTo>
                  <a:pt x="144995" y="673"/>
                  <a:pt x="147433" y="3657"/>
                  <a:pt x="147103" y="7010"/>
                </a:cubicBezTo>
                <a:cubicBezTo>
                  <a:pt x="146151" y="16637"/>
                  <a:pt x="142506" y="23038"/>
                  <a:pt x="138239" y="31597"/>
                </a:cubicBezTo>
                <a:cubicBezTo>
                  <a:pt x="130898" y="46266"/>
                  <a:pt x="120827" y="52044"/>
                  <a:pt x="109232" y="55347"/>
                </a:cubicBezTo>
                <a:cubicBezTo>
                  <a:pt x="99288" y="58191"/>
                  <a:pt x="88036" y="58890"/>
                  <a:pt x="76593" y="63043"/>
                </a:cubicBezTo>
                <a:cubicBezTo>
                  <a:pt x="76453" y="63106"/>
                  <a:pt x="76453" y="63259"/>
                  <a:pt x="76402" y="63373"/>
                </a:cubicBezTo>
                <a:cubicBezTo>
                  <a:pt x="76250" y="63767"/>
                  <a:pt x="76136" y="64198"/>
                  <a:pt x="76034" y="64656"/>
                </a:cubicBezTo>
                <a:cubicBezTo>
                  <a:pt x="75679" y="66370"/>
                  <a:pt x="75539" y="68288"/>
                  <a:pt x="75285" y="70180"/>
                </a:cubicBezTo>
                <a:cubicBezTo>
                  <a:pt x="74624" y="75133"/>
                  <a:pt x="73113" y="79832"/>
                  <a:pt x="69303" y="82994"/>
                </a:cubicBezTo>
                <a:cubicBezTo>
                  <a:pt x="61531" y="89471"/>
                  <a:pt x="51942" y="92164"/>
                  <a:pt x="42214" y="94577"/>
                </a:cubicBezTo>
                <a:cubicBezTo>
                  <a:pt x="34162" y="96558"/>
                  <a:pt x="26022" y="98298"/>
                  <a:pt x="19367" y="103276"/>
                </a:cubicBezTo>
                <a:cubicBezTo>
                  <a:pt x="17424" y="104749"/>
                  <a:pt x="16128" y="107124"/>
                  <a:pt x="15112" y="109702"/>
                </a:cubicBezTo>
                <a:cubicBezTo>
                  <a:pt x="13182" y="114605"/>
                  <a:pt x="12445" y="120345"/>
                  <a:pt x="12242" y="124600"/>
                </a:cubicBezTo>
                <a:cubicBezTo>
                  <a:pt x="12217" y="125222"/>
                  <a:pt x="12623" y="129222"/>
                  <a:pt x="12826" y="1310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7" name="Freeform 4027"/>
          <p:cNvSpPr/>
          <p:nvPr/>
        </p:nvSpPr>
        <p:spPr>
          <a:xfrm rot="0" flipH="0" flipV="0">
            <a:off x="10358167" y="7163372"/>
            <a:ext cx="127685" cy="105358"/>
          </a:xfrm>
          <a:custGeom>
            <a:pathLst>
              <a:path w="127685" h="105358">
                <a:moveTo>
                  <a:pt x="93129" y="76466"/>
                </a:moveTo>
                <a:cubicBezTo>
                  <a:pt x="93306" y="76758"/>
                  <a:pt x="95376" y="80034"/>
                  <a:pt x="97167" y="82104"/>
                </a:cubicBezTo>
                <a:cubicBezTo>
                  <a:pt x="100749" y="86219"/>
                  <a:pt x="105270" y="90575"/>
                  <a:pt x="107353" y="91617"/>
                </a:cubicBezTo>
                <a:cubicBezTo>
                  <a:pt x="109004" y="92455"/>
                  <a:pt x="111010" y="92556"/>
                  <a:pt x="113029" y="92582"/>
                </a:cubicBezTo>
                <a:cubicBezTo>
                  <a:pt x="115988" y="92607"/>
                  <a:pt x="118986" y="92341"/>
                  <a:pt x="121577" y="92341"/>
                </a:cubicBezTo>
                <a:cubicBezTo>
                  <a:pt x="124942" y="92341"/>
                  <a:pt x="127685" y="95071"/>
                  <a:pt x="127685" y="98437"/>
                </a:cubicBezTo>
                <a:cubicBezTo>
                  <a:pt x="127685" y="101802"/>
                  <a:pt x="124942" y="104533"/>
                  <a:pt x="121577" y="104533"/>
                </a:cubicBezTo>
                <a:cubicBezTo>
                  <a:pt x="115493" y="104533"/>
                  <a:pt x="107530" y="105358"/>
                  <a:pt x="101866" y="102513"/>
                </a:cubicBezTo>
                <a:cubicBezTo>
                  <a:pt x="98653" y="100888"/>
                  <a:pt x="90628" y="93661"/>
                  <a:pt x="85802" y="87476"/>
                </a:cubicBezTo>
                <a:cubicBezTo>
                  <a:pt x="83249" y="84187"/>
                  <a:pt x="81611" y="81050"/>
                  <a:pt x="81204" y="78993"/>
                </a:cubicBezTo>
                <a:cubicBezTo>
                  <a:pt x="79896" y="72441"/>
                  <a:pt x="81331" y="66294"/>
                  <a:pt x="82119" y="60744"/>
                </a:cubicBezTo>
                <a:cubicBezTo>
                  <a:pt x="82436" y="58471"/>
                  <a:pt x="82817" y="56350"/>
                  <a:pt x="81738" y="54470"/>
                </a:cubicBezTo>
                <a:cubicBezTo>
                  <a:pt x="80493" y="52311"/>
                  <a:pt x="77712" y="50787"/>
                  <a:pt x="72860" y="49174"/>
                </a:cubicBezTo>
                <a:cubicBezTo>
                  <a:pt x="64935" y="46533"/>
                  <a:pt x="55804" y="47980"/>
                  <a:pt x="46889" y="48501"/>
                </a:cubicBezTo>
                <a:cubicBezTo>
                  <a:pt x="35687" y="49174"/>
                  <a:pt x="24854" y="48552"/>
                  <a:pt x="16040" y="41694"/>
                </a:cubicBezTo>
                <a:cubicBezTo>
                  <a:pt x="10211" y="37160"/>
                  <a:pt x="6084" y="26086"/>
                  <a:pt x="3887" y="19672"/>
                </a:cubicBezTo>
                <a:cubicBezTo>
                  <a:pt x="3036" y="17234"/>
                  <a:pt x="902" y="12281"/>
                  <a:pt x="381" y="9525"/>
                </a:cubicBezTo>
                <a:cubicBezTo>
                  <a:pt x="0" y="7493"/>
                  <a:pt x="254" y="5867"/>
                  <a:pt x="623" y="4851"/>
                </a:cubicBezTo>
                <a:cubicBezTo>
                  <a:pt x="1334" y="2870"/>
                  <a:pt x="2655" y="1651"/>
                  <a:pt x="4318" y="978"/>
                </a:cubicBezTo>
                <a:cubicBezTo>
                  <a:pt x="5614" y="432"/>
                  <a:pt x="7620" y="0"/>
                  <a:pt x="10249" y="1321"/>
                </a:cubicBezTo>
                <a:cubicBezTo>
                  <a:pt x="13170" y="2781"/>
                  <a:pt x="14402" y="6299"/>
                  <a:pt x="13081" y="9258"/>
                </a:cubicBezTo>
                <a:cubicBezTo>
                  <a:pt x="13831" y="11303"/>
                  <a:pt x="14948" y="14364"/>
                  <a:pt x="15406" y="15710"/>
                </a:cubicBezTo>
                <a:cubicBezTo>
                  <a:pt x="16472" y="18796"/>
                  <a:pt x="17945" y="23304"/>
                  <a:pt x="19977" y="27203"/>
                </a:cubicBezTo>
                <a:cubicBezTo>
                  <a:pt x="21006" y="29159"/>
                  <a:pt x="22111" y="30975"/>
                  <a:pt x="23521" y="32067"/>
                </a:cubicBezTo>
                <a:cubicBezTo>
                  <a:pt x="29947" y="37071"/>
                  <a:pt x="37986" y="36830"/>
                  <a:pt x="46178" y="36334"/>
                </a:cubicBezTo>
                <a:cubicBezTo>
                  <a:pt x="56655" y="35725"/>
                  <a:pt x="67399" y="34493"/>
                  <a:pt x="76721" y="37605"/>
                </a:cubicBezTo>
                <a:cubicBezTo>
                  <a:pt x="85611" y="40576"/>
                  <a:pt x="90031" y="44450"/>
                  <a:pt x="92304" y="48399"/>
                </a:cubicBezTo>
                <a:cubicBezTo>
                  <a:pt x="94729" y="52641"/>
                  <a:pt x="94919" y="57315"/>
                  <a:pt x="94183" y="62446"/>
                </a:cubicBezTo>
                <a:cubicBezTo>
                  <a:pt x="93586" y="66713"/>
                  <a:pt x="92164" y="71425"/>
                  <a:pt x="93129" y="764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8" name="Freeform 4028"/>
          <p:cNvSpPr/>
          <p:nvPr/>
        </p:nvSpPr>
        <p:spPr>
          <a:xfrm rot="0" flipH="0" flipV="0">
            <a:off x="10218943" y="7262169"/>
            <a:ext cx="263054" cy="222554"/>
          </a:xfrm>
          <a:custGeom>
            <a:pathLst>
              <a:path w="263054" h="222554">
                <a:moveTo>
                  <a:pt x="250621" y="5829"/>
                </a:moveTo>
                <a:cubicBezTo>
                  <a:pt x="248577" y="29374"/>
                  <a:pt x="246723" y="53555"/>
                  <a:pt x="243751" y="77342"/>
                </a:cubicBezTo>
                <a:cubicBezTo>
                  <a:pt x="240220" y="105612"/>
                  <a:pt x="241706" y="131406"/>
                  <a:pt x="224612" y="155803"/>
                </a:cubicBezTo>
                <a:cubicBezTo>
                  <a:pt x="206210" y="182117"/>
                  <a:pt x="175869" y="200304"/>
                  <a:pt x="146939" y="209956"/>
                </a:cubicBezTo>
                <a:cubicBezTo>
                  <a:pt x="146012" y="210260"/>
                  <a:pt x="144703" y="210121"/>
                  <a:pt x="143205" y="209956"/>
                </a:cubicBezTo>
                <a:cubicBezTo>
                  <a:pt x="140906" y="209676"/>
                  <a:pt x="138303" y="209079"/>
                  <a:pt x="135585" y="208330"/>
                </a:cubicBezTo>
                <a:cubicBezTo>
                  <a:pt x="126746" y="205892"/>
                  <a:pt x="116941" y="201777"/>
                  <a:pt x="112649" y="200011"/>
                </a:cubicBezTo>
                <a:cubicBezTo>
                  <a:pt x="109931" y="198881"/>
                  <a:pt x="107175" y="198437"/>
                  <a:pt x="104406" y="198081"/>
                </a:cubicBezTo>
                <a:cubicBezTo>
                  <a:pt x="102578" y="197852"/>
                  <a:pt x="100736" y="197700"/>
                  <a:pt x="98958" y="197116"/>
                </a:cubicBezTo>
                <a:cubicBezTo>
                  <a:pt x="83426" y="191934"/>
                  <a:pt x="48641" y="163397"/>
                  <a:pt x="37554" y="149529"/>
                </a:cubicBezTo>
                <a:cubicBezTo>
                  <a:pt x="27622" y="137134"/>
                  <a:pt x="23037" y="122313"/>
                  <a:pt x="20091" y="107022"/>
                </a:cubicBezTo>
                <a:cubicBezTo>
                  <a:pt x="16967" y="90753"/>
                  <a:pt x="15684" y="73926"/>
                  <a:pt x="12624" y="58546"/>
                </a:cubicBezTo>
                <a:cubicBezTo>
                  <a:pt x="11950" y="55257"/>
                  <a:pt x="8737" y="53111"/>
                  <a:pt x="5435" y="53771"/>
                </a:cubicBezTo>
                <a:cubicBezTo>
                  <a:pt x="2146" y="54431"/>
                  <a:pt x="0" y="57644"/>
                  <a:pt x="660" y="60947"/>
                </a:cubicBezTo>
                <a:cubicBezTo>
                  <a:pt x="3733" y="76288"/>
                  <a:pt x="4991" y="93077"/>
                  <a:pt x="8115" y="109321"/>
                </a:cubicBezTo>
                <a:cubicBezTo>
                  <a:pt x="11442" y="126567"/>
                  <a:pt x="16853" y="143166"/>
                  <a:pt x="28041" y="157149"/>
                </a:cubicBezTo>
                <a:cubicBezTo>
                  <a:pt x="40106" y="172249"/>
                  <a:pt x="78194" y="203034"/>
                  <a:pt x="95097" y="208673"/>
                </a:cubicBezTo>
                <a:cubicBezTo>
                  <a:pt x="97218" y="209384"/>
                  <a:pt x="99377" y="209727"/>
                  <a:pt x="101549" y="210006"/>
                </a:cubicBezTo>
                <a:cubicBezTo>
                  <a:pt x="103708" y="210286"/>
                  <a:pt x="105892" y="210400"/>
                  <a:pt x="108013" y="211276"/>
                </a:cubicBezTo>
                <a:cubicBezTo>
                  <a:pt x="113347" y="213474"/>
                  <a:pt x="126746" y="219049"/>
                  <a:pt x="137134" y="221259"/>
                </a:cubicBezTo>
                <a:cubicBezTo>
                  <a:pt x="142735" y="222465"/>
                  <a:pt x="147663" y="222554"/>
                  <a:pt x="150799" y="221513"/>
                </a:cubicBezTo>
                <a:cubicBezTo>
                  <a:pt x="182067" y="211099"/>
                  <a:pt x="214706" y="191236"/>
                  <a:pt x="234594" y="162800"/>
                </a:cubicBezTo>
                <a:cubicBezTo>
                  <a:pt x="252919" y="136626"/>
                  <a:pt x="252043" y="109168"/>
                  <a:pt x="255840" y="78854"/>
                </a:cubicBezTo>
                <a:cubicBezTo>
                  <a:pt x="258825" y="54914"/>
                  <a:pt x="260704" y="30581"/>
                  <a:pt x="262762" y="6883"/>
                </a:cubicBezTo>
                <a:cubicBezTo>
                  <a:pt x="263054" y="3531"/>
                  <a:pt x="260565" y="584"/>
                  <a:pt x="257224" y="292"/>
                </a:cubicBezTo>
                <a:cubicBezTo>
                  <a:pt x="253872" y="0"/>
                  <a:pt x="250913" y="2477"/>
                  <a:pt x="250621" y="58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9" name="Freeform 4029"/>
          <p:cNvSpPr/>
          <p:nvPr/>
        </p:nvSpPr>
        <p:spPr>
          <a:xfrm rot="0" flipH="0" flipV="0">
            <a:off x="10275548" y="7253754"/>
            <a:ext cx="72567" cy="37248"/>
          </a:xfrm>
          <a:custGeom>
            <a:pathLst>
              <a:path w="72567" h="37248">
                <a:moveTo>
                  <a:pt x="12446" y="33083"/>
                </a:moveTo>
                <a:cubicBezTo>
                  <a:pt x="11913" y="34137"/>
                  <a:pt x="11062" y="35038"/>
                  <a:pt x="9945" y="35648"/>
                </a:cubicBezTo>
                <a:cubicBezTo>
                  <a:pt x="6985" y="37248"/>
                  <a:pt x="3277" y="36156"/>
                  <a:pt x="1677" y="33197"/>
                </a:cubicBezTo>
                <a:cubicBezTo>
                  <a:pt x="1207" y="32322"/>
                  <a:pt x="0" y="29578"/>
                  <a:pt x="2236" y="26340"/>
                </a:cubicBezTo>
                <a:cubicBezTo>
                  <a:pt x="3937" y="23889"/>
                  <a:pt x="13931" y="14211"/>
                  <a:pt x="15468" y="12967"/>
                </a:cubicBezTo>
                <a:cubicBezTo>
                  <a:pt x="30759" y="533"/>
                  <a:pt x="53606" y="0"/>
                  <a:pt x="69138" y="10858"/>
                </a:cubicBezTo>
                <a:cubicBezTo>
                  <a:pt x="71907" y="12789"/>
                  <a:pt x="72567" y="16599"/>
                  <a:pt x="70637" y="19355"/>
                </a:cubicBezTo>
                <a:cubicBezTo>
                  <a:pt x="68706" y="22111"/>
                  <a:pt x="64909" y="22771"/>
                  <a:pt x="62153" y="20853"/>
                </a:cubicBezTo>
                <a:cubicBezTo>
                  <a:pt x="50863" y="12954"/>
                  <a:pt x="34277" y="13386"/>
                  <a:pt x="23152" y="22428"/>
                </a:cubicBezTo>
                <a:cubicBezTo>
                  <a:pt x="22009" y="23355"/>
                  <a:pt x="13817" y="31699"/>
                  <a:pt x="12446" y="3308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0" name="Freeform 4030"/>
          <p:cNvSpPr/>
          <p:nvPr/>
        </p:nvSpPr>
        <p:spPr>
          <a:xfrm rot="0" flipH="0" flipV="0">
            <a:off x="10289570" y="7280892"/>
            <a:ext cx="45719" cy="34314"/>
          </a:xfrm>
          <a:custGeom>
            <a:pathLst>
              <a:path w="45719" h="34314">
                <a:moveTo>
                  <a:pt x="7353" y="21653"/>
                </a:moveTo>
                <a:cubicBezTo>
                  <a:pt x="5258" y="21349"/>
                  <a:pt x="3785" y="22046"/>
                  <a:pt x="2693" y="22961"/>
                </a:cubicBezTo>
                <a:cubicBezTo>
                  <a:pt x="3950" y="21932"/>
                  <a:pt x="5626" y="21412"/>
                  <a:pt x="7353" y="21653"/>
                </a:cubicBezTo>
                <a:moveTo>
                  <a:pt x="635" y="29196"/>
                </a:moveTo>
                <a:cubicBezTo>
                  <a:pt x="445" y="28587"/>
                  <a:pt x="178" y="27571"/>
                  <a:pt x="127" y="26415"/>
                </a:cubicBezTo>
                <a:cubicBezTo>
                  <a:pt x="0" y="23888"/>
                  <a:pt x="483" y="18618"/>
                  <a:pt x="7454" y="10096"/>
                </a:cubicBezTo>
                <a:cubicBezTo>
                  <a:pt x="14338" y="1689"/>
                  <a:pt x="20738" y="0"/>
                  <a:pt x="26009" y="927"/>
                </a:cubicBezTo>
                <a:cubicBezTo>
                  <a:pt x="29311" y="1499"/>
                  <a:pt x="32422" y="3213"/>
                  <a:pt x="35229" y="5778"/>
                </a:cubicBezTo>
                <a:cubicBezTo>
                  <a:pt x="38429" y="8674"/>
                  <a:pt x="41300" y="12713"/>
                  <a:pt x="43852" y="16535"/>
                </a:cubicBezTo>
                <a:cubicBezTo>
                  <a:pt x="45719" y="19329"/>
                  <a:pt x="44957" y="23126"/>
                  <a:pt x="42151" y="24993"/>
                </a:cubicBezTo>
                <a:cubicBezTo>
                  <a:pt x="39369" y="26859"/>
                  <a:pt x="35572" y="26097"/>
                  <a:pt x="33705" y="23291"/>
                </a:cubicBezTo>
                <a:cubicBezTo>
                  <a:pt x="31762" y="20383"/>
                  <a:pt x="29654" y="17221"/>
                  <a:pt x="27228" y="14961"/>
                </a:cubicBezTo>
                <a:cubicBezTo>
                  <a:pt x="25958" y="13767"/>
                  <a:pt x="24688" y="12662"/>
                  <a:pt x="23075" y="12929"/>
                </a:cubicBezTo>
                <a:cubicBezTo>
                  <a:pt x="21132" y="13246"/>
                  <a:pt x="19252" y="14935"/>
                  <a:pt x="16890" y="17818"/>
                </a:cubicBezTo>
                <a:cubicBezTo>
                  <a:pt x="13398" y="22084"/>
                  <a:pt x="12293" y="25818"/>
                  <a:pt x="12293" y="25818"/>
                </a:cubicBezTo>
                <a:lnTo>
                  <a:pt x="12191" y="25361"/>
                </a:lnTo>
                <a:cubicBezTo>
                  <a:pt x="12191" y="25361"/>
                  <a:pt x="12001" y="30466"/>
                  <a:pt x="11709" y="30936"/>
                </a:cubicBezTo>
                <a:cubicBezTo>
                  <a:pt x="10515" y="32816"/>
                  <a:pt x="8661" y="34314"/>
                  <a:pt x="5372" y="33679"/>
                </a:cubicBezTo>
                <a:cubicBezTo>
                  <a:pt x="2985" y="33210"/>
                  <a:pt x="1194" y="31406"/>
                  <a:pt x="635" y="291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1" name="Freeform 4031"/>
          <p:cNvSpPr/>
          <p:nvPr/>
        </p:nvSpPr>
        <p:spPr>
          <a:xfrm rot="0" flipH="0" flipV="0">
            <a:off x="10305554" y="7287816"/>
            <a:ext cx="25132" cy="43078"/>
          </a:xfrm>
          <a:custGeom>
            <a:pathLst>
              <a:path w="25132" h="43078">
                <a:moveTo>
                  <a:pt x="1650" y="7747"/>
                </a:moveTo>
                <a:cubicBezTo>
                  <a:pt x="965" y="4750"/>
                  <a:pt x="2653" y="1652"/>
                  <a:pt x="5625" y="635"/>
                </a:cubicBezTo>
                <a:cubicBezTo>
                  <a:pt x="7517" y="0"/>
                  <a:pt x="9485" y="331"/>
                  <a:pt x="11009" y="1359"/>
                </a:cubicBezTo>
                <a:cubicBezTo>
                  <a:pt x="12356" y="1156"/>
                  <a:pt x="14210" y="1296"/>
                  <a:pt x="16089" y="3175"/>
                </a:cubicBezTo>
                <a:cubicBezTo>
                  <a:pt x="19112" y="6198"/>
                  <a:pt x="24459" y="17043"/>
                  <a:pt x="24891" y="25311"/>
                </a:cubicBezTo>
                <a:cubicBezTo>
                  <a:pt x="25132" y="29984"/>
                  <a:pt x="23836" y="33921"/>
                  <a:pt x="21309" y="36423"/>
                </a:cubicBezTo>
                <a:lnTo>
                  <a:pt x="21144" y="36588"/>
                </a:lnTo>
                <a:cubicBezTo>
                  <a:pt x="19455" y="40741"/>
                  <a:pt x="16267" y="43078"/>
                  <a:pt x="11771" y="43078"/>
                </a:cubicBezTo>
                <a:cubicBezTo>
                  <a:pt x="6475" y="43078"/>
                  <a:pt x="2475" y="39204"/>
                  <a:pt x="1257" y="32029"/>
                </a:cubicBezTo>
                <a:cubicBezTo>
                  <a:pt x="0" y="24587"/>
                  <a:pt x="1574" y="8534"/>
                  <a:pt x="1650" y="77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2" name="Freeform 4032"/>
          <p:cNvSpPr/>
          <p:nvPr/>
        </p:nvSpPr>
        <p:spPr>
          <a:xfrm rot="0" flipH="0" flipV="0">
            <a:off x="10395867" y="7253674"/>
            <a:ext cx="54736" cy="31292"/>
          </a:xfrm>
          <a:custGeom>
            <a:pathLst>
              <a:path w="54736" h="31292">
                <a:moveTo>
                  <a:pt x="11175" y="13500"/>
                </a:moveTo>
                <a:lnTo>
                  <a:pt x="11251" y="13576"/>
                </a:lnTo>
                <a:lnTo>
                  <a:pt x="11200" y="13512"/>
                </a:lnTo>
                <a:close/>
                <a:moveTo>
                  <a:pt x="11441" y="13753"/>
                </a:moveTo>
                <a:lnTo>
                  <a:pt x="11467" y="13792"/>
                </a:lnTo>
                <a:lnTo>
                  <a:pt x="11441" y="13766"/>
                </a:lnTo>
                <a:close/>
                <a:moveTo>
                  <a:pt x="12673" y="20230"/>
                </a:moveTo>
                <a:cubicBezTo>
                  <a:pt x="12445" y="20802"/>
                  <a:pt x="12114" y="21361"/>
                  <a:pt x="11708" y="21856"/>
                </a:cubicBezTo>
                <a:cubicBezTo>
                  <a:pt x="9550" y="24434"/>
                  <a:pt x="5702" y="24790"/>
                  <a:pt x="3111" y="22631"/>
                </a:cubicBezTo>
                <a:cubicBezTo>
                  <a:pt x="558" y="20497"/>
                  <a:pt x="0" y="17944"/>
                  <a:pt x="952" y="15112"/>
                </a:cubicBezTo>
                <a:cubicBezTo>
                  <a:pt x="1371" y="13919"/>
                  <a:pt x="2349" y="12192"/>
                  <a:pt x="4724" y="10618"/>
                </a:cubicBezTo>
                <a:cubicBezTo>
                  <a:pt x="6807" y="9233"/>
                  <a:pt x="10960" y="7366"/>
                  <a:pt x="17728" y="5106"/>
                </a:cubicBezTo>
                <a:cubicBezTo>
                  <a:pt x="33069" y="0"/>
                  <a:pt x="50671" y="6681"/>
                  <a:pt x="54075" y="23456"/>
                </a:cubicBezTo>
                <a:cubicBezTo>
                  <a:pt x="54736" y="26746"/>
                  <a:pt x="52602" y="29959"/>
                  <a:pt x="49300" y="30632"/>
                </a:cubicBezTo>
                <a:cubicBezTo>
                  <a:pt x="45998" y="31292"/>
                  <a:pt x="42785" y="29159"/>
                  <a:pt x="42124" y="25869"/>
                </a:cubicBezTo>
                <a:cubicBezTo>
                  <a:pt x="40245" y="16586"/>
                  <a:pt x="30059" y="13842"/>
                  <a:pt x="21576" y="16675"/>
                </a:cubicBezTo>
                <a:cubicBezTo>
                  <a:pt x="17842" y="17919"/>
                  <a:pt x="14451" y="19405"/>
                  <a:pt x="12673" y="202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3" name="Freeform 4033"/>
          <p:cNvSpPr/>
          <p:nvPr/>
        </p:nvSpPr>
        <p:spPr>
          <a:xfrm rot="0" flipH="0" flipV="0">
            <a:off x="10397154" y="7283296"/>
            <a:ext cx="45935" cy="29488"/>
          </a:xfrm>
          <a:custGeom>
            <a:pathLst>
              <a:path w="45935" h="29488">
                <a:moveTo>
                  <a:pt x="2336" y="14312"/>
                </a:moveTo>
                <a:cubicBezTo>
                  <a:pt x="3351" y="12789"/>
                  <a:pt x="5447" y="9753"/>
                  <a:pt x="6590" y="8763"/>
                </a:cubicBezTo>
                <a:cubicBezTo>
                  <a:pt x="9854" y="5956"/>
                  <a:pt x="14299" y="3137"/>
                  <a:pt x="18642" y="2349"/>
                </a:cubicBezTo>
                <a:cubicBezTo>
                  <a:pt x="31533" y="0"/>
                  <a:pt x="40042" y="9499"/>
                  <a:pt x="44614" y="20154"/>
                </a:cubicBezTo>
                <a:cubicBezTo>
                  <a:pt x="45935" y="23252"/>
                  <a:pt x="44499" y="26834"/>
                  <a:pt x="41413" y="28155"/>
                </a:cubicBezTo>
                <a:cubicBezTo>
                  <a:pt x="38315" y="29488"/>
                  <a:pt x="34733" y="28053"/>
                  <a:pt x="33412" y="24954"/>
                </a:cubicBezTo>
                <a:cubicBezTo>
                  <a:pt x="31025" y="19392"/>
                  <a:pt x="27570" y="13106"/>
                  <a:pt x="20827" y="14337"/>
                </a:cubicBezTo>
                <a:cubicBezTo>
                  <a:pt x="18553" y="14743"/>
                  <a:pt x="16369" y="16432"/>
                  <a:pt x="14655" y="17906"/>
                </a:cubicBezTo>
                <a:cubicBezTo>
                  <a:pt x="14451" y="18198"/>
                  <a:pt x="12203" y="21474"/>
                  <a:pt x="11975" y="21843"/>
                </a:cubicBezTo>
                <a:cubicBezTo>
                  <a:pt x="10032" y="24814"/>
                  <a:pt x="7327" y="24649"/>
                  <a:pt x="7136" y="24662"/>
                </a:cubicBezTo>
                <a:cubicBezTo>
                  <a:pt x="4812" y="24789"/>
                  <a:pt x="3097" y="23849"/>
                  <a:pt x="1854" y="22097"/>
                </a:cubicBezTo>
                <a:cubicBezTo>
                  <a:pt x="1447" y="21525"/>
                  <a:pt x="0" y="19684"/>
                  <a:pt x="1054" y="16610"/>
                </a:cubicBezTo>
                <a:cubicBezTo>
                  <a:pt x="1079" y="16534"/>
                  <a:pt x="1219" y="16102"/>
                  <a:pt x="1676" y="15277"/>
                </a:cubicBezTo>
                <a:cubicBezTo>
                  <a:pt x="1867" y="14921"/>
                  <a:pt x="2083" y="14604"/>
                  <a:pt x="2336" y="143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4" name="Freeform 4034"/>
          <p:cNvSpPr/>
          <p:nvPr/>
        </p:nvSpPr>
        <p:spPr>
          <a:xfrm rot="0" flipH="0" flipV="0">
            <a:off x="10411461" y="7286230"/>
            <a:ext cx="24116" cy="47903"/>
          </a:xfrm>
          <a:custGeom>
            <a:pathLst>
              <a:path w="24116" h="47903">
                <a:moveTo>
                  <a:pt x="2057" y="20370"/>
                </a:moveTo>
                <a:cubicBezTo>
                  <a:pt x="1588" y="17653"/>
                  <a:pt x="0" y="8699"/>
                  <a:pt x="76" y="6464"/>
                </a:cubicBezTo>
                <a:cubicBezTo>
                  <a:pt x="127" y="4762"/>
                  <a:pt x="673" y="3670"/>
                  <a:pt x="1016" y="3098"/>
                </a:cubicBezTo>
                <a:cubicBezTo>
                  <a:pt x="2222" y="1105"/>
                  <a:pt x="3898" y="355"/>
                  <a:pt x="5536" y="152"/>
                </a:cubicBezTo>
                <a:cubicBezTo>
                  <a:pt x="6844" y="0"/>
                  <a:pt x="8470" y="127"/>
                  <a:pt x="10159" y="1460"/>
                </a:cubicBezTo>
                <a:cubicBezTo>
                  <a:pt x="10591" y="1803"/>
                  <a:pt x="12102" y="3416"/>
                  <a:pt x="13499" y="7607"/>
                </a:cubicBezTo>
                <a:cubicBezTo>
                  <a:pt x="13956" y="7518"/>
                  <a:pt x="14426" y="7467"/>
                  <a:pt x="14871" y="7467"/>
                </a:cubicBezTo>
                <a:cubicBezTo>
                  <a:pt x="17614" y="7467"/>
                  <a:pt x="20345" y="8839"/>
                  <a:pt x="22072" y="12293"/>
                </a:cubicBezTo>
                <a:cubicBezTo>
                  <a:pt x="23075" y="14313"/>
                  <a:pt x="23786" y="17602"/>
                  <a:pt x="23939" y="21322"/>
                </a:cubicBezTo>
                <a:cubicBezTo>
                  <a:pt x="24116" y="26084"/>
                  <a:pt x="23481" y="31584"/>
                  <a:pt x="22313" y="35140"/>
                </a:cubicBezTo>
                <a:cubicBezTo>
                  <a:pt x="22237" y="35355"/>
                  <a:pt x="22161" y="35571"/>
                  <a:pt x="22072" y="35762"/>
                </a:cubicBezTo>
                <a:cubicBezTo>
                  <a:pt x="21538" y="38137"/>
                  <a:pt x="20751" y="40550"/>
                  <a:pt x="19646" y="42391"/>
                </a:cubicBezTo>
                <a:cubicBezTo>
                  <a:pt x="17741" y="45566"/>
                  <a:pt x="15036" y="47370"/>
                  <a:pt x="12077" y="47687"/>
                </a:cubicBezTo>
                <a:cubicBezTo>
                  <a:pt x="10057" y="47903"/>
                  <a:pt x="7695" y="47522"/>
                  <a:pt x="5130" y="45706"/>
                </a:cubicBezTo>
                <a:cubicBezTo>
                  <a:pt x="2603" y="43915"/>
                  <a:pt x="851" y="40550"/>
                  <a:pt x="534" y="36118"/>
                </a:cubicBezTo>
                <a:cubicBezTo>
                  <a:pt x="152" y="30910"/>
                  <a:pt x="1765" y="23633"/>
                  <a:pt x="2057" y="203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5" name="Freeform 4035"/>
          <p:cNvSpPr/>
          <p:nvPr/>
        </p:nvSpPr>
        <p:spPr>
          <a:xfrm rot="0" flipH="0" flipV="0">
            <a:off x="10358549" y="7333770"/>
            <a:ext cx="26961" cy="45528"/>
          </a:xfrm>
          <a:custGeom>
            <a:pathLst>
              <a:path w="26961" h="45528">
                <a:moveTo>
                  <a:pt x="8534" y="7340"/>
                </a:moveTo>
                <a:cubicBezTo>
                  <a:pt x="8458" y="6807"/>
                  <a:pt x="8446" y="6274"/>
                  <a:pt x="8509" y="5715"/>
                </a:cubicBezTo>
                <a:cubicBezTo>
                  <a:pt x="8927" y="2375"/>
                  <a:pt x="11975" y="0"/>
                  <a:pt x="15315" y="432"/>
                </a:cubicBezTo>
                <a:cubicBezTo>
                  <a:pt x="15531" y="457"/>
                  <a:pt x="20154" y="1067"/>
                  <a:pt x="20649" y="6070"/>
                </a:cubicBezTo>
                <a:cubicBezTo>
                  <a:pt x="20764" y="7137"/>
                  <a:pt x="21132" y="12673"/>
                  <a:pt x="22453" y="17169"/>
                </a:cubicBezTo>
                <a:cubicBezTo>
                  <a:pt x="23608" y="21144"/>
                  <a:pt x="25259" y="24040"/>
                  <a:pt x="25971" y="26478"/>
                </a:cubicBezTo>
                <a:cubicBezTo>
                  <a:pt x="26961" y="29831"/>
                  <a:pt x="26796" y="32752"/>
                  <a:pt x="25158" y="35635"/>
                </a:cubicBezTo>
                <a:cubicBezTo>
                  <a:pt x="23901" y="37820"/>
                  <a:pt x="21449" y="40245"/>
                  <a:pt x="16573" y="42684"/>
                </a:cubicBezTo>
                <a:cubicBezTo>
                  <a:pt x="12915" y="44512"/>
                  <a:pt x="8090" y="45528"/>
                  <a:pt x="4242" y="43598"/>
                </a:cubicBezTo>
                <a:cubicBezTo>
                  <a:pt x="1232" y="42099"/>
                  <a:pt x="0" y="38429"/>
                  <a:pt x="1511" y="35419"/>
                </a:cubicBezTo>
                <a:cubicBezTo>
                  <a:pt x="2947" y="32574"/>
                  <a:pt x="6299" y="31330"/>
                  <a:pt x="9219" y="32486"/>
                </a:cubicBezTo>
                <a:cubicBezTo>
                  <a:pt x="9575" y="32384"/>
                  <a:pt x="10616" y="32041"/>
                  <a:pt x="11112" y="31787"/>
                </a:cubicBezTo>
                <a:cubicBezTo>
                  <a:pt x="12394" y="31152"/>
                  <a:pt x="13601" y="30288"/>
                  <a:pt x="14198" y="29844"/>
                </a:cubicBezTo>
                <a:cubicBezTo>
                  <a:pt x="13918" y="29057"/>
                  <a:pt x="13321" y="27444"/>
                  <a:pt x="12826" y="26275"/>
                </a:cubicBezTo>
                <a:cubicBezTo>
                  <a:pt x="12115" y="24612"/>
                  <a:pt x="11378" y="22732"/>
                  <a:pt x="10756" y="20586"/>
                </a:cubicBezTo>
                <a:cubicBezTo>
                  <a:pt x="9257" y="15480"/>
                  <a:pt x="8597" y="8127"/>
                  <a:pt x="8534" y="73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6" name="Freeform 4036"/>
          <p:cNvSpPr/>
          <p:nvPr/>
        </p:nvSpPr>
        <p:spPr>
          <a:xfrm rot="0" flipH="0" flipV="0">
            <a:off x="10322109" y="7379793"/>
            <a:ext cx="89128" cy="20116"/>
          </a:xfrm>
          <a:custGeom>
            <a:pathLst>
              <a:path w="89128" h="20116">
                <a:moveTo>
                  <a:pt x="12344" y="6883"/>
                </a:moveTo>
                <a:cubicBezTo>
                  <a:pt x="12344" y="6807"/>
                  <a:pt x="12344" y="6718"/>
                  <a:pt x="12332" y="6630"/>
                </a:cubicBezTo>
                <a:close/>
                <a:moveTo>
                  <a:pt x="7061" y="13067"/>
                </a:moveTo>
                <a:cubicBezTo>
                  <a:pt x="6922" y="13093"/>
                  <a:pt x="6795" y="13106"/>
                  <a:pt x="6655" y="13106"/>
                </a:cubicBezTo>
                <a:cubicBezTo>
                  <a:pt x="3289" y="13334"/>
                  <a:pt x="407" y="10781"/>
                  <a:pt x="178" y="7429"/>
                </a:cubicBezTo>
                <a:cubicBezTo>
                  <a:pt x="0" y="4839"/>
                  <a:pt x="965" y="3251"/>
                  <a:pt x="1931" y="2210"/>
                </a:cubicBezTo>
                <a:cubicBezTo>
                  <a:pt x="2972" y="1080"/>
                  <a:pt x="4318" y="330"/>
                  <a:pt x="6045" y="127"/>
                </a:cubicBezTo>
                <a:cubicBezTo>
                  <a:pt x="7099" y="0"/>
                  <a:pt x="8598" y="127"/>
                  <a:pt x="10287" y="876"/>
                </a:cubicBezTo>
                <a:cubicBezTo>
                  <a:pt x="11938" y="1600"/>
                  <a:pt x="14541" y="3721"/>
                  <a:pt x="16128" y="4293"/>
                </a:cubicBezTo>
                <a:cubicBezTo>
                  <a:pt x="21246" y="6160"/>
                  <a:pt x="26339" y="5702"/>
                  <a:pt x="31660" y="6261"/>
                </a:cubicBezTo>
                <a:cubicBezTo>
                  <a:pt x="46875" y="7860"/>
                  <a:pt x="65976" y="7848"/>
                  <a:pt x="80911" y="4115"/>
                </a:cubicBezTo>
                <a:cubicBezTo>
                  <a:pt x="84187" y="3302"/>
                  <a:pt x="87502" y="5283"/>
                  <a:pt x="88302" y="8546"/>
                </a:cubicBezTo>
                <a:cubicBezTo>
                  <a:pt x="89128" y="11810"/>
                  <a:pt x="87146" y="15112"/>
                  <a:pt x="83883" y="15938"/>
                </a:cubicBezTo>
                <a:cubicBezTo>
                  <a:pt x="67639" y="19989"/>
                  <a:pt x="46913" y="20116"/>
                  <a:pt x="30377" y="18376"/>
                </a:cubicBezTo>
                <a:cubicBezTo>
                  <a:pt x="24053" y="17716"/>
                  <a:pt x="18046" y="17970"/>
                  <a:pt x="11964" y="15747"/>
                </a:cubicBezTo>
                <a:cubicBezTo>
                  <a:pt x="10884" y="15353"/>
                  <a:pt x="8611" y="14020"/>
                  <a:pt x="7061" y="1306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7" name="Freeform 4037"/>
          <p:cNvSpPr/>
          <p:nvPr/>
        </p:nvSpPr>
        <p:spPr>
          <a:xfrm rot="0" flipH="0" flipV="0">
            <a:off x="10162458" y="7379621"/>
            <a:ext cx="69773" cy="45668"/>
          </a:xfrm>
          <a:custGeom>
            <a:pathLst>
              <a:path w="69773" h="45668">
                <a:moveTo>
                  <a:pt x="10553" y="11290"/>
                </a:moveTo>
                <a:cubicBezTo>
                  <a:pt x="10629" y="11240"/>
                  <a:pt x="10692" y="11189"/>
                  <a:pt x="10768" y="11125"/>
                </a:cubicBezTo>
                <a:close/>
                <a:moveTo>
                  <a:pt x="2184" y="10414"/>
                </a:moveTo>
                <a:lnTo>
                  <a:pt x="2171" y="10401"/>
                </a:lnTo>
                <a:cubicBezTo>
                  <a:pt x="0" y="7836"/>
                  <a:pt x="317" y="3988"/>
                  <a:pt x="2883" y="1816"/>
                </a:cubicBezTo>
                <a:cubicBezTo>
                  <a:pt x="4966" y="76"/>
                  <a:pt x="6871" y="0"/>
                  <a:pt x="8255" y="203"/>
                </a:cubicBezTo>
                <a:cubicBezTo>
                  <a:pt x="9804" y="432"/>
                  <a:pt x="11226" y="1143"/>
                  <a:pt x="12381" y="2566"/>
                </a:cubicBezTo>
                <a:cubicBezTo>
                  <a:pt x="13042" y="3391"/>
                  <a:pt x="13867" y="5055"/>
                  <a:pt x="14121" y="7290"/>
                </a:cubicBezTo>
                <a:cubicBezTo>
                  <a:pt x="14223" y="8141"/>
                  <a:pt x="14426" y="9906"/>
                  <a:pt x="14490" y="10529"/>
                </a:cubicBezTo>
                <a:cubicBezTo>
                  <a:pt x="16445" y="13296"/>
                  <a:pt x="19531" y="16293"/>
                  <a:pt x="22059" y="18338"/>
                </a:cubicBezTo>
                <a:cubicBezTo>
                  <a:pt x="33870" y="27939"/>
                  <a:pt x="49097" y="32117"/>
                  <a:pt x="63918" y="33248"/>
                </a:cubicBezTo>
                <a:cubicBezTo>
                  <a:pt x="67271" y="33515"/>
                  <a:pt x="69773" y="36436"/>
                  <a:pt x="69531" y="39801"/>
                </a:cubicBezTo>
                <a:cubicBezTo>
                  <a:pt x="69265" y="43141"/>
                  <a:pt x="66331" y="45668"/>
                  <a:pt x="62978" y="45414"/>
                </a:cubicBezTo>
                <a:cubicBezTo>
                  <a:pt x="45744" y="44081"/>
                  <a:pt x="28117" y="38963"/>
                  <a:pt x="14375" y="27799"/>
                </a:cubicBezTo>
                <a:cubicBezTo>
                  <a:pt x="10845" y="24942"/>
                  <a:pt x="6553" y="20599"/>
                  <a:pt x="3988" y="16789"/>
                </a:cubicBezTo>
                <a:cubicBezTo>
                  <a:pt x="3403" y="15887"/>
                  <a:pt x="2883" y="14668"/>
                  <a:pt x="2565" y="13220"/>
                </a:cubicBezTo>
                <a:cubicBezTo>
                  <a:pt x="2413" y="12496"/>
                  <a:pt x="2286" y="11378"/>
                  <a:pt x="2184" y="104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8" name="Freeform 4038"/>
          <p:cNvSpPr/>
          <p:nvPr/>
        </p:nvSpPr>
        <p:spPr>
          <a:xfrm rot="0" flipH="0" flipV="0">
            <a:off x="10155019" y="7382470"/>
            <a:ext cx="73926" cy="59562"/>
          </a:xfrm>
          <a:custGeom>
            <a:pathLst>
              <a:path w="73926" h="59562">
                <a:moveTo>
                  <a:pt x="8877" y="2984"/>
                </a:moveTo>
                <a:cubicBezTo>
                  <a:pt x="0" y="13804"/>
                  <a:pt x="1067" y="24980"/>
                  <a:pt x="7354" y="34695"/>
                </a:cubicBezTo>
                <a:cubicBezTo>
                  <a:pt x="15557" y="47357"/>
                  <a:pt x="33794" y="57238"/>
                  <a:pt x="47853" y="58800"/>
                </a:cubicBezTo>
                <a:cubicBezTo>
                  <a:pt x="54685" y="59562"/>
                  <a:pt x="61010" y="57314"/>
                  <a:pt x="67843" y="57314"/>
                </a:cubicBezTo>
                <a:cubicBezTo>
                  <a:pt x="71195" y="57314"/>
                  <a:pt x="73926" y="54584"/>
                  <a:pt x="73926" y="51218"/>
                </a:cubicBezTo>
                <a:cubicBezTo>
                  <a:pt x="73926" y="47853"/>
                  <a:pt x="71195" y="45122"/>
                  <a:pt x="67843" y="45122"/>
                </a:cubicBezTo>
                <a:cubicBezTo>
                  <a:pt x="61467" y="45122"/>
                  <a:pt x="55587" y="47395"/>
                  <a:pt x="49199" y="46684"/>
                </a:cubicBezTo>
                <a:cubicBezTo>
                  <a:pt x="39992" y="45655"/>
                  <a:pt x="28498" y="40106"/>
                  <a:pt x="21183" y="32536"/>
                </a:cubicBezTo>
                <a:cubicBezTo>
                  <a:pt x="15125" y="26275"/>
                  <a:pt x="12013" y="18363"/>
                  <a:pt x="18287" y="10705"/>
                </a:cubicBezTo>
                <a:cubicBezTo>
                  <a:pt x="20421" y="8114"/>
                  <a:pt x="20052" y="4279"/>
                  <a:pt x="17449" y="2134"/>
                </a:cubicBezTo>
                <a:cubicBezTo>
                  <a:pt x="14845" y="0"/>
                  <a:pt x="11010" y="381"/>
                  <a:pt x="8877" y="29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9" name="Freeform 4039"/>
          <p:cNvSpPr/>
          <p:nvPr/>
        </p:nvSpPr>
        <p:spPr>
          <a:xfrm rot="0" flipH="0" flipV="0">
            <a:off x="10158206" y="7274436"/>
            <a:ext cx="75907" cy="116001"/>
          </a:xfrm>
          <a:custGeom>
            <a:pathLst>
              <a:path w="75907" h="116001">
                <a:moveTo>
                  <a:pt x="60185" y="37274"/>
                </a:moveTo>
                <a:lnTo>
                  <a:pt x="60451" y="37173"/>
                </a:lnTo>
                <a:cubicBezTo>
                  <a:pt x="60362" y="37211"/>
                  <a:pt x="60273" y="37236"/>
                  <a:pt x="60185" y="37274"/>
                </a:cubicBezTo>
                <a:moveTo>
                  <a:pt x="60020" y="37337"/>
                </a:moveTo>
                <a:lnTo>
                  <a:pt x="59970" y="37362"/>
                </a:lnTo>
                <a:close/>
                <a:moveTo>
                  <a:pt x="56490" y="44157"/>
                </a:moveTo>
                <a:lnTo>
                  <a:pt x="56325" y="43903"/>
                </a:lnTo>
                <a:cubicBezTo>
                  <a:pt x="50927" y="34620"/>
                  <a:pt x="45873" y="26594"/>
                  <a:pt x="36271" y="21260"/>
                </a:cubicBezTo>
                <a:cubicBezTo>
                  <a:pt x="25375" y="15215"/>
                  <a:pt x="15685" y="24041"/>
                  <a:pt x="13729" y="34811"/>
                </a:cubicBezTo>
                <a:cubicBezTo>
                  <a:pt x="12294" y="42722"/>
                  <a:pt x="16066" y="55993"/>
                  <a:pt x="21590" y="68389"/>
                </a:cubicBezTo>
                <a:cubicBezTo>
                  <a:pt x="27115" y="80771"/>
                  <a:pt x="34417" y="92430"/>
                  <a:pt x="41364" y="96595"/>
                </a:cubicBezTo>
                <a:cubicBezTo>
                  <a:pt x="44793" y="98665"/>
                  <a:pt x="51715" y="101967"/>
                  <a:pt x="58052" y="102907"/>
                </a:cubicBezTo>
                <a:cubicBezTo>
                  <a:pt x="60731" y="103313"/>
                  <a:pt x="63347" y="103656"/>
                  <a:pt x="64909" y="102094"/>
                </a:cubicBezTo>
                <a:cubicBezTo>
                  <a:pt x="67297" y="99707"/>
                  <a:pt x="71145" y="99707"/>
                  <a:pt x="73532" y="102094"/>
                </a:cubicBezTo>
                <a:cubicBezTo>
                  <a:pt x="75907" y="104469"/>
                  <a:pt x="75907" y="108330"/>
                  <a:pt x="73532" y="110705"/>
                </a:cubicBezTo>
                <a:cubicBezTo>
                  <a:pt x="69481" y="114756"/>
                  <a:pt x="63156" y="116001"/>
                  <a:pt x="56248" y="114959"/>
                </a:cubicBezTo>
                <a:cubicBezTo>
                  <a:pt x="48235" y="113766"/>
                  <a:pt x="39434" y="109663"/>
                  <a:pt x="35078" y="107047"/>
                </a:cubicBezTo>
                <a:cubicBezTo>
                  <a:pt x="26670" y="102005"/>
                  <a:pt x="17145" y="88353"/>
                  <a:pt x="10465" y="73354"/>
                </a:cubicBezTo>
                <a:cubicBezTo>
                  <a:pt x="3797" y="58381"/>
                  <a:pt x="0" y="42188"/>
                  <a:pt x="1727" y="32626"/>
                </a:cubicBezTo>
                <a:cubicBezTo>
                  <a:pt x="5156" y="13779"/>
                  <a:pt x="23114" y="0"/>
                  <a:pt x="42202" y="10605"/>
                </a:cubicBezTo>
                <a:cubicBezTo>
                  <a:pt x="53835" y="17081"/>
                  <a:pt x="60299" y="26505"/>
                  <a:pt x="66865" y="37769"/>
                </a:cubicBezTo>
                <a:cubicBezTo>
                  <a:pt x="67855" y="39471"/>
                  <a:pt x="68503" y="40347"/>
                  <a:pt x="68643" y="40779"/>
                </a:cubicBezTo>
                <a:cubicBezTo>
                  <a:pt x="69354" y="43077"/>
                  <a:pt x="68909" y="44944"/>
                  <a:pt x="67436" y="46684"/>
                </a:cubicBezTo>
                <a:cubicBezTo>
                  <a:pt x="66928" y="47281"/>
                  <a:pt x="66103" y="48107"/>
                  <a:pt x="64464" y="48678"/>
                </a:cubicBezTo>
                <a:cubicBezTo>
                  <a:pt x="61289" y="49783"/>
                  <a:pt x="57811" y="48119"/>
                  <a:pt x="56706" y="44944"/>
                </a:cubicBezTo>
                <a:cubicBezTo>
                  <a:pt x="56617" y="44678"/>
                  <a:pt x="56541" y="44424"/>
                  <a:pt x="56490" y="4415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0" name="Freeform 4040"/>
          <p:cNvSpPr/>
          <p:nvPr/>
        </p:nvSpPr>
        <p:spPr>
          <a:xfrm rot="0" flipH="0" flipV="0">
            <a:off x="10174493" y="7305188"/>
            <a:ext cx="47485" cy="65785"/>
          </a:xfrm>
          <a:custGeom>
            <a:pathLst>
              <a:path w="47485" h="65785">
                <a:moveTo>
                  <a:pt x="35217" y="43065"/>
                </a:moveTo>
                <a:cubicBezTo>
                  <a:pt x="33655" y="36550"/>
                  <a:pt x="27470" y="23025"/>
                  <a:pt x="20028" y="15849"/>
                </a:cubicBezTo>
                <a:cubicBezTo>
                  <a:pt x="17082" y="13017"/>
                  <a:pt x="13983" y="10909"/>
                  <a:pt x="10999" y="13894"/>
                </a:cubicBezTo>
                <a:cubicBezTo>
                  <a:pt x="8611" y="16269"/>
                  <a:pt x="4763" y="16269"/>
                  <a:pt x="2375" y="13894"/>
                </a:cubicBezTo>
                <a:cubicBezTo>
                  <a:pt x="0" y="11506"/>
                  <a:pt x="0" y="7645"/>
                  <a:pt x="2375" y="5270"/>
                </a:cubicBezTo>
                <a:cubicBezTo>
                  <a:pt x="5982" y="1664"/>
                  <a:pt x="9805" y="216"/>
                  <a:pt x="13577" y="127"/>
                </a:cubicBezTo>
                <a:cubicBezTo>
                  <a:pt x="18555" y="0"/>
                  <a:pt x="23788" y="2540"/>
                  <a:pt x="28499" y="7086"/>
                </a:cubicBezTo>
                <a:cubicBezTo>
                  <a:pt x="37757" y="16027"/>
                  <a:pt x="45465" y="32994"/>
                  <a:pt x="47193" y="40779"/>
                </a:cubicBezTo>
                <a:cubicBezTo>
                  <a:pt x="47408" y="41719"/>
                  <a:pt x="47485" y="43700"/>
                  <a:pt x="47180" y="46189"/>
                </a:cubicBezTo>
                <a:cubicBezTo>
                  <a:pt x="46672" y="50303"/>
                  <a:pt x="45300" y="56374"/>
                  <a:pt x="43929" y="59536"/>
                </a:cubicBezTo>
                <a:cubicBezTo>
                  <a:pt x="42557" y="62686"/>
                  <a:pt x="40411" y="64185"/>
                  <a:pt x="39128" y="64655"/>
                </a:cubicBezTo>
                <a:cubicBezTo>
                  <a:pt x="35953" y="65785"/>
                  <a:pt x="32462" y="64134"/>
                  <a:pt x="31331" y="60971"/>
                </a:cubicBezTo>
                <a:cubicBezTo>
                  <a:pt x="30506" y="58673"/>
                  <a:pt x="31166" y="56196"/>
                  <a:pt x="32792" y="54583"/>
                </a:cubicBezTo>
                <a:cubicBezTo>
                  <a:pt x="32995" y="53974"/>
                  <a:pt x="33503" y="52501"/>
                  <a:pt x="33808" y="51332"/>
                </a:cubicBezTo>
                <a:cubicBezTo>
                  <a:pt x="34532" y="48513"/>
                  <a:pt x="35129" y="43712"/>
                  <a:pt x="35217" y="4306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1" name="Freeform 4041"/>
          <p:cNvSpPr/>
          <p:nvPr/>
        </p:nvSpPr>
        <p:spPr>
          <a:xfrm rot="0" flipH="0" flipV="0">
            <a:off x="10107727" y="7062917"/>
            <a:ext cx="241134" cy="316750"/>
          </a:xfrm>
          <a:custGeom>
            <a:pathLst>
              <a:path w="241134" h="316750">
                <a:moveTo>
                  <a:pt x="234924" y="19964"/>
                </a:moveTo>
                <a:cubicBezTo>
                  <a:pt x="236473" y="20129"/>
                  <a:pt x="237959" y="20891"/>
                  <a:pt x="239026" y="22199"/>
                </a:cubicBezTo>
                <a:cubicBezTo>
                  <a:pt x="241134" y="24828"/>
                  <a:pt x="240715" y="28663"/>
                  <a:pt x="238086" y="30771"/>
                </a:cubicBezTo>
                <a:cubicBezTo>
                  <a:pt x="237159" y="31521"/>
                  <a:pt x="234848" y="32867"/>
                  <a:pt x="231368" y="31698"/>
                </a:cubicBezTo>
                <a:cubicBezTo>
                  <a:pt x="228943" y="30873"/>
                  <a:pt x="222898" y="27444"/>
                  <a:pt x="216751" y="23951"/>
                </a:cubicBezTo>
                <a:cubicBezTo>
                  <a:pt x="211620" y="21018"/>
                  <a:pt x="206438" y="17996"/>
                  <a:pt x="204013" y="17348"/>
                </a:cubicBezTo>
                <a:cubicBezTo>
                  <a:pt x="185839" y="12497"/>
                  <a:pt x="158128" y="12230"/>
                  <a:pt x="141554" y="21818"/>
                </a:cubicBezTo>
                <a:cubicBezTo>
                  <a:pt x="126352" y="30619"/>
                  <a:pt x="123253" y="42773"/>
                  <a:pt x="118415" y="58483"/>
                </a:cubicBezTo>
                <a:cubicBezTo>
                  <a:pt x="117399" y="61772"/>
                  <a:pt x="117627" y="65734"/>
                  <a:pt x="117018" y="69405"/>
                </a:cubicBezTo>
                <a:cubicBezTo>
                  <a:pt x="116383" y="73151"/>
                  <a:pt x="115113" y="76631"/>
                  <a:pt x="112598" y="79501"/>
                </a:cubicBezTo>
                <a:cubicBezTo>
                  <a:pt x="102260" y="91325"/>
                  <a:pt x="89560" y="95160"/>
                  <a:pt x="76479" y="102641"/>
                </a:cubicBezTo>
                <a:cubicBezTo>
                  <a:pt x="63652" y="109968"/>
                  <a:pt x="50178" y="121322"/>
                  <a:pt x="41199" y="133070"/>
                </a:cubicBezTo>
                <a:cubicBezTo>
                  <a:pt x="24092" y="155422"/>
                  <a:pt x="12674" y="197116"/>
                  <a:pt x="21806" y="224510"/>
                </a:cubicBezTo>
                <a:cubicBezTo>
                  <a:pt x="22733" y="227266"/>
                  <a:pt x="24384" y="229704"/>
                  <a:pt x="25895" y="232244"/>
                </a:cubicBezTo>
                <a:cubicBezTo>
                  <a:pt x="28003" y="235787"/>
                  <a:pt x="29896" y="239445"/>
                  <a:pt x="30658" y="243636"/>
                </a:cubicBezTo>
                <a:cubicBezTo>
                  <a:pt x="31597" y="248792"/>
                  <a:pt x="30810" y="254012"/>
                  <a:pt x="29896" y="259232"/>
                </a:cubicBezTo>
                <a:cubicBezTo>
                  <a:pt x="29248" y="263041"/>
                  <a:pt x="28448" y="266826"/>
                  <a:pt x="29134" y="270573"/>
                </a:cubicBezTo>
                <a:cubicBezTo>
                  <a:pt x="32309" y="288010"/>
                  <a:pt x="44196" y="296163"/>
                  <a:pt x="59131" y="304456"/>
                </a:cubicBezTo>
                <a:cubicBezTo>
                  <a:pt x="62078" y="306095"/>
                  <a:pt x="63144" y="309803"/>
                  <a:pt x="61506" y="312749"/>
                </a:cubicBezTo>
                <a:cubicBezTo>
                  <a:pt x="59868" y="315683"/>
                  <a:pt x="56159" y="316750"/>
                  <a:pt x="53213" y="315111"/>
                </a:cubicBezTo>
                <a:cubicBezTo>
                  <a:pt x="34849" y="304913"/>
                  <a:pt x="21044" y="294182"/>
                  <a:pt x="17145" y="272757"/>
                </a:cubicBezTo>
                <a:cubicBezTo>
                  <a:pt x="16205" y="267601"/>
                  <a:pt x="16993" y="262368"/>
                  <a:pt x="17894" y="257149"/>
                </a:cubicBezTo>
                <a:cubicBezTo>
                  <a:pt x="18567" y="253351"/>
                  <a:pt x="19342" y="249567"/>
                  <a:pt x="18669" y="245820"/>
                </a:cubicBezTo>
                <a:cubicBezTo>
                  <a:pt x="18174" y="243090"/>
                  <a:pt x="16802" y="240791"/>
                  <a:pt x="15430" y="238492"/>
                </a:cubicBezTo>
                <a:cubicBezTo>
                  <a:pt x="13475" y="235190"/>
                  <a:pt x="11430" y="231939"/>
                  <a:pt x="10249" y="228370"/>
                </a:cubicBezTo>
                <a:cubicBezTo>
                  <a:pt x="0" y="197636"/>
                  <a:pt x="12344" y="150735"/>
                  <a:pt x="31509" y="125666"/>
                </a:cubicBezTo>
                <a:cubicBezTo>
                  <a:pt x="41427" y="112699"/>
                  <a:pt x="56274" y="100151"/>
                  <a:pt x="70434" y="92061"/>
                </a:cubicBezTo>
                <a:cubicBezTo>
                  <a:pt x="82283" y="85280"/>
                  <a:pt x="94056" y="82194"/>
                  <a:pt x="103429" y="71487"/>
                </a:cubicBezTo>
                <a:cubicBezTo>
                  <a:pt x="105207" y="69443"/>
                  <a:pt x="105156" y="66611"/>
                  <a:pt x="105397" y="63880"/>
                </a:cubicBezTo>
                <a:cubicBezTo>
                  <a:pt x="105651" y="60756"/>
                  <a:pt x="105918" y="57644"/>
                  <a:pt x="106756" y="54901"/>
                </a:cubicBezTo>
                <a:cubicBezTo>
                  <a:pt x="112585" y="35978"/>
                  <a:pt x="117145" y="21869"/>
                  <a:pt x="135458" y="11265"/>
                </a:cubicBezTo>
                <a:cubicBezTo>
                  <a:pt x="154483" y="254"/>
                  <a:pt x="186271" y="0"/>
                  <a:pt x="207150" y="5575"/>
                </a:cubicBezTo>
                <a:cubicBezTo>
                  <a:pt x="209575" y="6210"/>
                  <a:pt x="214287" y="8585"/>
                  <a:pt x="219342" y="11417"/>
                </a:cubicBezTo>
                <a:cubicBezTo>
                  <a:pt x="224993" y="14580"/>
                  <a:pt x="233197" y="19025"/>
                  <a:pt x="234924" y="199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" name="Freeform 4042"/>
          <p:cNvSpPr/>
          <p:nvPr/>
        </p:nvSpPr>
        <p:spPr>
          <a:xfrm rot="0" flipH="0" flipV="0">
            <a:off x="10348731" y="7070758"/>
            <a:ext cx="182333" cy="224942"/>
          </a:xfrm>
          <a:custGeom>
            <a:pathLst>
              <a:path w="182333" h="224942">
                <a:moveTo>
                  <a:pt x="11049" y="14554"/>
                </a:moveTo>
                <a:lnTo>
                  <a:pt x="11112" y="14617"/>
                </a:lnTo>
                <a:lnTo>
                  <a:pt x="11061" y="14554"/>
                </a:lnTo>
                <a:close/>
                <a:moveTo>
                  <a:pt x="8141" y="24447"/>
                </a:moveTo>
                <a:cubicBezTo>
                  <a:pt x="6058" y="25031"/>
                  <a:pt x="3760" y="24498"/>
                  <a:pt x="2147" y="22859"/>
                </a:cubicBezTo>
                <a:cubicBezTo>
                  <a:pt x="204" y="20891"/>
                  <a:pt x="178" y="19189"/>
                  <a:pt x="140" y="18529"/>
                </a:cubicBezTo>
                <a:cubicBezTo>
                  <a:pt x="0" y="15671"/>
                  <a:pt x="1169" y="13577"/>
                  <a:pt x="4141" y="12472"/>
                </a:cubicBezTo>
                <a:cubicBezTo>
                  <a:pt x="4674" y="12281"/>
                  <a:pt x="5398" y="12091"/>
                  <a:pt x="6325" y="12078"/>
                </a:cubicBezTo>
                <a:cubicBezTo>
                  <a:pt x="6592" y="12078"/>
                  <a:pt x="7392" y="12357"/>
                  <a:pt x="8370" y="12281"/>
                </a:cubicBezTo>
                <a:cubicBezTo>
                  <a:pt x="10719" y="12116"/>
                  <a:pt x="15265" y="11507"/>
                  <a:pt x="17399" y="10948"/>
                </a:cubicBezTo>
                <a:cubicBezTo>
                  <a:pt x="19481" y="10389"/>
                  <a:pt x="21310" y="9208"/>
                  <a:pt x="23152" y="8039"/>
                </a:cubicBezTo>
                <a:cubicBezTo>
                  <a:pt x="25882" y="6325"/>
                  <a:pt x="28625" y="4585"/>
                  <a:pt x="31597" y="3493"/>
                </a:cubicBezTo>
                <a:cubicBezTo>
                  <a:pt x="41046" y="0"/>
                  <a:pt x="51993" y="64"/>
                  <a:pt x="62852" y="2540"/>
                </a:cubicBezTo>
                <a:cubicBezTo>
                  <a:pt x="78359" y="6071"/>
                  <a:pt x="93687" y="14516"/>
                  <a:pt x="103809" y="23443"/>
                </a:cubicBezTo>
                <a:cubicBezTo>
                  <a:pt x="112306" y="30936"/>
                  <a:pt x="116204" y="39700"/>
                  <a:pt x="119443" y="48818"/>
                </a:cubicBezTo>
                <a:cubicBezTo>
                  <a:pt x="122161" y="56476"/>
                  <a:pt x="124320" y="64439"/>
                  <a:pt x="129603" y="71691"/>
                </a:cubicBezTo>
                <a:cubicBezTo>
                  <a:pt x="134785" y="78815"/>
                  <a:pt x="141109" y="84518"/>
                  <a:pt x="147129" y="90500"/>
                </a:cubicBezTo>
                <a:cubicBezTo>
                  <a:pt x="153822" y="97180"/>
                  <a:pt x="160159" y="104165"/>
                  <a:pt x="164693" y="113220"/>
                </a:cubicBezTo>
                <a:cubicBezTo>
                  <a:pt x="182333" y="148500"/>
                  <a:pt x="180822" y="196430"/>
                  <a:pt x="147802" y="222846"/>
                </a:cubicBezTo>
                <a:cubicBezTo>
                  <a:pt x="145173" y="224942"/>
                  <a:pt x="141338" y="224523"/>
                  <a:pt x="139230" y="221894"/>
                </a:cubicBezTo>
                <a:cubicBezTo>
                  <a:pt x="137134" y="219265"/>
                  <a:pt x="137553" y="215429"/>
                  <a:pt x="140182" y="213334"/>
                </a:cubicBezTo>
                <a:cubicBezTo>
                  <a:pt x="168655" y="190550"/>
                  <a:pt x="169011" y="149097"/>
                  <a:pt x="153784" y="118655"/>
                </a:cubicBezTo>
                <a:cubicBezTo>
                  <a:pt x="149885" y="110858"/>
                  <a:pt x="144310" y="104901"/>
                  <a:pt x="138531" y="99148"/>
                </a:cubicBezTo>
                <a:cubicBezTo>
                  <a:pt x="132054" y="92709"/>
                  <a:pt x="125310" y="86524"/>
                  <a:pt x="119761" y="78854"/>
                </a:cubicBezTo>
                <a:cubicBezTo>
                  <a:pt x="113728" y="70586"/>
                  <a:pt x="111061" y="61632"/>
                  <a:pt x="107962" y="52907"/>
                </a:cubicBezTo>
                <a:cubicBezTo>
                  <a:pt x="105384" y="45643"/>
                  <a:pt x="102488" y="38544"/>
                  <a:pt x="95745" y="32587"/>
                </a:cubicBezTo>
                <a:cubicBezTo>
                  <a:pt x="86944" y="24815"/>
                  <a:pt x="73621" y="17487"/>
                  <a:pt x="60134" y="14415"/>
                </a:cubicBezTo>
                <a:cubicBezTo>
                  <a:pt x="51689" y="12497"/>
                  <a:pt x="43167" y="12218"/>
                  <a:pt x="35814" y="14934"/>
                </a:cubicBezTo>
                <a:cubicBezTo>
                  <a:pt x="33616" y="15735"/>
                  <a:pt x="31648" y="17094"/>
                  <a:pt x="29641" y="18364"/>
                </a:cubicBezTo>
                <a:cubicBezTo>
                  <a:pt x="26746" y="20180"/>
                  <a:pt x="23799" y="21856"/>
                  <a:pt x="20535" y="22720"/>
                </a:cubicBezTo>
                <a:cubicBezTo>
                  <a:pt x="17868" y="23431"/>
                  <a:pt x="12179" y="24231"/>
                  <a:pt x="9233" y="24434"/>
                </a:cubicBezTo>
                <a:cubicBezTo>
                  <a:pt x="8890" y="24459"/>
                  <a:pt x="8509" y="24459"/>
                  <a:pt x="8141" y="244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" name="Freeform 4043"/>
          <p:cNvSpPr/>
          <p:nvPr/>
        </p:nvSpPr>
        <p:spPr>
          <a:xfrm rot="0" flipH="0" flipV="0">
            <a:off x="10229879" y="7409950"/>
            <a:ext cx="28942" cy="134251"/>
          </a:xfrm>
          <a:custGeom>
            <a:pathLst>
              <a:path w="28942" h="134251">
                <a:moveTo>
                  <a:pt x="24777" y="10820"/>
                </a:moveTo>
                <a:lnTo>
                  <a:pt x="24714" y="10883"/>
                </a:lnTo>
                <a:lnTo>
                  <a:pt x="24752" y="10845"/>
                </a:lnTo>
                <a:close/>
                <a:moveTo>
                  <a:pt x="24612" y="10997"/>
                </a:moveTo>
                <a:lnTo>
                  <a:pt x="24485" y="11124"/>
                </a:lnTo>
                <a:lnTo>
                  <a:pt x="24574" y="11035"/>
                </a:lnTo>
                <a:close/>
                <a:moveTo>
                  <a:pt x="24422" y="11200"/>
                </a:moveTo>
                <a:lnTo>
                  <a:pt x="24206" y="11391"/>
                </a:lnTo>
                <a:cubicBezTo>
                  <a:pt x="24282" y="11327"/>
                  <a:pt x="24358" y="11264"/>
                  <a:pt x="24422" y="11200"/>
                </a:cubicBezTo>
                <a:moveTo>
                  <a:pt x="26250" y="6236"/>
                </a:moveTo>
                <a:cubicBezTo>
                  <a:pt x="26605" y="6947"/>
                  <a:pt x="26948" y="7773"/>
                  <a:pt x="27037" y="8280"/>
                </a:cubicBezTo>
                <a:cubicBezTo>
                  <a:pt x="28942" y="19760"/>
                  <a:pt x="28447" y="32079"/>
                  <a:pt x="28066" y="43662"/>
                </a:cubicBezTo>
                <a:cubicBezTo>
                  <a:pt x="27113" y="72326"/>
                  <a:pt x="20498" y="101637"/>
                  <a:pt x="12636" y="129145"/>
                </a:cubicBezTo>
                <a:cubicBezTo>
                  <a:pt x="11722" y="132384"/>
                  <a:pt x="8344" y="134251"/>
                  <a:pt x="5105" y="133324"/>
                </a:cubicBezTo>
                <a:cubicBezTo>
                  <a:pt x="1867" y="132409"/>
                  <a:pt x="0" y="129031"/>
                  <a:pt x="914" y="125805"/>
                </a:cubicBezTo>
                <a:cubicBezTo>
                  <a:pt x="8522" y="99224"/>
                  <a:pt x="14960" y="70941"/>
                  <a:pt x="15888" y="43255"/>
                </a:cubicBezTo>
                <a:cubicBezTo>
                  <a:pt x="16230" y="32473"/>
                  <a:pt x="16789" y="20980"/>
                  <a:pt x="14999" y="10287"/>
                </a:cubicBezTo>
                <a:cubicBezTo>
                  <a:pt x="15087" y="10732"/>
                  <a:pt x="15506" y="11734"/>
                  <a:pt x="15506" y="11734"/>
                </a:cubicBezTo>
                <a:cubicBezTo>
                  <a:pt x="15506" y="11734"/>
                  <a:pt x="13652" y="4432"/>
                  <a:pt x="16167" y="2223"/>
                </a:cubicBezTo>
                <a:cubicBezTo>
                  <a:pt x="18707" y="0"/>
                  <a:pt x="22555" y="267"/>
                  <a:pt x="24777" y="2794"/>
                </a:cubicBezTo>
                <a:cubicBezTo>
                  <a:pt x="25653" y="3797"/>
                  <a:pt x="26135" y="5004"/>
                  <a:pt x="26250" y="62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4" name="Freeform 4044"/>
          <p:cNvSpPr/>
          <p:nvPr/>
        </p:nvSpPr>
        <p:spPr>
          <a:xfrm rot="0" flipH="0" flipV="0">
            <a:off x="10353508" y="7474122"/>
            <a:ext cx="14135" cy="77939"/>
          </a:xfrm>
          <a:custGeom>
            <a:pathLst>
              <a:path w="14135" h="77939">
                <a:moveTo>
                  <a:pt x="1905" y="7277"/>
                </a:moveTo>
                <a:cubicBezTo>
                  <a:pt x="1893" y="7151"/>
                  <a:pt x="1893" y="7024"/>
                  <a:pt x="1893" y="6897"/>
                </a:cubicBezTo>
                <a:cubicBezTo>
                  <a:pt x="1893" y="0"/>
                  <a:pt x="9575" y="699"/>
                  <a:pt x="9639" y="712"/>
                </a:cubicBezTo>
                <a:cubicBezTo>
                  <a:pt x="9753" y="750"/>
                  <a:pt x="13931" y="1740"/>
                  <a:pt x="14084" y="6439"/>
                </a:cubicBezTo>
                <a:cubicBezTo>
                  <a:pt x="14096" y="6922"/>
                  <a:pt x="14135" y="10452"/>
                  <a:pt x="14071" y="11823"/>
                </a:cubicBezTo>
                <a:cubicBezTo>
                  <a:pt x="13766" y="19189"/>
                  <a:pt x="13601" y="18872"/>
                  <a:pt x="13601" y="26288"/>
                </a:cubicBezTo>
                <a:cubicBezTo>
                  <a:pt x="13601" y="41452"/>
                  <a:pt x="12192" y="56616"/>
                  <a:pt x="12192" y="71843"/>
                </a:cubicBezTo>
                <a:cubicBezTo>
                  <a:pt x="12192" y="75209"/>
                  <a:pt x="9448" y="77939"/>
                  <a:pt x="6083" y="77939"/>
                </a:cubicBezTo>
                <a:cubicBezTo>
                  <a:pt x="2717" y="77939"/>
                  <a:pt x="0" y="75209"/>
                  <a:pt x="0" y="71843"/>
                </a:cubicBezTo>
                <a:cubicBezTo>
                  <a:pt x="0" y="56616"/>
                  <a:pt x="1423" y="41452"/>
                  <a:pt x="1423" y="26288"/>
                </a:cubicBezTo>
                <a:cubicBezTo>
                  <a:pt x="1423" y="18618"/>
                  <a:pt x="1588" y="18935"/>
                  <a:pt x="1893" y="11302"/>
                </a:cubicBezTo>
                <a:cubicBezTo>
                  <a:pt x="1930" y="10439"/>
                  <a:pt x="1917" y="8229"/>
                  <a:pt x="1905" y="72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5" name="Freeform 4045"/>
          <p:cNvSpPr/>
          <p:nvPr/>
        </p:nvSpPr>
        <p:spPr>
          <a:xfrm rot="0" flipH="0" flipV="0">
            <a:off x="10244118" y="7530297"/>
            <a:ext cx="106501" cy="39357"/>
          </a:xfrm>
          <a:custGeom>
            <a:pathLst>
              <a:path w="106501" h="39357">
                <a:moveTo>
                  <a:pt x="95656" y="17386"/>
                </a:moveTo>
                <a:cubicBezTo>
                  <a:pt x="98043" y="15151"/>
                  <a:pt x="101790" y="15202"/>
                  <a:pt x="104126" y="17525"/>
                </a:cubicBezTo>
                <a:cubicBezTo>
                  <a:pt x="106501" y="19913"/>
                  <a:pt x="106501" y="23774"/>
                  <a:pt x="104126" y="26148"/>
                </a:cubicBezTo>
                <a:cubicBezTo>
                  <a:pt x="102336" y="27926"/>
                  <a:pt x="99389" y="29273"/>
                  <a:pt x="95948" y="30009"/>
                </a:cubicBezTo>
                <a:cubicBezTo>
                  <a:pt x="92913" y="30657"/>
                  <a:pt x="89395" y="30860"/>
                  <a:pt x="87300" y="31483"/>
                </a:cubicBezTo>
                <a:cubicBezTo>
                  <a:pt x="65227" y="37972"/>
                  <a:pt x="38583" y="39357"/>
                  <a:pt x="17729" y="26022"/>
                </a:cubicBezTo>
                <a:cubicBezTo>
                  <a:pt x="15024" y="24294"/>
                  <a:pt x="12014" y="20954"/>
                  <a:pt x="9157" y="17627"/>
                </a:cubicBezTo>
                <a:cubicBezTo>
                  <a:pt x="7290" y="15431"/>
                  <a:pt x="5601" y="13170"/>
                  <a:pt x="4026" y="12306"/>
                </a:cubicBezTo>
                <a:cubicBezTo>
                  <a:pt x="1080" y="10681"/>
                  <a:pt x="0" y="6973"/>
                  <a:pt x="1626" y="4026"/>
                </a:cubicBezTo>
                <a:cubicBezTo>
                  <a:pt x="3239" y="1080"/>
                  <a:pt x="6960" y="0"/>
                  <a:pt x="9893" y="1626"/>
                </a:cubicBezTo>
                <a:cubicBezTo>
                  <a:pt x="11989" y="2782"/>
                  <a:pt x="14453" y="5156"/>
                  <a:pt x="16929" y="7976"/>
                </a:cubicBezTo>
                <a:cubicBezTo>
                  <a:pt x="19406" y="10808"/>
                  <a:pt x="21920" y="14224"/>
                  <a:pt x="24308" y="15761"/>
                </a:cubicBezTo>
                <a:cubicBezTo>
                  <a:pt x="42139" y="27177"/>
                  <a:pt x="64986" y="25336"/>
                  <a:pt x="83845" y="19786"/>
                </a:cubicBezTo>
                <a:cubicBezTo>
                  <a:pt x="85865" y="19202"/>
                  <a:pt x="89014" y="18871"/>
                  <a:pt x="92024" y="18363"/>
                </a:cubicBezTo>
                <a:cubicBezTo>
                  <a:pt x="93307" y="18135"/>
                  <a:pt x="95415" y="17462"/>
                  <a:pt x="95656" y="173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6" name="Freeform 4046"/>
          <p:cNvSpPr/>
          <p:nvPr/>
        </p:nvSpPr>
        <p:spPr>
          <a:xfrm rot="0" flipH="0" flipV="0">
            <a:off x="10195313" y="7523091"/>
            <a:ext cx="66166" cy="253224"/>
          </a:xfrm>
          <a:custGeom>
            <a:pathLst>
              <a:path w="66166" h="253224">
                <a:moveTo>
                  <a:pt x="32753" y="3111"/>
                </a:moveTo>
                <a:cubicBezTo>
                  <a:pt x="32981" y="2781"/>
                  <a:pt x="33222" y="2451"/>
                  <a:pt x="33514" y="2159"/>
                </a:cubicBezTo>
                <a:cubicBezTo>
                  <a:pt x="33197" y="2489"/>
                  <a:pt x="32956" y="2807"/>
                  <a:pt x="32753" y="3111"/>
                </a:cubicBezTo>
                <a:moveTo>
                  <a:pt x="32677" y="3237"/>
                </a:moveTo>
                <a:lnTo>
                  <a:pt x="32652" y="3288"/>
                </a:lnTo>
                <a:lnTo>
                  <a:pt x="32728" y="3161"/>
                </a:lnTo>
                <a:close/>
                <a:moveTo>
                  <a:pt x="38290" y="12496"/>
                </a:moveTo>
                <a:cubicBezTo>
                  <a:pt x="38125" y="12559"/>
                  <a:pt x="37985" y="12623"/>
                  <a:pt x="37896" y="12661"/>
                </a:cubicBezTo>
                <a:cubicBezTo>
                  <a:pt x="35254" y="13982"/>
                  <a:pt x="32765" y="15379"/>
                  <a:pt x="30061" y="16585"/>
                </a:cubicBezTo>
                <a:cubicBezTo>
                  <a:pt x="27267" y="17817"/>
                  <a:pt x="22759" y="18770"/>
                  <a:pt x="18542" y="20103"/>
                </a:cubicBezTo>
                <a:cubicBezTo>
                  <a:pt x="16993" y="20598"/>
                  <a:pt x="15507" y="21132"/>
                  <a:pt x="14275" y="21856"/>
                </a:cubicBezTo>
                <a:cubicBezTo>
                  <a:pt x="13792" y="22135"/>
                  <a:pt x="13310" y="22338"/>
                  <a:pt x="13094" y="22757"/>
                </a:cubicBezTo>
                <a:cubicBezTo>
                  <a:pt x="12522" y="23900"/>
                  <a:pt x="12522" y="25602"/>
                  <a:pt x="12586" y="27609"/>
                </a:cubicBezTo>
                <a:cubicBezTo>
                  <a:pt x="12687" y="30530"/>
                  <a:pt x="13170" y="33908"/>
                  <a:pt x="13856" y="37464"/>
                </a:cubicBezTo>
                <a:cubicBezTo>
                  <a:pt x="16091" y="49084"/>
                  <a:pt x="20409" y="62292"/>
                  <a:pt x="21679" y="68109"/>
                </a:cubicBezTo>
                <a:cubicBezTo>
                  <a:pt x="34531" y="127545"/>
                  <a:pt x="48602" y="186537"/>
                  <a:pt x="65252" y="244766"/>
                </a:cubicBezTo>
                <a:cubicBezTo>
                  <a:pt x="66166" y="247992"/>
                  <a:pt x="64287" y="251370"/>
                  <a:pt x="61061" y="252297"/>
                </a:cubicBezTo>
                <a:cubicBezTo>
                  <a:pt x="57822" y="253224"/>
                  <a:pt x="54444" y="251345"/>
                  <a:pt x="53530" y="248119"/>
                </a:cubicBezTo>
                <a:cubicBezTo>
                  <a:pt x="36804" y="189635"/>
                  <a:pt x="22670" y="130377"/>
                  <a:pt x="9754" y="70675"/>
                </a:cubicBezTo>
                <a:cubicBezTo>
                  <a:pt x="8268" y="63778"/>
                  <a:pt x="2578" y="46633"/>
                  <a:pt x="902" y="33743"/>
                </a:cubicBezTo>
                <a:cubicBezTo>
                  <a:pt x="0" y="26796"/>
                  <a:pt x="419" y="20852"/>
                  <a:pt x="2197" y="17296"/>
                </a:cubicBezTo>
                <a:cubicBezTo>
                  <a:pt x="3912" y="13893"/>
                  <a:pt x="7557" y="11200"/>
                  <a:pt x="12167" y="9435"/>
                </a:cubicBezTo>
                <a:cubicBezTo>
                  <a:pt x="16612" y="7721"/>
                  <a:pt x="22022" y="6819"/>
                  <a:pt x="25108" y="5447"/>
                </a:cubicBezTo>
                <a:cubicBezTo>
                  <a:pt x="27648" y="4317"/>
                  <a:pt x="29972" y="2997"/>
                  <a:pt x="32461" y="1765"/>
                </a:cubicBezTo>
                <a:cubicBezTo>
                  <a:pt x="33248" y="1359"/>
                  <a:pt x="35077" y="610"/>
                  <a:pt x="36029" y="356"/>
                </a:cubicBezTo>
                <a:cubicBezTo>
                  <a:pt x="37388" y="0"/>
                  <a:pt x="38455" y="102"/>
                  <a:pt x="39026" y="203"/>
                </a:cubicBezTo>
                <a:cubicBezTo>
                  <a:pt x="42481" y="838"/>
                  <a:pt x="43738" y="3099"/>
                  <a:pt x="44030" y="5498"/>
                </a:cubicBezTo>
                <a:cubicBezTo>
                  <a:pt x="44144" y="6451"/>
                  <a:pt x="44360" y="8483"/>
                  <a:pt x="42239" y="10667"/>
                </a:cubicBezTo>
                <a:cubicBezTo>
                  <a:pt x="41147" y="11785"/>
                  <a:pt x="39738" y="12394"/>
                  <a:pt x="38290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7" name="Freeform 4047"/>
          <p:cNvSpPr/>
          <p:nvPr/>
        </p:nvSpPr>
        <p:spPr>
          <a:xfrm rot="0" flipH="0" flipV="0">
            <a:off x="10360180" y="7539860"/>
            <a:ext cx="49249" cy="222058"/>
          </a:xfrm>
          <a:custGeom>
            <a:pathLst>
              <a:path w="49249" h="222058">
                <a:moveTo>
                  <a:pt x="13093" y="6527"/>
                </a:moveTo>
                <a:lnTo>
                  <a:pt x="13105" y="6653"/>
                </a:lnTo>
                <a:lnTo>
                  <a:pt x="13093" y="6577"/>
                </a:lnTo>
                <a:close/>
                <a:moveTo>
                  <a:pt x="13118" y="6907"/>
                </a:moveTo>
                <a:lnTo>
                  <a:pt x="13131" y="6996"/>
                </a:lnTo>
                <a:lnTo>
                  <a:pt x="13131" y="6971"/>
                </a:lnTo>
                <a:close/>
                <a:moveTo>
                  <a:pt x="2324" y="11086"/>
                </a:moveTo>
                <a:cubicBezTo>
                  <a:pt x="1689" y="10311"/>
                  <a:pt x="1219" y="9359"/>
                  <a:pt x="1041" y="8292"/>
                </a:cubicBezTo>
                <a:cubicBezTo>
                  <a:pt x="0" y="2451"/>
                  <a:pt x="4750" y="978"/>
                  <a:pt x="5499" y="774"/>
                </a:cubicBezTo>
                <a:cubicBezTo>
                  <a:pt x="6769" y="444"/>
                  <a:pt x="9652" y="0"/>
                  <a:pt x="11976" y="3073"/>
                </a:cubicBezTo>
                <a:cubicBezTo>
                  <a:pt x="12624" y="3937"/>
                  <a:pt x="15315" y="10743"/>
                  <a:pt x="15848" y="13512"/>
                </a:cubicBezTo>
                <a:cubicBezTo>
                  <a:pt x="16750" y="18261"/>
                  <a:pt x="17398" y="23062"/>
                  <a:pt x="18223" y="27837"/>
                </a:cubicBezTo>
                <a:cubicBezTo>
                  <a:pt x="20916" y="43064"/>
                  <a:pt x="22897" y="58330"/>
                  <a:pt x="24929" y="73659"/>
                </a:cubicBezTo>
                <a:cubicBezTo>
                  <a:pt x="31114" y="120763"/>
                  <a:pt x="39293" y="167816"/>
                  <a:pt x="48589" y="214235"/>
                </a:cubicBezTo>
                <a:cubicBezTo>
                  <a:pt x="49249" y="217524"/>
                  <a:pt x="47103" y="220750"/>
                  <a:pt x="43801" y="221398"/>
                </a:cubicBezTo>
                <a:cubicBezTo>
                  <a:pt x="40499" y="222058"/>
                  <a:pt x="37286" y="219925"/>
                  <a:pt x="36638" y="216623"/>
                </a:cubicBezTo>
                <a:cubicBezTo>
                  <a:pt x="27291" y="169937"/>
                  <a:pt x="19074" y="122617"/>
                  <a:pt x="12827" y="75259"/>
                </a:cubicBezTo>
                <a:cubicBezTo>
                  <a:pt x="10833" y="60095"/>
                  <a:pt x="8890" y="45020"/>
                  <a:pt x="6235" y="29945"/>
                </a:cubicBezTo>
                <a:cubicBezTo>
                  <a:pt x="5410" y="25234"/>
                  <a:pt x="4775" y="20497"/>
                  <a:pt x="3873" y="15785"/>
                </a:cubicBezTo>
                <a:cubicBezTo>
                  <a:pt x="3695" y="14832"/>
                  <a:pt x="2870" y="12534"/>
                  <a:pt x="2324" y="110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" name="Freeform 4048"/>
          <p:cNvSpPr/>
          <p:nvPr/>
        </p:nvSpPr>
        <p:spPr>
          <a:xfrm rot="0" flipH="0" flipV="0">
            <a:off x="10360707" y="7527133"/>
            <a:ext cx="275131" cy="208889"/>
          </a:xfrm>
          <a:custGeom>
            <a:pathLst>
              <a:path w="275131" h="208889">
                <a:moveTo>
                  <a:pt x="272084" y="197129"/>
                </a:moveTo>
                <a:cubicBezTo>
                  <a:pt x="274166" y="198652"/>
                  <a:pt x="275131" y="201396"/>
                  <a:pt x="274268" y="203974"/>
                </a:cubicBezTo>
                <a:cubicBezTo>
                  <a:pt x="273214" y="207174"/>
                  <a:pt x="269748" y="208889"/>
                  <a:pt x="266560" y="207835"/>
                </a:cubicBezTo>
                <a:cubicBezTo>
                  <a:pt x="264998" y="207314"/>
                  <a:pt x="262598" y="205498"/>
                  <a:pt x="260769" y="201942"/>
                </a:cubicBezTo>
                <a:cubicBezTo>
                  <a:pt x="257391" y="195339"/>
                  <a:pt x="253390" y="180023"/>
                  <a:pt x="252247" y="176352"/>
                </a:cubicBezTo>
                <a:cubicBezTo>
                  <a:pt x="243471" y="148616"/>
                  <a:pt x="232143" y="118529"/>
                  <a:pt x="216789" y="93713"/>
                </a:cubicBezTo>
                <a:cubicBezTo>
                  <a:pt x="209054" y="81217"/>
                  <a:pt x="195249" y="63830"/>
                  <a:pt x="183896" y="54369"/>
                </a:cubicBezTo>
                <a:cubicBezTo>
                  <a:pt x="175717" y="47562"/>
                  <a:pt x="163411" y="45923"/>
                  <a:pt x="153594" y="42647"/>
                </a:cubicBezTo>
                <a:cubicBezTo>
                  <a:pt x="122250" y="32207"/>
                  <a:pt x="89865" y="24854"/>
                  <a:pt x="57137" y="21577"/>
                </a:cubicBezTo>
                <a:cubicBezTo>
                  <a:pt x="40106" y="19876"/>
                  <a:pt x="23863" y="12192"/>
                  <a:pt x="6566" y="13068"/>
                </a:cubicBezTo>
                <a:cubicBezTo>
                  <a:pt x="3200" y="13234"/>
                  <a:pt x="355" y="10643"/>
                  <a:pt x="178" y="7277"/>
                </a:cubicBezTo>
                <a:cubicBezTo>
                  <a:pt x="0" y="3924"/>
                  <a:pt x="2591" y="1067"/>
                  <a:pt x="5956" y="889"/>
                </a:cubicBezTo>
                <a:cubicBezTo>
                  <a:pt x="23863" y="0"/>
                  <a:pt x="40716" y="7684"/>
                  <a:pt x="58356" y="9449"/>
                </a:cubicBezTo>
                <a:cubicBezTo>
                  <a:pt x="91973" y="12814"/>
                  <a:pt x="125247" y="20358"/>
                  <a:pt x="157454" y="31090"/>
                </a:cubicBezTo>
                <a:cubicBezTo>
                  <a:pt x="168618" y="34811"/>
                  <a:pt x="182397" y="37249"/>
                  <a:pt x="191706" y="45009"/>
                </a:cubicBezTo>
                <a:cubicBezTo>
                  <a:pt x="203924" y="55194"/>
                  <a:pt x="218833" y="73851"/>
                  <a:pt x="227152" y="87300"/>
                </a:cubicBezTo>
                <a:cubicBezTo>
                  <a:pt x="243040" y="112941"/>
                  <a:pt x="254812" y="144018"/>
                  <a:pt x="263868" y="172682"/>
                </a:cubicBezTo>
                <a:cubicBezTo>
                  <a:pt x="264604" y="175057"/>
                  <a:pt x="266547" y="182512"/>
                  <a:pt x="268744" y="189040"/>
                </a:cubicBezTo>
                <a:cubicBezTo>
                  <a:pt x="269773" y="192138"/>
                  <a:pt x="271602" y="196101"/>
                  <a:pt x="272084" y="1971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9" name="Freeform 4049"/>
          <p:cNvSpPr/>
          <p:nvPr/>
        </p:nvSpPr>
        <p:spPr>
          <a:xfrm rot="0" flipH="0" flipV="0">
            <a:off x="10400958" y="7539756"/>
            <a:ext cx="60756" cy="161238"/>
          </a:xfrm>
          <a:custGeom>
            <a:pathLst>
              <a:path w="60756" h="161238">
                <a:moveTo>
                  <a:pt x="1473" y="9639"/>
                </a:moveTo>
                <a:cubicBezTo>
                  <a:pt x="6794" y="20446"/>
                  <a:pt x="17195" y="29959"/>
                  <a:pt x="27342" y="39928"/>
                </a:cubicBezTo>
                <a:cubicBezTo>
                  <a:pt x="36194" y="48627"/>
                  <a:pt x="44919" y="57695"/>
                  <a:pt x="48183" y="69113"/>
                </a:cubicBezTo>
                <a:cubicBezTo>
                  <a:pt x="48704" y="70916"/>
                  <a:pt x="47789" y="73342"/>
                  <a:pt x="46862" y="75920"/>
                </a:cubicBezTo>
                <a:cubicBezTo>
                  <a:pt x="44805" y="81559"/>
                  <a:pt x="41351" y="87464"/>
                  <a:pt x="39636" y="90690"/>
                </a:cubicBezTo>
                <a:cubicBezTo>
                  <a:pt x="28828" y="111111"/>
                  <a:pt x="17246" y="131597"/>
                  <a:pt x="4355" y="150926"/>
                </a:cubicBezTo>
                <a:cubicBezTo>
                  <a:pt x="2488" y="153720"/>
                  <a:pt x="3251" y="157505"/>
                  <a:pt x="6045" y="159371"/>
                </a:cubicBezTo>
                <a:cubicBezTo>
                  <a:pt x="8838" y="161238"/>
                  <a:pt x="12636" y="160476"/>
                  <a:pt x="14490" y="157682"/>
                </a:cubicBezTo>
                <a:cubicBezTo>
                  <a:pt x="27622" y="138010"/>
                  <a:pt x="39407" y="117169"/>
                  <a:pt x="50418" y="96405"/>
                </a:cubicBezTo>
                <a:cubicBezTo>
                  <a:pt x="52628" y="92189"/>
                  <a:pt x="57416" y="83845"/>
                  <a:pt x="59410" y="76707"/>
                </a:cubicBezTo>
                <a:cubicBezTo>
                  <a:pt x="60540" y="72592"/>
                  <a:pt x="60756" y="68744"/>
                  <a:pt x="59905" y="65760"/>
                </a:cubicBezTo>
                <a:cubicBezTo>
                  <a:pt x="56070" y="52374"/>
                  <a:pt x="46278" y="41439"/>
                  <a:pt x="35877" y="31229"/>
                </a:cubicBezTo>
                <a:cubicBezTo>
                  <a:pt x="26771" y="22288"/>
                  <a:pt x="17182" y="13957"/>
                  <a:pt x="12407" y="4267"/>
                </a:cubicBezTo>
                <a:cubicBezTo>
                  <a:pt x="10934" y="1245"/>
                  <a:pt x="7276" y="0"/>
                  <a:pt x="4266" y="1473"/>
                </a:cubicBezTo>
                <a:cubicBezTo>
                  <a:pt x="1232" y="2972"/>
                  <a:pt x="0" y="6617"/>
                  <a:pt x="1473" y="96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0" name="Freeform 4050"/>
          <p:cNvSpPr/>
          <p:nvPr/>
        </p:nvSpPr>
        <p:spPr>
          <a:xfrm rot="0" flipH="0" flipV="0">
            <a:off x="10426926" y="7660464"/>
            <a:ext cx="68617" cy="92646"/>
          </a:xfrm>
          <a:custGeom>
            <a:pathLst>
              <a:path w="68617" h="92646">
                <a:moveTo>
                  <a:pt x="10020" y="12179"/>
                </a:moveTo>
                <a:lnTo>
                  <a:pt x="9944" y="12217"/>
                </a:lnTo>
                <a:lnTo>
                  <a:pt x="9982" y="12191"/>
                </a:lnTo>
                <a:close/>
                <a:moveTo>
                  <a:pt x="9728" y="12344"/>
                </a:moveTo>
                <a:lnTo>
                  <a:pt x="9614" y="12394"/>
                </a:lnTo>
                <a:lnTo>
                  <a:pt x="9652" y="12382"/>
                </a:lnTo>
                <a:close/>
                <a:moveTo>
                  <a:pt x="12928" y="5753"/>
                </a:moveTo>
                <a:cubicBezTo>
                  <a:pt x="14680" y="7061"/>
                  <a:pt x="17640" y="9322"/>
                  <a:pt x="18617" y="10300"/>
                </a:cubicBezTo>
                <a:cubicBezTo>
                  <a:pt x="24358" y="16039"/>
                  <a:pt x="29641" y="21526"/>
                  <a:pt x="34721" y="27888"/>
                </a:cubicBezTo>
                <a:cubicBezTo>
                  <a:pt x="49123" y="45884"/>
                  <a:pt x="60350" y="62255"/>
                  <a:pt x="67551" y="83883"/>
                </a:cubicBezTo>
                <a:cubicBezTo>
                  <a:pt x="68617" y="87070"/>
                  <a:pt x="66903" y="90525"/>
                  <a:pt x="63702" y="91579"/>
                </a:cubicBezTo>
                <a:cubicBezTo>
                  <a:pt x="60515" y="92646"/>
                  <a:pt x="57060" y="90918"/>
                  <a:pt x="55993" y="87731"/>
                </a:cubicBezTo>
                <a:cubicBezTo>
                  <a:pt x="49262" y="67538"/>
                  <a:pt x="38658" y="52311"/>
                  <a:pt x="25209" y="35496"/>
                </a:cubicBezTo>
                <a:cubicBezTo>
                  <a:pt x="20408" y="29501"/>
                  <a:pt x="15417" y="24332"/>
                  <a:pt x="9995" y="18922"/>
                </a:cubicBezTo>
                <a:cubicBezTo>
                  <a:pt x="8877" y="17792"/>
                  <a:pt x="6020" y="16052"/>
                  <a:pt x="4191" y="14515"/>
                </a:cubicBezTo>
                <a:cubicBezTo>
                  <a:pt x="2375" y="12966"/>
                  <a:pt x="1232" y="11354"/>
                  <a:pt x="775" y="10186"/>
                </a:cubicBezTo>
                <a:cubicBezTo>
                  <a:pt x="0" y="8217"/>
                  <a:pt x="165" y="6426"/>
                  <a:pt x="838" y="4890"/>
                </a:cubicBezTo>
                <a:cubicBezTo>
                  <a:pt x="1435" y="3556"/>
                  <a:pt x="2489" y="2172"/>
                  <a:pt x="4598" y="1296"/>
                </a:cubicBezTo>
                <a:cubicBezTo>
                  <a:pt x="7696" y="0"/>
                  <a:pt x="11277" y="1473"/>
                  <a:pt x="12560" y="4585"/>
                </a:cubicBezTo>
                <a:cubicBezTo>
                  <a:pt x="12725" y="4966"/>
                  <a:pt x="12852" y="5360"/>
                  <a:pt x="12928" y="5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1" name="Freeform 4051"/>
          <p:cNvSpPr/>
          <p:nvPr/>
        </p:nvSpPr>
        <p:spPr>
          <a:xfrm rot="0" flipH="0" flipV="0">
            <a:off x="9876203" y="7528762"/>
            <a:ext cx="333501" cy="244297"/>
          </a:xfrm>
          <a:custGeom>
            <a:pathLst>
              <a:path w="333501" h="244297">
                <a:moveTo>
                  <a:pt x="323684" y="12522"/>
                </a:moveTo>
                <a:cubicBezTo>
                  <a:pt x="322821" y="12547"/>
                  <a:pt x="319925" y="12674"/>
                  <a:pt x="317868" y="13017"/>
                </a:cubicBezTo>
                <a:cubicBezTo>
                  <a:pt x="312483" y="13931"/>
                  <a:pt x="306654" y="15455"/>
                  <a:pt x="304609" y="15671"/>
                </a:cubicBezTo>
                <a:cubicBezTo>
                  <a:pt x="275806" y="18706"/>
                  <a:pt x="247967" y="16916"/>
                  <a:pt x="219176" y="22250"/>
                </a:cubicBezTo>
                <a:cubicBezTo>
                  <a:pt x="209575" y="24028"/>
                  <a:pt x="181927" y="27431"/>
                  <a:pt x="162852" y="30987"/>
                </a:cubicBezTo>
                <a:cubicBezTo>
                  <a:pt x="155422" y="32372"/>
                  <a:pt x="149402" y="33667"/>
                  <a:pt x="146735" y="35000"/>
                </a:cubicBezTo>
                <a:cubicBezTo>
                  <a:pt x="94475" y="61124"/>
                  <a:pt x="67653" y="115925"/>
                  <a:pt x="45669" y="167220"/>
                </a:cubicBezTo>
                <a:cubicBezTo>
                  <a:pt x="35344" y="191312"/>
                  <a:pt x="20802" y="214794"/>
                  <a:pt x="12623" y="239369"/>
                </a:cubicBezTo>
                <a:cubicBezTo>
                  <a:pt x="11557" y="242557"/>
                  <a:pt x="8102" y="244297"/>
                  <a:pt x="4902" y="243230"/>
                </a:cubicBezTo>
                <a:cubicBezTo>
                  <a:pt x="1714" y="242163"/>
                  <a:pt x="0" y="238708"/>
                  <a:pt x="1066" y="235521"/>
                </a:cubicBezTo>
                <a:cubicBezTo>
                  <a:pt x="9347" y="210629"/>
                  <a:pt x="24015" y="186816"/>
                  <a:pt x="34467" y="162420"/>
                </a:cubicBezTo>
                <a:cubicBezTo>
                  <a:pt x="57556" y="108559"/>
                  <a:pt x="86410" y="51536"/>
                  <a:pt x="141300" y="24091"/>
                </a:cubicBezTo>
                <a:cubicBezTo>
                  <a:pt x="144500" y="22491"/>
                  <a:pt x="151676" y="20675"/>
                  <a:pt x="160616" y="19011"/>
                </a:cubicBezTo>
                <a:cubicBezTo>
                  <a:pt x="179692" y="15443"/>
                  <a:pt x="207353" y="12040"/>
                  <a:pt x="216954" y="10262"/>
                </a:cubicBezTo>
                <a:cubicBezTo>
                  <a:pt x="246075" y="4877"/>
                  <a:pt x="274205" y="6617"/>
                  <a:pt x="303326" y="3544"/>
                </a:cubicBezTo>
                <a:cubicBezTo>
                  <a:pt x="305955" y="3277"/>
                  <a:pt x="314782" y="813"/>
                  <a:pt x="320840" y="356"/>
                </a:cubicBezTo>
                <a:cubicBezTo>
                  <a:pt x="325728" y="0"/>
                  <a:pt x="329462" y="1334"/>
                  <a:pt x="331126" y="2997"/>
                </a:cubicBezTo>
                <a:cubicBezTo>
                  <a:pt x="333501" y="5372"/>
                  <a:pt x="333501" y="9233"/>
                  <a:pt x="331126" y="11608"/>
                </a:cubicBezTo>
                <a:cubicBezTo>
                  <a:pt x="329106" y="13626"/>
                  <a:pt x="326020" y="13931"/>
                  <a:pt x="323684" y="125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2" name="Freeform 4052"/>
          <p:cNvSpPr/>
          <p:nvPr/>
        </p:nvSpPr>
        <p:spPr>
          <a:xfrm rot="0" flipH="0" flipV="0">
            <a:off x="10123482" y="7535986"/>
            <a:ext cx="107225" cy="189610"/>
          </a:xfrm>
          <a:custGeom>
            <a:pathLst>
              <a:path w="107225" h="189610">
                <a:moveTo>
                  <a:pt x="28346" y="12255"/>
                </a:moveTo>
                <a:lnTo>
                  <a:pt x="28042" y="12267"/>
                </a:lnTo>
                <a:cubicBezTo>
                  <a:pt x="28143" y="12267"/>
                  <a:pt x="28245" y="12255"/>
                  <a:pt x="28346" y="12255"/>
                </a:cubicBezTo>
                <a:moveTo>
                  <a:pt x="32409" y="10249"/>
                </a:moveTo>
                <a:cubicBezTo>
                  <a:pt x="31597" y="13512"/>
                  <a:pt x="25743" y="36842"/>
                  <a:pt x="25629" y="37362"/>
                </a:cubicBezTo>
                <a:cubicBezTo>
                  <a:pt x="22708" y="51040"/>
                  <a:pt x="16129" y="75640"/>
                  <a:pt x="13818" y="98030"/>
                </a:cubicBezTo>
                <a:cubicBezTo>
                  <a:pt x="12395" y="111784"/>
                  <a:pt x="12395" y="124675"/>
                  <a:pt x="16574" y="133032"/>
                </a:cubicBezTo>
                <a:cubicBezTo>
                  <a:pt x="18034" y="135965"/>
                  <a:pt x="21069" y="138124"/>
                  <a:pt x="24435" y="140029"/>
                </a:cubicBezTo>
                <a:cubicBezTo>
                  <a:pt x="30924" y="143687"/>
                  <a:pt x="38836" y="146087"/>
                  <a:pt x="44144" y="148106"/>
                </a:cubicBezTo>
                <a:cubicBezTo>
                  <a:pt x="64629" y="155917"/>
                  <a:pt x="86778" y="164083"/>
                  <a:pt x="104177" y="177990"/>
                </a:cubicBezTo>
                <a:cubicBezTo>
                  <a:pt x="106793" y="180098"/>
                  <a:pt x="107225" y="183933"/>
                  <a:pt x="105117" y="186562"/>
                </a:cubicBezTo>
                <a:cubicBezTo>
                  <a:pt x="103022" y="189191"/>
                  <a:pt x="99173" y="189610"/>
                  <a:pt x="96557" y="187515"/>
                </a:cubicBezTo>
                <a:cubicBezTo>
                  <a:pt x="80136" y="174370"/>
                  <a:pt x="59143" y="166852"/>
                  <a:pt x="39801" y="159498"/>
                </a:cubicBezTo>
                <a:cubicBezTo>
                  <a:pt x="34035" y="157301"/>
                  <a:pt x="25476" y="154609"/>
                  <a:pt x="18453" y="150634"/>
                </a:cubicBezTo>
                <a:cubicBezTo>
                  <a:pt x="12802" y="147459"/>
                  <a:pt x="8128" y="143395"/>
                  <a:pt x="5677" y="138492"/>
                </a:cubicBezTo>
                <a:cubicBezTo>
                  <a:pt x="686" y="128498"/>
                  <a:pt x="0" y="113194"/>
                  <a:pt x="1689" y="96773"/>
                </a:cubicBezTo>
                <a:cubicBezTo>
                  <a:pt x="4064" y="73900"/>
                  <a:pt x="10719" y="48780"/>
                  <a:pt x="13716" y="34810"/>
                </a:cubicBezTo>
                <a:cubicBezTo>
                  <a:pt x="13843" y="34187"/>
                  <a:pt x="19075" y="9195"/>
                  <a:pt x="21755" y="4140"/>
                </a:cubicBezTo>
                <a:cubicBezTo>
                  <a:pt x="23571" y="737"/>
                  <a:pt x="26340" y="114"/>
                  <a:pt x="27737" y="89"/>
                </a:cubicBezTo>
                <a:cubicBezTo>
                  <a:pt x="31101" y="0"/>
                  <a:pt x="33895" y="2667"/>
                  <a:pt x="33972" y="6032"/>
                </a:cubicBezTo>
                <a:cubicBezTo>
                  <a:pt x="34022" y="7645"/>
                  <a:pt x="33413" y="9131"/>
                  <a:pt x="32409" y="1024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3" name="Freeform 4053"/>
          <p:cNvSpPr/>
          <p:nvPr/>
        </p:nvSpPr>
        <p:spPr>
          <a:xfrm rot="0" flipH="0" flipV="0">
            <a:off x="10177876" y="7701690"/>
            <a:ext cx="25716" cy="82955"/>
          </a:xfrm>
          <a:custGeom>
            <a:pathLst>
              <a:path w="25716" h="82955">
                <a:moveTo>
                  <a:pt x="10464" y="24612"/>
                </a:moveTo>
                <a:lnTo>
                  <a:pt x="10464" y="24587"/>
                </a:lnTo>
                <a:cubicBezTo>
                  <a:pt x="10514" y="22390"/>
                  <a:pt x="10743" y="12560"/>
                  <a:pt x="12026" y="7760"/>
                </a:cubicBezTo>
                <a:cubicBezTo>
                  <a:pt x="12940" y="4305"/>
                  <a:pt x="14883" y="2324"/>
                  <a:pt x="16293" y="1575"/>
                </a:cubicBezTo>
                <a:cubicBezTo>
                  <a:pt x="19252" y="0"/>
                  <a:pt x="22948" y="1130"/>
                  <a:pt x="24522" y="4102"/>
                </a:cubicBezTo>
                <a:cubicBezTo>
                  <a:pt x="25716" y="6350"/>
                  <a:pt x="25373" y="9004"/>
                  <a:pt x="23849" y="10846"/>
                </a:cubicBezTo>
                <a:cubicBezTo>
                  <a:pt x="23684" y="11684"/>
                  <a:pt x="23240" y="14110"/>
                  <a:pt x="23075" y="15888"/>
                </a:cubicBezTo>
                <a:cubicBezTo>
                  <a:pt x="22655" y="20637"/>
                  <a:pt x="22617" y="25615"/>
                  <a:pt x="22592" y="25856"/>
                </a:cubicBezTo>
                <a:cubicBezTo>
                  <a:pt x="20585" y="42391"/>
                  <a:pt x="12191" y="60451"/>
                  <a:pt x="12191" y="76859"/>
                </a:cubicBezTo>
                <a:cubicBezTo>
                  <a:pt x="12191" y="80212"/>
                  <a:pt x="9461" y="82955"/>
                  <a:pt x="6096" y="82955"/>
                </a:cubicBezTo>
                <a:cubicBezTo>
                  <a:pt x="2743" y="82955"/>
                  <a:pt x="0" y="80212"/>
                  <a:pt x="0" y="76859"/>
                </a:cubicBezTo>
                <a:cubicBezTo>
                  <a:pt x="0" y="60070"/>
                  <a:pt x="8356" y="41553"/>
                  <a:pt x="10464" y="246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4" name="Freeform 4054"/>
          <p:cNvSpPr/>
          <p:nvPr/>
        </p:nvSpPr>
        <p:spPr>
          <a:xfrm rot="0" flipH="0" flipV="0">
            <a:off x="9991608" y="7576213"/>
            <a:ext cx="58342" cy="95846"/>
          </a:xfrm>
          <a:custGeom>
            <a:pathLst>
              <a:path w="58342" h="95846">
                <a:moveTo>
                  <a:pt x="7200" y="12547"/>
                </a:moveTo>
                <a:cubicBezTo>
                  <a:pt x="8063" y="12535"/>
                  <a:pt x="8939" y="12294"/>
                  <a:pt x="9790" y="11849"/>
                </a:cubicBezTo>
                <a:cubicBezTo>
                  <a:pt x="8965" y="12281"/>
                  <a:pt x="8076" y="12509"/>
                  <a:pt x="7200" y="12547"/>
                </a:cubicBezTo>
                <a:moveTo>
                  <a:pt x="2717" y="10846"/>
                </a:moveTo>
                <a:cubicBezTo>
                  <a:pt x="2260" y="10414"/>
                  <a:pt x="1867" y="9893"/>
                  <a:pt x="1562" y="9296"/>
                </a:cubicBezTo>
                <a:cubicBezTo>
                  <a:pt x="0" y="6312"/>
                  <a:pt x="1143" y="2629"/>
                  <a:pt x="4127" y="1067"/>
                </a:cubicBezTo>
                <a:cubicBezTo>
                  <a:pt x="6057" y="38"/>
                  <a:pt x="8063" y="0"/>
                  <a:pt x="10108" y="1092"/>
                </a:cubicBezTo>
                <a:cubicBezTo>
                  <a:pt x="11010" y="1562"/>
                  <a:pt x="12229" y="2540"/>
                  <a:pt x="13156" y="4229"/>
                </a:cubicBezTo>
                <a:cubicBezTo>
                  <a:pt x="13829" y="5486"/>
                  <a:pt x="14883" y="8661"/>
                  <a:pt x="15112" y="9347"/>
                </a:cubicBezTo>
                <a:cubicBezTo>
                  <a:pt x="17626" y="13817"/>
                  <a:pt x="21550" y="17385"/>
                  <a:pt x="24002" y="21919"/>
                </a:cubicBezTo>
                <a:cubicBezTo>
                  <a:pt x="35368" y="42925"/>
                  <a:pt x="43890" y="65378"/>
                  <a:pt x="56564" y="85660"/>
                </a:cubicBezTo>
                <a:cubicBezTo>
                  <a:pt x="58342" y="88505"/>
                  <a:pt x="57479" y="92277"/>
                  <a:pt x="54621" y="94055"/>
                </a:cubicBezTo>
                <a:cubicBezTo>
                  <a:pt x="51776" y="95846"/>
                  <a:pt x="48005" y="94969"/>
                  <a:pt x="46227" y="92125"/>
                </a:cubicBezTo>
                <a:cubicBezTo>
                  <a:pt x="33400" y="71614"/>
                  <a:pt x="24776" y="48945"/>
                  <a:pt x="13283" y="27710"/>
                </a:cubicBezTo>
                <a:cubicBezTo>
                  <a:pt x="10794" y="23113"/>
                  <a:pt x="6769" y="19493"/>
                  <a:pt x="4279" y="14921"/>
                </a:cubicBezTo>
                <a:cubicBezTo>
                  <a:pt x="4025" y="14452"/>
                  <a:pt x="3175" y="12090"/>
                  <a:pt x="2717" y="1084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5" name="Freeform 4055"/>
          <p:cNvSpPr/>
          <p:nvPr/>
        </p:nvSpPr>
        <p:spPr>
          <a:xfrm rot="0" flipH="0" flipV="0">
            <a:off x="10511491" y="7566282"/>
            <a:ext cx="36715" cy="75081"/>
          </a:xfrm>
          <a:custGeom>
            <a:pathLst>
              <a:path w="36715" h="75081">
                <a:moveTo>
                  <a:pt x="32499" y="11874"/>
                </a:moveTo>
                <a:cubicBezTo>
                  <a:pt x="32042" y="13664"/>
                  <a:pt x="31268" y="16534"/>
                  <a:pt x="30709" y="17779"/>
                </a:cubicBezTo>
                <a:cubicBezTo>
                  <a:pt x="28982" y="21614"/>
                  <a:pt x="27216" y="25412"/>
                  <a:pt x="25464" y="29234"/>
                </a:cubicBezTo>
                <a:cubicBezTo>
                  <a:pt x="19558" y="42023"/>
                  <a:pt x="15380" y="55816"/>
                  <a:pt x="12624" y="69633"/>
                </a:cubicBezTo>
                <a:cubicBezTo>
                  <a:pt x="11951" y="72948"/>
                  <a:pt x="8738" y="75081"/>
                  <a:pt x="5436" y="74421"/>
                </a:cubicBezTo>
                <a:cubicBezTo>
                  <a:pt x="2134" y="73761"/>
                  <a:pt x="0" y="70547"/>
                  <a:pt x="661" y="67246"/>
                </a:cubicBezTo>
                <a:cubicBezTo>
                  <a:pt x="3620" y="52488"/>
                  <a:pt x="8090" y="37769"/>
                  <a:pt x="14389" y="24116"/>
                </a:cubicBezTo>
                <a:cubicBezTo>
                  <a:pt x="16142" y="20344"/>
                  <a:pt x="17895" y="16573"/>
                  <a:pt x="19584" y="12788"/>
                </a:cubicBezTo>
                <a:cubicBezTo>
                  <a:pt x="20066" y="11760"/>
                  <a:pt x="20295" y="10109"/>
                  <a:pt x="20663" y="8661"/>
                </a:cubicBezTo>
                <a:cubicBezTo>
                  <a:pt x="21158" y="6718"/>
                  <a:pt x="21832" y="4991"/>
                  <a:pt x="22594" y="3810"/>
                </a:cubicBezTo>
                <a:cubicBezTo>
                  <a:pt x="23952" y="1727"/>
                  <a:pt x="25769" y="635"/>
                  <a:pt x="27674" y="267"/>
                </a:cubicBezTo>
                <a:cubicBezTo>
                  <a:pt x="29070" y="0"/>
                  <a:pt x="30671" y="102"/>
                  <a:pt x="32436" y="965"/>
                </a:cubicBezTo>
                <a:cubicBezTo>
                  <a:pt x="35458" y="2438"/>
                  <a:pt x="36715" y="6083"/>
                  <a:pt x="35242" y="9106"/>
                </a:cubicBezTo>
                <a:cubicBezTo>
                  <a:pt x="34632" y="10351"/>
                  <a:pt x="33654" y="11303"/>
                  <a:pt x="32499" y="118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6" name="Freeform 4056"/>
          <p:cNvSpPr/>
          <p:nvPr/>
        </p:nvSpPr>
        <p:spPr>
          <a:xfrm rot="0" flipH="0" flipV="0">
            <a:off x="9902158" y="7382026"/>
            <a:ext cx="257885" cy="265035"/>
          </a:xfrm>
          <a:custGeom>
            <a:pathLst>
              <a:path w="257885" h="265035">
                <a:moveTo>
                  <a:pt x="27495" y="261670"/>
                </a:moveTo>
                <a:cubicBezTo>
                  <a:pt x="27596" y="261822"/>
                  <a:pt x="27710" y="261974"/>
                  <a:pt x="27812" y="262127"/>
                </a:cubicBezTo>
                <a:lnTo>
                  <a:pt x="27647" y="261885"/>
                </a:lnTo>
                <a:close/>
                <a:moveTo>
                  <a:pt x="31914" y="252336"/>
                </a:moveTo>
                <a:cubicBezTo>
                  <a:pt x="33845" y="252107"/>
                  <a:pt x="35851" y="252806"/>
                  <a:pt x="37235" y="254393"/>
                </a:cubicBezTo>
                <a:cubicBezTo>
                  <a:pt x="39242" y="256705"/>
                  <a:pt x="38975" y="258788"/>
                  <a:pt x="38709" y="260020"/>
                </a:cubicBezTo>
                <a:cubicBezTo>
                  <a:pt x="38290" y="261885"/>
                  <a:pt x="37185" y="263562"/>
                  <a:pt x="34848" y="264451"/>
                </a:cubicBezTo>
                <a:cubicBezTo>
                  <a:pt x="34124" y="264730"/>
                  <a:pt x="32879" y="265035"/>
                  <a:pt x="31279" y="264819"/>
                </a:cubicBezTo>
                <a:cubicBezTo>
                  <a:pt x="29476" y="264565"/>
                  <a:pt x="26187" y="263270"/>
                  <a:pt x="24905" y="262305"/>
                </a:cubicBezTo>
                <a:cubicBezTo>
                  <a:pt x="20333" y="258889"/>
                  <a:pt x="15545" y="253327"/>
                  <a:pt x="12014" y="248844"/>
                </a:cubicBezTo>
                <a:cubicBezTo>
                  <a:pt x="2794" y="237083"/>
                  <a:pt x="0" y="223431"/>
                  <a:pt x="1473" y="208623"/>
                </a:cubicBezTo>
                <a:cubicBezTo>
                  <a:pt x="3658" y="186829"/>
                  <a:pt x="12332" y="177114"/>
                  <a:pt x="21869" y="169151"/>
                </a:cubicBezTo>
                <a:cubicBezTo>
                  <a:pt x="29692" y="162636"/>
                  <a:pt x="38480" y="157784"/>
                  <a:pt x="43293" y="145783"/>
                </a:cubicBezTo>
                <a:cubicBezTo>
                  <a:pt x="46405" y="137973"/>
                  <a:pt x="44703" y="129870"/>
                  <a:pt x="42900" y="121716"/>
                </a:cubicBezTo>
                <a:cubicBezTo>
                  <a:pt x="40626" y="111557"/>
                  <a:pt x="38048" y="101320"/>
                  <a:pt x="39864" y="91351"/>
                </a:cubicBezTo>
                <a:cubicBezTo>
                  <a:pt x="40982" y="85166"/>
                  <a:pt x="46214" y="78359"/>
                  <a:pt x="49135" y="72885"/>
                </a:cubicBezTo>
                <a:cubicBezTo>
                  <a:pt x="65887" y="41452"/>
                  <a:pt x="94157" y="28562"/>
                  <a:pt x="129044" y="30734"/>
                </a:cubicBezTo>
                <a:cubicBezTo>
                  <a:pt x="136702" y="31216"/>
                  <a:pt x="144868" y="34620"/>
                  <a:pt x="153047" y="37236"/>
                </a:cubicBezTo>
                <a:cubicBezTo>
                  <a:pt x="159321" y="39255"/>
                  <a:pt x="165569" y="40957"/>
                  <a:pt x="171513" y="38582"/>
                </a:cubicBezTo>
                <a:cubicBezTo>
                  <a:pt x="182689" y="34112"/>
                  <a:pt x="190105" y="24320"/>
                  <a:pt x="197624" y="16408"/>
                </a:cubicBezTo>
                <a:cubicBezTo>
                  <a:pt x="204685" y="8979"/>
                  <a:pt x="211911" y="3035"/>
                  <a:pt x="220776" y="1511"/>
                </a:cubicBezTo>
                <a:cubicBezTo>
                  <a:pt x="229602" y="0"/>
                  <a:pt x="240486" y="2641"/>
                  <a:pt x="254824" y="14135"/>
                </a:cubicBezTo>
                <a:cubicBezTo>
                  <a:pt x="257453" y="16230"/>
                  <a:pt x="257885" y="20078"/>
                  <a:pt x="255790" y="22707"/>
                </a:cubicBezTo>
                <a:cubicBezTo>
                  <a:pt x="253694" y="25323"/>
                  <a:pt x="249846" y="25755"/>
                  <a:pt x="247217" y="23660"/>
                </a:cubicBezTo>
                <a:cubicBezTo>
                  <a:pt x="236778" y="15303"/>
                  <a:pt x="229259" y="12433"/>
                  <a:pt x="222833" y="13525"/>
                </a:cubicBezTo>
                <a:cubicBezTo>
                  <a:pt x="216432" y="14617"/>
                  <a:pt x="211556" y="19443"/>
                  <a:pt x="206476" y="24803"/>
                </a:cubicBezTo>
                <a:cubicBezTo>
                  <a:pt x="197801" y="33909"/>
                  <a:pt x="188912" y="44742"/>
                  <a:pt x="176034" y="49898"/>
                </a:cubicBezTo>
                <a:cubicBezTo>
                  <a:pt x="167461" y="53327"/>
                  <a:pt x="158368" y="51752"/>
                  <a:pt x="149300" y="48844"/>
                </a:cubicBezTo>
                <a:cubicBezTo>
                  <a:pt x="142125" y="46532"/>
                  <a:pt x="135013" y="43319"/>
                  <a:pt x="128294" y="42900"/>
                </a:cubicBezTo>
                <a:cubicBezTo>
                  <a:pt x="98488" y="41033"/>
                  <a:pt x="74205" y="51778"/>
                  <a:pt x="59892" y="78613"/>
                </a:cubicBezTo>
                <a:cubicBezTo>
                  <a:pt x="57479" y="83108"/>
                  <a:pt x="52768" y="88455"/>
                  <a:pt x="51853" y="93523"/>
                </a:cubicBezTo>
                <a:cubicBezTo>
                  <a:pt x="50329" y="101917"/>
                  <a:pt x="52882" y="110515"/>
                  <a:pt x="54787" y="119062"/>
                </a:cubicBezTo>
                <a:cubicBezTo>
                  <a:pt x="57149" y="129641"/>
                  <a:pt x="58660" y="140170"/>
                  <a:pt x="54609" y="150317"/>
                </a:cubicBezTo>
                <a:cubicBezTo>
                  <a:pt x="49935" y="161988"/>
                  <a:pt x="42468" y="168364"/>
                  <a:pt x="34733" y="174460"/>
                </a:cubicBezTo>
                <a:cubicBezTo>
                  <a:pt x="25400" y="181838"/>
                  <a:pt x="15697" y="188823"/>
                  <a:pt x="13602" y="209842"/>
                </a:cubicBezTo>
                <a:cubicBezTo>
                  <a:pt x="12446" y="221399"/>
                  <a:pt x="14389" y="232130"/>
                  <a:pt x="21603" y="241312"/>
                </a:cubicBezTo>
                <a:cubicBezTo>
                  <a:pt x="24448" y="244932"/>
                  <a:pt x="28218" y="249479"/>
                  <a:pt x="31914" y="2523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" name="Freeform 4057"/>
          <p:cNvSpPr/>
          <p:nvPr/>
        </p:nvSpPr>
        <p:spPr>
          <a:xfrm rot="0" flipH="0" flipV="0">
            <a:off x="10591548" y="7029410"/>
            <a:ext cx="296075" cy="177253"/>
          </a:xfrm>
          <a:custGeom>
            <a:pathLst>
              <a:path w="296075" h="177253">
                <a:moveTo>
                  <a:pt x="13500" y="27711"/>
                </a:moveTo>
                <a:cubicBezTo>
                  <a:pt x="12408" y="29285"/>
                  <a:pt x="10592" y="30301"/>
                  <a:pt x="8522" y="30301"/>
                </a:cubicBezTo>
                <a:cubicBezTo>
                  <a:pt x="5169" y="30301"/>
                  <a:pt x="2426" y="27572"/>
                  <a:pt x="2426" y="24206"/>
                </a:cubicBezTo>
                <a:cubicBezTo>
                  <a:pt x="2426" y="22390"/>
                  <a:pt x="3074" y="20396"/>
                  <a:pt x="5030" y="18644"/>
                </a:cubicBezTo>
                <a:cubicBezTo>
                  <a:pt x="6338" y="17463"/>
                  <a:pt x="8967" y="16104"/>
                  <a:pt x="12713" y="15062"/>
                </a:cubicBezTo>
                <a:cubicBezTo>
                  <a:pt x="27546" y="10935"/>
                  <a:pt x="65303" y="8319"/>
                  <a:pt x="71780" y="8319"/>
                </a:cubicBezTo>
                <a:cubicBezTo>
                  <a:pt x="89966" y="8319"/>
                  <a:pt x="106794" y="3150"/>
                  <a:pt x="124879" y="2083"/>
                </a:cubicBezTo>
                <a:cubicBezTo>
                  <a:pt x="160375" y="0"/>
                  <a:pt x="197014" y="0"/>
                  <a:pt x="232486" y="2083"/>
                </a:cubicBezTo>
                <a:cubicBezTo>
                  <a:pt x="239725" y="2515"/>
                  <a:pt x="261797" y="2832"/>
                  <a:pt x="276453" y="7061"/>
                </a:cubicBezTo>
                <a:cubicBezTo>
                  <a:pt x="284543" y="9385"/>
                  <a:pt x="290499" y="13259"/>
                  <a:pt x="292823" y="17920"/>
                </a:cubicBezTo>
                <a:cubicBezTo>
                  <a:pt x="294233" y="20765"/>
                  <a:pt x="295236" y="27064"/>
                  <a:pt x="295503" y="34835"/>
                </a:cubicBezTo>
                <a:cubicBezTo>
                  <a:pt x="296075" y="50443"/>
                  <a:pt x="294652" y="72808"/>
                  <a:pt x="294347" y="79717"/>
                </a:cubicBezTo>
                <a:cubicBezTo>
                  <a:pt x="293242" y="104990"/>
                  <a:pt x="294995" y="136435"/>
                  <a:pt x="286918" y="160667"/>
                </a:cubicBezTo>
                <a:cubicBezTo>
                  <a:pt x="284581" y="167703"/>
                  <a:pt x="277736" y="172148"/>
                  <a:pt x="268274" y="174027"/>
                </a:cubicBezTo>
                <a:cubicBezTo>
                  <a:pt x="251891" y="177253"/>
                  <a:pt x="226783" y="172884"/>
                  <a:pt x="219443" y="173697"/>
                </a:cubicBezTo>
                <a:cubicBezTo>
                  <a:pt x="203466" y="175475"/>
                  <a:pt x="188569" y="171157"/>
                  <a:pt x="172745" y="171944"/>
                </a:cubicBezTo>
                <a:cubicBezTo>
                  <a:pt x="148932" y="173138"/>
                  <a:pt x="106794" y="176199"/>
                  <a:pt x="69430" y="174738"/>
                </a:cubicBezTo>
                <a:cubicBezTo>
                  <a:pt x="43637" y="173722"/>
                  <a:pt x="20091" y="170433"/>
                  <a:pt x="5804" y="163296"/>
                </a:cubicBezTo>
                <a:cubicBezTo>
                  <a:pt x="4572" y="162673"/>
                  <a:pt x="3201" y="161556"/>
                  <a:pt x="2248" y="159498"/>
                </a:cubicBezTo>
                <a:cubicBezTo>
                  <a:pt x="1194" y="157238"/>
                  <a:pt x="420" y="151955"/>
                  <a:pt x="305" y="144652"/>
                </a:cubicBezTo>
                <a:cubicBezTo>
                  <a:pt x="0" y="123342"/>
                  <a:pt x="3556" y="81622"/>
                  <a:pt x="4242" y="56743"/>
                </a:cubicBezTo>
                <a:cubicBezTo>
                  <a:pt x="4445" y="48970"/>
                  <a:pt x="3874" y="41223"/>
                  <a:pt x="3785" y="40207"/>
                </a:cubicBezTo>
                <a:cubicBezTo>
                  <a:pt x="2350" y="37705"/>
                  <a:pt x="2871" y="34441"/>
                  <a:pt x="5157" y="32511"/>
                </a:cubicBezTo>
                <a:cubicBezTo>
                  <a:pt x="7735" y="30352"/>
                  <a:pt x="11583" y="30682"/>
                  <a:pt x="13741" y="33248"/>
                </a:cubicBezTo>
                <a:cubicBezTo>
                  <a:pt x="14376" y="34010"/>
                  <a:pt x="15087" y="35216"/>
                  <a:pt x="15557" y="36956"/>
                </a:cubicBezTo>
                <a:cubicBezTo>
                  <a:pt x="16014" y="38696"/>
                  <a:pt x="16344" y="41528"/>
                  <a:pt x="16459" y="45236"/>
                </a:cubicBezTo>
                <a:cubicBezTo>
                  <a:pt x="17030" y="62940"/>
                  <a:pt x="13512" y="104177"/>
                  <a:pt x="12662" y="131635"/>
                </a:cubicBezTo>
                <a:cubicBezTo>
                  <a:pt x="12370" y="140550"/>
                  <a:pt x="12993" y="150240"/>
                  <a:pt x="13221" y="153326"/>
                </a:cubicBezTo>
                <a:cubicBezTo>
                  <a:pt x="26504" y="159219"/>
                  <a:pt x="47307" y="161670"/>
                  <a:pt x="69913" y="162559"/>
                </a:cubicBezTo>
                <a:cubicBezTo>
                  <a:pt x="106883" y="163994"/>
                  <a:pt x="148589" y="160959"/>
                  <a:pt x="172135" y="159778"/>
                </a:cubicBezTo>
                <a:cubicBezTo>
                  <a:pt x="187718" y="158990"/>
                  <a:pt x="202374" y="163334"/>
                  <a:pt x="218097" y="161594"/>
                </a:cubicBezTo>
                <a:cubicBezTo>
                  <a:pt x="224370" y="160895"/>
                  <a:pt x="243611" y="164007"/>
                  <a:pt x="259270" y="162902"/>
                </a:cubicBezTo>
                <a:cubicBezTo>
                  <a:pt x="263702" y="162584"/>
                  <a:pt x="267817" y="161937"/>
                  <a:pt x="271056" y="160553"/>
                </a:cubicBezTo>
                <a:cubicBezTo>
                  <a:pt x="273062" y="159702"/>
                  <a:pt x="274738" y="158648"/>
                  <a:pt x="275348" y="156806"/>
                </a:cubicBezTo>
                <a:cubicBezTo>
                  <a:pt x="283095" y="133578"/>
                  <a:pt x="281114" y="103415"/>
                  <a:pt x="282168" y="79184"/>
                </a:cubicBezTo>
                <a:cubicBezTo>
                  <a:pt x="282473" y="72427"/>
                  <a:pt x="283883" y="50532"/>
                  <a:pt x="283336" y="35280"/>
                </a:cubicBezTo>
                <a:cubicBezTo>
                  <a:pt x="283133" y="29831"/>
                  <a:pt x="282917" y="25362"/>
                  <a:pt x="281927" y="23368"/>
                </a:cubicBezTo>
                <a:cubicBezTo>
                  <a:pt x="281279" y="22085"/>
                  <a:pt x="279691" y="21311"/>
                  <a:pt x="277825" y="20473"/>
                </a:cubicBezTo>
                <a:cubicBezTo>
                  <a:pt x="274865" y="19126"/>
                  <a:pt x="271144" y="18136"/>
                  <a:pt x="267131" y="17361"/>
                </a:cubicBezTo>
                <a:cubicBezTo>
                  <a:pt x="253872" y="14783"/>
                  <a:pt x="237654" y="14605"/>
                  <a:pt x="231774" y="14250"/>
                </a:cubicBezTo>
                <a:cubicBezTo>
                  <a:pt x="196773" y="12192"/>
                  <a:pt x="160616" y="12192"/>
                  <a:pt x="125590" y="14250"/>
                </a:cubicBezTo>
                <a:cubicBezTo>
                  <a:pt x="107264" y="15329"/>
                  <a:pt x="90207" y="20511"/>
                  <a:pt x="71780" y="20511"/>
                </a:cubicBezTo>
                <a:cubicBezTo>
                  <a:pt x="66928" y="20511"/>
                  <a:pt x="43586" y="22047"/>
                  <a:pt x="26987" y="24613"/>
                </a:cubicBezTo>
                <a:cubicBezTo>
                  <a:pt x="21627" y="25438"/>
                  <a:pt x="15316" y="27191"/>
                  <a:pt x="13500" y="2771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8" name="Freeform 4058"/>
          <p:cNvSpPr/>
          <p:nvPr/>
        </p:nvSpPr>
        <p:spPr>
          <a:xfrm rot="0" flipH="0" flipV="0">
            <a:off x="10598167" y="7250026"/>
            <a:ext cx="57772" cy="50457"/>
          </a:xfrm>
          <a:custGeom>
            <a:pathLst>
              <a:path w="57772" h="50457">
                <a:moveTo>
                  <a:pt x="12573" y="38138"/>
                </a:moveTo>
                <a:cubicBezTo>
                  <a:pt x="13195" y="38138"/>
                  <a:pt x="13868" y="38113"/>
                  <a:pt x="14541" y="38100"/>
                </a:cubicBezTo>
                <a:cubicBezTo>
                  <a:pt x="18923" y="38050"/>
                  <a:pt x="23888" y="37415"/>
                  <a:pt x="26238" y="37186"/>
                </a:cubicBezTo>
                <a:cubicBezTo>
                  <a:pt x="30200" y="36792"/>
                  <a:pt x="33324" y="36462"/>
                  <a:pt x="35839" y="35903"/>
                </a:cubicBezTo>
                <a:cubicBezTo>
                  <a:pt x="37477" y="35548"/>
                  <a:pt x="38760" y="35179"/>
                  <a:pt x="39738" y="34417"/>
                </a:cubicBezTo>
                <a:cubicBezTo>
                  <a:pt x="40601" y="33719"/>
                  <a:pt x="41148" y="32716"/>
                  <a:pt x="41681" y="31382"/>
                </a:cubicBezTo>
                <a:cubicBezTo>
                  <a:pt x="42570" y="29147"/>
                  <a:pt x="43281" y="26239"/>
                  <a:pt x="44043" y="22454"/>
                </a:cubicBezTo>
                <a:cubicBezTo>
                  <a:pt x="44780" y="18746"/>
                  <a:pt x="44907" y="16307"/>
                  <a:pt x="43561" y="14796"/>
                </a:cubicBezTo>
                <a:cubicBezTo>
                  <a:pt x="42202" y="13246"/>
                  <a:pt x="39827" y="12967"/>
                  <a:pt x="37172" y="12713"/>
                </a:cubicBezTo>
                <a:cubicBezTo>
                  <a:pt x="31470" y="12167"/>
                  <a:pt x="24549" y="12815"/>
                  <a:pt x="17983" y="12815"/>
                </a:cubicBezTo>
                <a:cubicBezTo>
                  <a:pt x="16446" y="17920"/>
                  <a:pt x="14147" y="26937"/>
                  <a:pt x="13017" y="33922"/>
                </a:cubicBezTo>
                <a:cubicBezTo>
                  <a:pt x="12814" y="35306"/>
                  <a:pt x="12661" y="36868"/>
                  <a:pt x="12573" y="38138"/>
                </a:cubicBezTo>
                <a:moveTo>
                  <a:pt x="15913" y="978"/>
                </a:moveTo>
                <a:cubicBezTo>
                  <a:pt x="16535" y="750"/>
                  <a:pt x="17221" y="623"/>
                  <a:pt x="17945" y="623"/>
                </a:cubicBezTo>
                <a:cubicBezTo>
                  <a:pt x="24930" y="623"/>
                  <a:pt x="32296" y="0"/>
                  <a:pt x="38341" y="572"/>
                </a:cubicBezTo>
                <a:cubicBezTo>
                  <a:pt x="44526" y="1169"/>
                  <a:pt x="49517" y="3125"/>
                  <a:pt x="52705" y="6719"/>
                </a:cubicBezTo>
                <a:cubicBezTo>
                  <a:pt x="55918" y="10351"/>
                  <a:pt x="57772" y="15952"/>
                  <a:pt x="55981" y="24842"/>
                </a:cubicBezTo>
                <a:cubicBezTo>
                  <a:pt x="53860" y="35472"/>
                  <a:pt x="51333" y="40779"/>
                  <a:pt x="47269" y="43980"/>
                </a:cubicBezTo>
                <a:cubicBezTo>
                  <a:pt x="43395" y="47053"/>
                  <a:pt x="37604" y="48298"/>
                  <a:pt x="27457" y="49313"/>
                </a:cubicBezTo>
                <a:cubicBezTo>
                  <a:pt x="24409" y="49606"/>
                  <a:pt x="17462" y="50457"/>
                  <a:pt x="12180" y="50266"/>
                </a:cubicBezTo>
                <a:cubicBezTo>
                  <a:pt x="8979" y="50139"/>
                  <a:pt x="6249" y="49555"/>
                  <a:pt x="4522" y="48691"/>
                </a:cubicBezTo>
                <a:cubicBezTo>
                  <a:pt x="3175" y="48018"/>
                  <a:pt x="1893" y="46862"/>
                  <a:pt x="1080" y="44932"/>
                </a:cubicBezTo>
                <a:cubicBezTo>
                  <a:pt x="267" y="43040"/>
                  <a:pt x="0" y="38861"/>
                  <a:pt x="724" y="33668"/>
                </a:cubicBezTo>
                <a:cubicBezTo>
                  <a:pt x="2185" y="23432"/>
                  <a:pt x="6503" y="7976"/>
                  <a:pt x="7773" y="4865"/>
                </a:cubicBezTo>
                <a:cubicBezTo>
                  <a:pt x="9106" y="1639"/>
                  <a:pt x="11507" y="940"/>
                  <a:pt x="12053" y="788"/>
                </a:cubicBezTo>
                <a:cubicBezTo>
                  <a:pt x="13373" y="419"/>
                  <a:pt x="14719" y="521"/>
                  <a:pt x="15913" y="97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9" name="Freeform 4059"/>
          <p:cNvSpPr/>
          <p:nvPr/>
        </p:nvSpPr>
        <p:spPr>
          <a:xfrm rot="0" flipH="0" flipV="0">
            <a:off x="10684659" y="7253574"/>
            <a:ext cx="162902" cy="21703"/>
          </a:xfrm>
          <a:custGeom>
            <a:pathLst>
              <a:path w="162902" h="21703">
                <a:moveTo>
                  <a:pt x="11061" y="17741"/>
                </a:moveTo>
                <a:cubicBezTo>
                  <a:pt x="8775" y="19988"/>
                  <a:pt x="5105" y="20103"/>
                  <a:pt x="2705" y="17931"/>
                </a:cubicBezTo>
                <a:cubicBezTo>
                  <a:pt x="203" y="15671"/>
                  <a:pt x="0" y="11811"/>
                  <a:pt x="2260" y="9309"/>
                </a:cubicBezTo>
                <a:cubicBezTo>
                  <a:pt x="3594" y="7836"/>
                  <a:pt x="6236" y="6210"/>
                  <a:pt x="10261" y="5067"/>
                </a:cubicBezTo>
                <a:cubicBezTo>
                  <a:pt x="16433" y="3314"/>
                  <a:pt x="26936" y="2095"/>
                  <a:pt x="39661" y="1447"/>
                </a:cubicBezTo>
                <a:cubicBezTo>
                  <a:pt x="68274" y="0"/>
                  <a:pt x="108470" y="1257"/>
                  <a:pt x="134073" y="4165"/>
                </a:cubicBezTo>
                <a:cubicBezTo>
                  <a:pt x="145909" y="5511"/>
                  <a:pt x="154824" y="7391"/>
                  <a:pt x="158673" y="9296"/>
                </a:cubicBezTo>
                <a:cubicBezTo>
                  <a:pt x="161682" y="10807"/>
                  <a:pt x="162902" y="14465"/>
                  <a:pt x="161403" y="17475"/>
                </a:cubicBezTo>
                <a:cubicBezTo>
                  <a:pt x="159905" y="20484"/>
                  <a:pt x="156234" y="21703"/>
                  <a:pt x="153224" y="20192"/>
                </a:cubicBezTo>
                <a:cubicBezTo>
                  <a:pt x="150024" y="18604"/>
                  <a:pt x="142556" y="17399"/>
                  <a:pt x="132688" y="16281"/>
                </a:cubicBezTo>
                <a:cubicBezTo>
                  <a:pt x="107631" y="13423"/>
                  <a:pt x="68287" y="12204"/>
                  <a:pt x="40283" y="13614"/>
                </a:cubicBezTo>
                <a:cubicBezTo>
                  <a:pt x="30288" y="14122"/>
                  <a:pt x="21767" y="14948"/>
                  <a:pt x="15975" y="16192"/>
                </a:cubicBezTo>
                <a:cubicBezTo>
                  <a:pt x="13905" y="16649"/>
                  <a:pt x="11416" y="17602"/>
                  <a:pt x="11061" y="1774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0" name="Freeform 4060"/>
          <p:cNvSpPr/>
          <p:nvPr/>
        </p:nvSpPr>
        <p:spPr>
          <a:xfrm rot="0" flipH="0" flipV="0">
            <a:off x="10677527" y="7282522"/>
            <a:ext cx="168020" cy="23075"/>
          </a:xfrm>
          <a:custGeom>
            <a:pathLst>
              <a:path w="168020" h="23075">
                <a:moveTo>
                  <a:pt x="12179" y="6083"/>
                </a:moveTo>
                <a:cubicBezTo>
                  <a:pt x="12014" y="5664"/>
                  <a:pt x="11773" y="5233"/>
                  <a:pt x="11430" y="4775"/>
                </a:cubicBezTo>
                <a:cubicBezTo>
                  <a:pt x="11748" y="5194"/>
                  <a:pt x="11989" y="5626"/>
                  <a:pt x="12179" y="6083"/>
                </a:cubicBezTo>
                <a:moveTo>
                  <a:pt x="10503" y="13093"/>
                </a:moveTo>
                <a:cubicBezTo>
                  <a:pt x="10414" y="13169"/>
                  <a:pt x="10325" y="13233"/>
                  <a:pt x="10236" y="13309"/>
                </a:cubicBezTo>
                <a:cubicBezTo>
                  <a:pt x="7557" y="15341"/>
                  <a:pt x="3734" y="14807"/>
                  <a:pt x="1702" y="12115"/>
                </a:cubicBezTo>
                <a:cubicBezTo>
                  <a:pt x="38" y="9905"/>
                  <a:pt x="0" y="7937"/>
                  <a:pt x="267" y="6527"/>
                </a:cubicBezTo>
                <a:cubicBezTo>
                  <a:pt x="559" y="4902"/>
                  <a:pt x="1384" y="3455"/>
                  <a:pt x="2921" y="2337"/>
                </a:cubicBezTo>
                <a:cubicBezTo>
                  <a:pt x="3823" y="1689"/>
                  <a:pt x="5283" y="1029"/>
                  <a:pt x="7277" y="838"/>
                </a:cubicBezTo>
                <a:cubicBezTo>
                  <a:pt x="9716" y="610"/>
                  <a:pt x="14249" y="1283"/>
                  <a:pt x="16509" y="1105"/>
                </a:cubicBezTo>
                <a:cubicBezTo>
                  <a:pt x="30873" y="0"/>
                  <a:pt x="45808" y="2299"/>
                  <a:pt x="59892" y="4750"/>
                </a:cubicBezTo>
                <a:cubicBezTo>
                  <a:pt x="79717" y="8203"/>
                  <a:pt x="102768" y="10883"/>
                  <a:pt x="122999" y="10883"/>
                </a:cubicBezTo>
                <a:cubicBezTo>
                  <a:pt x="128955" y="10883"/>
                  <a:pt x="134899" y="9042"/>
                  <a:pt x="140830" y="7645"/>
                </a:cubicBezTo>
                <a:cubicBezTo>
                  <a:pt x="148170" y="5906"/>
                  <a:pt x="155498" y="4801"/>
                  <a:pt x="162775" y="6616"/>
                </a:cubicBezTo>
                <a:cubicBezTo>
                  <a:pt x="166039" y="7429"/>
                  <a:pt x="168020" y="10743"/>
                  <a:pt x="167207" y="14007"/>
                </a:cubicBezTo>
                <a:cubicBezTo>
                  <a:pt x="166407" y="17271"/>
                  <a:pt x="163093" y="19265"/>
                  <a:pt x="159829" y="18440"/>
                </a:cubicBezTo>
                <a:cubicBezTo>
                  <a:pt x="154444" y="17093"/>
                  <a:pt x="149046" y="18224"/>
                  <a:pt x="143624" y="19506"/>
                </a:cubicBezTo>
                <a:cubicBezTo>
                  <a:pt x="136791" y="21119"/>
                  <a:pt x="129895" y="23075"/>
                  <a:pt x="122999" y="23075"/>
                </a:cubicBezTo>
                <a:cubicBezTo>
                  <a:pt x="102094" y="23075"/>
                  <a:pt x="78295" y="20319"/>
                  <a:pt x="57810" y="16750"/>
                </a:cubicBezTo>
                <a:cubicBezTo>
                  <a:pt x="44703" y="14477"/>
                  <a:pt x="30809" y="12229"/>
                  <a:pt x="17449" y="13258"/>
                </a:cubicBezTo>
                <a:cubicBezTo>
                  <a:pt x="16001" y="13372"/>
                  <a:pt x="12674" y="13220"/>
                  <a:pt x="10503" y="1309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1" name="Freeform 4061"/>
          <p:cNvSpPr/>
          <p:nvPr/>
        </p:nvSpPr>
        <p:spPr>
          <a:xfrm rot="0" flipH="0" flipV="0">
            <a:off x="10587436" y="7324521"/>
            <a:ext cx="327227" cy="275932"/>
          </a:xfrm>
          <a:custGeom>
            <a:pathLst>
              <a:path w="327227" h="275932">
                <a:moveTo>
                  <a:pt x="310616" y="20167"/>
                </a:moveTo>
                <a:cubicBezTo>
                  <a:pt x="306629" y="18237"/>
                  <a:pt x="300037" y="17005"/>
                  <a:pt x="292341" y="15989"/>
                </a:cubicBezTo>
                <a:cubicBezTo>
                  <a:pt x="269367" y="12954"/>
                  <a:pt x="237198" y="13157"/>
                  <a:pt x="225565" y="13157"/>
                </a:cubicBezTo>
                <a:cubicBezTo>
                  <a:pt x="206273" y="13157"/>
                  <a:pt x="187160" y="12192"/>
                  <a:pt x="167957" y="13144"/>
                </a:cubicBezTo>
                <a:cubicBezTo>
                  <a:pt x="147409" y="14173"/>
                  <a:pt x="97218" y="12459"/>
                  <a:pt x="60452" y="15595"/>
                </a:cubicBezTo>
                <a:cubicBezTo>
                  <a:pt x="45618" y="16866"/>
                  <a:pt x="33071" y="18809"/>
                  <a:pt x="26048" y="22300"/>
                </a:cubicBezTo>
                <a:cubicBezTo>
                  <a:pt x="25870" y="22402"/>
                  <a:pt x="25679" y="22478"/>
                  <a:pt x="25514" y="22541"/>
                </a:cubicBezTo>
                <a:cubicBezTo>
                  <a:pt x="27546" y="35216"/>
                  <a:pt x="24968" y="51205"/>
                  <a:pt x="24968" y="63181"/>
                </a:cubicBezTo>
                <a:cubicBezTo>
                  <a:pt x="24968" y="116432"/>
                  <a:pt x="11874" y="193153"/>
                  <a:pt x="30810" y="243687"/>
                </a:cubicBezTo>
                <a:cubicBezTo>
                  <a:pt x="32017" y="246874"/>
                  <a:pt x="34722" y="249262"/>
                  <a:pt x="38303" y="251268"/>
                </a:cubicBezTo>
                <a:cubicBezTo>
                  <a:pt x="42773" y="253796"/>
                  <a:pt x="48527" y="255612"/>
                  <a:pt x="55029" y="256945"/>
                </a:cubicBezTo>
                <a:cubicBezTo>
                  <a:pt x="88100" y="263791"/>
                  <a:pt x="139421" y="258292"/>
                  <a:pt x="155791" y="257542"/>
                </a:cubicBezTo>
                <a:cubicBezTo>
                  <a:pt x="169050" y="256945"/>
                  <a:pt x="231965" y="260069"/>
                  <a:pt x="272974" y="257542"/>
                </a:cubicBezTo>
                <a:cubicBezTo>
                  <a:pt x="283096" y="256920"/>
                  <a:pt x="291833" y="255955"/>
                  <a:pt x="298018" y="254469"/>
                </a:cubicBezTo>
                <a:cubicBezTo>
                  <a:pt x="300863" y="253770"/>
                  <a:pt x="303060" y="253237"/>
                  <a:pt x="304101" y="252208"/>
                </a:cubicBezTo>
                <a:cubicBezTo>
                  <a:pt x="307937" y="248360"/>
                  <a:pt x="309829" y="239978"/>
                  <a:pt x="311251" y="229882"/>
                </a:cubicBezTo>
                <a:cubicBezTo>
                  <a:pt x="315086" y="202780"/>
                  <a:pt x="313003" y="164007"/>
                  <a:pt x="313003" y="150494"/>
                </a:cubicBezTo>
                <a:cubicBezTo>
                  <a:pt x="313003" y="141553"/>
                  <a:pt x="314108" y="63372"/>
                  <a:pt x="311860" y="30657"/>
                </a:cubicBezTo>
                <a:cubicBezTo>
                  <a:pt x="311568" y="26428"/>
                  <a:pt x="310920" y="22122"/>
                  <a:pt x="310616" y="20167"/>
                </a:cubicBezTo>
                <a:moveTo>
                  <a:pt x="17958" y="13970"/>
                </a:moveTo>
                <a:cubicBezTo>
                  <a:pt x="18542" y="12903"/>
                  <a:pt x="19431" y="11989"/>
                  <a:pt x="20599" y="11405"/>
                </a:cubicBezTo>
                <a:cubicBezTo>
                  <a:pt x="28524" y="7442"/>
                  <a:pt x="42634" y="4889"/>
                  <a:pt x="59410" y="3454"/>
                </a:cubicBezTo>
                <a:cubicBezTo>
                  <a:pt x="96342" y="305"/>
                  <a:pt x="146723" y="2007"/>
                  <a:pt x="167348" y="965"/>
                </a:cubicBezTo>
                <a:cubicBezTo>
                  <a:pt x="186753" y="0"/>
                  <a:pt x="206070" y="965"/>
                  <a:pt x="225565" y="965"/>
                </a:cubicBezTo>
                <a:cubicBezTo>
                  <a:pt x="237477" y="965"/>
                  <a:pt x="270408" y="800"/>
                  <a:pt x="293941" y="3912"/>
                </a:cubicBezTo>
                <a:cubicBezTo>
                  <a:pt x="305079" y="5385"/>
                  <a:pt x="314248" y="7785"/>
                  <a:pt x="318909" y="10896"/>
                </a:cubicBezTo>
                <a:cubicBezTo>
                  <a:pt x="319823" y="11493"/>
                  <a:pt x="321029" y="12649"/>
                  <a:pt x="321830" y="14770"/>
                </a:cubicBezTo>
                <a:cubicBezTo>
                  <a:pt x="322693" y="17031"/>
                  <a:pt x="323506" y="22376"/>
                  <a:pt x="324014" y="29818"/>
                </a:cubicBezTo>
                <a:cubicBezTo>
                  <a:pt x="326287" y="62762"/>
                  <a:pt x="325182" y="141490"/>
                  <a:pt x="325182" y="150494"/>
                </a:cubicBezTo>
                <a:cubicBezTo>
                  <a:pt x="325182" y="164299"/>
                  <a:pt x="327227" y="203910"/>
                  <a:pt x="323316" y="231583"/>
                </a:cubicBezTo>
                <a:cubicBezTo>
                  <a:pt x="321423" y="244982"/>
                  <a:pt x="317804" y="255726"/>
                  <a:pt x="312724" y="260819"/>
                </a:cubicBezTo>
                <a:cubicBezTo>
                  <a:pt x="311035" y="262495"/>
                  <a:pt x="308229" y="264121"/>
                  <a:pt x="304279" y="265378"/>
                </a:cubicBezTo>
                <a:cubicBezTo>
                  <a:pt x="297510" y="267512"/>
                  <a:pt x="286652" y="268896"/>
                  <a:pt x="273736" y="269696"/>
                </a:cubicBezTo>
                <a:cubicBezTo>
                  <a:pt x="232639" y="272236"/>
                  <a:pt x="169608" y="269125"/>
                  <a:pt x="156350" y="269721"/>
                </a:cubicBezTo>
                <a:cubicBezTo>
                  <a:pt x="139471" y="270483"/>
                  <a:pt x="86614" y="275932"/>
                  <a:pt x="52565" y="268883"/>
                </a:cubicBezTo>
                <a:cubicBezTo>
                  <a:pt x="35687" y="265403"/>
                  <a:pt x="23304" y="258380"/>
                  <a:pt x="19393" y="247954"/>
                </a:cubicBezTo>
                <a:cubicBezTo>
                  <a:pt x="0" y="196227"/>
                  <a:pt x="12776" y="117702"/>
                  <a:pt x="12776" y="63181"/>
                </a:cubicBezTo>
                <a:cubicBezTo>
                  <a:pt x="12776" y="50812"/>
                  <a:pt x="16142" y="33806"/>
                  <a:pt x="12878" y="21576"/>
                </a:cubicBezTo>
                <a:cubicBezTo>
                  <a:pt x="12001" y="18326"/>
                  <a:pt x="13944" y="14986"/>
                  <a:pt x="17196" y="14122"/>
                </a:cubicBezTo>
                <a:cubicBezTo>
                  <a:pt x="17450" y="14046"/>
                  <a:pt x="17716" y="13995"/>
                  <a:pt x="17958" y="139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2" name="Freeform 4062"/>
          <p:cNvSpPr/>
          <p:nvPr/>
        </p:nvSpPr>
        <p:spPr>
          <a:xfrm rot="0" flipH="0" flipV="0">
            <a:off x="10659628" y="7390971"/>
            <a:ext cx="16915" cy="13525"/>
          </a:xfrm>
          <a:custGeom>
            <a:pathLst>
              <a:path w="16915" h="13525">
                <a:moveTo>
                  <a:pt x="9626" y="11760"/>
                </a:moveTo>
                <a:lnTo>
                  <a:pt x="9525" y="11810"/>
                </a:lnTo>
                <a:close/>
                <a:moveTo>
                  <a:pt x="9385" y="11886"/>
                </a:moveTo>
                <a:cubicBezTo>
                  <a:pt x="9207" y="11975"/>
                  <a:pt x="9017" y="12052"/>
                  <a:pt x="8826" y="12128"/>
                </a:cubicBezTo>
                <a:cubicBezTo>
                  <a:pt x="9017" y="12052"/>
                  <a:pt x="9220" y="11975"/>
                  <a:pt x="9385" y="11886"/>
                </a:cubicBezTo>
                <a:moveTo>
                  <a:pt x="9981" y="1258"/>
                </a:moveTo>
                <a:cubicBezTo>
                  <a:pt x="10324" y="1296"/>
                  <a:pt x="10641" y="1334"/>
                  <a:pt x="10819" y="1334"/>
                </a:cubicBezTo>
                <a:cubicBezTo>
                  <a:pt x="14172" y="1334"/>
                  <a:pt x="16915" y="4064"/>
                  <a:pt x="16915" y="7430"/>
                </a:cubicBezTo>
                <a:cubicBezTo>
                  <a:pt x="16915" y="10795"/>
                  <a:pt x="14172" y="13525"/>
                  <a:pt x="10819" y="13525"/>
                </a:cubicBezTo>
                <a:cubicBezTo>
                  <a:pt x="9512" y="13525"/>
                  <a:pt x="6655" y="13169"/>
                  <a:pt x="5245" y="12763"/>
                </a:cubicBezTo>
                <a:cubicBezTo>
                  <a:pt x="3734" y="12293"/>
                  <a:pt x="2756" y="11545"/>
                  <a:pt x="2261" y="11049"/>
                </a:cubicBezTo>
                <a:cubicBezTo>
                  <a:pt x="178" y="9030"/>
                  <a:pt x="0" y="6769"/>
                  <a:pt x="673" y="4725"/>
                </a:cubicBezTo>
                <a:cubicBezTo>
                  <a:pt x="1003" y="3658"/>
                  <a:pt x="1765" y="1727"/>
                  <a:pt x="4635" y="673"/>
                </a:cubicBezTo>
                <a:cubicBezTo>
                  <a:pt x="6477" y="0"/>
                  <a:pt x="8445" y="280"/>
                  <a:pt x="9981" y="12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3" name="Freeform 4063"/>
          <p:cNvSpPr/>
          <p:nvPr/>
        </p:nvSpPr>
        <p:spPr>
          <a:xfrm rot="0" flipH="0" flipV="0">
            <a:off x="10693966" y="7394076"/>
            <a:ext cx="12864" cy="13334"/>
          </a:xfrm>
          <a:custGeom>
            <a:pathLst>
              <a:path w="12864" h="13334">
                <a:moveTo>
                  <a:pt x="787" y="4940"/>
                </a:moveTo>
                <a:cubicBezTo>
                  <a:pt x="1333" y="2134"/>
                  <a:pt x="3809" y="0"/>
                  <a:pt x="6781" y="0"/>
                </a:cubicBezTo>
                <a:cubicBezTo>
                  <a:pt x="10134" y="0"/>
                  <a:pt x="12864" y="2743"/>
                  <a:pt x="12864" y="6095"/>
                </a:cubicBezTo>
                <a:cubicBezTo>
                  <a:pt x="12864" y="8432"/>
                  <a:pt x="12407" y="9473"/>
                  <a:pt x="12305" y="9677"/>
                </a:cubicBezTo>
                <a:cubicBezTo>
                  <a:pt x="11086" y="12191"/>
                  <a:pt x="9143" y="13334"/>
                  <a:pt x="6311" y="13080"/>
                </a:cubicBezTo>
                <a:cubicBezTo>
                  <a:pt x="5917" y="13055"/>
                  <a:pt x="4660" y="13017"/>
                  <a:pt x="2920" y="11721"/>
                </a:cubicBezTo>
                <a:cubicBezTo>
                  <a:pt x="775" y="10108"/>
                  <a:pt x="0" y="7352"/>
                  <a:pt x="787" y="49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4" name="Freeform 4064"/>
          <p:cNvSpPr/>
          <p:nvPr/>
        </p:nvSpPr>
        <p:spPr>
          <a:xfrm rot="0" flipH="0" flipV="0">
            <a:off x="10736202" y="7395819"/>
            <a:ext cx="108584" cy="19214"/>
          </a:xfrm>
          <a:custGeom>
            <a:pathLst>
              <a:path w="108584" h="19214">
                <a:moveTo>
                  <a:pt x="4787" y="12598"/>
                </a:moveTo>
                <a:cubicBezTo>
                  <a:pt x="18274" y="17550"/>
                  <a:pt x="35368" y="16585"/>
                  <a:pt x="53046" y="15480"/>
                </a:cubicBezTo>
                <a:cubicBezTo>
                  <a:pt x="69023" y="14477"/>
                  <a:pt x="85508" y="13398"/>
                  <a:pt x="99808" y="18147"/>
                </a:cubicBezTo>
                <a:cubicBezTo>
                  <a:pt x="102996" y="19214"/>
                  <a:pt x="106450" y="17500"/>
                  <a:pt x="107517" y="14299"/>
                </a:cubicBezTo>
                <a:cubicBezTo>
                  <a:pt x="108584" y="11113"/>
                  <a:pt x="106856" y="7658"/>
                  <a:pt x="103656" y="6591"/>
                </a:cubicBezTo>
                <a:cubicBezTo>
                  <a:pt x="87959" y="1359"/>
                  <a:pt x="69836" y="2223"/>
                  <a:pt x="52285" y="3315"/>
                </a:cubicBezTo>
                <a:cubicBezTo>
                  <a:pt x="36435" y="4318"/>
                  <a:pt x="21081" y="5601"/>
                  <a:pt x="8978" y="1156"/>
                </a:cubicBezTo>
                <a:cubicBezTo>
                  <a:pt x="5815" y="0"/>
                  <a:pt x="2324" y="1626"/>
                  <a:pt x="1168" y="4788"/>
                </a:cubicBezTo>
                <a:cubicBezTo>
                  <a:pt x="0" y="7938"/>
                  <a:pt x="1625" y="11443"/>
                  <a:pt x="4787" y="1259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5" name="Freeform 4065"/>
          <p:cNvSpPr/>
          <p:nvPr/>
        </p:nvSpPr>
        <p:spPr>
          <a:xfrm rot="0" flipH="0" flipV="0">
            <a:off x="10662597" y="7442178"/>
            <a:ext cx="21957" cy="13893"/>
          </a:xfrm>
          <a:custGeom>
            <a:pathLst>
              <a:path w="21957" h="13893">
                <a:moveTo>
                  <a:pt x="9956" y="12382"/>
                </a:moveTo>
                <a:cubicBezTo>
                  <a:pt x="7544" y="13893"/>
                  <a:pt x="4318" y="13525"/>
                  <a:pt x="2286" y="11367"/>
                </a:cubicBezTo>
                <a:cubicBezTo>
                  <a:pt x="0" y="8928"/>
                  <a:pt x="127" y="5067"/>
                  <a:pt x="2578" y="2769"/>
                </a:cubicBezTo>
                <a:cubicBezTo>
                  <a:pt x="4686" y="775"/>
                  <a:pt x="7340" y="0"/>
                  <a:pt x="10324" y="152"/>
                </a:cubicBezTo>
                <a:cubicBezTo>
                  <a:pt x="12115" y="229"/>
                  <a:pt x="14134" y="902"/>
                  <a:pt x="15874" y="902"/>
                </a:cubicBezTo>
                <a:cubicBezTo>
                  <a:pt x="19227" y="902"/>
                  <a:pt x="21957" y="3632"/>
                  <a:pt x="21957" y="6998"/>
                </a:cubicBezTo>
                <a:cubicBezTo>
                  <a:pt x="21957" y="10363"/>
                  <a:pt x="19227" y="13093"/>
                  <a:pt x="15874" y="13093"/>
                </a:cubicBezTo>
                <a:cubicBezTo>
                  <a:pt x="14235" y="13093"/>
                  <a:pt x="11035" y="12572"/>
                  <a:pt x="9956" y="123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6" name="Freeform 4066"/>
          <p:cNvSpPr/>
          <p:nvPr/>
        </p:nvSpPr>
        <p:spPr>
          <a:xfrm rot="0" flipH="0" flipV="0">
            <a:off x="10700876" y="7440471"/>
            <a:ext cx="15086" cy="13905"/>
          </a:xfrm>
          <a:custGeom>
            <a:pathLst>
              <a:path w="15086" h="13905">
                <a:moveTo>
                  <a:pt x="1752" y="7175"/>
                </a:moveTo>
                <a:lnTo>
                  <a:pt x="1764" y="7225"/>
                </a:lnTo>
                <a:lnTo>
                  <a:pt x="1752" y="7125"/>
                </a:lnTo>
                <a:close/>
                <a:moveTo>
                  <a:pt x="1802" y="7543"/>
                </a:moveTo>
                <a:lnTo>
                  <a:pt x="1802" y="7581"/>
                </a:lnTo>
                <a:lnTo>
                  <a:pt x="1790" y="7441"/>
                </a:lnTo>
                <a:close/>
                <a:moveTo>
                  <a:pt x="3618" y="2248"/>
                </a:moveTo>
                <a:cubicBezTo>
                  <a:pt x="4418" y="1499"/>
                  <a:pt x="5422" y="940"/>
                  <a:pt x="6565" y="699"/>
                </a:cubicBezTo>
                <a:cubicBezTo>
                  <a:pt x="9867" y="0"/>
                  <a:pt x="13105" y="2121"/>
                  <a:pt x="13778" y="5397"/>
                </a:cubicBezTo>
                <a:cubicBezTo>
                  <a:pt x="15086" y="11581"/>
                  <a:pt x="9905" y="13905"/>
                  <a:pt x="6095" y="13905"/>
                </a:cubicBezTo>
                <a:cubicBezTo>
                  <a:pt x="2729" y="13905"/>
                  <a:pt x="0" y="11175"/>
                  <a:pt x="0" y="7810"/>
                </a:cubicBezTo>
                <a:cubicBezTo>
                  <a:pt x="0" y="5334"/>
                  <a:pt x="1486" y="3200"/>
                  <a:pt x="3618" y="22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7" name="Freeform 4067"/>
          <p:cNvSpPr/>
          <p:nvPr/>
        </p:nvSpPr>
        <p:spPr>
          <a:xfrm rot="0" flipH="0" flipV="0">
            <a:off x="10756492" y="7453637"/>
            <a:ext cx="96443" cy="16776"/>
          </a:xfrm>
          <a:custGeom>
            <a:pathLst>
              <a:path w="96443" h="16776">
                <a:moveTo>
                  <a:pt x="10096" y="11366"/>
                </a:moveTo>
                <a:cubicBezTo>
                  <a:pt x="9589" y="11670"/>
                  <a:pt x="9030" y="11899"/>
                  <a:pt x="8420" y="12064"/>
                </a:cubicBezTo>
                <a:cubicBezTo>
                  <a:pt x="9119" y="11886"/>
                  <a:pt x="9665" y="11632"/>
                  <a:pt x="10096" y="11366"/>
                </a:cubicBezTo>
                <a:moveTo>
                  <a:pt x="8204" y="191"/>
                </a:moveTo>
                <a:cubicBezTo>
                  <a:pt x="8826" y="165"/>
                  <a:pt x="9576" y="140"/>
                  <a:pt x="10172" y="140"/>
                </a:cubicBezTo>
                <a:cubicBezTo>
                  <a:pt x="25463" y="140"/>
                  <a:pt x="24815" y="1194"/>
                  <a:pt x="40220" y="2845"/>
                </a:cubicBezTo>
                <a:cubicBezTo>
                  <a:pt x="56311" y="4559"/>
                  <a:pt x="74129" y="4585"/>
                  <a:pt x="90347" y="4585"/>
                </a:cubicBezTo>
                <a:cubicBezTo>
                  <a:pt x="93712" y="4585"/>
                  <a:pt x="96443" y="7328"/>
                  <a:pt x="96443" y="10681"/>
                </a:cubicBezTo>
                <a:cubicBezTo>
                  <a:pt x="96443" y="14045"/>
                  <a:pt x="93712" y="16776"/>
                  <a:pt x="90347" y="16776"/>
                </a:cubicBezTo>
                <a:cubicBezTo>
                  <a:pt x="73710" y="16776"/>
                  <a:pt x="55422" y="16725"/>
                  <a:pt x="38924" y="14960"/>
                </a:cubicBezTo>
                <a:cubicBezTo>
                  <a:pt x="24180" y="13385"/>
                  <a:pt x="24802" y="12331"/>
                  <a:pt x="10172" y="12331"/>
                </a:cubicBezTo>
                <a:cubicBezTo>
                  <a:pt x="8014" y="12331"/>
                  <a:pt x="5728" y="12381"/>
                  <a:pt x="5359" y="12305"/>
                </a:cubicBezTo>
                <a:cubicBezTo>
                  <a:pt x="2616" y="11772"/>
                  <a:pt x="1575" y="10046"/>
                  <a:pt x="1118" y="9182"/>
                </a:cubicBezTo>
                <a:cubicBezTo>
                  <a:pt x="165" y="7391"/>
                  <a:pt x="0" y="5448"/>
                  <a:pt x="1168" y="3340"/>
                </a:cubicBezTo>
                <a:cubicBezTo>
                  <a:pt x="1346" y="3023"/>
                  <a:pt x="2172" y="1054"/>
                  <a:pt x="5474" y="241"/>
                </a:cubicBezTo>
                <a:cubicBezTo>
                  <a:pt x="6388" y="0"/>
                  <a:pt x="7315" y="0"/>
                  <a:pt x="8204" y="1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8" name="Freeform 4068"/>
          <p:cNvSpPr/>
          <p:nvPr/>
        </p:nvSpPr>
        <p:spPr>
          <a:xfrm rot="0" flipH="0" flipV="0">
            <a:off x="10662143" y="7501886"/>
            <a:ext cx="14401" cy="13131"/>
          </a:xfrm>
          <a:custGeom>
            <a:pathLst>
              <a:path w="14401" h="13131">
                <a:moveTo>
                  <a:pt x="6083" y="876"/>
                </a:moveTo>
                <a:lnTo>
                  <a:pt x="6045" y="876"/>
                </a:lnTo>
                <a:lnTo>
                  <a:pt x="6159" y="876"/>
                </a:lnTo>
                <a:close/>
                <a:moveTo>
                  <a:pt x="6273" y="876"/>
                </a:moveTo>
                <a:lnTo>
                  <a:pt x="6552" y="876"/>
                </a:lnTo>
                <a:cubicBezTo>
                  <a:pt x="6451" y="876"/>
                  <a:pt x="6362" y="876"/>
                  <a:pt x="6273" y="876"/>
                </a:cubicBezTo>
                <a:moveTo>
                  <a:pt x="8508" y="12178"/>
                </a:moveTo>
                <a:lnTo>
                  <a:pt x="8305" y="12191"/>
                </a:lnTo>
                <a:cubicBezTo>
                  <a:pt x="8381" y="12191"/>
                  <a:pt x="8457" y="12178"/>
                  <a:pt x="8508" y="12178"/>
                </a:cubicBezTo>
                <a:moveTo>
                  <a:pt x="3505" y="1523"/>
                </a:moveTo>
                <a:cubicBezTo>
                  <a:pt x="3721" y="1345"/>
                  <a:pt x="3950" y="1180"/>
                  <a:pt x="4191" y="1041"/>
                </a:cubicBezTo>
                <a:cubicBezTo>
                  <a:pt x="4979" y="572"/>
                  <a:pt x="6159" y="0"/>
                  <a:pt x="8305" y="0"/>
                </a:cubicBezTo>
                <a:cubicBezTo>
                  <a:pt x="11658" y="0"/>
                  <a:pt x="14401" y="2730"/>
                  <a:pt x="14401" y="6095"/>
                </a:cubicBezTo>
                <a:cubicBezTo>
                  <a:pt x="14401" y="8826"/>
                  <a:pt x="12585" y="11163"/>
                  <a:pt x="10083" y="11925"/>
                </a:cubicBezTo>
                <a:cubicBezTo>
                  <a:pt x="9918" y="12051"/>
                  <a:pt x="9740" y="12178"/>
                  <a:pt x="9562" y="12255"/>
                </a:cubicBezTo>
                <a:cubicBezTo>
                  <a:pt x="8749" y="12712"/>
                  <a:pt x="7657" y="13131"/>
                  <a:pt x="5944" y="13042"/>
                </a:cubicBezTo>
                <a:cubicBezTo>
                  <a:pt x="2591" y="12877"/>
                  <a:pt x="0" y="10020"/>
                  <a:pt x="165" y="6667"/>
                </a:cubicBezTo>
                <a:cubicBezTo>
                  <a:pt x="280" y="4393"/>
                  <a:pt x="1600" y="2476"/>
                  <a:pt x="3505" y="15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9" name="Freeform 4069"/>
          <p:cNvSpPr/>
          <p:nvPr/>
        </p:nvSpPr>
        <p:spPr>
          <a:xfrm rot="0" flipH="0" flipV="0">
            <a:off x="10693585" y="7503514"/>
            <a:ext cx="15035" cy="13093"/>
          </a:xfrm>
          <a:custGeom>
            <a:pathLst>
              <a:path w="15035" h="13093">
                <a:moveTo>
                  <a:pt x="11264" y="10795"/>
                </a:moveTo>
                <a:cubicBezTo>
                  <a:pt x="11327" y="10745"/>
                  <a:pt x="11390" y="10669"/>
                  <a:pt x="11454" y="10605"/>
                </a:cubicBezTo>
                <a:close/>
                <a:moveTo>
                  <a:pt x="8966" y="12344"/>
                </a:moveTo>
                <a:cubicBezTo>
                  <a:pt x="6946" y="13093"/>
                  <a:pt x="4610" y="12763"/>
                  <a:pt x="2857" y="11264"/>
                </a:cubicBezTo>
                <a:cubicBezTo>
                  <a:pt x="304" y="9068"/>
                  <a:pt x="0" y="5220"/>
                  <a:pt x="2197" y="2668"/>
                </a:cubicBezTo>
                <a:cubicBezTo>
                  <a:pt x="3200" y="1486"/>
                  <a:pt x="3949" y="1029"/>
                  <a:pt x="4457" y="750"/>
                </a:cubicBezTo>
                <a:cubicBezTo>
                  <a:pt x="5842" y="0"/>
                  <a:pt x="9309" y="204"/>
                  <a:pt x="9309" y="204"/>
                </a:cubicBezTo>
                <a:cubicBezTo>
                  <a:pt x="9309" y="204"/>
                  <a:pt x="9105" y="153"/>
                  <a:pt x="8928" y="153"/>
                </a:cubicBezTo>
                <a:cubicBezTo>
                  <a:pt x="12292" y="153"/>
                  <a:pt x="15035" y="2883"/>
                  <a:pt x="15035" y="6249"/>
                </a:cubicBezTo>
                <a:cubicBezTo>
                  <a:pt x="15035" y="9602"/>
                  <a:pt x="12318" y="12318"/>
                  <a:pt x="8966" y="123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0" name="Freeform 4070"/>
          <p:cNvSpPr/>
          <p:nvPr/>
        </p:nvSpPr>
        <p:spPr>
          <a:xfrm rot="0" flipH="0" flipV="0">
            <a:off x="10750683" y="7513188"/>
            <a:ext cx="119176" cy="19989"/>
          </a:xfrm>
          <a:custGeom>
            <a:pathLst>
              <a:path w="119176" h="19989">
                <a:moveTo>
                  <a:pt x="9220" y="13144"/>
                </a:moveTo>
                <a:cubicBezTo>
                  <a:pt x="7658" y="13766"/>
                  <a:pt x="5842" y="13740"/>
                  <a:pt x="4229" y="12929"/>
                </a:cubicBezTo>
                <a:cubicBezTo>
                  <a:pt x="1232" y="11430"/>
                  <a:pt x="0" y="7772"/>
                  <a:pt x="1512" y="4750"/>
                </a:cubicBezTo>
                <a:cubicBezTo>
                  <a:pt x="2401" y="2984"/>
                  <a:pt x="3633" y="1892"/>
                  <a:pt x="4941" y="1194"/>
                </a:cubicBezTo>
                <a:cubicBezTo>
                  <a:pt x="6680" y="292"/>
                  <a:pt x="8763" y="0"/>
                  <a:pt x="11125" y="648"/>
                </a:cubicBezTo>
                <a:cubicBezTo>
                  <a:pt x="12610" y="1054"/>
                  <a:pt x="14363" y="1956"/>
                  <a:pt x="16166" y="3035"/>
                </a:cubicBezTo>
                <a:cubicBezTo>
                  <a:pt x="17259" y="3683"/>
                  <a:pt x="18287" y="4661"/>
                  <a:pt x="19265" y="4762"/>
                </a:cubicBezTo>
                <a:cubicBezTo>
                  <a:pt x="49567" y="7823"/>
                  <a:pt x="83032" y="4724"/>
                  <a:pt x="113093" y="4724"/>
                </a:cubicBezTo>
                <a:cubicBezTo>
                  <a:pt x="116446" y="4724"/>
                  <a:pt x="119176" y="7468"/>
                  <a:pt x="119176" y="10820"/>
                </a:cubicBezTo>
                <a:cubicBezTo>
                  <a:pt x="119176" y="14185"/>
                  <a:pt x="116446" y="16915"/>
                  <a:pt x="113093" y="16915"/>
                </a:cubicBezTo>
                <a:cubicBezTo>
                  <a:pt x="82638" y="16915"/>
                  <a:pt x="48729" y="19989"/>
                  <a:pt x="18033" y="16877"/>
                </a:cubicBezTo>
                <a:cubicBezTo>
                  <a:pt x="16205" y="16700"/>
                  <a:pt x="14084" y="15874"/>
                  <a:pt x="12001" y="14706"/>
                </a:cubicBezTo>
                <a:cubicBezTo>
                  <a:pt x="11201" y="14261"/>
                  <a:pt x="10070" y="13639"/>
                  <a:pt x="9220" y="131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1" name="Freeform 4071"/>
          <p:cNvSpPr/>
          <p:nvPr/>
        </p:nvSpPr>
        <p:spPr>
          <a:xfrm rot="0" flipH="0" flipV="0">
            <a:off x="10664180" y="7547393"/>
            <a:ext cx="16814" cy="13322"/>
          </a:xfrm>
          <a:custGeom>
            <a:pathLst>
              <a:path w="16814" h="13322">
                <a:moveTo>
                  <a:pt x="11239" y="2324"/>
                </a:moveTo>
                <a:lnTo>
                  <a:pt x="11378" y="2463"/>
                </a:lnTo>
                <a:cubicBezTo>
                  <a:pt x="11327" y="2412"/>
                  <a:pt x="11277" y="2374"/>
                  <a:pt x="11239" y="2324"/>
                </a:cubicBezTo>
                <a:moveTo>
                  <a:pt x="9195" y="889"/>
                </a:moveTo>
                <a:cubicBezTo>
                  <a:pt x="9665" y="851"/>
                  <a:pt x="10198" y="813"/>
                  <a:pt x="10719" y="813"/>
                </a:cubicBezTo>
                <a:cubicBezTo>
                  <a:pt x="14096" y="813"/>
                  <a:pt x="16814" y="3543"/>
                  <a:pt x="16814" y="6908"/>
                </a:cubicBezTo>
                <a:cubicBezTo>
                  <a:pt x="16814" y="10274"/>
                  <a:pt x="14096" y="13004"/>
                  <a:pt x="10719" y="13004"/>
                </a:cubicBezTo>
                <a:cubicBezTo>
                  <a:pt x="8852" y="13004"/>
                  <a:pt x="8115" y="13322"/>
                  <a:pt x="7557" y="13296"/>
                </a:cubicBezTo>
                <a:cubicBezTo>
                  <a:pt x="5982" y="13207"/>
                  <a:pt x="4394" y="12979"/>
                  <a:pt x="2223" y="10528"/>
                </a:cubicBezTo>
                <a:cubicBezTo>
                  <a:pt x="0" y="8000"/>
                  <a:pt x="254" y="4152"/>
                  <a:pt x="2769" y="1931"/>
                </a:cubicBezTo>
                <a:cubicBezTo>
                  <a:pt x="4597" y="331"/>
                  <a:pt x="7099" y="0"/>
                  <a:pt x="9195" y="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2" name="Freeform 4072"/>
          <p:cNvSpPr/>
          <p:nvPr/>
        </p:nvSpPr>
        <p:spPr>
          <a:xfrm rot="0" flipH="0" flipV="0">
            <a:off x="10690188" y="7549080"/>
            <a:ext cx="13397" cy="12203"/>
          </a:xfrm>
          <a:custGeom>
            <a:pathLst>
              <a:path w="13397" h="12203">
                <a:moveTo>
                  <a:pt x="5905" y="12115"/>
                </a:moveTo>
                <a:lnTo>
                  <a:pt x="5993" y="12127"/>
                </a:lnTo>
                <a:lnTo>
                  <a:pt x="5893" y="12115"/>
                </a:lnTo>
                <a:close/>
                <a:moveTo>
                  <a:pt x="6108" y="12140"/>
                </a:moveTo>
                <a:cubicBezTo>
                  <a:pt x="6184" y="12153"/>
                  <a:pt x="6285" y="12165"/>
                  <a:pt x="6400" y="12178"/>
                </a:cubicBezTo>
                <a:close/>
                <a:moveTo>
                  <a:pt x="6565" y="25"/>
                </a:moveTo>
                <a:cubicBezTo>
                  <a:pt x="6844" y="0"/>
                  <a:pt x="7136" y="12"/>
                  <a:pt x="7403" y="38"/>
                </a:cubicBezTo>
                <a:cubicBezTo>
                  <a:pt x="13397" y="533"/>
                  <a:pt x="13055" y="6350"/>
                  <a:pt x="13042" y="6642"/>
                </a:cubicBezTo>
                <a:cubicBezTo>
                  <a:pt x="12978" y="7290"/>
                  <a:pt x="12470" y="11709"/>
                  <a:pt x="7530" y="12178"/>
                </a:cubicBezTo>
                <a:cubicBezTo>
                  <a:pt x="7403" y="12191"/>
                  <a:pt x="6463" y="12203"/>
                  <a:pt x="6108" y="12203"/>
                </a:cubicBezTo>
                <a:cubicBezTo>
                  <a:pt x="2743" y="12203"/>
                  <a:pt x="0" y="9474"/>
                  <a:pt x="0" y="6108"/>
                </a:cubicBezTo>
                <a:cubicBezTo>
                  <a:pt x="0" y="2756"/>
                  <a:pt x="2743" y="25"/>
                  <a:pt x="6108" y="2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" name="Freeform 4073"/>
          <p:cNvSpPr/>
          <p:nvPr/>
        </p:nvSpPr>
        <p:spPr>
          <a:xfrm rot="0" flipH="0" flipV="0">
            <a:off x="10752511" y="7552346"/>
            <a:ext cx="118249" cy="16064"/>
          </a:xfrm>
          <a:custGeom>
            <a:pathLst>
              <a:path w="118249" h="16064">
                <a:moveTo>
                  <a:pt x="9563" y="13004"/>
                </a:moveTo>
                <a:cubicBezTo>
                  <a:pt x="7379" y="14121"/>
                  <a:pt x="4636" y="13842"/>
                  <a:pt x="2705" y="12115"/>
                </a:cubicBezTo>
                <a:cubicBezTo>
                  <a:pt x="204" y="9855"/>
                  <a:pt x="0" y="6007"/>
                  <a:pt x="2248" y="3505"/>
                </a:cubicBezTo>
                <a:cubicBezTo>
                  <a:pt x="2883" y="2806"/>
                  <a:pt x="3988" y="1892"/>
                  <a:pt x="5842" y="1346"/>
                </a:cubicBezTo>
                <a:cubicBezTo>
                  <a:pt x="7684" y="800"/>
                  <a:pt x="11836" y="406"/>
                  <a:pt x="17602" y="317"/>
                </a:cubicBezTo>
                <a:cubicBezTo>
                  <a:pt x="42341" y="0"/>
                  <a:pt x="101053" y="3886"/>
                  <a:pt x="112153" y="3886"/>
                </a:cubicBezTo>
                <a:cubicBezTo>
                  <a:pt x="115519" y="3886"/>
                  <a:pt x="118249" y="6616"/>
                  <a:pt x="118249" y="9969"/>
                </a:cubicBezTo>
                <a:cubicBezTo>
                  <a:pt x="118249" y="13334"/>
                  <a:pt x="115519" y="16064"/>
                  <a:pt x="112153" y="16064"/>
                </a:cubicBezTo>
                <a:cubicBezTo>
                  <a:pt x="101079" y="16064"/>
                  <a:pt x="42455" y="12179"/>
                  <a:pt x="17767" y="12509"/>
                </a:cubicBezTo>
                <a:cubicBezTo>
                  <a:pt x="14223" y="12560"/>
                  <a:pt x="10540" y="12903"/>
                  <a:pt x="9563" y="130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4" name="Freeform 4074"/>
          <p:cNvSpPr/>
          <p:nvPr/>
        </p:nvSpPr>
        <p:spPr>
          <a:xfrm rot="0" flipH="0" flipV="0">
            <a:off x="7944609" y="7392024"/>
            <a:ext cx="116979" cy="126910"/>
          </a:xfrm>
          <a:custGeom>
            <a:pathLst>
              <a:path w="116979" h="126910">
                <a:moveTo>
                  <a:pt x="63449" y="117652"/>
                </a:moveTo>
                <a:cubicBezTo>
                  <a:pt x="63829" y="113944"/>
                  <a:pt x="66966" y="111036"/>
                  <a:pt x="70789" y="111036"/>
                </a:cubicBezTo>
                <a:cubicBezTo>
                  <a:pt x="90106" y="111036"/>
                  <a:pt x="99148" y="95935"/>
                  <a:pt x="100431" y="79324"/>
                </a:cubicBezTo>
                <a:cubicBezTo>
                  <a:pt x="101815" y="61671"/>
                  <a:pt x="94983" y="41757"/>
                  <a:pt x="80682" y="33591"/>
                </a:cubicBezTo>
                <a:cubicBezTo>
                  <a:pt x="64325" y="24244"/>
                  <a:pt x="46127" y="24727"/>
                  <a:pt x="33287" y="31927"/>
                </a:cubicBezTo>
                <a:cubicBezTo>
                  <a:pt x="25388" y="36347"/>
                  <a:pt x="19571" y="43358"/>
                  <a:pt x="18047" y="52184"/>
                </a:cubicBezTo>
                <a:cubicBezTo>
                  <a:pt x="15164" y="68796"/>
                  <a:pt x="26607" y="89941"/>
                  <a:pt x="60211" y="112357"/>
                </a:cubicBezTo>
                <a:cubicBezTo>
                  <a:pt x="62091" y="113601"/>
                  <a:pt x="63208" y="115570"/>
                  <a:pt x="63449" y="117652"/>
                </a:cubicBezTo>
                <a:moveTo>
                  <a:pt x="63461" y="119252"/>
                </a:moveTo>
                <a:cubicBezTo>
                  <a:pt x="63335" y="120420"/>
                  <a:pt x="62942" y="121563"/>
                  <a:pt x="62256" y="122592"/>
                </a:cubicBezTo>
                <a:cubicBezTo>
                  <a:pt x="60008" y="125983"/>
                  <a:pt x="55410" y="126910"/>
                  <a:pt x="52020" y="124637"/>
                </a:cubicBezTo>
                <a:cubicBezTo>
                  <a:pt x="11176" y="97409"/>
                  <a:pt x="0" y="69850"/>
                  <a:pt x="3480" y="49669"/>
                </a:cubicBezTo>
                <a:cubicBezTo>
                  <a:pt x="9005" y="17805"/>
                  <a:pt x="51689" y="0"/>
                  <a:pt x="88023" y="20764"/>
                </a:cubicBezTo>
                <a:cubicBezTo>
                  <a:pt x="106832" y="31521"/>
                  <a:pt x="116979" y="57226"/>
                  <a:pt x="115163" y="80467"/>
                </a:cubicBezTo>
                <a:cubicBezTo>
                  <a:pt x="113283" y="104749"/>
                  <a:pt x="98996" y="125805"/>
                  <a:pt x="70789" y="125805"/>
                </a:cubicBezTo>
                <a:cubicBezTo>
                  <a:pt x="67005" y="125805"/>
                  <a:pt x="63880" y="122947"/>
                  <a:pt x="63461" y="1192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5" name="Freeform 4075"/>
          <p:cNvSpPr/>
          <p:nvPr/>
        </p:nvSpPr>
        <p:spPr>
          <a:xfrm rot="0" flipH="0" flipV="0">
            <a:off x="8340918" y="7231284"/>
            <a:ext cx="70077" cy="69913"/>
          </a:xfrm>
          <a:custGeom>
            <a:pathLst>
              <a:path w="70077" h="69913">
                <a:moveTo>
                  <a:pt x="14109" y="33223"/>
                </a:moveTo>
                <a:cubicBezTo>
                  <a:pt x="14528" y="34150"/>
                  <a:pt x="14769" y="35178"/>
                  <a:pt x="14769" y="36270"/>
                </a:cubicBezTo>
                <a:cubicBezTo>
                  <a:pt x="14769" y="43916"/>
                  <a:pt x="16496" y="48780"/>
                  <a:pt x="20154" y="51091"/>
                </a:cubicBezTo>
                <a:cubicBezTo>
                  <a:pt x="25970" y="54774"/>
                  <a:pt x="34517" y="52069"/>
                  <a:pt x="41579" y="47650"/>
                </a:cubicBezTo>
                <a:cubicBezTo>
                  <a:pt x="48691" y="43205"/>
                  <a:pt x="54901" y="36575"/>
                  <a:pt x="54215" y="29629"/>
                </a:cubicBezTo>
                <a:cubicBezTo>
                  <a:pt x="53796" y="25337"/>
                  <a:pt x="50291" y="21590"/>
                  <a:pt x="43522" y="18225"/>
                </a:cubicBezTo>
                <a:cubicBezTo>
                  <a:pt x="38874" y="15888"/>
                  <a:pt x="34797" y="17768"/>
                  <a:pt x="30974" y="20257"/>
                </a:cubicBezTo>
                <a:cubicBezTo>
                  <a:pt x="24929" y="24232"/>
                  <a:pt x="19392" y="29922"/>
                  <a:pt x="14147" y="33198"/>
                </a:cubicBezTo>
                <a:close/>
                <a:moveTo>
                  <a:pt x="3505" y="29985"/>
                </a:moveTo>
                <a:cubicBezTo>
                  <a:pt x="1994" y="26670"/>
                  <a:pt x="3149" y="22657"/>
                  <a:pt x="6324" y="20676"/>
                </a:cubicBezTo>
                <a:cubicBezTo>
                  <a:pt x="11493" y="17437"/>
                  <a:pt x="16928" y="11811"/>
                  <a:pt x="22884" y="7900"/>
                </a:cubicBezTo>
                <a:cubicBezTo>
                  <a:pt x="31114" y="2528"/>
                  <a:pt x="40105" y="0"/>
                  <a:pt x="50138" y="5004"/>
                </a:cubicBezTo>
                <a:cubicBezTo>
                  <a:pt x="63016" y="11456"/>
                  <a:pt x="68109" y="19990"/>
                  <a:pt x="68909" y="28194"/>
                </a:cubicBezTo>
                <a:cubicBezTo>
                  <a:pt x="70077" y="40004"/>
                  <a:pt x="61518" y="52590"/>
                  <a:pt x="49427" y="60172"/>
                </a:cubicBezTo>
                <a:cubicBezTo>
                  <a:pt x="37273" y="67779"/>
                  <a:pt x="22249" y="69913"/>
                  <a:pt x="12243" y="63563"/>
                </a:cubicBezTo>
                <a:cubicBezTo>
                  <a:pt x="5334" y="59181"/>
                  <a:pt x="0" y="50787"/>
                  <a:pt x="0" y="36270"/>
                </a:cubicBezTo>
                <a:cubicBezTo>
                  <a:pt x="0" y="33616"/>
                  <a:pt x="1397" y="31293"/>
                  <a:pt x="3505" y="29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6" name="Freeform 4076"/>
          <p:cNvSpPr/>
          <p:nvPr/>
        </p:nvSpPr>
        <p:spPr>
          <a:xfrm rot="0" flipH="0" flipV="0">
            <a:off x="12732509" y="6594962"/>
            <a:ext cx="116966" cy="126910"/>
          </a:xfrm>
          <a:custGeom>
            <a:pathLst>
              <a:path w="116966" h="126910">
                <a:moveTo>
                  <a:pt x="63449" y="117652"/>
                </a:moveTo>
                <a:cubicBezTo>
                  <a:pt x="63829" y="113944"/>
                  <a:pt x="66966" y="111036"/>
                  <a:pt x="70789" y="111036"/>
                </a:cubicBezTo>
                <a:cubicBezTo>
                  <a:pt x="90093" y="111036"/>
                  <a:pt x="99148" y="95935"/>
                  <a:pt x="100431" y="79324"/>
                </a:cubicBezTo>
                <a:cubicBezTo>
                  <a:pt x="101815" y="61671"/>
                  <a:pt x="94970" y="41757"/>
                  <a:pt x="80682" y="33591"/>
                </a:cubicBezTo>
                <a:cubicBezTo>
                  <a:pt x="64325" y="24244"/>
                  <a:pt x="46127" y="24727"/>
                  <a:pt x="33287" y="31927"/>
                </a:cubicBezTo>
                <a:cubicBezTo>
                  <a:pt x="25388" y="36347"/>
                  <a:pt x="19558" y="43358"/>
                  <a:pt x="18047" y="52184"/>
                </a:cubicBezTo>
                <a:cubicBezTo>
                  <a:pt x="15164" y="68796"/>
                  <a:pt x="26607" y="89941"/>
                  <a:pt x="60198" y="112357"/>
                </a:cubicBezTo>
                <a:cubicBezTo>
                  <a:pt x="62091" y="113601"/>
                  <a:pt x="63208" y="115570"/>
                  <a:pt x="63449" y="117652"/>
                </a:cubicBezTo>
                <a:moveTo>
                  <a:pt x="63449" y="119252"/>
                </a:moveTo>
                <a:cubicBezTo>
                  <a:pt x="63335" y="120420"/>
                  <a:pt x="62942" y="121563"/>
                  <a:pt x="62256" y="122592"/>
                </a:cubicBezTo>
                <a:cubicBezTo>
                  <a:pt x="59995" y="125983"/>
                  <a:pt x="55410" y="126910"/>
                  <a:pt x="52020" y="124637"/>
                </a:cubicBezTo>
                <a:cubicBezTo>
                  <a:pt x="11176" y="97409"/>
                  <a:pt x="0" y="69850"/>
                  <a:pt x="3480" y="49669"/>
                </a:cubicBezTo>
                <a:cubicBezTo>
                  <a:pt x="8992" y="17805"/>
                  <a:pt x="51677" y="0"/>
                  <a:pt x="88023" y="20764"/>
                </a:cubicBezTo>
                <a:cubicBezTo>
                  <a:pt x="106832" y="31521"/>
                  <a:pt x="116966" y="57226"/>
                  <a:pt x="115163" y="80467"/>
                </a:cubicBezTo>
                <a:cubicBezTo>
                  <a:pt x="113283" y="104749"/>
                  <a:pt x="98996" y="125805"/>
                  <a:pt x="70789" y="125805"/>
                </a:cubicBezTo>
                <a:cubicBezTo>
                  <a:pt x="66992" y="125805"/>
                  <a:pt x="63868" y="122947"/>
                  <a:pt x="63449" y="1192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7" name="Freeform 4077"/>
          <p:cNvSpPr/>
          <p:nvPr/>
        </p:nvSpPr>
        <p:spPr>
          <a:xfrm rot="0" flipH="0" flipV="0">
            <a:off x="13128818" y="6434222"/>
            <a:ext cx="70065" cy="69913"/>
          </a:xfrm>
          <a:custGeom>
            <a:pathLst>
              <a:path w="70065" h="69913">
                <a:moveTo>
                  <a:pt x="14097" y="33223"/>
                </a:moveTo>
                <a:cubicBezTo>
                  <a:pt x="14516" y="34150"/>
                  <a:pt x="14757" y="35178"/>
                  <a:pt x="14757" y="36270"/>
                </a:cubicBezTo>
                <a:cubicBezTo>
                  <a:pt x="14757" y="43916"/>
                  <a:pt x="16484" y="48780"/>
                  <a:pt x="20142" y="51091"/>
                </a:cubicBezTo>
                <a:cubicBezTo>
                  <a:pt x="25958" y="54774"/>
                  <a:pt x="34505" y="52069"/>
                  <a:pt x="41579" y="47650"/>
                </a:cubicBezTo>
                <a:cubicBezTo>
                  <a:pt x="48691" y="43205"/>
                  <a:pt x="54902" y="36575"/>
                  <a:pt x="54216" y="29629"/>
                </a:cubicBezTo>
                <a:cubicBezTo>
                  <a:pt x="53797" y="25337"/>
                  <a:pt x="50279" y="21590"/>
                  <a:pt x="43522" y="18212"/>
                </a:cubicBezTo>
                <a:cubicBezTo>
                  <a:pt x="38874" y="15888"/>
                  <a:pt x="34797" y="17768"/>
                  <a:pt x="30975" y="20257"/>
                </a:cubicBezTo>
                <a:cubicBezTo>
                  <a:pt x="24930" y="24232"/>
                  <a:pt x="19380" y="29922"/>
                  <a:pt x="14135" y="33198"/>
                </a:cubicBezTo>
                <a:close/>
                <a:moveTo>
                  <a:pt x="3506" y="29985"/>
                </a:moveTo>
                <a:cubicBezTo>
                  <a:pt x="1994" y="26670"/>
                  <a:pt x="3137" y="22657"/>
                  <a:pt x="6312" y="20676"/>
                </a:cubicBezTo>
                <a:cubicBezTo>
                  <a:pt x="11481" y="17437"/>
                  <a:pt x="16929" y="11811"/>
                  <a:pt x="22885" y="7900"/>
                </a:cubicBezTo>
                <a:cubicBezTo>
                  <a:pt x="31115" y="2528"/>
                  <a:pt x="40106" y="0"/>
                  <a:pt x="50139" y="5004"/>
                </a:cubicBezTo>
                <a:cubicBezTo>
                  <a:pt x="63017" y="11456"/>
                  <a:pt x="68110" y="19990"/>
                  <a:pt x="68910" y="28194"/>
                </a:cubicBezTo>
                <a:cubicBezTo>
                  <a:pt x="70065" y="40004"/>
                  <a:pt x="61518" y="52590"/>
                  <a:pt x="49415" y="60172"/>
                </a:cubicBezTo>
                <a:cubicBezTo>
                  <a:pt x="37274" y="67779"/>
                  <a:pt x="22250" y="69913"/>
                  <a:pt x="12243" y="63563"/>
                </a:cubicBezTo>
                <a:cubicBezTo>
                  <a:pt x="5335" y="59181"/>
                  <a:pt x="0" y="50787"/>
                  <a:pt x="0" y="36270"/>
                </a:cubicBezTo>
                <a:cubicBezTo>
                  <a:pt x="0" y="33616"/>
                  <a:pt x="1397" y="31293"/>
                  <a:pt x="3506" y="29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8" name="Freeform 4078"/>
          <p:cNvSpPr/>
          <p:nvPr/>
        </p:nvSpPr>
        <p:spPr>
          <a:xfrm rot="0" flipH="0" flipV="0">
            <a:off x="8664966" y="9605341"/>
            <a:ext cx="154189" cy="192480"/>
          </a:xfrm>
          <a:custGeom>
            <a:pathLst>
              <a:path w="154189" h="192480">
                <a:moveTo>
                  <a:pt x="136867" y="49618"/>
                </a:moveTo>
                <a:cubicBezTo>
                  <a:pt x="132118" y="52043"/>
                  <a:pt x="126200" y="50545"/>
                  <a:pt x="123228" y="45974"/>
                </a:cubicBezTo>
                <a:cubicBezTo>
                  <a:pt x="108216" y="22872"/>
                  <a:pt x="83108" y="23774"/>
                  <a:pt x="62204" y="35141"/>
                </a:cubicBezTo>
                <a:cubicBezTo>
                  <a:pt x="39992" y="47244"/>
                  <a:pt x="21475" y="70903"/>
                  <a:pt x="22822" y="94347"/>
                </a:cubicBezTo>
                <a:cubicBezTo>
                  <a:pt x="24346" y="121220"/>
                  <a:pt x="39090" y="142645"/>
                  <a:pt x="57696" y="152424"/>
                </a:cubicBezTo>
                <a:cubicBezTo>
                  <a:pt x="69138" y="158431"/>
                  <a:pt x="82067" y="159955"/>
                  <a:pt x="93802" y="154900"/>
                </a:cubicBezTo>
                <a:cubicBezTo>
                  <a:pt x="115925" y="145426"/>
                  <a:pt x="132359" y="115277"/>
                  <a:pt x="133032" y="57618"/>
                </a:cubicBezTo>
                <a:cubicBezTo>
                  <a:pt x="133070" y="54393"/>
                  <a:pt x="134556" y="51510"/>
                  <a:pt x="136867" y="49618"/>
                </a:cubicBezTo>
                <a:moveTo>
                  <a:pt x="138772" y="48348"/>
                </a:moveTo>
                <a:cubicBezTo>
                  <a:pt x="140270" y="47599"/>
                  <a:pt x="141934" y="47180"/>
                  <a:pt x="143699" y="47206"/>
                </a:cubicBezTo>
                <a:cubicBezTo>
                  <a:pt x="149528" y="47269"/>
                  <a:pt x="154189" y="52043"/>
                  <a:pt x="154113" y="57860"/>
                </a:cubicBezTo>
                <a:cubicBezTo>
                  <a:pt x="153288" y="127951"/>
                  <a:pt x="128993" y="162762"/>
                  <a:pt x="102120" y="174281"/>
                </a:cubicBezTo>
                <a:cubicBezTo>
                  <a:pt x="59677" y="192480"/>
                  <a:pt x="5169" y="155205"/>
                  <a:pt x="1752" y="95553"/>
                </a:cubicBezTo>
                <a:cubicBezTo>
                  <a:pt x="0" y="64680"/>
                  <a:pt x="22885" y="32537"/>
                  <a:pt x="52108" y="16624"/>
                </a:cubicBezTo>
                <a:cubicBezTo>
                  <a:pt x="82651" y="0"/>
                  <a:pt x="118973" y="711"/>
                  <a:pt x="140905" y="34493"/>
                </a:cubicBezTo>
                <a:cubicBezTo>
                  <a:pt x="143864" y="39027"/>
                  <a:pt x="142874" y="44996"/>
                  <a:pt x="138772" y="483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9" name="Freeform 4079"/>
          <p:cNvSpPr/>
          <p:nvPr/>
        </p:nvSpPr>
        <p:spPr>
          <a:xfrm rot="0" flipH="0" flipV="0">
            <a:off x="8174298" y="9357971"/>
            <a:ext cx="102031" cy="93636"/>
          </a:xfrm>
          <a:custGeom>
            <a:pathLst>
              <a:path w="102031" h="93636">
                <a:moveTo>
                  <a:pt x="64122" y="72288"/>
                </a:moveTo>
                <a:cubicBezTo>
                  <a:pt x="64909" y="71057"/>
                  <a:pt x="65963" y="69977"/>
                  <a:pt x="67258" y="69126"/>
                </a:cubicBezTo>
                <a:cubicBezTo>
                  <a:pt x="76415" y="63183"/>
                  <a:pt x="80886" y="57315"/>
                  <a:pt x="80809" y="51156"/>
                </a:cubicBezTo>
                <a:cubicBezTo>
                  <a:pt x="80708" y="41326"/>
                  <a:pt x="70814" y="33185"/>
                  <a:pt x="60033" y="28169"/>
                </a:cubicBezTo>
                <a:cubicBezTo>
                  <a:pt x="49162" y="23114"/>
                  <a:pt x="36398" y="20841"/>
                  <a:pt x="28626" y="27051"/>
                </a:cubicBezTo>
                <a:cubicBezTo>
                  <a:pt x="23800" y="30912"/>
                  <a:pt x="22047" y="38024"/>
                  <a:pt x="23267" y="48743"/>
                </a:cubicBezTo>
                <a:cubicBezTo>
                  <a:pt x="24105" y="56109"/>
                  <a:pt x="29515" y="59550"/>
                  <a:pt x="35471" y="62167"/>
                </a:cubicBezTo>
                <a:cubicBezTo>
                  <a:pt x="44933" y="66332"/>
                  <a:pt x="56058" y="68529"/>
                  <a:pt x="64059" y="72263"/>
                </a:cubicBezTo>
                <a:close/>
                <a:moveTo>
                  <a:pt x="68490" y="87502"/>
                </a:moveTo>
                <a:cubicBezTo>
                  <a:pt x="65696" y="91884"/>
                  <a:pt x="60008" y="93636"/>
                  <a:pt x="55156" y="91376"/>
                </a:cubicBezTo>
                <a:cubicBezTo>
                  <a:pt x="47257" y="87693"/>
                  <a:pt x="36297" y="85572"/>
                  <a:pt x="26962" y="81457"/>
                </a:cubicBezTo>
                <a:cubicBezTo>
                  <a:pt x="14135" y="75805"/>
                  <a:pt x="4115" y="66993"/>
                  <a:pt x="2312" y="51105"/>
                </a:cubicBezTo>
                <a:cubicBezTo>
                  <a:pt x="0" y="30671"/>
                  <a:pt x="6261" y="17932"/>
                  <a:pt x="15456" y="10579"/>
                </a:cubicBezTo>
                <a:cubicBezTo>
                  <a:pt x="28702" y="0"/>
                  <a:pt x="50432" y="457"/>
                  <a:pt x="68909" y="9042"/>
                </a:cubicBezTo>
                <a:cubicBezTo>
                  <a:pt x="87464" y="17666"/>
                  <a:pt x="101714" y="34011"/>
                  <a:pt x="101904" y="50914"/>
                </a:cubicBezTo>
                <a:cubicBezTo>
                  <a:pt x="102031" y="62598"/>
                  <a:pt x="96138" y="75513"/>
                  <a:pt x="78739" y="86816"/>
                </a:cubicBezTo>
                <a:cubicBezTo>
                  <a:pt x="75564" y="88874"/>
                  <a:pt x="71691" y="89013"/>
                  <a:pt x="68490" y="8750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" name="Freeform 4080"/>
          <p:cNvSpPr/>
          <p:nvPr/>
        </p:nvSpPr>
        <p:spPr>
          <a:xfrm rot="0" flipH="0" flipV="0">
            <a:off x="7541476" y="7583511"/>
            <a:ext cx="149808" cy="135622"/>
          </a:xfrm>
          <a:custGeom>
            <a:pathLst>
              <a:path w="149808" h="135622">
                <a:moveTo>
                  <a:pt x="33604" y="110972"/>
                </a:moveTo>
                <a:cubicBezTo>
                  <a:pt x="33959" y="110299"/>
                  <a:pt x="34429" y="109652"/>
                  <a:pt x="35013" y="109093"/>
                </a:cubicBezTo>
                <a:cubicBezTo>
                  <a:pt x="34404" y="109677"/>
                  <a:pt x="33946" y="110299"/>
                  <a:pt x="33604" y="110972"/>
                </a:cubicBezTo>
                <a:moveTo>
                  <a:pt x="33566" y="117753"/>
                </a:moveTo>
                <a:cubicBezTo>
                  <a:pt x="32106" y="116775"/>
                  <a:pt x="29172" y="114820"/>
                  <a:pt x="27191" y="113499"/>
                </a:cubicBezTo>
                <a:cubicBezTo>
                  <a:pt x="24321" y="111594"/>
                  <a:pt x="21819" y="109601"/>
                  <a:pt x="20587" y="108064"/>
                </a:cubicBezTo>
                <a:cubicBezTo>
                  <a:pt x="0" y="82334"/>
                  <a:pt x="2375" y="50012"/>
                  <a:pt x="26086" y="26302"/>
                </a:cubicBezTo>
                <a:cubicBezTo>
                  <a:pt x="45973" y="6413"/>
                  <a:pt x="66052" y="0"/>
                  <a:pt x="83794" y="1676"/>
                </a:cubicBezTo>
                <a:cubicBezTo>
                  <a:pt x="104673" y="3645"/>
                  <a:pt x="122707" y="17043"/>
                  <a:pt x="134022" y="34861"/>
                </a:cubicBezTo>
                <a:cubicBezTo>
                  <a:pt x="145287" y="52565"/>
                  <a:pt x="149808" y="74511"/>
                  <a:pt x="144513" y="93256"/>
                </a:cubicBezTo>
                <a:cubicBezTo>
                  <a:pt x="137985" y="116344"/>
                  <a:pt x="116852" y="135622"/>
                  <a:pt x="73469" y="135622"/>
                </a:cubicBezTo>
                <a:cubicBezTo>
                  <a:pt x="69392" y="135622"/>
                  <a:pt x="66090" y="132320"/>
                  <a:pt x="66090" y="128231"/>
                </a:cubicBezTo>
                <a:cubicBezTo>
                  <a:pt x="66090" y="124167"/>
                  <a:pt x="69392" y="120852"/>
                  <a:pt x="73469" y="120852"/>
                </a:cubicBezTo>
                <a:cubicBezTo>
                  <a:pt x="107568" y="120852"/>
                  <a:pt x="125171" y="107391"/>
                  <a:pt x="130301" y="89243"/>
                </a:cubicBezTo>
                <a:cubicBezTo>
                  <a:pt x="134518" y="74295"/>
                  <a:pt x="130543" y="56896"/>
                  <a:pt x="121564" y="42786"/>
                </a:cubicBezTo>
                <a:cubicBezTo>
                  <a:pt x="112686" y="28804"/>
                  <a:pt x="98780" y="17932"/>
                  <a:pt x="82410" y="16383"/>
                </a:cubicBezTo>
                <a:cubicBezTo>
                  <a:pt x="68224" y="15037"/>
                  <a:pt x="52425" y="20841"/>
                  <a:pt x="36525" y="36741"/>
                </a:cubicBezTo>
                <a:cubicBezTo>
                  <a:pt x="18530" y="54750"/>
                  <a:pt x="16485" y="79286"/>
                  <a:pt x="32119" y="98819"/>
                </a:cubicBezTo>
                <a:cubicBezTo>
                  <a:pt x="33616" y="100698"/>
                  <a:pt x="38506" y="103137"/>
                  <a:pt x="41465" y="105169"/>
                </a:cubicBezTo>
                <a:cubicBezTo>
                  <a:pt x="44551" y="107290"/>
                  <a:pt x="46418" y="109576"/>
                  <a:pt x="46977" y="110858"/>
                </a:cubicBezTo>
                <a:cubicBezTo>
                  <a:pt x="48564" y="114464"/>
                  <a:pt x="47688" y="117385"/>
                  <a:pt x="45275" y="119722"/>
                </a:cubicBezTo>
                <a:cubicBezTo>
                  <a:pt x="42328" y="122554"/>
                  <a:pt x="37655" y="122465"/>
                  <a:pt x="34835" y="119531"/>
                </a:cubicBezTo>
                <a:cubicBezTo>
                  <a:pt x="34315" y="118985"/>
                  <a:pt x="33870" y="118388"/>
                  <a:pt x="33566" y="117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1" name="Freeform 4081"/>
          <p:cNvSpPr/>
          <p:nvPr/>
        </p:nvSpPr>
        <p:spPr>
          <a:xfrm rot="0" flipH="0" flipV="0">
            <a:off x="5649196" y="9362362"/>
            <a:ext cx="1536" cy="1409"/>
          </a:xfrm>
          <a:custGeom>
            <a:pathLst>
              <a:path w="1536" h="1409">
                <a:moveTo>
                  <a:pt x="0" y="1409"/>
                </a:moveTo>
                <a:lnTo>
                  <a:pt x="101" y="1270"/>
                </a:lnTo>
                <a:lnTo>
                  <a:pt x="38" y="1359"/>
                </a:lnTo>
                <a:close/>
                <a:moveTo>
                  <a:pt x="177" y="1168"/>
                </a:moveTo>
                <a:cubicBezTo>
                  <a:pt x="571" y="698"/>
                  <a:pt x="1028" y="305"/>
                  <a:pt x="1536" y="0"/>
                </a:cubicBezTo>
                <a:cubicBezTo>
                  <a:pt x="965" y="330"/>
                  <a:pt x="533" y="736"/>
                  <a:pt x="177" y="11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2" name="Freeform 4082"/>
          <p:cNvSpPr/>
          <p:nvPr/>
        </p:nvSpPr>
        <p:spPr>
          <a:xfrm rot="0" flipH="0" flipV="0">
            <a:off x="5693000" y="9774691"/>
            <a:ext cx="1244" cy="1308"/>
          </a:xfrm>
          <a:custGeom>
            <a:pathLst>
              <a:path w="1244" h="1308">
                <a:moveTo>
                  <a:pt x="0" y="0"/>
                </a:moveTo>
                <a:lnTo>
                  <a:pt x="152" y="126"/>
                </a:lnTo>
                <a:lnTo>
                  <a:pt x="25" y="25"/>
                </a:lnTo>
                <a:close/>
                <a:moveTo>
                  <a:pt x="228" y="190"/>
                </a:moveTo>
                <a:lnTo>
                  <a:pt x="393" y="330"/>
                </a:lnTo>
                <a:lnTo>
                  <a:pt x="266" y="228"/>
                </a:lnTo>
                <a:close/>
                <a:moveTo>
                  <a:pt x="431" y="368"/>
                </a:moveTo>
                <a:lnTo>
                  <a:pt x="609" y="533"/>
                </a:lnTo>
                <a:lnTo>
                  <a:pt x="520" y="444"/>
                </a:lnTo>
                <a:close/>
                <a:moveTo>
                  <a:pt x="800" y="749"/>
                </a:moveTo>
                <a:cubicBezTo>
                  <a:pt x="863" y="812"/>
                  <a:pt x="914" y="876"/>
                  <a:pt x="977" y="952"/>
                </a:cubicBezTo>
                <a:lnTo>
                  <a:pt x="1066" y="1066"/>
                </a:lnTo>
                <a:cubicBezTo>
                  <a:pt x="927" y="876"/>
                  <a:pt x="787" y="723"/>
                  <a:pt x="635" y="558"/>
                </a:cubicBezTo>
                <a:close/>
                <a:moveTo>
                  <a:pt x="1181" y="1219"/>
                </a:moveTo>
                <a:lnTo>
                  <a:pt x="1244" y="1308"/>
                </a:lnTo>
                <a:lnTo>
                  <a:pt x="1219" y="127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3" name="Freeform 4083"/>
          <p:cNvSpPr/>
          <p:nvPr/>
        </p:nvSpPr>
        <p:spPr>
          <a:xfrm rot="0" flipH="0" flipV="0">
            <a:off x="5585668" y="8952689"/>
            <a:ext cx="74840" cy="71042"/>
          </a:xfrm>
          <a:custGeom>
            <a:pathLst>
              <a:path w="74840" h="71042">
                <a:moveTo>
                  <a:pt x="17043" y="45808"/>
                </a:moveTo>
                <a:cubicBezTo>
                  <a:pt x="18274" y="45820"/>
                  <a:pt x="19481" y="46252"/>
                  <a:pt x="20484" y="47103"/>
                </a:cubicBezTo>
                <a:cubicBezTo>
                  <a:pt x="33375" y="58050"/>
                  <a:pt x="50736" y="55561"/>
                  <a:pt x="57924" y="46138"/>
                </a:cubicBezTo>
                <a:cubicBezTo>
                  <a:pt x="62407" y="40246"/>
                  <a:pt x="61937" y="31788"/>
                  <a:pt x="53834" y="22656"/>
                </a:cubicBezTo>
                <a:cubicBezTo>
                  <a:pt x="44513" y="12128"/>
                  <a:pt x="28739" y="15074"/>
                  <a:pt x="20129" y="22847"/>
                </a:cubicBezTo>
                <a:cubicBezTo>
                  <a:pt x="15037" y="27444"/>
                  <a:pt x="12522" y="34048"/>
                  <a:pt x="16675" y="40690"/>
                </a:cubicBezTo>
                <a:cubicBezTo>
                  <a:pt x="17678" y="42291"/>
                  <a:pt x="17754" y="44208"/>
                  <a:pt x="17043" y="45808"/>
                </a:cubicBezTo>
                <a:moveTo>
                  <a:pt x="11925" y="49071"/>
                </a:moveTo>
                <a:cubicBezTo>
                  <a:pt x="10135" y="49046"/>
                  <a:pt x="8395" y="48132"/>
                  <a:pt x="7379" y="46506"/>
                </a:cubicBezTo>
                <a:cubicBezTo>
                  <a:pt x="0" y="34721"/>
                  <a:pt x="3747" y="22872"/>
                  <a:pt x="12776" y="14719"/>
                </a:cubicBezTo>
                <a:cubicBezTo>
                  <a:pt x="25348" y="3352"/>
                  <a:pt x="48424" y="0"/>
                  <a:pt x="62051" y="15379"/>
                </a:cubicBezTo>
                <a:cubicBezTo>
                  <a:pt x="74840" y="29819"/>
                  <a:pt x="73748" y="43459"/>
                  <a:pt x="66636" y="52793"/>
                </a:cubicBezTo>
                <a:cubicBezTo>
                  <a:pt x="56425" y="66191"/>
                  <a:pt x="31736" y="71042"/>
                  <a:pt x="13399" y="55472"/>
                </a:cubicBezTo>
                <a:cubicBezTo>
                  <a:pt x="11494" y="53859"/>
                  <a:pt x="10973" y="51243"/>
                  <a:pt x="11925" y="4907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4" name="Freeform 4084"/>
          <p:cNvSpPr/>
          <p:nvPr/>
        </p:nvSpPr>
        <p:spPr>
          <a:xfrm rot="0" flipH="0" flipV="0">
            <a:off x="5595688" y="8865777"/>
            <a:ext cx="44347" cy="45313"/>
          </a:xfrm>
          <a:custGeom>
            <a:pathLst>
              <a:path w="44347" h="45313">
                <a:moveTo>
                  <a:pt x="1206" y="16573"/>
                </a:moveTo>
                <a:cubicBezTo>
                  <a:pt x="0" y="13932"/>
                  <a:pt x="1080" y="10770"/>
                  <a:pt x="3682" y="9436"/>
                </a:cubicBezTo>
                <a:cubicBezTo>
                  <a:pt x="6374" y="8052"/>
                  <a:pt x="9689" y="9106"/>
                  <a:pt x="11073" y="11811"/>
                </a:cubicBezTo>
                <a:cubicBezTo>
                  <a:pt x="12001" y="13602"/>
                  <a:pt x="12280" y="16040"/>
                  <a:pt x="12191" y="18947"/>
                </a:cubicBezTo>
                <a:cubicBezTo>
                  <a:pt x="12102" y="22021"/>
                  <a:pt x="11531" y="26275"/>
                  <a:pt x="15849" y="30212"/>
                </a:cubicBezTo>
                <a:cubicBezTo>
                  <a:pt x="18757" y="32879"/>
                  <a:pt x="21297" y="33946"/>
                  <a:pt x="23608" y="33349"/>
                </a:cubicBezTo>
                <a:cubicBezTo>
                  <a:pt x="27533" y="32333"/>
                  <a:pt x="30047" y="27799"/>
                  <a:pt x="31317" y="23316"/>
                </a:cubicBezTo>
                <a:cubicBezTo>
                  <a:pt x="32003" y="20891"/>
                  <a:pt x="32282" y="18401"/>
                  <a:pt x="31978" y="16205"/>
                </a:cubicBezTo>
                <a:cubicBezTo>
                  <a:pt x="31774" y="14859"/>
                  <a:pt x="31457" y="13602"/>
                  <a:pt x="30530" y="12878"/>
                </a:cubicBezTo>
                <a:cubicBezTo>
                  <a:pt x="29031" y="11722"/>
                  <a:pt x="26732" y="12268"/>
                  <a:pt x="23380" y="13703"/>
                </a:cubicBezTo>
                <a:cubicBezTo>
                  <a:pt x="20586" y="14897"/>
                  <a:pt x="17360" y="13602"/>
                  <a:pt x="16179" y="10808"/>
                </a:cubicBezTo>
                <a:cubicBezTo>
                  <a:pt x="14998" y="8026"/>
                  <a:pt x="16280" y="4801"/>
                  <a:pt x="19074" y="3607"/>
                </a:cubicBezTo>
                <a:cubicBezTo>
                  <a:pt x="27558" y="0"/>
                  <a:pt x="33476" y="1295"/>
                  <a:pt x="37248" y="4216"/>
                </a:cubicBezTo>
                <a:cubicBezTo>
                  <a:pt x="42646" y="8407"/>
                  <a:pt x="44347" y="17550"/>
                  <a:pt x="41871" y="26313"/>
                </a:cubicBezTo>
                <a:cubicBezTo>
                  <a:pt x="39521" y="34632"/>
                  <a:pt x="33654" y="42087"/>
                  <a:pt x="26339" y="43966"/>
                </a:cubicBezTo>
                <a:cubicBezTo>
                  <a:pt x="21157" y="45313"/>
                  <a:pt x="14972" y="44271"/>
                  <a:pt x="8444" y="38302"/>
                </a:cubicBezTo>
                <a:cubicBezTo>
                  <a:pt x="2793" y="33133"/>
                  <a:pt x="1459" y="27736"/>
                  <a:pt x="1218" y="23037"/>
                </a:cubicBezTo>
                <a:cubicBezTo>
                  <a:pt x="1143" y="21462"/>
                  <a:pt x="1194" y="19976"/>
                  <a:pt x="1244" y="18630"/>
                </a:cubicBezTo>
                <a:cubicBezTo>
                  <a:pt x="1256" y="17919"/>
                  <a:pt x="1218" y="16814"/>
                  <a:pt x="1206" y="165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5" name="Freeform 4085"/>
          <p:cNvSpPr/>
          <p:nvPr/>
        </p:nvSpPr>
        <p:spPr>
          <a:xfrm rot="0" flipH="0" flipV="0">
            <a:off x="5496040" y="9562548"/>
            <a:ext cx="64692" cy="64706"/>
          </a:xfrm>
          <a:custGeom>
            <a:pathLst>
              <a:path w="64692" h="64706">
                <a:moveTo>
                  <a:pt x="33273" y="53543"/>
                </a:moveTo>
                <a:cubicBezTo>
                  <a:pt x="26149" y="53669"/>
                  <a:pt x="20980" y="51638"/>
                  <a:pt x="17602" y="48159"/>
                </a:cubicBezTo>
                <a:cubicBezTo>
                  <a:pt x="12471" y="42876"/>
                  <a:pt x="11518" y="34684"/>
                  <a:pt x="13207" y="27432"/>
                </a:cubicBezTo>
                <a:cubicBezTo>
                  <a:pt x="14833" y="20447"/>
                  <a:pt x="18910" y="14034"/>
                  <a:pt x="25120" y="12370"/>
                </a:cubicBezTo>
                <a:cubicBezTo>
                  <a:pt x="29171" y="11291"/>
                  <a:pt x="33933" y="12472"/>
                  <a:pt x="39267" y="16332"/>
                </a:cubicBezTo>
                <a:cubicBezTo>
                  <a:pt x="43940" y="19723"/>
                  <a:pt x="51764" y="30963"/>
                  <a:pt x="53097" y="39739"/>
                </a:cubicBezTo>
                <a:cubicBezTo>
                  <a:pt x="53377" y="41593"/>
                  <a:pt x="53466" y="43307"/>
                  <a:pt x="52589" y="44577"/>
                </a:cubicBezTo>
                <a:cubicBezTo>
                  <a:pt x="51776" y="45796"/>
                  <a:pt x="50138" y="46254"/>
                  <a:pt x="47776" y="46431"/>
                </a:cubicBezTo>
                <a:cubicBezTo>
                  <a:pt x="44753" y="46685"/>
                  <a:pt x="42518" y="49340"/>
                  <a:pt x="42759" y="52350"/>
                </a:cubicBezTo>
                <a:cubicBezTo>
                  <a:pt x="43001" y="55371"/>
                  <a:pt x="45655" y="57619"/>
                  <a:pt x="48665" y="57378"/>
                </a:cubicBezTo>
                <a:cubicBezTo>
                  <a:pt x="55307" y="56832"/>
                  <a:pt x="59333" y="54178"/>
                  <a:pt x="61657" y="50750"/>
                </a:cubicBezTo>
                <a:cubicBezTo>
                  <a:pt x="63956" y="47409"/>
                  <a:pt x="64692" y="42990"/>
                  <a:pt x="63930" y="38075"/>
                </a:cubicBezTo>
                <a:cubicBezTo>
                  <a:pt x="62178" y="26581"/>
                  <a:pt x="51827" y="11900"/>
                  <a:pt x="45706" y="7455"/>
                </a:cubicBezTo>
                <a:cubicBezTo>
                  <a:pt x="36955" y="1118"/>
                  <a:pt x="28943" y="0"/>
                  <a:pt x="22301" y="1778"/>
                </a:cubicBezTo>
                <a:cubicBezTo>
                  <a:pt x="12433" y="4407"/>
                  <a:pt x="5092" y="13856"/>
                  <a:pt x="2527" y="24956"/>
                </a:cubicBezTo>
                <a:cubicBezTo>
                  <a:pt x="0" y="35789"/>
                  <a:pt x="2070" y="47905"/>
                  <a:pt x="9728" y="55803"/>
                </a:cubicBezTo>
                <a:cubicBezTo>
                  <a:pt x="14897" y="61112"/>
                  <a:pt x="22593" y="64706"/>
                  <a:pt x="33476" y="64503"/>
                </a:cubicBezTo>
                <a:cubicBezTo>
                  <a:pt x="36498" y="64452"/>
                  <a:pt x="38899" y="61950"/>
                  <a:pt x="38848" y="58927"/>
                </a:cubicBezTo>
                <a:cubicBezTo>
                  <a:pt x="38810" y="55905"/>
                  <a:pt x="36295" y="53480"/>
                  <a:pt x="33273" y="5354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6" name="Freeform 4086"/>
          <p:cNvSpPr/>
          <p:nvPr/>
        </p:nvSpPr>
        <p:spPr>
          <a:xfrm rot="0" flipH="0" flipV="0">
            <a:off x="5443047" y="9485966"/>
            <a:ext cx="59943" cy="54228"/>
          </a:xfrm>
          <a:custGeom>
            <a:pathLst>
              <a:path w="59943" h="54228">
                <a:moveTo>
                  <a:pt x="29489" y="39420"/>
                </a:moveTo>
                <a:cubicBezTo>
                  <a:pt x="29933" y="38811"/>
                  <a:pt x="30504" y="38277"/>
                  <a:pt x="31216" y="37884"/>
                </a:cubicBezTo>
                <a:cubicBezTo>
                  <a:pt x="36854" y="34658"/>
                  <a:pt x="39725" y="40334"/>
                  <a:pt x="39877" y="40905"/>
                </a:cubicBezTo>
                <a:cubicBezTo>
                  <a:pt x="40068" y="41617"/>
                  <a:pt x="40677" y="43966"/>
                  <a:pt x="38455" y="46278"/>
                </a:cubicBezTo>
                <a:cubicBezTo>
                  <a:pt x="37845" y="46912"/>
                  <a:pt x="34810" y="49224"/>
                  <a:pt x="31660" y="50989"/>
                </a:cubicBezTo>
                <a:cubicBezTo>
                  <a:pt x="29172" y="52373"/>
                  <a:pt x="26581" y="53326"/>
                  <a:pt x="24879" y="53466"/>
                </a:cubicBezTo>
                <a:cubicBezTo>
                  <a:pt x="15469" y="54228"/>
                  <a:pt x="8484" y="48589"/>
                  <a:pt x="4902" y="40372"/>
                </a:cubicBezTo>
                <a:cubicBezTo>
                  <a:pt x="0" y="29095"/>
                  <a:pt x="2235" y="13220"/>
                  <a:pt x="12510" y="6185"/>
                </a:cubicBezTo>
                <a:cubicBezTo>
                  <a:pt x="21552" y="0"/>
                  <a:pt x="34518" y="889"/>
                  <a:pt x="44017" y="6680"/>
                </a:cubicBezTo>
                <a:cubicBezTo>
                  <a:pt x="53936" y="12738"/>
                  <a:pt x="59943" y="23685"/>
                  <a:pt x="54838" y="36411"/>
                </a:cubicBezTo>
                <a:cubicBezTo>
                  <a:pt x="53707" y="39217"/>
                  <a:pt x="50507" y="40575"/>
                  <a:pt x="47713" y="39458"/>
                </a:cubicBezTo>
                <a:cubicBezTo>
                  <a:pt x="44894" y="38328"/>
                  <a:pt x="43535" y="35128"/>
                  <a:pt x="44665" y="32321"/>
                </a:cubicBezTo>
                <a:cubicBezTo>
                  <a:pt x="47484" y="25298"/>
                  <a:pt x="43776" y="19393"/>
                  <a:pt x="38302" y="16040"/>
                </a:cubicBezTo>
                <a:cubicBezTo>
                  <a:pt x="32397" y="12433"/>
                  <a:pt x="24333" y="11379"/>
                  <a:pt x="18694" y="15240"/>
                </a:cubicBezTo>
                <a:cubicBezTo>
                  <a:pt x="13602" y="18732"/>
                  <a:pt x="12471" y="26060"/>
                  <a:pt x="13792" y="32270"/>
                </a:cubicBezTo>
                <a:cubicBezTo>
                  <a:pt x="14948" y="37782"/>
                  <a:pt x="18174" y="42925"/>
                  <a:pt x="23863" y="42544"/>
                </a:cubicBezTo>
                <a:cubicBezTo>
                  <a:pt x="24054" y="42455"/>
                  <a:pt x="25146" y="42036"/>
                  <a:pt x="25807" y="41693"/>
                </a:cubicBezTo>
                <a:cubicBezTo>
                  <a:pt x="27115" y="40994"/>
                  <a:pt x="28486" y="40131"/>
                  <a:pt x="29489" y="394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7" name="Freeform 4087"/>
          <p:cNvSpPr/>
          <p:nvPr/>
        </p:nvSpPr>
        <p:spPr>
          <a:xfrm rot="0" flipH="0" flipV="0">
            <a:off x="6052940" y="9790287"/>
            <a:ext cx="44855" cy="45960"/>
          </a:xfrm>
          <a:custGeom>
            <a:pathLst>
              <a:path w="44855" h="45960">
                <a:moveTo>
                  <a:pt x="7454" y="21450"/>
                </a:moveTo>
                <a:cubicBezTo>
                  <a:pt x="7378" y="21462"/>
                  <a:pt x="7302" y="21488"/>
                  <a:pt x="7226" y="21513"/>
                </a:cubicBezTo>
                <a:close/>
                <a:moveTo>
                  <a:pt x="11733" y="22123"/>
                </a:moveTo>
                <a:cubicBezTo>
                  <a:pt x="12813" y="22796"/>
                  <a:pt x="13664" y="23850"/>
                  <a:pt x="14070" y="25171"/>
                </a:cubicBezTo>
                <a:cubicBezTo>
                  <a:pt x="14946" y="28066"/>
                  <a:pt x="13296" y="31140"/>
                  <a:pt x="10387" y="32003"/>
                </a:cubicBezTo>
                <a:cubicBezTo>
                  <a:pt x="6311" y="33248"/>
                  <a:pt x="1282" y="30517"/>
                  <a:pt x="698" y="23278"/>
                </a:cubicBezTo>
                <a:cubicBezTo>
                  <a:pt x="0" y="14770"/>
                  <a:pt x="5499" y="0"/>
                  <a:pt x="20077" y="876"/>
                </a:cubicBezTo>
                <a:cubicBezTo>
                  <a:pt x="41731" y="2185"/>
                  <a:pt x="44855" y="25069"/>
                  <a:pt x="38823" y="36448"/>
                </a:cubicBezTo>
                <a:cubicBezTo>
                  <a:pt x="35381" y="42913"/>
                  <a:pt x="29513" y="45960"/>
                  <a:pt x="22782" y="43243"/>
                </a:cubicBezTo>
                <a:cubicBezTo>
                  <a:pt x="19963" y="42112"/>
                  <a:pt x="18604" y="38912"/>
                  <a:pt x="19734" y="36105"/>
                </a:cubicBezTo>
                <a:cubicBezTo>
                  <a:pt x="20865" y="33311"/>
                  <a:pt x="24065" y="31940"/>
                  <a:pt x="26859" y="33070"/>
                </a:cubicBezTo>
                <a:cubicBezTo>
                  <a:pt x="27507" y="33324"/>
                  <a:pt x="27989" y="32918"/>
                  <a:pt x="28396" y="32422"/>
                </a:cubicBezTo>
                <a:cubicBezTo>
                  <a:pt x="29247" y="31394"/>
                  <a:pt x="29831" y="29971"/>
                  <a:pt x="30199" y="28384"/>
                </a:cubicBezTo>
                <a:cubicBezTo>
                  <a:pt x="31723" y="21881"/>
                  <a:pt x="29463" y="12434"/>
                  <a:pt x="19417" y="11824"/>
                </a:cubicBezTo>
                <a:cubicBezTo>
                  <a:pt x="15226" y="11570"/>
                  <a:pt x="13156" y="14745"/>
                  <a:pt x="12216" y="17742"/>
                </a:cubicBezTo>
                <a:cubicBezTo>
                  <a:pt x="11810" y="19088"/>
                  <a:pt x="11733" y="20943"/>
                  <a:pt x="11733" y="221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8" name="Freeform 4088"/>
          <p:cNvSpPr/>
          <p:nvPr/>
        </p:nvSpPr>
        <p:spPr>
          <a:xfrm rot="0" flipH="0" flipV="0">
            <a:off x="7400947" y="6066495"/>
            <a:ext cx="242784" cy="237413"/>
          </a:xfrm>
          <a:custGeom>
            <a:pathLst>
              <a:path w="242784" h="237413">
                <a:moveTo>
                  <a:pt x="35648" y="150368"/>
                </a:moveTo>
                <a:cubicBezTo>
                  <a:pt x="17742" y="142291"/>
                  <a:pt x="11099" y="125591"/>
                  <a:pt x="11646" y="106757"/>
                </a:cubicBezTo>
                <a:cubicBezTo>
                  <a:pt x="13271" y="51601"/>
                  <a:pt x="57161" y="21273"/>
                  <a:pt x="105434" y="16345"/>
                </a:cubicBezTo>
                <a:cubicBezTo>
                  <a:pt x="154113" y="11380"/>
                  <a:pt x="207618" y="31954"/>
                  <a:pt x="228014" y="79782"/>
                </a:cubicBezTo>
                <a:cubicBezTo>
                  <a:pt x="231761" y="88558"/>
                  <a:pt x="231659" y="96609"/>
                  <a:pt x="230567" y="104623"/>
                </a:cubicBezTo>
                <a:cubicBezTo>
                  <a:pt x="229323" y="113716"/>
                  <a:pt x="226897" y="122797"/>
                  <a:pt x="226287" y="132677"/>
                </a:cubicBezTo>
                <a:cubicBezTo>
                  <a:pt x="223328" y="181521"/>
                  <a:pt x="188797" y="210743"/>
                  <a:pt x="149274" y="218274"/>
                </a:cubicBezTo>
                <a:cubicBezTo>
                  <a:pt x="109587" y="225831"/>
                  <a:pt x="64769" y="211696"/>
                  <a:pt x="41566" y="173393"/>
                </a:cubicBezTo>
                <a:cubicBezTo>
                  <a:pt x="39991" y="170815"/>
                  <a:pt x="36613" y="169989"/>
                  <a:pt x="34036" y="171551"/>
                </a:cubicBezTo>
                <a:cubicBezTo>
                  <a:pt x="31445" y="173126"/>
                  <a:pt x="30619" y="176504"/>
                  <a:pt x="32194" y="179082"/>
                </a:cubicBezTo>
                <a:cubicBezTo>
                  <a:pt x="57885" y="221475"/>
                  <a:pt x="107377" y="237413"/>
                  <a:pt x="151332" y="229044"/>
                </a:cubicBezTo>
                <a:cubicBezTo>
                  <a:pt x="195464" y="220637"/>
                  <a:pt x="233920" y="187896"/>
                  <a:pt x="237235" y="133338"/>
                </a:cubicBezTo>
                <a:cubicBezTo>
                  <a:pt x="237819" y="123749"/>
                  <a:pt x="240219" y="114936"/>
                  <a:pt x="241426" y="106109"/>
                </a:cubicBezTo>
                <a:cubicBezTo>
                  <a:pt x="242784" y="96216"/>
                  <a:pt x="242734" y="86310"/>
                  <a:pt x="238098" y="75477"/>
                </a:cubicBezTo>
                <a:cubicBezTo>
                  <a:pt x="215797" y="23153"/>
                  <a:pt x="157580" y="0"/>
                  <a:pt x="104316" y="5436"/>
                </a:cubicBezTo>
                <a:cubicBezTo>
                  <a:pt x="50697" y="10923"/>
                  <a:pt x="2489" y="45162"/>
                  <a:pt x="698" y="106439"/>
                </a:cubicBezTo>
                <a:cubicBezTo>
                  <a:pt x="0" y="129871"/>
                  <a:pt x="8864" y="150305"/>
                  <a:pt x="31140" y="160362"/>
                </a:cubicBezTo>
                <a:cubicBezTo>
                  <a:pt x="33883" y="161607"/>
                  <a:pt x="37133" y="160375"/>
                  <a:pt x="38391" y="157619"/>
                </a:cubicBezTo>
                <a:cubicBezTo>
                  <a:pt x="39623" y="154863"/>
                  <a:pt x="38403" y="151612"/>
                  <a:pt x="35648" y="1503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9" name="Freeform 4089"/>
          <p:cNvSpPr/>
          <p:nvPr/>
        </p:nvSpPr>
        <p:spPr>
          <a:xfrm rot="0" flipH="0" flipV="0">
            <a:off x="7395866" y="6095336"/>
            <a:ext cx="1536" cy="1396"/>
          </a:xfrm>
          <a:custGeom>
            <a:pathLst>
              <a:path w="1536" h="1396">
                <a:moveTo>
                  <a:pt x="0" y="1396"/>
                </a:moveTo>
                <a:lnTo>
                  <a:pt x="101" y="1257"/>
                </a:lnTo>
                <a:lnTo>
                  <a:pt x="38" y="1346"/>
                </a:lnTo>
                <a:close/>
                <a:moveTo>
                  <a:pt x="177" y="1168"/>
                </a:moveTo>
                <a:cubicBezTo>
                  <a:pt x="571" y="685"/>
                  <a:pt x="1028" y="304"/>
                  <a:pt x="1536" y="0"/>
                </a:cubicBezTo>
                <a:cubicBezTo>
                  <a:pt x="965" y="330"/>
                  <a:pt x="533" y="723"/>
                  <a:pt x="177" y="11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0" name="Freeform 4090"/>
          <p:cNvSpPr/>
          <p:nvPr/>
        </p:nvSpPr>
        <p:spPr>
          <a:xfrm rot="0" flipH="0" flipV="0">
            <a:off x="7439673" y="6507660"/>
            <a:ext cx="1244" cy="1308"/>
          </a:xfrm>
          <a:custGeom>
            <a:pathLst>
              <a:path w="1244" h="1308">
                <a:moveTo>
                  <a:pt x="0" y="0"/>
                </a:moveTo>
                <a:lnTo>
                  <a:pt x="152" y="126"/>
                </a:lnTo>
                <a:lnTo>
                  <a:pt x="25" y="12"/>
                </a:lnTo>
                <a:close/>
                <a:moveTo>
                  <a:pt x="228" y="177"/>
                </a:moveTo>
                <a:lnTo>
                  <a:pt x="393" y="330"/>
                </a:lnTo>
                <a:lnTo>
                  <a:pt x="266" y="215"/>
                </a:lnTo>
                <a:close/>
                <a:moveTo>
                  <a:pt x="431" y="368"/>
                </a:moveTo>
                <a:lnTo>
                  <a:pt x="622" y="533"/>
                </a:lnTo>
                <a:lnTo>
                  <a:pt x="520" y="444"/>
                </a:lnTo>
                <a:close/>
                <a:moveTo>
                  <a:pt x="800" y="749"/>
                </a:moveTo>
                <a:cubicBezTo>
                  <a:pt x="863" y="812"/>
                  <a:pt x="914" y="876"/>
                  <a:pt x="977" y="952"/>
                </a:cubicBezTo>
                <a:lnTo>
                  <a:pt x="1066" y="1066"/>
                </a:lnTo>
                <a:cubicBezTo>
                  <a:pt x="927" y="876"/>
                  <a:pt x="787" y="711"/>
                  <a:pt x="635" y="558"/>
                </a:cubicBezTo>
                <a:close/>
                <a:moveTo>
                  <a:pt x="1181" y="1219"/>
                </a:moveTo>
                <a:lnTo>
                  <a:pt x="1244" y="1308"/>
                </a:lnTo>
                <a:lnTo>
                  <a:pt x="1219" y="127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1" name="Freeform 4091"/>
          <p:cNvSpPr/>
          <p:nvPr/>
        </p:nvSpPr>
        <p:spPr>
          <a:xfrm rot="0" flipH="0" flipV="0">
            <a:off x="7332339" y="5685651"/>
            <a:ext cx="74840" cy="71042"/>
          </a:xfrm>
          <a:custGeom>
            <a:pathLst>
              <a:path w="74840" h="71042">
                <a:moveTo>
                  <a:pt x="17043" y="45808"/>
                </a:moveTo>
                <a:cubicBezTo>
                  <a:pt x="18274" y="45833"/>
                  <a:pt x="19481" y="46265"/>
                  <a:pt x="20484" y="47116"/>
                </a:cubicBezTo>
                <a:cubicBezTo>
                  <a:pt x="33375" y="58050"/>
                  <a:pt x="50736" y="55561"/>
                  <a:pt x="57924" y="46150"/>
                </a:cubicBezTo>
                <a:cubicBezTo>
                  <a:pt x="62407" y="40246"/>
                  <a:pt x="61937" y="31788"/>
                  <a:pt x="53834" y="22656"/>
                </a:cubicBezTo>
                <a:cubicBezTo>
                  <a:pt x="44513" y="12128"/>
                  <a:pt x="28739" y="15074"/>
                  <a:pt x="20129" y="22847"/>
                </a:cubicBezTo>
                <a:cubicBezTo>
                  <a:pt x="15037" y="27457"/>
                  <a:pt x="12522" y="34048"/>
                  <a:pt x="16675" y="40690"/>
                </a:cubicBezTo>
                <a:cubicBezTo>
                  <a:pt x="17678" y="42291"/>
                  <a:pt x="17754" y="44208"/>
                  <a:pt x="17043" y="45808"/>
                </a:cubicBezTo>
                <a:moveTo>
                  <a:pt x="11925" y="49084"/>
                </a:moveTo>
                <a:cubicBezTo>
                  <a:pt x="10135" y="49046"/>
                  <a:pt x="8395" y="48144"/>
                  <a:pt x="7379" y="46506"/>
                </a:cubicBezTo>
                <a:cubicBezTo>
                  <a:pt x="0" y="34734"/>
                  <a:pt x="3747" y="22872"/>
                  <a:pt x="12776" y="14719"/>
                </a:cubicBezTo>
                <a:cubicBezTo>
                  <a:pt x="25348" y="3352"/>
                  <a:pt x="48437" y="0"/>
                  <a:pt x="62051" y="15392"/>
                </a:cubicBezTo>
                <a:cubicBezTo>
                  <a:pt x="74840" y="29832"/>
                  <a:pt x="73748" y="43459"/>
                  <a:pt x="66636" y="52793"/>
                </a:cubicBezTo>
                <a:cubicBezTo>
                  <a:pt x="56438" y="66204"/>
                  <a:pt x="31736" y="71042"/>
                  <a:pt x="13399" y="55472"/>
                </a:cubicBezTo>
                <a:cubicBezTo>
                  <a:pt x="11494" y="53859"/>
                  <a:pt x="10973" y="51243"/>
                  <a:pt x="11925" y="490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2" name="Freeform 4092"/>
          <p:cNvSpPr/>
          <p:nvPr/>
        </p:nvSpPr>
        <p:spPr>
          <a:xfrm rot="0" flipH="0" flipV="0">
            <a:off x="7342359" y="5598738"/>
            <a:ext cx="44347" cy="45313"/>
          </a:xfrm>
          <a:custGeom>
            <a:pathLst>
              <a:path w="44347" h="45313">
                <a:moveTo>
                  <a:pt x="1206" y="16573"/>
                </a:moveTo>
                <a:cubicBezTo>
                  <a:pt x="0" y="13932"/>
                  <a:pt x="1080" y="10770"/>
                  <a:pt x="3682" y="9436"/>
                </a:cubicBezTo>
                <a:cubicBezTo>
                  <a:pt x="6374" y="8052"/>
                  <a:pt x="9689" y="9119"/>
                  <a:pt x="11073" y="11811"/>
                </a:cubicBezTo>
                <a:cubicBezTo>
                  <a:pt x="12001" y="13614"/>
                  <a:pt x="12280" y="16040"/>
                  <a:pt x="12191" y="18960"/>
                </a:cubicBezTo>
                <a:cubicBezTo>
                  <a:pt x="12102" y="22021"/>
                  <a:pt x="11531" y="26275"/>
                  <a:pt x="15849" y="30225"/>
                </a:cubicBezTo>
                <a:cubicBezTo>
                  <a:pt x="18757" y="32879"/>
                  <a:pt x="21297" y="33959"/>
                  <a:pt x="23608" y="33362"/>
                </a:cubicBezTo>
                <a:cubicBezTo>
                  <a:pt x="27533" y="32346"/>
                  <a:pt x="30047" y="27812"/>
                  <a:pt x="31317" y="23329"/>
                </a:cubicBezTo>
                <a:cubicBezTo>
                  <a:pt x="32003" y="20903"/>
                  <a:pt x="32282" y="18401"/>
                  <a:pt x="31978" y="16205"/>
                </a:cubicBezTo>
                <a:cubicBezTo>
                  <a:pt x="31774" y="14859"/>
                  <a:pt x="31457" y="13602"/>
                  <a:pt x="30530" y="12891"/>
                </a:cubicBezTo>
                <a:cubicBezTo>
                  <a:pt x="29031" y="11735"/>
                  <a:pt x="26732" y="12281"/>
                  <a:pt x="23380" y="13703"/>
                </a:cubicBezTo>
                <a:cubicBezTo>
                  <a:pt x="20586" y="14897"/>
                  <a:pt x="17360" y="13602"/>
                  <a:pt x="16191" y="10808"/>
                </a:cubicBezTo>
                <a:cubicBezTo>
                  <a:pt x="14998" y="8026"/>
                  <a:pt x="16280" y="4813"/>
                  <a:pt x="19074" y="3620"/>
                </a:cubicBezTo>
                <a:cubicBezTo>
                  <a:pt x="27558" y="0"/>
                  <a:pt x="33476" y="1295"/>
                  <a:pt x="37248" y="4229"/>
                </a:cubicBezTo>
                <a:cubicBezTo>
                  <a:pt x="42646" y="8407"/>
                  <a:pt x="44347" y="17550"/>
                  <a:pt x="41871" y="26313"/>
                </a:cubicBezTo>
                <a:cubicBezTo>
                  <a:pt x="39521" y="34645"/>
                  <a:pt x="33654" y="42099"/>
                  <a:pt x="26339" y="43979"/>
                </a:cubicBezTo>
                <a:cubicBezTo>
                  <a:pt x="21157" y="45313"/>
                  <a:pt x="14972" y="44271"/>
                  <a:pt x="8444" y="38302"/>
                </a:cubicBezTo>
                <a:cubicBezTo>
                  <a:pt x="2793" y="33133"/>
                  <a:pt x="1472" y="27748"/>
                  <a:pt x="1218" y="23049"/>
                </a:cubicBezTo>
                <a:cubicBezTo>
                  <a:pt x="1143" y="21475"/>
                  <a:pt x="1194" y="19989"/>
                  <a:pt x="1244" y="18630"/>
                </a:cubicBezTo>
                <a:cubicBezTo>
                  <a:pt x="1256" y="17919"/>
                  <a:pt x="1218" y="16826"/>
                  <a:pt x="1206" y="165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3" name="Freeform 4093"/>
          <p:cNvSpPr/>
          <p:nvPr/>
        </p:nvSpPr>
        <p:spPr>
          <a:xfrm rot="0" flipH="0" flipV="0">
            <a:off x="7242712" y="6295522"/>
            <a:ext cx="64692" cy="64693"/>
          </a:xfrm>
          <a:custGeom>
            <a:pathLst>
              <a:path w="64692" h="64693">
                <a:moveTo>
                  <a:pt x="33273" y="53530"/>
                </a:moveTo>
                <a:cubicBezTo>
                  <a:pt x="26149" y="53656"/>
                  <a:pt x="20980" y="51625"/>
                  <a:pt x="17602" y="48146"/>
                </a:cubicBezTo>
                <a:cubicBezTo>
                  <a:pt x="12471" y="42875"/>
                  <a:pt x="11518" y="34671"/>
                  <a:pt x="13207" y="27419"/>
                </a:cubicBezTo>
                <a:cubicBezTo>
                  <a:pt x="14833" y="20434"/>
                  <a:pt x="18910" y="14021"/>
                  <a:pt x="25120" y="12370"/>
                </a:cubicBezTo>
                <a:cubicBezTo>
                  <a:pt x="29171" y="11278"/>
                  <a:pt x="33933" y="12459"/>
                  <a:pt x="39267" y="16319"/>
                </a:cubicBezTo>
                <a:cubicBezTo>
                  <a:pt x="43940" y="19710"/>
                  <a:pt x="51764" y="30950"/>
                  <a:pt x="53097" y="39726"/>
                </a:cubicBezTo>
                <a:cubicBezTo>
                  <a:pt x="53377" y="41580"/>
                  <a:pt x="53466" y="43294"/>
                  <a:pt x="52589" y="44564"/>
                </a:cubicBezTo>
                <a:cubicBezTo>
                  <a:pt x="51776" y="45783"/>
                  <a:pt x="50138" y="46241"/>
                  <a:pt x="47776" y="46431"/>
                </a:cubicBezTo>
                <a:cubicBezTo>
                  <a:pt x="44753" y="46672"/>
                  <a:pt x="42518" y="49327"/>
                  <a:pt x="42759" y="52349"/>
                </a:cubicBezTo>
                <a:cubicBezTo>
                  <a:pt x="43001" y="55358"/>
                  <a:pt x="45655" y="57606"/>
                  <a:pt x="48665" y="57365"/>
                </a:cubicBezTo>
                <a:cubicBezTo>
                  <a:pt x="55307" y="56819"/>
                  <a:pt x="59333" y="54165"/>
                  <a:pt x="61657" y="50749"/>
                </a:cubicBezTo>
                <a:cubicBezTo>
                  <a:pt x="63956" y="47396"/>
                  <a:pt x="64692" y="42977"/>
                  <a:pt x="63930" y="38075"/>
                </a:cubicBezTo>
                <a:cubicBezTo>
                  <a:pt x="62178" y="26568"/>
                  <a:pt x="51827" y="11887"/>
                  <a:pt x="45706" y="7442"/>
                </a:cubicBezTo>
                <a:cubicBezTo>
                  <a:pt x="36955" y="1105"/>
                  <a:pt x="28943" y="0"/>
                  <a:pt x="22301" y="1778"/>
                </a:cubicBezTo>
                <a:cubicBezTo>
                  <a:pt x="12433" y="4394"/>
                  <a:pt x="5092" y="13843"/>
                  <a:pt x="2527" y="24943"/>
                </a:cubicBezTo>
                <a:cubicBezTo>
                  <a:pt x="0" y="35776"/>
                  <a:pt x="2070" y="47892"/>
                  <a:pt x="9728" y="55790"/>
                </a:cubicBezTo>
                <a:cubicBezTo>
                  <a:pt x="14897" y="61099"/>
                  <a:pt x="22593" y="64693"/>
                  <a:pt x="33476" y="64490"/>
                </a:cubicBezTo>
                <a:cubicBezTo>
                  <a:pt x="36498" y="64439"/>
                  <a:pt x="38899" y="61950"/>
                  <a:pt x="38848" y="58914"/>
                </a:cubicBezTo>
                <a:cubicBezTo>
                  <a:pt x="38810" y="55892"/>
                  <a:pt x="36295" y="53480"/>
                  <a:pt x="33273" y="535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4" name="Freeform 4094"/>
          <p:cNvSpPr/>
          <p:nvPr/>
        </p:nvSpPr>
        <p:spPr>
          <a:xfrm rot="0" flipH="0" flipV="0">
            <a:off x="7189718" y="6218934"/>
            <a:ext cx="59943" cy="54228"/>
          </a:xfrm>
          <a:custGeom>
            <a:pathLst>
              <a:path w="59943" h="54228">
                <a:moveTo>
                  <a:pt x="29489" y="39420"/>
                </a:moveTo>
                <a:cubicBezTo>
                  <a:pt x="29933" y="38811"/>
                  <a:pt x="30504" y="38277"/>
                  <a:pt x="31216" y="37871"/>
                </a:cubicBezTo>
                <a:cubicBezTo>
                  <a:pt x="36854" y="34658"/>
                  <a:pt x="39725" y="40334"/>
                  <a:pt x="39877" y="40905"/>
                </a:cubicBezTo>
                <a:cubicBezTo>
                  <a:pt x="40068" y="41617"/>
                  <a:pt x="40677" y="43966"/>
                  <a:pt x="38455" y="46278"/>
                </a:cubicBezTo>
                <a:cubicBezTo>
                  <a:pt x="37845" y="46912"/>
                  <a:pt x="34810" y="49224"/>
                  <a:pt x="31660" y="50989"/>
                </a:cubicBezTo>
                <a:cubicBezTo>
                  <a:pt x="29172" y="52373"/>
                  <a:pt x="26581" y="53326"/>
                  <a:pt x="24879" y="53453"/>
                </a:cubicBezTo>
                <a:cubicBezTo>
                  <a:pt x="15469" y="54228"/>
                  <a:pt x="8484" y="48589"/>
                  <a:pt x="4902" y="40372"/>
                </a:cubicBezTo>
                <a:cubicBezTo>
                  <a:pt x="0" y="29083"/>
                  <a:pt x="2248" y="13220"/>
                  <a:pt x="12510" y="6185"/>
                </a:cubicBezTo>
                <a:cubicBezTo>
                  <a:pt x="21552" y="0"/>
                  <a:pt x="34530" y="889"/>
                  <a:pt x="44030" y="6680"/>
                </a:cubicBezTo>
                <a:cubicBezTo>
                  <a:pt x="53936" y="12738"/>
                  <a:pt x="59943" y="23685"/>
                  <a:pt x="54838" y="36411"/>
                </a:cubicBezTo>
                <a:cubicBezTo>
                  <a:pt x="53707" y="39217"/>
                  <a:pt x="50507" y="40575"/>
                  <a:pt x="47713" y="39445"/>
                </a:cubicBezTo>
                <a:cubicBezTo>
                  <a:pt x="44906" y="38328"/>
                  <a:pt x="43535" y="35128"/>
                  <a:pt x="44665" y="32321"/>
                </a:cubicBezTo>
                <a:cubicBezTo>
                  <a:pt x="47484" y="25298"/>
                  <a:pt x="43776" y="19393"/>
                  <a:pt x="38302" y="16040"/>
                </a:cubicBezTo>
                <a:cubicBezTo>
                  <a:pt x="32397" y="12433"/>
                  <a:pt x="24333" y="11379"/>
                  <a:pt x="18694" y="15240"/>
                </a:cubicBezTo>
                <a:cubicBezTo>
                  <a:pt x="13602" y="18732"/>
                  <a:pt x="12471" y="26060"/>
                  <a:pt x="13792" y="32258"/>
                </a:cubicBezTo>
                <a:cubicBezTo>
                  <a:pt x="14948" y="37782"/>
                  <a:pt x="18174" y="42925"/>
                  <a:pt x="23863" y="42544"/>
                </a:cubicBezTo>
                <a:cubicBezTo>
                  <a:pt x="24054" y="42455"/>
                  <a:pt x="25146" y="42036"/>
                  <a:pt x="25807" y="41693"/>
                </a:cubicBezTo>
                <a:cubicBezTo>
                  <a:pt x="27115" y="40994"/>
                  <a:pt x="28486" y="40131"/>
                  <a:pt x="29489" y="394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5" name="Freeform 4095"/>
          <p:cNvSpPr/>
          <p:nvPr/>
        </p:nvSpPr>
        <p:spPr>
          <a:xfrm rot="0" flipH="0" flipV="0">
            <a:off x="7779160" y="6217854"/>
            <a:ext cx="44855" cy="45961"/>
          </a:xfrm>
          <a:custGeom>
            <a:pathLst>
              <a:path w="44855" h="45961">
                <a:moveTo>
                  <a:pt x="7454" y="21463"/>
                </a:moveTo>
                <a:lnTo>
                  <a:pt x="7226" y="21513"/>
                </a:lnTo>
                <a:close/>
                <a:moveTo>
                  <a:pt x="11733" y="22136"/>
                </a:moveTo>
                <a:cubicBezTo>
                  <a:pt x="12826" y="22809"/>
                  <a:pt x="13664" y="23875"/>
                  <a:pt x="14070" y="25184"/>
                </a:cubicBezTo>
                <a:cubicBezTo>
                  <a:pt x="14946" y="28079"/>
                  <a:pt x="13296" y="31153"/>
                  <a:pt x="10387" y="32029"/>
                </a:cubicBezTo>
                <a:cubicBezTo>
                  <a:pt x="6311" y="33248"/>
                  <a:pt x="1282" y="30530"/>
                  <a:pt x="698" y="23291"/>
                </a:cubicBezTo>
                <a:cubicBezTo>
                  <a:pt x="0" y="14783"/>
                  <a:pt x="5499" y="0"/>
                  <a:pt x="20077" y="889"/>
                </a:cubicBezTo>
                <a:cubicBezTo>
                  <a:pt x="41731" y="2198"/>
                  <a:pt x="44855" y="25095"/>
                  <a:pt x="38823" y="36461"/>
                </a:cubicBezTo>
                <a:cubicBezTo>
                  <a:pt x="35381" y="42926"/>
                  <a:pt x="29513" y="45961"/>
                  <a:pt x="22782" y="43256"/>
                </a:cubicBezTo>
                <a:cubicBezTo>
                  <a:pt x="19963" y="42125"/>
                  <a:pt x="18604" y="38925"/>
                  <a:pt x="19734" y="36118"/>
                </a:cubicBezTo>
                <a:cubicBezTo>
                  <a:pt x="20865" y="33312"/>
                  <a:pt x="24065" y="31953"/>
                  <a:pt x="26872" y="33083"/>
                </a:cubicBezTo>
                <a:cubicBezTo>
                  <a:pt x="27507" y="33337"/>
                  <a:pt x="27989" y="32931"/>
                  <a:pt x="28396" y="32448"/>
                </a:cubicBezTo>
                <a:cubicBezTo>
                  <a:pt x="29247" y="31419"/>
                  <a:pt x="29831" y="29984"/>
                  <a:pt x="30199" y="28397"/>
                </a:cubicBezTo>
                <a:cubicBezTo>
                  <a:pt x="31723" y="21894"/>
                  <a:pt x="29463" y="12447"/>
                  <a:pt x="19417" y="11837"/>
                </a:cubicBezTo>
                <a:cubicBezTo>
                  <a:pt x="15226" y="11583"/>
                  <a:pt x="13156" y="14758"/>
                  <a:pt x="12216" y="17755"/>
                </a:cubicBezTo>
                <a:cubicBezTo>
                  <a:pt x="11810" y="19101"/>
                  <a:pt x="11733" y="20956"/>
                  <a:pt x="11733" y="221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6" name="Freeform 4096"/>
          <p:cNvSpPr/>
          <p:nvPr/>
        </p:nvSpPr>
        <p:spPr>
          <a:xfrm rot="0" flipH="0" flipV="0">
            <a:off x="5546138" y="8220517"/>
            <a:ext cx="426820" cy="431862"/>
          </a:xfrm>
          <a:custGeom>
            <a:pathLst>
              <a:path w="426820" h="431862">
                <a:moveTo>
                  <a:pt x="306120" y="393661"/>
                </a:moveTo>
                <a:cubicBezTo>
                  <a:pt x="300850" y="396366"/>
                  <a:pt x="292963" y="400988"/>
                  <a:pt x="288747" y="402347"/>
                </a:cubicBezTo>
                <a:cubicBezTo>
                  <a:pt x="274205" y="407021"/>
                  <a:pt x="261023" y="413765"/>
                  <a:pt x="246431" y="418451"/>
                </a:cubicBezTo>
                <a:cubicBezTo>
                  <a:pt x="218554" y="427417"/>
                  <a:pt x="180772" y="431862"/>
                  <a:pt x="146710" y="426185"/>
                </a:cubicBezTo>
                <a:cubicBezTo>
                  <a:pt x="123291" y="422274"/>
                  <a:pt x="101638" y="413561"/>
                  <a:pt x="85788" y="398626"/>
                </a:cubicBezTo>
                <a:cubicBezTo>
                  <a:pt x="42202" y="357555"/>
                  <a:pt x="10960" y="288594"/>
                  <a:pt x="5511" y="219976"/>
                </a:cubicBezTo>
                <a:cubicBezTo>
                  <a:pt x="0" y="150533"/>
                  <a:pt x="20828" y="81635"/>
                  <a:pt x="80607" y="41656"/>
                </a:cubicBezTo>
                <a:cubicBezTo>
                  <a:pt x="106350" y="24434"/>
                  <a:pt x="152806" y="1232"/>
                  <a:pt x="184366" y="825"/>
                </a:cubicBezTo>
                <a:cubicBezTo>
                  <a:pt x="248666" y="0"/>
                  <a:pt x="324738" y="38481"/>
                  <a:pt x="373506" y="94386"/>
                </a:cubicBezTo>
                <a:cubicBezTo>
                  <a:pt x="406399" y="132080"/>
                  <a:pt x="426820" y="177622"/>
                  <a:pt x="423582" y="224116"/>
                </a:cubicBezTo>
                <a:cubicBezTo>
                  <a:pt x="421728" y="250964"/>
                  <a:pt x="405751" y="273367"/>
                  <a:pt x="395972" y="297573"/>
                </a:cubicBezTo>
                <a:cubicBezTo>
                  <a:pt x="382523" y="330936"/>
                  <a:pt x="374636" y="359727"/>
                  <a:pt x="336473" y="371995"/>
                </a:cubicBezTo>
                <a:cubicBezTo>
                  <a:pt x="332586" y="373253"/>
                  <a:pt x="328433" y="371119"/>
                  <a:pt x="327176" y="367233"/>
                </a:cubicBezTo>
                <a:cubicBezTo>
                  <a:pt x="325931" y="363347"/>
                  <a:pt x="328078" y="359181"/>
                  <a:pt x="331951" y="357936"/>
                </a:cubicBezTo>
                <a:cubicBezTo>
                  <a:pt x="365149" y="347256"/>
                  <a:pt x="370559" y="321081"/>
                  <a:pt x="382281" y="292049"/>
                </a:cubicBezTo>
                <a:cubicBezTo>
                  <a:pt x="391476" y="269252"/>
                  <a:pt x="407097" y="248386"/>
                  <a:pt x="408850" y="223100"/>
                </a:cubicBezTo>
                <a:cubicBezTo>
                  <a:pt x="412571" y="169532"/>
                  <a:pt x="381507" y="117665"/>
                  <a:pt x="337387" y="79159"/>
                </a:cubicBezTo>
                <a:cubicBezTo>
                  <a:pt x="292900" y="40322"/>
                  <a:pt x="234950" y="14948"/>
                  <a:pt x="184556" y="15595"/>
                </a:cubicBezTo>
                <a:cubicBezTo>
                  <a:pt x="155372" y="15964"/>
                  <a:pt x="112623" y="38011"/>
                  <a:pt x="88823" y="53936"/>
                </a:cubicBezTo>
                <a:cubicBezTo>
                  <a:pt x="33642" y="90830"/>
                  <a:pt x="15138" y="154711"/>
                  <a:pt x="20231" y="218795"/>
                </a:cubicBezTo>
                <a:cubicBezTo>
                  <a:pt x="25387" y="283705"/>
                  <a:pt x="54686" y="349034"/>
                  <a:pt x="95910" y="387883"/>
                </a:cubicBezTo>
                <a:cubicBezTo>
                  <a:pt x="109728" y="400899"/>
                  <a:pt x="128727" y="408202"/>
                  <a:pt x="149149" y="411618"/>
                </a:cubicBezTo>
                <a:cubicBezTo>
                  <a:pt x="180835" y="416902"/>
                  <a:pt x="215976" y="412736"/>
                  <a:pt x="241909" y="404392"/>
                </a:cubicBezTo>
                <a:cubicBezTo>
                  <a:pt x="256502" y="399706"/>
                  <a:pt x="269697" y="392963"/>
                  <a:pt x="284226" y="388289"/>
                </a:cubicBezTo>
                <a:cubicBezTo>
                  <a:pt x="288061" y="387045"/>
                  <a:pt x="295198" y="382727"/>
                  <a:pt x="300012" y="380238"/>
                </a:cubicBezTo>
                <a:cubicBezTo>
                  <a:pt x="303517" y="378421"/>
                  <a:pt x="306424" y="377520"/>
                  <a:pt x="307682" y="377456"/>
                </a:cubicBezTo>
                <a:cubicBezTo>
                  <a:pt x="309917" y="377317"/>
                  <a:pt x="311517" y="378028"/>
                  <a:pt x="312635" y="378777"/>
                </a:cubicBezTo>
                <a:cubicBezTo>
                  <a:pt x="314273" y="379882"/>
                  <a:pt x="315365" y="381419"/>
                  <a:pt x="315810" y="383476"/>
                </a:cubicBezTo>
                <a:cubicBezTo>
                  <a:pt x="316051" y="384657"/>
                  <a:pt x="316419" y="387426"/>
                  <a:pt x="313752" y="390956"/>
                </a:cubicBezTo>
                <a:cubicBezTo>
                  <a:pt x="311911" y="393369"/>
                  <a:pt x="308888" y="394334"/>
                  <a:pt x="306120" y="39366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7" name="Freeform 4097"/>
          <p:cNvSpPr/>
          <p:nvPr/>
        </p:nvSpPr>
        <p:spPr>
          <a:xfrm rot="0" flipH="0" flipV="0">
            <a:off x="5861160" y="8616282"/>
            <a:ext cx="100722" cy="165772"/>
          </a:xfrm>
          <a:custGeom>
            <a:pathLst>
              <a:path w="100722" h="165772">
                <a:moveTo>
                  <a:pt x="3352" y="14008"/>
                </a:moveTo>
                <a:cubicBezTo>
                  <a:pt x="3200" y="13882"/>
                  <a:pt x="3060" y="13742"/>
                  <a:pt x="2908" y="13602"/>
                </a:cubicBezTo>
                <a:cubicBezTo>
                  <a:pt x="12" y="10719"/>
                  <a:pt x="0" y="6046"/>
                  <a:pt x="2883" y="3163"/>
                </a:cubicBezTo>
                <a:cubicBezTo>
                  <a:pt x="6018" y="0"/>
                  <a:pt x="8685" y="13"/>
                  <a:pt x="9892" y="89"/>
                </a:cubicBezTo>
                <a:cubicBezTo>
                  <a:pt x="11619" y="216"/>
                  <a:pt x="13105" y="826"/>
                  <a:pt x="14388" y="1956"/>
                </a:cubicBezTo>
                <a:cubicBezTo>
                  <a:pt x="15188" y="2629"/>
                  <a:pt x="15963" y="3582"/>
                  <a:pt x="16509" y="4928"/>
                </a:cubicBezTo>
                <a:cubicBezTo>
                  <a:pt x="16763" y="5525"/>
                  <a:pt x="17004" y="6338"/>
                  <a:pt x="17156" y="7392"/>
                </a:cubicBezTo>
                <a:cubicBezTo>
                  <a:pt x="17271" y="8192"/>
                  <a:pt x="17245" y="9652"/>
                  <a:pt x="17956" y="11316"/>
                </a:cubicBezTo>
                <a:cubicBezTo>
                  <a:pt x="33158" y="46202"/>
                  <a:pt x="60654" y="75120"/>
                  <a:pt x="77024" y="109550"/>
                </a:cubicBezTo>
                <a:cubicBezTo>
                  <a:pt x="78472" y="112623"/>
                  <a:pt x="84327" y="130695"/>
                  <a:pt x="90054" y="143141"/>
                </a:cubicBezTo>
                <a:cubicBezTo>
                  <a:pt x="91451" y="146176"/>
                  <a:pt x="93572" y="149580"/>
                  <a:pt x="94461" y="151002"/>
                </a:cubicBezTo>
                <a:cubicBezTo>
                  <a:pt x="96747" y="151650"/>
                  <a:pt x="98690" y="153403"/>
                  <a:pt x="99478" y="155841"/>
                </a:cubicBezTo>
                <a:cubicBezTo>
                  <a:pt x="100722" y="159727"/>
                  <a:pt x="98589" y="163880"/>
                  <a:pt x="94703" y="165125"/>
                </a:cubicBezTo>
                <a:cubicBezTo>
                  <a:pt x="92721" y="165772"/>
                  <a:pt x="90600" y="165747"/>
                  <a:pt x="88391" y="164833"/>
                </a:cubicBezTo>
                <a:cubicBezTo>
                  <a:pt x="86473" y="164045"/>
                  <a:pt x="84035" y="162115"/>
                  <a:pt x="81787" y="158787"/>
                </a:cubicBezTo>
                <a:cubicBezTo>
                  <a:pt x="74814" y="148551"/>
                  <a:pt x="65569" y="119862"/>
                  <a:pt x="63677" y="115887"/>
                </a:cubicBezTo>
                <a:cubicBezTo>
                  <a:pt x="47243" y="81318"/>
                  <a:pt x="19684" y="52247"/>
                  <a:pt x="4418" y="17221"/>
                </a:cubicBezTo>
                <a:cubicBezTo>
                  <a:pt x="3974" y="16205"/>
                  <a:pt x="3618" y="15074"/>
                  <a:pt x="3352" y="1400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8" name="Freeform 4098"/>
          <p:cNvSpPr/>
          <p:nvPr/>
        </p:nvSpPr>
        <p:spPr>
          <a:xfrm rot="0" flipH="0" flipV="0">
            <a:off x="5950665" y="7966085"/>
            <a:ext cx="546544" cy="330606"/>
          </a:xfrm>
          <a:custGeom>
            <a:pathLst>
              <a:path w="546544" h="330606">
                <a:moveTo>
                  <a:pt x="536854" y="16040"/>
                </a:moveTo>
                <a:cubicBezTo>
                  <a:pt x="534721" y="17348"/>
                  <a:pt x="531736" y="19265"/>
                  <a:pt x="530720" y="20383"/>
                </a:cubicBezTo>
                <a:cubicBezTo>
                  <a:pt x="518960" y="33248"/>
                  <a:pt x="495211" y="47104"/>
                  <a:pt x="468033" y="60439"/>
                </a:cubicBezTo>
                <a:cubicBezTo>
                  <a:pt x="428917" y="79616"/>
                  <a:pt x="382664" y="98018"/>
                  <a:pt x="357835" y="111848"/>
                </a:cubicBezTo>
                <a:cubicBezTo>
                  <a:pt x="334315" y="124980"/>
                  <a:pt x="313766" y="143128"/>
                  <a:pt x="292964" y="160921"/>
                </a:cubicBezTo>
                <a:cubicBezTo>
                  <a:pt x="271310" y="179463"/>
                  <a:pt x="249403" y="197599"/>
                  <a:pt x="224003" y="209969"/>
                </a:cubicBezTo>
                <a:cubicBezTo>
                  <a:pt x="161925" y="240194"/>
                  <a:pt x="102743" y="277367"/>
                  <a:pt x="42875" y="313105"/>
                </a:cubicBezTo>
                <a:cubicBezTo>
                  <a:pt x="37516" y="316293"/>
                  <a:pt x="30810" y="317931"/>
                  <a:pt x="24600" y="320001"/>
                </a:cubicBezTo>
                <a:cubicBezTo>
                  <a:pt x="20650" y="321309"/>
                  <a:pt x="16802" y="322567"/>
                  <a:pt x="14757" y="325970"/>
                </a:cubicBezTo>
                <a:cubicBezTo>
                  <a:pt x="12662" y="329463"/>
                  <a:pt x="8115" y="330606"/>
                  <a:pt x="4623" y="328510"/>
                </a:cubicBezTo>
                <a:cubicBezTo>
                  <a:pt x="1118" y="326402"/>
                  <a:pt x="0" y="321868"/>
                  <a:pt x="2096" y="318376"/>
                </a:cubicBezTo>
                <a:cubicBezTo>
                  <a:pt x="5296" y="313042"/>
                  <a:pt x="10287" y="309702"/>
                  <a:pt x="16193" y="307339"/>
                </a:cubicBezTo>
                <a:cubicBezTo>
                  <a:pt x="22352" y="304876"/>
                  <a:pt x="29718" y="303745"/>
                  <a:pt x="35306" y="300418"/>
                </a:cubicBezTo>
                <a:cubicBezTo>
                  <a:pt x="95542" y="264477"/>
                  <a:pt x="155067" y="227101"/>
                  <a:pt x="217538" y="196684"/>
                </a:cubicBezTo>
                <a:cubicBezTo>
                  <a:pt x="241808" y="184873"/>
                  <a:pt x="262661" y="167411"/>
                  <a:pt x="283363" y="149694"/>
                </a:cubicBezTo>
                <a:cubicBezTo>
                  <a:pt x="304902" y="131267"/>
                  <a:pt x="326263" y="112547"/>
                  <a:pt x="350647" y="98958"/>
                </a:cubicBezTo>
                <a:cubicBezTo>
                  <a:pt x="375628" y="85026"/>
                  <a:pt x="422174" y="66484"/>
                  <a:pt x="461531" y="47167"/>
                </a:cubicBezTo>
                <a:cubicBezTo>
                  <a:pt x="486702" y="34823"/>
                  <a:pt x="508927" y="22339"/>
                  <a:pt x="519811" y="10427"/>
                </a:cubicBezTo>
                <a:cubicBezTo>
                  <a:pt x="522377" y="7595"/>
                  <a:pt x="529285" y="2807"/>
                  <a:pt x="533235" y="1143"/>
                </a:cubicBezTo>
                <a:cubicBezTo>
                  <a:pt x="535534" y="165"/>
                  <a:pt x="537501" y="0"/>
                  <a:pt x="538670" y="115"/>
                </a:cubicBezTo>
                <a:cubicBezTo>
                  <a:pt x="541946" y="432"/>
                  <a:pt x="543889" y="2210"/>
                  <a:pt x="544994" y="4458"/>
                </a:cubicBezTo>
                <a:cubicBezTo>
                  <a:pt x="545693" y="5919"/>
                  <a:pt x="546544" y="8522"/>
                  <a:pt x="544689" y="12142"/>
                </a:cubicBezTo>
                <a:cubicBezTo>
                  <a:pt x="543178" y="15088"/>
                  <a:pt x="539952" y="16586"/>
                  <a:pt x="536854" y="160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9" name="Freeform 4099"/>
          <p:cNvSpPr/>
          <p:nvPr/>
        </p:nvSpPr>
        <p:spPr>
          <a:xfrm rot="0" flipH="0" flipV="0">
            <a:off x="5573329" y="8006186"/>
            <a:ext cx="96837" cy="218388"/>
          </a:xfrm>
          <a:custGeom>
            <a:pathLst>
              <a:path w="96837" h="218388">
                <a:moveTo>
                  <a:pt x="5359" y="14795"/>
                </a:moveTo>
                <a:cubicBezTo>
                  <a:pt x="3480" y="13983"/>
                  <a:pt x="1930" y="12395"/>
                  <a:pt x="1257" y="10274"/>
                </a:cubicBezTo>
                <a:cubicBezTo>
                  <a:pt x="0" y="6401"/>
                  <a:pt x="2134" y="2235"/>
                  <a:pt x="6019" y="991"/>
                </a:cubicBezTo>
                <a:cubicBezTo>
                  <a:pt x="9067" y="0"/>
                  <a:pt x="12496" y="508"/>
                  <a:pt x="15569" y="3696"/>
                </a:cubicBezTo>
                <a:cubicBezTo>
                  <a:pt x="17017" y="5207"/>
                  <a:pt x="18605" y="7887"/>
                  <a:pt x="20027" y="10871"/>
                </a:cubicBezTo>
                <a:cubicBezTo>
                  <a:pt x="21208" y="13310"/>
                  <a:pt x="22097" y="16141"/>
                  <a:pt x="23189" y="17246"/>
                </a:cubicBezTo>
                <a:cubicBezTo>
                  <a:pt x="41084" y="35508"/>
                  <a:pt x="52018" y="76999"/>
                  <a:pt x="61924" y="117614"/>
                </a:cubicBezTo>
                <a:cubicBezTo>
                  <a:pt x="67563" y="140779"/>
                  <a:pt x="73011" y="163575"/>
                  <a:pt x="79730" y="180974"/>
                </a:cubicBezTo>
                <a:cubicBezTo>
                  <a:pt x="83781" y="191426"/>
                  <a:pt x="88099" y="199833"/>
                  <a:pt x="93497" y="204634"/>
                </a:cubicBezTo>
                <a:cubicBezTo>
                  <a:pt x="96570" y="207326"/>
                  <a:pt x="96837" y="212000"/>
                  <a:pt x="94131" y="215061"/>
                </a:cubicBezTo>
                <a:cubicBezTo>
                  <a:pt x="91439" y="218109"/>
                  <a:pt x="86765" y="218388"/>
                  <a:pt x="83718" y="215683"/>
                </a:cubicBezTo>
                <a:cubicBezTo>
                  <a:pt x="78180" y="210794"/>
                  <a:pt x="73253" y="203135"/>
                  <a:pt x="68909" y="193407"/>
                </a:cubicBezTo>
                <a:cubicBezTo>
                  <a:pt x="63016" y="180199"/>
                  <a:pt x="58051" y="162965"/>
                  <a:pt x="53314" y="144373"/>
                </a:cubicBezTo>
                <a:cubicBezTo>
                  <a:pt x="46443" y="117360"/>
                  <a:pt x="40017" y="87388"/>
                  <a:pt x="31546" y="63220"/>
                </a:cubicBezTo>
                <a:cubicBezTo>
                  <a:pt x="26263" y="48157"/>
                  <a:pt x="20306" y="35419"/>
                  <a:pt x="12636" y="27583"/>
                </a:cubicBezTo>
                <a:cubicBezTo>
                  <a:pt x="11277" y="26186"/>
                  <a:pt x="9702" y="23557"/>
                  <a:pt x="8267" y="20535"/>
                </a:cubicBezTo>
                <a:cubicBezTo>
                  <a:pt x="7429" y="18770"/>
                  <a:pt x="6070" y="16141"/>
                  <a:pt x="5359" y="1479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0" name="Freeform 4100"/>
          <p:cNvSpPr/>
          <p:nvPr/>
        </p:nvSpPr>
        <p:spPr>
          <a:xfrm rot="0" flipH="0" flipV="0">
            <a:off x="5308733" y="8513753"/>
            <a:ext cx="256844" cy="173773"/>
          </a:xfrm>
          <a:custGeom>
            <a:pathLst>
              <a:path w="256844" h="173773">
                <a:moveTo>
                  <a:pt x="8712" y="157403"/>
                </a:moveTo>
                <a:cubicBezTo>
                  <a:pt x="9385" y="156337"/>
                  <a:pt x="10490" y="154546"/>
                  <a:pt x="11163" y="153225"/>
                </a:cubicBezTo>
                <a:cubicBezTo>
                  <a:pt x="13487" y="148793"/>
                  <a:pt x="16154" y="144386"/>
                  <a:pt x="19379" y="142024"/>
                </a:cubicBezTo>
                <a:cubicBezTo>
                  <a:pt x="34238" y="131127"/>
                  <a:pt x="50152" y="123647"/>
                  <a:pt x="66204" y="114249"/>
                </a:cubicBezTo>
                <a:cubicBezTo>
                  <a:pt x="124320" y="80213"/>
                  <a:pt x="195351" y="50038"/>
                  <a:pt x="243547" y="2857"/>
                </a:cubicBezTo>
                <a:cubicBezTo>
                  <a:pt x="246455" y="0"/>
                  <a:pt x="251142" y="50"/>
                  <a:pt x="253987" y="2959"/>
                </a:cubicBezTo>
                <a:cubicBezTo>
                  <a:pt x="256844" y="5880"/>
                  <a:pt x="256781" y="10553"/>
                  <a:pt x="253885" y="13411"/>
                </a:cubicBezTo>
                <a:cubicBezTo>
                  <a:pt x="204863" y="61392"/>
                  <a:pt x="132791" y="92367"/>
                  <a:pt x="73672" y="127000"/>
                </a:cubicBezTo>
                <a:cubicBezTo>
                  <a:pt x="58076" y="136131"/>
                  <a:pt x="42557" y="143345"/>
                  <a:pt x="28117" y="153936"/>
                </a:cubicBezTo>
                <a:cubicBezTo>
                  <a:pt x="26745" y="154940"/>
                  <a:pt x="25907" y="156934"/>
                  <a:pt x="24904" y="158825"/>
                </a:cubicBezTo>
                <a:cubicBezTo>
                  <a:pt x="23037" y="162381"/>
                  <a:pt x="21158" y="165962"/>
                  <a:pt x="19087" y="168223"/>
                </a:cubicBezTo>
                <a:cubicBezTo>
                  <a:pt x="15354" y="172300"/>
                  <a:pt x="10985" y="173773"/>
                  <a:pt x="5639" y="171639"/>
                </a:cubicBezTo>
                <a:cubicBezTo>
                  <a:pt x="1854" y="170128"/>
                  <a:pt x="0" y="165835"/>
                  <a:pt x="1512" y="162051"/>
                </a:cubicBezTo>
                <a:cubicBezTo>
                  <a:pt x="2705" y="159041"/>
                  <a:pt x="5665" y="157264"/>
                  <a:pt x="8712" y="15740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1" name="Freeform 4101"/>
          <p:cNvSpPr/>
          <p:nvPr/>
        </p:nvSpPr>
        <p:spPr>
          <a:xfrm rot="0" flipH="0" flipV="0">
            <a:off x="5910550" y="8080558"/>
            <a:ext cx="64248" cy="68795"/>
          </a:xfrm>
          <a:custGeom>
            <a:pathLst>
              <a:path w="64248" h="68795">
                <a:moveTo>
                  <a:pt x="13207" y="17145"/>
                </a:moveTo>
                <a:cubicBezTo>
                  <a:pt x="13918" y="17525"/>
                  <a:pt x="14540" y="17995"/>
                  <a:pt x="15073" y="18567"/>
                </a:cubicBezTo>
                <a:cubicBezTo>
                  <a:pt x="14578" y="18008"/>
                  <a:pt x="13956" y="17538"/>
                  <a:pt x="13207" y="17145"/>
                </a:cubicBezTo>
                <a:moveTo>
                  <a:pt x="31558" y="15240"/>
                </a:moveTo>
                <a:cubicBezTo>
                  <a:pt x="30479" y="15710"/>
                  <a:pt x="28065" y="16841"/>
                  <a:pt x="26364" y="17906"/>
                </a:cubicBezTo>
                <a:cubicBezTo>
                  <a:pt x="23201" y="19875"/>
                  <a:pt x="18820" y="23596"/>
                  <a:pt x="16991" y="25196"/>
                </a:cubicBezTo>
                <a:cubicBezTo>
                  <a:pt x="16877" y="25730"/>
                  <a:pt x="16699" y="26250"/>
                  <a:pt x="16470" y="26771"/>
                </a:cubicBezTo>
                <a:lnTo>
                  <a:pt x="16382" y="26936"/>
                </a:lnTo>
                <a:cubicBezTo>
                  <a:pt x="18299" y="28536"/>
                  <a:pt x="19353" y="31076"/>
                  <a:pt x="18947" y="33718"/>
                </a:cubicBezTo>
                <a:cubicBezTo>
                  <a:pt x="17245" y="44729"/>
                  <a:pt x="26389" y="51282"/>
                  <a:pt x="35012" y="52527"/>
                </a:cubicBezTo>
                <a:cubicBezTo>
                  <a:pt x="39953" y="53238"/>
                  <a:pt x="45122" y="52539"/>
                  <a:pt x="47255" y="48552"/>
                </a:cubicBezTo>
                <a:cubicBezTo>
                  <a:pt x="48741" y="45783"/>
                  <a:pt x="48576" y="41935"/>
                  <a:pt x="46950" y="36868"/>
                </a:cubicBezTo>
                <a:cubicBezTo>
                  <a:pt x="43979" y="27635"/>
                  <a:pt x="40778" y="18541"/>
                  <a:pt x="31558" y="15240"/>
                </a:cubicBezTo>
                <a:moveTo>
                  <a:pt x="5003" y="29375"/>
                </a:moveTo>
                <a:cubicBezTo>
                  <a:pt x="2006" y="27050"/>
                  <a:pt x="0" y="22390"/>
                  <a:pt x="4635" y="16663"/>
                </a:cubicBezTo>
                <a:cubicBezTo>
                  <a:pt x="7772" y="12802"/>
                  <a:pt x="16724" y="5944"/>
                  <a:pt x="23354" y="2655"/>
                </a:cubicBezTo>
                <a:cubicBezTo>
                  <a:pt x="28015" y="356"/>
                  <a:pt x="32168" y="0"/>
                  <a:pt x="34314" y="610"/>
                </a:cubicBezTo>
                <a:cubicBezTo>
                  <a:pt x="49643" y="4966"/>
                  <a:pt x="56348" y="17868"/>
                  <a:pt x="61009" y="32346"/>
                </a:cubicBezTo>
                <a:cubicBezTo>
                  <a:pt x="64248" y="42405"/>
                  <a:pt x="63219" y="50063"/>
                  <a:pt x="60260" y="55537"/>
                </a:cubicBezTo>
                <a:cubicBezTo>
                  <a:pt x="55307" y="64744"/>
                  <a:pt x="44322" y="68795"/>
                  <a:pt x="32904" y="67157"/>
                </a:cubicBezTo>
                <a:cubicBezTo>
                  <a:pt x="16991" y="64858"/>
                  <a:pt x="1231" y="51828"/>
                  <a:pt x="4356" y="31470"/>
                </a:cubicBezTo>
                <a:cubicBezTo>
                  <a:pt x="4470" y="30721"/>
                  <a:pt x="4686" y="30022"/>
                  <a:pt x="5003" y="293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Freeform 4102"/>
          <p:cNvSpPr/>
          <p:nvPr/>
        </p:nvSpPr>
        <p:spPr>
          <a:xfrm rot="0" flipH="0" flipV="0">
            <a:off x="5198445" y="8235181"/>
            <a:ext cx="116623" cy="114667"/>
          </a:xfrm>
          <a:custGeom>
            <a:pathLst>
              <a:path w="116623" h="114667">
                <a:moveTo>
                  <a:pt x="26454" y="26250"/>
                </a:moveTo>
                <a:cubicBezTo>
                  <a:pt x="27533" y="26757"/>
                  <a:pt x="28511" y="27545"/>
                  <a:pt x="29273" y="28574"/>
                </a:cubicBezTo>
                <a:cubicBezTo>
                  <a:pt x="31673" y="31850"/>
                  <a:pt x="30962" y="36486"/>
                  <a:pt x="27685" y="38899"/>
                </a:cubicBezTo>
                <a:cubicBezTo>
                  <a:pt x="16574" y="47039"/>
                  <a:pt x="16472" y="58749"/>
                  <a:pt x="21895" y="69023"/>
                </a:cubicBezTo>
                <a:cubicBezTo>
                  <a:pt x="30416" y="85165"/>
                  <a:pt x="51434" y="98716"/>
                  <a:pt x="70078" y="93725"/>
                </a:cubicBezTo>
                <a:cubicBezTo>
                  <a:pt x="82676" y="90359"/>
                  <a:pt x="93382" y="78294"/>
                  <a:pt x="99021" y="54088"/>
                </a:cubicBezTo>
                <a:cubicBezTo>
                  <a:pt x="100977" y="45680"/>
                  <a:pt x="95084" y="38467"/>
                  <a:pt x="87350" y="32434"/>
                </a:cubicBezTo>
                <a:cubicBezTo>
                  <a:pt x="73634" y="21729"/>
                  <a:pt x="52933" y="14960"/>
                  <a:pt x="42443" y="16154"/>
                </a:cubicBezTo>
                <a:cubicBezTo>
                  <a:pt x="40627" y="16370"/>
                  <a:pt x="36867" y="18542"/>
                  <a:pt x="34391" y="20078"/>
                </a:cubicBezTo>
                <a:cubicBezTo>
                  <a:pt x="33781" y="23863"/>
                  <a:pt x="30365" y="26580"/>
                  <a:pt x="26492" y="26250"/>
                </a:cubicBezTo>
                <a:close/>
                <a:moveTo>
                  <a:pt x="23419" y="25552"/>
                </a:moveTo>
                <a:cubicBezTo>
                  <a:pt x="21362" y="24727"/>
                  <a:pt x="20206" y="23355"/>
                  <a:pt x="19520" y="22237"/>
                </a:cubicBezTo>
                <a:cubicBezTo>
                  <a:pt x="18339" y="20320"/>
                  <a:pt x="17869" y="17983"/>
                  <a:pt x="18822" y="15265"/>
                </a:cubicBezTo>
                <a:cubicBezTo>
                  <a:pt x="19381" y="13703"/>
                  <a:pt x="21209" y="11099"/>
                  <a:pt x="24384" y="8801"/>
                </a:cubicBezTo>
                <a:cubicBezTo>
                  <a:pt x="28943" y="5486"/>
                  <a:pt x="36626" y="1955"/>
                  <a:pt x="40766" y="1485"/>
                </a:cubicBezTo>
                <a:cubicBezTo>
                  <a:pt x="53708" y="0"/>
                  <a:pt x="79514" y="7581"/>
                  <a:pt x="96431" y="20777"/>
                </a:cubicBezTo>
                <a:cubicBezTo>
                  <a:pt x="109143" y="30694"/>
                  <a:pt x="116623" y="43636"/>
                  <a:pt x="113410" y="57453"/>
                </a:cubicBezTo>
                <a:cubicBezTo>
                  <a:pt x="106019" y="89089"/>
                  <a:pt x="90360" y="103593"/>
                  <a:pt x="73888" y="107999"/>
                </a:cubicBezTo>
                <a:cubicBezTo>
                  <a:pt x="48920" y="114667"/>
                  <a:pt x="20244" y="97547"/>
                  <a:pt x="8814" y="75907"/>
                </a:cubicBezTo>
                <a:cubicBezTo>
                  <a:pt x="0" y="59181"/>
                  <a:pt x="839" y="40258"/>
                  <a:pt x="18949" y="26986"/>
                </a:cubicBezTo>
                <a:cubicBezTo>
                  <a:pt x="20295" y="25997"/>
                  <a:pt x="21870" y="25527"/>
                  <a:pt x="23419" y="255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Freeform 4103"/>
          <p:cNvSpPr/>
          <p:nvPr/>
        </p:nvSpPr>
        <p:spPr>
          <a:xfrm rot="0" flipH="0" flipV="0">
            <a:off x="11157862" y="8272436"/>
            <a:ext cx="239927" cy="241871"/>
          </a:xfrm>
          <a:custGeom>
            <a:pathLst>
              <a:path w="239927" h="241871">
                <a:moveTo>
                  <a:pt x="89242" y="218389"/>
                </a:moveTo>
                <a:cubicBezTo>
                  <a:pt x="90029" y="218389"/>
                  <a:pt x="91045" y="218377"/>
                  <a:pt x="91756" y="218339"/>
                </a:cubicBezTo>
                <a:cubicBezTo>
                  <a:pt x="93775" y="218263"/>
                  <a:pt x="95757" y="218326"/>
                  <a:pt x="97433" y="218655"/>
                </a:cubicBezTo>
                <a:cubicBezTo>
                  <a:pt x="135381" y="226351"/>
                  <a:pt x="165149" y="219024"/>
                  <a:pt x="185914" y="202959"/>
                </a:cubicBezTo>
                <a:cubicBezTo>
                  <a:pt x="206462" y="187071"/>
                  <a:pt x="218083" y="162789"/>
                  <a:pt x="220242" y="137033"/>
                </a:cubicBezTo>
                <a:cubicBezTo>
                  <a:pt x="224649" y="84735"/>
                  <a:pt x="189914" y="26607"/>
                  <a:pt x="111149" y="17361"/>
                </a:cubicBezTo>
                <a:cubicBezTo>
                  <a:pt x="92163" y="15139"/>
                  <a:pt x="74066" y="28131"/>
                  <a:pt x="60248" y="39535"/>
                </a:cubicBezTo>
                <a:cubicBezTo>
                  <a:pt x="40462" y="55868"/>
                  <a:pt x="29591" y="72555"/>
                  <a:pt x="25387" y="89446"/>
                </a:cubicBezTo>
                <a:cubicBezTo>
                  <a:pt x="20523" y="109043"/>
                  <a:pt x="24676" y="128715"/>
                  <a:pt x="33439" y="147981"/>
                </a:cubicBezTo>
                <a:cubicBezTo>
                  <a:pt x="42684" y="168263"/>
                  <a:pt x="57061" y="188036"/>
                  <a:pt x="72224" y="206731"/>
                </a:cubicBezTo>
                <a:cubicBezTo>
                  <a:pt x="74790" y="209893"/>
                  <a:pt x="74307" y="214554"/>
                  <a:pt x="71145" y="217119"/>
                </a:cubicBezTo>
                <a:cubicBezTo>
                  <a:pt x="67983" y="219697"/>
                  <a:pt x="63335" y="219201"/>
                  <a:pt x="60769" y="216040"/>
                </a:cubicBezTo>
                <a:cubicBezTo>
                  <a:pt x="28079" y="175781"/>
                  <a:pt x="0" y="130366"/>
                  <a:pt x="11061" y="85878"/>
                </a:cubicBezTo>
                <a:cubicBezTo>
                  <a:pt x="15887" y="66421"/>
                  <a:pt x="28067" y="46965"/>
                  <a:pt x="50850" y="28156"/>
                </a:cubicBezTo>
                <a:cubicBezTo>
                  <a:pt x="67525" y="14377"/>
                  <a:pt x="89953" y="0"/>
                  <a:pt x="112864" y="2693"/>
                </a:cubicBezTo>
                <a:cubicBezTo>
                  <a:pt x="201611" y="13094"/>
                  <a:pt x="239927" y="79337"/>
                  <a:pt x="234974" y="138265"/>
                </a:cubicBezTo>
                <a:cubicBezTo>
                  <a:pt x="232447" y="168136"/>
                  <a:pt x="218781" y="196203"/>
                  <a:pt x="194944" y="214643"/>
                </a:cubicBezTo>
                <a:cubicBezTo>
                  <a:pt x="171347" y="232892"/>
                  <a:pt x="137628" y="241871"/>
                  <a:pt x="94487" y="233133"/>
                </a:cubicBezTo>
                <a:cubicBezTo>
                  <a:pt x="93229" y="232879"/>
                  <a:pt x="91616" y="233146"/>
                  <a:pt x="90118" y="233184"/>
                </a:cubicBezTo>
                <a:cubicBezTo>
                  <a:pt x="87947" y="233247"/>
                  <a:pt x="85890" y="233108"/>
                  <a:pt x="84226" y="232663"/>
                </a:cubicBezTo>
                <a:cubicBezTo>
                  <a:pt x="80403" y="231622"/>
                  <a:pt x="77800" y="229298"/>
                  <a:pt x="76746" y="225374"/>
                </a:cubicBezTo>
                <a:cubicBezTo>
                  <a:pt x="75679" y="221436"/>
                  <a:pt x="78003" y="217374"/>
                  <a:pt x="81940" y="216319"/>
                </a:cubicBezTo>
                <a:cubicBezTo>
                  <a:pt x="84670" y="215583"/>
                  <a:pt x="87439" y="216472"/>
                  <a:pt x="89242" y="2183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Freeform 4104"/>
          <p:cNvSpPr/>
          <p:nvPr/>
        </p:nvSpPr>
        <p:spPr>
          <a:xfrm rot="0" flipH="0" flipV="0">
            <a:off x="11201068" y="8507897"/>
            <a:ext cx="46634" cy="170560"/>
          </a:xfrm>
          <a:custGeom>
            <a:pathLst>
              <a:path w="46634" h="170560">
                <a:moveTo>
                  <a:pt x="12103" y="156692"/>
                </a:moveTo>
                <a:cubicBezTo>
                  <a:pt x="13423" y="157644"/>
                  <a:pt x="14452" y="159054"/>
                  <a:pt x="14909" y="160743"/>
                </a:cubicBezTo>
                <a:cubicBezTo>
                  <a:pt x="14325" y="158609"/>
                  <a:pt x="13246" y="157403"/>
                  <a:pt x="12103" y="156692"/>
                </a:cubicBezTo>
                <a:moveTo>
                  <a:pt x="2045" y="158012"/>
                </a:moveTo>
                <a:cubicBezTo>
                  <a:pt x="3061" y="153454"/>
                  <a:pt x="6668" y="137173"/>
                  <a:pt x="7392" y="133629"/>
                </a:cubicBezTo>
                <a:cubicBezTo>
                  <a:pt x="13423" y="103861"/>
                  <a:pt x="18719" y="74320"/>
                  <a:pt x="23025" y="44044"/>
                </a:cubicBezTo>
                <a:cubicBezTo>
                  <a:pt x="24282" y="35268"/>
                  <a:pt x="23482" y="16510"/>
                  <a:pt x="25984" y="8941"/>
                </a:cubicBezTo>
                <a:cubicBezTo>
                  <a:pt x="27368" y="4775"/>
                  <a:pt x="29844" y="2438"/>
                  <a:pt x="32207" y="1448"/>
                </a:cubicBezTo>
                <a:cubicBezTo>
                  <a:pt x="35064" y="254"/>
                  <a:pt x="38950" y="0"/>
                  <a:pt x="43345" y="3937"/>
                </a:cubicBezTo>
                <a:cubicBezTo>
                  <a:pt x="46367" y="6667"/>
                  <a:pt x="46634" y="11341"/>
                  <a:pt x="43903" y="14364"/>
                </a:cubicBezTo>
                <a:cubicBezTo>
                  <a:pt x="42646" y="15761"/>
                  <a:pt x="40982" y="16561"/>
                  <a:pt x="39268" y="16764"/>
                </a:cubicBezTo>
                <a:cubicBezTo>
                  <a:pt x="37922" y="24930"/>
                  <a:pt x="38671" y="39052"/>
                  <a:pt x="37655" y="46126"/>
                </a:cubicBezTo>
                <a:cubicBezTo>
                  <a:pt x="33311" y="76682"/>
                  <a:pt x="27952" y="106502"/>
                  <a:pt x="21869" y="136563"/>
                </a:cubicBezTo>
                <a:cubicBezTo>
                  <a:pt x="21056" y="140513"/>
                  <a:pt x="18275" y="155219"/>
                  <a:pt x="16433" y="161822"/>
                </a:cubicBezTo>
                <a:cubicBezTo>
                  <a:pt x="15519" y="165074"/>
                  <a:pt x="14274" y="167144"/>
                  <a:pt x="13677" y="167804"/>
                </a:cubicBezTo>
                <a:cubicBezTo>
                  <a:pt x="11443" y="170319"/>
                  <a:pt x="8928" y="170560"/>
                  <a:pt x="7049" y="170319"/>
                </a:cubicBezTo>
                <a:cubicBezTo>
                  <a:pt x="5207" y="170077"/>
                  <a:pt x="1893" y="169252"/>
                  <a:pt x="648" y="164591"/>
                </a:cubicBezTo>
                <a:cubicBezTo>
                  <a:pt x="0" y="162216"/>
                  <a:pt x="610" y="159790"/>
                  <a:pt x="2045" y="1580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Freeform 4105"/>
          <p:cNvSpPr/>
          <p:nvPr/>
        </p:nvSpPr>
        <p:spPr>
          <a:xfrm rot="0" flipH="0" flipV="0">
            <a:off x="11354941" y="7997891"/>
            <a:ext cx="130961" cy="257504"/>
          </a:xfrm>
          <a:custGeom>
            <a:pathLst>
              <a:path w="130961" h="257504">
                <a:moveTo>
                  <a:pt x="115963" y="8877"/>
                </a:moveTo>
                <a:cubicBezTo>
                  <a:pt x="115633" y="5360"/>
                  <a:pt x="117868" y="2007"/>
                  <a:pt x="121398" y="1054"/>
                </a:cubicBezTo>
                <a:cubicBezTo>
                  <a:pt x="125322" y="0"/>
                  <a:pt x="129386" y="2324"/>
                  <a:pt x="130453" y="6261"/>
                </a:cubicBezTo>
                <a:cubicBezTo>
                  <a:pt x="130821" y="7646"/>
                  <a:pt x="130961" y="10248"/>
                  <a:pt x="129983" y="13868"/>
                </a:cubicBezTo>
                <a:cubicBezTo>
                  <a:pt x="128789" y="18275"/>
                  <a:pt x="125830" y="25679"/>
                  <a:pt x="121550" y="35140"/>
                </a:cubicBezTo>
                <a:cubicBezTo>
                  <a:pt x="98399" y="86385"/>
                  <a:pt x="35687" y="201840"/>
                  <a:pt x="26911" y="221944"/>
                </a:cubicBezTo>
                <a:cubicBezTo>
                  <a:pt x="24650" y="227177"/>
                  <a:pt x="20904" y="238531"/>
                  <a:pt x="18199" y="245744"/>
                </a:cubicBezTo>
                <a:cubicBezTo>
                  <a:pt x="16649" y="249872"/>
                  <a:pt x="15164" y="252907"/>
                  <a:pt x="14402" y="253910"/>
                </a:cubicBezTo>
                <a:cubicBezTo>
                  <a:pt x="11633" y="257504"/>
                  <a:pt x="8293" y="257276"/>
                  <a:pt x="6528" y="256869"/>
                </a:cubicBezTo>
                <a:cubicBezTo>
                  <a:pt x="5346" y="256590"/>
                  <a:pt x="0" y="254596"/>
                  <a:pt x="660" y="246887"/>
                </a:cubicBezTo>
                <a:cubicBezTo>
                  <a:pt x="863" y="244474"/>
                  <a:pt x="2197" y="242429"/>
                  <a:pt x="4102" y="241248"/>
                </a:cubicBezTo>
                <a:lnTo>
                  <a:pt x="4369" y="240550"/>
                </a:lnTo>
                <a:cubicBezTo>
                  <a:pt x="7163" y="233133"/>
                  <a:pt x="11023" y="221436"/>
                  <a:pt x="13373" y="216039"/>
                </a:cubicBezTo>
                <a:cubicBezTo>
                  <a:pt x="22149" y="195922"/>
                  <a:pt x="84925" y="80339"/>
                  <a:pt x="108102" y="29057"/>
                </a:cubicBezTo>
                <a:cubicBezTo>
                  <a:pt x="112420" y="19494"/>
                  <a:pt x="115570" y="10070"/>
                  <a:pt x="115963" y="88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Freeform 4106"/>
          <p:cNvSpPr/>
          <p:nvPr/>
        </p:nvSpPr>
        <p:spPr>
          <a:xfrm rot="0" flipH="0" flipV="0">
            <a:off x="11419512" y="8277907"/>
            <a:ext cx="522744" cy="122630"/>
          </a:xfrm>
          <a:custGeom>
            <a:pathLst>
              <a:path w="522744" h="122630">
                <a:moveTo>
                  <a:pt x="16840" y="115658"/>
                </a:moveTo>
                <a:cubicBezTo>
                  <a:pt x="16650" y="116648"/>
                  <a:pt x="16256" y="117626"/>
                  <a:pt x="15634" y="118515"/>
                </a:cubicBezTo>
                <a:cubicBezTo>
                  <a:pt x="13284" y="121842"/>
                  <a:pt x="8662" y="122630"/>
                  <a:pt x="5347" y="120293"/>
                </a:cubicBezTo>
                <a:cubicBezTo>
                  <a:pt x="1397" y="117512"/>
                  <a:pt x="394" y="114490"/>
                  <a:pt x="229" y="112445"/>
                </a:cubicBezTo>
                <a:cubicBezTo>
                  <a:pt x="0" y="109740"/>
                  <a:pt x="864" y="107137"/>
                  <a:pt x="3417" y="104965"/>
                </a:cubicBezTo>
                <a:cubicBezTo>
                  <a:pt x="5322" y="103365"/>
                  <a:pt x="9881" y="101701"/>
                  <a:pt x="16015" y="100927"/>
                </a:cubicBezTo>
                <a:cubicBezTo>
                  <a:pt x="25615" y="99720"/>
                  <a:pt x="40296" y="99580"/>
                  <a:pt x="47548" y="98044"/>
                </a:cubicBezTo>
                <a:cubicBezTo>
                  <a:pt x="93547" y="88328"/>
                  <a:pt x="139407" y="77774"/>
                  <a:pt x="185788" y="69316"/>
                </a:cubicBezTo>
                <a:cubicBezTo>
                  <a:pt x="295033" y="49365"/>
                  <a:pt x="405828" y="29895"/>
                  <a:pt x="512622" y="1066"/>
                </a:cubicBezTo>
                <a:cubicBezTo>
                  <a:pt x="516559" y="0"/>
                  <a:pt x="520623" y="2324"/>
                  <a:pt x="521677" y="6261"/>
                </a:cubicBezTo>
                <a:cubicBezTo>
                  <a:pt x="522744" y="10198"/>
                  <a:pt x="520407" y="14262"/>
                  <a:pt x="516483" y="15316"/>
                </a:cubicBezTo>
                <a:cubicBezTo>
                  <a:pt x="409282" y="44259"/>
                  <a:pt x="298094" y="63830"/>
                  <a:pt x="188442" y="83845"/>
                </a:cubicBezTo>
                <a:cubicBezTo>
                  <a:pt x="142201" y="92278"/>
                  <a:pt x="96468" y="102806"/>
                  <a:pt x="50596" y="112496"/>
                </a:cubicBezTo>
                <a:cubicBezTo>
                  <a:pt x="42760" y="114147"/>
                  <a:pt x="26301" y="114185"/>
                  <a:pt x="16840" y="1156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Freeform 4107"/>
          <p:cNvSpPr/>
          <p:nvPr/>
        </p:nvSpPr>
        <p:spPr>
          <a:xfrm rot="0" flipH="0" flipV="0">
            <a:off x="10848994" y="8387466"/>
            <a:ext cx="302805" cy="94855"/>
          </a:xfrm>
          <a:custGeom>
            <a:pathLst>
              <a:path w="302805" h="94855">
                <a:moveTo>
                  <a:pt x="5130" y="79641"/>
                </a:moveTo>
                <a:lnTo>
                  <a:pt x="5574" y="79515"/>
                </a:lnTo>
                <a:cubicBezTo>
                  <a:pt x="11137" y="78016"/>
                  <a:pt x="43547" y="69266"/>
                  <a:pt x="50075" y="67500"/>
                </a:cubicBezTo>
                <a:cubicBezTo>
                  <a:pt x="119239" y="48831"/>
                  <a:pt x="187768" y="24117"/>
                  <a:pt x="257517" y="8648"/>
                </a:cubicBezTo>
                <a:cubicBezTo>
                  <a:pt x="262317" y="7582"/>
                  <a:pt x="269442" y="4762"/>
                  <a:pt x="276008" y="2743"/>
                </a:cubicBezTo>
                <a:cubicBezTo>
                  <a:pt x="281418" y="1092"/>
                  <a:pt x="286536" y="0"/>
                  <a:pt x="290283" y="101"/>
                </a:cubicBezTo>
                <a:cubicBezTo>
                  <a:pt x="295096" y="254"/>
                  <a:pt x="298487" y="2159"/>
                  <a:pt x="300481" y="4991"/>
                </a:cubicBezTo>
                <a:cubicBezTo>
                  <a:pt x="301890" y="6972"/>
                  <a:pt x="302805" y="9639"/>
                  <a:pt x="302475" y="13259"/>
                </a:cubicBezTo>
                <a:cubicBezTo>
                  <a:pt x="302081" y="17323"/>
                  <a:pt x="298474" y="20307"/>
                  <a:pt x="294410" y="19913"/>
                </a:cubicBezTo>
                <a:cubicBezTo>
                  <a:pt x="291502" y="19634"/>
                  <a:pt x="289140" y="17691"/>
                  <a:pt x="288187" y="15113"/>
                </a:cubicBezTo>
                <a:cubicBezTo>
                  <a:pt x="286879" y="15278"/>
                  <a:pt x="285164" y="15532"/>
                  <a:pt x="283806" y="15875"/>
                </a:cubicBezTo>
                <a:cubicBezTo>
                  <a:pt x="276059" y="17894"/>
                  <a:pt x="266661" y="21742"/>
                  <a:pt x="260717" y="23063"/>
                </a:cubicBezTo>
                <a:cubicBezTo>
                  <a:pt x="191184" y="38481"/>
                  <a:pt x="122871" y="63144"/>
                  <a:pt x="53936" y="81761"/>
                </a:cubicBezTo>
                <a:cubicBezTo>
                  <a:pt x="47395" y="83527"/>
                  <a:pt x="14972" y="92277"/>
                  <a:pt x="9422" y="93776"/>
                </a:cubicBezTo>
                <a:lnTo>
                  <a:pt x="8978" y="93890"/>
                </a:lnTo>
                <a:lnTo>
                  <a:pt x="8622" y="93979"/>
                </a:lnTo>
                <a:cubicBezTo>
                  <a:pt x="8571" y="94004"/>
                  <a:pt x="8495" y="94004"/>
                  <a:pt x="8406" y="94004"/>
                </a:cubicBezTo>
                <a:cubicBezTo>
                  <a:pt x="3607" y="94855"/>
                  <a:pt x="2121" y="91680"/>
                  <a:pt x="2095" y="88099"/>
                </a:cubicBezTo>
                <a:cubicBezTo>
                  <a:pt x="317" y="85000"/>
                  <a:pt x="0" y="81495"/>
                  <a:pt x="4572" y="79831"/>
                </a:cubicBezTo>
                <a:cubicBezTo>
                  <a:pt x="4648" y="79780"/>
                  <a:pt x="4711" y="79742"/>
                  <a:pt x="4788" y="7972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8" name="Freeform 4108"/>
          <p:cNvSpPr/>
          <p:nvPr/>
        </p:nvSpPr>
        <p:spPr>
          <a:xfrm rot="0" flipH="0" flipV="0">
            <a:off x="11829258" y="7863707"/>
            <a:ext cx="62979" cy="71538"/>
          </a:xfrm>
          <a:custGeom>
            <a:pathLst>
              <a:path w="62979" h="71538">
                <a:moveTo>
                  <a:pt x="16421" y="3733"/>
                </a:moveTo>
                <a:lnTo>
                  <a:pt x="22021" y="2210"/>
                </a:lnTo>
                <a:cubicBezTo>
                  <a:pt x="30225" y="0"/>
                  <a:pt x="39141" y="3378"/>
                  <a:pt x="46532" y="10197"/>
                </a:cubicBezTo>
                <a:cubicBezTo>
                  <a:pt x="56248" y="19163"/>
                  <a:pt x="62979" y="33755"/>
                  <a:pt x="62445" y="43115"/>
                </a:cubicBezTo>
                <a:cubicBezTo>
                  <a:pt x="61683" y="55930"/>
                  <a:pt x="56400" y="63003"/>
                  <a:pt x="50012" y="66496"/>
                </a:cubicBezTo>
                <a:cubicBezTo>
                  <a:pt x="40779" y="71538"/>
                  <a:pt x="27609" y="68934"/>
                  <a:pt x="17691" y="61746"/>
                </a:cubicBezTo>
                <a:cubicBezTo>
                  <a:pt x="6109" y="53339"/>
                  <a:pt x="0" y="39559"/>
                  <a:pt x="6477" y="28294"/>
                </a:cubicBezTo>
                <a:cubicBezTo>
                  <a:pt x="8509" y="24764"/>
                  <a:pt x="13018" y="23544"/>
                  <a:pt x="16560" y="25577"/>
                </a:cubicBezTo>
                <a:cubicBezTo>
                  <a:pt x="20091" y="27596"/>
                  <a:pt x="21310" y="32117"/>
                  <a:pt x="19278" y="35660"/>
                </a:cubicBezTo>
                <a:cubicBezTo>
                  <a:pt x="18173" y="37591"/>
                  <a:pt x="18452" y="39699"/>
                  <a:pt x="19329" y="41693"/>
                </a:cubicBezTo>
                <a:cubicBezTo>
                  <a:pt x="20662" y="44754"/>
                  <a:pt x="23279" y="47560"/>
                  <a:pt x="26352" y="49783"/>
                </a:cubicBezTo>
                <a:cubicBezTo>
                  <a:pt x="31508" y="53529"/>
                  <a:pt x="38125" y="56158"/>
                  <a:pt x="42925" y="53542"/>
                </a:cubicBezTo>
                <a:cubicBezTo>
                  <a:pt x="45872" y="51929"/>
                  <a:pt x="47358" y="48183"/>
                  <a:pt x="47701" y="42264"/>
                </a:cubicBezTo>
                <a:cubicBezTo>
                  <a:pt x="48056" y="36117"/>
                  <a:pt x="42887" y="26935"/>
                  <a:pt x="36525" y="21055"/>
                </a:cubicBezTo>
                <a:cubicBezTo>
                  <a:pt x="33197" y="17995"/>
                  <a:pt x="29565" y="15467"/>
                  <a:pt x="25882" y="16471"/>
                </a:cubicBezTo>
                <a:cubicBezTo>
                  <a:pt x="24155" y="16928"/>
                  <a:pt x="19710" y="18160"/>
                  <a:pt x="19075" y="18299"/>
                </a:cubicBezTo>
                <a:cubicBezTo>
                  <a:pt x="13120" y="19709"/>
                  <a:pt x="10707" y="14426"/>
                  <a:pt x="10592" y="14172"/>
                </a:cubicBezTo>
                <a:cubicBezTo>
                  <a:pt x="9754" y="12318"/>
                  <a:pt x="9487" y="10121"/>
                  <a:pt x="10808" y="7657"/>
                </a:cubicBezTo>
                <a:cubicBezTo>
                  <a:pt x="11100" y="7111"/>
                  <a:pt x="11824" y="5599"/>
                  <a:pt x="14059" y="4494"/>
                </a:cubicBezTo>
                <a:cubicBezTo>
                  <a:pt x="14148" y="4456"/>
                  <a:pt x="14605" y="4228"/>
                  <a:pt x="15609" y="3923"/>
                </a:cubicBezTo>
                <a:cubicBezTo>
                  <a:pt x="15875" y="3847"/>
                  <a:pt x="16155" y="3771"/>
                  <a:pt x="16421" y="373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4109"/>
          <p:cNvSpPr/>
          <p:nvPr/>
        </p:nvSpPr>
        <p:spPr>
          <a:xfrm rot="0" flipH="0" flipV="0">
            <a:off x="12193109" y="7562533"/>
            <a:ext cx="152615" cy="138556"/>
          </a:xfrm>
          <a:custGeom>
            <a:pathLst>
              <a:path w="152615" h="138556">
                <a:moveTo>
                  <a:pt x="72402" y="2235"/>
                </a:moveTo>
                <a:cubicBezTo>
                  <a:pt x="65773" y="6565"/>
                  <a:pt x="59347" y="8089"/>
                  <a:pt x="52908" y="10045"/>
                </a:cubicBezTo>
                <a:cubicBezTo>
                  <a:pt x="44983" y="12458"/>
                  <a:pt x="37033" y="15341"/>
                  <a:pt x="28600" y="22313"/>
                </a:cubicBezTo>
                <a:cubicBezTo>
                  <a:pt x="7467" y="39763"/>
                  <a:pt x="0" y="57733"/>
                  <a:pt x="813" y="73723"/>
                </a:cubicBezTo>
                <a:cubicBezTo>
                  <a:pt x="2032" y="97650"/>
                  <a:pt x="22377" y="118389"/>
                  <a:pt x="48400" y="128574"/>
                </a:cubicBezTo>
                <a:cubicBezTo>
                  <a:pt x="73938" y="138556"/>
                  <a:pt x="104444" y="138277"/>
                  <a:pt x="125627" y="122440"/>
                </a:cubicBezTo>
                <a:cubicBezTo>
                  <a:pt x="139889" y="111772"/>
                  <a:pt x="150278" y="94068"/>
                  <a:pt x="151840" y="67195"/>
                </a:cubicBezTo>
                <a:cubicBezTo>
                  <a:pt x="152615" y="53644"/>
                  <a:pt x="143991" y="40296"/>
                  <a:pt x="132079" y="31317"/>
                </a:cubicBezTo>
                <a:cubicBezTo>
                  <a:pt x="120204" y="22339"/>
                  <a:pt x="105396" y="18084"/>
                  <a:pt x="95223" y="20827"/>
                </a:cubicBezTo>
                <a:cubicBezTo>
                  <a:pt x="91274" y="21894"/>
                  <a:pt x="88950" y="25958"/>
                  <a:pt x="90016" y="29882"/>
                </a:cubicBezTo>
                <a:cubicBezTo>
                  <a:pt x="91083" y="33819"/>
                  <a:pt x="95134" y="36156"/>
                  <a:pt x="99071" y="35089"/>
                </a:cubicBezTo>
                <a:cubicBezTo>
                  <a:pt x="105815" y="33273"/>
                  <a:pt x="115315" y="37160"/>
                  <a:pt x="123189" y="43103"/>
                </a:cubicBezTo>
                <a:cubicBezTo>
                  <a:pt x="131050" y="49047"/>
                  <a:pt x="137616" y="57378"/>
                  <a:pt x="137095" y="66331"/>
                </a:cubicBezTo>
                <a:cubicBezTo>
                  <a:pt x="135838" y="87744"/>
                  <a:pt x="128154" y="102120"/>
                  <a:pt x="116788" y="110616"/>
                </a:cubicBezTo>
                <a:cubicBezTo>
                  <a:pt x="99529" y="123520"/>
                  <a:pt x="74599" y="122948"/>
                  <a:pt x="53784" y="114820"/>
                </a:cubicBezTo>
                <a:cubicBezTo>
                  <a:pt x="33464" y="106870"/>
                  <a:pt x="16522" y="91655"/>
                  <a:pt x="15557" y="72986"/>
                </a:cubicBezTo>
                <a:cubicBezTo>
                  <a:pt x="14935" y="60591"/>
                  <a:pt x="21641" y="47218"/>
                  <a:pt x="38011" y="33705"/>
                </a:cubicBezTo>
                <a:cubicBezTo>
                  <a:pt x="46139" y="26987"/>
                  <a:pt x="53810" y="25221"/>
                  <a:pt x="61442" y="22910"/>
                </a:cubicBezTo>
                <a:cubicBezTo>
                  <a:pt x="67729" y="21018"/>
                  <a:pt x="73989" y="18833"/>
                  <a:pt x="80479" y="14604"/>
                </a:cubicBezTo>
                <a:cubicBezTo>
                  <a:pt x="83895" y="12356"/>
                  <a:pt x="84848" y="7784"/>
                  <a:pt x="82625" y="4368"/>
                </a:cubicBezTo>
                <a:cubicBezTo>
                  <a:pt x="80390" y="965"/>
                  <a:pt x="75818" y="0"/>
                  <a:pt x="72402" y="223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Freeform 4110"/>
          <p:cNvSpPr/>
          <p:nvPr/>
        </p:nvSpPr>
        <p:spPr>
          <a:xfrm rot="0" flipH="0" flipV="0">
            <a:off x="11780778" y="8413931"/>
            <a:ext cx="78472" cy="84936"/>
          </a:xfrm>
          <a:custGeom>
            <a:pathLst>
              <a:path w="78472" h="84936">
                <a:moveTo>
                  <a:pt x="50761" y="16979"/>
                </a:moveTo>
                <a:cubicBezTo>
                  <a:pt x="52564" y="17410"/>
                  <a:pt x="57860" y="18706"/>
                  <a:pt x="61340" y="19900"/>
                </a:cubicBezTo>
                <a:cubicBezTo>
                  <a:pt x="66788" y="21792"/>
                  <a:pt x="71893" y="24929"/>
                  <a:pt x="75043" y="30263"/>
                </a:cubicBezTo>
                <a:cubicBezTo>
                  <a:pt x="77138" y="33819"/>
                  <a:pt x="78472" y="38416"/>
                  <a:pt x="78104" y="44550"/>
                </a:cubicBezTo>
                <a:cubicBezTo>
                  <a:pt x="76999" y="63562"/>
                  <a:pt x="71461" y="74294"/>
                  <a:pt x="64997" y="79475"/>
                </a:cubicBezTo>
                <a:cubicBezTo>
                  <a:pt x="59777" y="83666"/>
                  <a:pt x="53682" y="84936"/>
                  <a:pt x="47320" y="83831"/>
                </a:cubicBezTo>
                <a:cubicBezTo>
                  <a:pt x="39586" y="82472"/>
                  <a:pt x="31242" y="77202"/>
                  <a:pt x="24346" y="69468"/>
                </a:cubicBezTo>
                <a:cubicBezTo>
                  <a:pt x="7340" y="50418"/>
                  <a:pt x="0" y="17829"/>
                  <a:pt x="25781" y="2121"/>
                </a:cubicBezTo>
                <a:cubicBezTo>
                  <a:pt x="29260" y="0"/>
                  <a:pt x="33807" y="1104"/>
                  <a:pt x="35928" y="4572"/>
                </a:cubicBezTo>
                <a:cubicBezTo>
                  <a:pt x="38049" y="8051"/>
                  <a:pt x="36944" y="12598"/>
                  <a:pt x="33477" y="14732"/>
                </a:cubicBezTo>
                <a:cubicBezTo>
                  <a:pt x="25527" y="19569"/>
                  <a:pt x="22999" y="27050"/>
                  <a:pt x="23723" y="34758"/>
                </a:cubicBezTo>
                <a:cubicBezTo>
                  <a:pt x="24561" y="43674"/>
                  <a:pt x="29298" y="52843"/>
                  <a:pt x="35356" y="59638"/>
                </a:cubicBezTo>
                <a:cubicBezTo>
                  <a:pt x="39166" y="63892"/>
                  <a:pt x="43472" y="67245"/>
                  <a:pt x="47802" y="68731"/>
                </a:cubicBezTo>
                <a:cubicBezTo>
                  <a:pt x="50622" y="69709"/>
                  <a:pt x="53453" y="69798"/>
                  <a:pt x="55764" y="67956"/>
                </a:cubicBezTo>
                <a:cubicBezTo>
                  <a:pt x="60159" y="64426"/>
                  <a:pt x="62610" y="56653"/>
                  <a:pt x="63359" y="43699"/>
                </a:cubicBezTo>
                <a:cubicBezTo>
                  <a:pt x="63943" y="33730"/>
                  <a:pt x="54964" y="33323"/>
                  <a:pt x="49746" y="32066"/>
                </a:cubicBezTo>
                <a:cubicBezTo>
                  <a:pt x="46151" y="31203"/>
                  <a:pt x="43230" y="30098"/>
                  <a:pt x="41503" y="28790"/>
                </a:cubicBezTo>
                <a:cubicBezTo>
                  <a:pt x="39573" y="27342"/>
                  <a:pt x="38417" y="25538"/>
                  <a:pt x="37871" y="23519"/>
                </a:cubicBezTo>
                <a:cubicBezTo>
                  <a:pt x="36804" y="19595"/>
                  <a:pt x="39141" y="15532"/>
                  <a:pt x="43078" y="14465"/>
                </a:cubicBezTo>
                <a:cubicBezTo>
                  <a:pt x="45999" y="13678"/>
                  <a:pt x="48983" y="14757"/>
                  <a:pt x="50761" y="1697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Freeform 4111"/>
          <p:cNvSpPr/>
          <p:nvPr/>
        </p:nvSpPr>
        <p:spPr>
          <a:xfrm rot="0" flipH="0" flipV="0">
            <a:off x="10910128" y="8554972"/>
            <a:ext cx="140448" cy="138721"/>
          </a:xfrm>
          <a:custGeom>
            <a:pathLst>
              <a:path w="140448" h="138721">
                <a:moveTo>
                  <a:pt x="43014" y="10553"/>
                </a:moveTo>
                <a:cubicBezTo>
                  <a:pt x="38506" y="8052"/>
                  <a:pt x="34163" y="7518"/>
                  <a:pt x="30111" y="8382"/>
                </a:cubicBezTo>
                <a:cubicBezTo>
                  <a:pt x="24777" y="9512"/>
                  <a:pt x="19710" y="13296"/>
                  <a:pt x="15659" y="19569"/>
                </a:cubicBezTo>
                <a:cubicBezTo>
                  <a:pt x="3772" y="37959"/>
                  <a:pt x="0" y="80593"/>
                  <a:pt x="13944" y="108190"/>
                </a:cubicBezTo>
                <a:cubicBezTo>
                  <a:pt x="19672" y="119557"/>
                  <a:pt x="28270" y="128434"/>
                  <a:pt x="40030" y="132726"/>
                </a:cubicBezTo>
                <a:cubicBezTo>
                  <a:pt x="56450" y="138721"/>
                  <a:pt x="79958" y="135774"/>
                  <a:pt x="111822" y="114654"/>
                </a:cubicBezTo>
                <a:cubicBezTo>
                  <a:pt x="126389" y="104990"/>
                  <a:pt x="134034" y="92633"/>
                  <a:pt x="136625" y="79818"/>
                </a:cubicBezTo>
                <a:cubicBezTo>
                  <a:pt x="140448" y="60870"/>
                  <a:pt x="133031" y="40575"/>
                  <a:pt x="119252" y="25818"/>
                </a:cubicBezTo>
                <a:cubicBezTo>
                  <a:pt x="103935" y="9423"/>
                  <a:pt x="81012" y="0"/>
                  <a:pt x="58025" y="6210"/>
                </a:cubicBezTo>
                <a:cubicBezTo>
                  <a:pt x="54075" y="7264"/>
                  <a:pt x="51738" y="11327"/>
                  <a:pt x="52805" y="15264"/>
                </a:cubicBezTo>
                <a:cubicBezTo>
                  <a:pt x="53872" y="19201"/>
                  <a:pt x="57936" y="21525"/>
                  <a:pt x="61860" y="20471"/>
                </a:cubicBezTo>
                <a:cubicBezTo>
                  <a:pt x="79412" y="15734"/>
                  <a:pt x="96760" y="23379"/>
                  <a:pt x="108444" y="35889"/>
                </a:cubicBezTo>
                <a:cubicBezTo>
                  <a:pt x="118947" y="47141"/>
                  <a:pt x="125056" y="62445"/>
                  <a:pt x="122135" y="76897"/>
                </a:cubicBezTo>
                <a:cubicBezTo>
                  <a:pt x="120242" y="86321"/>
                  <a:pt x="114387" y="95223"/>
                  <a:pt x="103656" y="102348"/>
                </a:cubicBezTo>
                <a:cubicBezTo>
                  <a:pt x="73455" y="122363"/>
                  <a:pt x="53021" y="124738"/>
                  <a:pt x="39573" y="116128"/>
                </a:cubicBezTo>
                <a:cubicBezTo>
                  <a:pt x="31915" y="111200"/>
                  <a:pt x="26911" y="102881"/>
                  <a:pt x="23774" y="93369"/>
                </a:cubicBezTo>
                <a:cubicBezTo>
                  <a:pt x="18643" y="77812"/>
                  <a:pt x="18567" y="59016"/>
                  <a:pt x="21806" y="44220"/>
                </a:cubicBezTo>
                <a:cubicBezTo>
                  <a:pt x="23571" y="36156"/>
                  <a:pt x="26212" y="29310"/>
                  <a:pt x="29832" y="25221"/>
                </a:cubicBezTo>
                <a:cubicBezTo>
                  <a:pt x="31572" y="23265"/>
                  <a:pt x="33553" y="22198"/>
                  <a:pt x="35864" y="23468"/>
                </a:cubicBezTo>
                <a:cubicBezTo>
                  <a:pt x="39433" y="25437"/>
                  <a:pt x="43928" y="24154"/>
                  <a:pt x="45909" y="20586"/>
                </a:cubicBezTo>
                <a:cubicBezTo>
                  <a:pt x="47878" y="17017"/>
                  <a:pt x="46582" y="12521"/>
                  <a:pt x="43014" y="105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2" name="Freeform 4112"/>
          <p:cNvSpPr/>
          <p:nvPr/>
        </p:nvSpPr>
        <p:spPr>
          <a:xfrm rot="0" flipH="0" flipV="0">
            <a:off x="11006674" y="7851255"/>
            <a:ext cx="171792" cy="177722"/>
          </a:xfrm>
          <a:custGeom>
            <a:pathLst>
              <a:path w="171792" h="177722">
                <a:moveTo>
                  <a:pt x="103111" y="144487"/>
                </a:moveTo>
                <a:cubicBezTo>
                  <a:pt x="82487" y="159295"/>
                  <a:pt x="65316" y="162559"/>
                  <a:pt x="51715" y="157542"/>
                </a:cubicBezTo>
                <a:cubicBezTo>
                  <a:pt x="31026" y="149922"/>
                  <a:pt x="19622" y="124485"/>
                  <a:pt x="17412" y="97904"/>
                </a:cubicBezTo>
                <a:cubicBezTo>
                  <a:pt x="15139" y="70904"/>
                  <a:pt x="22454" y="42075"/>
                  <a:pt x="41986" y="27800"/>
                </a:cubicBezTo>
                <a:cubicBezTo>
                  <a:pt x="54661" y="18542"/>
                  <a:pt x="72390" y="15964"/>
                  <a:pt x="95580" y="23749"/>
                </a:cubicBezTo>
                <a:cubicBezTo>
                  <a:pt x="120395" y="32092"/>
                  <a:pt x="143306" y="58890"/>
                  <a:pt x="151586" y="85737"/>
                </a:cubicBezTo>
                <a:cubicBezTo>
                  <a:pt x="156260" y="100850"/>
                  <a:pt x="156324" y="116078"/>
                  <a:pt x="148373" y="127685"/>
                </a:cubicBezTo>
                <a:cubicBezTo>
                  <a:pt x="143103" y="135369"/>
                  <a:pt x="134340" y="141300"/>
                  <a:pt x="121564" y="144740"/>
                </a:cubicBezTo>
                <a:cubicBezTo>
                  <a:pt x="117627" y="145807"/>
                  <a:pt x="115290" y="149859"/>
                  <a:pt x="116357" y="153796"/>
                </a:cubicBezTo>
                <a:cubicBezTo>
                  <a:pt x="117423" y="157733"/>
                  <a:pt x="121475" y="160069"/>
                  <a:pt x="125412" y="159003"/>
                </a:cubicBezTo>
                <a:cubicBezTo>
                  <a:pt x="142303" y="154443"/>
                  <a:pt x="153593" y="146188"/>
                  <a:pt x="160553" y="136042"/>
                </a:cubicBezTo>
                <a:cubicBezTo>
                  <a:pt x="170954" y="120891"/>
                  <a:pt x="171792" y="101104"/>
                  <a:pt x="165709" y="81394"/>
                </a:cubicBezTo>
                <a:cubicBezTo>
                  <a:pt x="156082" y="50203"/>
                  <a:pt x="129120" y="19443"/>
                  <a:pt x="100279" y="9753"/>
                </a:cubicBezTo>
                <a:cubicBezTo>
                  <a:pt x="71260" y="0"/>
                  <a:pt x="49124" y="4280"/>
                  <a:pt x="33261" y="15875"/>
                </a:cubicBezTo>
                <a:cubicBezTo>
                  <a:pt x="9957" y="32905"/>
                  <a:pt x="0" y="66890"/>
                  <a:pt x="2693" y="99136"/>
                </a:cubicBezTo>
                <a:cubicBezTo>
                  <a:pt x="5410" y="131800"/>
                  <a:pt x="21184" y="162025"/>
                  <a:pt x="46609" y="171410"/>
                </a:cubicBezTo>
                <a:cubicBezTo>
                  <a:pt x="63742" y="177722"/>
                  <a:pt x="85738" y="175144"/>
                  <a:pt x="111721" y="156488"/>
                </a:cubicBezTo>
                <a:cubicBezTo>
                  <a:pt x="115023" y="154113"/>
                  <a:pt x="115785" y="149503"/>
                  <a:pt x="113423" y="146188"/>
                </a:cubicBezTo>
                <a:cubicBezTo>
                  <a:pt x="111035" y="142875"/>
                  <a:pt x="106412" y="142113"/>
                  <a:pt x="103111" y="1444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Freeform 4113"/>
          <p:cNvSpPr/>
          <p:nvPr/>
        </p:nvSpPr>
        <p:spPr>
          <a:xfrm rot="0" flipH="0" flipV="0">
            <a:off x="10620506" y="8178940"/>
            <a:ext cx="67690" cy="61238"/>
          </a:xfrm>
          <a:custGeom>
            <a:pathLst>
              <a:path w="67690" h="61238">
                <a:moveTo>
                  <a:pt x="20993" y="15773"/>
                </a:moveTo>
                <a:cubicBezTo>
                  <a:pt x="20727" y="17144"/>
                  <a:pt x="20092" y="18452"/>
                  <a:pt x="19050" y="19519"/>
                </a:cubicBezTo>
                <a:cubicBezTo>
                  <a:pt x="16231" y="22453"/>
                  <a:pt x="11545" y="22542"/>
                  <a:pt x="8611" y="19722"/>
                </a:cubicBezTo>
                <a:cubicBezTo>
                  <a:pt x="5563" y="16788"/>
                  <a:pt x="5055" y="13767"/>
                  <a:pt x="5398" y="11278"/>
                </a:cubicBezTo>
                <a:cubicBezTo>
                  <a:pt x="5792" y="8382"/>
                  <a:pt x="7862" y="4978"/>
                  <a:pt x="12561" y="2972"/>
                </a:cubicBezTo>
                <a:cubicBezTo>
                  <a:pt x="17069" y="1042"/>
                  <a:pt x="25361" y="0"/>
                  <a:pt x="32537" y="610"/>
                </a:cubicBezTo>
                <a:cubicBezTo>
                  <a:pt x="38176" y="1092"/>
                  <a:pt x="43103" y="2718"/>
                  <a:pt x="45859" y="4877"/>
                </a:cubicBezTo>
                <a:cubicBezTo>
                  <a:pt x="67690" y="21932"/>
                  <a:pt x="53327" y="47815"/>
                  <a:pt x="34658" y="56844"/>
                </a:cubicBezTo>
                <a:cubicBezTo>
                  <a:pt x="26606" y="60756"/>
                  <a:pt x="18085" y="61238"/>
                  <a:pt x="11570" y="57733"/>
                </a:cubicBezTo>
                <a:cubicBezTo>
                  <a:pt x="6960" y="55257"/>
                  <a:pt x="3036" y="50824"/>
                  <a:pt x="1067" y="43509"/>
                </a:cubicBezTo>
                <a:cubicBezTo>
                  <a:pt x="0" y="39572"/>
                  <a:pt x="2324" y="35508"/>
                  <a:pt x="6274" y="34454"/>
                </a:cubicBezTo>
                <a:cubicBezTo>
                  <a:pt x="10198" y="33387"/>
                  <a:pt x="14263" y="35712"/>
                  <a:pt x="15329" y="39648"/>
                </a:cubicBezTo>
                <a:cubicBezTo>
                  <a:pt x="15990" y="42138"/>
                  <a:pt x="16993" y="43890"/>
                  <a:pt x="18568" y="44728"/>
                </a:cubicBezTo>
                <a:cubicBezTo>
                  <a:pt x="21297" y="46202"/>
                  <a:pt x="24841" y="45198"/>
                  <a:pt x="28219" y="43560"/>
                </a:cubicBezTo>
                <a:cubicBezTo>
                  <a:pt x="38188" y="38747"/>
                  <a:pt x="48412" y="25602"/>
                  <a:pt x="36766" y="16509"/>
                </a:cubicBezTo>
                <a:cubicBezTo>
                  <a:pt x="35661" y="15634"/>
                  <a:pt x="33540" y="15520"/>
                  <a:pt x="31292" y="15329"/>
                </a:cubicBezTo>
                <a:cubicBezTo>
                  <a:pt x="27812" y="15037"/>
                  <a:pt x="23939" y="15164"/>
                  <a:pt x="20993" y="157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Freeform 4114"/>
          <p:cNvSpPr/>
          <p:nvPr/>
        </p:nvSpPr>
        <p:spPr>
          <a:xfrm rot="0" flipH="0" flipV="0">
            <a:off x="8865761" y="7143558"/>
            <a:ext cx="244944" cy="246061"/>
          </a:xfrm>
          <a:custGeom>
            <a:pathLst>
              <a:path w="244944" h="246061">
                <a:moveTo>
                  <a:pt x="63233" y="210654"/>
                </a:moveTo>
                <a:cubicBezTo>
                  <a:pt x="63994" y="210857"/>
                  <a:pt x="64972" y="211098"/>
                  <a:pt x="65658" y="211263"/>
                </a:cubicBezTo>
                <a:cubicBezTo>
                  <a:pt x="67639" y="211720"/>
                  <a:pt x="69532" y="212279"/>
                  <a:pt x="71056" y="213041"/>
                </a:cubicBezTo>
                <a:cubicBezTo>
                  <a:pt x="105689" y="230364"/>
                  <a:pt x="136334" y="231037"/>
                  <a:pt x="160578" y="220953"/>
                </a:cubicBezTo>
                <a:cubicBezTo>
                  <a:pt x="184568" y="210958"/>
                  <a:pt x="202107" y="190550"/>
                  <a:pt x="210908" y="166255"/>
                </a:cubicBezTo>
                <a:cubicBezTo>
                  <a:pt x="228790" y="116903"/>
                  <a:pt x="210400" y="51739"/>
                  <a:pt x="136765" y="22275"/>
                </a:cubicBezTo>
                <a:cubicBezTo>
                  <a:pt x="119036" y="15189"/>
                  <a:pt x="98158" y="23012"/>
                  <a:pt x="81851" y="30429"/>
                </a:cubicBezTo>
                <a:cubicBezTo>
                  <a:pt x="58496" y="41046"/>
                  <a:pt x="43650" y="54305"/>
                  <a:pt x="35192" y="69519"/>
                </a:cubicBezTo>
                <a:cubicBezTo>
                  <a:pt x="25387" y="87160"/>
                  <a:pt x="24270" y="107251"/>
                  <a:pt x="27712" y="128130"/>
                </a:cubicBezTo>
                <a:cubicBezTo>
                  <a:pt x="31344" y="150126"/>
                  <a:pt x="40069" y="172961"/>
                  <a:pt x="49835" y="194970"/>
                </a:cubicBezTo>
                <a:cubicBezTo>
                  <a:pt x="51486" y="198691"/>
                  <a:pt x="49810" y="203060"/>
                  <a:pt x="46076" y="204711"/>
                </a:cubicBezTo>
                <a:cubicBezTo>
                  <a:pt x="42355" y="206375"/>
                  <a:pt x="37999" y="204686"/>
                  <a:pt x="36348" y="200964"/>
                </a:cubicBezTo>
                <a:cubicBezTo>
                  <a:pt x="15291" y="153568"/>
                  <a:pt x="0" y="102412"/>
                  <a:pt x="22276" y="62344"/>
                </a:cubicBezTo>
                <a:cubicBezTo>
                  <a:pt x="32017" y="44818"/>
                  <a:pt x="48844" y="29197"/>
                  <a:pt x="75729" y="16979"/>
                </a:cubicBezTo>
                <a:cubicBezTo>
                  <a:pt x="95427" y="8026"/>
                  <a:pt x="120827" y="0"/>
                  <a:pt x="142265" y="8559"/>
                </a:cubicBezTo>
                <a:cubicBezTo>
                  <a:pt x="225208" y="41744"/>
                  <a:pt x="244944" y="115684"/>
                  <a:pt x="224802" y="171285"/>
                </a:cubicBezTo>
                <a:cubicBezTo>
                  <a:pt x="214578" y="199466"/>
                  <a:pt x="194081" y="222998"/>
                  <a:pt x="166255" y="234580"/>
                </a:cubicBezTo>
                <a:cubicBezTo>
                  <a:pt x="138696" y="246061"/>
                  <a:pt x="103809" y="245934"/>
                  <a:pt x="64452" y="226262"/>
                </a:cubicBezTo>
                <a:cubicBezTo>
                  <a:pt x="63309" y="225690"/>
                  <a:pt x="61684" y="225512"/>
                  <a:pt x="60224" y="225170"/>
                </a:cubicBezTo>
                <a:cubicBezTo>
                  <a:pt x="58115" y="224662"/>
                  <a:pt x="56147" y="223988"/>
                  <a:pt x="54661" y="223112"/>
                </a:cubicBezTo>
                <a:cubicBezTo>
                  <a:pt x="51245" y="221118"/>
                  <a:pt x="49327" y="218197"/>
                  <a:pt x="49327" y="214133"/>
                </a:cubicBezTo>
                <a:cubicBezTo>
                  <a:pt x="49327" y="210058"/>
                  <a:pt x="52642" y="206743"/>
                  <a:pt x="56718" y="206743"/>
                </a:cubicBezTo>
                <a:cubicBezTo>
                  <a:pt x="59538" y="206743"/>
                  <a:pt x="61976" y="208330"/>
                  <a:pt x="63233" y="2106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Freeform 4115"/>
          <p:cNvSpPr/>
          <p:nvPr/>
        </p:nvSpPr>
        <p:spPr>
          <a:xfrm rot="0" flipH="0" flipV="0">
            <a:off x="8837815" y="7368078"/>
            <a:ext cx="85317" cy="158025"/>
          </a:xfrm>
          <a:custGeom>
            <a:pathLst>
              <a:path w="85317" h="158025">
                <a:moveTo>
                  <a:pt x="13131" y="145046"/>
                </a:moveTo>
                <a:cubicBezTo>
                  <a:pt x="14146" y="146316"/>
                  <a:pt x="14769" y="147928"/>
                  <a:pt x="14769" y="149681"/>
                </a:cubicBezTo>
                <a:cubicBezTo>
                  <a:pt x="14769" y="147471"/>
                  <a:pt x="14045" y="146023"/>
                  <a:pt x="13131" y="145046"/>
                </a:cubicBezTo>
                <a:moveTo>
                  <a:pt x="3073" y="143700"/>
                </a:moveTo>
                <a:cubicBezTo>
                  <a:pt x="5232" y="139560"/>
                  <a:pt x="12954" y="124777"/>
                  <a:pt x="14578" y="121551"/>
                </a:cubicBezTo>
                <a:cubicBezTo>
                  <a:pt x="28167" y="94386"/>
                  <a:pt x="40982" y="67246"/>
                  <a:pt x="53034" y="39141"/>
                </a:cubicBezTo>
                <a:cubicBezTo>
                  <a:pt x="56526" y="31001"/>
                  <a:pt x="60629" y="12687"/>
                  <a:pt x="65035" y="6020"/>
                </a:cubicBezTo>
                <a:cubicBezTo>
                  <a:pt x="67448" y="2349"/>
                  <a:pt x="70458" y="762"/>
                  <a:pt x="72998" y="406"/>
                </a:cubicBezTo>
                <a:cubicBezTo>
                  <a:pt x="76046" y="0"/>
                  <a:pt x="79882" y="762"/>
                  <a:pt x="83095" y="5715"/>
                </a:cubicBezTo>
                <a:cubicBezTo>
                  <a:pt x="85317" y="9131"/>
                  <a:pt x="84327" y="13716"/>
                  <a:pt x="80923" y="15926"/>
                </a:cubicBezTo>
                <a:cubicBezTo>
                  <a:pt x="79348" y="16942"/>
                  <a:pt x="77532" y="17284"/>
                  <a:pt x="75818" y="17031"/>
                </a:cubicBezTo>
                <a:cubicBezTo>
                  <a:pt x="72401" y="24562"/>
                  <a:pt x="69430" y="38392"/>
                  <a:pt x="66610" y="44958"/>
                </a:cubicBezTo>
                <a:cubicBezTo>
                  <a:pt x="54456" y="73342"/>
                  <a:pt x="41490" y="100723"/>
                  <a:pt x="27786" y="128143"/>
                </a:cubicBezTo>
                <a:cubicBezTo>
                  <a:pt x="25996" y="131762"/>
                  <a:pt x="19468" y="145236"/>
                  <a:pt x="15963" y="151129"/>
                </a:cubicBezTo>
                <a:cubicBezTo>
                  <a:pt x="14223" y="154024"/>
                  <a:pt x="12496" y="155701"/>
                  <a:pt x="11747" y="156183"/>
                </a:cubicBezTo>
                <a:cubicBezTo>
                  <a:pt x="8928" y="158025"/>
                  <a:pt x="6439" y="157606"/>
                  <a:pt x="4686" y="156882"/>
                </a:cubicBezTo>
                <a:cubicBezTo>
                  <a:pt x="2971" y="156171"/>
                  <a:pt x="0" y="154507"/>
                  <a:pt x="0" y="149681"/>
                </a:cubicBezTo>
                <a:cubicBezTo>
                  <a:pt x="0" y="147217"/>
                  <a:pt x="1219" y="145046"/>
                  <a:pt x="3073" y="1437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Freeform 4116"/>
          <p:cNvSpPr/>
          <p:nvPr/>
        </p:nvSpPr>
        <p:spPr>
          <a:xfrm rot="0" flipH="0" flipV="0">
            <a:off x="9095217" y="6939087"/>
            <a:ext cx="190664" cy="218973"/>
          </a:xfrm>
          <a:custGeom>
            <a:pathLst>
              <a:path w="190664" h="218973">
                <a:moveTo>
                  <a:pt x="176009" y="6134"/>
                </a:moveTo>
                <a:cubicBezTo>
                  <a:pt x="176605" y="2655"/>
                  <a:pt x="179628" y="0"/>
                  <a:pt x="183286" y="0"/>
                </a:cubicBezTo>
                <a:cubicBezTo>
                  <a:pt x="187362" y="0"/>
                  <a:pt x="190664" y="3302"/>
                  <a:pt x="190664" y="7391"/>
                </a:cubicBezTo>
                <a:cubicBezTo>
                  <a:pt x="190664" y="8813"/>
                  <a:pt x="190118" y="11366"/>
                  <a:pt x="188239" y="14604"/>
                </a:cubicBezTo>
                <a:cubicBezTo>
                  <a:pt x="185940" y="18541"/>
                  <a:pt x="181152" y="24917"/>
                  <a:pt x="174562" y="32943"/>
                </a:cubicBezTo>
                <a:cubicBezTo>
                  <a:pt x="138849" y="76377"/>
                  <a:pt x="48209" y="171500"/>
                  <a:pt x="34493" y="188632"/>
                </a:cubicBezTo>
                <a:cubicBezTo>
                  <a:pt x="30937" y="193078"/>
                  <a:pt x="24372" y="203072"/>
                  <a:pt x="19888" y="209334"/>
                </a:cubicBezTo>
                <a:cubicBezTo>
                  <a:pt x="17310" y="212915"/>
                  <a:pt x="15088" y="215455"/>
                  <a:pt x="14084" y="216217"/>
                </a:cubicBezTo>
                <a:cubicBezTo>
                  <a:pt x="10478" y="218973"/>
                  <a:pt x="7315" y="217868"/>
                  <a:pt x="5703" y="217017"/>
                </a:cubicBezTo>
                <a:cubicBezTo>
                  <a:pt x="4648" y="216458"/>
                  <a:pt x="0" y="213131"/>
                  <a:pt x="2655" y="205866"/>
                </a:cubicBezTo>
                <a:cubicBezTo>
                  <a:pt x="3467" y="203580"/>
                  <a:pt x="5296" y="201955"/>
                  <a:pt x="7455" y="201307"/>
                </a:cubicBezTo>
                <a:lnTo>
                  <a:pt x="7887" y="200710"/>
                </a:lnTo>
                <a:cubicBezTo>
                  <a:pt x="12510" y="194271"/>
                  <a:pt x="19291" y="183984"/>
                  <a:pt x="22962" y="179400"/>
                </a:cubicBezTo>
                <a:cubicBezTo>
                  <a:pt x="36678" y="162255"/>
                  <a:pt x="127407" y="67043"/>
                  <a:pt x="163144" y="23558"/>
                </a:cubicBezTo>
                <a:cubicBezTo>
                  <a:pt x="169825" y="15455"/>
                  <a:pt x="175311" y="7188"/>
                  <a:pt x="176009" y="61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Freeform 4117"/>
          <p:cNvSpPr/>
          <p:nvPr/>
        </p:nvSpPr>
        <p:spPr>
          <a:xfrm rot="0" flipH="0" flipV="0">
            <a:off x="9121473" y="7294348"/>
            <a:ext cx="531469" cy="48652"/>
          </a:xfrm>
          <a:custGeom>
            <a:pathLst>
              <a:path w="531469" h="48652">
                <a:moveTo>
                  <a:pt x="15570" y="15290"/>
                </a:moveTo>
                <a:cubicBezTo>
                  <a:pt x="15139" y="16204"/>
                  <a:pt x="14491" y="17042"/>
                  <a:pt x="13665" y="17728"/>
                </a:cubicBezTo>
                <a:cubicBezTo>
                  <a:pt x="10529" y="20331"/>
                  <a:pt x="5855" y="19900"/>
                  <a:pt x="3251" y="16763"/>
                </a:cubicBezTo>
                <a:cubicBezTo>
                  <a:pt x="178" y="13055"/>
                  <a:pt x="0" y="9880"/>
                  <a:pt x="381" y="7861"/>
                </a:cubicBezTo>
                <a:cubicBezTo>
                  <a:pt x="864" y="5194"/>
                  <a:pt x="2375" y="2895"/>
                  <a:pt x="5398" y="1473"/>
                </a:cubicBezTo>
                <a:cubicBezTo>
                  <a:pt x="7658" y="419"/>
                  <a:pt x="12497" y="0"/>
                  <a:pt x="18605" y="851"/>
                </a:cubicBezTo>
                <a:cubicBezTo>
                  <a:pt x="28193" y="2197"/>
                  <a:pt x="42392" y="5880"/>
                  <a:pt x="49796" y="6299"/>
                </a:cubicBezTo>
                <a:cubicBezTo>
                  <a:pt x="96748" y="8902"/>
                  <a:pt x="143789" y="10668"/>
                  <a:pt x="190753" y="14579"/>
                </a:cubicBezTo>
                <a:cubicBezTo>
                  <a:pt x="301434" y="23799"/>
                  <a:pt x="413460" y="33882"/>
                  <a:pt x="524090" y="33882"/>
                </a:cubicBezTo>
                <a:cubicBezTo>
                  <a:pt x="528154" y="33882"/>
                  <a:pt x="531469" y="37197"/>
                  <a:pt x="531469" y="41261"/>
                </a:cubicBezTo>
                <a:cubicBezTo>
                  <a:pt x="531469" y="45338"/>
                  <a:pt x="528154" y="48652"/>
                  <a:pt x="524090" y="48652"/>
                </a:cubicBezTo>
                <a:cubicBezTo>
                  <a:pt x="413054" y="48652"/>
                  <a:pt x="300596" y="38569"/>
                  <a:pt x="189534" y="29310"/>
                </a:cubicBezTo>
                <a:cubicBezTo>
                  <a:pt x="142684" y="25399"/>
                  <a:pt x="95795" y="23633"/>
                  <a:pt x="48983" y="21043"/>
                </a:cubicBezTo>
                <a:cubicBezTo>
                  <a:pt x="40995" y="20598"/>
                  <a:pt x="25095" y="16344"/>
                  <a:pt x="15570" y="1529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4118"/>
          <p:cNvSpPr/>
          <p:nvPr/>
        </p:nvSpPr>
        <p:spPr>
          <a:xfrm rot="0" flipH="0" flipV="0">
            <a:off x="8549726" y="7222874"/>
            <a:ext cx="311682" cy="25183"/>
          </a:xfrm>
          <a:custGeom>
            <a:pathLst>
              <a:path w="311682" h="25183">
                <a:moveTo>
                  <a:pt x="6057" y="6007"/>
                </a:moveTo>
                <a:lnTo>
                  <a:pt x="6501" y="6007"/>
                </a:lnTo>
                <a:lnTo>
                  <a:pt x="52602" y="6007"/>
                </a:lnTo>
                <a:cubicBezTo>
                  <a:pt x="124255" y="6007"/>
                  <a:pt x="196836" y="0"/>
                  <a:pt x="268210" y="3252"/>
                </a:cubicBezTo>
                <a:cubicBezTo>
                  <a:pt x="273112" y="3467"/>
                  <a:pt x="280732" y="2604"/>
                  <a:pt x="287603" y="2375"/>
                </a:cubicBezTo>
                <a:cubicBezTo>
                  <a:pt x="293242" y="2185"/>
                  <a:pt x="298487" y="2477"/>
                  <a:pt x="302081" y="3544"/>
                </a:cubicBezTo>
                <a:cubicBezTo>
                  <a:pt x="306678" y="4941"/>
                  <a:pt x="309459" y="7657"/>
                  <a:pt x="310641" y="10921"/>
                </a:cubicBezTo>
                <a:cubicBezTo>
                  <a:pt x="311491" y="13207"/>
                  <a:pt x="311682" y="16014"/>
                  <a:pt x="310412" y="19430"/>
                </a:cubicBezTo>
                <a:cubicBezTo>
                  <a:pt x="308977" y="23240"/>
                  <a:pt x="304722" y="25183"/>
                  <a:pt x="300900" y="23748"/>
                </a:cubicBezTo>
                <a:cubicBezTo>
                  <a:pt x="298157" y="22720"/>
                  <a:pt x="296379" y="20231"/>
                  <a:pt x="296137" y="17487"/>
                </a:cubicBezTo>
                <a:cubicBezTo>
                  <a:pt x="294816" y="17309"/>
                  <a:pt x="293115" y="17106"/>
                  <a:pt x="291718" y="17094"/>
                </a:cubicBezTo>
                <a:cubicBezTo>
                  <a:pt x="283691" y="17017"/>
                  <a:pt x="273620" y="18275"/>
                  <a:pt x="267537" y="18008"/>
                </a:cubicBezTo>
                <a:cubicBezTo>
                  <a:pt x="196391" y="14769"/>
                  <a:pt x="124027" y="20777"/>
                  <a:pt x="52602" y="20777"/>
                </a:cubicBezTo>
                <a:lnTo>
                  <a:pt x="6501" y="20777"/>
                </a:lnTo>
                <a:lnTo>
                  <a:pt x="6057" y="20764"/>
                </a:lnTo>
                <a:lnTo>
                  <a:pt x="5689" y="20777"/>
                </a:lnTo>
                <a:cubicBezTo>
                  <a:pt x="5626" y="20777"/>
                  <a:pt x="5550" y="20751"/>
                  <a:pt x="5461" y="20726"/>
                </a:cubicBezTo>
                <a:cubicBezTo>
                  <a:pt x="609" y="20294"/>
                  <a:pt x="0" y="16852"/>
                  <a:pt x="914" y="13385"/>
                </a:cubicBezTo>
                <a:cubicBezTo>
                  <a:pt x="0" y="9931"/>
                  <a:pt x="609" y="6464"/>
                  <a:pt x="5461" y="6032"/>
                </a:cubicBezTo>
                <a:cubicBezTo>
                  <a:pt x="5550" y="6007"/>
                  <a:pt x="5626" y="6007"/>
                  <a:pt x="5689" y="6007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Freeform 4119"/>
          <p:cNvSpPr/>
          <p:nvPr/>
        </p:nvSpPr>
        <p:spPr>
          <a:xfrm rot="0" flipH="0" flipV="0">
            <a:off x="9458207" y="7426704"/>
            <a:ext cx="71792" cy="88734"/>
          </a:xfrm>
          <a:custGeom>
            <a:pathLst>
              <a:path w="71792" h="88734">
                <a:moveTo>
                  <a:pt x="50634" y="21996"/>
                </a:moveTo>
                <a:cubicBezTo>
                  <a:pt x="52259" y="22872"/>
                  <a:pt x="57022" y="25501"/>
                  <a:pt x="60070" y="27571"/>
                </a:cubicBezTo>
                <a:cubicBezTo>
                  <a:pt x="64845" y="30822"/>
                  <a:pt x="68960" y="35178"/>
                  <a:pt x="70611" y="41147"/>
                </a:cubicBezTo>
                <a:cubicBezTo>
                  <a:pt x="71715" y="45122"/>
                  <a:pt x="71792" y="49910"/>
                  <a:pt x="69849" y="55739"/>
                </a:cubicBezTo>
                <a:cubicBezTo>
                  <a:pt x="63816" y="73811"/>
                  <a:pt x="55675" y="82727"/>
                  <a:pt x="48082" y="86042"/>
                </a:cubicBezTo>
                <a:cubicBezTo>
                  <a:pt x="41948" y="88734"/>
                  <a:pt x="35737" y="88366"/>
                  <a:pt x="29883" y="85635"/>
                </a:cubicBezTo>
                <a:cubicBezTo>
                  <a:pt x="22783" y="82321"/>
                  <a:pt x="16090" y="75043"/>
                  <a:pt x="11442" y="65785"/>
                </a:cubicBezTo>
                <a:cubicBezTo>
                  <a:pt x="0" y="42963"/>
                  <a:pt x="1397" y="9589"/>
                  <a:pt x="30391" y="1130"/>
                </a:cubicBezTo>
                <a:cubicBezTo>
                  <a:pt x="34302" y="0"/>
                  <a:pt x="38404" y="2235"/>
                  <a:pt x="39547" y="6147"/>
                </a:cubicBezTo>
                <a:cubicBezTo>
                  <a:pt x="40690" y="10071"/>
                  <a:pt x="38443" y="14173"/>
                  <a:pt x="34518" y="15316"/>
                </a:cubicBezTo>
                <a:cubicBezTo>
                  <a:pt x="25577" y="17920"/>
                  <a:pt x="21209" y="24485"/>
                  <a:pt x="19888" y="32117"/>
                </a:cubicBezTo>
                <a:cubicBezTo>
                  <a:pt x="18377" y="40931"/>
                  <a:pt x="20561" y="51028"/>
                  <a:pt x="24638" y="59168"/>
                </a:cubicBezTo>
                <a:cubicBezTo>
                  <a:pt x="27203" y="64261"/>
                  <a:pt x="30492" y="68630"/>
                  <a:pt x="34277" y="71183"/>
                </a:cubicBezTo>
                <a:cubicBezTo>
                  <a:pt x="36753" y="72859"/>
                  <a:pt x="39459" y="73697"/>
                  <a:pt x="42164" y="72516"/>
                </a:cubicBezTo>
                <a:cubicBezTo>
                  <a:pt x="47345" y="70243"/>
                  <a:pt x="51726" y="63385"/>
                  <a:pt x="55828" y="51078"/>
                </a:cubicBezTo>
                <a:cubicBezTo>
                  <a:pt x="58977" y="41604"/>
                  <a:pt x="50419" y="38874"/>
                  <a:pt x="45720" y="36296"/>
                </a:cubicBezTo>
                <a:cubicBezTo>
                  <a:pt x="42468" y="34530"/>
                  <a:pt x="39941" y="32702"/>
                  <a:pt x="38620" y="30987"/>
                </a:cubicBezTo>
                <a:cubicBezTo>
                  <a:pt x="37147" y="29082"/>
                  <a:pt x="36487" y="27037"/>
                  <a:pt x="36487" y="24942"/>
                </a:cubicBezTo>
                <a:cubicBezTo>
                  <a:pt x="36487" y="20879"/>
                  <a:pt x="39789" y="17564"/>
                  <a:pt x="43865" y="17564"/>
                </a:cubicBezTo>
                <a:cubicBezTo>
                  <a:pt x="46888" y="17564"/>
                  <a:pt x="49491" y="19380"/>
                  <a:pt x="50634" y="219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Freeform 4120"/>
          <p:cNvSpPr/>
          <p:nvPr/>
        </p:nvSpPr>
        <p:spPr>
          <a:xfrm rot="0" flipH="0" flipV="0">
            <a:off x="8565941" y="7343952"/>
            <a:ext cx="140727" cy="136283"/>
          </a:xfrm>
          <a:custGeom>
            <a:pathLst>
              <a:path w="140727" h="136283">
                <a:moveTo>
                  <a:pt x="59778" y="5753"/>
                </a:moveTo>
                <a:cubicBezTo>
                  <a:pt x="56070" y="2159"/>
                  <a:pt x="52019" y="521"/>
                  <a:pt x="47879" y="292"/>
                </a:cubicBezTo>
                <a:cubicBezTo>
                  <a:pt x="42456" y="0"/>
                  <a:pt x="36563" y="2324"/>
                  <a:pt x="31000" y="7340"/>
                </a:cubicBezTo>
                <a:cubicBezTo>
                  <a:pt x="14744" y="21983"/>
                  <a:pt x="0" y="62166"/>
                  <a:pt x="6261" y="92443"/>
                </a:cubicBezTo>
                <a:cubicBezTo>
                  <a:pt x="8839" y="104914"/>
                  <a:pt x="14821" y="115722"/>
                  <a:pt x="25044" y="122923"/>
                </a:cubicBezTo>
                <a:cubicBezTo>
                  <a:pt x="39331" y="133007"/>
                  <a:pt x="62800" y="136283"/>
                  <a:pt x="99071" y="124193"/>
                </a:cubicBezTo>
                <a:cubicBezTo>
                  <a:pt x="115658" y="118656"/>
                  <a:pt x="126249" y="108724"/>
                  <a:pt x="132091" y="97027"/>
                </a:cubicBezTo>
                <a:cubicBezTo>
                  <a:pt x="140727" y="79730"/>
                  <a:pt x="138860" y="58204"/>
                  <a:pt x="129386" y="40360"/>
                </a:cubicBezTo>
                <a:cubicBezTo>
                  <a:pt x="118883" y="20548"/>
                  <a:pt x="99198" y="5474"/>
                  <a:pt x="75386" y="5474"/>
                </a:cubicBezTo>
                <a:cubicBezTo>
                  <a:pt x="71309" y="5474"/>
                  <a:pt x="67994" y="8775"/>
                  <a:pt x="67994" y="12852"/>
                </a:cubicBezTo>
                <a:cubicBezTo>
                  <a:pt x="67994" y="16928"/>
                  <a:pt x="71309" y="20243"/>
                  <a:pt x="75386" y="20243"/>
                </a:cubicBezTo>
                <a:cubicBezTo>
                  <a:pt x="93572" y="20243"/>
                  <a:pt x="108330" y="32156"/>
                  <a:pt x="116343" y="47281"/>
                </a:cubicBezTo>
                <a:cubicBezTo>
                  <a:pt x="123544" y="60871"/>
                  <a:pt x="125449" y="77241"/>
                  <a:pt x="118871" y="90423"/>
                </a:cubicBezTo>
                <a:cubicBezTo>
                  <a:pt x="114578" y="99034"/>
                  <a:pt x="106615" y="106108"/>
                  <a:pt x="94398" y="110185"/>
                </a:cubicBezTo>
                <a:cubicBezTo>
                  <a:pt x="60031" y="121640"/>
                  <a:pt x="39674" y="118605"/>
                  <a:pt x="28943" y="106781"/>
                </a:cubicBezTo>
                <a:cubicBezTo>
                  <a:pt x="22821" y="100025"/>
                  <a:pt x="20167" y="90690"/>
                  <a:pt x="19608" y="80708"/>
                </a:cubicBezTo>
                <a:cubicBezTo>
                  <a:pt x="18719" y="64338"/>
                  <a:pt x="23533" y="46177"/>
                  <a:pt x="30518" y="32727"/>
                </a:cubicBezTo>
                <a:cubicBezTo>
                  <a:pt x="34328" y="25412"/>
                  <a:pt x="38671" y="19481"/>
                  <a:pt x="43218" y="16484"/>
                </a:cubicBezTo>
                <a:cubicBezTo>
                  <a:pt x="45402" y="15036"/>
                  <a:pt x="47612" y="14528"/>
                  <a:pt x="49504" y="16357"/>
                </a:cubicBezTo>
                <a:cubicBezTo>
                  <a:pt x="52438" y="19202"/>
                  <a:pt x="57112" y="19126"/>
                  <a:pt x="59955" y="16192"/>
                </a:cubicBezTo>
                <a:cubicBezTo>
                  <a:pt x="62775" y="13271"/>
                  <a:pt x="62699" y="8585"/>
                  <a:pt x="59778" y="5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1" name="Freeform 4121"/>
          <p:cNvSpPr/>
          <p:nvPr/>
        </p:nvSpPr>
        <p:spPr>
          <a:xfrm rot="0" flipH="0" flipV="0">
            <a:off x="8834440" y="6691011"/>
            <a:ext cx="168630" cy="174497"/>
          </a:xfrm>
          <a:custGeom>
            <a:pathLst>
              <a:path w="168630" h="174497">
                <a:moveTo>
                  <a:pt x="91008" y="149440"/>
                </a:moveTo>
                <a:cubicBezTo>
                  <a:pt x="67247" y="158355"/>
                  <a:pt x="49822" y="157034"/>
                  <a:pt x="37999" y="148653"/>
                </a:cubicBezTo>
                <a:cubicBezTo>
                  <a:pt x="20015" y="135890"/>
                  <a:pt x="15621" y="108369"/>
                  <a:pt x="20409" y="82130"/>
                </a:cubicBezTo>
                <a:cubicBezTo>
                  <a:pt x="25273" y="55473"/>
                  <a:pt x="39853" y="29540"/>
                  <a:pt x="62408" y="20853"/>
                </a:cubicBezTo>
                <a:cubicBezTo>
                  <a:pt x="77064" y="15202"/>
                  <a:pt x="94868" y="17348"/>
                  <a:pt x="115214" y="30911"/>
                </a:cubicBezTo>
                <a:cubicBezTo>
                  <a:pt x="137007" y="45440"/>
                  <a:pt x="152133" y="77266"/>
                  <a:pt x="153136" y="105359"/>
                </a:cubicBezTo>
                <a:cubicBezTo>
                  <a:pt x="153707" y="121158"/>
                  <a:pt x="149809" y="135877"/>
                  <a:pt x="139090" y="145008"/>
                </a:cubicBezTo>
                <a:cubicBezTo>
                  <a:pt x="132016" y="151052"/>
                  <a:pt x="121996" y="154494"/>
                  <a:pt x="108762" y="154494"/>
                </a:cubicBezTo>
                <a:cubicBezTo>
                  <a:pt x="104685" y="154494"/>
                  <a:pt x="101371" y="157796"/>
                  <a:pt x="101371" y="161873"/>
                </a:cubicBezTo>
                <a:cubicBezTo>
                  <a:pt x="101371" y="165949"/>
                  <a:pt x="104685" y="169264"/>
                  <a:pt x="108762" y="169264"/>
                </a:cubicBezTo>
                <a:cubicBezTo>
                  <a:pt x="126250" y="169264"/>
                  <a:pt x="139318" y="164235"/>
                  <a:pt x="148678" y="156259"/>
                </a:cubicBezTo>
                <a:cubicBezTo>
                  <a:pt x="162661" y="144335"/>
                  <a:pt x="168630" y="125463"/>
                  <a:pt x="167906" y="104838"/>
                </a:cubicBezTo>
                <a:cubicBezTo>
                  <a:pt x="166738" y="72225"/>
                  <a:pt x="148716" y="35496"/>
                  <a:pt x="123405" y="18618"/>
                </a:cubicBezTo>
                <a:cubicBezTo>
                  <a:pt x="97929" y="1638"/>
                  <a:pt x="75438" y="0"/>
                  <a:pt x="57099" y="7061"/>
                </a:cubicBezTo>
                <a:cubicBezTo>
                  <a:pt x="30176" y="17437"/>
                  <a:pt x="11697" y="47650"/>
                  <a:pt x="5893" y="79476"/>
                </a:cubicBezTo>
                <a:cubicBezTo>
                  <a:pt x="0" y="111721"/>
                  <a:pt x="7341" y="145021"/>
                  <a:pt x="29452" y="160692"/>
                </a:cubicBezTo>
                <a:cubicBezTo>
                  <a:pt x="44349" y="171271"/>
                  <a:pt x="66256" y="174497"/>
                  <a:pt x="96189" y="163270"/>
                </a:cubicBezTo>
                <a:cubicBezTo>
                  <a:pt x="100012" y="161847"/>
                  <a:pt x="101942" y="157580"/>
                  <a:pt x="100520" y="153758"/>
                </a:cubicBezTo>
                <a:cubicBezTo>
                  <a:pt x="99085" y="149947"/>
                  <a:pt x="94830" y="148005"/>
                  <a:pt x="91008" y="1494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Freeform 4122"/>
          <p:cNvSpPr/>
          <p:nvPr/>
        </p:nvSpPr>
        <p:spPr>
          <a:xfrm rot="0" flipH="0" flipV="0">
            <a:off x="8395025" y="6895242"/>
            <a:ext cx="69950" cy="60121"/>
          </a:xfrm>
          <a:custGeom>
            <a:pathLst>
              <a:path w="69950" h="60121">
                <a:moveTo>
                  <a:pt x="26466" y="15240"/>
                </a:moveTo>
                <a:cubicBezTo>
                  <a:pt x="25857" y="16497"/>
                  <a:pt x="24904" y="17589"/>
                  <a:pt x="23609" y="18351"/>
                </a:cubicBezTo>
                <a:cubicBezTo>
                  <a:pt x="20129" y="20446"/>
                  <a:pt x="15595" y="19316"/>
                  <a:pt x="13500" y="15811"/>
                </a:cubicBezTo>
                <a:cubicBezTo>
                  <a:pt x="11315" y="12205"/>
                  <a:pt x="11608" y="9157"/>
                  <a:pt x="12585" y="6833"/>
                </a:cubicBezTo>
                <a:cubicBezTo>
                  <a:pt x="13716" y="4141"/>
                  <a:pt x="16611" y="1397"/>
                  <a:pt x="21666" y="686"/>
                </a:cubicBezTo>
                <a:cubicBezTo>
                  <a:pt x="26542" y="0"/>
                  <a:pt x="34797" y="1156"/>
                  <a:pt x="41566" y="3607"/>
                </a:cubicBezTo>
                <a:cubicBezTo>
                  <a:pt x="46874" y="5550"/>
                  <a:pt x="51218" y="8395"/>
                  <a:pt x="53326" y="11202"/>
                </a:cubicBezTo>
                <a:cubicBezTo>
                  <a:pt x="69950" y="33362"/>
                  <a:pt x="49338" y="54609"/>
                  <a:pt x="28955" y="58458"/>
                </a:cubicBezTo>
                <a:cubicBezTo>
                  <a:pt x="20180" y="60121"/>
                  <a:pt x="11811" y="58381"/>
                  <a:pt x="6426" y="53301"/>
                </a:cubicBezTo>
                <a:cubicBezTo>
                  <a:pt x="2629" y="49707"/>
                  <a:pt x="0" y="44399"/>
                  <a:pt x="0" y="36817"/>
                </a:cubicBezTo>
                <a:cubicBezTo>
                  <a:pt x="0" y="32740"/>
                  <a:pt x="3314" y="29438"/>
                  <a:pt x="7391" y="29438"/>
                </a:cubicBezTo>
                <a:cubicBezTo>
                  <a:pt x="11455" y="29438"/>
                  <a:pt x="14770" y="32740"/>
                  <a:pt x="14770" y="36817"/>
                </a:cubicBezTo>
                <a:cubicBezTo>
                  <a:pt x="14770" y="39395"/>
                  <a:pt x="15278" y="41338"/>
                  <a:pt x="16573" y="42557"/>
                </a:cubicBezTo>
                <a:cubicBezTo>
                  <a:pt x="18834" y="44703"/>
                  <a:pt x="22504" y="44653"/>
                  <a:pt x="26213" y="43954"/>
                </a:cubicBezTo>
                <a:cubicBezTo>
                  <a:pt x="37083" y="41897"/>
                  <a:pt x="50380" y="31889"/>
                  <a:pt x="41515" y="20053"/>
                </a:cubicBezTo>
                <a:cubicBezTo>
                  <a:pt x="40664" y="18935"/>
                  <a:pt x="38657" y="18275"/>
                  <a:pt x="36524" y="17500"/>
                </a:cubicBezTo>
                <a:cubicBezTo>
                  <a:pt x="33247" y="16306"/>
                  <a:pt x="29475" y="15430"/>
                  <a:pt x="26466" y="152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" name="Freeform 4123"/>
          <p:cNvSpPr/>
          <p:nvPr/>
        </p:nvSpPr>
        <p:spPr>
          <a:xfrm rot="0" flipH="0" flipV="0">
            <a:off x="12512257" y="6931420"/>
            <a:ext cx="47853" cy="777125"/>
          </a:xfrm>
          <a:custGeom>
            <a:pathLst>
              <a:path w="47853" h="777125">
                <a:moveTo>
                  <a:pt x="15303" y="765594"/>
                </a:moveTo>
                <a:lnTo>
                  <a:pt x="15278" y="765619"/>
                </a:lnTo>
                <a:lnTo>
                  <a:pt x="15315" y="765594"/>
                </a:lnTo>
                <a:close/>
                <a:moveTo>
                  <a:pt x="14986" y="765860"/>
                </a:moveTo>
                <a:lnTo>
                  <a:pt x="14948" y="765886"/>
                </a:lnTo>
                <a:lnTo>
                  <a:pt x="15037" y="765809"/>
                </a:lnTo>
                <a:close/>
                <a:moveTo>
                  <a:pt x="23138" y="766013"/>
                </a:moveTo>
                <a:lnTo>
                  <a:pt x="23291" y="766140"/>
                </a:lnTo>
                <a:cubicBezTo>
                  <a:pt x="25653" y="768527"/>
                  <a:pt x="25653" y="772388"/>
                  <a:pt x="23291" y="774763"/>
                </a:cubicBezTo>
                <a:cubicBezTo>
                  <a:pt x="21043" y="776998"/>
                  <a:pt x="18770" y="777125"/>
                  <a:pt x="16992" y="776744"/>
                </a:cubicBezTo>
                <a:cubicBezTo>
                  <a:pt x="15240" y="776389"/>
                  <a:pt x="12827" y="775106"/>
                  <a:pt x="11646" y="771626"/>
                </a:cubicBezTo>
                <a:cubicBezTo>
                  <a:pt x="10033" y="766889"/>
                  <a:pt x="10541" y="749986"/>
                  <a:pt x="10541" y="747040"/>
                </a:cubicBezTo>
                <a:cubicBezTo>
                  <a:pt x="10541" y="727050"/>
                  <a:pt x="8573" y="707632"/>
                  <a:pt x="7049" y="687769"/>
                </a:cubicBezTo>
                <a:cubicBezTo>
                  <a:pt x="2629" y="630390"/>
                  <a:pt x="0" y="574193"/>
                  <a:pt x="0" y="516294"/>
                </a:cubicBezTo>
                <a:cubicBezTo>
                  <a:pt x="0" y="418542"/>
                  <a:pt x="7290" y="320282"/>
                  <a:pt x="16420" y="222911"/>
                </a:cubicBezTo>
                <a:cubicBezTo>
                  <a:pt x="23240" y="150191"/>
                  <a:pt x="22707" y="77724"/>
                  <a:pt x="35254" y="5538"/>
                </a:cubicBezTo>
                <a:cubicBezTo>
                  <a:pt x="35838" y="2223"/>
                  <a:pt x="38988" y="0"/>
                  <a:pt x="42315" y="572"/>
                </a:cubicBezTo>
                <a:cubicBezTo>
                  <a:pt x="45630" y="1156"/>
                  <a:pt x="47853" y="4318"/>
                  <a:pt x="47281" y="7620"/>
                </a:cubicBezTo>
                <a:cubicBezTo>
                  <a:pt x="34772" y="79490"/>
                  <a:pt x="35343" y="151651"/>
                  <a:pt x="28561" y="224041"/>
                </a:cubicBezTo>
                <a:cubicBezTo>
                  <a:pt x="19468" y="321044"/>
                  <a:pt x="12192" y="418923"/>
                  <a:pt x="12192" y="516294"/>
                </a:cubicBezTo>
                <a:cubicBezTo>
                  <a:pt x="12192" y="573888"/>
                  <a:pt x="14808" y="629768"/>
                  <a:pt x="19201" y="686829"/>
                </a:cubicBezTo>
                <a:cubicBezTo>
                  <a:pt x="20751" y="707009"/>
                  <a:pt x="22732" y="726733"/>
                  <a:pt x="22732" y="747040"/>
                </a:cubicBezTo>
                <a:cubicBezTo>
                  <a:pt x="22732" y="749046"/>
                  <a:pt x="23024" y="761442"/>
                  <a:pt x="23138" y="7660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4" name="Freeform 4124"/>
          <p:cNvSpPr/>
          <p:nvPr/>
        </p:nvSpPr>
        <p:spPr>
          <a:xfrm rot="0" flipH="0" flipV="0">
            <a:off x="12554269" y="6950787"/>
            <a:ext cx="37375" cy="732586"/>
          </a:xfrm>
          <a:custGeom>
            <a:pathLst>
              <a:path w="37375" h="732586">
                <a:moveTo>
                  <a:pt x="33578" y="11239"/>
                </a:moveTo>
                <a:cubicBezTo>
                  <a:pt x="33857" y="12737"/>
                  <a:pt x="34314" y="14934"/>
                  <a:pt x="34746" y="16509"/>
                </a:cubicBezTo>
                <a:cubicBezTo>
                  <a:pt x="35813" y="20319"/>
                  <a:pt x="36841" y="24205"/>
                  <a:pt x="36930" y="27050"/>
                </a:cubicBezTo>
                <a:cubicBezTo>
                  <a:pt x="37375" y="40372"/>
                  <a:pt x="36943" y="53733"/>
                  <a:pt x="36943" y="67068"/>
                </a:cubicBezTo>
                <a:cubicBezTo>
                  <a:pt x="36943" y="104965"/>
                  <a:pt x="35978" y="143052"/>
                  <a:pt x="34581" y="180910"/>
                </a:cubicBezTo>
                <a:cubicBezTo>
                  <a:pt x="29997" y="304926"/>
                  <a:pt x="27305" y="430110"/>
                  <a:pt x="17005" y="553655"/>
                </a:cubicBezTo>
                <a:cubicBezTo>
                  <a:pt x="12166" y="611568"/>
                  <a:pt x="25222" y="668946"/>
                  <a:pt x="25222" y="726490"/>
                </a:cubicBezTo>
                <a:cubicBezTo>
                  <a:pt x="25222" y="729855"/>
                  <a:pt x="22491" y="732586"/>
                  <a:pt x="19126" y="732586"/>
                </a:cubicBezTo>
                <a:cubicBezTo>
                  <a:pt x="15773" y="732586"/>
                  <a:pt x="13043" y="729855"/>
                  <a:pt x="13043" y="726490"/>
                </a:cubicBezTo>
                <a:cubicBezTo>
                  <a:pt x="13043" y="668603"/>
                  <a:pt x="0" y="610882"/>
                  <a:pt x="4851" y="552640"/>
                </a:cubicBezTo>
                <a:cubicBezTo>
                  <a:pt x="15138" y="429284"/>
                  <a:pt x="17830" y="304304"/>
                  <a:pt x="22415" y="180453"/>
                </a:cubicBezTo>
                <a:cubicBezTo>
                  <a:pt x="23800" y="142747"/>
                  <a:pt x="24752" y="104812"/>
                  <a:pt x="24752" y="67068"/>
                </a:cubicBezTo>
                <a:cubicBezTo>
                  <a:pt x="24752" y="53860"/>
                  <a:pt x="25196" y="40652"/>
                  <a:pt x="24752" y="27444"/>
                </a:cubicBezTo>
                <a:cubicBezTo>
                  <a:pt x="24663" y="24853"/>
                  <a:pt x="23355" y="21157"/>
                  <a:pt x="22441" y="17728"/>
                </a:cubicBezTo>
                <a:cubicBezTo>
                  <a:pt x="21577" y="14439"/>
                  <a:pt x="20993" y="11327"/>
                  <a:pt x="21107" y="9017"/>
                </a:cubicBezTo>
                <a:cubicBezTo>
                  <a:pt x="21247" y="5702"/>
                  <a:pt x="22593" y="3315"/>
                  <a:pt x="24562" y="1829"/>
                </a:cubicBezTo>
                <a:cubicBezTo>
                  <a:pt x="25971" y="762"/>
                  <a:pt x="27838" y="0"/>
                  <a:pt x="30403" y="102"/>
                </a:cubicBezTo>
                <a:cubicBezTo>
                  <a:pt x="33768" y="216"/>
                  <a:pt x="36397" y="3035"/>
                  <a:pt x="36270" y="6401"/>
                </a:cubicBezTo>
                <a:cubicBezTo>
                  <a:pt x="36194" y="8433"/>
                  <a:pt x="35140" y="10185"/>
                  <a:pt x="33578" y="112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5" name="Freeform 4125"/>
          <p:cNvSpPr/>
          <p:nvPr/>
        </p:nvSpPr>
        <p:spPr>
          <a:xfrm rot="0" flipH="0" flipV="0">
            <a:off x="12558598" y="6891787"/>
            <a:ext cx="1340345" cy="68338"/>
          </a:xfrm>
          <a:custGeom>
            <a:pathLst>
              <a:path w="1340345" h="68338">
                <a:moveTo>
                  <a:pt x="7620" y="25882"/>
                </a:moveTo>
                <a:cubicBezTo>
                  <a:pt x="8369" y="25476"/>
                  <a:pt x="9194" y="25044"/>
                  <a:pt x="9842" y="24701"/>
                </a:cubicBezTo>
                <a:cubicBezTo>
                  <a:pt x="11849" y="23673"/>
                  <a:pt x="13830" y="22961"/>
                  <a:pt x="15290" y="22796"/>
                </a:cubicBezTo>
                <a:cubicBezTo>
                  <a:pt x="22948" y="21945"/>
                  <a:pt x="30479" y="21590"/>
                  <a:pt x="38227" y="21590"/>
                </a:cubicBezTo>
                <a:cubicBezTo>
                  <a:pt x="61899" y="21590"/>
                  <a:pt x="86753" y="14859"/>
                  <a:pt x="110172" y="12255"/>
                </a:cubicBezTo>
                <a:cubicBezTo>
                  <a:pt x="186588" y="3772"/>
                  <a:pt x="270459" y="12090"/>
                  <a:pt x="345770" y="20460"/>
                </a:cubicBezTo>
                <a:cubicBezTo>
                  <a:pt x="415264" y="28180"/>
                  <a:pt x="541566" y="33006"/>
                  <a:pt x="609777" y="19367"/>
                </a:cubicBezTo>
                <a:cubicBezTo>
                  <a:pt x="624268" y="16472"/>
                  <a:pt x="639381" y="16954"/>
                  <a:pt x="654519" y="17500"/>
                </a:cubicBezTo>
                <a:cubicBezTo>
                  <a:pt x="668693" y="18008"/>
                  <a:pt x="682866" y="18567"/>
                  <a:pt x="696455" y="15849"/>
                </a:cubicBezTo>
                <a:cubicBezTo>
                  <a:pt x="739267" y="7290"/>
                  <a:pt x="786968" y="17691"/>
                  <a:pt x="830414" y="12268"/>
                </a:cubicBezTo>
                <a:cubicBezTo>
                  <a:pt x="916279" y="1537"/>
                  <a:pt x="1011529" y="0"/>
                  <a:pt x="1096835" y="13462"/>
                </a:cubicBezTo>
                <a:cubicBezTo>
                  <a:pt x="1118349" y="16866"/>
                  <a:pt x="1218031" y="27850"/>
                  <a:pt x="1281734" y="39979"/>
                </a:cubicBezTo>
                <a:cubicBezTo>
                  <a:pt x="1301280" y="43700"/>
                  <a:pt x="1317510" y="47560"/>
                  <a:pt x="1327277" y="51307"/>
                </a:cubicBezTo>
                <a:cubicBezTo>
                  <a:pt x="1332420" y="53288"/>
                  <a:pt x="1336027" y="55422"/>
                  <a:pt x="1337957" y="57339"/>
                </a:cubicBezTo>
                <a:cubicBezTo>
                  <a:pt x="1340345" y="59727"/>
                  <a:pt x="1340345" y="63588"/>
                  <a:pt x="1337957" y="65963"/>
                </a:cubicBezTo>
                <a:cubicBezTo>
                  <a:pt x="1335582" y="68338"/>
                  <a:pt x="1331722" y="68338"/>
                  <a:pt x="1329334" y="65963"/>
                </a:cubicBezTo>
                <a:cubicBezTo>
                  <a:pt x="1327696" y="64312"/>
                  <a:pt x="1323924" y="62915"/>
                  <a:pt x="1318729" y="61213"/>
                </a:cubicBezTo>
                <a:cubicBezTo>
                  <a:pt x="1309242" y="58114"/>
                  <a:pt x="1295514" y="55003"/>
                  <a:pt x="1279461" y="51955"/>
                </a:cubicBezTo>
                <a:cubicBezTo>
                  <a:pt x="1215885" y="39852"/>
                  <a:pt x="1116406" y="28891"/>
                  <a:pt x="1094917" y="25502"/>
                </a:cubicBezTo>
                <a:cubicBezTo>
                  <a:pt x="1010704" y="12205"/>
                  <a:pt x="916686" y="13767"/>
                  <a:pt x="831926" y="24359"/>
                </a:cubicBezTo>
                <a:cubicBezTo>
                  <a:pt x="788771" y="29755"/>
                  <a:pt x="741375" y="19291"/>
                  <a:pt x="698842" y="27799"/>
                </a:cubicBezTo>
                <a:cubicBezTo>
                  <a:pt x="684339" y="30707"/>
                  <a:pt x="669201" y="30225"/>
                  <a:pt x="654075" y="29679"/>
                </a:cubicBezTo>
                <a:cubicBezTo>
                  <a:pt x="639902" y="29171"/>
                  <a:pt x="625741" y="28599"/>
                  <a:pt x="612178" y="31317"/>
                </a:cubicBezTo>
                <a:cubicBezTo>
                  <a:pt x="542988" y="45160"/>
                  <a:pt x="414883" y="40398"/>
                  <a:pt x="344424" y="32562"/>
                </a:cubicBezTo>
                <a:cubicBezTo>
                  <a:pt x="269976" y="24295"/>
                  <a:pt x="187071" y="15977"/>
                  <a:pt x="111518" y="24371"/>
                </a:cubicBezTo>
                <a:cubicBezTo>
                  <a:pt x="87668" y="27025"/>
                  <a:pt x="62344" y="33781"/>
                  <a:pt x="38227" y="33781"/>
                </a:cubicBezTo>
                <a:cubicBezTo>
                  <a:pt x="31013" y="33781"/>
                  <a:pt x="23990" y="34098"/>
                  <a:pt x="16865" y="34886"/>
                </a:cubicBezTo>
                <a:lnTo>
                  <a:pt x="11887" y="37464"/>
                </a:lnTo>
                <a:cubicBezTo>
                  <a:pt x="9651" y="38620"/>
                  <a:pt x="7670" y="38962"/>
                  <a:pt x="6643" y="38899"/>
                </a:cubicBezTo>
                <a:cubicBezTo>
                  <a:pt x="4242" y="38747"/>
                  <a:pt x="2655" y="37591"/>
                  <a:pt x="1613" y="35991"/>
                </a:cubicBezTo>
                <a:cubicBezTo>
                  <a:pt x="890" y="34886"/>
                  <a:pt x="0" y="32994"/>
                  <a:pt x="953" y="30060"/>
                </a:cubicBezTo>
                <a:cubicBezTo>
                  <a:pt x="1867" y="27177"/>
                  <a:pt x="4725" y="25463"/>
                  <a:pt x="7620" y="258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6" name="Freeform 4126"/>
          <p:cNvSpPr/>
          <p:nvPr/>
        </p:nvSpPr>
        <p:spPr>
          <a:xfrm rot="0" flipH="0" flipV="0">
            <a:off x="12591989" y="6933868"/>
            <a:ext cx="1287614" cy="57289"/>
          </a:xfrm>
          <a:custGeom>
            <a:pathLst>
              <a:path w="1287614" h="57289">
                <a:moveTo>
                  <a:pt x="9601" y="13728"/>
                </a:moveTo>
                <a:cubicBezTo>
                  <a:pt x="10909" y="13284"/>
                  <a:pt x="13322" y="12522"/>
                  <a:pt x="14579" y="12357"/>
                </a:cubicBezTo>
                <a:cubicBezTo>
                  <a:pt x="35686" y="9537"/>
                  <a:pt x="58394" y="12306"/>
                  <a:pt x="79793" y="12306"/>
                </a:cubicBezTo>
                <a:cubicBezTo>
                  <a:pt x="133273" y="12306"/>
                  <a:pt x="257263" y="559"/>
                  <a:pt x="304990" y="12484"/>
                </a:cubicBezTo>
                <a:cubicBezTo>
                  <a:pt x="317271" y="15556"/>
                  <a:pt x="330593" y="14172"/>
                  <a:pt x="343941" y="12928"/>
                </a:cubicBezTo>
                <a:cubicBezTo>
                  <a:pt x="358685" y="11531"/>
                  <a:pt x="373417" y="10274"/>
                  <a:pt x="386981" y="13665"/>
                </a:cubicBezTo>
                <a:cubicBezTo>
                  <a:pt x="401319" y="17245"/>
                  <a:pt x="416547" y="16255"/>
                  <a:pt x="431812" y="15201"/>
                </a:cubicBezTo>
                <a:cubicBezTo>
                  <a:pt x="448284" y="14058"/>
                  <a:pt x="464781" y="12814"/>
                  <a:pt x="480389" y="15937"/>
                </a:cubicBezTo>
                <a:cubicBezTo>
                  <a:pt x="545312" y="28917"/>
                  <a:pt x="652856" y="12306"/>
                  <a:pt x="723988" y="12306"/>
                </a:cubicBezTo>
                <a:cubicBezTo>
                  <a:pt x="784034" y="12306"/>
                  <a:pt x="847140" y="20687"/>
                  <a:pt x="907275" y="14680"/>
                </a:cubicBezTo>
                <a:cubicBezTo>
                  <a:pt x="958202" y="9588"/>
                  <a:pt x="1028915" y="0"/>
                  <a:pt x="1077289" y="16128"/>
                </a:cubicBezTo>
                <a:cubicBezTo>
                  <a:pt x="1088275" y="19785"/>
                  <a:pt x="1100975" y="18465"/>
                  <a:pt x="1113739" y="17118"/>
                </a:cubicBezTo>
                <a:cubicBezTo>
                  <a:pt x="1128128" y="15594"/>
                  <a:pt x="1142606" y="13994"/>
                  <a:pt x="1155318" y="17169"/>
                </a:cubicBezTo>
                <a:cubicBezTo>
                  <a:pt x="1173771" y="21779"/>
                  <a:pt x="1192923" y="22960"/>
                  <a:pt x="1211452" y="25005"/>
                </a:cubicBezTo>
                <a:cubicBezTo>
                  <a:pt x="1230985" y="27164"/>
                  <a:pt x="1249832" y="30301"/>
                  <a:pt x="1266672" y="38721"/>
                </a:cubicBezTo>
                <a:cubicBezTo>
                  <a:pt x="1268336" y="39559"/>
                  <a:pt x="1282153" y="45008"/>
                  <a:pt x="1282674" y="45211"/>
                </a:cubicBezTo>
                <a:cubicBezTo>
                  <a:pt x="1285481" y="45744"/>
                  <a:pt x="1287614" y="48221"/>
                  <a:pt x="1287614" y="51193"/>
                </a:cubicBezTo>
                <a:cubicBezTo>
                  <a:pt x="1287614" y="54558"/>
                  <a:pt x="1284871" y="57289"/>
                  <a:pt x="1281506" y="57289"/>
                </a:cubicBezTo>
                <a:cubicBezTo>
                  <a:pt x="1281125" y="57289"/>
                  <a:pt x="1279562" y="57073"/>
                  <a:pt x="1277403" y="56285"/>
                </a:cubicBezTo>
                <a:cubicBezTo>
                  <a:pt x="1272933" y="54647"/>
                  <a:pt x="1262887" y="50456"/>
                  <a:pt x="1261224" y="49618"/>
                </a:cubicBezTo>
                <a:cubicBezTo>
                  <a:pt x="1245653" y="41833"/>
                  <a:pt x="1228178" y="39115"/>
                  <a:pt x="1210106" y="37121"/>
                </a:cubicBezTo>
                <a:cubicBezTo>
                  <a:pt x="1191043" y="35013"/>
                  <a:pt x="1171358" y="33743"/>
                  <a:pt x="1152372" y="28993"/>
                </a:cubicBezTo>
                <a:cubicBezTo>
                  <a:pt x="1140942" y="26148"/>
                  <a:pt x="1127937" y="27863"/>
                  <a:pt x="1115009" y="29234"/>
                </a:cubicBezTo>
                <a:cubicBezTo>
                  <a:pt x="1100454" y="30771"/>
                  <a:pt x="1085976" y="31863"/>
                  <a:pt x="1073454" y="27698"/>
                </a:cubicBezTo>
                <a:cubicBezTo>
                  <a:pt x="1026502" y="12052"/>
                  <a:pt x="957897" y="21868"/>
                  <a:pt x="908481" y="26796"/>
                </a:cubicBezTo>
                <a:cubicBezTo>
                  <a:pt x="847953" y="32854"/>
                  <a:pt x="784427" y="24497"/>
                  <a:pt x="723988" y="24497"/>
                </a:cubicBezTo>
                <a:cubicBezTo>
                  <a:pt x="652170" y="24497"/>
                  <a:pt x="543547" y="40994"/>
                  <a:pt x="478002" y="27888"/>
                </a:cubicBezTo>
                <a:cubicBezTo>
                  <a:pt x="463422" y="24967"/>
                  <a:pt x="448030" y="26288"/>
                  <a:pt x="432663" y="27355"/>
                </a:cubicBezTo>
                <a:cubicBezTo>
                  <a:pt x="416089" y="28510"/>
                  <a:pt x="399567" y="29374"/>
                  <a:pt x="384009" y="25475"/>
                </a:cubicBezTo>
                <a:cubicBezTo>
                  <a:pt x="371754" y="22414"/>
                  <a:pt x="358419" y="23799"/>
                  <a:pt x="345084" y="25056"/>
                </a:cubicBezTo>
                <a:cubicBezTo>
                  <a:pt x="330339" y="26440"/>
                  <a:pt x="315607" y="27710"/>
                  <a:pt x="302031" y="24307"/>
                </a:cubicBezTo>
                <a:cubicBezTo>
                  <a:pt x="254926" y="12535"/>
                  <a:pt x="132575" y="24497"/>
                  <a:pt x="79793" y="24497"/>
                </a:cubicBezTo>
                <a:cubicBezTo>
                  <a:pt x="58915" y="24497"/>
                  <a:pt x="36779" y="21690"/>
                  <a:pt x="16192" y="24434"/>
                </a:cubicBezTo>
                <a:cubicBezTo>
                  <a:pt x="15328" y="24561"/>
                  <a:pt x="14350" y="25043"/>
                  <a:pt x="13385" y="25361"/>
                </a:cubicBezTo>
                <a:cubicBezTo>
                  <a:pt x="11861" y="25869"/>
                  <a:pt x="10362" y="26186"/>
                  <a:pt x="9043" y="26212"/>
                </a:cubicBezTo>
                <a:cubicBezTo>
                  <a:pt x="6109" y="26275"/>
                  <a:pt x="3671" y="25196"/>
                  <a:pt x="1931" y="22694"/>
                </a:cubicBezTo>
                <a:cubicBezTo>
                  <a:pt x="0" y="19938"/>
                  <a:pt x="673" y="16140"/>
                  <a:pt x="3429" y="14210"/>
                </a:cubicBezTo>
                <a:cubicBezTo>
                  <a:pt x="5309" y="12903"/>
                  <a:pt x="7671" y="12789"/>
                  <a:pt x="9601" y="137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7" name="Freeform 4127"/>
          <p:cNvSpPr/>
          <p:nvPr/>
        </p:nvSpPr>
        <p:spPr>
          <a:xfrm rot="0" flipH="0" flipV="0">
            <a:off x="13827592" y="7000662"/>
            <a:ext cx="59396" cy="704963"/>
          </a:xfrm>
          <a:custGeom>
            <a:pathLst>
              <a:path w="59396" h="704963">
                <a:moveTo>
                  <a:pt x="55333" y="12331"/>
                </a:moveTo>
                <a:cubicBezTo>
                  <a:pt x="55421" y="12281"/>
                  <a:pt x="55510" y="12230"/>
                  <a:pt x="55599" y="12179"/>
                </a:cubicBezTo>
                <a:close/>
                <a:moveTo>
                  <a:pt x="55283" y="12343"/>
                </a:moveTo>
                <a:lnTo>
                  <a:pt x="55067" y="12470"/>
                </a:lnTo>
                <a:lnTo>
                  <a:pt x="55168" y="12419"/>
                </a:lnTo>
                <a:close/>
                <a:moveTo>
                  <a:pt x="55029" y="12483"/>
                </a:moveTo>
                <a:lnTo>
                  <a:pt x="54826" y="12584"/>
                </a:lnTo>
                <a:lnTo>
                  <a:pt x="54965" y="12521"/>
                </a:lnTo>
                <a:close/>
                <a:moveTo>
                  <a:pt x="46317" y="6413"/>
                </a:moveTo>
                <a:cubicBezTo>
                  <a:pt x="46507" y="4584"/>
                  <a:pt x="47510" y="2845"/>
                  <a:pt x="49199" y="1803"/>
                </a:cubicBezTo>
                <a:cubicBezTo>
                  <a:pt x="52120" y="0"/>
                  <a:pt x="54241" y="711"/>
                  <a:pt x="55067" y="1003"/>
                </a:cubicBezTo>
                <a:cubicBezTo>
                  <a:pt x="56768" y="1600"/>
                  <a:pt x="57949" y="2730"/>
                  <a:pt x="58673" y="4356"/>
                </a:cubicBezTo>
                <a:cubicBezTo>
                  <a:pt x="59054" y="5245"/>
                  <a:pt x="59396" y="6553"/>
                  <a:pt x="59028" y="8242"/>
                </a:cubicBezTo>
                <a:cubicBezTo>
                  <a:pt x="58876" y="8979"/>
                  <a:pt x="57923" y="10973"/>
                  <a:pt x="56488" y="13181"/>
                </a:cubicBezTo>
                <a:cubicBezTo>
                  <a:pt x="55726" y="14362"/>
                  <a:pt x="54457" y="16687"/>
                  <a:pt x="54267" y="17030"/>
                </a:cubicBezTo>
                <a:cubicBezTo>
                  <a:pt x="51955" y="35724"/>
                  <a:pt x="52667" y="54825"/>
                  <a:pt x="51993" y="73633"/>
                </a:cubicBezTo>
                <a:cubicBezTo>
                  <a:pt x="50165" y="125132"/>
                  <a:pt x="45948" y="176973"/>
                  <a:pt x="42621" y="228421"/>
                </a:cubicBezTo>
                <a:cubicBezTo>
                  <a:pt x="32550" y="384491"/>
                  <a:pt x="12192" y="542936"/>
                  <a:pt x="12192" y="698867"/>
                </a:cubicBezTo>
                <a:cubicBezTo>
                  <a:pt x="12192" y="702233"/>
                  <a:pt x="9448" y="704963"/>
                  <a:pt x="6083" y="704963"/>
                </a:cubicBezTo>
                <a:cubicBezTo>
                  <a:pt x="2717" y="704963"/>
                  <a:pt x="0" y="702233"/>
                  <a:pt x="0" y="698867"/>
                </a:cubicBezTo>
                <a:cubicBezTo>
                  <a:pt x="0" y="542670"/>
                  <a:pt x="20370" y="383971"/>
                  <a:pt x="30454" y="227634"/>
                </a:cubicBezTo>
                <a:cubicBezTo>
                  <a:pt x="33769" y="176300"/>
                  <a:pt x="37985" y="124573"/>
                  <a:pt x="39814" y="73189"/>
                </a:cubicBezTo>
                <a:cubicBezTo>
                  <a:pt x="40513" y="53948"/>
                  <a:pt x="39814" y="34390"/>
                  <a:pt x="42202" y="15264"/>
                </a:cubicBezTo>
                <a:cubicBezTo>
                  <a:pt x="42367" y="14020"/>
                  <a:pt x="42900" y="12407"/>
                  <a:pt x="43764" y="10731"/>
                </a:cubicBezTo>
                <a:cubicBezTo>
                  <a:pt x="44411" y="9474"/>
                  <a:pt x="45504" y="7721"/>
                  <a:pt x="46317" y="6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8" name="Freeform 4128"/>
          <p:cNvSpPr/>
          <p:nvPr/>
        </p:nvSpPr>
        <p:spPr>
          <a:xfrm rot="0" flipH="0" flipV="0">
            <a:off x="13855701" y="6961725"/>
            <a:ext cx="63042" cy="772007"/>
          </a:xfrm>
          <a:custGeom>
            <a:pathLst>
              <a:path w="63042" h="772007">
                <a:moveTo>
                  <a:pt x="42938" y="11785"/>
                </a:moveTo>
                <a:cubicBezTo>
                  <a:pt x="41884" y="10795"/>
                  <a:pt x="41186" y="9436"/>
                  <a:pt x="41059" y="7887"/>
                </a:cubicBezTo>
                <a:cubicBezTo>
                  <a:pt x="40538" y="2019"/>
                  <a:pt x="44893" y="698"/>
                  <a:pt x="45871" y="483"/>
                </a:cubicBezTo>
                <a:cubicBezTo>
                  <a:pt x="47319" y="165"/>
                  <a:pt x="49872" y="0"/>
                  <a:pt x="52069" y="2667"/>
                </a:cubicBezTo>
                <a:cubicBezTo>
                  <a:pt x="52450" y="3111"/>
                  <a:pt x="53110" y="4153"/>
                  <a:pt x="53745" y="5677"/>
                </a:cubicBezTo>
                <a:cubicBezTo>
                  <a:pt x="55053" y="8852"/>
                  <a:pt x="57136" y="15582"/>
                  <a:pt x="57746" y="18630"/>
                </a:cubicBezTo>
                <a:cubicBezTo>
                  <a:pt x="61480" y="37286"/>
                  <a:pt x="59028" y="55701"/>
                  <a:pt x="60184" y="74484"/>
                </a:cubicBezTo>
                <a:cubicBezTo>
                  <a:pt x="63042" y="120014"/>
                  <a:pt x="55422" y="163537"/>
                  <a:pt x="53174" y="208698"/>
                </a:cubicBezTo>
                <a:cubicBezTo>
                  <a:pt x="47852" y="315035"/>
                  <a:pt x="39154" y="421194"/>
                  <a:pt x="33248" y="527316"/>
                </a:cubicBezTo>
                <a:cubicBezTo>
                  <a:pt x="31166" y="564781"/>
                  <a:pt x="33820" y="603122"/>
                  <a:pt x="28524" y="640282"/>
                </a:cubicBezTo>
                <a:cubicBezTo>
                  <a:pt x="23647" y="674356"/>
                  <a:pt x="24523" y="735392"/>
                  <a:pt x="18224" y="758430"/>
                </a:cubicBezTo>
                <a:cubicBezTo>
                  <a:pt x="16980" y="762977"/>
                  <a:pt x="15341" y="766330"/>
                  <a:pt x="13602" y="768336"/>
                </a:cubicBezTo>
                <a:cubicBezTo>
                  <a:pt x="11404" y="770914"/>
                  <a:pt x="8801" y="772007"/>
                  <a:pt x="6096" y="772007"/>
                </a:cubicBezTo>
                <a:cubicBezTo>
                  <a:pt x="2730" y="772007"/>
                  <a:pt x="0" y="769289"/>
                  <a:pt x="0" y="765911"/>
                </a:cubicBezTo>
                <a:cubicBezTo>
                  <a:pt x="0" y="763078"/>
                  <a:pt x="1943" y="760678"/>
                  <a:pt x="4585" y="760005"/>
                </a:cubicBezTo>
                <a:cubicBezTo>
                  <a:pt x="4940" y="759357"/>
                  <a:pt x="5639" y="757910"/>
                  <a:pt x="6058" y="756627"/>
                </a:cubicBezTo>
                <a:cubicBezTo>
                  <a:pt x="6972" y="753731"/>
                  <a:pt x="7709" y="750023"/>
                  <a:pt x="8344" y="745705"/>
                </a:cubicBezTo>
                <a:cubicBezTo>
                  <a:pt x="12433" y="718298"/>
                  <a:pt x="12230" y="668184"/>
                  <a:pt x="16446" y="638568"/>
                </a:cubicBezTo>
                <a:cubicBezTo>
                  <a:pt x="21717" y="601738"/>
                  <a:pt x="19024" y="563765"/>
                  <a:pt x="21082" y="526643"/>
                </a:cubicBezTo>
                <a:cubicBezTo>
                  <a:pt x="26987" y="420547"/>
                  <a:pt x="35687" y="314413"/>
                  <a:pt x="40995" y="208101"/>
                </a:cubicBezTo>
                <a:cubicBezTo>
                  <a:pt x="43230" y="163384"/>
                  <a:pt x="50837" y="120306"/>
                  <a:pt x="48018" y="75259"/>
                </a:cubicBezTo>
                <a:cubicBezTo>
                  <a:pt x="46900" y="57022"/>
                  <a:pt x="49414" y="39128"/>
                  <a:pt x="45795" y="21017"/>
                </a:cubicBezTo>
                <a:cubicBezTo>
                  <a:pt x="45414" y="19138"/>
                  <a:pt x="43839" y="14439"/>
                  <a:pt x="42938" y="117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Freeform 4129"/>
          <p:cNvSpPr/>
          <p:nvPr/>
        </p:nvSpPr>
        <p:spPr>
          <a:xfrm rot="0" flipH="0" flipV="0">
            <a:off x="12577226" y="7682467"/>
            <a:ext cx="1254442" cy="45388"/>
          </a:xfrm>
          <a:custGeom>
            <a:pathLst>
              <a:path w="1254442" h="45388">
                <a:moveTo>
                  <a:pt x="12382" y="4444"/>
                </a:moveTo>
                <a:lnTo>
                  <a:pt x="12420" y="4545"/>
                </a:lnTo>
                <a:lnTo>
                  <a:pt x="12394" y="4469"/>
                </a:lnTo>
                <a:close/>
                <a:moveTo>
                  <a:pt x="12508" y="4774"/>
                </a:moveTo>
                <a:lnTo>
                  <a:pt x="12521" y="4812"/>
                </a:lnTo>
                <a:close/>
                <a:moveTo>
                  <a:pt x="7633" y="12889"/>
                </a:moveTo>
                <a:cubicBezTo>
                  <a:pt x="5118" y="13245"/>
                  <a:pt x="2540" y="11987"/>
                  <a:pt x="1333" y="9587"/>
                </a:cubicBezTo>
                <a:cubicBezTo>
                  <a:pt x="0" y="6933"/>
                  <a:pt x="597" y="5002"/>
                  <a:pt x="1092" y="3873"/>
                </a:cubicBezTo>
                <a:cubicBezTo>
                  <a:pt x="1892" y="2070"/>
                  <a:pt x="3315" y="673"/>
                  <a:pt x="5728" y="215"/>
                </a:cubicBezTo>
                <a:cubicBezTo>
                  <a:pt x="6553" y="50"/>
                  <a:pt x="7925" y="0"/>
                  <a:pt x="9601" y="546"/>
                </a:cubicBezTo>
                <a:cubicBezTo>
                  <a:pt x="10986" y="990"/>
                  <a:pt x="13436" y="2387"/>
                  <a:pt x="14731" y="2654"/>
                </a:cubicBezTo>
                <a:cubicBezTo>
                  <a:pt x="26834" y="5079"/>
                  <a:pt x="36562" y="7453"/>
                  <a:pt x="49224" y="8419"/>
                </a:cubicBezTo>
                <a:cubicBezTo>
                  <a:pt x="80847" y="10857"/>
                  <a:pt x="111492" y="10463"/>
                  <a:pt x="142836" y="16343"/>
                </a:cubicBezTo>
                <a:cubicBezTo>
                  <a:pt x="179818" y="23265"/>
                  <a:pt x="219988" y="19163"/>
                  <a:pt x="257491" y="21131"/>
                </a:cubicBezTo>
                <a:cubicBezTo>
                  <a:pt x="308228" y="23798"/>
                  <a:pt x="358609" y="27469"/>
                  <a:pt x="409523" y="25056"/>
                </a:cubicBezTo>
                <a:cubicBezTo>
                  <a:pt x="534783" y="19087"/>
                  <a:pt x="660488" y="29932"/>
                  <a:pt x="785545" y="29932"/>
                </a:cubicBezTo>
                <a:cubicBezTo>
                  <a:pt x="886523" y="29932"/>
                  <a:pt x="989888" y="33209"/>
                  <a:pt x="1090269" y="24090"/>
                </a:cubicBezTo>
                <a:cubicBezTo>
                  <a:pt x="1114068" y="21919"/>
                  <a:pt x="1137843" y="28027"/>
                  <a:pt x="1161744" y="26046"/>
                </a:cubicBezTo>
                <a:cubicBezTo>
                  <a:pt x="1189824" y="23697"/>
                  <a:pt x="1220710" y="20153"/>
                  <a:pt x="1248345" y="20153"/>
                </a:cubicBezTo>
                <a:cubicBezTo>
                  <a:pt x="1251711" y="20153"/>
                  <a:pt x="1254442" y="22884"/>
                  <a:pt x="1254442" y="26237"/>
                </a:cubicBezTo>
                <a:cubicBezTo>
                  <a:pt x="1254442" y="29602"/>
                  <a:pt x="1251711" y="32333"/>
                  <a:pt x="1248345" y="32333"/>
                </a:cubicBezTo>
                <a:cubicBezTo>
                  <a:pt x="1221028" y="32333"/>
                  <a:pt x="1190510" y="35876"/>
                  <a:pt x="1162748" y="38187"/>
                </a:cubicBezTo>
                <a:cubicBezTo>
                  <a:pt x="1138884" y="40169"/>
                  <a:pt x="1115148" y="34060"/>
                  <a:pt x="1091373" y="36219"/>
                </a:cubicBezTo>
                <a:cubicBezTo>
                  <a:pt x="990624" y="45388"/>
                  <a:pt x="886878" y="42112"/>
                  <a:pt x="785545" y="42112"/>
                </a:cubicBezTo>
                <a:cubicBezTo>
                  <a:pt x="660691" y="42112"/>
                  <a:pt x="535177" y="31266"/>
                  <a:pt x="410095" y="37222"/>
                </a:cubicBezTo>
                <a:cubicBezTo>
                  <a:pt x="358774" y="39661"/>
                  <a:pt x="307987" y="36003"/>
                  <a:pt x="256857" y="33298"/>
                </a:cubicBezTo>
                <a:cubicBezTo>
                  <a:pt x="218820" y="31304"/>
                  <a:pt x="178091" y="35355"/>
                  <a:pt x="140588" y="28319"/>
                </a:cubicBezTo>
                <a:cubicBezTo>
                  <a:pt x="109676" y="22516"/>
                  <a:pt x="79463" y="22973"/>
                  <a:pt x="48297" y="20585"/>
                </a:cubicBezTo>
                <a:cubicBezTo>
                  <a:pt x="35102" y="19557"/>
                  <a:pt x="24942" y="17131"/>
                  <a:pt x="12344" y="14604"/>
                </a:cubicBezTo>
                <a:cubicBezTo>
                  <a:pt x="11367" y="14413"/>
                  <a:pt x="9169" y="13537"/>
                  <a:pt x="7633" y="12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Freeform 4130"/>
          <p:cNvSpPr/>
          <p:nvPr/>
        </p:nvSpPr>
        <p:spPr>
          <a:xfrm rot="0" flipH="0" flipV="0">
            <a:off x="12548789" y="7714331"/>
            <a:ext cx="1302066" cy="52780"/>
          </a:xfrm>
          <a:custGeom>
            <a:pathLst>
              <a:path w="1302066" h="52780">
                <a:moveTo>
                  <a:pt x="1292948" y="24993"/>
                </a:moveTo>
                <a:cubicBezTo>
                  <a:pt x="1295183" y="24028"/>
                  <a:pt x="1297875" y="24460"/>
                  <a:pt x="1299678" y="26275"/>
                </a:cubicBezTo>
                <a:cubicBezTo>
                  <a:pt x="1302066" y="28650"/>
                  <a:pt x="1302066" y="32511"/>
                  <a:pt x="1299678" y="34886"/>
                </a:cubicBezTo>
                <a:cubicBezTo>
                  <a:pt x="1299221" y="35343"/>
                  <a:pt x="1298345" y="36105"/>
                  <a:pt x="1296796" y="36588"/>
                </a:cubicBezTo>
                <a:cubicBezTo>
                  <a:pt x="1295792" y="36905"/>
                  <a:pt x="1293417" y="37312"/>
                  <a:pt x="1290142" y="37680"/>
                </a:cubicBezTo>
                <a:cubicBezTo>
                  <a:pt x="1276642" y="39178"/>
                  <a:pt x="1244435" y="41007"/>
                  <a:pt x="1240358" y="41515"/>
                </a:cubicBezTo>
                <a:cubicBezTo>
                  <a:pt x="1174851" y="49707"/>
                  <a:pt x="1109484" y="38632"/>
                  <a:pt x="1043927" y="38632"/>
                </a:cubicBezTo>
                <a:cubicBezTo>
                  <a:pt x="991730" y="38632"/>
                  <a:pt x="939241" y="48373"/>
                  <a:pt x="887031" y="45478"/>
                </a:cubicBezTo>
                <a:cubicBezTo>
                  <a:pt x="817067" y="41591"/>
                  <a:pt x="744258" y="37896"/>
                  <a:pt x="674293" y="40588"/>
                </a:cubicBezTo>
                <a:cubicBezTo>
                  <a:pt x="547928" y="45440"/>
                  <a:pt x="422643" y="52780"/>
                  <a:pt x="296075" y="46456"/>
                </a:cubicBezTo>
                <a:cubicBezTo>
                  <a:pt x="222186" y="42760"/>
                  <a:pt x="148640" y="35127"/>
                  <a:pt x="74891" y="30796"/>
                </a:cubicBezTo>
                <a:cubicBezTo>
                  <a:pt x="66382" y="30288"/>
                  <a:pt x="36601" y="27901"/>
                  <a:pt x="18542" y="21946"/>
                </a:cubicBezTo>
                <a:cubicBezTo>
                  <a:pt x="13195" y="20193"/>
                  <a:pt x="8801" y="18072"/>
                  <a:pt x="5880" y="15735"/>
                </a:cubicBezTo>
                <a:cubicBezTo>
                  <a:pt x="2971" y="13386"/>
                  <a:pt x="1282" y="10693"/>
                  <a:pt x="698" y="7925"/>
                </a:cubicBezTo>
                <a:cubicBezTo>
                  <a:pt x="0" y="4623"/>
                  <a:pt x="2108" y="1397"/>
                  <a:pt x="5410" y="698"/>
                </a:cubicBezTo>
                <a:cubicBezTo>
                  <a:pt x="8699" y="0"/>
                  <a:pt x="11938" y="2121"/>
                  <a:pt x="12623" y="5410"/>
                </a:cubicBezTo>
                <a:cubicBezTo>
                  <a:pt x="12750" y="6058"/>
                  <a:pt x="13589" y="6324"/>
                  <a:pt x="14376" y="6845"/>
                </a:cubicBezTo>
                <a:cubicBezTo>
                  <a:pt x="16408" y="8179"/>
                  <a:pt x="19164" y="9322"/>
                  <a:pt x="22352" y="10376"/>
                </a:cubicBezTo>
                <a:cubicBezTo>
                  <a:pt x="39420" y="15989"/>
                  <a:pt x="67564" y="18148"/>
                  <a:pt x="75590" y="18631"/>
                </a:cubicBezTo>
                <a:cubicBezTo>
                  <a:pt x="149326" y="22962"/>
                  <a:pt x="222834" y="30580"/>
                  <a:pt x="296684" y="34276"/>
                </a:cubicBezTo>
                <a:cubicBezTo>
                  <a:pt x="422884" y="40588"/>
                  <a:pt x="547814" y="33247"/>
                  <a:pt x="673823" y="28409"/>
                </a:cubicBezTo>
                <a:cubicBezTo>
                  <a:pt x="744156" y="25704"/>
                  <a:pt x="817372" y="29399"/>
                  <a:pt x="887704" y="33298"/>
                </a:cubicBezTo>
                <a:cubicBezTo>
                  <a:pt x="939698" y="36194"/>
                  <a:pt x="991958" y="26440"/>
                  <a:pt x="1043927" y="26440"/>
                </a:cubicBezTo>
                <a:cubicBezTo>
                  <a:pt x="1108989" y="26440"/>
                  <a:pt x="1173848" y="37553"/>
                  <a:pt x="1238846" y="29425"/>
                </a:cubicBezTo>
                <a:cubicBezTo>
                  <a:pt x="1243418" y="28853"/>
                  <a:pt x="1283462" y="26631"/>
                  <a:pt x="1292555" y="2506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1" name="Freeform 4131"/>
          <p:cNvSpPr/>
          <p:nvPr/>
        </p:nvSpPr>
        <p:spPr>
          <a:xfrm rot="0" flipH="0" flipV="0">
            <a:off x="13555145" y="6983248"/>
            <a:ext cx="272389" cy="206425"/>
          </a:xfrm>
          <a:custGeom>
            <a:pathLst>
              <a:path w="272389" h="206425">
                <a:moveTo>
                  <a:pt x="22212" y="20599"/>
                </a:moveTo>
                <a:cubicBezTo>
                  <a:pt x="21489" y="23164"/>
                  <a:pt x="19139" y="25043"/>
                  <a:pt x="16345" y="25043"/>
                </a:cubicBezTo>
                <a:cubicBezTo>
                  <a:pt x="12980" y="25043"/>
                  <a:pt x="10249" y="22313"/>
                  <a:pt x="10249" y="18961"/>
                </a:cubicBezTo>
                <a:cubicBezTo>
                  <a:pt x="10249" y="15177"/>
                  <a:pt x="12954" y="11036"/>
                  <a:pt x="19114" y="8458"/>
                </a:cubicBezTo>
                <a:cubicBezTo>
                  <a:pt x="32359" y="2934"/>
                  <a:pt x="65887" y="1981"/>
                  <a:pt x="70179" y="1981"/>
                </a:cubicBezTo>
                <a:cubicBezTo>
                  <a:pt x="118846" y="1981"/>
                  <a:pt x="168223" y="0"/>
                  <a:pt x="216775" y="6934"/>
                </a:cubicBezTo>
                <a:cubicBezTo>
                  <a:pt x="223519" y="7899"/>
                  <a:pt x="242950" y="8306"/>
                  <a:pt x="255015" y="13361"/>
                </a:cubicBezTo>
                <a:cubicBezTo>
                  <a:pt x="262140" y="16332"/>
                  <a:pt x="266915" y="20992"/>
                  <a:pt x="268109" y="26999"/>
                </a:cubicBezTo>
                <a:cubicBezTo>
                  <a:pt x="272389" y="48399"/>
                  <a:pt x="268668" y="71805"/>
                  <a:pt x="267131" y="93344"/>
                </a:cubicBezTo>
                <a:cubicBezTo>
                  <a:pt x="266039" y="108584"/>
                  <a:pt x="267017" y="127939"/>
                  <a:pt x="265518" y="145884"/>
                </a:cubicBezTo>
                <a:cubicBezTo>
                  <a:pt x="264451" y="158660"/>
                  <a:pt x="262114" y="170751"/>
                  <a:pt x="257263" y="180466"/>
                </a:cubicBezTo>
                <a:cubicBezTo>
                  <a:pt x="256831" y="181330"/>
                  <a:pt x="254901" y="183463"/>
                  <a:pt x="251383" y="185432"/>
                </a:cubicBezTo>
                <a:cubicBezTo>
                  <a:pt x="243407" y="189877"/>
                  <a:pt x="224776" y="197852"/>
                  <a:pt x="222833" y="198335"/>
                </a:cubicBezTo>
                <a:cubicBezTo>
                  <a:pt x="190474" y="206425"/>
                  <a:pt x="150316" y="200862"/>
                  <a:pt x="118249" y="196278"/>
                </a:cubicBezTo>
                <a:cubicBezTo>
                  <a:pt x="103771" y="194208"/>
                  <a:pt x="88671" y="196214"/>
                  <a:pt x="73685" y="196900"/>
                </a:cubicBezTo>
                <a:cubicBezTo>
                  <a:pt x="57263" y="197649"/>
                  <a:pt x="40995" y="196875"/>
                  <a:pt x="25590" y="189178"/>
                </a:cubicBezTo>
                <a:cubicBezTo>
                  <a:pt x="18898" y="185826"/>
                  <a:pt x="13259" y="177139"/>
                  <a:pt x="9436" y="165620"/>
                </a:cubicBezTo>
                <a:cubicBezTo>
                  <a:pt x="1677" y="142277"/>
                  <a:pt x="0" y="107225"/>
                  <a:pt x="1029" y="96151"/>
                </a:cubicBezTo>
                <a:cubicBezTo>
                  <a:pt x="1905" y="86816"/>
                  <a:pt x="3734" y="77990"/>
                  <a:pt x="4280" y="68630"/>
                </a:cubicBezTo>
                <a:cubicBezTo>
                  <a:pt x="4839" y="59079"/>
                  <a:pt x="4229" y="49021"/>
                  <a:pt x="6007" y="39585"/>
                </a:cubicBezTo>
                <a:cubicBezTo>
                  <a:pt x="6045" y="39407"/>
                  <a:pt x="7138" y="36359"/>
                  <a:pt x="7493" y="35369"/>
                </a:cubicBezTo>
                <a:cubicBezTo>
                  <a:pt x="7417" y="33146"/>
                  <a:pt x="8573" y="30962"/>
                  <a:pt x="10655" y="29831"/>
                </a:cubicBezTo>
                <a:cubicBezTo>
                  <a:pt x="13602" y="28219"/>
                  <a:pt x="17310" y="29311"/>
                  <a:pt x="18923" y="32257"/>
                </a:cubicBezTo>
                <a:cubicBezTo>
                  <a:pt x="19444" y="33210"/>
                  <a:pt x="19939" y="34784"/>
                  <a:pt x="19660" y="36804"/>
                </a:cubicBezTo>
                <a:cubicBezTo>
                  <a:pt x="19457" y="38239"/>
                  <a:pt x="18314" y="41236"/>
                  <a:pt x="17894" y="42341"/>
                </a:cubicBezTo>
                <a:cubicBezTo>
                  <a:pt x="16332" y="51129"/>
                  <a:pt x="16967" y="60464"/>
                  <a:pt x="16447" y="69341"/>
                </a:cubicBezTo>
                <a:cubicBezTo>
                  <a:pt x="15888" y="78841"/>
                  <a:pt x="14046" y="87807"/>
                  <a:pt x="13170" y="97281"/>
                </a:cubicBezTo>
                <a:cubicBezTo>
                  <a:pt x="12205" y="107568"/>
                  <a:pt x="13805" y="140105"/>
                  <a:pt x="21006" y="161772"/>
                </a:cubicBezTo>
                <a:cubicBezTo>
                  <a:pt x="23583" y="169557"/>
                  <a:pt x="26517" y="176008"/>
                  <a:pt x="31025" y="178282"/>
                </a:cubicBezTo>
                <a:cubicBezTo>
                  <a:pt x="44500" y="185013"/>
                  <a:pt x="58775" y="185381"/>
                  <a:pt x="73126" y="184721"/>
                </a:cubicBezTo>
                <a:cubicBezTo>
                  <a:pt x="88887" y="183997"/>
                  <a:pt x="104762" y="182041"/>
                  <a:pt x="119976" y="184213"/>
                </a:cubicBezTo>
                <a:cubicBezTo>
                  <a:pt x="150596" y="188594"/>
                  <a:pt x="188975" y="194246"/>
                  <a:pt x="219874" y="186511"/>
                </a:cubicBezTo>
                <a:cubicBezTo>
                  <a:pt x="221767" y="186041"/>
                  <a:pt x="241350" y="177494"/>
                  <a:pt x="246875" y="173951"/>
                </a:cubicBezTo>
                <a:cubicBezTo>
                  <a:pt x="251802" y="163423"/>
                  <a:pt x="253313" y="149872"/>
                  <a:pt x="253923" y="136054"/>
                </a:cubicBezTo>
                <a:cubicBezTo>
                  <a:pt x="254596" y="120801"/>
                  <a:pt x="254063" y="105219"/>
                  <a:pt x="254964" y="92480"/>
                </a:cubicBezTo>
                <a:cubicBezTo>
                  <a:pt x="256438" y="71995"/>
                  <a:pt x="260235" y="49732"/>
                  <a:pt x="256171" y="29387"/>
                </a:cubicBezTo>
                <a:cubicBezTo>
                  <a:pt x="255904" y="28104"/>
                  <a:pt x="254888" y="27215"/>
                  <a:pt x="253694" y="26390"/>
                </a:cubicBezTo>
                <a:cubicBezTo>
                  <a:pt x="251573" y="24929"/>
                  <a:pt x="248767" y="23888"/>
                  <a:pt x="245706" y="23037"/>
                </a:cubicBezTo>
                <a:cubicBezTo>
                  <a:pt x="234644" y="19990"/>
                  <a:pt x="220458" y="19787"/>
                  <a:pt x="215061" y="19012"/>
                </a:cubicBezTo>
                <a:cubicBezTo>
                  <a:pt x="167068" y="12141"/>
                  <a:pt x="118274" y="14173"/>
                  <a:pt x="70179" y="14173"/>
                </a:cubicBezTo>
                <a:cubicBezTo>
                  <a:pt x="66725" y="14173"/>
                  <a:pt x="42633" y="14681"/>
                  <a:pt x="28485" y="18225"/>
                </a:cubicBezTo>
                <a:cubicBezTo>
                  <a:pt x="26072" y="18834"/>
                  <a:pt x="23227" y="20117"/>
                  <a:pt x="22212" y="205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2" name="Freeform 4132"/>
          <p:cNvSpPr/>
          <p:nvPr/>
        </p:nvSpPr>
        <p:spPr>
          <a:xfrm rot="0" flipH="0" flipV="0">
            <a:off x="13600534" y="7017843"/>
            <a:ext cx="174548" cy="124828"/>
          </a:xfrm>
          <a:custGeom>
            <a:pathLst>
              <a:path w="174548" h="124828">
                <a:moveTo>
                  <a:pt x="155702" y="18796"/>
                </a:moveTo>
                <a:cubicBezTo>
                  <a:pt x="154509" y="19418"/>
                  <a:pt x="151067" y="21297"/>
                  <a:pt x="148514" y="23266"/>
                </a:cubicBezTo>
                <a:cubicBezTo>
                  <a:pt x="140691" y="29260"/>
                  <a:pt x="131103" y="38569"/>
                  <a:pt x="123813" y="44970"/>
                </a:cubicBezTo>
                <a:cubicBezTo>
                  <a:pt x="118707" y="49453"/>
                  <a:pt x="114339" y="52514"/>
                  <a:pt x="112027" y="53225"/>
                </a:cubicBezTo>
                <a:cubicBezTo>
                  <a:pt x="109627" y="53974"/>
                  <a:pt x="107722" y="53581"/>
                  <a:pt x="106350" y="52895"/>
                </a:cubicBezTo>
                <a:cubicBezTo>
                  <a:pt x="104560" y="51993"/>
                  <a:pt x="102909" y="50393"/>
                  <a:pt x="101702" y="47955"/>
                </a:cubicBezTo>
                <a:cubicBezTo>
                  <a:pt x="100280" y="45059"/>
                  <a:pt x="99403" y="40373"/>
                  <a:pt x="98781" y="35090"/>
                </a:cubicBezTo>
                <a:cubicBezTo>
                  <a:pt x="98235" y="30492"/>
                  <a:pt x="97791" y="25399"/>
                  <a:pt x="96851" y="21056"/>
                </a:cubicBezTo>
                <a:cubicBezTo>
                  <a:pt x="96470" y="19316"/>
                  <a:pt x="96025" y="17730"/>
                  <a:pt x="95377" y="16422"/>
                </a:cubicBezTo>
                <a:cubicBezTo>
                  <a:pt x="95124" y="15888"/>
                  <a:pt x="94933" y="15380"/>
                  <a:pt x="94527" y="15139"/>
                </a:cubicBezTo>
                <a:cubicBezTo>
                  <a:pt x="90628" y="12802"/>
                  <a:pt x="83401" y="12193"/>
                  <a:pt x="74880" y="12205"/>
                </a:cubicBezTo>
                <a:cubicBezTo>
                  <a:pt x="53683" y="12231"/>
                  <a:pt x="24969" y="17476"/>
                  <a:pt x="12764" y="22796"/>
                </a:cubicBezTo>
                <a:cubicBezTo>
                  <a:pt x="12891" y="26543"/>
                  <a:pt x="13488" y="43256"/>
                  <a:pt x="13488" y="46901"/>
                </a:cubicBezTo>
                <a:cubicBezTo>
                  <a:pt x="13488" y="52793"/>
                  <a:pt x="12154" y="78066"/>
                  <a:pt x="14301" y="94640"/>
                </a:cubicBezTo>
                <a:cubicBezTo>
                  <a:pt x="14707" y="97815"/>
                  <a:pt x="15240" y="100622"/>
                  <a:pt x="15977" y="102844"/>
                </a:cubicBezTo>
                <a:cubicBezTo>
                  <a:pt x="16218" y="103555"/>
                  <a:pt x="16688" y="104482"/>
                  <a:pt x="16891" y="104902"/>
                </a:cubicBezTo>
                <a:cubicBezTo>
                  <a:pt x="17996" y="105194"/>
                  <a:pt x="22175" y="106273"/>
                  <a:pt x="25934" y="106806"/>
                </a:cubicBezTo>
                <a:cubicBezTo>
                  <a:pt x="39294" y="108724"/>
                  <a:pt x="60948" y="109842"/>
                  <a:pt x="76620" y="109283"/>
                </a:cubicBezTo>
                <a:cubicBezTo>
                  <a:pt x="81585" y="109105"/>
                  <a:pt x="85929" y="108762"/>
                  <a:pt x="89142" y="108203"/>
                </a:cubicBezTo>
                <a:cubicBezTo>
                  <a:pt x="90247" y="108000"/>
                  <a:pt x="91593" y="107607"/>
                  <a:pt x="92075" y="107454"/>
                </a:cubicBezTo>
                <a:cubicBezTo>
                  <a:pt x="94717" y="104508"/>
                  <a:pt x="95860" y="99631"/>
                  <a:pt x="96838" y="94983"/>
                </a:cubicBezTo>
                <a:cubicBezTo>
                  <a:pt x="98235" y="88442"/>
                  <a:pt x="99099" y="82118"/>
                  <a:pt x="100458" y="78943"/>
                </a:cubicBezTo>
                <a:cubicBezTo>
                  <a:pt x="101537" y="76479"/>
                  <a:pt x="103061" y="74993"/>
                  <a:pt x="104521" y="74218"/>
                </a:cubicBezTo>
                <a:cubicBezTo>
                  <a:pt x="106287" y="73278"/>
                  <a:pt x="108255" y="73012"/>
                  <a:pt x="110452" y="73736"/>
                </a:cubicBezTo>
                <a:cubicBezTo>
                  <a:pt x="111087" y="73952"/>
                  <a:pt x="113462" y="75361"/>
                  <a:pt x="116675" y="77889"/>
                </a:cubicBezTo>
                <a:cubicBezTo>
                  <a:pt x="126023" y="85305"/>
                  <a:pt x="146825" y="103212"/>
                  <a:pt x="150369" y="106756"/>
                </a:cubicBezTo>
                <a:cubicBezTo>
                  <a:pt x="151384" y="107772"/>
                  <a:pt x="153709" y="109626"/>
                  <a:pt x="156197" y="110972"/>
                </a:cubicBezTo>
                <a:cubicBezTo>
                  <a:pt x="156692" y="111239"/>
                  <a:pt x="157378" y="111506"/>
                  <a:pt x="157988" y="111721"/>
                </a:cubicBezTo>
                <a:cubicBezTo>
                  <a:pt x="158165" y="110756"/>
                  <a:pt x="158381" y="109537"/>
                  <a:pt x="158445" y="108559"/>
                </a:cubicBezTo>
                <a:cubicBezTo>
                  <a:pt x="158788" y="102793"/>
                  <a:pt x="158076" y="95859"/>
                  <a:pt x="157924" y="93497"/>
                </a:cubicBezTo>
                <a:cubicBezTo>
                  <a:pt x="156692" y="73786"/>
                  <a:pt x="162496" y="52476"/>
                  <a:pt x="158572" y="32867"/>
                </a:cubicBezTo>
                <a:cubicBezTo>
                  <a:pt x="157988" y="29908"/>
                  <a:pt x="157924" y="25819"/>
                  <a:pt x="157086" y="22174"/>
                </a:cubicBezTo>
                <a:cubicBezTo>
                  <a:pt x="156806" y="20891"/>
                  <a:pt x="156616" y="19519"/>
                  <a:pt x="155702" y="18796"/>
                </a:cubicBezTo>
                <a:moveTo>
                  <a:pt x="2896" y="15621"/>
                </a:moveTo>
                <a:cubicBezTo>
                  <a:pt x="3455" y="14364"/>
                  <a:pt x="4433" y="13285"/>
                  <a:pt x="5754" y="12624"/>
                </a:cubicBezTo>
                <a:cubicBezTo>
                  <a:pt x="17857" y="6566"/>
                  <a:pt x="50775" y="51"/>
                  <a:pt x="74867" y="13"/>
                </a:cubicBezTo>
                <a:cubicBezTo>
                  <a:pt x="86157" y="0"/>
                  <a:pt x="95631" y="1588"/>
                  <a:pt x="100800" y="4699"/>
                </a:cubicBezTo>
                <a:cubicBezTo>
                  <a:pt x="103594" y="6376"/>
                  <a:pt x="105855" y="9386"/>
                  <a:pt x="107341" y="13463"/>
                </a:cubicBezTo>
                <a:cubicBezTo>
                  <a:pt x="108878" y="17679"/>
                  <a:pt x="109703" y="23279"/>
                  <a:pt x="110325" y="28765"/>
                </a:cubicBezTo>
                <a:cubicBezTo>
                  <a:pt x="110745" y="32423"/>
                  <a:pt x="111075" y="36017"/>
                  <a:pt x="111646" y="38989"/>
                </a:cubicBezTo>
                <a:cubicBezTo>
                  <a:pt x="114301" y="36868"/>
                  <a:pt x="118085" y="33769"/>
                  <a:pt x="121311" y="30835"/>
                </a:cubicBezTo>
                <a:cubicBezTo>
                  <a:pt x="129871" y="23037"/>
                  <a:pt x="139866" y="13793"/>
                  <a:pt x="146927" y="9538"/>
                </a:cubicBezTo>
                <a:cubicBezTo>
                  <a:pt x="151880" y="6541"/>
                  <a:pt x="156209" y="5970"/>
                  <a:pt x="158851" y="6859"/>
                </a:cubicBezTo>
                <a:cubicBezTo>
                  <a:pt x="163728" y="8484"/>
                  <a:pt x="166598" y="12078"/>
                  <a:pt x="168186" y="16676"/>
                </a:cubicBezTo>
                <a:cubicBezTo>
                  <a:pt x="169722" y="21094"/>
                  <a:pt x="169748" y="26657"/>
                  <a:pt x="170522" y="30467"/>
                </a:cubicBezTo>
                <a:cubicBezTo>
                  <a:pt x="174548" y="50609"/>
                  <a:pt x="168821" y="72491"/>
                  <a:pt x="170091" y="92735"/>
                </a:cubicBezTo>
                <a:cubicBezTo>
                  <a:pt x="170268" y="95821"/>
                  <a:pt x="171246" y="105879"/>
                  <a:pt x="170268" y="112687"/>
                </a:cubicBezTo>
                <a:cubicBezTo>
                  <a:pt x="169583" y="117576"/>
                  <a:pt x="167525" y="121119"/>
                  <a:pt x="165201" y="122656"/>
                </a:cubicBezTo>
                <a:cubicBezTo>
                  <a:pt x="162598" y="124396"/>
                  <a:pt x="159143" y="124828"/>
                  <a:pt x="155398" y="123774"/>
                </a:cubicBezTo>
                <a:cubicBezTo>
                  <a:pt x="150115" y="122288"/>
                  <a:pt x="143942" y="117563"/>
                  <a:pt x="141745" y="115366"/>
                </a:cubicBezTo>
                <a:cubicBezTo>
                  <a:pt x="138507" y="112128"/>
                  <a:pt x="120320" y="96481"/>
                  <a:pt x="110681" y="88722"/>
                </a:cubicBezTo>
                <a:cubicBezTo>
                  <a:pt x="109932" y="92443"/>
                  <a:pt x="108865" y="97548"/>
                  <a:pt x="107849" y="101422"/>
                </a:cubicBezTo>
                <a:cubicBezTo>
                  <a:pt x="106299" y="107353"/>
                  <a:pt x="103912" y="112890"/>
                  <a:pt x="100343" y="116459"/>
                </a:cubicBezTo>
                <a:cubicBezTo>
                  <a:pt x="99276" y="117525"/>
                  <a:pt x="97359" y="118706"/>
                  <a:pt x="94539" y="119481"/>
                </a:cubicBezTo>
                <a:cubicBezTo>
                  <a:pt x="90767" y="120523"/>
                  <a:pt x="84532" y="121196"/>
                  <a:pt x="77064" y="121462"/>
                </a:cubicBezTo>
                <a:cubicBezTo>
                  <a:pt x="60719" y="122059"/>
                  <a:pt x="38139" y="120865"/>
                  <a:pt x="24207" y="118872"/>
                </a:cubicBezTo>
                <a:cubicBezTo>
                  <a:pt x="17069" y="117856"/>
                  <a:pt x="11926" y="116331"/>
                  <a:pt x="9983" y="115049"/>
                </a:cubicBezTo>
                <a:cubicBezTo>
                  <a:pt x="8154" y="113817"/>
                  <a:pt x="6389" y="111658"/>
                  <a:pt x="5093" y="108508"/>
                </a:cubicBezTo>
                <a:cubicBezTo>
                  <a:pt x="3823" y="105448"/>
                  <a:pt x="2858" y="101155"/>
                  <a:pt x="2223" y="96202"/>
                </a:cubicBezTo>
                <a:cubicBezTo>
                  <a:pt x="0" y="79082"/>
                  <a:pt x="1296" y="52984"/>
                  <a:pt x="1296" y="46901"/>
                </a:cubicBezTo>
                <a:cubicBezTo>
                  <a:pt x="1296" y="43040"/>
                  <a:pt x="178" y="28740"/>
                  <a:pt x="458" y="22555"/>
                </a:cubicBezTo>
                <a:cubicBezTo>
                  <a:pt x="572" y="20269"/>
                  <a:pt x="991" y="18619"/>
                  <a:pt x="1359" y="17806"/>
                </a:cubicBezTo>
                <a:cubicBezTo>
                  <a:pt x="1791" y="16828"/>
                  <a:pt x="2363" y="16130"/>
                  <a:pt x="2896" y="1562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3" name="Freeform 4133"/>
          <p:cNvSpPr/>
          <p:nvPr/>
        </p:nvSpPr>
        <p:spPr>
          <a:xfrm rot="0" flipH="0" flipV="0">
            <a:off x="12635750" y="7039982"/>
            <a:ext cx="303706" cy="258622"/>
          </a:xfrm>
          <a:custGeom>
            <a:pathLst>
              <a:path w="303706" h="258622">
                <a:moveTo>
                  <a:pt x="16217" y="20612"/>
                </a:moveTo>
                <a:cubicBezTo>
                  <a:pt x="16343" y="20929"/>
                  <a:pt x="16458" y="21272"/>
                  <a:pt x="16521" y="21615"/>
                </a:cubicBezTo>
                <a:cubicBezTo>
                  <a:pt x="16445" y="21234"/>
                  <a:pt x="16343" y="20904"/>
                  <a:pt x="16217" y="20612"/>
                </a:cubicBezTo>
                <a:moveTo>
                  <a:pt x="16534" y="21691"/>
                </a:moveTo>
                <a:lnTo>
                  <a:pt x="16572" y="21907"/>
                </a:lnTo>
                <a:lnTo>
                  <a:pt x="16559" y="21818"/>
                </a:lnTo>
                <a:close/>
                <a:moveTo>
                  <a:pt x="290981" y="22275"/>
                </a:moveTo>
                <a:cubicBezTo>
                  <a:pt x="275487" y="16917"/>
                  <a:pt x="257059" y="18174"/>
                  <a:pt x="241095" y="16752"/>
                </a:cubicBezTo>
                <a:cubicBezTo>
                  <a:pt x="189775" y="12192"/>
                  <a:pt x="138162" y="12599"/>
                  <a:pt x="86638" y="14910"/>
                </a:cubicBezTo>
                <a:cubicBezTo>
                  <a:pt x="68845" y="15710"/>
                  <a:pt x="50456" y="16625"/>
                  <a:pt x="32981" y="20371"/>
                </a:cubicBezTo>
                <a:cubicBezTo>
                  <a:pt x="27596" y="21526"/>
                  <a:pt x="21017" y="21907"/>
                  <a:pt x="16763" y="25628"/>
                </a:cubicBezTo>
                <a:cubicBezTo>
                  <a:pt x="15900" y="26390"/>
                  <a:pt x="15506" y="27203"/>
                  <a:pt x="15290" y="27444"/>
                </a:cubicBezTo>
                <a:lnTo>
                  <a:pt x="15151" y="27571"/>
                </a:lnTo>
                <a:cubicBezTo>
                  <a:pt x="17169" y="28574"/>
                  <a:pt x="18553" y="30645"/>
                  <a:pt x="18553" y="33045"/>
                </a:cubicBezTo>
                <a:cubicBezTo>
                  <a:pt x="18553" y="87515"/>
                  <a:pt x="12166" y="141858"/>
                  <a:pt x="17283" y="196443"/>
                </a:cubicBezTo>
                <a:cubicBezTo>
                  <a:pt x="17601" y="199872"/>
                  <a:pt x="18718" y="222935"/>
                  <a:pt x="21017" y="237299"/>
                </a:cubicBezTo>
                <a:cubicBezTo>
                  <a:pt x="21487" y="240220"/>
                  <a:pt x="22351" y="243484"/>
                  <a:pt x="22782" y="244932"/>
                </a:cubicBezTo>
                <a:cubicBezTo>
                  <a:pt x="26326" y="246189"/>
                  <a:pt x="31279" y="246367"/>
                  <a:pt x="36549" y="246278"/>
                </a:cubicBezTo>
                <a:cubicBezTo>
                  <a:pt x="47078" y="246075"/>
                  <a:pt x="58736" y="244284"/>
                  <a:pt x="65365" y="243725"/>
                </a:cubicBezTo>
                <a:cubicBezTo>
                  <a:pt x="97623" y="241033"/>
                  <a:pt x="129729" y="238734"/>
                  <a:pt x="162139" y="238734"/>
                </a:cubicBezTo>
                <a:cubicBezTo>
                  <a:pt x="195096" y="238734"/>
                  <a:pt x="228154" y="239420"/>
                  <a:pt x="261034" y="236893"/>
                </a:cubicBezTo>
                <a:cubicBezTo>
                  <a:pt x="264209" y="236651"/>
                  <a:pt x="277976" y="236626"/>
                  <a:pt x="286828" y="234848"/>
                </a:cubicBezTo>
                <a:cubicBezTo>
                  <a:pt x="287730" y="234670"/>
                  <a:pt x="288809" y="234340"/>
                  <a:pt x="289648" y="234073"/>
                </a:cubicBezTo>
                <a:cubicBezTo>
                  <a:pt x="289635" y="232371"/>
                  <a:pt x="289609" y="229984"/>
                  <a:pt x="289559" y="227596"/>
                </a:cubicBezTo>
                <a:cubicBezTo>
                  <a:pt x="289000" y="204126"/>
                  <a:pt x="286574" y="146926"/>
                  <a:pt x="286473" y="141858"/>
                </a:cubicBezTo>
                <a:cubicBezTo>
                  <a:pt x="285799" y="109499"/>
                  <a:pt x="285710" y="77406"/>
                  <a:pt x="287730" y="45084"/>
                </a:cubicBezTo>
                <a:cubicBezTo>
                  <a:pt x="287819" y="43687"/>
                  <a:pt x="289533" y="35915"/>
                  <a:pt x="290473" y="28803"/>
                </a:cubicBezTo>
                <a:cubicBezTo>
                  <a:pt x="290740" y="26720"/>
                  <a:pt x="290943" y="24714"/>
                  <a:pt x="290994" y="22986"/>
                </a:cubicBezTo>
                <a:cubicBezTo>
                  <a:pt x="290994" y="22758"/>
                  <a:pt x="290994" y="22517"/>
                  <a:pt x="290981" y="22275"/>
                </a:cubicBezTo>
                <a:moveTo>
                  <a:pt x="7569" y="17628"/>
                </a:moveTo>
                <a:cubicBezTo>
                  <a:pt x="7937" y="17222"/>
                  <a:pt x="8331" y="16815"/>
                  <a:pt x="8737" y="16447"/>
                </a:cubicBezTo>
                <a:cubicBezTo>
                  <a:pt x="14503" y="11405"/>
                  <a:pt x="23138" y="10021"/>
                  <a:pt x="30428" y="8446"/>
                </a:cubicBezTo>
                <a:cubicBezTo>
                  <a:pt x="48563" y="4572"/>
                  <a:pt x="67626" y="3556"/>
                  <a:pt x="86092" y="2731"/>
                </a:cubicBezTo>
                <a:cubicBezTo>
                  <a:pt x="138149" y="407"/>
                  <a:pt x="190308" y="0"/>
                  <a:pt x="242175" y="4611"/>
                </a:cubicBezTo>
                <a:cubicBezTo>
                  <a:pt x="260107" y="6211"/>
                  <a:pt x="280885" y="5042"/>
                  <a:pt x="297941" y="11862"/>
                </a:cubicBezTo>
                <a:cubicBezTo>
                  <a:pt x="300150" y="12751"/>
                  <a:pt x="302703" y="15418"/>
                  <a:pt x="303097" y="20295"/>
                </a:cubicBezTo>
                <a:cubicBezTo>
                  <a:pt x="303706" y="27533"/>
                  <a:pt x="300023" y="43751"/>
                  <a:pt x="299896" y="45846"/>
                </a:cubicBezTo>
                <a:cubicBezTo>
                  <a:pt x="297890" y="77825"/>
                  <a:pt x="297991" y="109588"/>
                  <a:pt x="298652" y="141604"/>
                </a:cubicBezTo>
                <a:cubicBezTo>
                  <a:pt x="298779" y="147307"/>
                  <a:pt x="301814" y="219062"/>
                  <a:pt x="301865" y="234480"/>
                </a:cubicBezTo>
                <a:cubicBezTo>
                  <a:pt x="301878" y="237845"/>
                  <a:pt x="301268" y="239801"/>
                  <a:pt x="301128" y="240106"/>
                </a:cubicBezTo>
                <a:cubicBezTo>
                  <a:pt x="300468" y="241401"/>
                  <a:pt x="299388" y="242684"/>
                  <a:pt x="297750" y="243763"/>
                </a:cubicBezTo>
                <a:cubicBezTo>
                  <a:pt x="295883" y="244982"/>
                  <a:pt x="292873" y="246062"/>
                  <a:pt x="289216" y="246798"/>
                </a:cubicBezTo>
                <a:cubicBezTo>
                  <a:pt x="279869" y="248678"/>
                  <a:pt x="265327" y="248780"/>
                  <a:pt x="261987" y="249046"/>
                </a:cubicBezTo>
                <a:cubicBezTo>
                  <a:pt x="228776" y="251586"/>
                  <a:pt x="195413" y="250926"/>
                  <a:pt x="162139" y="250926"/>
                </a:cubicBezTo>
                <a:cubicBezTo>
                  <a:pt x="130085" y="250926"/>
                  <a:pt x="98297" y="253212"/>
                  <a:pt x="66369" y="255866"/>
                </a:cubicBezTo>
                <a:cubicBezTo>
                  <a:pt x="59574" y="256438"/>
                  <a:pt x="47598" y="258254"/>
                  <a:pt x="36765" y="258457"/>
                </a:cubicBezTo>
                <a:cubicBezTo>
                  <a:pt x="28523" y="258622"/>
                  <a:pt x="20877" y="257721"/>
                  <a:pt x="15951" y="255257"/>
                </a:cubicBezTo>
                <a:cubicBezTo>
                  <a:pt x="14871" y="254711"/>
                  <a:pt x="13665" y="253758"/>
                  <a:pt x="12649" y="252132"/>
                </a:cubicBezTo>
                <a:cubicBezTo>
                  <a:pt x="11773" y="250748"/>
                  <a:pt x="10871" y="248361"/>
                  <a:pt x="10134" y="245236"/>
                </a:cubicBezTo>
                <a:cubicBezTo>
                  <a:pt x="7035" y="231990"/>
                  <a:pt x="5524" y="201599"/>
                  <a:pt x="5156" y="197573"/>
                </a:cubicBezTo>
                <a:cubicBezTo>
                  <a:pt x="0" y="142620"/>
                  <a:pt x="6362" y="87896"/>
                  <a:pt x="6362" y="33045"/>
                </a:cubicBezTo>
                <a:cubicBezTo>
                  <a:pt x="6362" y="31407"/>
                  <a:pt x="7010" y="29921"/>
                  <a:pt x="8051" y="28828"/>
                </a:cubicBezTo>
                <a:cubicBezTo>
                  <a:pt x="7924" y="28765"/>
                  <a:pt x="7797" y="28689"/>
                  <a:pt x="7658" y="28612"/>
                </a:cubicBezTo>
                <a:cubicBezTo>
                  <a:pt x="6883" y="28168"/>
                  <a:pt x="4889" y="27050"/>
                  <a:pt x="4521" y="23571"/>
                </a:cubicBezTo>
                <a:cubicBezTo>
                  <a:pt x="4254" y="21094"/>
                  <a:pt x="5524" y="18784"/>
                  <a:pt x="7569" y="176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4" name="Freeform 4134"/>
          <p:cNvSpPr/>
          <p:nvPr/>
        </p:nvSpPr>
        <p:spPr>
          <a:xfrm rot="0" flipH="0" flipV="0">
            <a:off x="12695204" y="7086232"/>
            <a:ext cx="177710" cy="18973"/>
          </a:xfrm>
          <a:custGeom>
            <a:pathLst>
              <a:path w="177710" h="18973">
                <a:moveTo>
                  <a:pt x="8915" y="698"/>
                </a:moveTo>
                <a:cubicBezTo>
                  <a:pt x="15747" y="1523"/>
                  <a:pt x="46418" y="1396"/>
                  <a:pt x="50558" y="1853"/>
                </a:cubicBezTo>
                <a:cubicBezTo>
                  <a:pt x="90195" y="6247"/>
                  <a:pt x="131622" y="6781"/>
                  <a:pt x="171627" y="6781"/>
                </a:cubicBezTo>
                <a:cubicBezTo>
                  <a:pt x="174980" y="6781"/>
                  <a:pt x="177710" y="9511"/>
                  <a:pt x="177710" y="12877"/>
                </a:cubicBezTo>
                <a:cubicBezTo>
                  <a:pt x="177710" y="16242"/>
                  <a:pt x="174980" y="18973"/>
                  <a:pt x="171627" y="18973"/>
                </a:cubicBezTo>
                <a:cubicBezTo>
                  <a:pt x="131177" y="18973"/>
                  <a:pt x="89293" y="18414"/>
                  <a:pt x="49224" y="13969"/>
                </a:cubicBezTo>
                <a:cubicBezTo>
                  <a:pt x="45071" y="13499"/>
                  <a:pt x="14248" y="13626"/>
                  <a:pt x="7417" y="12801"/>
                </a:cubicBezTo>
                <a:cubicBezTo>
                  <a:pt x="4140" y="12394"/>
                  <a:pt x="2540" y="10794"/>
                  <a:pt x="2121" y="10286"/>
                </a:cubicBezTo>
                <a:cubicBezTo>
                  <a:pt x="0" y="7670"/>
                  <a:pt x="381" y="3834"/>
                  <a:pt x="2985" y="1713"/>
                </a:cubicBezTo>
                <a:cubicBezTo>
                  <a:pt x="4712" y="305"/>
                  <a:pt x="6972" y="0"/>
                  <a:pt x="8915" y="69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5" name="Freeform 4135"/>
          <p:cNvSpPr/>
          <p:nvPr/>
        </p:nvSpPr>
        <p:spPr>
          <a:xfrm rot="0" flipH="0" flipV="0">
            <a:off x="12692113" y="7131418"/>
            <a:ext cx="191960" cy="19341"/>
          </a:xfrm>
          <a:custGeom>
            <a:pathLst>
              <a:path w="191960" h="19341">
                <a:moveTo>
                  <a:pt x="6934" y="19303"/>
                </a:moveTo>
                <a:cubicBezTo>
                  <a:pt x="6579" y="19341"/>
                  <a:pt x="6198" y="19341"/>
                  <a:pt x="5817" y="19303"/>
                </a:cubicBezTo>
                <a:cubicBezTo>
                  <a:pt x="2464" y="18999"/>
                  <a:pt x="0" y="16027"/>
                  <a:pt x="318" y="12674"/>
                </a:cubicBezTo>
                <a:cubicBezTo>
                  <a:pt x="318" y="12636"/>
                  <a:pt x="1296" y="7429"/>
                  <a:pt x="6846" y="7099"/>
                </a:cubicBezTo>
                <a:cubicBezTo>
                  <a:pt x="11683" y="6807"/>
                  <a:pt x="36461" y="5448"/>
                  <a:pt x="49783" y="3873"/>
                </a:cubicBezTo>
                <a:cubicBezTo>
                  <a:pt x="75031" y="901"/>
                  <a:pt x="101587" y="0"/>
                  <a:pt x="127063" y="736"/>
                </a:cubicBezTo>
                <a:cubicBezTo>
                  <a:pt x="146341" y="1282"/>
                  <a:pt x="164858" y="5283"/>
                  <a:pt x="183908" y="876"/>
                </a:cubicBezTo>
                <a:cubicBezTo>
                  <a:pt x="187172" y="127"/>
                  <a:pt x="190448" y="2171"/>
                  <a:pt x="191211" y="5448"/>
                </a:cubicBezTo>
                <a:cubicBezTo>
                  <a:pt x="191960" y="8724"/>
                  <a:pt x="189915" y="12001"/>
                  <a:pt x="186638" y="12763"/>
                </a:cubicBezTo>
                <a:cubicBezTo>
                  <a:pt x="166547" y="17398"/>
                  <a:pt x="147027" y="13487"/>
                  <a:pt x="126720" y="12915"/>
                </a:cubicBezTo>
                <a:cubicBezTo>
                  <a:pt x="101841" y="12204"/>
                  <a:pt x="75882" y="13080"/>
                  <a:pt x="51206" y="15976"/>
                </a:cubicBezTo>
                <a:cubicBezTo>
                  <a:pt x="37668" y="17576"/>
                  <a:pt x="12483" y="18973"/>
                  <a:pt x="7581" y="1926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6" name="Freeform 4136"/>
          <p:cNvSpPr/>
          <p:nvPr/>
        </p:nvSpPr>
        <p:spPr>
          <a:xfrm rot="0" flipH="0" flipV="0">
            <a:off x="12690152" y="7175215"/>
            <a:ext cx="199947" cy="25487"/>
          </a:xfrm>
          <a:custGeom>
            <a:pathLst>
              <a:path w="199947" h="25487">
                <a:moveTo>
                  <a:pt x="9613" y="23875"/>
                </a:moveTo>
                <a:cubicBezTo>
                  <a:pt x="9410" y="23989"/>
                  <a:pt x="9220" y="24090"/>
                  <a:pt x="9017" y="24167"/>
                </a:cubicBezTo>
                <a:cubicBezTo>
                  <a:pt x="5931" y="25487"/>
                  <a:pt x="2336" y="24065"/>
                  <a:pt x="1016" y="20967"/>
                </a:cubicBezTo>
                <a:cubicBezTo>
                  <a:pt x="0" y="18618"/>
                  <a:pt x="381" y="17030"/>
                  <a:pt x="673" y="16128"/>
                </a:cubicBezTo>
                <a:cubicBezTo>
                  <a:pt x="1168" y="14554"/>
                  <a:pt x="2108" y="13373"/>
                  <a:pt x="3543" y="12560"/>
                </a:cubicBezTo>
                <a:cubicBezTo>
                  <a:pt x="4114" y="12230"/>
                  <a:pt x="4813" y="11950"/>
                  <a:pt x="5664" y="11798"/>
                </a:cubicBezTo>
                <a:cubicBezTo>
                  <a:pt x="6134" y="11722"/>
                  <a:pt x="7289" y="12039"/>
                  <a:pt x="9067" y="11696"/>
                </a:cubicBezTo>
                <a:cubicBezTo>
                  <a:pt x="13232" y="10896"/>
                  <a:pt x="17372" y="9969"/>
                  <a:pt x="21525" y="9194"/>
                </a:cubicBezTo>
                <a:cubicBezTo>
                  <a:pt x="38124" y="6134"/>
                  <a:pt x="37603" y="6235"/>
                  <a:pt x="54405" y="4775"/>
                </a:cubicBezTo>
                <a:cubicBezTo>
                  <a:pt x="100062" y="812"/>
                  <a:pt x="147179" y="6946"/>
                  <a:pt x="192581" y="469"/>
                </a:cubicBezTo>
                <a:cubicBezTo>
                  <a:pt x="195909" y="0"/>
                  <a:pt x="198995" y="2311"/>
                  <a:pt x="199477" y="5638"/>
                </a:cubicBezTo>
                <a:cubicBezTo>
                  <a:pt x="199947" y="8966"/>
                  <a:pt x="197636" y="12052"/>
                  <a:pt x="194309" y="12534"/>
                </a:cubicBezTo>
                <a:cubicBezTo>
                  <a:pt x="148690" y="19050"/>
                  <a:pt x="101345" y="12928"/>
                  <a:pt x="55472" y="16916"/>
                </a:cubicBezTo>
                <a:cubicBezTo>
                  <a:pt x="39267" y="18326"/>
                  <a:pt x="39762" y="18224"/>
                  <a:pt x="23760" y="21183"/>
                </a:cubicBezTo>
                <a:cubicBezTo>
                  <a:pt x="19620" y="21958"/>
                  <a:pt x="15505" y="22872"/>
                  <a:pt x="11378" y="23660"/>
                </a:cubicBezTo>
                <a:cubicBezTo>
                  <a:pt x="10794" y="23774"/>
                  <a:pt x="10184" y="23837"/>
                  <a:pt x="9613" y="238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7" name="Freeform 4137"/>
          <p:cNvSpPr/>
          <p:nvPr/>
        </p:nvSpPr>
        <p:spPr>
          <a:xfrm rot="0" flipH="0" flipV="0">
            <a:off x="12713999" y="7218761"/>
            <a:ext cx="139381" cy="20039"/>
          </a:xfrm>
          <a:custGeom>
            <a:pathLst>
              <a:path w="139381" h="20039">
                <a:moveTo>
                  <a:pt x="7124" y="7670"/>
                </a:moveTo>
                <a:lnTo>
                  <a:pt x="7708" y="7670"/>
                </a:lnTo>
                <a:cubicBezTo>
                  <a:pt x="12254" y="7733"/>
                  <a:pt x="35038" y="7860"/>
                  <a:pt x="36397" y="7796"/>
                </a:cubicBezTo>
                <a:cubicBezTo>
                  <a:pt x="68236" y="6248"/>
                  <a:pt x="100583" y="3886"/>
                  <a:pt x="132269" y="368"/>
                </a:cubicBezTo>
                <a:cubicBezTo>
                  <a:pt x="135622" y="0"/>
                  <a:pt x="138632" y="2413"/>
                  <a:pt x="139013" y="5753"/>
                </a:cubicBezTo>
                <a:cubicBezTo>
                  <a:pt x="139381" y="9092"/>
                  <a:pt x="136968" y="12114"/>
                  <a:pt x="133628" y="12483"/>
                </a:cubicBezTo>
                <a:cubicBezTo>
                  <a:pt x="101688" y="16026"/>
                  <a:pt x="69087" y="18401"/>
                  <a:pt x="36994" y="19963"/>
                </a:cubicBezTo>
                <a:cubicBezTo>
                  <a:pt x="35597" y="20039"/>
                  <a:pt x="12229" y="19912"/>
                  <a:pt x="7568" y="19861"/>
                </a:cubicBezTo>
                <a:cubicBezTo>
                  <a:pt x="2565" y="19811"/>
                  <a:pt x="1041" y="15645"/>
                  <a:pt x="1041" y="15607"/>
                </a:cubicBezTo>
                <a:cubicBezTo>
                  <a:pt x="0" y="12419"/>
                  <a:pt x="1778" y="8978"/>
                  <a:pt x="4978" y="7949"/>
                </a:cubicBezTo>
                <a:cubicBezTo>
                  <a:pt x="5702" y="7720"/>
                  <a:pt x="6413" y="7645"/>
                  <a:pt x="7124" y="76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8" name="Freeform 4138"/>
          <p:cNvSpPr/>
          <p:nvPr/>
        </p:nvSpPr>
        <p:spPr>
          <a:xfrm rot="0" flipH="0" flipV="0">
            <a:off x="12646813" y="7374736"/>
            <a:ext cx="233183" cy="17106"/>
          </a:xfrm>
          <a:custGeom>
            <a:pathLst>
              <a:path w="233183" h="17106">
                <a:moveTo>
                  <a:pt x="9867" y="3327"/>
                </a:moveTo>
                <a:cubicBezTo>
                  <a:pt x="10895" y="3453"/>
                  <a:pt x="15924" y="4050"/>
                  <a:pt x="20293" y="4139"/>
                </a:cubicBezTo>
                <a:cubicBezTo>
                  <a:pt x="36867" y="4457"/>
                  <a:pt x="63486" y="2921"/>
                  <a:pt x="70166" y="2743"/>
                </a:cubicBezTo>
                <a:cubicBezTo>
                  <a:pt x="122147" y="1334"/>
                  <a:pt x="175436" y="0"/>
                  <a:pt x="227316" y="4000"/>
                </a:cubicBezTo>
                <a:cubicBezTo>
                  <a:pt x="230669" y="4254"/>
                  <a:pt x="233183" y="7187"/>
                  <a:pt x="232917" y="10540"/>
                </a:cubicBezTo>
                <a:cubicBezTo>
                  <a:pt x="232663" y="13893"/>
                  <a:pt x="229729" y="16407"/>
                  <a:pt x="226376" y="16141"/>
                </a:cubicBezTo>
                <a:cubicBezTo>
                  <a:pt x="174928" y="12191"/>
                  <a:pt x="122058" y="13525"/>
                  <a:pt x="70496" y="14922"/>
                </a:cubicBezTo>
                <a:cubicBezTo>
                  <a:pt x="62724" y="15125"/>
                  <a:pt x="28523" y="17106"/>
                  <a:pt x="13321" y="16039"/>
                </a:cubicBezTo>
                <a:cubicBezTo>
                  <a:pt x="10057" y="15811"/>
                  <a:pt x="7493" y="15404"/>
                  <a:pt x="5956" y="14909"/>
                </a:cubicBezTo>
                <a:cubicBezTo>
                  <a:pt x="4203" y="14350"/>
                  <a:pt x="3048" y="13512"/>
                  <a:pt x="2349" y="12801"/>
                </a:cubicBezTo>
                <a:cubicBezTo>
                  <a:pt x="0" y="10413"/>
                  <a:pt x="25" y="6540"/>
                  <a:pt x="2425" y="4190"/>
                </a:cubicBezTo>
                <a:cubicBezTo>
                  <a:pt x="4445" y="2184"/>
                  <a:pt x="7531" y="1905"/>
                  <a:pt x="9867" y="332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9" name="Freeform 4139"/>
          <p:cNvSpPr/>
          <p:nvPr/>
        </p:nvSpPr>
        <p:spPr>
          <a:xfrm rot="0" flipH="0" flipV="0">
            <a:off x="12654069" y="7424333"/>
            <a:ext cx="33146" cy="13588"/>
          </a:xfrm>
          <a:custGeom>
            <a:pathLst>
              <a:path w="33146" h="13588">
                <a:moveTo>
                  <a:pt x="12484" y="4902"/>
                </a:moveTo>
                <a:lnTo>
                  <a:pt x="12534" y="5041"/>
                </a:lnTo>
                <a:lnTo>
                  <a:pt x="12509" y="4940"/>
                </a:lnTo>
                <a:close/>
                <a:moveTo>
                  <a:pt x="12585" y="5244"/>
                </a:moveTo>
                <a:lnTo>
                  <a:pt x="12610" y="5359"/>
                </a:lnTo>
                <a:lnTo>
                  <a:pt x="12598" y="5308"/>
                </a:lnTo>
                <a:close/>
                <a:moveTo>
                  <a:pt x="7328" y="12801"/>
                </a:moveTo>
                <a:cubicBezTo>
                  <a:pt x="4649" y="13093"/>
                  <a:pt x="1994" y="11544"/>
                  <a:pt x="991" y="8902"/>
                </a:cubicBezTo>
                <a:cubicBezTo>
                  <a:pt x="0" y="6324"/>
                  <a:pt x="610" y="4725"/>
                  <a:pt x="915" y="4001"/>
                </a:cubicBezTo>
                <a:cubicBezTo>
                  <a:pt x="1715" y="1943"/>
                  <a:pt x="3201" y="686"/>
                  <a:pt x="5372" y="229"/>
                </a:cubicBezTo>
                <a:cubicBezTo>
                  <a:pt x="6071" y="89"/>
                  <a:pt x="6960" y="0"/>
                  <a:pt x="8027" y="242"/>
                </a:cubicBezTo>
                <a:cubicBezTo>
                  <a:pt x="8306" y="292"/>
                  <a:pt x="8611" y="381"/>
                  <a:pt x="8967" y="508"/>
                </a:cubicBezTo>
                <a:cubicBezTo>
                  <a:pt x="9170" y="584"/>
                  <a:pt x="9551" y="940"/>
                  <a:pt x="10135" y="978"/>
                </a:cubicBezTo>
                <a:cubicBezTo>
                  <a:pt x="15760" y="1410"/>
                  <a:pt x="21412" y="953"/>
                  <a:pt x="27050" y="953"/>
                </a:cubicBezTo>
                <a:cubicBezTo>
                  <a:pt x="30416" y="953"/>
                  <a:pt x="33146" y="3696"/>
                  <a:pt x="33146" y="7048"/>
                </a:cubicBezTo>
                <a:cubicBezTo>
                  <a:pt x="33146" y="10413"/>
                  <a:pt x="30416" y="13144"/>
                  <a:pt x="27050" y="13144"/>
                </a:cubicBezTo>
                <a:cubicBezTo>
                  <a:pt x="21107" y="13144"/>
                  <a:pt x="15138" y="13588"/>
                  <a:pt x="9195" y="13131"/>
                </a:cubicBezTo>
                <a:cubicBezTo>
                  <a:pt x="8586" y="13080"/>
                  <a:pt x="7938" y="12953"/>
                  <a:pt x="7328" y="1280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0" name="Freeform 4140"/>
          <p:cNvSpPr/>
          <p:nvPr/>
        </p:nvSpPr>
        <p:spPr>
          <a:xfrm rot="0" flipH="0" flipV="0">
            <a:off x="12702655" y="7425080"/>
            <a:ext cx="20242" cy="13296"/>
          </a:xfrm>
          <a:custGeom>
            <a:pathLst>
              <a:path w="20242" h="13296">
                <a:moveTo>
                  <a:pt x="12750" y="2908"/>
                </a:moveTo>
                <a:lnTo>
                  <a:pt x="12851" y="3047"/>
                </a:lnTo>
                <a:lnTo>
                  <a:pt x="12788" y="2946"/>
                </a:lnTo>
                <a:close/>
                <a:moveTo>
                  <a:pt x="12940" y="3174"/>
                </a:moveTo>
                <a:lnTo>
                  <a:pt x="13054" y="3352"/>
                </a:lnTo>
                <a:lnTo>
                  <a:pt x="13016" y="3276"/>
                </a:lnTo>
                <a:close/>
                <a:moveTo>
                  <a:pt x="13105" y="3441"/>
                </a:moveTo>
                <a:lnTo>
                  <a:pt x="13219" y="3631"/>
                </a:lnTo>
                <a:lnTo>
                  <a:pt x="13194" y="3593"/>
                </a:lnTo>
                <a:close/>
                <a:moveTo>
                  <a:pt x="9258" y="12496"/>
                </a:moveTo>
                <a:cubicBezTo>
                  <a:pt x="7099" y="12991"/>
                  <a:pt x="4750" y="12293"/>
                  <a:pt x="3225" y="10502"/>
                </a:cubicBezTo>
                <a:cubicBezTo>
                  <a:pt x="0" y="6679"/>
                  <a:pt x="1955" y="3606"/>
                  <a:pt x="2997" y="2350"/>
                </a:cubicBezTo>
                <a:cubicBezTo>
                  <a:pt x="3734" y="1448"/>
                  <a:pt x="4876" y="445"/>
                  <a:pt x="6883" y="127"/>
                </a:cubicBezTo>
                <a:cubicBezTo>
                  <a:pt x="7328" y="51"/>
                  <a:pt x="8051" y="0"/>
                  <a:pt x="9029" y="127"/>
                </a:cubicBezTo>
                <a:cubicBezTo>
                  <a:pt x="9855" y="229"/>
                  <a:pt x="11595" y="597"/>
                  <a:pt x="14426" y="864"/>
                </a:cubicBezTo>
                <a:cubicBezTo>
                  <a:pt x="17779" y="1169"/>
                  <a:pt x="20242" y="4127"/>
                  <a:pt x="19938" y="7480"/>
                </a:cubicBezTo>
                <a:cubicBezTo>
                  <a:pt x="19633" y="10832"/>
                  <a:pt x="16674" y="13296"/>
                  <a:pt x="13321" y="12991"/>
                </a:cubicBezTo>
                <a:cubicBezTo>
                  <a:pt x="11798" y="12864"/>
                  <a:pt x="10325" y="12661"/>
                  <a:pt x="9258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1" name="Freeform 4141"/>
          <p:cNvSpPr/>
          <p:nvPr/>
        </p:nvSpPr>
        <p:spPr>
          <a:xfrm rot="0" flipH="0" flipV="0">
            <a:off x="12747223" y="7423720"/>
            <a:ext cx="15379" cy="14629"/>
          </a:xfrm>
          <a:custGeom>
            <a:pathLst>
              <a:path w="15379" h="14629">
                <a:moveTo>
                  <a:pt x="4521" y="12534"/>
                </a:moveTo>
                <a:cubicBezTo>
                  <a:pt x="5067" y="12775"/>
                  <a:pt x="4660" y="12584"/>
                  <a:pt x="5714" y="13118"/>
                </a:cubicBezTo>
                <a:cubicBezTo>
                  <a:pt x="8712" y="14629"/>
                  <a:pt x="12382" y="13397"/>
                  <a:pt x="13880" y="10388"/>
                </a:cubicBezTo>
                <a:cubicBezTo>
                  <a:pt x="15379" y="7378"/>
                  <a:pt x="14172" y="3721"/>
                  <a:pt x="11150" y="2222"/>
                </a:cubicBezTo>
                <a:cubicBezTo>
                  <a:pt x="9550" y="1409"/>
                  <a:pt x="10159" y="1689"/>
                  <a:pt x="9321" y="1333"/>
                </a:cubicBezTo>
                <a:cubicBezTo>
                  <a:pt x="6235" y="0"/>
                  <a:pt x="2642" y="1435"/>
                  <a:pt x="1321" y="4534"/>
                </a:cubicBezTo>
                <a:cubicBezTo>
                  <a:pt x="0" y="7620"/>
                  <a:pt x="1423" y="11214"/>
                  <a:pt x="4521" y="125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2" name="Freeform 4142"/>
          <p:cNvSpPr/>
          <p:nvPr/>
        </p:nvSpPr>
        <p:spPr>
          <a:xfrm rot="0" flipH="0" flipV="0">
            <a:off x="12794860" y="7425919"/>
            <a:ext cx="22796" cy="13295"/>
          </a:xfrm>
          <a:custGeom>
            <a:pathLst>
              <a:path w="22796" h="13295">
                <a:moveTo>
                  <a:pt x="11468" y="11302"/>
                </a:moveTo>
                <a:lnTo>
                  <a:pt x="11456" y="11302"/>
                </a:lnTo>
                <a:close/>
                <a:moveTo>
                  <a:pt x="11189" y="11517"/>
                </a:moveTo>
                <a:lnTo>
                  <a:pt x="11088" y="11581"/>
                </a:lnTo>
                <a:lnTo>
                  <a:pt x="11126" y="11555"/>
                </a:lnTo>
                <a:close/>
                <a:moveTo>
                  <a:pt x="9563" y="762"/>
                </a:moveTo>
                <a:cubicBezTo>
                  <a:pt x="11734" y="457"/>
                  <a:pt x="15252" y="0"/>
                  <a:pt x="16687" y="0"/>
                </a:cubicBezTo>
                <a:cubicBezTo>
                  <a:pt x="20065" y="0"/>
                  <a:pt x="22796" y="2730"/>
                  <a:pt x="22796" y="6083"/>
                </a:cubicBezTo>
                <a:cubicBezTo>
                  <a:pt x="22796" y="9448"/>
                  <a:pt x="20065" y="12178"/>
                  <a:pt x="16687" y="12178"/>
                </a:cubicBezTo>
                <a:cubicBezTo>
                  <a:pt x="14897" y="12178"/>
                  <a:pt x="10935" y="12991"/>
                  <a:pt x="8954" y="13156"/>
                </a:cubicBezTo>
                <a:cubicBezTo>
                  <a:pt x="7392" y="13295"/>
                  <a:pt x="6223" y="13118"/>
                  <a:pt x="5652" y="12952"/>
                </a:cubicBezTo>
                <a:cubicBezTo>
                  <a:pt x="2921" y="12191"/>
                  <a:pt x="1855" y="10350"/>
                  <a:pt x="1372" y="8890"/>
                </a:cubicBezTo>
                <a:cubicBezTo>
                  <a:pt x="1004" y="7746"/>
                  <a:pt x="0" y="3987"/>
                  <a:pt x="4560" y="1295"/>
                </a:cubicBezTo>
                <a:cubicBezTo>
                  <a:pt x="6122" y="380"/>
                  <a:pt x="7951" y="228"/>
                  <a:pt x="9563" y="7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3" name="Freeform 4143"/>
          <p:cNvSpPr/>
          <p:nvPr/>
        </p:nvSpPr>
        <p:spPr>
          <a:xfrm rot="0" flipH="0" flipV="0">
            <a:off x="12861355" y="7423142"/>
            <a:ext cx="13410" cy="12470"/>
          </a:xfrm>
          <a:custGeom>
            <a:pathLst>
              <a:path w="13410" h="12470">
                <a:moveTo>
                  <a:pt x="4800" y="431"/>
                </a:moveTo>
                <a:cubicBezTo>
                  <a:pt x="5790" y="89"/>
                  <a:pt x="6895" y="0"/>
                  <a:pt x="8013" y="228"/>
                </a:cubicBezTo>
                <a:cubicBezTo>
                  <a:pt x="11302" y="926"/>
                  <a:pt x="13410" y="4164"/>
                  <a:pt x="12712" y="7454"/>
                </a:cubicBezTo>
                <a:cubicBezTo>
                  <a:pt x="12267" y="9600"/>
                  <a:pt x="11416" y="10298"/>
                  <a:pt x="11035" y="10692"/>
                </a:cubicBezTo>
                <a:cubicBezTo>
                  <a:pt x="10222" y="11530"/>
                  <a:pt x="5511" y="12419"/>
                  <a:pt x="5511" y="12419"/>
                </a:cubicBezTo>
                <a:cubicBezTo>
                  <a:pt x="5511" y="12419"/>
                  <a:pt x="5815" y="12470"/>
                  <a:pt x="6095" y="12470"/>
                </a:cubicBezTo>
                <a:cubicBezTo>
                  <a:pt x="2730" y="12470"/>
                  <a:pt x="0" y="9740"/>
                  <a:pt x="0" y="6387"/>
                </a:cubicBezTo>
                <a:cubicBezTo>
                  <a:pt x="0" y="3466"/>
                  <a:pt x="2045" y="1027"/>
                  <a:pt x="4800" y="43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4" name="Freeform 4144"/>
          <p:cNvSpPr/>
          <p:nvPr/>
        </p:nvSpPr>
        <p:spPr>
          <a:xfrm rot="0" flipH="0" flipV="0">
            <a:off x="12660314" y="7472569"/>
            <a:ext cx="24142" cy="14312"/>
          </a:xfrm>
          <a:custGeom>
            <a:pathLst>
              <a:path w="24142" h="14312">
                <a:moveTo>
                  <a:pt x="9588" y="12687"/>
                </a:moveTo>
                <a:cubicBezTo>
                  <a:pt x="7176" y="14033"/>
                  <a:pt x="4051" y="13601"/>
                  <a:pt x="2121" y="11468"/>
                </a:cubicBezTo>
                <a:cubicBezTo>
                  <a:pt x="0" y="9157"/>
                  <a:pt x="13" y="7036"/>
                  <a:pt x="203" y="5753"/>
                </a:cubicBezTo>
                <a:cubicBezTo>
                  <a:pt x="483" y="3721"/>
                  <a:pt x="1537" y="1943"/>
                  <a:pt x="3835" y="838"/>
                </a:cubicBezTo>
                <a:cubicBezTo>
                  <a:pt x="4699" y="419"/>
                  <a:pt x="6223" y="0"/>
                  <a:pt x="8255" y="127"/>
                </a:cubicBezTo>
                <a:cubicBezTo>
                  <a:pt x="10908" y="280"/>
                  <a:pt x="15950" y="1562"/>
                  <a:pt x="18376" y="1829"/>
                </a:cubicBezTo>
                <a:cubicBezTo>
                  <a:pt x="21716" y="2197"/>
                  <a:pt x="24142" y="5220"/>
                  <a:pt x="23761" y="8560"/>
                </a:cubicBezTo>
                <a:cubicBezTo>
                  <a:pt x="23392" y="11900"/>
                  <a:pt x="20383" y="14312"/>
                  <a:pt x="17030" y="13944"/>
                </a:cubicBezTo>
                <a:cubicBezTo>
                  <a:pt x="15506" y="13766"/>
                  <a:pt x="11924" y="13131"/>
                  <a:pt x="9588" y="126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5" name="Freeform 4145"/>
          <p:cNvSpPr/>
          <p:nvPr/>
        </p:nvSpPr>
        <p:spPr>
          <a:xfrm rot="0" flipH="0" flipV="0">
            <a:off x="12740870" y="7476191"/>
            <a:ext cx="14337" cy="13029"/>
          </a:xfrm>
          <a:custGeom>
            <a:pathLst>
              <a:path w="14337" h="13029">
                <a:moveTo>
                  <a:pt x="2590" y="3670"/>
                </a:moveTo>
                <a:cubicBezTo>
                  <a:pt x="1790" y="4876"/>
                  <a:pt x="1435" y="6451"/>
                  <a:pt x="2133" y="8559"/>
                </a:cubicBezTo>
                <a:cubicBezTo>
                  <a:pt x="1575" y="6870"/>
                  <a:pt x="1790" y="5105"/>
                  <a:pt x="2590" y="3670"/>
                </a:cubicBezTo>
                <a:moveTo>
                  <a:pt x="6577" y="686"/>
                </a:moveTo>
                <a:cubicBezTo>
                  <a:pt x="9600" y="0"/>
                  <a:pt x="12699" y="1715"/>
                  <a:pt x="13689" y="4698"/>
                </a:cubicBezTo>
                <a:cubicBezTo>
                  <a:pt x="14337" y="6616"/>
                  <a:pt x="13994" y="8127"/>
                  <a:pt x="13473" y="9283"/>
                </a:cubicBezTo>
                <a:cubicBezTo>
                  <a:pt x="12978" y="10388"/>
                  <a:pt x="12216" y="11315"/>
                  <a:pt x="11111" y="12013"/>
                </a:cubicBezTo>
                <a:cubicBezTo>
                  <a:pt x="10400" y="12458"/>
                  <a:pt x="9460" y="12864"/>
                  <a:pt x="8254" y="12979"/>
                </a:cubicBezTo>
                <a:cubicBezTo>
                  <a:pt x="7708" y="13029"/>
                  <a:pt x="6272" y="12890"/>
                  <a:pt x="5777" y="12826"/>
                </a:cubicBezTo>
                <a:cubicBezTo>
                  <a:pt x="2565" y="12674"/>
                  <a:pt x="0" y="10007"/>
                  <a:pt x="0" y="6743"/>
                </a:cubicBezTo>
                <a:cubicBezTo>
                  <a:pt x="0" y="3391"/>
                  <a:pt x="2729" y="648"/>
                  <a:pt x="6082" y="648"/>
                </a:cubicBezTo>
                <a:cubicBezTo>
                  <a:pt x="6209" y="648"/>
                  <a:pt x="6387" y="661"/>
                  <a:pt x="6577" y="6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6" name="Freeform 4146"/>
          <p:cNvSpPr/>
          <p:nvPr/>
        </p:nvSpPr>
        <p:spPr>
          <a:xfrm rot="0" flipH="0" flipV="0">
            <a:off x="12782315" y="7479931"/>
            <a:ext cx="13550" cy="13423"/>
          </a:xfrm>
          <a:custGeom>
            <a:pathLst>
              <a:path w="13550" h="13423">
                <a:moveTo>
                  <a:pt x="5346" y="12636"/>
                </a:moveTo>
                <a:cubicBezTo>
                  <a:pt x="5409" y="12648"/>
                  <a:pt x="5485" y="12661"/>
                  <a:pt x="5549" y="12674"/>
                </a:cubicBezTo>
                <a:cubicBezTo>
                  <a:pt x="8813" y="13423"/>
                  <a:pt x="12076" y="11354"/>
                  <a:pt x="12826" y="8077"/>
                </a:cubicBezTo>
                <a:cubicBezTo>
                  <a:pt x="13550" y="4788"/>
                  <a:pt x="11492" y="1524"/>
                  <a:pt x="8216" y="787"/>
                </a:cubicBezTo>
                <a:cubicBezTo>
                  <a:pt x="8152" y="775"/>
                  <a:pt x="8089" y="762"/>
                  <a:pt x="8025" y="737"/>
                </a:cubicBezTo>
                <a:cubicBezTo>
                  <a:pt x="4737" y="0"/>
                  <a:pt x="1473" y="2070"/>
                  <a:pt x="736" y="5347"/>
                </a:cubicBezTo>
                <a:cubicBezTo>
                  <a:pt x="0" y="8636"/>
                  <a:pt x="2057" y="11887"/>
                  <a:pt x="5346" y="126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7" name="Freeform 4147"/>
          <p:cNvSpPr/>
          <p:nvPr/>
        </p:nvSpPr>
        <p:spPr>
          <a:xfrm rot="0" flipH="0" flipV="0">
            <a:off x="12657965" y="7521259"/>
            <a:ext cx="103365" cy="16065"/>
          </a:xfrm>
          <a:custGeom>
            <a:pathLst>
              <a:path w="103365" h="16065">
                <a:moveTo>
                  <a:pt x="2324" y="10922"/>
                </a:moveTo>
                <a:cubicBezTo>
                  <a:pt x="5854" y="14655"/>
                  <a:pt x="10566" y="16065"/>
                  <a:pt x="15887" y="16052"/>
                </a:cubicBezTo>
                <a:cubicBezTo>
                  <a:pt x="21221" y="16052"/>
                  <a:pt x="27330" y="14363"/>
                  <a:pt x="32473" y="14363"/>
                </a:cubicBezTo>
                <a:cubicBezTo>
                  <a:pt x="54114" y="14363"/>
                  <a:pt x="75882" y="13919"/>
                  <a:pt x="97472" y="12471"/>
                </a:cubicBezTo>
                <a:cubicBezTo>
                  <a:pt x="100837" y="12255"/>
                  <a:pt x="103365" y="9348"/>
                  <a:pt x="103136" y="5995"/>
                </a:cubicBezTo>
                <a:cubicBezTo>
                  <a:pt x="102933" y="2642"/>
                  <a:pt x="100012" y="89"/>
                  <a:pt x="96672" y="318"/>
                </a:cubicBezTo>
                <a:cubicBezTo>
                  <a:pt x="75349" y="1740"/>
                  <a:pt x="53847" y="2172"/>
                  <a:pt x="32473" y="2172"/>
                </a:cubicBezTo>
                <a:cubicBezTo>
                  <a:pt x="28016" y="2172"/>
                  <a:pt x="22872" y="3353"/>
                  <a:pt x="18084" y="3760"/>
                </a:cubicBezTo>
                <a:cubicBezTo>
                  <a:pt x="15430" y="3988"/>
                  <a:pt x="12852" y="4319"/>
                  <a:pt x="11150" y="2528"/>
                </a:cubicBezTo>
                <a:cubicBezTo>
                  <a:pt x="8851" y="89"/>
                  <a:pt x="4990" y="0"/>
                  <a:pt x="2552" y="2312"/>
                </a:cubicBezTo>
                <a:cubicBezTo>
                  <a:pt x="102" y="4623"/>
                  <a:pt x="0" y="8484"/>
                  <a:pt x="2324" y="109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8" name="Freeform 4148"/>
          <p:cNvSpPr/>
          <p:nvPr/>
        </p:nvSpPr>
        <p:spPr>
          <a:xfrm rot="0" flipH="0" flipV="0">
            <a:off x="12654092" y="7570389"/>
            <a:ext cx="65048" cy="16027"/>
          </a:xfrm>
          <a:custGeom>
            <a:pathLst>
              <a:path w="65048" h="16027">
                <a:moveTo>
                  <a:pt x="4622" y="13119"/>
                </a:moveTo>
                <a:cubicBezTo>
                  <a:pt x="10311" y="15417"/>
                  <a:pt x="18401" y="16027"/>
                  <a:pt x="27037" y="15646"/>
                </a:cubicBezTo>
                <a:cubicBezTo>
                  <a:pt x="38569" y="15150"/>
                  <a:pt x="51167" y="13031"/>
                  <a:pt x="59181" y="12408"/>
                </a:cubicBezTo>
                <a:cubicBezTo>
                  <a:pt x="62533" y="12142"/>
                  <a:pt x="65048" y="9221"/>
                  <a:pt x="64781" y="5868"/>
                </a:cubicBezTo>
                <a:cubicBezTo>
                  <a:pt x="64527" y="2515"/>
                  <a:pt x="61594" y="0"/>
                  <a:pt x="58241" y="254"/>
                </a:cubicBezTo>
                <a:cubicBezTo>
                  <a:pt x="50341" y="864"/>
                  <a:pt x="37895" y="2985"/>
                  <a:pt x="26504" y="3480"/>
                </a:cubicBezTo>
                <a:cubicBezTo>
                  <a:pt x="19836" y="3760"/>
                  <a:pt x="13575" y="3594"/>
                  <a:pt x="9181" y="1817"/>
                </a:cubicBezTo>
                <a:cubicBezTo>
                  <a:pt x="6069" y="559"/>
                  <a:pt x="2514" y="2070"/>
                  <a:pt x="1257" y="5182"/>
                </a:cubicBezTo>
                <a:cubicBezTo>
                  <a:pt x="0" y="8306"/>
                  <a:pt x="1511" y="11862"/>
                  <a:pt x="4622" y="131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9" name="Freeform 4149"/>
          <p:cNvSpPr/>
          <p:nvPr/>
        </p:nvSpPr>
        <p:spPr>
          <a:xfrm rot="0" flipH="0" flipV="0">
            <a:off x="13660267" y="7286970"/>
            <a:ext cx="65429" cy="71373"/>
          </a:xfrm>
          <a:custGeom>
            <a:pathLst>
              <a:path w="65429" h="71373">
                <a:moveTo>
                  <a:pt x="12128" y="12852"/>
                </a:moveTo>
                <a:lnTo>
                  <a:pt x="11989" y="12978"/>
                </a:lnTo>
                <a:lnTo>
                  <a:pt x="12116" y="12877"/>
                </a:lnTo>
                <a:close/>
                <a:moveTo>
                  <a:pt x="11887" y="13067"/>
                </a:moveTo>
                <a:lnTo>
                  <a:pt x="11748" y="13182"/>
                </a:lnTo>
                <a:lnTo>
                  <a:pt x="11862" y="13105"/>
                </a:lnTo>
                <a:close/>
                <a:moveTo>
                  <a:pt x="11633" y="13271"/>
                </a:moveTo>
                <a:lnTo>
                  <a:pt x="11532" y="13334"/>
                </a:lnTo>
                <a:lnTo>
                  <a:pt x="11595" y="13309"/>
                </a:lnTo>
                <a:close/>
                <a:moveTo>
                  <a:pt x="51358" y="58508"/>
                </a:moveTo>
                <a:cubicBezTo>
                  <a:pt x="51599" y="57530"/>
                  <a:pt x="51993" y="55841"/>
                  <a:pt x="52107" y="54546"/>
                </a:cubicBezTo>
                <a:cubicBezTo>
                  <a:pt x="52717" y="48259"/>
                  <a:pt x="52221" y="40525"/>
                  <a:pt x="52336" y="38442"/>
                </a:cubicBezTo>
                <a:cubicBezTo>
                  <a:pt x="52691" y="31724"/>
                  <a:pt x="52501" y="26542"/>
                  <a:pt x="51599" y="22542"/>
                </a:cubicBezTo>
                <a:cubicBezTo>
                  <a:pt x="50964" y="19608"/>
                  <a:pt x="49999" y="17462"/>
                  <a:pt x="48399" y="16014"/>
                </a:cubicBezTo>
                <a:cubicBezTo>
                  <a:pt x="45681" y="13525"/>
                  <a:pt x="41604" y="13017"/>
                  <a:pt x="36334" y="12726"/>
                </a:cubicBezTo>
                <a:cubicBezTo>
                  <a:pt x="30339" y="12408"/>
                  <a:pt x="23024" y="12700"/>
                  <a:pt x="14363" y="12789"/>
                </a:cubicBezTo>
                <a:cubicBezTo>
                  <a:pt x="14363" y="16852"/>
                  <a:pt x="14477" y="20967"/>
                  <a:pt x="14350" y="24993"/>
                </a:cubicBezTo>
                <a:cubicBezTo>
                  <a:pt x="14236" y="29184"/>
                  <a:pt x="12724" y="38391"/>
                  <a:pt x="12305" y="46634"/>
                </a:cubicBezTo>
                <a:cubicBezTo>
                  <a:pt x="12116" y="50190"/>
                  <a:pt x="11976" y="53530"/>
                  <a:pt x="12597" y="55803"/>
                </a:cubicBezTo>
                <a:cubicBezTo>
                  <a:pt x="13817" y="56171"/>
                  <a:pt x="16509" y="56959"/>
                  <a:pt x="18871" y="57327"/>
                </a:cubicBezTo>
                <a:cubicBezTo>
                  <a:pt x="27418" y="58698"/>
                  <a:pt x="39521" y="59168"/>
                  <a:pt x="47319" y="58775"/>
                </a:cubicBezTo>
                <a:cubicBezTo>
                  <a:pt x="48958" y="58686"/>
                  <a:pt x="50367" y="58635"/>
                  <a:pt x="51358" y="58508"/>
                </a:cubicBezTo>
                <a:moveTo>
                  <a:pt x="5918" y="2540"/>
                </a:moveTo>
                <a:cubicBezTo>
                  <a:pt x="7036" y="1359"/>
                  <a:pt x="8611" y="622"/>
                  <a:pt x="10350" y="622"/>
                </a:cubicBezTo>
                <a:cubicBezTo>
                  <a:pt x="23367" y="622"/>
                  <a:pt x="33641" y="0"/>
                  <a:pt x="41388" y="927"/>
                </a:cubicBezTo>
                <a:cubicBezTo>
                  <a:pt x="47891" y="1715"/>
                  <a:pt x="52882" y="3607"/>
                  <a:pt x="56616" y="6998"/>
                </a:cubicBezTo>
                <a:cubicBezTo>
                  <a:pt x="62305" y="12192"/>
                  <a:pt x="65429" y="21564"/>
                  <a:pt x="64515" y="39077"/>
                </a:cubicBezTo>
                <a:cubicBezTo>
                  <a:pt x="64375" y="41655"/>
                  <a:pt x="65023" y="52348"/>
                  <a:pt x="63753" y="59283"/>
                </a:cubicBezTo>
                <a:cubicBezTo>
                  <a:pt x="62762" y="64706"/>
                  <a:pt x="60057" y="68274"/>
                  <a:pt x="57352" y="69443"/>
                </a:cubicBezTo>
                <a:cubicBezTo>
                  <a:pt x="55816" y="70090"/>
                  <a:pt x="52425" y="70713"/>
                  <a:pt x="47929" y="70941"/>
                </a:cubicBezTo>
                <a:cubicBezTo>
                  <a:pt x="39445" y="71373"/>
                  <a:pt x="26263" y="70852"/>
                  <a:pt x="16953" y="69366"/>
                </a:cubicBezTo>
                <a:cubicBezTo>
                  <a:pt x="12280" y="68617"/>
                  <a:pt x="8484" y="67550"/>
                  <a:pt x="6261" y="66369"/>
                </a:cubicBezTo>
                <a:cubicBezTo>
                  <a:pt x="4077" y="65214"/>
                  <a:pt x="2794" y="63728"/>
                  <a:pt x="2121" y="62382"/>
                </a:cubicBezTo>
                <a:cubicBezTo>
                  <a:pt x="737" y="59613"/>
                  <a:pt x="25" y="55295"/>
                  <a:pt x="13" y="50304"/>
                </a:cubicBezTo>
                <a:cubicBezTo>
                  <a:pt x="0" y="41261"/>
                  <a:pt x="2032" y="29539"/>
                  <a:pt x="2172" y="24650"/>
                </a:cubicBezTo>
                <a:cubicBezTo>
                  <a:pt x="2286" y="20573"/>
                  <a:pt x="2172" y="16395"/>
                  <a:pt x="2172" y="12281"/>
                </a:cubicBezTo>
                <a:cubicBezTo>
                  <a:pt x="2172" y="12078"/>
                  <a:pt x="2235" y="11341"/>
                  <a:pt x="2311" y="10630"/>
                </a:cubicBezTo>
                <a:cubicBezTo>
                  <a:pt x="1461" y="8471"/>
                  <a:pt x="1880" y="5944"/>
                  <a:pt x="3594" y="4166"/>
                </a:cubicBezTo>
                <a:cubicBezTo>
                  <a:pt x="4394" y="3340"/>
                  <a:pt x="5182" y="2845"/>
                  <a:pt x="5918" y="25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0" name="Freeform 4150"/>
          <p:cNvSpPr/>
          <p:nvPr/>
        </p:nvSpPr>
        <p:spPr>
          <a:xfrm rot="0" flipH="0" flipV="0">
            <a:off x="13743625" y="7295665"/>
            <a:ext cx="43865" cy="15252"/>
          </a:xfrm>
          <a:custGeom>
            <a:pathLst>
              <a:path w="43865" h="15252">
                <a:moveTo>
                  <a:pt x="11531" y="11252"/>
                </a:moveTo>
                <a:lnTo>
                  <a:pt x="11481" y="11277"/>
                </a:lnTo>
                <a:lnTo>
                  <a:pt x="11519" y="11252"/>
                </a:lnTo>
                <a:close/>
                <a:moveTo>
                  <a:pt x="11227" y="11455"/>
                </a:moveTo>
                <a:lnTo>
                  <a:pt x="11112" y="11518"/>
                </a:lnTo>
                <a:lnTo>
                  <a:pt x="11163" y="11493"/>
                </a:lnTo>
                <a:close/>
                <a:moveTo>
                  <a:pt x="9677" y="407"/>
                </a:moveTo>
                <a:cubicBezTo>
                  <a:pt x="11112" y="242"/>
                  <a:pt x="13067" y="64"/>
                  <a:pt x="14401" y="38"/>
                </a:cubicBezTo>
                <a:cubicBezTo>
                  <a:pt x="16141" y="13"/>
                  <a:pt x="17703" y="229"/>
                  <a:pt x="18795" y="597"/>
                </a:cubicBezTo>
                <a:cubicBezTo>
                  <a:pt x="25894" y="2959"/>
                  <a:pt x="30314" y="3061"/>
                  <a:pt x="37756" y="3061"/>
                </a:cubicBezTo>
                <a:cubicBezTo>
                  <a:pt x="41134" y="3061"/>
                  <a:pt x="43865" y="5791"/>
                  <a:pt x="43865" y="9157"/>
                </a:cubicBezTo>
                <a:cubicBezTo>
                  <a:pt x="43865" y="12522"/>
                  <a:pt x="41134" y="15252"/>
                  <a:pt x="37756" y="15252"/>
                </a:cubicBezTo>
                <a:cubicBezTo>
                  <a:pt x="28904" y="15252"/>
                  <a:pt x="23595" y="15011"/>
                  <a:pt x="15226" y="12242"/>
                </a:cubicBezTo>
                <a:cubicBezTo>
                  <a:pt x="14883" y="12255"/>
                  <a:pt x="12546" y="12344"/>
                  <a:pt x="11366" y="12483"/>
                </a:cubicBezTo>
                <a:cubicBezTo>
                  <a:pt x="9157" y="12737"/>
                  <a:pt x="7290" y="12801"/>
                  <a:pt x="6693" y="12712"/>
                </a:cubicBezTo>
                <a:cubicBezTo>
                  <a:pt x="3569" y="12204"/>
                  <a:pt x="2400" y="10186"/>
                  <a:pt x="1892" y="8941"/>
                </a:cubicBezTo>
                <a:cubicBezTo>
                  <a:pt x="1511" y="7989"/>
                  <a:pt x="0" y="3480"/>
                  <a:pt x="5308" y="813"/>
                </a:cubicBezTo>
                <a:cubicBezTo>
                  <a:pt x="6718" y="115"/>
                  <a:pt x="8280" y="0"/>
                  <a:pt x="9677" y="4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1" name="Freeform 4151"/>
          <p:cNvSpPr/>
          <p:nvPr/>
        </p:nvSpPr>
        <p:spPr>
          <a:xfrm rot="0" flipH="0" flipV="0">
            <a:off x="13749613" y="7317102"/>
            <a:ext cx="28815" cy="12623"/>
          </a:xfrm>
          <a:custGeom>
            <a:pathLst>
              <a:path w="28815" h="12623">
                <a:moveTo>
                  <a:pt x="11620" y="3327"/>
                </a:moveTo>
                <a:cubicBezTo>
                  <a:pt x="12331" y="4622"/>
                  <a:pt x="12534" y="6108"/>
                  <a:pt x="12255" y="7505"/>
                </a:cubicBezTo>
                <a:lnTo>
                  <a:pt x="12255" y="7492"/>
                </a:lnTo>
                <a:cubicBezTo>
                  <a:pt x="12534" y="6133"/>
                  <a:pt x="12407" y="4723"/>
                  <a:pt x="11620" y="3327"/>
                </a:cubicBezTo>
                <a:moveTo>
                  <a:pt x="12178" y="7848"/>
                </a:moveTo>
                <a:lnTo>
                  <a:pt x="12127" y="8026"/>
                </a:lnTo>
                <a:lnTo>
                  <a:pt x="12153" y="7899"/>
                </a:lnTo>
                <a:close/>
                <a:moveTo>
                  <a:pt x="12089" y="8140"/>
                </a:moveTo>
                <a:cubicBezTo>
                  <a:pt x="11772" y="9156"/>
                  <a:pt x="11176" y="10096"/>
                  <a:pt x="10312" y="10845"/>
                </a:cubicBezTo>
                <a:cubicBezTo>
                  <a:pt x="11290" y="9994"/>
                  <a:pt x="11810" y="9054"/>
                  <a:pt x="12089" y="8140"/>
                </a:cubicBezTo>
                <a:moveTo>
                  <a:pt x="7214" y="254"/>
                </a:moveTo>
                <a:cubicBezTo>
                  <a:pt x="7976" y="280"/>
                  <a:pt x="13321" y="432"/>
                  <a:pt x="22719" y="432"/>
                </a:cubicBezTo>
                <a:cubicBezTo>
                  <a:pt x="26085" y="432"/>
                  <a:pt x="28815" y="3175"/>
                  <a:pt x="28815" y="6527"/>
                </a:cubicBezTo>
                <a:cubicBezTo>
                  <a:pt x="28815" y="9892"/>
                  <a:pt x="26085" y="12623"/>
                  <a:pt x="22719" y="12623"/>
                </a:cubicBezTo>
                <a:cubicBezTo>
                  <a:pt x="10363" y="12623"/>
                  <a:pt x="6185" y="12432"/>
                  <a:pt x="5537" y="12343"/>
                </a:cubicBezTo>
                <a:cubicBezTo>
                  <a:pt x="2515" y="11924"/>
                  <a:pt x="1537" y="10134"/>
                  <a:pt x="1295" y="9778"/>
                </a:cubicBezTo>
                <a:cubicBezTo>
                  <a:pt x="203" y="8203"/>
                  <a:pt x="0" y="6616"/>
                  <a:pt x="305" y="5079"/>
                </a:cubicBezTo>
                <a:cubicBezTo>
                  <a:pt x="533" y="3987"/>
                  <a:pt x="1041" y="2781"/>
                  <a:pt x="2248" y="1715"/>
                </a:cubicBezTo>
                <a:cubicBezTo>
                  <a:pt x="3658" y="470"/>
                  <a:pt x="5486" y="0"/>
                  <a:pt x="7214" y="2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2" name="Freeform 4152"/>
          <p:cNvSpPr/>
          <p:nvPr/>
        </p:nvSpPr>
        <p:spPr>
          <a:xfrm rot="0" flipH="0" flipV="0">
            <a:off x="13738328" y="7343734"/>
            <a:ext cx="55574" cy="20281"/>
          </a:xfrm>
          <a:custGeom>
            <a:pathLst>
              <a:path w="55574" h="20281">
                <a:moveTo>
                  <a:pt x="12128" y="4737"/>
                </a:moveTo>
                <a:cubicBezTo>
                  <a:pt x="12724" y="6438"/>
                  <a:pt x="12559" y="8394"/>
                  <a:pt x="11519" y="10007"/>
                </a:cubicBezTo>
                <a:cubicBezTo>
                  <a:pt x="12712" y="8204"/>
                  <a:pt x="12851" y="6451"/>
                  <a:pt x="12128" y="4737"/>
                </a:cubicBezTo>
                <a:moveTo>
                  <a:pt x="8941" y="1220"/>
                </a:moveTo>
                <a:cubicBezTo>
                  <a:pt x="12737" y="1626"/>
                  <a:pt x="21729" y="1677"/>
                  <a:pt x="24256" y="1677"/>
                </a:cubicBezTo>
                <a:cubicBezTo>
                  <a:pt x="35356" y="1677"/>
                  <a:pt x="42874" y="2172"/>
                  <a:pt x="52031" y="8267"/>
                </a:cubicBezTo>
                <a:cubicBezTo>
                  <a:pt x="54812" y="10134"/>
                  <a:pt x="55574" y="13931"/>
                  <a:pt x="53707" y="16725"/>
                </a:cubicBezTo>
                <a:cubicBezTo>
                  <a:pt x="51840" y="19519"/>
                  <a:pt x="48056" y="20281"/>
                  <a:pt x="45249" y="18414"/>
                </a:cubicBezTo>
                <a:cubicBezTo>
                  <a:pt x="38366" y="13817"/>
                  <a:pt x="32613" y="13868"/>
                  <a:pt x="24256" y="13868"/>
                </a:cubicBezTo>
                <a:cubicBezTo>
                  <a:pt x="20789" y="13868"/>
                  <a:pt x="6871" y="13512"/>
                  <a:pt x="4648" y="12750"/>
                </a:cubicBezTo>
                <a:cubicBezTo>
                  <a:pt x="1778" y="11772"/>
                  <a:pt x="876" y="9728"/>
                  <a:pt x="533" y="8597"/>
                </a:cubicBezTo>
                <a:cubicBezTo>
                  <a:pt x="0" y="6857"/>
                  <a:pt x="114" y="5016"/>
                  <a:pt x="1435" y="3175"/>
                </a:cubicBezTo>
                <a:cubicBezTo>
                  <a:pt x="3175" y="775"/>
                  <a:pt x="6350" y="0"/>
                  <a:pt x="8941" y="12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3" name="Freeform 4153"/>
          <p:cNvSpPr/>
          <p:nvPr/>
        </p:nvSpPr>
        <p:spPr>
          <a:xfrm rot="0" flipH="0" flipV="0">
            <a:off x="13661687" y="7441158"/>
            <a:ext cx="51104" cy="52933"/>
          </a:xfrm>
          <a:custGeom>
            <a:pathLst>
              <a:path w="51104" h="52933">
                <a:moveTo>
                  <a:pt x="37274" y="39484"/>
                </a:moveTo>
                <a:cubicBezTo>
                  <a:pt x="37375" y="39294"/>
                  <a:pt x="37566" y="38862"/>
                  <a:pt x="37654" y="38570"/>
                </a:cubicBezTo>
                <a:cubicBezTo>
                  <a:pt x="37959" y="37618"/>
                  <a:pt x="38112" y="36525"/>
                  <a:pt x="38213" y="35408"/>
                </a:cubicBezTo>
                <a:cubicBezTo>
                  <a:pt x="38556" y="31636"/>
                  <a:pt x="38264" y="27686"/>
                  <a:pt x="38378" y="25641"/>
                </a:cubicBezTo>
                <a:cubicBezTo>
                  <a:pt x="38594" y="21895"/>
                  <a:pt x="38531" y="18974"/>
                  <a:pt x="38061" y="16701"/>
                </a:cubicBezTo>
                <a:cubicBezTo>
                  <a:pt x="37807" y="15443"/>
                  <a:pt x="37515" y="14478"/>
                  <a:pt x="36881" y="13843"/>
                </a:cubicBezTo>
                <a:cubicBezTo>
                  <a:pt x="36131" y="13107"/>
                  <a:pt x="35027" y="12942"/>
                  <a:pt x="33744" y="12764"/>
                </a:cubicBezTo>
                <a:cubicBezTo>
                  <a:pt x="32144" y="12561"/>
                  <a:pt x="30302" y="12535"/>
                  <a:pt x="28245" y="12586"/>
                </a:cubicBezTo>
                <a:cubicBezTo>
                  <a:pt x="24143" y="12675"/>
                  <a:pt x="19266" y="13056"/>
                  <a:pt x="13614" y="13208"/>
                </a:cubicBezTo>
                <a:cubicBezTo>
                  <a:pt x="13640" y="14237"/>
                  <a:pt x="13652" y="15189"/>
                  <a:pt x="13640" y="15748"/>
                </a:cubicBezTo>
                <a:cubicBezTo>
                  <a:pt x="13513" y="19025"/>
                  <a:pt x="13018" y="31433"/>
                  <a:pt x="12725" y="38507"/>
                </a:cubicBezTo>
                <a:cubicBezTo>
                  <a:pt x="17056" y="38507"/>
                  <a:pt x="21615" y="39307"/>
                  <a:pt x="26099" y="39941"/>
                </a:cubicBezTo>
                <a:cubicBezTo>
                  <a:pt x="30023" y="40487"/>
                  <a:pt x="33896" y="41046"/>
                  <a:pt x="37274" y="39484"/>
                </a:cubicBezTo>
                <a:moveTo>
                  <a:pt x="9754" y="1080"/>
                </a:moveTo>
                <a:cubicBezTo>
                  <a:pt x="20295" y="1029"/>
                  <a:pt x="28461" y="0"/>
                  <a:pt x="34303" y="572"/>
                </a:cubicBezTo>
                <a:cubicBezTo>
                  <a:pt x="40334" y="1156"/>
                  <a:pt x="44538" y="3277"/>
                  <a:pt x="47332" y="7468"/>
                </a:cubicBezTo>
                <a:cubicBezTo>
                  <a:pt x="49732" y="11100"/>
                  <a:pt x="51104" y="16917"/>
                  <a:pt x="50545" y="26353"/>
                </a:cubicBezTo>
                <a:cubicBezTo>
                  <a:pt x="50354" y="29566"/>
                  <a:pt x="50901" y="36970"/>
                  <a:pt x="49313" y="42125"/>
                </a:cubicBezTo>
                <a:cubicBezTo>
                  <a:pt x="48157" y="45910"/>
                  <a:pt x="45998" y="48755"/>
                  <a:pt x="43001" y="50253"/>
                </a:cubicBezTo>
                <a:cubicBezTo>
                  <a:pt x="38378" y="52577"/>
                  <a:pt x="33211" y="52933"/>
                  <a:pt x="27851" y="52425"/>
                </a:cubicBezTo>
                <a:cubicBezTo>
                  <a:pt x="22212" y="51891"/>
                  <a:pt x="16345" y="50164"/>
                  <a:pt x="11024" y="50774"/>
                </a:cubicBezTo>
                <a:cubicBezTo>
                  <a:pt x="10198" y="51104"/>
                  <a:pt x="8636" y="51714"/>
                  <a:pt x="7887" y="51777"/>
                </a:cubicBezTo>
                <a:cubicBezTo>
                  <a:pt x="5880" y="51930"/>
                  <a:pt x="4089" y="51371"/>
                  <a:pt x="2540" y="49809"/>
                </a:cubicBezTo>
                <a:cubicBezTo>
                  <a:pt x="2019" y="49275"/>
                  <a:pt x="1422" y="48513"/>
                  <a:pt x="1003" y="47396"/>
                </a:cubicBezTo>
                <a:cubicBezTo>
                  <a:pt x="673" y="46545"/>
                  <a:pt x="330" y="44856"/>
                  <a:pt x="254" y="42544"/>
                </a:cubicBezTo>
                <a:cubicBezTo>
                  <a:pt x="0" y="35611"/>
                  <a:pt x="1308" y="19698"/>
                  <a:pt x="1461" y="15329"/>
                </a:cubicBezTo>
                <a:cubicBezTo>
                  <a:pt x="1524" y="13500"/>
                  <a:pt x="1156" y="9563"/>
                  <a:pt x="1321" y="7569"/>
                </a:cubicBezTo>
                <a:cubicBezTo>
                  <a:pt x="1486" y="5728"/>
                  <a:pt x="2070" y="4433"/>
                  <a:pt x="2515" y="3734"/>
                </a:cubicBezTo>
                <a:cubicBezTo>
                  <a:pt x="4001" y="1423"/>
                  <a:pt x="6058" y="699"/>
                  <a:pt x="8179" y="826"/>
                </a:cubicBezTo>
                <a:cubicBezTo>
                  <a:pt x="8611" y="851"/>
                  <a:pt x="9157" y="902"/>
                  <a:pt x="9754" y="10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4" name="Freeform 4154"/>
          <p:cNvSpPr/>
          <p:nvPr/>
        </p:nvSpPr>
        <p:spPr>
          <a:xfrm rot="0" flipH="0" flipV="0">
            <a:off x="13733422" y="7449284"/>
            <a:ext cx="47941" cy="16445"/>
          </a:xfrm>
          <a:custGeom>
            <a:pathLst>
              <a:path w="47941" h="16445">
                <a:moveTo>
                  <a:pt x="5549" y="12674"/>
                </a:moveTo>
                <a:cubicBezTo>
                  <a:pt x="7619" y="13042"/>
                  <a:pt x="17486" y="12395"/>
                  <a:pt x="26605" y="12775"/>
                </a:cubicBezTo>
                <a:cubicBezTo>
                  <a:pt x="31152" y="12966"/>
                  <a:pt x="35482" y="13156"/>
                  <a:pt x="37616" y="14579"/>
                </a:cubicBezTo>
                <a:cubicBezTo>
                  <a:pt x="40423" y="16445"/>
                  <a:pt x="44207" y="15683"/>
                  <a:pt x="46074" y="12889"/>
                </a:cubicBezTo>
                <a:cubicBezTo>
                  <a:pt x="47941" y="10084"/>
                  <a:pt x="47179" y="6312"/>
                  <a:pt x="44385" y="4432"/>
                </a:cubicBezTo>
                <a:cubicBezTo>
                  <a:pt x="41718" y="2654"/>
                  <a:pt x="37095" y="1422"/>
                  <a:pt x="31736" y="914"/>
                </a:cubicBezTo>
                <a:cubicBezTo>
                  <a:pt x="22224" y="0"/>
                  <a:pt x="9917" y="1054"/>
                  <a:pt x="7619" y="673"/>
                </a:cubicBezTo>
                <a:cubicBezTo>
                  <a:pt x="4305" y="89"/>
                  <a:pt x="1155" y="2324"/>
                  <a:pt x="571" y="5626"/>
                </a:cubicBezTo>
                <a:cubicBezTo>
                  <a:pt x="0" y="8953"/>
                  <a:pt x="2222" y="12103"/>
                  <a:pt x="5549" y="126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5" name="Freeform 4155"/>
          <p:cNvSpPr/>
          <p:nvPr/>
        </p:nvSpPr>
        <p:spPr>
          <a:xfrm rot="0" flipH="0" flipV="0">
            <a:off x="13733205" y="7472623"/>
            <a:ext cx="40411" cy="17398"/>
          </a:xfrm>
          <a:custGeom>
            <a:pathLst>
              <a:path w="40411" h="17398">
                <a:moveTo>
                  <a:pt x="8458" y="12522"/>
                </a:moveTo>
                <a:cubicBezTo>
                  <a:pt x="6706" y="12979"/>
                  <a:pt x="4788" y="12674"/>
                  <a:pt x="3239" y="11507"/>
                </a:cubicBezTo>
                <a:cubicBezTo>
                  <a:pt x="546" y="9487"/>
                  <a:pt x="0" y="5664"/>
                  <a:pt x="2007" y="2985"/>
                </a:cubicBezTo>
                <a:cubicBezTo>
                  <a:pt x="2616" y="2185"/>
                  <a:pt x="4128" y="597"/>
                  <a:pt x="7163" y="343"/>
                </a:cubicBezTo>
                <a:cubicBezTo>
                  <a:pt x="11379" y="0"/>
                  <a:pt x="29412" y="2744"/>
                  <a:pt x="35483" y="4775"/>
                </a:cubicBezTo>
                <a:cubicBezTo>
                  <a:pt x="38671" y="5842"/>
                  <a:pt x="40411" y="9284"/>
                  <a:pt x="39344" y="12484"/>
                </a:cubicBezTo>
                <a:cubicBezTo>
                  <a:pt x="38277" y="15671"/>
                  <a:pt x="34823" y="17398"/>
                  <a:pt x="31635" y="16332"/>
                </a:cubicBezTo>
                <a:cubicBezTo>
                  <a:pt x="26961" y="14782"/>
                  <a:pt x="10769" y="12801"/>
                  <a:pt x="8458" y="125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6" name="Freeform 4156"/>
          <p:cNvSpPr/>
          <p:nvPr/>
        </p:nvSpPr>
        <p:spPr>
          <a:xfrm rot="0" flipH="0" flipV="0">
            <a:off x="13726371" y="7498759"/>
            <a:ext cx="46291" cy="17487"/>
          </a:xfrm>
          <a:custGeom>
            <a:pathLst>
              <a:path w="46291" h="17487">
                <a:moveTo>
                  <a:pt x="8458" y="406"/>
                </a:moveTo>
                <a:cubicBezTo>
                  <a:pt x="8572" y="406"/>
                  <a:pt x="8686" y="418"/>
                  <a:pt x="8788" y="431"/>
                </a:cubicBezTo>
                <a:cubicBezTo>
                  <a:pt x="13118" y="1015"/>
                  <a:pt x="35127" y="3860"/>
                  <a:pt x="40779" y="4901"/>
                </a:cubicBezTo>
                <a:cubicBezTo>
                  <a:pt x="44106" y="5498"/>
                  <a:pt x="46291" y="8673"/>
                  <a:pt x="45694" y="11975"/>
                </a:cubicBezTo>
                <a:cubicBezTo>
                  <a:pt x="45097" y="15290"/>
                  <a:pt x="41922" y="17487"/>
                  <a:pt x="38607" y="16890"/>
                </a:cubicBezTo>
                <a:cubicBezTo>
                  <a:pt x="33045" y="15874"/>
                  <a:pt x="11429" y="13093"/>
                  <a:pt x="7188" y="12521"/>
                </a:cubicBezTo>
                <a:cubicBezTo>
                  <a:pt x="0" y="11556"/>
                  <a:pt x="2744" y="2285"/>
                  <a:pt x="2769" y="2260"/>
                </a:cubicBezTo>
                <a:cubicBezTo>
                  <a:pt x="4267" y="634"/>
                  <a:pt x="6439" y="0"/>
                  <a:pt x="8458" y="4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7" name="Freeform 4157"/>
          <p:cNvSpPr/>
          <p:nvPr/>
        </p:nvSpPr>
        <p:spPr>
          <a:xfrm rot="0" flipH="0" flipV="0">
            <a:off x="13588587" y="7580398"/>
            <a:ext cx="184124" cy="20192"/>
          </a:xfrm>
          <a:custGeom>
            <a:pathLst>
              <a:path w="184124" h="20192">
                <a:moveTo>
                  <a:pt x="9271" y="14147"/>
                </a:moveTo>
                <a:cubicBezTo>
                  <a:pt x="7595" y="14553"/>
                  <a:pt x="5779" y="14248"/>
                  <a:pt x="4280" y="13170"/>
                </a:cubicBezTo>
                <a:cubicBezTo>
                  <a:pt x="0" y="10096"/>
                  <a:pt x="1258" y="5956"/>
                  <a:pt x="1499" y="5372"/>
                </a:cubicBezTo>
                <a:cubicBezTo>
                  <a:pt x="1944" y="4280"/>
                  <a:pt x="3315" y="1219"/>
                  <a:pt x="7773" y="1549"/>
                </a:cubicBezTo>
                <a:cubicBezTo>
                  <a:pt x="8687" y="1625"/>
                  <a:pt x="13462" y="2908"/>
                  <a:pt x="25107" y="3276"/>
                </a:cubicBezTo>
                <a:cubicBezTo>
                  <a:pt x="36868" y="3657"/>
                  <a:pt x="48552" y="2883"/>
                  <a:pt x="60286" y="2578"/>
                </a:cubicBezTo>
                <a:cubicBezTo>
                  <a:pt x="98704" y="1600"/>
                  <a:pt x="140792" y="0"/>
                  <a:pt x="178676" y="7569"/>
                </a:cubicBezTo>
                <a:cubicBezTo>
                  <a:pt x="181978" y="8229"/>
                  <a:pt x="184124" y="11442"/>
                  <a:pt x="183464" y="14743"/>
                </a:cubicBezTo>
                <a:cubicBezTo>
                  <a:pt x="182791" y="18045"/>
                  <a:pt x="179577" y="20192"/>
                  <a:pt x="176275" y="19519"/>
                </a:cubicBezTo>
                <a:cubicBezTo>
                  <a:pt x="139268" y="12116"/>
                  <a:pt x="98145" y="13805"/>
                  <a:pt x="60591" y="14769"/>
                </a:cubicBezTo>
                <a:cubicBezTo>
                  <a:pt x="48628" y="15074"/>
                  <a:pt x="36703" y="15848"/>
                  <a:pt x="24714" y="15467"/>
                </a:cubicBezTo>
                <a:cubicBezTo>
                  <a:pt x="17322" y="15213"/>
                  <a:pt x="12128" y="14591"/>
                  <a:pt x="9271" y="141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8" name="Freeform 4158"/>
          <p:cNvSpPr/>
          <p:nvPr/>
        </p:nvSpPr>
        <p:spPr>
          <a:xfrm rot="0" flipH="0" flipV="0">
            <a:off x="13589060" y="7634111"/>
            <a:ext cx="49757" cy="52005"/>
          </a:xfrm>
          <a:custGeom>
            <a:pathLst>
              <a:path w="49757" h="52005">
                <a:moveTo>
                  <a:pt x="14490" y="33286"/>
                </a:moveTo>
                <a:cubicBezTo>
                  <a:pt x="15848" y="33552"/>
                  <a:pt x="17131" y="34301"/>
                  <a:pt x="18071" y="35483"/>
                </a:cubicBezTo>
                <a:cubicBezTo>
                  <a:pt x="20852" y="39000"/>
                  <a:pt x="25412" y="37286"/>
                  <a:pt x="28942" y="34657"/>
                </a:cubicBezTo>
                <a:cubicBezTo>
                  <a:pt x="33044" y="31610"/>
                  <a:pt x="36511" y="26606"/>
                  <a:pt x="34759" y="21895"/>
                </a:cubicBezTo>
                <a:cubicBezTo>
                  <a:pt x="31393" y="12928"/>
                  <a:pt x="20611" y="14605"/>
                  <a:pt x="15125" y="18542"/>
                </a:cubicBezTo>
                <a:cubicBezTo>
                  <a:pt x="14364" y="19088"/>
                  <a:pt x="13703" y="19685"/>
                  <a:pt x="13208" y="20333"/>
                </a:cubicBezTo>
                <a:cubicBezTo>
                  <a:pt x="12941" y="20713"/>
                  <a:pt x="12636" y="21056"/>
                  <a:pt x="12674" y="21463"/>
                </a:cubicBezTo>
                <a:cubicBezTo>
                  <a:pt x="12763" y="22212"/>
                  <a:pt x="13513" y="22758"/>
                  <a:pt x="14478" y="23482"/>
                </a:cubicBezTo>
                <a:cubicBezTo>
                  <a:pt x="17195" y="25463"/>
                  <a:pt x="17779" y="29286"/>
                  <a:pt x="15785" y="31991"/>
                </a:cubicBezTo>
                <a:cubicBezTo>
                  <a:pt x="15404" y="32499"/>
                  <a:pt x="14972" y="32931"/>
                  <a:pt x="14490" y="33286"/>
                </a:cubicBezTo>
                <a:moveTo>
                  <a:pt x="9665" y="34352"/>
                </a:moveTo>
                <a:cubicBezTo>
                  <a:pt x="8826" y="34187"/>
                  <a:pt x="8001" y="33832"/>
                  <a:pt x="7264" y="33286"/>
                </a:cubicBezTo>
                <a:cubicBezTo>
                  <a:pt x="2794" y="30010"/>
                  <a:pt x="965" y="26289"/>
                  <a:pt x="559" y="22822"/>
                </a:cubicBezTo>
                <a:cubicBezTo>
                  <a:pt x="0" y="17704"/>
                  <a:pt x="2743" y="12420"/>
                  <a:pt x="8026" y="8636"/>
                </a:cubicBezTo>
                <a:cubicBezTo>
                  <a:pt x="18833" y="889"/>
                  <a:pt x="39559" y="0"/>
                  <a:pt x="46163" y="17615"/>
                </a:cubicBezTo>
                <a:cubicBezTo>
                  <a:pt x="49757" y="27229"/>
                  <a:pt x="44588" y="38200"/>
                  <a:pt x="36219" y="44436"/>
                </a:cubicBezTo>
                <a:cubicBezTo>
                  <a:pt x="27253" y="51116"/>
                  <a:pt x="15582" y="52005"/>
                  <a:pt x="8509" y="43039"/>
                </a:cubicBezTo>
                <a:cubicBezTo>
                  <a:pt x="6413" y="40398"/>
                  <a:pt x="6870" y="36562"/>
                  <a:pt x="9499" y="3447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9" name="Freeform 4159"/>
          <p:cNvSpPr/>
          <p:nvPr/>
        </p:nvSpPr>
        <p:spPr>
          <a:xfrm rot="0" flipH="0" flipV="0">
            <a:off x="13657881" y="7628969"/>
            <a:ext cx="53238" cy="53263"/>
          </a:xfrm>
          <a:custGeom>
            <a:pathLst>
              <a:path w="53238" h="53263">
                <a:moveTo>
                  <a:pt x="13919" y="32804"/>
                </a:moveTo>
                <a:cubicBezTo>
                  <a:pt x="13259" y="33121"/>
                  <a:pt x="12789" y="33489"/>
                  <a:pt x="12446" y="33845"/>
                </a:cubicBezTo>
                <a:cubicBezTo>
                  <a:pt x="12878" y="33426"/>
                  <a:pt x="13361" y="33083"/>
                  <a:pt x="13919" y="32804"/>
                </a:cubicBezTo>
                <a:moveTo>
                  <a:pt x="22948" y="38899"/>
                </a:moveTo>
                <a:cubicBezTo>
                  <a:pt x="23596" y="38760"/>
                  <a:pt x="24244" y="38582"/>
                  <a:pt x="24904" y="38353"/>
                </a:cubicBezTo>
                <a:cubicBezTo>
                  <a:pt x="31127" y="36169"/>
                  <a:pt x="38023" y="30264"/>
                  <a:pt x="33451" y="23394"/>
                </a:cubicBezTo>
                <a:cubicBezTo>
                  <a:pt x="27901" y="15075"/>
                  <a:pt x="17525" y="19825"/>
                  <a:pt x="13259" y="26937"/>
                </a:cubicBezTo>
                <a:cubicBezTo>
                  <a:pt x="12624" y="27979"/>
                  <a:pt x="12878" y="29287"/>
                  <a:pt x="13424" y="30328"/>
                </a:cubicBezTo>
                <a:cubicBezTo>
                  <a:pt x="13856" y="31192"/>
                  <a:pt x="14528" y="32030"/>
                  <a:pt x="15531" y="32030"/>
                </a:cubicBezTo>
                <a:cubicBezTo>
                  <a:pt x="16331" y="32030"/>
                  <a:pt x="17360" y="32004"/>
                  <a:pt x="17678" y="32043"/>
                </a:cubicBezTo>
                <a:cubicBezTo>
                  <a:pt x="18795" y="32208"/>
                  <a:pt x="19557" y="32589"/>
                  <a:pt x="20053" y="32892"/>
                </a:cubicBezTo>
                <a:cubicBezTo>
                  <a:pt x="21539" y="33807"/>
                  <a:pt x="22288" y="35026"/>
                  <a:pt x="22669" y="36220"/>
                </a:cubicBezTo>
                <a:cubicBezTo>
                  <a:pt x="22948" y="37045"/>
                  <a:pt x="23075" y="37947"/>
                  <a:pt x="22948" y="38899"/>
                </a:cubicBezTo>
                <a:moveTo>
                  <a:pt x="5271" y="39700"/>
                </a:moveTo>
                <a:cubicBezTo>
                  <a:pt x="4204" y="38595"/>
                  <a:pt x="3302" y="37299"/>
                  <a:pt x="2566" y="35890"/>
                </a:cubicBezTo>
                <a:cubicBezTo>
                  <a:pt x="178" y="31204"/>
                  <a:pt x="0" y="25350"/>
                  <a:pt x="2807" y="20663"/>
                </a:cubicBezTo>
                <a:cubicBezTo>
                  <a:pt x="11341" y="6439"/>
                  <a:pt x="32499" y="0"/>
                  <a:pt x="43586" y="16637"/>
                </a:cubicBezTo>
                <a:cubicBezTo>
                  <a:pt x="53238" y="31115"/>
                  <a:pt x="42062" y="45250"/>
                  <a:pt x="28930" y="49847"/>
                </a:cubicBezTo>
                <a:cubicBezTo>
                  <a:pt x="19189" y="53263"/>
                  <a:pt x="9411" y="50888"/>
                  <a:pt x="5766" y="42684"/>
                </a:cubicBezTo>
                <a:cubicBezTo>
                  <a:pt x="5334" y="41719"/>
                  <a:pt x="5195" y="40690"/>
                  <a:pt x="5271" y="397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0" name="Freeform 4160"/>
          <p:cNvSpPr/>
          <p:nvPr/>
        </p:nvSpPr>
        <p:spPr>
          <a:xfrm rot="0" flipH="0" flipV="0">
            <a:off x="13718107" y="7630641"/>
            <a:ext cx="56400" cy="53834"/>
          </a:xfrm>
          <a:custGeom>
            <a:pathLst>
              <a:path w="56400" h="53834">
                <a:moveTo>
                  <a:pt x="27673" y="40817"/>
                </a:moveTo>
                <a:cubicBezTo>
                  <a:pt x="27863" y="40817"/>
                  <a:pt x="28028" y="40817"/>
                  <a:pt x="28219" y="40829"/>
                </a:cubicBezTo>
                <a:cubicBezTo>
                  <a:pt x="31025" y="41045"/>
                  <a:pt x="33654" y="39598"/>
                  <a:pt x="35927" y="37579"/>
                </a:cubicBezTo>
                <a:cubicBezTo>
                  <a:pt x="38747" y="35090"/>
                  <a:pt x="41007" y="31648"/>
                  <a:pt x="42277" y="28092"/>
                </a:cubicBezTo>
                <a:cubicBezTo>
                  <a:pt x="43522" y="24650"/>
                  <a:pt x="44055" y="21082"/>
                  <a:pt x="42379" y="18567"/>
                </a:cubicBezTo>
                <a:cubicBezTo>
                  <a:pt x="41452" y="17157"/>
                  <a:pt x="39737" y="16357"/>
                  <a:pt x="37350" y="16014"/>
                </a:cubicBezTo>
                <a:cubicBezTo>
                  <a:pt x="23546" y="14046"/>
                  <a:pt x="15774" y="22390"/>
                  <a:pt x="15532" y="29895"/>
                </a:cubicBezTo>
                <a:cubicBezTo>
                  <a:pt x="15482" y="31610"/>
                  <a:pt x="15812" y="33248"/>
                  <a:pt x="16853" y="34404"/>
                </a:cubicBezTo>
                <a:cubicBezTo>
                  <a:pt x="17856" y="35522"/>
                  <a:pt x="19469" y="35992"/>
                  <a:pt x="21552" y="35928"/>
                </a:cubicBezTo>
                <a:cubicBezTo>
                  <a:pt x="24549" y="35865"/>
                  <a:pt x="27102" y="37973"/>
                  <a:pt x="27673" y="40817"/>
                </a:cubicBezTo>
                <a:moveTo>
                  <a:pt x="21781" y="48119"/>
                </a:moveTo>
                <a:cubicBezTo>
                  <a:pt x="12129" y="48335"/>
                  <a:pt x="6465" y="43166"/>
                  <a:pt x="4280" y="36360"/>
                </a:cubicBezTo>
                <a:cubicBezTo>
                  <a:pt x="0" y="23088"/>
                  <a:pt x="11392" y="0"/>
                  <a:pt x="39064" y="3949"/>
                </a:cubicBezTo>
                <a:cubicBezTo>
                  <a:pt x="45694" y="4889"/>
                  <a:pt x="49948" y="7937"/>
                  <a:pt x="52526" y="11811"/>
                </a:cubicBezTo>
                <a:cubicBezTo>
                  <a:pt x="56121" y="17221"/>
                  <a:pt x="56400" y="24841"/>
                  <a:pt x="53758" y="32207"/>
                </a:cubicBezTo>
                <a:cubicBezTo>
                  <a:pt x="49618" y="43725"/>
                  <a:pt x="38531" y="53834"/>
                  <a:pt x="27305" y="52983"/>
                </a:cubicBezTo>
                <a:cubicBezTo>
                  <a:pt x="24511" y="52767"/>
                  <a:pt x="22314" y="50722"/>
                  <a:pt x="21781" y="481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1" name="Freeform 4161"/>
          <p:cNvSpPr/>
          <p:nvPr/>
        </p:nvSpPr>
        <p:spPr>
          <a:xfrm rot="0" flipH="0" flipV="0">
            <a:off x="13608110" y="7548436"/>
            <a:ext cx="152208" cy="14680"/>
          </a:xfrm>
          <a:custGeom>
            <a:pathLst>
              <a:path w="152208" h="14680">
                <a:moveTo>
                  <a:pt x="10261" y="2044"/>
                </a:moveTo>
                <a:cubicBezTo>
                  <a:pt x="10870" y="2577"/>
                  <a:pt x="11353" y="3199"/>
                  <a:pt x="11696" y="3885"/>
                </a:cubicBezTo>
                <a:cubicBezTo>
                  <a:pt x="11416" y="3301"/>
                  <a:pt x="10984" y="2653"/>
                  <a:pt x="10261" y="2044"/>
                </a:cubicBezTo>
                <a:moveTo>
                  <a:pt x="7353" y="12623"/>
                </a:moveTo>
                <a:cubicBezTo>
                  <a:pt x="5715" y="12927"/>
                  <a:pt x="3937" y="12546"/>
                  <a:pt x="2502" y="11442"/>
                </a:cubicBezTo>
                <a:cubicBezTo>
                  <a:pt x="343" y="9740"/>
                  <a:pt x="114" y="7822"/>
                  <a:pt x="76" y="6730"/>
                </a:cubicBezTo>
                <a:cubicBezTo>
                  <a:pt x="0" y="4622"/>
                  <a:pt x="724" y="2551"/>
                  <a:pt x="3238" y="1143"/>
                </a:cubicBezTo>
                <a:cubicBezTo>
                  <a:pt x="3772" y="851"/>
                  <a:pt x="4839" y="343"/>
                  <a:pt x="6515" y="330"/>
                </a:cubicBezTo>
                <a:cubicBezTo>
                  <a:pt x="7975" y="330"/>
                  <a:pt x="13702" y="1359"/>
                  <a:pt x="19023" y="1105"/>
                </a:cubicBezTo>
                <a:cubicBezTo>
                  <a:pt x="29628" y="597"/>
                  <a:pt x="40271" y="0"/>
                  <a:pt x="50901" y="406"/>
                </a:cubicBezTo>
                <a:cubicBezTo>
                  <a:pt x="82816" y="1638"/>
                  <a:pt x="114210" y="2488"/>
                  <a:pt x="146112" y="2488"/>
                </a:cubicBezTo>
                <a:cubicBezTo>
                  <a:pt x="149478" y="2488"/>
                  <a:pt x="152208" y="5219"/>
                  <a:pt x="152208" y="8584"/>
                </a:cubicBezTo>
                <a:cubicBezTo>
                  <a:pt x="152208" y="11949"/>
                  <a:pt x="149478" y="14680"/>
                  <a:pt x="146112" y="14680"/>
                </a:cubicBezTo>
                <a:cubicBezTo>
                  <a:pt x="114045" y="14680"/>
                  <a:pt x="82498" y="13816"/>
                  <a:pt x="50431" y="12584"/>
                </a:cubicBezTo>
                <a:cubicBezTo>
                  <a:pt x="40156" y="12191"/>
                  <a:pt x="29857" y="12788"/>
                  <a:pt x="19608" y="13283"/>
                </a:cubicBezTo>
                <a:cubicBezTo>
                  <a:pt x="15188" y="13486"/>
                  <a:pt x="9474" y="12889"/>
                  <a:pt x="7353" y="126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2" name="Freeform 4162"/>
          <p:cNvSpPr/>
          <p:nvPr/>
        </p:nvSpPr>
        <p:spPr>
          <a:xfrm rot="0" flipH="0" flipV="0">
            <a:off x="13130016" y="7123958"/>
            <a:ext cx="213143" cy="263207"/>
          </a:xfrm>
          <a:custGeom>
            <a:pathLst>
              <a:path w="213143" h="263207">
                <a:moveTo>
                  <a:pt x="14300" y="10020"/>
                </a:moveTo>
                <a:cubicBezTo>
                  <a:pt x="14350" y="11074"/>
                  <a:pt x="14592" y="16420"/>
                  <a:pt x="14592" y="17995"/>
                </a:cubicBezTo>
                <a:cubicBezTo>
                  <a:pt x="14592" y="41109"/>
                  <a:pt x="12180" y="64261"/>
                  <a:pt x="13615" y="87324"/>
                </a:cubicBezTo>
                <a:cubicBezTo>
                  <a:pt x="15379" y="115417"/>
                  <a:pt x="15379" y="161327"/>
                  <a:pt x="29235" y="186715"/>
                </a:cubicBezTo>
                <a:cubicBezTo>
                  <a:pt x="35204" y="197662"/>
                  <a:pt x="44576" y="204749"/>
                  <a:pt x="53517" y="213042"/>
                </a:cubicBezTo>
                <a:cubicBezTo>
                  <a:pt x="61975" y="220903"/>
                  <a:pt x="71043" y="230123"/>
                  <a:pt x="81178" y="235737"/>
                </a:cubicBezTo>
                <a:cubicBezTo>
                  <a:pt x="107518" y="250380"/>
                  <a:pt x="132460" y="245351"/>
                  <a:pt x="157695" y="232739"/>
                </a:cubicBezTo>
                <a:cubicBezTo>
                  <a:pt x="161378" y="230898"/>
                  <a:pt x="164261" y="227697"/>
                  <a:pt x="167106" y="224535"/>
                </a:cubicBezTo>
                <a:cubicBezTo>
                  <a:pt x="170827" y="220382"/>
                  <a:pt x="174459" y="216217"/>
                  <a:pt x="178663" y="213410"/>
                </a:cubicBezTo>
                <a:cubicBezTo>
                  <a:pt x="183895" y="209930"/>
                  <a:pt x="191007" y="202628"/>
                  <a:pt x="195897" y="195147"/>
                </a:cubicBezTo>
                <a:cubicBezTo>
                  <a:pt x="198729" y="190804"/>
                  <a:pt x="200951" y="186486"/>
                  <a:pt x="200951" y="182892"/>
                </a:cubicBezTo>
                <a:cubicBezTo>
                  <a:pt x="200951" y="179539"/>
                  <a:pt x="203682" y="176809"/>
                  <a:pt x="207047" y="176809"/>
                </a:cubicBezTo>
                <a:cubicBezTo>
                  <a:pt x="210413" y="176809"/>
                  <a:pt x="213143" y="179539"/>
                  <a:pt x="213143" y="182892"/>
                </a:cubicBezTo>
                <a:cubicBezTo>
                  <a:pt x="213143" y="188366"/>
                  <a:pt x="210413" y="195211"/>
                  <a:pt x="206108" y="201815"/>
                </a:cubicBezTo>
                <a:cubicBezTo>
                  <a:pt x="200253" y="210756"/>
                  <a:pt x="191668" y="219392"/>
                  <a:pt x="185432" y="223545"/>
                </a:cubicBezTo>
                <a:cubicBezTo>
                  <a:pt x="182016" y="225818"/>
                  <a:pt x="179184" y="229323"/>
                  <a:pt x="176174" y="232676"/>
                </a:cubicBezTo>
                <a:cubicBezTo>
                  <a:pt x="172287" y="237007"/>
                  <a:pt x="168173" y="241121"/>
                  <a:pt x="163144" y="243636"/>
                </a:cubicBezTo>
                <a:cubicBezTo>
                  <a:pt x="134162" y="258127"/>
                  <a:pt x="105498" y="263207"/>
                  <a:pt x="75247" y="246392"/>
                </a:cubicBezTo>
                <a:cubicBezTo>
                  <a:pt x="64299" y="240309"/>
                  <a:pt x="54368" y="230479"/>
                  <a:pt x="45224" y="221970"/>
                </a:cubicBezTo>
                <a:cubicBezTo>
                  <a:pt x="35305" y="212775"/>
                  <a:pt x="25158" y="204698"/>
                  <a:pt x="18529" y="192544"/>
                </a:cubicBezTo>
                <a:cubicBezTo>
                  <a:pt x="3963" y="165836"/>
                  <a:pt x="3302" y="117639"/>
                  <a:pt x="1448" y="88086"/>
                </a:cubicBezTo>
                <a:cubicBezTo>
                  <a:pt x="0" y="64769"/>
                  <a:pt x="2401" y="41350"/>
                  <a:pt x="2401" y="17995"/>
                </a:cubicBezTo>
                <a:cubicBezTo>
                  <a:pt x="2401" y="16065"/>
                  <a:pt x="1816" y="11975"/>
                  <a:pt x="2121" y="8954"/>
                </a:cubicBezTo>
                <a:cubicBezTo>
                  <a:pt x="2401" y="6172"/>
                  <a:pt x="3429" y="3950"/>
                  <a:pt x="4750" y="2553"/>
                </a:cubicBezTo>
                <a:cubicBezTo>
                  <a:pt x="7062" y="102"/>
                  <a:pt x="10910" y="0"/>
                  <a:pt x="13361" y="2312"/>
                </a:cubicBezTo>
                <a:cubicBezTo>
                  <a:pt x="15531" y="4356"/>
                  <a:pt x="15849" y="7608"/>
                  <a:pt x="14300" y="100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3" name="Freeform 4163"/>
          <p:cNvSpPr/>
          <p:nvPr/>
        </p:nvSpPr>
        <p:spPr>
          <a:xfrm rot="0" flipH="0" flipV="0">
            <a:off x="13217563" y="7089228"/>
            <a:ext cx="155155" cy="348462"/>
          </a:xfrm>
          <a:custGeom>
            <a:pathLst>
              <a:path w="155155" h="348462">
                <a:moveTo>
                  <a:pt x="10134" y="12014"/>
                </a:moveTo>
                <a:lnTo>
                  <a:pt x="10071" y="12052"/>
                </a:lnTo>
                <a:lnTo>
                  <a:pt x="10109" y="12026"/>
                </a:lnTo>
                <a:close/>
                <a:moveTo>
                  <a:pt x="9944" y="12128"/>
                </a:moveTo>
                <a:lnTo>
                  <a:pt x="9804" y="12217"/>
                </a:lnTo>
                <a:lnTo>
                  <a:pt x="9893" y="12166"/>
                </a:lnTo>
                <a:close/>
                <a:moveTo>
                  <a:pt x="9715" y="12267"/>
                </a:moveTo>
                <a:lnTo>
                  <a:pt x="9461" y="12407"/>
                </a:lnTo>
                <a:cubicBezTo>
                  <a:pt x="9550" y="12356"/>
                  <a:pt x="9639" y="12318"/>
                  <a:pt x="9715" y="12267"/>
                </a:cubicBezTo>
                <a:moveTo>
                  <a:pt x="12788" y="7696"/>
                </a:moveTo>
                <a:cubicBezTo>
                  <a:pt x="13359" y="8776"/>
                  <a:pt x="14388" y="10719"/>
                  <a:pt x="14629" y="11125"/>
                </a:cubicBezTo>
                <a:cubicBezTo>
                  <a:pt x="20268" y="20484"/>
                  <a:pt x="27710" y="26961"/>
                  <a:pt x="34746" y="35343"/>
                </a:cubicBezTo>
                <a:cubicBezTo>
                  <a:pt x="47408" y="50418"/>
                  <a:pt x="62864" y="55917"/>
                  <a:pt x="76783" y="62280"/>
                </a:cubicBezTo>
                <a:cubicBezTo>
                  <a:pt x="92849" y="69621"/>
                  <a:pt x="107073" y="77977"/>
                  <a:pt x="115086" y="98589"/>
                </a:cubicBezTo>
                <a:cubicBezTo>
                  <a:pt x="127342" y="130085"/>
                  <a:pt x="125716" y="163982"/>
                  <a:pt x="128459" y="196938"/>
                </a:cubicBezTo>
                <a:cubicBezTo>
                  <a:pt x="129602" y="210667"/>
                  <a:pt x="132892" y="223037"/>
                  <a:pt x="132320" y="237108"/>
                </a:cubicBezTo>
                <a:cubicBezTo>
                  <a:pt x="131571" y="256171"/>
                  <a:pt x="131444" y="280047"/>
                  <a:pt x="136321" y="301586"/>
                </a:cubicBezTo>
                <a:cubicBezTo>
                  <a:pt x="139407" y="315251"/>
                  <a:pt x="144474" y="327977"/>
                  <a:pt x="152932" y="337654"/>
                </a:cubicBezTo>
                <a:cubicBezTo>
                  <a:pt x="155155" y="340182"/>
                  <a:pt x="154888" y="344030"/>
                  <a:pt x="152361" y="346252"/>
                </a:cubicBezTo>
                <a:cubicBezTo>
                  <a:pt x="149834" y="348462"/>
                  <a:pt x="145973" y="348208"/>
                  <a:pt x="143763" y="345668"/>
                </a:cubicBezTo>
                <a:cubicBezTo>
                  <a:pt x="120065" y="318604"/>
                  <a:pt x="118795" y="270547"/>
                  <a:pt x="120141" y="236613"/>
                </a:cubicBezTo>
                <a:cubicBezTo>
                  <a:pt x="120687" y="223075"/>
                  <a:pt x="117410" y="211175"/>
                  <a:pt x="116305" y="197942"/>
                </a:cubicBezTo>
                <a:cubicBezTo>
                  <a:pt x="113664" y="166153"/>
                  <a:pt x="115544" y="133400"/>
                  <a:pt x="103732" y="103022"/>
                </a:cubicBezTo>
                <a:cubicBezTo>
                  <a:pt x="97103" y="85966"/>
                  <a:pt x="85000" y="79438"/>
                  <a:pt x="71728" y="73367"/>
                </a:cubicBezTo>
                <a:cubicBezTo>
                  <a:pt x="56311" y="66306"/>
                  <a:pt x="39432" y="59867"/>
                  <a:pt x="25412" y="43192"/>
                </a:cubicBezTo>
                <a:cubicBezTo>
                  <a:pt x="17944" y="34289"/>
                  <a:pt x="10159" y="27342"/>
                  <a:pt x="4191" y="17411"/>
                </a:cubicBezTo>
                <a:cubicBezTo>
                  <a:pt x="3454" y="16192"/>
                  <a:pt x="533" y="10935"/>
                  <a:pt x="317" y="8420"/>
                </a:cubicBezTo>
                <a:cubicBezTo>
                  <a:pt x="0" y="4864"/>
                  <a:pt x="1702" y="2655"/>
                  <a:pt x="4013" y="1499"/>
                </a:cubicBezTo>
                <a:cubicBezTo>
                  <a:pt x="7023" y="0"/>
                  <a:pt x="10680" y="1219"/>
                  <a:pt x="12191" y="4229"/>
                </a:cubicBezTo>
                <a:cubicBezTo>
                  <a:pt x="12750" y="5347"/>
                  <a:pt x="12927" y="6541"/>
                  <a:pt x="12788" y="76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4" name="Freeform 4164"/>
          <p:cNvSpPr/>
          <p:nvPr/>
        </p:nvSpPr>
        <p:spPr>
          <a:xfrm rot="0" flipH="0" flipV="0">
            <a:off x="13136236" y="7091378"/>
            <a:ext cx="80746" cy="43344"/>
          </a:xfrm>
          <a:custGeom>
            <a:pathLst>
              <a:path w="80746" h="43344">
                <a:moveTo>
                  <a:pt x="9258" y="31419"/>
                </a:moveTo>
                <a:lnTo>
                  <a:pt x="9499" y="31507"/>
                </a:lnTo>
                <a:lnTo>
                  <a:pt x="9346" y="31444"/>
                </a:lnTo>
                <a:close/>
                <a:moveTo>
                  <a:pt x="9511" y="31520"/>
                </a:moveTo>
                <a:cubicBezTo>
                  <a:pt x="9969" y="31698"/>
                  <a:pt x="10375" y="31952"/>
                  <a:pt x="10756" y="32219"/>
                </a:cubicBezTo>
                <a:cubicBezTo>
                  <a:pt x="10426" y="31965"/>
                  <a:pt x="10019" y="31723"/>
                  <a:pt x="9511" y="31520"/>
                </a:cubicBezTo>
                <a:moveTo>
                  <a:pt x="10413" y="30721"/>
                </a:moveTo>
                <a:cubicBezTo>
                  <a:pt x="15938" y="29057"/>
                  <a:pt x="21767" y="27406"/>
                  <a:pt x="27279" y="25565"/>
                </a:cubicBezTo>
                <a:cubicBezTo>
                  <a:pt x="44144" y="19951"/>
                  <a:pt x="56387" y="13513"/>
                  <a:pt x="70014" y="2146"/>
                </a:cubicBezTo>
                <a:cubicBezTo>
                  <a:pt x="72592" y="0"/>
                  <a:pt x="76440" y="343"/>
                  <a:pt x="78587" y="2933"/>
                </a:cubicBezTo>
                <a:cubicBezTo>
                  <a:pt x="80746" y="5512"/>
                  <a:pt x="80403" y="9360"/>
                  <a:pt x="77812" y="11519"/>
                </a:cubicBezTo>
                <a:cubicBezTo>
                  <a:pt x="62928" y="23927"/>
                  <a:pt x="49567" y="30988"/>
                  <a:pt x="31127" y="37133"/>
                </a:cubicBezTo>
                <a:cubicBezTo>
                  <a:pt x="25412" y="39039"/>
                  <a:pt x="19379" y="40753"/>
                  <a:pt x="13652" y="42480"/>
                </a:cubicBezTo>
                <a:cubicBezTo>
                  <a:pt x="12750" y="42747"/>
                  <a:pt x="10489" y="42874"/>
                  <a:pt x="9005" y="42950"/>
                </a:cubicBezTo>
                <a:cubicBezTo>
                  <a:pt x="7887" y="43306"/>
                  <a:pt x="6630" y="43344"/>
                  <a:pt x="5410" y="42976"/>
                </a:cubicBezTo>
                <a:cubicBezTo>
                  <a:pt x="0" y="41350"/>
                  <a:pt x="711" y="36778"/>
                  <a:pt x="876" y="35902"/>
                </a:cubicBezTo>
                <a:cubicBezTo>
                  <a:pt x="1118" y="34543"/>
                  <a:pt x="1893" y="32104"/>
                  <a:pt x="5195" y="31115"/>
                </a:cubicBezTo>
                <a:cubicBezTo>
                  <a:pt x="5537" y="31013"/>
                  <a:pt x="6236" y="30861"/>
                  <a:pt x="7188" y="30823"/>
                </a:cubicBezTo>
                <a:cubicBezTo>
                  <a:pt x="7900" y="30784"/>
                  <a:pt x="10019" y="30734"/>
                  <a:pt x="10413" y="3072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5" name="Freeform 4165"/>
          <p:cNvSpPr/>
          <p:nvPr/>
        </p:nvSpPr>
        <p:spPr>
          <a:xfrm rot="0" flipH="0" flipV="0">
            <a:off x="13013589" y="7017892"/>
            <a:ext cx="190181" cy="423023"/>
          </a:xfrm>
          <a:custGeom>
            <a:pathLst>
              <a:path w="190181" h="423023">
                <a:moveTo>
                  <a:pt x="185521" y="7416"/>
                </a:moveTo>
                <a:cubicBezTo>
                  <a:pt x="166776" y="0"/>
                  <a:pt x="147917" y="3670"/>
                  <a:pt x="131064" y="13232"/>
                </a:cubicBezTo>
                <a:cubicBezTo>
                  <a:pt x="115049" y="22325"/>
                  <a:pt x="100901" y="36765"/>
                  <a:pt x="90614" y="51332"/>
                </a:cubicBezTo>
                <a:cubicBezTo>
                  <a:pt x="84582" y="59879"/>
                  <a:pt x="81064" y="73036"/>
                  <a:pt x="76632" y="82536"/>
                </a:cubicBezTo>
                <a:cubicBezTo>
                  <a:pt x="67069" y="102919"/>
                  <a:pt x="64402" y="126110"/>
                  <a:pt x="63144" y="149668"/>
                </a:cubicBezTo>
                <a:cubicBezTo>
                  <a:pt x="61963" y="172135"/>
                  <a:pt x="62039" y="194918"/>
                  <a:pt x="57899" y="215657"/>
                </a:cubicBezTo>
                <a:cubicBezTo>
                  <a:pt x="51371" y="248271"/>
                  <a:pt x="47434" y="282739"/>
                  <a:pt x="38303" y="314692"/>
                </a:cubicBezTo>
                <a:cubicBezTo>
                  <a:pt x="28486" y="349045"/>
                  <a:pt x="8166" y="380262"/>
                  <a:pt x="698" y="415085"/>
                </a:cubicBezTo>
                <a:cubicBezTo>
                  <a:pt x="0" y="418375"/>
                  <a:pt x="2095" y="421613"/>
                  <a:pt x="5385" y="422324"/>
                </a:cubicBezTo>
                <a:cubicBezTo>
                  <a:pt x="8674" y="423023"/>
                  <a:pt x="11912" y="420928"/>
                  <a:pt x="12624" y="417638"/>
                </a:cubicBezTo>
                <a:cubicBezTo>
                  <a:pt x="20028" y="383081"/>
                  <a:pt x="40272" y="352132"/>
                  <a:pt x="50025" y="318032"/>
                </a:cubicBezTo>
                <a:cubicBezTo>
                  <a:pt x="59245" y="285774"/>
                  <a:pt x="63259" y="250976"/>
                  <a:pt x="69850" y="218045"/>
                </a:cubicBezTo>
                <a:cubicBezTo>
                  <a:pt x="74104" y="196760"/>
                  <a:pt x="74104" y="173366"/>
                  <a:pt x="75324" y="150316"/>
                </a:cubicBezTo>
                <a:cubicBezTo>
                  <a:pt x="76492" y="128358"/>
                  <a:pt x="78753" y="106704"/>
                  <a:pt x="87655" y="87705"/>
                </a:cubicBezTo>
                <a:cubicBezTo>
                  <a:pt x="91834" y="78802"/>
                  <a:pt x="94907" y="66382"/>
                  <a:pt x="100584" y="58355"/>
                </a:cubicBezTo>
                <a:cubicBezTo>
                  <a:pt x="109868" y="45198"/>
                  <a:pt x="122606" y="32054"/>
                  <a:pt x="137084" y="23837"/>
                </a:cubicBezTo>
                <a:cubicBezTo>
                  <a:pt x="150698" y="16102"/>
                  <a:pt x="165887" y="12749"/>
                  <a:pt x="181026" y="18744"/>
                </a:cubicBezTo>
                <a:cubicBezTo>
                  <a:pt x="184175" y="19989"/>
                  <a:pt x="187705" y="18452"/>
                  <a:pt x="188950" y="15328"/>
                </a:cubicBezTo>
                <a:cubicBezTo>
                  <a:pt x="190181" y="12191"/>
                  <a:pt x="188645" y="8660"/>
                  <a:pt x="185521" y="74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6" name="Freeform 4166"/>
          <p:cNvSpPr/>
          <p:nvPr/>
        </p:nvSpPr>
        <p:spPr>
          <a:xfrm rot="0" flipH="0" flipV="0">
            <a:off x="13203221" y="6989665"/>
            <a:ext cx="295223" cy="507415"/>
          </a:xfrm>
          <a:custGeom>
            <a:pathLst>
              <a:path w="295223" h="507415">
                <a:moveTo>
                  <a:pt x="7162" y="29883"/>
                </a:moveTo>
                <a:cubicBezTo>
                  <a:pt x="7061" y="29883"/>
                  <a:pt x="6959" y="29871"/>
                  <a:pt x="6883" y="29871"/>
                </a:cubicBezTo>
                <a:close/>
                <a:moveTo>
                  <a:pt x="12673" y="36944"/>
                </a:moveTo>
                <a:cubicBezTo>
                  <a:pt x="12191" y="39928"/>
                  <a:pt x="9536" y="42151"/>
                  <a:pt x="6439" y="42049"/>
                </a:cubicBezTo>
                <a:cubicBezTo>
                  <a:pt x="3911" y="41960"/>
                  <a:pt x="2489" y="40817"/>
                  <a:pt x="1587" y="39776"/>
                </a:cubicBezTo>
                <a:cubicBezTo>
                  <a:pt x="584" y="38620"/>
                  <a:pt x="0" y="37210"/>
                  <a:pt x="25" y="35470"/>
                </a:cubicBezTo>
                <a:cubicBezTo>
                  <a:pt x="25" y="34480"/>
                  <a:pt x="304" y="33096"/>
                  <a:pt x="1232" y="31610"/>
                </a:cubicBezTo>
                <a:cubicBezTo>
                  <a:pt x="2133" y="30175"/>
                  <a:pt x="4394" y="27940"/>
                  <a:pt x="5499" y="26836"/>
                </a:cubicBezTo>
                <a:cubicBezTo>
                  <a:pt x="10032" y="22314"/>
                  <a:pt x="14693" y="18606"/>
                  <a:pt x="20128" y="15342"/>
                </a:cubicBezTo>
                <a:cubicBezTo>
                  <a:pt x="33031" y="7608"/>
                  <a:pt x="46417" y="4674"/>
                  <a:pt x="61225" y="3429"/>
                </a:cubicBezTo>
                <a:cubicBezTo>
                  <a:pt x="102462" y="0"/>
                  <a:pt x="157657" y="25400"/>
                  <a:pt x="179869" y="60578"/>
                </a:cubicBezTo>
                <a:cubicBezTo>
                  <a:pt x="197509" y="88531"/>
                  <a:pt x="202272" y="118122"/>
                  <a:pt x="210412" y="149809"/>
                </a:cubicBezTo>
                <a:cubicBezTo>
                  <a:pt x="216915" y="175044"/>
                  <a:pt x="226046" y="199593"/>
                  <a:pt x="232536" y="224815"/>
                </a:cubicBezTo>
                <a:cubicBezTo>
                  <a:pt x="235406" y="235978"/>
                  <a:pt x="235558" y="247484"/>
                  <a:pt x="237882" y="258749"/>
                </a:cubicBezTo>
                <a:cubicBezTo>
                  <a:pt x="245426" y="295363"/>
                  <a:pt x="252030" y="331647"/>
                  <a:pt x="260907" y="368147"/>
                </a:cubicBezTo>
                <a:cubicBezTo>
                  <a:pt x="271639" y="412267"/>
                  <a:pt x="295223" y="455650"/>
                  <a:pt x="295223" y="501319"/>
                </a:cubicBezTo>
                <a:cubicBezTo>
                  <a:pt x="295223" y="504685"/>
                  <a:pt x="292492" y="507415"/>
                  <a:pt x="289127" y="507415"/>
                </a:cubicBezTo>
                <a:cubicBezTo>
                  <a:pt x="285761" y="507415"/>
                  <a:pt x="283044" y="504685"/>
                  <a:pt x="283044" y="501319"/>
                </a:cubicBezTo>
                <a:cubicBezTo>
                  <a:pt x="283044" y="456602"/>
                  <a:pt x="259574" y="414235"/>
                  <a:pt x="249071" y="371030"/>
                </a:cubicBezTo>
                <a:cubicBezTo>
                  <a:pt x="240168" y="334390"/>
                  <a:pt x="233514" y="297967"/>
                  <a:pt x="225957" y="261213"/>
                </a:cubicBezTo>
                <a:cubicBezTo>
                  <a:pt x="223671" y="250126"/>
                  <a:pt x="223544" y="238823"/>
                  <a:pt x="220725" y="227850"/>
                </a:cubicBezTo>
                <a:cubicBezTo>
                  <a:pt x="214248" y="202628"/>
                  <a:pt x="205104" y="178079"/>
                  <a:pt x="198614" y="152857"/>
                </a:cubicBezTo>
                <a:cubicBezTo>
                  <a:pt x="190791" y="122427"/>
                  <a:pt x="186511" y="93929"/>
                  <a:pt x="169556" y="67094"/>
                </a:cubicBezTo>
                <a:cubicBezTo>
                  <a:pt x="149478" y="35293"/>
                  <a:pt x="99516" y="12472"/>
                  <a:pt x="62241" y="15583"/>
                </a:cubicBezTo>
                <a:cubicBezTo>
                  <a:pt x="49338" y="16650"/>
                  <a:pt x="37629" y="19050"/>
                  <a:pt x="26415" y="25794"/>
                </a:cubicBezTo>
                <a:cubicBezTo>
                  <a:pt x="21830" y="28537"/>
                  <a:pt x="17918" y="31661"/>
                  <a:pt x="14121" y="3544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7" name="Freeform 4167"/>
          <p:cNvSpPr/>
          <p:nvPr/>
        </p:nvSpPr>
        <p:spPr>
          <a:xfrm rot="0" flipH="0" flipV="0">
            <a:off x="13150761" y="7167501"/>
            <a:ext cx="58736" cy="27723"/>
          </a:xfrm>
          <a:custGeom>
            <a:pathLst>
              <a:path w="58736" h="27723">
                <a:moveTo>
                  <a:pt x="12369" y="13563"/>
                </a:moveTo>
                <a:cubicBezTo>
                  <a:pt x="12457" y="13994"/>
                  <a:pt x="12495" y="14439"/>
                  <a:pt x="12495" y="14896"/>
                </a:cubicBezTo>
                <a:cubicBezTo>
                  <a:pt x="12508" y="14401"/>
                  <a:pt x="12457" y="13956"/>
                  <a:pt x="12369" y="13563"/>
                </a:cubicBezTo>
                <a:moveTo>
                  <a:pt x="12483" y="14947"/>
                </a:moveTo>
                <a:lnTo>
                  <a:pt x="12470" y="15175"/>
                </a:lnTo>
                <a:lnTo>
                  <a:pt x="12483" y="15112"/>
                </a:lnTo>
                <a:close/>
                <a:moveTo>
                  <a:pt x="5397" y="8738"/>
                </a:moveTo>
                <a:cubicBezTo>
                  <a:pt x="6324" y="8090"/>
                  <a:pt x="7480" y="7328"/>
                  <a:pt x="8064" y="7087"/>
                </a:cubicBezTo>
                <a:cubicBezTo>
                  <a:pt x="13029" y="5042"/>
                  <a:pt x="18820" y="2629"/>
                  <a:pt x="24141" y="1562"/>
                </a:cubicBezTo>
                <a:cubicBezTo>
                  <a:pt x="31990" y="0"/>
                  <a:pt x="38505" y="825"/>
                  <a:pt x="43941" y="3607"/>
                </a:cubicBezTo>
                <a:cubicBezTo>
                  <a:pt x="49338" y="6363"/>
                  <a:pt x="53783" y="11125"/>
                  <a:pt x="57238" y="18046"/>
                </a:cubicBezTo>
                <a:cubicBezTo>
                  <a:pt x="58736" y="21055"/>
                  <a:pt x="57530" y="24713"/>
                  <a:pt x="54507" y="26224"/>
                </a:cubicBezTo>
                <a:cubicBezTo>
                  <a:pt x="51510" y="27723"/>
                  <a:pt x="47840" y="26504"/>
                  <a:pt x="46341" y="23494"/>
                </a:cubicBezTo>
                <a:cubicBezTo>
                  <a:pt x="44220" y="19252"/>
                  <a:pt x="41705" y="16141"/>
                  <a:pt x="38403" y="14452"/>
                </a:cubicBezTo>
                <a:cubicBezTo>
                  <a:pt x="35140" y="12789"/>
                  <a:pt x="31215" y="12586"/>
                  <a:pt x="26529" y="13513"/>
                </a:cubicBezTo>
                <a:cubicBezTo>
                  <a:pt x="22046" y="14413"/>
                  <a:pt x="17207" y="16496"/>
                  <a:pt x="12991" y="18236"/>
                </a:cubicBezTo>
                <a:cubicBezTo>
                  <a:pt x="12622" y="18515"/>
                  <a:pt x="10922" y="19786"/>
                  <a:pt x="10249" y="20192"/>
                </a:cubicBezTo>
                <a:cubicBezTo>
                  <a:pt x="8839" y="21017"/>
                  <a:pt x="7556" y="21233"/>
                  <a:pt x="6731" y="21246"/>
                </a:cubicBezTo>
                <a:cubicBezTo>
                  <a:pt x="4635" y="21284"/>
                  <a:pt x="3073" y="20459"/>
                  <a:pt x="1905" y="19163"/>
                </a:cubicBezTo>
                <a:cubicBezTo>
                  <a:pt x="1054" y="18211"/>
                  <a:pt x="0" y="16649"/>
                  <a:pt x="355" y="13956"/>
                </a:cubicBezTo>
                <a:cubicBezTo>
                  <a:pt x="711" y="11227"/>
                  <a:pt x="2819" y="9157"/>
                  <a:pt x="5397" y="87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8" name="Freeform 4168"/>
          <p:cNvSpPr/>
          <p:nvPr/>
        </p:nvSpPr>
        <p:spPr>
          <a:xfrm rot="0" flipH="0" flipV="0">
            <a:off x="13162112" y="7205296"/>
            <a:ext cx="40042" cy="30314"/>
          </a:xfrm>
          <a:custGeom>
            <a:pathLst>
              <a:path w="40042" h="30314">
                <a:moveTo>
                  <a:pt x="12255" y="14401"/>
                </a:moveTo>
                <a:cubicBezTo>
                  <a:pt x="11354" y="17093"/>
                  <a:pt x="8623" y="18871"/>
                  <a:pt x="5690" y="18477"/>
                </a:cubicBezTo>
                <a:cubicBezTo>
                  <a:pt x="2350" y="18033"/>
                  <a:pt x="0" y="14959"/>
                  <a:pt x="444" y="11633"/>
                </a:cubicBezTo>
                <a:cubicBezTo>
                  <a:pt x="1029" y="7315"/>
                  <a:pt x="4813" y="3289"/>
                  <a:pt x="11011" y="2019"/>
                </a:cubicBezTo>
                <a:cubicBezTo>
                  <a:pt x="20840" y="0"/>
                  <a:pt x="36969" y="4775"/>
                  <a:pt x="39560" y="22935"/>
                </a:cubicBezTo>
                <a:cubicBezTo>
                  <a:pt x="40042" y="26275"/>
                  <a:pt x="37731" y="29361"/>
                  <a:pt x="34391" y="29831"/>
                </a:cubicBezTo>
                <a:cubicBezTo>
                  <a:pt x="31063" y="30314"/>
                  <a:pt x="27977" y="27990"/>
                  <a:pt x="27507" y="24662"/>
                </a:cubicBezTo>
                <a:cubicBezTo>
                  <a:pt x="26377" y="16839"/>
                  <a:pt x="20408" y="13817"/>
                  <a:pt x="15582" y="13766"/>
                </a:cubicBezTo>
                <a:cubicBezTo>
                  <a:pt x="14464" y="13754"/>
                  <a:pt x="12902" y="14198"/>
                  <a:pt x="12255" y="1440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9" name="Freeform 4169"/>
          <p:cNvSpPr/>
          <p:nvPr/>
        </p:nvSpPr>
        <p:spPr>
          <a:xfrm rot="0" flipH="0" flipV="0">
            <a:off x="13176771" y="7211227"/>
            <a:ext cx="18313" cy="41223"/>
          </a:xfrm>
          <a:custGeom>
            <a:pathLst>
              <a:path w="18313" h="41223">
                <a:moveTo>
                  <a:pt x="1168" y="6324"/>
                </a:moveTo>
                <a:cubicBezTo>
                  <a:pt x="1206" y="5296"/>
                  <a:pt x="1498" y="4280"/>
                  <a:pt x="2069" y="3353"/>
                </a:cubicBezTo>
                <a:cubicBezTo>
                  <a:pt x="4152" y="0"/>
                  <a:pt x="7010" y="229"/>
                  <a:pt x="8762" y="673"/>
                </a:cubicBezTo>
                <a:cubicBezTo>
                  <a:pt x="9816" y="940"/>
                  <a:pt x="12470" y="1702"/>
                  <a:pt x="13220" y="5347"/>
                </a:cubicBezTo>
                <a:cubicBezTo>
                  <a:pt x="13232" y="5423"/>
                  <a:pt x="13398" y="6045"/>
                  <a:pt x="13321" y="7111"/>
                </a:cubicBezTo>
                <a:lnTo>
                  <a:pt x="13245" y="8140"/>
                </a:lnTo>
                <a:cubicBezTo>
                  <a:pt x="14401" y="8444"/>
                  <a:pt x="15849" y="9156"/>
                  <a:pt x="16903" y="11048"/>
                </a:cubicBezTo>
                <a:cubicBezTo>
                  <a:pt x="17081" y="11353"/>
                  <a:pt x="17639" y="12496"/>
                  <a:pt x="17817" y="14439"/>
                </a:cubicBezTo>
                <a:cubicBezTo>
                  <a:pt x="18147" y="18173"/>
                  <a:pt x="18313" y="30403"/>
                  <a:pt x="17169" y="34733"/>
                </a:cubicBezTo>
                <a:cubicBezTo>
                  <a:pt x="15595" y="40715"/>
                  <a:pt x="10997" y="41223"/>
                  <a:pt x="8318" y="40334"/>
                </a:cubicBezTo>
                <a:cubicBezTo>
                  <a:pt x="5181" y="39280"/>
                  <a:pt x="2501" y="36219"/>
                  <a:pt x="1383" y="31457"/>
                </a:cubicBezTo>
                <a:cubicBezTo>
                  <a:pt x="0" y="25691"/>
                  <a:pt x="711" y="16687"/>
                  <a:pt x="711" y="13842"/>
                </a:cubicBezTo>
                <a:cubicBezTo>
                  <a:pt x="711" y="12216"/>
                  <a:pt x="1168" y="6324"/>
                  <a:pt x="1168" y="632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0" name="Freeform 4170"/>
          <p:cNvSpPr/>
          <p:nvPr/>
        </p:nvSpPr>
        <p:spPr>
          <a:xfrm rot="0" flipH="0" flipV="0">
            <a:off x="13262023" y="7177609"/>
            <a:ext cx="50710" cy="23659"/>
          </a:xfrm>
          <a:custGeom>
            <a:pathLst>
              <a:path w="50710" h="23659">
                <a:moveTo>
                  <a:pt x="13423" y="16967"/>
                </a:moveTo>
                <a:cubicBezTo>
                  <a:pt x="13740" y="15240"/>
                  <a:pt x="13208" y="13818"/>
                  <a:pt x="12471" y="12700"/>
                </a:cubicBezTo>
                <a:cubicBezTo>
                  <a:pt x="13335" y="14008"/>
                  <a:pt x="13638" y="15532"/>
                  <a:pt x="13423" y="16967"/>
                </a:cubicBezTo>
                <a:moveTo>
                  <a:pt x="12153" y="19875"/>
                </a:moveTo>
                <a:cubicBezTo>
                  <a:pt x="11773" y="20370"/>
                  <a:pt x="11315" y="20789"/>
                  <a:pt x="10782" y="21145"/>
                </a:cubicBezTo>
                <a:cubicBezTo>
                  <a:pt x="7975" y="23012"/>
                  <a:pt x="4191" y="22262"/>
                  <a:pt x="2324" y="19456"/>
                </a:cubicBezTo>
                <a:cubicBezTo>
                  <a:pt x="1460" y="18160"/>
                  <a:pt x="0" y="14923"/>
                  <a:pt x="3111" y="11608"/>
                </a:cubicBezTo>
                <a:cubicBezTo>
                  <a:pt x="4661" y="9944"/>
                  <a:pt x="14235" y="4204"/>
                  <a:pt x="15658" y="3734"/>
                </a:cubicBezTo>
                <a:cubicBezTo>
                  <a:pt x="21246" y="1867"/>
                  <a:pt x="29018" y="0"/>
                  <a:pt x="35355" y="623"/>
                </a:cubicBezTo>
                <a:cubicBezTo>
                  <a:pt x="39597" y="1042"/>
                  <a:pt x="43293" y="2515"/>
                  <a:pt x="45998" y="5131"/>
                </a:cubicBezTo>
                <a:cubicBezTo>
                  <a:pt x="48754" y="7798"/>
                  <a:pt x="50710" y="11710"/>
                  <a:pt x="50710" y="17563"/>
                </a:cubicBezTo>
                <a:cubicBezTo>
                  <a:pt x="50710" y="20929"/>
                  <a:pt x="47979" y="23659"/>
                  <a:pt x="44614" y="23659"/>
                </a:cubicBezTo>
                <a:cubicBezTo>
                  <a:pt x="41248" y="23659"/>
                  <a:pt x="38530" y="20929"/>
                  <a:pt x="38530" y="17563"/>
                </a:cubicBezTo>
                <a:cubicBezTo>
                  <a:pt x="38530" y="15888"/>
                  <a:pt x="38315" y="14656"/>
                  <a:pt x="37527" y="13894"/>
                </a:cubicBezTo>
                <a:cubicBezTo>
                  <a:pt x="36702" y="13081"/>
                  <a:pt x="35470" y="12878"/>
                  <a:pt x="34174" y="12751"/>
                </a:cubicBezTo>
                <a:cubicBezTo>
                  <a:pt x="29539" y="12294"/>
                  <a:pt x="23900" y="13843"/>
                  <a:pt x="19760" y="1521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1" name="Freeform 4171"/>
          <p:cNvSpPr/>
          <p:nvPr/>
        </p:nvSpPr>
        <p:spPr>
          <a:xfrm rot="0" flipH="0" flipV="0">
            <a:off x="13267996" y="7208781"/>
            <a:ext cx="40994" cy="21043"/>
          </a:xfrm>
          <a:custGeom>
            <a:pathLst>
              <a:path w="40994" h="21043">
                <a:moveTo>
                  <a:pt x="11518" y="18110"/>
                </a:moveTo>
                <a:cubicBezTo>
                  <a:pt x="13613" y="15583"/>
                  <a:pt x="16699" y="14770"/>
                  <a:pt x="19823" y="14796"/>
                </a:cubicBezTo>
                <a:cubicBezTo>
                  <a:pt x="23709" y="14834"/>
                  <a:pt x="27723" y="16167"/>
                  <a:pt x="30898" y="18072"/>
                </a:cubicBezTo>
                <a:cubicBezTo>
                  <a:pt x="33793" y="19799"/>
                  <a:pt x="37540" y="18871"/>
                  <a:pt x="39267" y="15977"/>
                </a:cubicBezTo>
                <a:cubicBezTo>
                  <a:pt x="40994" y="13094"/>
                  <a:pt x="40054" y="9348"/>
                  <a:pt x="37184" y="7620"/>
                </a:cubicBezTo>
                <a:cubicBezTo>
                  <a:pt x="26719" y="1346"/>
                  <a:pt x="10731" y="0"/>
                  <a:pt x="2159" y="10313"/>
                </a:cubicBezTo>
                <a:cubicBezTo>
                  <a:pt x="0" y="12891"/>
                  <a:pt x="355" y="16739"/>
                  <a:pt x="2933" y="18897"/>
                </a:cubicBezTo>
                <a:cubicBezTo>
                  <a:pt x="5511" y="21043"/>
                  <a:pt x="9359" y="20700"/>
                  <a:pt x="11518" y="1811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2" name="Freeform 4172"/>
          <p:cNvSpPr/>
          <p:nvPr/>
        </p:nvSpPr>
        <p:spPr>
          <a:xfrm rot="0" flipH="0" flipV="0">
            <a:off x="13271054" y="7215820"/>
            <a:ext cx="18681" cy="34606"/>
          </a:xfrm>
          <a:custGeom>
            <a:pathLst>
              <a:path w="18681" h="34606">
                <a:moveTo>
                  <a:pt x="15443" y="18084"/>
                </a:moveTo>
                <a:cubicBezTo>
                  <a:pt x="15113" y="19785"/>
                  <a:pt x="14770" y="21500"/>
                  <a:pt x="14504" y="22922"/>
                </a:cubicBezTo>
                <a:cubicBezTo>
                  <a:pt x="13691" y="27228"/>
                  <a:pt x="12688" y="30631"/>
                  <a:pt x="12243" y="31368"/>
                </a:cubicBezTo>
                <a:cubicBezTo>
                  <a:pt x="11087" y="33260"/>
                  <a:pt x="9589" y="33882"/>
                  <a:pt x="8585" y="34174"/>
                </a:cubicBezTo>
                <a:cubicBezTo>
                  <a:pt x="7049" y="34606"/>
                  <a:pt x="5576" y="34466"/>
                  <a:pt x="4141" y="33743"/>
                </a:cubicBezTo>
                <a:cubicBezTo>
                  <a:pt x="3252" y="33285"/>
                  <a:pt x="2159" y="32523"/>
                  <a:pt x="1385" y="30961"/>
                </a:cubicBezTo>
                <a:cubicBezTo>
                  <a:pt x="508" y="29209"/>
                  <a:pt x="0" y="26720"/>
                  <a:pt x="0" y="23887"/>
                </a:cubicBezTo>
                <a:cubicBezTo>
                  <a:pt x="0" y="19620"/>
                  <a:pt x="1067" y="14249"/>
                  <a:pt x="1346" y="11519"/>
                </a:cubicBezTo>
                <a:cubicBezTo>
                  <a:pt x="1499" y="9880"/>
                  <a:pt x="1842" y="5588"/>
                  <a:pt x="1956" y="5004"/>
                </a:cubicBezTo>
                <a:cubicBezTo>
                  <a:pt x="2909" y="139"/>
                  <a:pt x="7290" y="0"/>
                  <a:pt x="7989" y="12"/>
                </a:cubicBezTo>
                <a:cubicBezTo>
                  <a:pt x="8128" y="12"/>
                  <a:pt x="9220" y="63"/>
                  <a:pt x="10440" y="597"/>
                </a:cubicBezTo>
                <a:cubicBezTo>
                  <a:pt x="10960" y="444"/>
                  <a:pt x="11418" y="393"/>
                  <a:pt x="11722" y="381"/>
                </a:cubicBezTo>
                <a:cubicBezTo>
                  <a:pt x="13564" y="292"/>
                  <a:pt x="15989" y="724"/>
                  <a:pt x="17576" y="3797"/>
                </a:cubicBezTo>
                <a:cubicBezTo>
                  <a:pt x="17957" y="4534"/>
                  <a:pt x="18681" y="7188"/>
                  <a:pt x="18681" y="12700"/>
                </a:cubicBezTo>
                <a:cubicBezTo>
                  <a:pt x="18681" y="15037"/>
                  <a:pt x="17360" y="17056"/>
                  <a:pt x="15443" y="180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3" name="Freeform 4173"/>
          <p:cNvSpPr/>
          <p:nvPr/>
        </p:nvSpPr>
        <p:spPr>
          <a:xfrm rot="0" flipH="0" flipV="0">
            <a:off x="13228003" y="7256597"/>
            <a:ext cx="23951" cy="31672"/>
          </a:xfrm>
          <a:custGeom>
            <a:pathLst>
              <a:path w="23951" h="31672">
                <a:moveTo>
                  <a:pt x="12877" y="16814"/>
                </a:moveTo>
                <a:cubicBezTo>
                  <a:pt x="16064" y="17969"/>
                  <a:pt x="15734" y="17944"/>
                  <a:pt x="19023" y="19049"/>
                </a:cubicBezTo>
                <a:cubicBezTo>
                  <a:pt x="22211" y="20115"/>
                  <a:pt x="23951" y="23570"/>
                  <a:pt x="22884" y="26758"/>
                </a:cubicBezTo>
                <a:cubicBezTo>
                  <a:pt x="21817" y="29945"/>
                  <a:pt x="18376" y="31672"/>
                  <a:pt x="15175" y="30606"/>
                </a:cubicBezTo>
                <a:cubicBezTo>
                  <a:pt x="11696" y="29450"/>
                  <a:pt x="12077" y="29488"/>
                  <a:pt x="8699" y="28256"/>
                </a:cubicBezTo>
                <a:cubicBezTo>
                  <a:pt x="4394" y="26694"/>
                  <a:pt x="2413" y="24649"/>
                  <a:pt x="1384" y="22846"/>
                </a:cubicBezTo>
                <a:cubicBezTo>
                  <a:pt x="330" y="21017"/>
                  <a:pt x="0" y="19100"/>
                  <a:pt x="241" y="17042"/>
                </a:cubicBezTo>
                <a:cubicBezTo>
                  <a:pt x="381" y="15824"/>
                  <a:pt x="774" y="14516"/>
                  <a:pt x="1244" y="13106"/>
                </a:cubicBezTo>
                <a:cubicBezTo>
                  <a:pt x="1600" y="12039"/>
                  <a:pt x="2324" y="10807"/>
                  <a:pt x="1676" y="9283"/>
                </a:cubicBezTo>
                <a:cubicBezTo>
                  <a:pt x="368" y="6185"/>
                  <a:pt x="1828" y="2603"/>
                  <a:pt x="4927" y="1308"/>
                </a:cubicBezTo>
                <a:cubicBezTo>
                  <a:pt x="8026" y="0"/>
                  <a:pt x="11595" y="1460"/>
                  <a:pt x="12902" y="4559"/>
                </a:cubicBezTo>
                <a:cubicBezTo>
                  <a:pt x="13994" y="7150"/>
                  <a:pt x="14223" y="9512"/>
                  <a:pt x="14045" y="11696"/>
                </a:cubicBezTo>
                <a:cubicBezTo>
                  <a:pt x="13905" y="13284"/>
                  <a:pt x="13321" y="15379"/>
                  <a:pt x="12877" y="168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4" name="Freeform 4174"/>
          <p:cNvSpPr/>
          <p:nvPr/>
        </p:nvSpPr>
        <p:spPr>
          <a:xfrm rot="0" flipH="0" flipV="0">
            <a:off x="13197117" y="7286952"/>
            <a:ext cx="86702" cy="23443"/>
          </a:xfrm>
          <a:custGeom>
            <a:pathLst>
              <a:path w="86702" h="23443">
                <a:moveTo>
                  <a:pt x="12534" y="8610"/>
                </a:moveTo>
                <a:lnTo>
                  <a:pt x="12522" y="8660"/>
                </a:lnTo>
                <a:lnTo>
                  <a:pt x="12534" y="8610"/>
                </a:lnTo>
                <a:close/>
                <a:moveTo>
                  <a:pt x="12408" y="8978"/>
                </a:moveTo>
                <a:lnTo>
                  <a:pt x="12369" y="9092"/>
                </a:lnTo>
                <a:lnTo>
                  <a:pt x="12382" y="9041"/>
                </a:lnTo>
                <a:close/>
                <a:moveTo>
                  <a:pt x="11912" y="3823"/>
                </a:moveTo>
                <a:cubicBezTo>
                  <a:pt x="15467" y="6007"/>
                  <a:pt x="25614" y="9676"/>
                  <a:pt x="25614" y="9676"/>
                </a:cubicBezTo>
                <a:cubicBezTo>
                  <a:pt x="25614" y="9676"/>
                  <a:pt x="25475" y="9676"/>
                  <a:pt x="25424" y="9676"/>
                </a:cubicBezTo>
                <a:cubicBezTo>
                  <a:pt x="46938" y="11213"/>
                  <a:pt x="58304" y="10997"/>
                  <a:pt x="79336" y="8001"/>
                </a:cubicBezTo>
                <a:cubicBezTo>
                  <a:pt x="82650" y="7531"/>
                  <a:pt x="85749" y="9841"/>
                  <a:pt x="86232" y="13169"/>
                </a:cubicBezTo>
                <a:cubicBezTo>
                  <a:pt x="86702" y="16496"/>
                  <a:pt x="84377" y="19582"/>
                  <a:pt x="81063" y="20065"/>
                </a:cubicBezTo>
                <a:cubicBezTo>
                  <a:pt x="59016" y="23214"/>
                  <a:pt x="47116" y="23443"/>
                  <a:pt x="24548" y="21830"/>
                </a:cubicBezTo>
                <a:cubicBezTo>
                  <a:pt x="22160" y="21665"/>
                  <a:pt x="9105" y="16725"/>
                  <a:pt x="4534" y="13562"/>
                </a:cubicBezTo>
                <a:cubicBezTo>
                  <a:pt x="0" y="10426"/>
                  <a:pt x="330" y="6159"/>
                  <a:pt x="1130" y="4407"/>
                </a:cubicBezTo>
                <a:cubicBezTo>
                  <a:pt x="2514" y="1346"/>
                  <a:pt x="6134" y="0"/>
                  <a:pt x="9194" y="1384"/>
                </a:cubicBezTo>
                <a:cubicBezTo>
                  <a:pt x="10375" y="1918"/>
                  <a:pt x="11290" y="2794"/>
                  <a:pt x="11912" y="38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5" name="Freeform 4175"/>
          <p:cNvSpPr/>
          <p:nvPr/>
        </p:nvSpPr>
        <p:spPr>
          <a:xfrm rot="0" flipH="0" flipV="0">
            <a:off x="13195232" y="7287959"/>
            <a:ext cx="90753" cy="52679"/>
          </a:xfrm>
          <a:custGeom>
            <a:pathLst>
              <a:path w="90753" h="52679">
                <a:moveTo>
                  <a:pt x="7772" y="12217"/>
                </a:moveTo>
                <a:cubicBezTo>
                  <a:pt x="8813" y="12091"/>
                  <a:pt x="9931" y="11608"/>
                  <a:pt x="11035" y="10452"/>
                </a:cubicBezTo>
                <a:cubicBezTo>
                  <a:pt x="10121" y="11405"/>
                  <a:pt x="8978" y="11989"/>
                  <a:pt x="7772" y="12217"/>
                </a:cubicBezTo>
                <a:moveTo>
                  <a:pt x="1867" y="10020"/>
                </a:moveTo>
                <a:cubicBezTo>
                  <a:pt x="0" y="7684"/>
                  <a:pt x="102" y="4242"/>
                  <a:pt x="2235" y="2019"/>
                </a:cubicBezTo>
                <a:cubicBezTo>
                  <a:pt x="3835" y="343"/>
                  <a:pt x="5499" y="26"/>
                  <a:pt x="6807" y="13"/>
                </a:cubicBezTo>
                <a:cubicBezTo>
                  <a:pt x="8203" y="0"/>
                  <a:pt x="9562" y="406"/>
                  <a:pt x="10781" y="1384"/>
                </a:cubicBezTo>
                <a:cubicBezTo>
                  <a:pt x="11442" y="1905"/>
                  <a:pt x="12178" y="2705"/>
                  <a:pt x="12724" y="3899"/>
                </a:cubicBezTo>
                <a:cubicBezTo>
                  <a:pt x="12966" y="4458"/>
                  <a:pt x="13385" y="6096"/>
                  <a:pt x="13525" y="6642"/>
                </a:cubicBezTo>
                <a:cubicBezTo>
                  <a:pt x="15531" y="10732"/>
                  <a:pt x="17474" y="15658"/>
                  <a:pt x="19938" y="19532"/>
                </a:cubicBezTo>
                <a:cubicBezTo>
                  <a:pt x="23888" y="25729"/>
                  <a:pt x="32981" y="32752"/>
                  <a:pt x="39623" y="35597"/>
                </a:cubicBezTo>
                <a:cubicBezTo>
                  <a:pt x="48221" y="39280"/>
                  <a:pt x="54901" y="35267"/>
                  <a:pt x="60642" y="30238"/>
                </a:cubicBezTo>
                <a:cubicBezTo>
                  <a:pt x="65010" y="26415"/>
                  <a:pt x="68884" y="21894"/>
                  <a:pt x="72478" y="18325"/>
                </a:cubicBezTo>
                <a:cubicBezTo>
                  <a:pt x="75450" y="15353"/>
                  <a:pt x="78345" y="12966"/>
                  <a:pt x="81076" y="11595"/>
                </a:cubicBezTo>
                <a:cubicBezTo>
                  <a:pt x="84086" y="10097"/>
                  <a:pt x="87756" y="11316"/>
                  <a:pt x="89255" y="14325"/>
                </a:cubicBezTo>
                <a:cubicBezTo>
                  <a:pt x="90753" y="17335"/>
                  <a:pt x="89534" y="20992"/>
                  <a:pt x="86524" y="22504"/>
                </a:cubicBezTo>
                <a:cubicBezTo>
                  <a:pt x="84225" y="23659"/>
                  <a:pt x="81889" y="26072"/>
                  <a:pt x="79311" y="28765"/>
                </a:cubicBezTo>
                <a:cubicBezTo>
                  <a:pt x="76034" y="32156"/>
                  <a:pt x="72529" y="36029"/>
                  <a:pt x="68681" y="39407"/>
                </a:cubicBezTo>
                <a:cubicBezTo>
                  <a:pt x="59511" y="47434"/>
                  <a:pt x="48539" y="52679"/>
                  <a:pt x="34823" y="46799"/>
                </a:cubicBezTo>
                <a:cubicBezTo>
                  <a:pt x="26301" y="43154"/>
                  <a:pt x="14718" y="34035"/>
                  <a:pt x="9651" y="26072"/>
                </a:cubicBezTo>
                <a:cubicBezTo>
                  <a:pt x="6909" y="21742"/>
                  <a:pt x="4699" y="16230"/>
                  <a:pt x="2439" y="11722"/>
                </a:cubicBezTo>
                <a:cubicBezTo>
                  <a:pt x="2273" y="11392"/>
                  <a:pt x="2058" y="10681"/>
                  <a:pt x="1867" y="100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6" name="Freeform 4176"/>
          <p:cNvSpPr/>
          <p:nvPr/>
        </p:nvSpPr>
        <p:spPr>
          <a:xfrm rot="0" flipH="0" flipV="0">
            <a:off x="13161565" y="7323821"/>
            <a:ext cx="145769" cy="113067"/>
          </a:xfrm>
          <a:custGeom>
            <a:pathLst>
              <a:path w="145769" h="113067">
                <a:moveTo>
                  <a:pt x="3301" y="11645"/>
                </a:moveTo>
                <a:cubicBezTo>
                  <a:pt x="5345" y="12788"/>
                  <a:pt x="7212" y="12610"/>
                  <a:pt x="8850" y="11746"/>
                </a:cubicBezTo>
                <a:cubicBezTo>
                  <a:pt x="7136" y="12584"/>
                  <a:pt x="5079" y="12597"/>
                  <a:pt x="3301" y="11645"/>
                </a:cubicBezTo>
                <a:moveTo>
                  <a:pt x="141908" y="42048"/>
                </a:moveTo>
                <a:cubicBezTo>
                  <a:pt x="142200" y="44106"/>
                  <a:pt x="144486" y="60324"/>
                  <a:pt x="145299" y="69506"/>
                </a:cubicBezTo>
                <a:cubicBezTo>
                  <a:pt x="145769" y="74891"/>
                  <a:pt x="145591" y="79374"/>
                  <a:pt x="144842" y="81672"/>
                </a:cubicBezTo>
                <a:cubicBezTo>
                  <a:pt x="141451" y="91807"/>
                  <a:pt x="131151" y="99643"/>
                  <a:pt x="118172" y="104596"/>
                </a:cubicBezTo>
                <a:cubicBezTo>
                  <a:pt x="100468" y="111365"/>
                  <a:pt x="78078" y="113067"/>
                  <a:pt x="66394" y="110933"/>
                </a:cubicBezTo>
                <a:cubicBezTo>
                  <a:pt x="55015" y="108876"/>
                  <a:pt x="42213" y="105307"/>
                  <a:pt x="31291" y="101649"/>
                </a:cubicBezTo>
                <a:cubicBezTo>
                  <a:pt x="17321" y="97001"/>
                  <a:pt x="10400" y="91959"/>
                  <a:pt x="6780" y="86054"/>
                </a:cubicBezTo>
                <a:cubicBezTo>
                  <a:pt x="4190" y="81825"/>
                  <a:pt x="3149" y="77024"/>
                  <a:pt x="2959" y="71144"/>
                </a:cubicBezTo>
                <a:cubicBezTo>
                  <a:pt x="2692" y="63359"/>
                  <a:pt x="3936" y="53288"/>
                  <a:pt x="2946" y="39356"/>
                </a:cubicBezTo>
                <a:cubicBezTo>
                  <a:pt x="2400" y="31685"/>
                  <a:pt x="2768" y="23849"/>
                  <a:pt x="1498" y="16242"/>
                </a:cubicBezTo>
                <a:cubicBezTo>
                  <a:pt x="1473" y="16115"/>
                  <a:pt x="63" y="8039"/>
                  <a:pt x="38" y="6591"/>
                </a:cubicBezTo>
                <a:cubicBezTo>
                  <a:pt x="0" y="4622"/>
                  <a:pt x="723" y="3454"/>
                  <a:pt x="1015" y="2997"/>
                </a:cubicBezTo>
                <a:cubicBezTo>
                  <a:pt x="2019" y="1422"/>
                  <a:pt x="3351" y="711"/>
                  <a:pt x="4621" y="368"/>
                </a:cubicBezTo>
                <a:cubicBezTo>
                  <a:pt x="6031" y="0"/>
                  <a:pt x="7644" y="25"/>
                  <a:pt x="9358" y="1079"/>
                </a:cubicBezTo>
                <a:cubicBezTo>
                  <a:pt x="11327" y="2286"/>
                  <a:pt x="12368" y="4419"/>
                  <a:pt x="12254" y="6578"/>
                </a:cubicBezTo>
                <a:lnTo>
                  <a:pt x="13524" y="14235"/>
                </a:lnTo>
                <a:cubicBezTo>
                  <a:pt x="14858" y="22224"/>
                  <a:pt x="14527" y="30441"/>
                  <a:pt x="15112" y="38492"/>
                </a:cubicBezTo>
                <a:cubicBezTo>
                  <a:pt x="15874" y="49262"/>
                  <a:pt x="15353" y="57796"/>
                  <a:pt x="15162" y="64769"/>
                </a:cubicBezTo>
                <a:cubicBezTo>
                  <a:pt x="14985" y="71195"/>
                  <a:pt x="14756" y="76021"/>
                  <a:pt x="17334" y="79958"/>
                </a:cubicBezTo>
                <a:cubicBezTo>
                  <a:pt x="20001" y="84022"/>
                  <a:pt x="25386" y="86841"/>
                  <a:pt x="35139" y="90092"/>
                </a:cubicBezTo>
                <a:cubicBezTo>
                  <a:pt x="45553" y="93559"/>
                  <a:pt x="57733" y="96976"/>
                  <a:pt x="68578" y="98957"/>
                </a:cubicBezTo>
                <a:cubicBezTo>
                  <a:pt x="78777" y="100811"/>
                  <a:pt x="98347" y="99122"/>
                  <a:pt x="113829" y="93204"/>
                </a:cubicBezTo>
                <a:cubicBezTo>
                  <a:pt x="122985" y="89711"/>
                  <a:pt x="130885" y="84962"/>
                  <a:pt x="133260" y="77824"/>
                </a:cubicBezTo>
                <a:cubicBezTo>
                  <a:pt x="133831" y="76110"/>
                  <a:pt x="133374" y="72452"/>
                  <a:pt x="132917" y="68236"/>
                </a:cubicBezTo>
                <a:cubicBezTo>
                  <a:pt x="132066" y="60158"/>
                  <a:pt x="130389" y="50481"/>
                  <a:pt x="129869" y="45084"/>
                </a:cubicBezTo>
                <a:cubicBezTo>
                  <a:pt x="129602" y="42302"/>
                  <a:pt x="129716" y="40258"/>
                  <a:pt x="129970" y="39292"/>
                </a:cubicBezTo>
                <a:cubicBezTo>
                  <a:pt x="130339" y="37756"/>
                  <a:pt x="131075" y="36778"/>
                  <a:pt x="131710" y="36130"/>
                </a:cubicBezTo>
                <a:cubicBezTo>
                  <a:pt x="134098" y="33755"/>
                  <a:pt x="137959" y="33755"/>
                  <a:pt x="140333" y="36130"/>
                </a:cubicBezTo>
                <a:cubicBezTo>
                  <a:pt x="141934" y="37730"/>
                  <a:pt x="142454" y="40004"/>
                  <a:pt x="141908" y="420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7" name="Freeform 4177"/>
          <p:cNvSpPr/>
          <p:nvPr/>
        </p:nvSpPr>
        <p:spPr>
          <a:xfrm rot="0" flipH="0" flipV="0">
            <a:off x="13127854" y="7385774"/>
            <a:ext cx="45745" cy="77659"/>
          </a:xfrm>
          <a:custGeom>
            <a:pathLst>
              <a:path w="45745" h="77659">
                <a:moveTo>
                  <a:pt x="39878" y="647"/>
                </a:moveTo>
                <a:cubicBezTo>
                  <a:pt x="31433" y="0"/>
                  <a:pt x="24626" y="4977"/>
                  <a:pt x="19520" y="13778"/>
                </a:cubicBezTo>
                <a:cubicBezTo>
                  <a:pt x="14936" y="21716"/>
                  <a:pt x="11621" y="32943"/>
                  <a:pt x="8814" y="43687"/>
                </a:cubicBezTo>
                <a:cubicBezTo>
                  <a:pt x="6262" y="53402"/>
                  <a:pt x="4153" y="62673"/>
                  <a:pt x="1512" y="67982"/>
                </a:cubicBezTo>
                <a:cubicBezTo>
                  <a:pt x="0" y="71004"/>
                  <a:pt x="1220" y="74662"/>
                  <a:pt x="4230" y="76161"/>
                </a:cubicBezTo>
                <a:cubicBezTo>
                  <a:pt x="7240" y="77659"/>
                  <a:pt x="10910" y="76440"/>
                  <a:pt x="12408" y="73430"/>
                </a:cubicBezTo>
                <a:cubicBezTo>
                  <a:pt x="17234" y="63791"/>
                  <a:pt x="20613" y="41909"/>
                  <a:pt x="27001" y="26275"/>
                </a:cubicBezTo>
                <a:cubicBezTo>
                  <a:pt x="28791" y="21906"/>
                  <a:pt x="30785" y="18071"/>
                  <a:pt x="33287" y="15442"/>
                </a:cubicBezTo>
                <a:cubicBezTo>
                  <a:pt x="34887" y="13753"/>
                  <a:pt x="36703" y="12623"/>
                  <a:pt x="38951" y="12800"/>
                </a:cubicBezTo>
                <a:cubicBezTo>
                  <a:pt x="42290" y="13054"/>
                  <a:pt x="45237" y="10540"/>
                  <a:pt x="45478" y="7187"/>
                </a:cubicBezTo>
                <a:cubicBezTo>
                  <a:pt x="45745" y="3834"/>
                  <a:pt x="43243" y="900"/>
                  <a:pt x="39878" y="6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8" name="Freeform 4178"/>
          <p:cNvSpPr/>
          <p:nvPr/>
        </p:nvSpPr>
        <p:spPr>
          <a:xfrm rot="0" flipH="0" flipV="0">
            <a:off x="13297671" y="7386480"/>
            <a:ext cx="279665" cy="314984"/>
          </a:xfrm>
          <a:custGeom>
            <a:pathLst>
              <a:path w="279665" h="314984">
                <a:moveTo>
                  <a:pt x="11645" y="10248"/>
                </a:moveTo>
                <a:lnTo>
                  <a:pt x="11493" y="10463"/>
                </a:lnTo>
                <a:cubicBezTo>
                  <a:pt x="11544" y="10387"/>
                  <a:pt x="11595" y="10324"/>
                  <a:pt x="11645" y="10248"/>
                </a:cubicBezTo>
                <a:moveTo>
                  <a:pt x="12876" y="13905"/>
                </a:moveTo>
                <a:cubicBezTo>
                  <a:pt x="12254" y="13930"/>
                  <a:pt x="8661" y="14108"/>
                  <a:pt x="7315" y="14058"/>
                </a:cubicBezTo>
                <a:cubicBezTo>
                  <a:pt x="5524" y="13969"/>
                  <a:pt x="4165" y="13448"/>
                  <a:pt x="3352" y="12940"/>
                </a:cubicBezTo>
                <a:cubicBezTo>
                  <a:pt x="1676" y="11898"/>
                  <a:pt x="774" y="10476"/>
                  <a:pt x="393" y="8839"/>
                </a:cubicBezTo>
                <a:cubicBezTo>
                  <a:pt x="101" y="7493"/>
                  <a:pt x="0" y="5549"/>
                  <a:pt x="1638" y="3302"/>
                </a:cubicBezTo>
                <a:cubicBezTo>
                  <a:pt x="3568" y="635"/>
                  <a:pt x="7264" y="0"/>
                  <a:pt x="9956" y="1816"/>
                </a:cubicBezTo>
                <a:cubicBezTo>
                  <a:pt x="12038" y="1790"/>
                  <a:pt x="15188" y="1816"/>
                  <a:pt x="16458" y="2235"/>
                </a:cubicBezTo>
                <a:cubicBezTo>
                  <a:pt x="19988" y="3416"/>
                  <a:pt x="23011" y="5880"/>
                  <a:pt x="25284" y="9055"/>
                </a:cubicBezTo>
                <a:cubicBezTo>
                  <a:pt x="28231" y="13156"/>
                  <a:pt x="29894" y="18464"/>
                  <a:pt x="30187" y="22732"/>
                </a:cubicBezTo>
                <a:cubicBezTo>
                  <a:pt x="30834" y="32320"/>
                  <a:pt x="32282" y="46519"/>
                  <a:pt x="36460" y="58660"/>
                </a:cubicBezTo>
                <a:cubicBezTo>
                  <a:pt x="38937" y="65874"/>
                  <a:pt x="42315" y="72389"/>
                  <a:pt x="47420" y="76224"/>
                </a:cubicBezTo>
                <a:cubicBezTo>
                  <a:pt x="52323" y="79894"/>
                  <a:pt x="58622" y="81304"/>
                  <a:pt x="65061" y="82422"/>
                </a:cubicBezTo>
                <a:cubicBezTo>
                  <a:pt x="72770" y="83780"/>
                  <a:pt x="80720" y="84631"/>
                  <a:pt x="87527" y="86905"/>
                </a:cubicBezTo>
                <a:cubicBezTo>
                  <a:pt x="104355" y="92518"/>
                  <a:pt x="119823" y="102640"/>
                  <a:pt x="136968" y="106933"/>
                </a:cubicBezTo>
                <a:cubicBezTo>
                  <a:pt x="162609" y="113346"/>
                  <a:pt x="187438" y="119658"/>
                  <a:pt x="208774" y="136257"/>
                </a:cubicBezTo>
                <a:cubicBezTo>
                  <a:pt x="218705" y="143978"/>
                  <a:pt x="239051" y="161060"/>
                  <a:pt x="250976" y="177507"/>
                </a:cubicBezTo>
                <a:cubicBezTo>
                  <a:pt x="256691" y="185406"/>
                  <a:pt x="260450" y="193267"/>
                  <a:pt x="261009" y="200036"/>
                </a:cubicBezTo>
                <a:cubicBezTo>
                  <a:pt x="262368" y="216445"/>
                  <a:pt x="262165" y="231774"/>
                  <a:pt x="265911" y="248055"/>
                </a:cubicBezTo>
                <a:cubicBezTo>
                  <a:pt x="266965" y="252640"/>
                  <a:pt x="268045" y="257224"/>
                  <a:pt x="268972" y="261834"/>
                </a:cubicBezTo>
                <a:cubicBezTo>
                  <a:pt x="269607" y="264946"/>
                  <a:pt x="269797" y="285939"/>
                  <a:pt x="273138" y="298245"/>
                </a:cubicBezTo>
                <a:cubicBezTo>
                  <a:pt x="273620" y="300023"/>
                  <a:pt x="274623" y="302157"/>
                  <a:pt x="275017" y="302970"/>
                </a:cubicBezTo>
                <a:cubicBezTo>
                  <a:pt x="277697" y="303618"/>
                  <a:pt x="279665" y="306031"/>
                  <a:pt x="279665" y="308901"/>
                </a:cubicBezTo>
                <a:cubicBezTo>
                  <a:pt x="279665" y="312254"/>
                  <a:pt x="276947" y="314984"/>
                  <a:pt x="273582" y="314984"/>
                </a:cubicBezTo>
                <a:cubicBezTo>
                  <a:pt x="270737" y="314984"/>
                  <a:pt x="268083" y="313790"/>
                  <a:pt x="265886" y="311174"/>
                </a:cubicBezTo>
                <a:cubicBezTo>
                  <a:pt x="264108" y="309079"/>
                  <a:pt x="262520" y="305675"/>
                  <a:pt x="261377" y="301433"/>
                </a:cubicBezTo>
                <a:cubicBezTo>
                  <a:pt x="257974" y="288847"/>
                  <a:pt x="257656" y="267410"/>
                  <a:pt x="257021" y="264222"/>
                </a:cubicBezTo>
                <a:cubicBezTo>
                  <a:pt x="256120" y="259726"/>
                  <a:pt x="255065" y="255256"/>
                  <a:pt x="254037" y="250786"/>
                </a:cubicBezTo>
                <a:cubicBezTo>
                  <a:pt x="250138" y="233920"/>
                  <a:pt x="250278" y="218058"/>
                  <a:pt x="248868" y="201040"/>
                </a:cubicBezTo>
                <a:cubicBezTo>
                  <a:pt x="248296" y="194182"/>
                  <a:pt x="242772" y="186168"/>
                  <a:pt x="235990" y="178180"/>
                </a:cubicBezTo>
                <a:cubicBezTo>
                  <a:pt x="224674" y="164870"/>
                  <a:pt x="209345" y="152132"/>
                  <a:pt x="201306" y="145884"/>
                </a:cubicBezTo>
                <a:cubicBezTo>
                  <a:pt x="181329" y="130351"/>
                  <a:pt x="157987" y="124751"/>
                  <a:pt x="134009" y="118756"/>
                </a:cubicBezTo>
                <a:cubicBezTo>
                  <a:pt x="116572" y="114400"/>
                  <a:pt x="100798" y="104177"/>
                  <a:pt x="83666" y="98462"/>
                </a:cubicBezTo>
                <a:cubicBezTo>
                  <a:pt x="77405" y="96379"/>
                  <a:pt x="70077" y="95680"/>
                  <a:pt x="62965" y="94436"/>
                </a:cubicBezTo>
                <a:cubicBezTo>
                  <a:pt x="54571" y="92963"/>
                  <a:pt x="46493" y="90753"/>
                  <a:pt x="40105" y="85965"/>
                </a:cubicBezTo>
                <a:cubicBezTo>
                  <a:pt x="33235" y="80821"/>
                  <a:pt x="28281" y="72325"/>
                  <a:pt x="24941" y="62635"/>
                </a:cubicBezTo>
                <a:cubicBezTo>
                  <a:pt x="20382" y="49414"/>
                  <a:pt x="18731" y="33984"/>
                  <a:pt x="18033" y="23544"/>
                </a:cubicBezTo>
                <a:cubicBezTo>
                  <a:pt x="17906" y="21601"/>
                  <a:pt x="17220" y="19277"/>
                  <a:pt x="16089" y="17258"/>
                </a:cubicBezTo>
                <a:cubicBezTo>
                  <a:pt x="15277" y="15835"/>
                  <a:pt x="14273" y="14477"/>
                  <a:pt x="12876" y="1390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9" name="Freeform 4179"/>
          <p:cNvSpPr/>
          <p:nvPr/>
        </p:nvSpPr>
        <p:spPr>
          <a:xfrm rot="0" flipH="0" flipV="0">
            <a:off x="13454929" y="7525237"/>
            <a:ext cx="52361" cy="49579"/>
          </a:xfrm>
          <a:custGeom>
            <a:pathLst>
              <a:path w="52361" h="49579">
                <a:moveTo>
                  <a:pt x="40411" y="4952"/>
                </a:moveTo>
                <a:lnTo>
                  <a:pt x="40411" y="4964"/>
                </a:lnTo>
                <a:close/>
                <a:moveTo>
                  <a:pt x="40361" y="5167"/>
                </a:moveTo>
                <a:cubicBezTo>
                  <a:pt x="40285" y="5421"/>
                  <a:pt x="40234" y="5701"/>
                  <a:pt x="40208" y="6006"/>
                </a:cubicBezTo>
                <a:lnTo>
                  <a:pt x="40246" y="5701"/>
                </a:lnTo>
                <a:cubicBezTo>
                  <a:pt x="40259" y="5599"/>
                  <a:pt x="40285" y="5498"/>
                  <a:pt x="40297" y="5409"/>
                </a:cubicBezTo>
                <a:close/>
                <a:moveTo>
                  <a:pt x="40183" y="6260"/>
                </a:moveTo>
                <a:lnTo>
                  <a:pt x="40183" y="6298"/>
                </a:lnTo>
                <a:lnTo>
                  <a:pt x="40208" y="6031"/>
                </a:lnTo>
                <a:close/>
                <a:moveTo>
                  <a:pt x="43471" y="12648"/>
                </a:moveTo>
                <a:cubicBezTo>
                  <a:pt x="39688" y="15010"/>
                  <a:pt x="36322" y="18464"/>
                  <a:pt x="32957" y="21169"/>
                </a:cubicBezTo>
                <a:cubicBezTo>
                  <a:pt x="23851" y="28485"/>
                  <a:pt x="18275" y="35876"/>
                  <a:pt x="12154" y="45820"/>
                </a:cubicBezTo>
                <a:cubicBezTo>
                  <a:pt x="10389" y="48678"/>
                  <a:pt x="6629" y="49579"/>
                  <a:pt x="3759" y="47814"/>
                </a:cubicBezTo>
                <a:cubicBezTo>
                  <a:pt x="902" y="46049"/>
                  <a:pt x="0" y="42302"/>
                  <a:pt x="1778" y="39432"/>
                </a:cubicBezTo>
                <a:cubicBezTo>
                  <a:pt x="8687" y="28205"/>
                  <a:pt x="15050" y="19925"/>
                  <a:pt x="25324" y="11670"/>
                </a:cubicBezTo>
                <a:cubicBezTo>
                  <a:pt x="29731" y="8127"/>
                  <a:pt x="34316" y="3581"/>
                  <a:pt x="39446" y="927"/>
                </a:cubicBezTo>
                <a:cubicBezTo>
                  <a:pt x="40652" y="304"/>
                  <a:pt x="42125" y="0"/>
                  <a:pt x="43776" y="203"/>
                </a:cubicBezTo>
                <a:cubicBezTo>
                  <a:pt x="44195" y="253"/>
                  <a:pt x="44830" y="419"/>
                  <a:pt x="45414" y="596"/>
                </a:cubicBezTo>
                <a:cubicBezTo>
                  <a:pt x="45694" y="558"/>
                  <a:pt x="45973" y="533"/>
                  <a:pt x="46278" y="533"/>
                </a:cubicBezTo>
                <a:cubicBezTo>
                  <a:pt x="49643" y="533"/>
                  <a:pt x="52361" y="3263"/>
                  <a:pt x="52361" y="6628"/>
                </a:cubicBezTo>
                <a:cubicBezTo>
                  <a:pt x="52361" y="8431"/>
                  <a:pt x="51752" y="9676"/>
                  <a:pt x="51053" y="10603"/>
                </a:cubicBezTo>
                <a:cubicBezTo>
                  <a:pt x="49961" y="12051"/>
                  <a:pt x="48386" y="13054"/>
                  <a:pt x="46176" y="13156"/>
                </a:cubicBezTo>
                <a:cubicBezTo>
                  <a:pt x="45681" y="13181"/>
                  <a:pt x="44462" y="12902"/>
                  <a:pt x="43471" y="126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" name="Freeform 4180"/>
          <p:cNvSpPr/>
          <p:nvPr/>
        </p:nvSpPr>
        <p:spPr>
          <a:xfrm rot="0" flipH="0" flipV="0">
            <a:off x="12854944" y="7453565"/>
            <a:ext cx="285521" cy="246532"/>
          </a:xfrm>
          <a:custGeom>
            <a:pathLst>
              <a:path w="285521" h="246532">
                <a:moveTo>
                  <a:pt x="12141" y="241719"/>
                </a:moveTo>
                <a:cubicBezTo>
                  <a:pt x="11494" y="243674"/>
                  <a:pt x="9881" y="245262"/>
                  <a:pt x="7735" y="245770"/>
                </a:cubicBezTo>
                <a:cubicBezTo>
                  <a:pt x="4471" y="246532"/>
                  <a:pt x="1181" y="244500"/>
                  <a:pt x="407" y="241224"/>
                </a:cubicBezTo>
                <a:cubicBezTo>
                  <a:pt x="242" y="240513"/>
                  <a:pt x="0" y="239014"/>
                  <a:pt x="851" y="237033"/>
                </a:cubicBezTo>
                <a:cubicBezTo>
                  <a:pt x="1486" y="235573"/>
                  <a:pt x="5360" y="230302"/>
                  <a:pt x="6122" y="227229"/>
                </a:cubicBezTo>
                <a:cubicBezTo>
                  <a:pt x="11011" y="207696"/>
                  <a:pt x="13753" y="187744"/>
                  <a:pt x="18948" y="168288"/>
                </a:cubicBezTo>
                <a:cubicBezTo>
                  <a:pt x="24841" y="146177"/>
                  <a:pt x="30721" y="115062"/>
                  <a:pt x="40512" y="87656"/>
                </a:cubicBezTo>
                <a:cubicBezTo>
                  <a:pt x="47345" y="68568"/>
                  <a:pt x="56133" y="51258"/>
                  <a:pt x="67868" y="39523"/>
                </a:cubicBezTo>
                <a:cubicBezTo>
                  <a:pt x="74663" y="32716"/>
                  <a:pt x="83502" y="28207"/>
                  <a:pt x="93167" y="25134"/>
                </a:cubicBezTo>
                <a:cubicBezTo>
                  <a:pt x="106514" y="20867"/>
                  <a:pt x="121449" y="19330"/>
                  <a:pt x="133895" y="17349"/>
                </a:cubicBezTo>
                <a:cubicBezTo>
                  <a:pt x="150088" y="14745"/>
                  <a:pt x="166674" y="12015"/>
                  <a:pt x="183133" y="12789"/>
                </a:cubicBezTo>
                <a:cubicBezTo>
                  <a:pt x="189788" y="13119"/>
                  <a:pt x="204800" y="15151"/>
                  <a:pt x="217855" y="16015"/>
                </a:cubicBezTo>
                <a:cubicBezTo>
                  <a:pt x="225551" y="16536"/>
                  <a:pt x="232473" y="16815"/>
                  <a:pt x="235927" y="15660"/>
                </a:cubicBezTo>
                <a:cubicBezTo>
                  <a:pt x="249262" y="11215"/>
                  <a:pt x="263080" y="4382"/>
                  <a:pt x="277316" y="813"/>
                </a:cubicBezTo>
                <a:cubicBezTo>
                  <a:pt x="280580" y="0"/>
                  <a:pt x="283895" y="1994"/>
                  <a:pt x="284708" y="5245"/>
                </a:cubicBezTo>
                <a:cubicBezTo>
                  <a:pt x="285521" y="8509"/>
                  <a:pt x="283540" y="11824"/>
                  <a:pt x="280263" y="12637"/>
                </a:cubicBezTo>
                <a:cubicBezTo>
                  <a:pt x="266344" y="16117"/>
                  <a:pt x="252831" y="22873"/>
                  <a:pt x="239788" y="27217"/>
                </a:cubicBezTo>
                <a:cubicBezTo>
                  <a:pt x="236397" y="28347"/>
                  <a:pt x="230504" y="28740"/>
                  <a:pt x="223557" y="28512"/>
                </a:cubicBezTo>
                <a:cubicBezTo>
                  <a:pt x="209422" y="28042"/>
                  <a:pt x="190309" y="25337"/>
                  <a:pt x="182549" y="24969"/>
                </a:cubicBezTo>
                <a:cubicBezTo>
                  <a:pt x="166941" y="24232"/>
                  <a:pt x="151193" y="26912"/>
                  <a:pt x="135813" y="29376"/>
                </a:cubicBezTo>
                <a:cubicBezTo>
                  <a:pt x="125831" y="30976"/>
                  <a:pt x="114172" y="32220"/>
                  <a:pt x="103123" y="34976"/>
                </a:cubicBezTo>
                <a:cubicBezTo>
                  <a:pt x="93014" y="37491"/>
                  <a:pt x="83388" y="41237"/>
                  <a:pt x="76479" y="48133"/>
                </a:cubicBezTo>
                <a:cubicBezTo>
                  <a:pt x="65874" y="58738"/>
                  <a:pt x="58165" y="74511"/>
                  <a:pt x="52006" y="91758"/>
                </a:cubicBezTo>
                <a:cubicBezTo>
                  <a:pt x="42303" y="118847"/>
                  <a:pt x="36550" y="149581"/>
                  <a:pt x="30721" y="171425"/>
                </a:cubicBezTo>
                <a:cubicBezTo>
                  <a:pt x="25552" y="190818"/>
                  <a:pt x="22821" y="210719"/>
                  <a:pt x="17944" y="230175"/>
                </a:cubicBezTo>
                <a:cubicBezTo>
                  <a:pt x="17132" y="233490"/>
                  <a:pt x="12877" y="240513"/>
                  <a:pt x="12141" y="2417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1" name="Freeform 4181"/>
          <p:cNvSpPr/>
          <p:nvPr/>
        </p:nvSpPr>
        <p:spPr>
          <a:xfrm rot="0" flipH="0" flipV="0">
            <a:off x="12931663" y="7482451"/>
            <a:ext cx="39191" cy="68910"/>
          </a:xfrm>
          <a:custGeom>
            <a:pathLst>
              <a:path w="39191" h="68910">
                <a:moveTo>
                  <a:pt x="10680" y="11468"/>
                </a:moveTo>
                <a:cubicBezTo>
                  <a:pt x="10730" y="11430"/>
                  <a:pt x="10781" y="11392"/>
                  <a:pt x="10832" y="11342"/>
                </a:cubicBezTo>
                <a:close/>
                <a:moveTo>
                  <a:pt x="6324" y="12864"/>
                </a:moveTo>
                <a:cubicBezTo>
                  <a:pt x="4800" y="12750"/>
                  <a:pt x="3327" y="12064"/>
                  <a:pt x="2235" y="10833"/>
                </a:cubicBezTo>
                <a:cubicBezTo>
                  <a:pt x="0" y="8319"/>
                  <a:pt x="228" y="4471"/>
                  <a:pt x="2743" y="2236"/>
                </a:cubicBezTo>
                <a:cubicBezTo>
                  <a:pt x="4292" y="851"/>
                  <a:pt x="5893" y="305"/>
                  <a:pt x="7404" y="178"/>
                </a:cubicBezTo>
                <a:cubicBezTo>
                  <a:pt x="9461" y="0"/>
                  <a:pt x="11619" y="635"/>
                  <a:pt x="13601" y="2413"/>
                </a:cubicBezTo>
                <a:cubicBezTo>
                  <a:pt x="14832" y="3518"/>
                  <a:pt x="16115" y="5309"/>
                  <a:pt x="17258" y="7354"/>
                </a:cubicBezTo>
                <a:cubicBezTo>
                  <a:pt x="18287" y="9182"/>
                  <a:pt x="19214" y="11316"/>
                  <a:pt x="20154" y="12560"/>
                </a:cubicBezTo>
                <a:cubicBezTo>
                  <a:pt x="31977" y="28295"/>
                  <a:pt x="34784" y="42417"/>
                  <a:pt x="38531" y="61086"/>
                </a:cubicBezTo>
                <a:cubicBezTo>
                  <a:pt x="39191" y="64388"/>
                  <a:pt x="37045" y="67602"/>
                  <a:pt x="33743" y="68262"/>
                </a:cubicBezTo>
                <a:cubicBezTo>
                  <a:pt x="30453" y="68910"/>
                  <a:pt x="27240" y="66776"/>
                  <a:pt x="26580" y="63474"/>
                </a:cubicBezTo>
                <a:cubicBezTo>
                  <a:pt x="23227" y="46735"/>
                  <a:pt x="20992" y="33972"/>
                  <a:pt x="10414" y="19888"/>
                </a:cubicBezTo>
                <a:cubicBezTo>
                  <a:pt x="9372" y="18503"/>
                  <a:pt x="8268" y="16357"/>
                  <a:pt x="7137" y="14261"/>
                </a:cubicBezTo>
                <a:cubicBezTo>
                  <a:pt x="6909" y="13842"/>
                  <a:pt x="6617" y="13322"/>
                  <a:pt x="6324" y="128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2" name="Freeform 4182"/>
          <p:cNvSpPr/>
          <p:nvPr/>
        </p:nvSpPr>
        <p:spPr>
          <a:xfrm rot="0" flipH="0" flipV="0">
            <a:off x="12982212" y="7624936"/>
            <a:ext cx="36499" cy="89876"/>
          </a:xfrm>
          <a:custGeom>
            <a:pathLst>
              <a:path w="36499" h="89876">
                <a:moveTo>
                  <a:pt x="34112" y="10667"/>
                </a:moveTo>
                <a:cubicBezTo>
                  <a:pt x="34175" y="10591"/>
                  <a:pt x="34251" y="10528"/>
                  <a:pt x="34327" y="10439"/>
                </a:cubicBezTo>
                <a:close/>
                <a:moveTo>
                  <a:pt x="34062" y="10705"/>
                </a:moveTo>
                <a:lnTo>
                  <a:pt x="33884" y="10870"/>
                </a:lnTo>
                <a:lnTo>
                  <a:pt x="33897" y="10857"/>
                </a:lnTo>
                <a:close/>
                <a:moveTo>
                  <a:pt x="24105" y="8432"/>
                </a:moveTo>
                <a:cubicBezTo>
                  <a:pt x="23343" y="6375"/>
                  <a:pt x="23749" y="3962"/>
                  <a:pt x="25337" y="2222"/>
                </a:cubicBezTo>
                <a:cubicBezTo>
                  <a:pt x="27254" y="114"/>
                  <a:pt x="29198" y="0"/>
                  <a:pt x="30430" y="76"/>
                </a:cubicBezTo>
                <a:cubicBezTo>
                  <a:pt x="32322" y="165"/>
                  <a:pt x="34087" y="965"/>
                  <a:pt x="35356" y="2933"/>
                </a:cubicBezTo>
                <a:cubicBezTo>
                  <a:pt x="35788" y="3606"/>
                  <a:pt x="36347" y="4800"/>
                  <a:pt x="36436" y="6451"/>
                </a:cubicBezTo>
                <a:cubicBezTo>
                  <a:pt x="36499" y="7746"/>
                  <a:pt x="36182" y="10236"/>
                  <a:pt x="36017" y="11416"/>
                </a:cubicBezTo>
                <a:cubicBezTo>
                  <a:pt x="35382" y="16483"/>
                  <a:pt x="33033" y="30161"/>
                  <a:pt x="31407" y="36460"/>
                </a:cubicBezTo>
                <a:cubicBezTo>
                  <a:pt x="27039" y="53377"/>
                  <a:pt x="20206" y="70039"/>
                  <a:pt x="12408" y="85647"/>
                </a:cubicBezTo>
                <a:cubicBezTo>
                  <a:pt x="10897" y="88657"/>
                  <a:pt x="7239" y="89876"/>
                  <a:pt x="4229" y="88378"/>
                </a:cubicBezTo>
                <a:cubicBezTo>
                  <a:pt x="1220" y="86867"/>
                  <a:pt x="0" y="83196"/>
                  <a:pt x="1512" y="80199"/>
                </a:cubicBezTo>
                <a:cubicBezTo>
                  <a:pt x="8928" y="65353"/>
                  <a:pt x="15456" y="49516"/>
                  <a:pt x="19609" y="33425"/>
                </a:cubicBezTo>
                <a:cubicBezTo>
                  <a:pt x="21133" y="27494"/>
                  <a:pt x="23317" y="14629"/>
                  <a:pt x="23940" y="985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3" name="Freeform 4183"/>
          <p:cNvSpPr/>
          <p:nvPr/>
        </p:nvSpPr>
        <p:spPr>
          <a:xfrm rot="0" flipH="0" flipV="0">
            <a:off x="13424663" y="7647022"/>
            <a:ext cx="31406" cy="67792"/>
          </a:xfrm>
          <a:custGeom>
            <a:pathLst>
              <a:path w="31406" h="67792">
                <a:moveTo>
                  <a:pt x="8813" y="12357"/>
                </a:moveTo>
                <a:lnTo>
                  <a:pt x="8750" y="12382"/>
                </a:lnTo>
                <a:lnTo>
                  <a:pt x="8801" y="12357"/>
                </a:lnTo>
                <a:close/>
                <a:moveTo>
                  <a:pt x="1600" y="9576"/>
                </a:moveTo>
                <a:cubicBezTo>
                  <a:pt x="1460" y="9322"/>
                  <a:pt x="1333" y="9068"/>
                  <a:pt x="1219" y="8801"/>
                </a:cubicBezTo>
                <a:cubicBezTo>
                  <a:pt x="0" y="5677"/>
                  <a:pt x="1549" y="2134"/>
                  <a:pt x="4673" y="902"/>
                </a:cubicBezTo>
                <a:cubicBezTo>
                  <a:pt x="6972" y="0"/>
                  <a:pt x="8483" y="394"/>
                  <a:pt x="9346" y="686"/>
                </a:cubicBezTo>
                <a:cubicBezTo>
                  <a:pt x="10794" y="1169"/>
                  <a:pt x="11873" y="2032"/>
                  <a:pt x="12673" y="3264"/>
                </a:cubicBezTo>
                <a:cubicBezTo>
                  <a:pt x="13067" y="3887"/>
                  <a:pt x="13397" y="4661"/>
                  <a:pt x="13562" y="5627"/>
                </a:cubicBezTo>
                <a:cubicBezTo>
                  <a:pt x="13626" y="5944"/>
                  <a:pt x="13664" y="6312"/>
                  <a:pt x="13664" y="6731"/>
                </a:cubicBezTo>
                <a:cubicBezTo>
                  <a:pt x="13677" y="6909"/>
                  <a:pt x="13435" y="7252"/>
                  <a:pt x="13600" y="7735"/>
                </a:cubicBezTo>
                <a:cubicBezTo>
                  <a:pt x="19074" y="24129"/>
                  <a:pt x="22173" y="42646"/>
                  <a:pt x="29894" y="58115"/>
                </a:cubicBezTo>
                <a:cubicBezTo>
                  <a:pt x="31406" y="61112"/>
                  <a:pt x="30187" y="64782"/>
                  <a:pt x="27177" y="66293"/>
                </a:cubicBezTo>
                <a:cubicBezTo>
                  <a:pt x="24167" y="67792"/>
                  <a:pt x="20509" y="66573"/>
                  <a:pt x="18998" y="63563"/>
                </a:cubicBezTo>
                <a:cubicBezTo>
                  <a:pt x="11022" y="47599"/>
                  <a:pt x="7683" y="28511"/>
                  <a:pt x="2044" y="11583"/>
                </a:cubicBezTo>
                <a:cubicBezTo>
                  <a:pt x="1816" y="10935"/>
                  <a:pt x="1676" y="10237"/>
                  <a:pt x="1600" y="957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4" name="Freeform 4184"/>
          <p:cNvSpPr/>
          <p:nvPr/>
        </p:nvSpPr>
        <p:spPr>
          <a:xfrm rot="0" flipH="0" flipV="0">
            <a:off x="13057916" y="7570950"/>
            <a:ext cx="14921" cy="41287"/>
          </a:xfrm>
          <a:custGeom>
            <a:pathLst>
              <a:path w="14921" h="41287">
                <a:moveTo>
                  <a:pt x="2374" y="10604"/>
                </a:moveTo>
                <a:cubicBezTo>
                  <a:pt x="368" y="8141"/>
                  <a:pt x="571" y="4496"/>
                  <a:pt x="2932" y="2299"/>
                </a:cubicBezTo>
                <a:cubicBezTo>
                  <a:pt x="5396" y="0"/>
                  <a:pt x="9257" y="127"/>
                  <a:pt x="11556" y="2591"/>
                </a:cubicBezTo>
                <a:cubicBezTo>
                  <a:pt x="13651" y="4839"/>
                  <a:pt x="14921" y="8814"/>
                  <a:pt x="14858" y="13779"/>
                </a:cubicBezTo>
                <a:cubicBezTo>
                  <a:pt x="14781" y="20852"/>
                  <a:pt x="12178" y="30695"/>
                  <a:pt x="12178" y="35203"/>
                </a:cubicBezTo>
                <a:cubicBezTo>
                  <a:pt x="12178" y="38556"/>
                  <a:pt x="9460" y="41287"/>
                  <a:pt x="6095" y="41287"/>
                </a:cubicBezTo>
                <a:cubicBezTo>
                  <a:pt x="2729" y="41287"/>
                  <a:pt x="0" y="38556"/>
                  <a:pt x="0" y="35203"/>
                </a:cubicBezTo>
                <a:cubicBezTo>
                  <a:pt x="0" y="31216"/>
                  <a:pt x="1917" y="23164"/>
                  <a:pt x="2539" y="16344"/>
                </a:cubicBezTo>
                <a:cubicBezTo>
                  <a:pt x="2716" y="14198"/>
                  <a:pt x="2424" y="11086"/>
                  <a:pt x="2374" y="106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5" name="Freeform 4185"/>
          <p:cNvSpPr/>
          <p:nvPr/>
        </p:nvSpPr>
        <p:spPr>
          <a:xfrm rot="0" flipH="0" flipV="0">
            <a:off x="13056300" y="7571795"/>
            <a:ext cx="21246" cy="43357"/>
          </a:xfrm>
          <a:custGeom>
            <a:pathLst>
              <a:path w="21246" h="43357">
                <a:moveTo>
                  <a:pt x="6235" y="33286"/>
                </a:moveTo>
                <a:cubicBezTo>
                  <a:pt x="6197" y="33362"/>
                  <a:pt x="6147" y="33451"/>
                  <a:pt x="6096" y="33552"/>
                </a:cubicBezTo>
                <a:close/>
                <a:moveTo>
                  <a:pt x="9270" y="1079"/>
                </a:moveTo>
                <a:lnTo>
                  <a:pt x="10934" y="673"/>
                </a:lnTo>
                <a:cubicBezTo>
                  <a:pt x="12242" y="330"/>
                  <a:pt x="13524" y="114"/>
                  <a:pt x="14756" y="114"/>
                </a:cubicBezTo>
                <a:cubicBezTo>
                  <a:pt x="16077" y="114"/>
                  <a:pt x="20509" y="838"/>
                  <a:pt x="20979" y="6159"/>
                </a:cubicBezTo>
                <a:cubicBezTo>
                  <a:pt x="21246" y="9182"/>
                  <a:pt x="19582" y="24333"/>
                  <a:pt x="19519" y="24866"/>
                </a:cubicBezTo>
                <a:cubicBezTo>
                  <a:pt x="19341" y="26251"/>
                  <a:pt x="18109" y="32486"/>
                  <a:pt x="17563" y="35229"/>
                </a:cubicBezTo>
                <a:cubicBezTo>
                  <a:pt x="17766" y="36461"/>
                  <a:pt x="17614" y="37781"/>
                  <a:pt x="17004" y="38988"/>
                </a:cubicBezTo>
                <a:cubicBezTo>
                  <a:pt x="14820" y="43357"/>
                  <a:pt x="11200" y="42811"/>
                  <a:pt x="10286" y="42658"/>
                </a:cubicBezTo>
                <a:cubicBezTo>
                  <a:pt x="9092" y="42468"/>
                  <a:pt x="4902" y="41172"/>
                  <a:pt x="5118" y="36003"/>
                </a:cubicBezTo>
                <a:cubicBezTo>
                  <a:pt x="5207" y="34035"/>
                  <a:pt x="7174" y="25298"/>
                  <a:pt x="7428" y="23355"/>
                </a:cubicBezTo>
                <a:cubicBezTo>
                  <a:pt x="7454" y="23101"/>
                  <a:pt x="7911" y="17818"/>
                  <a:pt x="8305" y="13373"/>
                </a:cubicBezTo>
                <a:cubicBezTo>
                  <a:pt x="6387" y="13284"/>
                  <a:pt x="4623" y="12687"/>
                  <a:pt x="3060" y="11442"/>
                </a:cubicBezTo>
                <a:cubicBezTo>
                  <a:pt x="432" y="9347"/>
                  <a:pt x="0" y="5499"/>
                  <a:pt x="2083" y="2870"/>
                </a:cubicBezTo>
                <a:cubicBezTo>
                  <a:pt x="3848" y="673"/>
                  <a:pt x="6819" y="0"/>
                  <a:pt x="9270" y="107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6" name="Freeform 4186"/>
          <p:cNvSpPr/>
          <p:nvPr/>
        </p:nvSpPr>
        <p:spPr>
          <a:xfrm rot="0" flipH="0" flipV="0">
            <a:off x="13015059" y="7603492"/>
            <a:ext cx="141604" cy="83489"/>
          </a:xfrm>
          <a:custGeom>
            <a:pathLst>
              <a:path w="141604" h="83489">
                <a:moveTo>
                  <a:pt x="17487" y="12522"/>
                </a:moveTo>
                <a:cubicBezTo>
                  <a:pt x="17373" y="14007"/>
                  <a:pt x="16726" y="15443"/>
                  <a:pt x="15557" y="16535"/>
                </a:cubicBezTo>
                <a:cubicBezTo>
                  <a:pt x="17043" y="15150"/>
                  <a:pt x="17449" y="13728"/>
                  <a:pt x="17487" y="12522"/>
                </a:cubicBezTo>
                <a:moveTo>
                  <a:pt x="129056" y="23482"/>
                </a:moveTo>
                <a:cubicBezTo>
                  <a:pt x="127024" y="22935"/>
                  <a:pt x="122401" y="21767"/>
                  <a:pt x="118159" y="21081"/>
                </a:cubicBezTo>
                <a:cubicBezTo>
                  <a:pt x="98919" y="17995"/>
                  <a:pt x="67448" y="15506"/>
                  <a:pt x="61822" y="14376"/>
                </a:cubicBezTo>
                <a:cubicBezTo>
                  <a:pt x="51065" y="12230"/>
                  <a:pt x="40740" y="13550"/>
                  <a:pt x="29983" y="15087"/>
                </a:cubicBezTo>
                <a:cubicBezTo>
                  <a:pt x="25805" y="15684"/>
                  <a:pt x="22224" y="16065"/>
                  <a:pt x="18261" y="17386"/>
                </a:cubicBezTo>
                <a:cubicBezTo>
                  <a:pt x="18185" y="17411"/>
                  <a:pt x="14287" y="18198"/>
                  <a:pt x="12433" y="18313"/>
                </a:cubicBezTo>
                <a:lnTo>
                  <a:pt x="12192" y="18325"/>
                </a:lnTo>
                <a:cubicBezTo>
                  <a:pt x="12293" y="23329"/>
                  <a:pt x="14744" y="29501"/>
                  <a:pt x="14744" y="35280"/>
                </a:cubicBezTo>
                <a:cubicBezTo>
                  <a:pt x="14744" y="46558"/>
                  <a:pt x="15786" y="53797"/>
                  <a:pt x="18744" y="58419"/>
                </a:cubicBezTo>
                <a:cubicBezTo>
                  <a:pt x="21716" y="63093"/>
                  <a:pt x="26783" y="64211"/>
                  <a:pt x="33742" y="64934"/>
                </a:cubicBezTo>
                <a:cubicBezTo>
                  <a:pt x="42899" y="65900"/>
                  <a:pt x="54850" y="65646"/>
                  <a:pt x="69950" y="66954"/>
                </a:cubicBezTo>
                <a:cubicBezTo>
                  <a:pt x="76668" y="67538"/>
                  <a:pt x="101332" y="71284"/>
                  <a:pt x="116966" y="69837"/>
                </a:cubicBezTo>
                <a:cubicBezTo>
                  <a:pt x="119277" y="69633"/>
                  <a:pt x="121360" y="69303"/>
                  <a:pt x="123087" y="68795"/>
                </a:cubicBezTo>
                <a:cubicBezTo>
                  <a:pt x="123900" y="68567"/>
                  <a:pt x="124967" y="68020"/>
                  <a:pt x="125309" y="67830"/>
                </a:cubicBezTo>
                <a:cubicBezTo>
                  <a:pt x="127519" y="61848"/>
                  <a:pt x="126249" y="52742"/>
                  <a:pt x="126681" y="46392"/>
                </a:cubicBezTo>
                <a:cubicBezTo>
                  <a:pt x="126935" y="42366"/>
                  <a:pt x="128497" y="35521"/>
                  <a:pt x="129005" y="29298"/>
                </a:cubicBezTo>
                <a:cubicBezTo>
                  <a:pt x="129196" y="27152"/>
                  <a:pt x="129361" y="25120"/>
                  <a:pt x="129056" y="23482"/>
                </a:cubicBezTo>
                <a:moveTo>
                  <a:pt x="14871" y="5677"/>
                </a:moveTo>
                <a:cubicBezTo>
                  <a:pt x="19379" y="4229"/>
                  <a:pt x="23494" y="3696"/>
                  <a:pt x="28269" y="3010"/>
                </a:cubicBezTo>
                <a:cubicBezTo>
                  <a:pt x="40397" y="1283"/>
                  <a:pt x="52056" y="0"/>
                  <a:pt x="64223" y="2439"/>
                </a:cubicBezTo>
                <a:cubicBezTo>
                  <a:pt x="70623" y="3721"/>
                  <a:pt x="110717" y="6769"/>
                  <a:pt x="127761" y="10452"/>
                </a:cubicBezTo>
                <a:cubicBezTo>
                  <a:pt x="131482" y="11265"/>
                  <a:pt x="134288" y="12192"/>
                  <a:pt x="135863" y="13029"/>
                </a:cubicBezTo>
                <a:cubicBezTo>
                  <a:pt x="137870" y="14109"/>
                  <a:pt x="138937" y="15468"/>
                  <a:pt x="139483" y="16560"/>
                </a:cubicBezTo>
                <a:cubicBezTo>
                  <a:pt x="141146" y="19900"/>
                  <a:pt x="141604" y="24904"/>
                  <a:pt x="141159" y="30301"/>
                </a:cubicBezTo>
                <a:cubicBezTo>
                  <a:pt x="140651" y="36448"/>
                  <a:pt x="139102" y="43217"/>
                  <a:pt x="138835" y="47193"/>
                </a:cubicBezTo>
                <a:cubicBezTo>
                  <a:pt x="138327" y="54800"/>
                  <a:pt x="139305" y="65709"/>
                  <a:pt x="136485" y="72732"/>
                </a:cubicBezTo>
                <a:cubicBezTo>
                  <a:pt x="135482" y="75247"/>
                  <a:pt x="133463" y="77444"/>
                  <a:pt x="130301" y="79031"/>
                </a:cubicBezTo>
                <a:cubicBezTo>
                  <a:pt x="127341" y="80517"/>
                  <a:pt x="123100" y="81521"/>
                  <a:pt x="118096" y="81978"/>
                </a:cubicBezTo>
                <a:cubicBezTo>
                  <a:pt x="101738" y="83489"/>
                  <a:pt x="75932" y="79704"/>
                  <a:pt x="68896" y="79095"/>
                </a:cubicBezTo>
                <a:cubicBezTo>
                  <a:pt x="50456" y="77482"/>
                  <a:pt x="36625" y="78142"/>
                  <a:pt x="26770" y="76237"/>
                </a:cubicBezTo>
                <a:cubicBezTo>
                  <a:pt x="18452" y="74637"/>
                  <a:pt x="12522" y="71335"/>
                  <a:pt x="8471" y="64973"/>
                </a:cubicBezTo>
                <a:cubicBezTo>
                  <a:pt x="4661" y="59029"/>
                  <a:pt x="2552" y="49821"/>
                  <a:pt x="2552" y="35280"/>
                </a:cubicBezTo>
                <a:cubicBezTo>
                  <a:pt x="2552" y="29374"/>
                  <a:pt x="0" y="23062"/>
                  <a:pt x="0" y="18008"/>
                </a:cubicBezTo>
                <a:cubicBezTo>
                  <a:pt x="0" y="14922"/>
                  <a:pt x="2286" y="12383"/>
                  <a:pt x="5245" y="11976"/>
                </a:cubicBezTo>
                <a:cubicBezTo>
                  <a:pt x="5232" y="10681"/>
                  <a:pt x="5626" y="9106"/>
                  <a:pt x="7264" y="7595"/>
                </a:cubicBezTo>
                <a:cubicBezTo>
                  <a:pt x="8712" y="6261"/>
                  <a:pt x="10591" y="5766"/>
                  <a:pt x="12382" y="6058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7" name="Freeform 4187"/>
          <p:cNvSpPr/>
          <p:nvPr/>
        </p:nvSpPr>
        <p:spPr>
          <a:xfrm rot="0" flipH="0" flipV="0">
            <a:off x="13045124" y="7625531"/>
            <a:ext cx="79565" cy="24676"/>
          </a:xfrm>
          <a:custGeom>
            <a:pathLst>
              <a:path w="79565" h="24676">
                <a:moveTo>
                  <a:pt x="11036" y="2451"/>
                </a:moveTo>
                <a:cubicBezTo>
                  <a:pt x="10668" y="2096"/>
                  <a:pt x="10198" y="1753"/>
                  <a:pt x="9627" y="1474"/>
                </a:cubicBezTo>
                <a:cubicBezTo>
                  <a:pt x="10147" y="1740"/>
                  <a:pt x="10630" y="2071"/>
                  <a:pt x="11036" y="2451"/>
                </a:cubicBezTo>
                <a:moveTo>
                  <a:pt x="9589" y="12382"/>
                </a:moveTo>
                <a:cubicBezTo>
                  <a:pt x="7938" y="13195"/>
                  <a:pt x="5944" y="13258"/>
                  <a:pt x="4166" y="12369"/>
                </a:cubicBezTo>
                <a:cubicBezTo>
                  <a:pt x="1778" y="11175"/>
                  <a:pt x="965" y="9385"/>
                  <a:pt x="673" y="8432"/>
                </a:cubicBezTo>
                <a:cubicBezTo>
                  <a:pt x="0" y="6311"/>
                  <a:pt x="318" y="4292"/>
                  <a:pt x="1943" y="2451"/>
                </a:cubicBezTo>
                <a:cubicBezTo>
                  <a:pt x="2489" y="1842"/>
                  <a:pt x="3772" y="508"/>
                  <a:pt x="6655" y="204"/>
                </a:cubicBezTo>
                <a:cubicBezTo>
                  <a:pt x="8598" y="0"/>
                  <a:pt x="13969" y="191"/>
                  <a:pt x="25298" y="1423"/>
                </a:cubicBezTo>
                <a:cubicBezTo>
                  <a:pt x="39649" y="2984"/>
                  <a:pt x="61874" y="5524"/>
                  <a:pt x="75348" y="12268"/>
                </a:cubicBezTo>
                <a:cubicBezTo>
                  <a:pt x="78358" y="13766"/>
                  <a:pt x="79565" y="17436"/>
                  <a:pt x="78066" y="20446"/>
                </a:cubicBezTo>
                <a:cubicBezTo>
                  <a:pt x="76567" y="23444"/>
                  <a:pt x="72910" y="24676"/>
                  <a:pt x="69900" y="23164"/>
                </a:cubicBezTo>
                <a:cubicBezTo>
                  <a:pt x="57543" y="16992"/>
                  <a:pt x="37134" y="14973"/>
                  <a:pt x="23989" y="13538"/>
                </a:cubicBezTo>
                <a:cubicBezTo>
                  <a:pt x="17360" y="12814"/>
                  <a:pt x="12077" y="12509"/>
                  <a:pt x="9589" y="123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8" name="Freeform 4188"/>
          <p:cNvSpPr/>
          <p:nvPr/>
        </p:nvSpPr>
        <p:spPr>
          <a:xfrm rot="0" flipH="0" flipV="0">
            <a:off x="13053907" y="7647903"/>
            <a:ext cx="53301" cy="16560"/>
          </a:xfrm>
          <a:custGeom>
            <a:pathLst>
              <a:path w="53301" h="16560">
                <a:moveTo>
                  <a:pt x="8826" y="12077"/>
                </a:moveTo>
                <a:lnTo>
                  <a:pt x="8534" y="12153"/>
                </a:lnTo>
                <a:lnTo>
                  <a:pt x="8280" y="12191"/>
                </a:lnTo>
                <a:cubicBezTo>
                  <a:pt x="8534" y="12153"/>
                  <a:pt x="8750" y="12102"/>
                  <a:pt x="8965" y="12039"/>
                </a:cubicBezTo>
                <a:close/>
                <a:moveTo>
                  <a:pt x="8166" y="12216"/>
                </a:moveTo>
                <a:lnTo>
                  <a:pt x="7976" y="12242"/>
                </a:lnTo>
                <a:lnTo>
                  <a:pt x="8039" y="12242"/>
                </a:lnTo>
                <a:close/>
                <a:moveTo>
                  <a:pt x="11531" y="1917"/>
                </a:moveTo>
                <a:lnTo>
                  <a:pt x="11975" y="2121"/>
                </a:lnTo>
                <a:cubicBezTo>
                  <a:pt x="14909" y="3594"/>
                  <a:pt x="15226" y="3162"/>
                  <a:pt x="19366" y="3543"/>
                </a:cubicBezTo>
                <a:cubicBezTo>
                  <a:pt x="28612" y="4381"/>
                  <a:pt x="37947" y="3962"/>
                  <a:pt x="47205" y="3962"/>
                </a:cubicBezTo>
                <a:cubicBezTo>
                  <a:pt x="50570" y="3962"/>
                  <a:pt x="53301" y="6693"/>
                  <a:pt x="53301" y="10058"/>
                </a:cubicBezTo>
                <a:cubicBezTo>
                  <a:pt x="53301" y="13423"/>
                  <a:pt x="50570" y="16153"/>
                  <a:pt x="47205" y="16153"/>
                </a:cubicBezTo>
                <a:cubicBezTo>
                  <a:pt x="37578" y="16153"/>
                  <a:pt x="27876" y="16560"/>
                  <a:pt x="18274" y="15671"/>
                </a:cubicBezTo>
                <a:cubicBezTo>
                  <a:pt x="11645" y="15074"/>
                  <a:pt x="11200" y="15366"/>
                  <a:pt x="6515" y="13029"/>
                </a:cubicBezTo>
                <a:cubicBezTo>
                  <a:pt x="4966" y="12254"/>
                  <a:pt x="3620" y="11608"/>
                  <a:pt x="3200" y="11290"/>
                </a:cubicBezTo>
                <a:cubicBezTo>
                  <a:pt x="2527" y="10782"/>
                  <a:pt x="2096" y="10261"/>
                  <a:pt x="1791" y="9842"/>
                </a:cubicBezTo>
                <a:cubicBezTo>
                  <a:pt x="0" y="7239"/>
                  <a:pt x="394" y="4902"/>
                  <a:pt x="1753" y="2883"/>
                </a:cubicBezTo>
                <a:cubicBezTo>
                  <a:pt x="2210" y="2210"/>
                  <a:pt x="3429" y="343"/>
                  <a:pt x="6807" y="127"/>
                </a:cubicBezTo>
                <a:cubicBezTo>
                  <a:pt x="8636" y="0"/>
                  <a:pt x="10337" y="698"/>
                  <a:pt x="11531" y="19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9" name="Freeform 4189"/>
          <p:cNvSpPr/>
          <p:nvPr/>
        </p:nvSpPr>
        <p:spPr>
          <a:xfrm rot="0" flipH="0" flipV="0">
            <a:off x="13061126" y="7567290"/>
            <a:ext cx="26098" cy="41070"/>
          </a:xfrm>
          <a:custGeom>
            <a:pathLst>
              <a:path w="26098" h="41070">
                <a:moveTo>
                  <a:pt x="4597" y="12242"/>
                </a:moveTo>
                <a:cubicBezTo>
                  <a:pt x="1956" y="11569"/>
                  <a:pt x="0" y="9182"/>
                  <a:pt x="0" y="6324"/>
                </a:cubicBezTo>
                <a:cubicBezTo>
                  <a:pt x="0" y="4153"/>
                  <a:pt x="787" y="1981"/>
                  <a:pt x="3658" y="736"/>
                </a:cubicBezTo>
                <a:cubicBezTo>
                  <a:pt x="4051" y="571"/>
                  <a:pt x="5193" y="0"/>
                  <a:pt x="7111" y="330"/>
                </a:cubicBezTo>
                <a:cubicBezTo>
                  <a:pt x="7187" y="343"/>
                  <a:pt x="7581" y="406"/>
                  <a:pt x="8216" y="609"/>
                </a:cubicBezTo>
                <a:cubicBezTo>
                  <a:pt x="9816" y="1105"/>
                  <a:pt x="16534" y="3340"/>
                  <a:pt x="19862" y="4889"/>
                </a:cubicBezTo>
                <a:cubicBezTo>
                  <a:pt x="21513" y="5664"/>
                  <a:pt x="22656" y="6502"/>
                  <a:pt x="23189" y="7036"/>
                </a:cubicBezTo>
                <a:cubicBezTo>
                  <a:pt x="23926" y="7772"/>
                  <a:pt x="24701" y="8890"/>
                  <a:pt x="25209" y="10464"/>
                </a:cubicBezTo>
                <a:cubicBezTo>
                  <a:pt x="25678" y="11925"/>
                  <a:pt x="25996" y="14172"/>
                  <a:pt x="26021" y="16814"/>
                </a:cubicBezTo>
                <a:cubicBezTo>
                  <a:pt x="26098" y="21767"/>
                  <a:pt x="25336" y="28434"/>
                  <a:pt x="24243" y="32612"/>
                </a:cubicBezTo>
                <a:cubicBezTo>
                  <a:pt x="23443" y="35648"/>
                  <a:pt x="22199" y="37756"/>
                  <a:pt x="21259" y="38683"/>
                </a:cubicBezTo>
                <a:cubicBezTo>
                  <a:pt x="18897" y="41070"/>
                  <a:pt x="15023" y="41070"/>
                  <a:pt x="12648" y="38683"/>
                </a:cubicBezTo>
                <a:cubicBezTo>
                  <a:pt x="10502" y="36537"/>
                  <a:pt x="10286" y="33171"/>
                  <a:pt x="12039" y="30784"/>
                </a:cubicBezTo>
                <a:lnTo>
                  <a:pt x="13474" y="15543"/>
                </a:lnTo>
                <a:lnTo>
                  <a:pt x="4585" y="12242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0" name="Freeform 4190"/>
          <p:cNvSpPr/>
          <p:nvPr/>
        </p:nvSpPr>
        <p:spPr>
          <a:xfrm rot="0" flipH="0" flipV="0">
            <a:off x="13053444" y="7566808"/>
            <a:ext cx="15899" cy="42874"/>
          </a:xfrm>
          <a:custGeom>
            <a:pathLst>
              <a:path w="15899" h="42874">
                <a:moveTo>
                  <a:pt x="14833" y="9791"/>
                </a:moveTo>
                <a:cubicBezTo>
                  <a:pt x="14503" y="12737"/>
                  <a:pt x="12192" y="33336"/>
                  <a:pt x="12192" y="36778"/>
                </a:cubicBezTo>
                <a:cubicBezTo>
                  <a:pt x="12192" y="40144"/>
                  <a:pt x="9449" y="42874"/>
                  <a:pt x="6096" y="42874"/>
                </a:cubicBezTo>
                <a:cubicBezTo>
                  <a:pt x="2730" y="42874"/>
                  <a:pt x="0" y="40144"/>
                  <a:pt x="0" y="36778"/>
                </a:cubicBezTo>
                <a:cubicBezTo>
                  <a:pt x="0" y="32536"/>
                  <a:pt x="1727" y="10171"/>
                  <a:pt x="3353" y="5473"/>
                </a:cubicBezTo>
                <a:cubicBezTo>
                  <a:pt x="4572" y="1892"/>
                  <a:pt x="7163" y="927"/>
                  <a:pt x="8395" y="673"/>
                </a:cubicBezTo>
                <a:cubicBezTo>
                  <a:pt x="11697" y="0"/>
                  <a:pt x="14909" y="2133"/>
                  <a:pt x="15582" y="5435"/>
                </a:cubicBezTo>
                <a:cubicBezTo>
                  <a:pt x="15899" y="6985"/>
                  <a:pt x="15594" y="8534"/>
                  <a:pt x="14833" y="97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1" name="Freeform 4191"/>
          <p:cNvSpPr/>
          <p:nvPr/>
        </p:nvSpPr>
        <p:spPr>
          <a:xfrm rot="0" flipH="0" flipV="0">
            <a:off x="13364379" y="7761892"/>
            <a:ext cx="21805" cy="526465"/>
          </a:xfrm>
          <a:custGeom>
            <a:pathLst>
              <a:path w="21805" h="526465">
                <a:moveTo>
                  <a:pt x="18707" y="10795"/>
                </a:moveTo>
                <a:cubicBezTo>
                  <a:pt x="18935" y="13804"/>
                  <a:pt x="19265" y="18313"/>
                  <a:pt x="19367" y="19786"/>
                </a:cubicBezTo>
                <a:cubicBezTo>
                  <a:pt x="20535" y="37299"/>
                  <a:pt x="21805" y="45453"/>
                  <a:pt x="21043" y="62293"/>
                </a:cubicBezTo>
                <a:cubicBezTo>
                  <a:pt x="19380" y="99059"/>
                  <a:pt x="19456" y="135953"/>
                  <a:pt x="17692" y="172720"/>
                </a:cubicBezTo>
                <a:cubicBezTo>
                  <a:pt x="12180" y="288417"/>
                  <a:pt x="12675" y="404406"/>
                  <a:pt x="12675" y="520369"/>
                </a:cubicBezTo>
                <a:cubicBezTo>
                  <a:pt x="12675" y="523735"/>
                  <a:pt x="9957" y="526465"/>
                  <a:pt x="6592" y="526465"/>
                </a:cubicBezTo>
                <a:cubicBezTo>
                  <a:pt x="3226" y="526465"/>
                  <a:pt x="496" y="523735"/>
                  <a:pt x="496" y="520369"/>
                </a:cubicBezTo>
                <a:cubicBezTo>
                  <a:pt x="496" y="404215"/>
                  <a:pt x="0" y="288035"/>
                  <a:pt x="5525" y="172135"/>
                </a:cubicBezTo>
                <a:cubicBezTo>
                  <a:pt x="7278" y="135394"/>
                  <a:pt x="7201" y="98501"/>
                  <a:pt x="8878" y="61747"/>
                </a:cubicBezTo>
                <a:cubicBezTo>
                  <a:pt x="9602" y="45440"/>
                  <a:pt x="8344" y="37541"/>
                  <a:pt x="7201" y="20599"/>
                </a:cubicBezTo>
                <a:cubicBezTo>
                  <a:pt x="7049" y="18224"/>
                  <a:pt x="6223" y="11302"/>
                  <a:pt x="6287" y="8002"/>
                </a:cubicBezTo>
                <a:cubicBezTo>
                  <a:pt x="6325" y="5601"/>
                  <a:pt x="7023" y="3963"/>
                  <a:pt x="7468" y="3252"/>
                </a:cubicBezTo>
                <a:cubicBezTo>
                  <a:pt x="9157" y="623"/>
                  <a:pt x="11469" y="0"/>
                  <a:pt x="13831" y="407"/>
                </a:cubicBezTo>
                <a:cubicBezTo>
                  <a:pt x="14809" y="559"/>
                  <a:pt x="17336" y="1156"/>
                  <a:pt x="19087" y="4839"/>
                </a:cubicBezTo>
                <a:cubicBezTo>
                  <a:pt x="20040" y="6820"/>
                  <a:pt x="19824" y="9068"/>
                  <a:pt x="18707" y="1079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2" name="Freeform 4192"/>
          <p:cNvSpPr/>
          <p:nvPr/>
        </p:nvSpPr>
        <p:spPr>
          <a:xfrm rot="0" flipH="0" flipV="0">
            <a:off x="12874326" y="7919387"/>
            <a:ext cx="115925" cy="121906"/>
          </a:xfrm>
          <a:custGeom>
            <a:pathLst>
              <a:path w="115925" h="121906">
                <a:moveTo>
                  <a:pt x="29235" y="24396"/>
                </a:moveTo>
                <a:cubicBezTo>
                  <a:pt x="28740" y="25881"/>
                  <a:pt x="27686" y="27177"/>
                  <a:pt x="26175" y="27926"/>
                </a:cubicBezTo>
                <a:cubicBezTo>
                  <a:pt x="16015" y="33019"/>
                  <a:pt x="12522" y="44893"/>
                  <a:pt x="13373" y="57504"/>
                </a:cubicBezTo>
                <a:cubicBezTo>
                  <a:pt x="14669" y="76618"/>
                  <a:pt x="26099" y="98030"/>
                  <a:pt x="44741" y="104825"/>
                </a:cubicBezTo>
                <a:cubicBezTo>
                  <a:pt x="57073" y="109333"/>
                  <a:pt x="72364" y="107034"/>
                  <a:pt x="89788" y="93966"/>
                </a:cubicBezTo>
                <a:cubicBezTo>
                  <a:pt x="106463" y="81469"/>
                  <a:pt x="101548" y="61988"/>
                  <a:pt x="90461" y="45579"/>
                </a:cubicBezTo>
                <a:cubicBezTo>
                  <a:pt x="79717" y="29653"/>
                  <a:pt x="62813" y="16116"/>
                  <a:pt x="49732" y="13284"/>
                </a:cubicBezTo>
                <a:cubicBezTo>
                  <a:pt x="46621" y="12611"/>
                  <a:pt x="43801" y="12509"/>
                  <a:pt x="41617" y="13716"/>
                </a:cubicBezTo>
                <a:cubicBezTo>
                  <a:pt x="39610" y="14795"/>
                  <a:pt x="38429" y="16980"/>
                  <a:pt x="37769" y="20129"/>
                </a:cubicBezTo>
                <a:cubicBezTo>
                  <a:pt x="37070" y="23419"/>
                  <a:pt x="33832" y="25526"/>
                  <a:pt x="30555" y="24827"/>
                </a:cubicBezTo>
                <a:cubicBezTo>
                  <a:pt x="30073" y="24738"/>
                  <a:pt x="29641" y="24586"/>
                  <a:pt x="29235" y="24396"/>
                </a:cubicBezTo>
                <a:moveTo>
                  <a:pt x="25984" y="16942"/>
                </a:moveTo>
                <a:cubicBezTo>
                  <a:pt x="27623" y="9893"/>
                  <a:pt x="31216" y="5486"/>
                  <a:pt x="35788" y="3010"/>
                </a:cubicBezTo>
                <a:cubicBezTo>
                  <a:pt x="40271" y="571"/>
                  <a:pt x="45948" y="0"/>
                  <a:pt x="52310" y="1371"/>
                </a:cubicBezTo>
                <a:cubicBezTo>
                  <a:pt x="59308" y="2883"/>
                  <a:pt x="67322" y="6807"/>
                  <a:pt x="75145" y="12484"/>
                </a:cubicBezTo>
                <a:cubicBezTo>
                  <a:pt x="89293" y="22733"/>
                  <a:pt x="102895" y="38645"/>
                  <a:pt x="109117" y="54901"/>
                </a:cubicBezTo>
                <a:cubicBezTo>
                  <a:pt x="115925" y="72706"/>
                  <a:pt x="114248" y="90842"/>
                  <a:pt x="97103" y="103720"/>
                </a:cubicBezTo>
                <a:cubicBezTo>
                  <a:pt x="75323" y="120039"/>
                  <a:pt x="55981" y="121906"/>
                  <a:pt x="40563" y="116280"/>
                </a:cubicBezTo>
                <a:cubicBezTo>
                  <a:pt x="17564" y="107885"/>
                  <a:pt x="2807" y="81914"/>
                  <a:pt x="1219" y="58330"/>
                </a:cubicBezTo>
                <a:cubicBezTo>
                  <a:pt x="0" y="40448"/>
                  <a:pt x="6325" y="24231"/>
                  <a:pt x="20726" y="17031"/>
                </a:cubicBezTo>
                <a:cubicBezTo>
                  <a:pt x="22441" y="16180"/>
                  <a:pt x="24371" y="16205"/>
                  <a:pt x="25984" y="169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3" name="Freeform 4193"/>
          <p:cNvSpPr/>
          <p:nvPr/>
        </p:nvSpPr>
        <p:spPr>
          <a:xfrm rot="0" flipH="0" flipV="0">
            <a:off x="13674383" y="7871743"/>
            <a:ext cx="61911" cy="71500"/>
          </a:xfrm>
          <a:custGeom>
            <a:pathLst>
              <a:path w="61911" h="71500">
                <a:moveTo>
                  <a:pt x="49085" y="38417"/>
                </a:moveTo>
                <a:cubicBezTo>
                  <a:pt x="48717" y="37694"/>
                  <a:pt x="47574" y="35547"/>
                  <a:pt x="46596" y="34277"/>
                </a:cubicBezTo>
                <a:cubicBezTo>
                  <a:pt x="43624" y="30391"/>
                  <a:pt x="40069" y="26556"/>
                  <a:pt x="38811" y="24067"/>
                </a:cubicBezTo>
                <a:cubicBezTo>
                  <a:pt x="37313" y="21057"/>
                  <a:pt x="38532" y="17386"/>
                  <a:pt x="41542" y="15888"/>
                </a:cubicBezTo>
                <a:cubicBezTo>
                  <a:pt x="44552" y="14376"/>
                  <a:pt x="48222" y="15608"/>
                  <a:pt x="49720" y="18618"/>
                </a:cubicBezTo>
                <a:cubicBezTo>
                  <a:pt x="50367" y="19914"/>
                  <a:pt x="51967" y="21615"/>
                  <a:pt x="53580" y="23546"/>
                </a:cubicBezTo>
                <a:cubicBezTo>
                  <a:pt x="55854" y="26251"/>
                  <a:pt x="58216" y="29248"/>
                  <a:pt x="59625" y="32029"/>
                </a:cubicBezTo>
                <a:cubicBezTo>
                  <a:pt x="61696" y="36081"/>
                  <a:pt x="61911" y="39979"/>
                  <a:pt x="60324" y="43154"/>
                </a:cubicBezTo>
                <a:cubicBezTo>
                  <a:pt x="58749" y="46303"/>
                  <a:pt x="57759" y="49681"/>
                  <a:pt x="56323" y="52679"/>
                </a:cubicBezTo>
                <a:cubicBezTo>
                  <a:pt x="54304" y="56946"/>
                  <a:pt x="51574" y="60565"/>
                  <a:pt x="46990" y="62851"/>
                </a:cubicBezTo>
                <a:cubicBezTo>
                  <a:pt x="29693" y="71500"/>
                  <a:pt x="18097" y="69633"/>
                  <a:pt x="10960" y="63905"/>
                </a:cubicBezTo>
                <a:cubicBezTo>
                  <a:pt x="6452" y="60286"/>
                  <a:pt x="3442" y="54888"/>
                  <a:pt x="1956" y="48564"/>
                </a:cubicBezTo>
                <a:cubicBezTo>
                  <a:pt x="0" y="40245"/>
                  <a:pt x="673" y="30264"/>
                  <a:pt x="3188" y="21730"/>
                </a:cubicBezTo>
                <a:cubicBezTo>
                  <a:pt x="5245" y="14694"/>
                  <a:pt x="8585" y="8636"/>
                  <a:pt x="12446" y="4953"/>
                </a:cubicBezTo>
                <a:cubicBezTo>
                  <a:pt x="15964" y="1626"/>
                  <a:pt x="19964" y="0"/>
                  <a:pt x="24079" y="216"/>
                </a:cubicBezTo>
                <a:cubicBezTo>
                  <a:pt x="28156" y="432"/>
                  <a:pt x="32677" y="2477"/>
                  <a:pt x="36995" y="7785"/>
                </a:cubicBezTo>
                <a:cubicBezTo>
                  <a:pt x="39116" y="10389"/>
                  <a:pt x="38735" y="14224"/>
                  <a:pt x="36119" y="16358"/>
                </a:cubicBezTo>
                <a:cubicBezTo>
                  <a:pt x="33503" y="18478"/>
                  <a:pt x="29680" y="18085"/>
                  <a:pt x="27546" y="15481"/>
                </a:cubicBezTo>
                <a:cubicBezTo>
                  <a:pt x="26073" y="13652"/>
                  <a:pt x="24829" y="12471"/>
                  <a:pt x="23432" y="12383"/>
                </a:cubicBezTo>
                <a:cubicBezTo>
                  <a:pt x="22009" y="12306"/>
                  <a:pt x="20942" y="13538"/>
                  <a:pt x="19812" y="14922"/>
                </a:cubicBezTo>
                <a:cubicBezTo>
                  <a:pt x="17716" y="17488"/>
                  <a:pt x="16053" y="21120"/>
                  <a:pt x="14884" y="25159"/>
                </a:cubicBezTo>
                <a:cubicBezTo>
                  <a:pt x="12941" y="31725"/>
                  <a:pt x="12319" y="39382"/>
                  <a:pt x="13830" y="45782"/>
                </a:cubicBezTo>
                <a:cubicBezTo>
                  <a:pt x="14643" y="49275"/>
                  <a:pt x="16066" y="52399"/>
                  <a:pt x="18580" y="54393"/>
                </a:cubicBezTo>
                <a:cubicBezTo>
                  <a:pt x="23152" y="58051"/>
                  <a:pt x="30455" y="57492"/>
                  <a:pt x="41542" y="51942"/>
                </a:cubicBezTo>
                <a:cubicBezTo>
                  <a:pt x="44056" y="50697"/>
                  <a:pt x="45009" y="48310"/>
                  <a:pt x="46012" y="45884"/>
                </a:cubicBezTo>
                <a:cubicBezTo>
                  <a:pt x="47028" y="43446"/>
                  <a:pt x="47904" y="40880"/>
                  <a:pt x="49085" y="384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4" name="Freeform 4194"/>
          <p:cNvSpPr/>
          <p:nvPr/>
        </p:nvSpPr>
        <p:spPr>
          <a:xfrm rot="0" flipH="0" flipV="0">
            <a:off x="13751048" y="8054370"/>
            <a:ext cx="57517" cy="58838"/>
          </a:xfrm>
          <a:custGeom>
            <a:pathLst>
              <a:path w="57517" h="58838">
                <a:moveTo>
                  <a:pt x="28714" y="241"/>
                </a:moveTo>
                <a:cubicBezTo>
                  <a:pt x="21526" y="0"/>
                  <a:pt x="15964" y="1739"/>
                  <a:pt x="11773" y="4508"/>
                </a:cubicBezTo>
                <a:cubicBezTo>
                  <a:pt x="3188" y="10210"/>
                  <a:pt x="0" y="20649"/>
                  <a:pt x="1536" y="30898"/>
                </a:cubicBezTo>
                <a:cubicBezTo>
                  <a:pt x="3035" y="40728"/>
                  <a:pt x="8877" y="50126"/>
                  <a:pt x="17335" y="54343"/>
                </a:cubicBezTo>
                <a:cubicBezTo>
                  <a:pt x="26340" y="58838"/>
                  <a:pt x="38810" y="58229"/>
                  <a:pt x="52513" y="44525"/>
                </a:cubicBezTo>
                <a:cubicBezTo>
                  <a:pt x="57035" y="40004"/>
                  <a:pt x="57517" y="34899"/>
                  <a:pt x="55739" y="29501"/>
                </a:cubicBezTo>
                <a:cubicBezTo>
                  <a:pt x="54101" y="24510"/>
                  <a:pt x="49757" y="19113"/>
                  <a:pt x="47294" y="14160"/>
                </a:cubicBezTo>
                <a:cubicBezTo>
                  <a:pt x="45795" y="11150"/>
                  <a:pt x="42125" y="9931"/>
                  <a:pt x="39115" y="11442"/>
                </a:cubicBezTo>
                <a:cubicBezTo>
                  <a:pt x="36105" y="12941"/>
                  <a:pt x="34886" y="16611"/>
                  <a:pt x="36384" y="19608"/>
                </a:cubicBezTo>
                <a:cubicBezTo>
                  <a:pt x="38340" y="23507"/>
                  <a:pt x="41566" y="27634"/>
                  <a:pt x="43471" y="31635"/>
                </a:cubicBezTo>
                <a:cubicBezTo>
                  <a:pt x="44220" y="33184"/>
                  <a:pt x="45160" y="34645"/>
                  <a:pt x="43890" y="35915"/>
                </a:cubicBezTo>
                <a:cubicBezTo>
                  <a:pt x="35483" y="44322"/>
                  <a:pt x="28308" y="46202"/>
                  <a:pt x="22784" y="43433"/>
                </a:cubicBezTo>
                <a:cubicBezTo>
                  <a:pt x="17691" y="40893"/>
                  <a:pt x="14490" y="35013"/>
                  <a:pt x="13601" y="29082"/>
                </a:cubicBezTo>
                <a:cubicBezTo>
                  <a:pt x="12763" y="23558"/>
                  <a:pt x="13894" y="17728"/>
                  <a:pt x="18504" y="14668"/>
                </a:cubicBezTo>
                <a:cubicBezTo>
                  <a:pt x="20929" y="13067"/>
                  <a:pt x="24181" y="12293"/>
                  <a:pt x="28321" y="12420"/>
                </a:cubicBezTo>
                <a:cubicBezTo>
                  <a:pt x="31673" y="12534"/>
                  <a:pt x="34492" y="9892"/>
                  <a:pt x="34606" y="6527"/>
                </a:cubicBezTo>
                <a:cubicBezTo>
                  <a:pt x="34721" y="3162"/>
                  <a:pt x="32079" y="355"/>
                  <a:pt x="28714" y="24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5" name="Freeform 4195"/>
          <p:cNvSpPr/>
          <p:nvPr/>
        </p:nvSpPr>
        <p:spPr>
          <a:xfrm rot="0" flipH="0" flipV="0">
            <a:off x="13208529" y="8090099"/>
            <a:ext cx="48399" cy="43967"/>
          </a:xfrm>
          <a:custGeom>
            <a:pathLst>
              <a:path w="48399" h="43967">
                <a:moveTo>
                  <a:pt x="21996" y="12738"/>
                </a:moveTo>
                <a:lnTo>
                  <a:pt x="21895" y="12738"/>
                </a:lnTo>
                <a:lnTo>
                  <a:pt x="21946" y="12738"/>
                </a:lnTo>
                <a:close/>
                <a:moveTo>
                  <a:pt x="18174" y="1804"/>
                </a:moveTo>
                <a:cubicBezTo>
                  <a:pt x="19063" y="1118"/>
                  <a:pt x="20155" y="674"/>
                  <a:pt x="21361" y="572"/>
                </a:cubicBezTo>
                <a:cubicBezTo>
                  <a:pt x="28257" y="0"/>
                  <a:pt x="28612" y="6452"/>
                  <a:pt x="28536" y="7252"/>
                </a:cubicBezTo>
                <a:cubicBezTo>
                  <a:pt x="28447" y="8179"/>
                  <a:pt x="28130" y="10605"/>
                  <a:pt x="25209" y="12142"/>
                </a:cubicBezTo>
                <a:cubicBezTo>
                  <a:pt x="24789" y="12358"/>
                  <a:pt x="23469" y="12852"/>
                  <a:pt x="21844" y="13423"/>
                </a:cubicBezTo>
                <a:cubicBezTo>
                  <a:pt x="20803" y="13792"/>
                  <a:pt x="18885" y="14681"/>
                  <a:pt x="18339" y="14935"/>
                </a:cubicBezTo>
                <a:cubicBezTo>
                  <a:pt x="16663" y="17284"/>
                  <a:pt x="15380" y="20002"/>
                  <a:pt x="15189" y="22605"/>
                </a:cubicBezTo>
                <a:cubicBezTo>
                  <a:pt x="15062" y="24295"/>
                  <a:pt x="15545" y="25920"/>
                  <a:pt x="17158" y="27000"/>
                </a:cubicBezTo>
                <a:cubicBezTo>
                  <a:pt x="22656" y="30657"/>
                  <a:pt x="26745" y="31661"/>
                  <a:pt x="29870" y="30416"/>
                </a:cubicBezTo>
                <a:cubicBezTo>
                  <a:pt x="32613" y="29324"/>
                  <a:pt x="34200" y="26644"/>
                  <a:pt x="35064" y="24117"/>
                </a:cubicBezTo>
                <a:cubicBezTo>
                  <a:pt x="35483" y="22859"/>
                  <a:pt x="35623" y="21107"/>
                  <a:pt x="35673" y="20040"/>
                </a:cubicBezTo>
                <a:cubicBezTo>
                  <a:pt x="34137" y="18935"/>
                  <a:pt x="33133" y="17132"/>
                  <a:pt x="33133" y="15100"/>
                </a:cubicBezTo>
                <a:cubicBezTo>
                  <a:pt x="33133" y="11735"/>
                  <a:pt x="35877" y="9005"/>
                  <a:pt x="39229" y="9005"/>
                </a:cubicBezTo>
                <a:cubicBezTo>
                  <a:pt x="41744" y="9005"/>
                  <a:pt x="43865" y="10021"/>
                  <a:pt x="45491" y="11977"/>
                </a:cubicBezTo>
                <a:cubicBezTo>
                  <a:pt x="47167" y="14020"/>
                  <a:pt x="48399" y="18021"/>
                  <a:pt x="47815" y="22796"/>
                </a:cubicBezTo>
                <a:cubicBezTo>
                  <a:pt x="46900" y="30200"/>
                  <a:pt x="41973" y="39446"/>
                  <a:pt x="33019" y="42214"/>
                </a:cubicBezTo>
                <a:cubicBezTo>
                  <a:pt x="27406" y="43967"/>
                  <a:pt x="19837" y="43433"/>
                  <a:pt x="10401" y="37134"/>
                </a:cubicBezTo>
                <a:cubicBezTo>
                  <a:pt x="0" y="30200"/>
                  <a:pt x="1715" y="16776"/>
                  <a:pt x="8903" y="7201"/>
                </a:cubicBezTo>
                <a:cubicBezTo>
                  <a:pt x="9703" y="6135"/>
                  <a:pt x="11087" y="4966"/>
                  <a:pt x="12865" y="4014"/>
                </a:cubicBezTo>
                <a:cubicBezTo>
                  <a:pt x="14288" y="3252"/>
                  <a:pt x="16637" y="2363"/>
                  <a:pt x="18174" y="18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6" name="Freeform 4196"/>
          <p:cNvSpPr/>
          <p:nvPr/>
        </p:nvSpPr>
        <p:spPr>
          <a:xfrm rot="0" flipH="0" flipV="0">
            <a:off x="11184446" y="8985629"/>
            <a:ext cx="111607" cy="126720"/>
          </a:xfrm>
          <a:custGeom>
            <a:pathLst>
              <a:path w="111607" h="126720">
                <a:moveTo>
                  <a:pt x="75730" y="19075"/>
                </a:moveTo>
                <a:cubicBezTo>
                  <a:pt x="74219" y="19494"/>
                  <a:pt x="72555" y="19341"/>
                  <a:pt x="71082" y="18517"/>
                </a:cubicBezTo>
                <a:cubicBezTo>
                  <a:pt x="61176" y="12941"/>
                  <a:pt x="49391" y="16701"/>
                  <a:pt x="39409" y="24459"/>
                </a:cubicBezTo>
                <a:cubicBezTo>
                  <a:pt x="24283" y="36220"/>
                  <a:pt x="12954" y="57682"/>
                  <a:pt x="17742" y="76936"/>
                </a:cubicBezTo>
                <a:cubicBezTo>
                  <a:pt x="20917" y="89686"/>
                  <a:pt x="31382" y="101066"/>
                  <a:pt x="51956" y="108190"/>
                </a:cubicBezTo>
                <a:cubicBezTo>
                  <a:pt x="71641" y="115010"/>
                  <a:pt x="85026" y="100050"/>
                  <a:pt x="92430" y="81673"/>
                </a:cubicBezTo>
                <a:cubicBezTo>
                  <a:pt x="99618" y="63842"/>
                  <a:pt x="101383" y="42252"/>
                  <a:pt x="96405" y="29844"/>
                </a:cubicBezTo>
                <a:cubicBezTo>
                  <a:pt x="95211" y="26885"/>
                  <a:pt x="93725" y="24497"/>
                  <a:pt x="91503" y="23342"/>
                </a:cubicBezTo>
                <a:cubicBezTo>
                  <a:pt x="89496" y="22300"/>
                  <a:pt x="87020" y="22542"/>
                  <a:pt x="84035" y="23748"/>
                </a:cubicBezTo>
                <a:cubicBezTo>
                  <a:pt x="80924" y="25018"/>
                  <a:pt x="77368" y="23519"/>
                  <a:pt x="76098" y="20395"/>
                </a:cubicBezTo>
                <a:cubicBezTo>
                  <a:pt x="75920" y="19964"/>
                  <a:pt x="75793" y="19519"/>
                  <a:pt x="75730" y="19075"/>
                </a:cubicBezTo>
                <a:moveTo>
                  <a:pt x="80086" y="12205"/>
                </a:moveTo>
                <a:cubicBezTo>
                  <a:pt x="86842" y="9627"/>
                  <a:pt x="92506" y="10135"/>
                  <a:pt x="97116" y="12535"/>
                </a:cubicBezTo>
                <a:cubicBezTo>
                  <a:pt x="101650" y="14884"/>
                  <a:pt x="105295" y="19278"/>
                  <a:pt x="107721" y="25310"/>
                </a:cubicBezTo>
                <a:cubicBezTo>
                  <a:pt x="110388" y="31965"/>
                  <a:pt x="111607" y="40804"/>
                  <a:pt x="111289" y="50469"/>
                </a:cubicBezTo>
                <a:cubicBezTo>
                  <a:pt x="110705" y="67906"/>
                  <a:pt x="105130" y="88099"/>
                  <a:pt x="95135" y="102348"/>
                </a:cubicBezTo>
                <a:cubicBezTo>
                  <a:pt x="84200" y="117969"/>
                  <a:pt x="68225" y="126720"/>
                  <a:pt x="47956" y="119709"/>
                </a:cubicBezTo>
                <a:cubicBezTo>
                  <a:pt x="22238" y="110794"/>
                  <a:pt x="9868" y="95808"/>
                  <a:pt x="5906" y="79882"/>
                </a:cubicBezTo>
                <a:cubicBezTo>
                  <a:pt x="0" y="56120"/>
                  <a:pt x="13272" y="29362"/>
                  <a:pt x="31928" y="14846"/>
                </a:cubicBezTo>
                <a:cubicBezTo>
                  <a:pt x="46063" y="3835"/>
                  <a:pt x="63043" y="0"/>
                  <a:pt x="77063" y="7900"/>
                </a:cubicBezTo>
                <a:cubicBezTo>
                  <a:pt x="78727" y="8839"/>
                  <a:pt x="79781" y="10452"/>
                  <a:pt x="80086" y="1220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7" name="Freeform 4197"/>
          <p:cNvSpPr/>
          <p:nvPr/>
        </p:nvSpPr>
        <p:spPr>
          <a:xfrm rot="0" flipH="0" flipV="0">
            <a:off x="11703639" y="9615175"/>
            <a:ext cx="63804" cy="64934"/>
          </a:xfrm>
          <a:custGeom>
            <a:pathLst>
              <a:path w="63804" h="64934">
                <a:moveTo>
                  <a:pt x="43192" y="50228"/>
                </a:moveTo>
                <a:cubicBezTo>
                  <a:pt x="43585" y="49517"/>
                  <a:pt x="44728" y="47371"/>
                  <a:pt x="45236" y="45847"/>
                </a:cubicBezTo>
                <a:cubicBezTo>
                  <a:pt x="46786" y="41224"/>
                  <a:pt x="47979" y="36131"/>
                  <a:pt x="49338" y="33693"/>
                </a:cubicBezTo>
                <a:cubicBezTo>
                  <a:pt x="50989" y="30759"/>
                  <a:pt x="54710" y="29731"/>
                  <a:pt x="57657" y="31382"/>
                </a:cubicBezTo>
                <a:cubicBezTo>
                  <a:pt x="60578" y="33033"/>
                  <a:pt x="61619" y="36741"/>
                  <a:pt x="59956" y="39675"/>
                </a:cubicBezTo>
                <a:cubicBezTo>
                  <a:pt x="59257" y="40945"/>
                  <a:pt x="58749" y="43218"/>
                  <a:pt x="58038" y="45644"/>
                </a:cubicBezTo>
                <a:cubicBezTo>
                  <a:pt x="57060" y="49035"/>
                  <a:pt x="55904" y="52653"/>
                  <a:pt x="54393" y="55384"/>
                </a:cubicBezTo>
                <a:cubicBezTo>
                  <a:pt x="52183" y="59384"/>
                  <a:pt x="49072" y="61734"/>
                  <a:pt x="45566" y="62191"/>
                </a:cubicBezTo>
                <a:cubicBezTo>
                  <a:pt x="42075" y="62661"/>
                  <a:pt x="38709" y="63715"/>
                  <a:pt x="35433" y="64223"/>
                </a:cubicBezTo>
                <a:cubicBezTo>
                  <a:pt x="30759" y="64934"/>
                  <a:pt x="26238" y="64693"/>
                  <a:pt x="21768" y="62165"/>
                </a:cubicBezTo>
                <a:cubicBezTo>
                  <a:pt x="4915" y="52666"/>
                  <a:pt x="0" y="42024"/>
                  <a:pt x="736" y="32906"/>
                </a:cubicBezTo>
                <a:cubicBezTo>
                  <a:pt x="1206" y="27140"/>
                  <a:pt x="4013" y="21628"/>
                  <a:pt x="8420" y="16853"/>
                </a:cubicBezTo>
                <a:cubicBezTo>
                  <a:pt x="14224" y="10579"/>
                  <a:pt x="22860" y="5550"/>
                  <a:pt x="31343" y="2857"/>
                </a:cubicBezTo>
                <a:cubicBezTo>
                  <a:pt x="38328" y="622"/>
                  <a:pt x="45211" y="0"/>
                  <a:pt x="50430" y="1156"/>
                </a:cubicBezTo>
                <a:cubicBezTo>
                  <a:pt x="55155" y="2184"/>
                  <a:pt x="58749" y="4597"/>
                  <a:pt x="60870" y="8153"/>
                </a:cubicBezTo>
                <a:cubicBezTo>
                  <a:pt x="62965" y="11633"/>
                  <a:pt x="63804" y="16523"/>
                  <a:pt x="61822" y="23063"/>
                </a:cubicBezTo>
                <a:cubicBezTo>
                  <a:pt x="60857" y="26289"/>
                  <a:pt x="57441" y="28118"/>
                  <a:pt x="54228" y="27153"/>
                </a:cubicBezTo>
                <a:cubicBezTo>
                  <a:pt x="51002" y="26162"/>
                  <a:pt x="49186" y="22771"/>
                  <a:pt x="50164" y="19545"/>
                </a:cubicBezTo>
                <a:cubicBezTo>
                  <a:pt x="50837" y="17297"/>
                  <a:pt x="51129" y="15608"/>
                  <a:pt x="50418" y="14415"/>
                </a:cubicBezTo>
                <a:cubicBezTo>
                  <a:pt x="49694" y="13195"/>
                  <a:pt x="48081" y="12979"/>
                  <a:pt x="46290" y="12827"/>
                </a:cubicBezTo>
                <a:cubicBezTo>
                  <a:pt x="43002" y="12522"/>
                  <a:pt x="39065" y="13183"/>
                  <a:pt x="35039" y="14465"/>
                </a:cubicBezTo>
                <a:cubicBezTo>
                  <a:pt x="28524" y="16548"/>
                  <a:pt x="21818" y="20307"/>
                  <a:pt x="17373" y="25133"/>
                </a:cubicBezTo>
                <a:cubicBezTo>
                  <a:pt x="14922" y="27762"/>
                  <a:pt x="13144" y="30696"/>
                  <a:pt x="12878" y="33884"/>
                </a:cubicBezTo>
                <a:cubicBezTo>
                  <a:pt x="12408" y="39726"/>
                  <a:pt x="16967" y="45466"/>
                  <a:pt x="27762" y="51548"/>
                </a:cubicBezTo>
                <a:cubicBezTo>
                  <a:pt x="30213" y="52933"/>
                  <a:pt x="32715" y="52399"/>
                  <a:pt x="35293" y="51866"/>
                </a:cubicBezTo>
                <a:cubicBezTo>
                  <a:pt x="37871" y="51345"/>
                  <a:pt x="40500" y="50634"/>
                  <a:pt x="43192" y="502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" name="Freeform 4198"/>
          <p:cNvSpPr/>
          <p:nvPr/>
        </p:nvSpPr>
        <p:spPr>
          <a:xfrm rot="0" flipH="0" flipV="0">
            <a:off x="11606188" y="9777315"/>
            <a:ext cx="54228" cy="61314"/>
          </a:xfrm>
          <a:custGeom>
            <a:pathLst>
              <a:path w="54228" h="61314">
                <a:moveTo>
                  <a:pt x="52438" y="15582"/>
                </a:moveTo>
                <a:cubicBezTo>
                  <a:pt x="48603" y="9499"/>
                  <a:pt x="44056" y="5842"/>
                  <a:pt x="39421" y="3924"/>
                </a:cubicBezTo>
                <a:cubicBezTo>
                  <a:pt x="29883" y="0"/>
                  <a:pt x="19444" y="3187"/>
                  <a:pt x="11824" y="10210"/>
                </a:cubicBezTo>
                <a:cubicBezTo>
                  <a:pt x="4509" y="16940"/>
                  <a:pt x="0" y="27062"/>
                  <a:pt x="1232" y="36435"/>
                </a:cubicBezTo>
                <a:cubicBezTo>
                  <a:pt x="2540" y="46404"/>
                  <a:pt x="10021" y="56399"/>
                  <a:pt x="29045" y="60082"/>
                </a:cubicBezTo>
                <a:cubicBezTo>
                  <a:pt x="35332" y="61314"/>
                  <a:pt x="39827" y="58838"/>
                  <a:pt x="43307" y="54355"/>
                </a:cubicBezTo>
                <a:cubicBezTo>
                  <a:pt x="46520" y="50202"/>
                  <a:pt x="48578" y="43585"/>
                  <a:pt x="51295" y="38759"/>
                </a:cubicBezTo>
                <a:cubicBezTo>
                  <a:pt x="52945" y="35838"/>
                  <a:pt x="51905" y="32117"/>
                  <a:pt x="48984" y="30466"/>
                </a:cubicBezTo>
                <a:cubicBezTo>
                  <a:pt x="46050" y="28815"/>
                  <a:pt x="42329" y="29856"/>
                  <a:pt x="40678" y="32777"/>
                </a:cubicBezTo>
                <a:cubicBezTo>
                  <a:pt x="38532" y="36562"/>
                  <a:pt x="36906" y="41566"/>
                  <a:pt x="34671" y="45388"/>
                </a:cubicBezTo>
                <a:cubicBezTo>
                  <a:pt x="33808" y="46862"/>
                  <a:pt x="33122" y="48462"/>
                  <a:pt x="31369" y="48119"/>
                </a:cubicBezTo>
                <a:cubicBezTo>
                  <a:pt x="19698" y="45858"/>
                  <a:pt x="14110" y="40969"/>
                  <a:pt x="13310" y="34847"/>
                </a:cubicBezTo>
                <a:cubicBezTo>
                  <a:pt x="12573" y="29183"/>
                  <a:pt x="15659" y="23252"/>
                  <a:pt x="20066" y="19188"/>
                </a:cubicBezTo>
                <a:cubicBezTo>
                  <a:pt x="24168" y="15405"/>
                  <a:pt x="29642" y="13093"/>
                  <a:pt x="34760" y="15202"/>
                </a:cubicBezTo>
                <a:cubicBezTo>
                  <a:pt x="37440" y="16305"/>
                  <a:pt x="39916" y="18553"/>
                  <a:pt x="42126" y="22071"/>
                </a:cubicBezTo>
                <a:cubicBezTo>
                  <a:pt x="43904" y="24903"/>
                  <a:pt x="47676" y="25780"/>
                  <a:pt x="50521" y="23976"/>
                </a:cubicBezTo>
                <a:cubicBezTo>
                  <a:pt x="53365" y="22198"/>
                  <a:pt x="54228" y="18426"/>
                  <a:pt x="52438" y="155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" name="Freeform 4199"/>
          <p:cNvSpPr/>
          <p:nvPr/>
        </p:nvSpPr>
        <p:spPr>
          <a:xfrm rot="0" flipH="0" flipV="0">
            <a:off x="11284527" y="9350142"/>
            <a:ext cx="41274" cy="46037"/>
          </a:xfrm>
          <a:custGeom>
            <a:pathLst>
              <a:path w="41274" h="46037">
                <a:moveTo>
                  <a:pt x="26784" y="14541"/>
                </a:moveTo>
                <a:lnTo>
                  <a:pt x="26721" y="14465"/>
                </a:lnTo>
                <a:lnTo>
                  <a:pt x="26759" y="14503"/>
                </a:lnTo>
                <a:close/>
                <a:moveTo>
                  <a:pt x="33705" y="5258"/>
                </a:moveTo>
                <a:cubicBezTo>
                  <a:pt x="34772" y="5613"/>
                  <a:pt x="35750" y="6274"/>
                  <a:pt x="36512" y="7214"/>
                </a:cubicBezTo>
                <a:cubicBezTo>
                  <a:pt x="40842" y="12611"/>
                  <a:pt x="35686" y="16509"/>
                  <a:pt x="34988" y="16890"/>
                </a:cubicBezTo>
                <a:cubicBezTo>
                  <a:pt x="34175" y="17334"/>
                  <a:pt x="31990" y="18427"/>
                  <a:pt x="29082" y="16877"/>
                </a:cubicBezTo>
                <a:cubicBezTo>
                  <a:pt x="28650" y="16649"/>
                  <a:pt x="27520" y="15836"/>
                  <a:pt x="26124" y="14807"/>
                </a:cubicBezTo>
                <a:cubicBezTo>
                  <a:pt x="25235" y="14148"/>
                  <a:pt x="23419" y="13056"/>
                  <a:pt x="22911" y="12751"/>
                </a:cubicBezTo>
                <a:cubicBezTo>
                  <a:pt x="20028" y="12675"/>
                  <a:pt x="17056" y="13132"/>
                  <a:pt x="14796" y="14427"/>
                </a:cubicBezTo>
                <a:cubicBezTo>
                  <a:pt x="13323" y="15264"/>
                  <a:pt x="12243" y="16572"/>
                  <a:pt x="12256" y="18503"/>
                </a:cubicBezTo>
                <a:cubicBezTo>
                  <a:pt x="12294" y="25120"/>
                  <a:pt x="13767" y="29069"/>
                  <a:pt x="16536" y="30962"/>
                </a:cubicBezTo>
                <a:cubicBezTo>
                  <a:pt x="18974" y="32625"/>
                  <a:pt x="22085" y="32435"/>
                  <a:pt x="24676" y="31736"/>
                </a:cubicBezTo>
                <a:cubicBezTo>
                  <a:pt x="25946" y="31393"/>
                  <a:pt x="27482" y="30530"/>
                  <a:pt x="28384" y="29971"/>
                </a:cubicBezTo>
                <a:cubicBezTo>
                  <a:pt x="28434" y="28079"/>
                  <a:pt x="29374" y="26237"/>
                  <a:pt x="31063" y="25094"/>
                </a:cubicBezTo>
                <a:cubicBezTo>
                  <a:pt x="33857" y="23215"/>
                  <a:pt x="37642" y="23951"/>
                  <a:pt x="39522" y="26732"/>
                </a:cubicBezTo>
                <a:cubicBezTo>
                  <a:pt x="40919" y="28815"/>
                  <a:pt x="41274" y="31139"/>
                  <a:pt x="40563" y="33591"/>
                </a:cubicBezTo>
                <a:cubicBezTo>
                  <a:pt x="39814" y="36131"/>
                  <a:pt x="37185" y="39382"/>
                  <a:pt x="32892" y="41566"/>
                </a:cubicBezTo>
                <a:cubicBezTo>
                  <a:pt x="26251" y="44970"/>
                  <a:pt x="15837" y="46037"/>
                  <a:pt x="8522" y="40182"/>
                </a:cubicBezTo>
                <a:cubicBezTo>
                  <a:pt x="3925" y="36499"/>
                  <a:pt x="140" y="29933"/>
                  <a:pt x="64" y="18579"/>
                </a:cubicBezTo>
                <a:cubicBezTo>
                  <a:pt x="0" y="6071"/>
                  <a:pt x="12091" y="0"/>
                  <a:pt x="24041" y="597"/>
                </a:cubicBezTo>
                <a:cubicBezTo>
                  <a:pt x="25388" y="660"/>
                  <a:pt x="27114" y="1143"/>
                  <a:pt x="28904" y="2095"/>
                </a:cubicBezTo>
                <a:cubicBezTo>
                  <a:pt x="30327" y="2857"/>
                  <a:pt x="32371" y="4293"/>
                  <a:pt x="33705" y="52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0" name="Freeform 4200"/>
          <p:cNvSpPr/>
          <p:nvPr/>
        </p:nvSpPr>
        <p:spPr>
          <a:xfrm rot="0" flipH="0" flipV="0">
            <a:off x="11429670" y="7211417"/>
            <a:ext cx="655268" cy="281303"/>
          </a:xfrm>
          <a:custGeom>
            <a:pathLst>
              <a:path w="655268" h="281303">
                <a:moveTo>
                  <a:pt x="352285" y="10413"/>
                </a:moveTo>
                <a:cubicBezTo>
                  <a:pt x="325577" y="36168"/>
                  <a:pt x="272910" y="64286"/>
                  <a:pt x="239713" y="87794"/>
                </a:cubicBezTo>
                <a:cubicBezTo>
                  <a:pt x="203543" y="113409"/>
                  <a:pt x="167678" y="139089"/>
                  <a:pt x="133795" y="167677"/>
                </a:cubicBezTo>
                <a:cubicBezTo>
                  <a:pt x="126708" y="173658"/>
                  <a:pt x="70485" y="217181"/>
                  <a:pt x="36030" y="248931"/>
                </a:cubicBezTo>
                <a:cubicBezTo>
                  <a:pt x="27343" y="256919"/>
                  <a:pt x="20079" y="264133"/>
                  <a:pt x="15393" y="269772"/>
                </a:cubicBezTo>
                <a:cubicBezTo>
                  <a:pt x="12916" y="272769"/>
                  <a:pt x="11151" y="275055"/>
                  <a:pt x="10770" y="276731"/>
                </a:cubicBezTo>
                <a:cubicBezTo>
                  <a:pt x="10160" y="279538"/>
                  <a:pt x="7379" y="281303"/>
                  <a:pt x="4572" y="280681"/>
                </a:cubicBezTo>
                <a:cubicBezTo>
                  <a:pt x="1765" y="280059"/>
                  <a:pt x="0" y="277278"/>
                  <a:pt x="635" y="274471"/>
                </a:cubicBezTo>
                <a:cubicBezTo>
                  <a:pt x="1092" y="272375"/>
                  <a:pt x="2540" y="269492"/>
                  <a:pt x="5042" y="266102"/>
                </a:cubicBezTo>
                <a:cubicBezTo>
                  <a:pt x="9690" y="259853"/>
                  <a:pt x="18314" y="251103"/>
                  <a:pt x="28969" y="241273"/>
                </a:cubicBezTo>
                <a:cubicBezTo>
                  <a:pt x="63564" y="209409"/>
                  <a:pt x="119977" y="165721"/>
                  <a:pt x="127089" y="159739"/>
                </a:cubicBezTo>
                <a:cubicBezTo>
                  <a:pt x="161201" y="130948"/>
                  <a:pt x="197295" y="105104"/>
                  <a:pt x="233693" y="79310"/>
                </a:cubicBezTo>
                <a:cubicBezTo>
                  <a:pt x="267132" y="55624"/>
                  <a:pt x="320675" y="27354"/>
                  <a:pt x="346507" y="1524"/>
                </a:cubicBezTo>
                <a:cubicBezTo>
                  <a:pt x="347472" y="558"/>
                  <a:pt x="348806" y="0"/>
                  <a:pt x="350177" y="0"/>
                </a:cubicBezTo>
                <a:lnTo>
                  <a:pt x="351993" y="0"/>
                </a:lnTo>
                <a:cubicBezTo>
                  <a:pt x="357276" y="0"/>
                  <a:pt x="413156" y="11441"/>
                  <a:pt x="414769" y="11949"/>
                </a:cubicBezTo>
                <a:cubicBezTo>
                  <a:pt x="468553" y="28751"/>
                  <a:pt x="520420" y="47890"/>
                  <a:pt x="572757" y="68820"/>
                </a:cubicBezTo>
                <a:cubicBezTo>
                  <a:pt x="583691" y="73189"/>
                  <a:pt x="625830" y="104913"/>
                  <a:pt x="644423" y="117461"/>
                </a:cubicBezTo>
                <a:cubicBezTo>
                  <a:pt x="647356" y="119455"/>
                  <a:pt x="650607" y="121360"/>
                  <a:pt x="651230" y="121715"/>
                </a:cubicBezTo>
                <a:cubicBezTo>
                  <a:pt x="653554" y="122236"/>
                  <a:pt x="655268" y="124306"/>
                  <a:pt x="655268" y="126783"/>
                </a:cubicBezTo>
                <a:cubicBezTo>
                  <a:pt x="655268" y="129653"/>
                  <a:pt x="652957" y="131977"/>
                  <a:pt x="650074" y="131977"/>
                </a:cubicBezTo>
                <a:cubicBezTo>
                  <a:pt x="649464" y="131977"/>
                  <a:pt x="648499" y="131863"/>
                  <a:pt x="647280" y="131342"/>
                </a:cubicBezTo>
                <a:cubicBezTo>
                  <a:pt x="645731" y="130694"/>
                  <a:pt x="642657" y="128827"/>
                  <a:pt x="638593" y="126084"/>
                </a:cubicBezTo>
                <a:cubicBezTo>
                  <a:pt x="620470" y="113854"/>
                  <a:pt x="579551" y="82739"/>
                  <a:pt x="568896" y="78472"/>
                </a:cubicBezTo>
                <a:cubicBezTo>
                  <a:pt x="516813" y="57644"/>
                  <a:pt x="465200" y="38594"/>
                  <a:pt x="411670" y="21868"/>
                </a:cubicBezTo>
                <a:cubicBezTo>
                  <a:pt x="410171" y="21398"/>
                  <a:pt x="358876" y="10781"/>
                  <a:pt x="352285" y="10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1" name="Freeform 4201"/>
          <p:cNvSpPr/>
          <p:nvPr/>
        </p:nvSpPr>
        <p:spPr>
          <a:xfrm rot="0" flipH="0" flipV="0">
            <a:off x="11435367" y="7341103"/>
            <a:ext cx="659484" cy="317550"/>
          </a:xfrm>
          <a:custGeom>
            <a:pathLst>
              <a:path w="659484" h="317550">
                <a:moveTo>
                  <a:pt x="648982" y="9042"/>
                </a:moveTo>
                <a:cubicBezTo>
                  <a:pt x="647941" y="8090"/>
                  <a:pt x="647293" y="6718"/>
                  <a:pt x="647293" y="5207"/>
                </a:cubicBezTo>
                <a:cubicBezTo>
                  <a:pt x="647293" y="2337"/>
                  <a:pt x="649617" y="0"/>
                  <a:pt x="652487" y="0"/>
                </a:cubicBezTo>
                <a:cubicBezTo>
                  <a:pt x="654023" y="0"/>
                  <a:pt x="655535" y="559"/>
                  <a:pt x="656779" y="1677"/>
                </a:cubicBezTo>
                <a:cubicBezTo>
                  <a:pt x="658329" y="3061"/>
                  <a:pt x="659484" y="5652"/>
                  <a:pt x="659484" y="7912"/>
                </a:cubicBezTo>
                <a:cubicBezTo>
                  <a:pt x="659484" y="10692"/>
                  <a:pt x="658456" y="14579"/>
                  <a:pt x="656347" y="19214"/>
                </a:cubicBezTo>
                <a:cubicBezTo>
                  <a:pt x="653681" y="25056"/>
                  <a:pt x="649286" y="32397"/>
                  <a:pt x="643852" y="40499"/>
                </a:cubicBezTo>
                <a:cubicBezTo>
                  <a:pt x="623354" y="71043"/>
                  <a:pt x="587883" y="112750"/>
                  <a:pt x="579094" y="123722"/>
                </a:cubicBezTo>
                <a:cubicBezTo>
                  <a:pt x="533387" y="180860"/>
                  <a:pt x="486842" y="240016"/>
                  <a:pt x="431673" y="288302"/>
                </a:cubicBezTo>
                <a:cubicBezTo>
                  <a:pt x="426974" y="292417"/>
                  <a:pt x="421729" y="299770"/>
                  <a:pt x="416344" y="305929"/>
                </a:cubicBezTo>
                <a:cubicBezTo>
                  <a:pt x="412128" y="310730"/>
                  <a:pt x="407771" y="314857"/>
                  <a:pt x="403555" y="316966"/>
                </a:cubicBezTo>
                <a:cubicBezTo>
                  <a:pt x="402933" y="317271"/>
                  <a:pt x="402094" y="317550"/>
                  <a:pt x="400951" y="317525"/>
                </a:cubicBezTo>
                <a:cubicBezTo>
                  <a:pt x="400329" y="317499"/>
                  <a:pt x="398285" y="316978"/>
                  <a:pt x="395300" y="315429"/>
                </a:cubicBezTo>
                <a:cubicBezTo>
                  <a:pt x="376974" y="305828"/>
                  <a:pt x="293116" y="253313"/>
                  <a:pt x="280276" y="247725"/>
                </a:cubicBezTo>
                <a:cubicBezTo>
                  <a:pt x="212153" y="218109"/>
                  <a:pt x="151016" y="192429"/>
                  <a:pt x="79210" y="172313"/>
                </a:cubicBezTo>
                <a:cubicBezTo>
                  <a:pt x="67754" y="169112"/>
                  <a:pt x="55054" y="168769"/>
                  <a:pt x="42532" y="168249"/>
                </a:cubicBezTo>
                <a:cubicBezTo>
                  <a:pt x="29070" y="167690"/>
                  <a:pt x="15799" y="166915"/>
                  <a:pt x="4178" y="162915"/>
                </a:cubicBezTo>
                <a:cubicBezTo>
                  <a:pt x="1460" y="161975"/>
                  <a:pt x="0" y="159016"/>
                  <a:pt x="940" y="156311"/>
                </a:cubicBezTo>
                <a:cubicBezTo>
                  <a:pt x="1879" y="153593"/>
                  <a:pt x="4826" y="152145"/>
                  <a:pt x="7544" y="153072"/>
                </a:cubicBezTo>
                <a:cubicBezTo>
                  <a:pt x="18275" y="156768"/>
                  <a:pt x="30556" y="157339"/>
                  <a:pt x="42964" y="157860"/>
                </a:cubicBezTo>
                <a:cubicBezTo>
                  <a:pt x="56312" y="158419"/>
                  <a:pt x="69812" y="158889"/>
                  <a:pt x="82004" y="162305"/>
                </a:cubicBezTo>
                <a:cubicBezTo>
                  <a:pt x="154305" y="182549"/>
                  <a:pt x="215849" y="208381"/>
                  <a:pt x="284416" y="238188"/>
                </a:cubicBezTo>
                <a:cubicBezTo>
                  <a:pt x="295910" y="243191"/>
                  <a:pt x="363994" y="285495"/>
                  <a:pt x="391947" y="301637"/>
                </a:cubicBezTo>
                <a:cubicBezTo>
                  <a:pt x="395427" y="303643"/>
                  <a:pt x="398907" y="305498"/>
                  <a:pt x="400824" y="306501"/>
                </a:cubicBezTo>
                <a:cubicBezTo>
                  <a:pt x="404304" y="304101"/>
                  <a:pt x="407759" y="300075"/>
                  <a:pt x="411188" y="295922"/>
                </a:cubicBezTo>
                <a:cubicBezTo>
                  <a:pt x="415963" y="290181"/>
                  <a:pt x="420624" y="284149"/>
                  <a:pt x="424815" y="280479"/>
                </a:cubicBezTo>
                <a:cubicBezTo>
                  <a:pt x="479539" y="232587"/>
                  <a:pt x="525653" y="173875"/>
                  <a:pt x="570966" y="117233"/>
                </a:cubicBezTo>
                <a:cubicBezTo>
                  <a:pt x="579691" y="106349"/>
                  <a:pt x="614883" y="64985"/>
                  <a:pt x="635216" y="34708"/>
                </a:cubicBezTo>
                <a:cubicBezTo>
                  <a:pt x="640270" y="27164"/>
                  <a:pt x="644410" y="20332"/>
                  <a:pt x="646887" y="14896"/>
                </a:cubicBezTo>
                <a:cubicBezTo>
                  <a:pt x="647928" y="12585"/>
                  <a:pt x="648716" y="10629"/>
                  <a:pt x="648982" y="90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2" name="Freeform 4202"/>
          <p:cNvSpPr/>
          <p:nvPr/>
        </p:nvSpPr>
        <p:spPr>
          <a:xfrm rot="0" flipH="0" flipV="0">
            <a:off x="12082503" y="7345507"/>
            <a:ext cx="22263" cy="90652"/>
          </a:xfrm>
          <a:custGeom>
            <a:pathLst>
              <a:path w="22263" h="90652">
                <a:moveTo>
                  <a:pt x="11049" y="8191"/>
                </a:moveTo>
                <a:cubicBezTo>
                  <a:pt x="11264" y="9422"/>
                  <a:pt x="11455" y="10959"/>
                  <a:pt x="11455" y="12509"/>
                </a:cubicBezTo>
                <a:cubicBezTo>
                  <a:pt x="11455" y="37007"/>
                  <a:pt x="22263" y="61594"/>
                  <a:pt x="22263" y="85457"/>
                </a:cubicBezTo>
                <a:cubicBezTo>
                  <a:pt x="22263" y="88327"/>
                  <a:pt x="19926" y="90652"/>
                  <a:pt x="17068" y="90652"/>
                </a:cubicBezTo>
                <a:cubicBezTo>
                  <a:pt x="14185" y="90652"/>
                  <a:pt x="11861" y="88327"/>
                  <a:pt x="11861" y="85457"/>
                </a:cubicBezTo>
                <a:cubicBezTo>
                  <a:pt x="11861" y="61594"/>
                  <a:pt x="1055" y="37007"/>
                  <a:pt x="1055" y="12509"/>
                </a:cubicBezTo>
                <a:cubicBezTo>
                  <a:pt x="1055" y="9257"/>
                  <a:pt x="204" y="7506"/>
                  <a:pt x="140" y="6591"/>
                </a:cubicBezTo>
                <a:cubicBezTo>
                  <a:pt x="0" y="4623"/>
                  <a:pt x="623" y="3251"/>
                  <a:pt x="1575" y="2172"/>
                </a:cubicBezTo>
                <a:cubicBezTo>
                  <a:pt x="2350" y="1295"/>
                  <a:pt x="3722" y="178"/>
                  <a:pt x="6579" y="89"/>
                </a:cubicBezTo>
                <a:cubicBezTo>
                  <a:pt x="9449" y="0"/>
                  <a:pt x="11836" y="2261"/>
                  <a:pt x="11925" y="5131"/>
                </a:cubicBezTo>
                <a:cubicBezTo>
                  <a:pt x="11963" y="6261"/>
                  <a:pt x="11633" y="7328"/>
                  <a:pt x="11049" y="81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3" name="Freeform 4203"/>
          <p:cNvSpPr/>
          <p:nvPr/>
        </p:nvSpPr>
        <p:spPr>
          <a:xfrm rot="0" flipH="0" flipV="0">
            <a:off x="11417239" y="7496243"/>
            <a:ext cx="420496" cy="258291"/>
          </a:xfrm>
          <a:custGeom>
            <a:pathLst>
              <a:path w="420496" h="258291">
                <a:moveTo>
                  <a:pt x="394271" y="247484"/>
                </a:moveTo>
                <a:cubicBezTo>
                  <a:pt x="394436" y="247256"/>
                  <a:pt x="395210" y="246075"/>
                  <a:pt x="395655" y="245135"/>
                </a:cubicBezTo>
                <a:cubicBezTo>
                  <a:pt x="397103" y="242087"/>
                  <a:pt x="398512" y="237655"/>
                  <a:pt x="399871" y="232473"/>
                </a:cubicBezTo>
                <a:cubicBezTo>
                  <a:pt x="405472" y="211391"/>
                  <a:pt x="410095" y="178396"/>
                  <a:pt x="410095" y="171577"/>
                </a:cubicBezTo>
                <a:cubicBezTo>
                  <a:pt x="410095" y="168706"/>
                  <a:pt x="412431" y="166382"/>
                  <a:pt x="415289" y="166382"/>
                </a:cubicBezTo>
                <a:cubicBezTo>
                  <a:pt x="418172" y="166382"/>
                  <a:pt x="420496" y="168706"/>
                  <a:pt x="420496" y="171577"/>
                </a:cubicBezTo>
                <a:cubicBezTo>
                  <a:pt x="420496" y="178689"/>
                  <a:pt x="415759" y="213144"/>
                  <a:pt x="409930" y="235140"/>
                </a:cubicBezTo>
                <a:cubicBezTo>
                  <a:pt x="408075" y="242138"/>
                  <a:pt x="406082" y="247915"/>
                  <a:pt x="404126" y="251395"/>
                </a:cubicBezTo>
                <a:cubicBezTo>
                  <a:pt x="402843" y="253681"/>
                  <a:pt x="401421" y="255218"/>
                  <a:pt x="400176" y="256056"/>
                </a:cubicBezTo>
                <a:cubicBezTo>
                  <a:pt x="397979" y="257517"/>
                  <a:pt x="395160" y="258291"/>
                  <a:pt x="391820" y="258240"/>
                </a:cubicBezTo>
                <a:cubicBezTo>
                  <a:pt x="388099" y="258190"/>
                  <a:pt x="383527" y="257097"/>
                  <a:pt x="378574" y="255205"/>
                </a:cubicBezTo>
                <a:cubicBezTo>
                  <a:pt x="361506" y="248715"/>
                  <a:pt x="338798" y="232714"/>
                  <a:pt x="331521" y="228244"/>
                </a:cubicBezTo>
                <a:cubicBezTo>
                  <a:pt x="282829" y="198272"/>
                  <a:pt x="224485" y="175717"/>
                  <a:pt x="171209" y="155727"/>
                </a:cubicBezTo>
                <a:cubicBezTo>
                  <a:pt x="147955" y="147015"/>
                  <a:pt x="105461" y="140297"/>
                  <a:pt x="69228" y="131330"/>
                </a:cubicBezTo>
                <a:cubicBezTo>
                  <a:pt x="44018" y="125082"/>
                  <a:pt x="21806" y="117614"/>
                  <a:pt x="10300" y="108026"/>
                </a:cubicBezTo>
                <a:cubicBezTo>
                  <a:pt x="5944" y="104394"/>
                  <a:pt x="2972" y="96050"/>
                  <a:pt x="1981" y="85115"/>
                </a:cubicBezTo>
                <a:cubicBezTo>
                  <a:pt x="0" y="63195"/>
                  <a:pt x="4369" y="30187"/>
                  <a:pt x="8242" y="13970"/>
                </a:cubicBezTo>
                <a:cubicBezTo>
                  <a:pt x="9550" y="8521"/>
                  <a:pt x="10985" y="4749"/>
                  <a:pt x="12001" y="3289"/>
                </a:cubicBezTo>
                <a:cubicBezTo>
                  <a:pt x="13183" y="1600"/>
                  <a:pt x="14580" y="939"/>
                  <a:pt x="15608" y="685"/>
                </a:cubicBezTo>
                <a:cubicBezTo>
                  <a:pt x="18390" y="0"/>
                  <a:pt x="21209" y="1689"/>
                  <a:pt x="21920" y="4470"/>
                </a:cubicBezTo>
                <a:cubicBezTo>
                  <a:pt x="22377" y="6337"/>
                  <a:pt x="21768" y="8229"/>
                  <a:pt x="20472" y="9474"/>
                </a:cubicBezTo>
                <a:cubicBezTo>
                  <a:pt x="20028" y="10947"/>
                  <a:pt x="17717" y="18630"/>
                  <a:pt x="16383" y="25996"/>
                </a:cubicBezTo>
                <a:cubicBezTo>
                  <a:pt x="13183" y="43751"/>
                  <a:pt x="10452" y="70116"/>
                  <a:pt x="12687" y="87312"/>
                </a:cubicBezTo>
                <a:cubicBezTo>
                  <a:pt x="13119" y="90652"/>
                  <a:pt x="13754" y="93637"/>
                  <a:pt x="14630" y="96062"/>
                </a:cubicBezTo>
                <a:cubicBezTo>
                  <a:pt x="15265" y="97777"/>
                  <a:pt x="15951" y="99199"/>
                  <a:pt x="16955" y="100038"/>
                </a:cubicBezTo>
                <a:cubicBezTo>
                  <a:pt x="27622" y="108915"/>
                  <a:pt x="48374" y="115455"/>
                  <a:pt x="71742" y="121234"/>
                </a:cubicBezTo>
                <a:cubicBezTo>
                  <a:pt x="108369" y="130302"/>
                  <a:pt x="151346" y="137172"/>
                  <a:pt x="174866" y="145999"/>
                </a:cubicBezTo>
                <a:cubicBezTo>
                  <a:pt x="228740" y="166204"/>
                  <a:pt x="287718" y="189077"/>
                  <a:pt x="336969" y="219392"/>
                </a:cubicBezTo>
                <a:cubicBezTo>
                  <a:pt x="343979" y="223697"/>
                  <a:pt x="365823" y="239230"/>
                  <a:pt x="382270" y="245478"/>
                </a:cubicBezTo>
                <a:cubicBezTo>
                  <a:pt x="385382" y="246672"/>
                  <a:pt x="388252" y="247509"/>
                  <a:pt x="390766" y="247763"/>
                </a:cubicBezTo>
                <a:cubicBezTo>
                  <a:pt x="392163" y="247915"/>
                  <a:pt x="393382" y="248004"/>
                  <a:pt x="394271" y="2474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4" name="Freeform 4204"/>
          <p:cNvSpPr/>
          <p:nvPr/>
        </p:nvSpPr>
        <p:spPr>
          <a:xfrm rot="0" flipH="0" flipV="0">
            <a:off x="11812422" y="7440345"/>
            <a:ext cx="289470" cy="312432"/>
          </a:xfrm>
          <a:custGeom>
            <a:pathLst>
              <a:path w="289470" h="312432">
                <a:moveTo>
                  <a:pt x="279679" y="2476"/>
                </a:moveTo>
                <a:cubicBezTo>
                  <a:pt x="210452" y="84683"/>
                  <a:pt x="140246" y="165886"/>
                  <a:pt x="68479" y="245617"/>
                </a:cubicBezTo>
                <a:cubicBezTo>
                  <a:pt x="49416" y="266801"/>
                  <a:pt x="19444" y="285635"/>
                  <a:pt x="2032" y="303046"/>
                </a:cubicBezTo>
                <a:cubicBezTo>
                  <a:pt x="0" y="305078"/>
                  <a:pt x="0" y="308380"/>
                  <a:pt x="2032" y="310412"/>
                </a:cubicBezTo>
                <a:cubicBezTo>
                  <a:pt x="4064" y="312432"/>
                  <a:pt x="7353" y="312432"/>
                  <a:pt x="9385" y="310412"/>
                </a:cubicBezTo>
                <a:cubicBezTo>
                  <a:pt x="26911" y="292886"/>
                  <a:pt x="57036" y="273887"/>
                  <a:pt x="76213" y="252564"/>
                </a:cubicBezTo>
                <a:cubicBezTo>
                  <a:pt x="148057" y="172757"/>
                  <a:pt x="218326" y="91464"/>
                  <a:pt x="287629" y="9168"/>
                </a:cubicBezTo>
                <a:cubicBezTo>
                  <a:pt x="289470" y="6971"/>
                  <a:pt x="289191" y="3695"/>
                  <a:pt x="287006" y="1841"/>
                </a:cubicBezTo>
                <a:cubicBezTo>
                  <a:pt x="284797" y="0"/>
                  <a:pt x="281533" y="279"/>
                  <a:pt x="279679" y="247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5" name="Freeform 4205"/>
          <p:cNvSpPr/>
          <p:nvPr/>
        </p:nvSpPr>
        <p:spPr>
          <a:xfrm rot="0" flipH="0" flipV="0">
            <a:off x="11476515" y="7224152"/>
            <a:ext cx="345921" cy="262990"/>
          </a:xfrm>
          <a:custGeom>
            <a:pathLst>
              <a:path w="345921" h="262990">
                <a:moveTo>
                  <a:pt x="3530" y="252869"/>
                </a:moveTo>
                <a:cubicBezTo>
                  <a:pt x="3974" y="252362"/>
                  <a:pt x="4749" y="251511"/>
                  <a:pt x="5206" y="251130"/>
                </a:cubicBezTo>
                <a:cubicBezTo>
                  <a:pt x="11543" y="245859"/>
                  <a:pt x="15594" y="238684"/>
                  <a:pt x="21805" y="233172"/>
                </a:cubicBezTo>
                <a:cubicBezTo>
                  <a:pt x="42087" y="215138"/>
                  <a:pt x="64959" y="200711"/>
                  <a:pt x="86295" y="184112"/>
                </a:cubicBezTo>
                <a:cubicBezTo>
                  <a:pt x="122249" y="156159"/>
                  <a:pt x="162064" y="132600"/>
                  <a:pt x="198817" y="105740"/>
                </a:cubicBezTo>
                <a:cubicBezTo>
                  <a:pt x="245350" y="71729"/>
                  <a:pt x="290384" y="35471"/>
                  <a:pt x="336968" y="1689"/>
                </a:cubicBezTo>
                <a:cubicBezTo>
                  <a:pt x="339292" y="0"/>
                  <a:pt x="342543" y="520"/>
                  <a:pt x="344232" y="2845"/>
                </a:cubicBezTo>
                <a:cubicBezTo>
                  <a:pt x="345921" y="5169"/>
                  <a:pt x="345401" y="8420"/>
                  <a:pt x="343077" y="10109"/>
                </a:cubicBezTo>
                <a:cubicBezTo>
                  <a:pt x="296493" y="43878"/>
                  <a:pt x="251472" y="80137"/>
                  <a:pt x="204951" y="114135"/>
                </a:cubicBezTo>
                <a:cubicBezTo>
                  <a:pt x="168287" y="140944"/>
                  <a:pt x="128548" y="164427"/>
                  <a:pt x="92683" y="192316"/>
                </a:cubicBezTo>
                <a:cubicBezTo>
                  <a:pt x="71525" y="208775"/>
                  <a:pt x="48818" y="223063"/>
                  <a:pt x="28714" y="240944"/>
                </a:cubicBezTo>
                <a:cubicBezTo>
                  <a:pt x="22414" y="246532"/>
                  <a:pt x="18274" y="253770"/>
                  <a:pt x="11861" y="259117"/>
                </a:cubicBezTo>
                <a:cubicBezTo>
                  <a:pt x="11048" y="259790"/>
                  <a:pt x="10299" y="260958"/>
                  <a:pt x="9397" y="261606"/>
                </a:cubicBezTo>
                <a:cubicBezTo>
                  <a:pt x="8152" y="262495"/>
                  <a:pt x="6755" y="262990"/>
                  <a:pt x="5193" y="262990"/>
                </a:cubicBezTo>
                <a:cubicBezTo>
                  <a:pt x="2311" y="262990"/>
                  <a:pt x="0" y="260666"/>
                  <a:pt x="0" y="257796"/>
                </a:cubicBezTo>
                <a:cubicBezTo>
                  <a:pt x="0" y="255510"/>
                  <a:pt x="1473" y="253554"/>
                  <a:pt x="3530" y="25286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6" name="Freeform 4206"/>
          <p:cNvSpPr/>
          <p:nvPr/>
        </p:nvSpPr>
        <p:spPr>
          <a:xfrm rot="0" flipH="0" flipV="0">
            <a:off x="11783517" y="7256606"/>
            <a:ext cx="45871" cy="43268"/>
          </a:xfrm>
          <a:custGeom>
            <a:pathLst>
              <a:path w="45871" h="43268">
                <a:moveTo>
                  <a:pt x="16471" y="22809"/>
                </a:moveTo>
                <a:cubicBezTo>
                  <a:pt x="22516" y="16752"/>
                  <a:pt x="27773" y="9919"/>
                  <a:pt x="33590" y="3696"/>
                </a:cubicBezTo>
                <a:cubicBezTo>
                  <a:pt x="35774" y="1359"/>
                  <a:pt x="36714" y="788"/>
                  <a:pt x="37540" y="470"/>
                </a:cubicBezTo>
                <a:cubicBezTo>
                  <a:pt x="38276" y="191"/>
                  <a:pt x="39064" y="38"/>
                  <a:pt x="40600" y="26"/>
                </a:cubicBezTo>
                <a:cubicBezTo>
                  <a:pt x="43471" y="0"/>
                  <a:pt x="45833" y="2312"/>
                  <a:pt x="45846" y="5182"/>
                </a:cubicBezTo>
                <a:cubicBezTo>
                  <a:pt x="45871" y="7735"/>
                  <a:pt x="44042" y="9881"/>
                  <a:pt x="41604" y="10338"/>
                </a:cubicBezTo>
                <a:lnTo>
                  <a:pt x="41185" y="10783"/>
                </a:lnTo>
                <a:cubicBezTo>
                  <a:pt x="35241" y="17158"/>
                  <a:pt x="29856" y="24129"/>
                  <a:pt x="23671" y="30314"/>
                </a:cubicBezTo>
                <a:cubicBezTo>
                  <a:pt x="23570" y="30429"/>
                  <a:pt x="23443" y="30530"/>
                  <a:pt x="23329" y="30632"/>
                </a:cubicBezTo>
                <a:lnTo>
                  <a:pt x="15290" y="37325"/>
                </a:lnTo>
                <a:cubicBezTo>
                  <a:pt x="15265" y="37350"/>
                  <a:pt x="15240" y="37363"/>
                  <a:pt x="15214" y="37388"/>
                </a:cubicBezTo>
                <a:cubicBezTo>
                  <a:pt x="13779" y="38544"/>
                  <a:pt x="9918" y="41389"/>
                  <a:pt x="9309" y="41668"/>
                </a:cubicBezTo>
                <a:cubicBezTo>
                  <a:pt x="5892" y="43268"/>
                  <a:pt x="3759" y="41135"/>
                  <a:pt x="3124" y="40411"/>
                </a:cubicBezTo>
                <a:cubicBezTo>
                  <a:pt x="2819" y="40042"/>
                  <a:pt x="0" y="36601"/>
                  <a:pt x="3606" y="32994"/>
                </a:cubicBezTo>
                <a:cubicBezTo>
                  <a:pt x="4572" y="32041"/>
                  <a:pt x="5753" y="31318"/>
                  <a:pt x="6832" y="30505"/>
                </a:cubicBezTo>
                <a:cubicBezTo>
                  <a:pt x="7188" y="30238"/>
                  <a:pt x="7556" y="30035"/>
                  <a:pt x="7937" y="29882"/>
                </a:cubicBezTo>
                <a:lnTo>
                  <a:pt x="8636" y="29336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7" name="Freeform 4207"/>
          <p:cNvSpPr/>
          <p:nvPr/>
        </p:nvSpPr>
        <p:spPr>
          <a:xfrm rot="0" flipH="0" flipV="0">
            <a:off x="11820299" y="7258492"/>
            <a:ext cx="216559" cy="112241"/>
          </a:xfrm>
          <a:custGeom>
            <a:pathLst>
              <a:path w="216559" h="112241">
                <a:moveTo>
                  <a:pt x="214528" y="102920"/>
                </a:moveTo>
                <a:cubicBezTo>
                  <a:pt x="215759" y="103872"/>
                  <a:pt x="216559" y="105358"/>
                  <a:pt x="216559" y="107047"/>
                </a:cubicBezTo>
                <a:cubicBezTo>
                  <a:pt x="216559" y="109917"/>
                  <a:pt x="214236" y="112241"/>
                  <a:pt x="211353" y="112241"/>
                </a:cubicBezTo>
                <a:cubicBezTo>
                  <a:pt x="210337" y="112241"/>
                  <a:pt x="208864" y="111949"/>
                  <a:pt x="207467" y="110667"/>
                </a:cubicBezTo>
                <a:cubicBezTo>
                  <a:pt x="206566" y="109828"/>
                  <a:pt x="205207" y="107707"/>
                  <a:pt x="204699" y="106691"/>
                </a:cubicBezTo>
                <a:cubicBezTo>
                  <a:pt x="201790" y="100876"/>
                  <a:pt x="195364" y="95275"/>
                  <a:pt x="188036" y="89967"/>
                </a:cubicBezTo>
                <a:cubicBezTo>
                  <a:pt x="175959" y="81229"/>
                  <a:pt x="161354" y="73482"/>
                  <a:pt x="152934" y="67881"/>
                </a:cubicBezTo>
                <a:cubicBezTo>
                  <a:pt x="113729" y="41745"/>
                  <a:pt x="50749" y="17500"/>
                  <a:pt x="4801" y="10706"/>
                </a:cubicBezTo>
                <a:cubicBezTo>
                  <a:pt x="1969" y="10287"/>
                  <a:pt x="0" y="7645"/>
                  <a:pt x="419" y="4800"/>
                </a:cubicBezTo>
                <a:cubicBezTo>
                  <a:pt x="838" y="1968"/>
                  <a:pt x="3493" y="0"/>
                  <a:pt x="6325" y="419"/>
                </a:cubicBezTo>
                <a:cubicBezTo>
                  <a:pt x="53607" y="7417"/>
                  <a:pt x="118389" y="32347"/>
                  <a:pt x="158712" y="59232"/>
                </a:cubicBezTo>
                <a:cubicBezTo>
                  <a:pt x="167196" y="64884"/>
                  <a:pt x="181953" y="72720"/>
                  <a:pt x="194145" y="81546"/>
                </a:cubicBezTo>
                <a:cubicBezTo>
                  <a:pt x="202997" y="87973"/>
                  <a:pt x="210490" y="95008"/>
                  <a:pt x="213995" y="102044"/>
                </a:cubicBezTo>
                <a:cubicBezTo>
                  <a:pt x="214084" y="102222"/>
                  <a:pt x="214338" y="102641"/>
                  <a:pt x="214528" y="1029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8" name="Freeform 4208"/>
          <p:cNvSpPr/>
          <p:nvPr/>
        </p:nvSpPr>
        <p:spPr>
          <a:xfrm rot="0" flipH="0" flipV="0">
            <a:off x="11785494" y="7290100"/>
            <a:ext cx="250532" cy="117551"/>
          </a:xfrm>
          <a:custGeom>
            <a:pathLst>
              <a:path w="250532" h="117551">
                <a:moveTo>
                  <a:pt x="215188" y="106845"/>
                </a:moveTo>
                <a:cubicBezTo>
                  <a:pt x="221004" y="103899"/>
                  <a:pt x="224751" y="98933"/>
                  <a:pt x="228180" y="93739"/>
                </a:cubicBezTo>
                <a:cubicBezTo>
                  <a:pt x="232345" y="87478"/>
                  <a:pt x="236066" y="80861"/>
                  <a:pt x="241146" y="75769"/>
                </a:cubicBezTo>
                <a:cubicBezTo>
                  <a:pt x="243166" y="73749"/>
                  <a:pt x="246468" y="73749"/>
                  <a:pt x="248500" y="75769"/>
                </a:cubicBezTo>
                <a:cubicBezTo>
                  <a:pt x="250532" y="77801"/>
                  <a:pt x="250532" y="81103"/>
                  <a:pt x="248500" y="83122"/>
                </a:cubicBezTo>
                <a:cubicBezTo>
                  <a:pt x="243889" y="87745"/>
                  <a:pt x="240626" y="93815"/>
                  <a:pt x="236854" y="99492"/>
                </a:cubicBezTo>
                <a:cubicBezTo>
                  <a:pt x="232383" y="106223"/>
                  <a:pt x="227291" y="112420"/>
                  <a:pt x="219709" y="116217"/>
                </a:cubicBezTo>
                <a:cubicBezTo>
                  <a:pt x="217664" y="117233"/>
                  <a:pt x="215138" y="117551"/>
                  <a:pt x="212204" y="116954"/>
                </a:cubicBezTo>
                <a:cubicBezTo>
                  <a:pt x="209308" y="116357"/>
                  <a:pt x="205829" y="114769"/>
                  <a:pt x="202069" y="112458"/>
                </a:cubicBezTo>
                <a:cubicBezTo>
                  <a:pt x="189865" y="104940"/>
                  <a:pt x="173888" y="89142"/>
                  <a:pt x="167271" y="85281"/>
                </a:cubicBezTo>
                <a:cubicBezTo>
                  <a:pt x="114986" y="54788"/>
                  <a:pt x="62065" y="29312"/>
                  <a:pt x="4241" y="10795"/>
                </a:cubicBezTo>
                <a:cubicBezTo>
                  <a:pt x="1511" y="9906"/>
                  <a:pt x="0" y="6985"/>
                  <a:pt x="876" y="4255"/>
                </a:cubicBezTo>
                <a:cubicBezTo>
                  <a:pt x="1752" y="1512"/>
                  <a:pt x="4686" y="0"/>
                  <a:pt x="7416" y="889"/>
                </a:cubicBezTo>
                <a:cubicBezTo>
                  <a:pt x="65963" y="19647"/>
                  <a:pt x="119583" y="45416"/>
                  <a:pt x="172517" y="76302"/>
                </a:cubicBezTo>
                <a:cubicBezTo>
                  <a:pt x="179171" y="80176"/>
                  <a:pt x="195262" y="96038"/>
                  <a:pt x="207518" y="103607"/>
                </a:cubicBezTo>
                <a:cubicBezTo>
                  <a:pt x="209702" y="104953"/>
                  <a:pt x="211747" y="106020"/>
                  <a:pt x="213525" y="106566"/>
                </a:cubicBezTo>
                <a:cubicBezTo>
                  <a:pt x="214096" y="106744"/>
                  <a:pt x="214998" y="106833"/>
                  <a:pt x="215188" y="1068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9" name="Freeform 4209"/>
          <p:cNvSpPr/>
          <p:nvPr/>
        </p:nvSpPr>
        <p:spPr>
          <a:xfrm rot="0" flipH="0" flipV="0">
            <a:off x="11792948" y="7263456"/>
            <a:ext cx="163613" cy="75259"/>
          </a:xfrm>
          <a:custGeom>
            <a:pathLst>
              <a:path w="163613" h="75259">
                <a:moveTo>
                  <a:pt x="8293" y="33197"/>
                </a:moveTo>
                <a:cubicBezTo>
                  <a:pt x="6770" y="33285"/>
                  <a:pt x="5385" y="33134"/>
                  <a:pt x="4242" y="32753"/>
                </a:cubicBezTo>
                <a:cubicBezTo>
                  <a:pt x="1982" y="31991"/>
                  <a:pt x="1093" y="30594"/>
                  <a:pt x="635" y="29527"/>
                </a:cubicBezTo>
                <a:cubicBezTo>
                  <a:pt x="77" y="28168"/>
                  <a:pt x="0" y="26670"/>
                  <a:pt x="724" y="25082"/>
                </a:cubicBezTo>
                <a:cubicBezTo>
                  <a:pt x="1080" y="24333"/>
                  <a:pt x="1791" y="23292"/>
                  <a:pt x="3087" y="22377"/>
                </a:cubicBezTo>
                <a:cubicBezTo>
                  <a:pt x="4344" y="21501"/>
                  <a:pt x="7049" y="20396"/>
                  <a:pt x="8205" y="19570"/>
                </a:cubicBezTo>
                <a:cubicBezTo>
                  <a:pt x="15747" y="14186"/>
                  <a:pt x="22491" y="5372"/>
                  <a:pt x="30568" y="1295"/>
                </a:cubicBezTo>
                <a:cubicBezTo>
                  <a:pt x="33134" y="0"/>
                  <a:pt x="36258" y="1028"/>
                  <a:pt x="37553" y="3581"/>
                </a:cubicBezTo>
                <a:cubicBezTo>
                  <a:pt x="38430" y="5321"/>
                  <a:pt x="38239" y="7315"/>
                  <a:pt x="37223" y="8826"/>
                </a:cubicBezTo>
                <a:cubicBezTo>
                  <a:pt x="38887" y="8140"/>
                  <a:pt x="40550" y="7480"/>
                  <a:pt x="42240" y="6870"/>
                </a:cubicBezTo>
                <a:cubicBezTo>
                  <a:pt x="43624" y="6375"/>
                  <a:pt x="46710" y="5537"/>
                  <a:pt x="48323" y="5397"/>
                </a:cubicBezTo>
                <a:cubicBezTo>
                  <a:pt x="49809" y="5257"/>
                  <a:pt x="50914" y="5575"/>
                  <a:pt x="51549" y="5854"/>
                </a:cubicBezTo>
                <a:cubicBezTo>
                  <a:pt x="51752" y="5943"/>
                  <a:pt x="51955" y="6032"/>
                  <a:pt x="52120" y="6134"/>
                </a:cubicBezTo>
                <a:cubicBezTo>
                  <a:pt x="56438" y="6769"/>
                  <a:pt x="60845" y="7467"/>
                  <a:pt x="65265" y="8255"/>
                </a:cubicBezTo>
                <a:cubicBezTo>
                  <a:pt x="69430" y="7378"/>
                  <a:pt x="73088" y="6718"/>
                  <a:pt x="75221" y="6464"/>
                </a:cubicBezTo>
                <a:cubicBezTo>
                  <a:pt x="77330" y="6210"/>
                  <a:pt x="78752" y="6451"/>
                  <a:pt x="79298" y="6629"/>
                </a:cubicBezTo>
                <a:cubicBezTo>
                  <a:pt x="81724" y="7417"/>
                  <a:pt x="82537" y="9131"/>
                  <a:pt x="82841" y="10490"/>
                </a:cubicBezTo>
                <a:cubicBezTo>
                  <a:pt x="82956" y="10934"/>
                  <a:pt x="83007" y="11392"/>
                  <a:pt x="82994" y="11887"/>
                </a:cubicBezTo>
                <a:cubicBezTo>
                  <a:pt x="96392" y="15075"/>
                  <a:pt x="109550" y="19304"/>
                  <a:pt x="121272" y="25171"/>
                </a:cubicBezTo>
                <a:cubicBezTo>
                  <a:pt x="130530" y="29794"/>
                  <a:pt x="138861" y="35444"/>
                  <a:pt x="147726" y="40753"/>
                </a:cubicBezTo>
                <a:cubicBezTo>
                  <a:pt x="149567" y="41858"/>
                  <a:pt x="153187" y="44169"/>
                  <a:pt x="153187" y="44169"/>
                </a:cubicBezTo>
                <a:cubicBezTo>
                  <a:pt x="155486" y="45630"/>
                  <a:pt x="156260" y="48614"/>
                  <a:pt x="154978" y="51015"/>
                </a:cubicBezTo>
                <a:cubicBezTo>
                  <a:pt x="154749" y="51434"/>
                  <a:pt x="154482" y="51802"/>
                  <a:pt x="154165" y="52145"/>
                </a:cubicBezTo>
                <a:cubicBezTo>
                  <a:pt x="154901" y="52513"/>
                  <a:pt x="155625" y="52907"/>
                  <a:pt x="156273" y="53288"/>
                </a:cubicBezTo>
                <a:cubicBezTo>
                  <a:pt x="159080" y="54926"/>
                  <a:pt x="161175" y="56717"/>
                  <a:pt x="162242" y="58304"/>
                </a:cubicBezTo>
                <a:cubicBezTo>
                  <a:pt x="163207" y="59752"/>
                  <a:pt x="163613" y="61225"/>
                  <a:pt x="163613" y="62610"/>
                </a:cubicBezTo>
                <a:cubicBezTo>
                  <a:pt x="163613" y="65480"/>
                  <a:pt x="162293" y="67042"/>
                  <a:pt x="160820" y="67995"/>
                </a:cubicBezTo>
                <a:cubicBezTo>
                  <a:pt x="159638" y="68756"/>
                  <a:pt x="157987" y="69226"/>
                  <a:pt x="155930" y="68845"/>
                </a:cubicBezTo>
                <a:cubicBezTo>
                  <a:pt x="154685" y="68604"/>
                  <a:pt x="153009" y="67918"/>
                  <a:pt x="151256" y="67029"/>
                </a:cubicBezTo>
                <a:cubicBezTo>
                  <a:pt x="150812" y="66801"/>
                  <a:pt x="150355" y="66547"/>
                  <a:pt x="149897" y="66293"/>
                </a:cubicBezTo>
                <a:cubicBezTo>
                  <a:pt x="151256" y="68871"/>
                  <a:pt x="149682" y="71843"/>
                  <a:pt x="149631" y="71893"/>
                </a:cubicBezTo>
                <a:cubicBezTo>
                  <a:pt x="149529" y="72033"/>
                  <a:pt x="147205" y="75259"/>
                  <a:pt x="143306" y="73583"/>
                </a:cubicBezTo>
                <a:cubicBezTo>
                  <a:pt x="142735" y="73329"/>
                  <a:pt x="138696" y="71423"/>
                  <a:pt x="137096" y="70776"/>
                </a:cubicBezTo>
                <a:cubicBezTo>
                  <a:pt x="133426" y="69315"/>
                  <a:pt x="129743" y="68122"/>
                  <a:pt x="126009" y="66864"/>
                </a:cubicBezTo>
                <a:cubicBezTo>
                  <a:pt x="116166" y="63600"/>
                  <a:pt x="106476" y="60044"/>
                  <a:pt x="96596" y="56844"/>
                </a:cubicBezTo>
                <a:cubicBezTo>
                  <a:pt x="78562" y="50989"/>
                  <a:pt x="60032" y="43268"/>
                  <a:pt x="41211" y="40321"/>
                </a:cubicBezTo>
                <a:cubicBezTo>
                  <a:pt x="31699" y="38823"/>
                  <a:pt x="21069" y="39623"/>
                  <a:pt x="11975" y="35990"/>
                </a:cubicBezTo>
                <a:cubicBezTo>
                  <a:pt x="11594" y="35838"/>
                  <a:pt x="11264" y="35660"/>
                  <a:pt x="10985" y="35483"/>
                </a:cubicBezTo>
                <a:cubicBezTo>
                  <a:pt x="10236" y="35178"/>
                  <a:pt x="9601" y="34720"/>
                  <a:pt x="9054" y="34149"/>
                </a:cubicBezTo>
                <a:cubicBezTo>
                  <a:pt x="8775" y="33882"/>
                  <a:pt x="8534" y="33565"/>
                  <a:pt x="8293" y="3319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0" name="Freeform 4210"/>
          <p:cNvSpPr/>
          <p:nvPr/>
        </p:nvSpPr>
        <p:spPr>
          <a:xfrm rot="0" flipH="0" flipV="0">
            <a:off x="11818988" y="7262982"/>
            <a:ext cx="43319" cy="22186"/>
          </a:xfrm>
          <a:custGeom>
            <a:pathLst>
              <a:path w="43319" h="22186">
                <a:moveTo>
                  <a:pt x="10642" y="11112"/>
                </a:moveTo>
                <a:cubicBezTo>
                  <a:pt x="10427" y="11404"/>
                  <a:pt x="10185" y="11683"/>
                  <a:pt x="9893" y="11937"/>
                </a:cubicBezTo>
                <a:cubicBezTo>
                  <a:pt x="7760" y="13867"/>
                  <a:pt x="4483" y="13702"/>
                  <a:pt x="2553" y="11569"/>
                </a:cubicBezTo>
                <a:cubicBezTo>
                  <a:pt x="267" y="9030"/>
                  <a:pt x="0" y="6833"/>
                  <a:pt x="140" y="5563"/>
                </a:cubicBezTo>
                <a:cubicBezTo>
                  <a:pt x="355" y="3327"/>
                  <a:pt x="1524" y="1499"/>
                  <a:pt x="4115" y="559"/>
                </a:cubicBezTo>
                <a:cubicBezTo>
                  <a:pt x="5664" y="0"/>
                  <a:pt x="9233" y="0"/>
                  <a:pt x="13766" y="1219"/>
                </a:cubicBezTo>
                <a:cubicBezTo>
                  <a:pt x="21297" y="3213"/>
                  <a:pt x="32803" y="7887"/>
                  <a:pt x="39839" y="11670"/>
                </a:cubicBezTo>
                <a:cubicBezTo>
                  <a:pt x="42366" y="13029"/>
                  <a:pt x="43319" y="16179"/>
                  <a:pt x="41960" y="18719"/>
                </a:cubicBezTo>
                <a:cubicBezTo>
                  <a:pt x="40588" y="21233"/>
                  <a:pt x="37438" y="22186"/>
                  <a:pt x="34911" y="20827"/>
                </a:cubicBezTo>
                <a:cubicBezTo>
                  <a:pt x="28307" y="17271"/>
                  <a:pt x="17296" y="12750"/>
                  <a:pt x="10642" y="111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1" name="Freeform 4211"/>
          <p:cNvSpPr/>
          <p:nvPr/>
        </p:nvSpPr>
        <p:spPr>
          <a:xfrm rot="0" flipH="0" flipV="0">
            <a:off x="11820428" y="7294174"/>
            <a:ext cx="185470" cy="76974"/>
          </a:xfrm>
          <a:custGeom>
            <a:pathLst>
              <a:path w="185470" h="76974">
                <a:moveTo>
                  <a:pt x="120116" y="28270"/>
                </a:moveTo>
                <a:cubicBezTo>
                  <a:pt x="131838" y="36461"/>
                  <a:pt x="144068" y="43548"/>
                  <a:pt x="156349" y="50825"/>
                </a:cubicBezTo>
                <a:cubicBezTo>
                  <a:pt x="160057" y="53035"/>
                  <a:pt x="162191" y="54317"/>
                  <a:pt x="164019" y="55473"/>
                </a:cubicBezTo>
                <a:cubicBezTo>
                  <a:pt x="159016" y="52082"/>
                  <a:pt x="153885" y="48844"/>
                  <a:pt x="148881" y="45643"/>
                </a:cubicBezTo>
                <a:cubicBezTo>
                  <a:pt x="140791" y="40461"/>
                  <a:pt x="130695" y="33565"/>
                  <a:pt x="120116" y="28270"/>
                </a:cubicBezTo>
                <a:moveTo>
                  <a:pt x="5639" y="10503"/>
                </a:moveTo>
                <a:cubicBezTo>
                  <a:pt x="3264" y="10491"/>
                  <a:pt x="1130" y="8827"/>
                  <a:pt x="610" y="6414"/>
                </a:cubicBezTo>
                <a:cubicBezTo>
                  <a:pt x="0" y="3607"/>
                  <a:pt x="1778" y="838"/>
                  <a:pt x="4572" y="229"/>
                </a:cubicBezTo>
                <a:cubicBezTo>
                  <a:pt x="5131" y="102"/>
                  <a:pt x="6121" y="0"/>
                  <a:pt x="7493" y="254"/>
                </a:cubicBezTo>
                <a:cubicBezTo>
                  <a:pt x="9220" y="584"/>
                  <a:pt x="12929" y="1804"/>
                  <a:pt x="17932" y="3671"/>
                </a:cubicBezTo>
                <a:cubicBezTo>
                  <a:pt x="24638" y="6185"/>
                  <a:pt x="33934" y="9906"/>
                  <a:pt x="43916" y="14008"/>
                </a:cubicBezTo>
                <a:cubicBezTo>
                  <a:pt x="44310" y="13691"/>
                  <a:pt x="44780" y="13386"/>
                  <a:pt x="45339" y="13107"/>
                </a:cubicBezTo>
                <a:cubicBezTo>
                  <a:pt x="45987" y="12789"/>
                  <a:pt x="47269" y="12345"/>
                  <a:pt x="49428" y="12408"/>
                </a:cubicBezTo>
                <a:cubicBezTo>
                  <a:pt x="51600" y="12472"/>
                  <a:pt x="55791" y="13069"/>
                  <a:pt x="62839" y="14936"/>
                </a:cubicBezTo>
                <a:cubicBezTo>
                  <a:pt x="74447" y="17983"/>
                  <a:pt x="85941" y="21578"/>
                  <a:pt x="97041" y="26162"/>
                </a:cubicBezTo>
                <a:lnTo>
                  <a:pt x="99289" y="27102"/>
                </a:lnTo>
                <a:cubicBezTo>
                  <a:pt x="97752" y="26061"/>
                  <a:pt x="96266" y="24994"/>
                  <a:pt x="94920" y="23902"/>
                </a:cubicBezTo>
                <a:cubicBezTo>
                  <a:pt x="93701" y="22937"/>
                  <a:pt x="90818" y="21247"/>
                  <a:pt x="89522" y="20155"/>
                </a:cubicBezTo>
                <a:cubicBezTo>
                  <a:pt x="88328" y="19139"/>
                  <a:pt x="87706" y="18098"/>
                  <a:pt x="87452" y="17450"/>
                </a:cubicBezTo>
                <a:cubicBezTo>
                  <a:pt x="86550" y="15240"/>
                  <a:pt x="87097" y="13437"/>
                  <a:pt x="88252" y="12002"/>
                </a:cubicBezTo>
                <a:cubicBezTo>
                  <a:pt x="88900" y="11227"/>
                  <a:pt x="90157" y="9970"/>
                  <a:pt x="92811" y="9970"/>
                </a:cubicBezTo>
                <a:cubicBezTo>
                  <a:pt x="99009" y="9970"/>
                  <a:pt x="105537" y="11418"/>
                  <a:pt x="112065" y="13742"/>
                </a:cubicBezTo>
                <a:cubicBezTo>
                  <a:pt x="112204" y="12815"/>
                  <a:pt x="112598" y="12078"/>
                  <a:pt x="112865" y="11659"/>
                </a:cubicBezTo>
                <a:cubicBezTo>
                  <a:pt x="113157" y="11189"/>
                  <a:pt x="115468" y="7633"/>
                  <a:pt x="119875" y="9843"/>
                </a:cubicBezTo>
                <a:cubicBezTo>
                  <a:pt x="125538" y="12662"/>
                  <a:pt x="132168" y="15418"/>
                  <a:pt x="138124" y="17653"/>
                </a:cubicBezTo>
                <a:cubicBezTo>
                  <a:pt x="144258" y="19952"/>
                  <a:pt x="150214" y="24003"/>
                  <a:pt x="155777" y="27483"/>
                </a:cubicBezTo>
                <a:cubicBezTo>
                  <a:pt x="162889" y="31927"/>
                  <a:pt x="168782" y="38963"/>
                  <a:pt x="174764" y="44932"/>
                </a:cubicBezTo>
                <a:cubicBezTo>
                  <a:pt x="176351" y="46519"/>
                  <a:pt x="176694" y="48907"/>
                  <a:pt x="175792" y="50825"/>
                </a:cubicBezTo>
                <a:lnTo>
                  <a:pt x="176211" y="51142"/>
                </a:lnTo>
                <a:cubicBezTo>
                  <a:pt x="176529" y="51384"/>
                  <a:pt x="176999" y="51790"/>
                  <a:pt x="177532" y="52247"/>
                </a:cubicBezTo>
                <a:cubicBezTo>
                  <a:pt x="178853" y="53073"/>
                  <a:pt x="180936" y="54152"/>
                  <a:pt x="181977" y="54889"/>
                </a:cubicBezTo>
                <a:cubicBezTo>
                  <a:pt x="183184" y="55752"/>
                  <a:pt x="183869" y="56667"/>
                  <a:pt x="184162" y="57225"/>
                </a:cubicBezTo>
                <a:cubicBezTo>
                  <a:pt x="185470" y="59626"/>
                  <a:pt x="184885" y="61620"/>
                  <a:pt x="183616" y="63169"/>
                </a:cubicBezTo>
                <a:cubicBezTo>
                  <a:pt x="183044" y="63880"/>
                  <a:pt x="181812" y="65188"/>
                  <a:pt x="179120" y="65188"/>
                </a:cubicBezTo>
                <a:cubicBezTo>
                  <a:pt x="178739" y="65188"/>
                  <a:pt x="178345" y="65150"/>
                  <a:pt x="177913" y="65061"/>
                </a:cubicBezTo>
                <a:cubicBezTo>
                  <a:pt x="178777" y="65671"/>
                  <a:pt x="179488" y="66166"/>
                  <a:pt x="179666" y="66344"/>
                </a:cubicBezTo>
                <a:cubicBezTo>
                  <a:pt x="182523" y="69062"/>
                  <a:pt x="181076" y="71970"/>
                  <a:pt x="180669" y="72720"/>
                </a:cubicBezTo>
                <a:cubicBezTo>
                  <a:pt x="180466" y="73075"/>
                  <a:pt x="178053" y="76974"/>
                  <a:pt x="173443" y="74675"/>
                </a:cubicBezTo>
                <a:cubicBezTo>
                  <a:pt x="161949" y="68922"/>
                  <a:pt x="150557" y="63029"/>
                  <a:pt x="139102" y="57264"/>
                </a:cubicBezTo>
                <a:cubicBezTo>
                  <a:pt x="140385" y="58978"/>
                  <a:pt x="140829" y="60629"/>
                  <a:pt x="140829" y="61988"/>
                </a:cubicBezTo>
                <a:cubicBezTo>
                  <a:pt x="140829" y="63106"/>
                  <a:pt x="140499" y="64045"/>
                  <a:pt x="139966" y="64846"/>
                </a:cubicBezTo>
                <a:cubicBezTo>
                  <a:pt x="139381" y="65760"/>
                  <a:pt x="138454" y="66623"/>
                  <a:pt x="136968" y="67017"/>
                </a:cubicBezTo>
                <a:cubicBezTo>
                  <a:pt x="136740" y="67081"/>
                  <a:pt x="135190" y="67589"/>
                  <a:pt x="133082" y="66560"/>
                </a:cubicBezTo>
                <a:cubicBezTo>
                  <a:pt x="131355" y="65722"/>
                  <a:pt x="122732" y="60832"/>
                  <a:pt x="121805" y="60134"/>
                </a:cubicBezTo>
                <a:cubicBezTo>
                  <a:pt x="115456" y="55371"/>
                  <a:pt x="106477" y="50926"/>
                  <a:pt x="99009" y="48132"/>
                </a:cubicBezTo>
                <a:cubicBezTo>
                  <a:pt x="90653" y="44995"/>
                  <a:pt x="37325" y="22022"/>
                  <a:pt x="14287" y="13412"/>
                </a:cubicBezTo>
                <a:cubicBezTo>
                  <a:pt x="10427" y="11976"/>
                  <a:pt x="6299" y="10706"/>
                  <a:pt x="5639" y="1050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2" name="Freeform 4212"/>
          <p:cNvSpPr/>
          <p:nvPr/>
        </p:nvSpPr>
        <p:spPr>
          <a:xfrm rot="0" flipH="0" flipV="0">
            <a:off x="11875906" y="7317253"/>
            <a:ext cx="133781" cy="77888"/>
          </a:xfrm>
          <a:custGeom>
            <a:pathLst>
              <a:path w="133781" h="77888">
                <a:moveTo>
                  <a:pt x="73393" y="14858"/>
                </a:moveTo>
                <a:cubicBezTo>
                  <a:pt x="67932" y="11315"/>
                  <a:pt x="65443" y="9486"/>
                  <a:pt x="65011" y="9029"/>
                </a:cubicBezTo>
                <a:cubicBezTo>
                  <a:pt x="62268" y="6070"/>
                  <a:pt x="63843" y="3378"/>
                  <a:pt x="64465" y="2463"/>
                </a:cubicBezTo>
                <a:cubicBezTo>
                  <a:pt x="65164" y="1435"/>
                  <a:pt x="66358" y="254"/>
                  <a:pt x="68618" y="177"/>
                </a:cubicBezTo>
                <a:cubicBezTo>
                  <a:pt x="68961" y="165"/>
                  <a:pt x="70536" y="304"/>
                  <a:pt x="72784" y="1447"/>
                </a:cubicBezTo>
                <a:cubicBezTo>
                  <a:pt x="80771" y="5537"/>
                  <a:pt x="114655" y="25462"/>
                  <a:pt x="117258" y="27304"/>
                </a:cubicBezTo>
                <a:cubicBezTo>
                  <a:pt x="118871" y="28447"/>
                  <a:pt x="121970" y="30148"/>
                  <a:pt x="123100" y="31622"/>
                </a:cubicBezTo>
                <a:cubicBezTo>
                  <a:pt x="124320" y="33222"/>
                  <a:pt x="124637" y="34898"/>
                  <a:pt x="124421" y="36448"/>
                </a:cubicBezTo>
                <a:cubicBezTo>
                  <a:pt x="124231" y="37603"/>
                  <a:pt x="123748" y="38797"/>
                  <a:pt x="122630" y="39915"/>
                </a:cubicBezTo>
                <a:cubicBezTo>
                  <a:pt x="121462" y="41083"/>
                  <a:pt x="119913" y="41731"/>
                  <a:pt x="117969" y="41489"/>
                </a:cubicBezTo>
                <a:cubicBezTo>
                  <a:pt x="117106" y="41375"/>
                  <a:pt x="115074" y="40232"/>
                  <a:pt x="114134" y="39661"/>
                </a:cubicBezTo>
                <a:cubicBezTo>
                  <a:pt x="105498" y="36740"/>
                  <a:pt x="96303" y="32104"/>
                  <a:pt x="87147" y="28777"/>
                </a:cubicBezTo>
                <a:cubicBezTo>
                  <a:pt x="88048" y="29437"/>
                  <a:pt x="88988" y="30110"/>
                  <a:pt x="89928" y="30771"/>
                </a:cubicBezTo>
                <a:cubicBezTo>
                  <a:pt x="100736" y="38391"/>
                  <a:pt x="113817" y="46087"/>
                  <a:pt x="120560" y="50456"/>
                </a:cubicBezTo>
                <a:cubicBezTo>
                  <a:pt x="123405" y="52297"/>
                  <a:pt x="125297" y="53758"/>
                  <a:pt x="125958" y="54494"/>
                </a:cubicBezTo>
                <a:cubicBezTo>
                  <a:pt x="127317" y="56006"/>
                  <a:pt x="127495" y="57453"/>
                  <a:pt x="127495" y="58317"/>
                </a:cubicBezTo>
                <a:cubicBezTo>
                  <a:pt x="127495" y="59841"/>
                  <a:pt x="127063" y="60920"/>
                  <a:pt x="126491" y="61721"/>
                </a:cubicBezTo>
                <a:cubicBezTo>
                  <a:pt x="127507" y="62533"/>
                  <a:pt x="128422" y="63283"/>
                  <a:pt x="129196" y="63981"/>
                </a:cubicBezTo>
                <a:cubicBezTo>
                  <a:pt x="130860" y="65492"/>
                  <a:pt x="132016" y="66813"/>
                  <a:pt x="132613" y="67791"/>
                </a:cubicBezTo>
                <a:cubicBezTo>
                  <a:pt x="133336" y="68985"/>
                  <a:pt x="133590" y="70064"/>
                  <a:pt x="133654" y="70928"/>
                </a:cubicBezTo>
                <a:cubicBezTo>
                  <a:pt x="133781" y="72744"/>
                  <a:pt x="133159" y="74205"/>
                  <a:pt x="131990" y="75373"/>
                </a:cubicBezTo>
                <a:cubicBezTo>
                  <a:pt x="129653" y="77722"/>
                  <a:pt x="127101" y="77888"/>
                  <a:pt x="124345" y="76389"/>
                </a:cubicBezTo>
                <a:cubicBezTo>
                  <a:pt x="123469" y="75906"/>
                  <a:pt x="122503" y="75094"/>
                  <a:pt x="121589" y="74128"/>
                </a:cubicBezTo>
                <a:cubicBezTo>
                  <a:pt x="121183" y="73709"/>
                  <a:pt x="120421" y="72960"/>
                  <a:pt x="120268" y="72808"/>
                </a:cubicBezTo>
                <a:cubicBezTo>
                  <a:pt x="95719" y="58990"/>
                  <a:pt x="68847" y="43471"/>
                  <a:pt x="42761" y="33044"/>
                </a:cubicBezTo>
                <a:cubicBezTo>
                  <a:pt x="37567" y="30961"/>
                  <a:pt x="15647" y="19176"/>
                  <a:pt x="6655" y="13284"/>
                </a:cubicBezTo>
                <a:cubicBezTo>
                  <a:pt x="4382" y="11798"/>
                  <a:pt x="2807" y="10553"/>
                  <a:pt x="2146" y="9817"/>
                </a:cubicBezTo>
                <a:cubicBezTo>
                  <a:pt x="1397" y="9004"/>
                  <a:pt x="1029" y="8242"/>
                  <a:pt x="838" y="7683"/>
                </a:cubicBezTo>
                <a:cubicBezTo>
                  <a:pt x="0" y="5333"/>
                  <a:pt x="699" y="3543"/>
                  <a:pt x="1969" y="2197"/>
                </a:cubicBezTo>
                <a:cubicBezTo>
                  <a:pt x="2604" y="1524"/>
                  <a:pt x="4305" y="0"/>
                  <a:pt x="7658" y="634"/>
                </a:cubicBezTo>
                <a:cubicBezTo>
                  <a:pt x="9576" y="1015"/>
                  <a:pt x="11037" y="2387"/>
                  <a:pt x="11608" y="4102"/>
                </a:cubicBezTo>
                <a:cubicBezTo>
                  <a:pt x="19368" y="9397"/>
                  <a:pt x="41517" y="21347"/>
                  <a:pt x="46622" y="23379"/>
                </a:cubicBezTo>
                <a:cubicBezTo>
                  <a:pt x="51575" y="25360"/>
                  <a:pt x="56566" y="27532"/>
                  <a:pt x="61544" y="29831"/>
                </a:cubicBezTo>
                <a:cubicBezTo>
                  <a:pt x="61773" y="29310"/>
                  <a:pt x="62065" y="28828"/>
                  <a:pt x="62433" y="28370"/>
                </a:cubicBezTo>
                <a:cubicBezTo>
                  <a:pt x="62967" y="27697"/>
                  <a:pt x="64135" y="26351"/>
                  <a:pt x="66777" y="26351"/>
                </a:cubicBezTo>
                <a:cubicBezTo>
                  <a:pt x="67348" y="26351"/>
                  <a:pt x="67958" y="26389"/>
                  <a:pt x="68593" y="26465"/>
                </a:cubicBezTo>
                <a:cubicBezTo>
                  <a:pt x="67755" y="25513"/>
                  <a:pt x="67031" y="24598"/>
                  <a:pt x="66447" y="23735"/>
                </a:cubicBezTo>
                <a:cubicBezTo>
                  <a:pt x="65253" y="21931"/>
                  <a:pt x="65329" y="20306"/>
                  <a:pt x="65748" y="18972"/>
                </a:cubicBezTo>
                <a:cubicBezTo>
                  <a:pt x="66129" y="17791"/>
                  <a:pt x="66917" y="16585"/>
                  <a:pt x="68441" y="15759"/>
                </a:cubicBezTo>
                <a:cubicBezTo>
                  <a:pt x="69177" y="15365"/>
                  <a:pt x="70434" y="14972"/>
                  <a:pt x="71920" y="14870"/>
                </a:cubicBezTo>
                <a:cubicBezTo>
                  <a:pt x="72390" y="14858"/>
                  <a:pt x="72886" y="14846"/>
                  <a:pt x="73393" y="148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3" name="Freeform 4213"/>
          <p:cNvSpPr/>
          <p:nvPr/>
        </p:nvSpPr>
        <p:spPr>
          <a:xfrm rot="0" flipH="0" flipV="0">
            <a:off x="11981041" y="7333567"/>
            <a:ext cx="48030" cy="58584"/>
          </a:xfrm>
          <a:custGeom>
            <a:pathLst>
              <a:path w="48030" h="58584">
                <a:moveTo>
                  <a:pt x="10972" y="13080"/>
                </a:moveTo>
                <a:cubicBezTo>
                  <a:pt x="8890" y="12191"/>
                  <a:pt x="6718" y="11430"/>
                  <a:pt x="4394" y="10794"/>
                </a:cubicBezTo>
                <a:cubicBezTo>
                  <a:pt x="1638" y="10033"/>
                  <a:pt x="0" y="7175"/>
                  <a:pt x="749" y="4406"/>
                </a:cubicBezTo>
                <a:cubicBezTo>
                  <a:pt x="1511" y="1638"/>
                  <a:pt x="4356" y="0"/>
                  <a:pt x="7137" y="749"/>
                </a:cubicBezTo>
                <a:cubicBezTo>
                  <a:pt x="15150" y="2946"/>
                  <a:pt x="21589" y="6451"/>
                  <a:pt x="28624" y="10833"/>
                </a:cubicBezTo>
                <a:cubicBezTo>
                  <a:pt x="31660" y="12738"/>
                  <a:pt x="34936" y="14273"/>
                  <a:pt x="37984" y="16191"/>
                </a:cubicBezTo>
                <a:cubicBezTo>
                  <a:pt x="38607" y="16572"/>
                  <a:pt x="40143" y="17347"/>
                  <a:pt x="40588" y="17715"/>
                </a:cubicBezTo>
                <a:cubicBezTo>
                  <a:pt x="41198" y="18198"/>
                  <a:pt x="41566" y="18693"/>
                  <a:pt x="41807" y="19074"/>
                </a:cubicBezTo>
                <a:cubicBezTo>
                  <a:pt x="43039" y="21055"/>
                  <a:pt x="42887" y="22782"/>
                  <a:pt x="42099" y="24205"/>
                </a:cubicBezTo>
                <a:cubicBezTo>
                  <a:pt x="44906" y="25487"/>
                  <a:pt x="45541" y="27646"/>
                  <a:pt x="45630" y="28015"/>
                </a:cubicBezTo>
                <a:lnTo>
                  <a:pt x="45693" y="28332"/>
                </a:lnTo>
                <a:cubicBezTo>
                  <a:pt x="47027" y="29259"/>
                  <a:pt x="47433" y="30580"/>
                  <a:pt x="47471" y="30669"/>
                </a:cubicBezTo>
                <a:cubicBezTo>
                  <a:pt x="48030" y="32028"/>
                  <a:pt x="48030" y="33412"/>
                  <a:pt x="47370" y="34822"/>
                </a:cubicBezTo>
                <a:cubicBezTo>
                  <a:pt x="47154" y="35317"/>
                  <a:pt x="46747" y="36054"/>
                  <a:pt x="45935" y="36702"/>
                </a:cubicBezTo>
                <a:cubicBezTo>
                  <a:pt x="46100" y="37679"/>
                  <a:pt x="45935" y="38657"/>
                  <a:pt x="45579" y="39622"/>
                </a:cubicBezTo>
                <a:cubicBezTo>
                  <a:pt x="45274" y="40435"/>
                  <a:pt x="44715" y="41337"/>
                  <a:pt x="43788" y="42137"/>
                </a:cubicBezTo>
                <a:cubicBezTo>
                  <a:pt x="43344" y="42518"/>
                  <a:pt x="42696" y="42912"/>
                  <a:pt x="41998" y="43255"/>
                </a:cubicBezTo>
                <a:cubicBezTo>
                  <a:pt x="41934" y="44499"/>
                  <a:pt x="41388" y="45884"/>
                  <a:pt x="40105" y="47306"/>
                </a:cubicBezTo>
                <a:cubicBezTo>
                  <a:pt x="39216" y="48309"/>
                  <a:pt x="37426" y="49668"/>
                  <a:pt x="35406" y="51040"/>
                </a:cubicBezTo>
                <a:cubicBezTo>
                  <a:pt x="34708" y="51510"/>
                  <a:pt x="33857" y="52119"/>
                  <a:pt x="33019" y="52716"/>
                </a:cubicBezTo>
                <a:cubicBezTo>
                  <a:pt x="33044" y="52932"/>
                  <a:pt x="33057" y="53148"/>
                  <a:pt x="33057" y="53377"/>
                </a:cubicBezTo>
                <a:cubicBezTo>
                  <a:pt x="33057" y="56247"/>
                  <a:pt x="30745" y="58584"/>
                  <a:pt x="27863" y="58584"/>
                </a:cubicBezTo>
                <a:cubicBezTo>
                  <a:pt x="23773" y="58584"/>
                  <a:pt x="21995" y="56844"/>
                  <a:pt x="21284" y="55815"/>
                </a:cubicBezTo>
                <a:cubicBezTo>
                  <a:pt x="20585" y="54812"/>
                  <a:pt x="20077" y="53440"/>
                  <a:pt x="20255" y="51891"/>
                </a:cubicBezTo>
                <a:cubicBezTo>
                  <a:pt x="18604" y="52297"/>
                  <a:pt x="17245" y="52551"/>
                  <a:pt x="16496" y="52551"/>
                </a:cubicBezTo>
                <a:cubicBezTo>
                  <a:pt x="11987" y="52551"/>
                  <a:pt x="11225" y="49211"/>
                  <a:pt x="11035" y="48297"/>
                </a:cubicBezTo>
                <a:cubicBezTo>
                  <a:pt x="10769" y="47014"/>
                  <a:pt x="10769" y="45096"/>
                  <a:pt x="12686" y="43356"/>
                </a:cubicBezTo>
                <a:cubicBezTo>
                  <a:pt x="12762" y="43280"/>
                  <a:pt x="12851" y="43204"/>
                  <a:pt x="12978" y="43102"/>
                </a:cubicBezTo>
                <a:cubicBezTo>
                  <a:pt x="9652" y="42404"/>
                  <a:pt x="8750" y="39280"/>
                  <a:pt x="8686" y="38911"/>
                </a:cubicBezTo>
                <a:cubicBezTo>
                  <a:pt x="8509" y="37895"/>
                  <a:pt x="8534" y="36714"/>
                  <a:pt x="9194" y="35533"/>
                </a:cubicBezTo>
                <a:cubicBezTo>
                  <a:pt x="9017" y="35190"/>
                  <a:pt x="8877" y="34822"/>
                  <a:pt x="8763" y="34454"/>
                </a:cubicBezTo>
                <a:cubicBezTo>
                  <a:pt x="8445" y="33336"/>
                  <a:pt x="8344" y="31952"/>
                  <a:pt x="9156" y="30313"/>
                </a:cubicBezTo>
                <a:cubicBezTo>
                  <a:pt x="10211" y="28218"/>
                  <a:pt x="11987" y="26656"/>
                  <a:pt x="14477" y="25741"/>
                </a:cubicBezTo>
                <a:cubicBezTo>
                  <a:pt x="11848" y="24865"/>
                  <a:pt x="9753" y="24154"/>
                  <a:pt x="8712" y="23773"/>
                </a:cubicBezTo>
                <a:cubicBezTo>
                  <a:pt x="4788" y="22325"/>
                  <a:pt x="4597" y="18820"/>
                  <a:pt x="4597" y="18591"/>
                </a:cubicBezTo>
                <a:cubicBezTo>
                  <a:pt x="4597" y="16966"/>
                  <a:pt x="5461" y="13537"/>
                  <a:pt x="10045" y="13105"/>
                </a:cubicBezTo>
                <a:cubicBezTo>
                  <a:pt x="10287" y="13080"/>
                  <a:pt x="10617" y="13080"/>
                  <a:pt x="10972" y="130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4" name="Freeform 4214"/>
          <p:cNvSpPr/>
          <p:nvPr/>
        </p:nvSpPr>
        <p:spPr>
          <a:xfrm rot="0" flipH="0" flipV="0">
            <a:off x="11956824" y="7364920"/>
            <a:ext cx="53860" cy="37070"/>
          </a:xfrm>
          <a:custGeom>
            <a:pathLst>
              <a:path w="53860" h="37070">
                <a:moveTo>
                  <a:pt x="35128" y="29730"/>
                </a:moveTo>
                <a:cubicBezTo>
                  <a:pt x="25692" y="21983"/>
                  <a:pt x="14656" y="16192"/>
                  <a:pt x="3594" y="10579"/>
                </a:cubicBezTo>
                <a:cubicBezTo>
                  <a:pt x="1016" y="9271"/>
                  <a:pt x="0" y="6147"/>
                  <a:pt x="1308" y="3581"/>
                </a:cubicBezTo>
                <a:cubicBezTo>
                  <a:pt x="2604" y="1029"/>
                  <a:pt x="5741" y="0"/>
                  <a:pt x="8293" y="1295"/>
                </a:cubicBezTo>
                <a:cubicBezTo>
                  <a:pt x="20473" y="7480"/>
                  <a:pt x="32563" y="13957"/>
                  <a:pt x="42836" y="22618"/>
                </a:cubicBezTo>
                <a:cubicBezTo>
                  <a:pt x="44348" y="22263"/>
                  <a:pt x="45834" y="21971"/>
                  <a:pt x="46430" y="21780"/>
                </a:cubicBezTo>
                <a:cubicBezTo>
                  <a:pt x="49148" y="20866"/>
                  <a:pt x="52095" y="22339"/>
                  <a:pt x="52996" y="25057"/>
                </a:cubicBezTo>
                <a:cubicBezTo>
                  <a:pt x="53860" y="27622"/>
                  <a:pt x="52603" y="30377"/>
                  <a:pt x="50190" y="31457"/>
                </a:cubicBezTo>
                <a:cubicBezTo>
                  <a:pt x="50202" y="33006"/>
                  <a:pt x="49415" y="34174"/>
                  <a:pt x="49136" y="34581"/>
                </a:cubicBezTo>
                <a:cubicBezTo>
                  <a:pt x="48399" y="35635"/>
                  <a:pt x="46977" y="37070"/>
                  <a:pt x="44272" y="36791"/>
                </a:cubicBezTo>
                <a:cubicBezTo>
                  <a:pt x="43903" y="36753"/>
                  <a:pt x="43192" y="36613"/>
                  <a:pt x="42290" y="36219"/>
                </a:cubicBezTo>
                <a:cubicBezTo>
                  <a:pt x="41630" y="35927"/>
                  <a:pt x="40347" y="35191"/>
                  <a:pt x="39725" y="34987"/>
                </a:cubicBezTo>
                <a:cubicBezTo>
                  <a:pt x="35877" y="33692"/>
                  <a:pt x="35229" y="31165"/>
                  <a:pt x="35128" y="297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5" name="Freeform 4215"/>
          <p:cNvSpPr/>
          <p:nvPr/>
        </p:nvSpPr>
        <p:spPr>
          <a:xfrm rot="0" flipH="0" flipV="0">
            <a:off x="11970245" y="7377423"/>
            <a:ext cx="21830" cy="17449"/>
          </a:xfrm>
          <a:custGeom>
            <a:pathLst>
              <a:path w="21830" h="17449">
                <a:moveTo>
                  <a:pt x="11264" y="3225"/>
                </a:moveTo>
                <a:cubicBezTo>
                  <a:pt x="13575" y="4355"/>
                  <a:pt x="17347" y="6234"/>
                  <a:pt x="18807" y="7200"/>
                </a:cubicBezTo>
                <a:cubicBezTo>
                  <a:pt x="21182" y="8787"/>
                  <a:pt x="21830" y="12026"/>
                  <a:pt x="20242" y="14413"/>
                </a:cubicBezTo>
                <a:cubicBezTo>
                  <a:pt x="18642" y="16801"/>
                  <a:pt x="15416" y="17449"/>
                  <a:pt x="13029" y="15861"/>
                </a:cubicBezTo>
                <a:cubicBezTo>
                  <a:pt x="11087" y="14566"/>
                  <a:pt x="6388" y="12673"/>
                  <a:pt x="4216" y="11365"/>
                </a:cubicBezTo>
                <a:cubicBezTo>
                  <a:pt x="2705" y="10451"/>
                  <a:pt x="1803" y="9448"/>
                  <a:pt x="1397" y="8787"/>
                </a:cubicBezTo>
                <a:cubicBezTo>
                  <a:pt x="0" y="6565"/>
                  <a:pt x="330" y="4571"/>
                  <a:pt x="1384" y="2921"/>
                </a:cubicBezTo>
                <a:cubicBezTo>
                  <a:pt x="1943" y="2070"/>
                  <a:pt x="3111" y="597"/>
                  <a:pt x="5943" y="266"/>
                </a:cubicBezTo>
                <a:cubicBezTo>
                  <a:pt x="8229" y="0"/>
                  <a:pt x="10337" y="1257"/>
                  <a:pt x="11264" y="32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6" name="Freeform 4216"/>
          <p:cNvSpPr/>
          <p:nvPr/>
        </p:nvSpPr>
        <p:spPr>
          <a:xfrm rot="0" flipH="0" flipV="0">
            <a:off x="11772375" y="7309490"/>
            <a:ext cx="94614" cy="48602"/>
          </a:xfrm>
          <a:custGeom>
            <a:pathLst>
              <a:path w="94614" h="48602">
                <a:moveTo>
                  <a:pt x="4991" y="10617"/>
                </a:moveTo>
                <a:cubicBezTo>
                  <a:pt x="12674" y="11290"/>
                  <a:pt x="23634" y="15595"/>
                  <a:pt x="35331" y="21018"/>
                </a:cubicBezTo>
                <a:cubicBezTo>
                  <a:pt x="53784" y="29590"/>
                  <a:pt x="73875" y="41071"/>
                  <a:pt x="86347" y="47320"/>
                </a:cubicBezTo>
                <a:cubicBezTo>
                  <a:pt x="88912" y="48602"/>
                  <a:pt x="92036" y="47561"/>
                  <a:pt x="93319" y="44995"/>
                </a:cubicBezTo>
                <a:cubicBezTo>
                  <a:pt x="94614" y="42417"/>
                  <a:pt x="93573" y="39293"/>
                  <a:pt x="90995" y="38010"/>
                </a:cubicBezTo>
                <a:cubicBezTo>
                  <a:pt x="78447" y="31749"/>
                  <a:pt x="58254" y="20205"/>
                  <a:pt x="39700" y="11594"/>
                </a:cubicBezTo>
                <a:cubicBezTo>
                  <a:pt x="26708" y="5563"/>
                  <a:pt x="14452" y="1004"/>
                  <a:pt x="5892" y="254"/>
                </a:cubicBezTo>
                <a:cubicBezTo>
                  <a:pt x="3036" y="0"/>
                  <a:pt x="508" y="2121"/>
                  <a:pt x="267" y="4979"/>
                </a:cubicBezTo>
                <a:cubicBezTo>
                  <a:pt x="0" y="7836"/>
                  <a:pt x="2121" y="10364"/>
                  <a:pt x="4991" y="106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7" name="Freeform 4217"/>
          <p:cNvSpPr/>
          <p:nvPr/>
        </p:nvSpPr>
        <p:spPr>
          <a:xfrm rot="0" flipH="0" flipV="0">
            <a:off x="11873011" y="7354965"/>
            <a:ext cx="12483" cy="11543"/>
          </a:xfrm>
          <a:custGeom>
            <a:pathLst>
              <a:path w="12483" h="11543">
                <a:moveTo>
                  <a:pt x="8572" y="9994"/>
                </a:moveTo>
                <a:cubicBezTo>
                  <a:pt x="9207" y="9677"/>
                  <a:pt x="9880" y="9105"/>
                  <a:pt x="10438" y="8089"/>
                </a:cubicBezTo>
                <a:cubicBezTo>
                  <a:pt x="9981" y="8915"/>
                  <a:pt x="9333" y="9550"/>
                  <a:pt x="8572" y="9994"/>
                </a:cubicBezTo>
                <a:moveTo>
                  <a:pt x="4229" y="10425"/>
                </a:moveTo>
                <a:cubicBezTo>
                  <a:pt x="3937" y="10324"/>
                  <a:pt x="3632" y="10184"/>
                  <a:pt x="3353" y="10019"/>
                </a:cubicBezTo>
                <a:cubicBezTo>
                  <a:pt x="864" y="8610"/>
                  <a:pt x="0" y="5422"/>
                  <a:pt x="1422" y="2933"/>
                </a:cubicBezTo>
                <a:cubicBezTo>
                  <a:pt x="2908" y="343"/>
                  <a:pt x="4775" y="139"/>
                  <a:pt x="5880" y="76"/>
                </a:cubicBezTo>
                <a:cubicBezTo>
                  <a:pt x="7125" y="0"/>
                  <a:pt x="10731" y="2527"/>
                  <a:pt x="10731" y="2527"/>
                </a:cubicBezTo>
                <a:cubicBezTo>
                  <a:pt x="10731" y="2527"/>
                  <a:pt x="10553" y="2311"/>
                  <a:pt x="10438" y="2209"/>
                </a:cubicBezTo>
                <a:cubicBezTo>
                  <a:pt x="12483" y="4241"/>
                  <a:pt x="12483" y="7543"/>
                  <a:pt x="10438" y="9563"/>
                </a:cubicBezTo>
                <a:cubicBezTo>
                  <a:pt x="8762" y="11251"/>
                  <a:pt x="6198" y="11543"/>
                  <a:pt x="4229" y="104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8" name="Freeform 4218"/>
          <p:cNvSpPr/>
          <p:nvPr/>
        </p:nvSpPr>
        <p:spPr>
          <a:xfrm rot="0" flipH="0" flipV="0">
            <a:off x="11891753" y="7363967"/>
            <a:ext cx="90905" cy="54978"/>
          </a:xfrm>
          <a:custGeom>
            <a:pathLst>
              <a:path w="90905" h="54978">
                <a:moveTo>
                  <a:pt x="87845" y="44996"/>
                </a:moveTo>
                <a:cubicBezTo>
                  <a:pt x="89661" y="45808"/>
                  <a:pt x="90905" y="47637"/>
                  <a:pt x="90905" y="49745"/>
                </a:cubicBezTo>
                <a:cubicBezTo>
                  <a:pt x="90905" y="52616"/>
                  <a:pt x="88581" y="54940"/>
                  <a:pt x="85712" y="54940"/>
                </a:cubicBezTo>
                <a:cubicBezTo>
                  <a:pt x="85471" y="54940"/>
                  <a:pt x="84696" y="54978"/>
                  <a:pt x="83591" y="54495"/>
                </a:cubicBezTo>
                <a:cubicBezTo>
                  <a:pt x="83388" y="54406"/>
                  <a:pt x="82486" y="53949"/>
                  <a:pt x="81026" y="53149"/>
                </a:cubicBezTo>
                <a:cubicBezTo>
                  <a:pt x="68707" y="46443"/>
                  <a:pt x="8420" y="12789"/>
                  <a:pt x="3746" y="10643"/>
                </a:cubicBezTo>
                <a:cubicBezTo>
                  <a:pt x="1143" y="9437"/>
                  <a:pt x="0" y="6350"/>
                  <a:pt x="1206" y="3734"/>
                </a:cubicBezTo>
                <a:cubicBezTo>
                  <a:pt x="2400" y="1131"/>
                  <a:pt x="5511" y="0"/>
                  <a:pt x="8115" y="1194"/>
                </a:cubicBezTo>
                <a:cubicBezTo>
                  <a:pt x="12814" y="3366"/>
                  <a:pt x="73596" y="37249"/>
                  <a:pt x="85991" y="44006"/>
                </a:cubicBezTo>
                <a:cubicBezTo>
                  <a:pt x="86868" y="44476"/>
                  <a:pt x="87642" y="44895"/>
                  <a:pt x="87845" y="449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9" name="Freeform 4219"/>
          <p:cNvSpPr/>
          <p:nvPr/>
        </p:nvSpPr>
        <p:spPr>
          <a:xfrm rot="0" flipH="0" flipV="0">
            <a:off x="8247211" y="7951975"/>
            <a:ext cx="762685" cy="761745"/>
          </a:xfrm>
          <a:custGeom>
            <a:pathLst>
              <a:path w="762685" h="761745">
                <a:moveTo>
                  <a:pt x="494906" y="33096"/>
                </a:moveTo>
                <a:cubicBezTo>
                  <a:pt x="493205" y="34556"/>
                  <a:pt x="490779" y="35077"/>
                  <a:pt x="488518" y="34251"/>
                </a:cubicBezTo>
                <a:cubicBezTo>
                  <a:pt x="428778" y="12700"/>
                  <a:pt x="370650" y="20460"/>
                  <a:pt x="310325" y="33870"/>
                </a:cubicBezTo>
                <a:cubicBezTo>
                  <a:pt x="200724" y="58229"/>
                  <a:pt x="122962" y="119176"/>
                  <a:pt x="79248" y="197268"/>
                </a:cubicBezTo>
                <a:cubicBezTo>
                  <a:pt x="13602" y="314566"/>
                  <a:pt x="24727" y="470229"/>
                  <a:pt x="119113" y="597941"/>
                </a:cubicBezTo>
                <a:cubicBezTo>
                  <a:pt x="150686" y="640664"/>
                  <a:pt x="182652" y="687539"/>
                  <a:pt x="232690" y="710768"/>
                </a:cubicBezTo>
                <a:cubicBezTo>
                  <a:pt x="284531" y="734834"/>
                  <a:pt x="340970" y="741895"/>
                  <a:pt x="397650" y="743661"/>
                </a:cubicBezTo>
                <a:cubicBezTo>
                  <a:pt x="556069" y="748614"/>
                  <a:pt x="625106" y="670318"/>
                  <a:pt x="691933" y="536689"/>
                </a:cubicBezTo>
                <a:cubicBezTo>
                  <a:pt x="724331" y="471880"/>
                  <a:pt x="749528" y="397255"/>
                  <a:pt x="740346" y="323849"/>
                </a:cubicBezTo>
                <a:cubicBezTo>
                  <a:pt x="736269" y="291185"/>
                  <a:pt x="715441" y="260032"/>
                  <a:pt x="700379" y="231558"/>
                </a:cubicBezTo>
                <a:cubicBezTo>
                  <a:pt x="655776" y="147332"/>
                  <a:pt x="615276" y="87477"/>
                  <a:pt x="535711" y="47700"/>
                </a:cubicBezTo>
                <a:cubicBezTo>
                  <a:pt x="523277" y="41478"/>
                  <a:pt x="508507" y="38912"/>
                  <a:pt x="494906" y="33096"/>
                </a:cubicBezTo>
                <a:moveTo>
                  <a:pt x="488595" y="20574"/>
                </a:moveTo>
                <a:cubicBezTo>
                  <a:pt x="490500" y="18669"/>
                  <a:pt x="493497" y="18098"/>
                  <a:pt x="496036" y="19368"/>
                </a:cubicBezTo>
                <a:cubicBezTo>
                  <a:pt x="510869" y="26785"/>
                  <a:pt x="527633" y="29185"/>
                  <a:pt x="541502" y="36118"/>
                </a:cubicBezTo>
                <a:cubicBezTo>
                  <a:pt x="623607" y="77165"/>
                  <a:pt x="665784" y="138582"/>
                  <a:pt x="711809" y="225500"/>
                </a:cubicBezTo>
                <a:cubicBezTo>
                  <a:pt x="727569" y="255282"/>
                  <a:pt x="748918" y="288073"/>
                  <a:pt x="753185" y="322249"/>
                </a:cubicBezTo>
                <a:cubicBezTo>
                  <a:pt x="762685" y="398170"/>
                  <a:pt x="737018" y="475437"/>
                  <a:pt x="703516" y="542467"/>
                </a:cubicBezTo>
                <a:cubicBezTo>
                  <a:pt x="634110" y="681278"/>
                  <a:pt x="561809" y="761745"/>
                  <a:pt x="397243" y="756602"/>
                </a:cubicBezTo>
                <a:cubicBezTo>
                  <a:pt x="338811" y="754773"/>
                  <a:pt x="280670" y="747318"/>
                  <a:pt x="227229" y="722502"/>
                </a:cubicBezTo>
                <a:cubicBezTo>
                  <a:pt x="175197" y="698347"/>
                  <a:pt x="141554" y="650074"/>
                  <a:pt x="108712" y="605637"/>
                </a:cubicBezTo>
                <a:cubicBezTo>
                  <a:pt x="11024" y="473481"/>
                  <a:pt x="0" y="312330"/>
                  <a:pt x="67958" y="190944"/>
                </a:cubicBezTo>
                <a:cubicBezTo>
                  <a:pt x="113297" y="109931"/>
                  <a:pt x="193815" y="46507"/>
                  <a:pt x="307505" y="21235"/>
                </a:cubicBezTo>
                <a:cubicBezTo>
                  <a:pt x="368821" y="7608"/>
                  <a:pt x="427965" y="0"/>
                  <a:pt x="488595" y="205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0" name="Freeform 4220"/>
          <p:cNvSpPr/>
          <p:nvPr/>
        </p:nvSpPr>
        <p:spPr>
          <a:xfrm rot="0" flipH="0" flipV="0">
            <a:off x="8434579" y="8014743"/>
            <a:ext cx="528230" cy="293039"/>
          </a:xfrm>
          <a:custGeom>
            <a:pathLst>
              <a:path w="528230" h="293039">
                <a:moveTo>
                  <a:pt x="35864" y="5029"/>
                </a:moveTo>
                <a:cubicBezTo>
                  <a:pt x="26924" y="28663"/>
                  <a:pt x="11976" y="49377"/>
                  <a:pt x="6362" y="74637"/>
                </a:cubicBezTo>
                <a:cubicBezTo>
                  <a:pt x="0" y="103276"/>
                  <a:pt x="10553" y="144348"/>
                  <a:pt x="33236" y="169976"/>
                </a:cubicBezTo>
                <a:cubicBezTo>
                  <a:pt x="48983" y="187769"/>
                  <a:pt x="70369" y="198221"/>
                  <a:pt x="95668" y="193166"/>
                </a:cubicBezTo>
                <a:cubicBezTo>
                  <a:pt x="116826" y="188924"/>
                  <a:pt x="132447" y="173176"/>
                  <a:pt x="148627" y="157441"/>
                </a:cubicBezTo>
                <a:cubicBezTo>
                  <a:pt x="161505" y="144932"/>
                  <a:pt x="174789" y="132448"/>
                  <a:pt x="193064" y="128371"/>
                </a:cubicBezTo>
                <a:cubicBezTo>
                  <a:pt x="205015" y="125704"/>
                  <a:pt x="219048" y="126745"/>
                  <a:pt x="236435" y="133514"/>
                </a:cubicBezTo>
                <a:cubicBezTo>
                  <a:pt x="267918" y="145770"/>
                  <a:pt x="266051" y="172249"/>
                  <a:pt x="263829" y="198665"/>
                </a:cubicBezTo>
                <a:cubicBezTo>
                  <a:pt x="262813" y="210705"/>
                  <a:pt x="261581" y="222821"/>
                  <a:pt x="262330" y="234022"/>
                </a:cubicBezTo>
                <a:cubicBezTo>
                  <a:pt x="263549" y="252577"/>
                  <a:pt x="269963" y="268769"/>
                  <a:pt x="289597" y="279158"/>
                </a:cubicBezTo>
                <a:cubicBezTo>
                  <a:pt x="308596" y="289216"/>
                  <a:pt x="334186" y="293039"/>
                  <a:pt x="355281" y="287756"/>
                </a:cubicBezTo>
                <a:cubicBezTo>
                  <a:pt x="388390" y="279488"/>
                  <a:pt x="397941" y="260032"/>
                  <a:pt x="405027" y="240537"/>
                </a:cubicBezTo>
                <a:cubicBezTo>
                  <a:pt x="410831" y="224624"/>
                  <a:pt x="414044" y="208279"/>
                  <a:pt x="433450" y="201815"/>
                </a:cubicBezTo>
                <a:cubicBezTo>
                  <a:pt x="436447" y="200812"/>
                  <a:pt x="438847" y="200570"/>
                  <a:pt x="440803" y="201320"/>
                </a:cubicBezTo>
                <a:cubicBezTo>
                  <a:pt x="442987" y="202158"/>
                  <a:pt x="444372" y="204126"/>
                  <a:pt x="445553" y="206489"/>
                </a:cubicBezTo>
                <a:cubicBezTo>
                  <a:pt x="447267" y="209956"/>
                  <a:pt x="448347" y="214274"/>
                  <a:pt x="449172" y="218820"/>
                </a:cubicBezTo>
                <a:cubicBezTo>
                  <a:pt x="451065" y="229310"/>
                  <a:pt x="451560" y="241007"/>
                  <a:pt x="453211" y="248615"/>
                </a:cubicBezTo>
                <a:cubicBezTo>
                  <a:pt x="454252" y="253377"/>
                  <a:pt x="455954" y="256908"/>
                  <a:pt x="457910" y="258876"/>
                </a:cubicBezTo>
                <a:cubicBezTo>
                  <a:pt x="465479" y="266433"/>
                  <a:pt x="475474" y="269658"/>
                  <a:pt x="485913" y="269557"/>
                </a:cubicBezTo>
                <a:cubicBezTo>
                  <a:pt x="500595" y="269404"/>
                  <a:pt x="516076" y="262508"/>
                  <a:pt x="525690" y="252894"/>
                </a:cubicBezTo>
                <a:cubicBezTo>
                  <a:pt x="528230" y="250367"/>
                  <a:pt x="528230" y="246265"/>
                  <a:pt x="525690" y="243738"/>
                </a:cubicBezTo>
                <a:cubicBezTo>
                  <a:pt x="523162" y="241210"/>
                  <a:pt x="519073" y="241210"/>
                  <a:pt x="516546" y="243738"/>
                </a:cubicBezTo>
                <a:cubicBezTo>
                  <a:pt x="510323" y="249948"/>
                  <a:pt x="500937" y="254660"/>
                  <a:pt x="491387" y="256133"/>
                </a:cubicBezTo>
                <a:cubicBezTo>
                  <a:pt x="482535" y="257504"/>
                  <a:pt x="473455" y="256108"/>
                  <a:pt x="467067" y="249719"/>
                </a:cubicBezTo>
                <a:cubicBezTo>
                  <a:pt x="466609" y="249249"/>
                  <a:pt x="466508" y="248386"/>
                  <a:pt x="466241" y="247383"/>
                </a:cubicBezTo>
                <a:cubicBezTo>
                  <a:pt x="465657" y="245274"/>
                  <a:pt x="465263" y="242709"/>
                  <a:pt x="464869" y="239851"/>
                </a:cubicBezTo>
                <a:cubicBezTo>
                  <a:pt x="463587" y="229971"/>
                  <a:pt x="462774" y="217144"/>
                  <a:pt x="459701" y="207238"/>
                </a:cubicBezTo>
                <a:cubicBezTo>
                  <a:pt x="457084" y="198856"/>
                  <a:pt x="452703" y="192455"/>
                  <a:pt x="446353" y="189623"/>
                </a:cubicBezTo>
                <a:cubicBezTo>
                  <a:pt x="441933" y="187642"/>
                  <a:pt x="436371" y="187197"/>
                  <a:pt x="429335" y="189534"/>
                </a:cubicBezTo>
                <a:cubicBezTo>
                  <a:pt x="409790" y="196062"/>
                  <a:pt x="402436" y="209867"/>
                  <a:pt x="396670" y="225526"/>
                </a:cubicBezTo>
                <a:cubicBezTo>
                  <a:pt x="389622" y="244576"/>
                  <a:pt x="385355" y="266903"/>
                  <a:pt x="352144" y="275196"/>
                </a:cubicBezTo>
                <a:cubicBezTo>
                  <a:pt x="334009" y="279742"/>
                  <a:pt x="311987" y="276364"/>
                  <a:pt x="295642" y="267715"/>
                </a:cubicBezTo>
                <a:cubicBezTo>
                  <a:pt x="280707" y="259816"/>
                  <a:pt x="276173" y="247294"/>
                  <a:pt x="275246" y="233159"/>
                </a:cubicBezTo>
                <a:cubicBezTo>
                  <a:pt x="274535" y="222579"/>
                  <a:pt x="275766" y="211137"/>
                  <a:pt x="276732" y="199758"/>
                </a:cubicBezTo>
                <a:cubicBezTo>
                  <a:pt x="279437" y="167589"/>
                  <a:pt x="279462" y="136359"/>
                  <a:pt x="241134" y="121449"/>
                </a:cubicBezTo>
                <a:cubicBezTo>
                  <a:pt x="198652" y="104939"/>
                  <a:pt x="173163" y="118262"/>
                  <a:pt x="151535" y="137058"/>
                </a:cubicBezTo>
                <a:cubicBezTo>
                  <a:pt x="141527" y="145757"/>
                  <a:pt x="132434" y="155727"/>
                  <a:pt x="122706" y="164147"/>
                </a:cubicBezTo>
                <a:cubicBezTo>
                  <a:pt x="113854" y="171818"/>
                  <a:pt x="104482" y="178193"/>
                  <a:pt x="93128" y="180466"/>
                </a:cubicBezTo>
                <a:cubicBezTo>
                  <a:pt x="67385" y="185623"/>
                  <a:pt x="46976" y="170332"/>
                  <a:pt x="33883" y="149148"/>
                </a:cubicBezTo>
                <a:cubicBezTo>
                  <a:pt x="20256" y="127101"/>
                  <a:pt x="14325" y="98488"/>
                  <a:pt x="18999" y="77444"/>
                </a:cubicBezTo>
                <a:cubicBezTo>
                  <a:pt x="24485" y="52806"/>
                  <a:pt x="39254" y="32676"/>
                  <a:pt x="47967" y="9601"/>
                </a:cubicBezTo>
                <a:cubicBezTo>
                  <a:pt x="49237" y="6273"/>
                  <a:pt x="47548" y="2528"/>
                  <a:pt x="44195" y="1270"/>
                </a:cubicBezTo>
                <a:cubicBezTo>
                  <a:pt x="40867" y="0"/>
                  <a:pt x="37134" y="1689"/>
                  <a:pt x="35864" y="50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1" name="Freeform 4221"/>
          <p:cNvSpPr/>
          <p:nvPr/>
        </p:nvSpPr>
        <p:spPr>
          <a:xfrm rot="0" flipH="0" flipV="0">
            <a:off x="8815688" y="8307663"/>
            <a:ext cx="159066" cy="167297"/>
          </a:xfrm>
          <a:custGeom>
            <a:pathLst>
              <a:path w="159066" h="167297">
                <a:moveTo>
                  <a:pt x="127482" y="39662"/>
                </a:moveTo>
                <a:cubicBezTo>
                  <a:pt x="117602" y="10795"/>
                  <a:pt x="89802" y="0"/>
                  <a:pt x="62547" y="4179"/>
                </a:cubicBezTo>
                <a:cubicBezTo>
                  <a:pt x="35877" y="8243"/>
                  <a:pt x="10096" y="26759"/>
                  <a:pt x="3315" y="55600"/>
                </a:cubicBezTo>
                <a:cubicBezTo>
                  <a:pt x="1918" y="61506"/>
                  <a:pt x="13" y="69456"/>
                  <a:pt x="0" y="76885"/>
                </a:cubicBezTo>
                <a:cubicBezTo>
                  <a:pt x="0" y="82842"/>
                  <a:pt x="1232" y="88468"/>
                  <a:pt x="4229" y="92976"/>
                </a:cubicBezTo>
                <a:cubicBezTo>
                  <a:pt x="8598" y="99529"/>
                  <a:pt x="15138" y="103403"/>
                  <a:pt x="21907" y="107073"/>
                </a:cubicBezTo>
                <a:cubicBezTo>
                  <a:pt x="26873" y="109778"/>
                  <a:pt x="32029" y="112293"/>
                  <a:pt x="35446" y="117068"/>
                </a:cubicBezTo>
                <a:cubicBezTo>
                  <a:pt x="39243" y="122377"/>
                  <a:pt x="38468" y="128447"/>
                  <a:pt x="38849" y="134353"/>
                </a:cubicBezTo>
                <a:cubicBezTo>
                  <a:pt x="39408" y="143141"/>
                  <a:pt x="41262" y="151714"/>
                  <a:pt x="51181" y="159168"/>
                </a:cubicBezTo>
                <a:cubicBezTo>
                  <a:pt x="60973" y="166509"/>
                  <a:pt x="73203" y="167297"/>
                  <a:pt x="86068" y="162953"/>
                </a:cubicBezTo>
                <a:cubicBezTo>
                  <a:pt x="103086" y="157213"/>
                  <a:pt x="121437" y="142189"/>
                  <a:pt x="135432" y="124015"/>
                </a:cubicBezTo>
                <a:cubicBezTo>
                  <a:pt x="149516" y="105701"/>
                  <a:pt x="159066" y="84264"/>
                  <a:pt x="159054" y="66382"/>
                </a:cubicBezTo>
                <a:cubicBezTo>
                  <a:pt x="159041" y="53047"/>
                  <a:pt x="154024" y="41503"/>
                  <a:pt x="142404" y="33757"/>
                </a:cubicBezTo>
                <a:cubicBezTo>
                  <a:pt x="139419" y="31776"/>
                  <a:pt x="135406" y="32576"/>
                  <a:pt x="133425" y="35548"/>
                </a:cubicBezTo>
                <a:cubicBezTo>
                  <a:pt x="131444" y="38519"/>
                  <a:pt x="132244" y="42544"/>
                  <a:pt x="135216" y="44526"/>
                </a:cubicBezTo>
                <a:cubicBezTo>
                  <a:pt x="145109" y="51104"/>
                  <a:pt x="147433" y="61950"/>
                  <a:pt x="145465" y="73926"/>
                </a:cubicBezTo>
                <a:cubicBezTo>
                  <a:pt x="143204" y="87655"/>
                  <a:pt x="135444" y="102780"/>
                  <a:pt x="125171" y="116128"/>
                </a:cubicBezTo>
                <a:cubicBezTo>
                  <a:pt x="112865" y="132118"/>
                  <a:pt x="96914" y="145630"/>
                  <a:pt x="81928" y="150685"/>
                </a:cubicBezTo>
                <a:cubicBezTo>
                  <a:pt x="73469" y="153542"/>
                  <a:pt x="65380" y="153631"/>
                  <a:pt x="58953" y="148805"/>
                </a:cubicBezTo>
                <a:cubicBezTo>
                  <a:pt x="51371" y="143116"/>
                  <a:pt x="51892" y="136093"/>
                  <a:pt x="51549" y="129362"/>
                </a:cubicBezTo>
                <a:cubicBezTo>
                  <a:pt x="51219" y="122478"/>
                  <a:pt x="50406" y="115734"/>
                  <a:pt x="45987" y="109550"/>
                </a:cubicBezTo>
                <a:cubicBezTo>
                  <a:pt x="41389" y="103123"/>
                  <a:pt x="34760" y="99326"/>
                  <a:pt x="28080" y="95694"/>
                </a:cubicBezTo>
                <a:cubicBezTo>
                  <a:pt x="23165" y="93040"/>
                  <a:pt x="18174" y="90550"/>
                  <a:pt x="14999" y="85788"/>
                </a:cubicBezTo>
                <a:cubicBezTo>
                  <a:pt x="12840" y="82562"/>
                  <a:pt x="12738" y="78231"/>
                  <a:pt x="13068" y="73913"/>
                </a:cubicBezTo>
                <a:cubicBezTo>
                  <a:pt x="13500" y="68414"/>
                  <a:pt x="14897" y="62877"/>
                  <a:pt x="15913" y="58559"/>
                </a:cubicBezTo>
                <a:cubicBezTo>
                  <a:pt x="21437" y="35052"/>
                  <a:pt x="42761" y="20282"/>
                  <a:pt x="64503" y="16968"/>
                </a:cubicBezTo>
                <a:cubicBezTo>
                  <a:pt x="85649" y="13729"/>
                  <a:pt x="107569" y="21451"/>
                  <a:pt x="115227" y="43853"/>
                </a:cubicBezTo>
                <a:cubicBezTo>
                  <a:pt x="116383" y="47231"/>
                  <a:pt x="120066" y="49034"/>
                  <a:pt x="123457" y="47878"/>
                </a:cubicBezTo>
                <a:cubicBezTo>
                  <a:pt x="126822" y="46723"/>
                  <a:pt x="128637" y="43040"/>
                  <a:pt x="127482" y="396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2" name="Freeform 4222"/>
          <p:cNvSpPr/>
          <p:nvPr/>
        </p:nvSpPr>
        <p:spPr>
          <a:xfrm rot="0" flipH="0" flipV="0">
            <a:off x="8285263" y="8213968"/>
            <a:ext cx="82740" cy="144056"/>
          </a:xfrm>
          <a:custGeom>
            <a:pathLst>
              <a:path w="82740" h="144056">
                <a:moveTo>
                  <a:pt x="12776" y="18288"/>
                </a:moveTo>
                <a:cubicBezTo>
                  <a:pt x="35140" y="13869"/>
                  <a:pt x="52895" y="16307"/>
                  <a:pt x="61353" y="26403"/>
                </a:cubicBezTo>
                <a:cubicBezTo>
                  <a:pt x="65112" y="30873"/>
                  <a:pt x="66649" y="36880"/>
                  <a:pt x="65874" y="44183"/>
                </a:cubicBezTo>
                <a:cubicBezTo>
                  <a:pt x="64960" y="52717"/>
                  <a:pt x="60997" y="62788"/>
                  <a:pt x="53657" y="74333"/>
                </a:cubicBezTo>
                <a:cubicBezTo>
                  <a:pt x="51256" y="78079"/>
                  <a:pt x="46773" y="81280"/>
                  <a:pt x="43243" y="84912"/>
                </a:cubicBezTo>
                <a:cubicBezTo>
                  <a:pt x="39852" y="88404"/>
                  <a:pt x="37172" y="92240"/>
                  <a:pt x="36080" y="96570"/>
                </a:cubicBezTo>
                <a:cubicBezTo>
                  <a:pt x="34823" y="101612"/>
                  <a:pt x="36080" y="106819"/>
                  <a:pt x="37909" y="111874"/>
                </a:cubicBezTo>
                <a:cubicBezTo>
                  <a:pt x="38658" y="113931"/>
                  <a:pt x="39484" y="115951"/>
                  <a:pt x="39966" y="117932"/>
                </a:cubicBezTo>
                <a:cubicBezTo>
                  <a:pt x="40271" y="119227"/>
                  <a:pt x="40589" y="120497"/>
                  <a:pt x="39699" y="121615"/>
                </a:cubicBezTo>
                <a:cubicBezTo>
                  <a:pt x="35966" y="126288"/>
                  <a:pt x="25514" y="131064"/>
                  <a:pt x="17817" y="130949"/>
                </a:cubicBezTo>
                <a:cubicBezTo>
                  <a:pt x="16116" y="130924"/>
                  <a:pt x="14528" y="130848"/>
                  <a:pt x="13614" y="129743"/>
                </a:cubicBezTo>
                <a:cubicBezTo>
                  <a:pt x="13068" y="129070"/>
                  <a:pt x="12953" y="128092"/>
                  <a:pt x="12953" y="126847"/>
                </a:cubicBezTo>
                <a:cubicBezTo>
                  <a:pt x="12953" y="123278"/>
                  <a:pt x="10046" y="120383"/>
                  <a:pt x="6477" y="120383"/>
                </a:cubicBezTo>
                <a:cubicBezTo>
                  <a:pt x="2909" y="120383"/>
                  <a:pt x="0" y="123278"/>
                  <a:pt x="0" y="126847"/>
                </a:cubicBezTo>
                <a:cubicBezTo>
                  <a:pt x="0" y="131699"/>
                  <a:pt x="1435" y="135280"/>
                  <a:pt x="3582" y="137922"/>
                </a:cubicBezTo>
                <a:cubicBezTo>
                  <a:pt x="6719" y="141782"/>
                  <a:pt x="11684" y="143802"/>
                  <a:pt x="17627" y="143891"/>
                </a:cubicBezTo>
                <a:cubicBezTo>
                  <a:pt x="29006" y="144056"/>
                  <a:pt x="44272" y="136601"/>
                  <a:pt x="49809" y="129692"/>
                </a:cubicBezTo>
                <a:cubicBezTo>
                  <a:pt x="53784" y="124739"/>
                  <a:pt x="53847" y="119291"/>
                  <a:pt x="52171" y="113499"/>
                </a:cubicBezTo>
                <a:cubicBezTo>
                  <a:pt x="51358" y="110705"/>
                  <a:pt x="50088" y="107823"/>
                  <a:pt x="49212" y="104902"/>
                </a:cubicBezTo>
                <a:cubicBezTo>
                  <a:pt x="48691" y="103174"/>
                  <a:pt x="48208" y="101434"/>
                  <a:pt x="48640" y="99707"/>
                </a:cubicBezTo>
                <a:cubicBezTo>
                  <a:pt x="49377" y="96761"/>
                  <a:pt x="51866" y="94488"/>
                  <a:pt x="54317" y="92163"/>
                </a:cubicBezTo>
                <a:cubicBezTo>
                  <a:pt x="58114" y="88582"/>
                  <a:pt x="62153" y="85090"/>
                  <a:pt x="64566" y="81280"/>
                </a:cubicBezTo>
                <a:cubicBezTo>
                  <a:pt x="82740" y="52730"/>
                  <a:pt x="82130" y="31038"/>
                  <a:pt x="71272" y="18085"/>
                </a:cubicBezTo>
                <a:cubicBezTo>
                  <a:pt x="60591" y="5322"/>
                  <a:pt x="38544" y="0"/>
                  <a:pt x="10275" y="5588"/>
                </a:cubicBezTo>
                <a:cubicBezTo>
                  <a:pt x="6757" y="6287"/>
                  <a:pt x="4483" y="9691"/>
                  <a:pt x="5169" y="13196"/>
                </a:cubicBezTo>
                <a:cubicBezTo>
                  <a:pt x="5868" y="16701"/>
                  <a:pt x="9271" y="18986"/>
                  <a:pt x="12776" y="182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3" name="Freeform 4223"/>
          <p:cNvSpPr/>
          <p:nvPr/>
        </p:nvSpPr>
        <p:spPr>
          <a:xfrm rot="0" flipH="0" flipV="0">
            <a:off x="8291523" y="8380267"/>
            <a:ext cx="48868" cy="61531"/>
          </a:xfrm>
          <a:custGeom>
            <a:pathLst>
              <a:path w="48868" h="61531">
                <a:moveTo>
                  <a:pt x="11226" y="18440"/>
                </a:moveTo>
                <a:cubicBezTo>
                  <a:pt x="16191" y="14694"/>
                  <a:pt x="20484" y="13259"/>
                  <a:pt x="24179" y="13983"/>
                </a:cubicBezTo>
                <a:cubicBezTo>
                  <a:pt x="29869" y="15113"/>
                  <a:pt x="33222" y="21005"/>
                  <a:pt x="34327" y="27202"/>
                </a:cubicBezTo>
                <a:cubicBezTo>
                  <a:pt x="35381" y="33171"/>
                  <a:pt x="34314" y="39788"/>
                  <a:pt x="29945" y="44093"/>
                </a:cubicBezTo>
                <a:cubicBezTo>
                  <a:pt x="27050" y="46938"/>
                  <a:pt x="22744" y="48589"/>
                  <a:pt x="16953" y="48589"/>
                </a:cubicBezTo>
                <a:cubicBezTo>
                  <a:pt x="13385" y="48589"/>
                  <a:pt x="10477" y="51498"/>
                  <a:pt x="10477" y="55054"/>
                </a:cubicBezTo>
                <a:cubicBezTo>
                  <a:pt x="10477" y="58635"/>
                  <a:pt x="13385" y="61531"/>
                  <a:pt x="16953" y="61531"/>
                </a:cubicBezTo>
                <a:cubicBezTo>
                  <a:pt x="26872" y="61531"/>
                  <a:pt x="34073" y="58191"/>
                  <a:pt x="39013" y="53326"/>
                </a:cubicBezTo>
                <a:cubicBezTo>
                  <a:pt x="46417" y="46049"/>
                  <a:pt x="48868" y="35026"/>
                  <a:pt x="47065" y="24942"/>
                </a:cubicBezTo>
                <a:cubicBezTo>
                  <a:pt x="45008" y="13310"/>
                  <a:pt x="37349" y="3391"/>
                  <a:pt x="26694" y="1283"/>
                </a:cubicBezTo>
                <a:cubicBezTo>
                  <a:pt x="20154" y="0"/>
                  <a:pt x="12191" y="1473"/>
                  <a:pt x="3403" y="8128"/>
                </a:cubicBezTo>
                <a:cubicBezTo>
                  <a:pt x="559" y="10274"/>
                  <a:pt x="0" y="14351"/>
                  <a:pt x="2159" y="17196"/>
                </a:cubicBezTo>
                <a:cubicBezTo>
                  <a:pt x="4318" y="20040"/>
                  <a:pt x="8369" y="20599"/>
                  <a:pt x="11226" y="184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4" name="Freeform 4224"/>
          <p:cNvSpPr/>
          <p:nvPr/>
        </p:nvSpPr>
        <p:spPr>
          <a:xfrm rot="0" flipH="0" flipV="0">
            <a:off x="8330020" y="8372826"/>
            <a:ext cx="528230" cy="261023"/>
          </a:xfrm>
          <a:custGeom>
            <a:pathLst>
              <a:path w="528230" h="261023">
                <a:moveTo>
                  <a:pt x="26123" y="136944"/>
                </a:moveTo>
                <a:cubicBezTo>
                  <a:pt x="14173" y="76962"/>
                  <a:pt x="56069" y="31484"/>
                  <a:pt x="110362" y="18555"/>
                </a:cubicBezTo>
                <a:cubicBezTo>
                  <a:pt x="117296" y="16904"/>
                  <a:pt x="126884" y="14326"/>
                  <a:pt x="136079" y="13526"/>
                </a:cubicBezTo>
                <a:cubicBezTo>
                  <a:pt x="141426" y="13069"/>
                  <a:pt x="146620" y="13158"/>
                  <a:pt x="150875" y="14732"/>
                </a:cubicBezTo>
                <a:cubicBezTo>
                  <a:pt x="161695" y="18746"/>
                  <a:pt x="168807" y="28347"/>
                  <a:pt x="174560" y="40425"/>
                </a:cubicBezTo>
                <a:cubicBezTo>
                  <a:pt x="180974" y="53887"/>
                  <a:pt x="185558" y="70384"/>
                  <a:pt x="190384" y="86983"/>
                </a:cubicBezTo>
                <a:cubicBezTo>
                  <a:pt x="195426" y="104356"/>
                  <a:pt x="200735" y="121831"/>
                  <a:pt x="208342" y="136348"/>
                </a:cubicBezTo>
                <a:cubicBezTo>
                  <a:pt x="216534" y="151993"/>
                  <a:pt x="227418" y="164261"/>
                  <a:pt x="242911" y="170230"/>
                </a:cubicBezTo>
                <a:cubicBezTo>
                  <a:pt x="278522" y="183921"/>
                  <a:pt x="301471" y="166065"/>
                  <a:pt x="323175" y="144716"/>
                </a:cubicBezTo>
                <a:cubicBezTo>
                  <a:pt x="332866" y="135166"/>
                  <a:pt x="342302" y="124956"/>
                  <a:pt x="352881" y="117475"/>
                </a:cubicBezTo>
                <a:cubicBezTo>
                  <a:pt x="362482" y="110668"/>
                  <a:pt x="373048" y="106172"/>
                  <a:pt x="385875" y="107239"/>
                </a:cubicBezTo>
                <a:cubicBezTo>
                  <a:pt x="409282" y="109182"/>
                  <a:pt x="414577" y="128004"/>
                  <a:pt x="420864" y="144754"/>
                </a:cubicBezTo>
                <a:cubicBezTo>
                  <a:pt x="426236" y="159042"/>
                  <a:pt x="432256" y="172211"/>
                  <a:pt x="444524" y="178358"/>
                </a:cubicBezTo>
                <a:cubicBezTo>
                  <a:pt x="456525" y="184340"/>
                  <a:pt x="490066" y="197611"/>
                  <a:pt x="506665" y="215658"/>
                </a:cubicBezTo>
                <a:cubicBezTo>
                  <a:pt x="511250" y="220649"/>
                  <a:pt x="514526" y="225958"/>
                  <a:pt x="514831" y="231698"/>
                </a:cubicBezTo>
                <a:cubicBezTo>
                  <a:pt x="515149" y="237337"/>
                  <a:pt x="512444" y="243141"/>
                  <a:pt x="506259" y="249339"/>
                </a:cubicBezTo>
                <a:cubicBezTo>
                  <a:pt x="503719" y="251866"/>
                  <a:pt x="503719" y="255968"/>
                  <a:pt x="506259" y="258495"/>
                </a:cubicBezTo>
                <a:cubicBezTo>
                  <a:pt x="508773" y="261023"/>
                  <a:pt x="512875" y="261023"/>
                  <a:pt x="515403" y="258495"/>
                </a:cubicBezTo>
                <a:cubicBezTo>
                  <a:pt x="524928" y="248970"/>
                  <a:pt x="528230" y="239661"/>
                  <a:pt x="527760" y="231000"/>
                </a:cubicBezTo>
                <a:cubicBezTo>
                  <a:pt x="527303" y="222465"/>
                  <a:pt x="523010" y="214312"/>
                  <a:pt x="516190" y="206895"/>
                </a:cubicBezTo>
                <a:cubicBezTo>
                  <a:pt x="498524" y="187693"/>
                  <a:pt x="463079" y="173151"/>
                  <a:pt x="450315" y="166776"/>
                </a:cubicBezTo>
                <a:cubicBezTo>
                  <a:pt x="444778" y="164007"/>
                  <a:pt x="441298" y="159003"/>
                  <a:pt x="438428" y="153238"/>
                </a:cubicBezTo>
                <a:cubicBezTo>
                  <a:pt x="434948" y="146303"/>
                  <a:pt x="432395" y="138264"/>
                  <a:pt x="429297" y="130544"/>
                </a:cubicBezTo>
                <a:cubicBezTo>
                  <a:pt x="422109" y="112573"/>
                  <a:pt x="412126" y="96431"/>
                  <a:pt x="386942" y="94336"/>
                </a:cubicBezTo>
                <a:cubicBezTo>
                  <a:pt x="370851" y="92990"/>
                  <a:pt x="357466" y="98349"/>
                  <a:pt x="345400" y="106909"/>
                </a:cubicBezTo>
                <a:cubicBezTo>
                  <a:pt x="334275" y="114783"/>
                  <a:pt x="324280" y="125438"/>
                  <a:pt x="314082" y="135484"/>
                </a:cubicBezTo>
                <a:cubicBezTo>
                  <a:pt x="295972" y="153314"/>
                  <a:pt x="277278" y="169570"/>
                  <a:pt x="247572" y="158140"/>
                </a:cubicBezTo>
                <a:cubicBezTo>
                  <a:pt x="234974" y="153314"/>
                  <a:pt x="226452" y="143027"/>
                  <a:pt x="219810" y="130341"/>
                </a:cubicBezTo>
                <a:cubicBezTo>
                  <a:pt x="212584" y="116536"/>
                  <a:pt x="207605" y="99899"/>
                  <a:pt x="202805" y="83376"/>
                </a:cubicBezTo>
                <a:cubicBezTo>
                  <a:pt x="196734" y="62472"/>
                  <a:pt x="190892" y="41758"/>
                  <a:pt x="181799" y="26467"/>
                </a:cubicBezTo>
                <a:cubicBezTo>
                  <a:pt x="175081" y="15202"/>
                  <a:pt x="166585" y="6757"/>
                  <a:pt x="155383" y="2604"/>
                </a:cubicBezTo>
                <a:cubicBezTo>
                  <a:pt x="149503" y="419"/>
                  <a:pt x="142340" y="0"/>
                  <a:pt x="134974" y="635"/>
                </a:cubicBezTo>
                <a:cubicBezTo>
                  <a:pt x="125106" y="1486"/>
                  <a:pt x="114807" y="4191"/>
                  <a:pt x="107352" y="5969"/>
                </a:cubicBezTo>
                <a:cubicBezTo>
                  <a:pt x="46379" y="20485"/>
                  <a:pt x="0" y="72098"/>
                  <a:pt x="13423" y="139471"/>
                </a:cubicBezTo>
                <a:cubicBezTo>
                  <a:pt x="14135" y="142976"/>
                  <a:pt x="17538" y="145249"/>
                  <a:pt x="21043" y="144551"/>
                </a:cubicBezTo>
                <a:cubicBezTo>
                  <a:pt x="24549" y="143852"/>
                  <a:pt x="26821" y="140436"/>
                  <a:pt x="26123" y="1369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5" name="Freeform 4225"/>
          <p:cNvSpPr/>
          <p:nvPr/>
        </p:nvSpPr>
        <p:spPr>
          <a:xfrm rot="0" flipH="0" flipV="0">
            <a:off x="3100883" y="7947331"/>
            <a:ext cx="414057" cy="597521"/>
          </a:xfrm>
          <a:custGeom>
            <a:pathLst>
              <a:path w="414057" h="597521">
                <a:moveTo>
                  <a:pt x="211785" y="589165"/>
                </a:moveTo>
                <a:cubicBezTo>
                  <a:pt x="212521" y="590523"/>
                  <a:pt x="212623" y="592187"/>
                  <a:pt x="211962" y="593711"/>
                </a:cubicBezTo>
                <a:cubicBezTo>
                  <a:pt x="210795" y="596327"/>
                  <a:pt x="207722" y="597521"/>
                  <a:pt x="205105" y="596353"/>
                </a:cubicBezTo>
                <a:cubicBezTo>
                  <a:pt x="204585" y="596137"/>
                  <a:pt x="203569" y="595654"/>
                  <a:pt x="202718" y="594257"/>
                </a:cubicBezTo>
                <a:cubicBezTo>
                  <a:pt x="202527" y="593940"/>
                  <a:pt x="201905" y="592479"/>
                  <a:pt x="201067" y="589990"/>
                </a:cubicBezTo>
                <a:cubicBezTo>
                  <a:pt x="196787" y="577088"/>
                  <a:pt x="181902" y="528396"/>
                  <a:pt x="169126" y="494906"/>
                </a:cubicBezTo>
                <a:cubicBezTo>
                  <a:pt x="163881" y="481152"/>
                  <a:pt x="159119" y="470039"/>
                  <a:pt x="155563" y="465468"/>
                </a:cubicBezTo>
                <a:cubicBezTo>
                  <a:pt x="150381" y="458813"/>
                  <a:pt x="142126" y="455257"/>
                  <a:pt x="133515" y="452361"/>
                </a:cubicBezTo>
                <a:cubicBezTo>
                  <a:pt x="123698" y="449072"/>
                  <a:pt x="113411" y="446735"/>
                  <a:pt x="105461" y="443065"/>
                </a:cubicBezTo>
                <a:cubicBezTo>
                  <a:pt x="53404" y="419036"/>
                  <a:pt x="18187" y="374370"/>
                  <a:pt x="7836" y="316484"/>
                </a:cubicBezTo>
                <a:cubicBezTo>
                  <a:pt x="0" y="272593"/>
                  <a:pt x="9474" y="228955"/>
                  <a:pt x="24727" y="187871"/>
                </a:cubicBezTo>
                <a:cubicBezTo>
                  <a:pt x="94514" y="0"/>
                  <a:pt x="375640" y="6883"/>
                  <a:pt x="405167" y="223304"/>
                </a:cubicBezTo>
                <a:cubicBezTo>
                  <a:pt x="414057" y="288544"/>
                  <a:pt x="396925" y="352082"/>
                  <a:pt x="357288" y="403034"/>
                </a:cubicBezTo>
                <a:cubicBezTo>
                  <a:pt x="353961" y="407327"/>
                  <a:pt x="347674" y="411708"/>
                  <a:pt x="341718" y="416268"/>
                </a:cubicBezTo>
                <a:cubicBezTo>
                  <a:pt x="337057" y="419836"/>
                  <a:pt x="332447" y="423354"/>
                  <a:pt x="331076" y="427507"/>
                </a:cubicBezTo>
                <a:cubicBezTo>
                  <a:pt x="329183" y="433133"/>
                  <a:pt x="330085" y="444347"/>
                  <a:pt x="331914" y="458127"/>
                </a:cubicBezTo>
                <a:cubicBezTo>
                  <a:pt x="336498" y="492925"/>
                  <a:pt x="347992" y="542836"/>
                  <a:pt x="347992" y="566318"/>
                </a:cubicBezTo>
                <a:cubicBezTo>
                  <a:pt x="347992" y="569188"/>
                  <a:pt x="345655" y="571513"/>
                  <a:pt x="342772" y="571513"/>
                </a:cubicBezTo>
                <a:cubicBezTo>
                  <a:pt x="339915" y="571513"/>
                  <a:pt x="337578" y="569188"/>
                  <a:pt x="337578" y="566318"/>
                </a:cubicBezTo>
                <a:cubicBezTo>
                  <a:pt x="337578" y="543128"/>
                  <a:pt x="326135" y="493865"/>
                  <a:pt x="321601" y="459498"/>
                </a:cubicBezTo>
                <a:cubicBezTo>
                  <a:pt x="319506" y="443623"/>
                  <a:pt x="319036" y="430708"/>
                  <a:pt x="321195" y="424218"/>
                </a:cubicBezTo>
                <a:cubicBezTo>
                  <a:pt x="322782" y="419455"/>
                  <a:pt x="326897" y="414896"/>
                  <a:pt x="331990" y="410705"/>
                </a:cubicBezTo>
                <a:cubicBezTo>
                  <a:pt x="338022" y="405727"/>
                  <a:pt x="345528" y="401218"/>
                  <a:pt x="349084" y="396659"/>
                </a:cubicBezTo>
                <a:cubicBezTo>
                  <a:pt x="386994" y="347904"/>
                  <a:pt x="403364" y="287109"/>
                  <a:pt x="394855" y="224714"/>
                </a:cubicBezTo>
                <a:cubicBezTo>
                  <a:pt x="366902" y="19723"/>
                  <a:pt x="100584" y="13538"/>
                  <a:pt x="34481" y="191490"/>
                </a:cubicBezTo>
                <a:cubicBezTo>
                  <a:pt x="19876" y="230848"/>
                  <a:pt x="10567" y="272618"/>
                  <a:pt x="18085" y="314655"/>
                </a:cubicBezTo>
                <a:cubicBezTo>
                  <a:pt x="27801" y="369062"/>
                  <a:pt x="60897" y="411035"/>
                  <a:pt x="109830" y="433616"/>
                </a:cubicBezTo>
                <a:cubicBezTo>
                  <a:pt x="117463" y="437146"/>
                  <a:pt x="127381" y="439344"/>
                  <a:pt x="136817" y="442506"/>
                </a:cubicBezTo>
                <a:cubicBezTo>
                  <a:pt x="147447" y="446062"/>
                  <a:pt x="157391" y="450875"/>
                  <a:pt x="163780" y="459079"/>
                </a:cubicBezTo>
                <a:cubicBezTo>
                  <a:pt x="174955" y="473456"/>
                  <a:pt x="198705" y="548437"/>
                  <a:pt x="208166" y="578116"/>
                </a:cubicBezTo>
                <a:cubicBezTo>
                  <a:pt x="209982" y="583844"/>
                  <a:pt x="211544" y="588454"/>
                  <a:pt x="211785" y="58916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6" name="Freeform 4226"/>
          <p:cNvSpPr/>
          <p:nvPr/>
        </p:nvSpPr>
        <p:spPr>
          <a:xfrm rot="0" flipH="0" flipV="0">
            <a:off x="3307081" y="8510537"/>
            <a:ext cx="135533" cy="43369"/>
          </a:xfrm>
          <a:custGeom>
            <a:pathLst>
              <a:path w="135533" h="43369">
                <a:moveTo>
                  <a:pt x="125145" y="4889"/>
                </a:moveTo>
                <a:cubicBezTo>
                  <a:pt x="125310" y="2159"/>
                  <a:pt x="127570" y="0"/>
                  <a:pt x="130339" y="0"/>
                </a:cubicBezTo>
                <a:cubicBezTo>
                  <a:pt x="133222" y="0"/>
                  <a:pt x="135533" y="2324"/>
                  <a:pt x="135533" y="5193"/>
                </a:cubicBezTo>
                <a:cubicBezTo>
                  <a:pt x="135533" y="7670"/>
                  <a:pt x="134517" y="10273"/>
                  <a:pt x="132155" y="12750"/>
                </a:cubicBezTo>
                <a:cubicBezTo>
                  <a:pt x="129932" y="15061"/>
                  <a:pt x="126224" y="17462"/>
                  <a:pt x="121310" y="19709"/>
                </a:cubicBezTo>
                <a:cubicBezTo>
                  <a:pt x="92824" y="32727"/>
                  <a:pt x="20078" y="43369"/>
                  <a:pt x="4838" y="41287"/>
                </a:cubicBezTo>
                <a:cubicBezTo>
                  <a:pt x="2006" y="40893"/>
                  <a:pt x="0" y="38264"/>
                  <a:pt x="406" y="35419"/>
                </a:cubicBezTo>
                <a:cubicBezTo>
                  <a:pt x="787" y="32587"/>
                  <a:pt x="3416" y="30581"/>
                  <a:pt x="6261" y="30974"/>
                </a:cubicBezTo>
                <a:cubicBezTo>
                  <a:pt x="18974" y="32714"/>
                  <a:pt x="73622" y="24929"/>
                  <a:pt x="105295" y="14680"/>
                </a:cubicBezTo>
                <a:cubicBezTo>
                  <a:pt x="112992" y="12178"/>
                  <a:pt x="119278" y="9600"/>
                  <a:pt x="123050" y="6882"/>
                </a:cubicBezTo>
                <a:cubicBezTo>
                  <a:pt x="123939" y="6247"/>
                  <a:pt x="124930" y="5142"/>
                  <a:pt x="125145" y="4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7" name="Freeform 4227"/>
          <p:cNvSpPr/>
          <p:nvPr/>
        </p:nvSpPr>
        <p:spPr>
          <a:xfrm rot="0" flipH="0" flipV="0">
            <a:off x="3299053" y="8509794"/>
            <a:ext cx="158952" cy="75831"/>
          </a:xfrm>
          <a:custGeom>
            <a:pathLst>
              <a:path w="158952" h="75831">
                <a:moveTo>
                  <a:pt x="11518" y="43967"/>
                </a:moveTo>
                <a:cubicBezTo>
                  <a:pt x="11341" y="44424"/>
                  <a:pt x="11074" y="45173"/>
                  <a:pt x="10947" y="45719"/>
                </a:cubicBezTo>
                <a:cubicBezTo>
                  <a:pt x="10477" y="47929"/>
                  <a:pt x="10388" y="50355"/>
                  <a:pt x="10388" y="51714"/>
                </a:cubicBezTo>
                <a:cubicBezTo>
                  <a:pt x="10388" y="52856"/>
                  <a:pt x="11138" y="53707"/>
                  <a:pt x="12064" y="54520"/>
                </a:cubicBezTo>
                <a:cubicBezTo>
                  <a:pt x="13829" y="56031"/>
                  <a:pt x="16293" y="57200"/>
                  <a:pt x="19061" y="58191"/>
                </a:cubicBezTo>
                <a:cubicBezTo>
                  <a:pt x="28853" y="61734"/>
                  <a:pt x="42137" y="62788"/>
                  <a:pt x="47217" y="63182"/>
                </a:cubicBezTo>
                <a:cubicBezTo>
                  <a:pt x="69988" y="64921"/>
                  <a:pt x="91959" y="65518"/>
                  <a:pt x="113841" y="58229"/>
                </a:cubicBezTo>
                <a:cubicBezTo>
                  <a:pt x="124382" y="54711"/>
                  <a:pt x="140461" y="41288"/>
                  <a:pt x="146074" y="28308"/>
                </a:cubicBezTo>
                <a:cubicBezTo>
                  <a:pt x="147611" y="24765"/>
                  <a:pt x="148347" y="21273"/>
                  <a:pt x="147471" y="18123"/>
                </a:cubicBezTo>
                <a:cubicBezTo>
                  <a:pt x="146646" y="15126"/>
                  <a:pt x="144258" y="12611"/>
                  <a:pt x="140207" y="10592"/>
                </a:cubicBezTo>
                <a:cubicBezTo>
                  <a:pt x="137641" y="9309"/>
                  <a:pt x="136600" y="6172"/>
                  <a:pt x="137882" y="3607"/>
                </a:cubicBezTo>
                <a:cubicBezTo>
                  <a:pt x="139165" y="1041"/>
                  <a:pt x="142289" y="0"/>
                  <a:pt x="144855" y="1283"/>
                </a:cubicBezTo>
                <a:cubicBezTo>
                  <a:pt x="152170" y="4940"/>
                  <a:pt x="155993" y="9919"/>
                  <a:pt x="157491" y="15342"/>
                </a:cubicBezTo>
                <a:cubicBezTo>
                  <a:pt x="158952" y="20612"/>
                  <a:pt x="158177" y="26505"/>
                  <a:pt x="155624" y="32436"/>
                </a:cubicBezTo>
                <a:cubicBezTo>
                  <a:pt x="148931" y="47916"/>
                  <a:pt x="129704" y="63893"/>
                  <a:pt x="117118" y="68096"/>
                </a:cubicBezTo>
                <a:cubicBezTo>
                  <a:pt x="93902" y="75831"/>
                  <a:pt x="70573" y="75412"/>
                  <a:pt x="46404" y="73545"/>
                </a:cubicBezTo>
                <a:cubicBezTo>
                  <a:pt x="39839" y="73049"/>
                  <a:pt x="20877" y="71310"/>
                  <a:pt x="10083" y="65607"/>
                </a:cubicBezTo>
                <a:cubicBezTo>
                  <a:pt x="3746" y="62255"/>
                  <a:pt x="0" y="57467"/>
                  <a:pt x="0" y="51714"/>
                </a:cubicBezTo>
                <a:cubicBezTo>
                  <a:pt x="0" y="48831"/>
                  <a:pt x="457" y="42634"/>
                  <a:pt x="2336" y="38976"/>
                </a:cubicBezTo>
                <a:cubicBezTo>
                  <a:pt x="3898" y="35954"/>
                  <a:pt x="6312" y="34201"/>
                  <a:pt x="9194" y="33909"/>
                </a:cubicBezTo>
                <a:cubicBezTo>
                  <a:pt x="12051" y="33642"/>
                  <a:pt x="14604" y="35725"/>
                  <a:pt x="14896" y="38583"/>
                </a:cubicBezTo>
                <a:cubicBezTo>
                  <a:pt x="15124" y="40983"/>
                  <a:pt x="13689" y="43167"/>
                  <a:pt x="11518" y="4396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8" name="Freeform 4228"/>
          <p:cNvSpPr/>
          <p:nvPr/>
        </p:nvSpPr>
        <p:spPr>
          <a:xfrm rot="0" flipH="0" flipV="0">
            <a:off x="3305182" y="8542127"/>
            <a:ext cx="156069" cy="76656"/>
          </a:xfrm>
          <a:custGeom>
            <a:pathLst>
              <a:path w="156069" h="76656">
                <a:moveTo>
                  <a:pt x="2425" y="31775"/>
                </a:moveTo>
                <a:cubicBezTo>
                  <a:pt x="0" y="45300"/>
                  <a:pt x="1943" y="53479"/>
                  <a:pt x="6387" y="58978"/>
                </a:cubicBezTo>
                <a:cubicBezTo>
                  <a:pt x="9181" y="62407"/>
                  <a:pt x="13054" y="64896"/>
                  <a:pt x="17957" y="66814"/>
                </a:cubicBezTo>
                <a:cubicBezTo>
                  <a:pt x="24091" y="69201"/>
                  <a:pt x="32041" y="70738"/>
                  <a:pt x="41325" y="72923"/>
                </a:cubicBezTo>
                <a:cubicBezTo>
                  <a:pt x="57161" y="76656"/>
                  <a:pt x="80796" y="75894"/>
                  <a:pt x="96392" y="70967"/>
                </a:cubicBezTo>
                <a:cubicBezTo>
                  <a:pt x="110413" y="66547"/>
                  <a:pt x="130961" y="55524"/>
                  <a:pt x="142988" y="40830"/>
                </a:cubicBezTo>
                <a:cubicBezTo>
                  <a:pt x="151738" y="30137"/>
                  <a:pt x="156069" y="17577"/>
                  <a:pt x="151599" y="4204"/>
                </a:cubicBezTo>
                <a:cubicBezTo>
                  <a:pt x="150697" y="1473"/>
                  <a:pt x="147751" y="0"/>
                  <a:pt x="145033" y="902"/>
                </a:cubicBezTo>
                <a:cubicBezTo>
                  <a:pt x="142302" y="1816"/>
                  <a:pt x="140829" y="4763"/>
                  <a:pt x="141744" y="7480"/>
                </a:cubicBezTo>
                <a:cubicBezTo>
                  <a:pt x="145020" y="17298"/>
                  <a:pt x="141362" y="26391"/>
                  <a:pt x="134949" y="34238"/>
                </a:cubicBezTo>
                <a:cubicBezTo>
                  <a:pt x="124205" y="47357"/>
                  <a:pt x="105777" y="57098"/>
                  <a:pt x="93255" y="61061"/>
                </a:cubicBezTo>
                <a:cubicBezTo>
                  <a:pt x="79221" y="65480"/>
                  <a:pt x="57949" y="66153"/>
                  <a:pt x="43712" y="62801"/>
                </a:cubicBezTo>
                <a:cubicBezTo>
                  <a:pt x="35216" y="60807"/>
                  <a:pt x="27888" y="59435"/>
                  <a:pt x="22173" y="57289"/>
                </a:cubicBezTo>
                <a:cubicBezTo>
                  <a:pt x="17804" y="55638"/>
                  <a:pt x="14489" y="53631"/>
                  <a:pt x="12915" y="49783"/>
                </a:cubicBezTo>
                <a:cubicBezTo>
                  <a:pt x="11378" y="46011"/>
                  <a:pt x="11353" y="40868"/>
                  <a:pt x="12673" y="33629"/>
                </a:cubicBezTo>
                <a:cubicBezTo>
                  <a:pt x="13181" y="30798"/>
                  <a:pt x="11289" y="28093"/>
                  <a:pt x="8470" y="27584"/>
                </a:cubicBezTo>
                <a:cubicBezTo>
                  <a:pt x="5650" y="27076"/>
                  <a:pt x="2932" y="28956"/>
                  <a:pt x="2425" y="317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9" name="Freeform 4229"/>
          <p:cNvSpPr/>
          <p:nvPr/>
        </p:nvSpPr>
        <p:spPr>
          <a:xfrm rot="0" flipH="0" flipV="0">
            <a:off x="3365472" y="8603863"/>
            <a:ext cx="52234" cy="37184"/>
          </a:xfrm>
          <a:custGeom>
            <a:pathLst>
              <a:path w="52234" h="37184">
                <a:moveTo>
                  <a:pt x="241" y="11264"/>
                </a:moveTo>
                <a:cubicBezTo>
                  <a:pt x="0" y="21563"/>
                  <a:pt x="6311" y="29513"/>
                  <a:pt x="14769" y="33387"/>
                </a:cubicBezTo>
                <a:cubicBezTo>
                  <a:pt x="23050" y="37184"/>
                  <a:pt x="33299" y="36930"/>
                  <a:pt x="41008" y="31342"/>
                </a:cubicBezTo>
                <a:cubicBezTo>
                  <a:pt x="47345" y="26745"/>
                  <a:pt x="52234" y="18439"/>
                  <a:pt x="52234" y="5207"/>
                </a:cubicBezTo>
                <a:cubicBezTo>
                  <a:pt x="52234" y="2336"/>
                  <a:pt x="49910" y="0"/>
                  <a:pt x="47040" y="0"/>
                </a:cubicBezTo>
                <a:cubicBezTo>
                  <a:pt x="44170" y="0"/>
                  <a:pt x="41833" y="2336"/>
                  <a:pt x="41833" y="5207"/>
                </a:cubicBezTo>
                <a:cubicBezTo>
                  <a:pt x="41833" y="14057"/>
                  <a:pt x="39141" y="19849"/>
                  <a:pt x="34899" y="22909"/>
                </a:cubicBezTo>
                <a:cubicBezTo>
                  <a:pt x="30263" y="26275"/>
                  <a:pt x="24078" y="26211"/>
                  <a:pt x="19087" y="23938"/>
                </a:cubicBezTo>
                <a:cubicBezTo>
                  <a:pt x="14287" y="21728"/>
                  <a:pt x="10515" y="17347"/>
                  <a:pt x="10629" y="11492"/>
                </a:cubicBezTo>
                <a:cubicBezTo>
                  <a:pt x="10693" y="8623"/>
                  <a:pt x="8432" y="6235"/>
                  <a:pt x="5549" y="6184"/>
                </a:cubicBezTo>
                <a:cubicBezTo>
                  <a:pt x="2679" y="6108"/>
                  <a:pt x="304" y="8394"/>
                  <a:pt x="241" y="112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0" name="Freeform 4230"/>
          <p:cNvSpPr/>
          <p:nvPr/>
        </p:nvSpPr>
        <p:spPr>
          <a:xfrm rot="0" flipH="0" flipV="0">
            <a:off x="3229333" y="8206193"/>
            <a:ext cx="183933" cy="337095"/>
          </a:xfrm>
          <a:custGeom>
            <a:pathLst>
              <a:path w="183933" h="337095">
                <a:moveTo>
                  <a:pt x="143065" y="59778"/>
                </a:moveTo>
                <a:cubicBezTo>
                  <a:pt x="143839" y="59398"/>
                  <a:pt x="144652" y="58940"/>
                  <a:pt x="145490" y="58394"/>
                </a:cubicBezTo>
                <a:cubicBezTo>
                  <a:pt x="151497" y="54572"/>
                  <a:pt x="165772" y="39827"/>
                  <a:pt x="170966" y="26733"/>
                </a:cubicBezTo>
                <a:cubicBezTo>
                  <a:pt x="172579" y="22644"/>
                  <a:pt x="173468" y="18783"/>
                  <a:pt x="171932" y="15735"/>
                </a:cubicBezTo>
                <a:cubicBezTo>
                  <a:pt x="171030" y="13932"/>
                  <a:pt x="169239" y="12623"/>
                  <a:pt x="166521" y="11633"/>
                </a:cubicBezTo>
                <a:cubicBezTo>
                  <a:pt x="161454" y="9791"/>
                  <a:pt x="157619" y="11353"/>
                  <a:pt x="154723" y="14846"/>
                </a:cubicBezTo>
                <a:cubicBezTo>
                  <a:pt x="150837" y="19545"/>
                  <a:pt x="148335" y="26911"/>
                  <a:pt x="146532" y="34886"/>
                </a:cubicBezTo>
                <a:cubicBezTo>
                  <a:pt x="144690" y="43116"/>
                  <a:pt x="143661" y="52019"/>
                  <a:pt x="143065" y="59778"/>
                </a:cubicBezTo>
                <a:moveTo>
                  <a:pt x="45022" y="99656"/>
                </a:moveTo>
                <a:cubicBezTo>
                  <a:pt x="44488" y="99135"/>
                  <a:pt x="43942" y="98665"/>
                  <a:pt x="43383" y="98208"/>
                </a:cubicBezTo>
                <a:cubicBezTo>
                  <a:pt x="38786" y="94537"/>
                  <a:pt x="32855" y="93026"/>
                  <a:pt x="28054" y="89330"/>
                </a:cubicBezTo>
                <a:cubicBezTo>
                  <a:pt x="22212" y="84835"/>
                  <a:pt x="12751" y="86486"/>
                  <a:pt x="12090" y="94576"/>
                </a:cubicBezTo>
                <a:cubicBezTo>
                  <a:pt x="11036" y="107187"/>
                  <a:pt x="24841" y="113816"/>
                  <a:pt x="35890" y="109409"/>
                </a:cubicBezTo>
                <a:cubicBezTo>
                  <a:pt x="40437" y="107580"/>
                  <a:pt x="43040" y="103923"/>
                  <a:pt x="45022" y="99656"/>
                </a:cubicBezTo>
                <a:moveTo>
                  <a:pt x="132664" y="60514"/>
                </a:moveTo>
                <a:cubicBezTo>
                  <a:pt x="133807" y="45021"/>
                  <a:pt x="136601" y="24333"/>
                  <a:pt x="143839" y="12319"/>
                </a:cubicBezTo>
                <a:cubicBezTo>
                  <a:pt x="147332" y="6502"/>
                  <a:pt x="151840" y="2527"/>
                  <a:pt x="157276" y="1041"/>
                </a:cubicBezTo>
                <a:cubicBezTo>
                  <a:pt x="161022" y="0"/>
                  <a:pt x="165277" y="114"/>
                  <a:pt x="170077" y="1854"/>
                </a:cubicBezTo>
                <a:cubicBezTo>
                  <a:pt x="175843" y="3949"/>
                  <a:pt x="179310" y="7251"/>
                  <a:pt x="181241" y="11087"/>
                </a:cubicBezTo>
                <a:cubicBezTo>
                  <a:pt x="183933" y="16471"/>
                  <a:pt x="183501" y="23342"/>
                  <a:pt x="180631" y="30569"/>
                </a:cubicBezTo>
                <a:cubicBezTo>
                  <a:pt x="174624" y="45720"/>
                  <a:pt x="158038" y="62737"/>
                  <a:pt x="151078" y="67169"/>
                </a:cubicBezTo>
                <a:cubicBezTo>
                  <a:pt x="147903" y="69188"/>
                  <a:pt x="145033" y="70458"/>
                  <a:pt x="142430" y="71169"/>
                </a:cubicBezTo>
                <a:cubicBezTo>
                  <a:pt x="142304" y="74522"/>
                  <a:pt x="142265" y="77202"/>
                  <a:pt x="142215" y="78891"/>
                </a:cubicBezTo>
                <a:cubicBezTo>
                  <a:pt x="141313" y="111225"/>
                  <a:pt x="143217" y="145287"/>
                  <a:pt x="149567" y="177062"/>
                </a:cubicBezTo>
                <a:cubicBezTo>
                  <a:pt x="151523" y="186854"/>
                  <a:pt x="155765" y="195972"/>
                  <a:pt x="157974" y="205739"/>
                </a:cubicBezTo>
                <a:cubicBezTo>
                  <a:pt x="162076" y="223887"/>
                  <a:pt x="162965" y="242696"/>
                  <a:pt x="166928" y="260895"/>
                </a:cubicBezTo>
                <a:cubicBezTo>
                  <a:pt x="167766" y="264794"/>
                  <a:pt x="173392" y="288708"/>
                  <a:pt x="178078" y="304113"/>
                </a:cubicBezTo>
                <a:cubicBezTo>
                  <a:pt x="179628" y="309193"/>
                  <a:pt x="181939" y="314730"/>
                  <a:pt x="182117" y="315175"/>
                </a:cubicBezTo>
                <a:cubicBezTo>
                  <a:pt x="183933" y="317219"/>
                  <a:pt x="183870" y="320343"/>
                  <a:pt x="181914" y="322299"/>
                </a:cubicBezTo>
                <a:cubicBezTo>
                  <a:pt x="179882" y="324331"/>
                  <a:pt x="176593" y="324331"/>
                  <a:pt x="174548" y="322299"/>
                </a:cubicBezTo>
                <a:cubicBezTo>
                  <a:pt x="173481" y="321220"/>
                  <a:pt x="171779" y="318057"/>
                  <a:pt x="170154" y="313396"/>
                </a:cubicBezTo>
                <a:cubicBezTo>
                  <a:pt x="165112" y="298931"/>
                  <a:pt x="157746" y="267651"/>
                  <a:pt x="156755" y="263117"/>
                </a:cubicBezTo>
                <a:cubicBezTo>
                  <a:pt x="152818" y="244943"/>
                  <a:pt x="151916" y="226148"/>
                  <a:pt x="147827" y="208025"/>
                </a:cubicBezTo>
                <a:cubicBezTo>
                  <a:pt x="145605" y="198169"/>
                  <a:pt x="141338" y="188975"/>
                  <a:pt x="139357" y="179094"/>
                </a:cubicBezTo>
                <a:cubicBezTo>
                  <a:pt x="132855" y="146569"/>
                  <a:pt x="130899" y="111708"/>
                  <a:pt x="131813" y="78612"/>
                </a:cubicBezTo>
                <a:cubicBezTo>
                  <a:pt x="131864" y="76961"/>
                  <a:pt x="131928" y="74421"/>
                  <a:pt x="132055" y="71258"/>
                </a:cubicBezTo>
                <a:cubicBezTo>
                  <a:pt x="130099" y="70738"/>
                  <a:pt x="128334" y="69976"/>
                  <a:pt x="126708" y="69201"/>
                </a:cubicBezTo>
                <a:cubicBezTo>
                  <a:pt x="125527" y="68629"/>
                  <a:pt x="124435" y="68032"/>
                  <a:pt x="123406" y="67550"/>
                </a:cubicBezTo>
                <a:cubicBezTo>
                  <a:pt x="123050" y="67385"/>
                  <a:pt x="122733" y="67156"/>
                  <a:pt x="122415" y="67042"/>
                </a:cubicBezTo>
                <a:cubicBezTo>
                  <a:pt x="122250" y="67296"/>
                  <a:pt x="122022" y="67639"/>
                  <a:pt x="121895" y="67880"/>
                </a:cubicBezTo>
                <a:cubicBezTo>
                  <a:pt x="121209" y="69125"/>
                  <a:pt x="120587" y="70433"/>
                  <a:pt x="119926" y="71474"/>
                </a:cubicBezTo>
                <a:cubicBezTo>
                  <a:pt x="118173" y="74141"/>
                  <a:pt x="115875" y="75513"/>
                  <a:pt x="113170" y="75513"/>
                </a:cubicBezTo>
                <a:cubicBezTo>
                  <a:pt x="110452" y="75513"/>
                  <a:pt x="107417" y="74090"/>
                  <a:pt x="104521" y="72262"/>
                </a:cubicBezTo>
                <a:cubicBezTo>
                  <a:pt x="103416" y="71563"/>
                  <a:pt x="101562" y="70585"/>
                  <a:pt x="100851" y="70204"/>
                </a:cubicBezTo>
                <a:cubicBezTo>
                  <a:pt x="100114" y="70801"/>
                  <a:pt x="99619" y="71652"/>
                  <a:pt x="99174" y="72554"/>
                </a:cubicBezTo>
                <a:cubicBezTo>
                  <a:pt x="98273" y="74395"/>
                  <a:pt x="97663" y="76529"/>
                  <a:pt x="97003" y="78662"/>
                </a:cubicBezTo>
                <a:cubicBezTo>
                  <a:pt x="95136" y="84784"/>
                  <a:pt x="92723" y="90689"/>
                  <a:pt x="87452" y="93699"/>
                </a:cubicBezTo>
                <a:cubicBezTo>
                  <a:pt x="84633" y="95312"/>
                  <a:pt x="81915" y="95198"/>
                  <a:pt x="79273" y="93814"/>
                </a:cubicBezTo>
                <a:cubicBezTo>
                  <a:pt x="77114" y="92683"/>
                  <a:pt x="74854" y="90219"/>
                  <a:pt x="72860" y="87121"/>
                </a:cubicBezTo>
                <a:cubicBezTo>
                  <a:pt x="71234" y="84631"/>
                  <a:pt x="68669" y="80631"/>
                  <a:pt x="67386" y="78637"/>
                </a:cubicBezTo>
                <a:cubicBezTo>
                  <a:pt x="65430" y="80098"/>
                  <a:pt x="63957" y="82041"/>
                  <a:pt x="62725" y="84212"/>
                </a:cubicBezTo>
                <a:cubicBezTo>
                  <a:pt x="60731" y="87692"/>
                  <a:pt x="59284" y="91731"/>
                  <a:pt x="57772" y="95731"/>
                </a:cubicBezTo>
                <a:cubicBezTo>
                  <a:pt x="57531" y="96392"/>
                  <a:pt x="57277" y="97052"/>
                  <a:pt x="57023" y="97712"/>
                </a:cubicBezTo>
                <a:cubicBezTo>
                  <a:pt x="63741" y="106666"/>
                  <a:pt x="69101" y="118833"/>
                  <a:pt x="73203" y="127735"/>
                </a:cubicBezTo>
                <a:cubicBezTo>
                  <a:pt x="101067" y="188111"/>
                  <a:pt x="113970" y="264895"/>
                  <a:pt x="121628" y="330999"/>
                </a:cubicBezTo>
                <a:cubicBezTo>
                  <a:pt x="121945" y="333856"/>
                  <a:pt x="119901" y="336434"/>
                  <a:pt x="117043" y="336764"/>
                </a:cubicBezTo>
                <a:cubicBezTo>
                  <a:pt x="114198" y="337095"/>
                  <a:pt x="111608" y="335050"/>
                  <a:pt x="111277" y="332193"/>
                </a:cubicBezTo>
                <a:cubicBezTo>
                  <a:pt x="103759" y="267130"/>
                  <a:pt x="91199" y="191527"/>
                  <a:pt x="63754" y="132079"/>
                </a:cubicBezTo>
                <a:cubicBezTo>
                  <a:pt x="60579" y="125183"/>
                  <a:pt x="56731" y="115950"/>
                  <a:pt x="51918" y="108342"/>
                </a:cubicBezTo>
                <a:cubicBezTo>
                  <a:pt x="48997" y="113029"/>
                  <a:pt x="45212" y="116877"/>
                  <a:pt x="39751" y="119061"/>
                </a:cubicBezTo>
                <a:cubicBezTo>
                  <a:pt x="21755" y="126262"/>
                  <a:pt x="0" y="114273"/>
                  <a:pt x="1714" y="93712"/>
                </a:cubicBezTo>
                <a:cubicBezTo>
                  <a:pt x="3111" y="76859"/>
                  <a:pt x="22238" y="71728"/>
                  <a:pt x="34404" y="81088"/>
                </a:cubicBezTo>
                <a:cubicBezTo>
                  <a:pt x="38976" y="84606"/>
                  <a:pt x="44539" y="86181"/>
                  <a:pt x="49047" y="89457"/>
                </a:cubicBezTo>
                <a:cubicBezTo>
                  <a:pt x="52464" y="80593"/>
                  <a:pt x="56477" y="72236"/>
                  <a:pt x="64668" y="68147"/>
                </a:cubicBezTo>
                <a:cubicBezTo>
                  <a:pt x="66865" y="67042"/>
                  <a:pt x="69050" y="67080"/>
                  <a:pt x="71247" y="68121"/>
                </a:cubicBezTo>
                <a:cubicBezTo>
                  <a:pt x="73431" y="69163"/>
                  <a:pt x="75933" y="72084"/>
                  <a:pt x="78181" y="75792"/>
                </a:cubicBezTo>
                <a:cubicBezTo>
                  <a:pt x="79489" y="77977"/>
                  <a:pt x="80823" y="80415"/>
                  <a:pt x="82207" y="82409"/>
                </a:cubicBezTo>
                <a:cubicBezTo>
                  <a:pt x="82525" y="82866"/>
                  <a:pt x="82994" y="83400"/>
                  <a:pt x="83376" y="83831"/>
                </a:cubicBezTo>
                <a:cubicBezTo>
                  <a:pt x="84226" y="82980"/>
                  <a:pt x="84785" y="81876"/>
                  <a:pt x="85306" y="80694"/>
                </a:cubicBezTo>
                <a:cubicBezTo>
                  <a:pt x="86398" y="78180"/>
                  <a:pt x="87122" y="75322"/>
                  <a:pt x="87986" y="72655"/>
                </a:cubicBezTo>
                <a:cubicBezTo>
                  <a:pt x="89662" y="67588"/>
                  <a:pt x="92024" y="63219"/>
                  <a:pt x="96202" y="60832"/>
                </a:cubicBezTo>
                <a:cubicBezTo>
                  <a:pt x="99416" y="58991"/>
                  <a:pt x="103086" y="59448"/>
                  <a:pt x="106820" y="61479"/>
                </a:cubicBezTo>
                <a:cubicBezTo>
                  <a:pt x="108331" y="62305"/>
                  <a:pt x="109880" y="63397"/>
                  <a:pt x="111404" y="64273"/>
                </a:cubicBezTo>
                <a:lnTo>
                  <a:pt x="111849" y="64553"/>
                </a:lnTo>
                <a:cubicBezTo>
                  <a:pt x="112204" y="63905"/>
                  <a:pt x="112624" y="63143"/>
                  <a:pt x="112928" y="62597"/>
                </a:cubicBezTo>
                <a:cubicBezTo>
                  <a:pt x="114630" y="59563"/>
                  <a:pt x="117018" y="57277"/>
                  <a:pt x="120269" y="56743"/>
                </a:cubicBezTo>
                <a:cubicBezTo>
                  <a:pt x="123063" y="56273"/>
                  <a:pt x="125959" y="57175"/>
                  <a:pt x="129146" y="58788"/>
                </a:cubicBezTo>
                <a:cubicBezTo>
                  <a:pt x="130213" y="59334"/>
                  <a:pt x="131369" y="59993"/>
                  <a:pt x="132664" y="605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1" name="Freeform 4231"/>
          <p:cNvSpPr/>
          <p:nvPr/>
        </p:nvSpPr>
        <p:spPr>
          <a:xfrm rot="0" flipH="0" flipV="0">
            <a:off x="3227123" y="7921134"/>
            <a:ext cx="19709" cy="47675"/>
          </a:xfrm>
          <a:custGeom>
            <a:pathLst>
              <a:path w="19709" h="47675">
                <a:moveTo>
                  <a:pt x="19303" y="41389"/>
                </a:moveTo>
                <a:cubicBezTo>
                  <a:pt x="17602" y="29312"/>
                  <a:pt x="13208" y="16790"/>
                  <a:pt x="10769" y="4636"/>
                </a:cubicBezTo>
                <a:cubicBezTo>
                  <a:pt x="10198" y="1829"/>
                  <a:pt x="7454" y="0"/>
                  <a:pt x="4648" y="559"/>
                </a:cubicBezTo>
                <a:cubicBezTo>
                  <a:pt x="1828" y="1130"/>
                  <a:pt x="0" y="3861"/>
                  <a:pt x="558" y="6680"/>
                </a:cubicBezTo>
                <a:cubicBezTo>
                  <a:pt x="2959" y="18644"/>
                  <a:pt x="7327" y="30963"/>
                  <a:pt x="9004" y="42849"/>
                </a:cubicBezTo>
                <a:cubicBezTo>
                  <a:pt x="9423" y="45694"/>
                  <a:pt x="12052" y="47675"/>
                  <a:pt x="14884" y="47269"/>
                </a:cubicBezTo>
                <a:cubicBezTo>
                  <a:pt x="17729" y="46862"/>
                  <a:pt x="19709" y="44233"/>
                  <a:pt x="19303" y="413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2" name="Freeform 4232"/>
          <p:cNvSpPr/>
          <p:nvPr/>
        </p:nvSpPr>
        <p:spPr>
          <a:xfrm rot="0" flipH="0" flipV="0">
            <a:off x="3359693" y="7917725"/>
            <a:ext cx="21157" cy="50837"/>
          </a:xfrm>
          <a:custGeom>
            <a:pathLst>
              <a:path w="21157" h="50837">
                <a:moveTo>
                  <a:pt x="10782" y="46342"/>
                </a:moveTo>
                <a:cubicBezTo>
                  <a:pt x="12407" y="39713"/>
                  <a:pt x="13068" y="32690"/>
                  <a:pt x="14185" y="25845"/>
                </a:cubicBezTo>
                <a:cubicBezTo>
                  <a:pt x="15188" y="19787"/>
                  <a:pt x="16535" y="13856"/>
                  <a:pt x="19684" y="8611"/>
                </a:cubicBezTo>
                <a:cubicBezTo>
                  <a:pt x="21157" y="6147"/>
                  <a:pt x="20370" y="2947"/>
                  <a:pt x="17919" y="1473"/>
                </a:cubicBezTo>
                <a:cubicBezTo>
                  <a:pt x="15442" y="0"/>
                  <a:pt x="12255" y="800"/>
                  <a:pt x="10782" y="3264"/>
                </a:cubicBezTo>
                <a:cubicBezTo>
                  <a:pt x="3531" y="15342"/>
                  <a:pt x="3975" y="30366"/>
                  <a:pt x="673" y="43879"/>
                </a:cubicBezTo>
                <a:cubicBezTo>
                  <a:pt x="0" y="46659"/>
                  <a:pt x="1702" y="49491"/>
                  <a:pt x="4496" y="50164"/>
                </a:cubicBezTo>
                <a:cubicBezTo>
                  <a:pt x="7290" y="50837"/>
                  <a:pt x="10097" y="49135"/>
                  <a:pt x="10782" y="463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3" name="Freeform 4233"/>
          <p:cNvSpPr/>
          <p:nvPr/>
        </p:nvSpPr>
        <p:spPr>
          <a:xfrm rot="0" flipH="0" flipV="0">
            <a:off x="3473187" y="7963766"/>
            <a:ext cx="38264" cy="44423"/>
          </a:xfrm>
          <a:custGeom>
            <a:pathLst>
              <a:path w="38264" h="44423">
                <a:moveTo>
                  <a:pt x="10782" y="39839"/>
                </a:moveTo>
                <a:cubicBezTo>
                  <a:pt x="11594" y="36093"/>
                  <a:pt x="14528" y="32347"/>
                  <a:pt x="17919" y="28575"/>
                </a:cubicBezTo>
                <a:cubicBezTo>
                  <a:pt x="24142" y="21666"/>
                  <a:pt x="32105" y="14922"/>
                  <a:pt x="36537" y="9004"/>
                </a:cubicBezTo>
                <a:cubicBezTo>
                  <a:pt x="38264" y="6705"/>
                  <a:pt x="37794" y="3441"/>
                  <a:pt x="35496" y="1727"/>
                </a:cubicBezTo>
                <a:cubicBezTo>
                  <a:pt x="33210" y="0"/>
                  <a:pt x="29946" y="457"/>
                  <a:pt x="28219" y="2755"/>
                </a:cubicBezTo>
                <a:cubicBezTo>
                  <a:pt x="23926" y="8470"/>
                  <a:pt x="16204" y="14947"/>
                  <a:pt x="10198" y="21615"/>
                </a:cubicBezTo>
                <a:cubicBezTo>
                  <a:pt x="5449" y="26898"/>
                  <a:pt x="1766" y="32372"/>
                  <a:pt x="610" y="37617"/>
                </a:cubicBezTo>
                <a:cubicBezTo>
                  <a:pt x="0" y="40423"/>
                  <a:pt x="1778" y="43191"/>
                  <a:pt x="4598" y="43801"/>
                </a:cubicBezTo>
                <a:cubicBezTo>
                  <a:pt x="7392" y="44423"/>
                  <a:pt x="10160" y="42645"/>
                  <a:pt x="10782" y="398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4" name="Freeform 4234"/>
          <p:cNvSpPr/>
          <p:nvPr/>
        </p:nvSpPr>
        <p:spPr>
          <a:xfrm rot="0" flipH="0" flipV="0">
            <a:off x="3538291" y="8091314"/>
            <a:ext cx="35825" cy="20001"/>
          </a:xfrm>
          <a:custGeom>
            <a:pathLst>
              <a:path w="35825" h="20001">
                <a:moveTo>
                  <a:pt x="8000" y="18846"/>
                </a:moveTo>
                <a:cubicBezTo>
                  <a:pt x="15569" y="15532"/>
                  <a:pt x="23786" y="13385"/>
                  <a:pt x="31622" y="10769"/>
                </a:cubicBezTo>
                <a:cubicBezTo>
                  <a:pt x="34352" y="9855"/>
                  <a:pt x="35825" y="6921"/>
                  <a:pt x="34911" y="4191"/>
                </a:cubicBezTo>
                <a:cubicBezTo>
                  <a:pt x="34009" y="1473"/>
                  <a:pt x="31050" y="0"/>
                  <a:pt x="28345" y="901"/>
                </a:cubicBezTo>
                <a:cubicBezTo>
                  <a:pt x="20204" y="3619"/>
                  <a:pt x="11670" y="5880"/>
                  <a:pt x="3822" y="9321"/>
                </a:cubicBezTo>
                <a:cubicBezTo>
                  <a:pt x="1193" y="10477"/>
                  <a:pt x="0" y="13551"/>
                  <a:pt x="1155" y="16167"/>
                </a:cubicBezTo>
                <a:cubicBezTo>
                  <a:pt x="2311" y="18808"/>
                  <a:pt x="5372" y="20001"/>
                  <a:pt x="8000" y="1884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5" name="Freeform 4235"/>
          <p:cNvSpPr/>
          <p:nvPr/>
        </p:nvSpPr>
        <p:spPr>
          <a:xfrm rot="0" flipH="0" flipV="0">
            <a:off x="3516852" y="8348940"/>
            <a:ext cx="26897" cy="24688"/>
          </a:xfrm>
          <a:custGeom>
            <a:pathLst>
              <a:path w="26897" h="24688">
                <a:moveTo>
                  <a:pt x="5130" y="10477"/>
                </a:moveTo>
                <a:cubicBezTo>
                  <a:pt x="7174" y="10527"/>
                  <a:pt x="8520" y="12191"/>
                  <a:pt x="9943" y="13829"/>
                </a:cubicBezTo>
                <a:cubicBezTo>
                  <a:pt x="12521" y="16788"/>
                  <a:pt x="14908" y="20294"/>
                  <a:pt x="17626" y="22757"/>
                </a:cubicBezTo>
                <a:cubicBezTo>
                  <a:pt x="19760" y="24688"/>
                  <a:pt x="23062" y="24510"/>
                  <a:pt x="24967" y="22376"/>
                </a:cubicBezTo>
                <a:cubicBezTo>
                  <a:pt x="26897" y="20243"/>
                  <a:pt x="26720" y="16953"/>
                  <a:pt x="24586" y="15023"/>
                </a:cubicBezTo>
                <a:cubicBezTo>
                  <a:pt x="21538" y="12293"/>
                  <a:pt x="19023" y="8065"/>
                  <a:pt x="16001" y="5105"/>
                </a:cubicBezTo>
                <a:cubicBezTo>
                  <a:pt x="12978" y="2134"/>
                  <a:pt x="9536" y="190"/>
                  <a:pt x="5409" y="89"/>
                </a:cubicBezTo>
                <a:cubicBezTo>
                  <a:pt x="2540" y="0"/>
                  <a:pt x="152" y="2273"/>
                  <a:pt x="89" y="5144"/>
                </a:cubicBezTo>
                <a:cubicBezTo>
                  <a:pt x="0" y="8014"/>
                  <a:pt x="2260" y="10401"/>
                  <a:pt x="5130" y="104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6" name="Freeform 4236"/>
          <p:cNvSpPr/>
          <p:nvPr/>
        </p:nvSpPr>
        <p:spPr>
          <a:xfrm rot="0" flipH="0" flipV="0">
            <a:off x="3118897" y="7980120"/>
            <a:ext cx="36918" cy="42582"/>
          </a:xfrm>
          <a:custGeom>
            <a:pathLst>
              <a:path w="36918" h="42582">
                <a:moveTo>
                  <a:pt x="3543" y="10134"/>
                </a:moveTo>
                <a:cubicBezTo>
                  <a:pt x="1486" y="9436"/>
                  <a:pt x="0" y="7493"/>
                  <a:pt x="0" y="5207"/>
                </a:cubicBezTo>
                <a:cubicBezTo>
                  <a:pt x="0" y="2337"/>
                  <a:pt x="2324" y="0"/>
                  <a:pt x="5206" y="0"/>
                </a:cubicBezTo>
                <a:cubicBezTo>
                  <a:pt x="6095" y="0"/>
                  <a:pt x="7302" y="216"/>
                  <a:pt x="8635" y="1016"/>
                </a:cubicBezTo>
                <a:cubicBezTo>
                  <a:pt x="9638" y="1613"/>
                  <a:pt x="11048" y="2794"/>
                  <a:pt x="12648" y="4508"/>
                </a:cubicBezTo>
                <a:cubicBezTo>
                  <a:pt x="19303" y="11632"/>
                  <a:pt x="31813" y="29780"/>
                  <a:pt x="35000" y="33324"/>
                </a:cubicBezTo>
                <a:cubicBezTo>
                  <a:pt x="36918" y="35457"/>
                  <a:pt x="36740" y="38747"/>
                  <a:pt x="34607" y="40664"/>
                </a:cubicBezTo>
                <a:cubicBezTo>
                  <a:pt x="32473" y="42582"/>
                  <a:pt x="29196" y="42417"/>
                  <a:pt x="27266" y="40283"/>
                </a:cubicBezTo>
                <a:cubicBezTo>
                  <a:pt x="23799" y="36422"/>
                  <a:pt x="9092" y="14693"/>
                  <a:pt x="3543" y="101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7" name="Freeform 4237"/>
          <p:cNvSpPr/>
          <p:nvPr/>
        </p:nvSpPr>
        <p:spPr>
          <a:xfrm rot="0" flipH="0" flipV="0">
            <a:off x="3068077" y="8064123"/>
            <a:ext cx="37719" cy="31165"/>
          </a:xfrm>
          <a:custGeom>
            <a:pathLst>
              <a:path w="37719" h="31165">
                <a:moveTo>
                  <a:pt x="33528" y="20396"/>
                </a:moveTo>
                <a:cubicBezTo>
                  <a:pt x="23800" y="17171"/>
                  <a:pt x="16879" y="8014"/>
                  <a:pt x="9106" y="1791"/>
                </a:cubicBezTo>
                <a:cubicBezTo>
                  <a:pt x="6859" y="0"/>
                  <a:pt x="3595" y="369"/>
                  <a:pt x="1791" y="2604"/>
                </a:cubicBezTo>
                <a:cubicBezTo>
                  <a:pt x="0" y="4852"/>
                  <a:pt x="369" y="8128"/>
                  <a:pt x="2604" y="9919"/>
                </a:cubicBezTo>
                <a:cubicBezTo>
                  <a:pt x="11303" y="16879"/>
                  <a:pt x="19393" y="26657"/>
                  <a:pt x="30252" y="30263"/>
                </a:cubicBezTo>
                <a:cubicBezTo>
                  <a:pt x="32970" y="31165"/>
                  <a:pt x="35915" y="29692"/>
                  <a:pt x="36829" y="26974"/>
                </a:cubicBezTo>
                <a:cubicBezTo>
                  <a:pt x="37719" y="24244"/>
                  <a:pt x="36245" y="21297"/>
                  <a:pt x="33528" y="203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Freeform 4238"/>
          <p:cNvSpPr/>
          <p:nvPr/>
        </p:nvSpPr>
        <p:spPr>
          <a:xfrm rot="0" flipH="0" flipV="0">
            <a:off x="3037679" y="8159153"/>
            <a:ext cx="40702" cy="19837"/>
          </a:xfrm>
          <a:custGeom>
            <a:pathLst>
              <a:path w="40702" h="19837">
                <a:moveTo>
                  <a:pt x="35102" y="8877"/>
                </a:moveTo>
                <a:cubicBezTo>
                  <a:pt x="25577" y="9359"/>
                  <a:pt x="16764" y="5525"/>
                  <a:pt x="8280" y="1283"/>
                </a:cubicBezTo>
                <a:cubicBezTo>
                  <a:pt x="5715" y="0"/>
                  <a:pt x="2578" y="1042"/>
                  <a:pt x="1295" y="3607"/>
                </a:cubicBezTo>
                <a:cubicBezTo>
                  <a:pt x="0" y="6172"/>
                  <a:pt x="1054" y="9296"/>
                  <a:pt x="3619" y="10578"/>
                </a:cubicBezTo>
                <a:cubicBezTo>
                  <a:pt x="13716" y="15633"/>
                  <a:pt x="24295" y="19837"/>
                  <a:pt x="35635" y="19265"/>
                </a:cubicBezTo>
                <a:cubicBezTo>
                  <a:pt x="38505" y="19113"/>
                  <a:pt x="40702" y="16674"/>
                  <a:pt x="40563" y="13804"/>
                </a:cubicBezTo>
                <a:cubicBezTo>
                  <a:pt x="40423" y="10947"/>
                  <a:pt x="37984" y="8725"/>
                  <a:pt x="35102" y="88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9" name="Freeform 4239"/>
          <p:cNvSpPr/>
          <p:nvPr/>
        </p:nvSpPr>
        <p:spPr>
          <a:xfrm rot="0" flipH="0" flipV="0">
            <a:off x="3035292" y="8263868"/>
            <a:ext cx="41972" cy="20331"/>
          </a:xfrm>
          <a:custGeom>
            <a:pathLst>
              <a:path w="41972" h="20331">
                <a:moveTo>
                  <a:pt x="37477" y="1104"/>
                </a:moveTo>
                <a:cubicBezTo>
                  <a:pt x="32905" y="0"/>
                  <a:pt x="27711" y="1294"/>
                  <a:pt x="22377" y="3618"/>
                </a:cubicBezTo>
                <a:cubicBezTo>
                  <a:pt x="16726" y="6082"/>
                  <a:pt x="10808" y="9930"/>
                  <a:pt x="5194" y="9930"/>
                </a:cubicBezTo>
                <a:cubicBezTo>
                  <a:pt x="2324" y="9930"/>
                  <a:pt x="0" y="12254"/>
                  <a:pt x="0" y="15137"/>
                </a:cubicBezTo>
                <a:cubicBezTo>
                  <a:pt x="0" y="18007"/>
                  <a:pt x="2324" y="20331"/>
                  <a:pt x="5194" y="20331"/>
                </a:cubicBezTo>
                <a:cubicBezTo>
                  <a:pt x="11112" y="20331"/>
                  <a:pt x="17437" y="17385"/>
                  <a:pt x="23482" y="14540"/>
                </a:cubicBezTo>
                <a:cubicBezTo>
                  <a:pt x="25908" y="13397"/>
                  <a:pt x="28270" y="12305"/>
                  <a:pt x="30543" y="11644"/>
                </a:cubicBezTo>
                <a:cubicBezTo>
                  <a:pt x="32131" y="11175"/>
                  <a:pt x="33629" y="10882"/>
                  <a:pt x="35039" y="11213"/>
                </a:cubicBezTo>
                <a:cubicBezTo>
                  <a:pt x="37819" y="11886"/>
                  <a:pt x="40639" y="10171"/>
                  <a:pt x="41312" y="7377"/>
                </a:cubicBezTo>
                <a:cubicBezTo>
                  <a:pt x="41972" y="4583"/>
                  <a:pt x="40270" y="1777"/>
                  <a:pt x="37477" y="11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" name="Freeform 4240"/>
          <p:cNvSpPr/>
          <p:nvPr/>
        </p:nvSpPr>
        <p:spPr>
          <a:xfrm rot="0" flipH="0" flipV="0">
            <a:off x="3085995" y="8356920"/>
            <a:ext cx="29984" cy="37527"/>
          </a:xfrm>
          <a:custGeom>
            <a:pathLst>
              <a:path w="29984" h="37527">
                <a:moveTo>
                  <a:pt x="19913" y="2806"/>
                </a:moveTo>
                <a:cubicBezTo>
                  <a:pt x="14173" y="10591"/>
                  <a:pt x="9157" y="21005"/>
                  <a:pt x="2032" y="28142"/>
                </a:cubicBezTo>
                <a:cubicBezTo>
                  <a:pt x="0" y="30174"/>
                  <a:pt x="0" y="33463"/>
                  <a:pt x="2032" y="35495"/>
                </a:cubicBezTo>
                <a:cubicBezTo>
                  <a:pt x="4064" y="37527"/>
                  <a:pt x="7353" y="37527"/>
                  <a:pt x="9385" y="35495"/>
                </a:cubicBezTo>
                <a:cubicBezTo>
                  <a:pt x="16878" y="28002"/>
                  <a:pt x="22249" y="17156"/>
                  <a:pt x="28269" y="8978"/>
                </a:cubicBezTo>
                <a:cubicBezTo>
                  <a:pt x="29984" y="6679"/>
                  <a:pt x="29488" y="3415"/>
                  <a:pt x="27177" y="1714"/>
                </a:cubicBezTo>
                <a:cubicBezTo>
                  <a:pt x="24878" y="0"/>
                  <a:pt x="21614" y="495"/>
                  <a:pt x="19913" y="28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1" name="Freeform 4241"/>
          <p:cNvSpPr/>
          <p:nvPr/>
        </p:nvSpPr>
        <p:spPr>
          <a:xfrm rot="0" flipH="0" flipV="0">
            <a:off x="3171155" y="8424433"/>
            <a:ext cx="23075" cy="39534"/>
          </a:xfrm>
          <a:custGeom>
            <a:pathLst>
              <a:path w="23075" h="39534">
                <a:moveTo>
                  <a:pt x="12801" y="3060"/>
                </a:moveTo>
                <a:cubicBezTo>
                  <a:pt x="10604" y="6412"/>
                  <a:pt x="5309" y="16750"/>
                  <a:pt x="2349" y="24726"/>
                </a:cubicBezTo>
                <a:cubicBezTo>
                  <a:pt x="864" y="28713"/>
                  <a:pt x="0" y="32219"/>
                  <a:pt x="0" y="34327"/>
                </a:cubicBezTo>
                <a:cubicBezTo>
                  <a:pt x="0" y="37197"/>
                  <a:pt x="2324" y="39534"/>
                  <a:pt x="5194" y="39534"/>
                </a:cubicBezTo>
                <a:cubicBezTo>
                  <a:pt x="8064" y="39534"/>
                  <a:pt x="10401" y="37197"/>
                  <a:pt x="10401" y="34327"/>
                </a:cubicBezTo>
                <a:cubicBezTo>
                  <a:pt x="10401" y="33006"/>
                  <a:pt x="11151" y="30860"/>
                  <a:pt x="12090" y="28345"/>
                </a:cubicBezTo>
                <a:cubicBezTo>
                  <a:pt x="14769" y="21157"/>
                  <a:pt x="19506" y="11797"/>
                  <a:pt x="21500" y="8774"/>
                </a:cubicBezTo>
                <a:cubicBezTo>
                  <a:pt x="23075" y="6374"/>
                  <a:pt x="22402" y="3148"/>
                  <a:pt x="20001" y="1562"/>
                </a:cubicBezTo>
                <a:cubicBezTo>
                  <a:pt x="17614" y="0"/>
                  <a:pt x="14388" y="660"/>
                  <a:pt x="12801" y="306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2" name="Freeform 4242"/>
          <p:cNvSpPr/>
          <p:nvPr/>
        </p:nvSpPr>
        <p:spPr>
          <a:xfrm rot="0" flipH="0" flipV="0">
            <a:off x="5750928" y="9201517"/>
            <a:ext cx="253631" cy="487184"/>
          </a:xfrm>
          <a:custGeom>
            <a:pathLst>
              <a:path w="253631" h="487184">
                <a:moveTo>
                  <a:pt x="116078" y="476783"/>
                </a:moveTo>
                <a:cubicBezTo>
                  <a:pt x="167144" y="476669"/>
                  <a:pt x="197484" y="435001"/>
                  <a:pt x="215404" y="380543"/>
                </a:cubicBezTo>
                <a:cubicBezTo>
                  <a:pt x="243230" y="295986"/>
                  <a:pt x="240728" y="180226"/>
                  <a:pt x="233095" y="129883"/>
                </a:cubicBezTo>
                <a:cubicBezTo>
                  <a:pt x="229476" y="105943"/>
                  <a:pt x="224078" y="69837"/>
                  <a:pt x="209537" y="43612"/>
                </a:cubicBezTo>
                <a:cubicBezTo>
                  <a:pt x="200494" y="27305"/>
                  <a:pt x="187896" y="14859"/>
                  <a:pt x="169392" y="12802"/>
                </a:cubicBezTo>
                <a:cubicBezTo>
                  <a:pt x="150177" y="10668"/>
                  <a:pt x="132829" y="19406"/>
                  <a:pt x="118071" y="32830"/>
                </a:cubicBezTo>
                <a:cubicBezTo>
                  <a:pt x="94895" y="53912"/>
                  <a:pt x="78004" y="86551"/>
                  <a:pt x="70295" y="110312"/>
                </a:cubicBezTo>
                <a:cubicBezTo>
                  <a:pt x="36983" y="213004"/>
                  <a:pt x="10326" y="347193"/>
                  <a:pt x="81877" y="439788"/>
                </a:cubicBezTo>
                <a:cubicBezTo>
                  <a:pt x="90234" y="450596"/>
                  <a:pt x="99226" y="464769"/>
                  <a:pt x="113272" y="468719"/>
                </a:cubicBezTo>
                <a:cubicBezTo>
                  <a:pt x="116040" y="469506"/>
                  <a:pt x="117652" y="472377"/>
                  <a:pt x="116865" y="475145"/>
                </a:cubicBezTo>
                <a:cubicBezTo>
                  <a:pt x="116700" y="475755"/>
                  <a:pt x="116433" y="476301"/>
                  <a:pt x="116078" y="476783"/>
                </a:cubicBezTo>
                <a:moveTo>
                  <a:pt x="111672" y="478929"/>
                </a:moveTo>
                <a:cubicBezTo>
                  <a:pt x="111278" y="478916"/>
                  <a:pt x="110872" y="478853"/>
                  <a:pt x="110465" y="478738"/>
                </a:cubicBezTo>
                <a:cubicBezTo>
                  <a:pt x="94273" y="474180"/>
                  <a:pt x="83262" y="458584"/>
                  <a:pt x="73648" y="446151"/>
                </a:cubicBezTo>
                <a:cubicBezTo>
                  <a:pt x="0" y="350850"/>
                  <a:pt x="26124" y="212801"/>
                  <a:pt x="60402" y="107112"/>
                </a:cubicBezTo>
                <a:cubicBezTo>
                  <a:pt x="68568" y="81953"/>
                  <a:pt x="86538" y="47460"/>
                  <a:pt x="111075" y="25133"/>
                </a:cubicBezTo>
                <a:cubicBezTo>
                  <a:pt x="128130" y="9639"/>
                  <a:pt x="148335" y="0"/>
                  <a:pt x="170548" y="2464"/>
                </a:cubicBezTo>
                <a:cubicBezTo>
                  <a:pt x="192544" y="4902"/>
                  <a:pt x="207899" y="19203"/>
                  <a:pt x="218630" y="38570"/>
                </a:cubicBezTo>
                <a:cubicBezTo>
                  <a:pt x="233781" y="65875"/>
                  <a:pt x="239610" y="103404"/>
                  <a:pt x="243382" y="128321"/>
                </a:cubicBezTo>
                <a:cubicBezTo>
                  <a:pt x="251155" y="179642"/>
                  <a:pt x="253631" y="297625"/>
                  <a:pt x="225285" y="383794"/>
                </a:cubicBezTo>
                <a:cubicBezTo>
                  <a:pt x="205765" y="443090"/>
                  <a:pt x="171538" y="487184"/>
                  <a:pt x="115875" y="487184"/>
                </a:cubicBezTo>
                <a:cubicBezTo>
                  <a:pt x="113018" y="487184"/>
                  <a:pt x="110681" y="484860"/>
                  <a:pt x="110681" y="481977"/>
                </a:cubicBezTo>
                <a:cubicBezTo>
                  <a:pt x="110681" y="480834"/>
                  <a:pt x="111049" y="479780"/>
                  <a:pt x="111672" y="4789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3" name="Freeform 4243"/>
          <p:cNvSpPr/>
          <p:nvPr/>
        </p:nvSpPr>
        <p:spPr>
          <a:xfrm rot="0" flipH="0" flipV="0">
            <a:off x="5822054" y="9378620"/>
            <a:ext cx="124345" cy="131521"/>
          </a:xfrm>
          <a:custGeom>
            <a:pathLst>
              <a:path w="124345" h="131521">
                <a:moveTo>
                  <a:pt x="62674" y="119418"/>
                </a:moveTo>
                <a:cubicBezTo>
                  <a:pt x="44247" y="118364"/>
                  <a:pt x="31420" y="111748"/>
                  <a:pt x="23546" y="101994"/>
                </a:cubicBezTo>
                <a:cubicBezTo>
                  <a:pt x="11697" y="87351"/>
                  <a:pt x="11074" y="66053"/>
                  <a:pt x="18212" y="47727"/>
                </a:cubicBezTo>
                <a:cubicBezTo>
                  <a:pt x="26162" y="27343"/>
                  <a:pt x="43917" y="10402"/>
                  <a:pt x="67804" y="10402"/>
                </a:cubicBezTo>
                <a:cubicBezTo>
                  <a:pt x="97484" y="10402"/>
                  <a:pt x="112204" y="34481"/>
                  <a:pt x="113004" y="59995"/>
                </a:cubicBezTo>
                <a:cubicBezTo>
                  <a:pt x="113804" y="85929"/>
                  <a:pt x="100456" y="113818"/>
                  <a:pt x="72757" y="120738"/>
                </a:cubicBezTo>
                <a:cubicBezTo>
                  <a:pt x="69963" y="121437"/>
                  <a:pt x="68274" y="124256"/>
                  <a:pt x="68973" y="127038"/>
                </a:cubicBezTo>
                <a:cubicBezTo>
                  <a:pt x="69671" y="129819"/>
                  <a:pt x="72491" y="131521"/>
                  <a:pt x="75272" y="130822"/>
                </a:cubicBezTo>
                <a:cubicBezTo>
                  <a:pt x="107924" y="122656"/>
                  <a:pt x="124345" y="90247"/>
                  <a:pt x="123392" y="59665"/>
                </a:cubicBezTo>
                <a:cubicBezTo>
                  <a:pt x="122440" y="28664"/>
                  <a:pt x="103885" y="0"/>
                  <a:pt x="67804" y="0"/>
                </a:cubicBezTo>
                <a:cubicBezTo>
                  <a:pt x="39421" y="0"/>
                  <a:pt x="17971" y="19711"/>
                  <a:pt x="8522" y="43955"/>
                </a:cubicBezTo>
                <a:cubicBezTo>
                  <a:pt x="0" y="65774"/>
                  <a:pt x="1346" y="91085"/>
                  <a:pt x="15456" y="108535"/>
                </a:cubicBezTo>
                <a:cubicBezTo>
                  <a:pt x="24879" y="120192"/>
                  <a:pt x="40030" y="128536"/>
                  <a:pt x="62078" y="129793"/>
                </a:cubicBezTo>
                <a:cubicBezTo>
                  <a:pt x="64947" y="129971"/>
                  <a:pt x="67411" y="127774"/>
                  <a:pt x="67576" y="124904"/>
                </a:cubicBezTo>
                <a:cubicBezTo>
                  <a:pt x="67728" y="122046"/>
                  <a:pt x="65544" y="119583"/>
                  <a:pt x="62674" y="11941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4" name="Freeform 4244"/>
          <p:cNvSpPr/>
          <p:nvPr/>
        </p:nvSpPr>
        <p:spPr>
          <a:xfrm rot="0" flipH="0" flipV="0">
            <a:off x="5616808" y="9302098"/>
            <a:ext cx="542226" cy="285609"/>
          </a:xfrm>
          <a:custGeom>
            <a:pathLst>
              <a:path w="542226" h="285609">
                <a:moveTo>
                  <a:pt x="30886" y="129476"/>
                </a:moveTo>
                <a:cubicBezTo>
                  <a:pt x="30911" y="130847"/>
                  <a:pt x="30417" y="132231"/>
                  <a:pt x="29363" y="133273"/>
                </a:cubicBezTo>
                <a:cubicBezTo>
                  <a:pt x="15964" y="146671"/>
                  <a:pt x="10516" y="159638"/>
                  <a:pt x="11176" y="172059"/>
                </a:cubicBezTo>
                <a:cubicBezTo>
                  <a:pt x="11849" y="184581"/>
                  <a:pt x="18580" y="196328"/>
                  <a:pt x="28664" y="207149"/>
                </a:cubicBezTo>
                <a:cubicBezTo>
                  <a:pt x="60883" y="241693"/>
                  <a:pt x="126923" y="266280"/>
                  <a:pt x="158521" y="270750"/>
                </a:cubicBezTo>
                <a:cubicBezTo>
                  <a:pt x="189902" y="275170"/>
                  <a:pt x="226237" y="270064"/>
                  <a:pt x="257072" y="264565"/>
                </a:cubicBezTo>
                <a:cubicBezTo>
                  <a:pt x="348665" y="248208"/>
                  <a:pt x="450976" y="229196"/>
                  <a:pt x="510056" y="150418"/>
                </a:cubicBezTo>
                <a:cubicBezTo>
                  <a:pt x="530402" y="123292"/>
                  <a:pt x="520636" y="84963"/>
                  <a:pt x="493470" y="65557"/>
                </a:cubicBezTo>
                <a:cubicBezTo>
                  <a:pt x="468058" y="47409"/>
                  <a:pt x="426236" y="36601"/>
                  <a:pt x="396239" y="30975"/>
                </a:cubicBezTo>
                <a:cubicBezTo>
                  <a:pt x="287895" y="10668"/>
                  <a:pt x="188492" y="36944"/>
                  <a:pt x="92798" y="86347"/>
                </a:cubicBezTo>
                <a:cubicBezTo>
                  <a:pt x="70446" y="97879"/>
                  <a:pt x="49720" y="108179"/>
                  <a:pt x="33248" y="127876"/>
                </a:cubicBezTo>
                <a:cubicBezTo>
                  <a:pt x="32600" y="128651"/>
                  <a:pt x="31775" y="129184"/>
                  <a:pt x="30886" y="129476"/>
                </a:cubicBezTo>
                <a:moveTo>
                  <a:pt x="24067" y="124663"/>
                </a:moveTo>
                <a:cubicBezTo>
                  <a:pt x="24041" y="123431"/>
                  <a:pt x="24422" y="122199"/>
                  <a:pt x="25273" y="121196"/>
                </a:cubicBezTo>
                <a:cubicBezTo>
                  <a:pt x="42684" y="100394"/>
                  <a:pt x="64414" y="89281"/>
                  <a:pt x="88023" y="77102"/>
                </a:cubicBezTo>
                <a:cubicBezTo>
                  <a:pt x="185825" y="26619"/>
                  <a:pt x="287438" y="0"/>
                  <a:pt x="398144" y="20752"/>
                </a:cubicBezTo>
                <a:cubicBezTo>
                  <a:pt x="429462" y="26619"/>
                  <a:pt x="473011" y="38163"/>
                  <a:pt x="499503" y="57099"/>
                </a:cubicBezTo>
                <a:cubicBezTo>
                  <a:pt x="531342" y="79832"/>
                  <a:pt x="542226" y="124866"/>
                  <a:pt x="518388" y="156654"/>
                </a:cubicBezTo>
                <a:cubicBezTo>
                  <a:pt x="457682" y="237578"/>
                  <a:pt x="352996" y="257999"/>
                  <a:pt x="258901" y="274802"/>
                </a:cubicBezTo>
                <a:cubicBezTo>
                  <a:pt x="227037" y="280491"/>
                  <a:pt x="189496" y="285609"/>
                  <a:pt x="157073" y="281037"/>
                </a:cubicBezTo>
                <a:cubicBezTo>
                  <a:pt x="123938" y="276376"/>
                  <a:pt x="54825" y="250443"/>
                  <a:pt x="21069" y="214235"/>
                </a:cubicBezTo>
                <a:cubicBezTo>
                  <a:pt x="9157" y="201459"/>
                  <a:pt x="1575" y="187400"/>
                  <a:pt x="800" y="172617"/>
                </a:cubicBezTo>
                <a:cubicBezTo>
                  <a:pt x="0" y="157746"/>
                  <a:pt x="5969" y="141960"/>
                  <a:pt x="22009" y="125920"/>
                </a:cubicBezTo>
                <a:cubicBezTo>
                  <a:pt x="22606" y="125324"/>
                  <a:pt x="23305" y="124904"/>
                  <a:pt x="24067" y="1246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5" name="Freeform 4245"/>
          <p:cNvSpPr/>
          <p:nvPr/>
        </p:nvSpPr>
        <p:spPr>
          <a:xfrm rot="0" flipH="0" flipV="0">
            <a:off x="5691574" y="9209528"/>
            <a:ext cx="427545" cy="413155"/>
          </a:xfrm>
          <a:custGeom>
            <a:pathLst>
              <a:path w="427545" h="413155">
                <a:moveTo>
                  <a:pt x="396862" y="291680"/>
                </a:moveTo>
                <a:cubicBezTo>
                  <a:pt x="399313" y="296239"/>
                  <a:pt x="412140" y="319175"/>
                  <a:pt x="415035" y="343686"/>
                </a:cubicBezTo>
                <a:cubicBezTo>
                  <a:pt x="416839" y="359066"/>
                  <a:pt x="414768" y="375157"/>
                  <a:pt x="402704" y="387145"/>
                </a:cubicBezTo>
                <a:cubicBezTo>
                  <a:pt x="394983" y="394816"/>
                  <a:pt x="381699" y="398296"/>
                  <a:pt x="368402" y="399972"/>
                </a:cubicBezTo>
                <a:cubicBezTo>
                  <a:pt x="347358" y="402665"/>
                  <a:pt x="326009" y="400493"/>
                  <a:pt x="323368" y="400061"/>
                </a:cubicBezTo>
                <a:cubicBezTo>
                  <a:pt x="232982" y="385380"/>
                  <a:pt x="98222" y="292022"/>
                  <a:pt x="47384" y="194233"/>
                </a:cubicBezTo>
                <a:cubicBezTo>
                  <a:pt x="32944" y="166459"/>
                  <a:pt x="18733" y="134162"/>
                  <a:pt x="14669" y="102857"/>
                </a:cubicBezTo>
                <a:cubicBezTo>
                  <a:pt x="10744" y="72644"/>
                  <a:pt x="16383" y="43370"/>
                  <a:pt x="41339" y="20497"/>
                </a:cubicBezTo>
                <a:cubicBezTo>
                  <a:pt x="51270" y="11392"/>
                  <a:pt x="69164" y="10833"/>
                  <a:pt x="88329" y="13792"/>
                </a:cubicBezTo>
                <a:cubicBezTo>
                  <a:pt x="118783" y="18491"/>
                  <a:pt x="152527" y="32943"/>
                  <a:pt x="166078" y="43891"/>
                </a:cubicBezTo>
                <a:cubicBezTo>
                  <a:pt x="252413" y="113626"/>
                  <a:pt x="343865" y="193255"/>
                  <a:pt x="396862" y="291680"/>
                </a:cubicBezTo>
                <a:moveTo>
                  <a:pt x="406031" y="286753"/>
                </a:moveTo>
                <a:cubicBezTo>
                  <a:pt x="352374" y="187134"/>
                  <a:pt x="259995" y="106387"/>
                  <a:pt x="172619" y="35814"/>
                </a:cubicBezTo>
                <a:cubicBezTo>
                  <a:pt x="158179" y="24142"/>
                  <a:pt x="122352" y="8509"/>
                  <a:pt x="89916" y="3517"/>
                </a:cubicBezTo>
                <a:cubicBezTo>
                  <a:pt x="67158" y="0"/>
                  <a:pt x="46101" y="2019"/>
                  <a:pt x="34303" y="12827"/>
                </a:cubicBezTo>
                <a:cubicBezTo>
                  <a:pt x="6604" y="38227"/>
                  <a:pt x="0" y="70637"/>
                  <a:pt x="4356" y="104190"/>
                </a:cubicBezTo>
                <a:cubicBezTo>
                  <a:pt x="8573" y="136664"/>
                  <a:pt x="23165" y="170218"/>
                  <a:pt x="38164" y="199034"/>
                </a:cubicBezTo>
                <a:cubicBezTo>
                  <a:pt x="90373" y="299465"/>
                  <a:pt x="228854" y="395248"/>
                  <a:pt x="321704" y="410336"/>
                </a:cubicBezTo>
                <a:cubicBezTo>
                  <a:pt x="324523" y="410793"/>
                  <a:pt x="347269" y="413155"/>
                  <a:pt x="369710" y="410298"/>
                </a:cubicBezTo>
                <a:cubicBezTo>
                  <a:pt x="385433" y="408304"/>
                  <a:pt x="400887" y="403592"/>
                  <a:pt x="410031" y="394524"/>
                </a:cubicBezTo>
                <a:cubicBezTo>
                  <a:pt x="424535" y="380122"/>
                  <a:pt x="427545" y="360933"/>
                  <a:pt x="425360" y="342467"/>
                </a:cubicBezTo>
                <a:cubicBezTo>
                  <a:pt x="422262" y="316229"/>
                  <a:pt x="408647" y="291630"/>
                  <a:pt x="406031" y="286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6" name="Freeform 4246"/>
          <p:cNvSpPr/>
          <p:nvPr/>
        </p:nvSpPr>
        <p:spPr>
          <a:xfrm rot="0" flipH="0" flipV="0">
            <a:off x="6016767" y="9391950"/>
            <a:ext cx="35610" cy="37489"/>
          </a:xfrm>
          <a:custGeom>
            <a:pathLst>
              <a:path w="35610" h="37489">
                <a:moveTo>
                  <a:pt x="2006" y="24815"/>
                </a:moveTo>
                <a:cubicBezTo>
                  <a:pt x="25" y="21374"/>
                  <a:pt x="0" y="16815"/>
                  <a:pt x="1968" y="12573"/>
                </a:cubicBezTo>
                <a:cubicBezTo>
                  <a:pt x="5219" y="5588"/>
                  <a:pt x="13486" y="0"/>
                  <a:pt x="22859" y="4153"/>
                </a:cubicBezTo>
                <a:cubicBezTo>
                  <a:pt x="27545" y="6248"/>
                  <a:pt x="30415" y="9423"/>
                  <a:pt x="31952" y="12890"/>
                </a:cubicBezTo>
                <a:cubicBezTo>
                  <a:pt x="35610" y="21094"/>
                  <a:pt x="31508" y="31291"/>
                  <a:pt x="23900" y="35025"/>
                </a:cubicBezTo>
                <a:cubicBezTo>
                  <a:pt x="19201" y="37324"/>
                  <a:pt x="13169" y="37489"/>
                  <a:pt x="6857" y="32981"/>
                </a:cubicBezTo>
                <a:cubicBezTo>
                  <a:pt x="3822" y="30809"/>
                  <a:pt x="2298" y="27913"/>
                  <a:pt x="2006" y="2481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7" name="Freeform 4247"/>
          <p:cNvSpPr/>
          <p:nvPr/>
        </p:nvSpPr>
        <p:spPr>
          <a:xfrm rot="0" flipH="0" flipV="0">
            <a:off x="5696501" y="9545494"/>
            <a:ext cx="35089" cy="37236"/>
          </a:xfrm>
          <a:custGeom>
            <a:pathLst>
              <a:path w="35089" h="37236">
                <a:moveTo>
                  <a:pt x="13131" y="1689"/>
                </a:moveTo>
                <a:cubicBezTo>
                  <a:pt x="14324" y="1080"/>
                  <a:pt x="15569" y="661"/>
                  <a:pt x="16877" y="470"/>
                </a:cubicBezTo>
                <a:cubicBezTo>
                  <a:pt x="20103" y="0"/>
                  <a:pt x="23748" y="775"/>
                  <a:pt x="27481" y="3975"/>
                </a:cubicBezTo>
                <a:cubicBezTo>
                  <a:pt x="35089" y="10490"/>
                  <a:pt x="34809" y="19989"/>
                  <a:pt x="30479" y="26644"/>
                </a:cubicBezTo>
                <a:cubicBezTo>
                  <a:pt x="25996" y="33527"/>
                  <a:pt x="17360" y="37236"/>
                  <a:pt x="8864" y="32130"/>
                </a:cubicBezTo>
                <a:cubicBezTo>
                  <a:pt x="8458" y="31889"/>
                  <a:pt x="8064" y="31635"/>
                  <a:pt x="7683" y="31356"/>
                </a:cubicBezTo>
                <a:cubicBezTo>
                  <a:pt x="7048" y="30975"/>
                  <a:pt x="6489" y="30505"/>
                  <a:pt x="5981" y="29971"/>
                </a:cubicBezTo>
                <a:cubicBezTo>
                  <a:pt x="711" y="25057"/>
                  <a:pt x="0" y="17767"/>
                  <a:pt x="2540" y="11671"/>
                </a:cubicBezTo>
                <a:cubicBezTo>
                  <a:pt x="4457" y="7035"/>
                  <a:pt x="8229" y="3200"/>
                  <a:pt x="13131" y="16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8" name="Freeform 4248"/>
          <p:cNvSpPr/>
          <p:nvPr/>
        </p:nvSpPr>
        <p:spPr>
          <a:xfrm rot="0" flipH="0" flipV="0">
            <a:off x="5946894" y="9217769"/>
            <a:ext cx="50037" cy="60616"/>
          </a:xfrm>
          <a:custGeom>
            <a:pathLst>
              <a:path w="50037" h="60616">
                <a:moveTo>
                  <a:pt x="23571" y="32308"/>
                </a:moveTo>
                <a:cubicBezTo>
                  <a:pt x="23609" y="32523"/>
                  <a:pt x="23634" y="32727"/>
                  <a:pt x="23659" y="32943"/>
                </a:cubicBezTo>
                <a:lnTo>
                  <a:pt x="23723" y="33260"/>
                </a:lnTo>
                <a:cubicBezTo>
                  <a:pt x="23850" y="32892"/>
                  <a:pt x="23990" y="32511"/>
                  <a:pt x="24104" y="32105"/>
                </a:cubicBezTo>
                <a:lnTo>
                  <a:pt x="23875" y="32055"/>
                </a:lnTo>
                <a:lnTo>
                  <a:pt x="23533" y="31966"/>
                </a:lnTo>
                <a:close/>
                <a:moveTo>
                  <a:pt x="2096" y="16459"/>
                </a:moveTo>
                <a:cubicBezTo>
                  <a:pt x="2667" y="14567"/>
                  <a:pt x="3417" y="12725"/>
                  <a:pt x="4344" y="11049"/>
                </a:cubicBezTo>
                <a:cubicBezTo>
                  <a:pt x="7404" y="5448"/>
                  <a:pt x="12167" y="1486"/>
                  <a:pt x="17704" y="597"/>
                </a:cubicBezTo>
                <a:cubicBezTo>
                  <a:pt x="21514" y="0"/>
                  <a:pt x="25806" y="749"/>
                  <a:pt x="30340" y="3772"/>
                </a:cubicBezTo>
                <a:cubicBezTo>
                  <a:pt x="33108" y="5613"/>
                  <a:pt x="35267" y="8229"/>
                  <a:pt x="36817" y="11303"/>
                </a:cubicBezTo>
                <a:cubicBezTo>
                  <a:pt x="37528" y="12433"/>
                  <a:pt x="38226" y="13665"/>
                  <a:pt x="38912" y="15024"/>
                </a:cubicBezTo>
                <a:cubicBezTo>
                  <a:pt x="50037" y="37273"/>
                  <a:pt x="19596" y="60616"/>
                  <a:pt x="4445" y="38975"/>
                </a:cubicBezTo>
                <a:cubicBezTo>
                  <a:pt x="2401" y="36054"/>
                  <a:pt x="1232" y="32434"/>
                  <a:pt x="851" y="28600"/>
                </a:cubicBezTo>
                <a:cubicBezTo>
                  <a:pt x="0" y="25933"/>
                  <a:pt x="64" y="22695"/>
                  <a:pt x="1093" y="19202"/>
                </a:cubicBezTo>
                <a:cubicBezTo>
                  <a:pt x="1359" y="18300"/>
                  <a:pt x="1689" y="17386"/>
                  <a:pt x="2096" y="1645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9" name="Picture 1252"/>
          <p:cNvPicPr>
            <a:picLocks noChangeAspect="0" noChangeArrowheads="1"/>
          </p:cNvPicPr>
          <p:nvPr/>
        </p:nvPicPr>
        <p:blipFill>
          <a:blip r:embed="rId42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59527" y="2749298"/>
            <a:ext cx="3812919" cy="973685"/>
          </a:xfrm>
          <a:prstGeom prst="rect">
            <a:avLst/>
          </a:prstGeom>
          <a:noFill/>
          <a:extLst/>
        </p:spPr>
      </p:pic>
      <p:pic>
        <p:nvPicPr>
          <p:cNvPr id="4250" name="Picture 4250"/>
          <p:cNvPicPr>
            <a:picLocks noChangeAspect="0" noChangeArrowheads="1"/>
          </p:cNvPicPr>
          <p:nvPr/>
        </p:nvPicPr>
        <p:blipFill>
          <a:blip r:embed="rId4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038" y="2759850"/>
            <a:ext cx="743475" cy="732268"/>
          </a:xfrm>
          <a:prstGeom prst="rect">
            <a:avLst/>
          </a:prstGeom>
          <a:noFill/>
          <a:extLst/>
        </p:spPr>
      </p:pic>
      <p:pic>
        <p:nvPicPr>
          <p:cNvPr id="4251" name="Picture 4251"/>
          <p:cNvPicPr>
            <a:picLocks noChangeAspect="0" noChangeArrowheads="1"/>
          </p:cNvPicPr>
          <p:nvPr/>
        </p:nvPicPr>
        <p:blipFill>
          <a:blip r:embed="rId4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1235" y="2758060"/>
            <a:ext cx="747084" cy="735851"/>
          </a:xfrm>
          <a:prstGeom prst="rect">
            <a:avLst/>
          </a:prstGeom>
          <a:noFill/>
          <a:extLst/>
        </p:spPr>
      </p:pic>
      <p:sp>
        <p:nvSpPr>
          <p:cNvPr id="4252" name="Freeform 4252"/>
          <p:cNvSpPr/>
          <p:nvPr/>
        </p:nvSpPr>
        <p:spPr>
          <a:xfrm rot="0" flipH="0" flipV="0">
            <a:off x="1539140" y="2787187"/>
            <a:ext cx="170078" cy="120865"/>
          </a:xfrm>
          <a:custGeom>
            <a:pathLst>
              <a:path w="170078" h="120865">
                <a:moveTo>
                  <a:pt x="170078" y="0"/>
                </a:moveTo>
                <a:lnTo>
                  <a:pt x="148743" y="120865"/>
                </a:lnTo>
                <a:lnTo>
                  <a:pt x="0" y="120865"/>
                </a:lnTo>
                <a:lnTo>
                  <a:pt x="21336" y="0"/>
                </a:lnTo>
                <a:close/>
              </a:path>
            </a:pathLst>
          </a:custGeom>
          <a:solidFill>
            <a:srgbClr val="2964A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3" name="Freeform 4253"/>
          <p:cNvSpPr/>
          <p:nvPr/>
        </p:nvSpPr>
        <p:spPr>
          <a:xfrm rot="0" flipH="0" flipV="0">
            <a:off x="1386196" y="2787187"/>
            <a:ext cx="165785" cy="120865"/>
          </a:xfrm>
          <a:custGeom>
            <a:pathLst>
              <a:path w="165785" h="120865">
                <a:moveTo>
                  <a:pt x="165785" y="0"/>
                </a:moveTo>
                <a:lnTo>
                  <a:pt x="144450" y="120865"/>
                </a:lnTo>
                <a:lnTo>
                  <a:pt x="0" y="120865"/>
                </a:lnTo>
                <a:lnTo>
                  <a:pt x="21298" y="0"/>
                </a:lnTo>
                <a:close/>
              </a:path>
            </a:pathLst>
          </a:custGeom>
          <a:solidFill>
            <a:srgbClr val="37AC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4" name="Freeform 4254"/>
          <p:cNvSpPr/>
          <p:nvPr/>
        </p:nvSpPr>
        <p:spPr>
          <a:xfrm rot="0" flipH="0" flipV="0">
            <a:off x="1078997" y="2787187"/>
            <a:ext cx="320001" cy="181622"/>
          </a:xfrm>
          <a:custGeom>
            <a:pathLst>
              <a:path w="320001" h="181622">
                <a:moveTo>
                  <a:pt x="320001" y="0"/>
                </a:moveTo>
                <a:lnTo>
                  <a:pt x="298704" y="120865"/>
                </a:lnTo>
                <a:lnTo>
                  <a:pt x="190436" y="120865"/>
                </a:lnTo>
                <a:cubicBezTo>
                  <a:pt x="156019" y="120865"/>
                  <a:pt x="126987" y="148386"/>
                  <a:pt x="121183" y="179743"/>
                </a:cubicBezTo>
                <a:lnTo>
                  <a:pt x="120840" y="181622"/>
                </a:lnTo>
                <a:lnTo>
                  <a:pt x="0" y="181622"/>
                </a:lnTo>
                <a:lnTo>
                  <a:pt x="317" y="179793"/>
                </a:lnTo>
                <a:cubicBezTo>
                  <a:pt x="23114" y="62039"/>
                  <a:pt x="129489" y="0"/>
                  <a:pt x="211709" y="0"/>
                </a:cubicBezTo>
                <a:close/>
              </a:path>
            </a:pathLst>
          </a:custGeom>
          <a:solidFill>
            <a:srgbClr val="73CF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5" name="Freeform 4255"/>
          <p:cNvSpPr/>
          <p:nvPr/>
        </p:nvSpPr>
        <p:spPr>
          <a:xfrm rot="0" flipH="0" flipV="0">
            <a:off x="1009277" y="2977195"/>
            <a:ext cx="189102" cy="475677"/>
          </a:xfrm>
          <a:custGeom>
            <a:pathLst>
              <a:path w="189102" h="475677">
                <a:moveTo>
                  <a:pt x="160451" y="361746"/>
                </a:moveTo>
                <a:lnTo>
                  <a:pt x="100126" y="475677"/>
                </a:lnTo>
                <a:cubicBezTo>
                  <a:pt x="37947" y="449655"/>
                  <a:pt x="0" y="385723"/>
                  <a:pt x="13932" y="307911"/>
                </a:cubicBezTo>
                <a:cubicBezTo>
                  <a:pt x="25616" y="242900"/>
                  <a:pt x="62547" y="32385"/>
                  <a:pt x="68237" y="0"/>
                </a:cubicBezTo>
                <a:lnTo>
                  <a:pt x="189102" y="0"/>
                </a:lnTo>
                <a:cubicBezTo>
                  <a:pt x="182929" y="34798"/>
                  <a:pt x="140335" y="275818"/>
                  <a:pt x="134785" y="307848"/>
                </a:cubicBezTo>
                <a:cubicBezTo>
                  <a:pt x="130010" y="335521"/>
                  <a:pt x="145326" y="354761"/>
                  <a:pt x="160451" y="361746"/>
                </a:cubicBezTo>
              </a:path>
            </a:pathLst>
          </a:custGeom>
          <a:solidFill>
            <a:srgbClr val="8FC6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6" name="Freeform 4256"/>
          <p:cNvSpPr/>
          <p:nvPr/>
        </p:nvSpPr>
        <p:spPr>
          <a:xfrm rot="0" flipH="0" flipV="0">
            <a:off x="1117253" y="3341782"/>
            <a:ext cx="493788" cy="123011"/>
          </a:xfrm>
          <a:custGeom>
            <a:pathLst>
              <a:path w="493788" h="123011">
                <a:moveTo>
                  <a:pt x="493788" y="2146"/>
                </a:moveTo>
                <a:lnTo>
                  <a:pt x="472453" y="123011"/>
                </a:lnTo>
                <a:lnTo>
                  <a:pt x="54102" y="123011"/>
                </a:lnTo>
                <a:cubicBezTo>
                  <a:pt x="27927" y="123011"/>
                  <a:pt x="8052" y="117042"/>
                  <a:pt x="0" y="114185"/>
                </a:cubicBezTo>
                <a:lnTo>
                  <a:pt x="60439" y="0"/>
                </a:lnTo>
                <a:cubicBezTo>
                  <a:pt x="63919" y="991"/>
                  <a:pt x="69316" y="2146"/>
                  <a:pt x="75400" y="2146"/>
                </a:cubicBezTo>
                <a:close/>
              </a:path>
            </a:pathLst>
          </a:custGeom>
          <a:solidFill>
            <a:srgbClr val="CADB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7" name="Picture 4257"/>
          <p:cNvPicPr>
            <a:picLocks noChangeAspect="0" noChangeArrowheads="1"/>
          </p:cNvPicPr>
          <p:nvPr/>
        </p:nvPicPr>
        <p:blipFill>
          <a:blip r:embed="rId4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151" y="2787180"/>
            <a:ext cx="170065" cy="120865"/>
          </a:xfrm>
          <a:prstGeom prst="rect">
            <a:avLst/>
          </a:prstGeom>
          <a:noFill/>
          <a:extLst/>
        </p:spPr>
      </p:pic>
      <p:pic>
        <p:nvPicPr>
          <p:cNvPr id="4258" name="Picture 4258"/>
          <p:cNvPicPr>
            <a:picLocks noChangeAspect="0" noChangeArrowheads="1"/>
          </p:cNvPicPr>
          <p:nvPr/>
        </p:nvPicPr>
        <p:blipFill>
          <a:blip r:embed="rId4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6205" y="2787180"/>
            <a:ext cx="165823" cy="120865"/>
          </a:xfrm>
          <a:prstGeom prst="rect">
            <a:avLst/>
          </a:prstGeom>
          <a:noFill/>
          <a:extLst/>
        </p:spPr>
      </p:pic>
      <p:pic>
        <p:nvPicPr>
          <p:cNvPr id="4259" name="Picture 4259"/>
          <p:cNvPicPr>
            <a:picLocks noChangeAspect="0" noChangeArrowheads="1"/>
          </p:cNvPicPr>
          <p:nvPr/>
        </p:nvPicPr>
        <p:blipFill>
          <a:blip r:embed="rId4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0336" y="2977186"/>
            <a:ext cx="178048" cy="475677"/>
          </a:xfrm>
          <a:prstGeom prst="rect">
            <a:avLst/>
          </a:prstGeom>
          <a:noFill/>
          <a:extLst/>
        </p:spPr>
      </p:pic>
      <p:pic>
        <p:nvPicPr>
          <p:cNvPr id="4260" name="Picture 4260"/>
          <p:cNvPicPr>
            <a:picLocks noChangeAspect="0" noChangeArrowheads="1"/>
          </p:cNvPicPr>
          <p:nvPr/>
        </p:nvPicPr>
        <p:blipFill>
          <a:blip r:embed="rId4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7879" y="3341778"/>
            <a:ext cx="493788" cy="123011"/>
          </a:xfrm>
          <a:prstGeom prst="rect">
            <a:avLst/>
          </a:prstGeom>
          <a:noFill/>
          <a:extLst/>
        </p:spPr>
      </p:pic>
      <p:pic>
        <p:nvPicPr>
          <p:cNvPr id="4261" name="Picture 4261"/>
          <p:cNvPicPr>
            <a:picLocks noChangeAspect="0" noChangeArrowheads="1"/>
          </p:cNvPicPr>
          <p:nvPr/>
        </p:nvPicPr>
        <p:blipFill>
          <a:blip r:embed="rId4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8991" y="2787180"/>
            <a:ext cx="320001" cy="181635"/>
          </a:xfrm>
          <a:prstGeom prst="rect">
            <a:avLst/>
          </a:prstGeom>
          <a:noFill/>
          <a:extLst/>
        </p:spPr>
      </p:pic>
      <p:pic>
        <p:nvPicPr>
          <p:cNvPr id="4262" name="Picture 4262"/>
          <p:cNvPicPr>
            <a:picLocks noChangeAspect="0" noChangeArrowheads="1"/>
          </p:cNvPicPr>
          <p:nvPr/>
        </p:nvPicPr>
        <p:blipFill>
          <a:blip r:embed="rId4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8522" y="2995571"/>
            <a:ext cx="244843" cy="261568"/>
          </a:xfrm>
          <a:prstGeom prst="rect">
            <a:avLst/>
          </a:prstGeom>
          <a:noFill/>
          <a:extLst/>
        </p:spPr>
      </p:pic>
      <p:sp>
        <p:nvSpPr>
          <p:cNvPr id="4263" name="Freeform 4263"/>
          <p:cNvSpPr/>
          <p:nvPr/>
        </p:nvSpPr>
        <p:spPr>
          <a:xfrm rot="0" flipH="0" flipV="0">
            <a:off x="1955337" y="3065900"/>
            <a:ext cx="231101" cy="178548"/>
          </a:xfrm>
          <a:custGeom>
            <a:pathLst>
              <a:path w="231101" h="178548">
                <a:moveTo>
                  <a:pt x="37274" y="118719"/>
                </a:moveTo>
                <a:cubicBezTo>
                  <a:pt x="36055" y="125602"/>
                  <a:pt x="37604" y="132041"/>
                  <a:pt x="41630" y="136829"/>
                </a:cubicBezTo>
                <a:cubicBezTo>
                  <a:pt x="45541" y="141502"/>
                  <a:pt x="51396" y="144068"/>
                  <a:pt x="58114" y="144068"/>
                </a:cubicBezTo>
                <a:lnTo>
                  <a:pt x="205701" y="144068"/>
                </a:lnTo>
                <a:lnTo>
                  <a:pt x="199618" y="178548"/>
                </a:lnTo>
                <a:lnTo>
                  <a:pt x="53047" y="178548"/>
                </a:lnTo>
                <a:cubicBezTo>
                  <a:pt x="37021" y="178548"/>
                  <a:pt x="22974" y="172312"/>
                  <a:pt x="13462" y="160984"/>
                </a:cubicBezTo>
                <a:cubicBezTo>
                  <a:pt x="3759" y="149414"/>
                  <a:pt x="0" y="134060"/>
                  <a:pt x="2896" y="117716"/>
                </a:cubicBezTo>
                <a:lnTo>
                  <a:pt x="13106" y="59830"/>
                </a:lnTo>
                <a:cubicBezTo>
                  <a:pt x="18923" y="26835"/>
                  <a:pt x="50507" y="0"/>
                  <a:pt x="83527" y="0"/>
                </a:cubicBezTo>
                <a:lnTo>
                  <a:pt x="231101" y="0"/>
                </a:lnTo>
                <a:lnTo>
                  <a:pt x="225018" y="34468"/>
                </a:lnTo>
                <a:lnTo>
                  <a:pt x="78447" y="34468"/>
                </a:lnTo>
                <a:cubicBezTo>
                  <a:pt x="63943" y="34468"/>
                  <a:pt x="50050" y="46291"/>
                  <a:pt x="47484" y="60820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4" name="Picture 4264"/>
          <p:cNvPicPr>
            <a:picLocks noChangeAspect="0" noChangeArrowheads="1"/>
          </p:cNvPicPr>
          <p:nvPr/>
        </p:nvPicPr>
        <p:blipFill>
          <a:blip r:embed="rId42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9308" y="2943606"/>
            <a:ext cx="703591" cy="317500"/>
          </a:xfrm>
          <a:prstGeom prst="rect">
            <a:avLst/>
          </a:prstGeom>
          <a:noFill/>
          <a:extLst/>
        </p:spPr>
      </p:pic>
      <p:sp>
        <p:nvSpPr>
          <p:cNvPr id="4265" name="Freeform 4265"/>
          <p:cNvSpPr/>
          <p:nvPr/>
        </p:nvSpPr>
        <p:spPr>
          <a:xfrm rot="0" flipH="0" flipV="0">
            <a:off x="2877035" y="3065901"/>
            <a:ext cx="232943" cy="178548"/>
          </a:xfrm>
          <a:custGeom>
            <a:pathLst>
              <a:path w="232943" h="178548">
                <a:moveTo>
                  <a:pt x="230746" y="46456"/>
                </a:moveTo>
                <a:lnTo>
                  <a:pt x="207455" y="178548"/>
                </a:lnTo>
                <a:lnTo>
                  <a:pt x="172885" y="178548"/>
                </a:lnTo>
                <a:lnTo>
                  <a:pt x="196355" y="45453"/>
                </a:lnTo>
                <a:cubicBezTo>
                  <a:pt x="196888" y="42443"/>
                  <a:pt x="196228" y="39637"/>
                  <a:pt x="194501" y="37579"/>
                </a:cubicBezTo>
                <a:cubicBezTo>
                  <a:pt x="192824" y="35573"/>
                  <a:pt x="190272" y="34468"/>
                  <a:pt x="187351" y="34468"/>
                </a:cubicBezTo>
                <a:lnTo>
                  <a:pt x="158369" y="34468"/>
                </a:lnTo>
                <a:cubicBezTo>
                  <a:pt x="151879" y="34468"/>
                  <a:pt x="145441" y="39954"/>
                  <a:pt x="144285" y="46456"/>
                </a:cubicBezTo>
                <a:lnTo>
                  <a:pt x="121006" y="178548"/>
                </a:lnTo>
                <a:lnTo>
                  <a:pt x="86449" y="178548"/>
                </a:lnTo>
                <a:lnTo>
                  <a:pt x="109906" y="45453"/>
                </a:lnTo>
                <a:cubicBezTo>
                  <a:pt x="110439" y="42443"/>
                  <a:pt x="109792" y="39637"/>
                  <a:pt x="108052" y="37579"/>
                </a:cubicBezTo>
                <a:cubicBezTo>
                  <a:pt x="106375" y="35573"/>
                  <a:pt x="103835" y="34468"/>
                  <a:pt x="100902" y="34468"/>
                </a:cubicBezTo>
                <a:lnTo>
                  <a:pt x="71920" y="34468"/>
                </a:lnTo>
                <a:cubicBezTo>
                  <a:pt x="65431" y="34468"/>
                  <a:pt x="59004" y="39967"/>
                  <a:pt x="57849" y="46456"/>
                </a:cubicBezTo>
                <a:lnTo>
                  <a:pt x="34570" y="178548"/>
                </a:lnTo>
                <a:lnTo>
                  <a:pt x="0" y="178548"/>
                </a:lnTo>
                <a:lnTo>
                  <a:pt x="23470" y="45466"/>
                </a:lnTo>
                <a:cubicBezTo>
                  <a:pt x="27877" y="20396"/>
                  <a:pt x="51892" y="0"/>
                  <a:pt x="76988" y="0"/>
                </a:cubicBezTo>
                <a:lnTo>
                  <a:pt x="105982" y="0"/>
                </a:lnTo>
                <a:cubicBezTo>
                  <a:pt x="116446" y="0"/>
                  <a:pt x="125959" y="3569"/>
                  <a:pt x="133033" y="10109"/>
                </a:cubicBezTo>
                <a:cubicBezTo>
                  <a:pt x="142266" y="3569"/>
                  <a:pt x="152972" y="0"/>
                  <a:pt x="163424" y="0"/>
                </a:cubicBezTo>
                <a:lnTo>
                  <a:pt x="192418" y="0"/>
                </a:lnTo>
                <a:cubicBezTo>
                  <a:pt x="204648" y="0"/>
                  <a:pt x="215392" y="4762"/>
                  <a:pt x="222644" y="13424"/>
                </a:cubicBezTo>
                <a:cubicBezTo>
                  <a:pt x="230073" y="22263"/>
                  <a:pt x="232943" y="33998"/>
                  <a:pt x="230746" y="46456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6" name="Freeform 4266"/>
          <p:cNvSpPr/>
          <p:nvPr/>
        </p:nvSpPr>
        <p:spPr>
          <a:xfrm rot="0" flipH="0" flipV="0">
            <a:off x="3122433" y="3065805"/>
            <a:ext cx="231063" cy="250862"/>
          </a:xfrm>
          <a:custGeom>
            <a:pathLst>
              <a:path w="231063" h="250862">
                <a:moveTo>
                  <a:pt x="231063" y="533"/>
                </a:moveTo>
                <a:lnTo>
                  <a:pt x="197459" y="191033"/>
                </a:lnTo>
                <a:cubicBezTo>
                  <a:pt x="191643" y="224027"/>
                  <a:pt x="160058" y="250862"/>
                  <a:pt x="127051" y="250862"/>
                </a:cubicBezTo>
                <a:lnTo>
                  <a:pt x="65913" y="250862"/>
                </a:lnTo>
                <a:lnTo>
                  <a:pt x="71996" y="216382"/>
                </a:lnTo>
                <a:lnTo>
                  <a:pt x="132118" y="216382"/>
                </a:lnTo>
                <a:cubicBezTo>
                  <a:pt x="146634" y="216382"/>
                  <a:pt x="160515" y="204558"/>
                  <a:pt x="163080" y="190029"/>
                </a:cubicBezTo>
                <a:lnTo>
                  <a:pt x="165049" y="178904"/>
                </a:lnTo>
                <a:lnTo>
                  <a:pt x="53022" y="178904"/>
                </a:lnTo>
                <a:cubicBezTo>
                  <a:pt x="37020" y="178904"/>
                  <a:pt x="22949" y="172668"/>
                  <a:pt x="13449" y="161353"/>
                </a:cubicBezTo>
                <a:cubicBezTo>
                  <a:pt x="3759" y="149783"/>
                  <a:pt x="0" y="134416"/>
                  <a:pt x="2870" y="118084"/>
                </a:cubicBezTo>
                <a:lnTo>
                  <a:pt x="23698" y="0"/>
                </a:lnTo>
                <a:lnTo>
                  <a:pt x="58267" y="0"/>
                </a:lnTo>
                <a:lnTo>
                  <a:pt x="37261" y="119074"/>
                </a:lnTo>
                <a:cubicBezTo>
                  <a:pt x="36055" y="125970"/>
                  <a:pt x="37592" y="132409"/>
                  <a:pt x="41605" y="137197"/>
                </a:cubicBezTo>
                <a:cubicBezTo>
                  <a:pt x="45529" y="141858"/>
                  <a:pt x="51384" y="144436"/>
                  <a:pt x="58102" y="144436"/>
                </a:cubicBezTo>
                <a:lnTo>
                  <a:pt x="171120" y="144436"/>
                </a:lnTo>
                <a:lnTo>
                  <a:pt x="196494" y="53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7" name="Freeform 4267"/>
          <p:cNvSpPr/>
          <p:nvPr/>
        </p:nvSpPr>
        <p:spPr>
          <a:xfrm rot="0" flipH="0" flipV="0">
            <a:off x="3640326" y="2870984"/>
            <a:ext cx="506374" cy="506374"/>
          </a:xfrm>
          <a:custGeom>
            <a:pathLst>
              <a:path w="506374" h="506374">
                <a:moveTo>
                  <a:pt x="0" y="506374"/>
                </a:moveTo>
                <a:lnTo>
                  <a:pt x="506374" y="0"/>
                </a:lnTo>
              </a:path>
            </a:pathLst>
          </a:custGeom>
          <a:noFill/>
          <a:ln w="12141" cap="rnd" cmpd="sng">
            <a:solidFill>
              <a:srgbClr val="2B40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8" name="Freeform 4268"/>
          <p:cNvSpPr/>
          <p:nvPr/>
        </p:nvSpPr>
        <p:spPr>
          <a:xfrm rot="0" flipH="0" flipV="0">
            <a:off x="3640326" y="2870983"/>
            <a:ext cx="506374" cy="506374"/>
          </a:xfrm>
          <a:custGeom>
            <a:pathLst>
              <a:path w="506374" h="506374">
                <a:moveTo>
                  <a:pt x="0" y="0"/>
                </a:moveTo>
                <a:lnTo>
                  <a:pt x="506374" y="506374"/>
                </a:lnTo>
              </a:path>
            </a:pathLst>
          </a:custGeom>
          <a:noFill/>
          <a:ln w="12141" cap="rnd" cmpd="sng">
            <a:solidFill>
              <a:srgbClr val="2B40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9" name="Freeform 4269"/>
          <p:cNvSpPr/>
          <p:nvPr/>
        </p:nvSpPr>
        <p:spPr>
          <a:xfrm rot="0" flipH="0" flipV="0">
            <a:off x="9185910" y="18814016"/>
            <a:ext cx="32739" cy="57492"/>
          </a:xfrm>
          <a:custGeom>
            <a:pathLst>
              <a:path w="32739" h="57492">
                <a:moveTo>
                  <a:pt x="3187" y="0"/>
                </a:moveTo>
                <a:lnTo>
                  <a:pt x="29539" y="0"/>
                </a:lnTo>
                <a:cubicBezTo>
                  <a:pt x="31673" y="0"/>
                  <a:pt x="32739" y="1003"/>
                  <a:pt x="32739" y="3022"/>
                </a:cubicBezTo>
                <a:cubicBezTo>
                  <a:pt x="32739" y="5257"/>
                  <a:pt x="31673" y="6375"/>
                  <a:pt x="29539" y="6375"/>
                </a:cubicBezTo>
                <a:lnTo>
                  <a:pt x="19430" y="6375"/>
                </a:lnTo>
                <a:lnTo>
                  <a:pt x="19430" y="53746"/>
                </a:lnTo>
                <a:cubicBezTo>
                  <a:pt x="19430" y="56260"/>
                  <a:pt x="18452" y="57492"/>
                  <a:pt x="16509" y="57492"/>
                </a:cubicBezTo>
                <a:cubicBezTo>
                  <a:pt x="14718" y="57492"/>
                  <a:pt x="13829" y="56260"/>
                  <a:pt x="13829" y="53746"/>
                </a:cubicBezTo>
                <a:lnTo>
                  <a:pt x="13829" y="6375"/>
                </a:lnTo>
                <a:lnTo>
                  <a:pt x="3187" y="6375"/>
                </a:lnTo>
                <a:cubicBezTo>
                  <a:pt x="1067" y="6375"/>
                  <a:pt x="0" y="5257"/>
                  <a:pt x="0" y="3022"/>
                </a:cubicBezTo>
                <a:cubicBezTo>
                  <a:pt x="0" y="1003"/>
                  <a:pt x="1067" y="0"/>
                  <a:pt x="3187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0" name="Freeform 4270"/>
          <p:cNvSpPr/>
          <p:nvPr/>
        </p:nvSpPr>
        <p:spPr>
          <a:xfrm rot="0" flipH="0" flipV="0">
            <a:off x="9226290" y="18812862"/>
            <a:ext cx="27392" cy="58712"/>
          </a:xfrm>
          <a:custGeom>
            <a:pathLst>
              <a:path w="27392" h="58712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24079"/>
                </a:lnTo>
                <a:cubicBezTo>
                  <a:pt x="8304" y="20002"/>
                  <a:pt x="11581" y="17970"/>
                  <a:pt x="15442" y="17970"/>
                </a:cubicBezTo>
                <a:cubicBezTo>
                  <a:pt x="18718" y="17970"/>
                  <a:pt x="21512" y="19240"/>
                  <a:pt x="23874" y="21793"/>
                </a:cubicBezTo>
                <a:cubicBezTo>
                  <a:pt x="26211" y="24638"/>
                  <a:pt x="27392" y="28054"/>
                  <a:pt x="27392" y="32029"/>
                </a:cubicBezTo>
                <a:lnTo>
                  <a:pt x="27392" y="54952"/>
                </a:lnTo>
                <a:cubicBezTo>
                  <a:pt x="27392" y="57454"/>
                  <a:pt x="26415" y="58712"/>
                  <a:pt x="24459" y="58712"/>
                </a:cubicBezTo>
                <a:cubicBezTo>
                  <a:pt x="22668" y="58712"/>
                  <a:pt x="21792" y="57454"/>
                  <a:pt x="21792" y="54952"/>
                </a:cubicBezTo>
                <a:lnTo>
                  <a:pt x="21792" y="32029"/>
                </a:lnTo>
                <a:cubicBezTo>
                  <a:pt x="21792" y="29933"/>
                  <a:pt x="21208" y="28219"/>
                  <a:pt x="20052" y="26835"/>
                </a:cubicBezTo>
                <a:cubicBezTo>
                  <a:pt x="18782" y="25196"/>
                  <a:pt x="17143" y="24383"/>
                  <a:pt x="15150" y="24383"/>
                </a:cubicBezTo>
                <a:cubicBezTo>
                  <a:pt x="13118" y="24383"/>
                  <a:pt x="11200" y="25488"/>
                  <a:pt x="9384" y="27673"/>
                </a:cubicBezTo>
                <a:cubicBezTo>
                  <a:pt x="6869" y="30784"/>
                  <a:pt x="5599" y="33362"/>
                  <a:pt x="5599" y="35394"/>
                </a:cubicBezTo>
                <a:lnTo>
                  <a:pt x="5599" y="54952"/>
                </a:lnTo>
                <a:cubicBezTo>
                  <a:pt x="5599" y="57454"/>
                  <a:pt x="4621" y="58712"/>
                  <a:pt x="2666" y="58712"/>
                </a:cubicBezTo>
                <a:cubicBezTo>
                  <a:pt x="888" y="58712"/>
                  <a:pt x="0" y="57454"/>
                  <a:pt x="0" y="54952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1" name="Picture 4271"/>
          <p:cNvPicPr>
            <a:picLocks noChangeAspect="0" noChangeArrowheads="1"/>
          </p:cNvPicPr>
          <p:nvPr/>
        </p:nvPicPr>
        <p:blipFill>
          <a:blip r:embed="rId4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51046" y="18818138"/>
            <a:ext cx="53326" cy="66141"/>
          </a:xfrm>
          <a:prstGeom prst="rect">
            <a:avLst/>
          </a:prstGeom>
          <a:noFill/>
          <a:extLst/>
        </p:spPr>
      </p:pic>
      <p:sp>
        <p:nvSpPr>
          <p:cNvPr id="4272" name="Freeform 4272"/>
          <p:cNvSpPr/>
          <p:nvPr/>
        </p:nvSpPr>
        <p:spPr>
          <a:xfrm rot="0" flipH="0" flipV="0">
            <a:off x="9336732" y="18812862"/>
            <a:ext cx="31216" cy="58648"/>
          </a:xfrm>
          <a:custGeom>
            <a:pathLst>
              <a:path w="31216" h="58648">
                <a:moveTo>
                  <a:pt x="2743" y="0"/>
                </a:moveTo>
                <a:cubicBezTo>
                  <a:pt x="4648" y="0"/>
                  <a:pt x="5613" y="1231"/>
                  <a:pt x="5613" y="3670"/>
                </a:cubicBezTo>
                <a:lnTo>
                  <a:pt x="5613" y="25298"/>
                </a:lnTo>
                <a:lnTo>
                  <a:pt x="25615" y="25298"/>
                </a:lnTo>
                <a:lnTo>
                  <a:pt x="25615" y="3670"/>
                </a:lnTo>
                <a:cubicBezTo>
                  <a:pt x="25615" y="1231"/>
                  <a:pt x="26530" y="0"/>
                  <a:pt x="28358" y="0"/>
                </a:cubicBezTo>
                <a:cubicBezTo>
                  <a:pt x="30263" y="0"/>
                  <a:pt x="31216" y="1231"/>
                  <a:pt x="31216" y="3670"/>
                </a:cubicBezTo>
                <a:lnTo>
                  <a:pt x="31216" y="54902"/>
                </a:lnTo>
                <a:cubicBezTo>
                  <a:pt x="31216" y="57416"/>
                  <a:pt x="30263" y="58648"/>
                  <a:pt x="28358" y="58648"/>
                </a:cubicBezTo>
                <a:cubicBezTo>
                  <a:pt x="26530" y="58648"/>
                  <a:pt x="25615" y="57416"/>
                  <a:pt x="25615" y="54902"/>
                </a:cubicBezTo>
                <a:lnTo>
                  <a:pt x="25615" y="31673"/>
                </a:lnTo>
                <a:lnTo>
                  <a:pt x="5613" y="31673"/>
                </a:lnTo>
                <a:lnTo>
                  <a:pt x="5613" y="54902"/>
                </a:lnTo>
                <a:cubicBezTo>
                  <a:pt x="5613" y="57416"/>
                  <a:pt x="4648" y="58648"/>
                  <a:pt x="2743" y="58648"/>
                </a:cubicBezTo>
                <a:cubicBezTo>
                  <a:pt x="915" y="58648"/>
                  <a:pt x="0" y="57416"/>
                  <a:pt x="0" y="54902"/>
                </a:cubicBezTo>
                <a:lnTo>
                  <a:pt x="0" y="3670"/>
                </a:lnTo>
                <a:cubicBezTo>
                  <a:pt x="0" y="1231"/>
                  <a:pt x="915" y="0"/>
                  <a:pt x="2743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3" name="Picture 4273"/>
          <p:cNvPicPr>
            <a:picLocks noChangeAspect="0" noChangeArrowheads="1"/>
          </p:cNvPicPr>
          <p:nvPr/>
        </p:nvPicPr>
        <p:blipFill>
          <a:blip r:embed="rId4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62133" y="18818135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4274" name="Freeform 4274"/>
          <p:cNvSpPr/>
          <p:nvPr/>
        </p:nvSpPr>
        <p:spPr>
          <a:xfrm rot="0" flipH="0" flipV="0">
            <a:off x="9413306" y="1883083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29"/>
                </a:lnTo>
                <a:cubicBezTo>
                  <a:pt x="8380" y="1676"/>
                  <a:pt x="11479" y="0"/>
                  <a:pt x="14896" y="0"/>
                </a:cubicBezTo>
                <a:cubicBezTo>
                  <a:pt x="18477" y="0"/>
                  <a:pt x="21525" y="1320"/>
                  <a:pt x="24065" y="3962"/>
                </a:cubicBezTo>
                <a:cubicBezTo>
                  <a:pt x="26440" y="6819"/>
                  <a:pt x="27646" y="10185"/>
                  <a:pt x="27646" y="14058"/>
                </a:cubicBezTo>
                <a:lnTo>
                  <a:pt x="27646" y="36982"/>
                </a:lnTo>
                <a:cubicBezTo>
                  <a:pt x="27646" y="39484"/>
                  <a:pt x="26745" y="40741"/>
                  <a:pt x="24967" y="40741"/>
                </a:cubicBezTo>
                <a:cubicBezTo>
                  <a:pt x="23011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23" y="10731"/>
                  <a:pt x="20179" y="8940"/>
                </a:cubicBezTo>
                <a:cubicBezTo>
                  <a:pt x="18896" y="7251"/>
                  <a:pt x="17131" y="6413"/>
                  <a:pt x="14883" y="6413"/>
                </a:cubicBezTo>
                <a:cubicBezTo>
                  <a:pt x="12940" y="6413"/>
                  <a:pt x="10984" y="7277"/>
                  <a:pt x="9041" y="9016"/>
                </a:cubicBezTo>
                <a:cubicBezTo>
                  <a:pt x="6742" y="10998"/>
                  <a:pt x="5599" y="13017"/>
                  <a:pt x="5599" y="15062"/>
                </a:cubicBezTo>
                <a:lnTo>
                  <a:pt x="5599" y="36982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5" name="Picture 4275"/>
          <p:cNvPicPr>
            <a:picLocks noChangeAspect="0" noChangeArrowheads="1"/>
          </p:cNvPicPr>
          <p:nvPr/>
        </p:nvPicPr>
        <p:blipFill>
          <a:blip r:embed="rId4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36143" y="18818130"/>
            <a:ext cx="57594" cy="76225"/>
          </a:xfrm>
          <a:prstGeom prst="rect">
            <a:avLst/>
          </a:prstGeom>
          <a:noFill/>
          <a:extLst/>
        </p:spPr>
      </p:pic>
      <p:sp>
        <p:nvSpPr>
          <p:cNvPr id="4276" name="Freeform 4276"/>
          <p:cNvSpPr/>
          <p:nvPr/>
        </p:nvSpPr>
        <p:spPr>
          <a:xfrm rot="0" flipH="0" flipV="0">
            <a:off x="9524008" y="18812862"/>
            <a:ext cx="30339" cy="58712"/>
          </a:xfrm>
          <a:custGeom>
            <a:pathLst>
              <a:path w="30339" h="58712">
                <a:moveTo>
                  <a:pt x="2730" y="0"/>
                </a:moveTo>
                <a:cubicBezTo>
                  <a:pt x="4635" y="0"/>
                  <a:pt x="5612" y="1231"/>
                  <a:pt x="5612" y="3670"/>
                </a:cubicBezTo>
                <a:lnTo>
                  <a:pt x="5612" y="22402"/>
                </a:lnTo>
                <a:lnTo>
                  <a:pt x="23151" y="1460"/>
                </a:lnTo>
                <a:cubicBezTo>
                  <a:pt x="24256" y="495"/>
                  <a:pt x="25158" y="0"/>
                  <a:pt x="25818" y="0"/>
                </a:cubicBezTo>
                <a:cubicBezTo>
                  <a:pt x="27456" y="0"/>
                  <a:pt x="28282" y="889"/>
                  <a:pt x="28282" y="2679"/>
                </a:cubicBezTo>
                <a:cubicBezTo>
                  <a:pt x="28282" y="3594"/>
                  <a:pt x="27812" y="4610"/>
                  <a:pt x="26872" y="5740"/>
                </a:cubicBezTo>
                <a:lnTo>
                  <a:pt x="10654" y="24383"/>
                </a:lnTo>
                <a:cubicBezTo>
                  <a:pt x="10299" y="25006"/>
                  <a:pt x="10121" y="25539"/>
                  <a:pt x="10121" y="25996"/>
                </a:cubicBezTo>
                <a:cubicBezTo>
                  <a:pt x="10121" y="26454"/>
                  <a:pt x="10299" y="27038"/>
                  <a:pt x="10654" y="27762"/>
                </a:cubicBezTo>
                <a:lnTo>
                  <a:pt x="29272" y="52590"/>
                </a:lnTo>
                <a:cubicBezTo>
                  <a:pt x="29984" y="53759"/>
                  <a:pt x="30339" y="54686"/>
                  <a:pt x="30339" y="55333"/>
                </a:cubicBezTo>
                <a:cubicBezTo>
                  <a:pt x="30339" y="57581"/>
                  <a:pt x="29539" y="58712"/>
                  <a:pt x="27939" y="58712"/>
                </a:cubicBezTo>
                <a:cubicBezTo>
                  <a:pt x="27063" y="58712"/>
                  <a:pt x="26174" y="58064"/>
                  <a:pt x="25285" y="56794"/>
                </a:cubicBezTo>
                <a:lnTo>
                  <a:pt x="5612" y="29959"/>
                </a:lnTo>
                <a:lnTo>
                  <a:pt x="5612" y="54952"/>
                </a:lnTo>
                <a:cubicBezTo>
                  <a:pt x="5612" y="57454"/>
                  <a:pt x="4635" y="58712"/>
                  <a:pt x="2730" y="58712"/>
                </a:cubicBezTo>
                <a:cubicBezTo>
                  <a:pt x="902" y="58712"/>
                  <a:pt x="0" y="57454"/>
                  <a:pt x="0" y="54952"/>
                </a:cubicBezTo>
                <a:lnTo>
                  <a:pt x="0" y="3670"/>
                </a:lnTo>
                <a:cubicBezTo>
                  <a:pt x="0" y="1231"/>
                  <a:pt x="902" y="0"/>
                  <a:pt x="2730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7" name="Picture 4277"/>
          <p:cNvPicPr>
            <a:picLocks noChangeAspect="0" noChangeArrowheads="1"/>
          </p:cNvPicPr>
          <p:nvPr/>
        </p:nvPicPr>
        <p:blipFill>
          <a:blip r:embed="rId4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9395" y="18818135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4278" name="Freeform 4278"/>
          <p:cNvSpPr/>
          <p:nvPr/>
        </p:nvSpPr>
        <p:spPr>
          <a:xfrm rot="0" flipH="0" flipV="0">
            <a:off x="9600568" y="1883083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29"/>
                </a:lnTo>
                <a:cubicBezTo>
                  <a:pt x="8393" y="1676"/>
                  <a:pt x="11479" y="0"/>
                  <a:pt x="14896" y="0"/>
                </a:cubicBezTo>
                <a:cubicBezTo>
                  <a:pt x="18477" y="0"/>
                  <a:pt x="21525" y="1320"/>
                  <a:pt x="24065" y="3962"/>
                </a:cubicBezTo>
                <a:cubicBezTo>
                  <a:pt x="26440" y="6819"/>
                  <a:pt x="27646" y="10185"/>
                  <a:pt x="27646" y="14058"/>
                </a:cubicBezTo>
                <a:lnTo>
                  <a:pt x="27646" y="36982"/>
                </a:lnTo>
                <a:cubicBezTo>
                  <a:pt x="27646" y="39484"/>
                  <a:pt x="26745" y="40741"/>
                  <a:pt x="24979" y="40741"/>
                </a:cubicBezTo>
                <a:cubicBezTo>
                  <a:pt x="23024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23" y="10731"/>
                  <a:pt x="20179" y="8940"/>
                </a:cubicBezTo>
                <a:cubicBezTo>
                  <a:pt x="18896" y="7251"/>
                  <a:pt x="17143" y="6413"/>
                  <a:pt x="14883" y="6413"/>
                </a:cubicBezTo>
                <a:cubicBezTo>
                  <a:pt x="12940" y="6413"/>
                  <a:pt x="10984" y="7277"/>
                  <a:pt x="9054" y="9016"/>
                </a:cubicBezTo>
                <a:cubicBezTo>
                  <a:pt x="6742" y="10998"/>
                  <a:pt x="5599" y="13017"/>
                  <a:pt x="5599" y="15062"/>
                </a:cubicBezTo>
                <a:lnTo>
                  <a:pt x="5599" y="36982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9" name="Picture 4279"/>
          <p:cNvPicPr>
            <a:picLocks noChangeAspect="0" noChangeArrowheads="1"/>
          </p:cNvPicPr>
          <p:nvPr/>
        </p:nvPicPr>
        <p:blipFill>
          <a:blip r:embed="rId4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23420" y="18818130"/>
            <a:ext cx="57581" cy="76225"/>
          </a:xfrm>
          <a:prstGeom prst="rect">
            <a:avLst/>
          </a:prstGeom>
          <a:noFill/>
          <a:extLst/>
        </p:spPr>
      </p:pic>
      <p:pic>
        <p:nvPicPr>
          <p:cNvPr id="4280" name="Picture 4280"/>
          <p:cNvPicPr>
            <a:picLocks noChangeAspect="0" noChangeArrowheads="1"/>
          </p:cNvPicPr>
          <p:nvPr/>
        </p:nvPicPr>
        <p:blipFill>
          <a:blip r:embed="rId4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99207" y="18800165"/>
            <a:ext cx="54927" cy="84112"/>
          </a:xfrm>
          <a:prstGeom prst="rect">
            <a:avLst/>
          </a:prstGeom>
          <a:noFill/>
          <a:extLst/>
        </p:spPr>
      </p:pic>
      <p:sp>
        <p:nvSpPr>
          <p:cNvPr id="4281" name="Freeform 4281"/>
          <p:cNvSpPr/>
          <p:nvPr/>
        </p:nvSpPr>
        <p:spPr>
          <a:xfrm rot="0" flipH="0" flipV="0">
            <a:off x="9749626" y="18830833"/>
            <a:ext cx="27456" cy="40741"/>
          </a:xfrm>
          <a:custGeom>
            <a:pathLst>
              <a:path w="27456" h="40741">
                <a:moveTo>
                  <a:pt x="13550" y="6413"/>
                </a:moveTo>
                <a:cubicBezTo>
                  <a:pt x="11823" y="6413"/>
                  <a:pt x="10223" y="6908"/>
                  <a:pt x="8763" y="7860"/>
                </a:cubicBezTo>
                <a:cubicBezTo>
                  <a:pt x="7696" y="8584"/>
                  <a:pt x="7175" y="9524"/>
                  <a:pt x="7175" y="10705"/>
                </a:cubicBezTo>
                <a:cubicBezTo>
                  <a:pt x="7175" y="12839"/>
                  <a:pt x="8509" y="14528"/>
                  <a:pt x="11163" y="15734"/>
                </a:cubicBezTo>
                <a:lnTo>
                  <a:pt x="18934" y="19481"/>
                </a:lnTo>
                <a:cubicBezTo>
                  <a:pt x="21906" y="20865"/>
                  <a:pt x="24014" y="22389"/>
                  <a:pt x="25259" y="24078"/>
                </a:cubicBezTo>
                <a:cubicBezTo>
                  <a:pt x="26503" y="25716"/>
                  <a:pt x="27113" y="27672"/>
                  <a:pt x="27113" y="29958"/>
                </a:cubicBezTo>
                <a:cubicBezTo>
                  <a:pt x="27113" y="33121"/>
                  <a:pt x="25881" y="35788"/>
                  <a:pt x="23392" y="37985"/>
                </a:cubicBezTo>
                <a:cubicBezTo>
                  <a:pt x="21309" y="39826"/>
                  <a:pt x="18299" y="40741"/>
                  <a:pt x="14337" y="40741"/>
                </a:cubicBezTo>
                <a:cubicBezTo>
                  <a:pt x="9474" y="40741"/>
                  <a:pt x="5778" y="39394"/>
                  <a:pt x="3238" y="36689"/>
                </a:cubicBezTo>
                <a:cubicBezTo>
                  <a:pt x="1079" y="34492"/>
                  <a:pt x="0" y="32689"/>
                  <a:pt x="0" y="31254"/>
                </a:cubicBezTo>
                <a:cubicBezTo>
                  <a:pt x="0" y="29222"/>
                  <a:pt x="876" y="28206"/>
                  <a:pt x="2654" y="28206"/>
                </a:cubicBezTo>
                <a:cubicBezTo>
                  <a:pt x="3187" y="28206"/>
                  <a:pt x="3759" y="28561"/>
                  <a:pt x="4368" y="29272"/>
                </a:cubicBezTo>
                <a:cubicBezTo>
                  <a:pt x="5715" y="31152"/>
                  <a:pt x="7074" y="32409"/>
                  <a:pt x="8509" y="33019"/>
                </a:cubicBezTo>
                <a:cubicBezTo>
                  <a:pt x="10223" y="33883"/>
                  <a:pt x="12179" y="34314"/>
                  <a:pt x="14337" y="34314"/>
                </a:cubicBezTo>
                <a:cubicBezTo>
                  <a:pt x="16559" y="34314"/>
                  <a:pt x="18312" y="33883"/>
                  <a:pt x="19607" y="33019"/>
                </a:cubicBezTo>
                <a:cubicBezTo>
                  <a:pt x="20700" y="32193"/>
                  <a:pt x="21258" y="31178"/>
                  <a:pt x="21258" y="29958"/>
                </a:cubicBezTo>
                <a:cubicBezTo>
                  <a:pt x="21258" y="28231"/>
                  <a:pt x="19366" y="26567"/>
                  <a:pt x="15543" y="24993"/>
                </a:cubicBezTo>
                <a:cubicBezTo>
                  <a:pt x="13157" y="23824"/>
                  <a:pt x="10503" y="22427"/>
                  <a:pt x="7569" y="20789"/>
                </a:cubicBezTo>
                <a:cubicBezTo>
                  <a:pt x="3403" y="18300"/>
                  <a:pt x="1320" y="14934"/>
                  <a:pt x="1320" y="10705"/>
                </a:cubicBezTo>
                <a:cubicBezTo>
                  <a:pt x="1320" y="7543"/>
                  <a:pt x="2540" y="4991"/>
                  <a:pt x="4965" y="3048"/>
                </a:cubicBezTo>
                <a:cubicBezTo>
                  <a:pt x="7366" y="1016"/>
                  <a:pt x="10223" y="0"/>
                  <a:pt x="13550" y="0"/>
                </a:cubicBezTo>
                <a:cubicBezTo>
                  <a:pt x="17715" y="0"/>
                  <a:pt x="21284" y="1270"/>
                  <a:pt x="24256" y="3823"/>
                </a:cubicBezTo>
                <a:cubicBezTo>
                  <a:pt x="26389" y="5906"/>
                  <a:pt x="27456" y="7898"/>
                  <a:pt x="27456" y="9791"/>
                </a:cubicBezTo>
                <a:cubicBezTo>
                  <a:pt x="27456" y="11823"/>
                  <a:pt x="26630" y="12839"/>
                  <a:pt x="24992" y="12839"/>
                </a:cubicBezTo>
                <a:cubicBezTo>
                  <a:pt x="24103" y="12839"/>
                  <a:pt x="23316" y="12407"/>
                  <a:pt x="22592" y="11531"/>
                </a:cubicBezTo>
                <a:cubicBezTo>
                  <a:pt x="22109" y="9905"/>
                  <a:pt x="21131" y="8686"/>
                  <a:pt x="19671" y="7860"/>
                </a:cubicBezTo>
                <a:cubicBezTo>
                  <a:pt x="17855" y="6908"/>
                  <a:pt x="15823" y="6413"/>
                  <a:pt x="13550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2" name="Freeform 4282"/>
          <p:cNvSpPr/>
          <p:nvPr/>
        </p:nvSpPr>
        <p:spPr>
          <a:xfrm rot="0" flipH="0" flipV="0">
            <a:off x="9787068" y="18830833"/>
            <a:ext cx="27469" cy="40741"/>
          </a:xfrm>
          <a:custGeom>
            <a:pathLst>
              <a:path w="27469" h="40741">
                <a:moveTo>
                  <a:pt x="13563" y="6413"/>
                </a:moveTo>
                <a:cubicBezTo>
                  <a:pt x="11836" y="6413"/>
                  <a:pt x="10236" y="6908"/>
                  <a:pt x="8776" y="7860"/>
                </a:cubicBezTo>
                <a:cubicBezTo>
                  <a:pt x="7709" y="8584"/>
                  <a:pt x="7175" y="9524"/>
                  <a:pt x="7175" y="10705"/>
                </a:cubicBezTo>
                <a:cubicBezTo>
                  <a:pt x="7175" y="12839"/>
                  <a:pt x="8522" y="14528"/>
                  <a:pt x="11176" y="15734"/>
                </a:cubicBezTo>
                <a:lnTo>
                  <a:pt x="18960" y="19481"/>
                </a:lnTo>
                <a:cubicBezTo>
                  <a:pt x="21919" y="20865"/>
                  <a:pt x="24027" y="22389"/>
                  <a:pt x="25272" y="24078"/>
                </a:cubicBezTo>
                <a:cubicBezTo>
                  <a:pt x="26516" y="25716"/>
                  <a:pt x="27126" y="27672"/>
                  <a:pt x="27126" y="29958"/>
                </a:cubicBezTo>
                <a:cubicBezTo>
                  <a:pt x="27126" y="33121"/>
                  <a:pt x="25894" y="35788"/>
                  <a:pt x="23405" y="37985"/>
                </a:cubicBezTo>
                <a:cubicBezTo>
                  <a:pt x="21322" y="39826"/>
                  <a:pt x="18312" y="40741"/>
                  <a:pt x="14350" y="40741"/>
                </a:cubicBezTo>
                <a:cubicBezTo>
                  <a:pt x="9487" y="40741"/>
                  <a:pt x="5791" y="39394"/>
                  <a:pt x="3251" y="36689"/>
                </a:cubicBezTo>
                <a:cubicBezTo>
                  <a:pt x="1092" y="34492"/>
                  <a:pt x="0" y="32689"/>
                  <a:pt x="0" y="31254"/>
                </a:cubicBezTo>
                <a:cubicBezTo>
                  <a:pt x="0" y="29222"/>
                  <a:pt x="889" y="28206"/>
                  <a:pt x="2667" y="28206"/>
                </a:cubicBezTo>
                <a:cubicBezTo>
                  <a:pt x="3200" y="28206"/>
                  <a:pt x="3772" y="28561"/>
                  <a:pt x="4381" y="29272"/>
                </a:cubicBezTo>
                <a:cubicBezTo>
                  <a:pt x="5715" y="31152"/>
                  <a:pt x="7087" y="32409"/>
                  <a:pt x="8522" y="33019"/>
                </a:cubicBezTo>
                <a:cubicBezTo>
                  <a:pt x="10236" y="33883"/>
                  <a:pt x="12192" y="34314"/>
                  <a:pt x="14350" y="34314"/>
                </a:cubicBezTo>
                <a:cubicBezTo>
                  <a:pt x="16572" y="34314"/>
                  <a:pt x="18325" y="33883"/>
                  <a:pt x="19620" y="33019"/>
                </a:cubicBezTo>
                <a:cubicBezTo>
                  <a:pt x="20713" y="32193"/>
                  <a:pt x="21271" y="31178"/>
                  <a:pt x="21271" y="29958"/>
                </a:cubicBezTo>
                <a:cubicBezTo>
                  <a:pt x="21271" y="28231"/>
                  <a:pt x="19366" y="26567"/>
                  <a:pt x="15556" y="24993"/>
                </a:cubicBezTo>
                <a:cubicBezTo>
                  <a:pt x="13170" y="23824"/>
                  <a:pt x="10503" y="22427"/>
                  <a:pt x="7569" y="20789"/>
                </a:cubicBezTo>
                <a:cubicBezTo>
                  <a:pt x="3403" y="18300"/>
                  <a:pt x="1333" y="14934"/>
                  <a:pt x="1333" y="10705"/>
                </a:cubicBezTo>
                <a:cubicBezTo>
                  <a:pt x="1333" y="7543"/>
                  <a:pt x="2553" y="4991"/>
                  <a:pt x="4991" y="3048"/>
                </a:cubicBezTo>
                <a:cubicBezTo>
                  <a:pt x="7379" y="1016"/>
                  <a:pt x="10236" y="0"/>
                  <a:pt x="13563" y="0"/>
                </a:cubicBezTo>
                <a:cubicBezTo>
                  <a:pt x="17728" y="0"/>
                  <a:pt x="21297" y="1270"/>
                  <a:pt x="24269" y="3823"/>
                </a:cubicBezTo>
                <a:cubicBezTo>
                  <a:pt x="26402" y="5906"/>
                  <a:pt x="27469" y="7898"/>
                  <a:pt x="27469" y="9791"/>
                </a:cubicBezTo>
                <a:cubicBezTo>
                  <a:pt x="27469" y="11823"/>
                  <a:pt x="26643" y="12839"/>
                  <a:pt x="25005" y="12839"/>
                </a:cubicBezTo>
                <a:cubicBezTo>
                  <a:pt x="24116" y="12839"/>
                  <a:pt x="23316" y="12407"/>
                  <a:pt x="22605" y="11531"/>
                </a:cubicBezTo>
                <a:cubicBezTo>
                  <a:pt x="22122" y="9905"/>
                  <a:pt x="21144" y="8686"/>
                  <a:pt x="19671" y="7860"/>
                </a:cubicBezTo>
                <a:cubicBezTo>
                  <a:pt x="17868" y="6908"/>
                  <a:pt x="15823" y="6413"/>
                  <a:pt x="13563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3" name="Picture 4283"/>
          <p:cNvPicPr>
            <a:picLocks noChangeAspect="0" noChangeArrowheads="1"/>
          </p:cNvPicPr>
          <p:nvPr/>
        </p:nvPicPr>
        <p:blipFill>
          <a:blip r:embed="rId4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1569" y="18818135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4284" name="Freeform 4284"/>
          <p:cNvSpPr/>
          <p:nvPr/>
        </p:nvSpPr>
        <p:spPr>
          <a:xfrm rot="0" flipH="0" flipV="0">
            <a:off x="9862989" y="18830833"/>
            <a:ext cx="27672" cy="40741"/>
          </a:xfrm>
          <a:custGeom>
            <a:pathLst>
              <a:path w="27672" h="40741">
                <a:moveTo>
                  <a:pt x="14363" y="6413"/>
                </a:moveTo>
                <a:cubicBezTo>
                  <a:pt x="12014" y="6413"/>
                  <a:pt x="9995" y="7619"/>
                  <a:pt x="8318" y="10007"/>
                </a:cubicBezTo>
                <a:cubicBezTo>
                  <a:pt x="6680" y="12407"/>
                  <a:pt x="5854" y="15785"/>
                  <a:pt x="5854" y="20179"/>
                </a:cubicBezTo>
                <a:cubicBezTo>
                  <a:pt x="5854" y="24561"/>
                  <a:pt x="6655" y="27939"/>
                  <a:pt x="8255" y="30339"/>
                </a:cubicBezTo>
                <a:cubicBezTo>
                  <a:pt x="9880" y="32994"/>
                  <a:pt x="11938" y="34314"/>
                  <a:pt x="14363" y="34314"/>
                </a:cubicBezTo>
                <a:cubicBezTo>
                  <a:pt x="16725" y="34314"/>
                  <a:pt x="18668" y="33667"/>
                  <a:pt x="20217" y="32409"/>
                </a:cubicBezTo>
                <a:cubicBezTo>
                  <a:pt x="21728" y="30936"/>
                  <a:pt x="22656" y="29323"/>
                  <a:pt x="23011" y="27583"/>
                </a:cubicBezTo>
                <a:cubicBezTo>
                  <a:pt x="23405" y="26110"/>
                  <a:pt x="24078" y="25374"/>
                  <a:pt x="25005" y="25374"/>
                </a:cubicBezTo>
                <a:cubicBezTo>
                  <a:pt x="26783" y="25374"/>
                  <a:pt x="27672" y="26390"/>
                  <a:pt x="27672" y="28422"/>
                </a:cubicBezTo>
                <a:cubicBezTo>
                  <a:pt x="27672" y="31076"/>
                  <a:pt x="26580" y="33692"/>
                  <a:pt x="24408" y="36308"/>
                </a:cubicBezTo>
                <a:cubicBezTo>
                  <a:pt x="21843" y="39255"/>
                  <a:pt x="18490" y="40741"/>
                  <a:pt x="14363" y="40741"/>
                </a:cubicBezTo>
                <a:cubicBezTo>
                  <a:pt x="10287" y="40741"/>
                  <a:pt x="6845" y="38823"/>
                  <a:pt x="4051" y="35000"/>
                </a:cubicBezTo>
                <a:cubicBezTo>
                  <a:pt x="1359" y="31546"/>
                  <a:pt x="0" y="26606"/>
                  <a:pt x="0" y="20179"/>
                </a:cubicBezTo>
                <a:cubicBezTo>
                  <a:pt x="0" y="13702"/>
                  <a:pt x="1397" y="8775"/>
                  <a:pt x="4191" y="5347"/>
                </a:cubicBezTo>
                <a:cubicBezTo>
                  <a:pt x="6985" y="1791"/>
                  <a:pt x="10376" y="0"/>
                  <a:pt x="14363" y="0"/>
                </a:cubicBezTo>
                <a:cubicBezTo>
                  <a:pt x="18223" y="0"/>
                  <a:pt x="21678" y="1499"/>
                  <a:pt x="24738" y="4508"/>
                </a:cubicBezTo>
                <a:cubicBezTo>
                  <a:pt x="26694" y="6692"/>
                  <a:pt x="27672" y="8559"/>
                  <a:pt x="27672" y="10083"/>
                </a:cubicBezTo>
                <a:cubicBezTo>
                  <a:pt x="27672" y="12127"/>
                  <a:pt x="26783" y="13143"/>
                  <a:pt x="25005" y="13143"/>
                </a:cubicBezTo>
                <a:cubicBezTo>
                  <a:pt x="24243" y="13143"/>
                  <a:pt x="23608" y="12661"/>
                  <a:pt x="23087" y="11696"/>
                </a:cubicBezTo>
                <a:cubicBezTo>
                  <a:pt x="22275" y="10108"/>
                  <a:pt x="21195" y="8800"/>
                  <a:pt x="19824" y="7784"/>
                </a:cubicBezTo>
                <a:cubicBezTo>
                  <a:pt x="18084" y="6882"/>
                  <a:pt x="16268" y="6413"/>
                  <a:pt x="14363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5" name="Picture 4285"/>
          <p:cNvPicPr>
            <a:picLocks noChangeAspect="0" noChangeArrowheads="1"/>
          </p:cNvPicPr>
          <p:nvPr/>
        </p:nvPicPr>
        <p:blipFill>
          <a:blip r:embed="rId4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96543" y="18796848"/>
            <a:ext cx="72956" cy="97958"/>
          </a:xfrm>
          <a:prstGeom prst="rect">
            <a:avLst/>
          </a:prstGeom>
          <a:noFill/>
          <a:extLst/>
        </p:spPr>
      </p:pic>
      <p:sp>
        <p:nvSpPr>
          <p:cNvPr id="4286" name="Freeform 4286"/>
          <p:cNvSpPr/>
          <p:nvPr/>
        </p:nvSpPr>
        <p:spPr>
          <a:xfrm rot="0" flipH="0" flipV="0">
            <a:off x="9978665" y="18821916"/>
            <a:ext cx="21030" cy="48361"/>
          </a:xfrm>
          <a:custGeom>
            <a:pathLst>
              <a:path w="21030" h="48361">
                <a:moveTo>
                  <a:pt x="10121" y="0"/>
                </a:moveTo>
                <a:cubicBezTo>
                  <a:pt x="12064" y="0"/>
                  <a:pt x="13042" y="1219"/>
                  <a:pt x="13042" y="3670"/>
                </a:cubicBezTo>
                <a:lnTo>
                  <a:pt x="13042" y="8864"/>
                </a:lnTo>
                <a:lnTo>
                  <a:pt x="16775" y="8864"/>
                </a:lnTo>
                <a:cubicBezTo>
                  <a:pt x="18896" y="8864"/>
                  <a:pt x="19963" y="9867"/>
                  <a:pt x="19963" y="11899"/>
                </a:cubicBezTo>
                <a:cubicBezTo>
                  <a:pt x="19963" y="14122"/>
                  <a:pt x="18896" y="15227"/>
                  <a:pt x="16775" y="15227"/>
                </a:cubicBezTo>
                <a:lnTo>
                  <a:pt x="13042" y="15227"/>
                </a:lnTo>
                <a:lnTo>
                  <a:pt x="13042" y="38607"/>
                </a:lnTo>
                <a:cubicBezTo>
                  <a:pt x="13042" y="40868"/>
                  <a:pt x="13943" y="41998"/>
                  <a:pt x="15708" y="41998"/>
                </a:cubicBezTo>
                <a:lnTo>
                  <a:pt x="17575" y="41998"/>
                </a:lnTo>
                <a:cubicBezTo>
                  <a:pt x="19887" y="41998"/>
                  <a:pt x="21030" y="43002"/>
                  <a:pt x="21030" y="45021"/>
                </a:cubicBezTo>
                <a:cubicBezTo>
                  <a:pt x="21030" y="47244"/>
                  <a:pt x="19887" y="48361"/>
                  <a:pt x="17575" y="48361"/>
                </a:cubicBezTo>
                <a:lnTo>
                  <a:pt x="13854" y="48361"/>
                </a:lnTo>
                <a:cubicBezTo>
                  <a:pt x="11670" y="48361"/>
                  <a:pt x="10020" y="47434"/>
                  <a:pt x="8902" y="45592"/>
                </a:cubicBezTo>
                <a:cubicBezTo>
                  <a:pt x="7937" y="43853"/>
                  <a:pt x="7442" y="40919"/>
                  <a:pt x="7442" y="36779"/>
                </a:cubicBezTo>
                <a:lnTo>
                  <a:pt x="7442" y="15227"/>
                </a:lnTo>
                <a:lnTo>
                  <a:pt x="3187" y="15227"/>
                </a:lnTo>
                <a:cubicBezTo>
                  <a:pt x="1054" y="15227"/>
                  <a:pt x="0" y="14122"/>
                  <a:pt x="0" y="11899"/>
                </a:cubicBezTo>
                <a:cubicBezTo>
                  <a:pt x="0" y="9867"/>
                  <a:pt x="1054" y="8864"/>
                  <a:pt x="3187" y="8864"/>
                </a:cubicBezTo>
                <a:lnTo>
                  <a:pt x="7442" y="8864"/>
                </a:lnTo>
                <a:lnTo>
                  <a:pt x="7442" y="3670"/>
                </a:lnTo>
                <a:cubicBezTo>
                  <a:pt x="7442" y="1219"/>
                  <a:pt x="8331" y="0"/>
                  <a:pt x="1012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87" name="Picture 4287"/>
          <p:cNvPicPr>
            <a:picLocks noChangeAspect="0" noChangeArrowheads="1"/>
          </p:cNvPicPr>
          <p:nvPr/>
        </p:nvPicPr>
        <p:blipFill>
          <a:blip r:embed="rId42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08896" y="18796848"/>
            <a:ext cx="74903" cy="97958"/>
          </a:xfrm>
          <a:prstGeom prst="rect">
            <a:avLst/>
          </a:prstGeom>
          <a:noFill/>
          <a:extLst/>
        </p:spPr>
      </p:pic>
      <p:sp>
        <p:nvSpPr>
          <p:cNvPr id="4288" name="Freeform 4288"/>
          <p:cNvSpPr/>
          <p:nvPr/>
        </p:nvSpPr>
        <p:spPr>
          <a:xfrm rot="0" flipH="0" flipV="0">
            <a:off x="10087460" y="1883083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29"/>
                </a:lnTo>
                <a:cubicBezTo>
                  <a:pt x="8380" y="1676"/>
                  <a:pt x="11479" y="0"/>
                  <a:pt x="14896" y="0"/>
                </a:cubicBezTo>
                <a:cubicBezTo>
                  <a:pt x="18477" y="0"/>
                  <a:pt x="21525" y="1320"/>
                  <a:pt x="24065" y="3962"/>
                </a:cubicBezTo>
                <a:cubicBezTo>
                  <a:pt x="26440" y="6819"/>
                  <a:pt x="27646" y="10185"/>
                  <a:pt x="27646" y="14058"/>
                </a:cubicBezTo>
                <a:lnTo>
                  <a:pt x="27646" y="36982"/>
                </a:lnTo>
                <a:cubicBezTo>
                  <a:pt x="27646" y="39484"/>
                  <a:pt x="26745" y="40741"/>
                  <a:pt x="24979" y="40741"/>
                </a:cubicBezTo>
                <a:cubicBezTo>
                  <a:pt x="23024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23" y="10731"/>
                  <a:pt x="20179" y="8940"/>
                </a:cubicBezTo>
                <a:cubicBezTo>
                  <a:pt x="18896" y="7251"/>
                  <a:pt x="17131" y="6413"/>
                  <a:pt x="14883" y="6413"/>
                </a:cubicBezTo>
                <a:cubicBezTo>
                  <a:pt x="12940" y="6413"/>
                  <a:pt x="10984" y="7277"/>
                  <a:pt x="9054" y="9016"/>
                </a:cubicBezTo>
                <a:cubicBezTo>
                  <a:pt x="6742" y="10998"/>
                  <a:pt x="5599" y="13017"/>
                  <a:pt x="5599" y="15062"/>
                </a:cubicBezTo>
                <a:lnTo>
                  <a:pt x="5599" y="36982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9" name="Freeform 4289"/>
          <p:cNvSpPr/>
          <p:nvPr/>
        </p:nvSpPr>
        <p:spPr>
          <a:xfrm rot="0" flipH="0" flipV="0">
            <a:off x="9247441" y="18897496"/>
            <a:ext cx="22097" cy="57505"/>
          </a:xfrm>
          <a:custGeom>
            <a:pathLst>
              <a:path w="22097" h="57505">
                <a:moveTo>
                  <a:pt x="18897" y="0"/>
                </a:moveTo>
                <a:cubicBezTo>
                  <a:pt x="21030" y="0"/>
                  <a:pt x="22097" y="1015"/>
                  <a:pt x="22097" y="3035"/>
                </a:cubicBezTo>
                <a:cubicBezTo>
                  <a:pt x="22097" y="5257"/>
                  <a:pt x="21030" y="6375"/>
                  <a:pt x="18897" y="6375"/>
                </a:cubicBezTo>
                <a:lnTo>
                  <a:pt x="16980" y="6375"/>
                </a:lnTo>
                <a:cubicBezTo>
                  <a:pt x="15989" y="6375"/>
                  <a:pt x="15291" y="6578"/>
                  <a:pt x="14846" y="6997"/>
                </a:cubicBezTo>
                <a:cubicBezTo>
                  <a:pt x="14364" y="7454"/>
                  <a:pt x="14110" y="8267"/>
                  <a:pt x="14110" y="9448"/>
                </a:cubicBezTo>
                <a:lnTo>
                  <a:pt x="14110" y="16814"/>
                </a:lnTo>
                <a:lnTo>
                  <a:pt x="18897" y="16814"/>
                </a:lnTo>
                <a:cubicBezTo>
                  <a:pt x="21030" y="16814"/>
                  <a:pt x="22097" y="17830"/>
                  <a:pt x="22097" y="19850"/>
                </a:cubicBezTo>
                <a:cubicBezTo>
                  <a:pt x="22097" y="22072"/>
                  <a:pt x="21030" y="23190"/>
                  <a:pt x="18897" y="23190"/>
                </a:cubicBezTo>
                <a:lnTo>
                  <a:pt x="14110" y="23190"/>
                </a:lnTo>
                <a:lnTo>
                  <a:pt x="14110" y="53759"/>
                </a:lnTo>
                <a:cubicBezTo>
                  <a:pt x="14110" y="56260"/>
                  <a:pt x="13144" y="57505"/>
                  <a:pt x="11189" y="57505"/>
                </a:cubicBezTo>
                <a:cubicBezTo>
                  <a:pt x="9398" y="57505"/>
                  <a:pt x="8509" y="56260"/>
                  <a:pt x="8509" y="53759"/>
                </a:cubicBezTo>
                <a:lnTo>
                  <a:pt x="8509" y="23190"/>
                </a:lnTo>
                <a:lnTo>
                  <a:pt x="3188" y="23190"/>
                </a:lnTo>
                <a:cubicBezTo>
                  <a:pt x="1067" y="23190"/>
                  <a:pt x="0" y="22072"/>
                  <a:pt x="0" y="19850"/>
                </a:cubicBezTo>
                <a:cubicBezTo>
                  <a:pt x="0" y="17830"/>
                  <a:pt x="1067" y="16814"/>
                  <a:pt x="3188" y="16814"/>
                </a:cubicBezTo>
                <a:lnTo>
                  <a:pt x="8509" y="16814"/>
                </a:lnTo>
                <a:lnTo>
                  <a:pt x="8509" y="9486"/>
                </a:lnTo>
                <a:cubicBezTo>
                  <a:pt x="8509" y="6324"/>
                  <a:pt x="9195" y="3962"/>
                  <a:pt x="10579" y="2374"/>
                </a:cubicBezTo>
                <a:cubicBezTo>
                  <a:pt x="11773" y="787"/>
                  <a:pt x="13373" y="0"/>
                  <a:pt x="15380" y="0"/>
                </a:cubicBezTo>
                <a:close/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0" name="Picture 4290"/>
          <p:cNvPicPr>
            <a:picLocks noChangeAspect="0" noChangeArrowheads="1"/>
          </p:cNvPicPr>
          <p:nvPr/>
        </p:nvPicPr>
        <p:blipFill>
          <a:blip r:embed="rId4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8495" y="18901616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4291" name="Freeform 4291"/>
          <p:cNvSpPr/>
          <p:nvPr/>
        </p:nvSpPr>
        <p:spPr>
          <a:xfrm rot="0" flipH="0" flipV="0">
            <a:off x="9324132" y="18914314"/>
            <a:ext cx="17575" cy="40741"/>
          </a:xfrm>
          <a:custGeom>
            <a:pathLst>
              <a:path w="17575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6959"/>
                </a:lnTo>
                <a:cubicBezTo>
                  <a:pt x="6844" y="5626"/>
                  <a:pt x="8063" y="4559"/>
                  <a:pt x="9269" y="3746"/>
                </a:cubicBezTo>
                <a:cubicBezTo>
                  <a:pt x="11606" y="2070"/>
                  <a:pt x="13499" y="1231"/>
                  <a:pt x="14908" y="1231"/>
                </a:cubicBezTo>
                <a:cubicBezTo>
                  <a:pt x="16686" y="1231"/>
                  <a:pt x="17575" y="2247"/>
                  <a:pt x="17575" y="4279"/>
                </a:cubicBezTo>
                <a:cubicBezTo>
                  <a:pt x="17575" y="5549"/>
                  <a:pt x="16788" y="6502"/>
                  <a:pt x="15239" y="7112"/>
                </a:cubicBezTo>
                <a:cubicBezTo>
                  <a:pt x="12178" y="8280"/>
                  <a:pt x="9562" y="10299"/>
                  <a:pt x="7390" y="13144"/>
                </a:cubicBezTo>
                <a:cubicBezTo>
                  <a:pt x="6729" y="13919"/>
                  <a:pt x="6120" y="14731"/>
                  <a:pt x="5599" y="15595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2" name="Freeform 4292"/>
          <p:cNvSpPr/>
          <p:nvPr/>
        </p:nvSpPr>
        <p:spPr>
          <a:xfrm rot="0" flipH="0" flipV="0">
            <a:off x="9393306" y="18896353"/>
            <a:ext cx="31127" cy="58699"/>
          </a:xfrm>
          <a:custGeom>
            <a:pathLst>
              <a:path w="31127" h="58699">
                <a:moveTo>
                  <a:pt x="15684" y="6426"/>
                </a:moveTo>
                <a:cubicBezTo>
                  <a:pt x="13068" y="6426"/>
                  <a:pt x="10808" y="8178"/>
                  <a:pt x="8915" y="11696"/>
                </a:cubicBezTo>
                <a:cubicBezTo>
                  <a:pt x="6871" y="15709"/>
                  <a:pt x="5855" y="21894"/>
                  <a:pt x="5855" y="30187"/>
                </a:cubicBezTo>
                <a:cubicBezTo>
                  <a:pt x="5855" y="37680"/>
                  <a:pt x="6922" y="43281"/>
                  <a:pt x="9042" y="47002"/>
                </a:cubicBezTo>
                <a:cubicBezTo>
                  <a:pt x="10947" y="50520"/>
                  <a:pt x="13170" y="52272"/>
                  <a:pt x="15684" y="52272"/>
                </a:cubicBezTo>
                <a:cubicBezTo>
                  <a:pt x="18211" y="52272"/>
                  <a:pt x="20319" y="51472"/>
                  <a:pt x="22008" y="49834"/>
                </a:cubicBezTo>
                <a:cubicBezTo>
                  <a:pt x="23875" y="48094"/>
                  <a:pt x="25272" y="45783"/>
                  <a:pt x="26199" y="42874"/>
                </a:cubicBezTo>
                <a:cubicBezTo>
                  <a:pt x="26771" y="41351"/>
                  <a:pt x="27533" y="40576"/>
                  <a:pt x="28460" y="40576"/>
                </a:cubicBezTo>
                <a:cubicBezTo>
                  <a:pt x="30238" y="40576"/>
                  <a:pt x="31127" y="41617"/>
                  <a:pt x="31127" y="43649"/>
                </a:cubicBezTo>
                <a:cubicBezTo>
                  <a:pt x="31127" y="45478"/>
                  <a:pt x="30365" y="47662"/>
                  <a:pt x="28853" y="50215"/>
                </a:cubicBezTo>
                <a:cubicBezTo>
                  <a:pt x="27215" y="53225"/>
                  <a:pt x="25196" y="55371"/>
                  <a:pt x="22808" y="56629"/>
                </a:cubicBezTo>
                <a:cubicBezTo>
                  <a:pt x="20764" y="58013"/>
                  <a:pt x="18389" y="58699"/>
                  <a:pt x="15684" y="58699"/>
                </a:cubicBezTo>
                <a:cubicBezTo>
                  <a:pt x="11519" y="58699"/>
                  <a:pt x="7887" y="56235"/>
                  <a:pt x="4788" y="51282"/>
                </a:cubicBezTo>
                <a:cubicBezTo>
                  <a:pt x="1600" y="46354"/>
                  <a:pt x="0" y="39318"/>
                  <a:pt x="0" y="30187"/>
                </a:cubicBezTo>
                <a:cubicBezTo>
                  <a:pt x="0" y="20256"/>
                  <a:pt x="1600" y="12661"/>
                  <a:pt x="4788" y="7416"/>
                </a:cubicBezTo>
                <a:cubicBezTo>
                  <a:pt x="7887" y="2464"/>
                  <a:pt x="11519" y="0"/>
                  <a:pt x="15684" y="0"/>
                </a:cubicBezTo>
                <a:cubicBezTo>
                  <a:pt x="19989" y="0"/>
                  <a:pt x="23558" y="1499"/>
                  <a:pt x="26402" y="4521"/>
                </a:cubicBezTo>
                <a:cubicBezTo>
                  <a:pt x="29184" y="7467"/>
                  <a:pt x="30593" y="10629"/>
                  <a:pt x="30593" y="13995"/>
                </a:cubicBezTo>
                <a:cubicBezTo>
                  <a:pt x="30593" y="16027"/>
                  <a:pt x="29717" y="17043"/>
                  <a:pt x="28003" y="17043"/>
                </a:cubicBezTo>
                <a:cubicBezTo>
                  <a:pt x="27025" y="17043"/>
                  <a:pt x="26288" y="16179"/>
                  <a:pt x="25793" y="14452"/>
                </a:cubicBezTo>
                <a:cubicBezTo>
                  <a:pt x="25082" y="11899"/>
                  <a:pt x="23875" y="9956"/>
                  <a:pt x="22148" y="8635"/>
                </a:cubicBezTo>
                <a:cubicBezTo>
                  <a:pt x="20370" y="7162"/>
                  <a:pt x="18211" y="6426"/>
                  <a:pt x="15684" y="6426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3" name="Picture 4293"/>
          <p:cNvPicPr>
            <a:picLocks noChangeAspect="0" noChangeArrowheads="1"/>
          </p:cNvPicPr>
          <p:nvPr/>
        </p:nvPicPr>
        <p:blipFill>
          <a:blip r:embed="rId4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18316" y="18901616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4294" name="Freeform 4294"/>
          <p:cNvSpPr/>
          <p:nvPr/>
        </p:nvSpPr>
        <p:spPr>
          <a:xfrm rot="0" flipH="0" flipV="0">
            <a:off x="9467319" y="18914314"/>
            <a:ext cx="32231" cy="40741"/>
          </a:xfrm>
          <a:custGeom>
            <a:pathLst>
              <a:path w="32231" h="40741">
                <a:moveTo>
                  <a:pt x="2666" y="0"/>
                </a:moveTo>
                <a:cubicBezTo>
                  <a:pt x="4609" y="0"/>
                  <a:pt x="5587" y="1231"/>
                  <a:pt x="5587" y="3670"/>
                </a:cubicBezTo>
                <a:cubicBezTo>
                  <a:pt x="7314" y="1231"/>
                  <a:pt x="9193" y="0"/>
                  <a:pt x="11187" y="0"/>
                </a:cubicBezTo>
                <a:cubicBezTo>
                  <a:pt x="13981" y="0"/>
                  <a:pt x="16026" y="1422"/>
                  <a:pt x="17309" y="4279"/>
                </a:cubicBezTo>
                <a:cubicBezTo>
                  <a:pt x="19569" y="1422"/>
                  <a:pt x="21969" y="0"/>
                  <a:pt x="24510" y="0"/>
                </a:cubicBezTo>
                <a:cubicBezTo>
                  <a:pt x="26503" y="0"/>
                  <a:pt x="28231" y="749"/>
                  <a:pt x="29691" y="2222"/>
                </a:cubicBezTo>
                <a:cubicBezTo>
                  <a:pt x="31393" y="3797"/>
                  <a:pt x="32231" y="5727"/>
                  <a:pt x="32231" y="8026"/>
                </a:cubicBezTo>
                <a:lnTo>
                  <a:pt x="32231" y="36995"/>
                </a:lnTo>
                <a:cubicBezTo>
                  <a:pt x="32231" y="39484"/>
                  <a:pt x="31253" y="40741"/>
                  <a:pt x="29297" y="40741"/>
                </a:cubicBezTo>
                <a:cubicBezTo>
                  <a:pt x="27507" y="40741"/>
                  <a:pt x="26630" y="39484"/>
                  <a:pt x="26630" y="36995"/>
                </a:cubicBezTo>
                <a:lnTo>
                  <a:pt x="26630" y="11010"/>
                </a:lnTo>
                <a:cubicBezTo>
                  <a:pt x="26630" y="9791"/>
                  <a:pt x="26427" y="8737"/>
                  <a:pt x="26034" y="7874"/>
                </a:cubicBezTo>
                <a:cubicBezTo>
                  <a:pt x="25462" y="7112"/>
                  <a:pt x="24687" y="6718"/>
                  <a:pt x="23722" y="6718"/>
                </a:cubicBezTo>
                <a:cubicBezTo>
                  <a:pt x="22617" y="6718"/>
                  <a:pt x="21589" y="7492"/>
                  <a:pt x="20623" y="9016"/>
                </a:cubicBezTo>
                <a:cubicBezTo>
                  <a:pt x="19531" y="10756"/>
                  <a:pt x="18972" y="12344"/>
                  <a:pt x="18972" y="13754"/>
                </a:cubicBezTo>
                <a:lnTo>
                  <a:pt x="18972" y="36995"/>
                </a:lnTo>
                <a:cubicBezTo>
                  <a:pt x="18972" y="39484"/>
                  <a:pt x="17994" y="40741"/>
                  <a:pt x="16039" y="40741"/>
                </a:cubicBezTo>
                <a:cubicBezTo>
                  <a:pt x="14261" y="40741"/>
                  <a:pt x="13372" y="39484"/>
                  <a:pt x="13372" y="36995"/>
                </a:cubicBezTo>
                <a:lnTo>
                  <a:pt x="13372" y="11010"/>
                </a:lnTo>
                <a:cubicBezTo>
                  <a:pt x="13372" y="7950"/>
                  <a:pt x="12559" y="6426"/>
                  <a:pt x="10959" y="6426"/>
                </a:cubicBezTo>
                <a:cubicBezTo>
                  <a:pt x="9892" y="6426"/>
                  <a:pt x="8749" y="7264"/>
                  <a:pt x="7542" y="8940"/>
                </a:cubicBezTo>
                <a:cubicBezTo>
                  <a:pt x="6247" y="10731"/>
                  <a:pt x="5599" y="12661"/>
                  <a:pt x="5599" y="14757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5" name="Picture 4295"/>
          <p:cNvPicPr>
            <a:picLocks noChangeAspect="0" noChangeArrowheads="1"/>
          </p:cNvPicPr>
          <p:nvPr/>
        </p:nvPicPr>
        <p:blipFill>
          <a:blip r:embed="rId4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93470" y="18901612"/>
            <a:ext cx="54140" cy="76225"/>
          </a:xfrm>
          <a:prstGeom prst="rect">
            <a:avLst/>
          </a:prstGeom>
          <a:noFill/>
          <a:extLst/>
        </p:spPr>
      </p:pic>
      <p:sp>
        <p:nvSpPr>
          <p:cNvPr id="4296" name="Freeform 4296"/>
          <p:cNvSpPr/>
          <p:nvPr/>
        </p:nvSpPr>
        <p:spPr>
          <a:xfrm rot="0" flipH="0" flipV="0">
            <a:off x="9544142" y="18914314"/>
            <a:ext cx="27634" cy="40741"/>
          </a:xfrm>
          <a:custGeom>
            <a:pathLst>
              <a:path w="27634" h="40741">
                <a:moveTo>
                  <a:pt x="24701" y="0"/>
                </a:moveTo>
                <a:cubicBezTo>
                  <a:pt x="26656" y="0"/>
                  <a:pt x="27634" y="1231"/>
                  <a:pt x="27634" y="3670"/>
                </a:cubicBezTo>
                <a:lnTo>
                  <a:pt x="27634" y="36995"/>
                </a:lnTo>
                <a:cubicBezTo>
                  <a:pt x="27634" y="39484"/>
                  <a:pt x="26656" y="40741"/>
                  <a:pt x="24701" y="40741"/>
                </a:cubicBezTo>
                <a:cubicBezTo>
                  <a:pt x="22911" y="40741"/>
                  <a:pt x="22035" y="39484"/>
                  <a:pt x="22035" y="36995"/>
                </a:cubicBezTo>
                <a:lnTo>
                  <a:pt x="22035" y="34848"/>
                </a:lnTo>
                <a:cubicBezTo>
                  <a:pt x="19901" y="38785"/>
                  <a:pt x="16713" y="40741"/>
                  <a:pt x="12471" y="40741"/>
                </a:cubicBezTo>
                <a:cubicBezTo>
                  <a:pt x="8839" y="40741"/>
                  <a:pt x="5918" y="39484"/>
                  <a:pt x="3708" y="36995"/>
                </a:cubicBezTo>
                <a:cubicBezTo>
                  <a:pt x="1232" y="33934"/>
                  <a:pt x="0" y="29895"/>
                  <a:pt x="0" y="24841"/>
                </a:cubicBezTo>
                <a:lnTo>
                  <a:pt x="0" y="3670"/>
                </a:lnTo>
                <a:cubicBezTo>
                  <a:pt x="0" y="1231"/>
                  <a:pt x="876" y="0"/>
                  <a:pt x="2667" y="0"/>
                </a:cubicBezTo>
                <a:cubicBezTo>
                  <a:pt x="4623" y="0"/>
                  <a:pt x="5601" y="1231"/>
                  <a:pt x="5601" y="3670"/>
                </a:cubicBezTo>
                <a:lnTo>
                  <a:pt x="5601" y="25374"/>
                </a:lnTo>
                <a:cubicBezTo>
                  <a:pt x="5601" y="28232"/>
                  <a:pt x="6299" y="30518"/>
                  <a:pt x="7709" y="32257"/>
                </a:cubicBezTo>
                <a:cubicBezTo>
                  <a:pt x="8865" y="33629"/>
                  <a:pt x="10452" y="34315"/>
                  <a:pt x="12484" y="34315"/>
                </a:cubicBezTo>
                <a:cubicBezTo>
                  <a:pt x="14745" y="34315"/>
                  <a:pt x="16929" y="33058"/>
                  <a:pt x="19050" y="30492"/>
                </a:cubicBezTo>
                <a:cubicBezTo>
                  <a:pt x="21031" y="27851"/>
                  <a:pt x="22035" y="25222"/>
                  <a:pt x="22035" y="22618"/>
                </a:cubicBezTo>
                <a:lnTo>
                  <a:pt x="22035" y="3670"/>
                </a:lnTo>
                <a:cubicBezTo>
                  <a:pt x="22035" y="1231"/>
                  <a:pt x="22911" y="0"/>
                  <a:pt x="2470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7" name="Freeform 4297"/>
          <p:cNvSpPr/>
          <p:nvPr/>
        </p:nvSpPr>
        <p:spPr>
          <a:xfrm rot="0" flipH="0" flipV="0">
            <a:off x="9585412" y="18905397"/>
            <a:ext cx="21018" cy="48361"/>
          </a:xfrm>
          <a:custGeom>
            <a:pathLst>
              <a:path w="21018" h="48361">
                <a:moveTo>
                  <a:pt x="10109" y="0"/>
                </a:moveTo>
                <a:cubicBezTo>
                  <a:pt x="12064" y="0"/>
                  <a:pt x="13042" y="1231"/>
                  <a:pt x="13042" y="3670"/>
                </a:cubicBezTo>
                <a:lnTo>
                  <a:pt x="13042" y="8864"/>
                </a:lnTo>
                <a:lnTo>
                  <a:pt x="16763" y="8864"/>
                </a:lnTo>
                <a:cubicBezTo>
                  <a:pt x="18897" y="8864"/>
                  <a:pt x="19964" y="9880"/>
                  <a:pt x="19964" y="11899"/>
                </a:cubicBezTo>
                <a:cubicBezTo>
                  <a:pt x="19964" y="14122"/>
                  <a:pt x="18897" y="15240"/>
                  <a:pt x="16763" y="15240"/>
                </a:cubicBezTo>
                <a:lnTo>
                  <a:pt x="13042" y="15240"/>
                </a:lnTo>
                <a:lnTo>
                  <a:pt x="13042" y="38607"/>
                </a:lnTo>
                <a:cubicBezTo>
                  <a:pt x="13042" y="40868"/>
                  <a:pt x="13931" y="41998"/>
                  <a:pt x="15709" y="41998"/>
                </a:cubicBezTo>
                <a:lnTo>
                  <a:pt x="17563" y="41998"/>
                </a:lnTo>
                <a:cubicBezTo>
                  <a:pt x="19875" y="41998"/>
                  <a:pt x="21018" y="43002"/>
                  <a:pt x="21018" y="45021"/>
                </a:cubicBezTo>
                <a:cubicBezTo>
                  <a:pt x="21018" y="47256"/>
                  <a:pt x="19875" y="48361"/>
                  <a:pt x="17563" y="48361"/>
                </a:cubicBezTo>
                <a:lnTo>
                  <a:pt x="13842" y="48361"/>
                </a:lnTo>
                <a:cubicBezTo>
                  <a:pt x="11671" y="48361"/>
                  <a:pt x="10021" y="47434"/>
                  <a:pt x="8903" y="45605"/>
                </a:cubicBezTo>
                <a:cubicBezTo>
                  <a:pt x="7925" y="43865"/>
                  <a:pt x="7443" y="40932"/>
                  <a:pt x="7443" y="36779"/>
                </a:cubicBezTo>
                <a:lnTo>
                  <a:pt x="7443" y="15240"/>
                </a:lnTo>
                <a:lnTo>
                  <a:pt x="3188" y="15240"/>
                </a:lnTo>
                <a:cubicBezTo>
                  <a:pt x="1054" y="15240"/>
                  <a:pt x="0" y="14122"/>
                  <a:pt x="0" y="11899"/>
                </a:cubicBezTo>
                <a:cubicBezTo>
                  <a:pt x="0" y="9880"/>
                  <a:pt x="1054" y="8864"/>
                  <a:pt x="3188" y="8864"/>
                </a:cubicBezTo>
                <a:lnTo>
                  <a:pt x="7443" y="8864"/>
                </a:lnTo>
                <a:lnTo>
                  <a:pt x="7443" y="3670"/>
                </a:lnTo>
                <a:cubicBezTo>
                  <a:pt x="7443" y="1231"/>
                  <a:pt x="8331" y="0"/>
                  <a:pt x="10109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98" name="Picture 4298"/>
          <p:cNvPicPr>
            <a:picLocks noChangeAspect="0" noChangeArrowheads="1"/>
          </p:cNvPicPr>
          <p:nvPr/>
        </p:nvPicPr>
        <p:blipFill>
          <a:blip r:embed="rId4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06843" y="18901619"/>
            <a:ext cx="53326" cy="66141"/>
          </a:xfrm>
          <a:prstGeom prst="rect">
            <a:avLst/>
          </a:prstGeom>
          <a:noFill/>
          <a:extLst/>
        </p:spPr>
      </p:pic>
      <p:sp>
        <p:nvSpPr>
          <p:cNvPr id="4299" name="Freeform 4299"/>
          <p:cNvSpPr/>
          <p:nvPr/>
        </p:nvSpPr>
        <p:spPr>
          <a:xfrm rot="0" flipH="0" flipV="0">
            <a:off x="9661205" y="18914314"/>
            <a:ext cx="17575" cy="40741"/>
          </a:xfrm>
          <a:custGeom>
            <a:pathLst>
              <a:path w="17575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6959"/>
                </a:lnTo>
                <a:cubicBezTo>
                  <a:pt x="6844" y="5626"/>
                  <a:pt x="8076" y="4559"/>
                  <a:pt x="9269" y="3746"/>
                </a:cubicBezTo>
                <a:cubicBezTo>
                  <a:pt x="11619" y="2070"/>
                  <a:pt x="13499" y="1231"/>
                  <a:pt x="14921" y="1231"/>
                </a:cubicBezTo>
                <a:cubicBezTo>
                  <a:pt x="16686" y="1231"/>
                  <a:pt x="17575" y="2247"/>
                  <a:pt x="17575" y="4279"/>
                </a:cubicBezTo>
                <a:cubicBezTo>
                  <a:pt x="17575" y="5549"/>
                  <a:pt x="16801" y="6502"/>
                  <a:pt x="15251" y="7112"/>
                </a:cubicBezTo>
                <a:cubicBezTo>
                  <a:pt x="12191" y="8280"/>
                  <a:pt x="9574" y="10299"/>
                  <a:pt x="7403" y="13144"/>
                </a:cubicBezTo>
                <a:cubicBezTo>
                  <a:pt x="6729" y="13919"/>
                  <a:pt x="6133" y="14731"/>
                  <a:pt x="5599" y="15595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0" name="Freeform 4300"/>
          <p:cNvSpPr/>
          <p:nvPr/>
        </p:nvSpPr>
        <p:spPr>
          <a:xfrm rot="0" flipH="0" flipV="0">
            <a:off x="9731141" y="18897496"/>
            <a:ext cx="28485" cy="56324"/>
          </a:xfrm>
          <a:custGeom>
            <a:pathLst>
              <a:path w="28485" h="56324">
                <a:moveTo>
                  <a:pt x="3200" y="0"/>
                </a:moveTo>
                <a:lnTo>
                  <a:pt x="25285" y="0"/>
                </a:lnTo>
                <a:cubicBezTo>
                  <a:pt x="27418" y="0"/>
                  <a:pt x="28485" y="1015"/>
                  <a:pt x="28485" y="3035"/>
                </a:cubicBezTo>
                <a:cubicBezTo>
                  <a:pt x="28485" y="5257"/>
                  <a:pt x="27418" y="6375"/>
                  <a:pt x="25285" y="6375"/>
                </a:cubicBezTo>
                <a:lnTo>
                  <a:pt x="7733" y="6375"/>
                </a:lnTo>
                <a:cubicBezTo>
                  <a:pt x="6311" y="6375"/>
                  <a:pt x="5600" y="7213"/>
                  <a:pt x="5600" y="8902"/>
                </a:cubicBezTo>
                <a:lnTo>
                  <a:pt x="5600" y="24841"/>
                </a:lnTo>
                <a:lnTo>
                  <a:pt x="21830" y="24841"/>
                </a:lnTo>
                <a:cubicBezTo>
                  <a:pt x="23964" y="24841"/>
                  <a:pt x="25031" y="25844"/>
                  <a:pt x="25031" y="27838"/>
                </a:cubicBezTo>
                <a:cubicBezTo>
                  <a:pt x="25031" y="30086"/>
                  <a:pt x="23964" y="31216"/>
                  <a:pt x="21830" y="31216"/>
                </a:cubicBezTo>
                <a:lnTo>
                  <a:pt x="5600" y="31216"/>
                </a:lnTo>
                <a:lnTo>
                  <a:pt x="5600" y="47485"/>
                </a:lnTo>
                <a:cubicBezTo>
                  <a:pt x="5600" y="49123"/>
                  <a:pt x="6311" y="49949"/>
                  <a:pt x="7733" y="49949"/>
                </a:cubicBezTo>
                <a:lnTo>
                  <a:pt x="25285" y="49949"/>
                </a:lnTo>
                <a:cubicBezTo>
                  <a:pt x="27418" y="49949"/>
                  <a:pt x="28485" y="51066"/>
                  <a:pt x="28485" y="53276"/>
                </a:cubicBezTo>
                <a:cubicBezTo>
                  <a:pt x="28485" y="55295"/>
                  <a:pt x="27418" y="56324"/>
                  <a:pt x="25285" y="56324"/>
                </a:cubicBezTo>
                <a:lnTo>
                  <a:pt x="3200" y="56324"/>
                </a:lnTo>
                <a:cubicBezTo>
                  <a:pt x="1067" y="56324"/>
                  <a:pt x="0" y="55092"/>
                  <a:pt x="0" y="52641"/>
                </a:cubicBezTo>
                <a:lnTo>
                  <a:pt x="0" y="3670"/>
                </a:lnTo>
                <a:cubicBezTo>
                  <a:pt x="0" y="1231"/>
                  <a:pt x="1067" y="0"/>
                  <a:pt x="3200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1" name="Picture 4301"/>
          <p:cNvPicPr>
            <a:picLocks noChangeAspect="0" noChangeArrowheads="1"/>
          </p:cNvPicPr>
          <p:nvPr/>
        </p:nvPicPr>
        <p:blipFill>
          <a:blip r:embed="rId4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56404" y="18883659"/>
            <a:ext cx="54152" cy="84099"/>
          </a:xfrm>
          <a:prstGeom prst="rect">
            <a:avLst/>
          </a:prstGeom>
          <a:noFill/>
          <a:extLst/>
        </p:spPr>
      </p:pic>
      <p:sp>
        <p:nvSpPr>
          <p:cNvPr id="4302" name="Freeform 4302"/>
          <p:cNvSpPr/>
          <p:nvPr/>
        </p:nvSpPr>
        <p:spPr>
          <a:xfrm rot="0" flipH="0" flipV="0">
            <a:off x="9806303" y="18914314"/>
            <a:ext cx="27635" cy="40741"/>
          </a:xfrm>
          <a:custGeom>
            <a:pathLst>
              <a:path w="27635" h="40741">
                <a:moveTo>
                  <a:pt x="24714" y="0"/>
                </a:moveTo>
                <a:cubicBezTo>
                  <a:pt x="26669" y="0"/>
                  <a:pt x="27635" y="1231"/>
                  <a:pt x="27635" y="3670"/>
                </a:cubicBezTo>
                <a:lnTo>
                  <a:pt x="27635" y="36995"/>
                </a:lnTo>
                <a:cubicBezTo>
                  <a:pt x="27635" y="39484"/>
                  <a:pt x="26669" y="40741"/>
                  <a:pt x="24714" y="40741"/>
                </a:cubicBezTo>
                <a:cubicBezTo>
                  <a:pt x="22924" y="40741"/>
                  <a:pt x="22035" y="39484"/>
                  <a:pt x="22035" y="36995"/>
                </a:cubicBezTo>
                <a:lnTo>
                  <a:pt x="22035" y="34848"/>
                </a:lnTo>
                <a:cubicBezTo>
                  <a:pt x="19914" y="38785"/>
                  <a:pt x="16726" y="40741"/>
                  <a:pt x="12484" y="40741"/>
                </a:cubicBezTo>
                <a:cubicBezTo>
                  <a:pt x="8852" y="40741"/>
                  <a:pt x="5931" y="39484"/>
                  <a:pt x="3721" y="36995"/>
                </a:cubicBezTo>
                <a:cubicBezTo>
                  <a:pt x="1232" y="33934"/>
                  <a:pt x="0" y="29895"/>
                  <a:pt x="0" y="24841"/>
                </a:cubicBezTo>
                <a:lnTo>
                  <a:pt x="0" y="3670"/>
                </a:lnTo>
                <a:cubicBezTo>
                  <a:pt x="0" y="1231"/>
                  <a:pt x="889" y="0"/>
                  <a:pt x="2667" y="0"/>
                </a:cubicBezTo>
                <a:cubicBezTo>
                  <a:pt x="4623" y="0"/>
                  <a:pt x="5601" y="1231"/>
                  <a:pt x="5601" y="3670"/>
                </a:cubicBezTo>
                <a:lnTo>
                  <a:pt x="5601" y="25374"/>
                </a:lnTo>
                <a:cubicBezTo>
                  <a:pt x="5601" y="28232"/>
                  <a:pt x="6312" y="30518"/>
                  <a:pt x="7722" y="32257"/>
                </a:cubicBezTo>
                <a:cubicBezTo>
                  <a:pt x="8878" y="33629"/>
                  <a:pt x="10465" y="34315"/>
                  <a:pt x="12497" y="34315"/>
                </a:cubicBezTo>
                <a:cubicBezTo>
                  <a:pt x="14758" y="34315"/>
                  <a:pt x="16942" y="33058"/>
                  <a:pt x="19063" y="30492"/>
                </a:cubicBezTo>
                <a:cubicBezTo>
                  <a:pt x="21044" y="27851"/>
                  <a:pt x="22035" y="25222"/>
                  <a:pt x="22035" y="22618"/>
                </a:cubicBezTo>
                <a:lnTo>
                  <a:pt x="22035" y="3670"/>
                </a:lnTo>
                <a:cubicBezTo>
                  <a:pt x="22035" y="1231"/>
                  <a:pt x="22924" y="0"/>
                  <a:pt x="24714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3" name="Freeform 4303"/>
          <p:cNvSpPr/>
          <p:nvPr/>
        </p:nvSpPr>
        <p:spPr>
          <a:xfrm rot="0" flipH="0" flipV="0">
            <a:off x="9844261" y="18914312"/>
            <a:ext cx="27672" cy="40741"/>
          </a:xfrm>
          <a:custGeom>
            <a:pathLst>
              <a:path w="27672" h="40741">
                <a:moveTo>
                  <a:pt x="14363" y="6426"/>
                </a:moveTo>
                <a:cubicBezTo>
                  <a:pt x="12014" y="6426"/>
                  <a:pt x="9995" y="7619"/>
                  <a:pt x="8306" y="10007"/>
                </a:cubicBezTo>
                <a:cubicBezTo>
                  <a:pt x="6680" y="12420"/>
                  <a:pt x="5854" y="15798"/>
                  <a:pt x="5854" y="20180"/>
                </a:cubicBezTo>
                <a:cubicBezTo>
                  <a:pt x="5854" y="24561"/>
                  <a:pt x="6667" y="27952"/>
                  <a:pt x="8255" y="30352"/>
                </a:cubicBezTo>
                <a:cubicBezTo>
                  <a:pt x="9893" y="32994"/>
                  <a:pt x="11938" y="34315"/>
                  <a:pt x="14363" y="34315"/>
                </a:cubicBezTo>
                <a:cubicBezTo>
                  <a:pt x="16725" y="34315"/>
                  <a:pt x="18668" y="33680"/>
                  <a:pt x="20217" y="32410"/>
                </a:cubicBezTo>
                <a:cubicBezTo>
                  <a:pt x="21728" y="30936"/>
                  <a:pt x="22656" y="29336"/>
                  <a:pt x="23024" y="27596"/>
                </a:cubicBezTo>
                <a:cubicBezTo>
                  <a:pt x="23418" y="26123"/>
                  <a:pt x="24078" y="25374"/>
                  <a:pt x="25005" y="25374"/>
                </a:cubicBezTo>
                <a:cubicBezTo>
                  <a:pt x="26783" y="25374"/>
                  <a:pt x="27672" y="26390"/>
                  <a:pt x="27672" y="28435"/>
                </a:cubicBezTo>
                <a:cubicBezTo>
                  <a:pt x="27672" y="31076"/>
                  <a:pt x="26580" y="33705"/>
                  <a:pt x="24408" y="36321"/>
                </a:cubicBezTo>
                <a:cubicBezTo>
                  <a:pt x="21843" y="39268"/>
                  <a:pt x="18490" y="40741"/>
                  <a:pt x="14363" y="40741"/>
                </a:cubicBezTo>
                <a:cubicBezTo>
                  <a:pt x="10300" y="40741"/>
                  <a:pt x="6858" y="38836"/>
                  <a:pt x="4051" y="35013"/>
                </a:cubicBezTo>
                <a:cubicBezTo>
                  <a:pt x="1359" y="31546"/>
                  <a:pt x="0" y="26606"/>
                  <a:pt x="0" y="20180"/>
                </a:cubicBezTo>
                <a:cubicBezTo>
                  <a:pt x="0" y="13703"/>
                  <a:pt x="1397" y="8775"/>
                  <a:pt x="4191" y="5347"/>
                </a:cubicBezTo>
                <a:cubicBezTo>
                  <a:pt x="6985" y="1791"/>
                  <a:pt x="10388" y="0"/>
                  <a:pt x="14363" y="0"/>
                </a:cubicBezTo>
                <a:cubicBezTo>
                  <a:pt x="18223" y="0"/>
                  <a:pt x="21678" y="1499"/>
                  <a:pt x="24738" y="4521"/>
                </a:cubicBezTo>
                <a:cubicBezTo>
                  <a:pt x="26694" y="6705"/>
                  <a:pt x="27672" y="8559"/>
                  <a:pt x="27672" y="10096"/>
                </a:cubicBezTo>
                <a:cubicBezTo>
                  <a:pt x="27672" y="12128"/>
                  <a:pt x="26783" y="13144"/>
                  <a:pt x="25005" y="13144"/>
                </a:cubicBezTo>
                <a:cubicBezTo>
                  <a:pt x="24243" y="13144"/>
                  <a:pt x="23621" y="12661"/>
                  <a:pt x="23087" y="11696"/>
                </a:cubicBezTo>
                <a:cubicBezTo>
                  <a:pt x="22287" y="10121"/>
                  <a:pt x="21195" y="8813"/>
                  <a:pt x="19824" y="7797"/>
                </a:cubicBezTo>
                <a:cubicBezTo>
                  <a:pt x="18096" y="6883"/>
                  <a:pt x="16268" y="6426"/>
                  <a:pt x="14363" y="6426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4" name="Picture 4304"/>
          <p:cNvPicPr>
            <a:picLocks noChangeAspect="0" noChangeArrowheads="1"/>
          </p:cNvPicPr>
          <p:nvPr/>
        </p:nvPicPr>
        <p:blipFill>
          <a:blip r:embed="rId4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69277" y="18901618"/>
            <a:ext cx="51219" cy="66141"/>
          </a:xfrm>
          <a:prstGeom prst="rect">
            <a:avLst/>
          </a:prstGeom>
          <a:noFill/>
          <a:extLst/>
        </p:spPr>
      </p:pic>
      <p:sp>
        <p:nvSpPr>
          <p:cNvPr id="4305" name="Freeform 4305"/>
          <p:cNvSpPr/>
          <p:nvPr/>
        </p:nvSpPr>
        <p:spPr>
          <a:xfrm rot="0" flipH="0" flipV="0">
            <a:off x="9922483" y="18905397"/>
            <a:ext cx="21030" cy="48361"/>
          </a:xfrm>
          <a:custGeom>
            <a:pathLst>
              <a:path w="21030" h="48361">
                <a:moveTo>
                  <a:pt x="10121" y="0"/>
                </a:moveTo>
                <a:cubicBezTo>
                  <a:pt x="12064" y="0"/>
                  <a:pt x="13042" y="1231"/>
                  <a:pt x="13042" y="3670"/>
                </a:cubicBezTo>
                <a:lnTo>
                  <a:pt x="13042" y="8864"/>
                </a:lnTo>
                <a:lnTo>
                  <a:pt x="16775" y="8864"/>
                </a:lnTo>
                <a:cubicBezTo>
                  <a:pt x="18896" y="8864"/>
                  <a:pt x="19963" y="9880"/>
                  <a:pt x="19963" y="11899"/>
                </a:cubicBezTo>
                <a:cubicBezTo>
                  <a:pt x="19963" y="14122"/>
                  <a:pt x="18896" y="15240"/>
                  <a:pt x="16775" y="15240"/>
                </a:cubicBezTo>
                <a:lnTo>
                  <a:pt x="13042" y="15240"/>
                </a:lnTo>
                <a:lnTo>
                  <a:pt x="13042" y="38607"/>
                </a:lnTo>
                <a:cubicBezTo>
                  <a:pt x="13042" y="40868"/>
                  <a:pt x="13943" y="41998"/>
                  <a:pt x="15708" y="41998"/>
                </a:cubicBezTo>
                <a:lnTo>
                  <a:pt x="17575" y="41998"/>
                </a:lnTo>
                <a:cubicBezTo>
                  <a:pt x="19887" y="41998"/>
                  <a:pt x="21030" y="43002"/>
                  <a:pt x="21030" y="45021"/>
                </a:cubicBezTo>
                <a:cubicBezTo>
                  <a:pt x="21030" y="47256"/>
                  <a:pt x="19887" y="48361"/>
                  <a:pt x="17575" y="48361"/>
                </a:cubicBezTo>
                <a:lnTo>
                  <a:pt x="13854" y="48361"/>
                </a:lnTo>
                <a:cubicBezTo>
                  <a:pt x="11670" y="48361"/>
                  <a:pt x="10020" y="47434"/>
                  <a:pt x="8915" y="45605"/>
                </a:cubicBezTo>
                <a:cubicBezTo>
                  <a:pt x="7937" y="43865"/>
                  <a:pt x="7442" y="40932"/>
                  <a:pt x="7442" y="36779"/>
                </a:cubicBezTo>
                <a:lnTo>
                  <a:pt x="7442" y="15240"/>
                </a:lnTo>
                <a:lnTo>
                  <a:pt x="3187" y="15240"/>
                </a:lnTo>
                <a:cubicBezTo>
                  <a:pt x="1066" y="15240"/>
                  <a:pt x="0" y="14122"/>
                  <a:pt x="0" y="11899"/>
                </a:cubicBezTo>
                <a:cubicBezTo>
                  <a:pt x="0" y="9880"/>
                  <a:pt x="1066" y="8864"/>
                  <a:pt x="3187" y="8864"/>
                </a:cubicBezTo>
                <a:lnTo>
                  <a:pt x="7442" y="8864"/>
                </a:lnTo>
                <a:lnTo>
                  <a:pt x="7442" y="3670"/>
                </a:lnTo>
                <a:cubicBezTo>
                  <a:pt x="7442" y="1231"/>
                  <a:pt x="8331" y="0"/>
                  <a:pt x="1012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6" name="Picture 4306"/>
          <p:cNvPicPr>
            <a:picLocks noChangeAspect="0" noChangeArrowheads="1"/>
          </p:cNvPicPr>
          <p:nvPr/>
        </p:nvPicPr>
        <p:blipFill>
          <a:blip r:embed="rId4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52714" y="18880340"/>
            <a:ext cx="80285" cy="90666"/>
          </a:xfrm>
          <a:prstGeom prst="rect">
            <a:avLst/>
          </a:prstGeom>
          <a:noFill/>
          <a:extLst/>
        </p:spPr>
      </p:pic>
      <p:sp>
        <p:nvSpPr>
          <p:cNvPr id="4307" name="Freeform 4307"/>
          <p:cNvSpPr/>
          <p:nvPr/>
        </p:nvSpPr>
        <p:spPr>
          <a:xfrm rot="0" flipH="0" flipV="0">
            <a:off x="10031277" y="1891431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41"/>
                </a:lnTo>
                <a:cubicBezTo>
                  <a:pt x="8393" y="1689"/>
                  <a:pt x="11492" y="0"/>
                  <a:pt x="14896" y="0"/>
                </a:cubicBezTo>
                <a:cubicBezTo>
                  <a:pt x="18477" y="0"/>
                  <a:pt x="21525" y="1320"/>
                  <a:pt x="24065" y="3975"/>
                </a:cubicBezTo>
                <a:cubicBezTo>
                  <a:pt x="26440" y="6832"/>
                  <a:pt x="27646" y="10198"/>
                  <a:pt x="27646" y="14058"/>
                </a:cubicBezTo>
                <a:lnTo>
                  <a:pt x="27646" y="36995"/>
                </a:lnTo>
                <a:cubicBezTo>
                  <a:pt x="27646" y="39484"/>
                  <a:pt x="26745" y="40741"/>
                  <a:pt x="24979" y="40741"/>
                </a:cubicBezTo>
                <a:cubicBezTo>
                  <a:pt x="23024" y="40741"/>
                  <a:pt x="22033" y="39484"/>
                  <a:pt x="22033" y="36995"/>
                </a:cubicBezTo>
                <a:lnTo>
                  <a:pt x="22033" y="15290"/>
                </a:lnTo>
                <a:cubicBezTo>
                  <a:pt x="22033" y="12852"/>
                  <a:pt x="21423" y="10731"/>
                  <a:pt x="20179" y="8940"/>
                </a:cubicBezTo>
                <a:cubicBezTo>
                  <a:pt x="18896" y="7264"/>
                  <a:pt x="17143" y="6426"/>
                  <a:pt x="14883" y="6426"/>
                </a:cubicBezTo>
                <a:cubicBezTo>
                  <a:pt x="12940" y="6426"/>
                  <a:pt x="10984" y="7289"/>
                  <a:pt x="9054" y="9016"/>
                </a:cubicBezTo>
                <a:cubicBezTo>
                  <a:pt x="6755" y="11010"/>
                  <a:pt x="5599" y="13017"/>
                  <a:pt x="5599" y="15062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08" name="Picture 4308"/>
          <p:cNvPicPr>
            <a:picLocks noChangeAspect="0" noChangeArrowheads="1"/>
          </p:cNvPicPr>
          <p:nvPr/>
        </p:nvPicPr>
        <p:blipFill>
          <a:blip r:embed="rId4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32114" y="18672812"/>
            <a:ext cx="826285" cy="120394"/>
          </a:xfrm>
          <a:prstGeom prst="rect">
            <a:avLst/>
          </a:prstGeom>
          <a:noFill/>
          <a:extLst/>
        </p:spPr>
      </p:pic>
      <p:sp>
        <p:nvSpPr>
          <p:cNvPr id="4309" name="Freeform 4309"/>
          <p:cNvSpPr/>
          <p:nvPr/>
        </p:nvSpPr>
        <p:spPr>
          <a:xfrm rot="0" flipH="0" flipV="0">
            <a:off x="8906488" y="18665290"/>
            <a:ext cx="227177" cy="333323"/>
          </a:xfrm>
          <a:custGeom>
            <a:pathLst>
              <a:path w="227177" h="333323">
                <a:moveTo>
                  <a:pt x="208889" y="431"/>
                </a:moveTo>
                <a:cubicBezTo>
                  <a:pt x="208889" y="431"/>
                  <a:pt x="224154" y="1396"/>
                  <a:pt x="224154" y="20903"/>
                </a:cubicBezTo>
                <a:cubicBezTo>
                  <a:pt x="224154" y="40385"/>
                  <a:pt x="207581" y="44614"/>
                  <a:pt x="207581" y="44614"/>
                </a:cubicBezTo>
                <a:lnTo>
                  <a:pt x="65938" y="44614"/>
                </a:lnTo>
                <a:cubicBezTo>
                  <a:pt x="65938" y="44614"/>
                  <a:pt x="48069" y="42671"/>
                  <a:pt x="48069" y="57174"/>
                </a:cubicBezTo>
                <a:lnTo>
                  <a:pt x="48069" y="125589"/>
                </a:lnTo>
                <a:cubicBezTo>
                  <a:pt x="48069" y="125589"/>
                  <a:pt x="46787" y="140778"/>
                  <a:pt x="68643" y="140778"/>
                </a:cubicBezTo>
                <a:lnTo>
                  <a:pt x="213092" y="140778"/>
                </a:lnTo>
                <a:cubicBezTo>
                  <a:pt x="213092" y="140778"/>
                  <a:pt x="227177" y="139483"/>
                  <a:pt x="226973" y="160704"/>
                </a:cubicBezTo>
                <a:cubicBezTo>
                  <a:pt x="226745" y="181926"/>
                  <a:pt x="213118" y="184314"/>
                  <a:pt x="213118" y="184314"/>
                </a:cubicBezTo>
                <a:lnTo>
                  <a:pt x="110871" y="184314"/>
                </a:lnTo>
                <a:cubicBezTo>
                  <a:pt x="110871" y="184314"/>
                  <a:pt x="92697" y="182333"/>
                  <a:pt x="92253" y="201192"/>
                </a:cubicBezTo>
                <a:cubicBezTo>
                  <a:pt x="91821" y="220039"/>
                  <a:pt x="92253" y="271131"/>
                  <a:pt x="92253" y="271131"/>
                </a:cubicBezTo>
                <a:cubicBezTo>
                  <a:pt x="92253" y="271131"/>
                  <a:pt x="91122" y="282637"/>
                  <a:pt x="104114" y="282637"/>
                </a:cubicBezTo>
                <a:lnTo>
                  <a:pt x="204343" y="282637"/>
                </a:lnTo>
                <a:cubicBezTo>
                  <a:pt x="204343" y="282637"/>
                  <a:pt x="223722" y="285672"/>
                  <a:pt x="224154" y="305332"/>
                </a:cubicBezTo>
                <a:cubicBezTo>
                  <a:pt x="224637" y="327417"/>
                  <a:pt x="204178" y="332281"/>
                  <a:pt x="204178" y="332281"/>
                </a:cubicBezTo>
                <a:lnTo>
                  <a:pt x="32639" y="331799"/>
                </a:lnTo>
                <a:cubicBezTo>
                  <a:pt x="32639" y="331799"/>
                  <a:pt x="0" y="333323"/>
                  <a:pt x="0" y="303630"/>
                </a:cubicBezTo>
                <a:lnTo>
                  <a:pt x="0" y="25754"/>
                </a:lnTo>
                <a:cubicBezTo>
                  <a:pt x="0" y="25754"/>
                  <a:pt x="5194" y="0"/>
                  <a:pt x="34861" y="0"/>
                </a:cubicBezTo>
                <a:cubicBezTo>
                  <a:pt x="64541" y="0"/>
                  <a:pt x="208889" y="431"/>
                  <a:pt x="208889" y="431"/>
                </a:cubicBezTo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0" name="Freeform 4310"/>
          <p:cNvSpPr/>
          <p:nvPr/>
        </p:nvSpPr>
        <p:spPr>
          <a:xfrm rot="0" flipH="0" flipV="0">
            <a:off x="8747710" y="18863140"/>
            <a:ext cx="68046" cy="88468"/>
          </a:xfrm>
          <a:custGeom>
            <a:pathLst>
              <a:path w="68046" h="88468">
                <a:moveTo>
                  <a:pt x="0" y="2159"/>
                </a:moveTo>
                <a:cubicBezTo>
                  <a:pt x="0" y="2159"/>
                  <a:pt x="444" y="0"/>
                  <a:pt x="4305" y="0"/>
                </a:cubicBezTo>
                <a:cubicBezTo>
                  <a:pt x="8153" y="0"/>
                  <a:pt x="8153" y="2159"/>
                  <a:pt x="8153" y="2159"/>
                </a:cubicBezTo>
                <a:lnTo>
                  <a:pt x="8153" y="34620"/>
                </a:lnTo>
                <a:cubicBezTo>
                  <a:pt x="8153" y="34620"/>
                  <a:pt x="8572" y="41249"/>
                  <a:pt x="16255" y="41249"/>
                </a:cubicBezTo>
                <a:lnTo>
                  <a:pt x="54571" y="41249"/>
                </a:lnTo>
                <a:cubicBezTo>
                  <a:pt x="54571" y="41249"/>
                  <a:pt x="59143" y="41440"/>
                  <a:pt x="59143" y="34048"/>
                </a:cubicBezTo>
                <a:lnTo>
                  <a:pt x="59143" y="2159"/>
                </a:lnTo>
                <a:cubicBezTo>
                  <a:pt x="59143" y="2159"/>
                  <a:pt x="59207" y="0"/>
                  <a:pt x="63512" y="0"/>
                </a:cubicBezTo>
                <a:cubicBezTo>
                  <a:pt x="67818" y="0"/>
                  <a:pt x="67818" y="2159"/>
                  <a:pt x="67818" y="2159"/>
                </a:cubicBezTo>
                <a:lnTo>
                  <a:pt x="67818" y="84785"/>
                </a:lnTo>
                <a:cubicBezTo>
                  <a:pt x="67818" y="84785"/>
                  <a:pt x="68046" y="88468"/>
                  <a:pt x="63830" y="88468"/>
                </a:cubicBezTo>
                <a:cubicBezTo>
                  <a:pt x="59601" y="88468"/>
                  <a:pt x="59143" y="84785"/>
                  <a:pt x="59143" y="84785"/>
                </a:cubicBezTo>
                <a:lnTo>
                  <a:pt x="59143" y="56222"/>
                </a:lnTo>
                <a:cubicBezTo>
                  <a:pt x="59143" y="56222"/>
                  <a:pt x="59118" y="50787"/>
                  <a:pt x="53517" y="50787"/>
                </a:cubicBezTo>
                <a:lnTo>
                  <a:pt x="22415" y="50787"/>
                </a:lnTo>
                <a:cubicBezTo>
                  <a:pt x="22415" y="50787"/>
                  <a:pt x="16255" y="50126"/>
                  <a:pt x="16255" y="56464"/>
                </a:cubicBezTo>
                <a:lnTo>
                  <a:pt x="16255" y="84785"/>
                </a:lnTo>
                <a:cubicBezTo>
                  <a:pt x="16255" y="84785"/>
                  <a:pt x="16128" y="88468"/>
                  <a:pt x="8153" y="88468"/>
                </a:cubicBezTo>
                <a:cubicBezTo>
                  <a:pt x="165" y="88468"/>
                  <a:pt x="25" y="84785"/>
                  <a:pt x="25" y="84785"/>
                </a:cubicBezTo>
                <a:close/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1" name="Freeform 4311"/>
          <p:cNvSpPr/>
          <p:nvPr/>
        </p:nvSpPr>
        <p:spPr>
          <a:xfrm rot="0" flipH="0" flipV="0">
            <a:off x="8835233" y="18862594"/>
            <a:ext cx="72771" cy="89014"/>
          </a:xfrm>
          <a:custGeom>
            <a:pathLst>
              <a:path w="72771" h="89014">
                <a:moveTo>
                  <a:pt x="0" y="2705"/>
                </a:moveTo>
                <a:cubicBezTo>
                  <a:pt x="0" y="2705"/>
                  <a:pt x="228" y="0"/>
                  <a:pt x="8547" y="0"/>
                </a:cubicBezTo>
                <a:cubicBezTo>
                  <a:pt x="16891" y="0"/>
                  <a:pt x="16992" y="2705"/>
                  <a:pt x="16992" y="2705"/>
                </a:cubicBezTo>
                <a:lnTo>
                  <a:pt x="16891" y="38010"/>
                </a:lnTo>
                <a:lnTo>
                  <a:pt x="34518" y="37896"/>
                </a:lnTo>
                <a:cubicBezTo>
                  <a:pt x="34518" y="37896"/>
                  <a:pt x="44615" y="36283"/>
                  <a:pt x="47218" y="26644"/>
                </a:cubicBezTo>
                <a:lnTo>
                  <a:pt x="46964" y="2705"/>
                </a:lnTo>
                <a:cubicBezTo>
                  <a:pt x="46964" y="2705"/>
                  <a:pt x="47218" y="0"/>
                  <a:pt x="50647" y="0"/>
                </a:cubicBezTo>
                <a:cubicBezTo>
                  <a:pt x="54089" y="0"/>
                  <a:pt x="54330" y="2705"/>
                  <a:pt x="54330" y="2705"/>
                </a:cubicBezTo>
                <a:lnTo>
                  <a:pt x="54356" y="29679"/>
                </a:lnTo>
                <a:cubicBezTo>
                  <a:pt x="54356" y="29679"/>
                  <a:pt x="51092" y="33591"/>
                  <a:pt x="48285" y="39001"/>
                </a:cubicBezTo>
                <a:lnTo>
                  <a:pt x="48209" y="41782"/>
                </a:lnTo>
                <a:lnTo>
                  <a:pt x="62712" y="41795"/>
                </a:lnTo>
                <a:cubicBezTo>
                  <a:pt x="62712" y="41795"/>
                  <a:pt x="67779" y="41795"/>
                  <a:pt x="70269" y="32600"/>
                </a:cubicBezTo>
                <a:cubicBezTo>
                  <a:pt x="72771" y="23393"/>
                  <a:pt x="71247" y="89014"/>
                  <a:pt x="71247" y="89014"/>
                </a:cubicBezTo>
                <a:lnTo>
                  <a:pt x="57467" y="89014"/>
                </a:lnTo>
                <a:cubicBezTo>
                  <a:pt x="57467" y="89014"/>
                  <a:pt x="50673" y="87820"/>
                  <a:pt x="50673" y="81432"/>
                </a:cubicBezTo>
                <a:lnTo>
                  <a:pt x="50673" y="56959"/>
                </a:lnTo>
                <a:cubicBezTo>
                  <a:pt x="50673" y="56959"/>
                  <a:pt x="51181" y="51333"/>
                  <a:pt x="46558" y="51333"/>
                </a:cubicBezTo>
                <a:lnTo>
                  <a:pt x="16281" y="51333"/>
                </a:lnTo>
                <a:lnTo>
                  <a:pt x="16344" y="85331"/>
                </a:lnTo>
                <a:cubicBezTo>
                  <a:pt x="16344" y="85331"/>
                  <a:pt x="17259" y="89014"/>
                  <a:pt x="8636" y="89014"/>
                </a:cubicBezTo>
                <a:cubicBezTo>
                  <a:pt x="0" y="89014"/>
                  <a:pt x="0" y="85331"/>
                  <a:pt x="0" y="85331"/>
                </a:cubicBezTo>
                <a:close/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12" name="Picture 4312"/>
          <p:cNvPicPr>
            <a:picLocks noChangeAspect="0" noChangeArrowheads="1"/>
          </p:cNvPicPr>
          <p:nvPr/>
        </p:nvPicPr>
        <p:blipFill>
          <a:blip r:embed="rId4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39200" y="18615406"/>
            <a:ext cx="304800" cy="457200"/>
          </a:xfrm>
          <a:prstGeom prst="rect">
            <a:avLst/>
          </a:prstGeom>
          <a:noFill/>
          <a:extLst/>
        </p:spPr>
      </p:pic>
      <p:sp>
        <p:nvSpPr>
          <p:cNvPr id="4313" name="Freeform 4313"/>
          <p:cNvSpPr/>
          <p:nvPr/>
        </p:nvSpPr>
        <p:spPr>
          <a:xfrm rot="0" flipH="0" flipV="0">
            <a:off x="12089295" y="13203937"/>
            <a:ext cx="1728013" cy="1728000"/>
          </a:xfrm>
          <a:custGeom>
            <a:pathLst>
              <a:path w="1728013" h="1728000">
                <a:moveTo>
                  <a:pt x="0" y="0"/>
                </a:moveTo>
                <a:lnTo>
                  <a:pt x="1728013" y="0"/>
                </a:lnTo>
                <a:lnTo>
                  <a:pt x="1728013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4" name="Freeform 4314"/>
          <p:cNvSpPr/>
          <p:nvPr/>
        </p:nvSpPr>
        <p:spPr>
          <a:xfrm rot="0" flipH="0" flipV="0">
            <a:off x="12595059" y="13288239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5" name="Freeform 4315"/>
          <p:cNvSpPr/>
          <p:nvPr/>
        </p:nvSpPr>
        <p:spPr>
          <a:xfrm rot="0" flipH="0" flipV="0">
            <a:off x="12763639" y="13288239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6" name="Freeform 4316"/>
          <p:cNvSpPr/>
          <p:nvPr/>
        </p:nvSpPr>
        <p:spPr>
          <a:xfrm rot="0" flipH="0" flipV="0">
            <a:off x="12932219" y="13288239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7" name="Freeform 4317"/>
          <p:cNvSpPr/>
          <p:nvPr/>
        </p:nvSpPr>
        <p:spPr>
          <a:xfrm rot="0" flipH="0" flipV="0">
            <a:off x="13016521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8" name="Freeform 4318"/>
          <p:cNvSpPr/>
          <p:nvPr/>
        </p:nvSpPr>
        <p:spPr>
          <a:xfrm rot="0" flipH="0" flipV="0">
            <a:off x="13058660" y="1328823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9" name="Freeform 4319"/>
          <p:cNvSpPr/>
          <p:nvPr/>
        </p:nvSpPr>
        <p:spPr>
          <a:xfrm rot="0" flipH="0" flipV="0">
            <a:off x="13142963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0" name="Freeform 4320"/>
          <p:cNvSpPr/>
          <p:nvPr/>
        </p:nvSpPr>
        <p:spPr>
          <a:xfrm rot="0" flipH="0" flipV="0">
            <a:off x="13185114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1" name="Freeform 4321"/>
          <p:cNvSpPr/>
          <p:nvPr/>
        </p:nvSpPr>
        <p:spPr>
          <a:xfrm rot="0" flipH="0" flipV="0">
            <a:off x="13227253" y="1328823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2" name="Freeform 4322"/>
          <p:cNvSpPr/>
          <p:nvPr/>
        </p:nvSpPr>
        <p:spPr>
          <a:xfrm rot="0" flipH="0" flipV="0">
            <a:off x="13353694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3" name="Freeform 4323"/>
          <p:cNvSpPr/>
          <p:nvPr/>
        </p:nvSpPr>
        <p:spPr>
          <a:xfrm rot="0" flipH="0" flipV="0">
            <a:off x="12510769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4" name="Freeform 4324"/>
          <p:cNvSpPr/>
          <p:nvPr/>
        </p:nvSpPr>
        <p:spPr>
          <a:xfrm rot="0" flipH="0" flipV="0">
            <a:off x="12552908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5" name="Freeform 4325"/>
          <p:cNvSpPr/>
          <p:nvPr/>
        </p:nvSpPr>
        <p:spPr>
          <a:xfrm rot="0" flipH="0" flipV="0">
            <a:off x="12637211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6" name="Freeform 4326"/>
          <p:cNvSpPr/>
          <p:nvPr/>
        </p:nvSpPr>
        <p:spPr>
          <a:xfrm rot="0" flipH="0" flipV="0">
            <a:off x="12679350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7" name="Freeform 4327"/>
          <p:cNvSpPr/>
          <p:nvPr/>
        </p:nvSpPr>
        <p:spPr>
          <a:xfrm rot="0" flipH="0" flipV="0">
            <a:off x="12890080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8" name="Freeform 4328"/>
          <p:cNvSpPr/>
          <p:nvPr/>
        </p:nvSpPr>
        <p:spPr>
          <a:xfrm rot="0" flipH="0" flipV="0">
            <a:off x="12974383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9" name="Freeform 4329"/>
          <p:cNvSpPr/>
          <p:nvPr/>
        </p:nvSpPr>
        <p:spPr>
          <a:xfrm rot="0" flipH="0" flipV="0">
            <a:off x="13016521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0" name="Freeform 4330"/>
          <p:cNvSpPr/>
          <p:nvPr/>
        </p:nvSpPr>
        <p:spPr>
          <a:xfrm rot="0" flipH="0" flipV="0">
            <a:off x="13058660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1" name="Freeform 4331"/>
          <p:cNvSpPr/>
          <p:nvPr/>
        </p:nvSpPr>
        <p:spPr>
          <a:xfrm rot="0" flipH="0" flipV="0">
            <a:off x="13142963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2" name="Freeform 4332"/>
          <p:cNvSpPr/>
          <p:nvPr/>
        </p:nvSpPr>
        <p:spPr>
          <a:xfrm rot="0" flipH="0" flipV="0">
            <a:off x="13227253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3" name="Freeform 4333"/>
          <p:cNvSpPr/>
          <p:nvPr/>
        </p:nvSpPr>
        <p:spPr>
          <a:xfrm rot="0" flipH="0" flipV="0">
            <a:off x="13353694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4" name="Freeform 4334"/>
          <p:cNvSpPr/>
          <p:nvPr/>
        </p:nvSpPr>
        <p:spPr>
          <a:xfrm rot="0" flipH="0" flipV="0">
            <a:off x="12721501" y="13372529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5" name="Freeform 4335"/>
          <p:cNvSpPr/>
          <p:nvPr/>
        </p:nvSpPr>
        <p:spPr>
          <a:xfrm rot="0" flipH="0" flipV="0">
            <a:off x="12763639" y="13372529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6" name="Freeform 4336"/>
          <p:cNvSpPr/>
          <p:nvPr/>
        </p:nvSpPr>
        <p:spPr>
          <a:xfrm rot="0" flipH="0" flipV="0">
            <a:off x="12890080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7" name="Freeform 4337"/>
          <p:cNvSpPr/>
          <p:nvPr/>
        </p:nvSpPr>
        <p:spPr>
          <a:xfrm rot="0" flipH="0" flipV="0">
            <a:off x="12932219" y="13372529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8" name="Freeform 4338"/>
          <p:cNvSpPr/>
          <p:nvPr/>
        </p:nvSpPr>
        <p:spPr>
          <a:xfrm rot="0" flipH="0" flipV="0">
            <a:off x="12974383" y="13372529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9" name="Freeform 4339"/>
          <p:cNvSpPr/>
          <p:nvPr/>
        </p:nvSpPr>
        <p:spPr>
          <a:xfrm rot="0" flipH="0" flipV="0">
            <a:off x="13016521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0" name="Freeform 4340"/>
          <p:cNvSpPr/>
          <p:nvPr/>
        </p:nvSpPr>
        <p:spPr>
          <a:xfrm rot="0" flipH="0" flipV="0">
            <a:off x="13100812" y="13372529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1" name="Freeform 4341"/>
          <p:cNvSpPr/>
          <p:nvPr/>
        </p:nvSpPr>
        <p:spPr>
          <a:xfrm rot="0" flipH="0" flipV="0">
            <a:off x="13142963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2" name="Freeform 4342"/>
          <p:cNvSpPr/>
          <p:nvPr/>
        </p:nvSpPr>
        <p:spPr>
          <a:xfrm rot="0" flipH="0" flipV="0">
            <a:off x="13185114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3" name="Freeform 4343"/>
          <p:cNvSpPr/>
          <p:nvPr/>
        </p:nvSpPr>
        <p:spPr>
          <a:xfrm rot="0" flipH="0" flipV="0">
            <a:off x="13269391" y="13372529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4" name="Freeform 4344"/>
          <p:cNvSpPr/>
          <p:nvPr/>
        </p:nvSpPr>
        <p:spPr>
          <a:xfrm rot="0" flipH="0" flipV="0">
            <a:off x="12552908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5" name="Freeform 4345"/>
          <p:cNvSpPr/>
          <p:nvPr/>
        </p:nvSpPr>
        <p:spPr>
          <a:xfrm rot="0" flipH="0" flipV="0">
            <a:off x="12763639" y="13414681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6" name="Freeform 4346"/>
          <p:cNvSpPr/>
          <p:nvPr/>
        </p:nvSpPr>
        <p:spPr>
          <a:xfrm rot="0" flipH="0" flipV="0">
            <a:off x="12805791" y="13414681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7" name="Freeform 4347"/>
          <p:cNvSpPr/>
          <p:nvPr/>
        </p:nvSpPr>
        <p:spPr>
          <a:xfrm rot="0" flipH="0" flipV="0">
            <a:off x="12847942" y="13414681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8" name="Freeform 4348"/>
          <p:cNvSpPr/>
          <p:nvPr/>
        </p:nvSpPr>
        <p:spPr>
          <a:xfrm rot="0" flipH="0" flipV="0">
            <a:off x="12890080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9" name="Freeform 4349"/>
          <p:cNvSpPr/>
          <p:nvPr/>
        </p:nvSpPr>
        <p:spPr>
          <a:xfrm rot="0" flipH="0" flipV="0">
            <a:off x="12932219" y="13414681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0" name="Freeform 4350"/>
          <p:cNvSpPr/>
          <p:nvPr/>
        </p:nvSpPr>
        <p:spPr>
          <a:xfrm rot="0" flipH="0" flipV="0">
            <a:off x="13016521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1" name="Freeform 4351"/>
          <p:cNvSpPr/>
          <p:nvPr/>
        </p:nvSpPr>
        <p:spPr>
          <a:xfrm rot="0" flipH="0" flipV="0">
            <a:off x="13185114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2" name="Freeform 4352"/>
          <p:cNvSpPr/>
          <p:nvPr/>
        </p:nvSpPr>
        <p:spPr>
          <a:xfrm rot="0" flipH="0" flipV="0">
            <a:off x="13227253" y="13414681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3" name="Freeform 4353"/>
          <p:cNvSpPr/>
          <p:nvPr/>
        </p:nvSpPr>
        <p:spPr>
          <a:xfrm rot="0" flipH="0" flipV="0">
            <a:off x="13269391" y="13414681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4" name="Freeform 4354"/>
          <p:cNvSpPr/>
          <p:nvPr/>
        </p:nvSpPr>
        <p:spPr>
          <a:xfrm rot="0" flipH="0" flipV="0">
            <a:off x="13353694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5" name="Freeform 4355"/>
          <p:cNvSpPr/>
          <p:nvPr/>
        </p:nvSpPr>
        <p:spPr>
          <a:xfrm rot="0" flipH="0" flipV="0">
            <a:off x="12595059" y="13456819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6" name="Freeform 4356"/>
          <p:cNvSpPr/>
          <p:nvPr/>
        </p:nvSpPr>
        <p:spPr>
          <a:xfrm rot="0" flipH="0" flipV="0">
            <a:off x="12721501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7" name="Freeform 4357"/>
          <p:cNvSpPr/>
          <p:nvPr/>
        </p:nvSpPr>
        <p:spPr>
          <a:xfrm rot="0" flipH="0" flipV="0">
            <a:off x="12932219" y="13456819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8" name="Freeform 4358"/>
          <p:cNvSpPr/>
          <p:nvPr/>
        </p:nvSpPr>
        <p:spPr>
          <a:xfrm rot="0" flipH="0" flipV="0">
            <a:off x="12974383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9" name="Freeform 4359"/>
          <p:cNvSpPr/>
          <p:nvPr/>
        </p:nvSpPr>
        <p:spPr>
          <a:xfrm rot="0" flipH="0" flipV="0">
            <a:off x="13016521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0" name="Freeform 4360"/>
          <p:cNvSpPr/>
          <p:nvPr/>
        </p:nvSpPr>
        <p:spPr>
          <a:xfrm rot="0" flipH="0" flipV="0">
            <a:off x="13058660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1" name="Freeform 4361"/>
          <p:cNvSpPr/>
          <p:nvPr/>
        </p:nvSpPr>
        <p:spPr>
          <a:xfrm rot="0" flipH="0" flipV="0">
            <a:off x="13100812" y="13456819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2" name="Freeform 4362"/>
          <p:cNvSpPr/>
          <p:nvPr/>
        </p:nvSpPr>
        <p:spPr>
          <a:xfrm rot="0" flipH="0" flipV="0">
            <a:off x="13185114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3" name="Freeform 4363"/>
          <p:cNvSpPr/>
          <p:nvPr/>
        </p:nvSpPr>
        <p:spPr>
          <a:xfrm rot="0" flipH="0" flipV="0">
            <a:off x="13227253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4" name="Freeform 4364"/>
          <p:cNvSpPr/>
          <p:nvPr/>
        </p:nvSpPr>
        <p:spPr>
          <a:xfrm rot="0" flipH="0" flipV="0">
            <a:off x="13311556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5" name="Freeform 4365"/>
          <p:cNvSpPr/>
          <p:nvPr/>
        </p:nvSpPr>
        <p:spPr>
          <a:xfrm rot="0" flipH="0" flipV="0">
            <a:off x="12510769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6" name="Freeform 4366"/>
          <p:cNvSpPr/>
          <p:nvPr/>
        </p:nvSpPr>
        <p:spPr>
          <a:xfrm rot="0" flipH="0" flipV="0">
            <a:off x="12552908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7" name="Freeform 4367"/>
          <p:cNvSpPr/>
          <p:nvPr/>
        </p:nvSpPr>
        <p:spPr>
          <a:xfrm rot="0" flipH="0" flipV="0">
            <a:off x="12595059" y="13498970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8" name="Freeform 4368"/>
          <p:cNvSpPr/>
          <p:nvPr/>
        </p:nvSpPr>
        <p:spPr>
          <a:xfrm rot="0" flipH="0" flipV="0">
            <a:off x="12637211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9" name="Freeform 4369"/>
          <p:cNvSpPr/>
          <p:nvPr/>
        </p:nvSpPr>
        <p:spPr>
          <a:xfrm rot="0" flipH="0" flipV="0">
            <a:off x="12679350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0" name="Freeform 4370"/>
          <p:cNvSpPr/>
          <p:nvPr/>
        </p:nvSpPr>
        <p:spPr>
          <a:xfrm rot="0" flipH="0" flipV="0">
            <a:off x="12721501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1" name="Freeform 4371"/>
          <p:cNvSpPr/>
          <p:nvPr/>
        </p:nvSpPr>
        <p:spPr>
          <a:xfrm rot="0" flipH="0" flipV="0">
            <a:off x="12763639" y="1349897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2" name="Freeform 4372"/>
          <p:cNvSpPr/>
          <p:nvPr/>
        </p:nvSpPr>
        <p:spPr>
          <a:xfrm rot="0" flipH="0" flipV="0">
            <a:off x="12847942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3" name="Freeform 4373"/>
          <p:cNvSpPr/>
          <p:nvPr/>
        </p:nvSpPr>
        <p:spPr>
          <a:xfrm rot="0" flipH="0" flipV="0">
            <a:off x="12890080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4" name="Freeform 4374"/>
          <p:cNvSpPr/>
          <p:nvPr/>
        </p:nvSpPr>
        <p:spPr>
          <a:xfrm rot="0" flipH="0" flipV="0">
            <a:off x="12974383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5" name="Freeform 4375"/>
          <p:cNvSpPr/>
          <p:nvPr/>
        </p:nvSpPr>
        <p:spPr>
          <a:xfrm rot="0" flipH="0" flipV="0">
            <a:off x="13016521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6" name="Freeform 4376"/>
          <p:cNvSpPr/>
          <p:nvPr/>
        </p:nvSpPr>
        <p:spPr>
          <a:xfrm rot="0" flipH="0" flipV="0">
            <a:off x="13058660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7" name="Freeform 4377"/>
          <p:cNvSpPr/>
          <p:nvPr/>
        </p:nvSpPr>
        <p:spPr>
          <a:xfrm rot="0" flipH="0" flipV="0">
            <a:off x="13100812" y="13498970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8" name="Freeform 4378"/>
          <p:cNvSpPr/>
          <p:nvPr/>
        </p:nvSpPr>
        <p:spPr>
          <a:xfrm rot="0" flipH="0" flipV="0">
            <a:off x="13227253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9" name="Freeform 4379"/>
          <p:cNvSpPr/>
          <p:nvPr/>
        </p:nvSpPr>
        <p:spPr>
          <a:xfrm rot="0" flipH="0" flipV="0">
            <a:off x="13269391" y="1349897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0" name="Freeform 4380"/>
          <p:cNvSpPr/>
          <p:nvPr/>
        </p:nvSpPr>
        <p:spPr>
          <a:xfrm rot="0" flipH="0" flipV="0">
            <a:off x="13353694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1" name="Freeform 4381"/>
          <p:cNvSpPr/>
          <p:nvPr/>
        </p:nvSpPr>
        <p:spPr>
          <a:xfrm rot="0" flipH="0" flipV="0">
            <a:off x="12510769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2" name="Freeform 4382"/>
          <p:cNvSpPr/>
          <p:nvPr/>
        </p:nvSpPr>
        <p:spPr>
          <a:xfrm rot="0" flipH="0" flipV="0">
            <a:off x="12595059" y="13541108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3" name="Freeform 4383"/>
          <p:cNvSpPr/>
          <p:nvPr/>
        </p:nvSpPr>
        <p:spPr>
          <a:xfrm rot="0" flipH="0" flipV="0">
            <a:off x="12679350" y="13541108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4" name="Freeform 4384"/>
          <p:cNvSpPr/>
          <p:nvPr/>
        </p:nvSpPr>
        <p:spPr>
          <a:xfrm rot="0" flipH="0" flipV="0">
            <a:off x="12763639" y="13541108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5" name="Freeform 4385"/>
          <p:cNvSpPr/>
          <p:nvPr/>
        </p:nvSpPr>
        <p:spPr>
          <a:xfrm rot="0" flipH="0" flipV="0">
            <a:off x="12847942" y="13541108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6" name="Freeform 4386"/>
          <p:cNvSpPr/>
          <p:nvPr/>
        </p:nvSpPr>
        <p:spPr>
          <a:xfrm rot="0" flipH="0" flipV="0">
            <a:off x="12932219" y="13541108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7" name="Freeform 4387"/>
          <p:cNvSpPr/>
          <p:nvPr/>
        </p:nvSpPr>
        <p:spPr>
          <a:xfrm rot="0" flipH="0" flipV="0">
            <a:off x="13016521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8" name="Freeform 4388"/>
          <p:cNvSpPr/>
          <p:nvPr/>
        </p:nvSpPr>
        <p:spPr>
          <a:xfrm rot="0" flipH="0" flipV="0">
            <a:off x="13100812" y="13541108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9" name="Freeform 4389"/>
          <p:cNvSpPr/>
          <p:nvPr/>
        </p:nvSpPr>
        <p:spPr>
          <a:xfrm rot="0" flipH="0" flipV="0">
            <a:off x="13185114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0" name="Freeform 4390"/>
          <p:cNvSpPr/>
          <p:nvPr/>
        </p:nvSpPr>
        <p:spPr>
          <a:xfrm rot="0" flipH="0" flipV="0">
            <a:off x="13269391" y="13541108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1" name="Freeform 4391"/>
          <p:cNvSpPr/>
          <p:nvPr/>
        </p:nvSpPr>
        <p:spPr>
          <a:xfrm rot="0" flipH="0" flipV="0">
            <a:off x="13353694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2" name="Freeform 4392"/>
          <p:cNvSpPr/>
          <p:nvPr/>
        </p:nvSpPr>
        <p:spPr>
          <a:xfrm rot="0" flipH="0" flipV="0">
            <a:off x="12510769" y="1358326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3" name="Freeform 4393"/>
          <p:cNvSpPr/>
          <p:nvPr/>
        </p:nvSpPr>
        <p:spPr>
          <a:xfrm rot="0" flipH="0" flipV="0">
            <a:off x="12679350" y="1358326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4" name="Freeform 4394"/>
          <p:cNvSpPr/>
          <p:nvPr/>
        </p:nvSpPr>
        <p:spPr>
          <a:xfrm rot="0" flipH="0" flipV="0">
            <a:off x="12932219" y="1358326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5" name="Freeform 4395"/>
          <p:cNvSpPr/>
          <p:nvPr/>
        </p:nvSpPr>
        <p:spPr>
          <a:xfrm rot="0" flipH="0" flipV="0">
            <a:off x="13100812" y="13583260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6" name="Freeform 4396"/>
          <p:cNvSpPr/>
          <p:nvPr/>
        </p:nvSpPr>
        <p:spPr>
          <a:xfrm rot="0" flipH="0" flipV="0">
            <a:off x="13142963" y="1358326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7" name="Freeform 4397"/>
          <p:cNvSpPr/>
          <p:nvPr/>
        </p:nvSpPr>
        <p:spPr>
          <a:xfrm rot="0" flipH="0" flipV="0">
            <a:off x="13185114" y="1358326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8" name="Freeform 4398"/>
          <p:cNvSpPr/>
          <p:nvPr/>
        </p:nvSpPr>
        <p:spPr>
          <a:xfrm rot="0" flipH="0" flipV="0">
            <a:off x="13269391" y="1358326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9" name="Freeform 4399"/>
          <p:cNvSpPr/>
          <p:nvPr/>
        </p:nvSpPr>
        <p:spPr>
          <a:xfrm rot="0" flipH="0" flipV="0">
            <a:off x="12342177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0" name="Freeform 4400"/>
          <p:cNvSpPr/>
          <p:nvPr/>
        </p:nvSpPr>
        <p:spPr>
          <a:xfrm rot="0" flipH="0" flipV="0">
            <a:off x="12384328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1" name="Freeform 4401"/>
          <p:cNvSpPr/>
          <p:nvPr/>
        </p:nvSpPr>
        <p:spPr>
          <a:xfrm rot="0" flipH="0" flipV="0">
            <a:off x="12426467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2" name="Freeform 4402"/>
          <p:cNvSpPr/>
          <p:nvPr/>
        </p:nvSpPr>
        <p:spPr>
          <a:xfrm rot="0" flipH="0" flipV="0">
            <a:off x="12468618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3" name="Freeform 4403"/>
          <p:cNvSpPr/>
          <p:nvPr/>
        </p:nvSpPr>
        <p:spPr>
          <a:xfrm rot="0" flipH="0" flipV="0">
            <a:off x="12595059" y="1362541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4" name="Freeform 4404"/>
          <p:cNvSpPr/>
          <p:nvPr/>
        </p:nvSpPr>
        <p:spPr>
          <a:xfrm rot="0" flipH="0" flipV="0">
            <a:off x="12679350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5" name="Freeform 4405"/>
          <p:cNvSpPr/>
          <p:nvPr/>
        </p:nvSpPr>
        <p:spPr>
          <a:xfrm rot="0" flipH="0" flipV="0">
            <a:off x="12763639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6" name="Freeform 4406"/>
          <p:cNvSpPr/>
          <p:nvPr/>
        </p:nvSpPr>
        <p:spPr>
          <a:xfrm rot="0" flipH="0" flipV="0">
            <a:off x="12805791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7" name="Freeform 4407"/>
          <p:cNvSpPr/>
          <p:nvPr/>
        </p:nvSpPr>
        <p:spPr>
          <a:xfrm rot="0" flipH="0" flipV="0">
            <a:off x="12847942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8" name="Freeform 4408"/>
          <p:cNvSpPr/>
          <p:nvPr/>
        </p:nvSpPr>
        <p:spPr>
          <a:xfrm rot="0" flipH="0" flipV="0">
            <a:off x="13100812" y="1362541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9" name="Freeform 4409"/>
          <p:cNvSpPr/>
          <p:nvPr/>
        </p:nvSpPr>
        <p:spPr>
          <a:xfrm rot="0" flipH="0" flipV="0">
            <a:off x="13142963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0" name="Freeform 4410"/>
          <p:cNvSpPr/>
          <p:nvPr/>
        </p:nvSpPr>
        <p:spPr>
          <a:xfrm rot="0" flipH="0" flipV="0">
            <a:off x="13227253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1" name="Freeform 4411"/>
          <p:cNvSpPr/>
          <p:nvPr/>
        </p:nvSpPr>
        <p:spPr>
          <a:xfrm rot="0" flipH="0" flipV="0">
            <a:off x="13269391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2" name="Freeform 4412"/>
          <p:cNvSpPr/>
          <p:nvPr/>
        </p:nvSpPr>
        <p:spPr>
          <a:xfrm rot="0" flipH="0" flipV="0">
            <a:off x="13311556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3" name="Freeform 4413"/>
          <p:cNvSpPr/>
          <p:nvPr/>
        </p:nvSpPr>
        <p:spPr>
          <a:xfrm rot="0" flipH="0" flipV="0">
            <a:off x="13437984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4" name="Freeform 4414"/>
          <p:cNvSpPr/>
          <p:nvPr/>
        </p:nvSpPr>
        <p:spPr>
          <a:xfrm rot="0" flipH="0" flipV="0">
            <a:off x="13480135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5" name="Freeform 4415"/>
          <p:cNvSpPr/>
          <p:nvPr/>
        </p:nvSpPr>
        <p:spPr>
          <a:xfrm rot="0" flipH="0" flipV="0">
            <a:off x="13648715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6" name="Freeform 4416"/>
          <p:cNvSpPr/>
          <p:nvPr/>
        </p:nvSpPr>
        <p:spPr>
          <a:xfrm rot="0" flipH="0" flipV="0">
            <a:off x="12300039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7" name="Freeform 4417"/>
          <p:cNvSpPr/>
          <p:nvPr/>
        </p:nvSpPr>
        <p:spPr>
          <a:xfrm rot="0" flipH="0" flipV="0">
            <a:off x="12342177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8" name="Freeform 4418"/>
          <p:cNvSpPr/>
          <p:nvPr/>
        </p:nvSpPr>
        <p:spPr>
          <a:xfrm rot="0" flipH="0" flipV="0">
            <a:off x="12468618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9" name="Freeform 4419"/>
          <p:cNvSpPr/>
          <p:nvPr/>
        </p:nvSpPr>
        <p:spPr>
          <a:xfrm rot="0" flipH="0" flipV="0">
            <a:off x="12847942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0" name="Freeform 4420"/>
          <p:cNvSpPr/>
          <p:nvPr/>
        </p:nvSpPr>
        <p:spPr>
          <a:xfrm rot="0" flipH="0" flipV="0">
            <a:off x="12974383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1" name="Freeform 4421"/>
          <p:cNvSpPr/>
          <p:nvPr/>
        </p:nvSpPr>
        <p:spPr>
          <a:xfrm rot="0" flipH="0" flipV="0">
            <a:off x="13058660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2" name="Freeform 4422"/>
          <p:cNvSpPr/>
          <p:nvPr/>
        </p:nvSpPr>
        <p:spPr>
          <a:xfrm rot="0" flipH="0" flipV="0">
            <a:off x="13185114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3" name="Freeform 4423"/>
          <p:cNvSpPr/>
          <p:nvPr/>
        </p:nvSpPr>
        <p:spPr>
          <a:xfrm rot="0" flipH="0" flipV="0">
            <a:off x="13353694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4" name="Freeform 4424"/>
          <p:cNvSpPr/>
          <p:nvPr/>
        </p:nvSpPr>
        <p:spPr>
          <a:xfrm rot="0" flipH="0" flipV="0">
            <a:off x="13395833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5" name="Freeform 4425"/>
          <p:cNvSpPr/>
          <p:nvPr/>
        </p:nvSpPr>
        <p:spPr>
          <a:xfrm rot="0" flipH="0" flipV="0">
            <a:off x="13437984" y="1366755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6" name="Freeform 4426"/>
          <p:cNvSpPr/>
          <p:nvPr/>
        </p:nvSpPr>
        <p:spPr>
          <a:xfrm rot="0" flipH="0" flipV="0">
            <a:off x="13480135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7" name="Freeform 4427"/>
          <p:cNvSpPr/>
          <p:nvPr/>
        </p:nvSpPr>
        <p:spPr>
          <a:xfrm rot="0" flipH="0" flipV="0">
            <a:off x="13522273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8" name="Freeform 4428"/>
          <p:cNvSpPr/>
          <p:nvPr/>
        </p:nvSpPr>
        <p:spPr>
          <a:xfrm rot="0" flipH="0" flipV="0">
            <a:off x="13564424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9" name="Freeform 4429"/>
          <p:cNvSpPr/>
          <p:nvPr/>
        </p:nvSpPr>
        <p:spPr>
          <a:xfrm rot="0" flipH="0" flipV="0">
            <a:off x="13690866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0" name="Freeform 4430"/>
          <p:cNvSpPr/>
          <p:nvPr/>
        </p:nvSpPr>
        <p:spPr>
          <a:xfrm rot="0" flipH="0" flipV="0">
            <a:off x="12173598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1" name="Freeform 4431"/>
          <p:cNvSpPr/>
          <p:nvPr/>
        </p:nvSpPr>
        <p:spPr>
          <a:xfrm rot="0" flipH="0" flipV="0">
            <a:off x="12257887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2" name="Freeform 4432"/>
          <p:cNvSpPr/>
          <p:nvPr/>
        </p:nvSpPr>
        <p:spPr>
          <a:xfrm rot="0" flipH="0" flipV="0">
            <a:off x="12384328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3" name="Freeform 4433"/>
          <p:cNvSpPr/>
          <p:nvPr/>
        </p:nvSpPr>
        <p:spPr>
          <a:xfrm rot="0" flipH="0" flipV="0">
            <a:off x="12426467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4" name="Freeform 4434"/>
          <p:cNvSpPr/>
          <p:nvPr/>
        </p:nvSpPr>
        <p:spPr>
          <a:xfrm rot="0" flipH="0" flipV="0">
            <a:off x="12510769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5" name="Freeform 4435"/>
          <p:cNvSpPr/>
          <p:nvPr/>
        </p:nvSpPr>
        <p:spPr>
          <a:xfrm rot="0" flipH="0" flipV="0">
            <a:off x="12552908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6" name="Freeform 4436"/>
          <p:cNvSpPr/>
          <p:nvPr/>
        </p:nvSpPr>
        <p:spPr>
          <a:xfrm rot="0" flipH="0" flipV="0">
            <a:off x="12637211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7" name="Freeform 4437"/>
          <p:cNvSpPr/>
          <p:nvPr/>
        </p:nvSpPr>
        <p:spPr>
          <a:xfrm rot="0" flipH="0" flipV="0">
            <a:off x="12679350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8" name="Freeform 4438"/>
          <p:cNvSpPr/>
          <p:nvPr/>
        </p:nvSpPr>
        <p:spPr>
          <a:xfrm rot="0" flipH="0" flipV="0">
            <a:off x="12721501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9" name="Freeform 4439"/>
          <p:cNvSpPr/>
          <p:nvPr/>
        </p:nvSpPr>
        <p:spPr>
          <a:xfrm rot="0" flipH="0" flipV="0">
            <a:off x="12847942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0" name="Freeform 4440"/>
          <p:cNvSpPr/>
          <p:nvPr/>
        </p:nvSpPr>
        <p:spPr>
          <a:xfrm rot="0" flipH="0" flipV="0">
            <a:off x="12890080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1" name="Freeform 4441"/>
          <p:cNvSpPr/>
          <p:nvPr/>
        </p:nvSpPr>
        <p:spPr>
          <a:xfrm rot="0" flipH="0" flipV="0">
            <a:off x="12932219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2" name="Freeform 4442"/>
          <p:cNvSpPr/>
          <p:nvPr/>
        </p:nvSpPr>
        <p:spPr>
          <a:xfrm rot="0" flipH="0" flipV="0">
            <a:off x="12974383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3" name="Freeform 4443"/>
          <p:cNvSpPr/>
          <p:nvPr/>
        </p:nvSpPr>
        <p:spPr>
          <a:xfrm rot="0" flipH="0" flipV="0">
            <a:off x="13100812" y="13709701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4" name="Freeform 4444"/>
          <p:cNvSpPr/>
          <p:nvPr/>
        </p:nvSpPr>
        <p:spPr>
          <a:xfrm rot="0" flipH="0" flipV="0">
            <a:off x="13142963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5" name="Freeform 4445"/>
          <p:cNvSpPr/>
          <p:nvPr/>
        </p:nvSpPr>
        <p:spPr>
          <a:xfrm rot="0" flipH="0" flipV="0">
            <a:off x="13185114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6" name="Freeform 4446"/>
          <p:cNvSpPr/>
          <p:nvPr/>
        </p:nvSpPr>
        <p:spPr>
          <a:xfrm rot="0" flipH="0" flipV="0">
            <a:off x="13227253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7" name="Freeform 4447"/>
          <p:cNvSpPr/>
          <p:nvPr/>
        </p:nvSpPr>
        <p:spPr>
          <a:xfrm rot="0" flipH="0" flipV="0">
            <a:off x="13269391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8" name="Freeform 4448"/>
          <p:cNvSpPr/>
          <p:nvPr/>
        </p:nvSpPr>
        <p:spPr>
          <a:xfrm rot="0" flipH="0" flipV="0">
            <a:off x="13353694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9" name="Freeform 4449"/>
          <p:cNvSpPr/>
          <p:nvPr/>
        </p:nvSpPr>
        <p:spPr>
          <a:xfrm rot="0" flipH="0" flipV="0">
            <a:off x="13395833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0" name="Freeform 4450"/>
          <p:cNvSpPr/>
          <p:nvPr/>
        </p:nvSpPr>
        <p:spPr>
          <a:xfrm rot="0" flipH="0" flipV="0">
            <a:off x="13480135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1" name="Freeform 4451"/>
          <p:cNvSpPr/>
          <p:nvPr/>
        </p:nvSpPr>
        <p:spPr>
          <a:xfrm rot="0" flipH="0" flipV="0">
            <a:off x="13564424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2" name="Freeform 4452"/>
          <p:cNvSpPr/>
          <p:nvPr/>
        </p:nvSpPr>
        <p:spPr>
          <a:xfrm rot="0" flipH="0" flipV="0">
            <a:off x="12257887" y="1375185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3" name="Freeform 4453"/>
          <p:cNvSpPr/>
          <p:nvPr/>
        </p:nvSpPr>
        <p:spPr>
          <a:xfrm rot="0" flipH="0" flipV="0">
            <a:off x="12300039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4" name="Freeform 4454"/>
          <p:cNvSpPr/>
          <p:nvPr/>
        </p:nvSpPr>
        <p:spPr>
          <a:xfrm rot="0" flipH="0" flipV="0">
            <a:off x="12342177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5" name="Freeform 4455"/>
          <p:cNvSpPr/>
          <p:nvPr/>
        </p:nvSpPr>
        <p:spPr>
          <a:xfrm rot="0" flipH="0" flipV="0">
            <a:off x="12384328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6" name="Freeform 4456"/>
          <p:cNvSpPr/>
          <p:nvPr/>
        </p:nvSpPr>
        <p:spPr>
          <a:xfrm rot="0" flipH="0" flipV="0">
            <a:off x="12468618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7" name="Freeform 4457"/>
          <p:cNvSpPr/>
          <p:nvPr/>
        </p:nvSpPr>
        <p:spPr>
          <a:xfrm rot="0" flipH="0" flipV="0">
            <a:off x="12552908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8" name="Freeform 4458"/>
          <p:cNvSpPr/>
          <p:nvPr/>
        </p:nvSpPr>
        <p:spPr>
          <a:xfrm rot="0" flipH="0" flipV="0">
            <a:off x="12721501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9" name="Freeform 4459"/>
          <p:cNvSpPr/>
          <p:nvPr/>
        </p:nvSpPr>
        <p:spPr>
          <a:xfrm rot="0" flipH="0" flipV="0">
            <a:off x="12847942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0" name="Freeform 4460"/>
          <p:cNvSpPr/>
          <p:nvPr/>
        </p:nvSpPr>
        <p:spPr>
          <a:xfrm rot="0" flipH="0" flipV="0">
            <a:off x="12932219" y="1375185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1" name="Freeform 4461"/>
          <p:cNvSpPr/>
          <p:nvPr/>
        </p:nvSpPr>
        <p:spPr>
          <a:xfrm rot="0" flipH="0" flipV="0">
            <a:off x="13016521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2" name="Freeform 4462"/>
          <p:cNvSpPr/>
          <p:nvPr/>
        </p:nvSpPr>
        <p:spPr>
          <a:xfrm rot="0" flipH="0" flipV="0">
            <a:off x="13142963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3" name="Freeform 4463"/>
          <p:cNvSpPr/>
          <p:nvPr/>
        </p:nvSpPr>
        <p:spPr>
          <a:xfrm rot="0" flipH="0" flipV="0">
            <a:off x="13185114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4" name="Freeform 4464"/>
          <p:cNvSpPr/>
          <p:nvPr/>
        </p:nvSpPr>
        <p:spPr>
          <a:xfrm rot="0" flipH="0" flipV="0">
            <a:off x="13269391" y="1375185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5" name="Freeform 4465"/>
          <p:cNvSpPr/>
          <p:nvPr/>
        </p:nvSpPr>
        <p:spPr>
          <a:xfrm rot="0" flipH="0" flipV="0">
            <a:off x="13395833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6" name="Freeform 4466"/>
          <p:cNvSpPr/>
          <p:nvPr/>
        </p:nvSpPr>
        <p:spPr>
          <a:xfrm rot="0" flipH="0" flipV="0">
            <a:off x="13606564" y="13751853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7" name="Freeform 4467"/>
          <p:cNvSpPr/>
          <p:nvPr/>
        </p:nvSpPr>
        <p:spPr>
          <a:xfrm rot="0" flipH="0" flipV="0">
            <a:off x="12300039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8" name="Freeform 4468"/>
          <p:cNvSpPr/>
          <p:nvPr/>
        </p:nvSpPr>
        <p:spPr>
          <a:xfrm rot="0" flipH="0" flipV="0">
            <a:off x="12342177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9" name="Freeform 4469"/>
          <p:cNvSpPr/>
          <p:nvPr/>
        </p:nvSpPr>
        <p:spPr>
          <a:xfrm rot="0" flipH="0" flipV="0">
            <a:off x="12426467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0" name="Freeform 4470"/>
          <p:cNvSpPr/>
          <p:nvPr/>
        </p:nvSpPr>
        <p:spPr>
          <a:xfrm rot="0" flipH="0" flipV="0">
            <a:off x="12468618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1" name="Freeform 4471"/>
          <p:cNvSpPr/>
          <p:nvPr/>
        </p:nvSpPr>
        <p:spPr>
          <a:xfrm rot="0" flipH="0" flipV="0">
            <a:off x="12510769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2" name="Freeform 4472"/>
          <p:cNvSpPr/>
          <p:nvPr/>
        </p:nvSpPr>
        <p:spPr>
          <a:xfrm rot="0" flipH="0" flipV="0">
            <a:off x="12552908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3" name="Freeform 4473"/>
          <p:cNvSpPr/>
          <p:nvPr/>
        </p:nvSpPr>
        <p:spPr>
          <a:xfrm rot="0" flipH="0" flipV="0">
            <a:off x="12721501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4" name="Freeform 4474"/>
          <p:cNvSpPr/>
          <p:nvPr/>
        </p:nvSpPr>
        <p:spPr>
          <a:xfrm rot="0" flipH="0" flipV="0">
            <a:off x="12763639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5" name="Freeform 4475"/>
          <p:cNvSpPr/>
          <p:nvPr/>
        </p:nvSpPr>
        <p:spPr>
          <a:xfrm rot="0" flipH="0" flipV="0">
            <a:off x="12847942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6" name="Freeform 4476"/>
          <p:cNvSpPr/>
          <p:nvPr/>
        </p:nvSpPr>
        <p:spPr>
          <a:xfrm rot="0" flipH="0" flipV="0">
            <a:off x="12890080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7" name="Freeform 4477"/>
          <p:cNvSpPr/>
          <p:nvPr/>
        </p:nvSpPr>
        <p:spPr>
          <a:xfrm rot="0" flipH="0" flipV="0">
            <a:off x="13058660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8" name="Freeform 4478"/>
          <p:cNvSpPr/>
          <p:nvPr/>
        </p:nvSpPr>
        <p:spPr>
          <a:xfrm rot="0" flipH="0" flipV="0">
            <a:off x="13100812" y="1379399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9" name="Freeform 4479"/>
          <p:cNvSpPr/>
          <p:nvPr/>
        </p:nvSpPr>
        <p:spPr>
          <a:xfrm rot="0" flipH="0" flipV="0">
            <a:off x="13142963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0" name="Freeform 4480"/>
          <p:cNvSpPr/>
          <p:nvPr/>
        </p:nvSpPr>
        <p:spPr>
          <a:xfrm rot="0" flipH="0" flipV="0">
            <a:off x="13311556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1" name="Freeform 4481"/>
          <p:cNvSpPr/>
          <p:nvPr/>
        </p:nvSpPr>
        <p:spPr>
          <a:xfrm rot="0" flipH="0" flipV="0">
            <a:off x="13395833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2" name="Freeform 4482"/>
          <p:cNvSpPr/>
          <p:nvPr/>
        </p:nvSpPr>
        <p:spPr>
          <a:xfrm rot="0" flipH="0" flipV="0">
            <a:off x="13437984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3" name="Freeform 4483"/>
          <p:cNvSpPr/>
          <p:nvPr/>
        </p:nvSpPr>
        <p:spPr>
          <a:xfrm rot="0" flipH="0" flipV="0">
            <a:off x="13480135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4" name="Freeform 4484"/>
          <p:cNvSpPr/>
          <p:nvPr/>
        </p:nvSpPr>
        <p:spPr>
          <a:xfrm rot="0" flipH="0" flipV="0">
            <a:off x="13522273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5" name="Freeform 4485"/>
          <p:cNvSpPr/>
          <p:nvPr/>
        </p:nvSpPr>
        <p:spPr>
          <a:xfrm rot="0" flipH="0" flipV="0">
            <a:off x="12215736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6" name="Freeform 4486"/>
          <p:cNvSpPr/>
          <p:nvPr/>
        </p:nvSpPr>
        <p:spPr>
          <a:xfrm rot="0" flipH="0" flipV="0">
            <a:off x="12468618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7" name="Freeform 4487"/>
          <p:cNvSpPr/>
          <p:nvPr/>
        </p:nvSpPr>
        <p:spPr>
          <a:xfrm rot="0" flipH="0" flipV="0">
            <a:off x="12510769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8" name="Freeform 4488"/>
          <p:cNvSpPr/>
          <p:nvPr/>
        </p:nvSpPr>
        <p:spPr>
          <a:xfrm rot="0" flipH="0" flipV="0">
            <a:off x="12595059" y="1383614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9" name="Freeform 4489"/>
          <p:cNvSpPr/>
          <p:nvPr/>
        </p:nvSpPr>
        <p:spPr>
          <a:xfrm rot="0" flipH="0" flipV="0">
            <a:off x="12721501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0" name="Freeform 4490"/>
          <p:cNvSpPr/>
          <p:nvPr/>
        </p:nvSpPr>
        <p:spPr>
          <a:xfrm rot="0" flipH="0" flipV="0">
            <a:off x="12763639" y="1383614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1" name="Freeform 4491"/>
          <p:cNvSpPr/>
          <p:nvPr/>
        </p:nvSpPr>
        <p:spPr>
          <a:xfrm rot="0" flipH="0" flipV="0">
            <a:off x="12805791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2" name="Freeform 4492"/>
          <p:cNvSpPr/>
          <p:nvPr/>
        </p:nvSpPr>
        <p:spPr>
          <a:xfrm rot="0" flipH="0" flipV="0">
            <a:off x="12847942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3" name="Freeform 4493"/>
          <p:cNvSpPr/>
          <p:nvPr/>
        </p:nvSpPr>
        <p:spPr>
          <a:xfrm rot="0" flipH="0" flipV="0">
            <a:off x="12890080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4" name="Freeform 4494"/>
          <p:cNvSpPr/>
          <p:nvPr/>
        </p:nvSpPr>
        <p:spPr>
          <a:xfrm rot="0" flipH="0" flipV="0">
            <a:off x="12974383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5" name="Freeform 4495"/>
          <p:cNvSpPr/>
          <p:nvPr/>
        </p:nvSpPr>
        <p:spPr>
          <a:xfrm rot="0" flipH="0" flipV="0">
            <a:off x="13142963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6" name="Freeform 4496"/>
          <p:cNvSpPr/>
          <p:nvPr/>
        </p:nvSpPr>
        <p:spPr>
          <a:xfrm rot="0" flipH="0" flipV="0">
            <a:off x="13227253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7" name="Freeform 4497"/>
          <p:cNvSpPr/>
          <p:nvPr/>
        </p:nvSpPr>
        <p:spPr>
          <a:xfrm rot="0" flipH="0" flipV="0">
            <a:off x="13269391" y="1383614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8" name="Freeform 4498"/>
          <p:cNvSpPr/>
          <p:nvPr/>
        </p:nvSpPr>
        <p:spPr>
          <a:xfrm rot="0" flipH="0" flipV="0">
            <a:off x="13353694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9" name="Freeform 4499"/>
          <p:cNvSpPr/>
          <p:nvPr/>
        </p:nvSpPr>
        <p:spPr>
          <a:xfrm rot="0" flipH="0" flipV="0">
            <a:off x="13395833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0" name="Freeform 4500"/>
          <p:cNvSpPr/>
          <p:nvPr/>
        </p:nvSpPr>
        <p:spPr>
          <a:xfrm rot="0" flipH="0" flipV="0">
            <a:off x="13522273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1" name="Freeform 4501"/>
          <p:cNvSpPr/>
          <p:nvPr/>
        </p:nvSpPr>
        <p:spPr>
          <a:xfrm rot="0" flipH="0" flipV="0">
            <a:off x="13606564" y="1383614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2" name="Freeform 4502"/>
          <p:cNvSpPr/>
          <p:nvPr/>
        </p:nvSpPr>
        <p:spPr>
          <a:xfrm rot="0" flipH="0" flipV="0">
            <a:off x="12215736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3" name="Freeform 4503"/>
          <p:cNvSpPr/>
          <p:nvPr/>
        </p:nvSpPr>
        <p:spPr>
          <a:xfrm rot="0" flipH="0" flipV="0">
            <a:off x="12257887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4" name="Freeform 4504"/>
          <p:cNvSpPr/>
          <p:nvPr/>
        </p:nvSpPr>
        <p:spPr>
          <a:xfrm rot="0" flipH="0" flipV="0">
            <a:off x="12300039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5" name="Freeform 4505"/>
          <p:cNvSpPr/>
          <p:nvPr/>
        </p:nvSpPr>
        <p:spPr>
          <a:xfrm rot="0" flipH="0" flipV="0">
            <a:off x="12342177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6" name="Freeform 4506"/>
          <p:cNvSpPr/>
          <p:nvPr/>
        </p:nvSpPr>
        <p:spPr>
          <a:xfrm rot="0" flipH="0" flipV="0">
            <a:off x="12426467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7" name="Freeform 4507"/>
          <p:cNvSpPr/>
          <p:nvPr/>
        </p:nvSpPr>
        <p:spPr>
          <a:xfrm rot="0" flipH="0" flipV="0">
            <a:off x="12468618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8" name="Freeform 4508"/>
          <p:cNvSpPr/>
          <p:nvPr/>
        </p:nvSpPr>
        <p:spPr>
          <a:xfrm rot="0" flipH="0" flipV="0">
            <a:off x="12552908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9" name="Freeform 4509"/>
          <p:cNvSpPr/>
          <p:nvPr/>
        </p:nvSpPr>
        <p:spPr>
          <a:xfrm rot="0" flipH="0" flipV="0">
            <a:off x="12595059" y="1387828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0" name="Freeform 4510"/>
          <p:cNvSpPr/>
          <p:nvPr/>
        </p:nvSpPr>
        <p:spPr>
          <a:xfrm rot="0" flipH="0" flipV="0">
            <a:off x="12805791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1" name="Freeform 4511"/>
          <p:cNvSpPr/>
          <p:nvPr/>
        </p:nvSpPr>
        <p:spPr>
          <a:xfrm rot="0" flipH="0" flipV="0">
            <a:off x="12890080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2" name="Freeform 4512"/>
          <p:cNvSpPr/>
          <p:nvPr/>
        </p:nvSpPr>
        <p:spPr>
          <a:xfrm rot="0" flipH="0" flipV="0">
            <a:off x="12974383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3" name="Freeform 4513"/>
          <p:cNvSpPr/>
          <p:nvPr/>
        </p:nvSpPr>
        <p:spPr>
          <a:xfrm rot="0" flipH="0" flipV="0">
            <a:off x="13100812" y="1387828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4" name="Freeform 4514"/>
          <p:cNvSpPr/>
          <p:nvPr/>
        </p:nvSpPr>
        <p:spPr>
          <a:xfrm rot="0" flipH="0" flipV="0">
            <a:off x="13142963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5" name="Freeform 4515"/>
          <p:cNvSpPr/>
          <p:nvPr/>
        </p:nvSpPr>
        <p:spPr>
          <a:xfrm rot="0" flipH="0" flipV="0">
            <a:off x="13227253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6" name="Freeform 4516"/>
          <p:cNvSpPr/>
          <p:nvPr/>
        </p:nvSpPr>
        <p:spPr>
          <a:xfrm rot="0" flipH="0" flipV="0">
            <a:off x="13269391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7" name="Freeform 4517"/>
          <p:cNvSpPr/>
          <p:nvPr/>
        </p:nvSpPr>
        <p:spPr>
          <a:xfrm rot="0" flipH="0" flipV="0">
            <a:off x="13311556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8" name="Freeform 4518"/>
          <p:cNvSpPr/>
          <p:nvPr/>
        </p:nvSpPr>
        <p:spPr>
          <a:xfrm rot="0" flipH="0" flipV="0">
            <a:off x="13353694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9" name="Freeform 4519"/>
          <p:cNvSpPr/>
          <p:nvPr/>
        </p:nvSpPr>
        <p:spPr>
          <a:xfrm rot="0" flipH="0" flipV="0">
            <a:off x="13480135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0" name="Freeform 4520"/>
          <p:cNvSpPr/>
          <p:nvPr/>
        </p:nvSpPr>
        <p:spPr>
          <a:xfrm rot="0" flipH="0" flipV="0">
            <a:off x="13564424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1" name="Freeform 4521"/>
          <p:cNvSpPr/>
          <p:nvPr/>
        </p:nvSpPr>
        <p:spPr>
          <a:xfrm rot="0" flipH="0" flipV="0">
            <a:off x="13606564" y="1387828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2" name="Freeform 4522"/>
          <p:cNvSpPr/>
          <p:nvPr/>
        </p:nvSpPr>
        <p:spPr>
          <a:xfrm rot="0" flipH="0" flipV="0">
            <a:off x="12300039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3" name="Freeform 4523"/>
          <p:cNvSpPr/>
          <p:nvPr/>
        </p:nvSpPr>
        <p:spPr>
          <a:xfrm rot="0" flipH="0" flipV="0">
            <a:off x="1238432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4" name="Freeform 4524"/>
          <p:cNvSpPr/>
          <p:nvPr/>
        </p:nvSpPr>
        <p:spPr>
          <a:xfrm rot="0" flipH="0" flipV="0">
            <a:off x="1255290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5" name="Freeform 4525"/>
          <p:cNvSpPr/>
          <p:nvPr/>
        </p:nvSpPr>
        <p:spPr>
          <a:xfrm rot="0" flipH="0" flipV="0">
            <a:off x="12595059" y="13920433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6" name="Freeform 4526"/>
          <p:cNvSpPr/>
          <p:nvPr/>
        </p:nvSpPr>
        <p:spPr>
          <a:xfrm rot="0" flipH="0" flipV="0">
            <a:off x="12637211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7" name="Freeform 4527"/>
          <p:cNvSpPr/>
          <p:nvPr/>
        </p:nvSpPr>
        <p:spPr>
          <a:xfrm rot="0" flipH="0" flipV="0">
            <a:off x="12679350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8" name="Freeform 4528"/>
          <p:cNvSpPr/>
          <p:nvPr/>
        </p:nvSpPr>
        <p:spPr>
          <a:xfrm rot="0" flipH="0" flipV="0">
            <a:off x="12763639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9" name="Freeform 4529"/>
          <p:cNvSpPr/>
          <p:nvPr/>
        </p:nvSpPr>
        <p:spPr>
          <a:xfrm rot="0" flipH="0" flipV="0">
            <a:off x="12847942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0" name="Freeform 4530"/>
          <p:cNvSpPr/>
          <p:nvPr/>
        </p:nvSpPr>
        <p:spPr>
          <a:xfrm rot="0" flipH="0" flipV="0">
            <a:off x="12932219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1" name="Freeform 4531"/>
          <p:cNvSpPr/>
          <p:nvPr/>
        </p:nvSpPr>
        <p:spPr>
          <a:xfrm rot="0" flipH="0" flipV="0">
            <a:off x="12974383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2" name="Freeform 4532"/>
          <p:cNvSpPr/>
          <p:nvPr/>
        </p:nvSpPr>
        <p:spPr>
          <a:xfrm rot="0" flipH="0" flipV="0">
            <a:off x="13016521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3" name="Freeform 4533"/>
          <p:cNvSpPr/>
          <p:nvPr/>
        </p:nvSpPr>
        <p:spPr>
          <a:xfrm rot="0" flipH="0" flipV="0">
            <a:off x="13100812" y="13920433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4" name="Freeform 4534"/>
          <p:cNvSpPr/>
          <p:nvPr/>
        </p:nvSpPr>
        <p:spPr>
          <a:xfrm rot="0" flipH="0" flipV="0">
            <a:off x="13353694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5" name="Freeform 4535"/>
          <p:cNvSpPr/>
          <p:nvPr/>
        </p:nvSpPr>
        <p:spPr>
          <a:xfrm rot="0" flipH="0" flipV="0">
            <a:off x="13437984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6" name="Freeform 4536"/>
          <p:cNvSpPr/>
          <p:nvPr/>
        </p:nvSpPr>
        <p:spPr>
          <a:xfrm rot="0" flipH="0" flipV="0">
            <a:off x="13480135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7" name="Freeform 4537"/>
          <p:cNvSpPr/>
          <p:nvPr/>
        </p:nvSpPr>
        <p:spPr>
          <a:xfrm rot="0" flipH="0" flipV="0">
            <a:off x="13606564" y="13920433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8" name="Freeform 4538"/>
          <p:cNvSpPr/>
          <p:nvPr/>
        </p:nvSpPr>
        <p:spPr>
          <a:xfrm rot="0" flipH="0" flipV="0">
            <a:off x="13648715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9" name="Freeform 4539"/>
          <p:cNvSpPr/>
          <p:nvPr/>
        </p:nvSpPr>
        <p:spPr>
          <a:xfrm rot="0" flipH="0" flipV="0">
            <a:off x="13690866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0" name="Freeform 4540"/>
          <p:cNvSpPr/>
          <p:nvPr/>
        </p:nvSpPr>
        <p:spPr>
          <a:xfrm rot="0" flipH="0" flipV="0">
            <a:off x="12173598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1" name="Freeform 4541"/>
          <p:cNvSpPr/>
          <p:nvPr/>
        </p:nvSpPr>
        <p:spPr>
          <a:xfrm rot="0" flipH="0" flipV="0">
            <a:off x="12300039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2" name="Freeform 4542"/>
          <p:cNvSpPr/>
          <p:nvPr/>
        </p:nvSpPr>
        <p:spPr>
          <a:xfrm rot="0" flipH="0" flipV="0">
            <a:off x="12342177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3" name="Freeform 4543"/>
          <p:cNvSpPr/>
          <p:nvPr/>
        </p:nvSpPr>
        <p:spPr>
          <a:xfrm rot="0" flipH="0" flipV="0">
            <a:off x="12426467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4" name="Freeform 4544"/>
          <p:cNvSpPr/>
          <p:nvPr/>
        </p:nvSpPr>
        <p:spPr>
          <a:xfrm rot="0" flipH="0" flipV="0">
            <a:off x="12468618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5" name="Freeform 4545"/>
          <p:cNvSpPr/>
          <p:nvPr/>
        </p:nvSpPr>
        <p:spPr>
          <a:xfrm rot="0" flipH="0" flipV="0">
            <a:off x="12595059" y="1396258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6" name="Freeform 4546"/>
          <p:cNvSpPr/>
          <p:nvPr/>
        </p:nvSpPr>
        <p:spPr>
          <a:xfrm rot="0" flipH="0" flipV="0">
            <a:off x="12637211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7" name="Freeform 4547"/>
          <p:cNvSpPr/>
          <p:nvPr/>
        </p:nvSpPr>
        <p:spPr>
          <a:xfrm rot="0" flipH="0" flipV="0">
            <a:off x="12679350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8" name="Freeform 4548"/>
          <p:cNvSpPr/>
          <p:nvPr/>
        </p:nvSpPr>
        <p:spPr>
          <a:xfrm rot="0" flipH="0" flipV="0">
            <a:off x="12763639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9" name="Freeform 4549"/>
          <p:cNvSpPr/>
          <p:nvPr/>
        </p:nvSpPr>
        <p:spPr>
          <a:xfrm rot="0" flipH="0" flipV="0">
            <a:off x="12805791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0" name="Freeform 4550"/>
          <p:cNvSpPr/>
          <p:nvPr/>
        </p:nvSpPr>
        <p:spPr>
          <a:xfrm rot="0" flipH="0" flipV="0">
            <a:off x="12847942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1" name="Freeform 4551"/>
          <p:cNvSpPr/>
          <p:nvPr/>
        </p:nvSpPr>
        <p:spPr>
          <a:xfrm rot="0" flipH="0" flipV="0">
            <a:off x="12890080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2" name="Freeform 4552"/>
          <p:cNvSpPr/>
          <p:nvPr/>
        </p:nvSpPr>
        <p:spPr>
          <a:xfrm rot="0" flipH="0" flipV="0">
            <a:off x="12932219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3" name="Freeform 4553"/>
          <p:cNvSpPr/>
          <p:nvPr/>
        </p:nvSpPr>
        <p:spPr>
          <a:xfrm rot="0" flipH="0" flipV="0">
            <a:off x="13016521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4" name="Freeform 4554"/>
          <p:cNvSpPr/>
          <p:nvPr/>
        </p:nvSpPr>
        <p:spPr>
          <a:xfrm rot="0" flipH="0" flipV="0">
            <a:off x="13058660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5" name="Freeform 4555"/>
          <p:cNvSpPr/>
          <p:nvPr/>
        </p:nvSpPr>
        <p:spPr>
          <a:xfrm rot="0" flipH="0" flipV="0">
            <a:off x="13100812" y="1396258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6" name="Freeform 4556"/>
          <p:cNvSpPr/>
          <p:nvPr/>
        </p:nvSpPr>
        <p:spPr>
          <a:xfrm rot="0" flipH="0" flipV="0">
            <a:off x="13142963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7" name="Freeform 4557"/>
          <p:cNvSpPr/>
          <p:nvPr/>
        </p:nvSpPr>
        <p:spPr>
          <a:xfrm rot="0" flipH="0" flipV="0">
            <a:off x="13395833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8" name="Freeform 4558"/>
          <p:cNvSpPr/>
          <p:nvPr/>
        </p:nvSpPr>
        <p:spPr>
          <a:xfrm rot="0" flipH="0" flipV="0">
            <a:off x="13437984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9" name="Freeform 4559"/>
          <p:cNvSpPr/>
          <p:nvPr/>
        </p:nvSpPr>
        <p:spPr>
          <a:xfrm rot="0" flipH="0" flipV="0">
            <a:off x="13480135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0" name="Freeform 4560"/>
          <p:cNvSpPr/>
          <p:nvPr/>
        </p:nvSpPr>
        <p:spPr>
          <a:xfrm rot="0" flipH="0" flipV="0">
            <a:off x="13564424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1" name="Freeform 4561"/>
          <p:cNvSpPr/>
          <p:nvPr/>
        </p:nvSpPr>
        <p:spPr>
          <a:xfrm rot="0" flipH="0" flipV="0">
            <a:off x="13606564" y="1396258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2" name="Freeform 4562"/>
          <p:cNvSpPr/>
          <p:nvPr/>
        </p:nvSpPr>
        <p:spPr>
          <a:xfrm rot="0" flipH="0" flipV="0">
            <a:off x="13690866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3" name="Freeform 4563"/>
          <p:cNvSpPr/>
          <p:nvPr/>
        </p:nvSpPr>
        <p:spPr>
          <a:xfrm rot="0" flipH="0" flipV="0">
            <a:off x="12173598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4" name="Freeform 4564"/>
          <p:cNvSpPr/>
          <p:nvPr/>
        </p:nvSpPr>
        <p:spPr>
          <a:xfrm rot="0" flipH="0" flipV="0">
            <a:off x="12215736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5" name="Freeform 4565"/>
          <p:cNvSpPr/>
          <p:nvPr/>
        </p:nvSpPr>
        <p:spPr>
          <a:xfrm rot="0" flipH="0" flipV="0">
            <a:off x="12342177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6" name="Freeform 4566"/>
          <p:cNvSpPr/>
          <p:nvPr/>
        </p:nvSpPr>
        <p:spPr>
          <a:xfrm rot="0" flipH="0" flipV="0">
            <a:off x="12384328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7" name="Freeform 4567"/>
          <p:cNvSpPr/>
          <p:nvPr/>
        </p:nvSpPr>
        <p:spPr>
          <a:xfrm rot="0" flipH="0" flipV="0">
            <a:off x="12468618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8" name="Freeform 4568"/>
          <p:cNvSpPr/>
          <p:nvPr/>
        </p:nvSpPr>
        <p:spPr>
          <a:xfrm rot="0" flipH="0" flipV="0">
            <a:off x="12721501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9" name="Freeform 4569"/>
          <p:cNvSpPr/>
          <p:nvPr/>
        </p:nvSpPr>
        <p:spPr>
          <a:xfrm rot="0" flipH="0" flipV="0">
            <a:off x="12763639" y="1400472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0" name="Freeform 4570"/>
          <p:cNvSpPr/>
          <p:nvPr/>
        </p:nvSpPr>
        <p:spPr>
          <a:xfrm rot="0" flipH="0" flipV="0">
            <a:off x="13058660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1" name="Freeform 4571"/>
          <p:cNvSpPr/>
          <p:nvPr/>
        </p:nvSpPr>
        <p:spPr>
          <a:xfrm rot="0" flipH="0" flipV="0">
            <a:off x="13100812" y="1400472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2" name="Freeform 4572"/>
          <p:cNvSpPr/>
          <p:nvPr/>
        </p:nvSpPr>
        <p:spPr>
          <a:xfrm rot="0" flipH="0" flipV="0">
            <a:off x="13142963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3" name="Freeform 4573"/>
          <p:cNvSpPr/>
          <p:nvPr/>
        </p:nvSpPr>
        <p:spPr>
          <a:xfrm rot="0" flipH="0" flipV="0">
            <a:off x="13185114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4" name="Freeform 4574"/>
          <p:cNvSpPr/>
          <p:nvPr/>
        </p:nvSpPr>
        <p:spPr>
          <a:xfrm rot="0" flipH="0" flipV="0">
            <a:off x="13311556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5" name="Freeform 4575"/>
          <p:cNvSpPr/>
          <p:nvPr/>
        </p:nvSpPr>
        <p:spPr>
          <a:xfrm rot="0" flipH="0" flipV="0">
            <a:off x="13522273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6" name="Freeform 4576"/>
          <p:cNvSpPr/>
          <p:nvPr/>
        </p:nvSpPr>
        <p:spPr>
          <a:xfrm rot="0" flipH="0" flipV="0">
            <a:off x="13564424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7" name="Freeform 4577"/>
          <p:cNvSpPr/>
          <p:nvPr/>
        </p:nvSpPr>
        <p:spPr>
          <a:xfrm rot="0" flipH="0" flipV="0">
            <a:off x="13606564" y="1400472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8" name="Freeform 4578"/>
          <p:cNvSpPr/>
          <p:nvPr/>
        </p:nvSpPr>
        <p:spPr>
          <a:xfrm rot="0" flipH="0" flipV="0">
            <a:off x="12173598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9" name="Freeform 4579"/>
          <p:cNvSpPr/>
          <p:nvPr/>
        </p:nvSpPr>
        <p:spPr>
          <a:xfrm rot="0" flipH="0" flipV="0">
            <a:off x="12300039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0" name="Freeform 4580"/>
          <p:cNvSpPr/>
          <p:nvPr/>
        </p:nvSpPr>
        <p:spPr>
          <a:xfrm rot="0" flipH="0" flipV="0">
            <a:off x="1238432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1" name="Freeform 4581"/>
          <p:cNvSpPr/>
          <p:nvPr/>
        </p:nvSpPr>
        <p:spPr>
          <a:xfrm rot="0" flipH="0" flipV="0">
            <a:off x="12426467" y="1404686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2" name="Freeform 4582"/>
          <p:cNvSpPr/>
          <p:nvPr/>
        </p:nvSpPr>
        <p:spPr>
          <a:xfrm rot="0" flipH="0" flipV="0">
            <a:off x="1246861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3" name="Freeform 4583"/>
          <p:cNvSpPr/>
          <p:nvPr/>
        </p:nvSpPr>
        <p:spPr>
          <a:xfrm rot="0" flipH="0" flipV="0">
            <a:off x="1255290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4" name="Freeform 4584"/>
          <p:cNvSpPr/>
          <p:nvPr/>
        </p:nvSpPr>
        <p:spPr>
          <a:xfrm rot="0" flipH="0" flipV="0">
            <a:off x="12595059" y="1404686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5" name="Freeform 4585"/>
          <p:cNvSpPr/>
          <p:nvPr/>
        </p:nvSpPr>
        <p:spPr>
          <a:xfrm rot="0" flipH="0" flipV="0">
            <a:off x="12679350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6" name="Freeform 4586"/>
          <p:cNvSpPr/>
          <p:nvPr/>
        </p:nvSpPr>
        <p:spPr>
          <a:xfrm rot="0" flipH="0" flipV="0">
            <a:off x="12721501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7" name="Freeform 4587"/>
          <p:cNvSpPr/>
          <p:nvPr/>
        </p:nvSpPr>
        <p:spPr>
          <a:xfrm rot="0" flipH="0" flipV="0">
            <a:off x="12763639" y="1404686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8" name="Freeform 4588"/>
          <p:cNvSpPr/>
          <p:nvPr/>
        </p:nvSpPr>
        <p:spPr>
          <a:xfrm rot="0" flipH="0" flipV="0">
            <a:off x="12847942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9" name="Freeform 4589"/>
          <p:cNvSpPr/>
          <p:nvPr/>
        </p:nvSpPr>
        <p:spPr>
          <a:xfrm rot="0" flipH="0" flipV="0">
            <a:off x="12890080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0" name="Freeform 4590"/>
          <p:cNvSpPr/>
          <p:nvPr/>
        </p:nvSpPr>
        <p:spPr>
          <a:xfrm rot="0" flipH="0" flipV="0">
            <a:off x="12974383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1" name="Freeform 4591"/>
          <p:cNvSpPr/>
          <p:nvPr/>
        </p:nvSpPr>
        <p:spPr>
          <a:xfrm rot="0" flipH="0" flipV="0">
            <a:off x="13058660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2" name="Freeform 4592"/>
          <p:cNvSpPr/>
          <p:nvPr/>
        </p:nvSpPr>
        <p:spPr>
          <a:xfrm rot="0" flipH="0" flipV="0">
            <a:off x="13100812" y="1404686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3" name="Freeform 4593"/>
          <p:cNvSpPr/>
          <p:nvPr/>
        </p:nvSpPr>
        <p:spPr>
          <a:xfrm rot="0" flipH="0" flipV="0">
            <a:off x="13185114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4" name="Freeform 4594"/>
          <p:cNvSpPr/>
          <p:nvPr/>
        </p:nvSpPr>
        <p:spPr>
          <a:xfrm rot="0" flipH="0" flipV="0">
            <a:off x="13227253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5" name="Freeform 4595"/>
          <p:cNvSpPr/>
          <p:nvPr/>
        </p:nvSpPr>
        <p:spPr>
          <a:xfrm rot="0" flipH="0" flipV="0">
            <a:off x="13311556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6" name="Freeform 4596"/>
          <p:cNvSpPr/>
          <p:nvPr/>
        </p:nvSpPr>
        <p:spPr>
          <a:xfrm rot="0" flipH="0" flipV="0">
            <a:off x="13395833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7" name="Freeform 4597"/>
          <p:cNvSpPr/>
          <p:nvPr/>
        </p:nvSpPr>
        <p:spPr>
          <a:xfrm rot="0" flipH="0" flipV="0">
            <a:off x="13437984" y="1404686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8" name="Freeform 4598"/>
          <p:cNvSpPr/>
          <p:nvPr/>
        </p:nvSpPr>
        <p:spPr>
          <a:xfrm rot="0" flipH="0" flipV="0">
            <a:off x="13522273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9" name="Freeform 4599"/>
          <p:cNvSpPr/>
          <p:nvPr/>
        </p:nvSpPr>
        <p:spPr>
          <a:xfrm rot="0" flipH="0" flipV="0">
            <a:off x="13606564" y="1404686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0" name="Freeform 4600"/>
          <p:cNvSpPr/>
          <p:nvPr/>
        </p:nvSpPr>
        <p:spPr>
          <a:xfrm rot="0" flipH="0" flipV="0">
            <a:off x="12173598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1" name="Freeform 4601"/>
          <p:cNvSpPr/>
          <p:nvPr/>
        </p:nvSpPr>
        <p:spPr>
          <a:xfrm rot="0" flipH="0" flipV="0">
            <a:off x="12215736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2" name="Freeform 4602"/>
          <p:cNvSpPr/>
          <p:nvPr/>
        </p:nvSpPr>
        <p:spPr>
          <a:xfrm rot="0" flipH="0" flipV="0">
            <a:off x="12552908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3" name="Freeform 4603"/>
          <p:cNvSpPr/>
          <p:nvPr/>
        </p:nvSpPr>
        <p:spPr>
          <a:xfrm rot="0" flipH="0" flipV="0">
            <a:off x="12721501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4" name="Freeform 4604"/>
          <p:cNvSpPr/>
          <p:nvPr/>
        </p:nvSpPr>
        <p:spPr>
          <a:xfrm rot="0" flipH="0" flipV="0">
            <a:off x="12763639" y="14089025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5" name="Freeform 4605"/>
          <p:cNvSpPr/>
          <p:nvPr/>
        </p:nvSpPr>
        <p:spPr>
          <a:xfrm rot="0" flipH="0" flipV="0">
            <a:off x="12890080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6" name="Freeform 4606"/>
          <p:cNvSpPr/>
          <p:nvPr/>
        </p:nvSpPr>
        <p:spPr>
          <a:xfrm rot="0" flipH="0" flipV="0">
            <a:off x="12974383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7" name="Freeform 4607"/>
          <p:cNvSpPr/>
          <p:nvPr/>
        </p:nvSpPr>
        <p:spPr>
          <a:xfrm rot="0" flipH="0" flipV="0">
            <a:off x="13100812" y="14089025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8" name="Freeform 4608"/>
          <p:cNvSpPr/>
          <p:nvPr/>
        </p:nvSpPr>
        <p:spPr>
          <a:xfrm rot="0" flipH="0" flipV="0">
            <a:off x="13142963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9" name="Freeform 4609"/>
          <p:cNvSpPr/>
          <p:nvPr/>
        </p:nvSpPr>
        <p:spPr>
          <a:xfrm rot="0" flipH="0" flipV="0">
            <a:off x="13185114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0" name="Freeform 4610"/>
          <p:cNvSpPr/>
          <p:nvPr/>
        </p:nvSpPr>
        <p:spPr>
          <a:xfrm rot="0" flipH="0" flipV="0">
            <a:off x="13311556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1" name="Freeform 4611"/>
          <p:cNvSpPr/>
          <p:nvPr/>
        </p:nvSpPr>
        <p:spPr>
          <a:xfrm rot="0" flipH="0" flipV="0">
            <a:off x="13437984" y="14089025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2" name="Freeform 4612"/>
          <p:cNvSpPr/>
          <p:nvPr/>
        </p:nvSpPr>
        <p:spPr>
          <a:xfrm rot="0" flipH="0" flipV="0">
            <a:off x="13480135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3" name="Freeform 4613"/>
          <p:cNvSpPr/>
          <p:nvPr/>
        </p:nvSpPr>
        <p:spPr>
          <a:xfrm rot="0" flipH="0" flipV="0">
            <a:off x="13522273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4" name="Freeform 4614"/>
          <p:cNvSpPr/>
          <p:nvPr/>
        </p:nvSpPr>
        <p:spPr>
          <a:xfrm rot="0" flipH="0" flipV="0">
            <a:off x="13606564" y="14089025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5" name="Freeform 4615"/>
          <p:cNvSpPr/>
          <p:nvPr/>
        </p:nvSpPr>
        <p:spPr>
          <a:xfrm rot="0" flipH="0" flipV="0">
            <a:off x="13690866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6" name="Freeform 4616"/>
          <p:cNvSpPr/>
          <p:nvPr/>
        </p:nvSpPr>
        <p:spPr>
          <a:xfrm rot="0" flipH="0" flipV="0">
            <a:off x="12257887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7" name="Freeform 4617"/>
          <p:cNvSpPr/>
          <p:nvPr/>
        </p:nvSpPr>
        <p:spPr>
          <a:xfrm rot="0" flipH="0" flipV="0">
            <a:off x="12426467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8" name="Freeform 4618"/>
          <p:cNvSpPr/>
          <p:nvPr/>
        </p:nvSpPr>
        <p:spPr>
          <a:xfrm rot="0" flipH="0" flipV="0">
            <a:off x="12510769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9" name="Freeform 4619"/>
          <p:cNvSpPr/>
          <p:nvPr/>
        </p:nvSpPr>
        <p:spPr>
          <a:xfrm rot="0" flipH="0" flipV="0">
            <a:off x="12552908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0" name="Freeform 4620"/>
          <p:cNvSpPr/>
          <p:nvPr/>
        </p:nvSpPr>
        <p:spPr>
          <a:xfrm rot="0" flipH="0" flipV="0">
            <a:off x="12595059" y="14131163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1" name="Freeform 4621"/>
          <p:cNvSpPr/>
          <p:nvPr/>
        </p:nvSpPr>
        <p:spPr>
          <a:xfrm rot="0" flipH="0" flipV="0">
            <a:off x="12679350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2" name="Freeform 4622"/>
          <p:cNvSpPr/>
          <p:nvPr/>
        </p:nvSpPr>
        <p:spPr>
          <a:xfrm rot="0" flipH="0" flipV="0">
            <a:off x="12847942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3" name="Freeform 4623"/>
          <p:cNvSpPr/>
          <p:nvPr/>
        </p:nvSpPr>
        <p:spPr>
          <a:xfrm rot="0" flipH="0" flipV="0">
            <a:off x="12932219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4" name="Freeform 4624"/>
          <p:cNvSpPr/>
          <p:nvPr/>
        </p:nvSpPr>
        <p:spPr>
          <a:xfrm rot="0" flipH="0" flipV="0">
            <a:off x="12974383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5" name="Freeform 4625"/>
          <p:cNvSpPr/>
          <p:nvPr/>
        </p:nvSpPr>
        <p:spPr>
          <a:xfrm rot="0" flipH="0" flipV="0">
            <a:off x="13058660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6" name="Freeform 4626"/>
          <p:cNvSpPr/>
          <p:nvPr/>
        </p:nvSpPr>
        <p:spPr>
          <a:xfrm rot="0" flipH="0" flipV="0">
            <a:off x="13100812" y="14131163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7" name="Freeform 4627"/>
          <p:cNvSpPr/>
          <p:nvPr/>
        </p:nvSpPr>
        <p:spPr>
          <a:xfrm rot="0" flipH="0" flipV="0">
            <a:off x="13142963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8" name="Freeform 4628"/>
          <p:cNvSpPr/>
          <p:nvPr/>
        </p:nvSpPr>
        <p:spPr>
          <a:xfrm rot="0" flipH="0" flipV="0">
            <a:off x="13185114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9" name="Freeform 4629"/>
          <p:cNvSpPr/>
          <p:nvPr/>
        </p:nvSpPr>
        <p:spPr>
          <a:xfrm rot="0" flipH="0" flipV="0">
            <a:off x="13437984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0" name="Freeform 4630"/>
          <p:cNvSpPr/>
          <p:nvPr/>
        </p:nvSpPr>
        <p:spPr>
          <a:xfrm rot="0" flipH="0" flipV="0">
            <a:off x="13564424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1" name="Freeform 4631"/>
          <p:cNvSpPr/>
          <p:nvPr/>
        </p:nvSpPr>
        <p:spPr>
          <a:xfrm rot="0" flipH="0" flipV="0">
            <a:off x="13606564" y="14131163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2" name="Freeform 4632"/>
          <p:cNvSpPr/>
          <p:nvPr/>
        </p:nvSpPr>
        <p:spPr>
          <a:xfrm rot="0" flipH="0" flipV="0">
            <a:off x="13690866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3" name="Freeform 4633"/>
          <p:cNvSpPr/>
          <p:nvPr/>
        </p:nvSpPr>
        <p:spPr>
          <a:xfrm rot="0" flipH="0" flipV="0">
            <a:off x="12173598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4" name="Freeform 4634"/>
          <p:cNvSpPr/>
          <p:nvPr/>
        </p:nvSpPr>
        <p:spPr>
          <a:xfrm rot="0" flipH="0" flipV="0">
            <a:off x="12257887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5" name="Freeform 4635"/>
          <p:cNvSpPr/>
          <p:nvPr/>
        </p:nvSpPr>
        <p:spPr>
          <a:xfrm rot="0" flipH="0" flipV="0">
            <a:off x="12342177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6" name="Freeform 4636"/>
          <p:cNvSpPr/>
          <p:nvPr/>
        </p:nvSpPr>
        <p:spPr>
          <a:xfrm rot="0" flipH="0" flipV="0">
            <a:off x="12468618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7" name="Freeform 4637"/>
          <p:cNvSpPr/>
          <p:nvPr/>
        </p:nvSpPr>
        <p:spPr>
          <a:xfrm rot="0" flipH="0" flipV="0">
            <a:off x="12552908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8" name="Freeform 4638"/>
          <p:cNvSpPr/>
          <p:nvPr/>
        </p:nvSpPr>
        <p:spPr>
          <a:xfrm rot="0" flipH="0" flipV="0">
            <a:off x="12637211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9" name="Freeform 4639"/>
          <p:cNvSpPr/>
          <p:nvPr/>
        </p:nvSpPr>
        <p:spPr>
          <a:xfrm rot="0" flipH="0" flipV="0">
            <a:off x="12721501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0" name="Freeform 4640"/>
          <p:cNvSpPr/>
          <p:nvPr/>
        </p:nvSpPr>
        <p:spPr>
          <a:xfrm rot="0" flipH="0" flipV="0">
            <a:off x="12763639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1" name="Freeform 4641"/>
          <p:cNvSpPr/>
          <p:nvPr/>
        </p:nvSpPr>
        <p:spPr>
          <a:xfrm rot="0" flipH="0" flipV="0">
            <a:off x="12847942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2" name="Freeform 4642"/>
          <p:cNvSpPr/>
          <p:nvPr/>
        </p:nvSpPr>
        <p:spPr>
          <a:xfrm rot="0" flipH="0" flipV="0">
            <a:off x="12890080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3" name="Freeform 4643"/>
          <p:cNvSpPr/>
          <p:nvPr/>
        </p:nvSpPr>
        <p:spPr>
          <a:xfrm rot="0" flipH="0" flipV="0">
            <a:off x="13185114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4" name="Freeform 4644"/>
          <p:cNvSpPr/>
          <p:nvPr/>
        </p:nvSpPr>
        <p:spPr>
          <a:xfrm rot="0" flipH="0" flipV="0">
            <a:off x="13269391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5" name="Freeform 4645"/>
          <p:cNvSpPr/>
          <p:nvPr/>
        </p:nvSpPr>
        <p:spPr>
          <a:xfrm rot="0" flipH="0" flipV="0">
            <a:off x="13311556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6" name="Freeform 4646"/>
          <p:cNvSpPr/>
          <p:nvPr/>
        </p:nvSpPr>
        <p:spPr>
          <a:xfrm rot="0" flipH="0" flipV="0">
            <a:off x="13395833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7" name="Freeform 4647"/>
          <p:cNvSpPr/>
          <p:nvPr/>
        </p:nvSpPr>
        <p:spPr>
          <a:xfrm rot="0" flipH="0" flipV="0">
            <a:off x="13522273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8" name="Freeform 4648"/>
          <p:cNvSpPr/>
          <p:nvPr/>
        </p:nvSpPr>
        <p:spPr>
          <a:xfrm rot="0" flipH="0" flipV="0">
            <a:off x="13606564" y="1417330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9" name="Freeform 4649"/>
          <p:cNvSpPr/>
          <p:nvPr/>
        </p:nvSpPr>
        <p:spPr>
          <a:xfrm rot="0" flipH="0" flipV="0">
            <a:off x="13648715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0" name="Freeform 4650"/>
          <p:cNvSpPr/>
          <p:nvPr/>
        </p:nvSpPr>
        <p:spPr>
          <a:xfrm rot="0" flipH="0" flipV="0">
            <a:off x="13690866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1" name="Freeform 4651"/>
          <p:cNvSpPr/>
          <p:nvPr/>
        </p:nvSpPr>
        <p:spPr>
          <a:xfrm rot="0" flipH="0" flipV="0">
            <a:off x="12215736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2" name="Freeform 4652"/>
          <p:cNvSpPr/>
          <p:nvPr/>
        </p:nvSpPr>
        <p:spPr>
          <a:xfrm rot="0" flipH="0" flipV="0">
            <a:off x="12257887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3" name="Freeform 4653"/>
          <p:cNvSpPr/>
          <p:nvPr/>
        </p:nvSpPr>
        <p:spPr>
          <a:xfrm rot="0" flipH="0" flipV="0">
            <a:off x="12426467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4" name="Freeform 4654"/>
          <p:cNvSpPr/>
          <p:nvPr/>
        </p:nvSpPr>
        <p:spPr>
          <a:xfrm rot="0" flipH="0" flipV="0">
            <a:off x="12468618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5" name="Freeform 4655"/>
          <p:cNvSpPr/>
          <p:nvPr/>
        </p:nvSpPr>
        <p:spPr>
          <a:xfrm rot="0" flipH="0" flipV="0">
            <a:off x="12510769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6" name="Freeform 4656"/>
          <p:cNvSpPr/>
          <p:nvPr/>
        </p:nvSpPr>
        <p:spPr>
          <a:xfrm rot="0" flipH="0" flipV="0">
            <a:off x="12552908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7" name="Freeform 4657"/>
          <p:cNvSpPr/>
          <p:nvPr/>
        </p:nvSpPr>
        <p:spPr>
          <a:xfrm rot="0" flipH="0" flipV="0">
            <a:off x="12679350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8" name="Freeform 4658"/>
          <p:cNvSpPr/>
          <p:nvPr/>
        </p:nvSpPr>
        <p:spPr>
          <a:xfrm rot="0" flipH="0" flipV="0">
            <a:off x="12763639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9" name="Freeform 4659"/>
          <p:cNvSpPr/>
          <p:nvPr/>
        </p:nvSpPr>
        <p:spPr>
          <a:xfrm rot="0" flipH="0" flipV="0">
            <a:off x="12805791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0" name="Freeform 4660"/>
          <p:cNvSpPr/>
          <p:nvPr/>
        </p:nvSpPr>
        <p:spPr>
          <a:xfrm rot="0" flipH="0" flipV="0">
            <a:off x="12890080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1" name="Freeform 4661"/>
          <p:cNvSpPr/>
          <p:nvPr/>
        </p:nvSpPr>
        <p:spPr>
          <a:xfrm rot="0" flipH="0" flipV="0">
            <a:off x="12932219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2" name="Freeform 4662"/>
          <p:cNvSpPr/>
          <p:nvPr/>
        </p:nvSpPr>
        <p:spPr>
          <a:xfrm rot="0" flipH="0" flipV="0">
            <a:off x="12974383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3" name="Freeform 4663"/>
          <p:cNvSpPr/>
          <p:nvPr/>
        </p:nvSpPr>
        <p:spPr>
          <a:xfrm rot="0" flipH="0" flipV="0">
            <a:off x="13016521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4" name="Freeform 4664"/>
          <p:cNvSpPr/>
          <p:nvPr/>
        </p:nvSpPr>
        <p:spPr>
          <a:xfrm rot="0" flipH="0" flipV="0">
            <a:off x="13227253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5" name="Freeform 4665"/>
          <p:cNvSpPr/>
          <p:nvPr/>
        </p:nvSpPr>
        <p:spPr>
          <a:xfrm rot="0" flipH="0" flipV="0">
            <a:off x="13269391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6" name="Freeform 4666"/>
          <p:cNvSpPr/>
          <p:nvPr/>
        </p:nvSpPr>
        <p:spPr>
          <a:xfrm rot="0" flipH="0" flipV="0">
            <a:off x="13311556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7" name="Freeform 4667"/>
          <p:cNvSpPr/>
          <p:nvPr/>
        </p:nvSpPr>
        <p:spPr>
          <a:xfrm rot="0" flipH="0" flipV="0">
            <a:off x="13353694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8" name="Freeform 4668"/>
          <p:cNvSpPr/>
          <p:nvPr/>
        </p:nvSpPr>
        <p:spPr>
          <a:xfrm rot="0" flipH="0" flipV="0">
            <a:off x="13437984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9" name="Freeform 4669"/>
          <p:cNvSpPr/>
          <p:nvPr/>
        </p:nvSpPr>
        <p:spPr>
          <a:xfrm rot="0" flipH="0" flipV="0">
            <a:off x="12257887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0" name="Freeform 4670"/>
          <p:cNvSpPr/>
          <p:nvPr/>
        </p:nvSpPr>
        <p:spPr>
          <a:xfrm rot="0" flipH="0" flipV="0">
            <a:off x="12300039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1" name="Freeform 4671"/>
          <p:cNvSpPr/>
          <p:nvPr/>
        </p:nvSpPr>
        <p:spPr>
          <a:xfrm rot="0" flipH="0" flipV="0">
            <a:off x="12342177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2" name="Freeform 4672"/>
          <p:cNvSpPr/>
          <p:nvPr/>
        </p:nvSpPr>
        <p:spPr>
          <a:xfrm rot="0" flipH="0" flipV="0">
            <a:off x="12384328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3" name="Freeform 4673"/>
          <p:cNvSpPr/>
          <p:nvPr/>
        </p:nvSpPr>
        <p:spPr>
          <a:xfrm rot="0" flipH="0" flipV="0">
            <a:off x="12637211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4" name="Freeform 4674"/>
          <p:cNvSpPr/>
          <p:nvPr/>
        </p:nvSpPr>
        <p:spPr>
          <a:xfrm rot="0" flipH="0" flipV="0">
            <a:off x="12679350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5" name="Freeform 4675"/>
          <p:cNvSpPr/>
          <p:nvPr/>
        </p:nvSpPr>
        <p:spPr>
          <a:xfrm rot="0" flipH="0" flipV="0">
            <a:off x="12763639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6" name="Freeform 4676"/>
          <p:cNvSpPr/>
          <p:nvPr/>
        </p:nvSpPr>
        <p:spPr>
          <a:xfrm rot="0" flipH="0" flipV="0">
            <a:off x="12805791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7" name="Freeform 4677"/>
          <p:cNvSpPr/>
          <p:nvPr/>
        </p:nvSpPr>
        <p:spPr>
          <a:xfrm rot="0" flipH="0" flipV="0">
            <a:off x="13100812" y="1425760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8" name="Freeform 4678"/>
          <p:cNvSpPr/>
          <p:nvPr/>
        </p:nvSpPr>
        <p:spPr>
          <a:xfrm rot="0" flipH="0" flipV="0">
            <a:off x="13142963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9" name="Freeform 4679"/>
          <p:cNvSpPr/>
          <p:nvPr/>
        </p:nvSpPr>
        <p:spPr>
          <a:xfrm rot="0" flipH="0" flipV="0">
            <a:off x="13227253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0" name="Freeform 4680"/>
          <p:cNvSpPr/>
          <p:nvPr/>
        </p:nvSpPr>
        <p:spPr>
          <a:xfrm rot="0" flipH="0" flipV="0">
            <a:off x="13353694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1" name="Freeform 4681"/>
          <p:cNvSpPr/>
          <p:nvPr/>
        </p:nvSpPr>
        <p:spPr>
          <a:xfrm rot="0" flipH="0" flipV="0">
            <a:off x="13395833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2" name="Freeform 4682"/>
          <p:cNvSpPr/>
          <p:nvPr/>
        </p:nvSpPr>
        <p:spPr>
          <a:xfrm rot="0" flipH="0" flipV="0">
            <a:off x="13437984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3" name="Freeform 4683"/>
          <p:cNvSpPr/>
          <p:nvPr/>
        </p:nvSpPr>
        <p:spPr>
          <a:xfrm rot="0" flipH="0" flipV="0">
            <a:off x="13480135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4" name="Freeform 4684"/>
          <p:cNvSpPr/>
          <p:nvPr/>
        </p:nvSpPr>
        <p:spPr>
          <a:xfrm rot="0" flipH="0" flipV="0">
            <a:off x="13564424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5" name="Freeform 4685"/>
          <p:cNvSpPr/>
          <p:nvPr/>
        </p:nvSpPr>
        <p:spPr>
          <a:xfrm rot="0" flipH="0" flipV="0">
            <a:off x="13606564" y="1425760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6" name="Freeform 4686"/>
          <p:cNvSpPr/>
          <p:nvPr/>
        </p:nvSpPr>
        <p:spPr>
          <a:xfrm rot="0" flipH="0" flipV="0">
            <a:off x="13648715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7" name="Freeform 4687"/>
          <p:cNvSpPr/>
          <p:nvPr/>
        </p:nvSpPr>
        <p:spPr>
          <a:xfrm rot="0" flipH="0" flipV="0">
            <a:off x="13690866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8" name="Freeform 4688"/>
          <p:cNvSpPr/>
          <p:nvPr/>
        </p:nvSpPr>
        <p:spPr>
          <a:xfrm rot="0" flipH="0" flipV="0">
            <a:off x="12215736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9" name="Freeform 4689"/>
          <p:cNvSpPr/>
          <p:nvPr/>
        </p:nvSpPr>
        <p:spPr>
          <a:xfrm rot="0" flipH="0" flipV="0">
            <a:off x="12257887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0" name="Freeform 4690"/>
          <p:cNvSpPr/>
          <p:nvPr/>
        </p:nvSpPr>
        <p:spPr>
          <a:xfrm rot="0" flipH="0" flipV="0">
            <a:off x="12384328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1" name="Freeform 4691"/>
          <p:cNvSpPr/>
          <p:nvPr/>
        </p:nvSpPr>
        <p:spPr>
          <a:xfrm rot="0" flipH="0" flipV="0">
            <a:off x="12426467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2" name="Freeform 4692"/>
          <p:cNvSpPr/>
          <p:nvPr/>
        </p:nvSpPr>
        <p:spPr>
          <a:xfrm rot="0" flipH="0" flipV="0">
            <a:off x="12510769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3" name="Freeform 4693"/>
          <p:cNvSpPr/>
          <p:nvPr/>
        </p:nvSpPr>
        <p:spPr>
          <a:xfrm rot="0" flipH="0" flipV="0">
            <a:off x="12595059" y="1429974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4" name="Freeform 4694"/>
          <p:cNvSpPr/>
          <p:nvPr/>
        </p:nvSpPr>
        <p:spPr>
          <a:xfrm rot="0" flipH="0" flipV="0">
            <a:off x="12637211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5" name="Freeform 4695"/>
          <p:cNvSpPr/>
          <p:nvPr/>
        </p:nvSpPr>
        <p:spPr>
          <a:xfrm rot="0" flipH="0" flipV="0">
            <a:off x="12721501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6" name="Freeform 4696"/>
          <p:cNvSpPr/>
          <p:nvPr/>
        </p:nvSpPr>
        <p:spPr>
          <a:xfrm rot="0" flipH="0" flipV="0">
            <a:off x="12763639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7" name="Freeform 4697"/>
          <p:cNvSpPr/>
          <p:nvPr/>
        </p:nvSpPr>
        <p:spPr>
          <a:xfrm rot="0" flipH="0" flipV="0">
            <a:off x="12932219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8" name="Freeform 4698"/>
          <p:cNvSpPr/>
          <p:nvPr/>
        </p:nvSpPr>
        <p:spPr>
          <a:xfrm rot="0" flipH="0" flipV="0">
            <a:off x="13058660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9" name="Freeform 4699"/>
          <p:cNvSpPr/>
          <p:nvPr/>
        </p:nvSpPr>
        <p:spPr>
          <a:xfrm rot="0" flipH="0" flipV="0">
            <a:off x="13100812" y="1429974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0" name="Freeform 4700"/>
          <p:cNvSpPr/>
          <p:nvPr/>
        </p:nvSpPr>
        <p:spPr>
          <a:xfrm rot="0" flipH="0" flipV="0">
            <a:off x="13142963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1" name="Freeform 4701"/>
          <p:cNvSpPr/>
          <p:nvPr/>
        </p:nvSpPr>
        <p:spPr>
          <a:xfrm rot="0" flipH="0" flipV="0">
            <a:off x="13185114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2" name="Freeform 4702"/>
          <p:cNvSpPr/>
          <p:nvPr/>
        </p:nvSpPr>
        <p:spPr>
          <a:xfrm rot="0" flipH="0" flipV="0">
            <a:off x="13227253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3" name="Freeform 4703"/>
          <p:cNvSpPr/>
          <p:nvPr/>
        </p:nvSpPr>
        <p:spPr>
          <a:xfrm rot="0" flipH="0" flipV="0">
            <a:off x="13311556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4" name="Freeform 4704"/>
          <p:cNvSpPr/>
          <p:nvPr/>
        </p:nvSpPr>
        <p:spPr>
          <a:xfrm rot="0" flipH="0" flipV="0">
            <a:off x="13353694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5" name="Freeform 4705"/>
          <p:cNvSpPr/>
          <p:nvPr/>
        </p:nvSpPr>
        <p:spPr>
          <a:xfrm rot="0" flipH="0" flipV="0">
            <a:off x="13395833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6" name="Freeform 4706"/>
          <p:cNvSpPr/>
          <p:nvPr/>
        </p:nvSpPr>
        <p:spPr>
          <a:xfrm rot="0" flipH="0" flipV="0">
            <a:off x="13480135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7" name="Freeform 4707"/>
          <p:cNvSpPr/>
          <p:nvPr/>
        </p:nvSpPr>
        <p:spPr>
          <a:xfrm rot="0" flipH="0" flipV="0">
            <a:off x="13522273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8" name="Freeform 4708"/>
          <p:cNvSpPr/>
          <p:nvPr/>
        </p:nvSpPr>
        <p:spPr>
          <a:xfrm rot="0" flipH="0" flipV="0">
            <a:off x="13564424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9" name="Freeform 4709"/>
          <p:cNvSpPr/>
          <p:nvPr/>
        </p:nvSpPr>
        <p:spPr>
          <a:xfrm rot="0" flipH="0" flipV="0">
            <a:off x="13606564" y="1429974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0" name="Freeform 4710"/>
          <p:cNvSpPr/>
          <p:nvPr/>
        </p:nvSpPr>
        <p:spPr>
          <a:xfrm rot="0" flipH="0" flipV="0">
            <a:off x="13690866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1" name="Freeform 4711"/>
          <p:cNvSpPr/>
          <p:nvPr/>
        </p:nvSpPr>
        <p:spPr>
          <a:xfrm rot="0" flipH="0" flipV="0">
            <a:off x="12173598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2" name="Freeform 4712"/>
          <p:cNvSpPr/>
          <p:nvPr/>
        </p:nvSpPr>
        <p:spPr>
          <a:xfrm rot="0" flipH="0" flipV="0">
            <a:off x="12215736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3" name="Freeform 4713"/>
          <p:cNvSpPr/>
          <p:nvPr/>
        </p:nvSpPr>
        <p:spPr>
          <a:xfrm rot="0" flipH="0" flipV="0">
            <a:off x="12257887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4" name="Freeform 4714"/>
          <p:cNvSpPr/>
          <p:nvPr/>
        </p:nvSpPr>
        <p:spPr>
          <a:xfrm rot="0" flipH="0" flipV="0">
            <a:off x="12300039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5" name="Freeform 4715"/>
          <p:cNvSpPr/>
          <p:nvPr/>
        </p:nvSpPr>
        <p:spPr>
          <a:xfrm rot="0" flipH="0" flipV="0">
            <a:off x="12384328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6" name="Freeform 4716"/>
          <p:cNvSpPr/>
          <p:nvPr/>
        </p:nvSpPr>
        <p:spPr>
          <a:xfrm rot="0" flipH="0" flipV="0">
            <a:off x="12468618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7" name="Freeform 4717"/>
          <p:cNvSpPr/>
          <p:nvPr/>
        </p:nvSpPr>
        <p:spPr>
          <a:xfrm rot="0" flipH="0" flipV="0">
            <a:off x="12510769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8" name="Freeform 4718"/>
          <p:cNvSpPr/>
          <p:nvPr/>
        </p:nvSpPr>
        <p:spPr>
          <a:xfrm rot="0" flipH="0" flipV="0">
            <a:off x="12552908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9" name="Freeform 4719"/>
          <p:cNvSpPr/>
          <p:nvPr/>
        </p:nvSpPr>
        <p:spPr>
          <a:xfrm rot="0" flipH="0" flipV="0">
            <a:off x="12637211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0" name="Freeform 4720"/>
          <p:cNvSpPr/>
          <p:nvPr/>
        </p:nvSpPr>
        <p:spPr>
          <a:xfrm rot="0" flipH="0" flipV="0">
            <a:off x="12679350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1" name="Freeform 4721"/>
          <p:cNvSpPr/>
          <p:nvPr/>
        </p:nvSpPr>
        <p:spPr>
          <a:xfrm rot="0" flipH="0" flipV="0">
            <a:off x="12805791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2" name="Freeform 4722"/>
          <p:cNvSpPr/>
          <p:nvPr/>
        </p:nvSpPr>
        <p:spPr>
          <a:xfrm rot="0" flipH="0" flipV="0">
            <a:off x="12890080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3" name="Freeform 4723"/>
          <p:cNvSpPr/>
          <p:nvPr/>
        </p:nvSpPr>
        <p:spPr>
          <a:xfrm rot="0" flipH="0" flipV="0">
            <a:off x="12932219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4" name="Freeform 4724"/>
          <p:cNvSpPr/>
          <p:nvPr/>
        </p:nvSpPr>
        <p:spPr>
          <a:xfrm rot="0" flipH="0" flipV="0">
            <a:off x="12974383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5" name="Freeform 4725"/>
          <p:cNvSpPr/>
          <p:nvPr/>
        </p:nvSpPr>
        <p:spPr>
          <a:xfrm rot="0" flipH="0" flipV="0">
            <a:off x="13016521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6" name="Freeform 4726"/>
          <p:cNvSpPr/>
          <p:nvPr/>
        </p:nvSpPr>
        <p:spPr>
          <a:xfrm rot="0" flipH="0" flipV="0">
            <a:off x="13100812" y="1434189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7" name="Freeform 4727"/>
          <p:cNvSpPr/>
          <p:nvPr/>
        </p:nvSpPr>
        <p:spPr>
          <a:xfrm rot="0" flipH="0" flipV="0">
            <a:off x="13227253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8" name="Freeform 4728"/>
          <p:cNvSpPr/>
          <p:nvPr/>
        </p:nvSpPr>
        <p:spPr>
          <a:xfrm rot="0" flipH="0" flipV="0">
            <a:off x="13269391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9" name="Freeform 4729"/>
          <p:cNvSpPr/>
          <p:nvPr/>
        </p:nvSpPr>
        <p:spPr>
          <a:xfrm rot="0" flipH="0" flipV="0">
            <a:off x="13437984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0" name="Freeform 4730"/>
          <p:cNvSpPr/>
          <p:nvPr/>
        </p:nvSpPr>
        <p:spPr>
          <a:xfrm rot="0" flipH="0" flipV="0">
            <a:off x="13648715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1" name="Freeform 4731"/>
          <p:cNvSpPr/>
          <p:nvPr/>
        </p:nvSpPr>
        <p:spPr>
          <a:xfrm rot="0" flipH="0" flipV="0">
            <a:off x="13690866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2" name="Freeform 4732"/>
          <p:cNvSpPr/>
          <p:nvPr/>
        </p:nvSpPr>
        <p:spPr>
          <a:xfrm rot="0" flipH="0" flipV="0">
            <a:off x="12300039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3" name="Freeform 4733"/>
          <p:cNvSpPr/>
          <p:nvPr/>
        </p:nvSpPr>
        <p:spPr>
          <a:xfrm rot="0" flipH="0" flipV="0">
            <a:off x="12342177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4" name="Freeform 4734"/>
          <p:cNvSpPr/>
          <p:nvPr/>
        </p:nvSpPr>
        <p:spPr>
          <a:xfrm rot="0" flipH="0" flipV="0">
            <a:off x="12426467" y="14384033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5" name="Freeform 4735"/>
          <p:cNvSpPr/>
          <p:nvPr/>
        </p:nvSpPr>
        <p:spPr>
          <a:xfrm rot="0" flipH="0" flipV="0">
            <a:off x="12510769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6" name="Freeform 4736"/>
          <p:cNvSpPr/>
          <p:nvPr/>
        </p:nvSpPr>
        <p:spPr>
          <a:xfrm rot="0" flipH="0" flipV="0">
            <a:off x="12637211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7" name="Freeform 4737"/>
          <p:cNvSpPr/>
          <p:nvPr/>
        </p:nvSpPr>
        <p:spPr>
          <a:xfrm rot="0" flipH="0" flipV="0">
            <a:off x="12679350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8" name="Freeform 4738"/>
          <p:cNvSpPr/>
          <p:nvPr/>
        </p:nvSpPr>
        <p:spPr>
          <a:xfrm rot="0" flipH="0" flipV="0">
            <a:off x="12847942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9" name="Freeform 4739"/>
          <p:cNvSpPr/>
          <p:nvPr/>
        </p:nvSpPr>
        <p:spPr>
          <a:xfrm rot="0" flipH="0" flipV="0">
            <a:off x="12932219" y="14384033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0" name="Freeform 4740"/>
          <p:cNvSpPr/>
          <p:nvPr/>
        </p:nvSpPr>
        <p:spPr>
          <a:xfrm rot="0" flipH="0" flipV="0">
            <a:off x="13100812" y="14384033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1" name="Freeform 4741"/>
          <p:cNvSpPr/>
          <p:nvPr/>
        </p:nvSpPr>
        <p:spPr>
          <a:xfrm rot="0" flipH="0" flipV="0">
            <a:off x="13227253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2" name="Freeform 4742"/>
          <p:cNvSpPr/>
          <p:nvPr/>
        </p:nvSpPr>
        <p:spPr>
          <a:xfrm rot="0" flipH="0" flipV="0">
            <a:off x="13269391" y="14384033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3" name="Freeform 4743"/>
          <p:cNvSpPr/>
          <p:nvPr/>
        </p:nvSpPr>
        <p:spPr>
          <a:xfrm rot="0" flipH="0" flipV="0">
            <a:off x="13311556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4" name="Freeform 4744"/>
          <p:cNvSpPr/>
          <p:nvPr/>
        </p:nvSpPr>
        <p:spPr>
          <a:xfrm rot="0" flipH="0" flipV="0">
            <a:off x="13395833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5" name="Freeform 4745"/>
          <p:cNvSpPr/>
          <p:nvPr/>
        </p:nvSpPr>
        <p:spPr>
          <a:xfrm rot="0" flipH="0" flipV="0">
            <a:off x="13522273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6" name="Freeform 4746"/>
          <p:cNvSpPr/>
          <p:nvPr/>
        </p:nvSpPr>
        <p:spPr>
          <a:xfrm rot="0" flipH="0" flipV="0">
            <a:off x="13606564" y="14384033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7" name="Freeform 4747"/>
          <p:cNvSpPr/>
          <p:nvPr/>
        </p:nvSpPr>
        <p:spPr>
          <a:xfrm rot="0" flipH="0" flipV="0">
            <a:off x="12257887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8" name="Freeform 4748"/>
          <p:cNvSpPr/>
          <p:nvPr/>
        </p:nvSpPr>
        <p:spPr>
          <a:xfrm rot="0" flipH="0" flipV="0">
            <a:off x="12468618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9" name="Freeform 4749"/>
          <p:cNvSpPr/>
          <p:nvPr/>
        </p:nvSpPr>
        <p:spPr>
          <a:xfrm rot="0" flipH="0" flipV="0">
            <a:off x="12510769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0" name="Freeform 4750"/>
          <p:cNvSpPr/>
          <p:nvPr/>
        </p:nvSpPr>
        <p:spPr>
          <a:xfrm rot="0" flipH="0" flipV="0">
            <a:off x="12595059" y="1442619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1" name="Freeform 4751"/>
          <p:cNvSpPr/>
          <p:nvPr/>
        </p:nvSpPr>
        <p:spPr>
          <a:xfrm rot="0" flipH="0" flipV="0">
            <a:off x="12637211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2" name="Freeform 4752"/>
          <p:cNvSpPr/>
          <p:nvPr/>
        </p:nvSpPr>
        <p:spPr>
          <a:xfrm rot="0" flipH="0" flipV="0">
            <a:off x="12721501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3" name="Freeform 4753"/>
          <p:cNvSpPr/>
          <p:nvPr/>
        </p:nvSpPr>
        <p:spPr>
          <a:xfrm rot="0" flipH="0" flipV="0">
            <a:off x="12763639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4" name="Freeform 4754"/>
          <p:cNvSpPr/>
          <p:nvPr/>
        </p:nvSpPr>
        <p:spPr>
          <a:xfrm rot="0" flipH="0" flipV="0">
            <a:off x="12890080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5" name="Freeform 4755"/>
          <p:cNvSpPr/>
          <p:nvPr/>
        </p:nvSpPr>
        <p:spPr>
          <a:xfrm rot="0" flipH="0" flipV="0">
            <a:off x="12932219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6" name="Freeform 4756"/>
          <p:cNvSpPr/>
          <p:nvPr/>
        </p:nvSpPr>
        <p:spPr>
          <a:xfrm rot="0" flipH="0" flipV="0">
            <a:off x="13016521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7" name="Freeform 4757"/>
          <p:cNvSpPr/>
          <p:nvPr/>
        </p:nvSpPr>
        <p:spPr>
          <a:xfrm rot="0" flipH="0" flipV="0">
            <a:off x="13100812" y="1442619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8" name="Freeform 4758"/>
          <p:cNvSpPr/>
          <p:nvPr/>
        </p:nvSpPr>
        <p:spPr>
          <a:xfrm rot="0" flipH="0" flipV="0">
            <a:off x="13185114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9" name="Freeform 4759"/>
          <p:cNvSpPr/>
          <p:nvPr/>
        </p:nvSpPr>
        <p:spPr>
          <a:xfrm rot="0" flipH="0" flipV="0">
            <a:off x="13311556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0" name="Freeform 4760"/>
          <p:cNvSpPr/>
          <p:nvPr/>
        </p:nvSpPr>
        <p:spPr>
          <a:xfrm rot="0" flipH="0" flipV="0">
            <a:off x="13353694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1" name="Freeform 4761"/>
          <p:cNvSpPr/>
          <p:nvPr/>
        </p:nvSpPr>
        <p:spPr>
          <a:xfrm rot="0" flipH="0" flipV="0">
            <a:off x="13437984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2" name="Freeform 4762"/>
          <p:cNvSpPr/>
          <p:nvPr/>
        </p:nvSpPr>
        <p:spPr>
          <a:xfrm rot="0" flipH="0" flipV="0">
            <a:off x="13480135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3" name="Freeform 4763"/>
          <p:cNvSpPr/>
          <p:nvPr/>
        </p:nvSpPr>
        <p:spPr>
          <a:xfrm rot="0" flipH="0" flipV="0">
            <a:off x="13522273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4" name="Freeform 4764"/>
          <p:cNvSpPr/>
          <p:nvPr/>
        </p:nvSpPr>
        <p:spPr>
          <a:xfrm rot="0" flipH="0" flipV="0">
            <a:off x="13564424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5" name="Freeform 4765"/>
          <p:cNvSpPr/>
          <p:nvPr/>
        </p:nvSpPr>
        <p:spPr>
          <a:xfrm rot="0" flipH="0" flipV="0">
            <a:off x="13606564" y="1442619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6" name="Freeform 4766"/>
          <p:cNvSpPr/>
          <p:nvPr/>
        </p:nvSpPr>
        <p:spPr>
          <a:xfrm rot="0" flipH="0" flipV="0">
            <a:off x="13648715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7" name="Freeform 4767"/>
          <p:cNvSpPr/>
          <p:nvPr/>
        </p:nvSpPr>
        <p:spPr>
          <a:xfrm rot="0" flipH="0" flipV="0">
            <a:off x="12173598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8" name="Freeform 4768"/>
          <p:cNvSpPr/>
          <p:nvPr/>
        </p:nvSpPr>
        <p:spPr>
          <a:xfrm rot="0" flipH="0" flipV="0">
            <a:off x="12215736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9" name="Freeform 4769"/>
          <p:cNvSpPr/>
          <p:nvPr/>
        </p:nvSpPr>
        <p:spPr>
          <a:xfrm rot="0" flipH="0" flipV="0">
            <a:off x="12257887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0" name="Freeform 4770"/>
          <p:cNvSpPr/>
          <p:nvPr/>
        </p:nvSpPr>
        <p:spPr>
          <a:xfrm rot="0" flipH="0" flipV="0">
            <a:off x="12342177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1" name="Freeform 4771"/>
          <p:cNvSpPr/>
          <p:nvPr/>
        </p:nvSpPr>
        <p:spPr>
          <a:xfrm rot="0" flipH="0" flipV="0">
            <a:off x="12384328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2" name="Freeform 4772"/>
          <p:cNvSpPr/>
          <p:nvPr/>
        </p:nvSpPr>
        <p:spPr>
          <a:xfrm rot="0" flipH="0" flipV="0">
            <a:off x="12426467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3" name="Freeform 4773"/>
          <p:cNvSpPr/>
          <p:nvPr/>
        </p:nvSpPr>
        <p:spPr>
          <a:xfrm rot="0" flipH="0" flipV="0">
            <a:off x="12468618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4" name="Freeform 4774"/>
          <p:cNvSpPr/>
          <p:nvPr/>
        </p:nvSpPr>
        <p:spPr>
          <a:xfrm rot="0" flipH="0" flipV="0">
            <a:off x="12510769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5" name="Freeform 4775"/>
          <p:cNvSpPr/>
          <p:nvPr/>
        </p:nvSpPr>
        <p:spPr>
          <a:xfrm rot="0" flipH="0" flipV="0">
            <a:off x="12595059" y="14468336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6" name="Freeform 4776"/>
          <p:cNvSpPr/>
          <p:nvPr/>
        </p:nvSpPr>
        <p:spPr>
          <a:xfrm rot="0" flipH="0" flipV="0">
            <a:off x="12763639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7" name="Freeform 4777"/>
          <p:cNvSpPr/>
          <p:nvPr/>
        </p:nvSpPr>
        <p:spPr>
          <a:xfrm rot="0" flipH="0" flipV="0">
            <a:off x="12805791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8" name="Freeform 4778"/>
          <p:cNvSpPr/>
          <p:nvPr/>
        </p:nvSpPr>
        <p:spPr>
          <a:xfrm rot="0" flipH="0" flipV="0">
            <a:off x="12890080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9" name="Freeform 4779"/>
          <p:cNvSpPr/>
          <p:nvPr/>
        </p:nvSpPr>
        <p:spPr>
          <a:xfrm rot="0" flipH="0" flipV="0">
            <a:off x="13058660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0" name="Freeform 4780"/>
          <p:cNvSpPr/>
          <p:nvPr/>
        </p:nvSpPr>
        <p:spPr>
          <a:xfrm rot="0" flipH="0" flipV="0">
            <a:off x="13100812" y="14468336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1" name="Freeform 4781"/>
          <p:cNvSpPr/>
          <p:nvPr/>
        </p:nvSpPr>
        <p:spPr>
          <a:xfrm rot="0" flipH="0" flipV="0">
            <a:off x="13142963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2" name="Freeform 4782"/>
          <p:cNvSpPr/>
          <p:nvPr/>
        </p:nvSpPr>
        <p:spPr>
          <a:xfrm rot="0" flipH="0" flipV="0">
            <a:off x="13185114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3" name="Freeform 4783"/>
          <p:cNvSpPr/>
          <p:nvPr/>
        </p:nvSpPr>
        <p:spPr>
          <a:xfrm rot="0" flipH="0" flipV="0">
            <a:off x="13353694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4" name="Freeform 4784"/>
          <p:cNvSpPr/>
          <p:nvPr/>
        </p:nvSpPr>
        <p:spPr>
          <a:xfrm rot="0" flipH="0" flipV="0">
            <a:off x="13395833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5" name="Freeform 4785"/>
          <p:cNvSpPr/>
          <p:nvPr/>
        </p:nvSpPr>
        <p:spPr>
          <a:xfrm rot="0" flipH="0" flipV="0">
            <a:off x="13437984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6" name="Freeform 4786"/>
          <p:cNvSpPr/>
          <p:nvPr/>
        </p:nvSpPr>
        <p:spPr>
          <a:xfrm rot="0" flipH="0" flipV="0">
            <a:off x="13480135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7" name="Freeform 4787"/>
          <p:cNvSpPr/>
          <p:nvPr/>
        </p:nvSpPr>
        <p:spPr>
          <a:xfrm rot="0" flipH="0" flipV="0">
            <a:off x="13522273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8" name="Freeform 4788"/>
          <p:cNvSpPr/>
          <p:nvPr/>
        </p:nvSpPr>
        <p:spPr>
          <a:xfrm rot="0" flipH="0" flipV="0">
            <a:off x="13648715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9" name="Freeform 4789"/>
          <p:cNvSpPr/>
          <p:nvPr/>
        </p:nvSpPr>
        <p:spPr>
          <a:xfrm rot="0" flipH="0" flipV="0">
            <a:off x="13690866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0" name="Freeform 4790"/>
          <p:cNvSpPr/>
          <p:nvPr/>
        </p:nvSpPr>
        <p:spPr>
          <a:xfrm rot="0" flipH="0" flipV="0">
            <a:off x="12510769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1" name="Freeform 4791"/>
          <p:cNvSpPr/>
          <p:nvPr/>
        </p:nvSpPr>
        <p:spPr>
          <a:xfrm rot="0" flipH="0" flipV="0">
            <a:off x="12552908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2" name="Freeform 4792"/>
          <p:cNvSpPr/>
          <p:nvPr/>
        </p:nvSpPr>
        <p:spPr>
          <a:xfrm rot="0" flipH="0" flipV="0">
            <a:off x="12595059" y="1451047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3" name="Freeform 4793"/>
          <p:cNvSpPr/>
          <p:nvPr/>
        </p:nvSpPr>
        <p:spPr>
          <a:xfrm rot="0" flipH="0" flipV="0">
            <a:off x="12679350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4" name="Freeform 4794"/>
          <p:cNvSpPr/>
          <p:nvPr/>
        </p:nvSpPr>
        <p:spPr>
          <a:xfrm rot="0" flipH="0" flipV="0">
            <a:off x="12721501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5" name="Freeform 4795"/>
          <p:cNvSpPr/>
          <p:nvPr/>
        </p:nvSpPr>
        <p:spPr>
          <a:xfrm rot="0" flipH="0" flipV="0">
            <a:off x="12763639" y="1451047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6" name="Freeform 4796"/>
          <p:cNvSpPr/>
          <p:nvPr/>
        </p:nvSpPr>
        <p:spPr>
          <a:xfrm rot="0" flipH="0" flipV="0">
            <a:off x="12847942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7" name="Freeform 4797"/>
          <p:cNvSpPr/>
          <p:nvPr/>
        </p:nvSpPr>
        <p:spPr>
          <a:xfrm rot="0" flipH="0" flipV="0">
            <a:off x="12932219" y="1451047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8" name="Freeform 4798"/>
          <p:cNvSpPr/>
          <p:nvPr/>
        </p:nvSpPr>
        <p:spPr>
          <a:xfrm rot="0" flipH="0" flipV="0">
            <a:off x="13016521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9" name="Freeform 4799"/>
          <p:cNvSpPr/>
          <p:nvPr/>
        </p:nvSpPr>
        <p:spPr>
          <a:xfrm rot="0" flipH="0" flipV="0">
            <a:off x="13058660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0" name="Freeform 4800"/>
          <p:cNvSpPr/>
          <p:nvPr/>
        </p:nvSpPr>
        <p:spPr>
          <a:xfrm rot="0" flipH="0" flipV="0">
            <a:off x="13100812" y="1451047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1" name="Freeform 4801"/>
          <p:cNvSpPr/>
          <p:nvPr/>
        </p:nvSpPr>
        <p:spPr>
          <a:xfrm rot="0" flipH="0" flipV="0">
            <a:off x="13142963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2" name="Freeform 4802"/>
          <p:cNvSpPr/>
          <p:nvPr/>
        </p:nvSpPr>
        <p:spPr>
          <a:xfrm rot="0" flipH="0" flipV="0">
            <a:off x="13227253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3" name="Freeform 4803"/>
          <p:cNvSpPr/>
          <p:nvPr/>
        </p:nvSpPr>
        <p:spPr>
          <a:xfrm rot="0" flipH="0" flipV="0">
            <a:off x="13269391" y="1451047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4" name="Freeform 4804"/>
          <p:cNvSpPr/>
          <p:nvPr/>
        </p:nvSpPr>
        <p:spPr>
          <a:xfrm rot="0" flipH="0" flipV="0">
            <a:off x="13353694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5" name="Freeform 4805"/>
          <p:cNvSpPr/>
          <p:nvPr/>
        </p:nvSpPr>
        <p:spPr>
          <a:xfrm rot="0" flipH="0" flipV="0">
            <a:off x="13522273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6" name="Freeform 4806"/>
          <p:cNvSpPr/>
          <p:nvPr/>
        </p:nvSpPr>
        <p:spPr>
          <a:xfrm rot="0" flipH="0" flipV="0">
            <a:off x="13564424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7" name="Freeform 4807"/>
          <p:cNvSpPr/>
          <p:nvPr/>
        </p:nvSpPr>
        <p:spPr>
          <a:xfrm rot="0" flipH="0" flipV="0">
            <a:off x="13648715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8" name="Freeform 4808"/>
          <p:cNvSpPr/>
          <p:nvPr/>
        </p:nvSpPr>
        <p:spPr>
          <a:xfrm rot="0" flipH="0" flipV="0">
            <a:off x="12510769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9" name="Freeform 4809"/>
          <p:cNvSpPr/>
          <p:nvPr/>
        </p:nvSpPr>
        <p:spPr>
          <a:xfrm rot="0" flipH="0" flipV="0">
            <a:off x="12805791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0" name="Freeform 4810"/>
          <p:cNvSpPr/>
          <p:nvPr/>
        </p:nvSpPr>
        <p:spPr>
          <a:xfrm rot="0" flipH="0" flipV="0">
            <a:off x="12847942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1" name="Freeform 4811"/>
          <p:cNvSpPr/>
          <p:nvPr/>
        </p:nvSpPr>
        <p:spPr>
          <a:xfrm rot="0" flipH="0" flipV="0">
            <a:off x="12890080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2" name="Freeform 4812"/>
          <p:cNvSpPr/>
          <p:nvPr/>
        </p:nvSpPr>
        <p:spPr>
          <a:xfrm rot="0" flipH="0" flipV="0">
            <a:off x="12932219" y="14552626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3" name="Freeform 4813"/>
          <p:cNvSpPr/>
          <p:nvPr/>
        </p:nvSpPr>
        <p:spPr>
          <a:xfrm rot="0" flipH="0" flipV="0">
            <a:off x="13058660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4" name="Freeform 4814"/>
          <p:cNvSpPr/>
          <p:nvPr/>
        </p:nvSpPr>
        <p:spPr>
          <a:xfrm rot="0" flipH="0" flipV="0">
            <a:off x="13100812" y="14552626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5" name="Freeform 4815"/>
          <p:cNvSpPr/>
          <p:nvPr/>
        </p:nvSpPr>
        <p:spPr>
          <a:xfrm rot="0" flipH="0" flipV="0">
            <a:off x="13142963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6" name="Freeform 4816"/>
          <p:cNvSpPr/>
          <p:nvPr/>
        </p:nvSpPr>
        <p:spPr>
          <a:xfrm rot="0" flipH="0" flipV="0">
            <a:off x="13227253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7" name="Freeform 4817"/>
          <p:cNvSpPr/>
          <p:nvPr/>
        </p:nvSpPr>
        <p:spPr>
          <a:xfrm rot="0" flipH="0" flipV="0">
            <a:off x="13269391" y="14552626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8" name="Freeform 4818"/>
          <p:cNvSpPr/>
          <p:nvPr/>
        </p:nvSpPr>
        <p:spPr>
          <a:xfrm rot="0" flipH="0" flipV="0">
            <a:off x="13311556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9" name="Freeform 4819"/>
          <p:cNvSpPr/>
          <p:nvPr/>
        </p:nvSpPr>
        <p:spPr>
          <a:xfrm rot="0" flipH="0" flipV="0">
            <a:off x="13353694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0" name="Freeform 4820"/>
          <p:cNvSpPr/>
          <p:nvPr/>
        </p:nvSpPr>
        <p:spPr>
          <a:xfrm rot="0" flipH="0" flipV="0">
            <a:off x="13437984" y="14552626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1" name="Freeform 4821"/>
          <p:cNvSpPr/>
          <p:nvPr/>
        </p:nvSpPr>
        <p:spPr>
          <a:xfrm rot="0" flipH="0" flipV="0">
            <a:off x="13522273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2" name="Freeform 4822"/>
          <p:cNvSpPr/>
          <p:nvPr/>
        </p:nvSpPr>
        <p:spPr>
          <a:xfrm rot="0" flipH="0" flipV="0">
            <a:off x="13564424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3" name="Freeform 4823"/>
          <p:cNvSpPr/>
          <p:nvPr/>
        </p:nvSpPr>
        <p:spPr>
          <a:xfrm rot="0" flipH="0" flipV="0">
            <a:off x="13606564" y="14552626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4" name="Freeform 4824"/>
          <p:cNvSpPr/>
          <p:nvPr/>
        </p:nvSpPr>
        <p:spPr>
          <a:xfrm rot="0" flipH="0" flipV="0">
            <a:off x="12510769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5" name="Freeform 4825"/>
          <p:cNvSpPr/>
          <p:nvPr/>
        </p:nvSpPr>
        <p:spPr>
          <a:xfrm rot="0" flipH="0" flipV="0">
            <a:off x="12552908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6" name="Freeform 4826"/>
          <p:cNvSpPr/>
          <p:nvPr/>
        </p:nvSpPr>
        <p:spPr>
          <a:xfrm rot="0" flipH="0" flipV="0">
            <a:off x="12595059" y="14594777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7" name="Freeform 4827"/>
          <p:cNvSpPr/>
          <p:nvPr/>
        </p:nvSpPr>
        <p:spPr>
          <a:xfrm rot="0" flipH="0" flipV="0">
            <a:off x="12637211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8" name="Freeform 4828"/>
          <p:cNvSpPr/>
          <p:nvPr/>
        </p:nvSpPr>
        <p:spPr>
          <a:xfrm rot="0" flipH="0" flipV="0">
            <a:off x="12763639" y="14594777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9" name="Freeform 4829"/>
          <p:cNvSpPr/>
          <p:nvPr/>
        </p:nvSpPr>
        <p:spPr>
          <a:xfrm rot="0" flipH="0" flipV="0">
            <a:off x="13016521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0" name="Freeform 4830"/>
          <p:cNvSpPr/>
          <p:nvPr/>
        </p:nvSpPr>
        <p:spPr>
          <a:xfrm rot="0" flipH="0" flipV="0">
            <a:off x="13058660" y="14594777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1" name="Freeform 4831"/>
          <p:cNvSpPr/>
          <p:nvPr/>
        </p:nvSpPr>
        <p:spPr>
          <a:xfrm rot="0" flipH="0" flipV="0">
            <a:off x="13100812" y="14594777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2" name="Freeform 4832"/>
          <p:cNvSpPr/>
          <p:nvPr/>
        </p:nvSpPr>
        <p:spPr>
          <a:xfrm rot="0" flipH="0" flipV="0">
            <a:off x="13142963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3" name="Freeform 4833"/>
          <p:cNvSpPr/>
          <p:nvPr/>
        </p:nvSpPr>
        <p:spPr>
          <a:xfrm rot="0" flipH="0" flipV="0">
            <a:off x="13185114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4" name="Freeform 4834"/>
          <p:cNvSpPr/>
          <p:nvPr/>
        </p:nvSpPr>
        <p:spPr>
          <a:xfrm rot="0" flipH="0" flipV="0">
            <a:off x="13269391" y="14594777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5" name="Freeform 4835"/>
          <p:cNvSpPr/>
          <p:nvPr/>
        </p:nvSpPr>
        <p:spPr>
          <a:xfrm rot="0" flipH="0" flipV="0">
            <a:off x="13353694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6" name="Freeform 4836"/>
          <p:cNvSpPr/>
          <p:nvPr/>
        </p:nvSpPr>
        <p:spPr>
          <a:xfrm rot="0" flipH="0" flipV="0">
            <a:off x="13522273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7" name="Freeform 4837"/>
          <p:cNvSpPr/>
          <p:nvPr/>
        </p:nvSpPr>
        <p:spPr>
          <a:xfrm rot="0" flipH="0" flipV="0">
            <a:off x="13606564" y="14594777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8" name="Freeform 4838"/>
          <p:cNvSpPr/>
          <p:nvPr/>
        </p:nvSpPr>
        <p:spPr>
          <a:xfrm rot="0" flipH="0" flipV="0">
            <a:off x="13690866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9" name="Freeform 4839"/>
          <p:cNvSpPr/>
          <p:nvPr/>
        </p:nvSpPr>
        <p:spPr>
          <a:xfrm rot="0" flipH="0" flipV="0">
            <a:off x="12510769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0" name="Freeform 4840"/>
          <p:cNvSpPr/>
          <p:nvPr/>
        </p:nvSpPr>
        <p:spPr>
          <a:xfrm rot="0" flipH="0" flipV="0">
            <a:off x="12552908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1" name="Freeform 4841"/>
          <p:cNvSpPr/>
          <p:nvPr/>
        </p:nvSpPr>
        <p:spPr>
          <a:xfrm rot="0" flipH="0" flipV="0">
            <a:off x="12595059" y="1463691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2" name="Freeform 4842"/>
          <p:cNvSpPr/>
          <p:nvPr/>
        </p:nvSpPr>
        <p:spPr>
          <a:xfrm rot="0" flipH="0" flipV="0">
            <a:off x="12679350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3" name="Freeform 4843"/>
          <p:cNvSpPr/>
          <p:nvPr/>
        </p:nvSpPr>
        <p:spPr>
          <a:xfrm rot="0" flipH="0" flipV="0">
            <a:off x="12805791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4" name="Freeform 4844"/>
          <p:cNvSpPr/>
          <p:nvPr/>
        </p:nvSpPr>
        <p:spPr>
          <a:xfrm rot="0" flipH="0" flipV="0">
            <a:off x="12847942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5" name="Freeform 4845"/>
          <p:cNvSpPr/>
          <p:nvPr/>
        </p:nvSpPr>
        <p:spPr>
          <a:xfrm rot="0" flipH="0" flipV="0">
            <a:off x="12890080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6" name="Freeform 4846"/>
          <p:cNvSpPr/>
          <p:nvPr/>
        </p:nvSpPr>
        <p:spPr>
          <a:xfrm rot="0" flipH="0" flipV="0">
            <a:off x="13016521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7" name="Freeform 4847"/>
          <p:cNvSpPr/>
          <p:nvPr/>
        </p:nvSpPr>
        <p:spPr>
          <a:xfrm rot="0" flipH="0" flipV="0">
            <a:off x="13058660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8" name="Freeform 4848"/>
          <p:cNvSpPr/>
          <p:nvPr/>
        </p:nvSpPr>
        <p:spPr>
          <a:xfrm rot="0" flipH="0" flipV="0">
            <a:off x="13142963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9" name="Freeform 4849"/>
          <p:cNvSpPr/>
          <p:nvPr/>
        </p:nvSpPr>
        <p:spPr>
          <a:xfrm rot="0" flipH="0" flipV="0">
            <a:off x="13353694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0" name="Freeform 4850"/>
          <p:cNvSpPr/>
          <p:nvPr/>
        </p:nvSpPr>
        <p:spPr>
          <a:xfrm rot="0" flipH="0" flipV="0">
            <a:off x="13395833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1" name="Freeform 4851"/>
          <p:cNvSpPr/>
          <p:nvPr/>
        </p:nvSpPr>
        <p:spPr>
          <a:xfrm rot="0" flipH="0" flipV="0">
            <a:off x="13437984" y="1463691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2" name="Freeform 4852"/>
          <p:cNvSpPr/>
          <p:nvPr/>
        </p:nvSpPr>
        <p:spPr>
          <a:xfrm rot="0" flipH="0" flipV="0">
            <a:off x="13480135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3" name="Freeform 4853"/>
          <p:cNvSpPr/>
          <p:nvPr/>
        </p:nvSpPr>
        <p:spPr>
          <a:xfrm rot="0" flipH="0" flipV="0">
            <a:off x="13522273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4" name="Freeform 4854"/>
          <p:cNvSpPr/>
          <p:nvPr/>
        </p:nvSpPr>
        <p:spPr>
          <a:xfrm rot="0" flipH="0" flipV="0">
            <a:off x="13564424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5" name="Freeform 4855"/>
          <p:cNvSpPr/>
          <p:nvPr/>
        </p:nvSpPr>
        <p:spPr>
          <a:xfrm rot="0" flipH="0" flipV="0">
            <a:off x="13606564" y="1463691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6" name="Freeform 4856"/>
          <p:cNvSpPr/>
          <p:nvPr/>
        </p:nvSpPr>
        <p:spPr>
          <a:xfrm rot="0" flipH="0" flipV="0">
            <a:off x="13648715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7" name="Freeform 4857"/>
          <p:cNvSpPr/>
          <p:nvPr/>
        </p:nvSpPr>
        <p:spPr>
          <a:xfrm rot="0" flipH="0" flipV="0">
            <a:off x="12637211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8" name="Freeform 4858"/>
          <p:cNvSpPr/>
          <p:nvPr/>
        </p:nvSpPr>
        <p:spPr>
          <a:xfrm rot="0" flipH="0" flipV="0">
            <a:off x="12679350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9" name="Freeform 4859"/>
          <p:cNvSpPr/>
          <p:nvPr/>
        </p:nvSpPr>
        <p:spPr>
          <a:xfrm rot="0" flipH="0" flipV="0">
            <a:off x="12721501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0" name="Freeform 4860"/>
          <p:cNvSpPr/>
          <p:nvPr/>
        </p:nvSpPr>
        <p:spPr>
          <a:xfrm rot="0" flipH="0" flipV="0">
            <a:off x="12763639" y="1467906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1" name="Freeform 4861"/>
          <p:cNvSpPr/>
          <p:nvPr/>
        </p:nvSpPr>
        <p:spPr>
          <a:xfrm rot="0" flipH="0" flipV="0">
            <a:off x="12847942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2" name="Freeform 4862"/>
          <p:cNvSpPr/>
          <p:nvPr/>
        </p:nvSpPr>
        <p:spPr>
          <a:xfrm rot="0" flipH="0" flipV="0">
            <a:off x="12890080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3" name="Freeform 4863"/>
          <p:cNvSpPr/>
          <p:nvPr/>
        </p:nvSpPr>
        <p:spPr>
          <a:xfrm rot="0" flipH="0" flipV="0">
            <a:off x="12974383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4" name="Freeform 4864"/>
          <p:cNvSpPr/>
          <p:nvPr/>
        </p:nvSpPr>
        <p:spPr>
          <a:xfrm rot="0" flipH="0" flipV="0">
            <a:off x="13058660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5" name="Freeform 4865"/>
          <p:cNvSpPr/>
          <p:nvPr/>
        </p:nvSpPr>
        <p:spPr>
          <a:xfrm rot="0" flipH="0" flipV="0">
            <a:off x="13100812" y="1467906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6" name="Freeform 4866"/>
          <p:cNvSpPr/>
          <p:nvPr/>
        </p:nvSpPr>
        <p:spPr>
          <a:xfrm rot="0" flipH="0" flipV="0">
            <a:off x="13185114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7" name="Freeform 4867"/>
          <p:cNvSpPr/>
          <p:nvPr/>
        </p:nvSpPr>
        <p:spPr>
          <a:xfrm rot="0" flipH="0" flipV="0">
            <a:off x="13227253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8" name="Freeform 4868"/>
          <p:cNvSpPr/>
          <p:nvPr/>
        </p:nvSpPr>
        <p:spPr>
          <a:xfrm rot="0" flipH="0" flipV="0">
            <a:off x="13311556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9" name="Freeform 4869"/>
          <p:cNvSpPr/>
          <p:nvPr/>
        </p:nvSpPr>
        <p:spPr>
          <a:xfrm rot="0" flipH="0" flipV="0">
            <a:off x="13437984" y="1467906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0" name="Freeform 4870"/>
          <p:cNvSpPr/>
          <p:nvPr/>
        </p:nvSpPr>
        <p:spPr>
          <a:xfrm rot="0" flipH="0" flipV="0">
            <a:off x="13522273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1" name="Freeform 4871"/>
          <p:cNvSpPr/>
          <p:nvPr/>
        </p:nvSpPr>
        <p:spPr>
          <a:xfrm rot="0" flipH="0" flipV="0">
            <a:off x="12595059" y="14721205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2" name="Freeform 4872"/>
          <p:cNvSpPr/>
          <p:nvPr/>
        </p:nvSpPr>
        <p:spPr>
          <a:xfrm rot="0" flipH="0" flipV="0">
            <a:off x="12637211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3" name="Freeform 4873"/>
          <p:cNvSpPr/>
          <p:nvPr/>
        </p:nvSpPr>
        <p:spPr>
          <a:xfrm rot="0" flipH="0" flipV="0">
            <a:off x="12847942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4" name="Freeform 4874"/>
          <p:cNvSpPr/>
          <p:nvPr/>
        </p:nvSpPr>
        <p:spPr>
          <a:xfrm rot="0" flipH="0" flipV="0">
            <a:off x="12932219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5" name="Freeform 4875"/>
          <p:cNvSpPr/>
          <p:nvPr/>
        </p:nvSpPr>
        <p:spPr>
          <a:xfrm rot="0" flipH="0" flipV="0">
            <a:off x="12974383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6" name="Freeform 4876"/>
          <p:cNvSpPr/>
          <p:nvPr/>
        </p:nvSpPr>
        <p:spPr>
          <a:xfrm rot="0" flipH="0" flipV="0">
            <a:off x="13142963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7" name="Freeform 4877"/>
          <p:cNvSpPr/>
          <p:nvPr/>
        </p:nvSpPr>
        <p:spPr>
          <a:xfrm rot="0" flipH="0" flipV="0">
            <a:off x="13185114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8" name="Freeform 4878"/>
          <p:cNvSpPr/>
          <p:nvPr/>
        </p:nvSpPr>
        <p:spPr>
          <a:xfrm rot="0" flipH="0" flipV="0">
            <a:off x="13269391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9" name="Freeform 4879"/>
          <p:cNvSpPr/>
          <p:nvPr/>
        </p:nvSpPr>
        <p:spPr>
          <a:xfrm rot="0" flipH="0" flipV="0">
            <a:off x="13353694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0" name="Freeform 4880"/>
          <p:cNvSpPr/>
          <p:nvPr/>
        </p:nvSpPr>
        <p:spPr>
          <a:xfrm rot="0" flipH="0" flipV="0">
            <a:off x="13437984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1" name="Freeform 4881"/>
          <p:cNvSpPr/>
          <p:nvPr/>
        </p:nvSpPr>
        <p:spPr>
          <a:xfrm rot="0" flipH="0" flipV="0">
            <a:off x="13480135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2" name="Freeform 4882"/>
          <p:cNvSpPr/>
          <p:nvPr/>
        </p:nvSpPr>
        <p:spPr>
          <a:xfrm rot="0" flipH="0" flipV="0">
            <a:off x="13648715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3" name="Freeform 4883"/>
          <p:cNvSpPr/>
          <p:nvPr/>
        </p:nvSpPr>
        <p:spPr>
          <a:xfrm rot="0" flipH="0" flipV="0">
            <a:off x="12552908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4" name="Freeform 4884"/>
          <p:cNvSpPr/>
          <p:nvPr/>
        </p:nvSpPr>
        <p:spPr>
          <a:xfrm rot="0" flipH="0" flipV="0">
            <a:off x="12679350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5" name="Freeform 4885"/>
          <p:cNvSpPr/>
          <p:nvPr/>
        </p:nvSpPr>
        <p:spPr>
          <a:xfrm rot="0" flipH="0" flipV="0">
            <a:off x="12721501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6" name="Freeform 4886"/>
          <p:cNvSpPr/>
          <p:nvPr/>
        </p:nvSpPr>
        <p:spPr>
          <a:xfrm rot="0" flipH="0" flipV="0">
            <a:off x="12763639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7" name="Freeform 4887"/>
          <p:cNvSpPr/>
          <p:nvPr/>
        </p:nvSpPr>
        <p:spPr>
          <a:xfrm rot="0" flipH="0" flipV="0">
            <a:off x="12890080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8" name="Freeform 4888"/>
          <p:cNvSpPr/>
          <p:nvPr/>
        </p:nvSpPr>
        <p:spPr>
          <a:xfrm rot="0" flipH="0" flipV="0">
            <a:off x="12932219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9" name="Freeform 4889"/>
          <p:cNvSpPr/>
          <p:nvPr/>
        </p:nvSpPr>
        <p:spPr>
          <a:xfrm rot="0" flipH="0" flipV="0">
            <a:off x="12974383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0" name="Freeform 4890"/>
          <p:cNvSpPr/>
          <p:nvPr/>
        </p:nvSpPr>
        <p:spPr>
          <a:xfrm rot="0" flipH="0" flipV="0">
            <a:off x="13058660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1" name="Freeform 4891"/>
          <p:cNvSpPr/>
          <p:nvPr/>
        </p:nvSpPr>
        <p:spPr>
          <a:xfrm rot="0" flipH="0" flipV="0">
            <a:off x="13100812" y="1476335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2" name="Freeform 4892"/>
          <p:cNvSpPr/>
          <p:nvPr/>
        </p:nvSpPr>
        <p:spPr>
          <a:xfrm rot="0" flipH="0" flipV="0">
            <a:off x="13142963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3" name="Freeform 4893"/>
          <p:cNvSpPr/>
          <p:nvPr/>
        </p:nvSpPr>
        <p:spPr>
          <a:xfrm rot="0" flipH="0" flipV="0">
            <a:off x="13269391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4" name="Freeform 4894"/>
          <p:cNvSpPr/>
          <p:nvPr/>
        </p:nvSpPr>
        <p:spPr>
          <a:xfrm rot="0" flipH="0" flipV="0">
            <a:off x="13311556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5" name="Freeform 4895"/>
          <p:cNvSpPr/>
          <p:nvPr/>
        </p:nvSpPr>
        <p:spPr>
          <a:xfrm rot="0" flipH="0" flipV="0">
            <a:off x="13437984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6" name="Freeform 4896"/>
          <p:cNvSpPr/>
          <p:nvPr/>
        </p:nvSpPr>
        <p:spPr>
          <a:xfrm rot="0" flipH="0" flipV="0">
            <a:off x="13480135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7" name="Freeform 4897"/>
          <p:cNvSpPr/>
          <p:nvPr/>
        </p:nvSpPr>
        <p:spPr>
          <a:xfrm rot="0" flipH="0" flipV="0">
            <a:off x="13564424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8" name="Freeform 4898"/>
          <p:cNvSpPr/>
          <p:nvPr/>
        </p:nvSpPr>
        <p:spPr>
          <a:xfrm rot="0" flipH="0" flipV="0">
            <a:off x="13606564" y="1476335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9" name="Freeform 4899"/>
          <p:cNvSpPr/>
          <p:nvPr/>
        </p:nvSpPr>
        <p:spPr>
          <a:xfrm rot="0" flipH="0" flipV="0">
            <a:off x="13648715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0" name="Freeform 4900"/>
          <p:cNvSpPr/>
          <p:nvPr/>
        </p:nvSpPr>
        <p:spPr>
          <a:xfrm rot="0" flipH="0" flipV="0">
            <a:off x="12552908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1" name="Freeform 4901"/>
          <p:cNvSpPr/>
          <p:nvPr/>
        </p:nvSpPr>
        <p:spPr>
          <a:xfrm rot="0" flipH="0" flipV="0">
            <a:off x="12637211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2" name="Freeform 4902"/>
          <p:cNvSpPr/>
          <p:nvPr/>
        </p:nvSpPr>
        <p:spPr>
          <a:xfrm rot="0" flipH="0" flipV="0">
            <a:off x="12679350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3" name="Freeform 4903"/>
          <p:cNvSpPr/>
          <p:nvPr/>
        </p:nvSpPr>
        <p:spPr>
          <a:xfrm rot="0" flipH="0" flipV="0">
            <a:off x="12721501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4" name="Freeform 4904"/>
          <p:cNvSpPr/>
          <p:nvPr/>
        </p:nvSpPr>
        <p:spPr>
          <a:xfrm rot="0" flipH="0" flipV="0">
            <a:off x="12932219" y="1480550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5" name="Freeform 4905"/>
          <p:cNvSpPr/>
          <p:nvPr/>
        </p:nvSpPr>
        <p:spPr>
          <a:xfrm rot="0" flipH="0" flipV="0">
            <a:off x="12974383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6" name="Freeform 4906"/>
          <p:cNvSpPr/>
          <p:nvPr/>
        </p:nvSpPr>
        <p:spPr>
          <a:xfrm rot="0" flipH="0" flipV="0">
            <a:off x="13016521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7" name="Freeform 4907"/>
          <p:cNvSpPr/>
          <p:nvPr/>
        </p:nvSpPr>
        <p:spPr>
          <a:xfrm rot="0" flipH="0" flipV="0">
            <a:off x="13058660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8" name="Freeform 4908"/>
          <p:cNvSpPr/>
          <p:nvPr/>
        </p:nvSpPr>
        <p:spPr>
          <a:xfrm rot="0" flipH="0" flipV="0">
            <a:off x="13100812" y="14805508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9" name="Freeform 4909"/>
          <p:cNvSpPr/>
          <p:nvPr/>
        </p:nvSpPr>
        <p:spPr>
          <a:xfrm rot="0" flipH="0" flipV="0">
            <a:off x="13185114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0" name="Freeform 4910"/>
          <p:cNvSpPr/>
          <p:nvPr/>
        </p:nvSpPr>
        <p:spPr>
          <a:xfrm rot="0" flipH="0" flipV="0">
            <a:off x="13227253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1" name="Freeform 4911"/>
          <p:cNvSpPr/>
          <p:nvPr/>
        </p:nvSpPr>
        <p:spPr>
          <a:xfrm rot="0" flipH="0" flipV="0">
            <a:off x="13311556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2" name="Freeform 4912"/>
          <p:cNvSpPr/>
          <p:nvPr/>
        </p:nvSpPr>
        <p:spPr>
          <a:xfrm rot="0" flipH="0" flipV="0">
            <a:off x="13437984" y="1480550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3" name="Freeform 4913"/>
          <p:cNvSpPr/>
          <p:nvPr/>
        </p:nvSpPr>
        <p:spPr>
          <a:xfrm rot="0" flipH="0" flipV="0">
            <a:off x="13522273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4" name="Freeform 4914"/>
          <p:cNvSpPr/>
          <p:nvPr/>
        </p:nvSpPr>
        <p:spPr>
          <a:xfrm rot="0" flipH="0" flipV="0">
            <a:off x="13606564" y="14805508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5" name="Freeform 4915"/>
          <p:cNvSpPr/>
          <p:nvPr/>
        </p:nvSpPr>
        <p:spPr>
          <a:xfrm rot="0" flipH="0" flipV="0">
            <a:off x="13648715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6" name="Freeform 4916"/>
          <p:cNvSpPr/>
          <p:nvPr/>
        </p:nvSpPr>
        <p:spPr>
          <a:xfrm rot="0" flipH="0" flipV="0">
            <a:off x="13690866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17" name="Picture 4917"/>
          <p:cNvPicPr>
            <a:picLocks noChangeAspect="0" noChangeArrowheads="1"/>
          </p:cNvPicPr>
          <p:nvPr/>
        </p:nvPicPr>
        <p:blipFill>
          <a:blip r:embed="rId49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60898" y="13275539"/>
            <a:ext cx="320420" cy="320420"/>
          </a:xfrm>
          <a:prstGeom prst="rect">
            <a:avLst/>
          </a:prstGeom>
          <a:noFill/>
          <a:extLst/>
        </p:spPr>
      </p:pic>
      <p:pic>
        <p:nvPicPr>
          <p:cNvPr id="4918" name="Picture 4918"/>
          <p:cNvPicPr>
            <a:picLocks noChangeAspect="0" noChangeArrowheads="1"/>
          </p:cNvPicPr>
          <p:nvPr/>
        </p:nvPicPr>
        <p:blipFill>
          <a:blip r:embed="rId4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25284" y="13275539"/>
            <a:ext cx="320420" cy="320420"/>
          </a:xfrm>
          <a:prstGeom prst="rect">
            <a:avLst/>
          </a:prstGeom>
          <a:noFill/>
          <a:extLst/>
        </p:spPr>
      </p:pic>
      <p:pic>
        <p:nvPicPr>
          <p:cNvPr id="4919" name="Picture 4919"/>
          <p:cNvPicPr>
            <a:picLocks noChangeAspect="0" noChangeArrowheads="1"/>
          </p:cNvPicPr>
          <p:nvPr/>
        </p:nvPicPr>
        <p:blipFill>
          <a:blip r:embed="rId49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60898" y="14539926"/>
            <a:ext cx="320420" cy="320420"/>
          </a:xfrm>
          <a:prstGeom prst="rect">
            <a:avLst/>
          </a:prstGeom>
          <a:noFill/>
          <a:extLst/>
        </p:spPr>
      </p:pic>
      <p:sp>
        <p:nvSpPr>
          <p:cNvPr id="4920" name="Freeform 4920"/>
          <p:cNvSpPr/>
          <p:nvPr/>
        </p:nvSpPr>
        <p:spPr>
          <a:xfrm rot="0" flipH="0" flipV="0">
            <a:off x="12257887" y="13372529"/>
            <a:ext cx="126441" cy="126441"/>
          </a:xfrm>
          <a:custGeom>
            <a:pathLst>
              <a:path w="126441" h="126441">
                <a:moveTo>
                  <a:pt x="0" y="0"/>
                </a:moveTo>
                <a:lnTo>
                  <a:pt x="126441" y="0"/>
                </a:lnTo>
                <a:lnTo>
                  <a:pt x="126441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1" name="Freeform 4921"/>
          <p:cNvSpPr/>
          <p:nvPr/>
        </p:nvSpPr>
        <p:spPr>
          <a:xfrm rot="0" flipH="0" flipV="0">
            <a:off x="13522273" y="13372529"/>
            <a:ext cx="126442" cy="126441"/>
          </a:xfrm>
          <a:custGeom>
            <a:pathLst>
              <a:path w="126442" h="126441">
                <a:moveTo>
                  <a:pt x="0" y="0"/>
                </a:moveTo>
                <a:lnTo>
                  <a:pt x="126442" y="0"/>
                </a:lnTo>
                <a:lnTo>
                  <a:pt x="126442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2" name="Freeform 4922"/>
          <p:cNvSpPr/>
          <p:nvPr/>
        </p:nvSpPr>
        <p:spPr>
          <a:xfrm rot="0" flipH="0" flipV="0">
            <a:off x="12257887" y="14636915"/>
            <a:ext cx="126441" cy="126441"/>
          </a:xfrm>
          <a:custGeom>
            <a:pathLst>
              <a:path w="126441" h="126441">
                <a:moveTo>
                  <a:pt x="0" y="0"/>
                </a:moveTo>
                <a:lnTo>
                  <a:pt x="126441" y="0"/>
                </a:lnTo>
                <a:lnTo>
                  <a:pt x="126441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3" name="Picture 4923"/>
          <p:cNvPicPr>
            <a:picLocks noChangeAspect="0" noChangeArrowheads="1"/>
          </p:cNvPicPr>
          <p:nvPr/>
        </p:nvPicPr>
        <p:blipFill>
          <a:blip r:embed="rId4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21497" y="13836138"/>
            <a:ext cx="463609" cy="463609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4924" name="Picture 4924"/>
          <p:cNvPicPr>
            <a:picLocks noChangeAspect="0" noChangeArrowheads="1"/>
          </p:cNvPicPr>
          <p:nvPr/>
        </p:nvPicPr>
        <p:blipFill>
          <a:blip r:embed="rId49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522009"/>
            <a:ext cx="14598001" cy="11692229"/>
          </a:xfrm>
          <a:prstGeom prst="rect">
            <a:avLst/>
          </a:prstGeom>
          <a:noFill/>
          <a:extLst/>
        </p:spPr>
      </p:pic>
      <p:sp>
        <p:nvSpPr>
          <p:cNvPr id="4925" name="Freeform 4925"/>
          <p:cNvSpPr/>
          <p:nvPr/>
        </p:nvSpPr>
        <p:spPr>
          <a:xfrm rot="0" flipH="0" flipV="0">
            <a:off x="9397009" y="7502111"/>
            <a:ext cx="1057756" cy="1668449"/>
          </a:xfrm>
          <a:custGeom>
            <a:pathLst>
              <a:path w="1057756" h="1668449">
                <a:moveTo>
                  <a:pt x="482777" y="0"/>
                </a:moveTo>
                <a:lnTo>
                  <a:pt x="0" y="306311"/>
                </a:lnTo>
                <a:lnTo>
                  <a:pt x="1057756" y="166844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6" name="Freeform 4926"/>
          <p:cNvSpPr/>
          <p:nvPr/>
        </p:nvSpPr>
        <p:spPr>
          <a:xfrm rot="0" flipH="0" flipV="0">
            <a:off x="8011605" y="2369523"/>
            <a:ext cx="6317944" cy="4228642"/>
          </a:xfrm>
          <a:custGeom>
            <a:pathLst>
              <a:path w="6317944" h="4228642">
                <a:moveTo>
                  <a:pt x="4918786" y="3661930"/>
                </a:moveTo>
                <a:cubicBezTo>
                  <a:pt x="5061572" y="3769511"/>
                  <a:pt x="5239702" y="3832440"/>
                  <a:pt x="5432297" y="3829824"/>
                </a:cubicBezTo>
                <a:cubicBezTo>
                  <a:pt x="5893625" y="3823537"/>
                  <a:pt x="6262522" y="3444443"/>
                  <a:pt x="6256248" y="2983103"/>
                </a:cubicBezTo>
                <a:cubicBezTo>
                  <a:pt x="6253187" y="2759811"/>
                  <a:pt x="6162636" y="2558326"/>
                  <a:pt x="6017856" y="2410409"/>
                </a:cubicBezTo>
                <a:cubicBezTo>
                  <a:pt x="6205524" y="2199881"/>
                  <a:pt x="6317944" y="1921650"/>
                  <a:pt x="6313817" y="1617954"/>
                </a:cubicBezTo>
                <a:cubicBezTo>
                  <a:pt x="6305003" y="971931"/>
                  <a:pt x="5772149" y="455396"/>
                  <a:pt x="5123700" y="464223"/>
                </a:cubicBezTo>
                <a:cubicBezTo>
                  <a:pt x="4924818" y="466941"/>
                  <a:pt x="4742383" y="519265"/>
                  <a:pt x="4585221" y="609066"/>
                </a:cubicBezTo>
                <a:cubicBezTo>
                  <a:pt x="4459288" y="299974"/>
                  <a:pt x="4154031" y="83909"/>
                  <a:pt x="3800132" y="88722"/>
                </a:cubicBezTo>
                <a:cubicBezTo>
                  <a:pt x="3494278" y="92887"/>
                  <a:pt x="3229153" y="261010"/>
                  <a:pt x="3086951" y="508241"/>
                </a:cubicBezTo>
                <a:cubicBezTo>
                  <a:pt x="2881732" y="200622"/>
                  <a:pt x="2529637" y="0"/>
                  <a:pt x="2132356" y="5410"/>
                </a:cubicBezTo>
                <a:cubicBezTo>
                  <a:pt x="1530249" y="13602"/>
                  <a:pt x="1044778" y="492010"/>
                  <a:pt x="1020483" y="1086485"/>
                </a:cubicBezTo>
                <a:cubicBezTo>
                  <a:pt x="431851" y="1230541"/>
                  <a:pt x="0" y="1759928"/>
                  <a:pt x="10465" y="2383422"/>
                </a:cubicBezTo>
                <a:cubicBezTo>
                  <a:pt x="22606" y="3108655"/>
                  <a:pt x="628549" y="3686580"/>
                  <a:pt x="1363841" y="3674249"/>
                </a:cubicBezTo>
                <a:cubicBezTo>
                  <a:pt x="1368883" y="3674172"/>
                  <a:pt x="1373899" y="3673956"/>
                  <a:pt x="1378928" y="3673804"/>
                </a:cubicBezTo>
                <a:cubicBezTo>
                  <a:pt x="1497026" y="3998594"/>
                  <a:pt x="1810385" y="4228642"/>
                  <a:pt x="2175447" y="4223676"/>
                </a:cubicBezTo>
                <a:cubicBezTo>
                  <a:pt x="2473465" y="4219625"/>
                  <a:pt x="2732735" y="4059871"/>
                  <a:pt x="2877388" y="3822991"/>
                </a:cubicBezTo>
                <a:cubicBezTo>
                  <a:pt x="3120543" y="4050626"/>
                  <a:pt x="3452267" y="4187328"/>
                  <a:pt x="3829139" y="4182210"/>
                </a:cubicBezTo>
                <a:cubicBezTo>
                  <a:pt x="4272064" y="4176178"/>
                  <a:pt x="4664520" y="3973676"/>
                  <a:pt x="4918786" y="366193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7" name="Picture 4927"/>
          <p:cNvPicPr>
            <a:picLocks noChangeAspect="0" noChangeArrowheads="1"/>
          </p:cNvPicPr>
          <p:nvPr/>
        </p:nvPicPr>
        <p:blipFill>
          <a:blip r:embed="rId4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66512" y="2462391"/>
            <a:ext cx="6197252" cy="4164215"/>
          </a:xfrm>
          <a:prstGeom prst="rect">
            <a:avLst/>
          </a:prstGeom>
          <a:noFill/>
          <a:extLst/>
        </p:spPr>
      </p:pic>
      <p:pic>
        <p:nvPicPr>
          <p:cNvPr id="4928" name="Picture 4928"/>
          <p:cNvPicPr>
            <a:picLocks noChangeAspect="0" noChangeArrowheads="1"/>
          </p:cNvPicPr>
          <p:nvPr/>
        </p:nvPicPr>
        <p:blipFill>
          <a:blip r:embed="rId49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69444" y="19744223"/>
            <a:ext cx="505969" cy="414299"/>
          </a:xfrm>
          <a:prstGeom prst="rect">
            <a:avLst/>
          </a:prstGeom>
          <a:noFill/>
          <a:extLst/>
        </p:spPr>
      </p:pic>
      <p:sp>
        <p:nvSpPr>
          <p:cNvPr id="4929" name="Freeform 4929"/>
          <p:cNvSpPr/>
          <p:nvPr/>
        </p:nvSpPr>
        <p:spPr>
          <a:xfrm rot="0" flipH="0" flipV="0">
            <a:off x="10460713" y="19627416"/>
            <a:ext cx="534859" cy="518401"/>
          </a:xfrm>
          <a:custGeom>
            <a:pathLst>
              <a:path w="534859" h="518401">
                <a:moveTo>
                  <a:pt x="443458" y="518401"/>
                </a:moveTo>
                <a:lnTo>
                  <a:pt x="119367" y="518401"/>
                </a:lnTo>
                <a:cubicBezTo>
                  <a:pt x="47904" y="518401"/>
                  <a:pt x="0" y="460248"/>
                  <a:pt x="12611" y="388773"/>
                </a:cubicBezTo>
                <a:lnTo>
                  <a:pt x="58306" y="129629"/>
                </a:lnTo>
                <a:cubicBezTo>
                  <a:pt x="70904" y="58153"/>
                  <a:pt x="139306" y="0"/>
                  <a:pt x="210782" y="0"/>
                </a:cubicBezTo>
                <a:lnTo>
                  <a:pt x="534859" y="0"/>
                </a:lnTo>
                <a:lnTo>
                  <a:pt x="523442" y="64783"/>
                </a:lnTo>
                <a:lnTo>
                  <a:pt x="199352" y="64783"/>
                </a:lnTo>
                <a:cubicBezTo>
                  <a:pt x="163614" y="64783"/>
                  <a:pt x="129400" y="93866"/>
                  <a:pt x="123088" y="129629"/>
                </a:cubicBezTo>
                <a:lnTo>
                  <a:pt x="77406" y="388773"/>
                </a:lnTo>
                <a:cubicBezTo>
                  <a:pt x="71095" y="424523"/>
                  <a:pt x="95047" y="453606"/>
                  <a:pt x="130797" y="453606"/>
                </a:cubicBezTo>
                <a:lnTo>
                  <a:pt x="454875" y="453606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30" name="Picture 4930"/>
          <p:cNvPicPr>
            <a:picLocks noChangeAspect="0" noChangeArrowheads="1"/>
          </p:cNvPicPr>
          <p:nvPr/>
        </p:nvPicPr>
        <p:blipFill>
          <a:blip r:embed="rId4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72932" y="19744223"/>
            <a:ext cx="583963" cy="738378"/>
          </a:xfrm>
          <a:prstGeom prst="rect">
            <a:avLst/>
          </a:prstGeom>
          <a:noFill/>
          <a:extLst/>
        </p:spPr>
      </p:pic>
      <p:pic>
        <p:nvPicPr>
          <p:cNvPr id="4931" name="Picture 4931"/>
          <p:cNvPicPr>
            <a:picLocks noChangeAspect="0" noChangeArrowheads="1"/>
          </p:cNvPicPr>
          <p:nvPr/>
        </p:nvPicPr>
        <p:blipFill>
          <a:blip r:embed="rId4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495619" y="19420269"/>
            <a:ext cx="505981" cy="738365"/>
          </a:xfrm>
          <a:prstGeom prst="rect">
            <a:avLst/>
          </a:prstGeom>
          <a:noFill/>
          <a:extLst/>
        </p:spPr>
      </p:pic>
      <p:sp>
        <p:nvSpPr>
          <p:cNvPr id="4932" name="Freeform 4932"/>
          <p:cNvSpPr/>
          <p:nvPr/>
        </p:nvSpPr>
        <p:spPr>
          <a:xfrm rot="0" flipH="0" flipV="0">
            <a:off x="13879810" y="19756931"/>
            <a:ext cx="327811" cy="388886"/>
          </a:xfrm>
          <a:custGeom>
            <a:pathLst>
              <a:path w="327811" h="388886">
                <a:moveTo>
                  <a:pt x="64795" y="388886"/>
                </a:moveTo>
                <a:lnTo>
                  <a:pt x="0" y="388886"/>
                </a:lnTo>
                <a:lnTo>
                  <a:pt x="45707" y="129629"/>
                </a:lnTo>
                <a:cubicBezTo>
                  <a:pt x="58319" y="58153"/>
                  <a:pt x="126720" y="0"/>
                  <a:pt x="198195" y="0"/>
                </a:cubicBezTo>
                <a:lnTo>
                  <a:pt x="327811" y="0"/>
                </a:lnTo>
                <a:lnTo>
                  <a:pt x="316394" y="64782"/>
                </a:lnTo>
                <a:lnTo>
                  <a:pt x="186765" y="64782"/>
                </a:lnTo>
                <a:cubicBezTo>
                  <a:pt x="151015" y="64782"/>
                  <a:pt x="116814" y="93878"/>
                  <a:pt x="110502" y="129629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3" name="Freeform 4933"/>
          <p:cNvSpPr/>
          <p:nvPr/>
        </p:nvSpPr>
        <p:spPr>
          <a:xfrm rot="0" flipH="0" flipV="0">
            <a:off x="12524495" y="19757054"/>
            <a:ext cx="322008" cy="388874"/>
          </a:xfrm>
          <a:custGeom>
            <a:pathLst>
              <a:path w="322008" h="388874">
                <a:moveTo>
                  <a:pt x="64795" y="388874"/>
                </a:moveTo>
                <a:lnTo>
                  <a:pt x="0" y="388874"/>
                </a:lnTo>
                <a:lnTo>
                  <a:pt x="45720" y="129617"/>
                </a:lnTo>
                <a:cubicBezTo>
                  <a:pt x="58319" y="58141"/>
                  <a:pt x="126720" y="0"/>
                  <a:pt x="198195" y="0"/>
                </a:cubicBezTo>
                <a:lnTo>
                  <a:pt x="322008" y="0"/>
                </a:lnTo>
                <a:lnTo>
                  <a:pt x="310590" y="64783"/>
                </a:lnTo>
                <a:lnTo>
                  <a:pt x="186765" y="64783"/>
                </a:lnTo>
                <a:cubicBezTo>
                  <a:pt x="151027" y="64783"/>
                  <a:pt x="116814" y="93866"/>
                  <a:pt x="110514" y="129617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4" name="Freeform 4934"/>
          <p:cNvSpPr/>
          <p:nvPr/>
        </p:nvSpPr>
        <p:spPr>
          <a:xfrm rot="0" flipH="0" flipV="0">
            <a:off x="11074838" y="19757059"/>
            <a:ext cx="416381" cy="550608"/>
          </a:xfrm>
          <a:custGeom>
            <a:pathLst>
              <a:path w="416381" h="550608">
                <a:moveTo>
                  <a:pt x="183705" y="550608"/>
                </a:moveTo>
                <a:lnTo>
                  <a:pt x="0" y="550608"/>
                </a:lnTo>
                <a:lnTo>
                  <a:pt x="11430" y="485813"/>
                </a:lnTo>
                <a:lnTo>
                  <a:pt x="195122" y="485813"/>
                </a:lnTo>
                <a:cubicBezTo>
                  <a:pt x="234174" y="485813"/>
                  <a:pt x="271538" y="454050"/>
                  <a:pt x="278421" y="414998"/>
                </a:cubicBezTo>
                <a:lnTo>
                  <a:pt x="351599" y="0"/>
                </a:lnTo>
                <a:lnTo>
                  <a:pt x="416381" y="0"/>
                </a:lnTo>
                <a:lnTo>
                  <a:pt x="343217" y="414998"/>
                </a:lnTo>
                <a:cubicBezTo>
                  <a:pt x="330021" y="489776"/>
                  <a:pt x="258469" y="550608"/>
                  <a:pt x="183705" y="550608"/>
                </a:cubicBez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5" name="Freeform 4935"/>
          <p:cNvSpPr/>
          <p:nvPr/>
        </p:nvSpPr>
        <p:spPr>
          <a:xfrm rot="0" flipH="0" flipV="0">
            <a:off x="10979218" y="19757054"/>
            <a:ext cx="449046" cy="388874"/>
          </a:xfrm>
          <a:custGeom>
            <a:pathLst>
              <a:path w="449046" h="388874">
                <a:moveTo>
                  <a:pt x="437629" y="388874"/>
                </a:moveTo>
                <a:lnTo>
                  <a:pt x="119355" y="388874"/>
                </a:lnTo>
                <a:cubicBezTo>
                  <a:pt x="47905" y="388874"/>
                  <a:pt x="0" y="330734"/>
                  <a:pt x="12599" y="259258"/>
                </a:cubicBezTo>
                <a:lnTo>
                  <a:pt x="58319" y="0"/>
                </a:lnTo>
                <a:lnTo>
                  <a:pt x="123101" y="0"/>
                </a:lnTo>
                <a:lnTo>
                  <a:pt x="77394" y="259258"/>
                </a:lnTo>
                <a:cubicBezTo>
                  <a:pt x="71095" y="294996"/>
                  <a:pt x="95034" y="324079"/>
                  <a:pt x="130798" y="324079"/>
                </a:cubicBezTo>
                <a:lnTo>
                  <a:pt x="449046" y="32407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36" name="Picture 4936"/>
          <p:cNvPicPr>
            <a:picLocks noChangeAspect="0" noChangeArrowheads="1"/>
          </p:cNvPicPr>
          <p:nvPr/>
        </p:nvPicPr>
        <p:blipFill>
          <a:blip r:embed="rId4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14131" y="19744350"/>
            <a:ext cx="505978" cy="414273"/>
          </a:xfrm>
          <a:prstGeom prst="rect">
            <a:avLst/>
          </a:prstGeom>
          <a:noFill/>
          <a:extLst/>
        </p:spPr>
      </p:pic>
      <p:sp>
        <p:nvSpPr>
          <p:cNvPr id="4937" name="Freeform 4937"/>
          <p:cNvSpPr/>
          <p:nvPr/>
        </p:nvSpPr>
        <p:spPr>
          <a:xfrm rot="0" flipH="0" flipV="0">
            <a:off x="14260997" y="19756985"/>
            <a:ext cx="334745" cy="64795"/>
          </a:xfrm>
          <a:custGeom>
            <a:pathLst>
              <a:path w="334745" h="64795">
                <a:moveTo>
                  <a:pt x="324065" y="64795"/>
                </a:moveTo>
                <a:lnTo>
                  <a:pt x="0" y="64795"/>
                </a:lnTo>
                <a:lnTo>
                  <a:pt x="11430" y="0"/>
                </a:lnTo>
                <a:lnTo>
                  <a:pt x="334745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8" name="Freeform 4938"/>
          <p:cNvSpPr/>
          <p:nvPr/>
        </p:nvSpPr>
        <p:spPr>
          <a:xfrm rot="0" flipH="0" flipV="0">
            <a:off x="14301093" y="19627403"/>
            <a:ext cx="156196" cy="518413"/>
          </a:xfrm>
          <a:custGeom>
            <a:pathLst>
              <a:path w="156196" h="518413">
                <a:moveTo>
                  <a:pt x="64795" y="518413"/>
                </a:moveTo>
                <a:lnTo>
                  <a:pt x="0" y="518413"/>
                </a:lnTo>
                <a:lnTo>
                  <a:pt x="91414" y="0"/>
                </a:lnTo>
                <a:lnTo>
                  <a:pt x="156196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39" name="Picture 4939"/>
          <p:cNvPicPr>
            <a:picLocks noChangeAspect="0" noChangeArrowheads="1"/>
          </p:cNvPicPr>
          <p:nvPr/>
        </p:nvPicPr>
        <p:blipFill>
          <a:blip r:embed="rId4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9962" y="19161091"/>
            <a:ext cx="966237" cy="419515"/>
          </a:xfrm>
          <a:prstGeom prst="rect">
            <a:avLst/>
          </a:prstGeom>
          <a:noFill/>
          <a:extLst/>
        </p:spPr>
      </p:pic>
      <p:sp>
        <p:nvSpPr>
          <p:cNvPr id="4940" name="Freeform 4940"/>
          <p:cNvSpPr/>
          <p:nvPr/>
        </p:nvSpPr>
        <p:spPr>
          <a:xfrm rot="0" flipH="0" flipV="0">
            <a:off x="13735639" y="19458939"/>
            <a:ext cx="68732" cy="103364"/>
          </a:xfrm>
          <a:custGeom>
            <a:pathLst>
              <a:path w="68732" h="103364">
                <a:moveTo>
                  <a:pt x="0" y="88290"/>
                </a:moveTo>
                <a:lnTo>
                  <a:pt x="23736" y="103364"/>
                </a:lnTo>
                <a:cubicBezTo>
                  <a:pt x="38709" y="83350"/>
                  <a:pt x="60998" y="31394"/>
                  <a:pt x="68732" y="2883"/>
                </a:cubicBezTo>
                <a:lnTo>
                  <a:pt x="38963" y="0"/>
                </a:lnTo>
                <a:cubicBezTo>
                  <a:pt x="31762" y="26543"/>
                  <a:pt x="10998" y="73584"/>
                  <a:pt x="0" y="88290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1" name="Freeform 4941"/>
          <p:cNvSpPr/>
          <p:nvPr/>
        </p:nvSpPr>
        <p:spPr>
          <a:xfrm rot="0" flipH="0" flipV="0">
            <a:off x="13815579" y="19461243"/>
            <a:ext cx="32130" cy="85812"/>
          </a:xfrm>
          <a:custGeom>
            <a:pathLst>
              <a:path w="32130" h="85812">
                <a:moveTo>
                  <a:pt x="1257" y="4825"/>
                </a:moveTo>
                <a:lnTo>
                  <a:pt x="0" y="85812"/>
                </a:lnTo>
                <a:lnTo>
                  <a:pt x="30873" y="80974"/>
                </a:lnTo>
                <a:lnTo>
                  <a:pt x="3213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2" name="Freeform 4942"/>
          <p:cNvSpPr/>
          <p:nvPr/>
        </p:nvSpPr>
        <p:spPr>
          <a:xfrm rot="0" flipH="0" flipV="0">
            <a:off x="13865132" y="19448458"/>
            <a:ext cx="38442" cy="75907"/>
          </a:xfrm>
          <a:custGeom>
            <a:pathLst>
              <a:path w="38442" h="75907">
                <a:moveTo>
                  <a:pt x="30683" y="0"/>
                </a:moveTo>
                <a:lnTo>
                  <a:pt x="0" y="8509"/>
                </a:lnTo>
                <a:lnTo>
                  <a:pt x="7760" y="75907"/>
                </a:lnTo>
                <a:lnTo>
                  <a:pt x="38442" y="6739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3" name="Freeform 4943"/>
          <p:cNvSpPr/>
          <p:nvPr/>
        </p:nvSpPr>
        <p:spPr>
          <a:xfrm rot="0" flipH="0" flipV="0">
            <a:off x="13913597" y="19431599"/>
            <a:ext cx="41922" cy="69570"/>
          </a:xfrm>
          <a:custGeom>
            <a:pathLst>
              <a:path w="41922" h="69570">
                <a:moveTo>
                  <a:pt x="41922" y="58953"/>
                </a:moveTo>
                <a:lnTo>
                  <a:pt x="30378" y="0"/>
                </a:lnTo>
                <a:lnTo>
                  <a:pt x="0" y="10605"/>
                </a:lnTo>
                <a:lnTo>
                  <a:pt x="11557" y="6957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4" name="Freeform 4944"/>
          <p:cNvSpPr/>
          <p:nvPr/>
        </p:nvSpPr>
        <p:spPr>
          <a:xfrm rot="0" flipH="0" flipV="0">
            <a:off x="14134974" y="19189770"/>
            <a:ext cx="75488" cy="78434"/>
          </a:xfrm>
          <a:custGeom>
            <a:pathLst>
              <a:path w="75488" h="78434">
                <a:moveTo>
                  <a:pt x="75488" y="56083"/>
                </a:moveTo>
                <a:lnTo>
                  <a:pt x="24549" y="0"/>
                </a:lnTo>
                <a:lnTo>
                  <a:pt x="0" y="22365"/>
                </a:lnTo>
                <a:lnTo>
                  <a:pt x="50927" y="78434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5" name="Freeform 4945"/>
          <p:cNvSpPr/>
          <p:nvPr/>
        </p:nvSpPr>
        <p:spPr>
          <a:xfrm rot="0" flipH="0" flipV="0">
            <a:off x="14098288" y="19291977"/>
            <a:ext cx="75476" cy="74561"/>
          </a:xfrm>
          <a:custGeom>
            <a:pathLst>
              <a:path w="75476" h="74561">
                <a:moveTo>
                  <a:pt x="75476" y="51320"/>
                </a:moveTo>
                <a:lnTo>
                  <a:pt x="23711" y="0"/>
                </a:lnTo>
                <a:lnTo>
                  <a:pt x="0" y="23241"/>
                </a:lnTo>
                <a:lnTo>
                  <a:pt x="51778" y="74561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6" name="Freeform 4946"/>
          <p:cNvSpPr/>
          <p:nvPr/>
        </p:nvSpPr>
        <p:spPr>
          <a:xfrm rot="0" flipH="0" flipV="0">
            <a:off x="14065739" y="19412683"/>
            <a:ext cx="107403" cy="140537"/>
          </a:xfrm>
          <a:custGeom>
            <a:pathLst>
              <a:path w="107403" h="140537">
                <a:moveTo>
                  <a:pt x="0" y="124091"/>
                </a:moveTo>
                <a:lnTo>
                  <a:pt x="22669" y="140537"/>
                </a:lnTo>
                <a:cubicBezTo>
                  <a:pt x="44157" y="114325"/>
                  <a:pt x="93852" y="41592"/>
                  <a:pt x="107403" y="6134"/>
                </a:cubicBezTo>
                <a:lnTo>
                  <a:pt x="78701" y="0"/>
                </a:lnTo>
                <a:cubicBezTo>
                  <a:pt x="67818" y="28486"/>
                  <a:pt x="22605" y="96482"/>
                  <a:pt x="0" y="124091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47" name="Picture 4947"/>
          <p:cNvPicPr>
            <a:picLocks noChangeAspect="0" noChangeArrowheads="1"/>
          </p:cNvPicPr>
          <p:nvPr/>
        </p:nvPicPr>
        <p:blipFill>
          <a:blip r:embed="rId49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71519" y="19161015"/>
            <a:ext cx="352958" cy="414273"/>
          </a:xfrm>
          <a:prstGeom prst="rect">
            <a:avLst/>
          </a:prstGeom>
          <a:noFill/>
          <a:extLst/>
        </p:spPr>
      </p:pic>
      <p:sp>
        <p:nvSpPr>
          <p:cNvPr id="4948" name="Freeform 4948"/>
          <p:cNvSpPr/>
          <p:nvPr/>
        </p:nvSpPr>
        <p:spPr>
          <a:xfrm rot="0" flipH="0" flipV="0">
            <a:off x="10325223" y="20469915"/>
            <a:ext cx="4145457" cy="388874"/>
          </a:xfrm>
          <a:custGeom>
            <a:pathLst>
              <a:path w="4145457" h="388874">
                <a:moveTo>
                  <a:pt x="68567" y="0"/>
                </a:moveTo>
                <a:lnTo>
                  <a:pt x="0" y="388874"/>
                </a:lnTo>
                <a:lnTo>
                  <a:pt x="4138599" y="38887"/>
                </a:lnTo>
                <a:lnTo>
                  <a:pt x="4145457" y="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9" name="Freeform 4949"/>
          <p:cNvSpPr/>
          <p:nvPr/>
        </p:nvSpPr>
        <p:spPr>
          <a:xfrm rot="0" flipH="0" flipV="0">
            <a:off x="10345797" y="20469915"/>
            <a:ext cx="4124883" cy="272224"/>
          </a:xfrm>
          <a:custGeom>
            <a:pathLst>
              <a:path w="4124883" h="272224">
                <a:moveTo>
                  <a:pt x="47993" y="0"/>
                </a:moveTo>
                <a:lnTo>
                  <a:pt x="0" y="272224"/>
                </a:lnTo>
                <a:lnTo>
                  <a:pt x="4118025" y="38887"/>
                </a:lnTo>
                <a:lnTo>
                  <a:pt x="4124883" y="0"/>
                </a:lnTo>
                <a:close/>
              </a:path>
            </a:pathLst>
          </a:custGeom>
          <a:solidFill>
            <a:srgbClr val="91C84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0" name="Freeform 4950"/>
          <p:cNvSpPr/>
          <p:nvPr/>
        </p:nvSpPr>
        <p:spPr>
          <a:xfrm rot="0" flipH="0" flipV="0">
            <a:off x="10366358" y="20469915"/>
            <a:ext cx="4104322" cy="155549"/>
          </a:xfrm>
          <a:custGeom>
            <a:pathLst>
              <a:path w="4104322" h="155549">
                <a:moveTo>
                  <a:pt x="27432" y="0"/>
                </a:moveTo>
                <a:lnTo>
                  <a:pt x="0" y="155549"/>
                </a:lnTo>
                <a:lnTo>
                  <a:pt x="4097464" y="38887"/>
                </a:lnTo>
                <a:lnTo>
                  <a:pt x="4104322" y="0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1" name="Freeform 4951"/>
          <p:cNvSpPr/>
          <p:nvPr/>
        </p:nvSpPr>
        <p:spPr>
          <a:xfrm rot="0" flipH="0" flipV="0">
            <a:off x="10380074" y="20469915"/>
            <a:ext cx="4090606" cy="77774"/>
          </a:xfrm>
          <a:custGeom>
            <a:pathLst>
              <a:path w="4090606" h="77774">
                <a:moveTo>
                  <a:pt x="13716" y="0"/>
                </a:moveTo>
                <a:lnTo>
                  <a:pt x="0" y="77774"/>
                </a:lnTo>
                <a:lnTo>
                  <a:pt x="4083748" y="38887"/>
                </a:lnTo>
                <a:lnTo>
                  <a:pt x="4090606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2" name="Freeform 4952"/>
          <p:cNvSpPr/>
          <p:nvPr/>
        </p:nvSpPr>
        <p:spPr>
          <a:xfrm rot="0" flipH="0" flipV="0">
            <a:off x="10386914" y="20469909"/>
            <a:ext cx="4083761" cy="38887"/>
          </a:xfrm>
          <a:custGeom>
            <a:pathLst>
              <a:path w="4083761" h="38887">
                <a:moveTo>
                  <a:pt x="4076903" y="38887"/>
                </a:moveTo>
                <a:lnTo>
                  <a:pt x="0" y="38887"/>
                </a:lnTo>
                <a:lnTo>
                  <a:pt x="6858" y="0"/>
                </a:lnTo>
                <a:lnTo>
                  <a:pt x="4083761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3" name="Freeform 4953"/>
          <p:cNvSpPr/>
          <p:nvPr/>
        </p:nvSpPr>
        <p:spPr>
          <a:xfrm rot="0" flipH="0" flipV="0">
            <a:off x="11290427" y="12619838"/>
            <a:ext cx="3305314" cy="5995911"/>
          </a:xfrm>
          <a:custGeom>
            <a:pathLst>
              <a:path w="3305314" h="5995911">
                <a:moveTo>
                  <a:pt x="3305314" y="5995911"/>
                </a:moveTo>
                <a:lnTo>
                  <a:pt x="0" y="5995911"/>
                </a:lnTo>
                <a:lnTo>
                  <a:pt x="0" y="0"/>
                </a:lnTo>
                <a:lnTo>
                  <a:pt x="3305314" y="0"/>
                </a:lnTo>
                <a:lnTo>
                  <a:pt x="3305314" y="5995911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4" name="Freeform 4954"/>
          <p:cNvSpPr/>
          <p:nvPr/>
        </p:nvSpPr>
        <p:spPr>
          <a:xfrm rot="0" flipH="0" flipV="0">
            <a:off x="12100090" y="15930761"/>
            <a:ext cx="76948" cy="133717"/>
          </a:xfrm>
          <a:custGeom>
            <a:pathLst>
              <a:path w="76948" h="133717">
                <a:moveTo>
                  <a:pt x="27609" y="59613"/>
                </a:moveTo>
                <a:lnTo>
                  <a:pt x="34847" y="59613"/>
                </a:lnTo>
                <a:cubicBezTo>
                  <a:pt x="55244" y="59613"/>
                  <a:pt x="63994" y="50088"/>
                  <a:pt x="63994" y="34290"/>
                </a:cubicBezTo>
                <a:cubicBezTo>
                  <a:pt x="63994" y="21323"/>
                  <a:pt x="53897" y="10274"/>
                  <a:pt x="38276" y="10274"/>
                </a:cubicBezTo>
                <a:cubicBezTo>
                  <a:pt x="23418" y="10274"/>
                  <a:pt x="12954" y="20193"/>
                  <a:pt x="12560" y="33515"/>
                </a:cubicBezTo>
                <a:lnTo>
                  <a:pt x="1714" y="33515"/>
                </a:lnTo>
                <a:cubicBezTo>
                  <a:pt x="1714" y="12763"/>
                  <a:pt x="19050" y="0"/>
                  <a:pt x="38276" y="0"/>
                </a:cubicBezTo>
                <a:cubicBezTo>
                  <a:pt x="59625" y="0"/>
                  <a:pt x="75043" y="14668"/>
                  <a:pt x="75043" y="34480"/>
                </a:cubicBezTo>
                <a:cubicBezTo>
                  <a:pt x="75043" y="50469"/>
                  <a:pt x="65709" y="60184"/>
                  <a:pt x="53897" y="64578"/>
                </a:cubicBezTo>
                <a:cubicBezTo>
                  <a:pt x="67245" y="69138"/>
                  <a:pt x="76948" y="80187"/>
                  <a:pt x="76948" y="96951"/>
                </a:cubicBezTo>
                <a:cubicBezTo>
                  <a:pt x="76948" y="117537"/>
                  <a:pt x="62280" y="133717"/>
                  <a:pt x="39610" y="133717"/>
                </a:cubicBezTo>
                <a:cubicBezTo>
                  <a:pt x="15049" y="133717"/>
                  <a:pt x="1333" y="119048"/>
                  <a:pt x="0" y="99236"/>
                </a:cubicBezTo>
                <a:lnTo>
                  <a:pt x="10858" y="99236"/>
                </a:lnTo>
                <a:cubicBezTo>
                  <a:pt x="12560" y="113334"/>
                  <a:pt x="21336" y="123430"/>
                  <a:pt x="39610" y="123430"/>
                </a:cubicBezTo>
                <a:cubicBezTo>
                  <a:pt x="54469" y="123430"/>
                  <a:pt x="65912" y="112775"/>
                  <a:pt x="65912" y="97344"/>
                </a:cubicBezTo>
                <a:cubicBezTo>
                  <a:pt x="65912" y="80390"/>
                  <a:pt x="55244" y="69912"/>
                  <a:pt x="34847" y="69912"/>
                </a:cubicBezTo>
                <a:lnTo>
                  <a:pt x="27609" y="6991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55" name="Picture 4955"/>
          <p:cNvPicPr>
            <a:picLocks noChangeAspect="0" noChangeArrowheads="1"/>
          </p:cNvPicPr>
          <p:nvPr/>
        </p:nvPicPr>
        <p:blipFill>
          <a:blip r:embed="rId49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4912" y="15955379"/>
            <a:ext cx="38354" cy="120662"/>
          </a:xfrm>
          <a:prstGeom prst="rect">
            <a:avLst/>
          </a:prstGeom>
          <a:noFill/>
          <a:extLst/>
        </p:spPr>
      </p:pic>
      <p:sp>
        <p:nvSpPr>
          <p:cNvPr id="4956" name="Freeform 4956"/>
          <p:cNvSpPr/>
          <p:nvPr/>
        </p:nvSpPr>
        <p:spPr>
          <a:xfrm rot="0" flipH="0" flipV="0">
            <a:off x="12231145" y="15930761"/>
            <a:ext cx="76961" cy="133717"/>
          </a:xfrm>
          <a:custGeom>
            <a:pathLst>
              <a:path w="76961" h="133717">
                <a:moveTo>
                  <a:pt x="27622" y="59613"/>
                </a:moveTo>
                <a:lnTo>
                  <a:pt x="34860" y="59613"/>
                </a:lnTo>
                <a:cubicBezTo>
                  <a:pt x="55244" y="59613"/>
                  <a:pt x="64007" y="50088"/>
                  <a:pt x="64007" y="34290"/>
                </a:cubicBezTo>
                <a:cubicBezTo>
                  <a:pt x="64007" y="21323"/>
                  <a:pt x="53910" y="10274"/>
                  <a:pt x="38289" y="10274"/>
                </a:cubicBezTo>
                <a:cubicBezTo>
                  <a:pt x="23431" y="10274"/>
                  <a:pt x="12967" y="20193"/>
                  <a:pt x="12560" y="33515"/>
                </a:cubicBezTo>
                <a:lnTo>
                  <a:pt x="1715" y="33515"/>
                </a:lnTo>
                <a:cubicBezTo>
                  <a:pt x="1715" y="12763"/>
                  <a:pt x="19050" y="0"/>
                  <a:pt x="38289" y="0"/>
                </a:cubicBezTo>
                <a:cubicBezTo>
                  <a:pt x="59625" y="0"/>
                  <a:pt x="75043" y="14668"/>
                  <a:pt x="75043" y="34480"/>
                </a:cubicBezTo>
                <a:cubicBezTo>
                  <a:pt x="75043" y="50469"/>
                  <a:pt x="65722" y="60184"/>
                  <a:pt x="53910" y="64578"/>
                </a:cubicBezTo>
                <a:cubicBezTo>
                  <a:pt x="67245" y="69138"/>
                  <a:pt x="76961" y="80187"/>
                  <a:pt x="76961" y="96951"/>
                </a:cubicBezTo>
                <a:cubicBezTo>
                  <a:pt x="76961" y="117537"/>
                  <a:pt x="62293" y="133717"/>
                  <a:pt x="39623" y="133717"/>
                </a:cubicBezTo>
                <a:cubicBezTo>
                  <a:pt x="15049" y="133717"/>
                  <a:pt x="1334" y="119048"/>
                  <a:pt x="0" y="99236"/>
                </a:cubicBezTo>
                <a:lnTo>
                  <a:pt x="10858" y="99236"/>
                </a:lnTo>
                <a:cubicBezTo>
                  <a:pt x="12560" y="113334"/>
                  <a:pt x="21336" y="123430"/>
                  <a:pt x="39623" y="123430"/>
                </a:cubicBezTo>
                <a:cubicBezTo>
                  <a:pt x="54482" y="123430"/>
                  <a:pt x="65925" y="112775"/>
                  <a:pt x="65925" y="97344"/>
                </a:cubicBezTo>
                <a:cubicBezTo>
                  <a:pt x="65925" y="80390"/>
                  <a:pt x="55244" y="69912"/>
                  <a:pt x="34860" y="69912"/>
                </a:cubicBezTo>
                <a:lnTo>
                  <a:pt x="27622" y="6991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57" name="Picture 4957"/>
          <p:cNvPicPr>
            <a:picLocks noChangeAspect="0" noChangeArrowheads="1"/>
          </p:cNvPicPr>
          <p:nvPr/>
        </p:nvPicPr>
        <p:blipFill>
          <a:blip r:embed="rId4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313505" y="15918051"/>
            <a:ext cx="98933" cy="159130"/>
          </a:xfrm>
          <a:prstGeom prst="rect">
            <a:avLst/>
          </a:prstGeom>
          <a:noFill/>
          <a:extLst/>
        </p:spPr>
      </p:pic>
      <p:pic>
        <p:nvPicPr>
          <p:cNvPr id="4958" name="Picture 4958"/>
          <p:cNvPicPr>
            <a:picLocks noChangeAspect="0" noChangeArrowheads="1"/>
          </p:cNvPicPr>
          <p:nvPr/>
        </p:nvPicPr>
        <p:blipFill>
          <a:blip r:embed="rId4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10281" y="15954250"/>
            <a:ext cx="101790" cy="157975"/>
          </a:xfrm>
          <a:prstGeom prst="rect">
            <a:avLst/>
          </a:prstGeom>
          <a:noFill/>
          <a:extLst/>
        </p:spPr>
      </p:pic>
      <p:sp>
        <p:nvSpPr>
          <p:cNvPr id="4959" name="Freeform 4959"/>
          <p:cNvSpPr/>
          <p:nvPr/>
        </p:nvSpPr>
        <p:spPr>
          <a:xfrm rot="0" flipH="0" flipV="0">
            <a:off x="12521275" y="15966945"/>
            <a:ext cx="125145" cy="96393"/>
          </a:xfrm>
          <a:custGeom>
            <a:pathLst>
              <a:path w="125145" h="96393">
                <a:moveTo>
                  <a:pt x="0" y="1143"/>
                </a:moveTo>
                <a:lnTo>
                  <a:pt x="10464" y="1143"/>
                </a:lnTo>
                <a:lnTo>
                  <a:pt x="10464" y="14109"/>
                </a:lnTo>
                <a:cubicBezTo>
                  <a:pt x="14477" y="5334"/>
                  <a:pt x="23037" y="0"/>
                  <a:pt x="35623" y="0"/>
                </a:cubicBezTo>
                <a:cubicBezTo>
                  <a:pt x="49136" y="0"/>
                  <a:pt x="59042" y="6476"/>
                  <a:pt x="63995" y="18668"/>
                </a:cubicBezTo>
                <a:cubicBezTo>
                  <a:pt x="69329" y="6680"/>
                  <a:pt x="79806" y="0"/>
                  <a:pt x="92951" y="0"/>
                </a:cubicBezTo>
                <a:cubicBezTo>
                  <a:pt x="112966" y="0"/>
                  <a:pt x="125145" y="14109"/>
                  <a:pt x="125145" y="40017"/>
                </a:cubicBezTo>
                <a:lnTo>
                  <a:pt x="125145" y="96393"/>
                </a:lnTo>
                <a:lnTo>
                  <a:pt x="114668" y="96393"/>
                </a:lnTo>
                <a:lnTo>
                  <a:pt x="114668" y="40195"/>
                </a:lnTo>
                <a:cubicBezTo>
                  <a:pt x="114668" y="19431"/>
                  <a:pt x="105537" y="9905"/>
                  <a:pt x="91808" y="9905"/>
                </a:cubicBezTo>
                <a:cubicBezTo>
                  <a:pt x="76568" y="9905"/>
                  <a:pt x="67818" y="21145"/>
                  <a:pt x="67818" y="37922"/>
                </a:cubicBezTo>
                <a:lnTo>
                  <a:pt x="67818" y="96393"/>
                </a:lnTo>
                <a:lnTo>
                  <a:pt x="57340" y="96393"/>
                </a:lnTo>
                <a:lnTo>
                  <a:pt x="57340" y="40195"/>
                </a:lnTo>
                <a:cubicBezTo>
                  <a:pt x="57340" y="19431"/>
                  <a:pt x="48196" y="9905"/>
                  <a:pt x="34480" y="9905"/>
                </a:cubicBezTo>
                <a:cubicBezTo>
                  <a:pt x="18846" y="9905"/>
                  <a:pt x="10464" y="21717"/>
                  <a:pt x="10464" y="39243"/>
                </a:cubicBezTo>
                <a:lnTo>
                  <a:pt x="10464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0" name="Freeform 4960"/>
          <p:cNvSpPr/>
          <p:nvPr/>
        </p:nvSpPr>
        <p:spPr>
          <a:xfrm rot="0" flipH="0" flipV="0">
            <a:off x="12713119" y="16003524"/>
            <a:ext cx="47422" cy="9716"/>
          </a:xfrm>
          <a:custGeom>
            <a:pathLst>
              <a:path w="47422" h="9716">
                <a:moveTo>
                  <a:pt x="0" y="0"/>
                </a:moveTo>
                <a:lnTo>
                  <a:pt x="47422" y="0"/>
                </a:lnTo>
                <a:lnTo>
                  <a:pt x="47422" y="9716"/>
                </a:lnTo>
                <a:lnTo>
                  <a:pt x="0" y="9716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1" name="Freeform 4961"/>
          <p:cNvSpPr/>
          <p:nvPr/>
        </p:nvSpPr>
        <p:spPr>
          <a:xfrm rot="0" flipH="0" flipV="0">
            <a:off x="12819203" y="15931898"/>
            <a:ext cx="83058" cy="131445"/>
          </a:xfrm>
          <a:custGeom>
            <a:pathLst>
              <a:path w="83058" h="131445">
                <a:moveTo>
                  <a:pt x="58293" y="0"/>
                </a:moveTo>
                <a:lnTo>
                  <a:pt x="12967" y="97535"/>
                </a:lnTo>
                <a:lnTo>
                  <a:pt x="58864" y="97535"/>
                </a:lnTo>
                <a:lnTo>
                  <a:pt x="58864" y="56578"/>
                </a:lnTo>
                <a:lnTo>
                  <a:pt x="69926" y="56578"/>
                </a:lnTo>
                <a:lnTo>
                  <a:pt x="69926" y="97535"/>
                </a:lnTo>
                <a:lnTo>
                  <a:pt x="83058" y="97535"/>
                </a:lnTo>
                <a:lnTo>
                  <a:pt x="83058" y="107810"/>
                </a:lnTo>
                <a:lnTo>
                  <a:pt x="69926" y="107810"/>
                </a:lnTo>
                <a:lnTo>
                  <a:pt x="69926" y="131445"/>
                </a:lnTo>
                <a:lnTo>
                  <a:pt x="58864" y="131445"/>
                </a:lnTo>
                <a:lnTo>
                  <a:pt x="58864" y="107810"/>
                </a:lnTo>
                <a:lnTo>
                  <a:pt x="0" y="107810"/>
                </a:lnTo>
                <a:lnTo>
                  <a:pt x="0" y="99631"/>
                </a:lnTo>
                <a:lnTo>
                  <a:pt x="47054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2" name="Picture 4962"/>
          <p:cNvPicPr>
            <a:picLocks noChangeAspect="0" noChangeArrowheads="1"/>
          </p:cNvPicPr>
          <p:nvPr/>
        </p:nvPicPr>
        <p:blipFill>
          <a:blip r:embed="rId49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06908" y="15955379"/>
            <a:ext cx="38354" cy="120662"/>
          </a:xfrm>
          <a:prstGeom prst="rect">
            <a:avLst/>
          </a:prstGeom>
          <a:noFill/>
          <a:extLst/>
        </p:spPr>
      </p:pic>
      <p:sp>
        <p:nvSpPr>
          <p:cNvPr id="4963" name="Freeform 4963"/>
          <p:cNvSpPr/>
          <p:nvPr/>
        </p:nvSpPr>
        <p:spPr>
          <a:xfrm rot="0" flipH="0" flipV="0">
            <a:off x="12970470" y="15931893"/>
            <a:ext cx="29908" cy="131445"/>
          </a:xfrm>
          <a:custGeom>
            <a:pathLst>
              <a:path w="29908" h="131445">
                <a:moveTo>
                  <a:pt x="29908" y="131445"/>
                </a:moveTo>
                <a:lnTo>
                  <a:pt x="18847" y="131445"/>
                </a:lnTo>
                <a:lnTo>
                  <a:pt x="18847" y="13335"/>
                </a:lnTo>
                <a:lnTo>
                  <a:pt x="0" y="26874"/>
                </a:lnTo>
                <a:lnTo>
                  <a:pt x="0" y="14478"/>
                </a:lnTo>
                <a:lnTo>
                  <a:pt x="18847" y="0"/>
                </a:lnTo>
                <a:lnTo>
                  <a:pt x="29908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4" name="Freeform 4964"/>
          <p:cNvSpPr/>
          <p:nvPr/>
        </p:nvSpPr>
        <p:spPr>
          <a:xfrm rot="0" flipH="0" flipV="0">
            <a:off x="13048766" y="15931894"/>
            <a:ext cx="73328" cy="132587"/>
          </a:xfrm>
          <a:custGeom>
            <a:pathLst>
              <a:path w="73328" h="132587">
                <a:moveTo>
                  <a:pt x="12953" y="68389"/>
                </a:moveTo>
                <a:lnTo>
                  <a:pt x="3048" y="68389"/>
                </a:lnTo>
                <a:lnTo>
                  <a:pt x="3048" y="0"/>
                </a:lnTo>
                <a:lnTo>
                  <a:pt x="67804" y="0"/>
                </a:lnTo>
                <a:lnTo>
                  <a:pt x="67804" y="11049"/>
                </a:lnTo>
                <a:lnTo>
                  <a:pt x="13714" y="11049"/>
                </a:lnTo>
                <a:lnTo>
                  <a:pt x="13714" y="53721"/>
                </a:lnTo>
                <a:cubicBezTo>
                  <a:pt x="18477" y="47244"/>
                  <a:pt x="26465" y="42291"/>
                  <a:pt x="37527" y="42291"/>
                </a:cubicBezTo>
                <a:cubicBezTo>
                  <a:pt x="62660" y="42291"/>
                  <a:pt x="73328" y="60769"/>
                  <a:pt x="73328" y="90296"/>
                </a:cubicBezTo>
                <a:cubicBezTo>
                  <a:pt x="73328" y="116204"/>
                  <a:pt x="60197" y="132587"/>
                  <a:pt x="35812" y="132587"/>
                </a:cubicBezTo>
                <a:cubicBezTo>
                  <a:pt x="16000" y="132587"/>
                  <a:pt x="1333" y="118300"/>
                  <a:pt x="0" y="100202"/>
                </a:cubicBezTo>
                <a:lnTo>
                  <a:pt x="10858" y="100202"/>
                </a:lnTo>
                <a:cubicBezTo>
                  <a:pt x="12750" y="113727"/>
                  <a:pt x="23049" y="122300"/>
                  <a:pt x="35812" y="122300"/>
                </a:cubicBezTo>
                <a:cubicBezTo>
                  <a:pt x="51992" y="122300"/>
                  <a:pt x="62292" y="113537"/>
                  <a:pt x="62292" y="90296"/>
                </a:cubicBezTo>
                <a:cubicBezTo>
                  <a:pt x="62292" y="66294"/>
                  <a:pt x="54481" y="53340"/>
                  <a:pt x="35812" y="53340"/>
                </a:cubicBezTo>
                <a:cubicBezTo>
                  <a:pt x="24560" y="53340"/>
                  <a:pt x="17334" y="60389"/>
                  <a:pt x="12953" y="68389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5" name="Picture 4965"/>
          <p:cNvPicPr>
            <a:picLocks noChangeAspect="0" noChangeArrowheads="1"/>
          </p:cNvPicPr>
          <p:nvPr/>
        </p:nvPicPr>
        <p:blipFill>
          <a:blip r:embed="rId49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32271" y="15954250"/>
            <a:ext cx="101776" cy="157975"/>
          </a:xfrm>
          <a:prstGeom prst="rect">
            <a:avLst/>
          </a:prstGeom>
          <a:noFill/>
          <a:extLst/>
        </p:spPr>
      </p:pic>
      <p:sp>
        <p:nvSpPr>
          <p:cNvPr id="4966" name="Freeform 4966"/>
          <p:cNvSpPr/>
          <p:nvPr/>
        </p:nvSpPr>
        <p:spPr>
          <a:xfrm rot="0" flipH="0" flipV="0">
            <a:off x="13243253" y="15966945"/>
            <a:ext cx="125145" cy="96393"/>
          </a:xfrm>
          <a:custGeom>
            <a:pathLst>
              <a:path w="125145" h="96393">
                <a:moveTo>
                  <a:pt x="0" y="1143"/>
                </a:moveTo>
                <a:lnTo>
                  <a:pt x="10477" y="1143"/>
                </a:lnTo>
                <a:lnTo>
                  <a:pt x="10477" y="14109"/>
                </a:lnTo>
                <a:cubicBezTo>
                  <a:pt x="14477" y="5334"/>
                  <a:pt x="23050" y="0"/>
                  <a:pt x="35636" y="0"/>
                </a:cubicBezTo>
                <a:cubicBezTo>
                  <a:pt x="49148" y="0"/>
                  <a:pt x="59042" y="6476"/>
                  <a:pt x="64007" y="18668"/>
                </a:cubicBezTo>
                <a:cubicBezTo>
                  <a:pt x="69342" y="6680"/>
                  <a:pt x="79806" y="0"/>
                  <a:pt x="92951" y="0"/>
                </a:cubicBezTo>
                <a:cubicBezTo>
                  <a:pt x="112979" y="0"/>
                  <a:pt x="125145" y="14109"/>
                  <a:pt x="125145" y="40017"/>
                </a:cubicBezTo>
                <a:lnTo>
                  <a:pt x="125145" y="96393"/>
                </a:lnTo>
                <a:lnTo>
                  <a:pt x="114680" y="96393"/>
                </a:lnTo>
                <a:lnTo>
                  <a:pt x="114680" y="40195"/>
                </a:lnTo>
                <a:cubicBezTo>
                  <a:pt x="114680" y="19431"/>
                  <a:pt x="105537" y="9905"/>
                  <a:pt x="91808" y="9905"/>
                </a:cubicBezTo>
                <a:cubicBezTo>
                  <a:pt x="76581" y="9905"/>
                  <a:pt x="67818" y="21145"/>
                  <a:pt x="67818" y="37922"/>
                </a:cubicBezTo>
                <a:lnTo>
                  <a:pt x="67818" y="96393"/>
                </a:lnTo>
                <a:lnTo>
                  <a:pt x="57340" y="96393"/>
                </a:lnTo>
                <a:lnTo>
                  <a:pt x="57340" y="40195"/>
                </a:lnTo>
                <a:cubicBezTo>
                  <a:pt x="57340" y="19431"/>
                  <a:pt x="48196" y="9905"/>
                  <a:pt x="34480" y="9905"/>
                </a:cubicBezTo>
                <a:cubicBezTo>
                  <a:pt x="18859" y="9905"/>
                  <a:pt x="10477" y="21717"/>
                  <a:pt x="10477" y="39243"/>
                </a:cubicBezTo>
                <a:lnTo>
                  <a:pt x="10477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7" name="Freeform 4967"/>
          <p:cNvSpPr/>
          <p:nvPr/>
        </p:nvSpPr>
        <p:spPr>
          <a:xfrm rot="0" flipH="0" flipV="0">
            <a:off x="12097983" y="16301686"/>
            <a:ext cx="85534" cy="131445"/>
          </a:xfrm>
          <a:custGeom>
            <a:pathLst>
              <a:path w="85534" h="131445">
                <a:moveTo>
                  <a:pt x="83642" y="0"/>
                </a:moveTo>
                <a:lnTo>
                  <a:pt x="83642" y="8191"/>
                </a:lnTo>
                <a:lnTo>
                  <a:pt x="14097" y="121157"/>
                </a:lnTo>
                <a:lnTo>
                  <a:pt x="85534" y="121157"/>
                </a:lnTo>
                <a:lnTo>
                  <a:pt x="85534" y="131445"/>
                </a:lnTo>
                <a:lnTo>
                  <a:pt x="0" y="131445"/>
                </a:lnTo>
                <a:lnTo>
                  <a:pt x="0" y="123253"/>
                </a:lnTo>
                <a:lnTo>
                  <a:pt x="69533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8" name="Picture 4968"/>
          <p:cNvPicPr>
            <a:picLocks noChangeAspect="0" noChangeArrowheads="1"/>
          </p:cNvPicPr>
          <p:nvPr/>
        </p:nvPicPr>
        <p:blipFill>
          <a:blip r:embed="rId49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7591" y="16287843"/>
            <a:ext cx="233008" cy="168563"/>
          </a:xfrm>
          <a:prstGeom prst="rect">
            <a:avLst/>
          </a:prstGeom>
          <a:noFill/>
          <a:extLst/>
        </p:spPr>
      </p:pic>
      <p:sp>
        <p:nvSpPr>
          <p:cNvPr id="4969" name="Freeform 4969"/>
          <p:cNvSpPr/>
          <p:nvPr/>
        </p:nvSpPr>
        <p:spPr>
          <a:xfrm rot="0" flipH="0" flipV="0">
            <a:off x="12435551" y="16301682"/>
            <a:ext cx="108965" cy="131444"/>
          </a:xfrm>
          <a:custGeom>
            <a:pathLst>
              <a:path w="108965" h="131444">
                <a:moveTo>
                  <a:pt x="54470" y="87439"/>
                </a:moveTo>
                <a:lnTo>
                  <a:pt x="98107" y="0"/>
                </a:lnTo>
                <a:lnTo>
                  <a:pt x="108965" y="0"/>
                </a:lnTo>
                <a:lnTo>
                  <a:pt x="108965" y="131444"/>
                </a:lnTo>
                <a:lnTo>
                  <a:pt x="97904" y="131444"/>
                </a:lnTo>
                <a:lnTo>
                  <a:pt x="97904" y="24206"/>
                </a:lnTo>
                <a:lnTo>
                  <a:pt x="59232" y="102107"/>
                </a:lnTo>
                <a:lnTo>
                  <a:pt x="49340" y="102107"/>
                </a:lnTo>
                <a:lnTo>
                  <a:pt x="11036" y="24384"/>
                </a:lnTo>
                <a:lnTo>
                  <a:pt x="11036" y="131444"/>
                </a:lnTo>
                <a:lnTo>
                  <a:pt x="0" y="131444"/>
                </a:lnTo>
                <a:lnTo>
                  <a:pt x="0" y="0"/>
                </a:lnTo>
                <a:lnTo>
                  <a:pt x="10668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0" name="Freeform 4970"/>
          <p:cNvSpPr/>
          <p:nvPr/>
        </p:nvSpPr>
        <p:spPr>
          <a:xfrm rot="0" flipH="0" flipV="0">
            <a:off x="12611197" y="16301686"/>
            <a:ext cx="152195" cy="131445"/>
          </a:xfrm>
          <a:custGeom>
            <a:pathLst>
              <a:path w="152195" h="131445">
                <a:moveTo>
                  <a:pt x="11429" y="0"/>
                </a:moveTo>
                <a:lnTo>
                  <a:pt x="37895" y="110858"/>
                </a:lnTo>
                <a:lnTo>
                  <a:pt x="70293" y="0"/>
                </a:lnTo>
                <a:lnTo>
                  <a:pt x="81532" y="0"/>
                </a:lnTo>
                <a:lnTo>
                  <a:pt x="114667" y="109156"/>
                </a:lnTo>
                <a:lnTo>
                  <a:pt x="140765" y="0"/>
                </a:lnTo>
                <a:lnTo>
                  <a:pt x="152195" y="0"/>
                </a:lnTo>
                <a:lnTo>
                  <a:pt x="120001" y="131445"/>
                </a:lnTo>
                <a:lnTo>
                  <a:pt x="108190" y="131445"/>
                </a:lnTo>
                <a:lnTo>
                  <a:pt x="75995" y="19811"/>
                </a:lnTo>
                <a:lnTo>
                  <a:pt x="43813" y="131445"/>
                </a:lnTo>
                <a:lnTo>
                  <a:pt x="32193" y="131445"/>
                </a:ln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1" name="Picture 4971"/>
          <p:cNvPicPr>
            <a:picLocks noChangeAspect="0" noChangeArrowheads="1"/>
          </p:cNvPicPr>
          <p:nvPr/>
        </p:nvPicPr>
        <p:blipFill>
          <a:blip r:embed="rId49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61176" y="16291306"/>
            <a:ext cx="230923" cy="165100"/>
          </a:xfrm>
          <a:prstGeom prst="rect">
            <a:avLst/>
          </a:prstGeom>
          <a:noFill/>
          <a:extLst/>
        </p:spPr>
      </p:pic>
      <p:sp>
        <p:nvSpPr>
          <p:cNvPr id="4972" name="Freeform 4972"/>
          <p:cNvSpPr/>
          <p:nvPr/>
        </p:nvSpPr>
        <p:spPr>
          <a:xfrm rot="0" flipH="0" flipV="0">
            <a:off x="13011987" y="16336733"/>
            <a:ext cx="73545" cy="96393"/>
          </a:xfrm>
          <a:custGeom>
            <a:pathLst>
              <a:path w="73545" h="96393">
                <a:moveTo>
                  <a:pt x="0" y="1143"/>
                </a:moveTo>
                <a:lnTo>
                  <a:pt x="10490" y="1143"/>
                </a:lnTo>
                <a:lnTo>
                  <a:pt x="10490" y="14109"/>
                </a:lnTo>
                <a:cubicBezTo>
                  <a:pt x="15443" y="4953"/>
                  <a:pt x="24206" y="0"/>
                  <a:pt x="38480" y="0"/>
                </a:cubicBezTo>
                <a:cubicBezTo>
                  <a:pt x="59626" y="0"/>
                  <a:pt x="73545" y="13144"/>
                  <a:pt x="73545" y="40017"/>
                </a:cubicBezTo>
                <a:lnTo>
                  <a:pt x="73545" y="96393"/>
                </a:lnTo>
                <a:lnTo>
                  <a:pt x="63055" y="96393"/>
                </a:lnTo>
                <a:lnTo>
                  <a:pt x="63055" y="40195"/>
                </a:lnTo>
                <a:cubicBezTo>
                  <a:pt x="63055" y="18478"/>
                  <a:pt x="52197" y="9905"/>
                  <a:pt x="37338" y="9905"/>
                </a:cubicBezTo>
                <a:cubicBezTo>
                  <a:pt x="19443" y="9905"/>
                  <a:pt x="10490" y="21717"/>
                  <a:pt x="10490" y="39243"/>
                </a:cubicBezTo>
                <a:lnTo>
                  <a:pt x="10490" y="96393"/>
                </a:lnTo>
                <a:lnTo>
                  <a:pt x="0" y="96393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3" name="Picture 4973"/>
          <p:cNvPicPr>
            <a:picLocks noChangeAspect="0" noChangeArrowheads="1"/>
          </p:cNvPicPr>
          <p:nvPr/>
        </p:nvPicPr>
        <p:blipFill>
          <a:blip r:embed="rId4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94738" y="16324041"/>
            <a:ext cx="96062" cy="122923"/>
          </a:xfrm>
          <a:prstGeom prst="rect">
            <a:avLst/>
          </a:prstGeom>
          <a:noFill/>
          <a:extLst/>
        </p:spPr>
      </p:pic>
      <p:sp>
        <p:nvSpPr>
          <p:cNvPr id="4974" name="Freeform 4974"/>
          <p:cNvSpPr/>
          <p:nvPr/>
        </p:nvSpPr>
        <p:spPr>
          <a:xfrm rot="0" flipH="0" flipV="0">
            <a:off x="13204771" y="16336737"/>
            <a:ext cx="61340" cy="96392"/>
          </a:xfrm>
          <a:custGeom>
            <a:pathLst>
              <a:path w="61340" h="96392">
                <a:moveTo>
                  <a:pt x="10490" y="39052"/>
                </a:moveTo>
                <a:lnTo>
                  <a:pt x="10490" y="96392"/>
                </a:lnTo>
                <a:lnTo>
                  <a:pt x="0" y="96392"/>
                </a:lnTo>
                <a:lnTo>
                  <a:pt x="0" y="1143"/>
                </a:lnTo>
                <a:lnTo>
                  <a:pt x="10490" y="1143"/>
                </a:lnTo>
                <a:lnTo>
                  <a:pt x="10490" y="14097"/>
                </a:lnTo>
                <a:cubicBezTo>
                  <a:pt x="14477" y="5334"/>
                  <a:pt x="22478" y="0"/>
                  <a:pt x="34480" y="0"/>
                </a:cubicBezTo>
                <a:cubicBezTo>
                  <a:pt x="46862" y="0"/>
                  <a:pt x="55066" y="4762"/>
                  <a:pt x="61340" y="13145"/>
                </a:cubicBezTo>
                <a:lnTo>
                  <a:pt x="52577" y="19622"/>
                </a:lnTo>
                <a:cubicBezTo>
                  <a:pt x="47624" y="13145"/>
                  <a:pt x="41922" y="9906"/>
                  <a:pt x="33527" y="9906"/>
                </a:cubicBezTo>
                <a:cubicBezTo>
                  <a:pt x="18681" y="9906"/>
                  <a:pt x="10490" y="21717"/>
                  <a:pt x="10490" y="39052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5" name="Freeform 4975"/>
          <p:cNvSpPr/>
          <p:nvPr/>
        </p:nvSpPr>
        <p:spPr>
          <a:xfrm rot="0" flipH="0" flipV="0">
            <a:off x="12100659" y="15518880"/>
            <a:ext cx="75614" cy="132575"/>
          </a:xfrm>
          <a:custGeom>
            <a:pathLst>
              <a:path w="75614" h="132575">
                <a:moveTo>
                  <a:pt x="75234" y="132575"/>
                </a:moveTo>
                <a:lnTo>
                  <a:pt x="0" y="132575"/>
                </a:lnTo>
                <a:lnTo>
                  <a:pt x="0" y="123419"/>
                </a:lnTo>
                <a:lnTo>
                  <a:pt x="47231" y="67806"/>
                </a:lnTo>
                <a:cubicBezTo>
                  <a:pt x="58661" y="54267"/>
                  <a:pt x="64567" y="45136"/>
                  <a:pt x="64567" y="35217"/>
                </a:cubicBezTo>
                <a:cubicBezTo>
                  <a:pt x="64567" y="18644"/>
                  <a:pt x="51816" y="10262"/>
                  <a:pt x="38862" y="10262"/>
                </a:cubicBezTo>
                <a:cubicBezTo>
                  <a:pt x="24752" y="10262"/>
                  <a:pt x="13525" y="18847"/>
                  <a:pt x="12954" y="35217"/>
                </a:cubicBezTo>
                <a:lnTo>
                  <a:pt x="2082" y="35217"/>
                </a:lnTo>
                <a:cubicBezTo>
                  <a:pt x="2082" y="13513"/>
                  <a:pt x="18669" y="0"/>
                  <a:pt x="38862" y="0"/>
                </a:cubicBezTo>
                <a:cubicBezTo>
                  <a:pt x="59233" y="0"/>
                  <a:pt x="75614" y="13513"/>
                  <a:pt x="75614" y="35992"/>
                </a:cubicBezTo>
                <a:cubicBezTo>
                  <a:pt x="75614" y="51041"/>
                  <a:pt x="63423" y="64186"/>
                  <a:pt x="53327" y="76365"/>
                </a:cubicBezTo>
                <a:lnTo>
                  <a:pt x="14859" y="122276"/>
                </a:lnTo>
                <a:lnTo>
                  <a:pt x="75234" y="12227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6" name="Picture 4976"/>
          <p:cNvPicPr>
            <a:picLocks noChangeAspect="0" noChangeArrowheads="1"/>
          </p:cNvPicPr>
          <p:nvPr/>
        </p:nvPicPr>
        <p:blipFill>
          <a:blip r:embed="rId4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2437" y="15506170"/>
            <a:ext cx="98933" cy="159130"/>
          </a:xfrm>
          <a:prstGeom prst="rect">
            <a:avLst/>
          </a:prstGeom>
          <a:noFill/>
          <a:extLst/>
        </p:spPr>
      </p:pic>
      <p:sp>
        <p:nvSpPr>
          <p:cNvPr id="4977" name="Freeform 4977"/>
          <p:cNvSpPr/>
          <p:nvPr/>
        </p:nvSpPr>
        <p:spPr>
          <a:xfrm rot="0" flipH="0" flipV="0">
            <a:off x="12287340" y="15518880"/>
            <a:ext cx="75627" cy="132575"/>
          </a:xfrm>
          <a:custGeom>
            <a:pathLst>
              <a:path w="75627" h="132575">
                <a:moveTo>
                  <a:pt x="75247" y="132575"/>
                </a:moveTo>
                <a:lnTo>
                  <a:pt x="0" y="132575"/>
                </a:lnTo>
                <a:lnTo>
                  <a:pt x="0" y="123419"/>
                </a:lnTo>
                <a:lnTo>
                  <a:pt x="47244" y="67806"/>
                </a:lnTo>
                <a:cubicBezTo>
                  <a:pt x="58661" y="54267"/>
                  <a:pt x="64580" y="45136"/>
                  <a:pt x="64580" y="35217"/>
                </a:cubicBezTo>
                <a:cubicBezTo>
                  <a:pt x="64580" y="18644"/>
                  <a:pt x="51816" y="10262"/>
                  <a:pt x="38875" y="10262"/>
                </a:cubicBezTo>
                <a:cubicBezTo>
                  <a:pt x="24765" y="10262"/>
                  <a:pt x="13525" y="18847"/>
                  <a:pt x="12954" y="35217"/>
                </a:cubicBezTo>
                <a:lnTo>
                  <a:pt x="2095" y="35217"/>
                </a:lnTo>
                <a:cubicBezTo>
                  <a:pt x="2095" y="13513"/>
                  <a:pt x="18669" y="0"/>
                  <a:pt x="38875" y="0"/>
                </a:cubicBezTo>
                <a:cubicBezTo>
                  <a:pt x="59246" y="0"/>
                  <a:pt x="75627" y="13513"/>
                  <a:pt x="75627" y="35992"/>
                </a:cubicBezTo>
                <a:cubicBezTo>
                  <a:pt x="75627" y="51041"/>
                  <a:pt x="63424" y="64186"/>
                  <a:pt x="53327" y="76365"/>
                </a:cubicBezTo>
                <a:lnTo>
                  <a:pt x="14859" y="122276"/>
                </a:lnTo>
                <a:lnTo>
                  <a:pt x="75247" y="12227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8" name="Freeform 4978"/>
          <p:cNvSpPr/>
          <p:nvPr/>
        </p:nvSpPr>
        <p:spPr>
          <a:xfrm rot="0" flipH="0" flipV="0">
            <a:off x="12397456" y="15520010"/>
            <a:ext cx="29908" cy="131445"/>
          </a:xfrm>
          <a:custGeom>
            <a:pathLst>
              <a:path w="29908" h="131445">
                <a:moveTo>
                  <a:pt x="29908" y="131445"/>
                </a:moveTo>
                <a:lnTo>
                  <a:pt x="18847" y="131445"/>
                </a:lnTo>
                <a:lnTo>
                  <a:pt x="18847" y="13323"/>
                </a:lnTo>
                <a:lnTo>
                  <a:pt x="0" y="26874"/>
                </a:lnTo>
                <a:lnTo>
                  <a:pt x="0" y="14466"/>
                </a:lnTo>
                <a:lnTo>
                  <a:pt x="18847" y="0"/>
                </a:lnTo>
                <a:lnTo>
                  <a:pt x="29908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79" name="Picture 4979"/>
          <p:cNvPicPr>
            <a:picLocks noChangeAspect="0" noChangeArrowheads="1"/>
          </p:cNvPicPr>
          <p:nvPr/>
        </p:nvPicPr>
        <p:blipFill>
          <a:blip r:embed="rId4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462294" y="15478913"/>
            <a:ext cx="196646" cy="199897"/>
          </a:xfrm>
          <a:prstGeom prst="rect">
            <a:avLst/>
          </a:prstGeom>
          <a:noFill/>
          <a:extLst/>
        </p:spPr>
      </p:pic>
      <p:sp>
        <p:nvSpPr>
          <p:cNvPr id="4980" name="Freeform 4980"/>
          <p:cNvSpPr/>
          <p:nvPr/>
        </p:nvSpPr>
        <p:spPr>
          <a:xfrm rot="0" flipH="0" flipV="0">
            <a:off x="12713866" y="15520013"/>
            <a:ext cx="73341" cy="132587"/>
          </a:xfrm>
          <a:custGeom>
            <a:pathLst>
              <a:path w="73341" h="132587">
                <a:moveTo>
                  <a:pt x="12953" y="68389"/>
                </a:moveTo>
                <a:lnTo>
                  <a:pt x="3048" y="68389"/>
                </a:lnTo>
                <a:lnTo>
                  <a:pt x="3048" y="0"/>
                </a:lnTo>
                <a:lnTo>
                  <a:pt x="67804" y="0"/>
                </a:lnTo>
                <a:lnTo>
                  <a:pt x="67804" y="11036"/>
                </a:lnTo>
                <a:lnTo>
                  <a:pt x="13714" y="11036"/>
                </a:lnTo>
                <a:lnTo>
                  <a:pt x="13714" y="53708"/>
                </a:lnTo>
                <a:cubicBezTo>
                  <a:pt x="18477" y="47231"/>
                  <a:pt x="26478" y="42291"/>
                  <a:pt x="37527" y="42291"/>
                </a:cubicBezTo>
                <a:cubicBezTo>
                  <a:pt x="62673" y="42291"/>
                  <a:pt x="73341" y="60769"/>
                  <a:pt x="73341" y="90296"/>
                </a:cubicBezTo>
                <a:cubicBezTo>
                  <a:pt x="73341" y="116191"/>
                  <a:pt x="60197" y="132587"/>
                  <a:pt x="35812" y="132587"/>
                </a:cubicBezTo>
                <a:cubicBezTo>
                  <a:pt x="16000" y="132587"/>
                  <a:pt x="1333" y="118300"/>
                  <a:pt x="0" y="100189"/>
                </a:cubicBezTo>
                <a:lnTo>
                  <a:pt x="10858" y="100189"/>
                </a:lnTo>
                <a:cubicBezTo>
                  <a:pt x="12763" y="113727"/>
                  <a:pt x="23049" y="122287"/>
                  <a:pt x="35812" y="122287"/>
                </a:cubicBezTo>
                <a:cubicBezTo>
                  <a:pt x="52005" y="122287"/>
                  <a:pt x="62305" y="113537"/>
                  <a:pt x="62305" y="90296"/>
                </a:cubicBezTo>
                <a:cubicBezTo>
                  <a:pt x="62305" y="66281"/>
                  <a:pt x="54494" y="53327"/>
                  <a:pt x="35812" y="53327"/>
                </a:cubicBezTo>
                <a:cubicBezTo>
                  <a:pt x="24573" y="53327"/>
                  <a:pt x="17334" y="60376"/>
                  <a:pt x="12953" y="68389"/>
                </a:cubicBezTo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1" name="Picture 4981"/>
          <p:cNvPicPr>
            <a:picLocks noChangeAspect="0" noChangeArrowheads="1"/>
          </p:cNvPicPr>
          <p:nvPr/>
        </p:nvPicPr>
        <p:blipFill>
          <a:blip r:embed="rId49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90499" y="15489403"/>
            <a:ext cx="174752" cy="189610"/>
          </a:xfrm>
          <a:prstGeom prst="rect">
            <a:avLst/>
          </a:prstGeom>
          <a:noFill/>
          <a:extLst/>
        </p:spPr>
      </p:pic>
      <p:sp>
        <p:nvSpPr>
          <p:cNvPr id="4982" name="Freeform 4982"/>
          <p:cNvSpPr/>
          <p:nvPr/>
        </p:nvSpPr>
        <p:spPr>
          <a:xfrm rot="0" flipH="0" flipV="0">
            <a:off x="12995985" y="15518880"/>
            <a:ext cx="75628" cy="132575"/>
          </a:xfrm>
          <a:custGeom>
            <a:pathLst>
              <a:path w="75628" h="132575">
                <a:moveTo>
                  <a:pt x="75260" y="132575"/>
                </a:moveTo>
                <a:lnTo>
                  <a:pt x="0" y="132575"/>
                </a:lnTo>
                <a:lnTo>
                  <a:pt x="0" y="123419"/>
                </a:lnTo>
                <a:lnTo>
                  <a:pt x="47257" y="67806"/>
                </a:lnTo>
                <a:cubicBezTo>
                  <a:pt x="58674" y="54267"/>
                  <a:pt x="64593" y="45136"/>
                  <a:pt x="64593" y="35217"/>
                </a:cubicBezTo>
                <a:cubicBezTo>
                  <a:pt x="64593" y="18644"/>
                  <a:pt x="51816" y="10262"/>
                  <a:pt x="38875" y="10262"/>
                </a:cubicBezTo>
                <a:cubicBezTo>
                  <a:pt x="24765" y="10262"/>
                  <a:pt x="13538" y="18847"/>
                  <a:pt x="12967" y="35217"/>
                </a:cubicBezTo>
                <a:lnTo>
                  <a:pt x="2108" y="35217"/>
                </a:lnTo>
                <a:cubicBezTo>
                  <a:pt x="2108" y="13513"/>
                  <a:pt x="18682" y="0"/>
                  <a:pt x="38875" y="0"/>
                </a:cubicBezTo>
                <a:cubicBezTo>
                  <a:pt x="59259" y="0"/>
                  <a:pt x="75628" y="13513"/>
                  <a:pt x="75628" y="35992"/>
                </a:cubicBezTo>
                <a:cubicBezTo>
                  <a:pt x="75628" y="51041"/>
                  <a:pt x="63437" y="64186"/>
                  <a:pt x="53340" y="76365"/>
                </a:cubicBezTo>
                <a:lnTo>
                  <a:pt x="14859" y="122276"/>
                </a:lnTo>
                <a:lnTo>
                  <a:pt x="75260" y="122276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3" name="Picture 4983"/>
          <p:cNvPicPr>
            <a:picLocks noChangeAspect="0" noChangeArrowheads="1"/>
          </p:cNvPicPr>
          <p:nvPr/>
        </p:nvPicPr>
        <p:blipFill>
          <a:blip r:embed="rId49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7597" y="15507314"/>
            <a:ext cx="99314" cy="157988"/>
          </a:xfrm>
          <a:prstGeom prst="rect">
            <a:avLst/>
          </a:prstGeom>
          <a:noFill/>
          <a:extLst/>
        </p:spPr>
      </p:pic>
      <p:pic>
        <p:nvPicPr>
          <p:cNvPr id="4984" name="Picture 4984"/>
          <p:cNvPicPr>
            <a:picLocks noChangeAspect="0" noChangeArrowheads="1"/>
          </p:cNvPicPr>
          <p:nvPr/>
        </p:nvPicPr>
        <p:blipFill>
          <a:blip r:embed="rId49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195515" y="15492464"/>
            <a:ext cx="149021" cy="184073"/>
          </a:xfrm>
          <a:prstGeom prst="rect">
            <a:avLst/>
          </a:prstGeom>
          <a:noFill/>
          <a:extLst/>
        </p:spPr>
      </p:pic>
      <p:sp>
        <p:nvSpPr>
          <p:cNvPr id="4985" name="Freeform 4985"/>
          <p:cNvSpPr/>
          <p:nvPr/>
        </p:nvSpPr>
        <p:spPr>
          <a:xfrm rot="0" flipH="0" flipV="0">
            <a:off x="13426333" y="15496773"/>
            <a:ext cx="37350" cy="176784"/>
          </a:xfrm>
          <a:custGeom>
            <a:pathLst>
              <a:path w="37350" h="176784">
                <a:moveTo>
                  <a:pt x="30861" y="176784"/>
                </a:moveTo>
                <a:cubicBezTo>
                  <a:pt x="4763" y="157163"/>
                  <a:pt x="0" y="144958"/>
                  <a:pt x="0" y="123825"/>
                </a:cubicBezTo>
                <a:lnTo>
                  <a:pt x="0" y="52959"/>
                </a:lnTo>
                <a:cubicBezTo>
                  <a:pt x="0" y="31801"/>
                  <a:pt x="4763" y="19622"/>
                  <a:pt x="30861" y="0"/>
                </a:cubicBezTo>
                <a:lnTo>
                  <a:pt x="37350" y="8382"/>
                </a:lnTo>
                <a:cubicBezTo>
                  <a:pt x="14479" y="25896"/>
                  <a:pt x="10491" y="35992"/>
                  <a:pt x="10491" y="56579"/>
                </a:cubicBezTo>
                <a:lnTo>
                  <a:pt x="10491" y="120206"/>
                </a:lnTo>
                <a:cubicBezTo>
                  <a:pt x="10491" y="140767"/>
                  <a:pt x="14479" y="151067"/>
                  <a:pt x="37350" y="168402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6" name="Picture 4986"/>
          <p:cNvPicPr>
            <a:picLocks noChangeAspect="0" noChangeArrowheads="1"/>
          </p:cNvPicPr>
          <p:nvPr/>
        </p:nvPicPr>
        <p:blipFill>
          <a:blip r:embed="rId49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66584" y="15487130"/>
            <a:ext cx="566915" cy="194576"/>
          </a:xfrm>
          <a:prstGeom prst="rect">
            <a:avLst/>
          </a:prstGeom>
          <a:noFill/>
          <a:extLst/>
        </p:spPr>
      </p:pic>
      <p:sp>
        <p:nvSpPr>
          <p:cNvPr id="4987" name="Freeform 4987"/>
          <p:cNvSpPr/>
          <p:nvPr/>
        </p:nvSpPr>
        <p:spPr>
          <a:xfrm rot="0" flipH="0" flipV="0">
            <a:off x="14046603" y="15496770"/>
            <a:ext cx="37325" cy="176784"/>
          </a:xfrm>
          <a:custGeom>
            <a:pathLst>
              <a:path w="37325" h="176784">
                <a:moveTo>
                  <a:pt x="0" y="168402"/>
                </a:moveTo>
                <a:cubicBezTo>
                  <a:pt x="22859" y="151067"/>
                  <a:pt x="26847" y="140767"/>
                  <a:pt x="26847" y="120206"/>
                </a:cubicBezTo>
                <a:lnTo>
                  <a:pt x="26847" y="56579"/>
                </a:lnTo>
                <a:cubicBezTo>
                  <a:pt x="26847" y="35992"/>
                  <a:pt x="22859" y="25896"/>
                  <a:pt x="0" y="8382"/>
                </a:cubicBezTo>
                <a:lnTo>
                  <a:pt x="6476" y="0"/>
                </a:lnTo>
                <a:cubicBezTo>
                  <a:pt x="32562" y="19622"/>
                  <a:pt x="37325" y="31801"/>
                  <a:pt x="37325" y="52959"/>
                </a:cubicBezTo>
                <a:lnTo>
                  <a:pt x="37325" y="123826"/>
                </a:lnTo>
                <a:cubicBezTo>
                  <a:pt x="37325" y="144958"/>
                  <a:pt x="32562" y="157163"/>
                  <a:pt x="6476" y="17678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8" name="Picture 4988"/>
          <p:cNvPicPr>
            <a:picLocks noChangeAspect="0" noChangeArrowheads="1"/>
          </p:cNvPicPr>
          <p:nvPr/>
        </p:nvPicPr>
        <p:blipFill>
          <a:blip r:embed="rId4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27895" y="12856774"/>
            <a:ext cx="233222" cy="222681"/>
          </a:xfrm>
          <a:prstGeom prst="rect">
            <a:avLst/>
          </a:prstGeom>
          <a:noFill/>
          <a:extLst/>
        </p:spPr>
      </p:pic>
      <p:sp>
        <p:nvSpPr>
          <p:cNvPr id="4989" name="Freeform 4989"/>
          <p:cNvSpPr/>
          <p:nvPr/>
        </p:nvSpPr>
        <p:spPr>
          <a:xfrm rot="0" flipH="0" flipV="0">
            <a:off x="11773588" y="12868623"/>
            <a:ext cx="210235" cy="192404"/>
          </a:xfrm>
          <a:custGeom>
            <a:pathLst>
              <a:path w="210235" h="192404">
                <a:moveTo>
                  <a:pt x="198450" y="167512"/>
                </a:moveTo>
                <a:lnTo>
                  <a:pt x="194069" y="192404"/>
                </a:lnTo>
                <a:lnTo>
                  <a:pt x="0" y="192404"/>
                </a:lnTo>
                <a:lnTo>
                  <a:pt x="4382" y="167512"/>
                </a:lnTo>
                <a:lnTo>
                  <a:pt x="87694" y="167512"/>
                </a:lnTo>
                <a:lnTo>
                  <a:pt x="95238" y="124802"/>
                </a:lnTo>
                <a:lnTo>
                  <a:pt x="36741" y="124802"/>
                </a:lnTo>
                <a:lnTo>
                  <a:pt x="41034" y="100342"/>
                </a:lnTo>
                <a:lnTo>
                  <a:pt x="99543" y="100342"/>
                </a:lnTo>
                <a:lnTo>
                  <a:pt x="106134" y="62941"/>
                </a:lnTo>
                <a:lnTo>
                  <a:pt x="61456" y="62941"/>
                </a:lnTo>
                <a:cubicBezTo>
                  <a:pt x="53137" y="74625"/>
                  <a:pt x="44539" y="85470"/>
                  <a:pt x="35941" y="93738"/>
                </a:cubicBezTo>
                <a:cubicBezTo>
                  <a:pt x="31484" y="89712"/>
                  <a:pt x="21387" y="82054"/>
                  <a:pt x="15520" y="78663"/>
                </a:cubicBezTo>
                <a:cubicBezTo>
                  <a:pt x="35510" y="60794"/>
                  <a:pt x="54712" y="31457"/>
                  <a:pt x="67145" y="2552"/>
                </a:cubicBezTo>
                <a:lnTo>
                  <a:pt x="92685" y="8280"/>
                </a:lnTo>
                <a:cubicBezTo>
                  <a:pt x="87859" y="18503"/>
                  <a:pt x="82652" y="28486"/>
                  <a:pt x="77254" y="38252"/>
                </a:cubicBezTo>
                <a:lnTo>
                  <a:pt x="110490" y="38252"/>
                </a:lnTo>
                <a:lnTo>
                  <a:pt x="117234" y="0"/>
                </a:lnTo>
                <a:lnTo>
                  <a:pt x="144222" y="0"/>
                </a:lnTo>
                <a:lnTo>
                  <a:pt x="137478" y="38252"/>
                </a:lnTo>
                <a:lnTo>
                  <a:pt x="210235" y="38252"/>
                </a:lnTo>
                <a:lnTo>
                  <a:pt x="205879" y="62941"/>
                </a:lnTo>
                <a:lnTo>
                  <a:pt x="133122" y="62941"/>
                </a:lnTo>
                <a:lnTo>
                  <a:pt x="126530" y="100342"/>
                </a:lnTo>
                <a:lnTo>
                  <a:pt x="191085" y="100342"/>
                </a:lnTo>
                <a:lnTo>
                  <a:pt x="186779" y="124802"/>
                </a:lnTo>
                <a:lnTo>
                  <a:pt x="122225" y="124802"/>
                </a:lnTo>
                <a:lnTo>
                  <a:pt x="114681" y="1675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0" name="Picture 4990"/>
          <p:cNvPicPr>
            <a:picLocks noChangeAspect="0" noChangeArrowheads="1"/>
          </p:cNvPicPr>
          <p:nvPr/>
        </p:nvPicPr>
        <p:blipFill>
          <a:blip r:embed="rId4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00465" y="12855712"/>
            <a:ext cx="2058434" cy="235194"/>
          </a:xfrm>
          <a:prstGeom prst="rect">
            <a:avLst/>
          </a:prstGeom>
          <a:noFill/>
          <a:extLst/>
        </p:spPr>
      </p:pic>
      <p:pic>
        <p:nvPicPr>
          <p:cNvPr id="4991" name="Picture 4991"/>
          <p:cNvPicPr>
            <a:picLocks noChangeAspect="0" noChangeArrowheads="1"/>
          </p:cNvPicPr>
          <p:nvPr/>
        </p:nvPicPr>
        <p:blipFill>
          <a:blip r:embed="rId49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18699" y="15099048"/>
            <a:ext cx="248767" cy="225018"/>
          </a:xfrm>
          <a:prstGeom prst="rect">
            <a:avLst/>
          </a:prstGeom>
          <a:noFill/>
          <a:extLst/>
        </p:spPr>
      </p:pic>
      <p:sp>
        <p:nvSpPr>
          <p:cNvPr id="4992" name="Freeform 4992"/>
          <p:cNvSpPr/>
          <p:nvPr/>
        </p:nvSpPr>
        <p:spPr>
          <a:xfrm rot="0" flipH="0" flipV="0">
            <a:off x="11772851" y="15114936"/>
            <a:ext cx="203123" cy="185584"/>
          </a:xfrm>
          <a:custGeom>
            <a:pathLst>
              <a:path w="203123" h="185584">
                <a:moveTo>
                  <a:pt x="200736" y="160083"/>
                </a:moveTo>
                <a:lnTo>
                  <a:pt x="196241" y="185584"/>
                </a:lnTo>
                <a:lnTo>
                  <a:pt x="0" y="185584"/>
                </a:lnTo>
                <a:lnTo>
                  <a:pt x="4509" y="160083"/>
                </a:lnTo>
                <a:lnTo>
                  <a:pt x="81788" y="160083"/>
                </a:lnTo>
                <a:lnTo>
                  <a:pt x="110008" y="0"/>
                </a:lnTo>
                <a:lnTo>
                  <a:pt x="137643" y="0"/>
                </a:lnTo>
                <a:lnTo>
                  <a:pt x="126924" y="60795"/>
                </a:lnTo>
                <a:lnTo>
                  <a:pt x="203123" y="60795"/>
                </a:lnTo>
                <a:lnTo>
                  <a:pt x="198603" y="86512"/>
                </a:lnTo>
                <a:lnTo>
                  <a:pt x="122390" y="86512"/>
                </a:lnTo>
                <a:lnTo>
                  <a:pt x="109423" y="16008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93" name="Picture 4993"/>
          <p:cNvPicPr>
            <a:picLocks noChangeAspect="0" noChangeArrowheads="1"/>
          </p:cNvPicPr>
          <p:nvPr/>
        </p:nvPicPr>
        <p:blipFill>
          <a:blip r:embed="rId49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998564" y="15098399"/>
            <a:ext cx="701435" cy="227707"/>
          </a:xfrm>
          <a:prstGeom prst="rect">
            <a:avLst/>
          </a:prstGeom>
          <a:noFill/>
          <a:extLst/>
        </p:spPr>
      </p:pic>
      <p:pic>
        <p:nvPicPr>
          <p:cNvPr id="4994" name="Picture 4994"/>
          <p:cNvPicPr>
            <a:picLocks noChangeAspect="0" noChangeArrowheads="1"/>
          </p:cNvPicPr>
          <p:nvPr/>
        </p:nvPicPr>
        <p:blipFill>
          <a:blip r:embed="rId49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34465" y="16725375"/>
            <a:ext cx="936934" cy="239031"/>
          </a:xfrm>
          <a:prstGeom prst="rect">
            <a:avLst/>
          </a:prstGeom>
          <a:noFill/>
          <a:extLst/>
        </p:spPr>
      </p:pic>
      <p:pic>
        <p:nvPicPr>
          <p:cNvPr id="4995" name="Picture 4995"/>
          <p:cNvPicPr>
            <a:picLocks noChangeAspect="0" noChangeArrowheads="1"/>
          </p:cNvPicPr>
          <p:nvPr/>
        </p:nvPicPr>
        <p:blipFill>
          <a:blip r:embed="rId49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18210" y="17750962"/>
            <a:ext cx="483289" cy="229444"/>
          </a:xfrm>
          <a:prstGeom prst="rect">
            <a:avLst/>
          </a:prstGeom>
          <a:noFill/>
          <a:extLst/>
        </p:spPr>
      </p:pic>
      <p:pic>
        <p:nvPicPr>
          <p:cNvPr id="4996" name="Picture 4996"/>
          <p:cNvPicPr>
            <a:picLocks noChangeAspect="0" noChangeArrowheads="1"/>
          </p:cNvPicPr>
          <p:nvPr/>
        </p:nvPicPr>
        <p:blipFill>
          <a:blip r:embed="rId49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534695" cy="21384006"/>
          </a:xfrm>
          <a:prstGeom prst="rect">
            <a:avLst/>
          </a:prstGeom>
          <a:noFill/>
          <a:extLst/>
        </p:spPr>
      </p:pic>
      <p:pic>
        <p:nvPicPr>
          <p:cNvPr id="4997" name="Picture 4997"/>
          <p:cNvPicPr>
            <a:picLocks noChangeAspect="0" noChangeArrowheads="1"/>
          </p:cNvPicPr>
          <p:nvPr/>
        </p:nvPicPr>
        <p:blipFill>
          <a:blip r:embed="rId49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2926" y="12606176"/>
            <a:ext cx="2804373" cy="230730"/>
          </a:xfrm>
          <a:prstGeom prst="rect">
            <a:avLst/>
          </a:prstGeom>
          <a:noFill/>
          <a:extLst/>
        </p:spPr>
      </p:pic>
      <p:sp>
        <p:nvSpPr>
          <p:cNvPr id="4998" name="Freeform 4998"/>
          <p:cNvSpPr/>
          <p:nvPr/>
        </p:nvSpPr>
        <p:spPr>
          <a:xfrm rot="0" flipH="0" flipV="0">
            <a:off x="3869761" y="126857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9" name="Freeform 4999"/>
          <p:cNvSpPr/>
          <p:nvPr/>
        </p:nvSpPr>
        <p:spPr>
          <a:xfrm rot="0" flipH="0" flipV="0">
            <a:off x="3998431" y="12619301"/>
            <a:ext cx="194715" cy="195376"/>
          </a:xfrm>
          <a:custGeom>
            <a:pathLst>
              <a:path w="194715" h="195376">
                <a:moveTo>
                  <a:pt x="107073" y="74269"/>
                </a:moveTo>
                <a:cubicBezTo>
                  <a:pt x="122630" y="125221"/>
                  <a:pt x="152411" y="167093"/>
                  <a:pt x="194715" y="185444"/>
                </a:cubicBezTo>
                <a:cubicBezTo>
                  <a:pt x="191921" y="187806"/>
                  <a:pt x="188886" y="192137"/>
                  <a:pt x="186955" y="195160"/>
                </a:cubicBezTo>
                <a:cubicBezTo>
                  <a:pt x="143560" y="174433"/>
                  <a:pt x="113765" y="131469"/>
                  <a:pt x="97155" y="77278"/>
                </a:cubicBezTo>
                <a:cubicBezTo>
                  <a:pt x="88087" y="122186"/>
                  <a:pt x="65202" y="169684"/>
                  <a:pt x="7785" y="195376"/>
                </a:cubicBezTo>
                <a:cubicBezTo>
                  <a:pt x="6045" y="192556"/>
                  <a:pt x="2806" y="188886"/>
                  <a:pt x="0" y="186956"/>
                </a:cubicBezTo>
                <a:cubicBezTo>
                  <a:pt x="56134" y="162991"/>
                  <a:pt x="78156" y="117233"/>
                  <a:pt x="87223" y="74269"/>
                </a:cubicBezTo>
                <a:lnTo>
                  <a:pt x="3886" y="74269"/>
                </a:lnTo>
                <a:lnTo>
                  <a:pt x="3886" y="63906"/>
                </a:lnTo>
                <a:lnTo>
                  <a:pt x="88938" y="63906"/>
                </a:lnTo>
                <a:cubicBezTo>
                  <a:pt x="92837" y="39294"/>
                  <a:pt x="92837" y="16408"/>
                  <a:pt x="93053" y="0"/>
                </a:cubicBezTo>
                <a:lnTo>
                  <a:pt x="103835" y="0"/>
                </a:lnTo>
                <a:cubicBezTo>
                  <a:pt x="103632" y="16853"/>
                  <a:pt x="103403" y="39510"/>
                  <a:pt x="99746" y="63906"/>
                </a:cubicBezTo>
                <a:lnTo>
                  <a:pt x="191705" y="63906"/>
                </a:lnTo>
                <a:lnTo>
                  <a:pt x="191705" y="7426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0" name="Picture 5000"/>
          <p:cNvPicPr>
            <a:picLocks noChangeAspect="0" noChangeArrowheads="1"/>
          </p:cNvPicPr>
          <p:nvPr/>
        </p:nvPicPr>
        <p:blipFill>
          <a:blip r:embed="rId50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42874" y="12606610"/>
            <a:ext cx="481525" cy="230296"/>
          </a:xfrm>
          <a:prstGeom prst="rect">
            <a:avLst/>
          </a:prstGeom>
          <a:noFill/>
          <a:extLst/>
        </p:spPr>
      </p:pic>
      <p:sp>
        <p:nvSpPr>
          <p:cNvPr id="5001" name="Freeform 5001"/>
          <p:cNvSpPr/>
          <p:nvPr/>
        </p:nvSpPr>
        <p:spPr>
          <a:xfrm rot="0" flipH="0" flipV="0">
            <a:off x="4789919" y="12689026"/>
            <a:ext cx="58077" cy="56565"/>
          </a:xfrm>
          <a:custGeom>
            <a:pathLst>
              <a:path w="58077" h="56565">
                <a:moveTo>
                  <a:pt x="58077" y="48361"/>
                </a:moveTo>
                <a:lnTo>
                  <a:pt x="48349" y="56565"/>
                </a:lnTo>
                <a:cubicBezTo>
                  <a:pt x="34100" y="38862"/>
                  <a:pt x="15329" y="20523"/>
                  <a:pt x="0" y="8217"/>
                </a:cubicBezTo>
                <a:lnTo>
                  <a:pt x="8852" y="0"/>
                </a:lnTo>
                <a:cubicBezTo>
                  <a:pt x="24613" y="12535"/>
                  <a:pt x="43180" y="31102"/>
                  <a:pt x="58077" y="48361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2" name="Picture 5002"/>
          <p:cNvPicPr>
            <a:picLocks noChangeAspect="0" noChangeArrowheads="1"/>
          </p:cNvPicPr>
          <p:nvPr/>
        </p:nvPicPr>
        <p:blipFill>
          <a:blip r:embed="rId50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16267" y="12608306"/>
            <a:ext cx="4342032" cy="228600"/>
          </a:xfrm>
          <a:prstGeom prst="rect">
            <a:avLst/>
          </a:prstGeom>
          <a:noFill/>
          <a:extLst/>
        </p:spPr>
      </p:pic>
      <p:sp>
        <p:nvSpPr>
          <p:cNvPr id="5003" name="Freeform 5003"/>
          <p:cNvSpPr/>
          <p:nvPr/>
        </p:nvSpPr>
        <p:spPr>
          <a:xfrm rot="0" flipH="0" flipV="0">
            <a:off x="9353618" y="126857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4" name="Picture 5004"/>
          <p:cNvPicPr>
            <a:picLocks noChangeAspect="0" noChangeArrowheads="1"/>
          </p:cNvPicPr>
          <p:nvPr/>
        </p:nvPicPr>
        <p:blipFill>
          <a:blip r:embed="rId50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64633" y="12606389"/>
            <a:ext cx="1241466" cy="230517"/>
          </a:xfrm>
          <a:prstGeom prst="rect">
            <a:avLst/>
          </a:prstGeom>
          <a:noFill/>
          <a:extLst/>
        </p:spPr>
      </p:pic>
      <p:pic>
        <p:nvPicPr>
          <p:cNvPr id="5005" name="Picture 5005"/>
          <p:cNvPicPr>
            <a:picLocks noChangeAspect="0" noChangeArrowheads="1"/>
          </p:cNvPicPr>
          <p:nvPr/>
        </p:nvPicPr>
        <p:blipFill>
          <a:blip r:embed="rId50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059" y="12936807"/>
            <a:ext cx="225082" cy="221627"/>
          </a:xfrm>
          <a:prstGeom prst="rect">
            <a:avLst/>
          </a:prstGeom>
          <a:noFill/>
          <a:extLst/>
        </p:spPr>
      </p:pic>
      <p:sp>
        <p:nvSpPr>
          <p:cNvPr id="5006" name="Freeform 5006"/>
          <p:cNvSpPr/>
          <p:nvPr/>
        </p:nvSpPr>
        <p:spPr>
          <a:xfrm rot="0" flipH="0" flipV="0">
            <a:off x="1270753" y="13019226"/>
            <a:ext cx="58077" cy="56565"/>
          </a:xfrm>
          <a:custGeom>
            <a:pathLst>
              <a:path w="58077" h="56565">
                <a:moveTo>
                  <a:pt x="58077" y="48361"/>
                </a:moveTo>
                <a:lnTo>
                  <a:pt x="48349" y="56565"/>
                </a:lnTo>
                <a:cubicBezTo>
                  <a:pt x="34100" y="38862"/>
                  <a:pt x="15329" y="20523"/>
                  <a:pt x="0" y="8217"/>
                </a:cubicBezTo>
                <a:lnTo>
                  <a:pt x="8852" y="0"/>
                </a:lnTo>
                <a:cubicBezTo>
                  <a:pt x="24613" y="12535"/>
                  <a:pt x="43180" y="31102"/>
                  <a:pt x="58077" y="48361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7" name="Picture 5007"/>
          <p:cNvPicPr>
            <a:picLocks noChangeAspect="0" noChangeArrowheads="1"/>
          </p:cNvPicPr>
          <p:nvPr/>
        </p:nvPicPr>
        <p:blipFill>
          <a:blip r:embed="rId50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97090" y="12938506"/>
            <a:ext cx="990509" cy="228600"/>
          </a:xfrm>
          <a:prstGeom prst="rect">
            <a:avLst/>
          </a:prstGeom>
          <a:noFill/>
          <a:extLst/>
        </p:spPr>
      </p:pic>
      <p:sp>
        <p:nvSpPr>
          <p:cNvPr id="5008" name="Freeform 5008"/>
          <p:cNvSpPr/>
          <p:nvPr/>
        </p:nvSpPr>
        <p:spPr>
          <a:xfrm rot="0" flipH="0" flipV="0">
            <a:off x="2458203" y="13019226"/>
            <a:ext cx="58077" cy="56565"/>
          </a:xfrm>
          <a:custGeom>
            <a:pathLst>
              <a:path w="58077" h="56565">
                <a:moveTo>
                  <a:pt x="58077" y="48361"/>
                </a:moveTo>
                <a:lnTo>
                  <a:pt x="48349" y="56565"/>
                </a:lnTo>
                <a:cubicBezTo>
                  <a:pt x="34100" y="38862"/>
                  <a:pt x="15329" y="20523"/>
                  <a:pt x="0" y="8217"/>
                </a:cubicBezTo>
                <a:lnTo>
                  <a:pt x="8852" y="0"/>
                </a:lnTo>
                <a:cubicBezTo>
                  <a:pt x="24613" y="12535"/>
                  <a:pt x="43180" y="31102"/>
                  <a:pt x="58077" y="48361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9" name="Freeform 5009"/>
          <p:cNvSpPr/>
          <p:nvPr/>
        </p:nvSpPr>
        <p:spPr>
          <a:xfrm rot="0" flipH="0" flipV="0">
            <a:off x="2595081" y="12949501"/>
            <a:ext cx="194715" cy="195376"/>
          </a:xfrm>
          <a:custGeom>
            <a:pathLst>
              <a:path w="194715" h="195376">
                <a:moveTo>
                  <a:pt x="107073" y="74269"/>
                </a:moveTo>
                <a:cubicBezTo>
                  <a:pt x="122630" y="125221"/>
                  <a:pt x="152411" y="167093"/>
                  <a:pt x="194715" y="185444"/>
                </a:cubicBezTo>
                <a:cubicBezTo>
                  <a:pt x="191921" y="187806"/>
                  <a:pt x="188886" y="192137"/>
                  <a:pt x="186955" y="195160"/>
                </a:cubicBezTo>
                <a:cubicBezTo>
                  <a:pt x="143560" y="174433"/>
                  <a:pt x="113765" y="131469"/>
                  <a:pt x="97155" y="77278"/>
                </a:cubicBezTo>
                <a:cubicBezTo>
                  <a:pt x="88087" y="122186"/>
                  <a:pt x="65202" y="169684"/>
                  <a:pt x="7785" y="195376"/>
                </a:cubicBezTo>
                <a:cubicBezTo>
                  <a:pt x="6045" y="192556"/>
                  <a:pt x="2806" y="188886"/>
                  <a:pt x="0" y="186956"/>
                </a:cubicBezTo>
                <a:cubicBezTo>
                  <a:pt x="56134" y="162991"/>
                  <a:pt x="78156" y="117233"/>
                  <a:pt x="87223" y="74269"/>
                </a:cubicBezTo>
                <a:lnTo>
                  <a:pt x="3886" y="74269"/>
                </a:lnTo>
                <a:lnTo>
                  <a:pt x="3886" y="63906"/>
                </a:lnTo>
                <a:lnTo>
                  <a:pt x="88938" y="63906"/>
                </a:lnTo>
                <a:cubicBezTo>
                  <a:pt x="92837" y="39294"/>
                  <a:pt x="92837" y="16408"/>
                  <a:pt x="93053" y="0"/>
                </a:cubicBezTo>
                <a:lnTo>
                  <a:pt x="103835" y="0"/>
                </a:lnTo>
                <a:cubicBezTo>
                  <a:pt x="103632" y="16853"/>
                  <a:pt x="103403" y="39510"/>
                  <a:pt x="99746" y="63906"/>
                </a:cubicBezTo>
                <a:lnTo>
                  <a:pt x="191705" y="63906"/>
                </a:lnTo>
                <a:lnTo>
                  <a:pt x="191705" y="7426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0" name="Picture 5010"/>
          <p:cNvPicPr>
            <a:picLocks noChangeAspect="0" noChangeArrowheads="1"/>
          </p:cNvPicPr>
          <p:nvPr/>
        </p:nvPicPr>
        <p:blipFill>
          <a:blip r:embed="rId50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39524" y="12936810"/>
            <a:ext cx="995875" cy="230296"/>
          </a:xfrm>
          <a:prstGeom prst="rect">
            <a:avLst/>
          </a:prstGeom>
          <a:noFill/>
          <a:extLst/>
        </p:spPr>
      </p:pic>
      <p:sp>
        <p:nvSpPr>
          <p:cNvPr id="5011" name="Freeform 5011"/>
          <p:cNvSpPr/>
          <p:nvPr/>
        </p:nvSpPr>
        <p:spPr>
          <a:xfrm rot="0" flipH="0" flipV="0">
            <a:off x="3904726" y="13019226"/>
            <a:ext cx="58077" cy="56565"/>
          </a:xfrm>
          <a:custGeom>
            <a:pathLst>
              <a:path w="58077" h="56565">
                <a:moveTo>
                  <a:pt x="58077" y="48361"/>
                </a:moveTo>
                <a:lnTo>
                  <a:pt x="48349" y="56565"/>
                </a:lnTo>
                <a:cubicBezTo>
                  <a:pt x="34100" y="38862"/>
                  <a:pt x="15329" y="20523"/>
                  <a:pt x="0" y="8217"/>
                </a:cubicBezTo>
                <a:lnTo>
                  <a:pt x="8852" y="0"/>
                </a:lnTo>
                <a:cubicBezTo>
                  <a:pt x="24613" y="12535"/>
                  <a:pt x="43180" y="31102"/>
                  <a:pt x="58077" y="48361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2" name="Picture 5012"/>
          <p:cNvPicPr>
            <a:picLocks noChangeAspect="0" noChangeArrowheads="1"/>
          </p:cNvPicPr>
          <p:nvPr/>
        </p:nvPicPr>
        <p:blipFill>
          <a:blip r:embed="rId50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38419" y="12937669"/>
            <a:ext cx="470080" cy="229437"/>
          </a:xfrm>
          <a:prstGeom prst="rect">
            <a:avLst/>
          </a:prstGeom>
          <a:noFill/>
          <a:extLst/>
        </p:spPr>
      </p:pic>
      <p:sp>
        <p:nvSpPr>
          <p:cNvPr id="5013" name="Freeform 5013"/>
          <p:cNvSpPr/>
          <p:nvPr/>
        </p:nvSpPr>
        <p:spPr>
          <a:xfrm rot="0" flipH="0" flipV="0">
            <a:off x="4561719" y="12974772"/>
            <a:ext cx="191262" cy="152615"/>
          </a:xfrm>
          <a:custGeom>
            <a:pathLst>
              <a:path w="191262" h="152615">
                <a:moveTo>
                  <a:pt x="191262" y="142252"/>
                </a:moveTo>
                <a:lnTo>
                  <a:pt x="191262" y="152615"/>
                </a:lnTo>
                <a:lnTo>
                  <a:pt x="0" y="152615"/>
                </a:lnTo>
                <a:lnTo>
                  <a:pt x="0" y="142252"/>
                </a:lnTo>
                <a:lnTo>
                  <a:pt x="89586" y="142252"/>
                </a:lnTo>
                <a:lnTo>
                  <a:pt x="89586" y="10566"/>
                </a:lnTo>
                <a:lnTo>
                  <a:pt x="10795" y="10566"/>
                </a:lnTo>
                <a:lnTo>
                  <a:pt x="10795" y="0"/>
                </a:lnTo>
                <a:lnTo>
                  <a:pt x="181344" y="0"/>
                </a:lnTo>
                <a:lnTo>
                  <a:pt x="181344" y="10566"/>
                </a:lnTo>
                <a:lnTo>
                  <a:pt x="100597" y="10566"/>
                </a:lnTo>
                <a:lnTo>
                  <a:pt x="100597" y="14225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4" name="Picture 5014"/>
          <p:cNvPicPr>
            <a:picLocks noChangeAspect="0" noChangeArrowheads="1"/>
          </p:cNvPicPr>
          <p:nvPr/>
        </p:nvPicPr>
        <p:blipFill>
          <a:blip r:embed="rId50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03356" y="12938506"/>
            <a:ext cx="1508543" cy="228600"/>
          </a:xfrm>
          <a:prstGeom prst="rect">
            <a:avLst/>
          </a:prstGeom>
          <a:noFill/>
          <a:extLst/>
        </p:spPr>
      </p:pic>
      <p:sp>
        <p:nvSpPr>
          <p:cNvPr id="5015" name="Freeform 5015"/>
          <p:cNvSpPr/>
          <p:nvPr/>
        </p:nvSpPr>
        <p:spPr>
          <a:xfrm rot="0" flipH="0" flipV="0">
            <a:off x="6374201" y="12950373"/>
            <a:ext cx="194931" cy="193420"/>
          </a:xfrm>
          <a:custGeom>
            <a:pathLst>
              <a:path w="194931" h="193420">
                <a:moveTo>
                  <a:pt x="102755" y="0"/>
                </a:moveTo>
                <a:cubicBezTo>
                  <a:pt x="102527" y="6908"/>
                  <a:pt x="102527" y="17259"/>
                  <a:pt x="101447" y="29565"/>
                </a:cubicBezTo>
                <a:cubicBezTo>
                  <a:pt x="104482" y="51155"/>
                  <a:pt x="117220" y="149821"/>
                  <a:pt x="194931" y="184365"/>
                </a:cubicBezTo>
                <a:cubicBezTo>
                  <a:pt x="192124" y="186524"/>
                  <a:pt x="189102" y="189966"/>
                  <a:pt x="187375" y="192773"/>
                </a:cubicBezTo>
                <a:cubicBezTo>
                  <a:pt x="128002" y="165569"/>
                  <a:pt x="106196" y="102107"/>
                  <a:pt x="97142" y="61734"/>
                </a:cubicBezTo>
                <a:cubicBezTo>
                  <a:pt x="88722" y="107708"/>
                  <a:pt x="66497" y="163842"/>
                  <a:pt x="7988" y="193420"/>
                </a:cubicBezTo>
                <a:cubicBezTo>
                  <a:pt x="6045" y="190830"/>
                  <a:pt x="2578" y="187807"/>
                  <a:pt x="0" y="185864"/>
                </a:cubicBezTo>
                <a:cubicBezTo>
                  <a:pt x="90881" y="141401"/>
                  <a:pt x="91313" y="30873"/>
                  <a:pt x="91745" y="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6" name="Freeform 5016"/>
          <p:cNvSpPr/>
          <p:nvPr/>
        </p:nvSpPr>
        <p:spPr>
          <a:xfrm rot="0" flipH="0" flipV="0">
            <a:off x="6630901" y="12949066"/>
            <a:ext cx="192354" cy="192353"/>
          </a:xfrm>
          <a:custGeom>
            <a:pathLst>
              <a:path w="192354" h="192353">
                <a:moveTo>
                  <a:pt x="192354" y="55270"/>
                </a:moveTo>
                <a:lnTo>
                  <a:pt x="129312" y="55270"/>
                </a:lnTo>
                <a:lnTo>
                  <a:pt x="129312" y="175945"/>
                </a:lnTo>
                <a:cubicBezTo>
                  <a:pt x="129312" y="185229"/>
                  <a:pt x="126302" y="188467"/>
                  <a:pt x="120244" y="190423"/>
                </a:cubicBezTo>
                <a:cubicBezTo>
                  <a:pt x="113995" y="192353"/>
                  <a:pt x="102756" y="192353"/>
                  <a:pt x="81395" y="192137"/>
                </a:cubicBezTo>
                <a:cubicBezTo>
                  <a:pt x="80963" y="189547"/>
                  <a:pt x="79020" y="185013"/>
                  <a:pt x="77280" y="181774"/>
                </a:cubicBezTo>
                <a:cubicBezTo>
                  <a:pt x="93917" y="182206"/>
                  <a:pt x="108382" y="182206"/>
                  <a:pt x="112484" y="182003"/>
                </a:cubicBezTo>
                <a:cubicBezTo>
                  <a:pt x="116802" y="181774"/>
                  <a:pt x="118529" y="180479"/>
                  <a:pt x="118529" y="176174"/>
                </a:cubicBezTo>
                <a:lnTo>
                  <a:pt x="118529" y="59803"/>
                </a:lnTo>
                <a:cubicBezTo>
                  <a:pt x="92837" y="101256"/>
                  <a:pt x="48362" y="145071"/>
                  <a:pt x="7354" y="167957"/>
                </a:cubicBezTo>
                <a:cubicBezTo>
                  <a:pt x="5830" y="165150"/>
                  <a:pt x="2604" y="161276"/>
                  <a:pt x="0" y="158889"/>
                </a:cubicBezTo>
                <a:cubicBezTo>
                  <a:pt x="40374" y="138391"/>
                  <a:pt x="84417" y="95427"/>
                  <a:pt x="109246" y="55270"/>
                </a:cubicBezTo>
                <a:lnTo>
                  <a:pt x="6477" y="55270"/>
                </a:lnTo>
                <a:lnTo>
                  <a:pt x="6477" y="44920"/>
                </a:lnTo>
                <a:lnTo>
                  <a:pt x="118529" y="44920"/>
                </a:lnTo>
                <a:lnTo>
                  <a:pt x="118529" y="0"/>
                </a:lnTo>
                <a:lnTo>
                  <a:pt x="129312" y="0"/>
                </a:lnTo>
                <a:lnTo>
                  <a:pt x="129312" y="44920"/>
                </a:lnTo>
                <a:lnTo>
                  <a:pt x="192354" y="4492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7" name="Picture 5017"/>
          <p:cNvPicPr>
            <a:picLocks noChangeAspect="0" noChangeArrowheads="1"/>
          </p:cNvPicPr>
          <p:nvPr/>
        </p:nvPicPr>
        <p:blipFill>
          <a:blip r:embed="rId50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79666" y="12938506"/>
            <a:ext cx="1248333" cy="228600"/>
          </a:xfrm>
          <a:prstGeom prst="rect">
            <a:avLst/>
          </a:prstGeom>
          <a:noFill/>
          <a:extLst/>
        </p:spPr>
      </p:pic>
      <p:sp>
        <p:nvSpPr>
          <p:cNvPr id="5018" name="Freeform 5018"/>
          <p:cNvSpPr/>
          <p:nvPr/>
        </p:nvSpPr>
        <p:spPr>
          <a:xfrm rot="0" flipH="0" flipV="0">
            <a:off x="8188404" y="12949944"/>
            <a:ext cx="192125" cy="194067"/>
          </a:xfrm>
          <a:custGeom>
            <a:pathLst>
              <a:path w="192125" h="194067">
                <a:moveTo>
                  <a:pt x="192125" y="121538"/>
                </a:moveTo>
                <a:lnTo>
                  <a:pt x="101244" y="121538"/>
                </a:lnTo>
                <a:lnTo>
                  <a:pt x="101244" y="177443"/>
                </a:lnTo>
                <a:cubicBezTo>
                  <a:pt x="101244" y="186727"/>
                  <a:pt x="98006" y="190181"/>
                  <a:pt x="91326" y="191908"/>
                </a:cubicBezTo>
                <a:cubicBezTo>
                  <a:pt x="84620" y="193851"/>
                  <a:pt x="71450" y="194067"/>
                  <a:pt x="48133" y="193851"/>
                </a:cubicBezTo>
                <a:cubicBezTo>
                  <a:pt x="47282" y="190829"/>
                  <a:pt x="45326" y="186511"/>
                  <a:pt x="43612" y="183488"/>
                </a:cubicBezTo>
                <a:cubicBezTo>
                  <a:pt x="62814" y="183920"/>
                  <a:pt x="79438" y="183920"/>
                  <a:pt x="84188" y="183717"/>
                </a:cubicBezTo>
                <a:cubicBezTo>
                  <a:pt x="88938" y="183488"/>
                  <a:pt x="90665" y="181977"/>
                  <a:pt x="90665" y="177443"/>
                </a:cubicBezTo>
                <a:lnTo>
                  <a:pt x="90665" y="121538"/>
                </a:lnTo>
                <a:lnTo>
                  <a:pt x="0" y="121538"/>
                </a:lnTo>
                <a:lnTo>
                  <a:pt x="0" y="111378"/>
                </a:lnTo>
                <a:lnTo>
                  <a:pt x="90665" y="111378"/>
                </a:lnTo>
                <a:lnTo>
                  <a:pt x="90665" y="70586"/>
                </a:lnTo>
                <a:lnTo>
                  <a:pt x="14033" y="70586"/>
                </a:lnTo>
                <a:lnTo>
                  <a:pt x="14033" y="60655"/>
                </a:lnTo>
                <a:lnTo>
                  <a:pt x="90665" y="60655"/>
                </a:lnTo>
                <a:lnTo>
                  <a:pt x="90665" y="22872"/>
                </a:lnTo>
                <a:cubicBezTo>
                  <a:pt x="66053" y="25247"/>
                  <a:pt x="40576" y="27190"/>
                  <a:pt x="17488" y="28270"/>
                </a:cubicBezTo>
                <a:cubicBezTo>
                  <a:pt x="17056" y="25476"/>
                  <a:pt x="15748" y="21577"/>
                  <a:pt x="14668" y="19202"/>
                </a:cubicBezTo>
                <a:cubicBezTo>
                  <a:pt x="65621" y="16408"/>
                  <a:pt x="130391" y="10782"/>
                  <a:pt x="161696" y="0"/>
                </a:cubicBezTo>
                <a:lnTo>
                  <a:pt x="169888" y="8420"/>
                </a:lnTo>
                <a:cubicBezTo>
                  <a:pt x="152184" y="13817"/>
                  <a:pt x="127584" y="18338"/>
                  <a:pt x="101244" y="21577"/>
                </a:cubicBezTo>
                <a:lnTo>
                  <a:pt x="101244" y="60655"/>
                </a:lnTo>
                <a:lnTo>
                  <a:pt x="180467" y="60655"/>
                </a:lnTo>
                <a:lnTo>
                  <a:pt x="180467" y="70586"/>
                </a:lnTo>
                <a:lnTo>
                  <a:pt x="101244" y="70586"/>
                </a:lnTo>
                <a:lnTo>
                  <a:pt x="101244" y="111378"/>
                </a:lnTo>
                <a:lnTo>
                  <a:pt x="192125" y="111378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19" name="Picture 5019"/>
          <p:cNvPicPr>
            <a:picLocks noChangeAspect="0" noChangeArrowheads="1"/>
          </p:cNvPicPr>
          <p:nvPr/>
        </p:nvPicPr>
        <p:blipFill>
          <a:blip r:embed="rId50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435873" y="12938506"/>
            <a:ext cx="1660626" cy="228600"/>
          </a:xfrm>
          <a:prstGeom prst="rect">
            <a:avLst/>
          </a:prstGeom>
          <a:noFill/>
          <a:extLst/>
        </p:spPr>
      </p:pic>
      <p:sp>
        <p:nvSpPr>
          <p:cNvPr id="5020" name="Freeform 5020"/>
          <p:cNvSpPr/>
          <p:nvPr/>
        </p:nvSpPr>
        <p:spPr>
          <a:xfrm rot="0" flipH="0" flipV="0">
            <a:off x="10174033" y="130159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1" name="Picture 5021"/>
          <p:cNvPicPr>
            <a:picLocks noChangeAspect="0" noChangeArrowheads="1"/>
          </p:cNvPicPr>
          <p:nvPr/>
        </p:nvPicPr>
        <p:blipFill>
          <a:blip r:embed="rId50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88074" y="12936810"/>
            <a:ext cx="468825" cy="230296"/>
          </a:xfrm>
          <a:prstGeom prst="rect">
            <a:avLst/>
          </a:prstGeom>
          <a:noFill/>
          <a:extLst/>
        </p:spPr>
      </p:pic>
      <p:pic>
        <p:nvPicPr>
          <p:cNvPr id="5022" name="Picture 5022"/>
          <p:cNvPicPr>
            <a:picLocks noChangeAspect="0" noChangeArrowheads="1"/>
          </p:cNvPicPr>
          <p:nvPr/>
        </p:nvPicPr>
        <p:blipFill>
          <a:blip r:embed="rId50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4084" y="13267005"/>
            <a:ext cx="476415" cy="230301"/>
          </a:xfrm>
          <a:prstGeom prst="rect">
            <a:avLst/>
          </a:prstGeom>
          <a:noFill/>
          <a:extLst/>
        </p:spPr>
      </p:pic>
      <p:pic>
        <p:nvPicPr>
          <p:cNvPr id="5023" name="Picture 5023"/>
          <p:cNvPicPr>
            <a:picLocks noChangeAspect="0" noChangeArrowheads="1"/>
          </p:cNvPicPr>
          <p:nvPr/>
        </p:nvPicPr>
        <p:blipFill>
          <a:blip r:embed="rId50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92051" y="13297665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5024" name="Freeform 5024"/>
          <p:cNvSpPr/>
          <p:nvPr/>
        </p:nvSpPr>
        <p:spPr>
          <a:xfrm rot="0" flipH="0" flipV="0">
            <a:off x="1779408" y="13350070"/>
            <a:ext cx="141833" cy="109245"/>
          </a:xfrm>
          <a:custGeom>
            <a:pathLst>
              <a:path w="141833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6408" y="6057"/>
                  <a:pt x="26136" y="0"/>
                  <a:pt x="40373" y="0"/>
                </a:cubicBezTo>
                <a:cubicBezTo>
                  <a:pt x="55702" y="0"/>
                  <a:pt x="66928" y="7353"/>
                  <a:pt x="72542" y="21158"/>
                </a:cubicBezTo>
                <a:cubicBezTo>
                  <a:pt x="78574" y="7569"/>
                  <a:pt x="90462" y="0"/>
                  <a:pt x="105359" y="0"/>
                </a:cubicBezTo>
                <a:cubicBezTo>
                  <a:pt x="128015" y="0"/>
                  <a:pt x="141833" y="15976"/>
                  <a:pt x="141833" y="45351"/>
                </a:cubicBezTo>
                <a:lnTo>
                  <a:pt x="141833" y="109245"/>
                </a:lnTo>
                <a:lnTo>
                  <a:pt x="129959" y="109245"/>
                </a:lnTo>
                <a:lnTo>
                  <a:pt x="129959" y="45554"/>
                </a:lnTo>
                <a:cubicBezTo>
                  <a:pt x="129959" y="22034"/>
                  <a:pt x="119595" y="11239"/>
                  <a:pt x="104051" y="11239"/>
                </a:cubicBezTo>
                <a:cubicBezTo>
                  <a:pt x="86791" y="11239"/>
                  <a:pt x="76860" y="23977"/>
                  <a:pt x="76860" y="42963"/>
                </a:cubicBezTo>
                <a:lnTo>
                  <a:pt x="76860" y="109245"/>
                </a:lnTo>
                <a:lnTo>
                  <a:pt x="64985" y="109245"/>
                </a:lnTo>
                <a:lnTo>
                  <a:pt x="64985" y="45554"/>
                </a:lnTo>
                <a:cubicBezTo>
                  <a:pt x="64985" y="22034"/>
                  <a:pt x="54622" y="11239"/>
                  <a:pt x="39077" y="11239"/>
                </a:cubicBezTo>
                <a:cubicBezTo>
                  <a:pt x="21386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5" name="Picture 5025"/>
          <p:cNvPicPr>
            <a:picLocks noChangeAspect="0" noChangeArrowheads="1"/>
          </p:cNvPicPr>
          <p:nvPr/>
        </p:nvPicPr>
        <p:blipFill>
          <a:blip r:embed="rId50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6568" y="13337382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026" name="Freeform 5026"/>
          <p:cNvSpPr/>
          <p:nvPr/>
        </p:nvSpPr>
        <p:spPr>
          <a:xfrm rot="0" flipH="0" flipV="0">
            <a:off x="2137362" y="13351381"/>
            <a:ext cx="77507" cy="107936"/>
          </a:xfrm>
          <a:custGeom>
            <a:pathLst>
              <a:path w="77507" h="107936">
                <a:moveTo>
                  <a:pt x="61963" y="11010"/>
                </a:moveTo>
                <a:lnTo>
                  <a:pt x="0" y="11010"/>
                </a:lnTo>
                <a:lnTo>
                  <a:pt x="0" y="0"/>
                </a:lnTo>
                <a:lnTo>
                  <a:pt x="77507" y="0"/>
                </a:lnTo>
                <a:lnTo>
                  <a:pt x="77507" y="9271"/>
                </a:lnTo>
                <a:lnTo>
                  <a:pt x="15977" y="96925"/>
                </a:lnTo>
                <a:lnTo>
                  <a:pt x="77507" y="96925"/>
                </a:lnTo>
                <a:lnTo>
                  <a:pt x="77507" y="107936"/>
                </a:lnTo>
                <a:lnTo>
                  <a:pt x="0" y="107936"/>
                </a:lnTo>
                <a:lnTo>
                  <a:pt x="0" y="9865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27" name="Picture 5027"/>
          <p:cNvPicPr>
            <a:picLocks noChangeAspect="0" noChangeArrowheads="1"/>
          </p:cNvPicPr>
          <p:nvPr/>
        </p:nvPicPr>
        <p:blipFill>
          <a:blip r:embed="rId50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62191" y="13337373"/>
            <a:ext cx="113055" cy="135928"/>
          </a:xfrm>
          <a:prstGeom prst="rect">
            <a:avLst/>
          </a:prstGeom>
          <a:noFill/>
          <a:extLst/>
        </p:spPr>
      </p:pic>
      <p:sp>
        <p:nvSpPr>
          <p:cNvPr id="5028" name="Freeform 5028"/>
          <p:cNvSpPr/>
          <p:nvPr/>
        </p:nvSpPr>
        <p:spPr>
          <a:xfrm rot="0" flipH="0" flipV="0">
            <a:off x="2430555" y="13350070"/>
            <a:ext cx="83337" cy="109245"/>
          </a:xfrm>
          <a:custGeom>
            <a:pathLst>
              <a:path w="83337" h="109245">
                <a:moveTo>
                  <a:pt x="0" y="1308"/>
                </a:moveTo>
                <a:lnTo>
                  <a:pt x="11887" y="1308"/>
                </a:lnTo>
                <a:lnTo>
                  <a:pt x="11887" y="15976"/>
                </a:lnTo>
                <a:cubicBezTo>
                  <a:pt x="17487" y="5626"/>
                  <a:pt x="27419" y="0"/>
                  <a:pt x="43624" y="0"/>
                </a:cubicBezTo>
                <a:cubicBezTo>
                  <a:pt x="67576" y="0"/>
                  <a:pt x="83337" y="14897"/>
                  <a:pt x="83337" y="45351"/>
                </a:cubicBezTo>
                <a:lnTo>
                  <a:pt x="83337" y="109245"/>
                </a:lnTo>
                <a:lnTo>
                  <a:pt x="71462" y="109245"/>
                </a:lnTo>
                <a:lnTo>
                  <a:pt x="71462" y="45554"/>
                </a:lnTo>
                <a:cubicBezTo>
                  <a:pt x="71462" y="20954"/>
                  <a:pt x="59156" y="11239"/>
                  <a:pt x="42316" y="11239"/>
                </a:cubicBezTo>
                <a:cubicBezTo>
                  <a:pt x="22021" y="11239"/>
                  <a:pt x="11887" y="24625"/>
                  <a:pt x="11887" y="44475"/>
                </a:cubicBezTo>
                <a:lnTo>
                  <a:pt x="11887" y="109245"/>
                </a:lnTo>
                <a:lnTo>
                  <a:pt x="0" y="109245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9" name="Freeform 5029"/>
          <p:cNvSpPr/>
          <p:nvPr/>
        </p:nvSpPr>
        <p:spPr>
          <a:xfrm rot="0" flipH="0" flipV="0">
            <a:off x="2671490" y="13310365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68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0" name="Picture 5030"/>
          <p:cNvPicPr>
            <a:picLocks noChangeAspect="0" noChangeArrowheads="1"/>
          </p:cNvPicPr>
          <p:nvPr/>
        </p:nvPicPr>
        <p:blipFill>
          <a:blip r:embed="rId50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82019" y="13337379"/>
            <a:ext cx="108737" cy="135928"/>
          </a:xfrm>
          <a:prstGeom prst="rect">
            <a:avLst/>
          </a:prstGeom>
          <a:noFill/>
          <a:extLst/>
        </p:spPr>
      </p:pic>
      <p:pic>
        <p:nvPicPr>
          <p:cNvPr id="5031" name="Picture 5031"/>
          <p:cNvPicPr>
            <a:picLocks noChangeAspect="0" noChangeArrowheads="1"/>
          </p:cNvPicPr>
          <p:nvPr/>
        </p:nvPicPr>
        <p:blipFill>
          <a:blip r:embed="rId50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35093" y="13297668"/>
            <a:ext cx="111975" cy="175640"/>
          </a:xfrm>
          <a:prstGeom prst="rect">
            <a:avLst/>
          </a:prstGeom>
          <a:noFill/>
          <a:extLst/>
        </p:spPr>
      </p:pic>
      <p:sp>
        <p:nvSpPr>
          <p:cNvPr id="5032" name="Freeform 5032"/>
          <p:cNvSpPr/>
          <p:nvPr/>
        </p:nvSpPr>
        <p:spPr>
          <a:xfrm rot="0" flipH="0" flipV="0">
            <a:off x="3295206" y="13309067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3" name="Picture 5033"/>
          <p:cNvPicPr>
            <a:picLocks noChangeAspect="0" noChangeArrowheads="1"/>
          </p:cNvPicPr>
          <p:nvPr/>
        </p:nvPicPr>
        <p:blipFill>
          <a:blip r:embed="rId50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47455" y="13337379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034" name="Freeform 5034"/>
          <p:cNvSpPr/>
          <p:nvPr/>
        </p:nvSpPr>
        <p:spPr>
          <a:xfrm rot="0" flipH="0" flipV="0">
            <a:off x="3613212" y="13350082"/>
            <a:ext cx="69519" cy="109232"/>
          </a:xfrm>
          <a:custGeom>
            <a:pathLst>
              <a:path w="69519" h="109232">
                <a:moveTo>
                  <a:pt x="11887" y="44259"/>
                </a:moveTo>
                <a:lnTo>
                  <a:pt x="11887" y="109232"/>
                </a:lnTo>
                <a:lnTo>
                  <a:pt x="0" y="109232"/>
                </a:lnTo>
                <a:lnTo>
                  <a:pt x="0" y="1295"/>
                </a:lnTo>
                <a:lnTo>
                  <a:pt x="11887" y="1295"/>
                </a:lnTo>
                <a:lnTo>
                  <a:pt x="11887" y="15964"/>
                </a:lnTo>
                <a:cubicBezTo>
                  <a:pt x="16408" y="6045"/>
                  <a:pt x="25476" y="0"/>
                  <a:pt x="39090" y="0"/>
                </a:cubicBezTo>
                <a:cubicBezTo>
                  <a:pt x="53111" y="0"/>
                  <a:pt x="62407" y="5398"/>
                  <a:pt x="69519" y="14884"/>
                </a:cubicBezTo>
                <a:lnTo>
                  <a:pt x="59600" y="22238"/>
                </a:lnTo>
                <a:cubicBezTo>
                  <a:pt x="53974" y="14884"/>
                  <a:pt x="47510" y="11227"/>
                  <a:pt x="38010" y="11227"/>
                </a:cubicBezTo>
                <a:cubicBezTo>
                  <a:pt x="21158" y="11227"/>
                  <a:pt x="11887" y="24613"/>
                  <a:pt x="11887" y="44259"/>
                </a:cubicBezTo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5" name="Freeform 5035"/>
          <p:cNvSpPr/>
          <p:nvPr/>
        </p:nvSpPr>
        <p:spPr>
          <a:xfrm rot="0" flipH="0" flipV="0">
            <a:off x="3727014" y="13351378"/>
            <a:ext cx="99301" cy="107937"/>
          </a:xfrm>
          <a:custGeom>
            <a:pathLst>
              <a:path w="99301" h="107937">
                <a:moveTo>
                  <a:pt x="99301" y="0"/>
                </a:moveTo>
                <a:lnTo>
                  <a:pt x="55690" y="107937"/>
                </a:lnTo>
                <a:lnTo>
                  <a:pt x="44031" y="107937"/>
                </a:lnTo>
                <a:lnTo>
                  <a:pt x="0" y="0"/>
                </a:lnTo>
                <a:lnTo>
                  <a:pt x="13170" y="0"/>
                </a:lnTo>
                <a:lnTo>
                  <a:pt x="49657" y="92176"/>
                </a:lnTo>
                <a:lnTo>
                  <a:pt x="86132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6" name="Picture 5036"/>
          <p:cNvPicPr>
            <a:picLocks noChangeAspect="0" noChangeArrowheads="1"/>
          </p:cNvPicPr>
          <p:nvPr/>
        </p:nvPicPr>
        <p:blipFill>
          <a:blip r:embed="rId50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76027" y="13297663"/>
            <a:ext cx="39865" cy="174358"/>
          </a:xfrm>
          <a:prstGeom prst="rect">
            <a:avLst/>
          </a:prstGeom>
          <a:noFill/>
          <a:extLst/>
        </p:spPr>
      </p:pic>
      <p:sp>
        <p:nvSpPr>
          <p:cNvPr id="5037" name="Freeform 5037"/>
          <p:cNvSpPr/>
          <p:nvPr/>
        </p:nvSpPr>
        <p:spPr>
          <a:xfrm rot="0" flipH="0" flipV="0">
            <a:off x="3973129" y="13350079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8" name="Picture 5038"/>
          <p:cNvPicPr>
            <a:picLocks noChangeAspect="0" noChangeArrowheads="1"/>
          </p:cNvPicPr>
          <p:nvPr/>
        </p:nvPicPr>
        <p:blipFill>
          <a:blip r:embed="rId50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9260" y="13337379"/>
            <a:ext cx="108737" cy="135928"/>
          </a:xfrm>
          <a:prstGeom prst="rect">
            <a:avLst/>
          </a:prstGeom>
          <a:noFill/>
          <a:extLst/>
        </p:spPr>
      </p:pic>
      <p:sp>
        <p:nvSpPr>
          <p:cNvPr id="5039" name="Freeform 5039"/>
          <p:cNvSpPr/>
          <p:nvPr/>
        </p:nvSpPr>
        <p:spPr>
          <a:xfrm rot="0" flipH="0" flipV="0">
            <a:off x="4258981" y="13350075"/>
            <a:ext cx="80098" cy="110527"/>
          </a:xfrm>
          <a:custGeom>
            <a:pathLst>
              <a:path w="80098" h="110527">
                <a:moveTo>
                  <a:pt x="67792" y="24396"/>
                </a:moveTo>
                <a:cubicBezTo>
                  <a:pt x="61100" y="14897"/>
                  <a:pt x="54191" y="11239"/>
                  <a:pt x="38417" y="11239"/>
                </a:cubicBezTo>
                <a:cubicBezTo>
                  <a:pt x="23965" y="11239"/>
                  <a:pt x="12954" y="16637"/>
                  <a:pt x="12954" y="28929"/>
                </a:cubicBezTo>
                <a:cubicBezTo>
                  <a:pt x="12954" y="44042"/>
                  <a:pt x="26556" y="47065"/>
                  <a:pt x="41656" y="49008"/>
                </a:cubicBezTo>
                <a:cubicBezTo>
                  <a:pt x="62611" y="51815"/>
                  <a:pt x="80098" y="57860"/>
                  <a:pt x="80098" y="80745"/>
                </a:cubicBezTo>
                <a:cubicBezTo>
                  <a:pt x="80098" y="97586"/>
                  <a:pt x="69290" y="110527"/>
                  <a:pt x="40576" y="110527"/>
                </a:cubicBezTo>
                <a:cubicBezTo>
                  <a:pt x="19215" y="110527"/>
                  <a:pt x="7988" y="103847"/>
                  <a:pt x="0" y="92620"/>
                </a:cubicBezTo>
                <a:lnTo>
                  <a:pt x="9296" y="86143"/>
                </a:lnTo>
                <a:cubicBezTo>
                  <a:pt x="15761" y="95211"/>
                  <a:pt x="23965" y="99300"/>
                  <a:pt x="40805" y="99300"/>
                </a:cubicBezTo>
                <a:cubicBezTo>
                  <a:pt x="57645" y="99300"/>
                  <a:pt x="68211" y="93915"/>
                  <a:pt x="68211" y="80961"/>
                </a:cubicBezTo>
                <a:cubicBezTo>
                  <a:pt x="68211" y="67144"/>
                  <a:pt x="57429" y="62394"/>
                  <a:pt x="36055" y="59587"/>
                </a:cubicBezTo>
                <a:cubicBezTo>
                  <a:pt x="17704" y="57212"/>
                  <a:pt x="1079" y="50951"/>
                  <a:pt x="1079" y="29145"/>
                </a:cubicBezTo>
                <a:cubicBezTo>
                  <a:pt x="1079" y="11658"/>
                  <a:pt x="14249" y="0"/>
                  <a:pt x="38646" y="0"/>
                </a:cubicBezTo>
                <a:cubicBezTo>
                  <a:pt x="55702" y="0"/>
                  <a:pt x="68642" y="4546"/>
                  <a:pt x="76859" y="1792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0" name="Freeform 5040"/>
          <p:cNvSpPr/>
          <p:nvPr/>
        </p:nvSpPr>
        <p:spPr>
          <a:xfrm rot="0" flipH="0" flipV="0">
            <a:off x="4505975" y="13284026"/>
            <a:ext cx="42315" cy="200329"/>
          </a:xfrm>
          <a:custGeom>
            <a:pathLst>
              <a:path w="42315" h="200329">
                <a:moveTo>
                  <a:pt x="34975" y="200329"/>
                </a:moveTo>
                <a:cubicBezTo>
                  <a:pt x="5410" y="178092"/>
                  <a:pt x="0" y="164274"/>
                  <a:pt x="0" y="140309"/>
                </a:cubicBezTo>
                <a:lnTo>
                  <a:pt x="0" y="60007"/>
                </a:lnTo>
                <a:cubicBezTo>
                  <a:pt x="0" y="36042"/>
                  <a:pt x="5410" y="22237"/>
                  <a:pt x="34975" y="0"/>
                </a:cubicBezTo>
                <a:lnTo>
                  <a:pt x="42315" y="9499"/>
                </a:lnTo>
                <a:cubicBezTo>
                  <a:pt x="16408" y="29349"/>
                  <a:pt x="11887" y="40792"/>
                  <a:pt x="11887" y="64109"/>
                </a:cubicBezTo>
                <a:lnTo>
                  <a:pt x="11887" y="136207"/>
                </a:lnTo>
                <a:cubicBezTo>
                  <a:pt x="11887" y="159524"/>
                  <a:pt x="16408" y="171183"/>
                  <a:pt x="42315" y="19083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1" name="Picture 5041"/>
          <p:cNvPicPr>
            <a:picLocks noChangeAspect="0" noChangeArrowheads="1"/>
          </p:cNvPicPr>
          <p:nvPr/>
        </p:nvPicPr>
        <p:blipFill>
          <a:blip r:embed="rId50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87838" y="13297665"/>
            <a:ext cx="138963" cy="174345"/>
          </a:xfrm>
          <a:prstGeom prst="rect">
            <a:avLst/>
          </a:prstGeom>
          <a:noFill/>
          <a:extLst/>
        </p:spPr>
      </p:pic>
      <p:sp>
        <p:nvSpPr>
          <p:cNvPr id="5042" name="Freeform 5042"/>
          <p:cNvSpPr/>
          <p:nvPr/>
        </p:nvSpPr>
        <p:spPr>
          <a:xfrm rot="0" flipH="0" flipV="0">
            <a:off x="4761607" y="13310365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68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3" name="Freeform 5043"/>
          <p:cNvSpPr/>
          <p:nvPr/>
        </p:nvSpPr>
        <p:spPr>
          <a:xfrm rot="0" flipH="0" flipV="0">
            <a:off x="4990234" y="13309067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4" name="Freeform 5044"/>
          <p:cNvSpPr/>
          <p:nvPr/>
        </p:nvSpPr>
        <p:spPr>
          <a:xfrm rot="0" flipH="0" flipV="0">
            <a:off x="5151952" y="13284027"/>
            <a:ext cx="42316" cy="200329"/>
          </a:xfrm>
          <a:custGeom>
            <a:pathLst>
              <a:path w="42316" h="200329">
                <a:moveTo>
                  <a:pt x="0" y="190830"/>
                </a:moveTo>
                <a:cubicBezTo>
                  <a:pt x="25907" y="171184"/>
                  <a:pt x="30429" y="159525"/>
                  <a:pt x="30429" y="136208"/>
                </a:cubicBezTo>
                <a:lnTo>
                  <a:pt x="30429" y="64110"/>
                </a:lnTo>
                <a:cubicBezTo>
                  <a:pt x="30429" y="40805"/>
                  <a:pt x="25907" y="29350"/>
                  <a:pt x="0" y="9500"/>
                </a:cubicBezTo>
                <a:lnTo>
                  <a:pt x="7340" y="0"/>
                </a:lnTo>
                <a:cubicBezTo>
                  <a:pt x="36918" y="22238"/>
                  <a:pt x="42316" y="36043"/>
                  <a:pt x="42316" y="60008"/>
                </a:cubicBezTo>
                <a:lnTo>
                  <a:pt x="42316" y="140310"/>
                </a:lnTo>
                <a:cubicBezTo>
                  <a:pt x="42316" y="164275"/>
                  <a:pt x="36918" y="178092"/>
                  <a:pt x="7340" y="200329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5" name="Picture 5045"/>
          <p:cNvPicPr>
            <a:picLocks noChangeAspect="0" noChangeArrowheads="1"/>
          </p:cNvPicPr>
          <p:nvPr/>
        </p:nvPicPr>
        <p:blipFill>
          <a:blip r:embed="rId50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8465" y="13266789"/>
            <a:ext cx="222491" cy="220560"/>
          </a:xfrm>
          <a:prstGeom prst="rect">
            <a:avLst/>
          </a:prstGeom>
          <a:noFill/>
          <a:extLst/>
        </p:spPr>
      </p:pic>
      <p:sp>
        <p:nvSpPr>
          <p:cNvPr id="5046" name="Freeform 5046"/>
          <p:cNvSpPr/>
          <p:nvPr/>
        </p:nvSpPr>
        <p:spPr>
          <a:xfrm rot="0" flipH="0" flipV="0">
            <a:off x="5622836" y="13280145"/>
            <a:ext cx="181343" cy="195795"/>
          </a:xfrm>
          <a:custGeom>
            <a:pathLst>
              <a:path w="181343" h="195795">
                <a:moveTo>
                  <a:pt x="181343" y="47917"/>
                </a:moveTo>
                <a:cubicBezTo>
                  <a:pt x="181343" y="47917"/>
                  <a:pt x="181115" y="52450"/>
                  <a:pt x="181115" y="53962"/>
                </a:cubicBezTo>
                <a:cubicBezTo>
                  <a:pt x="175730" y="145059"/>
                  <a:pt x="171196" y="176796"/>
                  <a:pt x="161697" y="187159"/>
                </a:cubicBezTo>
                <a:cubicBezTo>
                  <a:pt x="157163" y="192112"/>
                  <a:pt x="152845" y="193420"/>
                  <a:pt x="145288" y="193852"/>
                </a:cubicBezTo>
                <a:cubicBezTo>
                  <a:pt x="138163" y="194271"/>
                  <a:pt x="124346" y="193852"/>
                  <a:pt x="110960" y="192773"/>
                </a:cubicBezTo>
                <a:cubicBezTo>
                  <a:pt x="110528" y="189750"/>
                  <a:pt x="109449" y="185432"/>
                  <a:pt x="107290" y="182410"/>
                </a:cubicBezTo>
                <a:cubicBezTo>
                  <a:pt x="122847" y="183921"/>
                  <a:pt x="137084" y="183921"/>
                  <a:pt x="142469" y="183921"/>
                </a:cubicBezTo>
                <a:cubicBezTo>
                  <a:pt x="147015" y="183921"/>
                  <a:pt x="149822" y="183489"/>
                  <a:pt x="152413" y="180898"/>
                </a:cubicBezTo>
                <a:cubicBezTo>
                  <a:pt x="160617" y="172910"/>
                  <a:pt x="165583" y="141389"/>
                  <a:pt x="170333" y="58267"/>
                </a:cubicBezTo>
                <a:lnTo>
                  <a:pt x="89154" y="58267"/>
                </a:lnTo>
                <a:cubicBezTo>
                  <a:pt x="86132" y="103187"/>
                  <a:pt x="71895" y="155638"/>
                  <a:pt x="7989" y="195795"/>
                </a:cubicBezTo>
                <a:cubicBezTo>
                  <a:pt x="6261" y="193192"/>
                  <a:pt x="2591" y="189534"/>
                  <a:pt x="0" y="187807"/>
                </a:cubicBezTo>
                <a:cubicBezTo>
                  <a:pt x="61964" y="149377"/>
                  <a:pt x="75565" y="100380"/>
                  <a:pt x="78372" y="58267"/>
                </a:cubicBezTo>
                <a:lnTo>
                  <a:pt x="6261" y="58267"/>
                </a:lnTo>
                <a:lnTo>
                  <a:pt x="6261" y="47917"/>
                </a:lnTo>
                <a:lnTo>
                  <a:pt x="79007" y="47917"/>
                </a:lnTo>
                <a:cubicBezTo>
                  <a:pt x="79223" y="42736"/>
                  <a:pt x="79223" y="37986"/>
                  <a:pt x="79223" y="33020"/>
                </a:cubicBezTo>
                <a:lnTo>
                  <a:pt x="79223" y="0"/>
                </a:lnTo>
                <a:lnTo>
                  <a:pt x="89802" y="0"/>
                </a:lnTo>
                <a:lnTo>
                  <a:pt x="89802" y="33020"/>
                </a:lnTo>
                <a:cubicBezTo>
                  <a:pt x="89802" y="37986"/>
                  <a:pt x="89802" y="42736"/>
                  <a:pt x="89586" y="47917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7" name="Picture 5047"/>
          <p:cNvPicPr>
            <a:picLocks noChangeAspect="0" noChangeArrowheads="1"/>
          </p:cNvPicPr>
          <p:nvPr/>
        </p:nvPicPr>
        <p:blipFill>
          <a:blip r:embed="rId50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64887" y="13266569"/>
            <a:ext cx="2809212" cy="230737"/>
          </a:xfrm>
          <a:prstGeom prst="rect">
            <a:avLst/>
          </a:prstGeom>
          <a:noFill/>
          <a:extLst/>
        </p:spPr>
      </p:pic>
      <p:sp>
        <p:nvSpPr>
          <p:cNvPr id="5048" name="Freeform 5048"/>
          <p:cNvSpPr/>
          <p:nvPr/>
        </p:nvSpPr>
        <p:spPr>
          <a:xfrm rot="0" flipH="0" flipV="0">
            <a:off x="8751868" y="133461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49" name="Picture 5049"/>
          <p:cNvPicPr>
            <a:picLocks noChangeAspect="0" noChangeArrowheads="1"/>
          </p:cNvPicPr>
          <p:nvPr/>
        </p:nvPicPr>
        <p:blipFill>
          <a:blip r:embed="rId50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67196" y="13266797"/>
            <a:ext cx="988003" cy="230509"/>
          </a:xfrm>
          <a:prstGeom prst="rect">
            <a:avLst/>
          </a:prstGeom>
          <a:noFill/>
          <a:extLst/>
        </p:spPr>
      </p:pic>
      <p:sp>
        <p:nvSpPr>
          <p:cNvPr id="5050" name="Freeform 5050"/>
          <p:cNvSpPr/>
          <p:nvPr/>
        </p:nvSpPr>
        <p:spPr>
          <a:xfrm rot="0" flipH="0" flipV="0">
            <a:off x="9917735" y="13280573"/>
            <a:ext cx="194931" cy="193420"/>
          </a:xfrm>
          <a:custGeom>
            <a:pathLst>
              <a:path w="194931" h="193420">
                <a:moveTo>
                  <a:pt x="102755" y="0"/>
                </a:moveTo>
                <a:cubicBezTo>
                  <a:pt x="102540" y="6908"/>
                  <a:pt x="102540" y="17259"/>
                  <a:pt x="101447" y="29565"/>
                </a:cubicBezTo>
                <a:cubicBezTo>
                  <a:pt x="104482" y="51155"/>
                  <a:pt x="117220" y="149821"/>
                  <a:pt x="194931" y="184365"/>
                </a:cubicBezTo>
                <a:cubicBezTo>
                  <a:pt x="192124" y="186524"/>
                  <a:pt x="189102" y="189966"/>
                  <a:pt x="187375" y="192773"/>
                </a:cubicBezTo>
                <a:cubicBezTo>
                  <a:pt x="128002" y="165569"/>
                  <a:pt x="106196" y="102107"/>
                  <a:pt x="97142" y="61734"/>
                </a:cubicBezTo>
                <a:cubicBezTo>
                  <a:pt x="88735" y="107708"/>
                  <a:pt x="66497" y="163842"/>
                  <a:pt x="7988" y="193420"/>
                </a:cubicBezTo>
                <a:cubicBezTo>
                  <a:pt x="6045" y="190830"/>
                  <a:pt x="2578" y="187807"/>
                  <a:pt x="0" y="185864"/>
                </a:cubicBezTo>
                <a:cubicBezTo>
                  <a:pt x="90881" y="141401"/>
                  <a:pt x="91313" y="30873"/>
                  <a:pt x="91745" y="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51" name="Picture 5051"/>
          <p:cNvPicPr>
            <a:picLocks noChangeAspect="0" noChangeArrowheads="1"/>
          </p:cNvPicPr>
          <p:nvPr/>
        </p:nvPicPr>
        <p:blipFill>
          <a:blip r:embed="rId50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65398" y="13268706"/>
            <a:ext cx="731201" cy="228600"/>
          </a:xfrm>
          <a:prstGeom prst="rect">
            <a:avLst/>
          </a:prstGeom>
          <a:noFill/>
          <a:extLst/>
        </p:spPr>
      </p:pic>
      <p:pic>
        <p:nvPicPr>
          <p:cNvPr id="5052" name="Picture 5052"/>
          <p:cNvPicPr>
            <a:picLocks noChangeAspect="0" noChangeArrowheads="1"/>
          </p:cNvPicPr>
          <p:nvPr/>
        </p:nvPicPr>
        <p:blipFill>
          <a:blip r:embed="rId50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697" y="13598906"/>
            <a:ext cx="2028202" cy="228600"/>
          </a:xfrm>
          <a:prstGeom prst="rect">
            <a:avLst/>
          </a:prstGeom>
          <a:noFill/>
          <a:extLst/>
        </p:spPr>
      </p:pic>
      <p:sp>
        <p:nvSpPr>
          <p:cNvPr id="5053" name="Freeform 5053"/>
          <p:cNvSpPr/>
          <p:nvPr/>
        </p:nvSpPr>
        <p:spPr>
          <a:xfrm rot="0" flipH="0" flipV="0">
            <a:off x="3092518" y="136763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54" name="Picture 5054"/>
          <p:cNvPicPr>
            <a:picLocks noChangeAspect="0" noChangeArrowheads="1"/>
          </p:cNvPicPr>
          <p:nvPr/>
        </p:nvPicPr>
        <p:blipFill>
          <a:blip r:embed="rId50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07186" y="13598906"/>
            <a:ext cx="3320613" cy="228600"/>
          </a:xfrm>
          <a:prstGeom prst="rect">
            <a:avLst/>
          </a:prstGeom>
          <a:noFill/>
          <a:extLst/>
        </p:spPr>
      </p:pic>
      <p:sp>
        <p:nvSpPr>
          <p:cNvPr id="5055" name="Freeform 5055"/>
          <p:cNvSpPr/>
          <p:nvPr/>
        </p:nvSpPr>
        <p:spPr>
          <a:xfrm rot="0" flipH="0" flipV="0">
            <a:off x="6611683" y="13676389"/>
            <a:ext cx="37782" cy="68871"/>
          </a:xfrm>
          <a:custGeom>
            <a:pathLst>
              <a:path w="37782" h="68871">
                <a:moveTo>
                  <a:pt x="0" y="61099"/>
                </a:moveTo>
                <a:cubicBezTo>
                  <a:pt x="16624" y="53327"/>
                  <a:pt x="25895" y="42761"/>
                  <a:pt x="26758" y="25692"/>
                </a:cubicBezTo>
                <a:cubicBezTo>
                  <a:pt x="25247" y="26124"/>
                  <a:pt x="23736" y="26352"/>
                  <a:pt x="22237" y="26352"/>
                </a:cubicBezTo>
                <a:cubicBezTo>
                  <a:pt x="14465" y="26352"/>
                  <a:pt x="8839" y="22034"/>
                  <a:pt x="8839" y="13182"/>
                </a:cubicBezTo>
                <a:cubicBezTo>
                  <a:pt x="8839" y="4318"/>
                  <a:pt x="15100" y="0"/>
                  <a:pt x="22237" y="0"/>
                </a:cubicBezTo>
                <a:cubicBezTo>
                  <a:pt x="32384" y="0"/>
                  <a:pt x="37782" y="8636"/>
                  <a:pt x="37782" y="22034"/>
                </a:cubicBezTo>
                <a:cubicBezTo>
                  <a:pt x="37782" y="44691"/>
                  <a:pt x="23964" y="61099"/>
                  <a:pt x="3670" y="68871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56" name="Picture 5056"/>
          <p:cNvPicPr>
            <a:picLocks noChangeAspect="0" noChangeArrowheads="1"/>
          </p:cNvPicPr>
          <p:nvPr/>
        </p:nvPicPr>
        <p:blipFill>
          <a:blip r:embed="rId50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29617" y="13597200"/>
            <a:ext cx="991982" cy="230306"/>
          </a:xfrm>
          <a:prstGeom prst="rect">
            <a:avLst/>
          </a:prstGeom>
          <a:noFill/>
          <a:extLst/>
        </p:spPr>
      </p:pic>
      <p:sp>
        <p:nvSpPr>
          <p:cNvPr id="5057" name="Freeform 5057"/>
          <p:cNvSpPr/>
          <p:nvPr/>
        </p:nvSpPr>
        <p:spPr>
          <a:xfrm rot="0" flipH="0" flipV="0">
            <a:off x="7767835" y="13640565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68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8" name="Freeform 5058"/>
          <p:cNvSpPr/>
          <p:nvPr/>
        </p:nvSpPr>
        <p:spPr>
          <a:xfrm rot="0" flipH="0" flipV="0">
            <a:off x="7996475" y="13639267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60" y="20079"/>
                  <a:pt x="15760" y="38429"/>
                </a:cubicBezTo>
                <a:cubicBezTo>
                  <a:pt x="15760" y="59803"/>
                  <a:pt x="32816" y="65188"/>
                  <a:pt x="54406" y="69938"/>
                </a:cubicBezTo>
                <a:cubicBezTo>
                  <a:pt x="82461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9" name="Freeform 5059"/>
          <p:cNvSpPr/>
          <p:nvPr/>
        </p:nvSpPr>
        <p:spPr>
          <a:xfrm rot="0" flipH="0" flipV="0">
            <a:off x="8268307" y="13640565"/>
            <a:ext cx="87630" cy="148958"/>
          </a:xfrm>
          <a:custGeom>
            <a:pathLst>
              <a:path w="87630" h="148958">
                <a:moveTo>
                  <a:pt x="87630" y="0"/>
                </a:moveTo>
                <a:lnTo>
                  <a:pt x="87630" y="11658"/>
                </a:lnTo>
                <a:lnTo>
                  <a:pt x="12510" y="11658"/>
                </a:lnTo>
                <a:lnTo>
                  <a:pt x="12510" y="66052"/>
                </a:lnTo>
                <a:lnTo>
                  <a:pt x="81154" y="66052"/>
                </a:lnTo>
                <a:lnTo>
                  <a:pt x="81154" y="77711"/>
                </a:lnTo>
                <a:lnTo>
                  <a:pt x="12510" y="77711"/>
                </a:lnTo>
                <a:lnTo>
                  <a:pt x="12510" y="137299"/>
                </a:lnTo>
                <a:lnTo>
                  <a:pt x="87630" y="137299"/>
                </a:lnTo>
                <a:lnTo>
                  <a:pt x="87630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0" name="Picture 5060"/>
          <p:cNvPicPr>
            <a:picLocks noChangeAspect="0" noChangeArrowheads="1"/>
          </p:cNvPicPr>
          <p:nvPr/>
        </p:nvPicPr>
        <p:blipFill>
          <a:blip r:embed="rId50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406300" y="13627862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5061" name="Freeform 5061"/>
          <p:cNvSpPr/>
          <p:nvPr/>
        </p:nvSpPr>
        <p:spPr>
          <a:xfrm rot="0" flipH="0" flipV="0">
            <a:off x="8578961" y="13681580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2" name="Freeform 5062"/>
          <p:cNvSpPr/>
          <p:nvPr/>
        </p:nvSpPr>
        <p:spPr>
          <a:xfrm rot="0" flipH="0" flipV="0">
            <a:off x="8730307" y="13680279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3" name="Picture 5063"/>
          <p:cNvPicPr>
            <a:picLocks noChangeAspect="0" noChangeArrowheads="1"/>
          </p:cNvPicPr>
          <p:nvPr/>
        </p:nvPicPr>
        <p:blipFill>
          <a:blip r:embed="rId50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55354" y="13667582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064" name="Freeform 5064"/>
          <p:cNvSpPr/>
          <p:nvPr/>
        </p:nvSpPr>
        <p:spPr>
          <a:xfrm rot="0" flipH="0" flipV="0">
            <a:off x="9012070" y="13657829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65" name="Picture 5065"/>
          <p:cNvPicPr>
            <a:picLocks noChangeAspect="0" noChangeArrowheads="1"/>
          </p:cNvPicPr>
          <p:nvPr/>
        </p:nvPicPr>
        <p:blipFill>
          <a:blip r:embed="rId50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112064" y="13598906"/>
            <a:ext cx="1632135" cy="228600"/>
          </a:xfrm>
          <a:prstGeom prst="rect">
            <a:avLst/>
          </a:prstGeom>
          <a:noFill/>
          <a:extLst/>
        </p:spPr>
      </p:pic>
      <p:pic>
        <p:nvPicPr>
          <p:cNvPr id="5066" name="Picture 5066"/>
          <p:cNvPicPr>
            <a:picLocks noChangeAspect="0" noChangeArrowheads="1"/>
          </p:cNvPicPr>
          <p:nvPr/>
        </p:nvPicPr>
        <p:blipFill>
          <a:blip r:embed="rId50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1199" y="13938859"/>
            <a:ext cx="203288" cy="209536"/>
          </a:xfrm>
          <a:prstGeom prst="rect">
            <a:avLst/>
          </a:prstGeom>
          <a:noFill/>
          <a:extLst/>
        </p:spPr>
      </p:pic>
      <p:pic>
        <p:nvPicPr>
          <p:cNvPr id="5067" name="Picture 5067"/>
          <p:cNvPicPr>
            <a:picLocks noChangeAspect="0" noChangeArrowheads="1"/>
          </p:cNvPicPr>
          <p:nvPr/>
        </p:nvPicPr>
        <p:blipFill>
          <a:blip r:embed="rId50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4470" y="13942950"/>
            <a:ext cx="160743" cy="202844"/>
          </a:xfrm>
          <a:prstGeom prst="rect">
            <a:avLst/>
          </a:prstGeom>
          <a:noFill/>
          <a:extLst/>
        </p:spPr>
      </p:pic>
      <p:pic>
        <p:nvPicPr>
          <p:cNvPr id="5068" name="Picture 5068"/>
          <p:cNvPicPr>
            <a:picLocks noChangeAspect="0" noChangeArrowheads="1"/>
          </p:cNvPicPr>
          <p:nvPr/>
        </p:nvPicPr>
        <p:blipFill>
          <a:blip r:embed="rId50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00085" y="13927189"/>
            <a:ext cx="225513" cy="222072"/>
          </a:xfrm>
          <a:prstGeom prst="rect">
            <a:avLst/>
          </a:prstGeom>
          <a:noFill/>
          <a:extLst/>
        </p:spPr>
      </p:pic>
      <p:sp>
        <p:nvSpPr>
          <p:cNvPr id="5069" name="Freeform 5069"/>
          <p:cNvSpPr/>
          <p:nvPr/>
        </p:nvSpPr>
        <p:spPr>
          <a:xfrm rot="0" flipH="0" flipV="0">
            <a:off x="1778120" y="14102871"/>
            <a:ext cx="14681" cy="43611"/>
          </a:xfrm>
          <a:custGeom>
            <a:pathLst>
              <a:path w="14681" h="43611">
                <a:moveTo>
                  <a:pt x="14681" y="30873"/>
                </a:moveTo>
                <a:lnTo>
                  <a:pt x="0" y="43611"/>
                </a:lnTo>
                <a:lnTo>
                  <a:pt x="0" y="0"/>
                </a:lnTo>
                <a:lnTo>
                  <a:pt x="1468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0" name="Picture 5070"/>
          <p:cNvPicPr>
            <a:picLocks noChangeAspect="0" noChangeArrowheads="1"/>
          </p:cNvPicPr>
          <p:nvPr/>
        </p:nvPicPr>
        <p:blipFill>
          <a:blip r:embed="rId50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44838" y="13929106"/>
            <a:ext cx="480861" cy="228600"/>
          </a:xfrm>
          <a:prstGeom prst="rect">
            <a:avLst/>
          </a:prstGeom>
          <a:noFill/>
          <a:extLst/>
        </p:spPr>
      </p:pic>
      <p:sp>
        <p:nvSpPr>
          <p:cNvPr id="5071" name="Freeform 5071"/>
          <p:cNvSpPr/>
          <p:nvPr/>
        </p:nvSpPr>
        <p:spPr>
          <a:xfrm rot="0" flipH="0" flipV="0">
            <a:off x="2475906" y="13940101"/>
            <a:ext cx="194715" cy="195376"/>
          </a:xfrm>
          <a:custGeom>
            <a:pathLst>
              <a:path w="194715" h="195376">
                <a:moveTo>
                  <a:pt x="107073" y="74269"/>
                </a:moveTo>
                <a:cubicBezTo>
                  <a:pt x="122630" y="125221"/>
                  <a:pt x="152411" y="167093"/>
                  <a:pt x="194715" y="185444"/>
                </a:cubicBezTo>
                <a:cubicBezTo>
                  <a:pt x="191921" y="187806"/>
                  <a:pt x="188886" y="192137"/>
                  <a:pt x="186955" y="195160"/>
                </a:cubicBezTo>
                <a:cubicBezTo>
                  <a:pt x="143560" y="174433"/>
                  <a:pt x="113765" y="131469"/>
                  <a:pt x="97155" y="77278"/>
                </a:cubicBezTo>
                <a:cubicBezTo>
                  <a:pt x="88087" y="122186"/>
                  <a:pt x="65202" y="169684"/>
                  <a:pt x="7785" y="195376"/>
                </a:cubicBezTo>
                <a:cubicBezTo>
                  <a:pt x="6045" y="192556"/>
                  <a:pt x="2806" y="188886"/>
                  <a:pt x="0" y="186956"/>
                </a:cubicBezTo>
                <a:cubicBezTo>
                  <a:pt x="56134" y="162991"/>
                  <a:pt x="78156" y="117233"/>
                  <a:pt x="87223" y="74269"/>
                </a:cubicBezTo>
                <a:lnTo>
                  <a:pt x="3886" y="74269"/>
                </a:lnTo>
                <a:lnTo>
                  <a:pt x="3886" y="63906"/>
                </a:lnTo>
                <a:lnTo>
                  <a:pt x="88938" y="63906"/>
                </a:lnTo>
                <a:cubicBezTo>
                  <a:pt x="92837" y="39294"/>
                  <a:pt x="92837" y="16408"/>
                  <a:pt x="93053" y="0"/>
                </a:cubicBezTo>
                <a:lnTo>
                  <a:pt x="103835" y="0"/>
                </a:lnTo>
                <a:cubicBezTo>
                  <a:pt x="103632" y="16853"/>
                  <a:pt x="103416" y="39510"/>
                  <a:pt x="99746" y="63906"/>
                </a:cubicBezTo>
                <a:lnTo>
                  <a:pt x="191705" y="63906"/>
                </a:lnTo>
                <a:lnTo>
                  <a:pt x="191705" y="7426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2" name="Picture 5072"/>
          <p:cNvPicPr>
            <a:picLocks noChangeAspect="0" noChangeArrowheads="1"/>
          </p:cNvPicPr>
          <p:nvPr/>
        </p:nvPicPr>
        <p:blipFill>
          <a:blip r:embed="rId50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4452" y="13929780"/>
            <a:ext cx="216446" cy="217751"/>
          </a:xfrm>
          <a:prstGeom prst="rect">
            <a:avLst/>
          </a:prstGeom>
          <a:noFill/>
          <a:extLst/>
        </p:spPr>
      </p:pic>
      <p:sp>
        <p:nvSpPr>
          <p:cNvPr id="5073" name="Freeform 5073"/>
          <p:cNvSpPr/>
          <p:nvPr/>
        </p:nvSpPr>
        <p:spPr>
          <a:xfrm rot="0" flipH="0" flipV="0">
            <a:off x="2996434" y="13939901"/>
            <a:ext cx="190627" cy="188239"/>
          </a:xfrm>
          <a:custGeom>
            <a:pathLst>
              <a:path w="190627" h="188239">
                <a:moveTo>
                  <a:pt x="190627" y="178092"/>
                </a:moveTo>
                <a:lnTo>
                  <a:pt x="190627" y="188239"/>
                </a:lnTo>
                <a:lnTo>
                  <a:pt x="0" y="188239"/>
                </a:lnTo>
                <a:lnTo>
                  <a:pt x="0" y="178092"/>
                </a:lnTo>
                <a:lnTo>
                  <a:pt x="90031" y="178092"/>
                </a:lnTo>
                <a:lnTo>
                  <a:pt x="90031" y="116561"/>
                </a:lnTo>
                <a:lnTo>
                  <a:pt x="22467" y="116561"/>
                </a:lnTo>
                <a:lnTo>
                  <a:pt x="22467" y="106414"/>
                </a:lnTo>
                <a:lnTo>
                  <a:pt x="90031" y="106414"/>
                </a:lnTo>
                <a:lnTo>
                  <a:pt x="90031" y="53518"/>
                </a:lnTo>
                <a:lnTo>
                  <a:pt x="35408" y="53518"/>
                </a:lnTo>
                <a:cubicBezTo>
                  <a:pt x="28296" y="68212"/>
                  <a:pt x="20308" y="80950"/>
                  <a:pt x="11240" y="91301"/>
                </a:cubicBezTo>
                <a:cubicBezTo>
                  <a:pt x="9297" y="89802"/>
                  <a:pt x="4547" y="86779"/>
                  <a:pt x="1956" y="85256"/>
                </a:cubicBezTo>
                <a:cubicBezTo>
                  <a:pt x="20079" y="65621"/>
                  <a:pt x="33897" y="35611"/>
                  <a:pt x="42533" y="4306"/>
                </a:cubicBezTo>
                <a:lnTo>
                  <a:pt x="53112" y="6465"/>
                </a:lnTo>
                <a:cubicBezTo>
                  <a:pt x="49442" y="19203"/>
                  <a:pt x="44908" y="31725"/>
                  <a:pt x="39955" y="43599"/>
                </a:cubicBezTo>
                <a:lnTo>
                  <a:pt x="90031" y="43599"/>
                </a:lnTo>
                <a:lnTo>
                  <a:pt x="90031" y="0"/>
                </a:lnTo>
                <a:lnTo>
                  <a:pt x="100610" y="0"/>
                </a:lnTo>
                <a:lnTo>
                  <a:pt x="100610" y="43599"/>
                </a:lnTo>
                <a:lnTo>
                  <a:pt x="180912" y="43599"/>
                </a:lnTo>
                <a:lnTo>
                  <a:pt x="180912" y="53518"/>
                </a:lnTo>
                <a:lnTo>
                  <a:pt x="100610" y="53518"/>
                </a:lnTo>
                <a:lnTo>
                  <a:pt x="100610" y="106414"/>
                </a:lnTo>
                <a:lnTo>
                  <a:pt x="173368" y="106414"/>
                </a:lnTo>
                <a:lnTo>
                  <a:pt x="173368" y="116561"/>
                </a:lnTo>
                <a:lnTo>
                  <a:pt x="100610" y="116561"/>
                </a:lnTo>
                <a:lnTo>
                  <a:pt x="100610" y="17809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4" name="Picture 5074"/>
          <p:cNvPicPr>
            <a:picLocks noChangeAspect="0" noChangeArrowheads="1"/>
          </p:cNvPicPr>
          <p:nvPr/>
        </p:nvPicPr>
        <p:blipFill>
          <a:blip r:embed="rId50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9153" y="13929106"/>
            <a:ext cx="735946" cy="228600"/>
          </a:xfrm>
          <a:prstGeom prst="rect">
            <a:avLst/>
          </a:prstGeom>
          <a:noFill/>
          <a:extLst/>
        </p:spPr>
      </p:pic>
      <p:sp>
        <p:nvSpPr>
          <p:cNvPr id="5075" name="Freeform 5075"/>
          <p:cNvSpPr/>
          <p:nvPr/>
        </p:nvSpPr>
        <p:spPr>
          <a:xfrm rot="0" flipH="0" flipV="0">
            <a:off x="4032761" y="13939901"/>
            <a:ext cx="190627" cy="188239"/>
          </a:xfrm>
          <a:custGeom>
            <a:pathLst>
              <a:path w="190627" h="188239">
                <a:moveTo>
                  <a:pt x="190627" y="178092"/>
                </a:moveTo>
                <a:lnTo>
                  <a:pt x="190627" y="188239"/>
                </a:lnTo>
                <a:lnTo>
                  <a:pt x="0" y="188239"/>
                </a:lnTo>
                <a:lnTo>
                  <a:pt x="0" y="178092"/>
                </a:lnTo>
                <a:lnTo>
                  <a:pt x="90031" y="178092"/>
                </a:lnTo>
                <a:lnTo>
                  <a:pt x="90031" y="116561"/>
                </a:lnTo>
                <a:lnTo>
                  <a:pt x="22467" y="116561"/>
                </a:lnTo>
                <a:lnTo>
                  <a:pt x="22467" y="106414"/>
                </a:lnTo>
                <a:lnTo>
                  <a:pt x="90031" y="106414"/>
                </a:lnTo>
                <a:lnTo>
                  <a:pt x="90031" y="53518"/>
                </a:lnTo>
                <a:lnTo>
                  <a:pt x="35408" y="53518"/>
                </a:lnTo>
                <a:cubicBezTo>
                  <a:pt x="28296" y="68212"/>
                  <a:pt x="20308" y="80950"/>
                  <a:pt x="11227" y="91301"/>
                </a:cubicBezTo>
                <a:cubicBezTo>
                  <a:pt x="9297" y="89802"/>
                  <a:pt x="4547" y="86779"/>
                  <a:pt x="1956" y="85256"/>
                </a:cubicBezTo>
                <a:cubicBezTo>
                  <a:pt x="20079" y="65621"/>
                  <a:pt x="33897" y="35611"/>
                  <a:pt x="42533" y="4306"/>
                </a:cubicBezTo>
                <a:lnTo>
                  <a:pt x="53112" y="6465"/>
                </a:lnTo>
                <a:cubicBezTo>
                  <a:pt x="49442" y="19203"/>
                  <a:pt x="44908" y="31725"/>
                  <a:pt x="39955" y="43599"/>
                </a:cubicBezTo>
                <a:lnTo>
                  <a:pt x="90031" y="43599"/>
                </a:lnTo>
                <a:lnTo>
                  <a:pt x="90031" y="0"/>
                </a:lnTo>
                <a:lnTo>
                  <a:pt x="100610" y="0"/>
                </a:lnTo>
                <a:lnTo>
                  <a:pt x="100610" y="43599"/>
                </a:lnTo>
                <a:lnTo>
                  <a:pt x="180912" y="43599"/>
                </a:lnTo>
                <a:lnTo>
                  <a:pt x="180912" y="53518"/>
                </a:lnTo>
                <a:lnTo>
                  <a:pt x="100610" y="53518"/>
                </a:lnTo>
                <a:lnTo>
                  <a:pt x="100610" y="106414"/>
                </a:lnTo>
                <a:lnTo>
                  <a:pt x="173368" y="106414"/>
                </a:lnTo>
                <a:lnTo>
                  <a:pt x="173368" y="116561"/>
                </a:lnTo>
                <a:lnTo>
                  <a:pt x="100610" y="116561"/>
                </a:lnTo>
                <a:lnTo>
                  <a:pt x="100610" y="17809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6" name="Picture 5076"/>
          <p:cNvPicPr>
            <a:picLocks noChangeAspect="0" noChangeArrowheads="1"/>
          </p:cNvPicPr>
          <p:nvPr/>
        </p:nvPicPr>
        <p:blipFill>
          <a:blip r:embed="rId50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4818" y="13927193"/>
            <a:ext cx="1935481" cy="230513"/>
          </a:xfrm>
          <a:prstGeom prst="rect">
            <a:avLst/>
          </a:prstGeom>
          <a:noFill/>
          <a:extLst/>
        </p:spPr>
      </p:pic>
      <p:sp>
        <p:nvSpPr>
          <p:cNvPr id="5077" name="Freeform 5077"/>
          <p:cNvSpPr/>
          <p:nvPr/>
        </p:nvSpPr>
        <p:spPr>
          <a:xfrm rot="0" flipH="0" flipV="0">
            <a:off x="6256115" y="13970765"/>
            <a:ext cx="172503" cy="148958"/>
          </a:xfrm>
          <a:custGeom>
            <a:pathLst>
              <a:path w="172503" h="148958">
                <a:moveTo>
                  <a:pt x="12953" y="0"/>
                </a:moveTo>
                <a:lnTo>
                  <a:pt x="42963" y="125641"/>
                </a:lnTo>
                <a:lnTo>
                  <a:pt x="79666" y="0"/>
                </a:lnTo>
                <a:lnTo>
                  <a:pt x="92404" y="0"/>
                </a:lnTo>
                <a:lnTo>
                  <a:pt x="129970" y="123685"/>
                </a:lnTo>
                <a:lnTo>
                  <a:pt x="159536" y="0"/>
                </a:lnTo>
                <a:lnTo>
                  <a:pt x="172503" y="0"/>
                </a:lnTo>
                <a:lnTo>
                  <a:pt x="136003" y="148958"/>
                </a:lnTo>
                <a:lnTo>
                  <a:pt x="122630" y="148958"/>
                </a:lnTo>
                <a:lnTo>
                  <a:pt x="86143" y="22453"/>
                </a:lnTo>
                <a:lnTo>
                  <a:pt x="49668" y="148958"/>
                </a:lnTo>
                <a:lnTo>
                  <a:pt x="36498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8" name="Freeform 5078"/>
          <p:cNvSpPr/>
          <p:nvPr/>
        </p:nvSpPr>
        <p:spPr>
          <a:xfrm rot="0" flipH="0" flipV="0">
            <a:off x="6484741" y="13969467"/>
            <a:ext cx="101027" cy="151535"/>
          </a:xfrm>
          <a:custGeom>
            <a:pathLst>
              <a:path w="101027" h="151535">
                <a:moveTo>
                  <a:pt x="88518" y="31521"/>
                </a:moveTo>
                <a:cubicBezTo>
                  <a:pt x="80746" y="20079"/>
                  <a:pt x="70383" y="11659"/>
                  <a:pt x="49872" y="11659"/>
                </a:cubicBezTo>
                <a:cubicBezTo>
                  <a:pt x="29375" y="11659"/>
                  <a:pt x="15773" y="20079"/>
                  <a:pt x="15773" y="38429"/>
                </a:cubicBezTo>
                <a:cubicBezTo>
                  <a:pt x="15773" y="59803"/>
                  <a:pt x="32816" y="65188"/>
                  <a:pt x="54406" y="69938"/>
                </a:cubicBezTo>
                <a:cubicBezTo>
                  <a:pt x="82473" y="75983"/>
                  <a:pt x="101027" y="84619"/>
                  <a:pt x="101027" y="112686"/>
                </a:cubicBezTo>
                <a:cubicBezTo>
                  <a:pt x="101027" y="131685"/>
                  <a:pt x="87655" y="151535"/>
                  <a:pt x="52031" y="151535"/>
                </a:cubicBezTo>
                <a:cubicBezTo>
                  <a:pt x="28295" y="151535"/>
                  <a:pt x="11010" y="143344"/>
                  <a:pt x="0" y="127152"/>
                </a:cubicBezTo>
                <a:lnTo>
                  <a:pt x="10147" y="120027"/>
                </a:lnTo>
                <a:cubicBezTo>
                  <a:pt x="19443" y="131685"/>
                  <a:pt x="29794" y="139877"/>
                  <a:pt x="52031" y="139877"/>
                </a:cubicBezTo>
                <a:cubicBezTo>
                  <a:pt x="78587" y="139877"/>
                  <a:pt x="88518" y="127571"/>
                  <a:pt x="88518" y="113118"/>
                </a:cubicBezTo>
                <a:cubicBezTo>
                  <a:pt x="88518" y="95198"/>
                  <a:pt x="78155" y="86562"/>
                  <a:pt x="50101" y="81165"/>
                </a:cubicBezTo>
                <a:cubicBezTo>
                  <a:pt x="22237" y="75767"/>
                  <a:pt x="3238" y="64985"/>
                  <a:pt x="3238" y="38429"/>
                </a:cubicBezTo>
                <a:cubicBezTo>
                  <a:pt x="3238" y="17488"/>
                  <a:pt x="16840" y="0"/>
                  <a:pt x="50304" y="0"/>
                </a:cubicBezTo>
                <a:cubicBezTo>
                  <a:pt x="73405" y="0"/>
                  <a:pt x="88087" y="7976"/>
                  <a:pt x="98449" y="24384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9" name="Freeform 5079"/>
          <p:cNvSpPr/>
          <p:nvPr/>
        </p:nvSpPr>
        <p:spPr>
          <a:xfrm rot="0" flipH="0" flipV="0">
            <a:off x="6756572" y="13970765"/>
            <a:ext cx="87642" cy="148958"/>
          </a:xfrm>
          <a:custGeom>
            <a:pathLst>
              <a:path w="87642" h="148958">
                <a:moveTo>
                  <a:pt x="87642" y="0"/>
                </a:moveTo>
                <a:lnTo>
                  <a:pt x="87642" y="11658"/>
                </a:lnTo>
                <a:lnTo>
                  <a:pt x="12509" y="11658"/>
                </a:lnTo>
                <a:lnTo>
                  <a:pt x="12509" y="66052"/>
                </a:lnTo>
                <a:lnTo>
                  <a:pt x="81153" y="66052"/>
                </a:lnTo>
                <a:lnTo>
                  <a:pt x="81153" y="77711"/>
                </a:lnTo>
                <a:lnTo>
                  <a:pt x="12509" y="77711"/>
                </a:lnTo>
                <a:lnTo>
                  <a:pt x="12509" y="137299"/>
                </a:lnTo>
                <a:lnTo>
                  <a:pt x="87642" y="137299"/>
                </a:lnTo>
                <a:lnTo>
                  <a:pt x="87642" y="148958"/>
                </a:lnTo>
                <a:lnTo>
                  <a:pt x="0" y="148958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0" name="Picture 5080"/>
          <p:cNvPicPr>
            <a:picLocks noChangeAspect="0" noChangeArrowheads="1"/>
          </p:cNvPicPr>
          <p:nvPr/>
        </p:nvPicPr>
        <p:blipFill>
          <a:blip r:embed="rId50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94565" y="13958062"/>
            <a:ext cx="111976" cy="175641"/>
          </a:xfrm>
          <a:prstGeom prst="rect">
            <a:avLst/>
          </a:prstGeom>
          <a:noFill/>
          <a:extLst/>
        </p:spPr>
      </p:pic>
      <p:sp>
        <p:nvSpPr>
          <p:cNvPr id="5081" name="Freeform 5081"/>
          <p:cNvSpPr/>
          <p:nvPr/>
        </p:nvSpPr>
        <p:spPr>
          <a:xfrm rot="0" flipH="0" flipV="0">
            <a:off x="7067240" y="14011780"/>
            <a:ext cx="83337" cy="109232"/>
          </a:xfrm>
          <a:custGeom>
            <a:pathLst>
              <a:path w="83337" h="109232">
                <a:moveTo>
                  <a:pt x="83337" y="107937"/>
                </a:moveTo>
                <a:lnTo>
                  <a:pt x="71463" y="107937"/>
                </a:lnTo>
                <a:lnTo>
                  <a:pt x="71463" y="93472"/>
                </a:lnTo>
                <a:cubicBezTo>
                  <a:pt x="65634" y="103619"/>
                  <a:pt x="55702" y="109232"/>
                  <a:pt x="39522" y="109232"/>
                </a:cubicBezTo>
                <a:cubicBezTo>
                  <a:pt x="15558" y="109232"/>
                  <a:pt x="0" y="94552"/>
                  <a:pt x="0" y="63894"/>
                </a:cubicBezTo>
                <a:lnTo>
                  <a:pt x="0" y="0"/>
                </a:lnTo>
                <a:lnTo>
                  <a:pt x="11887" y="0"/>
                </a:lnTo>
                <a:lnTo>
                  <a:pt x="11887" y="63894"/>
                </a:lnTo>
                <a:cubicBezTo>
                  <a:pt x="11887" y="88291"/>
                  <a:pt x="24194" y="98006"/>
                  <a:pt x="40805" y="98006"/>
                </a:cubicBezTo>
                <a:cubicBezTo>
                  <a:pt x="61328" y="98006"/>
                  <a:pt x="71463" y="84404"/>
                  <a:pt x="71463" y="64770"/>
                </a:cubicBezTo>
                <a:lnTo>
                  <a:pt x="71463" y="0"/>
                </a:lnTo>
                <a:lnTo>
                  <a:pt x="8333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2" name="Freeform 5082"/>
          <p:cNvSpPr/>
          <p:nvPr/>
        </p:nvSpPr>
        <p:spPr>
          <a:xfrm rot="0" flipH="0" flipV="0">
            <a:off x="7218574" y="14010479"/>
            <a:ext cx="82257" cy="110527"/>
          </a:xfrm>
          <a:custGeom>
            <a:pathLst>
              <a:path w="82257" h="110527">
                <a:moveTo>
                  <a:pt x="82257" y="93052"/>
                </a:moveTo>
                <a:cubicBezTo>
                  <a:pt x="75133" y="104481"/>
                  <a:pt x="62407" y="110527"/>
                  <a:pt x="45554" y="110527"/>
                </a:cubicBezTo>
                <a:cubicBezTo>
                  <a:pt x="16637" y="110527"/>
                  <a:pt x="0" y="93267"/>
                  <a:pt x="0" y="62826"/>
                </a:cubicBezTo>
                <a:lnTo>
                  <a:pt x="0" y="47282"/>
                </a:lnTo>
                <a:cubicBezTo>
                  <a:pt x="0" y="16624"/>
                  <a:pt x="17056" y="0"/>
                  <a:pt x="45554" y="0"/>
                </a:cubicBezTo>
                <a:cubicBezTo>
                  <a:pt x="61328" y="0"/>
                  <a:pt x="74053" y="5613"/>
                  <a:pt x="82042" y="16624"/>
                </a:cubicBezTo>
                <a:lnTo>
                  <a:pt x="72542" y="23101"/>
                </a:lnTo>
                <a:cubicBezTo>
                  <a:pt x="66497" y="14897"/>
                  <a:pt x="56350" y="11010"/>
                  <a:pt x="45554" y="11010"/>
                </a:cubicBezTo>
                <a:cubicBezTo>
                  <a:pt x="24193" y="11010"/>
                  <a:pt x="11887" y="23977"/>
                  <a:pt x="11887" y="47282"/>
                </a:cubicBezTo>
                <a:lnTo>
                  <a:pt x="11887" y="62826"/>
                </a:lnTo>
                <a:cubicBezTo>
                  <a:pt x="11887" y="84201"/>
                  <a:pt x="21805" y="99528"/>
                  <a:pt x="45554" y="99528"/>
                </a:cubicBezTo>
                <a:cubicBezTo>
                  <a:pt x="56578" y="99528"/>
                  <a:pt x="66713" y="95858"/>
                  <a:pt x="72758" y="86360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3" name="Picture 5083"/>
          <p:cNvPicPr>
            <a:picLocks noChangeAspect="0" noChangeArrowheads="1"/>
          </p:cNvPicPr>
          <p:nvPr/>
        </p:nvPicPr>
        <p:blipFill>
          <a:blip r:embed="rId50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43632" y="13997782"/>
            <a:ext cx="105498" cy="135928"/>
          </a:xfrm>
          <a:prstGeom prst="rect">
            <a:avLst/>
          </a:prstGeom>
          <a:noFill/>
          <a:extLst/>
        </p:spPr>
      </p:pic>
      <p:sp>
        <p:nvSpPr>
          <p:cNvPr id="5084" name="Freeform 5084"/>
          <p:cNvSpPr/>
          <p:nvPr/>
        </p:nvSpPr>
        <p:spPr>
          <a:xfrm rot="0" flipH="0" flipV="0">
            <a:off x="7500335" y="13988029"/>
            <a:ext cx="52235" cy="131686"/>
          </a:xfrm>
          <a:custGeom>
            <a:pathLst>
              <a:path w="52235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25679" y="0"/>
                </a:lnTo>
                <a:lnTo>
                  <a:pt x="25679" y="23749"/>
                </a:lnTo>
                <a:lnTo>
                  <a:pt x="52235" y="23749"/>
                </a:lnTo>
                <a:lnTo>
                  <a:pt x="52235" y="34759"/>
                </a:lnTo>
                <a:lnTo>
                  <a:pt x="25679" y="34759"/>
                </a:lnTo>
                <a:lnTo>
                  <a:pt x="25679" y="95199"/>
                </a:lnTo>
                <a:cubicBezTo>
                  <a:pt x="25679" y="112471"/>
                  <a:pt x="27635" y="120243"/>
                  <a:pt x="45110" y="120243"/>
                </a:cubicBezTo>
                <a:lnTo>
                  <a:pt x="52235" y="120243"/>
                </a:lnTo>
                <a:lnTo>
                  <a:pt x="52235" y="131686"/>
                </a:lnTo>
                <a:lnTo>
                  <a:pt x="44691" y="131686"/>
                </a:lnTo>
                <a:cubicBezTo>
                  <a:pt x="20726" y="131686"/>
                  <a:pt x="13817" y="120891"/>
                  <a:pt x="13817" y="98437"/>
                </a:cubicBezTo>
                <a:lnTo>
                  <a:pt x="13817" y="34759"/>
                </a:lnTo>
                <a:lnTo>
                  <a:pt x="0" y="34759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5" name="Picture 5085"/>
          <p:cNvPicPr>
            <a:picLocks noChangeAspect="0" noChangeArrowheads="1"/>
          </p:cNvPicPr>
          <p:nvPr/>
        </p:nvPicPr>
        <p:blipFill>
          <a:blip r:embed="rId50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0330" y="13997779"/>
            <a:ext cx="108736" cy="135928"/>
          </a:xfrm>
          <a:prstGeom prst="rect">
            <a:avLst/>
          </a:prstGeom>
          <a:noFill/>
          <a:extLst/>
        </p:spPr>
      </p:pic>
      <p:sp>
        <p:nvSpPr>
          <p:cNvPr id="5086" name="Freeform 5086"/>
          <p:cNvSpPr/>
          <p:nvPr/>
        </p:nvSpPr>
        <p:spPr>
          <a:xfrm rot="0" flipH="0" flipV="0">
            <a:off x="7763529" y="14102871"/>
            <a:ext cx="14681" cy="43611"/>
          </a:xfrm>
          <a:custGeom>
            <a:pathLst>
              <a:path w="14681" h="43611">
                <a:moveTo>
                  <a:pt x="14681" y="30873"/>
                </a:moveTo>
                <a:lnTo>
                  <a:pt x="0" y="43611"/>
                </a:lnTo>
                <a:lnTo>
                  <a:pt x="0" y="0"/>
                </a:lnTo>
                <a:lnTo>
                  <a:pt x="1468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7" name="Picture 5087"/>
          <p:cNvPicPr>
            <a:picLocks noChangeAspect="0" noChangeArrowheads="1"/>
          </p:cNvPicPr>
          <p:nvPr/>
        </p:nvPicPr>
        <p:blipFill>
          <a:blip r:embed="rId50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30233" y="13927189"/>
            <a:ext cx="1239166" cy="230517"/>
          </a:xfrm>
          <a:prstGeom prst="rect">
            <a:avLst/>
          </a:prstGeom>
          <a:noFill/>
          <a:extLst/>
        </p:spPr>
      </p:pic>
      <p:sp>
        <p:nvSpPr>
          <p:cNvPr id="5088" name="Freeform 5088"/>
          <p:cNvSpPr/>
          <p:nvPr/>
        </p:nvSpPr>
        <p:spPr>
          <a:xfrm rot="0" flipH="0" flipV="0">
            <a:off x="9237488" y="13940106"/>
            <a:ext cx="192112" cy="193217"/>
          </a:xfrm>
          <a:custGeom>
            <a:pathLst>
              <a:path w="192112" h="193217">
                <a:moveTo>
                  <a:pt x="118300" y="75120"/>
                </a:moveTo>
                <a:cubicBezTo>
                  <a:pt x="106210" y="83971"/>
                  <a:pt x="93243" y="92607"/>
                  <a:pt x="80086" y="100380"/>
                </a:cubicBezTo>
                <a:lnTo>
                  <a:pt x="172694" y="100380"/>
                </a:lnTo>
                <a:lnTo>
                  <a:pt x="172694" y="109448"/>
                </a:lnTo>
                <a:lnTo>
                  <a:pt x="75984" y="109448"/>
                </a:lnTo>
                <a:cubicBezTo>
                  <a:pt x="72746" y="117868"/>
                  <a:pt x="68847" y="126707"/>
                  <a:pt x="65621" y="134276"/>
                </a:cubicBezTo>
                <a:lnTo>
                  <a:pt x="159955" y="134276"/>
                </a:lnTo>
                <a:lnTo>
                  <a:pt x="159308" y="139445"/>
                </a:lnTo>
                <a:cubicBezTo>
                  <a:pt x="154774" y="169900"/>
                  <a:pt x="150672" y="183285"/>
                  <a:pt x="143979" y="188670"/>
                </a:cubicBezTo>
                <a:cubicBezTo>
                  <a:pt x="139877" y="192137"/>
                  <a:pt x="136003" y="192988"/>
                  <a:pt x="128447" y="193217"/>
                </a:cubicBezTo>
                <a:cubicBezTo>
                  <a:pt x="121309" y="193217"/>
                  <a:pt x="105981" y="193217"/>
                  <a:pt x="89370" y="191909"/>
                </a:cubicBezTo>
                <a:cubicBezTo>
                  <a:pt x="89154" y="188886"/>
                  <a:pt x="88074" y="185000"/>
                  <a:pt x="86131" y="182206"/>
                </a:cubicBezTo>
                <a:cubicBezTo>
                  <a:pt x="102743" y="183717"/>
                  <a:pt x="120230" y="183920"/>
                  <a:pt x="125627" y="183920"/>
                </a:cubicBezTo>
                <a:cubicBezTo>
                  <a:pt x="131025" y="183920"/>
                  <a:pt x="133844" y="183717"/>
                  <a:pt x="136003" y="182206"/>
                </a:cubicBezTo>
                <a:cubicBezTo>
                  <a:pt x="141185" y="178536"/>
                  <a:pt x="144627" y="167741"/>
                  <a:pt x="148297" y="143560"/>
                </a:cubicBezTo>
                <a:lnTo>
                  <a:pt x="50508" y="143560"/>
                </a:lnTo>
                <a:cubicBezTo>
                  <a:pt x="55474" y="134060"/>
                  <a:pt x="60871" y="120458"/>
                  <a:pt x="65621" y="108584"/>
                </a:cubicBezTo>
                <a:cubicBezTo>
                  <a:pt x="46406" y="119163"/>
                  <a:pt x="26111" y="128447"/>
                  <a:pt x="5829" y="136435"/>
                </a:cubicBezTo>
                <a:cubicBezTo>
                  <a:pt x="4750" y="134060"/>
                  <a:pt x="2146" y="129526"/>
                  <a:pt x="0" y="127367"/>
                </a:cubicBezTo>
                <a:cubicBezTo>
                  <a:pt x="36043" y="114413"/>
                  <a:pt x="70802" y="96506"/>
                  <a:pt x="102108" y="75120"/>
                </a:cubicBezTo>
                <a:lnTo>
                  <a:pt x="6032" y="75120"/>
                </a:lnTo>
                <a:lnTo>
                  <a:pt x="6032" y="65634"/>
                </a:lnTo>
                <a:lnTo>
                  <a:pt x="83541" y="65634"/>
                </a:lnTo>
                <a:lnTo>
                  <a:pt x="83541" y="36487"/>
                </a:lnTo>
                <a:lnTo>
                  <a:pt x="25679" y="36487"/>
                </a:lnTo>
                <a:lnTo>
                  <a:pt x="25679" y="27203"/>
                </a:lnTo>
                <a:lnTo>
                  <a:pt x="83541" y="27203"/>
                </a:lnTo>
                <a:lnTo>
                  <a:pt x="83541" y="0"/>
                </a:lnTo>
                <a:lnTo>
                  <a:pt x="93904" y="0"/>
                </a:lnTo>
                <a:lnTo>
                  <a:pt x="93904" y="27203"/>
                </a:lnTo>
                <a:lnTo>
                  <a:pt x="142468" y="27203"/>
                </a:lnTo>
                <a:lnTo>
                  <a:pt x="142468" y="36487"/>
                </a:lnTo>
                <a:lnTo>
                  <a:pt x="93904" y="36487"/>
                </a:lnTo>
                <a:lnTo>
                  <a:pt x="93904" y="65634"/>
                </a:lnTo>
                <a:lnTo>
                  <a:pt x="115278" y="65634"/>
                </a:lnTo>
                <a:cubicBezTo>
                  <a:pt x="137515" y="49225"/>
                  <a:pt x="157161" y="30658"/>
                  <a:pt x="173125" y="10795"/>
                </a:cubicBezTo>
                <a:lnTo>
                  <a:pt x="181761" y="15761"/>
                </a:lnTo>
                <a:cubicBezTo>
                  <a:pt x="166864" y="33668"/>
                  <a:pt x="149808" y="50521"/>
                  <a:pt x="130809" y="65634"/>
                </a:cubicBezTo>
                <a:lnTo>
                  <a:pt x="192112" y="65634"/>
                </a:lnTo>
                <a:lnTo>
                  <a:pt x="192112" y="7512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9" name="Picture 5089"/>
          <p:cNvPicPr>
            <a:picLocks noChangeAspect="0" noChangeArrowheads="1"/>
          </p:cNvPicPr>
          <p:nvPr/>
        </p:nvPicPr>
        <p:blipFill>
          <a:blip r:embed="rId50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81712" y="13929106"/>
            <a:ext cx="1249787" cy="228600"/>
          </a:xfrm>
          <a:prstGeom prst="rect">
            <a:avLst/>
          </a:prstGeom>
          <a:noFill/>
          <a:extLst/>
        </p:spPr>
      </p:pic>
      <p:pic>
        <p:nvPicPr>
          <p:cNvPr id="5090" name="Picture 5090"/>
          <p:cNvPicPr>
            <a:picLocks noChangeAspect="0" noChangeArrowheads="1"/>
          </p:cNvPicPr>
          <p:nvPr/>
        </p:nvPicPr>
        <p:blipFill>
          <a:blip r:embed="rId50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4935" y="14254163"/>
            <a:ext cx="2278964" cy="233743"/>
          </a:xfrm>
          <a:prstGeom prst="rect">
            <a:avLst/>
          </a:prstGeom>
          <a:noFill/>
          <a:extLst/>
        </p:spPr>
      </p:pic>
      <p:sp>
        <p:nvSpPr>
          <p:cNvPr id="5091" name="Freeform 5091"/>
          <p:cNvSpPr/>
          <p:nvPr/>
        </p:nvSpPr>
        <p:spPr>
          <a:xfrm rot="0" flipH="0" flipV="0">
            <a:off x="3332594" y="14432433"/>
            <a:ext cx="17488" cy="17487"/>
          </a:xfrm>
          <a:custGeom>
            <a:pathLst>
              <a:path w="17488" h="17487">
                <a:moveTo>
                  <a:pt x="17488" y="17487"/>
                </a:moveTo>
                <a:lnTo>
                  <a:pt x="0" y="17487"/>
                </a:lnTo>
                <a:lnTo>
                  <a:pt x="0" y="0"/>
                </a:lnTo>
                <a:lnTo>
                  <a:pt x="17488" y="0"/>
                </a:lnTo>
                <a:lnTo>
                  <a:pt x="17488" y="1748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92" name="Picture 5092"/>
          <p:cNvPicPr>
            <a:picLocks noChangeAspect="0" noChangeArrowheads="1"/>
          </p:cNvPicPr>
          <p:nvPr/>
        </p:nvPicPr>
        <p:blipFill>
          <a:blip r:embed="rId50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1114" y="15604188"/>
            <a:ext cx="2291285" cy="229918"/>
          </a:xfrm>
          <a:prstGeom prst="rect">
            <a:avLst/>
          </a:prstGeom>
          <a:noFill/>
          <a:extLst/>
        </p:spPr>
      </p:pic>
      <p:pic>
        <p:nvPicPr>
          <p:cNvPr id="5093" name="Picture 5093"/>
          <p:cNvPicPr>
            <a:picLocks noChangeAspect="0" noChangeArrowheads="1"/>
          </p:cNvPicPr>
          <p:nvPr/>
        </p:nvPicPr>
        <p:blipFill>
          <a:blip r:embed="rId50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1114" y="16162988"/>
            <a:ext cx="475185" cy="229918"/>
          </a:xfrm>
          <a:prstGeom prst="rect">
            <a:avLst/>
          </a:prstGeom>
          <a:noFill/>
          <a:extLst/>
        </p:spPr>
      </p:pic>
      <p:sp>
        <p:nvSpPr>
          <p:cNvPr id="5094" name="Freeform 5094"/>
          <p:cNvSpPr/>
          <p:nvPr/>
        </p:nvSpPr>
        <p:spPr>
          <a:xfrm rot="0" flipH="0" flipV="0">
            <a:off x="1686402" y="16459270"/>
            <a:ext cx="91313" cy="148958"/>
          </a:xfrm>
          <a:custGeom>
            <a:pathLst>
              <a:path w="91313" h="148958">
                <a:moveTo>
                  <a:pt x="0" y="0"/>
                </a:moveTo>
                <a:lnTo>
                  <a:pt x="27635" y="0"/>
                </a:lnTo>
                <a:lnTo>
                  <a:pt x="27635" y="49441"/>
                </a:lnTo>
                <a:cubicBezTo>
                  <a:pt x="31724" y="44043"/>
                  <a:pt x="39293" y="39065"/>
                  <a:pt x="51803" y="39065"/>
                </a:cubicBezTo>
                <a:cubicBezTo>
                  <a:pt x="73609" y="39065"/>
                  <a:pt x="91313" y="49441"/>
                  <a:pt x="91313" y="81381"/>
                </a:cubicBezTo>
                <a:lnTo>
                  <a:pt x="91313" y="148958"/>
                </a:lnTo>
                <a:lnTo>
                  <a:pt x="63893" y="148958"/>
                </a:lnTo>
                <a:lnTo>
                  <a:pt x="63893" y="85699"/>
                </a:lnTo>
                <a:cubicBezTo>
                  <a:pt x="63893" y="68859"/>
                  <a:pt x="57861" y="62814"/>
                  <a:pt x="46621" y="62814"/>
                </a:cubicBezTo>
                <a:cubicBezTo>
                  <a:pt x="33883" y="62814"/>
                  <a:pt x="27635" y="71234"/>
                  <a:pt x="27635" y="85483"/>
                </a:cubicBezTo>
                <a:lnTo>
                  <a:pt x="27635" y="148958"/>
                </a:lnTo>
                <a:lnTo>
                  <a:pt x="0" y="14895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5" name="Freeform 5095"/>
          <p:cNvSpPr/>
          <p:nvPr/>
        </p:nvSpPr>
        <p:spPr>
          <a:xfrm rot="0" flipH="0" flipV="0">
            <a:off x="1791971" y="16476536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6" name="Freeform 5096"/>
          <p:cNvSpPr/>
          <p:nvPr/>
        </p:nvSpPr>
        <p:spPr>
          <a:xfrm rot="0" flipH="0" flipV="0">
            <a:off x="1863434" y="16476536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97" name="Picture 5097"/>
          <p:cNvPicPr>
            <a:picLocks noChangeAspect="0" noChangeArrowheads="1"/>
          </p:cNvPicPr>
          <p:nvPr/>
        </p:nvPicPr>
        <p:blipFill>
          <a:blip r:embed="rId50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30177" y="16485639"/>
            <a:ext cx="118884" cy="176301"/>
          </a:xfrm>
          <a:prstGeom prst="rect">
            <a:avLst/>
          </a:prstGeom>
          <a:noFill/>
          <a:extLst/>
        </p:spPr>
      </p:pic>
      <p:sp>
        <p:nvSpPr>
          <p:cNvPr id="5098" name="Freeform 5098"/>
          <p:cNvSpPr/>
          <p:nvPr/>
        </p:nvSpPr>
        <p:spPr>
          <a:xfrm rot="0" flipH="0" flipV="0">
            <a:off x="2049109" y="16498334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64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99" name="Picture 5099"/>
          <p:cNvPicPr>
            <a:picLocks noChangeAspect="0" noChangeArrowheads="1"/>
          </p:cNvPicPr>
          <p:nvPr/>
        </p:nvPicPr>
        <p:blipFill>
          <a:blip r:embed="rId50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3912" y="16487585"/>
            <a:ext cx="54775" cy="133337"/>
          </a:xfrm>
          <a:prstGeom prst="rect">
            <a:avLst/>
          </a:prstGeom>
          <a:noFill/>
          <a:extLst/>
        </p:spPr>
      </p:pic>
      <p:sp>
        <p:nvSpPr>
          <p:cNvPr id="5100" name="Freeform 5100"/>
          <p:cNvSpPr/>
          <p:nvPr/>
        </p:nvSpPr>
        <p:spPr>
          <a:xfrm rot="0" flipH="0" flipV="0">
            <a:off x="2206917" y="16432933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1" name="Freeform 5101"/>
          <p:cNvSpPr/>
          <p:nvPr/>
        </p:nvSpPr>
        <p:spPr>
          <a:xfrm rot="0" flipH="0" flipV="0">
            <a:off x="2311629" y="16432933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2" name="Picture 5102"/>
          <p:cNvPicPr>
            <a:picLocks noChangeAspect="0" noChangeArrowheads="1"/>
          </p:cNvPicPr>
          <p:nvPr/>
        </p:nvPicPr>
        <p:blipFill>
          <a:blip r:embed="rId5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99117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03" name="Freeform 5103"/>
          <p:cNvSpPr/>
          <p:nvPr/>
        </p:nvSpPr>
        <p:spPr>
          <a:xfrm rot="0" flipH="0" flipV="0">
            <a:off x="2511769" y="16500285"/>
            <a:ext cx="153275" cy="107937"/>
          </a:xfrm>
          <a:custGeom>
            <a:pathLst>
              <a:path w="153275" h="107937">
                <a:moveTo>
                  <a:pt x="52247" y="107937"/>
                </a:moveTo>
                <a:lnTo>
                  <a:pt x="29781" y="107937"/>
                </a:lnTo>
                <a:lnTo>
                  <a:pt x="0" y="0"/>
                </a:lnTo>
                <a:lnTo>
                  <a:pt x="28498" y="0"/>
                </a:lnTo>
                <a:lnTo>
                  <a:pt x="43827" y="61735"/>
                </a:lnTo>
                <a:lnTo>
                  <a:pt x="65632" y="0"/>
                </a:lnTo>
                <a:lnTo>
                  <a:pt x="85914" y="0"/>
                </a:lnTo>
                <a:lnTo>
                  <a:pt x="109231" y="61951"/>
                </a:lnTo>
                <a:lnTo>
                  <a:pt x="124560" y="0"/>
                </a:lnTo>
                <a:lnTo>
                  <a:pt x="153275" y="0"/>
                </a:lnTo>
                <a:lnTo>
                  <a:pt x="123265" y="107937"/>
                </a:lnTo>
                <a:lnTo>
                  <a:pt x="101027" y="107937"/>
                </a:lnTo>
                <a:lnTo>
                  <a:pt x="76630" y="4037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4" name="Freeform 5104"/>
          <p:cNvSpPr/>
          <p:nvPr/>
        </p:nvSpPr>
        <p:spPr>
          <a:xfrm rot="0" flipH="0" flipV="0">
            <a:off x="2671323" y="16498334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76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5" name="Freeform 5105"/>
          <p:cNvSpPr/>
          <p:nvPr/>
        </p:nvSpPr>
        <p:spPr>
          <a:xfrm rot="0" flipH="0" flipV="0">
            <a:off x="2778836" y="16574555"/>
            <a:ext cx="33680" cy="33667"/>
          </a:xfrm>
          <a:custGeom>
            <a:pathLst>
              <a:path w="33680" h="33667">
                <a:moveTo>
                  <a:pt x="33680" y="33667"/>
                </a:moveTo>
                <a:lnTo>
                  <a:pt x="0" y="33667"/>
                </a:lnTo>
                <a:lnTo>
                  <a:pt x="0" y="0"/>
                </a:lnTo>
                <a:lnTo>
                  <a:pt x="33680" y="0"/>
                </a:lnTo>
                <a:lnTo>
                  <a:pt x="33680" y="33667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6" name="Picture 5106"/>
          <p:cNvPicPr>
            <a:picLocks noChangeAspect="0" noChangeArrowheads="1"/>
          </p:cNvPicPr>
          <p:nvPr/>
        </p:nvPicPr>
        <p:blipFill>
          <a:blip r:embed="rId5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18378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07" name="Freeform 5107"/>
          <p:cNvSpPr/>
          <p:nvPr/>
        </p:nvSpPr>
        <p:spPr>
          <a:xfrm rot="0" flipH="0" flipV="0">
            <a:off x="2941392" y="16498342"/>
            <a:ext cx="149605" cy="109880"/>
          </a:xfrm>
          <a:custGeom>
            <a:pathLst>
              <a:path w="149605" h="109880">
                <a:moveTo>
                  <a:pt x="88506" y="109880"/>
                </a:moveTo>
                <a:lnTo>
                  <a:pt x="61100" y="109880"/>
                </a:lnTo>
                <a:lnTo>
                  <a:pt x="61100" y="46634"/>
                </a:lnTo>
                <a:cubicBezTo>
                  <a:pt x="61100" y="29350"/>
                  <a:pt x="54394" y="23749"/>
                  <a:pt x="44691" y="23749"/>
                </a:cubicBezTo>
                <a:cubicBezTo>
                  <a:pt x="34760" y="23749"/>
                  <a:pt x="27635" y="31090"/>
                  <a:pt x="27635" y="46419"/>
                </a:cubicBezTo>
                <a:lnTo>
                  <a:pt x="27635" y="109880"/>
                </a:lnTo>
                <a:lnTo>
                  <a:pt x="0" y="109880"/>
                </a:lnTo>
                <a:lnTo>
                  <a:pt x="0" y="1943"/>
                </a:lnTo>
                <a:lnTo>
                  <a:pt x="26988" y="1943"/>
                </a:lnTo>
                <a:lnTo>
                  <a:pt x="26988" y="11011"/>
                </a:lnTo>
                <a:cubicBezTo>
                  <a:pt x="31090" y="5385"/>
                  <a:pt x="38862" y="0"/>
                  <a:pt x="50953" y="0"/>
                </a:cubicBezTo>
                <a:cubicBezTo>
                  <a:pt x="63907" y="0"/>
                  <a:pt x="74486" y="4966"/>
                  <a:pt x="81166" y="14453"/>
                </a:cubicBezTo>
                <a:cubicBezTo>
                  <a:pt x="88075" y="6045"/>
                  <a:pt x="98653" y="0"/>
                  <a:pt x="112255" y="0"/>
                </a:cubicBezTo>
                <a:cubicBezTo>
                  <a:pt x="135788" y="0"/>
                  <a:pt x="149605" y="14249"/>
                  <a:pt x="149605" y="42316"/>
                </a:cubicBezTo>
                <a:lnTo>
                  <a:pt x="149605" y="109880"/>
                </a:lnTo>
                <a:lnTo>
                  <a:pt x="121970" y="109880"/>
                </a:lnTo>
                <a:lnTo>
                  <a:pt x="121970" y="46634"/>
                </a:lnTo>
                <a:cubicBezTo>
                  <a:pt x="121970" y="30442"/>
                  <a:pt x="116357" y="23749"/>
                  <a:pt x="105346" y="23749"/>
                </a:cubicBezTo>
                <a:cubicBezTo>
                  <a:pt x="95414" y="23749"/>
                  <a:pt x="88506" y="31090"/>
                  <a:pt x="88506" y="464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08" name="Picture 5108"/>
          <p:cNvPicPr>
            <a:picLocks noChangeAspect="0" noChangeArrowheads="1"/>
          </p:cNvPicPr>
          <p:nvPr/>
        </p:nvPicPr>
        <p:blipFill>
          <a:blip r:embed="rId5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4939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09" name="Freeform 5109"/>
          <p:cNvSpPr/>
          <p:nvPr/>
        </p:nvSpPr>
        <p:spPr>
          <a:xfrm rot="0" flipH="0" flipV="0">
            <a:off x="3213420" y="16500284"/>
            <a:ext cx="84620" cy="107937"/>
          </a:xfrm>
          <a:custGeom>
            <a:pathLst>
              <a:path w="84620" h="107937">
                <a:moveTo>
                  <a:pt x="47498" y="23317"/>
                </a:moveTo>
                <a:lnTo>
                  <a:pt x="648" y="23317"/>
                </a:lnTo>
                <a:lnTo>
                  <a:pt x="648" y="0"/>
                </a:lnTo>
                <a:lnTo>
                  <a:pt x="83121" y="0"/>
                </a:lnTo>
                <a:lnTo>
                  <a:pt x="83121" y="19215"/>
                </a:lnTo>
                <a:lnTo>
                  <a:pt x="36259" y="84619"/>
                </a:lnTo>
                <a:lnTo>
                  <a:pt x="84620" y="84619"/>
                </a:lnTo>
                <a:lnTo>
                  <a:pt x="84620" y="107937"/>
                </a:lnTo>
                <a:lnTo>
                  <a:pt x="0" y="107937"/>
                </a:lnTo>
                <a:lnTo>
                  <a:pt x="0" y="8872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10" name="Picture 5110"/>
          <p:cNvPicPr>
            <a:picLocks noChangeAspect="0" noChangeArrowheads="1"/>
          </p:cNvPicPr>
          <p:nvPr/>
        </p:nvPicPr>
        <p:blipFill>
          <a:blip r:embed="rId5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98292" y="16485639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5111" name="Freeform 5111"/>
          <p:cNvSpPr/>
          <p:nvPr/>
        </p:nvSpPr>
        <p:spPr>
          <a:xfrm rot="0" flipH="0" flipV="0">
            <a:off x="3422619" y="16498342"/>
            <a:ext cx="91313" cy="109880"/>
          </a:xfrm>
          <a:custGeom>
            <a:pathLst>
              <a:path w="91313" h="109880">
                <a:moveTo>
                  <a:pt x="0" y="1943"/>
                </a:moveTo>
                <a:lnTo>
                  <a:pt x="26974" y="1943"/>
                </a:lnTo>
                <a:lnTo>
                  <a:pt x="26974" y="11010"/>
                </a:lnTo>
                <a:cubicBezTo>
                  <a:pt x="31076" y="5613"/>
                  <a:pt x="39712" y="0"/>
                  <a:pt x="51803" y="0"/>
                </a:cubicBezTo>
                <a:cubicBezTo>
                  <a:pt x="73609" y="0"/>
                  <a:pt x="91313" y="10363"/>
                  <a:pt x="91313" y="42316"/>
                </a:cubicBezTo>
                <a:lnTo>
                  <a:pt x="91313" y="109880"/>
                </a:lnTo>
                <a:lnTo>
                  <a:pt x="63893" y="109880"/>
                </a:lnTo>
                <a:lnTo>
                  <a:pt x="63893" y="46634"/>
                </a:lnTo>
                <a:cubicBezTo>
                  <a:pt x="63893" y="29781"/>
                  <a:pt x="57861" y="23748"/>
                  <a:pt x="46621" y="23748"/>
                </a:cubicBezTo>
                <a:cubicBezTo>
                  <a:pt x="33896" y="23748"/>
                  <a:pt x="27635" y="32169"/>
                  <a:pt x="27635" y="46418"/>
                </a:cubicBezTo>
                <a:lnTo>
                  <a:pt x="27635" y="109880"/>
                </a:lnTo>
                <a:lnTo>
                  <a:pt x="0" y="10988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2" name="Freeform 5112"/>
          <p:cNvSpPr/>
          <p:nvPr/>
        </p:nvSpPr>
        <p:spPr>
          <a:xfrm rot="0" flipH="0" flipV="0">
            <a:off x="3538118" y="16574555"/>
            <a:ext cx="33680" cy="33667"/>
          </a:xfrm>
          <a:custGeom>
            <a:pathLst>
              <a:path w="33680" h="33667">
                <a:moveTo>
                  <a:pt x="33680" y="33667"/>
                </a:moveTo>
                <a:lnTo>
                  <a:pt x="0" y="33667"/>
                </a:lnTo>
                <a:lnTo>
                  <a:pt x="0" y="0"/>
                </a:lnTo>
                <a:lnTo>
                  <a:pt x="33680" y="0"/>
                </a:lnTo>
                <a:lnTo>
                  <a:pt x="33680" y="33667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3" name="Freeform 5113"/>
          <p:cNvSpPr/>
          <p:nvPr/>
        </p:nvSpPr>
        <p:spPr>
          <a:xfrm rot="0" flipH="0" flipV="0">
            <a:off x="3591858" y="16498342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14" name="Picture 5114"/>
          <p:cNvPicPr>
            <a:picLocks noChangeAspect="0" noChangeArrowheads="1"/>
          </p:cNvPicPr>
          <p:nvPr/>
        </p:nvPicPr>
        <p:blipFill>
          <a:blip r:embed="rId5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75448" y="16485639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5115" name="Freeform 5115"/>
          <p:cNvSpPr/>
          <p:nvPr/>
        </p:nvSpPr>
        <p:spPr>
          <a:xfrm rot="0" flipH="0" flipV="0">
            <a:off x="3799771" y="16498342"/>
            <a:ext cx="149605" cy="109880"/>
          </a:xfrm>
          <a:custGeom>
            <a:pathLst>
              <a:path w="149605" h="109880">
                <a:moveTo>
                  <a:pt x="88506" y="109880"/>
                </a:moveTo>
                <a:lnTo>
                  <a:pt x="61100" y="109880"/>
                </a:lnTo>
                <a:lnTo>
                  <a:pt x="61100" y="46634"/>
                </a:lnTo>
                <a:cubicBezTo>
                  <a:pt x="61100" y="29350"/>
                  <a:pt x="54394" y="23749"/>
                  <a:pt x="44691" y="23749"/>
                </a:cubicBezTo>
                <a:cubicBezTo>
                  <a:pt x="34760" y="23749"/>
                  <a:pt x="27635" y="31090"/>
                  <a:pt x="27635" y="46419"/>
                </a:cubicBezTo>
                <a:lnTo>
                  <a:pt x="27635" y="109880"/>
                </a:lnTo>
                <a:lnTo>
                  <a:pt x="0" y="109880"/>
                </a:lnTo>
                <a:lnTo>
                  <a:pt x="0" y="1943"/>
                </a:lnTo>
                <a:lnTo>
                  <a:pt x="26975" y="1943"/>
                </a:lnTo>
                <a:lnTo>
                  <a:pt x="26975" y="11011"/>
                </a:lnTo>
                <a:cubicBezTo>
                  <a:pt x="31090" y="5385"/>
                  <a:pt x="38862" y="0"/>
                  <a:pt x="50953" y="0"/>
                </a:cubicBezTo>
                <a:cubicBezTo>
                  <a:pt x="63907" y="0"/>
                  <a:pt x="74486" y="4966"/>
                  <a:pt x="81166" y="14453"/>
                </a:cubicBezTo>
                <a:cubicBezTo>
                  <a:pt x="88075" y="6045"/>
                  <a:pt x="98653" y="0"/>
                  <a:pt x="112255" y="0"/>
                </a:cubicBezTo>
                <a:cubicBezTo>
                  <a:pt x="135788" y="0"/>
                  <a:pt x="149605" y="14249"/>
                  <a:pt x="149605" y="42316"/>
                </a:cubicBezTo>
                <a:lnTo>
                  <a:pt x="149605" y="109880"/>
                </a:lnTo>
                <a:lnTo>
                  <a:pt x="121970" y="109880"/>
                </a:lnTo>
                <a:lnTo>
                  <a:pt x="121970" y="46634"/>
                </a:lnTo>
                <a:cubicBezTo>
                  <a:pt x="121970" y="30442"/>
                  <a:pt x="116357" y="23749"/>
                  <a:pt x="105346" y="23749"/>
                </a:cubicBezTo>
                <a:cubicBezTo>
                  <a:pt x="95414" y="23749"/>
                  <a:pt x="88506" y="31090"/>
                  <a:pt x="88506" y="464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6" name="Freeform 5116"/>
          <p:cNvSpPr/>
          <p:nvPr/>
        </p:nvSpPr>
        <p:spPr>
          <a:xfrm rot="0" flipH="0" flipV="0">
            <a:off x="3970542" y="16432933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17" name="Picture 5117"/>
          <p:cNvPicPr>
            <a:picLocks noChangeAspect="0" noChangeArrowheads="1"/>
          </p:cNvPicPr>
          <p:nvPr/>
        </p:nvPicPr>
        <p:blipFill>
          <a:blip r:embed="rId5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59532" y="16456406"/>
            <a:ext cx="220367" cy="177800"/>
          </a:xfrm>
          <a:prstGeom prst="rect">
            <a:avLst/>
          </a:prstGeom>
          <a:noFill/>
          <a:extLst/>
        </p:spPr>
      </p:pic>
      <p:sp>
        <p:nvSpPr>
          <p:cNvPr id="5118" name="Freeform 5118"/>
          <p:cNvSpPr/>
          <p:nvPr/>
        </p:nvSpPr>
        <p:spPr>
          <a:xfrm rot="0" flipH="0" flipV="0">
            <a:off x="4292673" y="16500285"/>
            <a:ext cx="91313" cy="109880"/>
          </a:xfrm>
          <a:custGeom>
            <a:pathLst>
              <a:path w="91313" h="109880">
                <a:moveTo>
                  <a:pt x="91313" y="107937"/>
                </a:moveTo>
                <a:lnTo>
                  <a:pt x="64326" y="107937"/>
                </a:lnTo>
                <a:lnTo>
                  <a:pt x="64326" y="98870"/>
                </a:lnTo>
                <a:cubicBezTo>
                  <a:pt x="59792" y="106210"/>
                  <a:pt x="53963" y="109880"/>
                  <a:pt x="39713" y="109880"/>
                </a:cubicBezTo>
                <a:cubicBezTo>
                  <a:pt x="17907" y="109880"/>
                  <a:pt x="0" y="99086"/>
                  <a:pt x="0" y="67361"/>
                </a:cubicBezTo>
                <a:lnTo>
                  <a:pt x="0" y="0"/>
                </a:lnTo>
                <a:lnTo>
                  <a:pt x="27623" y="0"/>
                </a:lnTo>
                <a:lnTo>
                  <a:pt x="27623" y="63246"/>
                </a:lnTo>
                <a:cubicBezTo>
                  <a:pt x="27623" y="80302"/>
                  <a:pt x="33668" y="86132"/>
                  <a:pt x="45111" y="86132"/>
                </a:cubicBezTo>
                <a:cubicBezTo>
                  <a:pt x="57849" y="86132"/>
                  <a:pt x="63894" y="78359"/>
                  <a:pt x="63894" y="63462"/>
                </a:cubicBezTo>
                <a:lnTo>
                  <a:pt x="63894" y="0"/>
                </a:lnTo>
                <a:lnTo>
                  <a:pt x="91313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9" name="Freeform 5119"/>
          <p:cNvSpPr/>
          <p:nvPr/>
        </p:nvSpPr>
        <p:spPr>
          <a:xfrm rot="0" flipH="0" flipV="0">
            <a:off x="4402326" y="16498342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0" name="Picture 5120"/>
          <p:cNvPicPr>
            <a:picLocks noChangeAspect="0" noChangeArrowheads="1"/>
          </p:cNvPicPr>
          <p:nvPr/>
        </p:nvPicPr>
        <p:blipFill>
          <a:blip r:embed="rId5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4423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21" name="Freeform 5121"/>
          <p:cNvSpPr/>
          <p:nvPr/>
        </p:nvSpPr>
        <p:spPr>
          <a:xfrm rot="0" flipH="0" flipV="0">
            <a:off x="4599453" y="16476536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5122"/>
          <p:cNvPicPr>
            <a:picLocks noChangeAspect="0" noChangeArrowheads="1"/>
          </p:cNvPicPr>
          <p:nvPr/>
        </p:nvPicPr>
        <p:blipFill>
          <a:blip r:embed="rId5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68354" y="16446564"/>
            <a:ext cx="55194" cy="174357"/>
          </a:xfrm>
          <a:prstGeom prst="rect">
            <a:avLst/>
          </a:prstGeom>
          <a:noFill/>
          <a:extLst/>
        </p:spPr>
      </p:pic>
      <p:pic>
        <p:nvPicPr>
          <p:cNvPr id="5123" name="Picture 5123"/>
          <p:cNvPicPr>
            <a:picLocks noChangeAspect="0" noChangeArrowheads="1"/>
          </p:cNvPicPr>
          <p:nvPr/>
        </p:nvPicPr>
        <p:blipFill>
          <a:blip r:embed="rId5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436" y="16485639"/>
            <a:ext cx="118668" cy="137236"/>
          </a:xfrm>
          <a:prstGeom prst="rect">
            <a:avLst/>
          </a:prstGeom>
          <a:noFill/>
          <a:extLst/>
        </p:spPr>
      </p:pic>
      <p:sp>
        <p:nvSpPr>
          <p:cNvPr id="5124" name="Freeform 5124"/>
          <p:cNvSpPr/>
          <p:nvPr/>
        </p:nvSpPr>
        <p:spPr>
          <a:xfrm rot="0" flipH="0" flipV="0">
            <a:off x="4842762" y="16498342"/>
            <a:ext cx="91313" cy="109880"/>
          </a:xfrm>
          <a:custGeom>
            <a:pathLst>
              <a:path w="91313" h="109880">
                <a:moveTo>
                  <a:pt x="0" y="1943"/>
                </a:moveTo>
                <a:lnTo>
                  <a:pt x="26974" y="1943"/>
                </a:lnTo>
                <a:lnTo>
                  <a:pt x="26974" y="11010"/>
                </a:lnTo>
                <a:cubicBezTo>
                  <a:pt x="31076" y="5613"/>
                  <a:pt x="39712" y="0"/>
                  <a:pt x="51803" y="0"/>
                </a:cubicBezTo>
                <a:cubicBezTo>
                  <a:pt x="73609" y="0"/>
                  <a:pt x="91313" y="10363"/>
                  <a:pt x="91313" y="42316"/>
                </a:cubicBezTo>
                <a:lnTo>
                  <a:pt x="91313" y="109880"/>
                </a:lnTo>
                <a:lnTo>
                  <a:pt x="63893" y="109880"/>
                </a:lnTo>
                <a:lnTo>
                  <a:pt x="63893" y="46634"/>
                </a:lnTo>
                <a:cubicBezTo>
                  <a:pt x="63893" y="29781"/>
                  <a:pt x="57861" y="23748"/>
                  <a:pt x="46621" y="23748"/>
                </a:cubicBezTo>
                <a:cubicBezTo>
                  <a:pt x="33896" y="23748"/>
                  <a:pt x="27635" y="32169"/>
                  <a:pt x="27635" y="46418"/>
                </a:cubicBezTo>
                <a:lnTo>
                  <a:pt x="27635" y="109880"/>
                </a:lnTo>
                <a:lnTo>
                  <a:pt x="0" y="10988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5" name="Freeform 5125"/>
          <p:cNvSpPr/>
          <p:nvPr/>
        </p:nvSpPr>
        <p:spPr>
          <a:xfrm rot="0" flipH="0" flipV="0">
            <a:off x="4955449" y="16432933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6" name="Picture 5126"/>
          <p:cNvPicPr>
            <a:picLocks noChangeAspect="0" noChangeArrowheads="1"/>
          </p:cNvPicPr>
          <p:nvPr/>
        </p:nvPicPr>
        <p:blipFill>
          <a:blip r:embed="rId5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42937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27" name="Freeform 5127"/>
          <p:cNvSpPr/>
          <p:nvPr/>
        </p:nvSpPr>
        <p:spPr>
          <a:xfrm rot="0" flipH="0" flipV="0">
            <a:off x="5155588" y="16500285"/>
            <a:ext cx="153275" cy="107937"/>
          </a:xfrm>
          <a:custGeom>
            <a:pathLst>
              <a:path w="153275" h="107937">
                <a:moveTo>
                  <a:pt x="52247" y="107937"/>
                </a:moveTo>
                <a:lnTo>
                  <a:pt x="29781" y="107937"/>
                </a:lnTo>
                <a:lnTo>
                  <a:pt x="0" y="0"/>
                </a:lnTo>
                <a:lnTo>
                  <a:pt x="28498" y="0"/>
                </a:lnTo>
                <a:lnTo>
                  <a:pt x="43827" y="61735"/>
                </a:lnTo>
                <a:lnTo>
                  <a:pt x="65632" y="0"/>
                </a:lnTo>
                <a:lnTo>
                  <a:pt x="85914" y="0"/>
                </a:lnTo>
                <a:lnTo>
                  <a:pt x="109231" y="61951"/>
                </a:lnTo>
                <a:lnTo>
                  <a:pt x="124560" y="0"/>
                </a:lnTo>
                <a:lnTo>
                  <a:pt x="153275" y="0"/>
                </a:lnTo>
                <a:lnTo>
                  <a:pt x="123265" y="107937"/>
                </a:lnTo>
                <a:lnTo>
                  <a:pt x="101027" y="107937"/>
                </a:lnTo>
                <a:lnTo>
                  <a:pt x="76630" y="4037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8" name="Freeform 5128"/>
          <p:cNvSpPr/>
          <p:nvPr/>
        </p:nvSpPr>
        <p:spPr>
          <a:xfrm rot="0" flipH="0" flipV="0">
            <a:off x="5315143" y="16498334"/>
            <a:ext cx="86994" cy="111835"/>
          </a:xfrm>
          <a:custGeom>
            <a:pathLst>
              <a:path w="86994" h="111835">
                <a:moveTo>
                  <a:pt x="64541" y="32384"/>
                </a:moveTo>
                <a:cubicBezTo>
                  <a:pt x="59792" y="26784"/>
                  <a:pt x="55042" y="23748"/>
                  <a:pt x="43383" y="23748"/>
                </a:cubicBezTo>
                <a:cubicBezTo>
                  <a:pt x="36259" y="23748"/>
                  <a:pt x="29794" y="25908"/>
                  <a:pt x="29794" y="32169"/>
                </a:cubicBezTo>
                <a:cubicBezTo>
                  <a:pt x="29794" y="38645"/>
                  <a:pt x="35624" y="41020"/>
                  <a:pt x="47054" y="42747"/>
                </a:cubicBezTo>
                <a:cubicBezTo>
                  <a:pt x="73608" y="46849"/>
                  <a:pt x="86994" y="56983"/>
                  <a:pt x="86994" y="78370"/>
                </a:cubicBezTo>
                <a:cubicBezTo>
                  <a:pt x="86994" y="99097"/>
                  <a:pt x="72529" y="111835"/>
                  <a:pt x="44691" y="111835"/>
                </a:cubicBezTo>
                <a:cubicBezTo>
                  <a:pt x="22657" y="111835"/>
                  <a:pt x="9271" y="106424"/>
                  <a:pt x="0" y="93915"/>
                </a:cubicBezTo>
                <a:lnTo>
                  <a:pt x="21146" y="78789"/>
                </a:lnTo>
                <a:cubicBezTo>
                  <a:pt x="25464" y="84619"/>
                  <a:pt x="30874" y="88086"/>
                  <a:pt x="44247" y="88086"/>
                </a:cubicBezTo>
                <a:cubicBezTo>
                  <a:pt x="53746" y="88086"/>
                  <a:pt x="59576" y="84847"/>
                  <a:pt x="59576" y="79221"/>
                </a:cubicBezTo>
                <a:cubicBezTo>
                  <a:pt x="59576" y="72541"/>
                  <a:pt x="54826" y="70382"/>
                  <a:pt x="41224" y="68223"/>
                </a:cubicBezTo>
                <a:cubicBezTo>
                  <a:pt x="18771" y="64553"/>
                  <a:pt x="2362" y="55053"/>
                  <a:pt x="2362" y="33247"/>
                </a:cubicBezTo>
                <a:cubicBezTo>
                  <a:pt x="2362" y="12738"/>
                  <a:pt x="17056" y="0"/>
                  <a:pt x="44031" y="0"/>
                </a:cubicBezTo>
                <a:cubicBezTo>
                  <a:pt x="61735" y="0"/>
                  <a:pt x="76415" y="4102"/>
                  <a:pt x="84835" y="17919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9" name="Picture 5129"/>
          <p:cNvPicPr>
            <a:picLocks noChangeAspect="0" noChangeArrowheads="1"/>
          </p:cNvPicPr>
          <p:nvPr/>
        </p:nvPicPr>
        <p:blipFill>
          <a:blip r:embed="rId5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04119" y="16456406"/>
            <a:ext cx="221980" cy="177800"/>
          </a:xfrm>
          <a:prstGeom prst="rect">
            <a:avLst/>
          </a:prstGeom>
          <a:noFill/>
          <a:extLst/>
        </p:spPr>
      </p:pic>
      <p:sp>
        <p:nvSpPr>
          <p:cNvPr id="5130" name="Freeform 5130"/>
          <p:cNvSpPr/>
          <p:nvPr/>
        </p:nvSpPr>
        <p:spPr>
          <a:xfrm rot="0" flipH="0" flipV="0">
            <a:off x="5637262" y="16500285"/>
            <a:ext cx="91313" cy="109880"/>
          </a:xfrm>
          <a:custGeom>
            <a:pathLst>
              <a:path w="91313" h="109880">
                <a:moveTo>
                  <a:pt x="91313" y="107937"/>
                </a:moveTo>
                <a:lnTo>
                  <a:pt x="64326" y="107937"/>
                </a:lnTo>
                <a:lnTo>
                  <a:pt x="64326" y="98870"/>
                </a:lnTo>
                <a:cubicBezTo>
                  <a:pt x="59792" y="106210"/>
                  <a:pt x="53963" y="109880"/>
                  <a:pt x="39713" y="109880"/>
                </a:cubicBezTo>
                <a:cubicBezTo>
                  <a:pt x="17907" y="109880"/>
                  <a:pt x="0" y="99086"/>
                  <a:pt x="0" y="67361"/>
                </a:cubicBezTo>
                <a:lnTo>
                  <a:pt x="0" y="0"/>
                </a:lnTo>
                <a:lnTo>
                  <a:pt x="27623" y="0"/>
                </a:lnTo>
                <a:lnTo>
                  <a:pt x="27623" y="63246"/>
                </a:lnTo>
                <a:cubicBezTo>
                  <a:pt x="27623" y="80302"/>
                  <a:pt x="33668" y="86132"/>
                  <a:pt x="45111" y="86132"/>
                </a:cubicBezTo>
                <a:cubicBezTo>
                  <a:pt x="57849" y="86132"/>
                  <a:pt x="63894" y="78359"/>
                  <a:pt x="63894" y="63462"/>
                </a:cubicBezTo>
                <a:lnTo>
                  <a:pt x="63894" y="0"/>
                </a:lnTo>
                <a:lnTo>
                  <a:pt x="91313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Freeform 5131"/>
          <p:cNvSpPr/>
          <p:nvPr/>
        </p:nvSpPr>
        <p:spPr>
          <a:xfrm rot="0" flipH="0" flipV="0">
            <a:off x="5746915" y="16498342"/>
            <a:ext cx="87439" cy="111823"/>
          </a:xfrm>
          <a:custGeom>
            <a:pathLst>
              <a:path w="87439" h="111823">
                <a:moveTo>
                  <a:pt x="87439" y="93472"/>
                </a:moveTo>
                <a:cubicBezTo>
                  <a:pt x="79883" y="106210"/>
                  <a:pt x="67589" y="111823"/>
                  <a:pt x="48146" y="111823"/>
                </a:cubicBezTo>
                <a:cubicBezTo>
                  <a:pt x="17285" y="111823"/>
                  <a:pt x="0" y="92393"/>
                  <a:pt x="0" y="63043"/>
                </a:cubicBezTo>
                <a:lnTo>
                  <a:pt x="0" y="48349"/>
                </a:lnTo>
                <a:cubicBezTo>
                  <a:pt x="0" y="16841"/>
                  <a:pt x="17488" y="0"/>
                  <a:pt x="49657" y="0"/>
                </a:cubicBezTo>
                <a:cubicBezTo>
                  <a:pt x="66281" y="0"/>
                  <a:pt x="79883" y="6046"/>
                  <a:pt x="87439" y="17920"/>
                </a:cubicBezTo>
                <a:lnTo>
                  <a:pt x="66713" y="32373"/>
                </a:lnTo>
                <a:cubicBezTo>
                  <a:pt x="63043" y="27191"/>
                  <a:pt x="57645" y="23318"/>
                  <a:pt x="49022" y="23318"/>
                </a:cubicBezTo>
                <a:cubicBezTo>
                  <a:pt x="33464" y="23318"/>
                  <a:pt x="27419" y="32817"/>
                  <a:pt x="27419" y="50077"/>
                </a:cubicBezTo>
                <a:lnTo>
                  <a:pt x="27419" y="61316"/>
                </a:lnTo>
                <a:cubicBezTo>
                  <a:pt x="27419" y="76848"/>
                  <a:pt x="31534" y="88507"/>
                  <a:pt x="49022" y="88507"/>
                </a:cubicBezTo>
                <a:cubicBezTo>
                  <a:pt x="57213" y="88507"/>
                  <a:pt x="63043" y="85713"/>
                  <a:pt x="66929" y="79223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32" name="Picture 5132"/>
          <p:cNvPicPr>
            <a:picLocks noChangeAspect="0" noChangeArrowheads="1"/>
          </p:cNvPicPr>
          <p:nvPr/>
        </p:nvPicPr>
        <p:blipFill>
          <a:blip r:embed="rId5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29010" y="16485642"/>
            <a:ext cx="113690" cy="137223"/>
          </a:xfrm>
          <a:prstGeom prst="rect">
            <a:avLst/>
          </a:prstGeom>
          <a:noFill/>
          <a:extLst/>
        </p:spPr>
      </p:pic>
      <p:sp>
        <p:nvSpPr>
          <p:cNvPr id="5133" name="Freeform 5133"/>
          <p:cNvSpPr/>
          <p:nvPr/>
        </p:nvSpPr>
        <p:spPr>
          <a:xfrm rot="0" flipH="0" flipV="0">
            <a:off x="5944040" y="16476536"/>
            <a:ext cx="62382" cy="131686"/>
          </a:xfrm>
          <a:custGeom>
            <a:pathLst>
              <a:path w="62382" h="131686">
                <a:moveTo>
                  <a:pt x="0" y="23749"/>
                </a:moveTo>
                <a:lnTo>
                  <a:pt x="13817" y="23749"/>
                </a:lnTo>
                <a:lnTo>
                  <a:pt x="13817" y="0"/>
                </a:lnTo>
                <a:lnTo>
                  <a:pt x="41224" y="0"/>
                </a:lnTo>
                <a:lnTo>
                  <a:pt x="41224" y="23749"/>
                </a:lnTo>
                <a:lnTo>
                  <a:pt x="62382" y="23749"/>
                </a:lnTo>
                <a:lnTo>
                  <a:pt x="62382" y="47066"/>
                </a:lnTo>
                <a:lnTo>
                  <a:pt x="41224" y="47066"/>
                </a:lnTo>
                <a:lnTo>
                  <a:pt x="41224" y="92189"/>
                </a:lnTo>
                <a:cubicBezTo>
                  <a:pt x="41224" y="102971"/>
                  <a:pt x="43383" y="107518"/>
                  <a:pt x="53530" y="107518"/>
                </a:cubicBezTo>
                <a:lnTo>
                  <a:pt x="62382" y="107518"/>
                </a:lnTo>
                <a:lnTo>
                  <a:pt x="62382" y="131686"/>
                </a:lnTo>
                <a:lnTo>
                  <a:pt x="50723" y="131686"/>
                </a:lnTo>
                <a:cubicBezTo>
                  <a:pt x="24599" y="131686"/>
                  <a:pt x="13817" y="124345"/>
                  <a:pt x="13817" y="96507"/>
                </a:cubicBezTo>
                <a:lnTo>
                  <a:pt x="13817" y="47066"/>
                </a:lnTo>
                <a:lnTo>
                  <a:pt x="0" y="4706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34" name="Picture 5134"/>
          <p:cNvPicPr>
            <a:picLocks noChangeAspect="0" noChangeArrowheads="1"/>
          </p:cNvPicPr>
          <p:nvPr/>
        </p:nvPicPr>
        <p:blipFill>
          <a:blip r:embed="rId5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6898" y="16485642"/>
            <a:ext cx="114350" cy="137223"/>
          </a:xfrm>
          <a:prstGeom prst="rect">
            <a:avLst/>
          </a:prstGeom>
          <a:noFill/>
          <a:extLst/>
        </p:spPr>
      </p:pic>
      <p:sp>
        <p:nvSpPr>
          <p:cNvPr id="5135" name="Freeform 5135"/>
          <p:cNvSpPr/>
          <p:nvPr/>
        </p:nvSpPr>
        <p:spPr>
          <a:xfrm rot="0" flipH="0" flipV="0">
            <a:off x="6127545" y="16432933"/>
            <a:ext cx="97358" cy="200329"/>
          </a:xfrm>
          <a:custGeom>
            <a:pathLst>
              <a:path w="97358" h="200329">
                <a:moveTo>
                  <a:pt x="0" y="200329"/>
                </a:moveTo>
                <a:lnTo>
                  <a:pt x="72542" y="0"/>
                </a:lnTo>
                <a:lnTo>
                  <a:pt x="97358" y="0"/>
                </a:lnTo>
                <a:lnTo>
                  <a:pt x="24828" y="20032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36" name="Picture 5136"/>
          <p:cNvPicPr>
            <a:picLocks noChangeAspect="0" noChangeArrowheads="1"/>
          </p:cNvPicPr>
          <p:nvPr/>
        </p:nvPicPr>
        <p:blipFill>
          <a:blip r:embed="rId5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9810" y="16670343"/>
            <a:ext cx="730489" cy="230563"/>
          </a:xfrm>
          <a:prstGeom prst="rect">
            <a:avLst/>
          </a:prstGeom>
          <a:noFill/>
          <a:extLst/>
        </p:spPr>
      </p:pic>
      <p:sp>
        <p:nvSpPr>
          <p:cNvPr id="5137" name="Freeform 5137"/>
          <p:cNvSpPr/>
          <p:nvPr/>
        </p:nvSpPr>
        <p:spPr>
          <a:xfrm rot="0" flipH="0" flipV="0">
            <a:off x="2465576" y="16682406"/>
            <a:ext cx="190627" cy="188239"/>
          </a:xfrm>
          <a:custGeom>
            <a:pathLst>
              <a:path w="190627" h="188239">
                <a:moveTo>
                  <a:pt x="190627" y="178092"/>
                </a:moveTo>
                <a:lnTo>
                  <a:pt x="190627" y="188239"/>
                </a:lnTo>
                <a:lnTo>
                  <a:pt x="0" y="188239"/>
                </a:lnTo>
                <a:lnTo>
                  <a:pt x="0" y="178092"/>
                </a:lnTo>
                <a:lnTo>
                  <a:pt x="90031" y="178092"/>
                </a:lnTo>
                <a:lnTo>
                  <a:pt x="90031" y="116561"/>
                </a:lnTo>
                <a:lnTo>
                  <a:pt x="22467" y="116561"/>
                </a:lnTo>
                <a:lnTo>
                  <a:pt x="22467" y="106414"/>
                </a:lnTo>
                <a:lnTo>
                  <a:pt x="90031" y="106414"/>
                </a:lnTo>
                <a:lnTo>
                  <a:pt x="90031" y="53518"/>
                </a:lnTo>
                <a:lnTo>
                  <a:pt x="35408" y="53518"/>
                </a:lnTo>
                <a:cubicBezTo>
                  <a:pt x="28296" y="68212"/>
                  <a:pt x="20308" y="80950"/>
                  <a:pt x="11227" y="91301"/>
                </a:cubicBezTo>
                <a:cubicBezTo>
                  <a:pt x="9297" y="89802"/>
                  <a:pt x="4547" y="86779"/>
                  <a:pt x="1956" y="85256"/>
                </a:cubicBezTo>
                <a:cubicBezTo>
                  <a:pt x="20079" y="65621"/>
                  <a:pt x="33897" y="35611"/>
                  <a:pt x="42533" y="4306"/>
                </a:cubicBezTo>
                <a:lnTo>
                  <a:pt x="53112" y="6465"/>
                </a:lnTo>
                <a:cubicBezTo>
                  <a:pt x="49442" y="19203"/>
                  <a:pt x="44908" y="31725"/>
                  <a:pt x="39955" y="43599"/>
                </a:cubicBezTo>
                <a:lnTo>
                  <a:pt x="90031" y="43599"/>
                </a:lnTo>
                <a:lnTo>
                  <a:pt x="90031" y="0"/>
                </a:lnTo>
                <a:lnTo>
                  <a:pt x="100610" y="0"/>
                </a:lnTo>
                <a:lnTo>
                  <a:pt x="100610" y="43599"/>
                </a:lnTo>
                <a:lnTo>
                  <a:pt x="180912" y="43599"/>
                </a:lnTo>
                <a:lnTo>
                  <a:pt x="180912" y="53518"/>
                </a:lnTo>
                <a:lnTo>
                  <a:pt x="100610" y="53518"/>
                </a:lnTo>
                <a:lnTo>
                  <a:pt x="100610" y="106414"/>
                </a:lnTo>
                <a:lnTo>
                  <a:pt x="173368" y="106414"/>
                </a:lnTo>
                <a:lnTo>
                  <a:pt x="173368" y="116561"/>
                </a:lnTo>
                <a:lnTo>
                  <a:pt x="100610" y="116561"/>
                </a:lnTo>
                <a:lnTo>
                  <a:pt x="100610" y="178092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38" name="Picture 5138"/>
          <p:cNvPicPr>
            <a:picLocks noChangeAspect="0" noChangeArrowheads="1"/>
          </p:cNvPicPr>
          <p:nvPr/>
        </p:nvPicPr>
        <p:blipFill>
          <a:blip r:embed="rId5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08066" y="16672306"/>
            <a:ext cx="441533" cy="228600"/>
          </a:xfrm>
          <a:prstGeom prst="rect">
            <a:avLst/>
          </a:prstGeom>
          <a:noFill/>
          <a:extLst/>
        </p:spPr>
      </p:pic>
      <p:pic>
        <p:nvPicPr>
          <p:cNvPr id="5139" name="Picture 5139"/>
          <p:cNvPicPr>
            <a:picLocks noChangeAspect="0" noChangeArrowheads="1"/>
          </p:cNvPicPr>
          <p:nvPr/>
        </p:nvPicPr>
        <p:blipFill>
          <a:blip r:embed="rId5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69033" y="17192879"/>
            <a:ext cx="259143" cy="262699"/>
          </a:xfrm>
          <a:prstGeom prst="rect">
            <a:avLst/>
          </a:prstGeom>
          <a:noFill/>
          <a:extLst/>
        </p:spPr>
      </p:pic>
      <p:sp>
        <p:nvSpPr>
          <p:cNvPr id="5140" name="Freeform 5140"/>
          <p:cNvSpPr/>
          <p:nvPr/>
        </p:nvSpPr>
        <p:spPr>
          <a:xfrm rot="0" flipH="0" flipV="0">
            <a:off x="1968003" y="17245723"/>
            <a:ext cx="111772" cy="177583"/>
          </a:xfrm>
          <a:custGeom>
            <a:pathLst>
              <a:path w="111772" h="177583">
                <a:moveTo>
                  <a:pt x="37338" y="98069"/>
                </a:moveTo>
                <a:lnTo>
                  <a:pt x="5322" y="98069"/>
                </a:lnTo>
                <a:lnTo>
                  <a:pt x="5322" y="0"/>
                </a:lnTo>
                <a:lnTo>
                  <a:pt x="105181" y="0"/>
                </a:lnTo>
                <a:lnTo>
                  <a:pt x="105181" y="32258"/>
                </a:lnTo>
                <a:lnTo>
                  <a:pt x="40144" y="32258"/>
                </a:lnTo>
                <a:lnTo>
                  <a:pt x="40144" y="62243"/>
                </a:lnTo>
                <a:cubicBezTo>
                  <a:pt x="44970" y="57671"/>
                  <a:pt x="52844" y="53099"/>
                  <a:pt x="66052" y="53099"/>
                </a:cubicBezTo>
                <a:cubicBezTo>
                  <a:pt x="92976" y="53099"/>
                  <a:pt x="111772" y="73673"/>
                  <a:pt x="111772" y="115594"/>
                </a:cubicBezTo>
                <a:cubicBezTo>
                  <a:pt x="111772" y="157009"/>
                  <a:pt x="92976" y="177583"/>
                  <a:pt x="56908" y="177583"/>
                </a:cubicBezTo>
                <a:cubicBezTo>
                  <a:pt x="27445" y="177583"/>
                  <a:pt x="2794" y="161073"/>
                  <a:pt x="0" y="130085"/>
                </a:cubicBezTo>
                <a:lnTo>
                  <a:pt x="35052" y="130085"/>
                </a:lnTo>
                <a:cubicBezTo>
                  <a:pt x="37845" y="141249"/>
                  <a:pt x="44462" y="147599"/>
                  <a:pt x="55892" y="147599"/>
                </a:cubicBezTo>
                <a:cubicBezTo>
                  <a:pt x="68592" y="147599"/>
                  <a:pt x="76212" y="137959"/>
                  <a:pt x="76212" y="117385"/>
                </a:cubicBezTo>
                <a:cubicBezTo>
                  <a:pt x="76212" y="96038"/>
                  <a:pt x="70116" y="85103"/>
                  <a:pt x="55892" y="85103"/>
                </a:cubicBezTo>
                <a:cubicBezTo>
                  <a:pt x="46736" y="85103"/>
                  <a:pt x="41160" y="90195"/>
                  <a:pt x="37338" y="98069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1" name="Picture 5141"/>
          <p:cNvPicPr>
            <a:picLocks noChangeAspect="0" noChangeArrowheads="1"/>
          </p:cNvPicPr>
          <p:nvPr/>
        </p:nvPicPr>
        <p:blipFill>
          <a:blip r:embed="rId5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0752" y="17205084"/>
            <a:ext cx="232435" cy="250736"/>
          </a:xfrm>
          <a:prstGeom prst="rect">
            <a:avLst/>
          </a:prstGeom>
          <a:noFill/>
          <a:extLst/>
        </p:spPr>
      </p:pic>
      <p:sp>
        <p:nvSpPr>
          <p:cNvPr id="5142" name="Freeform 5142"/>
          <p:cNvSpPr/>
          <p:nvPr/>
        </p:nvSpPr>
        <p:spPr>
          <a:xfrm rot="0" flipH="0" flipV="0">
            <a:off x="2428512" y="17245724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47" y="175298"/>
                </a:lnTo>
                <a:lnTo>
                  <a:pt x="25147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3" name="Picture 5143"/>
          <p:cNvPicPr>
            <a:picLocks noChangeAspect="0" noChangeArrowheads="1"/>
          </p:cNvPicPr>
          <p:nvPr/>
        </p:nvPicPr>
        <p:blipFill>
          <a:blip r:embed="rId5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5986" y="17205706"/>
            <a:ext cx="919213" cy="254000"/>
          </a:xfrm>
          <a:prstGeom prst="rect">
            <a:avLst/>
          </a:prstGeom>
          <a:noFill/>
          <a:extLst/>
        </p:spPr>
      </p:pic>
      <p:sp>
        <p:nvSpPr>
          <p:cNvPr id="5144" name="Freeform 5144"/>
          <p:cNvSpPr/>
          <p:nvPr/>
        </p:nvSpPr>
        <p:spPr>
          <a:xfrm rot="0" flipH="0" flipV="0">
            <a:off x="3569204" y="17243428"/>
            <a:ext cx="115340" cy="179869"/>
          </a:xfrm>
          <a:custGeom>
            <a:pathLst>
              <a:path w="115340" h="179869">
                <a:moveTo>
                  <a:pt x="40144" y="72161"/>
                </a:moveTo>
                <a:lnTo>
                  <a:pt x="53110" y="72161"/>
                </a:lnTo>
                <a:cubicBezTo>
                  <a:pt x="67576" y="72161"/>
                  <a:pt x="77482" y="64529"/>
                  <a:pt x="77482" y="49797"/>
                </a:cubicBezTo>
                <a:cubicBezTo>
                  <a:pt x="77482" y="38113"/>
                  <a:pt x="68592" y="29490"/>
                  <a:pt x="55650" y="29490"/>
                </a:cubicBezTo>
                <a:cubicBezTo>
                  <a:pt x="43191" y="29490"/>
                  <a:pt x="35319" y="37363"/>
                  <a:pt x="33794" y="48273"/>
                </a:cubicBezTo>
                <a:lnTo>
                  <a:pt x="2298" y="48273"/>
                </a:lnTo>
                <a:cubicBezTo>
                  <a:pt x="3556" y="19571"/>
                  <a:pt x="27178" y="0"/>
                  <a:pt x="57416" y="0"/>
                </a:cubicBezTo>
                <a:cubicBezTo>
                  <a:pt x="89432" y="0"/>
                  <a:pt x="112813" y="22123"/>
                  <a:pt x="112813" y="48273"/>
                </a:cubicBezTo>
                <a:cubicBezTo>
                  <a:pt x="112813" y="68098"/>
                  <a:pt x="100608" y="80288"/>
                  <a:pt x="88924" y="86651"/>
                </a:cubicBezTo>
                <a:cubicBezTo>
                  <a:pt x="103910" y="94017"/>
                  <a:pt x="115340" y="107733"/>
                  <a:pt x="115340" y="128561"/>
                </a:cubicBezTo>
                <a:cubicBezTo>
                  <a:pt x="115340" y="157022"/>
                  <a:pt x="95528" y="179869"/>
                  <a:pt x="59460" y="179869"/>
                </a:cubicBezTo>
                <a:cubicBezTo>
                  <a:pt x="22365" y="179869"/>
                  <a:pt x="1270" y="159054"/>
                  <a:pt x="0" y="130593"/>
                </a:cubicBezTo>
                <a:lnTo>
                  <a:pt x="31255" y="130593"/>
                </a:lnTo>
                <a:cubicBezTo>
                  <a:pt x="33020" y="141769"/>
                  <a:pt x="41414" y="149897"/>
                  <a:pt x="57162" y="149897"/>
                </a:cubicBezTo>
                <a:cubicBezTo>
                  <a:pt x="71398" y="149897"/>
                  <a:pt x="80034" y="139737"/>
                  <a:pt x="80034" y="126783"/>
                </a:cubicBezTo>
                <a:cubicBezTo>
                  <a:pt x="80034" y="111289"/>
                  <a:pt x="71132" y="102132"/>
                  <a:pt x="53110" y="102132"/>
                </a:cubicBezTo>
                <a:lnTo>
                  <a:pt x="40144" y="10213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5" name="Freeform 5145"/>
          <p:cNvSpPr/>
          <p:nvPr/>
        </p:nvSpPr>
        <p:spPr>
          <a:xfrm rot="0" flipH="0" flipV="0">
            <a:off x="3754385" y="17245724"/>
            <a:ext cx="60706" cy="175298"/>
          </a:xfrm>
          <a:custGeom>
            <a:pathLst>
              <a:path w="60706" h="175298">
                <a:moveTo>
                  <a:pt x="60706" y="175298"/>
                </a:moveTo>
                <a:lnTo>
                  <a:pt x="25134" y="175298"/>
                </a:lnTo>
                <a:lnTo>
                  <a:pt x="25134" y="37097"/>
                </a:lnTo>
                <a:lnTo>
                  <a:pt x="0" y="53607"/>
                </a:lnTo>
                <a:lnTo>
                  <a:pt x="0" y="19317"/>
                </a:lnTo>
                <a:lnTo>
                  <a:pt x="28690" y="0"/>
                </a:lnTo>
                <a:lnTo>
                  <a:pt x="6070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6" name="Picture 5146"/>
          <p:cNvPicPr>
            <a:picLocks noChangeAspect="0" noChangeArrowheads="1"/>
          </p:cNvPicPr>
          <p:nvPr/>
        </p:nvPicPr>
        <p:blipFill>
          <a:blip r:embed="rId5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11853" y="17205706"/>
            <a:ext cx="1536446" cy="254000"/>
          </a:xfrm>
          <a:prstGeom prst="rect">
            <a:avLst/>
          </a:prstGeom>
          <a:noFill/>
          <a:extLst/>
        </p:spPr>
      </p:pic>
      <p:sp>
        <p:nvSpPr>
          <p:cNvPr id="5147" name="Freeform 5147"/>
          <p:cNvSpPr/>
          <p:nvPr/>
        </p:nvSpPr>
        <p:spPr>
          <a:xfrm rot="0" flipH="0" flipV="0">
            <a:off x="5510126" y="17241411"/>
            <a:ext cx="192112" cy="193217"/>
          </a:xfrm>
          <a:custGeom>
            <a:pathLst>
              <a:path w="192112" h="193217">
                <a:moveTo>
                  <a:pt x="118287" y="75120"/>
                </a:moveTo>
                <a:cubicBezTo>
                  <a:pt x="106210" y="83971"/>
                  <a:pt x="93243" y="92607"/>
                  <a:pt x="80086" y="100380"/>
                </a:cubicBezTo>
                <a:lnTo>
                  <a:pt x="172693" y="100380"/>
                </a:lnTo>
                <a:lnTo>
                  <a:pt x="172693" y="109448"/>
                </a:lnTo>
                <a:lnTo>
                  <a:pt x="75984" y="109448"/>
                </a:lnTo>
                <a:cubicBezTo>
                  <a:pt x="72745" y="117868"/>
                  <a:pt x="68846" y="126707"/>
                  <a:pt x="65621" y="134276"/>
                </a:cubicBezTo>
                <a:lnTo>
                  <a:pt x="159955" y="134276"/>
                </a:lnTo>
                <a:lnTo>
                  <a:pt x="159308" y="139445"/>
                </a:lnTo>
                <a:cubicBezTo>
                  <a:pt x="154774" y="169900"/>
                  <a:pt x="150671" y="183285"/>
                  <a:pt x="143979" y="188670"/>
                </a:cubicBezTo>
                <a:cubicBezTo>
                  <a:pt x="139877" y="192137"/>
                  <a:pt x="136003" y="192988"/>
                  <a:pt x="128447" y="193217"/>
                </a:cubicBezTo>
                <a:cubicBezTo>
                  <a:pt x="121309" y="193217"/>
                  <a:pt x="105981" y="193217"/>
                  <a:pt x="89370" y="191909"/>
                </a:cubicBezTo>
                <a:cubicBezTo>
                  <a:pt x="89154" y="188886"/>
                  <a:pt x="88074" y="185000"/>
                  <a:pt x="86131" y="182206"/>
                </a:cubicBezTo>
                <a:cubicBezTo>
                  <a:pt x="102743" y="183717"/>
                  <a:pt x="120230" y="183920"/>
                  <a:pt x="125627" y="183920"/>
                </a:cubicBezTo>
                <a:cubicBezTo>
                  <a:pt x="131025" y="183920"/>
                  <a:pt x="133844" y="183717"/>
                  <a:pt x="136003" y="182206"/>
                </a:cubicBezTo>
                <a:cubicBezTo>
                  <a:pt x="141185" y="178536"/>
                  <a:pt x="144626" y="167741"/>
                  <a:pt x="148297" y="143560"/>
                </a:cubicBezTo>
                <a:lnTo>
                  <a:pt x="50508" y="143560"/>
                </a:lnTo>
                <a:cubicBezTo>
                  <a:pt x="55473" y="134060"/>
                  <a:pt x="60871" y="120458"/>
                  <a:pt x="65621" y="108584"/>
                </a:cubicBezTo>
                <a:cubicBezTo>
                  <a:pt x="46406" y="119163"/>
                  <a:pt x="26111" y="128447"/>
                  <a:pt x="5829" y="136435"/>
                </a:cubicBezTo>
                <a:cubicBezTo>
                  <a:pt x="4750" y="134060"/>
                  <a:pt x="2146" y="129526"/>
                  <a:pt x="0" y="127367"/>
                </a:cubicBezTo>
                <a:cubicBezTo>
                  <a:pt x="36042" y="114413"/>
                  <a:pt x="70802" y="96506"/>
                  <a:pt x="102108" y="75120"/>
                </a:cubicBezTo>
                <a:lnTo>
                  <a:pt x="6032" y="75120"/>
                </a:lnTo>
                <a:lnTo>
                  <a:pt x="6032" y="65621"/>
                </a:lnTo>
                <a:lnTo>
                  <a:pt x="83540" y="65621"/>
                </a:lnTo>
                <a:lnTo>
                  <a:pt x="83540" y="36487"/>
                </a:lnTo>
                <a:lnTo>
                  <a:pt x="25679" y="36487"/>
                </a:lnTo>
                <a:lnTo>
                  <a:pt x="25679" y="27203"/>
                </a:lnTo>
                <a:lnTo>
                  <a:pt x="83540" y="27203"/>
                </a:lnTo>
                <a:lnTo>
                  <a:pt x="83540" y="0"/>
                </a:lnTo>
                <a:lnTo>
                  <a:pt x="93904" y="0"/>
                </a:lnTo>
                <a:lnTo>
                  <a:pt x="93904" y="27203"/>
                </a:lnTo>
                <a:lnTo>
                  <a:pt x="142467" y="27203"/>
                </a:lnTo>
                <a:lnTo>
                  <a:pt x="142467" y="36487"/>
                </a:lnTo>
                <a:lnTo>
                  <a:pt x="93904" y="36487"/>
                </a:lnTo>
                <a:lnTo>
                  <a:pt x="93904" y="65621"/>
                </a:lnTo>
                <a:lnTo>
                  <a:pt x="115278" y="65621"/>
                </a:lnTo>
                <a:cubicBezTo>
                  <a:pt x="137514" y="49225"/>
                  <a:pt x="157161" y="30658"/>
                  <a:pt x="173125" y="10795"/>
                </a:cubicBezTo>
                <a:lnTo>
                  <a:pt x="181761" y="15761"/>
                </a:lnTo>
                <a:cubicBezTo>
                  <a:pt x="166864" y="33668"/>
                  <a:pt x="149808" y="50521"/>
                  <a:pt x="130809" y="65621"/>
                </a:cubicBezTo>
                <a:lnTo>
                  <a:pt x="192112" y="65621"/>
                </a:lnTo>
                <a:lnTo>
                  <a:pt x="192112" y="7512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8" name="Picture 5148"/>
          <p:cNvPicPr>
            <a:picLocks noChangeAspect="0" noChangeArrowheads="1"/>
          </p:cNvPicPr>
          <p:nvPr/>
        </p:nvPicPr>
        <p:blipFill>
          <a:blip r:embed="rId5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54338" y="17242735"/>
            <a:ext cx="227660" cy="205879"/>
          </a:xfrm>
          <a:prstGeom prst="rect">
            <a:avLst/>
          </a:prstGeom>
          <a:noFill/>
          <a:extLst/>
        </p:spPr>
      </p:pic>
      <p:pic>
        <p:nvPicPr>
          <p:cNvPr id="5149" name="Picture 5149"/>
          <p:cNvPicPr>
            <a:picLocks noChangeAspect="0" noChangeArrowheads="1"/>
          </p:cNvPicPr>
          <p:nvPr/>
        </p:nvPicPr>
        <p:blipFill>
          <a:blip r:embed="rId5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4343" y="17510506"/>
            <a:ext cx="1246656" cy="228600"/>
          </a:xfrm>
          <a:prstGeom prst="rect">
            <a:avLst/>
          </a:prstGeom>
          <a:noFill/>
          <a:extLst/>
        </p:spPr>
      </p:pic>
      <p:pic>
        <p:nvPicPr>
          <p:cNvPr id="5150" name="Picture 5150"/>
          <p:cNvPicPr>
            <a:picLocks noChangeAspect="0" noChangeArrowheads="1"/>
          </p:cNvPicPr>
          <p:nvPr/>
        </p:nvPicPr>
        <p:blipFill>
          <a:blip r:embed="rId5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3680" y="4658106"/>
            <a:ext cx="6873019" cy="685800"/>
          </a:xfrm>
          <a:prstGeom prst="rect">
            <a:avLst/>
          </a:prstGeom>
          <a:noFill/>
          <a:extLst/>
        </p:spPr>
      </p:pic>
      <p:sp>
        <p:nvSpPr>
          <p:cNvPr id="5151" name="Freeform 5151"/>
          <p:cNvSpPr/>
          <p:nvPr/>
        </p:nvSpPr>
        <p:spPr>
          <a:xfrm rot="0" flipH="0" flipV="0">
            <a:off x="1002038" y="6151184"/>
            <a:ext cx="383361" cy="346645"/>
          </a:xfrm>
          <a:custGeom>
            <a:pathLst>
              <a:path w="383361" h="346645">
                <a:moveTo>
                  <a:pt x="232422" y="137134"/>
                </a:moveTo>
                <a:cubicBezTo>
                  <a:pt x="244728" y="220941"/>
                  <a:pt x="282866" y="289876"/>
                  <a:pt x="352208" y="319975"/>
                </a:cubicBezTo>
                <a:cubicBezTo>
                  <a:pt x="344105" y="326452"/>
                  <a:pt x="332345" y="338263"/>
                  <a:pt x="325843" y="346645"/>
                </a:cubicBezTo>
                <a:cubicBezTo>
                  <a:pt x="257682" y="311974"/>
                  <a:pt x="220459" y="244550"/>
                  <a:pt x="205143" y="158088"/>
                </a:cubicBezTo>
                <a:cubicBezTo>
                  <a:pt x="173672" y="231228"/>
                  <a:pt x="119011" y="304354"/>
                  <a:pt x="17564" y="346645"/>
                </a:cubicBezTo>
                <a:cubicBezTo>
                  <a:pt x="14656" y="339025"/>
                  <a:pt x="7125" y="329119"/>
                  <a:pt x="0" y="323404"/>
                </a:cubicBezTo>
                <a:cubicBezTo>
                  <a:pt x="103175" y="282269"/>
                  <a:pt x="154762" y="209130"/>
                  <a:pt x="183312" y="137134"/>
                </a:cubicBezTo>
                <a:lnTo>
                  <a:pt x="40576" y="137134"/>
                </a:lnTo>
                <a:lnTo>
                  <a:pt x="45682" y="108179"/>
                </a:lnTo>
                <a:lnTo>
                  <a:pt x="193053" y="108179"/>
                </a:lnTo>
                <a:cubicBezTo>
                  <a:pt x="205918" y="68186"/>
                  <a:pt x="212229" y="30099"/>
                  <a:pt x="217932" y="0"/>
                </a:cubicBezTo>
                <a:lnTo>
                  <a:pt x="248881" y="0"/>
                </a:lnTo>
                <a:cubicBezTo>
                  <a:pt x="243115" y="30480"/>
                  <a:pt x="236079" y="68186"/>
                  <a:pt x="223621" y="108179"/>
                </a:cubicBezTo>
                <a:lnTo>
                  <a:pt x="383361" y="108179"/>
                </a:lnTo>
                <a:lnTo>
                  <a:pt x="378243" y="13713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52" name="Picture 5152"/>
          <p:cNvPicPr>
            <a:picLocks noChangeAspect="0" noChangeArrowheads="1"/>
          </p:cNvPicPr>
          <p:nvPr/>
        </p:nvPicPr>
        <p:blipFill>
          <a:blip r:embed="rId5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27640" y="6141535"/>
            <a:ext cx="2509359" cy="383471"/>
          </a:xfrm>
          <a:prstGeom prst="rect">
            <a:avLst/>
          </a:prstGeom>
          <a:noFill/>
          <a:extLst/>
        </p:spPr>
      </p:pic>
      <p:pic>
        <p:nvPicPr>
          <p:cNvPr id="5153" name="Picture 5153"/>
          <p:cNvPicPr>
            <a:picLocks noChangeAspect="0" noChangeArrowheads="1"/>
          </p:cNvPicPr>
          <p:nvPr/>
        </p:nvPicPr>
        <p:blipFill>
          <a:blip r:embed="rId5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1147" y="14837412"/>
            <a:ext cx="560952" cy="285494"/>
          </a:xfrm>
          <a:prstGeom prst="rect">
            <a:avLst/>
          </a:prstGeom>
          <a:noFill/>
          <a:extLst/>
        </p:spPr>
      </p:pic>
      <p:sp>
        <p:nvSpPr>
          <p:cNvPr id="5154" name="Freeform 5154"/>
          <p:cNvSpPr/>
          <p:nvPr/>
        </p:nvSpPr>
        <p:spPr>
          <a:xfrm rot="0" flipH="0" flipV="0">
            <a:off x="1588541" y="14848514"/>
            <a:ext cx="274345" cy="253808"/>
          </a:xfrm>
          <a:custGeom>
            <a:pathLst>
              <a:path w="274345" h="253808">
                <a:moveTo>
                  <a:pt x="133642" y="77317"/>
                </a:moveTo>
                <a:cubicBezTo>
                  <a:pt x="130963" y="87984"/>
                  <a:pt x="128562" y="98652"/>
                  <a:pt x="125349" y="109308"/>
                </a:cubicBezTo>
                <a:lnTo>
                  <a:pt x="239737" y="109308"/>
                </a:lnTo>
                <a:cubicBezTo>
                  <a:pt x="239737" y="109308"/>
                  <a:pt x="237769" y="118896"/>
                  <a:pt x="236232" y="123163"/>
                </a:cubicBezTo>
                <a:cubicBezTo>
                  <a:pt x="218668" y="195427"/>
                  <a:pt x="207860" y="225018"/>
                  <a:pt x="194919" y="236473"/>
                </a:cubicBezTo>
                <a:cubicBezTo>
                  <a:pt x="185343" y="245287"/>
                  <a:pt x="176390" y="247674"/>
                  <a:pt x="164172" y="249021"/>
                </a:cubicBezTo>
                <a:cubicBezTo>
                  <a:pt x="153568" y="250087"/>
                  <a:pt x="136029" y="249821"/>
                  <a:pt x="118034" y="249021"/>
                </a:cubicBezTo>
                <a:cubicBezTo>
                  <a:pt x="119088" y="239953"/>
                  <a:pt x="116929" y="226618"/>
                  <a:pt x="112332" y="217817"/>
                </a:cubicBezTo>
                <a:cubicBezTo>
                  <a:pt x="130137" y="219684"/>
                  <a:pt x="148767" y="219950"/>
                  <a:pt x="156756" y="219950"/>
                </a:cubicBezTo>
                <a:cubicBezTo>
                  <a:pt x="162636" y="219950"/>
                  <a:pt x="166192" y="219404"/>
                  <a:pt x="170433" y="216483"/>
                </a:cubicBezTo>
                <a:cubicBezTo>
                  <a:pt x="178396" y="210616"/>
                  <a:pt x="187248" y="187692"/>
                  <a:pt x="199402" y="139978"/>
                </a:cubicBezTo>
                <a:lnTo>
                  <a:pt x="115393" y="139978"/>
                </a:lnTo>
                <a:cubicBezTo>
                  <a:pt x="98489" y="184492"/>
                  <a:pt x="71412" y="226084"/>
                  <a:pt x="18530" y="253808"/>
                </a:cubicBezTo>
                <a:cubicBezTo>
                  <a:pt x="15291" y="245007"/>
                  <a:pt x="7354" y="234085"/>
                  <a:pt x="0" y="227405"/>
                </a:cubicBezTo>
                <a:cubicBezTo>
                  <a:pt x="69952" y="193547"/>
                  <a:pt x="85598" y="133577"/>
                  <a:pt x="98184" y="77317"/>
                </a:cubicBezTo>
                <a:lnTo>
                  <a:pt x="30988" y="77317"/>
                </a:lnTo>
                <a:lnTo>
                  <a:pt x="36500" y="46126"/>
                </a:lnTo>
                <a:lnTo>
                  <a:pt x="149009" y="46126"/>
                </a:lnTo>
                <a:cubicBezTo>
                  <a:pt x="146583" y="35738"/>
                  <a:pt x="142519" y="22390"/>
                  <a:pt x="139077" y="11735"/>
                </a:cubicBezTo>
                <a:lnTo>
                  <a:pt x="172351" y="0"/>
                </a:lnTo>
                <a:cubicBezTo>
                  <a:pt x="177418" y="11989"/>
                  <a:pt x="182613" y="27991"/>
                  <a:pt x="184823" y="38125"/>
                </a:cubicBezTo>
                <a:lnTo>
                  <a:pt x="165011" y="46126"/>
                </a:lnTo>
                <a:lnTo>
                  <a:pt x="274345" y="46126"/>
                </a:lnTo>
                <a:lnTo>
                  <a:pt x="268846" y="77317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55" name="Picture 5155"/>
          <p:cNvPicPr>
            <a:picLocks noChangeAspect="0" noChangeArrowheads="1"/>
          </p:cNvPicPr>
          <p:nvPr/>
        </p:nvPicPr>
        <p:blipFill>
          <a:blip r:embed="rId5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78119" y="14839015"/>
            <a:ext cx="279654" cy="274675"/>
          </a:xfrm>
          <a:prstGeom prst="rect">
            <a:avLst/>
          </a:prstGeom>
          <a:noFill/>
          <a:extLst/>
        </p:spPr>
      </p:pic>
      <p:pic>
        <p:nvPicPr>
          <p:cNvPr id="5156" name="Picture 5156"/>
          <p:cNvPicPr>
            <a:picLocks noChangeAspect="0" noChangeArrowheads="1"/>
          </p:cNvPicPr>
          <p:nvPr/>
        </p:nvPicPr>
        <p:blipFill>
          <a:blip r:embed="rId5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66325" y="14834644"/>
            <a:ext cx="601274" cy="288262"/>
          </a:xfrm>
          <a:prstGeom prst="rect">
            <a:avLst/>
          </a:prstGeom>
          <a:noFill/>
          <a:extLst/>
        </p:spPr>
      </p:pic>
      <p:sp>
        <p:nvSpPr>
          <p:cNvPr id="5157" name="Freeform 5157"/>
          <p:cNvSpPr/>
          <p:nvPr/>
        </p:nvSpPr>
        <p:spPr>
          <a:xfrm rot="0" flipH="0" flipV="0">
            <a:off x="7304623" y="15308763"/>
            <a:ext cx="184784" cy="184987"/>
          </a:xfrm>
          <a:custGeom>
            <a:pathLst>
              <a:path w="184784" h="184987">
                <a:moveTo>
                  <a:pt x="104902" y="73177"/>
                </a:moveTo>
                <a:cubicBezTo>
                  <a:pt x="119126" y="117893"/>
                  <a:pt x="145554" y="154698"/>
                  <a:pt x="184784" y="170763"/>
                </a:cubicBezTo>
                <a:cubicBezTo>
                  <a:pt x="181127" y="174218"/>
                  <a:pt x="176047" y="180517"/>
                  <a:pt x="173405" y="184987"/>
                </a:cubicBezTo>
                <a:cubicBezTo>
                  <a:pt x="134365" y="166496"/>
                  <a:pt x="108559" y="130517"/>
                  <a:pt x="92495" y="84365"/>
                </a:cubicBezTo>
                <a:cubicBezTo>
                  <a:pt x="82741" y="123392"/>
                  <a:pt x="60783" y="162419"/>
                  <a:pt x="11392" y="184987"/>
                </a:cubicBezTo>
                <a:cubicBezTo>
                  <a:pt x="9157" y="180911"/>
                  <a:pt x="4268" y="175627"/>
                  <a:pt x="0" y="172579"/>
                </a:cubicBezTo>
                <a:cubicBezTo>
                  <a:pt x="50420" y="150634"/>
                  <a:pt x="70752" y="111594"/>
                  <a:pt x="79083" y="73177"/>
                </a:cubicBezTo>
                <a:lnTo>
                  <a:pt x="4077" y="73177"/>
                </a:lnTo>
                <a:lnTo>
                  <a:pt x="4077" y="57734"/>
                </a:lnTo>
                <a:lnTo>
                  <a:pt x="81522" y="57734"/>
                </a:lnTo>
                <a:cubicBezTo>
                  <a:pt x="84557" y="36398"/>
                  <a:pt x="84367" y="16066"/>
                  <a:pt x="84557" y="0"/>
                </a:cubicBezTo>
                <a:lnTo>
                  <a:pt x="100839" y="0"/>
                </a:lnTo>
                <a:cubicBezTo>
                  <a:pt x="100623" y="16269"/>
                  <a:pt x="100419" y="36398"/>
                  <a:pt x="97575" y="57734"/>
                </a:cubicBezTo>
                <a:lnTo>
                  <a:pt x="181533" y="57734"/>
                </a:lnTo>
                <a:lnTo>
                  <a:pt x="181533" y="73177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58" name="Picture 5158"/>
          <p:cNvPicPr>
            <a:picLocks noChangeAspect="0" noChangeArrowheads="1"/>
          </p:cNvPicPr>
          <p:nvPr/>
        </p:nvPicPr>
        <p:blipFill>
          <a:blip r:embed="rId5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17472" y="15297685"/>
            <a:ext cx="420027" cy="208564"/>
          </a:xfrm>
          <a:prstGeom prst="rect">
            <a:avLst/>
          </a:prstGeom>
          <a:noFill/>
          <a:extLst/>
        </p:spPr>
      </p:pic>
      <p:pic>
        <p:nvPicPr>
          <p:cNvPr id="5159" name="Picture 5159"/>
          <p:cNvPicPr>
            <a:picLocks noChangeAspect="0" noChangeArrowheads="1"/>
          </p:cNvPicPr>
          <p:nvPr/>
        </p:nvPicPr>
        <p:blipFill>
          <a:blip r:embed="rId5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73514" y="15295652"/>
            <a:ext cx="637285" cy="220954"/>
          </a:xfrm>
          <a:prstGeom prst="rect">
            <a:avLst/>
          </a:prstGeom>
          <a:noFill/>
          <a:extLst/>
        </p:spPr>
      </p:pic>
      <p:pic>
        <p:nvPicPr>
          <p:cNvPr id="5160" name="Picture 5160"/>
          <p:cNvPicPr>
            <a:picLocks noChangeAspect="0" noChangeArrowheads="1"/>
          </p:cNvPicPr>
          <p:nvPr/>
        </p:nvPicPr>
        <p:blipFill>
          <a:blip r:embed="rId5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0236" y="15643606"/>
            <a:ext cx="1330163" cy="177800"/>
          </a:xfrm>
          <a:prstGeom prst="rect">
            <a:avLst/>
          </a:prstGeom>
          <a:noFill/>
          <a:extLst/>
        </p:spPr>
      </p:pic>
      <p:pic>
        <p:nvPicPr>
          <p:cNvPr id="5161" name="Picture 5161"/>
          <p:cNvPicPr>
            <a:picLocks noChangeAspect="0" noChangeArrowheads="1"/>
          </p:cNvPicPr>
          <p:nvPr/>
        </p:nvPicPr>
        <p:blipFill>
          <a:blip r:embed="rId5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20845" y="15643606"/>
            <a:ext cx="1332854" cy="177800"/>
          </a:xfrm>
          <a:prstGeom prst="rect">
            <a:avLst/>
          </a:prstGeom>
          <a:noFill/>
          <a:extLst/>
        </p:spPr>
      </p:pic>
      <p:sp>
        <p:nvSpPr>
          <p:cNvPr id="5162" name="Freeform 5162"/>
          <p:cNvSpPr/>
          <p:nvPr/>
        </p:nvSpPr>
        <p:spPr>
          <a:xfrm rot="0" flipH="0" flipV="0">
            <a:off x="11510237" y="18160859"/>
            <a:ext cx="123722" cy="183984"/>
          </a:xfrm>
          <a:custGeom>
            <a:pathLst>
              <a:path w="123722" h="183984">
                <a:moveTo>
                  <a:pt x="30124" y="0"/>
                </a:moveTo>
                <a:lnTo>
                  <a:pt x="63994" y="93865"/>
                </a:lnTo>
                <a:lnTo>
                  <a:pt x="94385" y="0"/>
                </a:lnTo>
                <a:lnTo>
                  <a:pt x="123722" y="0"/>
                </a:lnTo>
                <a:lnTo>
                  <a:pt x="76796" y="138658"/>
                </a:lnTo>
                <a:cubicBezTo>
                  <a:pt x="65315" y="172783"/>
                  <a:pt x="55460" y="183984"/>
                  <a:pt x="18136" y="183984"/>
                </a:cubicBezTo>
                <a:lnTo>
                  <a:pt x="18136" y="157861"/>
                </a:lnTo>
                <a:cubicBezTo>
                  <a:pt x="36778" y="157861"/>
                  <a:pt x="44246" y="154914"/>
                  <a:pt x="50926" y="134924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3" name="Picture 5163"/>
          <p:cNvPicPr>
            <a:picLocks noChangeAspect="0" noChangeArrowheads="1"/>
          </p:cNvPicPr>
          <p:nvPr/>
        </p:nvPicPr>
        <p:blipFill>
          <a:blip r:embed="rId5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29811" y="18145771"/>
            <a:ext cx="138721" cy="163512"/>
          </a:xfrm>
          <a:prstGeom prst="rect">
            <a:avLst/>
          </a:prstGeom>
          <a:noFill/>
          <a:extLst/>
        </p:spPr>
      </p:pic>
      <p:sp>
        <p:nvSpPr>
          <p:cNvPr id="5164" name="Freeform 5164"/>
          <p:cNvSpPr/>
          <p:nvPr/>
        </p:nvSpPr>
        <p:spPr>
          <a:xfrm rot="0" flipH="0" flipV="0">
            <a:off x="11780656" y="18160859"/>
            <a:ext cx="109601" cy="135711"/>
          </a:xfrm>
          <a:custGeom>
            <a:pathLst>
              <a:path w="109601" h="135711">
                <a:moveTo>
                  <a:pt x="109601" y="133324"/>
                </a:moveTo>
                <a:lnTo>
                  <a:pt x="81611" y="133324"/>
                </a:lnTo>
                <a:lnTo>
                  <a:pt x="81611" y="121336"/>
                </a:lnTo>
                <a:cubicBezTo>
                  <a:pt x="75464" y="130937"/>
                  <a:pt x="67476" y="135711"/>
                  <a:pt x="48807" y="135711"/>
                </a:cubicBezTo>
                <a:cubicBezTo>
                  <a:pt x="21337" y="135711"/>
                  <a:pt x="0" y="121590"/>
                  <a:pt x="0" y="83198"/>
                </a:cubicBezTo>
                <a:lnTo>
                  <a:pt x="0" y="0"/>
                </a:lnTo>
                <a:lnTo>
                  <a:pt x="28537" y="0"/>
                </a:lnTo>
                <a:lnTo>
                  <a:pt x="28537" y="80251"/>
                </a:lnTo>
                <a:cubicBezTo>
                  <a:pt x="28537" y="103988"/>
                  <a:pt x="39205" y="110668"/>
                  <a:pt x="54141" y="110668"/>
                </a:cubicBezTo>
                <a:cubicBezTo>
                  <a:pt x="71743" y="110668"/>
                  <a:pt x="81331" y="98933"/>
                  <a:pt x="81331" y="80531"/>
                </a:cubicBezTo>
                <a:lnTo>
                  <a:pt x="81331" y="0"/>
                </a:lnTo>
                <a:lnTo>
                  <a:pt x="109601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5" name="Freeform 5165"/>
          <p:cNvSpPr/>
          <p:nvPr/>
        </p:nvSpPr>
        <p:spPr>
          <a:xfrm rot="0" flipH="0" flipV="0">
            <a:off x="11910262" y="18131522"/>
            <a:ext cx="73596" cy="162660"/>
          </a:xfrm>
          <a:custGeom>
            <a:pathLst>
              <a:path w="73596" h="162660">
                <a:moveTo>
                  <a:pt x="0" y="29336"/>
                </a:moveTo>
                <a:lnTo>
                  <a:pt x="17068" y="29336"/>
                </a:lnTo>
                <a:lnTo>
                  <a:pt x="17068" y="0"/>
                </a:lnTo>
                <a:lnTo>
                  <a:pt x="45338" y="0"/>
                </a:lnTo>
                <a:lnTo>
                  <a:pt x="45338" y="29336"/>
                </a:lnTo>
                <a:lnTo>
                  <a:pt x="73596" y="29336"/>
                </a:lnTo>
                <a:lnTo>
                  <a:pt x="73596" y="53872"/>
                </a:lnTo>
                <a:lnTo>
                  <a:pt x="45338" y="53872"/>
                </a:lnTo>
                <a:lnTo>
                  <a:pt x="45338" y="114921"/>
                </a:lnTo>
                <a:cubicBezTo>
                  <a:pt x="45338" y="130402"/>
                  <a:pt x="47739" y="137057"/>
                  <a:pt x="62674" y="137057"/>
                </a:cubicBezTo>
                <a:lnTo>
                  <a:pt x="73596" y="137057"/>
                </a:lnTo>
                <a:lnTo>
                  <a:pt x="73596" y="162660"/>
                </a:lnTo>
                <a:lnTo>
                  <a:pt x="60540" y="162660"/>
                </a:lnTo>
                <a:cubicBezTo>
                  <a:pt x="28536" y="162660"/>
                  <a:pt x="17068" y="151738"/>
                  <a:pt x="17068" y="120255"/>
                </a:cubicBezTo>
                <a:lnTo>
                  <a:pt x="17068" y="53872"/>
                </a:lnTo>
                <a:lnTo>
                  <a:pt x="0" y="5387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6" name="Freeform 5166"/>
          <p:cNvSpPr/>
          <p:nvPr/>
        </p:nvSpPr>
        <p:spPr>
          <a:xfrm rot="0" flipH="0" flipV="0">
            <a:off x="12007346" y="18110195"/>
            <a:ext cx="109601" cy="183984"/>
          </a:xfrm>
          <a:custGeom>
            <a:pathLst>
              <a:path w="109601" h="183984">
                <a:moveTo>
                  <a:pt x="0" y="0"/>
                </a:moveTo>
                <a:lnTo>
                  <a:pt x="28536" y="0"/>
                </a:lnTo>
                <a:lnTo>
                  <a:pt x="28536" y="62141"/>
                </a:lnTo>
                <a:cubicBezTo>
                  <a:pt x="34137" y="54127"/>
                  <a:pt x="43726" y="48272"/>
                  <a:pt x="61074" y="48272"/>
                </a:cubicBezTo>
                <a:cubicBezTo>
                  <a:pt x="88531" y="48272"/>
                  <a:pt x="109601" y="62141"/>
                  <a:pt x="109601" y="100533"/>
                </a:cubicBezTo>
                <a:lnTo>
                  <a:pt x="109601" y="183984"/>
                </a:lnTo>
                <a:lnTo>
                  <a:pt x="81330" y="183984"/>
                </a:lnTo>
                <a:lnTo>
                  <a:pt x="81330" y="103733"/>
                </a:lnTo>
                <a:cubicBezTo>
                  <a:pt x="81330" y="80264"/>
                  <a:pt x="70662" y="73596"/>
                  <a:pt x="56006" y="73596"/>
                </a:cubicBezTo>
                <a:cubicBezTo>
                  <a:pt x="38392" y="73596"/>
                  <a:pt x="28536" y="85597"/>
                  <a:pt x="28536" y="103454"/>
                </a:cubicBezTo>
                <a:lnTo>
                  <a:pt x="28536" y="183984"/>
                </a:lnTo>
                <a:lnTo>
                  <a:pt x="0" y="18398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7" name="Picture 5167"/>
          <p:cNvPicPr>
            <a:picLocks noChangeAspect="0" noChangeArrowheads="1"/>
          </p:cNvPicPr>
          <p:nvPr/>
        </p:nvPicPr>
        <p:blipFill>
          <a:blip r:embed="rId5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29318" y="18098833"/>
            <a:ext cx="246456" cy="243255"/>
          </a:xfrm>
          <a:prstGeom prst="rect">
            <a:avLst/>
          </a:prstGeom>
          <a:noFill/>
          <a:extLst/>
        </p:spPr>
      </p:pic>
      <p:sp>
        <p:nvSpPr>
          <p:cNvPr id="5168" name="Freeform 5168"/>
          <p:cNvSpPr/>
          <p:nvPr/>
        </p:nvSpPr>
        <p:spPr>
          <a:xfrm rot="0" flipH="0" flipV="0">
            <a:off x="12381532" y="18158463"/>
            <a:ext cx="106121" cy="138111"/>
          </a:xfrm>
          <a:custGeom>
            <a:pathLst>
              <a:path w="106121" h="138111">
                <a:moveTo>
                  <a:pt x="106121" y="115455"/>
                </a:moveTo>
                <a:cubicBezTo>
                  <a:pt x="97333" y="131190"/>
                  <a:pt x="81585" y="138111"/>
                  <a:pt x="58662" y="138111"/>
                </a:cubicBezTo>
                <a:cubicBezTo>
                  <a:pt x="21324" y="138111"/>
                  <a:pt x="0" y="114135"/>
                  <a:pt x="0" y="77863"/>
                </a:cubicBezTo>
                <a:lnTo>
                  <a:pt x="0" y="59728"/>
                </a:lnTo>
                <a:cubicBezTo>
                  <a:pt x="0" y="21336"/>
                  <a:pt x="21603" y="0"/>
                  <a:pt x="59728" y="0"/>
                </a:cubicBezTo>
                <a:cubicBezTo>
                  <a:pt x="79985" y="0"/>
                  <a:pt x="96787" y="7467"/>
                  <a:pt x="106121" y="21590"/>
                </a:cubicBezTo>
                <a:lnTo>
                  <a:pt x="84252" y="36792"/>
                </a:lnTo>
                <a:cubicBezTo>
                  <a:pt x="79198" y="29591"/>
                  <a:pt x="70663" y="24790"/>
                  <a:pt x="59195" y="24790"/>
                </a:cubicBezTo>
                <a:cubicBezTo>
                  <a:pt x="38392" y="24790"/>
                  <a:pt x="28258" y="38125"/>
                  <a:pt x="28258" y="61061"/>
                </a:cubicBezTo>
                <a:lnTo>
                  <a:pt x="28258" y="76530"/>
                </a:lnTo>
                <a:cubicBezTo>
                  <a:pt x="28258" y="97320"/>
                  <a:pt x="35725" y="113589"/>
                  <a:pt x="59195" y="113589"/>
                </a:cubicBezTo>
                <a:cubicBezTo>
                  <a:pt x="70396" y="113589"/>
                  <a:pt x="79452" y="109588"/>
                  <a:pt x="84531" y="100520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9" name="Freeform 5169"/>
          <p:cNvSpPr/>
          <p:nvPr/>
        </p:nvSpPr>
        <p:spPr>
          <a:xfrm rot="0" flipH="0" flipV="0">
            <a:off x="12491931" y="18160859"/>
            <a:ext cx="123723" cy="183984"/>
          </a:xfrm>
          <a:custGeom>
            <a:pathLst>
              <a:path w="123723" h="183984">
                <a:moveTo>
                  <a:pt x="30137" y="0"/>
                </a:moveTo>
                <a:lnTo>
                  <a:pt x="63995" y="93865"/>
                </a:lnTo>
                <a:lnTo>
                  <a:pt x="94411" y="0"/>
                </a:lnTo>
                <a:lnTo>
                  <a:pt x="123723" y="0"/>
                </a:lnTo>
                <a:lnTo>
                  <a:pt x="76796" y="138658"/>
                </a:lnTo>
                <a:cubicBezTo>
                  <a:pt x="65328" y="172783"/>
                  <a:pt x="55460" y="183984"/>
                  <a:pt x="18136" y="183984"/>
                </a:cubicBezTo>
                <a:lnTo>
                  <a:pt x="18136" y="157861"/>
                </a:lnTo>
                <a:cubicBezTo>
                  <a:pt x="36804" y="157861"/>
                  <a:pt x="44272" y="154914"/>
                  <a:pt x="50939" y="134924"/>
                </a:cubicBezTo>
                <a:lnTo>
                  <a:pt x="0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0" name="Picture 5170"/>
          <p:cNvPicPr>
            <a:picLocks noChangeAspect="0" noChangeArrowheads="1"/>
          </p:cNvPicPr>
          <p:nvPr/>
        </p:nvPicPr>
        <p:blipFill>
          <a:blip r:embed="rId5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19258" y="18097498"/>
            <a:ext cx="258541" cy="213108"/>
          </a:xfrm>
          <a:prstGeom prst="rect">
            <a:avLst/>
          </a:prstGeom>
          <a:noFill/>
          <a:extLst/>
        </p:spPr>
      </p:pic>
      <p:sp>
        <p:nvSpPr>
          <p:cNvPr id="5171" name="Freeform 5171"/>
          <p:cNvSpPr/>
          <p:nvPr/>
        </p:nvSpPr>
        <p:spPr>
          <a:xfrm rot="0" flipH="0" flipV="0">
            <a:off x="12899180" y="18158459"/>
            <a:ext cx="94919" cy="135724"/>
          </a:xfrm>
          <a:custGeom>
            <a:pathLst>
              <a:path w="94919" h="135724">
                <a:moveTo>
                  <a:pt x="72263" y="35725"/>
                </a:moveTo>
                <a:cubicBezTo>
                  <a:pt x="67996" y="29604"/>
                  <a:pt x="62129" y="25337"/>
                  <a:pt x="53061" y="25337"/>
                </a:cubicBezTo>
                <a:cubicBezTo>
                  <a:pt x="38659" y="25337"/>
                  <a:pt x="28537" y="35991"/>
                  <a:pt x="28537" y="55194"/>
                </a:cubicBezTo>
                <a:lnTo>
                  <a:pt x="28537" y="135724"/>
                </a:lnTo>
                <a:lnTo>
                  <a:pt x="0" y="135724"/>
                </a:lnTo>
                <a:lnTo>
                  <a:pt x="0" y="2401"/>
                </a:lnTo>
                <a:lnTo>
                  <a:pt x="28004" y="2401"/>
                </a:lnTo>
                <a:lnTo>
                  <a:pt x="28004" y="14390"/>
                </a:lnTo>
                <a:cubicBezTo>
                  <a:pt x="33059" y="6668"/>
                  <a:pt x="42139" y="0"/>
                  <a:pt x="57862" y="0"/>
                </a:cubicBezTo>
                <a:cubicBezTo>
                  <a:pt x="74929" y="0"/>
                  <a:pt x="86664" y="6668"/>
                  <a:pt x="94919" y="1972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2" name="Picture 5172"/>
          <p:cNvPicPr>
            <a:picLocks noChangeAspect="0" noChangeArrowheads="1"/>
          </p:cNvPicPr>
          <p:nvPr/>
        </p:nvPicPr>
        <p:blipFill>
          <a:blip r:embed="rId5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993957" y="18145771"/>
            <a:ext cx="264842" cy="211772"/>
          </a:xfrm>
          <a:prstGeom prst="rect">
            <a:avLst/>
          </a:prstGeom>
          <a:noFill/>
          <a:extLst/>
        </p:spPr>
      </p:pic>
      <p:sp>
        <p:nvSpPr>
          <p:cNvPr id="5173" name="Freeform 5173"/>
          <p:cNvSpPr/>
          <p:nvPr/>
        </p:nvSpPr>
        <p:spPr>
          <a:xfrm rot="0" flipH="0" flipV="0">
            <a:off x="13277626" y="18158459"/>
            <a:ext cx="94919" cy="135724"/>
          </a:xfrm>
          <a:custGeom>
            <a:pathLst>
              <a:path w="94919" h="135724">
                <a:moveTo>
                  <a:pt x="72263" y="35725"/>
                </a:moveTo>
                <a:cubicBezTo>
                  <a:pt x="67996" y="29604"/>
                  <a:pt x="62129" y="25337"/>
                  <a:pt x="53061" y="25337"/>
                </a:cubicBezTo>
                <a:cubicBezTo>
                  <a:pt x="38659" y="25337"/>
                  <a:pt x="28537" y="35991"/>
                  <a:pt x="28537" y="55194"/>
                </a:cubicBezTo>
                <a:lnTo>
                  <a:pt x="28537" y="135724"/>
                </a:lnTo>
                <a:lnTo>
                  <a:pt x="0" y="135724"/>
                </a:lnTo>
                <a:lnTo>
                  <a:pt x="0" y="2401"/>
                </a:lnTo>
                <a:lnTo>
                  <a:pt x="28004" y="2401"/>
                </a:lnTo>
                <a:lnTo>
                  <a:pt x="28004" y="14390"/>
                </a:lnTo>
                <a:cubicBezTo>
                  <a:pt x="33059" y="6668"/>
                  <a:pt x="42139" y="0"/>
                  <a:pt x="57862" y="0"/>
                </a:cubicBezTo>
                <a:cubicBezTo>
                  <a:pt x="74929" y="0"/>
                  <a:pt x="86664" y="6668"/>
                  <a:pt x="94919" y="1972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4" name="Freeform 5174"/>
          <p:cNvSpPr/>
          <p:nvPr/>
        </p:nvSpPr>
        <p:spPr>
          <a:xfrm rot="0" flipH="0" flipV="0">
            <a:off x="13375251" y="18131522"/>
            <a:ext cx="73596" cy="162660"/>
          </a:xfrm>
          <a:custGeom>
            <a:pathLst>
              <a:path w="73596" h="162660">
                <a:moveTo>
                  <a:pt x="0" y="29336"/>
                </a:moveTo>
                <a:lnTo>
                  <a:pt x="17068" y="29336"/>
                </a:lnTo>
                <a:lnTo>
                  <a:pt x="17068" y="0"/>
                </a:lnTo>
                <a:lnTo>
                  <a:pt x="45313" y="0"/>
                </a:lnTo>
                <a:lnTo>
                  <a:pt x="45313" y="29336"/>
                </a:lnTo>
                <a:lnTo>
                  <a:pt x="73596" y="29336"/>
                </a:lnTo>
                <a:lnTo>
                  <a:pt x="73596" y="53872"/>
                </a:lnTo>
                <a:lnTo>
                  <a:pt x="45313" y="53872"/>
                </a:lnTo>
                <a:lnTo>
                  <a:pt x="45313" y="114921"/>
                </a:lnTo>
                <a:cubicBezTo>
                  <a:pt x="45313" y="130402"/>
                  <a:pt x="47726" y="137057"/>
                  <a:pt x="62661" y="137057"/>
                </a:cubicBezTo>
                <a:lnTo>
                  <a:pt x="73596" y="137057"/>
                </a:lnTo>
                <a:lnTo>
                  <a:pt x="73596" y="162660"/>
                </a:lnTo>
                <a:lnTo>
                  <a:pt x="60528" y="162660"/>
                </a:lnTo>
                <a:cubicBezTo>
                  <a:pt x="28524" y="162660"/>
                  <a:pt x="17068" y="151738"/>
                  <a:pt x="17068" y="120255"/>
                </a:cubicBezTo>
                <a:lnTo>
                  <a:pt x="17068" y="53872"/>
                </a:lnTo>
                <a:lnTo>
                  <a:pt x="0" y="53872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5" name="Freeform 5175"/>
          <p:cNvSpPr/>
          <p:nvPr/>
        </p:nvSpPr>
        <p:spPr>
          <a:xfrm rot="0" flipH="0" flipV="0">
            <a:off x="13473124" y="18257394"/>
            <a:ext cx="36792" cy="36791"/>
          </a:xfrm>
          <a:custGeom>
            <a:pathLst>
              <a:path w="36792" h="36791">
                <a:moveTo>
                  <a:pt x="36792" y="36791"/>
                </a:moveTo>
                <a:lnTo>
                  <a:pt x="0" y="36791"/>
                </a:lnTo>
                <a:lnTo>
                  <a:pt x="0" y="0"/>
                </a:lnTo>
                <a:lnTo>
                  <a:pt x="36792" y="0"/>
                </a:lnTo>
                <a:lnTo>
                  <a:pt x="36792" y="3679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6" name="Freeform 5176"/>
          <p:cNvSpPr/>
          <p:nvPr/>
        </p:nvSpPr>
        <p:spPr>
          <a:xfrm rot="0" flipH="0" flipV="0">
            <a:off x="13541120" y="18110195"/>
            <a:ext cx="109601" cy="183984"/>
          </a:xfrm>
          <a:custGeom>
            <a:pathLst>
              <a:path w="109601" h="183984">
                <a:moveTo>
                  <a:pt x="0" y="0"/>
                </a:moveTo>
                <a:lnTo>
                  <a:pt x="28536" y="0"/>
                </a:lnTo>
                <a:lnTo>
                  <a:pt x="28536" y="62141"/>
                </a:lnTo>
                <a:cubicBezTo>
                  <a:pt x="34137" y="54127"/>
                  <a:pt x="43726" y="48272"/>
                  <a:pt x="61074" y="48272"/>
                </a:cubicBezTo>
                <a:cubicBezTo>
                  <a:pt x="88531" y="48272"/>
                  <a:pt x="109601" y="62141"/>
                  <a:pt x="109601" y="100533"/>
                </a:cubicBezTo>
                <a:lnTo>
                  <a:pt x="109601" y="183984"/>
                </a:lnTo>
                <a:lnTo>
                  <a:pt x="81330" y="183984"/>
                </a:lnTo>
                <a:lnTo>
                  <a:pt x="81330" y="103733"/>
                </a:lnTo>
                <a:cubicBezTo>
                  <a:pt x="81330" y="80264"/>
                  <a:pt x="70662" y="73596"/>
                  <a:pt x="56006" y="73596"/>
                </a:cubicBezTo>
                <a:cubicBezTo>
                  <a:pt x="38392" y="73596"/>
                  <a:pt x="28536" y="85597"/>
                  <a:pt x="28536" y="103454"/>
                </a:cubicBezTo>
                <a:lnTo>
                  <a:pt x="28536" y="183984"/>
                </a:lnTo>
                <a:lnTo>
                  <a:pt x="0" y="183984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7" name="Freeform 5177"/>
          <p:cNvSpPr/>
          <p:nvPr/>
        </p:nvSpPr>
        <p:spPr>
          <a:xfrm rot="0" flipH="0" flipV="0">
            <a:off x="13681390" y="18110199"/>
            <a:ext cx="116000" cy="183984"/>
          </a:xfrm>
          <a:custGeom>
            <a:pathLst>
              <a:path w="116000" h="183984">
                <a:moveTo>
                  <a:pt x="108000" y="50660"/>
                </a:moveTo>
                <a:lnTo>
                  <a:pt x="57073" y="108000"/>
                </a:lnTo>
                <a:lnTo>
                  <a:pt x="116000" y="183984"/>
                </a:lnTo>
                <a:lnTo>
                  <a:pt x="81610" y="183984"/>
                </a:lnTo>
                <a:lnTo>
                  <a:pt x="37604" y="130123"/>
                </a:lnTo>
                <a:lnTo>
                  <a:pt x="28537" y="140258"/>
                </a:lnTo>
                <a:lnTo>
                  <a:pt x="28537" y="183984"/>
                </a:lnTo>
                <a:lnTo>
                  <a:pt x="0" y="183984"/>
                </a:lnTo>
                <a:lnTo>
                  <a:pt x="0" y="0"/>
                </a:lnTo>
                <a:lnTo>
                  <a:pt x="28537" y="0"/>
                </a:lnTo>
                <a:lnTo>
                  <a:pt x="28537" y="102666"/>
                </a:lnTo>
                <a:lnTo>
                  <a:pt x="73075" y="5066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78" name="Picture 5178"/>
          <p:cNvPicPr>
            <a:picLocks noChangeAspect="0" noChangeArrowheads="1"/>
          </p:cNvPicPr>
          <p:nvPr/>
        </p:nvPicPr>
        <p:blipFill>
          <a:blip r:embed="rId5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59193" y="16071888"/>
            <a:ext cx="922375" cy="922375"/>
          </a:xfrm>
          <a:prstGeom prst="rect">
            <a:avLst/>
          </a:prstGeom>
          <a:noFill/>
          <a:extLst/>
        </p:spPr>
      </p:pic>
      <p:pic>
        <p:nvPicPr>
          <p:cNvPr id="5179" name="Picture 5179"/>
          <p:cNvPicPr>
            <a:picLocks noChangeAspect="0" noChangeArrowheads="1"/>
          </p:cNvPicPr>
          <p:nvPr/>
        </p:nvPicPr>
        <p:blipFill>
          <a:blip r:embed="rId5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90384" y="15903080"/>
            <a:ext cx="1259992" cy="1259992"/>
          </a:xfrm>
          <a:prstGeom prst="rect">
            <a:avLst/>
          </a:prstGeom>
          <a:noFill/>
          <a:extLst/>
        </p:spPr>
      </p:pic>
      <p:pic>
        <p:nvPicPr>
          <p:cNvPr id="5180" name="Picture 5180"/>
          <p:cNvPicPr>
            <a:picLocks noChangeAspect="0" noChangeArrowheads="1"/>
          </p:cNvPicPr>
          <p:nvPr/>
        </p:nvPicPr>
        <p:blipFill>
          <a:blip r:embed="rId5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90384" y="15903080"/>
            <a:ext cx="1259992" cy="1259992"/>
          </a:xfrm>
          <a:prstGeom prst="rect">
            <a:avLst/>
          </a:prstGeom>
          <a:noFill/>
          <a:extLst/>
        </p:spPr>
      </p:pic>
      <p:sp>
        <p:nvSpPr>
          <p:cNvPr id="5181" name="Freeform 5181"/>
          <p:cNvSpPr/>
          <p:nvPr/>
        </p:nvSpPr>
        <p:spPr>
          <a:xfrm rot="0" flipH="0" flipV="0">
            <a:off x="7158830" y="16071520"/>
            <a:ext cx="923112" cy="923086"/>
          </a:xfrm>
          <a:custGeom>
            <a:pathLst>
              <a:path w="923112" h="923086">
                <a:moveTo>
                  <a:pt x="923112" y="461556"/>
                </a:moveTo>
                <a:cubicBezTo>
                  <a:pt x="923112" y="592950"/>
                  <a:pt x="868210" y="711492"/>
                  <a:pt x="780098" y="795527"/>
                </a:cubicBezTo>
                <a:cubicBezTo>
                  <a:pt x="780085" y="795565"/>
                  <a:pt x="780060" y="795591"/>
                  <a:pt x="779983" y="795642"/>
                </a:cubicBezTo>
                <a:cubicBezTo>
                  <a:pt x="697167" y="874598"/>
                  <a:pt x="585026" y="923086"/>
                  <a:pt x="461556" y="923086"/>
                </a:cubicBezTo>
                <a:cubicBezTo>
                  <a:pt x="206642" y="923086"/>
                  <a:pt x="0" y="716470"/>
                  <a:pt x="0" y="461556"/>
                </a:cubicBezTo>
                <a:cubicBezTo>
                  <a:pt x="0" y="338151"/>
                  <a:pt x="48451" y="226035"/>
                  <a:pt x="127343" y="143218"/>
                </a:cubicBezTo>
                <a:cubicBezTo>
                  <a:pt x="127394" y="143180"/>
                  <a:pt x="127407" y="143155"/>
                  <a:pt x="127457" y="143104"/>
                </a:cubicBezTo>
                <a:cubicBezTo>
                  <a:pt x="211506" y="54953"/>
                  <a:pt x="330124" y="0"/>
                  <a:pt x="461556" y="0"/>
                </a:cubicBezTo>
                <a:cubicBezTo>
                  <a:pt x="716471" y="0"/>
                  <a:pt x="923112" y="206655"/>
                  <a:pt x="923112" y="46155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2" name="Picture 5182"/>
          <p:cNvPicPr>
            <a:picLocks noChangeAspect="0" noChangeArrowheads="1"/>
          </p:cNvPicPr>
          <p:nvPr/>
        </p:nvPicPr>
        <p:blipFill>
          <a:blip r:embed="rId518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58837" y="16195904"/>
            <a:ext cx="798703" cy="798702"/>
          </a:xfrm>
          <a:prstGeom prst="rect">
            <a:avLst/>
          </a:prstGeom>
          <a:noFill/>
          <a:extLst/>
        </p:spPr>
      </p:pic>
      <p:sp>
        <p:nvSpPr>
          <p:cNvPr id="5183" name="Freeform 5183"/>
          <p:cNvSpPr/>
          <p:nvPr/>
        </p:nvSpPr>
        <p:spPr>
          <a:xfrm rot="0" flipH="0" flipV="0">
            <a:off x="7443558" y="16251275"/>
            <a:ext cx="95745" cy="307263"/>
          </a:xfrm>
          <a:custGeom>
            <a:pathLst>
              <a:path w="95745" h="307263">
                <a:moveTo>
                  <a:pt x="95745" y="307263"/>
                </a:moveTo>
                <a:lnTo>
                  <a:pt x="44107" y="307263"/>
                </a:lnTo>
                <a:lnTo>
                  <a:pt x="44107" y="55651"/>
                </a:lnTo>
                <a:lnTo>
                  <a:pt x="0" y="85941"/>
                </a:lnTo>
                <a:lnTo>
                  <a:pt x="0" y="33845"/>
                </a:lnTo>
                <a:lnTo>
                  <a:pt x="47206" y="0"/>
                </a:lnTo>
                <a:lnTo>
                  <a:pt x="957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4" name="Picture 5184"/>
          <p:cNvPicPr>
            <a:picLocks noChangeAspect="0" noChangeArrowheads="1"/>
          </p:cNvPicPr>
          <p:nvPr/>
        </p:nvPicPr>
        <p:blipFill>
          <a:blip r:embed="rId5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27291" y="16234564"/>
            <a:ext cx="218643" cy="340677"/>
          </a:xfrm>
          <a:prstGeom prst="rect">
            <a:avLst/>
          </a:prstGeom>
          <a:noFill/>
          <a:extLst/>
        </p:spPr>
      </p:pic>
      <p:pic>
        <p:nvPicPr>
          <p:cNvPr id="5185" name="Picture 5185"/>
          <p:cNvPicPr>
            <a:picLocks noChangeAspect="0" noChangeArrowheads="1"/>
          </p:cNvPicPr>
          <p:nvPr/>
        </p:nvPicPr>
        <p:blipFill>
          <a:blip r:embed="rId5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29801" y="16071888"/>
            <a:ext cx="922387" cy="922375"/>
          </a:xfrm>
          <a:prstGeom prst="rect">
            <a:avLst/>
          </a:prstGeom>
          <a:noFill/>
          <a:extLst/>
        </p:spPr>
      </p:pic>
      <p:pic>
        <p:nvPicPr>
          <p:cNvPr id="5186" name="Picture 5186"/>
          <p:cNvPicPr>
            <a:picLocks noChangeAspect="0" noChangeArrowheads="1"/>
          </p:cNvPicPr>
          <p:nvPr/>
        </p:nvPicPr>
        <p:blipFill>
          <a:blip r:embed="rId5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0992" y="15903080"/>
            <a:ext cx="1260005" cy="1259992"/>
          </a:xfrm>
          <a:prstGeom prst="rect">
            <a:avLst/>
          </a:prstGeom>
          <a:noFill/>
          <a:extLst/>
        </p:spPr>
      </p:pic>
      <p:pic>
        <p:nvPicPr>
          <p:cNvPr id="5187" name="Picture 5187"/>
          <p:cNvPicPr>
            <a:picLocks noChangeAspect="0" noChangeArrowheads="1"/>
          </p:cNvPicPr>
          <p:nvPr/>
        </p:nvPicPr>
        <p:blipFill>
          <a:blip r:embed="rId5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0992" y="15903080"/>
            <a:ext cx="1260005" cy="1259992"/>
          </a:xfrm>
          <a:prstGeom prst="rect">
            <a:avLst/>
          </a:prstGeom>
          <a:noFill/>
          <a:extLst/>
        </p:spPr>
      </p:pic>
      <p:sp>
        <p:nvSpPr>
          <p:cNvPr id="5188" name="Freeform 5188"/>
          <p:cNvSpPr/>
          <p:nvPr/>
        </p:nvSpPr>
        <p:spPr>
          <a:xfrm rot="0" flipH="0" flipV="0">
            <a:off x="9429440" y="16071520"/>
            <a:ext cx="923112" cy="923086"/>
          </a:xfrm>
          <a:custGeom>
            <a:pathLst>
              <a:path w="923112" h="923086">
                <a:moveTo>
                  <a:pt x="923112" y="461556"/>
                </a:moveTo>
                <a:cubicBezTo>
                  <a:pt x="923112" y="592950"/>
                  <a:pt x="868210" y="711492"/>
                  <a:pt x="780110" y="795527"/>
                </a:cubicBezTo>
                <a:cubicBezTo>
                  <a:pt x="780085" y="795565"/>
                  <a:pt x="780060" y="795591"/>
                  <a:pt x="779983" y="795642"/>
                </a:cubicBezTo>
                <a:cubicBezTo>
                  <a:pt x="697167" y="874598"/>
                  <a:pt x="585038" y="923086"/>
                  <a:pt x="461556" y="923086"/>
                </a:cubicBezTo>
                <a:cubicBezTo>
                  <a:pt x="206655" y="923086"/>
                  <a:pt x="0" y="716470"/>
                  <a:pt x="0" y="461556"/>
                </a:cubicBezTo>
                <a:cubicBezTo>
                  <a:pt x="0" y="338151"/>
                  <a:pt x="48451" y="226035"/>
                  <a:pt x="127343" y="143218"/>
                </a:cubicBezTo>
                <a:cubicBezTo>
                  <a:pt x="127394" y="143180"/>
                  <a:pt x="127419" y="143155"/>
                  <a:pt x="127457" y="143104"/>
                </a:cubicBezTo>
                <a:cubicBezTo>
                  <a:pt x="211506" y="54953"/>
                  <a:pt x="330124" y="0"/>
                  <a:pt x="461556" y="0"/>
                </a:cubicBezTo>
                <a:cubicBezTo>
                  <a:pt x="716471" y="0"/>
                  <a:pt x="923112" y="206655"/>
                  <a:pt x="923112" y="46155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9" name="Picture 5189"/>
          <p:cNvPicPr>
            <a:picLocks noChangeAspect="0" noChangeArrowheads="1"/>
          </p:cNvPicPr>
          <p:nvPr/>
        </p:nvPicPr>
        <p:blipFill>
          <a:blip r:embed="rId5189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29445" y="16195904"/>
            <a:ext cx="798703" cy="798702"/>
          </a:xfrm>
          <a:prstGeom prst="rect">
            <a:avLst/>
          </a:prstGeom>
          <a:noFill/>
          <a:extLst/>
        </p:spPr>
      </p:pic>
      <p:sp>
        <p:nvSpPr>
          <p:cNvPr id="5190" name="Freeform 5190"/>
          <p:cNvSpPr/>
          <p:nvPr/>
        </p:nvSpPr>
        <p:spPr>
          <a:xfrm rot="0" flipH="0" flipV="0">
            <a:off x="9714180" y="16251275"/>
            <a:ext cx="95745" cy="307263"/>
          </a:xfrm>
          <a:custGeom>
            <a:pathLst>
              <a:path w="95745" h="307263">
                <a:moveTo>
                  <a:pt x="95745" y="307263"/>
                </a:moveTo>
                <a:lnTo>
                  <a:pt x="44095" y="307263"/>
                </a:lnTo>
                <a:lnTo>
                  <a:pt x="44095" y="55651"/>
                </a:lnTo>
                <a:lnTo>
                  <a:pt x="0" y="85941"/>
                </a:lnTo>
                <a:lnTo>
                  <a:pt x="0" y="33845"/>
                </a:lnTo>
                <a:lnTo>
                  <a:pt x="47206" y="0"/>
                </a:lnTo>
                <a:lnTo>
                  <a:pt x="95745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91" name="Picture 5191"/>
          <p:cNvPicPr>
            <a:picLocks noChangeAspect="0" noChangeArrowheads="1"/>
          </p:cNvPicPr>
          <p:nvPr/>
        </p:nvPicPr>
        <p:blipFill>
          <a:blip r:embed="rId5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97899" y="16234564"/>
            <a:ext cx="218655" cy="340677"/>
          </a:xfrm>
          <a:prstGeom prst="rect">
            <a:avLst/>
          </a:prstGeom>
          <a:noFill/>
          <a:extLst/>
        </p:spPr>
      </p:pic>
      <p:pic>
        <p:nvPicPr>
          <p:cNvPr id="5192" name="Picture 5192"/>
          <p:cNvPicPr>
            <a:picLocks noChangeAspect="0" noChangeArrowheads="1"/>
          </p:cNvPicPr>
          <p:nvPr/>
        </p:nvPicPr>
        <p:blipFill>
          <a:blip r:embed="rId5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71460" y="16637686"/>
            <a:ext cx="324739" cy="174320"/>
          </a:xfrm>
          <a:prstGeom prst="rect">
            <a:avLst/>
          </a:prstGeom>
          <a:noFill/>
          <a:extLst/>
        </p:spPr>
      </p:pic>
      <p:sp>
        <p:nvSpPr>
          <p:cNvPr id="5193" name="Freeform 5193"/>
          <p:cNvSpPr/>
          <p:nvPr/>
        </p:nvSpPr>
        <p:spPr>
          <a:xfrm rot="0" flipH="0" flipV="0">
            <a:off x="7720518" y="16651000"/>
            <a:ext cx="135254" cy="134187"/>
          </a:xfrm>
          <a:custGeom>
            <a:pathLst>
              <a:path w="135254" h="134187">
                <a:moveTo>
                  <a:pt x="135254" y="123215"/>
                </a:moveTo>
                <a:lnTo>
                  <a:pt x="135254" y="134187"/>
                </a:lnTo>
                <a:lnTo>
                  <a:pt x="304" y="134187"/>
                </a:lnTo>
                <a:lnTo>
                  <a:pt x="304" y="123215"/>
                </a:lnTo>
                <a:lnTo>
                  <a:pt x="61976" y="123215"/>
                </a:lnTo>
                <a:lnTo>
                  <a:pt x="61976" y="84531"/>
                </a:lnTo>
                <a:lnTo>
                  <a:pt x="16751" y="84531"/>
                </a:lnTo>
                <a:lnTo>
                  <a:pt x="16751" y="73571"/>
                </a:lnTo>
                <a:lnTo>
                  <a:pt x="61976" y="73571"/>
                </a:lnTo>
                <a:lnTo>
                  <a:pt x="61976" y="40361"/>
                </a:lnTo>
                <a:lnTo>
                  <a:pt x="26187" y="40361"/>
                </a:lnTo>
                <a:cubicBezTo>
                  <a:pt x="21310" y="49949"/>
                  <a:pt x="15989" y="58344"/>
                  <a:pt x="10198" y="65189"/>
                </a:cubicBezTo>
                <a:cubicBezTo>
                  <a:pt x="8064" y="63360"/>
                  <a:pt x="3048" y="60008"/>
                  <a:pt x="0" y="58484"/>
                </a:cubicBezTo>
                <a:cubicBezTo>
                  <a:pt x="12484" y="45085"/>
                  <a:pt x="22237" y="24054"/>
                  <a:pt x="28168" y="2426"/>
                </a:cubicBezTo>
                <a:lnTo>
                  <a:pt x="39598" y="4877"/>
                </a:lnTo>
                <a:cubicBezTo>
                  <a:pt x="37160" y="13246"/>
                  <a:pt x="34429" y="21476"/>
                  <a:pt x="31064" y="29248"/>
                </a:cubicBezTo>
                <a:lnTo>
                  <a:pt x="61976" y="29248"/>
                </a:lnTo>
                <a:lnTo>
                  <a:pt x="61976" y="0"/>
                </a:lnTo>
                <a:lnTo>
                  <a:pt x="73571" y="0"/>
                </a:lnTo>
                <a:lnTo>
                  <a:pt x="73571" y="29248"/>
                </a:lnTo>
                <a:lnTo>
                  <a:pt x="128104" y="29248"/>
                </a:lnTo>
                <a:lnTo>
                  <a:pt x="128104" y="40361"/>
                </a:lnTo>
                <a:lnTo>
                  <a:pt x="73571" y="40361"/>
                </a:lnTo>
                <a:lnTo>
                  <a:pt x="73571" y="73571"/>
                </a:lnTo>
                <a:lnTo>
                  <a:pt x="122453" y="73571"/>
                </a:lnTo>
                <a:lnTo>
                  <a:pt x="122453" y="84531"/>
                </a:lnTo>
                <a:lnTo>
                  <a:pt x="73571" y="84531"/>
                </a:lnTo>
                <a:lnTo>
                  <a:pt x="73571" y="123215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94" name="Picture 5194"/>
          <p:cNvPicPr>
            <a:picLocks noChangeAspect="0" noChangeArrowheads="1"/>
          </p:cNvPicPr>
          <p:nvPr/>
        </p:nvPicPr>
        <p:blipFill>
          <a:blip r:embed="rId5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42068" y="16637686"/>
            <a:ext cx="327431" cy="174320"/>
          </a:xfrm>
          <a:prstGeom prst="rect">
            <a:avLst/>
          </a:prstGeom>
          <a:noFill/>
          <a:extLst/>
        </p:spPr>
      </p:pic>
      <p:sp>
        <p:nvSpPr>
          <p:cNvPr id="5195" name="Freeform 5195"/>
          <p:cNvSpPr/>
          <p:nvPr/>
        </p:nvSpPr>
        <p:spPr>
          <a:xfrm rot="0" flipH="0" flipV="0">
            <a:off x="9991128" y="16651000"/>
            <a:ext cx="135254" cy="134187"/>
          </a:xfrm>
          <a:custGeom>
            <a:pathLst>
              <a:path w="135254" h="134187">
                <a:moveTo>
                  <a:pt x="135254" y="123215"/>
                </a:moveTo>
                <a:lnTo>
                  <a:pt x="135254" y="134187"/>
                </a:lnTo>
                <a:lnTo>
                  <a:pt x="304" y="134187"/>
                </a:lnTo>
                <a:lnTo>
                  <a:pt x="304" y="123215"/>
                </a:lnTo>
                <a:lnTo>
                  <a:pt x="61976" y="123215"/>
                </a:lnTo>
                <a:lnTo>
                  <a:pt x="61976" y="84531"/>
                </a:lnTo>
                <a:lnTo>
                  <a:pt x="16751" y="84531"/>
                </a:lnTo>
                <a:lnTo>
                  <a:pt x="16751" y="73571"/>
                </a:lnTo>
                <a:lnTo>
                  <a:pt x="61976" y="73571"/>
                </a:lnTo>
                <a:lnTo>
                  <a:pt x="61976" y="40361"/>
                </a:lnTo>
                <a:lnTo>
                  <a:pt x="26187" y="40361"/>
                </a:lnTo>
                <a:cubicBezTo>
                  <a:pt x="21310" y="49949"/>
                  <a:pt x="15989" y="58344"/>
                  <a:pt x="10198" y="65189"/>
                </a:cubicBezTo>
                <a:cubicBezTo>
                  <a:pt x="8064" y="63360"/>
                  <a:pt x="3048" y="60008"/>
                  <a:pt x="0" y="58484"/>
                </a:cubicBezTo>
                <a:cubicBezTo>
                  <a:pt x="12484" y="45085"/>
                  <a:pt x="22237" y="24054"/>
                  <a:pt x="28168" y="2426"/>
                </a:cubicBezTo>
                <a:lnTo>
                  <a:pt x="39598" y="4877"/>
                </a:lnTo>
                <a:cubicBezTo>
                  <a:pt x="37160" y="13246"/>
                  <a:pt x="34429" y="21476"/>
                  <a:pt x="31064" y="29248"/>
                </a:cubicBezTo>
                <a:lnTo>
                  <a:pt x="61976" y="29248"/>
                </a:lnTo>
                <a:lnTo>
                  <a:pt x="61976" y="0"/>
                </a:lnTo>
                <a:lnTo>
                  <a:pt x="73571" y="0"/>
                </a:lnTo>
                <a:lnTo>
                  <a:pt x="73571" y="29248"/>
                </a:lnTo>
                <a:lnTo>
                  <a:pt x="128104" y="29248"/>
                </a:lnTo>
                <a:lnTo>
                  <a:pt x="128104" y="40361"/>
                </a:lnTo>
                <a:lnTo>
                  <a:pt x="73571" y="40361"/>
                </a:lnTo>
                <a:lnTo>
                  <a:pt x="73571" y="73571"/>
                </a:lnTo>
                <a:lnTo>
                  <a:pt x="122453" y="73571"/>
                </a:lnTo>
                <a:lnTo>
                  <a:pt x="122453" y="84531"/>
                </a:lnTo>
                <a:lnTo>
                  <a:pt x="73571" y="84531"/>
                </a:lnTo>
                <a:lnTo>
                  <a:pt x="73571" y="123215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6" name="Freeform 5196"/>
          <p:cNvSpPr/>
          <p:nvPr/>
        </p:nvSpPr>
        <p:spPr>
          <a:xfrm rot="0" flipH="0" flipV="0">
            <a:off x="6503894" y="14822049"/>
            <a:ext cx="0" cy="3009049"/>
          </a:xfrm>
          <a:custGeom>
            <a:pathLst>
              <a:path w="0" h="3009049">
                <a:moveTo>
                  <a:pt x="0" y="0"/>
                </a:moveTo>
                <a:lnTo>
                  <a:pt x="0" y="3009049"/>
                </a:lnTo>
              </a:path>
            </a:pathLst>
          </a:custGeom>
          <a:noFill/>
          <a:ln w="6350" cap="flat" cmpd="sng">
            <a:solidFill>
              <a:srgbClr val="29292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7" name="Freeform 5197"/>
          <p:cNvSpPr/>
          <p:nvPr/>
        </p:nvSpPr>
        <p:spPr>
          <a:xfrm rot="0" flipH="0" flipV="0">
            <a:off x="6798393" y="17492143"/>
            <a:ext cx="32295" cy="34403"/>
          </a:xfrm>
          <a:custGeom>
            <a:pathLst>
              <a:path w="32295" h="34403">
                <a:moveTo>
                  <a:pt x="18275" y="13487"/>
                </a:moveTo>
                <a:lnTo>
                  <a:pt x="29755" y="6490"/>
                </a:lnTo>
                <a:lnTo>
                  <a:pt x="32295" y="10744"/>
                </a:lnTo>
                <a:lnTo>
                  <a:pt x="20510" y="17246"/>
                </a:lnTo>
                <a:lnTo>
                  <a:pt x="32295" y="23647"/>
                </a:lnTo>
                <a:lnTo>
                  <a:pt x="29755" y="28015"/>
                </a:lnTo>
                <a:lnTo>
                  <a:pt x="18275" y="21005"/>
                </a:lnTo>
                <a:lnTo>
                  <a:pt x="18567" y="34403"/>
                </a:lnTo>
                <a:lnTo>
                  <a:pt x="13615" y="34403"/>
                </a:lnTo>
                <a:lnTo>
                  <a:pt x="13907" y="21119"/>
                </a:lnTo>
                <a:lnTo>
                  <a:pt x="2426" y="28015"/>
                </a:lnTo>
                <a:lnTo>
                  <a:pt x="0" y="23647"/>
                </a:lnTo>
                <a:lnTo>
                  <a:pt x="11773" y="17246"/>
                </a:lnTo>
                <a:lnTo>
                  <a:pt x="0" y="10744"/>
                </a:lnTo>
                <a:lnTo>
                  <a:pt x="2426" y="6490"/>
                </a:lnTo>
                <a:lnTo>
                  <a:pt x="13907" y="13487"/>
                </a:lnTo>
                <a:lnTo>
                  <a:pt x="13615" y="0"/>
                </a:lnTo>
                <a:lnTo>
                  <a:pt x="18567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98" name="Picture 5198"/>
          <p:cNvPicPr>
            <a:picLocks noChangeAspect="0" noChangeArrowheads="1"/>
          </p:cNvPicPr>
          <p:nvPr/>
        </p:nvPicPr>
        <p:blipFill>
          <a:blip r:embed="rId5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58241" y="17463681"/>
            <a:ext cx="115570" cy="118516"/>
          </a:xfrm>
          <a:prstGeom prst="rect">
            <a:avLst/>
          </a:prstGeom>
          <a:noFill/>
          <a:extLst/>
        </p:spPr>
      </p:pic>
      <p:sp>
        <p:nvSpPr>
          <p:cNvPr id="5199" name="Freeform 5199"/>
          <p:cNvSpPr/>
          <p:nvPr/>
        </p:nvSpPr>
        <p:spPr>
          <a:xfrm rot="0" flipH="0" flipV="0">
            <a:off x="6990523" y="17491624"/>
            <a:ext cx="15951" cy="70065"/>
          </a:xfrm>
          <a:custGeom>
            <a:pathLst>
              <a:path w="15951" h="70065">
                <a:moveTo>
                  <a:pt x="15951" y="70065"/>
                </a:moveTo>
                <a:lnTo>
                  <a:pt x="10046" y="70065"/>
                </a:lnTo>
                <a:lnTo>
                  <a:pt x="10046" y="7112"/>
                </a:lnTo>
                <a:lnTo>
                  <a:pt x="0" y="14313"/>
                </a:lnTo>
                <a:lnTo>
                  <a:pt x="0" y="7721"/>
                </a:lnTo>
                <a:lnTo>
                  <a:pt x="10046" y="0"/>
                </a:lnTo>
                <a:lnTo>
                  <a:pt x="15951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0" name="Picture 5200"/>
          <p:cNvPicPr>
            <a:picLocks noChangeAspect="0" noChangeArrowheads="1"/>
          </p:cNvPicPr>
          <p:nvPr/>
        </p:nvPicPr>
        <p:blipFill>
          <a:blip r:embed="rId5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29443" y="17472406"/>
            <a:ext cx="285756" cy="114300"/>
          </a:xfrm>
          <a:prstGeom prst="rect">
            <a:avLst/>
          </a:prstGeom>
          <a:noFill/>
          <a:extLst/>
        </p:spPr>
      </p:pic>
      <p:sp>
        <p:nvSpPr>
          <p:cNvPr id="5201" name="Freeform 5201"/>
          <p:cNvSpPr/>
          <p:nvPr/>
        </p:nvSpPr>
        <p:spPr>
          <a:xfrm rot="0" flipH="0" flipV="0">
            <a:off x="7326102" y="17476792"/>
            <a:ext cx="90169" cy="89458"/>
          </a:xfrm>
          <a:custGeom>
            <a:pathLst>
              <a:path w="90169" h="89458">
                <a:moveTo>
                  <a:pt x="90169" y="82156"/>
                </a:moveTo>
                <a:lnTo>
                  <a:pt x="90169" y="89458"/>
                </a:lnTo>
                <a:lnTo>
                  <a:pt x="203" y="89458"/>
                </a:lnTo>
                <a:lnTo>
                  <a:pt x="203" y="82156"/>
                </a:lnTo>
                <a:lnTo>
                  <a:pt x="41325" y="82156"/>
                </a:lnTo>
                <a:lnTo>
                  <a:pt x="41325" y="56363"/>
                </a:lnTo>
                <a:lnTo>
                  <a:pt x="11163" y="56363"/>
                </a:lnTo>
                <a:lnTo>
                  <a:pt x="11163" y="49060"/>
                </a:lnTo>
                <a:lnTo>
                  <a:pt x="41325" y="49060"/>
                </a:lnTo>
                <a:lnTo>
                  <a:pt x="41325" y="26912"/>
                </a:lnTo>
                <a:lnTo>
                  <a:pt x="17462" y="26912"/>
                </a:lnTo>
                <a:cubicBezTo>
                  <a:pt x="14223" y="33312"/>
                  <a:pt x="10642" y="38900"/>
                  <a:pt x="6807" y="43472"/>
                </a:cubicBezTo>
                <a:cubicBezTo>
                  <a:pt x="5384" y="42240"/>
                  <a:pt x="2019" y="40018"/>
                  <a:pt x="0" y="39002"/>
                </a:cubicBezTo>
                <a:cubicBezTo>
                  <a:pt x="8318" y="30061"/>
                  <a:pt x="14808" y="16053"/>
                  <a:pt x="18783" y="1626"/>
                </a:cubicBezTo>
                <a:lnTo>
                  <a:pt x="26403" y="3251"/>
                </a:lnTo>
                <a:cubicBezTo>
                  <a:pt x="24764" y="8852"/>
                  <a:pt x="22948" y="14326"/>
                  <a:pt x="20713" y="19495"/>
                </a:cubicBezTo>
                <a:lnTo>
                  <a:pt x="41325" y="19495"/>
                </a:lnTo>
                <a:lnTo>
                  <a:pt x="41325" y="0"/>
                </a:lnTo>
                <a:lnTo>
                  <a:pt x="49047" y="0"/>
                </a:lnTo>
                <a:lnTo>
                  <a:pt x="49047" y="19495"/>
                </a:lnTo>
                <a:lnTo>
                  <a:pt x="85382" y="19495"/>
                </a:lnTo>
                <a:lnTo>
                  <a:pt x="85382" y="26912"/>
                </a:lnTo>
                <a:lnTo>
                  <a:pt x="49047" y="26912"/>
                </a:lnTo>
                <a:lnTo>
                  <a:pt x="49047" y="49060"/>
                </a:lnTo>
                <a:lnTo>
                  <a:pt x="81635" y="49060"/>
                </a:lnTo>
                <a:lnTo>
                  <a:pt x="81635" y="56363"/>
                </a:lnTo>
                <a:lnTo>
                  <a:pt x="49047" y="56363"/>
                </a:lnTo>
                <a:lnTo>
                  <a:pt x="49047" y="82156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2" name="Picture 5202"/>
          <p:cNvPicPr>
            <a:picLocks noChangeAspect="0" noChangeArrowheads="1"/>
          </p:cNvPicPr>
          <p:nvPr/>
        </p:nvPicPr>
        <p:blipFill>
          <a:blip r:embed="rId5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23643" y="17463992"/>
            <a:ext cx="551956" cy="122714"/>
          </a:xfrm>
          <a:prstGeom prst="rect">
            <a:avLst/>
          </a:prstGeom>
          <a:noFill/>
          <a:extLst/>
        </p:spPr>
      </p:pic>
      <p:sp>
        <p:nvSpPr>
          <p:cNvPr id="5203" name="Freeform 5203"/>
          <p:cNvSpPr/>
          <p:nvPr/>
        </p:nvSpPr>
        <p:spPr>
          <a:xfrm rot="0" flipH="0" flipV="0">
            <a:off x="8002362" y="17481274"/>
            <a:ext cx="79197" cy="88124"/>
          </a:xfrm>
          <a:custGeom>
            <a:pathLst>
              <a:path w="79197" h="88124">
                <a:moveTo>
                  <a:pt x="79197" y="78282"/>
                </a:moveTo>
                <a:cubicBezTo>
                  <a:pt x="79197" y="83057"/>
                  <a:pt x="78182" y="85482"/>
                  <a:pt x="74829" y="86816"/>
                </a:cubicBezTo>
                <a:cubicBezTo>
                  <a:pt x="71387" y="88035"/>
                  <a:pt x="65583" y="88035"/>
                  <a:pt x="56947" y="88035"/>
                </a:cubicBezTo>
                <a:cubicBezTo>
                  <a:pt x="56655" y="85902"/>
                  <a:pt x="55537" y="82447"/>
                  <a:pt x="54420" y="80415"/>
                </a:cubicBezTo>
                <a:cubicBezTo>
                  <a:pt x="61011" y="80618"/>
                  <a:pt x="67310" y="80618"/>
                  <a:pt x="69355" y="80517"/>
                </a:cubicBezTo>
                <a:cubicBezTo>
                  <a:pt x="71184" y="80415"/>
                  <a:pt x="71577" y="79907"/>
                  <a:pt x="71577" y="78282"/>
                </a:cubicBezTo>
                <a:lnTo>
                  <a:pt x="71577" y="25374"/>
                </a:lnTo>
                <a:lnTo>
                  <a:pt x="45682" y="25374"/>
                </a:lnTo>
                <a:cubicBezTo>
                  <a:pt x="49556" y="40919"/>
                  <a:pt x="57176" y="52082"/>
                  <a:pt x="70473" y="57772"/>
                </a:cubicBezTo>
                <a:cubicBezTo>
                  <a:pt x="68834" y="59398"/>
                  <a:pt x="66396" y="62344"/>
                  <a:pt x="65177" y="64363"/>
                </a:cubicBezTo>
                <a:cubicBezTo>
                  <a:pt x="51892" y="57772"/>
                  <a:pt x="44069" y="46393"/>
                  <a:pt x="39713" y="31165"/>
                </a:cubicBezTo>
                <a:cubicBezTo>
                  <a:pt x="35446" y="46710"/>
                  <a:pt x="27102" y="57975"/>
                  <a:pt x="13589" y="64871"/>
                </a:cubicBezTo>
                <a:cubicBezTo>
                  <a:pt x="12472" y="63157"/>
                  <a:pt x="10148" y="60312"/>
                  <a:pt x="8535" y="58890"/>
                </a:cubicBezTo>
                <a:cubicBezTo>
                  <a:pt x="22124" y="52286"/>
                  <a:pt x="30455" y="41325"/>
                  <a:pt x="33909" y="25374"/>
                </a:cubicBezTo>
                <a:lnTo>
                  <a:pt x="7506" y="25374"/>
                </a:lnTo>
                <a:lnTo>
                  <a:pt x="7506" y="88124"/>
                </a:lnTo>
                <a:lnTo>
                  <a:pt x="0" y="88124"/>
                </a:lnTo>
                <a:lnTo>
                  <a:pt x="0" y="17970"/>
                </a:lnTo>
                <a:lnTo>
                  <a:pt x="36957" y="17970"/>
                </a:lnTo>
                <a:cubicBezTo>
                  <a:pt x="36462" y="14414"/>
                  <a:pt x="36043" y="10655"/>
                  <a:pt x="35840" y="6693"/>
                </a:cubicBezTo>
                <a:lnTo>
                  <a:pt x="17552" y="6693"/>
                </a:lnTo>
                <a:lnTo>
                  <a:pt x="17552" y="0"/>
                </a:lnTo>
                <a:lnTo>
                  <a:pt x="42240" y="0"/>
                </a:lnTo>
                <a:cubicBezTo>
                  <a:pt x="42533" y="6388"/>
                  <a:pt x="43155" y="12382"/>
                  <a:pt x="44069" y="17970"/>
                </a:cubicBezTo>
                <a:lnTo>
                  <a:pt x="79197" y="1797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4" name="Picture 5204"/>
          <p:cNvPicPr>
            <a:picLocks noChangeAspect="0" noChangeArrowheads="1"/>
          </p:cNvPicPr>
          <p:nvPr/>
        </p:nvPicPr>
        <p:blipFill>
          <a:blip r:embed="rId5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093592" y="17464091"/>
            <a:ext cx="898007" cy="122615"/>
          </a:xfrm>
          <a:prstGeom prst="rect">
            <a:avLst/>
          </a:prstGeom>
          <a:noFill/>
          <a:extLst/>
        </p:spPr>
      </p:pic>
      <p:sp>
        <p:nvSpPr>
          <p:cNvPr id="5205" name="Freeform 5205"/>
          <p:cNvSpPr/>
          <p:nvPr/>
        </p:nvSpPr>
        <p:spPr>
          <a:xfrm rot="0" flipH="0" flipV="0">
            <a:off x="9002502" y="17476792"/>
            <a:ext cx="90169" cy="89458"/>
          </a:xfrm>
          <a:custGeom>
            <a:pathLst>
              <a:path w="90169" h="89458">
                <a:moveTo>
                  <a:pt x="90169" y="82156"/>
                </a:moveTo>
                <a:lnTo>
                  <a:pt x="90169" y="89458"/>
                </a:lnTo>
                <a:lnTo>
                  <a:pt x="203" y="89458"/>
                </a:lnTo>
                <a:lnTo>
                  <a:pt x="203" y="82156"/>
                </a:lnTo>
                <a:lnTo>
                  <a:pt x="41325" y="82156"/>
                </a:lnTo>
                <a:lnTo>
                  <a:pt x="41325" y="56363"/>
                </a:lnTo>
                <a:lnTo>
                  <a:pt x="11163" y="56363"/>
                </a:lnTo>
                <a:lnTo>
                  <a:pt x="11163" y="49060"/>
                </a:lnTo>
                <a:lnTo>
                  <a:pt x="41325" y="49060"/>
                </a:lnTo>
                <a:lnTo>
                  <a:pt x="41325" y="26912"/>
                </a:lnTo>
                <a:lnTo>
                  <a:pt x="17462" y="26912"/>
                </a:lnTo>
                <a:cubicBezTo>
                  <a:pt x="14223" y="33312"/>
                  <a:pt x="10642" y="38900"/>
                  <a:pt x="6807" y="43472"/>
                </a:cubicBezTo>
                <a:cubicBezTo>
                  <a:pt x="5384" y="42240"/>
                  <a:pt x="2019" y="40018"/>
                  <a:pt x="0" y="39002"/>
                </a:cubicBezTo>
                <a:cubicBezTo>
                  <a:pt x="8318" y="30061"/>
                  <a:pt x="14808" y="16053"/>
                  <a:pt x="18783" y="1626"/>
                </a:cubicBezTo>
                <a:lnTo>
                  <a:pt x="26403" y="3251"/>
                </a:lnTo>
                <a:cubicBezTo>
                  <a:pt x="24764" y="8852"/>
                  <a:pt x="22948" y="14326"/>
                  <a:pt x="20713" y="19495"/>
                </a:cubicBezTo>
                <a:lnTo>
                  <a:pt x="41325" y="19495"/>
                </a:lnTo>
                <a:lnTo>
                  <a:pt x="41325" y="0"/>
                </a:lnTo>
                <a:lnTo>
                  <a:pt x="49047" y="0"/>
                </a:lnTo>
                <a:lnTo>
                  <a:pt x="49047" y="19495"/>
                </a:lnTo>
                <a:lnTo>
                  <a:pt x="85382" y="19495"/>
                </a:lnTo>
                <a:lnTo>
                  <a:pt x="85382" y="26912"/>
                </a:lnTo>
                <a:lnTo>
                  <a:pt x="49047" y="26912"/>
                </a:lnTo>
                <a:lnTo>
                  <a:pt x="49047" y="49060"/>
                </a:lnTo>
                <a:lnTo>
                  <a:pt x="81635" y="49060"/>
                </a:lnTo>
                <a:lnTo>
                  <a:pt x="81635" y="56363"/>
                </a:lnTo>
                <a:lnTo>
                  <a:pt x="49047" y="56363"/>
                </a:lnTo>
                <a:lnTo>
                  <a:pt x="49047" y="82156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06" name="Picture 5206"/>
          <p:cNvPicPr>
            <a:picLocks noChangeAspect="0" noChangeArrowheads="1"/>
          </p:cNvPicPr>
          <p:nvPr/>
        </p:nvPicPr>
        <p:blipFill>
          <a:blip r:embed="rId5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99340" y="17463998"/>
            <a:ext cx="514559" cy="122708"/>
          </a:xfrm>
          <a:prstGeom prst="rect">
            <a:avLst/>
          </a:prstGeom>
          <a:noFill/>
          <a:extLst/>
        </p:spPr>
      </p:pic>
      <p:sp>
        <p:nvSpPr>
          <p:cNvPr id="5207" name="Freeform 5207"/>
          <p:cNvSpPr/>
          <p:nvPr/>
        </p:nvSpPr>
        <p:spPr>
          <a:xfrm rot="0" flipH="0" flipV="0">
            <a:off x="9622358" y="17491628"/>
            <a:ext cx="81126" cy="70065"/>
          </a:xfrm>
          <a:custGeom>
            <a:pathLst>
              <a:path w="81126" h="70065">
                <a:moveTo>
                  <a:pt x="6095" y="0"/>
                </a:moveTo>
                <a:lnTo>
                  <a:pt x="20204" y="59093"/>
                </a:lnTo>
                <a:lnTo>
                  <a:pt x="37476" y="0"/>
                </a:lnTo>
                <a:lnTo>
                  <a:pt x="43445" y="0"/>
                </a:lnTo>
                <a:lnTo>
                  <a:pt x="61136" y="58178"/>
                </a:lnTo>
                <a:lnTo>
                  <a:pt x="75030" y="0"/>
                </a:lnTo>
                <a:lnTo>
                  <a:pt x="81126" y="0"/>
                </a:lnTo>
                <a:lnTo>
                  <a:pt x="63968" y="70065"/>
                </a:lnTo>
                <a:lnTo>
                  <a:pt x="57669" y="70065"/>
                </a:lnTo>
                <a:lnTo>
                  <a:pt x="40524" y="10553"/>
                </a:lnTo>
                <a:lnTo>
                  <a:pt x="23354" y="70065"/>
                </a:lnTo>
                <a:lnTo>
                  <a:pt x="17156" y="70065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8" name="Freeform 5208"/>
          <p:cNvSpPr/>
          <p:nvPr/>
        </p:nvSpPr>
        <p:spPr>
          <a:xfrm rot="0" flipH="0" flipV="0">
            <a:off x="9719788" y="17491021"/>
            <a:ext cx="47523" cy="71271"/>
          </a:xfrm>
          <a:custGeom>
            <a:pathLst>
              <a:path w="47523" h="71271">
                <a:moveTo>
                  <a:pt x="41643" y="14820"/>
                </a:moveTo>
                <a:cubicBezTo>
                  <a:pt x="37999" y="9436"/>
                  <a:pt x="33109" y="5486"/>
                  <a:pt x="23457" y="5486"/>
                </a:cubicBezTo>
                <a:cubicBezTo>
                  <a:pt x="13818" y="5486"/>
                  <a:pt x="7417" y="9436"/>
                  <a:pt x="7417" y="18071"/>
                </a:cubicBezTo>
                <a:cubicBezTo>
                  <a:pt x="7417" y="28116"/>
                  <a:pt x="15443" y="30656"/>
                  <a:pt x="25591" y="32892"/>
                </a:cubicBezTo>
                <a:cubicBezTo>
                  <a:pt x="38786" y="35736"/>
                  <a:pt x="47523" y="39800"/>
                  <a:pt x="47523" y="52996"/>
                </a:cubicBezTo>
                <a:cubicBezTo>
                  <a:pt x="47523" y="61937"/>
                  <a:pt x="41250" y="71271"/>
                  <a:pt x="24473" y="71271"/>
                </a:cubicBezTo>
                <a:cubicBezTo>
                  <a:pt x="13322" y="71271"/>
                  <a:pt x="5182" y="67423"/>
                  <a:pt x="0" y="59803"/>
                </a:cubicBezTo>
                <a:lnTo>
                  <a:pt x="4788" y="56450"/>
                </a:lnTo>
                <a:cubicBezTo>
                  <a:pt x="9144" y="61937"/>
                  <a:pt x="14008" y="65797"/>
                  <a:pt x="24473" y="65797"/>
                </a:cubicBezTo>
                <a:cubicBezTo>
                  <a:pt x="36983" y="65797"/>
                  <a:pt x="41643" y="60006"/>
                  <a:pt x="41643" y="53199"/>
                </a:cubicBezTo>
                <a:cubicBezTo>
                  <a:pt x="41643" y="44766"/>
                  <a:pt x="36754" y="40715"/>
                  <a:pt x="23559" y="38175"/>
                </a:cubicBezTo>
                <a:cubicBezTo>
                  <a:pt x="10465" y="35635"/>
                  <a:pt x="1537" y="30555"/>
                  <a:pt x="1537" y="18071"/>
                </a:cubicBezTo>
                <a:cubicBezTo>
                  <a:pt x="1537" y="8217"/>
                  <a:pt x="7938" y="0"/>
                  <a:pt x="23660" y="0"/>
                </a:cubicBezTo>
                <a:cubicBezTo>
                  <a:pt x="34519" y="0"/>
                  <a:pt x="41440" y="3746"/>
                  <a:pt x="46303" y="11468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9" name="Freeform 5209"/>
          <p:cNvSpPr/>
          <p:nvPr/>
        </p:nvSpPr>
        <p:spPr>
          <a:xfrm rot="0" flipH="0" flipV="0">
            <a:off x="9827389" y="17491628"/>
            <a:ext cx="41224" cy="70065"/>
          </a:xfrm>
          <a:custGeom>
            <a:pathLst>
              <a:path w="41224" h="70065">
                <a:moveTo>
                  <a:pt x="41224" y="0"/>
                </a:moveTo>
                <a:lnTo>
                  <a:pt x="41224" y="5486"/>
                </a:lnTo>
                <a:lnTo>
                  <a:pt x="5880" y="5486"/>
                </a:lnTo>
                <a:lnTo>
                  <a:pt x="5880" y="31064"/>
                </a:lnTo>
                <a:lnTo>
                  <a:pt x="38177" y="31064"/>
                </a:lnTo>
                <a:lnTo>
                  <a:pt x="38177" y="36550"/>
                </a:lnTo>
                <a:lnTo>
                  <a:pt x="5880" y="36550"/>
                </a:lnTo>
                <a:lnTo>
                  <a:pt x="5880" y="64579"/>
                </a:lnTo>
                <a:lnTo>
                  <a:pt x="41224" y="64579"/>
                </a:lnTo>
                <a:lnTo>
                  <a:pt x="41224" y="70065"/>
                </a:lnTo>
                <a:lnTo>
                  <a:pt x="0" y="70065"/>
                </a:lnTo>
                <a:lnTo>
                  <a:pt x="0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0" name="Picture 5210"/>
          <p:cNvPicPr>
            <a:picLocks noChangeAspect="0" noChangeArrowheads="1"/>
          </p:cNvPicPr>
          <p:nvPr/>
        </p:nvPicPr>
        <p:blipFill>
          <a:blip r:embed="rId5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5429" y="17478924"/>
            <a:ext cx="66128" cy="96075"/>
          </a:xfrm>
          <a:prstGeom prst="rect">
            <a:avLst/>
          </a:prstGeom>
          <a:noFill/>
          <a:extLst/>
        </p:spPr>
      </p:pic>
      <p:sp>
        <p:nvSpPr>
          <p:cNvPr id="5211" name="Freeform 5211"/>
          <p:cNvSpPr/>
          <p:nvPr/>
        </p:nvSpPr>
        <p:spPr>
          <a:xfrm rot="0" flipH="0" flipV="0">
            <a:off x="9953270" y="17510916"/>
            <a:ext cx="39192" cy="51383"/>
          </a:xfrm>
          <a:custGeom>
            <a:pathLst>
              <a:path w="39192" h="51383">
                <a:moveTo>
                  <a:pt x="39192" y="50774"/>
                </a:moveTo>
                <a:lnTo>
                  <a:pt x="33617" y="50774"/>
                </a:lnTo>
                <a:lnTo>
                  <a:pt x="33617" y="43967"/>
                </a:lnTo>
                <a:cubicBezTo>
                  <a:pt x="30861" y="48743"/>
                  <a:pt x="26200" y="51383"/>
                  <a:pt x="18580" y="51383"/>
                </a:cubicBezTo>
                <a:cubicBezTo>
                  <a:pt x="7316" y="51383"/>
                  <a:pt x="0" y="44475"/>
                  <a:pt x="0" y="30061"/>
                </a:cubicBezTo>
                <a:lnTo>
                  <a:pt x="0" y="0"/>
                </a:lnTo>
                <a:lnTo>
                  <a:pt x="5588" y="0"/>
                </a:lnTo>
                <a:lnTo>
                  <a:pt x="5588" y="30061"/>
                </a:lnTo>
                <a:cubicBezTo>
                  <a:pt x="5588" y="41529"/>
                  <a:pt x="11367" y="46101"/>
                  <a:pt x="19203" y="46101"/>
                </a:cubicBezTo>
                <a:cubicBezTo>
                  <a:pt x="28829" y="46101"/>
                  <a:pt x="33617" y="39713"/>
                  <a:pt x="33617" y="30454"/>
                </a:cubicBezTo>
                <a:lnTo>
                  <a:pt x="33617" y="0"/>
                </a:lnTo>
                <a:lnTo>
                  <a:pt x="39192" y="0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2" name="Freeform 5212"/>
          <p:cNvSpPr/>
          <p:nvPr/>
        </p:nvSpPr>
        <p:spPr>
          <a:xfrm rot="0" flipH="0" flipV="0">
            <a:off x="10014314" y="17510310"/>
            <a:ext cx="38696" cy="51980"/>
          </a:xfrm>
          <a:custGeom>
            <a:pathLst>
              <a:path w="38696" h="51980">
                <a:moveTo>
                  <a:pt x="38696" y="43764"/>
                </a:moveTo>
                <a:cubicBezTo>
                  <a:pt x="35344" y="49148"/>
                  <a:pt x="29349" y="51980"/>
                  <a:pt x="21437" y="51980"/>
                </a:cubicBezTo>
                <a:cubicBezTo>
                  <a:pt x="7810" y="51980"/>
                  <a:pt x="0" y="43865"/>
                  <a:pt x="0" y="29553"/>
                </a:cubicBezTo>
                <a:lnTo>
                  <a:pt x="0" y="22238"/>
                </a:lnTo>
                <a:cubicBezTo>
                  <a:pt x="0" y="7824"/>
                  <a:pt x="8013" y="0"/>
                  <a:pt x="21437" y="0"/>
                </a:cubicBezTo>
                <a:cubicBezTo>
                  <a:pt x="28854" y="0"/>
                  <a:pt x="34823" y="2642"/>
                  <a:pt x="38595" y="7824"/>
                </a:cubicBezTo>
                <a:lnTo>
                  <a:pt x="34112" y="10859"/>
                </a:lnTo>
                <a:cubicBezTo>
                  <a:pt x="31280" y="6998"/>
                  <a:pt x="26492" y="5182"/>
                  <a:pt x="21437" y="5182"/>
                </a:cubicBezTo>
                <a:cubicBezTo>
                  <a:pt x="11366" y="5182"/>
                  <a:pt x="5588" y="11265"/>
                  <a:pt x="5588" y="22238"/>
                </a:cubicBezTo>
                <a:lnTo>
                  <a:pt x="5588" y="29553"/>
                </a:lnTo>
                <a:cubicBezTo>
                  <a:pt x="5588" y="39599"/>
                  <a:pt x="10248" y="46811"/>
                  <a:pt x="21437" y="46811"/>
                </a:cubicBezTo>
                <a:cubicBezTo>
                  <a:pt x="26619" y="46811"/>
                  <a:pt x="31381" y="45084"/>
                  <a:pt x="34226" y="40615"/>
                </a:cubicBez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3" name="Picture 5213"/>
          <p:cNvPicPr>
            <a:picLocks noChangeAspect="0" noChangeArrowheads="1"/>
          </p:cNvPicPr>
          <p:nvPr/>
        </p:nvPicPr>
        <p:blipFill>
          <a:blip r:embed="rId5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56289" y="17497606"/>
            <a:ext cx="63068" cy="77393"/>
          </a:xfrm>
          <a:prstGeom prst="rect">
            <a:avLst/>
          </a:prstGeom>
          <a:noFill/>
          <a:extLst/>
        </p:spPr>
      </p:pic>
      <p:sp>
        <p:nvSpPr>
          <p:cNvPr id="5214" name="Freeform 5214"/>
          <p:cNvSpPr/>
          <p:nvPr/>
        </p:nvSpPr>
        <p:spPr>
          <a:xfrm rot="0" flipH="0" flipV="0">
            <a:off x="10126606" y="17499751"/>
            <a:ext cx="24561" cy="61937"/>
          </a:xfrm>
          <a:custGeom>
            <a:pathLst>
              <a:path w="24561" h="61937">
                <a:moveTo>
                  <a:pt x="0" y="11163"/>
                </a:moveTo>
                <a:lnTo>
                  <a:pt x="6502" y="11163"/>
                </a:lnTo>
                <a:lnTo>
                  <a:pt x="6502" y="0"/>
                </a:lnTo>
                <a:lnTo>
                  <a:pt x="12077" y="0"/>
                </a:lnTo>
                <a:lnTo>
                  <a:pt x="12077" y="11163"/>
                </a:lnTo>
                <a:lnTo>
                  <a:pt x="24561" y="11163"/>
                </a:lnTo>
                <a:lnTo>
                  <a:pt x="24561" y="16344"/>
                </a:lnTo>
                <a:lnTo>
                  <a:pt x="12077" y="16344"/>
                </a:lnTo>
                <a:lnTo>
                  <a:pt x="12077" y="44767"/>
                </a:lnTo>
                <a:cubicBezTo>
                  <a:pt x="12077" y="52895"/>
                  <a:pt x="12992" y="56552"/>
                  <a:pt x="21208" y="56552"/>
                </a:cubicBezTo>
                <a:lnTo>
                  <a:pt x="24561" y="56552"/>
                </a:lnTo>
                <a:lnTo>
                  <a:pt x="24561" y="61937"/>
                </a:lnTo>
                <a:lnTo>
                  <a:pt x="21005" y="61937"/>
                </a:lnTo>
                <a:cubicBezTo>
                  <a:pt x="9753" y="61937"/>
                  <a:pt x="6502" y="56870"/>
                  <a:pt x="6502" y="46303"/>
                </a:cubicBezTo>
                <a:lnTo>
                  <a:pt x="6502" y="16344"/>
                </a:lnTo>
                <a:lnTo>
                  <a:pt x="0" y="16344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5" name="Picture 5215"/>
          <p:cNvPicPr>
            <a:picLocks noChangeAspect="0" noChangeArrowheads="1"/>
          </p:cNvPicPr>
          <p:nvPr/>
        </p:nvPicPr>
        <p:blipFill>
          <a:blip r:embed="rId5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156775" y="17472406"/>
            <a:ext cx="396924" cy="114300"/>
          </a:xfrm>
          <a:prstGeom prst="rect">
            <a:avLst/>
          </a:prstGeom>
          <a:noFill/>
          <a:extLst/>
        </p:spPr>
      </p:pic>
      <p:pic>
        <p:nvPicPr>
          <p:cNvPr id="5216" name="Picture 5216"/>
          <p:cNvPicPr>
            <a:picLocks noChangeAspect="0" noChangeArrowheads="1"/>
          </p:cNvPicPr>
          <p:nvPr/>
        </p:nvPicPr>
        <p:blipFill>
          <a:blip r:embed="rId5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56831" y="17586008"/>
            <a:ext cx="775868" cy="127698"/>
          </a:xfrm>
          <a:prstGeom prst="rect">
            <a:avLst/>
          </a:prstGeom>
          <a:noFill/>
          <a:extLst/>
        </p:spPr>
      </p:pic>
      <p:sp>
        <p:nvSpPr>
          <p:cNvPr id="5217" name="Freeform 5217"/>
          <p:cNvSpPr/>
          <p:nvPr/>
        </p:nvSpPr>
        <p:spPr>
          <a:xfrm rot="0" flipH="0" flipV="0">
            <a:off x="7654894" y="17670711"/>
            <a:ext cx="13398" cy="14210"/>
          </a:xfrm>
          <a:custGeom>
            <a:pathLst>
              <a:path w="13398" h="14210">
                <a:moveTo>
                  <a:pt x="0" y="7213"/>
                </a:moveTo>
                <a:cubicBezTo>
                  <a:pt x="0" y="3048"/>
                  <a:pt x="3022" y="0"/>
                  <a:pt x="6692" y="0"/>
                </a:cubicBezTo>
                <a:cubicBezTo>
                  <a:pt x="10337" y="0"/>
                  <a:pt x="13398" y="3048"/>
                  <a:pt x="13398" y="7213"/>
                </a:cubicBezTo>
                <a:cubicBezTo>
                  <a:pt x="13398" y="11365"/>
                  <a:pt x="10337" y="14210"/>
                  <a:pt x="6692" y="14210"/>
                </a:cubicBezTo>
                <a:cubicBezTo>
                  <a:pt x="3022" y="14210"/>
                  <a:pt x="0" y="11365"/>
                  <a:pt x="0" y="7213"/>
                </a:cubicBezTo>
              </a:path>
            </a:pathLst>
          </a:custGeom>
          <a:solidFill>
            <a:srgbClr val="373535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8" name="Picture 5218"/>
          <p:cNvPicPr>
            <a:picLocks noChangeAspect="0" noChangeArrowheads="1"/>
          </p:cNvPicPr>
          <p:nvPr/>
        </p:nvPicPr>
        <p:blipFill>
          <a:blip r:embed="rId5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3012" y="20664661"/>
            <a:ext cx="237687" cy="211345"/>
          </a:xfrm>
          <a:prstGeom prst="rect">
            <a:avLst/>
          </a:prstGeom>
          <a:noFill/>
          <a:extLst/>
        </p:spPr>
      </p:pic>
      <p:sp>
        <p:nvSpPr>
          <p:cNvPr id="5219" name="Freeform 5219"/>
          <p:cNvSpPr/>
          <p:nvPr/>
        </p:nvSpPr>
        <p:spPr>
          <a:xfrm rot="0" flipH="0" flipV="0">
            <a:off x="1019270" y="20662697"/>
            <a:ext cx="212724" cy="212737"/>
          </a:xfrm>
          <a:custGeom>
            <a:pathLst>
              <a:path w="212724" h="212737">
                <a:moveTo>
                  <a:pt x="199428" y="0"/>
                </a:moveTo>
                <a:lnTo>
                  <a:pt x="13297" y="0"/>
                </a:lnTo>
                <a:cubicBezTo>
                  <a:pt x="5957" y="0"/>
                  <a:pt x="0" y="5968"/>
                  <a:pt x="0" y="13309"/>
                </a:cubicBezTo>
                <a:lnTo>
                  <a:pt x="0" y="199440"/>
                </a:lnTo>
                <a:cubicBezTo>
                  <a:pt x="0" y="206781"/>
                  <a:pt x="5957" y="212737"/>
                  <a:pt x="13297" y="212737"/>
                </a:cubicBezTo>
                <a:lnTo>
                  <a:pt x="113005" y="212737"/>
                </a:lnTo>
                <a:lnTo>
                  <a:pt x="113005" y="132969"/>
                </a:lnTo>
                <a:lnTo>
                  <a:pt x="86424" y="132969"/>
                </a:lnTo>
                <a:lnTo>
                  <a:pt x="86424" y="99733"/>
                </a:lnTo>
                <a:lnTo>
                  <a:pt x="113005" y="99733"/>
                </a:lnTo>
                <a:lnTo>
                  <a:pt x="113005" y="79781"/>
                </a:lnTo>
                <a:cubicBezTo>
                  <a:pt x="113005" y="52400"/>
                  <a:pt x="128474" y="33248"/>
                  <a:pt x="152896" y="33248"/>
                </a:cubicBezTo>
                <a:lnTo>
                  <a:pt x="179489" y="33248"/>
                </a:lnTo>
                <a:lnTo>
                  <a:pt x="179489" y="66484"/>
                </a:lnTo>
                <a:lnTo>
                  <a:pt x="166193" y="66484"/>
                </a:lnTo>
                <a:cubicBezTo>
                  <a:pt x="152908" y="66484"/>
                  <a:pt x="146254" y="73139"/>
                  <a:pt x="146254" y="86436"/>
                </a:cubicBezTo>
                <a:lnTo>
                  <a:pt x="146254" y="99733"/>
                </a:lnTo>
                <a:lnTo>
                  <a:pt x="179489" y="99733"/>
                </a:lnTo>
                <a:lnTo>
                  <a:pt x="172835" y="132969"/>
                </a:lnTo>
                <a:lnTo>
                  <a:pt x="146254" y="132969"/>
                </a:lnTo>
                <a:lnTo>
                  <a:pt x="146254" y="212737"/>
                </a:lnTo>
                <a:lnTo>
                  <a:pt x="199428" y="212737"/>
                </a:lnTo>
                <a:cubicBezTo>
                  <a:pt x="206768" y="212737"/>
                  <a:pt x="212724" y="206781"/>
                  <a:pt x="212724" y="199440"/>
                </a:cubicBezTo>
                <a:lnTo>
                  <a:pt x="212724" y="13309"/>
                </a:lnTo>
                <a:cubicBezTo>
                  <a:pt x="212724" y="5968"/>
                  <a:pt x="206768" y="0"/>
                  <a:pt x="199428" y="0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0" name="Picture 5220"/>
          <p:cNvPicPr>
            <a:picLocks noChangeAspect="0" noChangeArrowheads="1"/>
          </p:cNvPicPr>
          <p:nvPr/>
        </p:nvPicPr>
        <p:blipFill>
          <a:blip r:embed="rId5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70385" y="20650015"/>
            <a:ext cx="238125" cy="238125"/>
          </a:xfrm>
          <a:prstGeom prst="rect">
            <a:avLst/>
          </a:prstGeom>
          <a:noFill/>
          <a:extLst/>
        </p:spPr>
      </p:pic>
      <p:sp>
        <p:nvSpPr>
          <p:cNvPr id="5221" name="Freeform 5221"/>
          <p:cNvSpPr/>
          <p:nvPr/>
        </p:nvSpPr>
        <p:spPr>
          <a:xfrm rot="0" flipH="0" flipV="0">
            <a:off x="7004454" y="20682631"/>
            <a:ext cx="212712" cy="172871"/>
          </a:xfrm>
          <a:custGeom>
            <a:pathLst>
              <a:path w="212712" h="172871">
                <a:moveTo>
                  <a:pt x="212712" y="20459"/>
                </a:moveTo>
                <a:cubicBezTo>
                  <a:pt x="204889" y="23926"/>
                  <a:pt x="196495" y="26275"/>
                  <a:pt x="187643" y="27329"/>
                </a:cubicBezTo>
                <a:cubicBezTo>
                  <a:pt x="196660" y="21919"/>
                  <a:pt x="203581" y="13373"/>
                  <a:pt x="206845" y="3187"/>
                </a:cubicBezTo>
                <a:cubicBezTo>
                  <a:pt x="198412" y="8179"/>
                  <a:pt x="189078" y="11823"/>
                  <a:pt x="179121" y="13779"/>
                </a:cubicBezTo>
                <a:cubicBezTo>
                  <a:pt x="171171" y="5296"/>
                  <a:pt x="159830" y="0"/>
                  <a:pt x="147269" y="0"/>
                </a:cubicBezTo>
                <a:cubicBezTo>
                  <a:pt x="123152" y="0"/>
                  <a:pt x="103632" y="19532"/>
                  <a:pt x="103632" y="43636"/>
                </a:cubicBezTo>
                <a:cubicBezTo>
                  <a:pt x="103632" y="47052"/>
                  <a:pt x="104000" y="50380"/>
                  <a:pt x="104750" y="53580"/>
                </a:cubicBezTo>
                <a:cubicBezTo>
                  <a:pt x="68491" y="51764"/>
                  <a:pt x="36322" y="34390"/>
                  <a:pt x="14796" y="7988"/>
                </a:cubicBezTo>
                <a:cubicBezTo>
                  <a:pt x="11049" y="14427"/>
                  <a:pt x="8890" y="21919"/>
                  <a:pt x="8890" y="29920"/>
                </a:cubicBezTo>
                <a:cubicBezTo>
                  <a:pt x="8890" y="45058"/>
                  <a:pt x="16612" y="58419"/>
                  <a:pt x="28296" y="66255"/>
                </a:cubicBezTo>
                <a:cubicBezTo>
                  <a:pt x="21158" y="66026"/>
                  <a:pt x="14427" y="64070"/>
                  <a:pt x="8547" y="60794"/>
                </a:cubicBezTo>
                <a:cubicBezTo>
                  <a:pt x="8535" y="60972"/>
                  <a:pt x="8535" y="61162"/>
                  <a:pt x="8535" y="61340"/>
                </a:cubicBezTo>
                <a:cubicBezTo>
                  <a:pt x="8535" y="82498"/>
                  <a:pt x="23571" y="100126"/>
                  <a:pt x="43549" y="104139"/>
                </a:cubicBezTo>
                <a:cubicBezTo>
                  <a:pt x="39891" y="105129"/>
                  <a:pt x="36030" y="105676"/>
                  <a:pt x="32042" y="105676"/>
                </a:cubicBezTo>
                <a:cubicBezTo>
                  <a:pt x="29236" y="105676"/>
                  <a:pt x="26505" y="105396"/>
                  <a:pt x="23838" y="104888"/>
                </a:cubicBezTo>
                <a:cubicBezTo>
                  <a:pt x="29388" y="122224"/>
                  <a:pt x="45517" y="134847"/>
                  <a:pt x="64605" y="135203"/>
                </a:cubicBezTo>
                <a:cubicBezTo>
                  <a:pt x="49670" y="146900"/>
                  <a:pt x="30861" y="153897"/>
                  <a:pt x="10401" y="153897"/>
                </a:cubicBezTo>
                <a:cubicBezTo>
                  <a:pt x="6884" y="153897"/>
                  <a:pt x="3417" y="153681"/>
                  <a:pt x="0" y="153275"/>
                </a:cubicBezTo>
                <a:cubicBezTo>
                  <a:pt x="19304" y="165658"/>
                  <a:pt x="42240" y="172871"/>
                  <a:pt x="66904" y="172871"/>
                </a:cubicBezTo>
                <a:cubicBezTo>
                  <a:pt x="147168" y="172871"/>
                  <a:pt x="191072" y="106387"/>
                  <a:pt x="191072" y="48703"/>
                </a:cubicBezTo>
                <a:cubicBezTo>
                  <a:pt x="191072" y="46811"/>
                  <a:pt x="191021" y="44931"/>
                  <a:pt x="190932" y="43052"/>
                </a:cubicBezTo>
                <a:cubicBezTo>
                  <a:pt x="199466" y="36905"/>
                  <a:pt x="206858" y="29209"/>
                  <a:pt x="212712" y="20459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22" name="Picture 5222"/>
          <p:cNvPicPr>
            <a:picLocks noChangeAspect="0" noChangeArrowheads="1"/>
          </p:cNvPicPr>
          <p:nvPr/>
        </p:nvPicPr>
        <p:blipFill>
          <a:blip r:embed="rId5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8314" y="20649997"/>
            <a:ext cx="238137" cy="238137"/>
          </a:xfrm>
          <a:prstGeom prst="rect">
            <a:avLst/>
          </a:prstGeom>
          <a:noFill/>
          <a:extLst/>
        </p:spPr>
      </p:pic>
      <p:sp>
        <p:nvSpPr>
          <p:cNvPr id="5223" name="Freeform 5223"/>
          <p:cNvSpPr/>
          <p:nvPr/>
        </p:nvSpPr>
        <p:spPr>
          <a:xfrm rot="0" flipH="0" flipV="0">
            <a:off x="5491403" y="20699520"/>
            <a:ext cx="25526" cy="25539"/>
          </a:xfrm>
          <a:custGeom>
            <a:pathLst>
              <a:path w="25526" h="25539">
                <a:moveTo>
                  <a:pt x="12763" y="0"/>
                </a:moveTo>
                <a:cubicBezTo>
                  <a:pt x="19811" y="0"/>
                  <a:pt x="25526" y="5714"/>
                  <a:pt x="25526" y="12776"/>
                </a:cubicBezTo>
                <a:cubicBezTo>
                  <a:pt x="25526" y="19824"/>
                  <a:pt x="19811" y="25539"/>
                  <a:pt x="12763" y="25539"/>
                </a:cubicBezTo>
                <a:cubicBezTo>
                  <a:pt x="5715" y="25539"/>
                  <a:pt x="0" y="19824"/>
                  <a:pt x="0" y="12776"/>
                </a:cubicBezTo>
                <a:cubicBezTo>
                  <a:pt x="0" y="5714"/>
                  <a:pt x="5715" y="0"/>
                  <a:pt x="12763" y="0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4" name="Freeform 5224"/>
          <p:cNvSpPr/>
          <p:nvPr/>
        </p:nvSpPr>
        <p:spPr>
          <a:xfrm rot="0" flipH="0" flipV="0">
            <a:off x="1026205" y="20367756"/>
            <a:ext cx="127850" cy="110578"/>
          </a:xfrm>
          <a:custGeom>
            <a:pathLst>
              <a:path w="127850" h="110578">
                <a:moveTo>
                  <a:pt x="127850" y="0"/>
                </a:moveTo>
                <a:lnTo>
                  <a:pt x="127850" y="81267"/>
                </a:lnTo>
                <a:cubicBezTo>
                  <a:pt x="127850" y="97434"/>
                  <a:pt x="114719" y="110578"/>
                  <a:pt x="98552" y="110578"/>
                </a:cubicBezTo>
                <a:lnTo>
                  <a:pt x="81153" y="110578"/>
                </a:lnTo>
                <a:cubicBezTo>
                  <a:pt x="74942" y="110578"/>
                  <a:pt x="68910" y="108597"/>
                  <a:pt x="63931" y="104952"/>
                </a:cubicBezTo>
                <a:cubicBezTo>
                  <a:pt x="58928" y="108597"/>
                  <a:pt x="52920" y="110578"/>
                  <a:pt x="46685" y="110578"/>
                </a:cubicBezTo>
                <a:lnTo>
                  <a:pt x="29286" y="110578"/>
                </a:lnTo>
                <a:cubicBezTo>
                  <a:pt x="13144" y="110578"/>
                  <a:pt x="0" y="97434"/>
                  <a:pt x="0" y="81267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81267"/>
                </a:lnTo>
                <a:cubicBezTo>
                  <a:pt x="24130" y="84137"/>
                  <a:pt x="26441" y="86448"/>
                  <a:pt x="29286" y="86448"/>
                </a:cubicBezTo>
                <a:lnTo>
                  <a:pt x="46685" y="86448"/>
                </a:lnTo>
                <a:cubicBezTo>
                  <a:pt x="49542" y="86448"/>
                  <a:pt x="51866" y="84137"/>
                  <a:pt x="51866" y="81267"/>
                </a:cubicBezTo>
                <a:lnTo>
                  <a:pt x="51866" y="0"/>
                </a:lnTo>
                <a:lnTo>
                  <a:pt x="75984" y="0"/>
                </a:lnTo>
                <a:lnTo>
                  <a:pt x="75984" y="81267"/>
                </a:lnTo>
                <a:cubicBezTo>
                  <a:pt x="75984" y="84137"/>
                  <a:pt x="78308" y="86448"/>
                  <a:pt x="81153" y="86448"/>
                </a:cubicBezTo>
                <a:lnTo>
                  <a:pt x="98552" y="86448"/>
                </a:lnTo>
                <a:cubicBezTo>
                  <a:pt x="101409" y="86448"/>
                  <a:pt x="103733" y="84137"/>
                  <a:pt x="103733" y="81267"/>
                </a:cubicBezTo>
                <a:lnTo>
                  <a:pt x="103733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5" name="Freeform 5225"/>
          <p:cNvSpPr/>
          <p:nvPr/>
        </p:nvSpPr>
        <p:spPr>
          <a:xfrm rot="0" flipH="0" flipV="0">
            <a:off x="1172156" y="20367756"/>
            <a:ext cx="127850" cy="110578"/>
          </a:xfrm>
          <a:custGeom>
            <a:pathLst>
              <a:path w="127850" h="110578">
                <a:moveTo>
                  <a:pt x="127850" y="0"/>
                </a:moveTo>
                <a:lnTo>
                  <a:pt x="127850" y="81267"/>
                </a:lnTo>
                <a:cubicBezTo>
                  <a:pt x="127850" y="97434"/>
                  <a:pt x="114719" y="110578"/>
                  <a:pt x="98552" y="110578"/>
                </a:cubicBezTo>
                <a:lnTo>
                  <a:pt x="81153" y="110578"/>
                </a:lnTo>
                <a:cubicBezTo>
                  <a:pt x="74942" y="110578"/>
                  <a:pt x="68923" y="108597"/>
                  <a:pt x="63931" y="104952"/>
                </a:cubicBezTo>
                <a:cubicBezTo>
                  <a:pt x="58928" y="108597"/>
                  <a:pt x="52920" y="110578"/>
                  <a:pt x="46685" y="110578"/>
                </a:cubicBezTo>
                <a:lnTo>
                  <a:pt x="29298" y="110578"/>
                </a:lnTo>
                <a:cubicBezTo>
                  <a:pt x="13144" y="110578"/>
                  <a:pt x="0" y="97434"/>
                  <a:pt x="0" y="81267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81267"/>
                </a:lnTo>
                <a:cubicBezTo>
                  <a:pt x="24130" y="84137"/>
                  <a:pt x="26454" y="86448"/>
                  <a:pt x="29298" y="86448"/>
                </a:cubicBezTo>
                <a:lnTo>
                  <a:pt x="46685" y="86448"/>
                </a:lnTo>
                <a:cubicBezTo>
                  <a:pt x="49542" y="86448"/>
                  <a:pt x="51866" y="84137"/>
                  <a:pt x="51866" y="81267"/>
                </a:cubicBezTo>
                <a:lnTo>
                  <a:pt x="51866" y="0"/>
                </a:lnTo>
                <a:lnTo>
                  <a:pt x="75996" y="0"/>
                </a:lnTo>
                <a:lnTo>
                  <a:pt x="75996" y="81267"/>
                </a:lnTo>
                <a:cubicBezTo>
                  <a:pt x="75996" y="84137"/>
                  <a:pt x="78308" y="86448"/>
                  <a:pt x="81153" y="86448"/>
                </a:cubicBezTo>
                <a:lnTo>
                  <a:pt x="98552" y="86448"/>
                </a:lnTo>
                <a:cubicBezTo>
                  <a:pt x="101409" y="86448"/>
                  <a:pt x="103733" y="84137"/>
                  <a:pt x="103733" y="81267"/>
                </a:cubicBezTo>
                <a:lnTo>
                  <a:pt x="103733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6" name="Freeform 5226"/>
          <p:cNvSpPr/>
          <p:nvPr/>
        </p:nvSpPr>
        <p:spPr>
          <a:xfrm rot="0" flipH="0" flipV="0">
            <a:off x="1318107" y="20367756"/>
            <a:ext cx="127863" cy="110578"/>
          </a:xfrm>
          <a:custGeom>
            <a:pathLst>
              <a:path w="127863" h="110578">
                <a:moveTo>
                  <a:pt x="127863" y="0"/>
                </a:moveTo>
                <a:lnTo>
                  <a:pt x="127863" y="81267"/>
                </a:lnTo>
                <a:cubicBezTo>
                  <a:pt x="127863" y="97434"/>
                  <a:pt x="114719" y="110578"/>
                  <a:pt x="98565" y="110578"/>
                </a:cubicBezTo>
                <a:lnTo>
                  <a:pt x="81166" y="110578"/>
                </a:lnTo>
                <a:cubicBezTo>
                  <a:pt x="74943" y="110578"/>
                  <a:pt x="68923" y="108597"/>
                  <a:pt x="63932" y="104952"/>
                </a:cubicBezTo>
                <a:cubicBezTo>
                  <a:pt x="58941" y="108597"/>
                  <a:pt x="52921" y="110578"/>
                  <a:pt x="46685" y="110578"/>
                </a:cubicBezTo>
                <a:lnTo>
                  <a:pt x="29299" y="110578"/>
                </a:lnTo>
                <a:cubicBezTo>
                  <a:pt x="13144" y="110578"/>
                  <a:pt x="0" y="97434"/>
                  <a:pt x="0" y="81267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81267"/>
                </a:lnTo>
                <a:cubicBezTo>
                  <a:pt x="24130" y="84137"/>
                  <a:pt x="26454" y="86448"/>
                  <a:pt x="29299" y="86448"/>
                </a:cubicBezTo>
                <a:lnTo>
                  <a:pt x="46685" y="86448"/>
                </a:lnTo>
                <a:cubicBezTo>
                  <a:pt x="49543" y="86448"/>
                  <a:pt x="51879" y="84137"/>
                  <a:pt x="51879" y="81267"/>
                </a:cubicBezTo>
                <a:lnTo>
                  <a:pt x="51879" y="0"/>
                </a:lnTo>
                <a:lnTo>
                  <a:pt x="75997" y="0"/>
                </a:lnTo>
                <a:lnTo>
                  <a:pt x="75997" y="81267"/>
                </a:lnTo>
                <a:cubicBezTo>
                  <a:pt x="75997" y="84137"/>
                  <a:pt x="78321" y="86448"/>
                  <a:pt x="81166" y="86448"/>
                </a:cubicBezTo>
                <a:lnTo>
                  <a:pt x="98565" y="86448"/>
                </a:lnTo>
                <a:cubicBezTo>
                  <a:pt x="101422" y="86448"/>
                  <a:pt x="103734" y="84137"/>
                  <a:pt x="103734" y="81267"/>
                </a:cubicBezTo>
                <a:lnTo>
                  <a:pt x="103734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7" name="Freeform 5227"/>
          <p:cNvSpPr/>
          <p:nvPr/>
        </p:nvSpPr>
        <p:spPr>
          <a:xfrm rot="0" flipH="0" flipV="0">
            <a:off x="1459318" y="20454951"/>
            <a:ext cx="24130" cy="24181"/>
          </a:xfrm>
          <a:custGeom>
            <a:pathLst>
              <a:path w="24130" h="24181">
                <a:moveTo>
                  <a:pt x="0" y="0"/>
                </a:moveTo>
                <a:lnTo>
                  <a:pt x="24130" y="0"/>
                </a:lnTo>
                <a:lnTo>
                  <a:pt x="24130" y="24181"/>
                </a:lnTo>
                <a:lnTo>
                  <a:pt x="0" y="24181"/>
                </a:lnTo>
                <a:lnTo>
                  <a:pt x="0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8" name="Freeform 5228"/>
          <p:cNvSpPr/>
          <p:nvPr/>
        </p:nvSpPr>
        <p:spPr>
          <a:xfrm rot="0" flipH="0" flipV="0">
            <a:off x="1495150" y="20367811"/>
            <a:ext cx="127862" cy="110578"/>
          </a:xfrm>
          <a:custGeom>
            <a:pathLst>
              <a:path w="127862" h="110578">
                <a:moveTo>
                  <a:pt x="24142" y="37922"/>
                </a:moveTo>
                <a:lnTo>
                  <a:pt x="24142" y="72643"/>
                </a:lnTo>
                <a:cubicBezTo>
                  <a:pt x="24142" y="80263"/>
                  <a:pt x="30314" y="86435"/>
                  <a:pt x="37921" y="86435"/>
                </a:cubicBezTo>
                <a:lnTo>
                  <a:pt x="127862" y="86435"/>
                </a:lnTo>
                <a:lnTo>
                  <a:pt x="127862" y="110578"/>
                </a:lnTo>
                <a:lnTo>
                  <a:pt x="37921" y="110578"/>
                </a:lnTo>
                <a:cubicBezTo>
                  <a:pt x="17005" y="110578"/>
                  <a:pt x="0" y="93560"/>
                  <a:pt x="0" y="72643"/>
                </a:cubicBezTo>
                <a:lnTo>
                  <a:pt x="0" y="37922"/>
                </a:lnTo>
                <a:cubicBezTo>
                  <a:pt x="0" y="17006"/>
                  <a:pt x="17005" y="0"/>
                  <a:pt x="37921" y="0"/>
                </a:cubicBezTo>
                <a:lnTo>
                  <a:pt x="127862" y="0"/>
                </a:lnTo>
                <a:lnTo>
                  <a:pt x="127862" y="24130"/>
                </a:lnTo>
                <a:lnTo>
                  <a:pt x="37921" y="24130"/>
                </a:lnTo>
                <a:cubicBezTo>
                  <a:pt x="30314" y="24130"/>
                  <a:pt x="24142" y="30315"/>
                  <a:pt x="24142" y="37922"/>
                </a:cubicBezTo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9" name="Freeform 5229"/>
          <p:cNvSpPr/>
          <p:nvPr/>
        </p:nvSpPr>
        <p:spPr>
          <a:xfrm rot="0" flipH="0" flipV="0">
            <a:off x="1636797" y="20367761"/>
            <a:ext cx="127863" cy="153948"/>
          </a:xfrm>
          <a:custGeom>
            <a:pathLst>
              <a:path w="127863" h="153948">
                <a:moveTo>
                  <a:pt x="127863" y="317"/>
                </a:moveTo>
                <a:lnTo>
                  <a:pt x="127863" y="116026"/>
                </a:lnTo>
                <a:cubicBezTo>
                  <a:pt x="127863" y="136930"/>
                  <a:pt x="110845" y="153948"/>
                  <a:pt x="89941" y="153948"/>
                </a:cubicBezTo>
                <a:lnTo>
                  <a:pt x="51867" y="153948"/>
                </a:lnTo>
                <a:lnTo>
                  <a:pt x="51867" y="129818"/>
                </a:lnTo>
                <a:lnTo>
                  <a:pt x="89941" y="129818"/>
                </a:lnTo>
                <a:cubicBezTo>
                  <a:pt x="97549" y="129818"/>
                  <a:pt x="103734" y="123634"/>
                  <a:pt x="103734" y="116026"/>
                </a:cubicBezTo>
                <a:lnTo>
                  <a:pt x="103734" y="110781"/>
                </a:lnTo>
                <a:lnTo>
                  <a:pt x="37922" y="110781"/>
                </a:lnTo>
                <a:cubicBezTo>
                  <a:pt x="17005" y="110781"/>
                  <a:pt x="0" y="93763"/>
                  <a:pt x="0" y="72859"/>
                </a:cubicBezTo>
                <a:lnTo>
                  <a:pt x="0" y="0"/>
                </a:lnTo>
                <a:lnTo>
                  <a:pt x="24130" y="0"/>
                </a:lnTo>
                <a:lnTo>
                  <a:pt x="24130" y="72859"/>
                </a:lnTo>
                <a:cubicBezTo>
                  <a:pt x="24130" y="80466"/>
                  <a:pt x="30315" y="86664"/>
                  <a:pt x="37922" y="86664"/>
                </a:cubicBezTo>
                <a:lnTo>
                  <a:pt x="103734" y="86664"/>
                </a:lnTo>
                <a:lnTo>
                  <a:pt x="103734" y="317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30" name="Picture 5230"/>
          <p:cNvPicPr>
            <a:picLocks noChangeAspect="0" noChangeArrowheads="1"/>
          </p:cNvPicPr>
          <p:nvPr/>
        </p:nvPicPr>
        <p:blipFill>
          <a:blip r:embed="rId5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70477" y="20285947"/>
            <a:ext cx="153263" cy="205143"/>
          </a:xfrm>
          <a:prstGeom prst="rect">
            <a:avLst/>
          </a:prstGeom>
          <a:noFill/>
          <a:extLst/>
        </p:spPr>
      </p:pic>
      <p:pic>
        <p:nvPicPr>
          <p:cNvPr id="5231" name="Picture 5231"/>
          <p:cNvPicPr>
            <a:picLocks noChangeAspect="0" noChangeArrowheads="1"/>
          </p:cNvPicPr>
          <p:nvPr/>
        </p:nvPicPr>
        <p:blipFill>
          <a:blip r:embed="rId5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12768" y="20355111"/>
            <a:ext cx="153314" cy="135978"/>
          </a:xfrm>
          <a:prstGeom prst="rect">
            <a:avLst/>
          </a:prstGeom>
          <a:noFill/>
          <a:extLst/>
        </p:spPr>
      </p:pic>
      <p:sp>
        <p:nvSpPr>
          <p:cNvPr id="5232" name="Freeform 5232"/>
          <p:cNvSpPr/>
          <p:nvPr/>
        </p:nvSpPr>
        <p:spPr>
          <a:xfrm rot="0" flipH="0" flipV="0">
            <a:off x="2066465" y="20367807"/>
            <a:ext cx="75996" cy="110578"/>
          </a:xfrm>
          <a:custGeom>
            <a:pathLst>
              <a:path w="75996" h="110578">
                <a:moveTo>
                  <a:pt x="75996" y="0"/>
                </a:moveTo>
                <a:lnTo>
                  <a:pt x="75996" y="24129"/>
                </a:lnTo>
                <a:lnTo>
                  <a:pt x="37909" y="24129"/>
                </a:lnTo>
                <a:cubicBezTo>
                  <a:pt x="30302" y="24129"/>
                  <a:pt x="24117" y="30327"/>
                  <a:pt x="24117" y="37922"/>
                </a:cubicBezTo>
                <a:lnTo>
                  <a:pt x="24117" y="110578"/>
                </a:lnTo>
                <a:lnTo>
                  <a:pt x="0" y="110578"/>
                </a:lnTo>
                <a:lnTo>
                  <a:pt x="0" y="37922"/>
                </a:lnTo>
                <a:cubicBezTo>
                  <a:pt x="0" y="17005"/>
                  <a:pt x="16992" y="0"/>
                  <a:pt x="37909" y="0"/>
                </a:cubicBez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33" name="Picture 5233"/>
          <p:cNvPicPr>
            <a:picLocks noChangeAspect="0" noChangeArrowheads="1"/>
          </p:cNvPicPr>
          <p:nvPr/>
        </p:nvPicPr>
        <p:blipFill>
          <a:blip r:embed="rId5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0117" y="20355111"/>
            <a:ext cx="153263" cy="205130"/>
          </a:xfrm>
          <a:prstGeom prst="rect">
            <a:avLst/>
          </a:prstGeom>
          <a:noFill/>
          <a:extLst/>
        </p:spPr>
      </p:pic>
      <p:pic>
        <p:nvPicPr>
          <p:cNvPr id="5234" name="Picture 5234"/>
          <p:cNvPicPr>
            <a:picLocks noChangeAspect="0" noChangeArrowheads="1"/>
          </p:cNvPicPr>
          <p:nvPr/>
        </p:nvPicPr>
        <p:blipFill>
          <a:blip r:embed="rId5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82620" y="20355111"/>
            <a:ext cx="153250" cy="135978"/>
          </a:xfrm>
          <a:prstGeom prst="rect">
            <a:avLst/>
          </a:prstGeom>
          <a:noFill/>
          <a:extLst/>
        </p:spPr>
      </p:pic>
      <p:sp>
        <p:nvSpPr>
          <p:cNvPr id="5235" name="Freeform 5235"/>
          <p:cNvSpPr/>
          <p:nvPr/>
        </p:nvSpPr>
        <p:spPr>
          <a:xfrm rot="0" flipH="0" flipV="0">
            <a:off x="2439117" y="20367807"/>
            <a:ext cx="75996" cy="110578"/>
          </a:xfrm>
          <a:custGeom>
            <a:pathLst>
              <a:path w="75996" h="110578">
                <a:moveTo>
                  <a:pt x="75996" y="0"/>
                </a:moveTo>
                <a:lnTo>
                  <a:pt x="75996" y="24129"/>
                </a:lnTo>
                <a:lnTo>
                  <a:pt x="37922" y="24129"/>
                </a:lnTo>
                <a:cubicBezTo>
                  <a:pt x="30302" y="24129"/>
                  <a:pt x="24130" y="30327"/>
                  <a:pt x="24130" y="37922"/>
                </a:cubicBezTo>
                <a:lnTo>
                  <a:pt x="24130" y="110578"/>
                </a:lnTo>
                <a:lnTo>
                  <a:pt x="0" y="110578"/>
                </a:lnTo>
                <a:lnTo>
                  <a:pt x="0" y="37922"/>
                </a:lnTo>
                <a:cubicBezTo>
                  <a:pt x="0" y="17005"/>
                  <a:pt x="17005" y="0"/>
                  <a:pt x="37922" y="0"/>
                </a:cubicBez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6" name="Freeform 5236"/>
          <p:cNvSpPr/>
          <p:nvPr/>
        </p:nvSpPr>
        <p:spPr>
          <a:xfrm rot="0" flipH="0" flipV="0">
            <a:off x="2527203" y="20333225"/>
            <a:ext cx="93281" cy="145160"/>
          </a:xfrm>
          <a:custGeom>
            <a:pathLst>
              <a:path w="93281" h="145160">
                <a:moveTo>
                  <a:pt x="93281" y="34582"/>
                </a:moveTo>
                <a:lnTo>
                  <a:pt x="93281" y="58711"/>
                </a:lnTo>
                <a:lnTo>
                  <a:pt x="50076" y="58711"/>
                </a:lnTo>
                <a:lnTo>
                  <a:pt x="50076" y="145160"/>
                </a:lnTo>
                <a:lnTo>
                  <a:pt x="25933" y="145160"/>
                </a:lnTo>
                <a:lnTo>
                  <a:pt x="25933" y="58711"/>
                </a:lnTo>
                <a:lnTo>
                  <a:pt x="0" y="58711"/>
                </a:lnTo>
                <a:lnTo>
                  <a:pt x="0" y="34582"/>
                </a:lnTo>
                <a:lnTo>
                  <a:pt x="25933" y="34582"/>
                </a:lnTo>
                <a:lnTo>
                  <a:pt x="25933" y="0"/>
                </a:lnTo>
                <a:lnTo>
                  <a:pt x="50076" y="0"/>
                </a:lnTo>
                <a:lnTo>
                  <a:pt x="50076" y="34582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7" name="Freeform 5237"/>
          <p:cNvSpPr/>
          <p:nvPr/>
        </p:nvSpPr>
        <p:spPr>
          <a:xfrm rot="0" flipH="0" flipV="0">
            <a:off x="2616809" y="20454951"/>
            <a:ext cx="24117" cy="24181"/>
          </a:xfrm>
          <a:custGeom>
            <a:pathLst>
              <a:path w="24117" h="24181">
                <a:moveTo>
                  <a:pt x="0" y="0"/>
                </a:moveTo>
                <a:lnTo>
                  <a:pt x="24117" y="0"/>
                </a:lnTo>
                <a:lnTo>
                  <a:pt x="24117" y="24181"/>
                </a:lnTo>
                <a:lnTo>
                  <a:pt x="0" y="24181"/>
                </a:lnTo>
                <a:lnTo>
                  <a:pt x="0" y="0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8" name="Freeform 5238"/>
          <p:cNvSpPr/>
          <p:nvPr/>
        </p:nvSpPr>
        <p:spPr>
          <a:xfrm rot="0" flipH="0" flipV="0">
            <a:off x="2655253" y="20301758"/>
            <a:ext cx="127850" cy="176630"/>
          </a:xfrm>
          <a:custGeom>
            <a:pathLst>
              <a:path w="127850" h="176630">
                <a:moveTo>
                  <a:pt x="127850" y="103974"/>
                </a:moveTo>
                <a:lnTo>
                  <a:pt x="127850" y="176630"/>
                </a:lnTo>
                <a:lnTo>
                  <a:pt x="103733" y="176630"/>
                </a:lnTo>
                <a:lnTo>
                  <a:pt x="103733" y="103974"/>
                </a:lnTo>
                <a:cubicBezTo>
                  <a:pt x="103733" y="96367"/>
                  <a:pt x="97536" y="90182"/>
                  <a:pt x="89941" y="90182"/>
                </a:cubicBezTo>
                <a:lnTo>
                  <a:pt x="24117" y="90182"/>
                </a:lnTo>
                <a:lnTo>
                  <a:pt x="24117" y="176630"/>
                </a:lnTo>
                <a:lnTo>
                  <a:pt x="0" y="176630"/>
                </a:lnTo>
                <a:lnTo>
                  <a:pt x="0" y="0"/>
                </a:lnTo>
                <a:lnTo>
                  <a:pt x="24117" y="0"/>
                </a:lnTo>
                <a:lnTo>
                  <a:pt x="24117" y="66052"/>
                </a:lnTo>
                <a:lnTo>
                  <a:pt x="89941" y="66052"/>
                </a:lnTo>
                <a:cubicBezTo>
                  <a:pt x="110845" y="66052"/>
                  <a:pt x="127850" y="83058"/>
                  <a:pt x="127850" y="103974"/>
                </a:cubicBezTo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9" name="Freeform 5239"/>
          <p:cNvSpPr/>
          <p:nvPr/>
        </p:nvSpPr>
        <p:spPr>
          <a:xfrm rot="0" flipH="0" flipV="0">
            <a:off x="2801635" y="20281333"/>
            <a:ext cx="127495" cy="197053"/>
          </a:xfrm>
          <a:custGeom>
            <a:pathLst>
              <a:path w="127495" h="197053">
                <a:moveTo>
                  <a:pt x="127495" y="197053"/>
                </a:moveTo>
                <a:lnTo>
                  <a:pt x="93498" y="197053"/>
                </a:lnTo>
                <a:lnTo>
                  <a:pt x="50597" y="153810"/>
                </a:lnTo>
                <a:lnTo>
                  <a:pt x="24117" y="153810"/>
                </a:lnTo>
                <a:lnTo>
                  <a:pt x="24117" y="197015"/>
                </a:lnTo>
                <a:lnTo>
                  <a:pt x="0" y="197015"/>
                </a:lnTo>
                <a:lnTo>
                  <a:pt x="0" y="0"/>
                </a:lnTo>
                <a:lnTo>
                  <a:pt x="24117" y="0"/>
                </a:lnTo>
                <a:lnTo>
                  <a:pt x="24117" y="129667"/>
                </a:lnTo>
                <a:lnTo>
                  <a:pt x="50216" y="129667"/>
                </a:lnTo>
                <a:lnTo>
                  <a:pt x="92647" y="86424"/>
                </a:lnTo>
                <a:lnTo>
                  <a:pt x="126454" y="86424"/>
                </a:lnTo>
                <a:lnTo>
                  <a:pt x="72403" y="141516"/>
                </a:lnTo>
                <a:close/>
              </a:path>
            </a:pathLst>
          </a:custGeom>
          <a:solidFill>
            <a:srgbClr val="2866A7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0" name="Freeform 5240"/>
          <p:cNvSpPr/>
          <p:nvPr/>
        </p:nvSpPr>
        <p:spPr>
          <a:xfrm rot="0" flipH="0" flipV="0">
            <a:off x="1305036" y="20739633"/>
            <a:ext cx="74332" cy="64274"/>
          </a:xfrm>
          <a:custGeom>
            <a:pathLst>
              <a:path w="74332" h="64274">
                <a:moveTo>
                  <a:pt x="14033" y="22047"/>
                </a:moveTo>
                <a:lnTo>
                  <a:pt x="14033" y="42240"/>
                </a:lnTo>
                <a:cubicBezTo>
                  <a:pt x="14033" y="46646"/>
                  <a:pt x="17627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81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1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7" y="14021"/>
                  <a:pt x="14033" y="17628"/>
                  <a:pt x="140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1" name="Freeform 5241"/>
          <p:cNvSpPr/>
          <p:nvPr/>
        </p:nvSpPr>
        <p:spPr>
          <a:xfrm rot="0" flipH="0" flipV="0">
            <a:off x="1387438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99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99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48" y="64426"/>
                </a:lnTo>
                <a:cubicBezTo>
                  <a:pt x="9894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48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2" name="Picture 5242"/>
          <p:cNvPicPr>
            <a:picLocks noChangeAspect="0" noChangeArrowheads="1"/>
          </p:cNvPicPr>
          <p:nvPr/>
        </p:nvPicPr>
        <p:blipFill>
          <a:blip r:embed="rId5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59911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5243" name="Picture 5243"/>
          <p:cNvPicPr>
            <a:picLocks noChangeAspect="0" noChangeArrowheads="1"/>
          </p:cNvPicPr>
          <p:nvPr/>
        </p:nvPicPr>
        <p:blipFill>
          <a:blip r:embed="rId5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42696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5244" name="Freeform 5244"/>
          <p:cNvSpPr/>
          <p:nvPr/>
        </p:nvSpPr>
        <p:spPr>
          <a:xfrm rot="0" flipH="0" flipV="0">
            <a:off x="1637419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45" name="Picture 5245"/>
          <p:cNvPicPr>
            <a:picLocks noChangeAspect="0" noChangeArrowheads="1"/>
          </p:cNvPicPr>
          <p:nvPr/>
        </p:nvPicPr>
        <p:blipFill>
          <a:blip r:embed="rId5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674968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5246" name="Picture 5246"/>
          <p:cNvPicPr>
            <a:picLocks noChangeAspect="0" noChangeArrowheads="1"/>
          </p:cNvPicPr>
          <p:nvPr/>
        </p:nvPicPr>
        <p:blipFill>
          <a:blip r:embed="rId5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57878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47" name="Freeform 5247"/>
          <p:cNvSpPr/>
          <p:nvPr/>
        </p:nvSpPr>
        <p:spPr>
          <a:xfrm rot="0" flipH="0" flipV="0">
            <a:off x="1854249" y="20739629"/>
            <a:ext cx="44170" cy="64287"/>
          </a:xfrm>
          <a:custGeom>
            <a:pathLst>
              <a:path w="44170" h="64287">
                <a:moveTo>
                  <a:pt x="44170" y="0"/>
                </a:moveTo>
                <a:lnTo>
                  <a:pt x="44170" y="14020"/>
                </a:lnTo>
                <a:lnTo>
                  <a:pt x="22047" y="14020"/>
                </a:lnTo>
                <a:cubicBezTo>
                  <a:pt x="17628" y="14020"/>
                  <a:pt x="14033" y="17640"/>
                  <a:pt x="14033" y="22047"/>
                </a:cubicBezTo>
                <a:lnTo>
                  <a:pt x="14033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8" name="Freeform 5248"/>
          <p:cNvSpPr/>
          <p:nvPr/>
        </p:nvSpPr>
        <p:spPr>
          <a:xfrm rot="0" flipH="0" flipV="0">
            <a:off x="1905496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9" name="Freeform 5249"/>
          <p:cNvSpPr/>
          <p:nvPr/>
        </p:nvSpPr>
        <p:spPr>
          <a:xfrm rot="0" flipH="0" flipV="0">
            <a:off x="1963280" y="20795844"/>
            <a:ext cx="14021" cy="14046"/>
          </a:xfrm>
          <a:custGeom>
            <a:pathLst>
              <a:path w="14021" h="14046">
                <a:moveTo>
                  <a:pt x="0" y="0"/>
                </a:moveTo>
                <a:lnTo>
                  <a:pt x="14021" y="0"/>
                </a:lnTo>
                <a:lnTo>
                  <a:pt x="14021" y="14046"/>
                </a:lnTo>
                <a:lnTo>
                  <a:pt x="0" y="14046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0" name="Freeform 5250"/>
          <p:cNvSpPr/>
          <p:nvPr/>
        </p:nvSpPr>
        <p:spPr>
          <a:xfrm rot="0" flipH="0" flipV="0">
            <a:off x="1990662" y="20701228"/>
            <a:ext cx="74345" cy="102679"/>
          </a:xfrm>
          <a:custGeom>
            <a:pathLst>
              <a:path w="74345" h="102679">
                <a:moveTo>
                  <a:pt x="74345" y="60452"/>
                </a:moveTo>
                <a:lnTo>
                  <a:pt x="74345" y="102679"/>
                </a:lnTo>
                <a:lnTo>
                  <a:pt x="60312" y="102679"/>
                </a:lnTo>
                <a:lnTo>
                  <a:pt x="60312" y="60452"/>
                </a:lnTo>
                <a:cubicBezTo>
                  <a:pt x="60312" y="56033"/>
                  <a:pt x="56718" y="52426"/>
                  <a:pt x="52298" y="52426"/>
                </a:cubicBezTo>
                <a:lnTo>
                  <a:pt x="14033" y="52426"/>
                </a:lnTo>
                <a:lnTo>
                  <a:pt x="14033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3" y="0"/>
                </a:lnTo>
                <a:lnTo>
                  <a:pt x="14033" y="38405"/>
                </a:lnTo>
                <a:lnTo>
                  <a:pt x="52298" y="38405"/>
                </a:lnTo>
                <a:cubicBezTo>
                  <a:pt x="64452" y="38405"/>
                  <a:pt x="74345" y="48299"/>
                  <a:pt x="74345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1" name="Freeform 5251"/>
          <p:cNvSpPr/>
          <p:nvPr/>
        </p:nvSpPr>
        <p:spPr>
          <a:xfrm rot="0" flipH="0" flipV="0">
            <a:off x="2075848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21" y="89408"/>
                </a:lnTo>
                <a:lnTo>
                  <a:pt x="14021" y="114529"/>
                </a:lnTo>
                <a:lnTo>
                  <a:pt x="0" y="114529"/>
                </a:lnTo>
                <a:lnTo>
                  <a:pt x="0" y="0"/>
                </a:lnTo>
                <a:lnTo>
                  <a:pt x="14021" y="0"/>
                </a:lnTo>
                <a:lnTo>
                  <a:pt x="14021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088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2" name="Freeform 5252"/>
          <p:cNvSpPr/>
          <p:nvPr/>
        </p:nvSpPr>
        <p:spPr>
          <a:xfrm rot="0" flipH="0" flipV="0">
            <a:off x="2568860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14" y="50253"/>
                  <a:pt x="22033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33" y="64274"/>
                </a:lnTo>
                <a:cubicBezTo>
                  <a:pt x="9880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0" y="0"/>
                  <a:pt x="22033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33" y="14021"/>
                </a:lnTo>
                <a:cubicBezTo>
                  <a:pt x="17614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3" name="Freeform 5253"/>
          <p:cNvSpPr/>
          <p:nvPr/>
        </p:nvSpPr>
        <p:spPr>
          <a:xfrm rot="0" flipH="0" flipV="0">
            <a:off x="2651262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99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99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48" y="64426"/>
                </a:lnTo>
                <a:cubicBezTo>
                  <a:pt x="9894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48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4" name="Picture 5254"/>
          <p:cNvPicPr>
            <a:picLocks noChangeAspect="0" noChangeArrowheads="1"/>
          </p:cNvPicPr>
          <p:nvPr/>
        </p:nvPicPr>
        <p:blipFill>
          <a:blip r:embed="rId5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3734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5255" name="Picture 5255"/>
          <p:cNvPicPr>
            <a:picLocks noChangeAspect="0" noChangeArrowheads="1"/>
          </p:cNvPicPr>
          <p:nvPr/>
        </p:nvPicPr>
        <p:blipFill>
          <a:blip r:embed="rId5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6519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5256" name="Freeform 5256"/>
          <p:cNvSpPr/>
          <p:nvPr/>
        </p:nvSpPr>
        <p:spPr>
          <a:xfrm rot="0" flipH="0" flipV="0">
            <a:off x="2901243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7" name="Picture 5257"/>
          <p:cNvPicPr>
            <a:picLocks noChangeAspect="0" noChangeArrowheads="1"/>
          </p:cNvPicPr>
          <p:nvPr/>
        </p:nvPicPr>
        <p:blipFill>
          <a:blip r:embed="rId5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38791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5258" name="Picture 5258"/>
          <p:cNvPicPr>
            <a:picLocks noChangeAspect="0" noChangeArrowheads="1"/>
          </p:cNvPicPr>
          <p:nvPr/>
        </p:nvPicPr>
        <p:blipFill>
          <a:blip r:embed="rId5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21701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59" name="Freeform 5259"/>
          <p:cNvSpPr/>
          <p:nvPr/>
        </p:nvSpPr>
        <p:spPr>
          <a:xfrm rot="0" flipH="0" flipV="0">
            <a:off x="3118073" y="20739629"/>
            <a:ext cx="44170" cy="64287"/>
          </a:xfrm>
          <a:custGeom>
            <a:pathLst>
              <a:path w="44170" h="64287">
                <a:moveTo>
                  <a:pt x="44170" y="0"/>
                </a:moveTo>
                <a:lnTo>
                  <a:pt x="44170" y="14020"/>
                </a:lnTo>
                <a:lnTo>
                  <a:pt x="22034" y="14020"/>
                </a:lnTo>
                <a:cubicBezTo>
                  <a:pt x="17615" y="14020"/>
                  <a:pt x="14021" y="17640"/>
                  <a:pt x="14021" y="22047"/>
                </a:cubicBezTo>
                <a:lnTo>
                  <a:pt x="14021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80" y="0"/>
                  <a:pt x="22034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0" name="Freeform 5260"/>
          <p:cNvSpPr/>
          <p:nvPr/>
        </p:nvSpPr>
        <p:spPr>
          <a:xfrm rot="0" flipH="0" flipV="0">
            <a:off x="3169320" y="20719537"/>
            <a:ext cx="54228" cy="84378"/>
          </a:xfrm>
          <a:custGeom>
            <a:pathLst>
              <a:path w="54228" h="84378">
                <a:moveTo>
                  <a:pt x="54228" y="20091"/>
                </a:moveTo>
                <a:lnTo>
                  <a:pt x="54228" y="34111"/>
                </a:lnTo>
                <a:lnTo>
                  <a:pt x="29095" y="34111"/>
                </a:lnTo>
                <a:lnTo>
                  <a:pt x="29095" y="84378"/>
                </a:lnTo>
                <a:lnTo>
                  <a:pt x="15074" y="84378"/>
                </a:lnTo>
                <a:lnTo>
                  <a:pt x="15074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74" y="20091"/>
                </a:lnTo>
                <a:lnTo>
                  <a:pt x="15074" y="0"/>
                </a:lnTo>
                <a:lnTo>
                  <a:pt x="29095" y="0"/>
                </a:lnTo>
                <a:lnTo>
                  <a:pt x="29095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1" name="Freeform 5261"/>
          <p:cNvSpPr/>
          <p:nvPr/>
        </p:nvSpPr>
        <p:spPr>
          <a:xfrm rot="0" flipH="0" flipV="0">
            <a:off x="3268935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13" y="102679"/>
                </a:lnTo>
                <a:lnTo>
                  <a:pt x="60313" y="60452"/>
                </a:lnTo>
                <a:cubicBezTo>
                  <a:pt x="60313" y="56033"/>
                  <a:pt x="56706" y="52426"/>
                  <a:pt x="52299" y="52426"/>
                </a:cubicBezTo>
                <a:lnTo>
                  <a:pt x="14034" y="52426"/>
                </a:lnTo>
                <a:lnTo>
                  <a:pt x="14034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4" y="0"/>
                </a:lnTo>
                <a:lnTo>
                  <a:pt x="14034" y="38405"/>
                </a:lnTo>
                <a:lnTo>
                  <a:pt x="52299" y="38405"/>
                </a:lnTo>
                <a:cubicBezTo>
                  <a:pt x="64453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2" name="Picture 5262"/>
          <p:cNvPicPr>
            <a:picLocks noChangeAspect="0" noChangeArrowheads="1"/>
          </p:cNvPicPr>
          <p:nvPr/>
        </p:nvPicPr>
        <p:blipFill>
          <a:blip r:embed="rId5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9895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63" name="Freeform 5263"/>
          <p:cNvSpPr/>
          <p:nvPr/>
        </p:nvSpPr>
        <p:spPr>
          <a:xfrm rot="0" flipH="0" flipV="0">
            <a:off x="3436255" y="20739633"/>
            <a:ext cx="74345" cy="64274"/>
          </a:xfrm>
          <a:custGeom>
            <a:pathLst>
              <a:path w="74345" h="64274">
                <a:moveTo>
                  <a:pt x="74345" y="22047"/>
                </a:moveTo>
                <a:lnTo>
                  <a:pt x="74345" y="64274"/>
                </a:lnTo>
                <a:lnTo>
                  <a:pt x="60325" y="64274"/>
                </a:lnTo>
                <a:lnTo>
                  <a:pt x="60325" y="22047"/>
                </a:lnTo>
                <a:cubicBezTo>
                  <a:pt x="60325" y="17628"/>
                  <a:pt x="56718" y="14021"/>
                  <a:pt x="52311" y="14021"/>
                </a:cubicBezTo>
                <a:lnTo>
                  <a:pt x="22060" y="14021"/>
                </a:lnTo>
                <a:cubicBezTo>
                  <a:pt x="17640" y="14021"/>
                  <a:pt x="14046" y="17628"/>
                  <a:pt x="14046" y="22047"/>
                </a:cubicBezTo>
                <a:lnTo>
                  <a:pt x="14046" y="64274"/>
                </a:lnTo>
                <a:lnTo>
                  <a:pt x="0" y="64274"/>
                </a:lnTo>
                <a:lnTo>
                  <a:pt x="0" y="22047"/>
                </a:lnTo>
                <a:cubicBezTo>
                  <a:pt x="0" y="9894"/>
                  <a:pt x="9906" y="0"/>
                  <a:pt x="22060" y="0"/>
                </a:cubicBezTo>
                <a:lnTo>
                  <a:pt x="52311" y="0"/>
                </a:lnTo>
                <a:cubicBezTo>
                  <a:pt x="64465" y="0"/>
                  <a:pt x="74345" y="9894"/>
                  <a:pt x="74345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4" name="Picture 5264"/>
          <p:cNvPicPr>
            <a:picLocks noChangeAspect="0" noChangeArrowheads="1"/>
          </p:cNvPicPr>
          <p:nvPr/>
        </p:nvPicPr>
        <p:blipFill>
          <a:blip r:embed="rId52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7228" y="20726933"/>
            <a:ext cx="99733" cy="114782"/>
          </a:xfrm>
          <a:prstGeom prst="rect">
            <a:avLst/>
          </a:prstGeom>
          <a:noFill/>
          <a:extLst/>
        </p:spPr>
      </p:pic>
      <p:sp>
        <p:nvSpPr>
          <p:cNvPr id="5265" name="Freeform 5265"/>
          <p:cNvSpPr/>
          <p:nvPr/>
        </p:nvSpPr>
        <p:spPr>
          <a:xfrm rot="0" flipH="0" flipV="0">
            <a:off x="3643678" y="20689369"/>
            <a:ext cx="74104" cy="114541"/>
          </a:xfrm>
          <a:custGeom>
            <a:pathLst>
              <a:path w="74104" h="114541">
                <a:moveTo>
                  <a:pt x="74104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21" y="89408"/>
                </a:lnTo>
                <a:lnTo>
                  <a:pt x="14021" y="114529"/>
                </a:lnTo>
                <a:lnTo>
                  <a:pt x="0" y="114529"/>
                </a:lnTo>
                <a:lnTo>
                  <a:pt x="0" y="0"/>
                </a:lnTo>
                <a:lnTo>
                  <a:pt x="14021" y="0"/>
                </a:lnTo>
                <a:lnTo>
                  <a:pt x="14021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088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6" name="Picture 5266"/>
          <p:cNvPicPr>
            <a:picLocks noChangeAspect="0" noChangeArrowheads="1"/>
          </p:cNvPicPr>
          <p:nvPr/>
        </p:nvPicPr>
        <p:blipFill>
          <a:blip r:embed="rId5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6087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67" name="Freeform 5267"/>
          <p:cNvSpPr/>
          <p:nvPr/>
        </p:nvSpPr>
        <p:spPr>
          <a:xfrm rot="0" flipH="0" flipV="0">
            <a:off x="3802434" y="20739633"/>
            <a:ext cx="74345" cy="64274"/>
          </a:xfrm>
          <a:custGeom>
            <a:pathLst>
              <a:path w="74345" h="64274">
                <a:moveTo>
                  <a:pt x="74345" y="22047"/>
                </a:moveTo>
                <a:lnTo>
                  <a:pt x="74345" y="64274"/>
                </a:lnTo>
                <a:lnTo>
                  <a:pt x="60325" y="64274"/>
                </a:lnTo>
                <a:lnTo>
                  <a:pt x="60325" y="22047"/>
                </a:lnTo>
                <a:cubicBezTo>
                  <a:pt x="60325" y="17628"/>
                  <a:pt x="56718" y="14021"/>
                  <a:pt x="52311" y="14021"/>
                </a:cubicBezTo>
                <a:lnTo>
                  <a:pt x="22060" y="14021"/>
                </a:lnTo>
                <a:cubicBezTo>
                  <a:pt x="17640" y="14021"/>
                  <a:pt x="14046" y="17628"/>
                  <a:pt x="14046" y="22047"/>
                </a:cubicBezTo>
                <a:lnTo>
                  <a:pt x="14046" y="64274"/>
                </a:lnTo>
                <a:lnTo>
                  <a:pt x="0" y="64274"/>
                </a:lnTo>
                <a:lnTo>
                  <a:pt x="0" y="22047"/>
                </a:lnTo>
                <a:cubicBezTo>
                  <a:pt x="0" y="9894"/>
                  <a:pt x="9906" y="0"/>
                  <a:pt x="22060" y="0"/>
                </a:cubicBezTo>
                <a:lnTo>
                  <a:pt x="52311" y="0"/>
                </a:lnTo>
                <a:cubicBezTo>
                  <a:pt x="64465" y="0"/>
                  <a:pt x="74345" y="9894"/>
                  <a:pt x="74345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68" name="Picture 5268"/>
          <p:cNvPicPr>
            <a:picLocks noChangeAspect="0" noChangeArrowheads="1"/>
          </p:cNvPicPr>
          <p:nvPr/>
        </p:nvPicPr>
        <p:blipFill>
          <a:blip r:embed="rId5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73407" y="20726933"/>
            <a:ext cx="99733" cy="114782"/>
          </a:xfrm>
          <a:prstGeom prst="rect">
            <a:avLst/>
          </a:prstGeom>
          <a:noFill/>
          <a:extLst/>
        </p:spPr>
      </p:pic>
      <p:sp>
        <p:nvSpPr>
          <p:cNvPr id="5269" name="Freeform 5269"/>
          <p:cNvSpPr/>
          <p:nvPr/>
        </p:nvSpPr>
        <p:spPr>
          <a:xfrm rot="0" flipH="0" flipV="0">
            <a:off x="4392997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13" y="102679"/>
                </a:lnTo>
                <a:lnTo>
                  <a:pt x="60313" y="60452"/>
                </a:lnTo>
                <a:cubicBezTo>
                  <a:pt x="60313" y="56033"/>
                  <a:pt x="56706" y="52426"/>
                  <a:pt x="52299" y="52426"/>
                </a:cubicBezTo>
                <a:lnTo>
                  <a:pt x="14034" y="52426"/>
                </a:lnTo>
                <a:lnTo>
                  <a:pt x="14034" y="102679"/>
                </a:lnTo>
                <a:lnTo>
                  <a:pt x="0" y="102679"/>
                </a:lnTo>
                <a:lnTo>
                  <a:pt x="0" y="0"/>
                </a:lnTo>
                <a:lnTo>
                  <a:pt x="14034" y="0"/>
                </a:lnTo>
                <a:lnTo>
                  <a:pt x="14034" y="38405"/>
                </a:lnTo>
                <a:lnTo>
                  <a:pt x="52299" y="38405"/>
                </a:lnTo>
                <a:cubicBezTo>
                  <a:pt x="64453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0" name="Freeform 5270"/>
          <p:cNvSpPr/>
          <p:nvPr/>
        </p:nvSpPr>
        <p:spPr>
          <a:xfrm rot="0" flipH="0" flipV="0">
            <a:off x="4478170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14" y="89408"/>
                </a:lnTo>
                <a:lnTo>
                  <a:pt x="14034" y="89408"/>
                </a:lnTo>
                <a:lnTo>
                  <a:pt x="14034" y="114529"/>
                </a:lnTo>
                <a:lnTo>
                  <a:pt x="0" y="114529"/>
                </a:lnTo>
                <a:lnTo>
                  <a:pt x="0" y="0"/>
                </a:lnTo>
                <a:lnTo>
                  <a:pt x="14034" y="0"/>
                </a:lnTo>
                <a:lnTo>
                  <a:pt x="14034" y="75387"/>
                </a:lnTo>
                <a:lnTo>
                  <a:pt x="29198" y="75387"/>
                </a:lnTo>
                <a:lnTo>
                  <a:pt x="53861" y="50229"/>
                </a:lnTo>
                <a:lnTo>
                  <a:pt x="73508" y="50229"/>
                </a:lnTo>
                <a:lnTo>
                  <a:pt x="42101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1" name="Freeform 5271"/>
          <p:cNvSpPr/>
          <p:nvPr/>
        </p:nvSpPr>
        <p:spPr>
          <a:xfrm rot="0" flipH="0" flipV="0">
            <a:off x="4553298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14" y="50253"/>
                  <a:pt x="22033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33" y="64274"/>
                </a:lnTo>
                <a:cubicBezTo>
                  <a:pt x="9880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0" y="0"/>
                  <a:pt x="22033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33" y="14021"/>
                </a:lnTo>
                <a:cubicBezTo>
                  <a:pt x="17614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2" name="Freeform 5272"/>
          <p:cNvSpPr/>
          <p:nvPr/>
        </p:nvSpPr>
        <p:spPr>
          <a:xfrm rot="0" flipH="0" flipV="0">
            <a:off x="4635699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99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99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48" y="64426"/>
                </a:lnTo>
                <a:cubicBezTo>
                  <a:pt x="9894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48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73" name="Picture 5273"/>
          <p:cNvPicPr>
            <a:picLocks noChangeAspect="0" noChangeArrowheads="1"/>
          </p:cNvPicPr>
          <p:nvPr/>
        </p:nvPicPr>
        <p:blipFill>
          <a:blip r:embed="rId5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08172" y="20686737"/>
            <a:ext cx="99720" cy="129870"/>
          </a:xfrm>
          <a:prstGeom prst="rect">
            <a:avLst/>
          </a:prstGeom>
          <a:noFill/>
          <a:extLst/>
        </p:spPr>
      </p:pic>
      <p:pic>
        <p:nvPicPr>
          <p:cNvPr id="5274" name="Picture 5274"/>
          <p:cNvPicPr>
            <a:picLocks noChangeAspect="0" noChangeArrowheads="1"/>
          </p:cNvPicPr>
          <p:nvPr/>
        </p:nvPicPr>
        <p:blipFill>
          <a:blip r:embed="rId5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0956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5275" name="Freeform 5275"/>
          <p:cNvSpPr/>
          <p:nvPr/>
        </p:nvSpPr>
        <p:spPr>
          <a:xfrm rot="0" flipH="0" flipV="0">
            <a:off x="4885681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76" name="Picture 5276"/>
          <p:cNvPicPr>
            <a:picLocks noChangeAspect="0" noChangeArrowheads="1"/>
          </p:cNvPicPr>
          <p:nvPr/>
        </p:nvPicPr>
        <p:blipFill>
          <a:blip r:embed="rId5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23228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5277" name="Picture 5277"/>
          <p:cNvPicPr>
            <a:picLocks noChangeAspect="0" noChangeArrowheads="1"/>
          </p:cNvPicPr>
          <p:nvPr/>
        </p:nvPicPr>
        <p:blipFill>
          <a:blip r:embed="rId5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06139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78" name="Freeform 5278"/>
          <p:cNvSpPr/>
          <p:nvPr/>
        </p:nvSpPr>
        <p:spPr>
          <a:xfrm rot="0" flipH="0" flipV="0">
            <a:off x="5102497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9" name="Freeform 5279"/>
          <p:cNvSpPr/>
          <p:nvPr/>
        </p:nvSpPr>
        <p:spPr>
          <a:xfrm rot="0" flipH="0" flipV="0">
            <a:off x="5153756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0" name="Freeform 5280"/>
          <p:cNvSpPr/>
          <p:nvPr/>
        </p:nvSpPr>
        <p:spPr>
          <a:xfrm rot="0" flipH="0" flipV="0">
            <a:off x="5626807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14" y="50253"/>
                  <a:pt x="22033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33" y="64274"/>
                </a:lnTo>
                <a:cubicBezTo>
                  <a:pt x="9880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80" y="0"/>
                  <a:pt x="22033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33" y="14021"/>
                </a:lnTo>
                <a:cubicBezTo>
                  <a:pt x="17614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1" name="Freeform 5281"/>
          <p:cNvSpPr/>
          <p:nvPr/>
        </p:nvSpPr>
        <p:spPr>
          <a:xfrm rot="0" flipH="0" flipV="0">
            <a:off x="5709208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53" y="89509"/>
                  <a:pt x="52299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99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48" y="64426"/>
                </a:lnTo>
                <a:cubicBezTo>
                  <a:pt x="9894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28" y="50380"/>
                  <a:pt x="22048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82" name="Picture 5282"/>
          <p:cNvPicPr>
            <a:picLocks noChangeAspect="0" noChangeArrowheads="1"/>
          </p:cNvPicPr>
          <p:nvPr/>
        </p:nvPicPr>
        <p:blipFill>
          <a:blip r:embed="rId5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81682" y="20686737"/>
            <a:ext cx="99733" cy="129870"/>
          </a:xfrm>
          <a:prstGeom prst="rect">
            <a:avLst/>
          </a:prstGeom>
          <a:noFill/>
          <a:extLst/>
        </p:spPr>
      </p:pic>
      <p:pic>
        <p:nvPicPr>
          <p:cNvPr id="5283" name="Picture 5283"/>
          <p:cNvPicPr>
            <a:picLocks noChangeAspect="0" noChangeArrowheads="1"/>
          </p:cNvPicPr>
          <p:nvPr/>
        </p:nvPicPr>
        <p:blipFill>
          <a:blip r:embed="rId5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64467" y="20726933"/>
            <a:ext cx="99758" cy="89674"/>
          </a:xfrm>
          <a:prstGeom prst="rect">
            <a:avLst/>
          </a:prstGeom>
          <a:noFill/>
          <a:extLst/>
        </p:spPr>
      </p:pic>
      <p:sp>
        <p:nvSpPr>
          <p:cNvPr id="5284" name="Freeform 5284"/>
          <p:cNvSpPr/>
          <p:nvPr/>
        </p:nvSpPr>
        <p:spPr>
          <a:xfrm rot="0" flipH="0" flipV="0">
            <a:off x="5959190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85" name="Picture 5285"/>
          <p:cNvPicPr>
            <a:picLocks noChangeAspect="0" noChangeArrowheads="1"/>
          </p:cNvPicPr>
          <p:nvPr/>
        </p:nvPicPr>
        <p:blipFill>
          <a:blip r:embed="rId5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96739" y="20726933"/>
            <a:ext cx="99733" cy="129882"/>
          </a:xfrm>
          <a:prstGeom prst="rect">
            <a:avLst/>
          </a:prstGeom>
          <a:noFill/>
          <a:extLst/>
        </p:spPr>
      </p:pic>
      <p:pic>
        <p:nvPicPr>
          <p:cNvPr id="5286" name="Picture 5286"/>
          <p:cNvPicPr>
            <a:picLocks noChangeAspect="0" noChangeArrowheads="1"/>
          </p:cNvPicPr>
          <p:nvPr/>
        </p:nvPicPr>
        <p:blipFill>
          <a:blip r:embed="rId5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9649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87" name="Freeform 5287"/>
          <p:cNvSpPr/>
          <p:nvPr/>
        </p:nvSpPr>
        <p:spPr>
          <a:xfrm rot="0" flipH="0" flipV="0">
            <a:off x="6176020" y="20739629"/>
            <a:ext cx="44170" cy="64287"/>
          </a:xfrm>
          <a:custGeom>
            <a:pathLst>
              <a:path w="44170" h="64287">
                <a:moveTo>
                  <a:pt x="44170" y="0"/>
                </a:moveTo>
                <a:lnTo>
                  <a:pt x="44170" y="14020"/>
                </a:lnTo>
                <a:lnTo>
                  <a:pt x="22034" y="14020"/>
                </a:lnTo>
                <a:cubicBezTo>
                  <a:pt x="17615" y="14020"/>
                  <a:pt x="14021" y="17640"/>
                  <a:pt x="14021" y="22047"/>
                </a:cubicBezTo>
                <a:lnTo>
                  <a:pt x="14021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80" y="0"/>
                  <a:pt x="22034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8" name="Freeform 5288"/>
          <p:cNvSpPr/>
          <p:nvPr/>
        </p:nvSpPr>
        <p:spPr>
          <a:xfrm rot="0" flipH="0" flipV="0">
            <a:off x="6222244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87" y="84378"/>
                </a:lnTo>
                <a:lnTo>
                  <a:pt x="15087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87" y="20091"/>
                </a:lnTo>
                <a:lnTo>
                  <a:pt x="15087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9" name="Freeform 5289"/>
          <p:cNvSpPr/>
          <p:nvPr/>
        </p:nvSpPr>
        <p:spPr>
          <a:xfrm rot="0" flipH="0" flipV="0">
            <a:off x="6283300" y="20701228"/>
            <a:ext cx="74333" cy="102679"/>
          </a:xfrm>
          <a:custGeom>
            <a:pathLst>
              <a:path w="74333" h="102679">
                <a:moveTo>
                  <a:pt x="74333" y="60452"/>
                </a:moveTo>
                <a:lnTo>
                  <a:pt x="74333" y="102679"/>
                </a:lnTo>
                <a:lnTo>
                  <a:pt x="60300" y="102679"/>
                </a:lnTo>
                <a:lnTo>
                  <a:pt x="60300" y="60452"/>
                </a:lnTo>
                <a:cubicBezTo>
                  <a:pt x="60300" y="56033"/>
                  <a:pt x="56706" y="52426"/>
                  <a:pt x="52286" y="52426"/>
                </a:cubicBezTo>
                <a:lnTo>
                  <a:pt x="14021" y="52426"/>
                </a:lnTo>
                <a:lnTo>
                  <a:pt x="14021" y="102679"/>
                </a:lnTo>
                <a:lnTo>
                  <a:pt x="0" y="102679"/>
                </a:lnTo>
                <a:lnTo>
                  <a:pt x="0" y="0"/>
                </a:lnTo>
                <a:lnTo>
                  <a:pt x="14021" y="0"/>
                </a:lnTo>
                <a:lnTo>
                  <a:pt x="14021" y="38405"/>
                </a:lnTo>
                <a:lnTo>
                  <a:pt x="52286" y="38405"/>
                </a:lnTo>
                <a:cubicBezTo>
                  <a:pt x="64440" y="38405"/>
                  <a:pt x="74333" y="48299"/>
                  <a:pt x="74333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0" name="Freeform 5290"/>
          <p:cNvSpPr/>
          <p:nvPr/>
        </p:nvSpPr>
        <p:spPr>
          <a:xfrm rot="0" flipH="0" flipV="0">
            <a:off x="6368473" y="20689369"/>
            <a:ext cx="74117" cy="114541"/>
          </a:xfrm>
          <a:custGeom>
            <a:pathLst>
              <a:path w="74117" h="114541">
                <a:moveTo>
                  <a:pt x="74117" y="114541"/>
                </a:moveTo>
                <a:lnTo>
                  <a:pt x="54356" y="114541"/>
                </a:lnTo>
                <a:lnTo>
                  <a:pt x="29401" y="89408"/>
                </a:lnTo>
                <a:lnTo>
                  <a:pt x="14034" y="89408"/>
                </a:lnTo>
                <a:lnTo>
                  <a:pt x="14034" y="114529"/>
                </a:lnTo>
                <a:lnTo>
                  <a:pt x="0" y="114529"/>
                </a:lnTo>
                <a:lnTo>
                  <a:pt x="0" y="0"/>
                </a:lnTo>
                <a:lnTo>
                  <a:pt x="14034" y="0"/>
                </a:lnTo>
                <a:lnTo>
                  <a:pt x="14034" y="75387"/>
                </a:lnTo>
                <a:lnTo>
                  <a:pt x="29185" y="75387"/>
                </a:lnTo>
                <a:lnTo>
                  <a:pt x="53848" y="50229"/>
                </a:lnTo>
                <a:lnTo>
                  <a:pt x="73508" y="50229"/>
                </a:lnTo>
                <a:lnTo>
                  <a:pt x="42101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1" name="Picture 5291"/>
          <p:cNvPicPr>
            <a:picLocks noChangeAspect="0" noChangeArrowheads="1"/>
          </p:cNvPicPr>
          <p:nvPr/>
        </p:nvPicPr>
        <p:blipFill>
          <a:blip r:embed="rId5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30882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292" name="Freeform 5292"/>
          <p:cNvSpPr/>
          <p:nvPr/>
        </p:nvSpPr>
        <p:spPr>
          <a:xfrm rot="0" flipH="0" flipV="0">
            <a:off x="6523222" y="20709479"/>
            <a:ext cx="54241" cy="94436"/>
          </a:xfrm>
          <a:custGeom>
            <a:pathLst>
              <a:path w="54241" h="94436">
                <a:moveTo>
                  <a:pt x="54241" y="30149"/>
                </a:moveTo>
                <a:lnTo>
                  <a:pt x="54241" y="44169"/>
                </a:lnTo>
                <a:lnTo>
                  <a:pt x="29146" y="44169"/>
                </a:lnTo>
                <a:lnTo>
                  <a:pt x="29146" y="94436"/>
                </a:lnTo>
                <a:lnTo>
                  <a:pt x="15126" y="94436"/>
                </a:lnTo>
                <a:lnTo>
                  <a:pt x="15126" y="44169"/>
                </a:lnTo>
                <a:lnTo>
                  <a:pt x="0" y="44169"/>
                </a:lnTo>
                <a:lnTo>
                  <a:pt x="0" y="30149"/>
                </a:lnTo>
                <a:lnTo>
                  <a:pt x="15126" y="30149"/>
                </a:lnTo>
                <a:lnTo>
                  <a:pt x="15126" y="22047"/>
                </a:lnTo>
                <a:cubicBezTo>
                  <a:pt x="15126" y="9893"/>
                  <a:pt x="25006" y="0"/>
                  <a:pt x="37160" y="0"/>
                </a:cubicBezTo>
                <a:lnTo>
                  <a:pt x="49250" y="0"/>
                </a:lnTo>
                <a:lnTo>
                  <a:pt x="49250" y="14021"/>
                </a:lnTo>
                <a:lnTo>
                  <a:pt x="37160" y="14021"/>
                </a:lnTo>
                <a:cubicBezTo>
                  <a:pt x="32753" y="14021"/>
                  <a:pt x="29146" y="17640"/>
                  <a:pt x="29146" y="22047"/>
                </a:cubicBezTo>
                <a:lnTo>
                  <a:pt x="29146" y="30149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3" name="Freeform 5293"/>
          <p:cNvSpPr/>
          <p:nvPr/>
        </p:nvSpPr>
        <p:spPr>
          <a:xfrm rot="0" flipH="0" flipV="0">
            <a:off x="6579505" y="20709479"/>
            <a:ext cx="54241" cy="94436"/>
          </a:xfrm>
          <a:custGeom>
            <a:pathLst>
              <a:path w="54241" h="94436">
                <a:moveTo>
                  <a:pt x="54241" y="30149"/>
                </a:moveTo>
                <a:lnTo>
                  <a:pt x="54241" y="44169"/>
                </a:lnTo>
                <a:lnTo>
                  <a:pt x="29146" y="44169"/>
                </a:lnTo>
                <a:lnTo>
                  <a:pt x="29146" y="94436"/>
                </a:lnTo>
                <a:lnTo>
                  <a:pt x="15126" y="94436"/>
                </a:lnTo>
                <a:lnTo>
                  <a:pt x="15126" y="44169"/>
                </a:lnTo>
                <a:lnTo>
                  <a:pt x="0" y="44169"/>
                </a:lnTo>
                <a:lnTo>
                  <a:pt x="0" y="30149"/>
                </a:lnTo>
                <a:lnTo>
                  <a:pt x="15126" y="30149"/>
                </a:lnTo>
                <a:lnTo>
                  <a:pt x="15126" y="22047"/>
                </a:lnTo>
                <a:cubicBezTo>
                  <a:pt x="15126" y="9893"/>
                  <a:pt x="25006" y="0"/>
                  <a:pt x="37160" y="0"/>
                </a:cubicBezTo>
                <a:lnTo>
                  <a:pt x="49238" y="0"/>
                </a:lnTo>
                <a:lnTo>
                  <a:pt x="49238" y="14021"/>
                </a:lnTo>
                <a:lnTo>
                  <a:pt x="37160" y="14021"/>
                </a:lnTo>
                <a:cubicBezTo>
                  <a:pt x="32753" y="14021"/>
                  <a:pt x="29146" y="17640"/>
                  <a:pt x="29146" y="22047"/>
                </a:cubicBezTo>
                <a:lnTo>
                  <a:pt x="29146" y="30149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4" name="Picture 5294"/>
          <p:cNvPicPr>
            <a:picLocks noChangeAspect="0" noChangeArrowheads="1"/>
          </p:cNvPicPr>
          <p:nvPr/>
        </p:nvPicPr>
        <p:blipFill>
          <a:blip r:embed="rId5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27863" y="20706830"/>
            <a:ext cx="39420" cy="109791"/>
          </a:xfrm>
          <a:prstGeom prst="rect">
            <a:avLst/>
          </a:prstGeom>
          <a:noFill/>
          <a:extLst/>
        </p:spPr>
      </p:pic>
      <p:sp>
        <p:nvSpPr>
          <p:cNvPr id="5295" name="Freeform 5295"/>
          <p:cNvSpPr/>
          <p:nvPr/>
        </p:nvSpPr>
        <p:spPr>
          <a:xfrm rot="0" flipH="0" flipV="0">
            <a:off x="6664684" y="20739633"/>
            <a:ext cx="74332" cy="64274"/>
          </a:xfrm>
          <a:custGeom>
            <a:pathLst>
              <a:path w="74332" h="64274">
                <a:moveTo>
                  <a:pt x="14033" y="22047"/>
                </a:moveTo>
                <a:lnTo>
                  <a:pt x="14033" y="42240"/>
                </a:lnTo>
                <a:cubicBezTo>
                  <a:pt x="14033" y="46646"/>
                  <a:pt x="17627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7" y="14021"/>
                  <a:pt x="14033" y="17628"/>
                  <a:pt x="14033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6" name="Picture 5296"/>
          <p:cNvPicPr>
            <a:picLocks noChangeAspect="0" noChangeArrowheads="1"/>
          </p:cNvPicPr>
          <p:nvPr/>
        </p:nvPicPr>
        <p:blipFill>
          <a:blip r:embed="rId5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35153" y="20706830"/>
            <a:ext cx="122846" cy="118376"/>
          </a:xfrm>
          <a:prstGeom prst="rect">
            <a:avLst/>
          </a:prstGeom>
          <a:noFill/>
          <a:extLst/>
        </p:spPr>
      </p:pic>
      <p:sp>
        <p:nvSpPr>
          <p:cNvPr id="5297" name="Freeform 5297"/>
          <p:cNvSpPr/>
          <p:nvPr/>
        </p:nvSpPr>
        <p:spPr>
          <a:xfrm rot="0" flipH="0" flipV="0">
            <a:off x="6859765" y="20714742"/>
            <a:ext cx="11049" cy="89167"/>
          </a:xfrm>
          <a:custGeom>
            <a:pathLst>
              <a:path w="11049" h="89167">
                <a:moveTo>
                  <a:pt x="0" y="0"/>
                </a:moveTo>
                <a:lnTo>
                  <a:pt x="11049" y="0"/>
                </a:lnTo>
                <a:lnTo>
                  <a:pt x="11049" y="89167"/>
                </a:lnTo>
                <a:lnTo>
                  <a:pt x="0" y="89167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8" name="Picture 5298"/>
          <p:cNvPicPr>
            <a:picLocks noChangeAspect="0" noChangeArrowheads="1"/>
          </p:cNvPicPr>
          <p:nvPr/>
        </p:nvPicPr>
        <p:blipFill>
          <a:blip r:embed="rId5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78893" y="20696773"/>
            <a:ext cx="119824" cy="119837"/>
          </a:xfrm>
          <a:prstGeom prst="rect">
            <a:avLst/>
          </a:prstGeom>
          <a:noFill/>
          <a:extLst/>
        </p:spPr>
      </p:pic>
      <p:sp>
        <p:nvSpPr>
          <p:cNvPr id="5299" name="Freeform 5299"/>
          <p:cNvSpPr/>
          <p:nvPr/>
        </p:nvSpPr>
        <p:spPr>
          <a:xfrm rot="0" flipH="0" flipV="0">
            <a:off x="7394847" y="20739633"/>
            <a:ext cx="74332" cy="64274"/>
          </a:xfrm>
          <a:custGeom>
            <a:pathLst>
              <a:path w="74332" h="64274">
                <a:moveTo>
                  <a:pt x="14020" y="22047"/>
                </a:moveTo>
                <a:lnTo>
                  <a:pt x="14020" y="42240"/>
                </a:lnTo>
                <a:cubicBezTo>
                  <a:pt x="14020" y="46646"/>
                  <a:pt x="17626" y="50253"/>
                  <a:pt x="22046" y="50253"/>
                </a:cubicBezTo>
                <a:lnTo>
                  <a:pt x="74332" y="50253"/>
                </a:lnTo>
                <a:lnTo>
                  <a:pt x="74332" y="64274"/>
                </a:lnTo>
                <a:lnTo>
                  <a:pt x="22046" y="64274"/>
                </a:lnTo>
                <a:cubicBezTo>
                  <a:pt x="9893" y="64274"/>
                  <a:pt x="0" y="54393"/>
                  <a:pt x="0" y="42240"/>
                </a:cubicBezTo>
                <a:lnTo>
                  <a:pt x="0" y="22047"/>
                </a:lnTo>
                <a:cubicBezTo>
                  <a:pt x="0" y="9894"/>
                  <a:pt x="9893" y="0"/>
                  <a:pt x="22046" y="0"/>
                </a:cubicBezTo>
                <a:lnTo>
                  <a:pt x="74332" y="0"/>
                </a:lnTo>
                <a:lnTo>
                  <a:pt x="74332" y="14021"/>
                </a:lnTo>
                <a:lnTo>
                  <a:pt x="22046" y="14021"/>
                </a:lnTo>
                <a:cubicBezTo>
                  <a:pt x="17626" y="14021"/>
                  <a:pt x="14020" y="17628"/>
                  <a:pt x="14020" y="22047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0" name="Freeform 5300"/>
          <p:cNvSpPr/>
          <p:nvPr/>
        </p:nvSpPr>
        <p:spPr>
          <a:xfrm rot="0" flipH="0" flipV="0">
            <a:off x="7477261" y="20739587"/>
            <a:ext cx="74333" cy="89509"/>
          </a:xfrm>
          <a:custGeom>
            <a:pathLst>
              <a:path w="74333" h="89509">
                <a:moveTo>
                  <a:pt x="74333" y="190"/>
                </a:moveTo>
                <a:lnTo>
                  <a:pt x="74333" y="67474"/>
                </a:lnTo>
                <a:cubicBezTo>
                  <a:pt x="74333" y="79628"/>
                  <a:pt x="64440" y="89509"/>
                  <a:pt x="52286" y="89509"/>
                </a:cubicBezTo>
                <a:lnTo>
                  <a:pt x="30150" y="89509"/>
                </a:lnTo>
                <a:lnTo>
                  <a:pt x="30150" y="75488"/>
                </a:lnTo>
                <a:lnTo>
                  <a:pt x="52286" y="75488"/>
                </a:lnTo>
                <a:cubicBezTo>
                  <a:pt x="56706" y="75488"/>
                  <a:pt x="60313" y="71894"/>
                  <a:pt x="60313" y="67474"/>
                </a:cubicBezTo>
                <a:lnTo>
                  <a:pt x="60313" y="64426"/>
                </a:lnTo>
                <a:lnTo>
                  <a:pt x="22060" y="64426"/>
                </a:lnTo>
                <a:cubicBezTo>
                  <a:pt x="9906" y="64426"/>
                  <a:pt x="0" y="54533"/>
                  <a:pt x="0" y="42379"/>
                </a:cubicBezTo>
                <a:lnTo>
                  <a:pt x="0" y="0"/>
                </a:lnTo>
                <a:lnTo>
                  <a:pt x="14034" y="0"/>
                </a:lnTo>
                <a:lnTo>
                  <a:pt x="14034" y="42379"/>
                </a:lnTo>
                <a:cubicBezTo>
                  <a:pt x="14034" y="46799"/>
                  <a:pt x="17615" y="50380"/>
                  <a:pt x="22060" y="50380"/>
                </a:cubicBezTo>
                <a:lnTo>
                  <a:pt x="60313" y="50380"/>
                </a:lnTo>
                <a:lnTo>
                  <a:pt x="60313" y="19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1" name="Picture 5301"/>
          <p:cNvPicPr>
            <a:picLocks noChangeAspect="0" noChangeArrowheads="1"/>
          </p:cNvPicPr>
          <p:nvPr/>
        </p:nvPicPr>
        <p:blipFill>
          <a:blip r:embed="rId5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549734" y="20686737"/>
            <a:ext cx="99720" cy="129870"/>
          </a:xfrm>
          <a:prstGeom prst="rect">
            <a:avLst/>
          </a:prstGeom>
          <a:noFill/>
          <a:extLst/>
        </p:spPr>
      </p:pic>
      <p:pic>
        <p:nvPicPr>
          <p:cNvPr id="5302" name="Picture 5302"/>
          <p:cNvPicPr>
            <a:picLocks noChangeAspect="0" noChangeArrowheads="1"/>
          </p:cNvPicPr>
          <p:nvPr/>
        </p:nvPicPr>
        <p:blipFill>
          <a:blip r:embed="rId5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32532" y="20726933"/>
            <a:ext cx="99745" cy="89674"/>
          </a:xfrm>
          <a:prstGeom prst="rect">
            <a:avLst/>
          </a:prstGeom>
          <a:noFill/>
          <a:extLst/>
        </p:spPr>
      </p:pic>
      <p:sp>
        <p:nvSpPr>
          <p:cNvPr id="5303" name="Freeform 5303"/>
          <p:cNvSpPr/>
          <p:nvPr/>
        </p:nvSpPr>
        <p:spPr>
          <a:xfrm rot="0" flipH="0" flipV="0">
            <a:off x="7727242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60" y="14020"/>
                </a:lnTo>
                <a:cubicBezTo>
                  <a:pt x="17628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906" y="0"/>
                  <a:pt x="22060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04" name="Picture 5304"/>
          <p:cNvPicPr>
            <a:picLocks noChangeAspect="0" noChangeArrowheads="1"/>
          </p:cNvPicPr>
          <p:nvPr/>
        </p:nvPicPr>
        <p:blipFill>
          <a:blip r:embed="rId5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64791" y="20726933"/>
            <a:ext cx="99720" cy="129882"/>
          </a:xfrm>
          <a:prstGeom prst="rect">
            <a:avLst/>
          </a:prstGeom>
          <a:noFill/>
          <a:extLst/>
        </p:spPr>
      </p:pic>
      <p:pic>
        <p:nvPicPr>
          <p:cNvPr id="5305" name="Picture 5305"/>
          <p:cNvPicPr>
            <a:picLocks noChangeAspect="0" noChangeArrowheads="1"/>
          </p:cNvPicPr>
          <p:nvPr/>
        </p:nvPicPr>
        <p:blipFill>
          <a:blip r:embed="rId5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47700" y="20726933"/>
            <a:ext cx="99733" cy="89674"/>
          </a:xfrm>
          <a:prstGeom prst="rect">
            <a:avLst/>
          </a:prstGeom>
          <a:noFill/>
          <a:extLst/>
        </p:spPr>
      </p:pic>
      <p:sp>
        <p:nvSpPr>
          <p:cNvPr id="5306" name="Freeform 5306"/>
          <p:cNvSpPr/>
          <p:nvPr/>
        </p:nvSpPr>
        <p:spPr>
          <a:xfrm rot="0" flipH="0" flipV="0">
            <a:off x="7944060" y="20739629"/>
            <a:ext cx="44183" cy="64287"/>
          </a:xfrm>
          <a:custGeom>
            <a:pathLst>
              <a:path w="44183" h="64287">
                <a:moveTo>
                  <a:pt x="44183" y="0"/>
                </a:moveTo>
                <a:lnTo>
                  <a:pt x="44183" y="14020"/>
                </a:lnTo>
                <a:lnTo>
                  <a:pt x="22047" y="14020"/>
                </a:lnTo>
                <a:cubicBezTo>
                  <a:pt x="17615" y="14020"/>
                  <a:pt x="14034" y="17640"/>
                  <a:pt x="14034" y="22047"/>
                </a:cubicBezTo>
                <a:lnTo>
                  <a:pt x="14034" y="64287"/>
                </a:lnTo>
                <a:lnTo>
                  <a:pt x="0" y="64287"/>
                </a:lnTo>
                <a:lnTo>
                  <a:pt x="0" y="22047"/>
                </a:lnTo>
                <a:cubicBezTo>
                  <a:pt x="0" y="9893"/>
                  <a:pt x="9893" y="0"/>
                  <a:pt x="22047" y="0"/>
                </a:cubicBez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7" name="Freeform 5307"/>
          <p:cNvSpPr/>
          <p:nvPr/>
        </p:nvSpPr>
        <p:spPr>
          <a:xfrm rot="0" flipH="0" flipV="0">
            <a:off x="7990296" y="20719537"/>
            <a:ext cx="54241" cy="84378"/>
          </a:xfrm>
          <a:custGeom>
            <a:pathLst>
              <a:path w="54241" h="84378">
                <a:moveTo>
                  <a:pt x="54241" y="20091"/>
                </a:moveTo>
                <a:lnTo>
                  <a:pt x="54241" y="34111"/>
                </a:lnTo>
                <a:lnTo>
                  <a:pt x="29108" y="34111"/>
                </a:lnTo>
                <a:lnTo>
                  <a:pt x="29108" y="84378"/>
                </a:lnTo>
                <a:lnTo>
                  <a:pt x="15075" y="84378"/>
                </a:lnTo>
                <a:lnTo>
                  <a:pt x="15075" y="34111"/>
                </a:lnTo>
                <a:lnTo>
                  <a:pt x="0" y="34111"/>
                </a:lnTo>
                <a:lnTo>
                  <a:pt x="0" y="20091"/>
                </a:lnTo>
                <a:lnTo>
                  <a:pt x="15075" y="20091"/>
                </a:lnTo>
                <a:lnTo>
                  <a:pt x="15075" y="0"/>
                </a:lnTo>
                <a:lnTo>
                  <a:pt x="29108" y="0"/>
                </a:lnTo>
                <a:lnTo>
                  <a:pt x="29108" y="20091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8" name="Freeform 5308"/>
          <p:cNvSpPr/>
          <p:nvPr/>
        </p:nvSpPr>
        <p:spPr>
          <a:xfrm rot="0" flipH="0" flipV="0">
            <a:off x="8042427" y="20789773"/>
            <a:ext cx="64288" cy="14034"/>
          </a:xfrm>
          <a:custGeom>
            <a:pathLst>
              <a:path w="64288" h="14034">
                <a:moveTo>
                  <a:pt x="0" y="0"/>
                </a:moveTo>
                <a:lnTo>
                  <a:pt x="64288" y="0"/>
                </a:lnTo>
                <a:lnTo>
                  <a:pt x="64288" y="14034"/>
                </a:lnTo>
                <a:lnTo>
                  <a:pt x="0" y="14034"/>
                </a:lnTo>
                <a:lnTo>
                  <a:pt x="0" y="0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9" name="Freeform 5309"/>
          <p:cNvSpPr/>
          <p:nvPr/>
        </p:nvSpPr>
        <p:spPr>
          <a:xfrm rot="0" flipH="0" flipV="0">
            <a:off x="8115027" y="20701228"/>
            <a:ext cx="74345" cy="102679"/>
          </a:xfrm>
          <a:custGeom>
            <a:pathLst>
              <a:path w="74345" h="102679">
                <a:moveTo>
                  <a:pt x="74345" y="60452"/>
                </a:moveTo>
                <a:lnTo>
                  <a:pt x="74345" y="102679"/>
                </a:lnTo>
                <a:lnTo>
                  <a:pt x="60325" y="102679"/>
                </a:lnTo>
                <a:lnTo>
                  <a:pt x="60325" y="60452"/>
                </a:lnTo>
                <a:cubicBezTo>
                  <a:pt x="60325" y="56033"/>
                  <a:pt x="56705" y="52426"/>
                  <a:pt x="52298" y="52426"/>
                </a:cubicBezTo>
                <a:lnTo>
                  <a:pt x="14046" y="52426"/>
                </a:lnTo>
                <a:lnTo>
                  <a:pt x="14046" y="102679"/>
                </a:lnTo>
                <a:lnTo>
                  <a:pt x="0" y="102679"/>
                </a:lnTo>
                <a:lnTo>
                  <a:pt x="0" y="0"/>
                </a:lnTo>
                <a:lnTo>
                  <a:pt x="14046" y="0"/>
                </a:lnTo>
                <a:lnTo>
                  <a:pt x="14046" y="38405"/>
                </a:lnTo>
                <a:lnTo>
                  <a:pt x="52298" y="38405"/>
                </a:lnTo>
                <a:cubicBezTo>
                  <a:pt x="64465" y="38405"/>
                  <a:pt x="74345" y="48299"/>
                  <a:pt x="74345" y="60452"/>
                </a:cubicBezTo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0" name="Freeform 5310"/>
          <p:cNvSpPr/>
          <p:nvPr/>
        </p:nvSpPr>
        <p:spPr>
          <a:xfrm rot="0" flipH="0" flipV="0">
            <a:off x="8200199" y="20689369"/>
            <a:ext cx="74129" cy="114541"/>
          </a:xfrm>
          <a:custGeom>
            <a:pathLst>
              <a:path w="74129" h="114541">
                <a:moveTo>
                  <a:pt x="74129" y="114541"/>
                </a:moveTo>
                <a:lnTo>
                  <a:pt x="54356" y="114541"/>
                </a:lnTo>
                <a:lnTo>
                  <a:pt x="29426" y="89408"/>
                </a:lnTo>
                <a:lnTo>
                  <a:pt x="14046" y="89408"/>
                </a:lnTo>
                <a:lnTo>
                  <a:pt x="14046" y="114529"/>
                </a:lnTo>
                <a:lnTo>
                  <a:pt x="0" y="114529"/>
                </a:lnTo>
                <a:lnTo>
                  <a:pt x="0" y="0"/>
                </a:lnTo>
                <a:lnTo>
                  <a:pt x="14046" y="0"/>
                </a:lnTo>
                <a:lnTo>
                  <a:pt x="14046" y="75387"/>
                </a:lnTo>
                <a:lnTo>
                  <a:pt x="29210" y="75387"/>
                </a:lnTo>
                <a:lnTo>
                  <a:pt x="53860" y="50229"/>
                </a:lnTo>
                <a:lnTo>
                  <a:pt x="73533" y="50229"/>
                </a:lnTo>
                <a:lnTo>
                  <a:pt x="42100" y="82258"/>
                </a:lnTo>
                <a:close/>
              </a:path>
            </a:pathLst>
          </a:custGeom>
          <a:solidFill>
            <a:srgbClr val="85878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11" name="Picture 1234"/>
          <p:cNvPicPr>
            <a:picLocks noChangeAspect="0" noChangeArrowheads="1"/>
          </p:cNvPicPr>
          <p:nvPr/>
        </p:nvPicPr>
        <p:blipFill>
          <a:blip r:embed="rId5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4714" y="19588711"/>
            <a:ext cx="542266" cy="542266"/>
          </a:xfrm>
          <a:prstGeom prst="rect">
            <a:avLst/>
          </a:prstGeom>
          <a:noFill/>
          <a:extLst/>
        </p:spPr>
      </p:pic>
      <p:pic>
        <p:nvPicPr>
          <p:cNvPr id="5312" name="Picture 5312"/>
          <p:cNvPicPr>
            <a:picLocks noChangeAspect="0" noChangeArrowheads="1"/>
          </p:cNvPicPr>
          <p:nvPr/>
        </p:nvPicPr>
        <p:blipFill>
          <a:blip r:embed="rId5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68467" y="19750152"/>
            <a:ext cx="506254" cy="414489"/>
          </a:xfrm>
          <a:prstGeom prst="rect">
            <a:avLst/>
          </a:prstGeom>
          <a:noFill/>
          <a:extLst/>
        </p:spPr>
      </p:pic>
      <p:sp>
        <p:nvSpPr>
          <p:cNvPr id="5313" name="Freeform 5313"/>
          <p:cNvSpPr/>
          <p:nvPr/>
        </p:nvSpPr>
        <p:spPr>
          <a:xfrm rot="0" flipH="0" flipV="0">
            <a:off x="10458114" y="19633251"/>
            <a:ext cx="535151" cy="518693"/>
          </a:xfrm>
          <a:custGeom>
            <a:pathLst>
              <a:path w="535151" h="518693">
                <a:moveTo>
                  <a:pt x="443699" y="518693"/>
                </a:moveTo>
                <a:lnTo>
                  <a:pt x="119443" y="518693"/>
                </a:lnTo>
                <a:cubicBezTo>
                  <a:pt x="47929" y="518693"/>
                  <a:pt x="0" y="460515"/>
                  <a:pt x="12623" y="389001"/>
                </a:cubicBezTo>
                <a:lnTo>
                  <a:pt x="58331" y="129705"/>
                </a:lnTo>
                <a:cubicBezTo>
                  <a:pt x="70942" y="58192"/>
                  <a:pt x="139382" y="0"/>
                  <a:pt x="210896" y="0"/>
                </a:cubicBezTo>
                <a:lnTo>
                  <a:pt x="535151" y="0"/>
                </a:lnTo>
                <a:lnTo>
                  <a:pt x="523721" y="64834"/>
                </a:lnTo>
                <a:lnTo>
                  <a:pt x="199466" y="64834"/>
                </a:lnTo>
                <a:cubicBezTo>
                  <a:pt x="163690" y="64834"/>
                  <a:pt x="129463" y="93942"/>
                  <a:pt x="123164" y="129705"/>
                </a:cubicBezTo>
                <a:lnTo>
                  <a:pt x="77431" y="389001"/>
                </a:lnTo>
                <a:cubicBezTo>
                  <a:pt x="71132" y="424764"/>
                  <a:pt x="95110" y="453873"/>
                  <a:pt x="130860" y="453873"/>
                </a:cubicBezTo>
                <a:lnTo>
                  <a:pt x="455116" y="453873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14" name="Picture 5314"/>
          <p:cNvPicPr>
            <a:picLocks noChangeAspect="0" noChangeArrowheads="1"/>
          </p:cNvPicPr>
          <p:nvPr/>
        </p:nvPicPr>
        <p:blipFill>
          <a:blip r:embed="rId5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71627" y="19750148"/>
            <a:ext cx="584282" cy="738771"/>
          </a:xfrm>
          <a:prstGeom prst="rect">
            <a:avLst/>
          </a:prstGeom>
          <a:noFill/>
          <a:extLst/>
        </p:spPr>
      </p:pic>
      <p:pic>
        <p:nvPicPr>
          <p:cNvPr id="5315" name="Picture 5315"/>
          <p:cNvPicPr>
            <a:picLocks noChangeAspect="0" noChangeArrowheads="1"/>
          </p:cNvPicPr>
          <p:nvPr/>
        </p:nvPicPr>
        <p:blipFill>
          <a:blip r:embed="rId5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493596" y="19425993"/>
            <a:ext cx="506250" cy="738758"/>
          </a:xfrm>
          <a:prstGeom prst="rect">
            <a:avLst/>
          </a:prstGeom>
          <a:noFill/>
          <a:extLst/>
        </p:spPr>
      </p:pic>
      <p:sp>
        <p:nvSpPr>
          <p:cNvPr id="5316" name="Freeform 5316"/>
          <p:cNvSpPr/>
          <p:nvPr/>
        </p:nvSpPr>
        <p:spPr>
          <a:xfrm rot="0" flipH="0" flipV="0">
            <a:off x="13879128" y="19762841"/>
            <a:ext cx="327989" cy="389102"/>
          </a:xfrm>
          <a:custGeom>
            <a:pathLst>
              <a:path w="327989" h="389102">
                <a:moveTo>
                  <a:pt x="64820" y="389102"/>
                </a:moveTo>
                <a:lnTo>
                  <a:pt x="0" y="389102"/>
                </a:lnTo>
                <a:lnTo>
                  <a:pt x="45732" y="129692"/>
                </a:lnTo>
                <a:cubicBezTo>
                  <a:pt x="58331" y="58179"/>
                  <a:pt x="126783" y="0"/>
                  <a:pt x="198297" y="0"/>
                </a:cubicBezTo>
                <a:lnTo>
                  <a:pt x="327989" y="0"/>
                </a:lnTo>
                <a:lnTo>
                  <a:pt x="316546" y="64833"/>
                </a:lnTo>
                <a:lnTo>
                  <a:pt x="186854" y="64833"/>
                </a:lnTo>
                <a:cubicBezTo>
                  <a:pt x="151091" y="64833"/>
                  <a:pt x="116864" y="93929"/>
                  <a:pt x="110552" y="12969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7" name="Freeform 5317"/>
          <p:cNvSpPr/>
          <p:nvPr/>
        </p:nvSpPr>
        <p:spPr>
          <a:xfrm rot="0" flipH="0" flipV="0">
            <a:off x="12523055" y="19762966"/>
            <a:ext cx="322185" cy="389089"/>
          </a:xfrm>
          <a:custGeom>
            <a:pathLst>
              <a:path w="322185" h="389089">
                <a:moveTo>
                  <a:pt x="64820" y="389089"/>
                </a:moveTo>
                <a:lnTo>
                  <a:pt x="0" y="389089"/>
                </a:lnTo>
                <a:lnTo>
                  <a:pt x="45732" y="129692"/>
                </a:lnTo>
                <a:cubicBezTo>
                  <a:pt x="58344" y="58178"/>
                  <a:pt x="126783" y="0"/>
                  <a:pt x="198297" y="0"/>
                </a:cubicBezTo>
                <a:lnTo>
                  <a:pt x="322185" y="0"/>
                </a:lnTo>
                <a:lnTo>
                  <a:pt x="310742" y="64833"/>
                </a:lnTo>
                <a:lnTo>
                  <a:pt x="186866" y="64833"/>
                </a:lnTo>
                <a:cubicBezTo>
                  <a:pt x="151103" y="64833"/>
                  <a:pt x="116864" y="93929"/>
                  <a:pt x="110565" y="129692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8" name="Freeform 5318"/>
          <p:cNvSpPr/>
          <p:nvPr/>
        </p:nvSpPr>
        <p:spPr>
          <a:xfrm rot="0" flipH="0" flipV="0">
            <a:off x="11072578" y="19762968"/>
            <a:ext cx="416623" cy="550913"/>
          </a:xfrm>
          <a:custGeom>
            <a:pathLst>
              <a:path w="416623" h="550913">
                <a:moveTo>
                  <a:pt x="183807" y="550913"/>
                </a:moveTo>
                <a:lnTo>
                  <a:pt x="0" y="550913"/>
                </a:lnTo>
                <a:lnTo>
                  <a:pt x="11430" y="486093"/>
                </a:lnTo>
                <a:lnTo>
                  <a:pt x="195224" y="486093"/>
                </a:lnTo>
                <a:cubicBezTo>
                  <a:pt x="234314" y="486093"/>
                  <a:pt x="271691" y="454317"/>
                  <a:pt x="278587" y="415239"/>
                </a:cubicBezTo>
                <a:lnTo>
                  <a:pt x="351802" y="0"/>
                </a:lnTo>
                <a:lnTo>
                  <a:pt x="416623" y="0"/>
                </a:lnTo>
                <a:lnTo>
                  <a:pt x="343395" y="415239"/>
                </a:lnTo>
                <a:cubicBezTo>
                  <a:pt x="330212" y="490055"/>
                  <a:pt x="258622" y="550913"/>
                  <a:pt x="183807" y="550913"/>
                </a:cubicBez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9" name="Freeform 5319"/>
          <p:cNvSpPr/>
          <p:nvPr/>
        </p:nvSpPr>
        <p:spPr>
          <a:xfrm rot="0" flipH="0" flipV="0">
            <a:off x="10976904" y="19762966"/>
            <a:ext cx="449300" cy="389089"/>
          </a:xfrm>
          <a:custGeom>
            <a:pathLst>
              <a:path w="449300" h="389089">
                <a:moveTo>
                  <a:pt x="437883" y="389089"/>
                </a:moveTo>
                <a:lnTo>
                  <a:pt x="119431" y="389089"/>
                </a:lnTo>
                <a:cubicBezTo>
                  <a:pt x="47917" y="389089"/>
                  <a:pt x="0" y="330924"/>
                  <a:pt x="12611" y="259397"/>
                </a:cubicBezTo>
                <a:lnTo>
                  <a:pt x="58344" y="0"/>
                </a:lnTo>
                <a:lnTo>
                  <a:pt x="123177" y="0"/>
                </a:lnTo>
                <a:lnTo>
                  <a:pt x="77432" y="259397"/>
                </a:lnTo>
                <a:cubicBezTo>
                  <a:pt x="71120" y="295160"/>
                  <a:pt x="95098" y="324269"/>
                  <a:pt x="130861" y="324269"/>
                </a:cubicBezTo>
                <a:lnTo>
                  <a:pt x="449300" y="324269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0" name="Picture 5320"/>
          <p:cNvPicPr>
            <a:picLocks noChangeAspect="0" noChangeArrowheads="1"/>
          </p:cNvPicPr>
          <p:nvPr/>
        </p:nvPicPr>
        <p:blipFill>
          <a:blip r:embed="rId5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012404" y="19750265"/>
            <a:ext cx="506250" cy="414489"/>
          </a:xfrm>
          <a:prstGeom prst="rect">
            <a:avLst/>
          </a:prstGeom>
          <a:noFill/>
          <a:extLst/>
        </p:spPr>
      </p:pic>
      <p:sp>
        <p:nvSpPr>
          <p:cNvPr id="5321" name="Freeform 5321"/>
          <p:cNvSpPr/>
          <p:nvPr/>
        </p:nvSpPr>
        <p:spPr>
          <a:xfrm rot="0" flipH="0" flipV="0">
            <a:off x="14260534" y="19762914"/>
            <a:ext cx="334911" cy="64820"/>
          </a:xfrm>
          <a:custGeom>
            <a:pathLst>
              <a:path w="334911" h="64820">
                <a:moveTo>
                  <a:pt x="324231" y="64820"/>
                </a:moveTo>
                <a:lnTo>
                  <a:pt x="0" y="64820"/>
                </a:lnTo>
                <a:lnTo>
                  <a:pt x="11418" y="0"/>
                </a:lnTo>
                <a:lnTo>
                  <a:pt x="334911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2" name="Freeform 5322"/>
          <p:cNvSpPr/>
          <p:nvPr/>
        </p:nvSpPr>
        <p:spPr>
          <a:xfrm rot="0" flipH="0" flipV="0">
            <a:off x="14300646" y="19633238"/>
            <a:ext cx="156272" cy="518706"/>
          </a:xfrm>
          <a:custGeom>
            <a:pathLst>
              <a:path w="156272" h="518706">
                <a:moveTo>
                  <a:pt x="64820" y="518706"/>
                </a:moveTo>
                <a:lnTo>
                  <a:pt x="0" y="518706"/>
                </a:lnTo>
                <a:lnTo>
                  <a:pt x="91464" y="0"/>
                </a:lnTo>
                <a:lnTo>
                  <a:pt x="156272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23" name="Picture 5323"/>
          <p:cNvPicPr>
            <a:picLocks noChangeAspect="0" noChangeArrowheads="1"/>
          </p:cNvPicPr>
          <p:nvPr/>
        </p:nvPicPr>
        <p:blipFill>
          <a:blip r:embed="rId5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78832" y="19166693"/>
            <a:ext cx="967367" cy="426613"/>
          </a:xfrm>
          <a:prstGeom prst="rect">
            <a:avLst/>
          </a:prstGeom>
          <a:noFill/>
          <a:extLst/>
        </p:spPr>
      </p:pic>
      <p:sp>
        <p:nvSpPr>
          <p:cNvPr id="5324" name="Freeform 5324"/>
          <p:cNvSpPr/>
          <p:nvPr/>
        </p:nvSpPr>
        <p:spPr>
          <a:xfrm rot="0" flipH="0" flipV="0">
            <a:off x="13734870" y="19464694"/>
            <a:ext cx="68770" cy="103415"/>
          </a:xfrm>
          <a:custGeom>
            <a:pathLst>
              <a:path w="68770" h="103415">
                <a:moveTo>
                  <a:pt x="0" y="88328"/>
                </a:moveTo>
                <a:lnTo>
                  <a:pt x="23749" y="103415"/>
                </a:lnTo>
                <a:cubicBezTo>
                  <a:pt x="38734" y="83401"/>
                  <a:pt x="61023" y="31407"/>
                  <a:pt x="68770" y="2870"/>
                </a:cubicBezTo>
                <a:lnTo>
                  <a:pt x="38988" y="0"/>
                </a:lnTo>
                <a:cubicBezTo>
                  <a:pt x="31775" y="26556"/>
                  <a:pt x="10998" y="73609"/>
                  <a:pt x="0" y="88328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5" name="Freeform 5325"/>
          <p:cNvSpPr/>
          <p:nvPr/>
        </p:nvSpPr>
        <p:spPr>
          <a:xfrm rot="0" flipH="0" flipV="0">
            <a:off x="13814848" y="19466985"/>
            <a:ext cx="32156" cy="85864"/>
          </a:xfrm>
          <a:custGeom>
            <a:pathLst>
              <a:path w="32156" h="85864">
                <a:moveTo>
                  <a:pt x="1257" y="4838"/>
                </a:moveTo>
                <a:lnTo>
                  <a:pt x="0" y="85864"/>
                </a:lnTo>
                <a:lnTo>
                  <a:pt x="30886" y="81025"/>
                </a:lnTo>
                <a:lnTo>
                  <a:pt x="32156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6" name="Freeform 5326"/>
          <p:cNvSpPr/>
          <p:nvPr/>
        </p:nvSpPr>
        <p:spPr>
          <a:xfrm rot="0" flipH="0" flipV="0">
            <a:off x="13864424" y="19454201"/>
            <a:ext cx="38480" cy="75933"/>
          </a:xfrm>
          <a:custGeom>
            <a:pathLst>
              <a:path w="38480" h="75933">
                <a:moveTo>
                  <a:pt x="30708" y="0"/>
                </a:moveTo>
                <a:lnTo>
                  <a:pt x="0" y="8509"/>
                </a:lnTo>
                <a:lnTo>
                  <a:pt x="7772" y="75933"/>
                </a:lnTo>
                <a:lnTo>
                  <a:pt x="38480" y="67436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7" name="Freeform 5327"/>
          <p:cNvSpPr/>
          <p:nvPr/>
        </p:nvSpPr>
        <p:spPr>
          <a:xfrm rot="0" flipH="0" flipV="0">
            <a:off x="13912927" y="19437328"/>
            <a:ext cx="41948" cy="69608"/>
          </a:xfrm>
          <a:custGeom>
            <a:pathLst>
              <a:path w="41948" h="69608">
                <a:moveTo>
                  <a:pt x="41948" y="58991"/>
                </a:moveTo>
                <a:lnTo>
                  <a:pt x="30391" y="0"/>
                </a:lnTo>
                <a:lnTo>
                  <a:pt x="0" y="10617"/>
                </a:lnTo>
                <a:lnTo>
                  <a:pt x="11557" y="6960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8" name="Freeform 5328"/>
          <p:cNvSpPr/>
          <p:nvPr/>
        </p:nvSpPr>
        <p:spPr>
          <a:xfrm rot="0" flipH="0" flipV="0">
            <a:off x="14134427" y="19195376"/>
            <a:ext cx="75526" cy="78472"/>
          </a:xfrm>
          <a:custGeom>
            <a:pathLst>
              <a:path w="75526" h="78472">
                <a:moveTo>
                  <a:pt x="75526" y="56095"/>
                </a:moveTo>
                <a:lnTo>
                  <a:pt x="24561" y="0"/>
                </a:lnTo>
                <a:lnTo>
                  <a:pt x="0" y="22377"/>
                </a:lnTo>
                <a:lnTo>
                  <a:pt x="50952" y="7847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9" name="Freeform 5329"/>
          <p:cNvSpPr/>
          <p:nvPr/>
        </p:nvSpPr>
        <p:spPr>
          <a:xfrm rot="0" flipH="0" flipV="0">
            <a:off x="14097716" y="19297633"/>
            <a:ext cx="75526" cy="74599"/>
          </a:xfrm>
          <a:custGeom>
            <a:pathLst>
              <a:path w="75526" h="74599">
                <a:moveTo>
                  <a:pt x="75526" y="51346"/>
                </a:moveTo>
                <a:lnTo>
                  <a:pt x="23723" y="0"/>
                </a:lnTo>
                <a:lnTo>
                  <a:pt x="0" y="23254"/>
                </a:lnTo>
                <a:lnTo>
                  <a:pt x="51803" y="7459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0" name="Freeform 5330"/>
          <p:cNvSpPr/>
          <p:nvPr/>
        </p:nvSpPr>
        <p:spPr>
          <a:xfrm rot="0" flipH="0" flipV="0">
            <a:off x="14065144" y="19418400"/>
            <a:ext cx="107480" cy="140626"/>
          </a:xfrm>
          <a:custGeom>
            <a:pathLst>
              <a:path w="107480" h="140626">
                <a:moveTo>
                  <a:pt x="0" y="124167"/>
                </a:moveTo>
                <a:lnTo>
                  <a:pt x="22694" y="140626"/>
                </a:lnTo>
                <a:cubicBezTo>
                  <a:pt x="44183" y="114389"/>
                  <a:pt x="93916" y="41617"/>
                  <a:pt x="107480" y="6134"/>
                </a:cubicBezTo>
                <a:lnTo>
                  <a:pt x="78752" y="0"/>
                </a:lnTo>
                <a:cubicBezTo>
                  <a:pt x="67856" y="28511"/>
                  <a:pt x="22631" y="96545"/>
                  <a:pt x="0" y="124167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31" name="Picture 5331"/>
          <p:cNvPicPr>
            <a:picLocks noChangeAspect="0" noChangeArrowheads="1"/>
          </p:cNvPicPr>
          <p:nvPr/>
        </p:nvPicPr>
        <p:blipFill>
          <a:blip r:embed="rId5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70995" y="19166608"/>
            <a:ext cx="353148" cy="414477"/>
          </a:xfrm>
          <a:prstGeom prst="rect">
            <a:avLst/>
          </a:prstGeom>
          <a:noFill/>
          <a:extLst/>
        </p:spPr>
      </p:pic>
      <p:sp>
        <p:nvSpPr>
          <p:cNvPr id="5332" name="Freeform 5332"/>
          <p:cNvSpPr/>
          <p:nvPr/>
        </p:nvSpPr>
        <p:spPr>
          <a:xfrm rot="0" flipH="0" flipV="0">
            <a:off x="10322543" y="20476228"/>
            <a:ext cx="4147768" cy="389102"/>
          </a:xfrm>
          <a:custGeom>
            <a:pathLst>
              <a:path w="4147768" h="389102">
                <a:moveTo>
                  <a:pt x="68605" y="0"/>
                </a:moveTo>
                <a:lnTo>
                  <a:pt x="0" y="389102"/>
                </a:lnTo>
                <a:lnTo>
                  <a:pt x="4140910" y="38900"/>
                </a:lnTo>
                <a:lnTo>
                  <a:pt x="4147768" y="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3" name="Freeform 5333"/>
          <p:cNvSpPr/>
          <p:nvPr/>
        </p:nvSpPr>
        <p:spPr>
          <a:xfrm rot="0" flipH="0" flipV="0">
            <a:off x="10343129" y="20476228"/>
            <a:ext cx="4127181" cy="272364"/>
          </a:xfrm>
          <a:custGeom>
            <a:pathLst>
              <a:path w="4127181" h="272364">
                <a:moveTo>
                  <a:pt x="48018" y="0"/>
                </a:moveTo>
                <a:lnTo>
                  <a:pt x="0" y="272364"/>
                </a:lnTo>
                <a:lnTo>
                  <a:pt x="4120323" y="38900"/>
                </a:lnTo>
                <a:lnTo>
                  <a:pt x="4127181" y="0"/>
                </a:lnTo>
                <a:close/>
              </a:path>
            </a:pathLst>
          </a:custGeom>
          <a:solidFill>
            <a:srgbClr val="91C84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4" name="Freeform 5334"/>
          <p:cNvSpPr/>
          <p:nvPr/>
        </p:nvSpPr>
        <p:spPr>
          <a:xfrm rot="0" flipH="0" flipV="0">
            <a:off x="10363703" y="20476228"/>
            <a:ext cx="4106607" cy="155638"/>
          </a:xfrm>
          <a:custGeom>
            <a:pathLst>
              <a:path w="4106607" h="155638">
                <a:moveTo>
                  <a:pt x="27444" y="0"/>
                </a:moveTo>
                <a:lnTo>
                  <a:pt x="0" y="155638"/>
                </a:lnTo>
                <a:lnTo>
                  <a:pt x="4099749" y="38900"/>
                </a:lnTo>
                <a:lnTo>
                  <a:pt x="4106607" y="0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5" name="Freeform 5335"/>
          <p:cNvSpPr/>
          <p:nvPr/>
        </p:nvSpPr>
        <p:spPr>
          <a:xfrm rot="0" flipH="0" flipV="0">
            <a:off x="10377419" y="20476228"/>
            <a:ext cx="4092891" cy="77812"/>
          </a:xfrm>
          <a:custGeom>
            <a:pathLst>
              <a:path w="4092891" h="77812">
                <a:moveTo>
                  <a:pt x="13728" y="0"/>
                </a:moveTo>
                <a:lnTo>
                  <a:pt x="0" y="77812"/>
                </a:lnTo>
                <a:lnTo>
                  <a:pt x="4086033" y="38900"/>
                </a:lnTo>
                <a:lnTo>
                  <a:pt x="4092891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6" name="Freeform 5336"/>
          <p:cNvSpPr/>
          <p:nvPr/>
        </p:nvSpPr>
        <p:spPr>
          <a:xfrm rot="0" flipH="0" flipV="0">
            <a:off x="10384282" y="20476233"/>
            <a:ext cx="4086033" cy="38900"/>
          </a:xfrm>
          <a:custGeom>
            <a:pathLst>
              <a:path w="4086033" h="38900">
                <a:moveTo>
                  <a:pt x="4079163" y="38900"/>
                </a:moveTo>
                <a:lnTo>
                  <a:pt x="0" y="38900"/>
                </a:lnTo>
                <a:lnTo>
                  <a:pt x="6858" y="0"/>
                </a:lnTo>
                <a:lnTo>
                  <a:pt x="4086033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37" name="Picture 5337"/>
          <p:cNvPicPr>
            <a:picLocks noChangeAspect="0" noChangeArrowheads="1"/>
          </p:cNvPicPr>
          <p:nvPr/>
        </p:nvPicPr>
        <p:blipFill>
          <a:blip r:embed="rId5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61307" y="19696560"/>
            <a:ext cx="762792" cy="328546"/>
          </a:xfrm>
          <a:prstGeom prst="rect">
            <a:avLst/>
          </a:prstGeom>
          <a:noFill/>
          <a:extLst/>
        </p:spPr>
      </p:pic>
      <p:sp>
        <p:nvSpPr>
          <p:cNvPr id="5338" name="Freeform 5338"/>
          <p:cNvSpPr/>
          <p:nvPr/>
        </p:nvSpPr>
        <p:spPr>
          <a:xfrm rot="0" flipH="0" flipV="0">
            <a:off x="2411605" y="19706437"/>
            <a:ext cx="330568" cy="298893"/>
          </a:xfrm>
          <a:custGeom>
            <a:pathLst>
              <a:path w="330568" h="298893">
                <a:moveTo>
                  <a:pt x="302679" y="111734"/>
                </a:moveTo>
                <a:cubicBezTo>
                  <a:pt x="282677" y="152412"/>
                  <a:pt x="257798" y="188721"/>
                  <a:pt x="229921" y="219087"/>
                </a:cubicBezTo>
                <a:cubicBezTo>
                  <a:pt x="235027" y="241616"/>
                  <a:pt x="242710" y="254774"/>
                  <a:pt x="252730" y="254774"/>
                </a:cubicBezTo>
                <a:cubicBezTo>
                  <a:pt x="260249" y="254774"/>
                  <a:pt x="266764" y="239114"/>
                  <a:pt x="275222" y="199986"/>
                </a:cubicBezTo>
                <a:cubicBezTo>
                  <a:pt x="282131" y="208761"/>
                  <a:pt x="293840" y="216889"/>
                  <a:pt x="303136" y="220966"/>
                </a:cubicBezTo>
                <a:cubicBezTo>
                  <a:pt x="286982" y="278865"/>
                  <a:pt x="272034" y="292632"/>
                  <a:pt x="242926" y="292632"/>
                </a:cubicBezTo>
                <a:cubicBezTo>
                  <a:pt x="221019" y="292632"/>
                  <a:pt x="206579" y="276986"/>
                  <a:pt x="197320" y="251319"/>
                </a:cubicBezTo>
                <a:cubicBezTo>
                  <a:pt x="178435" y="267918"/>
                  <a:pt x="158433" y="281990"/>
                  <a:pt x="136919" y="293890"/>
                </a:cubicBezTo>
                <a:cubicBezTo>
                  <a:pt x="132728" y="285749"/>
                  <a:pt x="121971" y="270407"/>
                  <a:pt x="115418" y="263219"/>
                </a:cubicBezTo>
                <a:cubicBezTo>
                  <a:pt x="141834" y="250075"/>
                  <a:pt x="166459" y="232853"/>
                  <a:pt x="188189" y="212508"/>
                </a:cubicBezTo>
                <a:cubicBezTo>
                  <a:pt x="183795" y="177139"/>
                  <a:pt x="184633" y="133324"/>
                  <a:pt x="188849" y="86373"/>
                </a:cubicBezTo>
                <a:lnTo>
                  <a:pt x="98095" y="86373"/>
                </a:lnTo>
                <a:lnTo>
                  <a:pt x="92177" y="119874"/>
                </a:lnTo>
                <a:lnTo>
                  <a:pt x="169495" y="119874"/>
                </a:lnTo>
                <a:cubicBezTo>
                  <a:pt x="169495" y="119874"/>
                  <a:pt x="167463" y="129577"/>
                  <a:pt x="166688" y="133959"/>
                </a:cubicBezTo>
                <a:cubicBezTo>
                  <a:pt x="154166" y="199681"/>
                  <a:pt x="147371" y="227532"/>
                  <a:pt x="138570" y="236613"/>
                </a:cubicBezTo>
                <a:cubicBezTo>
                  <a:pt x="131191" y="244753"/>
                  <a:pt x="124435" y="247560"/>
                  <a:pt x="114770" y="249135"/>
                </a:cubicBezTo>
                <a:cubicBezTo>
                  <a:pt x="106414" y="250379"/>
                  <a:pt x="92952" y="250379"/>
                  <a:pt x="78601" y="250075"/>
                </a:cubicBezTo>
                <a:cubicBezTo>
                  <a:pt x="79921" y="239114"/>
                  <a:pt x="78398" y="224713"/>
                  <a:pt x="74410" y="215327"/>
                </a:cubicBezTo>
                <a:cubicBezTo>
                  <a:pt x="85509" y="216267"/>
                  <a:pt x="96089" y="216572"/>
                  <a:pt x="101105" y="216572"/>
                </a:cubicBezTo>
                <a:cubicBezTo>
                  <a:pt x="105499" y="216572"/>
                  <a:pt x="108103" y="215950"/>
                  <a:pt x="111164" y="212826"/>
                </a:cubicBezTo>
                <a:cubicBezTo>
                  <a:pt x="115062" y="208444"/>
                  <a:pt x="118961" y="193420"/>
                  <a:pt x="126848" y="153986"/>
                </a:cubicBezTo>
                <a:lnTo>
                  <a:pt x="86157" y="153986"/>
                </a:lnTo>
                <a:cubicBezTo>
                  <a:pt x="76861" y="199681"/>
                  <a:pt x="59525" y="260717"/>
                  <a:pt x="27128" y="298893"/>
                </a:cubicBezTo>
                <a:cubicBezTo>
                  <a:pt x="21832" y="291693"/>
                  <a:pt x="7671" y="277926"/>
                  <a:pt x="0" y="273544"/>
                </a:cubicBezTo>
                <a:cubicBezTo>
                  <a:pt x="30404" y="235978"/>
                  <a:pt x="42190" y="181520"/>
                  <a:pt x="49365" y="140842"/>
                </a:cubicBezTo>
                <a:lnTo>
                  <a:pt x="65482" y="49454"/>
                </a:lnTo>
                <a:lnTo>
                  <a:pt x="193180" y="49454"/>
                </a:lnTo>
                <a:cubicBezTo>
                  <a:pt x="195250" y="34112"/>
                  <a:pt x="197333" y="18783"/>
                  <a:pt x="200089" y="3124"/>
                </a:cubicBezTo>
                <a:lnTo>
                  <a:pt x="239205" y="3124"/>
                </a:lnTo>
                <a:cubicBezTo>
                  <a:pt x="236144" y="18783"/>
                  <a:pt x="233744" y="34112"/>
                  <a:pt x="231661" y="49454"/>
                </a:cubicBezTo>
                <a:lnTo>
                  <a:pt x="279553" y="49454"/>
                </a:lnTo>
                <a:cubicBezTo>
                  <a:pt x="269621" y="40056"/>
                  <a:pt x="255740" y="30035"/>
                  <a:pt x="244285" y="22212"/>
                </a:cubicBezTo>
                <a:lnTo>
                  <a:pt x="270739" y="0"/>
                </a:lnTo>
                <a:cubicBezTo>
                  <a:pt x="286411" y="8776"/>
                  <a:pt x="306704" y="23152"/>
                  <a:pt x="315836" y="33490"/>
                </a:cubicBezTo>
                <a:lnTo>
                  <a:pt x="298019" y="49454"/>
                </a:lnTo>
                <a:lnTo>
                  <a:pt x="330568" y="49454"/>
                </a:lnTo>
                <a:lnTo>
                  <a:pt x="324065" y="86373"/>
                </a:lnTo>
                <a:lnTo>
                  <a:pt x="227343" y="86373"/>
                </a:lnTo>
                <a:cubicBezTo>
                  <a:pt x="224638" y="117677"/>
                  <a:pt x="223838" y="147103"/>
                  <a:pt x="224727" y="172147"/>
                </a:cubicBezTo>
                <a:cubicBezTo>
                  <a:pt x="240640" y="151167"/>
                  <a:pt x="255054" y="128015"/>
                  <a:pt x="267031" y="102654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39" name="Picture 5339"/>
          <p:cNvPicPr>
            <a:picLocks noChangeAspect="0" noChangeArrowheads="1"/>
          </p:cNvPicPr>
          <p:nvPr/>
        </p:nvPicPr>
        <p:blipFill>
          <a:blip r:embed="rId5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6205" y="19696245"/>
            <a:ext cx="767894" cy="328861"/>
          </a:xfrm>
          <a:prstGeom prst="rect">
            <a:avLst/>
          </a:prstGeom>
          <a:noFill/>
          <a:extLst/>
        </p:spPr>
      </p:pic>
      <p:sp>
        <p:nvSpPr>
          <p:cNvPr id="5340" name="Freeform 5340"/>
          <p:cNvSpPr/>
          <p:nvPr/>
        </p:nvSpPr>
        <p:spPr>
          <a:xfrm rot="0" flipH="0" flipV="0">
            <a:off x="3679207" y="19722081"/>
            <a:ext cx="307834" cy="282003"/>
          </a:xfrm>
          <a:custGeom>
            <a:pathLst>
              <a:path w="307834" h="282003">
                <a:moveTo>
                  <a:pt x="256298" y="235369"/>
                </a:moveTo>
                <a:cubicBezTo>
                  <a:pt x="263498" y="235369"/>
                  <a:pt x="266915" y="223165"/>
                  <a:pt x="276325" y="176835"/>
                </a:cubicBezTo>
                <a:cubicBezTo>
                  <a:pt x="284187" y="183731"/>
                  <a:pt x="297992" y="190615"/>
                  <a:pt x="307834" y="193434"/>
                </a:cubicBezTo>
                <a:cubicBezTo>
                  <a:pt x="294753" y="249770"/>
                  <a:pt x="282498" y="271360"/>
                  <a:pt x="253390" y="271360"/>
                </a:cubicBezTo>
                <a:lnTo>
                  <a:pt x="224599" y="271360"/>
                </a:lnTo>
                <a:cubicBezTo>
                  <a:pt x="195504" y="271360"/>
                  <a:pt x="187884" y="259460"/>
                  <a:pt x="195224" y="217831"/>
                </a:cubicBezTo>
                <a:lnTo>
                  <a:pt x="227076" y="37249"/>
                </a:lnTo>
                <a:lnTo>
                  <a:pt x="137896" y="37249"/>
                </a:lnTo>
                <a:lnTo>
                  <a:pt x="127571" y="95771"/>
                </a:lnTo>
                <a:lnTo>
                  <a:pt x="126631" y="101105"/>
                </a:lnTo>
                <a:lnTo>
                  <a:pt x="156134" y="81077"/>
                </a:lnTo>
                <a:cubicBezTo>
                  <a:pt x="171361" y="102972"/>
                  <a:pt x="194691" y="133973"/>
                  <a:pt x="204838" y="152731"/>
                </a:cubicBezTo>
                <a:lnTo>
                  <a:pt x="169951" y="178410"/>
                </a:lnTo>
                <a:cubicBezTo>
                  <a:pt x="161112" y="159309"/>
                  <a:pt x="140970" y="128016"/>
                  <a:pt x="125971" y="104864"/>
                </a:cubicBezTo>
                <a:cubicBezTo>
                  <a:pt x="114833" y="160871"/>
                  <a:pt x="89852" y="236931"/>
                  <a:pt x="24625" y="282003"/>
                </a:cubicBezTo>
                <a:cubicBezTo>
                  <a:pt x="20320" y="274484"/>
                  <a:pt x="7505" y="260095"/>
                  <a:pt x="0" y="254761"/>
                </a:cubicBezTo>
                <a:cubicBezTo>
                  <a:pt x="63017" y="211582"/>
                  <a:pt x="79553" y="146177"/>
                  <a:pt x="88493" y="95466"/>
                </a:cubicBezTo>
                <a:lnTo>
                  <a:pt x="105321" y="0"/>
                </a:lnTo>
                <a:lnTo>
                  <a:pt x="271830" y="0"/>
                </a:lnTo>
                <a:lnTo>
                  <a:pt x="233362" y="218161"/>
                </a:lnTo>
                <a:cubicBezTo>
                  <a:pt x="230708" y="233172"/>
                  <a:pt x="231267" y="235369"/>
                  <a:pt x="238150" y="235369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1" name="Freeform 5341"/>
          <p:cNvSpPr/>
          <p:nvPr/>
        </p:nvSpPr>
        <p:spPr>
          <a:xfrm rot="0" flipH="0" flipV="0">
            <a:off x="7904825" y="18678416"/>
            <a:ext cx="219951" cy="257378"/>
          </a:xfrm>
          <a:custGeom>
            <a:pathLst>
              <a:path w="219951" h="257378">
                <a:moveTo>
                  <a:pt x="0" y="257378"/>
                </a:moveTo>
                <a:lnTo>
                  <a:pt x="0" y="0"/>
                </a:lnTo>
                <a:lnTo>
                  <a:pt x="219951" y="0"/>
                </a:lnTo>
                <a:lnTo>
                  <a:pt x="219951" y="56350"/>
                </a:lnTo>
                <a:lnTo>
                  <a:pt x="95491" y="56350"/>
                </a:lnTo>
                <a:lnTo>
                  <a:pt x="95491" y="101118"/>
                </a:lnTo>
                <a:lnTo>
                  <a:pt x="212813" y="101118"/>
                </a:lnTo>
                <a:lnTo>
                  <a:pt x="212813" y="156160"/>
                </a:lnTo>
                <a:lnTo>
                  <a:pt x="95491" y="156160"/>
                </a:lnTo>
                <a:lnTo>
                  <a:pt x="95491" y="199632"/>
                </a:lnTo>
                <a:lnTo>
                  <a:pt x="219951" y="199632"/>
                </a:lnTo>
                <a:lnTo>
                  <a:pt x="219951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2" name="Freeform 5342"/>
          <p:cNvSpPr/>
          <p:nvPr/>
        </p:nvSpPr>
        <p:spPr>
          <a:xfrm rot="0" flipH="0" flipV="0">
            <a:off x="7675022" y="18678416"/>
            <a:ext cx="211200" cy="257378"/>
          </a:xfrm>
          <a:custGeom>
            <a:pathLst>
              <a:path w="211200" h="257378">
                <a:moveTo>
                  <a:pt x="0" y="257378"/>
                </a:moveTo>
                <a:lnTo>
                  <a:pt x="0" y="0"/>
                </a:lnTo>
                <a:lnTo>
                  <a:pt x="94195" y="0"/>
                </a:lnTo>
                <a:lnTo>
                  <a:pt x="94195" y="197155"/>
                </a:lnTo>
                <a:lnTo>
                  <a:pt x="211200" y="197155"/>
                </a:lnTo>
                <a:lnTo>
                  <a:pt x="211200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3" name="Freeform 5343"/>
          <p:cNvSpPr/>
          <p:nvPr/>
        </p:nvSpPr>
        <p:spPr>
          <a:xfrm rot="0" flipH="0" flipV="0">
            <a:off x="7396995" y="18678416"/>
            <a:ext cx="248944" cy="257378"/>
          </a:xfrm>
          <a:custGeom>
            <a:pathLst>
              <a:path w="248944" h="257378">
                <a:moveTo>
                  <a:pt x="77431" y="257378"/>
                </a:moveTo>
                <a:lnTo>
                  <a:pt x="77431" y="60884"/>
                </a:lnTo>
                <a:lnTo>
                  <a:pt x="0" y="60884"/>
                </a:lnTo>
                <a:lnTo>
                  <a:pt x="0" y="0"/>
                </a:lnTo>
                <a:lnTo>
                  <a:pt x="248944" y="0"/>
                </a:lnTo>
                <a:lnTo>
                  <a:pt x="248944" y="60884"/>
                </a:lnTo>
                <a:lnTo>
                  <a:pt x="171512" y="60884"/>
                </a:lnTo>
                <a:lnTo>
                  <a:pt x="171512" y="257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4" name="Freeform 5344"/>
          <p:cNvSpPr/>
          <p:nvPr/>
        </p:nvSpPr>
        <p:spPr>
          <a:xfrm rot="0" flipH="0" flipV="0">
            <a:off x="7283894" y="18802236"/>
            <a:ext cx="90728" cy="135179"/>
          </a:xfrm>
          <a:custGeom>
            <a:pathLst>
              <a:path w="90728" h="135179">
                <a:moveTo>
                  <a:pt x="0" y="135179"/>
                </a:moveTo>
                <a:lnTo>
                  <a:pt x="90728" y="135179"/>
                </a:lnTo>
                <a:lnTo>
                  <a:pt x="90728" y="0"/>
                </a:lnTo>
                <a:lnTo>
                  <a:pt x="0" y="0"/>
                </a:lnTo>
                <a:lnTo>
                  <a:pt x="0" y="135179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5" name="Freeform 5345"/>
          <p:cNvSpPr/>
          <p:nvPr/>
        </p:nvSpPr>
        <p:spPr>
          <a:xfrm rot="0" flipH="0" flipV="0">
            <a:off x="7278803" y="18671820"/>
            <a:ext cx="100786" cy="100685"/>
          </a:xfrm>
          <a:custGeom>
            <a:pathLst>
              <a:path w="100786" h="100685">
                <a:moveTo>
                  <a:pt x="50393" y="100685"/>
                </a:moveTo>
                <a:lnTo>
                  <a:pt x="52983" y="100571"/>
                </a:lnTo>
                <a:lnTo>
                  <a:pt x="55587" y="100368"/>
                </a:lnTo>
                <a:lnTo>
                  <a:pt x="58063" y="100152"/>
                </a:lnTo>
                <a:lnTo>
                  <a:pt x="60451" y="99720"/>
                </a:lnTo>
                <a:lnTo>
                  <a:pt x="62940" y="99060"/>
                </a:lnTo>
                <a:lnTo>
                  <a:pt x="65429" y="98311"/>
                </a:lnTo>
                <a:lnTo>
                  <a:pt x="67690" y="97663"/>
                </a:lnTo>
                <a:lnTo>
                  <a:pt x="69963" y="96698"/>
                </a:lnTo>
                <a:lnTo>
                  <a:pt x="72237" y="95707"/>
                </a:lnTo>
                <a:lnTo>
                  <a:pt x="74408" y="94628"/>
                </a:lnTo>
                <a:lnTo>
                  <a:pt x="76453" y="93332"/>
                </a:lnTo>
                <a:lnTo>
                  <a:pt x="78510" y="92037"/>
                </a:lnTo>
                <a:lnTo>
                  <a:pt x="80453" y="90627"/>
                </a:lnTo>
                <a:lnTo>
                  <a:pt x="82409" y="89116"/>
                </a:lnTo>
                <a:lnTo>
                  <a:pt x="84238" y="87490"/>
                </a:lnTo>
                <a:lnTo>
                  <a:pt x="85978" y="85877"/>
                </a:lnTo>
                <a:lnTo>
                  <a:pt x="87705" y="84137"/>
                </a:lnTo>
                <a:lnTo>
                  <a:pt x="89216" y="82309"/>
                </a:lnTo>
                <a:lnTo>
                  <a:pt x="90728" y="80353"/>
                </a:lnTo>
                <a:lnTo>
                  <a:pt x="92137" y="78410"/>
                </a:lnTo>
                <a:lnTo>
                  <a:pt x="93433" y="76467"/>
                </a:lnTo>
                <a:lnTo>
                  <a:pt x="94614" y="74308"/>
                </a:lnTo>
                <a:lnTo>
                  <a:pt x="95693" y="72136"/>
                </a:lnTo>
                <a:lnTo>
                  <a:pt x="96786" y="69863"/>
                </a:lnTo>
                <a:lnTo>
                  <a:pt x="97751" y="67602"/>
                </a:lnTo>
                <a:lnTo>
                  <a:pt x="98513" y="65329"/>
                </a:lnTo>
                <a:lnTo>
                  <a:pt x="99160" y="62941"/>
                </a:lnTo>
                <a:lnTo>
                  <a:pt x="99707" y="60465"/>
                </a:lnTo>
                <a:lnTo>
                  <a:pt x="100138" y="57975"/>
                </a:lnTo>
                <a:lnTo>
                  <a:pt x="100456" y="55474"/>
                </a:lnTo>
                <a:lnTo>
                  <a:pt x="100685" y="52883"/>
                </a:lnTo>
                <a:lnTo>
                  <a:pt x="100786" y="50292"/>
                </a:lnTo>
                <a:lnTo>
                  <a:pt x="100685" y="47701"/>
                </a:lnTo>
                <a:lnTo>
                  <a:pt x="100456" y="45212"/>
                </a:lnTo>
                <a:lnTo>
                  <a:pt x="100138" y="42735"/>
                </a:lnTo>
                <a:lnTo>
                  <a:pt x="99707" y="40233"/>
                </a:lnTo>
                <a:lnTo>
                  <a:pt x="99160" y="37757"/>
                </a:lnTo>
                <a:lnTo>
                  <a:pt x="98513" y="35369"/>
                </a:lnTo>
                <a:lnTo>
                  <a:pt x="97751" y="32995"/>
                </a:lnTo>
                <a:lnTo>
                  <a:pt x="96786" y="30721"/>
                </a:lnTo>
                <a:lnTo>
                  <a:pt x="95693" y="28550"/>
                </a:lnTo>
                <a:lnTo>
                  <a:pt x="94614" y="26289"/>
                </a:lnTo>
                <a:lnTo>
                  <a:pt x="93433" y="24232"/>
                </a:lnTo>
                <a:lnTo>
                  <a:pt x="92137" y="22174"/>
                </a:lnTo>
                <a:lnTo>
                  <a:pt x="90728" y="20231"/>
                </a:lnTo>
                <a:lnTo>
                  <a:pt x="89216" y="18402"/>
                </a:lnTo>
                <a:lnTo>
                  <a:pt x="87705" y="16446"/>
                </a:lnTo>
                <a:lnTo>
                  <a:pt x="85978" y="14707"/>
                </a:lnTo>
                <a:lnTo>
                  <a:pt x="84238" y="12992"/>
                </a:lnTo>
                <a:lnTo>
                  <a:pt x="82409" y="11481"/>
                </a:lnTo>
                <a:lnTo>
                  <a:pt x="80453" y="9957"/>
                </a:lnTo>
                <a:lnTo>
                  <a:pt x="78510" y="8547"/>
                </a:lnTo>
                <a:lnTo>
                  <a:pt x="76453" y="7264"/>
                </a:lnTo>
                <a:lnTo>
                  <a:pt x="74408" y="6071"/>
                </a:lnTo>
                <a:lnTo>
                  <a:pt x="72237" y="4991"/>
                </a:lnTo>
                <a:lnTo>
                  <a:pt x="69963" y="3899"/>
                </a:lnTo>
                <a:lnTo>
                  <a:pt x="67690" y="3048"/>
                </a:lnTo>
                <a:lnTo>
                  <a:pt x="65429" y="2172"/>
                </a:lnTo>
                <a:lnTo>
                  <a:pt x="62940" y="1524"/>
                </a:lnTo>
                <a:lnTo>
                  <a:pt x="60451" y="978"/>
                </a:lnTo>
                <a:lnTo>
                  <a:pt x="58063" y="546"/>
                </a:lnTo>
                <a:lnTo>
                  <a:pt x="55587" y="229"/>
                </a:lnTo>
                <a:lnTo>
                  <a:pt x="52983" y="0"/>
                </a:lnTo>
                <a:lnTo>
                  <a:pt x="50393" y="0"/>
                </a:lnTo>
                <a:lnTo>
                  <a:pt x="47917" y="0"/>
                </a:lnTo>
                <a:lnTo>
                  <a:pt x="45313" y="229"/>
                </a:lnTo>
                <a:lnTo>
                  <a:pt x="42723" y="546"/>
                </a:lnTo>
                <a:lnTo>
                  <a:pt x="40335" y="978"/>
                </a:lnTo>
                <a:lnTo>
                  <a:pt x="37859" y="1524"/>
                </a:lnTo>
                <a:lnTo>
                  <a:pt x="35471" y="2172"/>
                </a:lnTo>
                <a:lnTo>
                  <a:pt x="33096" y="3048"/>
                </a:lnTo>
                <a:lnTo>
                  <a:pt x="30823" y="3899"/>
                </a:lnTo>
                <a:lnTo>
                  <a:pt x="28549" y="4991"/>
                </a:lnTo>
                <a:lnTo>
                  <a:pt x="26378" y="6071"/>
                </a:lnTo>
                <a:lnTo>
                  <a:pt x="24333" y="7264"/>
                </a:lnTo>
                <a:lnTo>
                  <a:pt x="22276" y="8547"/>
                </a:lnTo>
                <a:lnTo>
                  <a:pt x="20333" y="9957"/>
                </a:lnTo>
                <a:lnTo>
                  <a:pt x="18377" y="11481"/>
                </a:lnTo>
                <a:lnTo>
                  <a:pt x="16662" y="12992"/>
                </a:lnTo>
                <a:lnTo>
                  <a:pt x="14808" y="14707"/>
                </a:lnTo>
                <a:lnTo>
                  <a:pt x="13195" y="16446"/>
                </a:lnTo>
                <a:lnTo>
                  <a:pt x="11570" y="18402"/>
                </a:lnTo>
                <a:lnTo>
                  <a:pt x="10058" y="20231"/>
                </a:lnTo>
                <a:lnTo>
                  <a:pt x="8649" y="22174"/>
                </a:lnTo>
                <a:lnTo>
                  <a:pt x="7353" y="24232"/>
                </a:lnTo>
                <a:lnTo>
                  <a:pt x="6172" y="26289"/>
                </a:lnTo>
                <a:lnTo>
                  <a:pt x="5093" y="28550"/>
                </a:lnTo>
                <a:lnTo>
                  <a:pt x="4013" y="30721"/>
                </a:lnTo>
                <a:lnTo>
                  <a:pt x="3137" y="32995"/>
                </a:lnTo>
                <a:lnTo>
                  <a:pt x="2388" y="35369"/>
                </a:lnTo>
                <a:lnTo>
                  <a:pt x="1626" y="37757"/>
                </a:lnTo>
                <a:lnTo>
                  <a:pt x="1079" y="40233"/>
                </a:lnTo>
                <a:lnTo>
                  <a:pt x="648" y="42735"/>
                </a:lnTo>
                <a:lnTo>
                  <a:pt x="330" y="45212"/>
                </a:lnTo>
                <a:lnTo>
                  <a:pt x="114" y="47701"/>
                </a:lnTo>
                <a:lnTo>
                  <a:pt x="0" y="50292"/>
                </a:lnTo>
                <a:lnTo>
                  <a:pt x="114" y="52883"/>
                </a:lnTo>
                <a:lnTo>
                  <a:pt x="330" y="55474"/>
                </a:lnTo>
                <a:lnTo>
                  <a:pt x="648" y="57975"/>
                </a:lnTo>
                <a:lnTo>
                  <a:pt x="1079" y="60465"/>
                </a:lnTo>
                <a:lnTo>
                  <a:pt x="1626" y="62941"/>
                </a:lnTo>
                <a:lnTo>
                  <a:pt x="2388" y="65329"/>
                </a:lnTo>
                <a:lnTo>
                  <a:pt x="3137" y="67602"/>
                </a:lnTo>
                <a:lnTo>
                  <a:pt x="4013" y="69863"/>
                </a:lnTo>
                <a:lnTo>
                  <a:pt x="5093" y="72136"/>
                </a:lnTo>
                <a:lnTo>
                  <a:pt x="6172" y="74308"/>
                </a:lnTo>
                <a:lnTo>
                  <a:pt x="7353" y="76467"/>
                </a:lnTo>
                <a:lnTo>
                  <a:pt x="8649" y="78410"/>
                </a:lnTo>
                <a:lnTo>
                  <a:pt x="10058" y="80353"/>
                </a:lnTo>
                <a:lnTo>
                  <a:pt x="11570" y="82309"/>
                </a:lnTo>
                <a:lnTo>
                  <a:pt x="13195" y="84137"/>
                </a:lnTo>
                <a:lnTo>
                  <a:pt x="14808" y="85877"/>
                </a:lnTo>
                <a:lnTo>
                  <a:pt x="16662" y="87490"/>
                </a:lnTo>
                <a:lnTo>
                  <a:pt x="18377" y="89116"/>
                </a:lnTo>
                <a:lnTo>
                  <a:pt x="20333" y="90627"/>
                </a:lnTo>
                <a:lnTo>
                  <a:pt x="22276" y="92037"/>
                </a:lnTo>
                <a:lnTo>
                  <a:pt x="24333" y="93332"/>
                </a:lnTo>
                <a:lnTo>
                  <a:pt x="26378" y="94628"/>
                </a:lnTo>
                <a:lnTo>
                  <a:pt x="28549" y="95707"/>
                </a:lnTo>
                <a:lnTo>
                  <a:pt x="30823" y="96698"/>
                </a:lnTo>
                <a:lnTo>
                  <a:pt x="33096" y="97663"/>
                </a:lnTo>
                <a:lnTo>
                  <a:pt x="35471" y="98311"/>
                </a:lnTo>
                <a:lnTo>
                  <a:pt x="37859" y="99060"/>
                </a:lnTo>
                <a:lnTo>
                  <a:pt x="40335" y="99720"/>
                </a:lnTo>
                <a:lnTo>
                  <a:pt x="42723" y="100152"/>
                </a:lnTo>
                <a:lnTo>
                  <a:pt x="45313" y="100368"/>
                </a:lnTo>
                <a:lnTo>
                  <a:pt x="47917" y="100571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46" name="Picture 5346"/>
          <p:cNvPicPr>
            <a:picLocks noChangeAspect="0" noChangeArrowheads="1"/>
          </p:cNvPicPr>
          <p:nvPr/>
        </p:nvPicPr>
        <p:blipFill>
          <a:blip r:embed="rId5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3577" y="18665725"/>
            <a:ext cx="283756" cy="284505"/>
          </a:xfrm>
          <a:prstGeom prst="rect">
            <a:avLst/>
          </a:prstGeom>
          <a:noFill/>
          <a:extLst/>
        </p:spPr>
      </p:pic>
      <p:sp>
        <p:nvSpPr>
          <p:cNvPr id="5347" name="Freeform 5347"/>
          <p:cNvSpPr/>
          <p:nvPr/>
        </p:nvSpPr>
        <p:spPr>
          <a:xfrm rot="0" flipH="0" flipV="0">
            <a:off x="6966276" y="18678421"/>
            <a:ext cx="258356" cy="259105"/>
          </a:xfrm>
          <a:custGeom>
            <a:pathLst>
              <a:path w="258356" h="259105">
                <a:moveTo>
                  <a:pt x="258356" y="0"/>
                </a:moveTo>
                <a:lnTo>
                  <a:pt x="258356" y="259105"/>
                </a:lnTo>
                <a:lnTo>
                  <a:pt x="0" y="259105"/>
                </a:lnTo>
                <a:lnTo>
                  <a:pt x="149568" y="0"/>
                </a:lnTo>
                <a:lnTo>
                  <a:pt x="258356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8" name="Freeform 5348"/>
          <p:cNvSpPr/>
          <p:nvPr/>
        </p:nvSpPr>
        <p:spPr>
          <a:xfrm rot="0" flipH="0" flipV="0">
            <a:off x="7081126" y="18911461"/>
            <a:ext cx="123926" cy="12877"/>
          </a:xfrm>
          <a:custGeom>
            <a:pathLst>
              <a:path w="123926" h="12877">
                <a:moveTo>
                  <a:pt x="6807" y="0"/>
                </a:moveTo>
                <a:lnTo>
                  <a:pt x="123926" y="0"/>
                </a:lnTo>
                <a:lnTo>
                  <a:pt x="123926" y="12877"/>
                </a:lnTo>
                <a:lnTo>
                  <a:pt x="0" y="12877"/>
                </a:lnTo>
                <a:lnTo>
                  <a:pt x="0" y="12547"/>
                </a:lnTo>
                <a:lnTo>
                  <a:pt x="6807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9" name="Freeform 5349"/>
          <p:cNvSpPr/>
          <p:nvPr/>
        </p:nvSpPr>
        <p:spPr>
          <a:xfrm rot="0" flipH="0" flipV="0">
            <a:off x="7094860" y="18885838"/>
            <a:ext cx="110184" cy="12877"/>
          </a:xfrm>
          <a:custGeom>
            <a:pathLst>
              <a:path w="110184" h="12877">
                <a:moveTo>
                  <a:pt x="7137" y="0"/>
                </a:moveTo>
                <a:lnTo>
                  <a:pt x="110184" y="0"/>
                </a:lnTo>
                <a:lnTo>
                  <a:pt x="110184" y="12877"/>
                </a:lnTo>
                <a:lnTo>
                  <a:pt x="0" y="12877"/>
                </a:lnTo>
                <a:lnTo>
                  <a:pt x="7137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0" name="Freeform 5350"/>
          <p:cNvSpPr/>
          <p:nvPr/>
        </p:nvSpPr>
        <p:spPr>
          <a:xfrm rot="0" flipH="0" flipV="0">
            <a:off x="7109124" y="18859781"/>
            <a:ext cx="95922" cy="12865"/>
          </a:xfrm>
          <a:custGeom>
            <a:pathLst>
              <a:path w="95922" h="12865">
                <a:moveTo>
                  <a:pt x="7035" y="0"/>
                </a:moveTo>
                <a:lnTo>
                  <a:pt x="95922" y="0"/>
                </a:lnTo>
                <a:lnTo>
                  <a:pt x="95922" y="12865"/>
                </a:lnTo>
                <a:lnTo>
                  <a:pt x="0" y="12865"/>
                </a:lnTo>
                <a:lnTo>
                  <a:pt x="7035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1" name="Freeform 5351"/>
          <p:cNvSpPr/>
          <p:nvPr/>
        </p:nvSpPr>
        <p:spPr>
          <a:xfrm rot="0" flipH="0" flipV="0">
            <a:off x="7123625" y="18833500"/>
            <a:ext cx="81419" cy="12763"/>
          </a:xfrm>
          <a:custGeom>
            <a:pathLst>
              <a:path w="81419" h="12763">
                <a:moveTo>
                  <a:pt x="6921" y="0"/>
                </a:moveTo>
                <a:lnTo>
                  <a:pt x="81419" y="0"/>
                </a:lnTo>
                <a:lnTo>
                  <a:pt x="81419" y="12763"/>
                </a:lnTo>
                <a:lnTo>
                  <a:pt x="0" y="12763"/>
                </a:lnTo>
                <a:lnTo>
                  <a:pt x="6921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2" name="Freeform 5352"/>
          <p:cNvSpPr/>
          <p:nvPr/>
        </p:nvSpPr>
        <p:spPr>
          <a:xfrm rot="0" flipH="0" flipV="0">
            <a:off x="7137576" y="18807977"/>
            <a:ext cx="67475" cy="12649"/>
          </a:xfrm>
          <a:custGeom>
            <a:pathLst>
              <a:path w="67475" h="12649">
                <a:moveTo>
                  <a:pt x="7023" y="0"/>
                </a:moveTo>
                <a:lnTo>
                  <a:pt x="67475" y="0"/>
                </a:lnTo>
                <a:lnTo>
                  <a:pt x="67475" y="12649"/>
                </a:lnTo>
                <a:lnTo>
                  <a:pt x="0" y="12649"/>
                </a:lnTo>
                <a:lnTo>
                  <a:pt x="7023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3" name="Freeform 5353"/>
          <p:cNvSpPr/>
          <p:nvPr/>
        </p:nvSpPr>
        <p:spPr>
          <a:xfrm rot="0" flipH="0" flipV="0">
            <a:off x="7151841" y="18781919"/>
            <a:ext cx="53212" cy="12865"/>
          </a:xfrm>
          <a:custGeom>
            <a:pathLst>
              <a:path w="53212" h="12865">
                <a:moveTo>
                  <a:pt x="6934" y="0"/>
                </a:moveTo>
                <a:lnTo>
                  <a:pt x="53212" y="0"/>
                </a:lnTo>
                <a:lnTo>
                  <a:pt x="53212" y="12865"/>
                </a:lnTo>
                <a:lnTo>
                  <a:pt x="0" y="12865"/>
                </a:lnTo>
                <a:lnTo>
                  <a:pt x="6934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4" name="Freeform 5354"/>
          <p:cNvSpPr/>
          <p:nvPr/>
        </p:nvSpPr>
        <p:spPr>
          <a:xfrm rot="0" flipH="0" flipV="0">
            <a:off x="7166015" y="18755961"/>
            <a:ext cx="39039" cy="12763"/>
          </a:xfrm>
          <a:custGeom>
            <a:pathLst>
              <a:path w="39039" h="12763">
                <a:moveTo>
                  <a:pt x="7023" y="0"/>
                </a:moveTo>
                <a:lnTo>
                  <a:pt x="39039" y="0"/>
                </a:lnTo>
                <a:lnTo>
                  <a:pt x="39039" y="12763"/>
                </a:lnTo>
                <a:lnTo>
                  <a:pt x="0" y="12763"/>
                </a:lnTo>
                <a:lnTo>
                  <a:pt x="7023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5" name="Freeform 5355"/>
          <p:cNvSpPr/>
          <p:nvPr/>
        </p:nvSpPr>
        <p:spPr>
          <a:xfrm rot="0" flipH="0" flipV="0">
            <a:off x="7180175" y="18729903"/>
            <a:ext cx="24866" cy="12763"/>
          </a:xfrm>
          <a:custGeom>
            <a:pathLst>
              <a:path w="24866" h="12763">
                <a:moveTo>
                  <a:pt x="7137" y="0"/>
                </a:moveTo>
                <a:lnTo>
                  <a:pt x="24866" y="0"/>
                </a:lnTo>
                <a:lnTo>
                  <a:pt x="24866" y="12763"/>
                </a:lnTo>
                <a:lnTo>
                  <a:pt x="0" y="12763"/>
                </a:lnTo>
                <a:lnTo>
                  <a:pt x="7137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6" name="Freeform 5356"/>
          <p:cNvSpPr/>
          <p:nvPr/>
        </p:nvSpPr>
        <p:spPr>
          <a:xfrm rot="0" flipH="0" flipV="0">
            <a:off x="7194230" y="18704379"/>
            <a:ext cx="10819" cy="12763"/>
          </a:xfrm>
          <a:custGeom>
            <a:pathLst>
              <a:path w="10819" h="12763">
                <a:moveTo>
                  <a:pt x="7035" y="0"/>
                </a:moveTo>
                <a:lnTo>
                  <a:pt x="10819" y="0"/>
                </a:lnTo>
                <a:lnTo>
                  <a:pt x="10819" y="12763"/>
                </a:lnTo>
                <a:lnTo>
                  <a:pt x="0" y="12763"/>
                </a:lnTo>
                <a:lnTo>
                  <a:pt x="7035" y="0"/>
                </a:lnTo>
                <a:close/>
              </a:path>
            </a:pathLst>
          </a:custGeom>
          <a:noFill/>
          <a:ln w="723" cap="flat" cmpd="sng">
            <a:solidFill>
              <a:srgbClr val="35323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7" name="Freeform 5357"/>
          <p:cNvSpPr/>
          <p:nvPr/>
        </p:nvSpPr>
        <p:spPr>
          <a:xfrm rot="0" flipH="0" flipV="0">
            <a:off x="6962812" y="18967273"/>
            <a:ext cx="1162724" cy="26378"/>
          </a:xfrm>
          <a:custGeom>
            <a:pathLst>
              <a:path w="1162724" h="26378">
                <a:moveTo>
                  <a:pt x="0" y="26378"/>
                </a:moveTo>
                <a:lnTo>
                  <a:pt x="1162724" y="26378"/>
                </a:lnTo>
                <a:lnTo>
                  <a:pt x="1162724" y="0"/>
                </a:lnTo>
                <a:lnTo>
                  <a:pt x="0" y="0"/>
                </a:lnTo>
                <a:lnTo>
                  <a:pt x="0" y="26378"/>
                </a:lnTo>
                <a:close/>
              </a:path>
            </a:pathLst>
          </a:custGeom>
          <a:solidFill>
            <a:srgbClr val="3E3A72">
              <a:alpha val="100000"/>
            </a:srgbClr>
          </a:solidFill>
          <a:ln w="7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58" name="Picture 1252"/>
          <p:cNvPicPr>
            <a:picLocks noChangeAspect="0" noChangeArrowheads="1"/>
          </p:cNvPicPr>
          <p:nvPr/>
        </p:nvPicPr>
        <p:blipFill>
          <a:blip r:embed="rId5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76636" y="18565390"/>
            <a:ext cx="2099803" cy="536215"/>
          </a:xfrm>
          <a:prstGeom prst="rect">
            <a:avLst/>
          </a:prstGeom>
          <a:noFill/>
          <a:extLst/>
        </p:spPr>
      </p:pic>
      <p:pic>
        <p:nvPicPr>
          <p:cNvPr id="5359" name="Picture 5359"/>
          <p:cNvPicPr>
            <a:picLocks noChangeAspect="0" noChangeArrowheads="1"/>
          </p:cNvPicPr>
          <p:nvPr/>
        </p:nvPicPr>
        <p:blipFill>
          <a:blip r:embed="rId5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7779" y="18131186"/>
            <a:ext cx="433620" cy="192120"/>
          </a:xfrm>
          <a:prstGeom prst="rect">
            <a:avLst/>
          </a:prstGeom>
          <a:noFill/>
          <a:extLst/>
        </p:spPr>
      </p:pic>
      <p:sp>
        <p:nvSpPr>
          <p:cNvPr id="5360" name="Freeform 5360"/>
          <p:cNvSpPr/>
          <p:nvPr/>
        </p:nvSpPr>
        <p:spPr>
          <a:xfrm rot="0" flipH="0" flipV="0">
            <a:off x="994486" y="18144596"/>
            <a:ext cx="157264" cy="156006"/>
          </a:xfrm>
          <a:custGeom>
            <a:pathLst>
              <a:path w="157264" h="156006">
                <a:moveTo>
                  <a:pt x="157264" y="143027"/>
                </a:moveTo>
                <a:lnTo>
                  <a:pt x="157264" y="156006"/>
                </a:lnTo>
                <a:lnTo>
                  <a:pt x="0" y="156006"/>
                </a:lnTo>
                <a:lnTo>
                  <a:pt x="0" y="143027"/>
                </a:lnTo>
                <a:lnTo>
                  <a:pt x="71171" y="143027"/>
                </a:lnTo>
                <a:lnTo>
                  <a:pt x="71171" y="99441"/>
                </a:lnTo>
                <a:lnTo>
                  <a:pt x="16371" y="99441"/>
                </a:lnTo>
                <a:lnTo>
                  <a:pt x="16371" y="86639"/>
                </a:lnTo>
                <a:lnTo>
                  <a:pt x="71171" y="86639"/>
                </a:lnTo>
                <a:lnTo>
                  <a:pt x="71171" y="47676"/>
                </a:lnTo>
                <a:lnTo>
                  <a:pt x="8192" y="47676"/>
                </a:lnTo>
                <a:lnTo>
                  <a:pt x="8192" y="34697"/>
                </a:lnTo>
                <a:lnTo>
                  <a:pt x="86284" y="34697"/>
                </a:lnTo>
                <a:cubicBezTo>
                  <a:pt x="79350" y="26505"/>
                  <a:pt x="66713" y="15291"/>
                  <a:pt x="56033" y="7468"/>
                </a:cubicBezTo>
                <a:lnTo>
                  <a:pt x="66713" y="0"/>
                </a:lnTo>
                <a:cubicBezTo>
                  <a:pt x="78105" y="8179"/>
                  <a:pt x="92329" y="20282"/>
                  <a:pt x="99276" y="28639"/>
                </a:cubicBezTo>
                <a:lnTo>
                  <a:pt x="90907" y="34697"/>
                </a:lnTo>
                <a:lnTo>
                  <a:pt x="148375" y="34697"/>
                </a:lnTo>
                <a:lnTo>
                  <a:pt x="148375" y="47676"/>
                </a:lnTo>
                <a:lnTo>
                  <a:pt x="85217" y="47676"/>
                </a:lnTo>
                <a:lnTo>
                  <a:pt x="85217" y="86639"/>
                </a:lnTo>
                <a:lnTo>
                  <a:pt x="141072" y="86639"/>
                </a:lnTo>
                <a:lnTo>
                  <a:pt x="141072" y="99441"/>
                </a:lnTo>
                <a:lnTo>
                  <a:pt x="85217" y="99441"/>
                </a:lnTo>
                <a:lnTo>
                  <a:pt x="85217" y="143027"/>
                </a:lnTo>
                <a:close/>
              </a:path>
            </a:pathLst>
          </a:custGeom>
          <a:solidFill>
            <a:srgbClr val="37353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1" name="Picture 5361"/>
          <p:cNvPicPr>
            <a:picLocks noChangeAspect="0" noChangeArrowheads="1"/>
          </p:cNvPicPr>
          <p:nvPr/>
        </p:nvPicPr>
        <p:blipFill>
          <a:blip r:embed="rId5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4695" y="18131369"/>
            <a:ext cx="247704" cy="188163"/>
          </a:xfrm>
          <a:prstGeom prst="rect">
            <a:avLst/>
          </a:prstGeom>
          <a:noFill/>
          <a:extLst/>
        </p:spPr>
      </p:pic>
      <p:pic>
        <p:nvPicPr>
          <p:cNvPr id="5362" name="Picture 5362"/>
          <p:cNvPicPr>
            <a:picLocks noChangeAspect="0" noChangeArrowheads="1"/>
          </p:cNvPicPr>
          <p:nvPr/>
        </p:nvPicPr>
        <p:blipFill>
          <a:blip r:embed="rId5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00128" y="18699928"/>
            <a:ext cx="170489" cy="142798"/>
          </a:xfrm>
          <a:prstGeom prst="rect">
            <a:avLst/>
          </a:prstGeom>
          <a:noFill/>
          <a:extLst/>
        </p:spPr>
      </p:pic>
      <p:sp>
        <p:nvSpPr>
          <p:cNvPr id="5363" name="Freeform 5363"/>
          <p:cNvSpPr/>
          <p:nvPr/>
        </p:nvSpPr>
        <p:spPr>
          <a:xfrm rot="0" flipH="0" flipV="0">
            <a:off x="1030851" y="18673526"/>
            <a:ext cx="161480" cy="156502"/>
          </a:xfrm>
          <a:custGeom>
            <a:pathLst>
              <a:path w="161480" h="156502">
                <a:moveTo>
                  <a:pt x="133883" y="156502"/>
                </a:moveTo>
                <a:lnTo>
                  <a:pt x="36043" y="156502"/>
                </a:lnTo>
                <a:cubicBezTo>
                  <a:pt x="14465" y="156502"/>
                  <a:pt x="0" y="138951"/>
                  <a:pt x="3810" y="117374"/>
                </a:cubicBezTo>
                <a:lnTo>
                  <a:pt x="17615" y="39142"/>
                </a:lnTo>
                <a:cubicBezTo>
                  <a:pt x="21412" y="17565"/>
                  <a:pt x="42062" y="0"/>
                  <a:pt x="63640" y="0"/>
                </a:cubicBezTo>
                <a:lnTo>
                  <a:pt x="161480" y="0"/>
                </a:lnTo>
                <a:lnTo>
                  <a:pt x="158025" y="19558"/>
                </a:lnTo>
                <a:lnTo>
                  <a:pt x="60185" y="19558"/>
                </a:lnTo>
                <a:cubicBezTo>
                  <a:pt x="49403" y="19558"/>
                  <a:pt x="39065" y="28334"/>
                  <a:pt x="37173" y="39142"/>
                </a:cubicBezTo>
                <a:lnTo>
                  <a:pt x="23368" y="117374"/>
                </a:lnTo>
                <a:cubicBezTo>
                  <a:pt x="21463" y="128169"/>
                  <a:pt x="28702" y="136945"/>
                  <a:pt x="39484" y="136945"/>
                </a:cubicBezTo>
                <a:lnTo>
                  <a:pt x="137324" y="136945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4" name="Picture 5364"/>
          <p:cNvPicPr>
            <a:picLocks noChangeAspect="0" noChangeArrowheads="1"/>
          </p:cNvPicPr>
          <p:nvPr/>
        </p:nvPicPr>
        <p:blipFill>
          <a:blip r:embed="rId5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20035" y="18699929"/>
            <a:ext cx="194039" cy="240639"/>
          </a:xfrm>
          <a:prstGeom prst="rect">
            <a:avLst/>
          </a:prstGeom>
          <a:noFill/>
          <a:extLst/>
        </p:spPr>
      </p:pic>
      <p:pic>
        <p:nvPicPr>
          <p:cNvPr id="5365" name="Picture 5365"/>
          <p:cNvPicPr>
            <a:picLocks noChangeAspect="0" noChangeArrowheads="1"/>
          </p:cNvPicPr>
          <p:nvPr/>
        </p:nvPicPr>
        <p:blipFill>
          <a:blip r:embed="rId53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34428" y="18602124"/>
            <a:ext cx="170480" cy="240639"/>
          </a:xfrm>
          <a:prstGeom prst="rect">
            <a:avLst/>
          </a:prstGeom>
          <a:noFill/>
          <a:extLst/>
        </p:spPr>
      </p:pic>
      <p:sp>
        <p:nvSpPr>
          <p:cNvPr id="5366" name="Freeform 5366"/>
          <p:cNvSpPr/>
          <p:nvPr/>
        </p:nvSpPr>
        <p:spPr>
          <a:xfrm rot="0" flipH="0" flipV="0">
            <a:off x="2063074" y="18712629"/>
            <a:ext cx="98957" cy="117398"/>
          </a:xfrm>
          <a:custGeom>
            <a:pathLst>
              <a:path w="98957" h="117398">
                <a:moveTo>
                  <a:pt x="19557" y="117398"/>
                </a:moveTo>
                <a:lnTo>
                  <a:pt x="0" y="117398"/>
                </a:lnTo>
                <a:lnTo>
                  <a:pt x="13804" y="39128"/>
                </a:lnTo>
                <a:cubicBezTo>
                  <a:pt x="17602" y="17564"/>
                  <a:pt x="38251" y="0"/>
                  <a:pt x="59828" y="0"/>
                </a:cubicBezTo>
                <a:lnTo>
                  <a:pt x="98957" y="0"/>
                </a:lnTo>
                <a:lnTo>
                  <a:pt x="95503" y="19558"/>
                </a:lnTo>
                <a:lnTo>
                  <a:pt x="56374" y="19558"/>
                </a:lnTo>
                <a:cubicBezTo>
                  <a:pt x="45591" y="19558"/>
                  <a:pt x="35254" y="28333"/>
                  <a:pt x="33361" y="39128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7" name="Freeform 5367"/>
          <p:cNvSpPr/>
          <p:nvPr/>
        </p:nvSpPr>
        <p:spPr>
          <a:xfrm rot="0" flipH="0" flipV="0">
            <a:off x="1653909" y="18712666"/>
            <a:ext cx="97204" cy="117398"/>
          </a:xfrm>
          <a:custGeom>
            <a:pathLst>
              <a:path w="97204" h="117398">
                <a:moveTo>
                  <a:pt x="19557" y="117398"/>
                </a:moveTo>
                <a:lnTo>
                  <a:pt x="0" y="117398"/>
                </a:lnTo>
                <a:lnTo>
                  <a:pt x="13804" y="39128"/>
                </a:lnTo>
                <a:cubicBezTo>
                  <a:pt x="17602" y="17551"/>
                  <a:pt x="38264" y="0"/>
                  <a:pt x="59828" y="0"/>
                </a:cubicBezTo>
                <a:lnTo>
                  <a:pt x="97204" y="0"/>
                </a:lnTo>
                <a:lnTo>
                  <a:pt x="93763" y="19558"/>
                </a:lnTo>
                <a:lnTo>
                  <a:pt x="56374" y="19558"/>
                </a:lnTo>
                <a:cubicBezTo>
                  <a:pt x="45591" y="19558"/>
                  <a:pt x="35254" y="28333"/>
                  <a:pt x="33361" y="39128"/>
                </a:cubicBez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8" name="Freeform 5368"/>
          <p:cNvSpPr/>
          <p:nvPr/>
        </p:nvSpPr>
        <p:spPr>
          <a:xfrm rot="0" flipH="0" flipV="0">
            <a:off x="1216257" y="18712662"/>
            <a:ext cx="125703" cy="166230"/>
          </a:xfrm>
          <a:custGeom>
            <a:pathLst>
              <a:path w="125703" h="166230">
                <a:moveTo>
                  <a:pt x="55460" y="166230"/>
                </a:moveTo>
                <a:lnTo>
                  <a:pt x="0" y="166230"/>
                </a:lnTo>
                <a:lnTo>
                  <a:pt x="3441" y="146673"/>
                </a:lnTo>
                <a:lnTo>
                  <a:pt x="58901" y="146673"/>
                </a:lnTo>
                <a:cubicBezTo>
                  <a:pt x="70700" y="146673"/>
                  <a:pt x="81977" y="137084"/>
                  <a:pt x="84060" y="125286"/>
                </a:cubicBezTo>
                <a:lnTo>
                  <a:pt x="106145" y="0"/>
                </a:lnTo>
                <a:lnTo>
                  <a:pt x="125703" y="0"/>
                </a:lnTo>
                <a:lnTo>
                  <a:pt x="103618" y="125286"/>
                </a:lnTo>
                <a:cubicBezTo>
                  <a:pt x="99643" y="147866"/>
                  <a:pt x="78027" y="166230"/>
                  <a:pt x="55460" y="166230"/>
                </a:cubicBez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9" name="Freeform 5369"/>
          <p:cNvSpPr/>
          <p:nvPr/>
        </p:nvSpPr>
        <p:spPr>
          <a:xfrm rot="0" flipH="0" flipV="0">
            <a:off x="1187397" y="18712666"/>
            <a:ext cx="135559" cy="117398"/>
          </a:xfrm>
          <a:custGeom>
            <a:pathLst>
              <a:path w="135559" h="117398">
                <a:moveTo>
                  <a:pt x="132118" y="117398"/>
                </a:moveTo>
                <a:lnTo>
                  <a:pt x="36030" y="117398"/>
                </a:lnTo>
                <a:cubicBezTo>
                  <a:pt x="14453" y="117398"/>
                  <a:pt x="0" y="99847"/>
                  <a:pt x="3798" y="78270"/>
                </a:cubicBezTo>
                <a:lnTo>
                  <a:pt x="17590" y="0"/>
                </a:lnTo>
                <a:lnTo>
                  <a:pt x="37148" y="0"/>
                </a:lnTo>
                <a:lnTo>
                  <a:pt x="23368" y="78270"/>
                </a:lnTo>
                <a:cubicBezTo>
                  <a:pt x="21451" y="89065"/>
                  <a:pt x="28677" y="97841"/>
                  <a:pt x="39472" y="97841"/>
                </a:cubicBezTo>
                <a:lnTo>
                  <a:pt x="135559" y="97841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0" name="Picture 5370"/>
          <p:cNvPicPr>
            <a:picLocks noChangeAspect="0" noChangeArrowheads="1"/>
          </p:cNvPicPr>
          <p:nvPr/>
        </p:nvPicPr>
        <p:blipFill>
          <a:blip r:embed="rId5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90969" y="18699958"/>
            <a:ext cx="170483" cy="142811"/>
          </a:xfrm>
          <a:prstGeom prst="rect">
            <a:avLst/>
          </a:prstGeom>
          <a:noFill/>
          <a:extLst/>
        </p:spPr>
      </p:pic>
      <p:sp>
        <p:nvSpPr>
          <p:cNvPr id="5371" name="Freeform 5371"/>
          <p:cNvSpPr/>
          <p:nvPr/>
        </p:nvSpPr>
        <p:spPr>
          <a:xfrm rot="0" flipH="0" flipV="0">
            <a:off x="2178156" y="18712639"/>
            <a:ext cx="101053" cy="19570"/>
          </a:xfrm>
          <a:custGeom>
            <a:pathLst>
              <a:path w="101053" h="19570">
                <a:moveTo>
                  <a:pt x="97828" y="19570"/>
                </a:moveTo>
                <a:lnTo>
                  <a:pt x="0" y="19570"/>
                </a:lnTo>
                <a:lnTo>
                  <a:pt x="3442" y="0"/>
                </a:lnTo>
                <a:lnTo>
                  <a:pt x="101053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2" name="Freeform 5372"/>
          <p:cNvSpPr/>
          <p:nvPr/>
        </p:nvSpPr>
        <p:spPr>
          <a:xfrm rot="0" flipH="0" flipV="0">
            <a:off x="2190260" y="18673526"/>
            <a:ext cx="47154" cy="156502"/>
          </a:xfrm>
          <a:custGeom>
            <a:pathLst>
              <a:path w="47154" h="156502">
                <a:moveTo>
                  <a:pt x="19557" y="156502"/>
                </a:moveTo>
                <a:lnTo>
                  <a:pt x="0" y="156502"/>
                </a:lnTo>
                <a:lnTo>
                  <a:pt x="27596" y="0"/>
                </a:lnTo>
                <a:lnTo>
                  <a:pt x="47154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3" name="Picture 5373"/>
          <p:cNvPicPr>
            <a:picLocks noChangeAspect="0" noChangeArrowheads="1"/>
          </p:cNvPicPr>
          <p:nvPr/>
        </p:nvPicPr>
        <p:blipFill>
          <a:blip r:embed="rId53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12737" y="18523880"/>
            <a:ext cx="308162" cy="155026"/>
          </a:xfrm>
          <a:prstGeom prst="rect">
            <a:avLst/>
          </a:prstGeom>
          <a:noFill/>
          <a:extLst/>
        </p:spPr>
      </p:pic>
      <p:sp>
        <p:nvSpPr>
          <p:cNvPr id="5374" name="Freeform 5374"/>
          <p:cNvSpPr/>
          <p:nvPr/>
        </p:nvSpPr>
        <p:spPr>
          <a:xfrm rot="0" flipH="0" flipV="0">
            <a:off x="2019542" y="18622656"/>
            <a:ext cx="20764" cy="31216"/>
          </a:xfrm>
          <a:custGeom>
            <a:pathLst>
              <a:path w="20764" h="31216">
                <a:moveTo>
                  <a:pt x="0" y="26657"/>
                </a:moveTo>
                <a:lnTo>
                  <a:pt x="7162" y="31216"/>
                </a:lnTo>
                <a:cubicBezTo>
                  <a:pt x="11696" y="25172"/>
                  <a:pt x="18415" y="9474"/>
                  <a:pt x="20764" y="889"/>
                </a:cubicBezTo>
                <a:lnTo>
                  <a:pt x="11772" y="0"/>
                </a:lnTo>
                <a:cubicBezTo>
                  <a:pt x="9601" y="8014"/>
                  <a:pt x="3327" y="22213"/>
                  <a:pt x="0" y="26657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5" name="Freeform 5375"/>
          <p:cNvSpPr/>
          <p:nvPr/>
        </p:nvSpPr>
        <p:spPr>
          <a:xfrm rot="0" flipH="0" flipV="0">
            <a:off x="2043680" y="18623358"/>
            <a:ext cx="9689" cy="25907"/>
          </a:xfrm>
          <a:custGeom>
            <a:pathLst>
              <a:path w="9689" h="25907">
                <a:moveTo>
                  <a:pt x="380" y="1460"/>
                </a:moveTo>
                <a:lnTo>
                  <a:pt x="0" y="25907"/>
                </a:lnTo>
                <a:lnTo>
                  <a:pt x="9320" y="24459"/>
                </a:lnTo>
                <a:lnTo>
                  <a:pt x="9689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6" name="Freeform 5376"/>
          <p:cNvSpPr/>
          <p:nvPr/>
        </p:nvSpPr>
        <p:spPr>
          <a:xfrm rot="0" flipH="0" flipV="0">
            <a:off x="2058640" y="18619497"/>
            <a:ext cx="11620" cy="22923"/>
          </a:xfrm>
          <a:custGeom>
            <a:pathLst>
              <a:path w="11620" h="22923">
                <a:moveTo>
                  <a:pt x="9271" y="0"/>
                </a:moveTo>
                <a:lnTo>
                  <a:pt x="0" y="2565"/>
                </a:lnTo>
                <a:lnTo>
                  <a:pt x="2337" y="22923"/>
                </a:lnTo>
                <a:lnTo>
                  <a:pt x="11620" y="20358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7" name="Freeform 5377"/>
          <p:cNvSpPr/>
          <p:nvPr/>
        </p:nvSpPr>
        <p:spPr>
          <a:xfrm rot="0" flipH="0" flipV="0">
            <a:off x="2073269" y="18614417"/>
            <a:ext cx="12661" cy="20992"/>
          </a:xfrm>
          <a:custGeom>
            <a:pathLst>
              <a:path w="12661" h="20992">
                <a:moveTo>
                  <a:pt x="12661" y="17792"/>
                </a:moveTo>
                <a:lnTo>
                  <a:pt x="9182" y="0"/>
                </a:lnTo>
                <a:lnTo>
                  <a:pt x="0" y="3200"/>
                </a:lnTo>
                <a:lnTo>
                  <a:pt x="3492" y="20992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8" name="Freeform 5378"/>
          <p:cNvSpPr/>
          <p:nvPr/>
        </p:nvSpPr>
        <p:spPr>
          <a:xfrm rot="0" flipH="0" flipV="0">
            <a:off x="2140103" y="18541400"/>
            <a:ext cx="22796" cy="23685"/>
          </a:xfrm>
          <a:custGeom>
            <a:pathLst>
              <a:path w="22796" h="23685">
                <a:moveTo>
                  <a:pt x="22796" y="16929"/>
                </a:moveTo>
                <a:lnTo>
                  <a:pt x="7417" y="0"/>
                </a:lnTo>
                <a:lnTo>
                  <a:pt x="0" y="6757"/>
                </a:lnTo>
                <a:lnTo>
                  <a:pt x="15380" y="23685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9" name="Freeform 5379"/>
          <p:cNvSpPr/>
          <p:nvPr/>
        </p:nvSpPr>
        <p:spPr>
          <a:xfrm rot="0" flipH="0" flipV="0">
            <a:off x="2129029" y="18572253"/>
            <a:ext cx="22783" cy="22517"/>
          </a:xfrm>
          <a:custGeom>
            <a:pathLst>
              <a:path w="22783" h="22517">
                <a:moveTo>
                  <a:pt x="22783" y="15494"/>
                </a:moveTo>
                <a:lnTo>
                  <a:pt x="7162" y="0"/>
                </a:lnTo>
                <a:lnTo>
                  <a:pt x="0" y="7024"/>
                </a:lnTo>
                <a:lnTo>
                  <a:pt x="15633" y="22517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0" name="Freeform 5380"/>
          <p:cNvSpPr/>
          <p:nvPr/>
        </p:nvSpPr>
        <p:spPr>
          <a:xfrm rot="0" flipH="0" flipV="0">
            <a:off x="2119207" y="18608698"/>
            <a:ext cx="32423" cy="42430"/>
          </a:xfrm>
          <a:custGeom>
            <a:pathLst>
              <a:path w="32423" h="42430">
                <a:moveTo>
                  <a:pt x="0" y="37465"/>
                </a:moveTo>
                <a:lnTo>
                  <a:pt x="6845" y="42430"/>
                </a:lnTo>
                <a:cubicBezTo>
                  <a:pt x="13322" y="34519"/>
                  <a:pt x="28321" y="12561"/>
                  <a:pt x="32423" y="1855"/>
                </a:cubicBezTo>
                <a:lnTo>
                  <a:pt x="23749" y="0"/>
                </a:lnTo>
                <a:cubicBezTo>
                  <a:pt x="20459" y="8611"/>
                  <a:pt x="6819" y="29134"/>
                  <a:pt x="0" y="37465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1" name="Picture 5381"/>
          <p:cNvPicPr>
            <a:picLocks noChangeAspect="0" noChangeArrowheads="1"/>
          </p:cNvPicPr>
          <p:nvPr/>
        </p:nvPicPr>
        <p:blipFill>
          <a:blip r:embed="rId5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42279" y="18523850"/>
            <a:ext cx="124282" cy="142798"/>
          </a:xfrm>
          <a:prstGeom prst="rect">
            <a:avLst/>
          </a:prstGeom>
          <a:noFill/>
          <a:extLst/>
        </p:spPr>
      </p:pic>
      <p:sp>
        <p:nvSpPr>
          <p:cNvPr id="5382" name="Freeform 5382"/>
          <p:cNvSpPr/>
          <p:nvPr/>
        </p:nvSpPr>
        <p:spPr>
          <a:xfrm rot="0" flipH="0" flipV="0">
            <a:off x="989947" y="18927870"/>
            <a:ext cx="1251507" cy="117398"/>
          </a:xfrm>
          <a:custGeom>
            <a:pathLst>
              <a:path w="1251507" h="117398">
                <a:moveTo>
                  <a:pt x="20700" y="0"/>
                </a:moveTo>
                <a:lnTo>
                  <a:pt x="0" y="117398"/>
                </a:lnTo>
                <a:lnTo>
                  <a:pt x="1249437" y="11747"/>
                </a:lnTo>
                <a:lnTo>
                  <a:pt x="1251507" y="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3" name="Freeform 5383"/>
          <p:cNvSpPr/>
          <p:nvPr/>
        </p:nvSpPr>
        <p:spPr>
          <a:xfrm rot="0" flipH="0" flipV="0">
            <a:off x="996157" y="18927870"/>
            <a:ext cx="1245297" cy="82194"/>
          </a:xfrm>
          <a:custGeom>
            <a:pathLst>
              <a:path w="1245297" h="82194">
                <a:moveTo>
                  <a:pt x="14490" y="0"/>
                </a:moveTo>
                <a:lnTo>
                  <a:pt x="0" y="82194"/>
                </a:lnTo>
                <a:lnTo>
                  <a:pt x="1243227" y="11747"/>
                </a:lnTo>
                <a:lnTo>
                  <a:pt x="1245297" y="0"/>
                </a:lnTo>
                <a:close/>
              </a:path>
            </a:pathLst>
          </a:custGeom>
          <a:solidFill>
            <a:srgbClr val="91C84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4" name="Freeform 5384"/>
          <p:cNvSpPr/>
          <p:nvPr/>
        </p:nvSpPr>
        <p:spPr>
          <a:xfrm rot="0" flipH="0" flipV="0">
            <a:off x="1002367" y="18927870"/>
            <a:ext cx="1239087" cy="46964"/>
          </a:xfrm>
          <a:custGeom>
            <a:pathLst>
              <a:path w="1239087" h="46964">
                <a:moveTo>
                  <a:pt x="8280" y="0"/>
                </a:moveTo>
                <a:lnTo>
                  <a:pt x="0" y="46964"/>
                </a:lnTo>
                <a:lnTo>
                  <a:pt x="1237017" y="11747"/>
                </a:lnTo>
                <a:lnTo>
                  <a:pt x="1239087" y="0"/>
                </a:lnTo>
                <a:close/>
              </a:path>
            </a:pathLst>
          </a:custGeom>
          <a:solidFill>
            <a:srgbClr val="73D1F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5" name="Freeform 5385"/>
          <p:cNvSpPr/>
          <p:nvPr/>
        </p:nvSpPr>
        <p:spPr>
          <a:xfrm rot="0" flipH="0" flipV="0">
            <a:off x="1006507" y="18927870"/>
            <a:ext cx="1234947" cy="23495"/>
          </a:xfrm>
          <a:custGeom>
            <a:pathLst>
              <a:path w="1234947" h="23495">
                <a:moveTo>
                  <a:pt x="4140" y="0"/>
                </a:moveTo>
                <a:lnTo>
                  <a:pt x="0" y="23495"/>
                </a:lnTo>
                <a:lnTo>
                  <a:pt x="1232877" y="11747"/>
                </a:lnTo>
                <a:lnTo>
                  <a:pt x="1234947" y="0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6" name="Freeform 5386"/>
          <p:cNvSpPr/>
          <p:nvPr/>
        </p:nvSpPr>
        <p:spPr>
          <a:xfrm rot="0" flipH="0" flipV="0">
            <a:off x="1008578" y="18927867"/>
            <a:ext cx="1232877" cy="11747"/>
          </a:xfrm>
          <a:custGeom>
            <a:pathLst>
              <a:path w="1232877" h="11747">
                <a:moveTo>
                  <a:pt x="1230807" y="11747"/>
                </a:moveTo>
                <a:lnTo>
                  <a:pt x="0" y="11747"/>
                </a:lnTo>
                <a:lnTo>
                  <a:pt x="2070" y="0"/>
                </a:lnTo>
                <a:lnTo>
                  <a:pt x="1232877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7" name="Freeform 5387"/>
          <p:cNvSpPr/>
          <p:nvPr/>
        </p:nvSpPr>
        <p:spPr>
          <a:xfrm rot="0" flipH="0" flipV="0">
            <a:off x="2435313" y="18532768"/>
            <a:ext cx="4331" cy="512508"/>
          </a:xfrm>
          <a:custGeom>
            <a:pathLst>
              <a:path w="4331" h="512508">
                <a:moveTo>
                  <a:pt x="4331" y="512508"/>
                </a:moveTo>
                <a:lnTo>
                  <a:pt x="0" y="512508"/>
                </a:lnTo>
                <a:lnTo>
                  <a:pt x="0" y="0"/>
                </a:lnTo>
                <a:lnTo>
                  <a:pt x="4331" y="0"/>
                </a:lnTo>
                <a:lnTo>
                  <a:pt x="4331" y="512508"/>
                </a:lnTo>
                <a:close/>
              </a:path>
            </a:pathLst>
          </a:custGeom>
          <a:solidFill>
            <a:srgbClr val="2765A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8" name="Picture 5388"/>
          <p:cNvPicPr>
            <a:picLocks noChangeAspect="0" noChangeArrowheads="1"/>
          </p:cNvPicPr>
          <p:nvPr/>
        </p:nvPicPr>
        <p:blipFill>
          <a:blip r:embed="rId5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4045" y="18565496"/>
            <a:ext cx="420855" cy="414680"/>
          </a:xfrm>
          <a:prstGeom prst="rect">
            <a:avLst/>
          </a:prstGeom>
          <a:noFill/>
          <a:extLst/>
        </p:spPr>
      </p:pic>
      <p:pic>
        <p:nvPicPr>
          <p:cNvPr id="5389" name="Picture 5389"/>
          <p:cNvPicPr>
            <a:picLocks noChangeAspect="0" noChangeArrowheads="1"/>
          </p:cNvPicPr>
          <p:nvPr/>
        </p:nvPicPr>
        <p:blipFill>
          <a:blip r:embed="rId5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3053" y="18564505"/>
            <a:ext cx="422833" cy="416648"/>
          </a:xfrm>
          <a:prstGeom prst="rect">
            <a:avLst/>
          </a:prstGeom>
          <a:noFill/>
          <a:extLst/>
        </p:spPr>
      </p:pic>
      <p:sp>
        <p:nvSpPr>
          <p:cNvPr id="5390" name="Freeform 5390"/>
          <p:cNvSpPr/>
          <p:nvPr/>
        </p:nvSpPr>
        <p:spPr>
          <a:xfrm rot="0" flipH="0" flipV="0">
            <a:off x="2890497" y="18586260"/>
            <a:ext cx="93662" cy="66547"/>
          </a:xfrm>
          <a:custGeom>
            <a:pathLst>
              <a:path w="93662" h="66547">
                <a:moveTo>
                  <a:pt x="93662" y="0"/>
                </a:moveTo>
                <a:lnTo>
                  <a:pt x="81915" y="66547"/>
                </a:lnTo>
                <a:lnTo>
                  <a:pt x="0" y="66547"/>
                </a:lnTo>
                <a:lnTo>
                  <a:pt x="11748" y="0"/>
                </a:lnTo>
                <a:close/>
              </a:path>
            </a:pathLst>
          </a:custGeom>
          <a:solidFill>
            <a:srgbClr val="2964A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1" name="Freeform 5391"/>
          <p:cNvSpPr/>
          <p:nvPr/>
        </p:nvSpPr>
        <p:spPr>
          <a:xfrm rot="0" flipH="0" flipV="0">
            <a:off x="2806278" y="18586260"/>
            <a:ext cx="91287" cy="66547"/>
          </a:xfrm>
          <a:custGeom>
            <a:pathLst>
              <a:path w="91287" h="66547">
                <a:moveTo>
                  <a:pt x="91287" y="0"/>
                </a:moveTo>
                <a:lnTo>
                  <a:pt x="79540" y="66547"/>
                </a:lnTo>
                <a:lnTo>
                  <a:pt x="0" y="66547"/>
                </a:lnTo>
                <a:lnTo>
                  <a:pt x="11709" y="0"/>
                </a:lnTo>
                <a:close/>
              </a:path>
            </a:pathLst>
          </a:custGeom>
          <a:solidFill>
            <a:srgbClr val="37AC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2" name="Freeform 5392"/>
          <p:cNvSpPr/>
          <p:nvPr/>
        </p:nvSpPr>
        <p:spPr>
          <a:xfrm rot="0" flipH="0" flipV="0">
            <a:off x="2637091" y="18586260"/>
            <a:ext cx="176225" cy="100012"/>
          </a:xfrm>
          <a:custGeom>
            <a:pathLst>
              <a:path w="176225" h="100012">
                <a:moveTo>
                  <a:pt x="176225" y="0"/>
                </a:moveTo>
                <a:lnTo>
                  <a:pt x="164491" y="66547"/>
                </a:lnTo>
                <a:lnTo>
                  <a:pt x="104877" y="66547"/>
                </a:lnTo>
                <a:cubicBezTo>
                  <a:pt x="85916" y="66547"/>
                  <a:pt x="69939" y="81711"/>
                  <a:pt x="66739" y="98983"/>
                </a:cubicBezTo>
                <a:lnTo>
                  <a:pt x="66548" y="100012"/>
                </a:lnTo>
                <a:lnTo>
                  <a:pt x="0" y="100012"/>
                </a:lnTo>
                <a:lnTo>
                  <a:pt x="178" y="99009"/>
                </a:lnTo>
                <a:cubicBezTo>
                  <a:pt x="12726" y="34150"/>
                  <a:pt x="71311" y="0"/>
                  <a:pt x="116599" y="0"/>
                </a:cubicBezTo>
                <a:close/>
              </a:path>
            </a:pathLst>
          </a:custGeom>
          <a:solidFill>
            <a:srgbClr val="73CF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3" name="Freeform 5393"/>
          <p:cNvSpPr/>
          <p:nvPr/>
        </p:nvSpPr>
        <p:spPr>
          <a:xfrm rot="0" flipH="0" flipV="0">
            <a:off x="2598694" y="18690880"/>
            <a:ext cx="104139" cy="261962"/>
          </a:xfrm>
          <a:custGeom>
            <a:pathLst>
              <a:path w="104139" h="261962">
                <a:moveTo>
                  <a:pt x="88366" y="199224"/>
                </a:moveTo>
                <a:lnTo>
                  <a:pt x="55143" y="261962"/>
                </a:lnTo>
                <a:cubicBezTo>
                  <a:pt x="20904" y="247649"/>
                  <a:pt x="0" y="212431"/>
                  <a:pt x="7671" y="169583"/>
                </a:cubicBezTo>
                <a:cubicBezTo>
                  <a:pt x="14097" y="133781"/>
                  <a:pt x="34442" y="17856"/>
                  <a:pt x="37579" y="0"/>
                </a:cubicBezTo>
                <a:lnTo>
                  <a:pt x="104139" y="0"/>
                </a:lnTo>
                <a:cubicBezTo>
                  <a:pt x="100748" y="19177"/>
                  <a:pt x="77279" y="151904"/>
                  <a:pt x="74231" y="169545"/>
                </a:cubicBezTo>
                <a:cubicBezTo>
                  <a:pt x="71602" y="184785"/>
                  <a:pt x="80035" y="195376"/>
                  <a:pt x="88366" y="199224"/>
                </a:cubicBezTo>
              </a:path>
            </a:pathLst>
          </a:custGeom>
          <a:solidFill>
            <a:srgbClr val="8FC6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4" name="Freeform 5394"/>
          <p:cNvSpPr/>
          <p:nvPr/>
        </p:nvSpPr>
        <p:spPr>
          <a:xfrm rot="0" flipH="0" flipV="0">
            <a:off x="2658151" y="18891665"/>
            <a:ext cx="271932" cy="67740"/>
          </a:xfrm>
          <a:custGeom>
            <a:pathLst>
              <a:path w="271932" h="67740">
                <a:moveTo>
                  <a:pt x="271932" y="1193"/>
                </a:moveTo>
                <a:lnTo>
                  <a:pt x="260185" y="67740"/>
                </a:lnTo>
                <a:lnTo>
                  <a:pt x="29807" y="67740"/>
                </a:lnTo>
                <a:cubicBezTo>
                  <a:pt x="15392" y="67740"/>
                  <a:pt x="4445" y="64464"/>
                  <a:pt x="0" y="62889"/>
                </a:cubicBezTo>
                <a:lnTo>
                  <a:pt x="33287" y="0"/>
                </a:lnTo>
                <a:cubicBezTo>
                  <a:pt x="35205" y="558"/>
                  <a:pt x="38189" y="1193"/>
                  <a:pt x="41516" y="1193"/>
                </a:cubicBezTo>
                <a:close/>
              </a:path>
            </a:pathLst>
          </a:custGeom>
          <a:solidFill>
            <a:srgbClr val="CADB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95" name="Picture 5395"/>
          <p:cNvPicPr>
            <a:picLocks noChangeAspect="0" noChangeArrowheads="1"/>
          </p:cNvPicPr>
          <p:nvPr/>
        </p:nvPicPr>
        <p:blipFill>
          <a:blip r:embed="rId5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90494" y="18586260"/>
            <a:ext cx="93662" cy="66548"/>
          </a:xfrm>
          <a:prstGeom prst="rect">
            <a:avLst/>
          </a:prstGeom>
          <a:noFill/>
          <a:extLst/>
        </p:spPr>
      </p:pic>
      <p:pic>
        <p:nvPicPr>
          <p:cNvPr id="5396" name="Picture 5396"/>
          <p:cNvPicPr>
            <a:picLocks noChangeAspect="0" noChangeArrowheads="1"/>
          </p:cNvPicPr>
          <p:nvPr/>
        </p:nvPicPr>
        <p:blipFill>
          <a:blip r:embed="rId5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06268" y="18586260"/>
            <a:ext cx="91325" cy="66548"/>
          </a:xfrm>
          <a:prstGeom prst="rect">
            <a:avLst/>
          </a:prstGeom>
          <a:noFill/>
          <a:extLst/>
        </p:spPr>
      </p:pic>
      <p:pic>
        <p:nvPicPr>
          <p:cNvPr id="5397" name="Picture 5397"/>
          <p:cNvPicPr>
            <a:picLocks noChangeAspect="0" noChangeArrowheads="1"/>
          </p:cNvPicPr>
          <p:nvPr/>
        </p:nvPicPr>
        <p:blipFill>
          <a:blip r:embed="rId5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04786" y="18690883"/>
            <a:ext cx="98053" cy="261963"/>
          </a:xfrm>
          <a:prstGeom prst="rect">
            <a:avLst/>
          </a:prstGeom>
          <a:noFill/>
          <a:extLst/>
        </p:spPr>
      </p:pic>
      <p:pic>
        <p:nvPicPr>
          <p:cNvPr id="5398" name="Picture 5398"/>
          <p:cNvPicPr>
            <a:picLocks noChangeAspect="0" noChangeArrowheads="1"/>
          </p:cNvPicPr>
          <p:nvPr/>
        </p:nvPicPr>
        <p:blipFill>
          <a:blip r:embed="rId5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58503" y="18891670"/>
            <a:ext cx="271932" cy="67741"/>
          </a:xfrm>
          <a:prstGeom prst="rect">
            <a:avLst/>
          </a:prstGeom>
          <a:noFill/>
          <a:extLst/>
        </p:spPr>
      </p:pic>
      <p:pic>
        <p:nvPicPr>
          <p:cNvPr id="5399" name="Picture 5399"/>
          <p:cNvPicPr>
            <a:picLocks noChangeAspect="0" noChangeArrowheads="1"/>
          </p:cNvPicPr>
          <p:nvPr/>
        </p:nvPicPr>
        <p:blipFill>
          <a:blip r:embed="rId5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37091" y="18586260"/>
            <a:ext cx="176225" cy="100012"/>
          </a:xfrm>
          <a:prstGeom prst="rect">
            <a:avLst/>
          </a:prstGeom>
          <a:noFill/>
          <a:extLst/>
        </p:spPr>
      </p:pic>
      <p:pic>
        <p:nvPicPr>
          <p:cNvPr id="5400" name="Picture 5400"/>
          <p:cNvPicPr>
            <a:picLocks noChangeAspect="0" noChangeArrowheads="1"/>
          </p:cNvPicPr>
          <p:nvPr/>
        </p:nvPicPr>
        <p:blipFill>
          <a:blip r:embed="rId5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78077" y="18695339"/>
            <a:ext cx="146227" cy="155435"/>
          </a:xfrm>
          <a:prstGeom prst="rect">
            <a:avLst/>
          </a:prstGeom>
          <a:noFill/>
          <a:extLst/>
        </p:spPr>
      </p:pic>
      <p:sp>
        <p:nvSpPr>
          <p:cNvPr id="5401" name="Freeform 5401"/>
          <p:cNvSpPr/>
          <p:nvPr/>
        </p:nvSpPr>
        <p:spPr>
          <a:xfrm rot="0" flipH="0" flipV="0">
            <a:off x="3119719" y="18739769"/>
            <a:ext cx="127228" cy="98309"/>
          </a:xfrm>
          <a:custGeom>
            <a:pathLst>
              <a:path w="127228" h="98309">
                <a:moveTo>
                  <a:pt x="20510" y="65366"/>
                </a:moveTo>
                <a:cubicBezTo>
                  <a:pt x="19837" y="69163"/>
                  <a:pt x="20700" y="72693"/>
                  <a:pt x="22897" y="75335"/>
                </a:cubicBezTo>
                <a:cubicBezTo>
                  <a:pt x="25056" y="77900"/>
                  <a:pt x="28282" y="79323"/>
                  <a:pt x="31978" y="79323"/>
                </a:cubicBezTo>
                <a:lnTo>
                  <a:pt x="113245" y="79323"/>
                </a:lnTo>
                <a:lnTo>
                  <a:pt x="109892" y="98309"/>
                </a:lnTo>
                <a:lnTo>
                  <a:pt x="29196" y="98309"/>
                </a:lnTo>
                <a:cubicBezTo>
                  <a:pt x="20371" y="98309"/>
                  <a:pt x="12636" y="94868"/>
                  <a:pt x="7404" y="88632"/>
                </a:cubicBezTo>
                <a:cubicBezTo>
                  <a:pt x="2057" y="82269"/>
                  <a:pt x="0" y="73811"/>
                  <a:pt x="1575" y="64820"/>
                </a:cubicBezTo>
                <a:lnTo>
                  <a:pt x="7201" y="32931"/>
                </a:lnTo>
                <a:cubicBezTo>
                  <a:pt x="10401" y="14782"/>
                  <a:pt x="27787" y="0"/>
                  <a:pt x="45973" y="0"/>
                </a:cubicBezTo>
                <a:lnTo>
                  <a:pt x="127228" y="0"/>
                </a:lnTo>
                <a:lnTo>
                  <a:pt x="123888" y="18986"/>
                </a:lnTo>
                <a:lnTo>
                  <a:pt x="43179" y="18986"/>
                </a:lnTo>
                <a:cubicBezTo>
                  <a:pt x="35191" y="18986"/>
                  <a:pt x="27545" y="25488"/>
                  <a:pt x="26123" y="33490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2" name="Picture 5402"/>
          <p:cNvPicPr>
            <a:picLocks noChangeAspect="0" noChangeArrowheads="1"/>
          </p:cNvPicPr>
          <p:nvPr/>
        </p:nvPicPr>
        <p:blipFill>
          <a:blip r:embed="rId5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7346" y="18666206"/>
            <a:ext cx="394853" cy="190500"/>
          </a:xfrm>
          <a:prstGeom prst="rect">
            <a:avLst/>
          </a:prstGeom>
          <a:noFill/>
          <a:extLst/>
        </p:spPr>
      </p:pic>
      <p:sp>
        <p:nvSpPr>
          <p:cNvPr id="5403" name="Freeform 5403"/>
          <p:cNvSpPr/>
          <p:nvPr/>
        </p:nvSpPr>
        <p:spPr>
          <a:xfrm rot="0" flipH="0" flipV="0">
            <a:off x="3627294" y="18739759"/>
            <a:ext cx="128269" cy="98322"/>
          </a:xfrm>
          <a:custGeom>
            <a:pathLst>
              <a:path w="128269" h="98322">
                <a:moveTo>
                  <a:pt x="127050" y="25590"/>
                </a:moveTo>
                <a:lnTo>
                  <a:pt x="114224" y="98322"/>
                </a:lnTo>
                <a:lnTo>
                  <a:pt x="95199" y="98322"/>
                </a:lnTo>
                <a:lnTo>
                  <a:pt x="108115" y="25044"/>
                </a:lnTo>
                <a:cubicBezTo>
                  <a:pt x="108407" y="23381"/>
                  <a:pt x="108051" y="21831"/>
                  <a:pt x="107099" y="20701"/>
                </a:cubicBezTo>
                <a:cubicBezTo>
                  <a:pt x="106159" y="19596"/>
                  <a:pt x="104775" y="18987"/>
                  <a:pt x="103162" y="18987"/>
                </a:cubicBezTo>
                <a:lnTo>
                  <a:pt x="87198" y="18987"/>
                </a:lnTo>
                <a:cubicBezTo>
                  <a:pt x="83629" y="18987"/>
                  <a:pt x="80086" y="22009"/>
                  <a:pt x="79451" y="25590"/>
                </a:cubicBezTo>
                <a:lnTo>
                  <a:pt x="66624" y="98322"/>
                </a:lnTo>
                <a:lnTo>
                  <a:pt x="47599" y="98322"/>
                </a:lnTo>
                <a:lnTo>
                  <a:pt x="60528" y="25044"/>
                </a:lnTo>
                <a:cubicBezTo>
                  <a:pt x="60807" y="23381"/>
                  <a:pt x="60452" y="21831"/>
                  <a:pt x="59499" y="20701"/>
                </a:cubicBezTo>
                <a:cubicBezTo>
                  <a:pt x="58572" y="19596"/>
                  <a:pt x="57175" y="18987"/>
                  <a:pt x="55562" y="18987"/>
                </a:cubicBezTo>
                <a:lnTo>
                  <a:pt x="39598" y="18987"/>
                </a:lnTo>
                <a:cubicBezTo>
                  <a:pt x="36030" y="18987"/>
                  <a:pt x="32499" y="22022"/>
                  <a:pt x="31864" y="25590"/>
                </a:cubicBezTo>
                <a:lnTo>
                  <a:pt x="19037" y="98322"/>
                </a:lnTo>
                <a:lnTo>
                  <a:pt x="0" y="98322"/>
                </a:lnTo>
                <a:lnTo>
                  <a:pt x="12928" y="25044"/>
                </a:lnTo>
                <a:cubicBezTo>
                  <a:pt x="15354" y="11240"/>
                  <a:pt x="28575" y="0"/>
                  <a:pt x="42392" y="0"/>
                </a:cubicBezTo>
                <a:lnTo>
                  <a:pt x="58356" y="0"/>
                </a:lnTo>
                <a:cubicBezTo>
                  <a:pt x="64122" y="0"/>
                  <a:pt x="69354" y="1981"/>
                  <a:pt x="73253" y="5575"/>
                </a:cubicBezTo>
                <a:cubicBezTo>
                  <a:pt x="78333" y="1981"/>
                  <a:pt x="84226" y="0"/>
                  <a:pt x="89992" y="0"/>
                </a:cubicBezTo>
                <a:lnTo>
                  <a:pt x="105956" y="0"/>
                </a:lnTo>
                <a:cubicBezTo>
                  <a:pt x="112687" y="0"/>
                  <a:pt x="118592" y="2629"/>
                  <a:pt x="122593" y="7391"/>
                </a:cubicBezTo>
                <a:cubicBezTo>
                  <a:pt x="126682" y="12268"/>
                  <a:pt x="128269" y="18732"/>
                  <a:pt x="127050" y="25590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4" name="Freeform 5404"/>
          <p:cNvSpPr/>
          <p:nvPr/>
        </p:nvSpPr>
        <p:spPr>
          <a:xfrm rot="0" flipH="0" flipV="0">
            <a:off x="3762438" y="18739732"/>
            <a:ext cx="127228" cy="138112"/>
          </a:xfrm>
          <a:custGeom>
            <a:pathLst>
              <a:path w="127228" h="138112">
                <a:moveTo>
                  <a:pt x="127228" y="279"/>
                </a:moveTo>
                <a:lnTo>
                  <a:pt x="108725" y="105168"/>
                </a:lnTo>
                <a:cubicBezTo>
                  <a:pt x="105524" y="123329"/>
                  <a:pt x="88138" y="138112"/>
                  <a:pt x="69951" y="138112"/>
                </a:cubicBezTo>
                <a:lnTo>
                  <a:pt x="36297" y="138112"/>
                </a:lnTo>
                <a:lnTo>
                  <a:pt x="39649" y="119112"/>
                </a:lnTo>
                <a:lnTo>
                  <a:pt x="72746" y="119112"/>
                </a:lnTo>
                <a:cubicBezTo>
                  <a:pt x="80734" y="119112"/>
                  <a:pt x="88379" y="112623"/>
                  <a:pt x="89802" y="104622"/>
                </a:cubicBezTo>
                <a:lnTo>
                  <a:pt x="90881" y="98488"/>
                </a:lnTo>
                <a:lnTo>
                  <a:pt x="29197" y="98488"/>
                </a:lnTo>
                <a:cubicBezTo>
                  <a:pt x="20383" y="98488"/>
                  <a:pt x="12649" y="95059"/>
                  <a:pt x="7404" y="88823"/>
                </a:cubicBezTo>
                <a:cubicBezTo>
                  <a:pt x="2083" y="82460"/>
                  <a:pt x="0" y="74002"/>
                  <a:pt x="1587" y="64998"/>
                </a:cubicBezTo>
                <a:lnTo>
                  <a:pt x="13056" y="0"/>
                </a:lnTo>
                <a:lnTo>
                  <a:pt x="32080" y="0"/>
                </a:lnTo>
                <a:lnTo>
                  <a:pt x="20523" y="65556"/>
                </a:lnTo>
                <a:cubicBezTo>
                  <a:pt x="19850" y="69341"/>
                  <a:pt x="20701" y="72884"/>
                  <a:pt x="22911" y="75526"/>
                </a:cubicBezTo>
                <a:cubicBezTo>
                  <a:pt x="25070" y="78091"/>
                  <a:pt x="28296" y="79501"/>
                  <a:pt x="31991" y="79501"/>
                </a:cubicBezTo>
                <a:lnTo>
                  <a:pt x="94221" y="79501"/>
                </a:lnTo>
                <a:lnTo>
                  <a:pt x="108191" y="279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5" name="Picture 5405"/>
          <p:cNvPicPr>
            <a:picLocks noChangeAspect="0" noChangeArrowheads="1"/>
          </p:cNvPicPr>
          <p:nvPr/>
        </p:nvPicPr>
        <p:blipFill>
          <a:blip r:embed="rId54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5377059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5406" name="Picture 5406"/>
          <p:cNvPicPr>
            <a:picLocks noChangeAspect="0" noChangeArrowheads="1"/>
          </p:cNvPicPr>
          <p:nvPr/>
        </p:nvPicPr>
        <p:blipFill>
          <a:blip r:embed="rId5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5476106"/>
            <a:ext cx="482333" cy="482320"/>
          </a:xfrm>
          <a:prstGeom prst="rect">
            <a:avLst/>
          </a:prstGeom>
          <a:noFill/>
          <a:extLst/>
        </p:spPr>
      </p:pic>
      <p:sp>
        <p:nvSpPr>
          <p:cNvPr id="5407" name="Freeform 5407"/>
          <p:cNvSpPr/>
          <p:nvPr/>
        </p:nvSpPr>
        <p:spPr>
          <a:xfrm rot="0" flipH="0" flipV="0">
            <a:off x="857783" y="1566849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8" name="Freeform 5408"/>
          <p:cNvSpPr/>
          <p:nvPr/>
        </p:nvSpPr>
        <p:spPr>
          <a:xfrm rot="0" flipH="0" flipV="0">
            <a:off x="858850" y="1566713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9" name="Freeform 5409"/>
          <p:cNvSpPr/>
          <p:nvPr/>
        </p:nvSpPr>
        <p:spPr>
          <a:xfrm rot="0" flipH="0" flipV="0">
            <a:off x="859929" y="1566576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0" name="Freeform 5410"/>
          <p:cNvSpPr/>
          <p:nvPr/>
        </p:nvSpPr>
        <p:spPr>
          <a:xfrm rot="0" flipH="0" flipV="0">
            <a:off x="861007" y="1566441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1" name="Freeform 5411"/>
          <p:cNvSpPr/>
          <p:nvPr/>
        </p:nvSpPr>
        <p:spPr>
          <a:xfrm rot="0" flipH="0" flipV="0">
            <a:off x="862074" y="1566304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2" name="Freeform 5412"/>
          <p:cNvSpPr/>
          <p:nvPr/>
        </p:nvSpPr>
        <p:spPr>
          <a:xfrm rot="0" flipH="0" flipV="0">
            <a:off x="863154" y="1566168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3" name="Freeform 5413"/>
          <p:cNvSpPr/>
          <p:nvPr/>
        </p:nvSpPr>
        <p:spPr>
          <a:xfrm rot="0" flipH="0" flipV="0">
            <a:off x="864232" y="1566032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4" name="Freeform 5414"/>
          <p:cNvSpPr/>
          <p:nvPr/>
        </p:nvSpPr>
        <p:spPr>
          <a:xfrm rot="0" flipH="0" flipV="0">
            <a:off x="865311" y="1565896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5" name="Freeform 5415"/>
          <p:cNvSpPr/>
          <p:nvPr/>
        </p:nvSpPr>
        <p:spPr>
          <a:xfrm rot="0" flipH="0" flipV="0">
            <a:off x="866378" y="1565760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6" name="Freeform 5416"/>
          <p:cNvSpPr/>
          <p:nvPr/>
        </p:nvSpPr>
        <p:spPr>
          <a:xfrm rot="0" flipH="0" flipV="0">
            <a:off x="867458" y="1565624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7" name="Freeform 5417"/>
          <p:cNvSpPr/>
          <p:nvPr/>
        </p:nvSpPr>
        <p:spPr>
          <a:xfrm rot="0" flipH="0" flipV="0">
            <a:off x="868536" y="1565487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8" name="Freeform 5418"/>
          <p:cNvSpPr/>
          <p:nvPr/>
        </p:nvSpPr>
        <p:spPr>
          <a:xfrm rot="0" flipH="0" flipV="0">
            <a:off x="869603" y="1565351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12"/>
                </a:cubicBezTo>
                <a:cubicBezTo>
                  <a:pt x="348476" y="12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9" name="Freeform 5419"/>
          <p:cNvSpPr/>
          <p:nvPr/>
        </p:nvSpPr>
        <p:spPr>
          <a:xfrm rot="0" flipH="0" flipV="0">
            <a:off x="870682" y="15652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0" name="Freeform 5420"/>
          <p:cNvSpPr/>
          <p:nvPr/>
        </p:nvSpPr>
        <p:spPr>
          <a:xfrm rot="0" flipH="0" flipV="0">
            <a:off x="871760" y="1565079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1" name="Freeform 5421"/>
          <p:cNvSpPr/>
          <p:nvPr/>
        </p:nvSpPr>
        <p:spPr>
          <a:xfrm rot="0" flipH="0" flipV="0">
            <a:off x="872827" y="156494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2" name="Freeform 5422"/>
          <p:cNvSpPr/>
          <p:nvPr/>
        </p:nvSpPr>
        <p:spPr>
          <a:xfrm rot="0" flipH="0" flipV="0">
            <a:off x="873907" y="156480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3" name="Freeform 5423"/>
          <p:cNvSpPr/>
          <p:nvPr/>
        </p:nvSpPr>
        <p:spPr>
          <a:xfrm rot="0" flipH="0" flipV="0">
            <a:off x="874985" y="1564671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4" name="Freeform 5424"/>
          <p:cNvSpPr/>
          <p:nvPr/>
        </p:nvSpPr>
        <p:spPr>
          <a:xfrm rot="0" flipH="0" flipV="0">
            <a:off x="876052" y="15645351"/>
            <a:ext cx="448995" cy="448982"/>
          </a:xfrm>
          <a:custGeom>
            <a:pathLst>
              <a:path w="448995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95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5" name="Freeform 5425"/>
          <p:cNvSpPr/>
          <p:nvPr/>
        </p:nvSpPr>
        <p:spPr>
          <a:xfrm rot="0" flipH="0" flipV="0">
            <a:off x="877131" y="1564398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6" name="Freeform 5426"/>
          <p:cNvSpPr/>
          <p:nvPr/>
        </p:nvSpPr>
        <p:spPr>
          <a:xfrm rot="0" flipH="0" flipV="0">
            <a:off x="878210" y="156426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7" name="Freeform 5427"/>
          <p:cNvSpPr/>
          <p:nvPr/>
        </p:nvSpPr>
        <p:spPr>
          <a:xfrm rot="0" flipH="0" flipV="0">
            <a:off x="879289" y="1564127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8" name="Freeform 5428"/>
          <p:cNvSpPr/>
          <p:nvPr/>
        </p:nvSpPr>
        <p:spPr>
          <a:xfrm rot="0" flipH="0" flipV="0">
            <a:off x="880356" y="1563990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9" name="Freeform 5429"/>
          <p:cNvSpPr/>
          <p:nvPr/>
        </p:nvSpPr>
        <p:spPr>
          <a:xfrm rot="0" flipH="0" flipV="0">
            <a:off x="881434" y="1563854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0" name="Freeform 5430"/>
          <p:cNvSpPr/>
          <p:nvPr/>
        </p:nvSpPr>
        <p:spPr>
          <a:xfrm rot="0" flipH="0" flipV="0">
            <a:off x="882514" y="1563717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1" name="Freeform 5431"/>
          <p:cNvSpPr/>
          <p:nvPr/>
        </p:nvSpPr>
        <p:spPr>
          <a:xfrm rot="0" flipH="0" flipV="0">
            <a:off x="883580" y="156358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2" name="Freeform 5432"/>
          <p:cNvSpPr/>
          <p:nvPr/>
        </p:nvSpPr>
        <p:spPr>
          <a:xfrm rot="0" flipH="0" flipV="0">
            <a:off x="884659" y="1563446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3" name="Freeform 5433"/>
          <p:cNvSpPr/>
          <p:nvPr/>
        </p:nvSpPr>
        <p:spPr>
          <a:xfrm rot="0" flipH="0" flipV="0">
            <a:off x="885738" y="15633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4" name="Freeform 5434"/>
          <p:cNvSpPr/>
          <p:nvPr/>
        </p:nvSpPr>
        <p:spPr>
          <a:xfrm rot="0" flipH="0" flipV="0">
            <a:off x="886805" y="1563173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5" name="Freeform 5435"/>
          <p:cNvSpPr/>
          <p:nvPr/>
        </p:nvSpPr>
        <p:spPr>
          <a:xfrm rot="0" flipH="0" flipV="0">
            <a:off x="887884" y="1563038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6" name="Freeform 5436"/>
          <p:cNvSpPr/>
          <p:nvPr/>
        </p:nvSpPr>
        <p:spPr>
          <a:xfrm rot="0" flipH="0" flipV="0">
            <a:off x="888963" y="156290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7" name="Freeform 5437"/>
          <p:cNvSpPr/>
          <p:nvPr/>
        </p:nvSpPr>
        <p:spPr>
          <a:xfrm rot="0" flipH="0" flipV="0">
            <a:off x="890029" y="15627653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8" name="Freeform 5438"/>
          <p:cNvSpPr/>
          <p:nvPr/>
        </p:nvSpPr>
        <p:spPr>
          <a:xfrm rot="0" flipH="0" flipV="0">
            <a:off x="891109" y="1562628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9" name="Freeform 5439"/>
          <p:cNvSpPr/>
          <p:nvPr/>
        </p:nvSpPr>
        <p:spPr>
          <a:xfrm rot="0" flipH="0" flipV="0">
            <a:off x="892187" y="15624924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0" name="Freeform 5440"/>
          <p:cNvSpPr/>
          <p:nvPr/>
        </p:nvSpPr>
        <p:spPr>
          <a:xfrm rot="0" flipH="0" flipV="0">
            <a:off x="893267" y="1562357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1" name="Freeform 5441"/>
          <p:cNvSpPr/>
          <p:nvPr/>
        </p:nvSpPr>
        <p:spPr>
          <a:xfrm rot="0" flipH="0" flipV="0">
            <a:off x="894334" y="156222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2" name="Freeform 5442"/>
          <p:cNvSpPr/>
          <p:nvPr/>
        </p:nvSpPr>
        <p:spPr>
          <a:xfrm rot="0" flipH="0" flipV="0">
            <a:off x="895412" y="1562084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3" name="Freeform 5443"/>
          <p:cNvSpPr/>
          <p:nvPr/>
        </p:nvSpPr>
        <p:spPr>
          <a:xfrm rot="0" flipH="0" flipV="0">
            <a:off x="896491" y="1561947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4" name="Freeform 5444"/>
          <p:cNvSpPr/>
          <p:nvPr/>
        </p:nvSpPr>
        <p:spPr>
          <a:xfrm rot="0" flipH="0" flipV="0">
            <a:off x="897558" y="1561812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5" name="Freeform 5445"/>
          <p:cNvSpPr/>
          <p:nvPr/>
        </p:nvSpPr>
        <p:spPr>
          <a:xfrm rot="0" flipH="0" flipV="0">
            <a:off x="898636" y="1561676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6" name="Freeform 5446"/>
          <p:cNvSpPr/>
          <p:nvPr/>
        </p:nvSpPr>
        <p:spPr>
          <a:xfrm rot="0" flipH="0" flipV="0">
            <a:off x="899716" y="156153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7" name="Freeform 5447"/>
          <p:cNvSpPr/>
          <p:nvPr/>
        </p:nvSpPr>
        <p:spPr>
          <a:xfrm rot="0" flipH="0" flipV="0">
            <a:off x="900783" y="156140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8" name="Freeform 5448"/>
          <p:cNvSpPr/>
          <p:nvPr/>
        </p:nvSpPr>
        <p:spPr>
          <a:xfrm rot="0" flipH="0" flipV="0">
            <a:off x="901861" y="156126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9" name="Freeform 5449"/>
          <p:cNvSpPr/>
          <p:nvPr/>
        </p:nvSpPr>
        <p:spPr>
          <a:xfrm rot="0" flipH="0" flipV="0">
            <a:off x="902940" y="1561131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0" name="Freeform 5450"/>
          <p:cNvSpPr/>
          <p:nvPr/>
        </p:nvSpPr>
        <p:spPr>
          <a:xfrm rot="0" flipH="0" flipV="0">
            <a:off x="904007" y="15609954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1" name="Freeform 5451"/>
          <p:cNvSpPr/>
          <p:nvPr/>
        </p:nvSpPr>
        <p:spPr>
          <a:xfrm rot="0" flipH="0" flipV="0">
            <a:off x="905085" y="1560859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2" name="Freeform 5452"/>
          <p:cNvSpPr/>
          <p:nvPr/>
        </p:nvSpPr>
        <p:spPr>
          <a:xfrm rot="0" flipH="0" flipV="0">
            <a:off x="906165" y="1560723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3" name="Freeform 5453"/>
          <p:cNvSpPr/>
          <p:nvPr/>
        </p:nvSpPr>
        <p:spPr>
          <a:xfrm rot="0" flipH="0" flipV="0">
            <a:off x="907244" y="1560587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4" name="Freeform 5454"/>
          <p:cNvSpPr/>
          <p:nvPr/>
        </p:nvSpPr>
        <p:spPr>
          <a:xfrm rot="0" flipH="0" flipV="0">
            <a:off x="908311" y="1560451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5" name="Freeform 5455"/>
          <p:cNvSpPr/>
          <p:nvPr/>
        </p:nvSpPr>
        <p:spPr>
          <a:xfrm rot="0" flipH="0" flipV="0">
            <a:off x="909389" y="1560314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6" name="Freeform 5456"/>
          <p:cNvSpPr/>
          <p:nvPr/>
        </p:nvSpPr>
        <p:spPr>
          <a:xfrm rot="0" flipH="0" flipV="0">
            <a:off x="910469" y="15601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7" name="Freeform 5457"/>
          <p:cNvSpPr/>
          <p:nvPr/>
        </p:nvSpPr>
        <p:spPr>
          <a:xfrm rot="0" flipH="0" flipV="0">
            <a:off x="911536" y="1560042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8" name="Freeform 5458"/>
          <p:cNvSpPr/>
          <p:nvPr/>
        </p:nvSpPr>
        <p:spPr>
          <a:xfrm rot="0" flipH="0" flipV="0">
            <a:off x="912614" y="1559906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9" name="Freeform 5459"/>
          <p:cNvSpPr/>
          <p:nvPr/>
        </p:nvSpPr>
        <p:spPr>
          <a:xfrm rot="0" flipH="0" flipV="0">
            <a:off x="913693" y="1559770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0" name="Freeform 5460"/>
          <p:cNvSpPr/>
          <p:nvPr/>
        </p:nvSpPr>
        <p:spPr>
          <a:xfrm rot="0" flipH="0" flipV="0">
            <a:off x="914760" y="1559633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1" name="Freeform 5461"/>
          <p:cNvSpPr/>
          <p:nvPr/>
        </p:nvSpPr>
        <p:spPr>
          <a:xfrm rot="0" flipH="0" flipV="0">
            <a:off x="915838" y="155949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2" name="Freeform 5462"/>
          <p:cNvSpPr/>
          <p:nvPr/>
        </p:nvSpPr>
        <p:spPr>
          <a:xfrm rot="0" flipH="0" flipV="0">
            <a:off x="916918" y="155936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3" name="Freeform 5463"/>
          <p:cNvSpPr/>
          <p:nvPr/>
        </p:nvSpPr>
        <p:spPr>
          <a:xfrm rot="0" flipH="0" flipV="0">
            <a:off x="917983" y="15592257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4" name="Freeform 5464"/>
          <p:cNvSpPr/>
          <p:nvPr/>
        </p:nvSpPr>
        <p:spPr>
          <a:xfrm rot="0" flipH="0" flipV="0">
            <a:off x="919063" y="155908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5" name="Freeform 5465"/>
          <p:cNvSpPr/>
          <p:nvPr/>
        </p:nvSpPr>
        <p:spPr>
          <a:xfrm rot="0" flipH="0" flipV="0">
            <a:off x="920142" y="1558954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6" name="Freeform 5466"/>
          <p:cNvSpPr/>
          <p:nvPr/>
        </p:nvSpPr>
        <p:spPr>
          <a:xfrm rot="0" flipH="0" flipV="0">
            <a:off x="921222" y="1558817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7" name="Freeform 5467"/>
          <p:cNvSpPr/>
          <p:nvPr/>
        </p:nvSpPr>
        <p:spPr>
          <a:xfrm rot="0" flipH="0" flipV="0">
            <a:off x="922287" y="1558681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8" name="Freeform 5468"/>
          <p:cNvSpPr/>
          <p:nvPr/>
        </p:nvSpPr>
        <p:spPr>
          <a:xfrm rot="0" flipH="0" flipV="0">
            <a:off x="923367" y="1558544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9" name="Freeform 5469"/>
          <p:cNvSpPr/>
          <p:nvPr/>
        </p:nvSpPr>
        <p:spPr>
          <a:xfrm rot="0" flipH="0" flipV="0">
            <a:off x="924446" y="1558409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0" name="Freeform 5470"/>
          <p:cNvSpPr/>
          <p:nvPr/>
        </p:nvSpPr>
        <p:spPr>
          <a:xfrm rot="0" flipH="0" flipV="0">
            <a:off x="925512" y="1558273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1" name="Freeform 5471"/>
          <p:cNvSpPr/>
          <p:nvPr/>
        </p:nvSpPr>
        <p:spPr>
          <a:xfrm rot="0" flipH="0" flipV="0">
            <a:off x="926592" y="155813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2" name="Freeform 5472"/>
          <p:cNvSpPr/>
          <p:nvPr/>
        </p:nvSpPr>
        <p:spPr>
          <a:xfrm rot="0" flipH="0" flipV="0">
            <a:off x="927671" y="1558000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3" name="Freeform 5473"/>
          <p:cNvSpPr/>
          <p:nvPr/>
        </p:nvSpPr>
        <p:spPr>
          <a:xfrm rot="0" flipH="0" flipV="0">
            <a:off x="928737" y="155786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4" name="Freeform 5474"/>
          <p:cNvSpPr/>
          <p:nvPr/>
        </p:nvSpPr>
        <p:spPr>
          <a:xfrm rot="0" flipH="0" flipV="0">
            <a:off x="929816" y="1557728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5" name="Freeform 5475"/>
          <p:cNvSpPr/>
          <p:nvPr/>
        </p:nvSpPr>
        <p:spPr>
          <a:xfrm rot="0" flipH="0" flipV="0">
            <a:off x="930896" y="155759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6" name="Freeform 5476"/>
          <p:cNvSpPr/>
          <p:nvPr/>
        </p:nvSpPr>
        <p:spPr>
          <a:xfrm rot="0" flipH="0" flipV="0">
            <a:off x="931961" y="15574558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7" name="Freeform 5477"/>
          <p:cNvSpPr/>
          <p:nvPr/>
        </p:nvSpPr>
        <p:spPr>
          <a:xfrm rot="0" flipH="0" flipV="0">
            <a:off x="933041" y="15573194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8" name="Freeform 5478"/>
          <p:cNvSpPr/>
          <p:nvPr/>
        </p:nvSpPr>
        <p:spPr>
          <a:xfrm rot="0" flipH="0" flipV="0">
            <a:off x="934120" y="1557184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9" name="Freeform 5479"/>
          <p:cNvSpPr/>
          <p:nvPr/>
        </p:nvSpPr>
        <p:spPr>
          <a:xfrm rot="0" flipH="0" flipV="0">
            <a:off x="935198" y="1557047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0" name="Freeform 5480"/>
          <p:cNvSpPr/>
          <p:nvPr/>
        </p:nvSpPr>
        <p:spPr>
          <a:xfrm rot="0" flipH="0" flipV="0">
            <a:off x="936265" y="1556911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1" name="Freeform 5481"/>
          <p:cNvSpPr/>
          <p:nvPr/>
        </p:nvSpPr>
        <p:spPr>
          <a:xfrm rot="0" flipH="0" flipV="0">
            <a:off x="937345" y="1556775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2" name="Freeform 5482"/>
          <p:cNvSpPr/>
          <p:nvPr/>
        </p:nvSpPr>
        <p:spPr>
          <a:xfrm rot="0" flipH="0" flipV="0">
            <a:off x="938423" y="1556639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3" name="Freeform 5483"/>
          <p:cNvSpPr/>
          <p:nvPr/>
        </p:nvSpPr>
        <p:spPr>
          <a:xfrm rot="0" flipH="0" flipV="0">
            <a:off x="939490" y="1556503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4" name="Freeform 5484"/>
          <p:cNvSpPr/>
          <p:nvPr/>
        </p:nvSpPr>
        <p:spPr>
          <a:xfrm rot="0" flipH="0" flipV="0">
            <a:off x="940569" y="155636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5" name="Freeform 5485"/>
          <p:cNvSpPr/>
          <p:nvPr/>
        </p:nvSpPr>
        <p:spPr>
          <a:xfrm rot="0" flipH="0" flipV="0">
            <a:off x="941649" y="1556230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6" name="Freeform 5486"/>
          <p:cNvSpPr/>
          <p:nvPr/>
        </p:nvSpPr>
        <p:spPr>
          <a:xfrm rot="0" flipH="0" flipV="0">
            <a:off x="942714" y="1556095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7" name="Freeform 5487"/>
          <p:cNvSpPr/>
          <p:nvPr/>
        </p:nvSpPr>
        <p:spPr>
          <a:xfrm rot="0" flipH="0" flipV="0">
            <a:off x="943794" y="1555958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8" name="Freeform 5488"/>
          <p:cNvSpPr/>
          <p:nvPr/>
        </p:nvSpPr>
        <p:spPr>
          <a:xfrm rot="0" flipH="0" flipV="0">
            <a:off x="944873" y="1555822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9" name="Freeform 5489"/>
          <p:cNvSpPr/>
          <p:nvPr/>
        </p:nvSpPr>
        <p:spPr>
          <a:xfrm rot="0" flipH="0" flipV="0">
            <a:off x="945939" y="15556860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0" name="Freeform 5490"/>
          <p:cNvSpPr/>
          <p:nvPr/>
        </p:nvSpPr>
        <p:spPr>
          <a:xfrm rot="0" flipH="0" flipV="0">
            <a:off x="947018" y="155555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1" name="Freeform 5491"/>
          <p:cNvSpPr/>
          <p:nvPr/>
        </p:nvSpPr>
        <p:spPr>
          <a:xfrm rot="0" flipH="0" flipV="0">
            <a:off x="948098" y="1555414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2" name="Freeform 5492"/>
          <p:cNvSpPr/>
          <p:nvPr/>
        </p:nvSpPr>
        <p:spPr>
          <a:xfrm rot="0" flipH="0" flipV="0">
            <a:off x="949176" y="1555278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3" name="Freeform 5493"/>
          <p:cNvSpPr/>
          <p:nvPr/>
        </p:nvSpPr>
        <p:spPr>
          <a:xfrm rot="0" flipH="0" flipV="0">
            <a:off x="950243" y="15551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4" name="Freeform 5494"/>
          <p:cNvSpPr/>
          <p:nvPr/>
        </p:nvSpPr>
        <p:spPr>
          <a:xfrm rot="0" flipH="0" flipV="0">
            <a:off x="951322" y="155500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5" name="Freeform 5495"/>
          <p:cNvSpPr/>
          <p:nvPr/>
        </p:nvSpPr>
        <p:spPr>
          <a:xfrm rot="0" flipH="0" flipV="0">
            <a:off x="952400" y="1554869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6" name="Freeform 5496"/>
          <p:cNvSpPr/>
          <p:nvPr/>
        </p:nvSpPr>
        <p:spPr>
          <a:xfrm rot="0" flipH="0" flipV="0">
            <a:off x="953467" y="155473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7" name="Freeform 5497"/>
          <p:cNvSpPr/>
          <p:nvPr/>
        </p:nvSpPr>
        <p:spPr>
          <a:xfrm rot="0" flipH="0" flipV="0">
            <a:off x="954547" y="1554597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8" name="Freeform 5498"/>
          <p:cNvSpPr/>
          <p:nvPr/>
        </p:nvSpPr>
        <p:spPr>
          <a:xfrm rot="0" flipH="0" flipV="0">
            <a:off x="955625" y="1554460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9" name="Freeform 5499"/>
          <p:cNvSpPr/>
          <p:nvPr/>
        </p:nvSpPr>
        <p:spPr>
          <a:xfrm rot="0" flipH="0" flipV="0">
            <a:off x="956692" y="155432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0" name="Freeform 5500"/>
          <p:cNvSpPr/>
          <p:nvPr/>
        </p:nvSpPr>
        <p:spPr>
          <a:xfrm rot="0" flipH="0" flipV="0">
            <a:off x="957771" y="1554189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1" name="Freeform 5501"/>
          <p:cNvSpPr/>
          <p:nvPr/>
        </p:nvSpPr>
        <p:spPr>
          <a:xfrm rot="0" flipH="0" flipV="0">
            <a:off x="958849" y="1554052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2" name="Freeform 5502"/>
          <p:cNvSpPr/>
          <p:nvPr/>
        </p:nvSpPr>
        <p:spPr>
          <a:xfrm rot="0" flipH="0" flipV="0">
            <a:off x="959916" y="15539162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3" name="Freeform 5503"/>
          <p:cNvSpPr/>
          <p:nvPr/>
        </p:nvSpPr>
        <p:spPr>
          <a:xfrm rot="0" flipH="0" flipV="0">
            <a:off x="960996" y="1553781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4" name="Freeform 5504"/>
          <p:cNvSpPr/>
          <p:nvPr/>
        </p:nvSpPr>
        <p:spPr>
          <a:xfrm rot="0" flipH="0" flipV="0">
            <a:off x="962074" y="155364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5" name="Freeform 5505"/>
          <p:cNvSpPr/>
          <p:nvPr/>
        </p:nvSpPr>
        <p:spPr>
          <a:xfrm rot="0" flipH="0" flipV="0">
            <a:off x="963154" y="1553508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6" name="Freeform 5506"/>
          <p:cNvSpPr/>
          <p:nvPr/>
        </p:nvSpPr>
        <p:spPr>
          <a:xfrm rot="0" flipH="0" flipV="0">
            <a:off x="964220" y="1553371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7" name="Freeform 5507"/>
          <p:cNvSpPr/>
          <p:nvPr/>
        </p:nvSpPr>
        <p:spPr>
          <a:xfrm rot="0" flipH="0" flipV="0">
            <a:off x="965300" y="1553236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8" name="Freeform 5508"/>
          <p:cNvSpPr/>
          <p:nvPr/>
        </p:nvSpPr>
        <p:spPr>
          <a:xfrm rot="0" flipH="0" flipV="0">
            <a:off x="966378" y="1553100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9" name="Freeform 5509"/>
          <p:cNvSpPr/>
          <p:nvPr/>
        </p:nvSpPr>
        <p:spPr>
          <a:xfrm rot="0" flipH="0" flipV="0">
            <a:off x="967445" y="1552963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0" name="Freeform 5510"/>
          <p:cNvSpPr/>
          <p:nvPr/>
        </p:nvSpPr>
        <p:spPr>
          <a:xfrm rot="0" flipH="0" flipV="0">
            <a:off x="968524" y="1552827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1" name="Freeform 5511"/>
          <p:cNvSpPr/>
          <p:nvPr/>
        </p:nvSpPr>
        <p:spPr>
          <a:xfrm rot="0" flipH="0" flipV="0">
            <a:off x="969603" y="155269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2" name="Freeform 5512"/>
          <p:cNvSpPr/>
          <p:nvPr/>
        </p:nvSpPr>
        <p:spPr>
          <a:xfrm rot="0" flipH="0" flipV="0">
            <a:off x="970669" y="1552555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3" name="Freeform 5513"/>
          <p:cNvSpPr/>
          <p:nvPr/>
        </p:nvSpPr>
        <p:spPr>
          <a:xfrm rot="0" flipH="0" flipV="0">
            <a:off x="971749" y="155241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4" name="Freeform 5514"/>
          <p:cNvSpPr/>
          <p:nvPr/>
        </p:nvSpPr>
        <p:spPr>
          <a:xfrm rot="0" flipH="0" flipV="0">
            <a:off x="972827" y="1552282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5" name="Freeform 5515"/>
          <p:cNvSpPr/>
          <p:nvPr/>
        </p:nvSpPr>
        <p:spPr>
          <a:xfrm rot="0" flipH="0" flipV="0">
            <a:off x="973894" y="15521463"/>
            <a:ext cx="448995" cy="448994"/>
          </a:xfrm>
          <a:custGeom>
            <a:pathLst>
              <a:path w="448995" h="448994">
                <a:moveTo>
                  <a:pt x="448995" y="224497"/>
                </a:moveTo>
                <a:cubicBezTo>
                  <a:pt x="448995" y="348487"/>
                  <a:pt x="348488" y="448994"/>
                  <a:pt x="224498" y="448994"/>
                </a:cubicBezTo>
                <a:cubicBezTo>
                  <a:pt x="100520" y="448994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6" name="Freeform 5516"/>
          <p:cNvSpPr/>
          <p:nvPr/>
        </p:nvSpPr>
        <p:spPr>
          <a:xfrm rot="0" flipH="0" flipV="0">
            <a:off x="974973" y="1552011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7" name="Freeform 5517"/>
          <p:cNvSpPr/>
          <p:nvPr/>
        </p:nvSpPr>
        <p:spPr>
          <a:xfrm rot="0" flipH="0" flipV="0">
            <a:off x="976052" y="1551874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8" name="Freeform 5518"/>
          <p:cNvSpPr/>
          <p:nvPr/>
        </p:nvSpPr>
        <p:spPr>
          <a:xfrm rot="0" flipH="0" flipV="0">
            <a:off x="977131" y="1551738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9" name="Freeform 5519"/>
          <p:cNvSpPr/>
          <p:nvPr/>
        </p:nvSpPr>
        <p:spPr>
          <a:xfrm rot="0" flipH="0" flipV="0">
            <a:off x="978198" y="1551601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0" name="Freeform 5520"/>
          <p:cNvSpPr/>
          <p:nvPr/>
        </p:nvSpPr>
        <p:spPr>
          <a:xfrm rot="0" flipH="0" flipV="0">
            <a:off x="979276" y="1551466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1" name="Freeform 5521"/>
          <p:cNvSpPr/>
          <p:nvPr/>
        </p:nvSpPr>
        <p:spPr>
          <a:xfrm rot="0" flipH="0" flipV="0">
            <a:off x="980356" y="1551330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2" name="Freeform 5522"/>
          <p:cNvSpPr/>
          <p:nvPr/>
        </p:nvSpPr>
        <p:spPr>
          <a:xfrm rot="0" flipH="0" flipV="0">
            <a:off x="981422" y="1551193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3" name="Freeform 5523"/>
          <p:cNvSpPr/>
          <p:nvPr/>
        </p:nvSpPr>
        <p:spPr>
          <a:xfrm rot="0" flipH="0" flipV="0">
            <a:off x="982501" y="1551057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4" name="Freeform 5524"/>
          <p:cNvSpPr/>
          <p:nvPr/>
        </p:nvSpPr>
        <p:spPr>
          <a:xfrm rot="0" flipH="0" flipV="0">
            <a:off x="983580" y="1550922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5" name="Freeform 5525"/>
          <p:cNvSpPr/>
          <p:nvPr/>
        </p:nvSpPr>
        <p:spPr>
          <a:xfrm rot="0" flipH="0" flipV="0">
            <a:off x="984647" y="1550785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6" name="Freeform 5526"/>
          <p:cNvSpPr/>
          <p:nvPr/>
        </p:nvSpPr>
        <p:spPr>
          <a:xfrm rot="0" flipH="0" flipV="0">
            <a:off x="985726" y="1550649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7" name="Freeform 5527"/>
          <p:cNvSpPr/>
          <p:nvPr/>
        </p:nvSpPr>
        <p:spPr>
          <a:xfrm rot="0" flipH="0" flipV="0">
            <a:off x="986805" y="155051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8" name="Freeform 5528"/>
          <p:cNvSpPr/>
          <p:nvPr/>
        </p:nvSpPr>
        <p:spPr>
          <a:xfrm rot="0" flipH="0" flipV="0">
            <a:off x="987872" y="15503778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495"/>
                  <a:pt x="100520" y="0"/>
                  <a:pt x="224498" y="0"/>
                </a:cubicBezTo>
                <a:cubicBezTo>
                  <a:pt x="348488" y="0"/>
                  <a:pt x="448995" y="100495"/>
                  <a:pt x="448995" y="224485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9" name="Freeform 5529"/>
          <p:cNvSpPr/>
          <p:nvPr/>
        </p:nvSpPr>
        <p:spPr>
          <a:xfrm rot="0" flipH="0" flipV="0">
            <a:off x="988951" y="1550241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0" name="Freeform 5530"/>
          <p:cNvSpPr/>
          <p:nvPr/>
        </p:nvSpPr>
        <p:spPr>
          <a:xfrm rot="0" flipH="0" flipV="0">
            <a:off x="990029" y="1550104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1" name="Freeform 5531"/>
          <p:cNvSpPr/>
          <p:nvPr/>
        </p:nvSpPr>
        <p:spPr>
          <a:xfrm rot="0" flipH="0" flipV="0">
            <a:off x="991109" y="1549968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2" name="Freeform 5532"/>
          <p:cNvSpPr/>
          <p:nvPr/>
        </p:nvSpPr>
        <p:spPr>
          <a:xfrm rot="0" flipH="0" flipV="0">
            <a:off x="992176" y="1549833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3" name="Freeform 5533"/>
          <p:cNvSpPr/>
          <p:nvPr/>
        </p:nvSpPr>
        <p:spPr>
          <a:xfrm rot="0" flipH="0" flipV="0">
            <a:off x="993254" y="1549697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4" name="Freeform 5534"/>
          <p:cNvSpPr/>
          <p:nvPr/>
        </p:nvSpPr>
        <p:spPr>
          <a:xfrm rot="0" flipH="0" flipV="0">
            <a:off x="994333" y="1549560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5" name="Freeform 5535"/>
          <p:cNvSpPr/>
          <p:nvPr/>
        </p:nvSpPr>
        <p:spPr>
          <a:xfrm rot="0" flipH="0" flipV="0">
            <a:off x="995400" y="1549424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6" name="Freeform 5536"/>
          <p:cNvSpPr/>
          <p:nvPr/>
        </p:nvSpPr>
        <p:spPr>
          <a:xfrm rot="0" flipH="0" flipV="0">
            <a:off x="996478" y="15492877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7" name="Freeform 5537"/>
          <p:cNvSpPr/>
          <p:nvPr/>
        </p:nvSpPr>
        <p:spPr>
          <a:xfrm rot="0" flipH="0" flipV="0">
            <a:off x="997558" y="1549152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8" name="Freeform 5538"/>
          <p:cNvSpPr/>
          <p:nvPr/>
        </p:nvSpPr>
        <p:spPr>
          <a:xfrm rot="0" flipH="0" flipV="0">
            <a:off x="998625" y="15490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9" name="Freeform 5539"/>
          <p:cNvSpPr/>
          <p:nvPr/>
        </p:nvSpPr>
        <p:spPr>
          <a:xfrm rot="0" flipH="0" flipV="0">
            <a:off x="999703" y="1548879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40" name="Picture 5540"/>
          <p:cNvPicPr>
            <a:picLocks noChangeAspect="0" noChangeArrowheads="1"/>
          </p:cNvPicPr>
          <p:nvPr/>
        </p:nvPicPr>
        <p:blipFill>
          <a:blip r:embed="rId5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18" y="15476106"/>
            <a:ext cx="474370" cy="474370"/>
          </a:xfrm>
          <a:prstGeom prst="rect">
            <a:avLst/>
          </a:prstGeom>
          <a:noFill/>
          <a:extLst/>
        </p:spPr>
      </p:pic>
      <p:sp>
        <p:nvSpPr>
          <p:cNvPr id="5541" name="Freeform 5541"/>
          <p:cNvSpPr/>
          <p:nvPr/>
        </p:nvSpPr>
        <p:spPr>
          <a:xfrm rot="0" flipH="0" flipV="0">
            <a:off x="1178220" y="15604184"/>
            <a:ext cx="72847" cy="210337"/>
          </a:xfrm>
          <a:custGeom>
            <a:pathLst>
              <a:path w="72847" h="210337">
                <a:moveTo>
                  <a:pt x="72847" y="210337"/>
                </a:moveTo>
                <a:lnTo>
                  <a:pt x="30176" y="210337"/>
                </a:lnTo>
                <a:lnTo>
                  <a:pt x="30176" y="44501"/>
                </a:lnTo>
                <a:lnTo>
                  <a:pt x="0" y="64326"/>
                </a:lnTo>
                <a:lnTo>
                  <a:pt x="0" y="23178"/>
                </a:lnTo>
                <a:lnTo>
                  <a:pt x="34455" y="0"/>
                </a:lnTo>
                <a:lnTo>
                  <a:pt x="72847" y="0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42" name="Picture 5542"/>
          <p:cNvPicPr>
            <a:picLocks noChangeAspect="0" noChangeArrowheads="1"/>
          </p:cNvPicPr>
          <p:nvPr/>
        </p:nvPicPr>
        <p:blipFill>
          <a:blip r:embed="rId5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6245066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5543" name="Picture 5543"/>
          <p:cNvPicPr>
            <a:picLocks noChangeAspect="0" noChangeArrowheads="1"/>
          </p:cNvPicPr>
          <p:nvPr/>
        </p:nvPicPr>
        <p:blipFill>
          <a:blip r:embed="rId55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6344113"/>
            <a:ext cx="482333" cy="482333"/>
          </a:xfrm>
          <a:prstGeom prst="rect">
            <a:avLst/>
          </a:prstGeom>
          <a:noFill/>
          <a:extLst/>
        </p:spPr>
      </p:pic>
      <p:sp>
        <p:nvSpPr>
          <p:cNvPr id="5544" name="Freeform 5544"/>
          <p:cNvSpPr/>
          <p:nvPr/>
        </p:nvSpPr>
        <p:spPr>
          <a:xfrm rot="0" flipH="0" flipV="0">
            <a:off x="857783" y="1653650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5" name="Freeform 5545"/>
          <p:cNvSpPr/>
          <p:nvPr/>
        </p:nvSpPr>
        <p:spPr>
          <a:xfrm rot="0" flipH="0" flipV="0">
            <a:off x="858850" y="1653514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6" name="Freeform 5546"/>
          <p:cNvSpPr/>
          <p:nvPr/>
        </p:nvSpPr>
        <p:spPr>
          <a:xfrm rot="0" flipH="0" flipV="0">
            <a:off x="859929" y="1653378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7" name="Freeform 5547"/>
          <p:cNvSpPr/>
          <p:nvPr/>
        </p:nvSpPr>
        <p:spPr>
          <a:xfrm rot="0" flipH="0" flipV="0">
            <a:off x="861007" y="1653242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8" name="Freeform 5548"/>
          <p:cNvSpPr/>
          <p:nvPr/>
        </p:nvSpPr>
        <p:spPr>
          <a:xfrm rot="0" flipH="0" flipV="0">
            <a:off x="862074" y="1653106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9" name="Freeform 5549"/>
          <p:cNvSpPr/>
          <p:nvPr/>
        </p:nvSpPr>
        <p:spPr>
          <a:xfrm rot="0" flipH="0" flipV="0">
            <a:off x="863154" y="165296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0" name="Freeform 5550"/>
          <p:cNvSpPr/>
          <p:nvPr/>
        </p:nvSpPr>
        <p:spPr>
          <a:xfrm rot="0" flipH="0" flipV="0">
            <a:off x="864232" y="165283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1" name="Freeform 5551"/>
          <p:cNvSpPr/>
          <p:nvPr/>
        </p:nvSpPr>
        <p:spPr>
          <a:xfrm rot="0" flipH="0" flipV="0">
            <a:off x="865311" y="16526972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2" name="Freeform 5552"/>
          <p:cNvSpPr/>
          <p:nvPr/>
        </p:nvSpPr>
        <p:spPr>
          <a:xfrm rot="0" flipH="0" flipV="0">
            <a:off x="866378" y="1652562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3" name="Freeform 5553"/>
          <p:cNvSpPr/>
          <p:nvPr/>
        </p:nvSpPr>
        <p:spPr>
          <a:xfrm rot="0" flipH="0" flipV="0">
            <a:off x="867458" y="165242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4" name="Freeform 5554"/>
          <p:cNvSpPr/>
          <p:nvPr/>
        </p:nvSpPr>
        <p:spPr>
          <a:xfrm rot="0" flipH="0" flipV="0">
            <a:off x="868536" y="1652289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5" name="Freeform 5555"/>
          <p:cNvSpPr/>
          <p:nvPr/>
        </p:nvSpPr>
        <p:spPr>
          <a:xfrm rot="0" flipH="0" flipV="0">
            <a:off x="869603" y="1652152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6" name="Freeform 5556"/>
          <p:cNvSpPr/>
          <p:nvPr/>
        </p:nvSpPr>
        <p:spPr>
          <a:xfrm rot="0" flipH="0" flipV="0">
            <a:off x="870682" y="1652017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7" name="Freeform 5557"/>
          <p:cNvSpPr/>
          <p:nvPr/>
        </p:nvSpPr>
        <p:spPr>
          <a:xfrm rot="0" flipH="0" flipV="0">
            <a:off x="871760" y="1651881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8" name="Freeform 5558"/>
          <p:cNvSpPr/>
          <p:nvPr/>
        </p:nvSpPr>
        <p:spPr>
          <a:xfrm rot="0" flipH="0" flipV="0">
            <a:off x="872827" y="1651744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9" name="Freeform 5559"/>
          <p:cNvSpPr/>
          <p:nvPr/>
        </p:nvSpPr>
        <p:spPr>
          <a:xfrm rot="0" flipH="0" flipV="0">
            <a:off x="873907" y="1651608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0" name="Freeform 5560"/>
          <p:cNvSpPr/>
          <p:nvPr/>
        </p:nvSpPr>
        <p:spPr>
          <a:xfrm rot="0" flipH="0" flipV="0">
            <a:off x="874985" y="1651473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1" name="Freeform 5561"/>
          <p:cNvSpPr/>
          <p:nvPr/>
        </p:nvSpPr>
        <p:spPr>
          <a:xfrm rot="0" flipH="0" flipV="0">
            <a:off x="876052" y="16513366"/>
            <a:ext cx="448995" cy="448982"/>
          </a:xfrm>
          <a:custGeom>
            <a:pathLst>
              <a:path w="448995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95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2" name="Freeform 5562"/>
          <p:cNvSpPr/>
          <p:nvPr/>
        </p:nvSpPr>
        <p:spPr>
          <a:xfrm rot="0" flipH="0" flipV="0">
            <a:off x="877131" y="1651200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3" name="Freeform 5563"/>
          <p:cNvSpPr/>
          <p:nvPr/>
        </p:nvSpPr>
        <p:spPr>
          <a:xfrm rot="0" flipH="0" flipV="0">
            <a:off x="878210" y="1651063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4" name="Freeform 5564"/>
          <p:cNvSpPr/>
          <p:nvPr/>
        </p:nvSpPr>
        <p:spPr>
          <a:xfrm rot="0" flipH="0" flipV="0">
            <a:off x="879289" y="165092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5" name="Freeform 5565"/>
          <p:cNvSpPr/>
          <p:nvPr/>
        </p:nvSpPr>
        <p:spPr>
          <a:xfrm rot="0" flipH="0" flipV="0">
            <a:off x="880356" y="165079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6" name="Freeform 5566"/>
          <p:cNvSpPr/>
          <p:nvPr/>
        </p:nvSpPr>
        <p:spPr>
          <a:xfrm rot="0" flipH="0" flipV="0">
            <a:off x="881434" y="1650655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7" name="Freeform 5567"/>
          <p:cNvSpPr/>
          <p:nvPr/>
        </p:nvSpPr>
        <p:spPr>
          <a:xfrm rot="0" flipH="0" flipV="0">
            <a:off x="882514" y="1650519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8" name="Freeform 5568"/>
          <p:cNvSpPr/>
          <p:nvPr/>
        </p:nvSpPr>
        <p:spPr>
          <a:xfrm rot="0" flipH="0" flipV="0">
            <a:off x="883580" y="16503828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12"/>
                  <a:pt x="448983" y="100507"/>
                  <a:pt x="448983" y="224497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9" name="Freeform 5569"/>
          <p:cNvSpPr/>
          <p:nvPr/>
        </p:nvSpPr>
        <p:spPr>
          <a:xfrm rot="0" flipH="0" flipV="0">
            <a:off x="884659" y="1650247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0" name="Freeform 5570"/>
          <p:cNvSpPr/>
          <p:nvPr/>
        </p:nvSpPr>
        <p:spPr>
          <a:xfrm rot="0" flipH="0" flipV="0">
            <a:off x="885738" y="1650111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1" name="Freeform 5571"/>
          <p:cNvSpPr/>
          <p:nvPr/>
        </p:nvSpPr>
        <p:spPr>
          <a:xfrm rot="0" flipH="0" flipV="0">
            <a:off x="886805" y="1649974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2" name="Freeform 5572"/>
          <p:cNvSpPr/>
          <p:nvPr/>
        </p:nvSpPr>
        <p:spPr>
          <a:xfrm rot="0" flipH="0" flipV="0">
            <a:off x="887884" y="1649838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3" name="Freeform 5573"/>
          <p:cNvSpPr/>
          <p:nvPr/>
        </p:nvSpPr>
        <p:spPr>
          <a:xfrm rot="0" flipH="0" flipV="0">
            <a:off x="888963" y="1649703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4" name="Freeform 5574"/>
          <p:cNvSpPr/>
          <p:nvPr/>
        </p:nvSpPr>
        <p:spPr>
          <a:xfrm rot="0" flipH="0" flipV="0">
            <a:off x="890029" y="16495668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5" name="Freeform 5575"/>
          <p:cNvSpPr/>
          <p:nvPr/>
        </p:nvSpPr>
        <p:spPr>
          <a:xfrm rot="0" flipH="0" flipV="0">
            <a:off x="891109" y="1649430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6" name="Freeform 5576"/>
          <p:cNvSpPr/>
          <p:nvPr/>
        </p:nvSpPr>
        <p:spPr>
          <a:xfrm rot="0" flipH="0" flipV="0">
            <a:off x="892187" y="1649293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7" name="Freeform 5577"/>
          <p:cNvSpPr/>
          <p:nvPr/>
        </p:nvSpPr>
        <p:spPr>
          <a:xfrm rot="0" flipH="0" flipV="0">
            <a:off x="893267" y="1649158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8" name="Freeform 5578"/>
          <p:cNvSpPr/>
          <p:nvPr/>
        </p:nvSpPr>
        <p:spPr>
          <a:xfrm rot="0" flipH="0" flipV="0">
            <a:off x="894334" y="1649022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9" name="Freeform 5579"/>
          <p:cNvSpPr/>
          <p:nvPr/>
        </p:nvSpPr>
        <p:spPr>
          <a:xfrm rot="0" flipH="0" flipV="0">
            <a:off x="895412" y="1648885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0" name="Freeform 5580"/>
          <p:cNvSpPr/>
          <p:nvPr/>
        </p:nvSpPr>
        <p:spPr>
          <a:xfrm rot="0" flipH="0" flipV="0">
            <a:off x="896491" y="1648749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1" name="Freeform 5581"/>
          <p:cNvSpPr/>
          <p:nvPr/>
        </p:nvSpPr>
        <p:spPr>
          <a:xfrm rot="0" flipH="0" flipV="0">
            <a:off x="897558" y="1648614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2" name="Freeform 5582"/>
          <p:cNvSpPr/>
          <p:nvPr/>
        </p:nvSpPr>
        <p:spPr>
          <a:xfrm rot="0" flipH="0" flipV="0">
            <a:off x="898636" y="1648477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3" name="Freeform 5583"/>
          <p:cNvSpPr/>
          <p:nvPr/>
        </p:nvSpPr>
        <p:spPr>
          <a:xfrm rot="0" flipH="0" flipV="0">
            <a:off x="899716" y="16483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4" name="Freeform 5584"/>
          <p:cNvSpPr/>
          <p:nvPr/>
        </p:nvSpPr>
        <p:spPr>
          <a:xfrm rot="0" flipH="0" flipV="0">
            <a:off x="900783" y="1648205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5" name="Freeform 5585"/>
          <p:cNvSpPr/>
          <p:nvPr/>
        </p:nvSpPr>
        <p:spPr>
          <a:xfrm rot="0" flipH="0" flipV="0">
            <a:off x="901861" y="1648069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6" name="Freeform 5586"/>
          <p:cNvSpPr/>
          <p:nvPr/>
        </p:nvSpPr>
        <p:spPr>
          <a:xfrm rot="0" flipH="0" flipV="0">
            <a:off x="902940" y="1647933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7" name="Freeform 5587"/>
          <p:cNvSpPr/>
          <p:nvPr/>
        </p:nvSpPr>
        <p:spPr>
          <a:xfrm rot="0" flipH="0" flipV="0">
            <a:off x="904007" y="16477970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8" name="Freeform 5588"/>
          <p:cNvSpPr/>
          <p:nvPr/>
        </p:nvSpPr>
        <p:spPr>
          <a:xfrm rot="0" flipH="0" flipV="0">
            <a:off x="905085" y="1647660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9" name="Freeform 5589"/>
          <p:cNvSpPr/>
          <p:nvPr/>
        </p:nvSpPr>
        <p:spPr>
          <a:xfrm rot="0" flipH="0" flipV="0">
            <a:off x="906165" y="1647524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0" name="Freeform 5590"/>
          <p:cNvSpPr/>
          <p:nvPr/>
        </p:nvSpPr>
        <p:spPr>
          <a:xfrm rot="0" flipH="0" flipV="0">
            <a:off x="907244" y="1647388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1" name="Freeform 5591"/>
          <p:cNvSpPr/>
          <p:nvPr/>
        </p:nvSpPr>
        <p:spPr>
          <a:xfrm rot="0" flipH="0" flipV="0">
            <a:off x="908311" y="1647252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2" name="Freeform 5592"/>
          <p:cNvSpPr/>
          <p:nvPr/>
        </p:nvSpPr>
        <p:spPr>
          <a:xfrm rot="0" flipH="0" flipV="0">
            <a:off x="909389" y="1647116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3" name="Freeform 5593"/>
          <p:cNvSpPr/>
          <p:nvPr/>
        </p:nvSpPr>
        <p:spPr>
          <a:xfrm rot="0" flipH="0" flipV="0">
            <a:off x="910469" y="1646979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4" name="Freeform 5594"/>
          <p:cNvSpPr/>
          <p:nvPr/>
        </p:nvSpPr>
        <p:spPr>
          <a:xfrm rot="0" flipH="0" flipV="0">
            <a:off x="911536" y="1646844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5" name="Freeform 5595"/>
          <p:cNvSpPr/>
          <p:nvPr/>
        </p:nvSpPr>
        <p:spPr>
          <a:xfrm rot="0" flipH="0" flipV="0">
            <a:off x="912614" y="1646708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6" name="Freeform 5596"/>
          <p:cNvSpPr/>
          <p:nvPr/>
        </p:nvSpPr>
        <p:spPr>
          <a:xfrm rot="0" flipH="0" flipV="0">
            <a:off x="913693" y="1646571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7" name="Freeform 5597"/>
          <p:cNvSpPr/>
          <p:nvPr/>
        </p:nvSpPr>
        <p:spPr>
          <a:xfrm rot="0" flipH="0" flipV="0">
            <a:off x="914760" y="1646435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8" name="Freeform 5598"/>
          <p:cNvSpPr/>
          <p:nvPr/>
        </p:nvSpPr>
        <p:spPr>
          <a:xfrm rot="0" flipH="0" flipV="0">
            <a:off x="915838" y="1646300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9" name="Freeform 5599"/>
          <p:cNvSpPr/>
          <p:nvPr/>
        </p:nvSpPr>
        <p:spPr>
          <a:xfrm rot="0" flipH="0" flipV="0">
            <a:off x="916918" y="1646163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0" name="Freeform 5600"/>
          <p:cNvSpPr/>
          <p:nvPr/>
        </p:nvSpPr>
        <p:spPr>
          <a:xfrm rot="0" flipH="0" flipV="0">
            <a:off x="917983" y="16460271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1" name="Freeform 5601"/>
          <p:cNvSpPr/>
          <p:nvPr/>
        </p:nvSpPr>
        <p:spPr>
          <a:xfrm rot="0" flipH="0" flipV="0">
            <a:off x="919063" y="1645890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2" name="Freeform 5602"/>
          <p:cNvSpPr/>
          <p:nvPr/>
        </p:nvSpPr>
        <p:spPr>
          <a:xfrm rot="0" flipH="0" flipV="0">
            <a:off x="920142" y="1645755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3" name="Freeform 5603"/>
          <p:cNvSpPr/>
          <p:nvPr/>
        </p:nvSpPr>
        <p:spPr>
          <a:xfrm rot="0" flipH="0" flipV="0">
            <a:off x="921222" y="1645619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4" name="Freeform 5604"/>
          <p:cNvSpPr/>
          <p:nvPr/>
        </p:nvSpPr>
        <p:spPr>
          <a:xfrm rot="0" flipH="0" flipV="0">
            <a:off x="922287" y="1645482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5" name="Freeform 5605"/>
          <p:cNvSpPr/>
          <p:nvPr/>
        </p:nvSpPr>
        <p:spPr>
          <a:xfrm rot="0" flipH="0" flipV="0">
            <a:off x="923367" y="1645346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6" name="Freeform 5606"/>
          <p:cNvSpPr/>
          <p:nvPr/>
        </p:nvSpPr>
        <p:spPr>
          <a:xfrm rot="0" flipH="0" flipV="0">
            <a:off x="924446" y="1645211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7" name="Freeform 5607"/>
          <p:cNvSpPr/>
          <p:nvPr/>
        </p:nvSpPr>
        <p:spPr>
          <a:xfrm rot="0" flipH="0" flipV="0">
            <a:off x="925512" y="164507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8" name="Freeform 5608"/>
          <p:cNvSpPr/>
          <p:nvPr/>
        </p:nvSpPr>
        <p:spPr>
          <a:xfrm rot="0" flipH="0" flipV="0">
            <a:off x="926592" y="1644938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9" name="Freeform 5609"/>
          <p:cNvSpPr/>
          <p:nvPr/>
        </p:nvSpPr>
        <p:spPr>
          <a:xfrm rot="0" flipH="0" flipV="0">
            <a:off x="927671" y="1644801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0" name="Freeform 5610"/>
          <p:cNvSpPr/>
          <p:nvPr/>
        </p:nvSpPr>
        <p:spPr>
          <a:xfrm rot="0" flipH="0" flipV="0">
            <a:off x="928737" y="164466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1" name="Freeform 5611"/>
          <p:cNvSpPr/>
          <p:nvPr/>
        </p:nvSpPr>
        <p:spPr>
          <a:xfrm rot="0" flipH="0" flipV="0">
            <a:off x="929816" y="1644530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2" name="Freeform 5612"/>
          <p:cNvSpPr/>
          <p:nvPr/>
        </p:nvSpPr>
        <p:spPr>
          <a:xfrm rot="0" flipH="0" flipV="0">
            <a:off x="930896" y="1644393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3" name="Freeform 5613"/>
          <p:cNvSpPr/>
          <p:nvPr/>
        </p:nvSpPr>
        <p:spPr>
          <a:xfrm rot="0" flipH="0" flipV="0">
            <a:off x="931961" y="16442574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4" name="Freeform 5614"/>
          <p:cNvSpPr/>
          <p:nvPr/>
        </p:nvSpPr>
        <p:spPr>
          <a:xfrm rot="0" flipH="0" flipV="0">
            <a:off x="933041" y="1644120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5" name="Freeform 5615"/>
          <p:cNvSpPr/>
          <p:nvPr/>
        </p:nvSpPr>
        <p:spPr>
          <a:xfrm rot="0" flipH="0" flipV="0">
            <a:off x="934120" y="1643985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6" name="Freeform 5616"/>
          <p:cNvSpPr/>
          <p:nvPr/>
        </p:nvSpPr>
        <p:spPr>
          <a:xfrm rot="0" flipH="0" flipV="0">
            <a:off x="935198" y="1643849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7" name="Freeform 5617"/>
          <p:cNvSpPr/>
          <p:nvPr/>
        </p:nvSpPr>
        <p:spPr>
          <a:xfrm rot="0" flipH="0" flipV="0">
            <a:off x="936265" y="1643712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8" name="Freeform 5618"/>
          <p:cNvSpPr/>
          <p:nvPr/>
        </p:nvSpPr>
        <p:spPr>
          <a:xfrm rot="0" flipH="0" flipV="0">
            <a:off x="937345" y="1643576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9" name="Freeform 5619"/>
          <p:cNvSpPr/>
          <p:nvPr/>
        </p:nvSpPr>
        <p:spPr>
          <a:xfrm rot="0" flipH="0" flipV="0">
            <a:off x="938423" y="1643441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0" name="Freeform 5620"/>
          <p:cNvSpPr/>
          <p:nvPr/>
        </p:nvSpPr>
        <p:spPr>
          <a:xfrm rot="0" flipH="0" flipV="0">
            <a:off x="939490" y="1643304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1" name="Freeform 5621"/>
          <p:cNvSpPr/>
          <p:nvPr/>
        </p:nvSpPr>
        <p:spPr>
          <a:xfrm rot="0" flipH="0" flipV="0">
            <a:off x="940569" y="1643168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2" name="Freeform 5622"/>
          <p:cNvSpPr/>
          <p:nvPr/>
        </p:nvSpPr>
        <p:spPr>
          <a:xfrm rot="0" flipH="0" flipV="0">
            <a:off x="941649" y="1643031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3" name="Freeform 5623"/>
          <p:cNvSpPr/>
          <p:nvPr/>
        </p:nvSpPr>
        <p:spPr>
          <a:xfrm rot="0" flipH="0" flipV="0">
            <a:off x="942714" y="1642896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4" name="Freeform 5624"/>
          <p:cNvSpPr/>
          <p:nvPr/>
        </p:nvSpPr>
        <p:spPr>
          <a:xfrm rot="0" flipH="0" flipV="0">
            <a:off x="943794" y="1642760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5" name="Freeform 5625"/>
          <p:cNvSpPr/>
          <p:nvPr/>
        </p:nvSpPr>
        <p:spPr>
          <a:xfrm rot="0" flipH="0" flipV="0">
            <a:off x="944873" y="1642623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6" name="Freeform 5626"/>
          <p:cNvSpPr/>
          <p:nvPr/>
        </p:nvSpPr>
        <p:spPr>
          <a:xfrm rot="0" flipH="0" flipV="0">
            <a:off x="945939" y="16424875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7" name="Freeform 5627"/>
          <p:cNvSpPr/>
          <p:nvPr/>
        </p:nvSpPr>
        <p:spPr>
          <a:xfrm rot="0" flipH="0" flipV="0">
            <a:off x="947018" y="16423511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8" name="Freeform 5628"/>
          <p:cNvSpPr/>
          <p:nvPr/>
        </p:nvSpPr>
        <p:spPr>
          <a:xfrm rot="0" flipH="0" flipV="0">
            <a:off x="948098" y="16422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9" name="Freeform 5629"/>
          <p:cNvSpPr/>
          <p:nvPr/>
        </p:nvSpPr>
        <p:spPr>
          <a:xfrm rot="0" flipH="0" flipV="0">
            <a:off x="949176" y="16420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0" name="Freeform 5630"/>
          <p:cNvSpPr/>
          <p:nvPr/>
        </p:nvSpPr>
        <p:spPr>
          <a:xfrm rot="0" flipH="0" flipV="0">
            <a:off x="950243" y="1641943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1" name="Freeform 5631"/>
          <p:cNvSpPr/>
          <p:nvPr/>
        </p:nvSpPr>
        <p:spPr>
          <a:xfrm rot="0" flipH="0" flipV="0">
            <a:off x="951322" y="164180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" name="Freeform 5632"/>
          <p:cNvSpPr/>
          <p:nvPr/>
        </p:nvSpPr>
        <p:spPr>
          <a:xfrm rot="0" flipH="0" flipV="0">
            <a:off x="952400" y="164167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3" name="Freeform 5633"/>
          <p:cNvSpPr/>
          <p:nvPr/>
        </p:nvSpPr>
        <p:spPr>
          <a:xfrm rot="0" flipH="0" flipV="0">
            <a:off x="953467" y="1641535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4" name="Freeform 5634"/>
          <p:cNvSpPr/>
          <p:nvPr/>
        </p:nvSpPr>
        <p:spPr>
          <a:xfrm rot="0" flipH="0" flipV="0">
            <a:off x="954547" y="1641398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5" name="Freeform 5635"/>
          <p:cNvSpPr/>
          <p:nvPr/>
        </p:nvSpPr>
        <p:spPr>
          <a:xfrm rot="0" flipH="0" flipV="0">
            <a:off x="955625" y="1641262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6" name="Freeform 5636"/>
          <p:cNvSpPr/>
          <p:nvPr/>
        </p:nvSpPr>
        <p:spPr>
          <a:xfrm rot="0" flipH="0" flipV="0">
            <a:off x="956692" y="1641126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7" name="Freeform 5637"/>
          <p:cNvSpPr/>
          <p:nvPr/>
        </p:nvSpPr>
        <p:spPr>
          <a:xfrm rot="0" flipH="0" flipV="0">
            <a:off x="957771" y="1640990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8" name="Freeform 5638"/>
          <p:cNvSpPr/>
          <p:nvPr/>
        </p:nvSpPr>
        <p:spPr>
          <a:xfrm rot="0" flipH="0" flipV="0">
            <a:off x="958849" y="1640854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9" name="Freeform 5639"/>
          <p:cNvSpPr/>
          <p:nvPr/>
        </p:nvSpPr>
        <p:spPr>
          <a:xfrm rot="0" flipH="0" flipV="0">
            <a:off x="959916" y="16407177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0" name="Freeform 5640"/>
          <p:cNvSpPr/>
          <p:nvPr/>
        </p:nvSpPr>
        <p:spPr>
          <a:xfrm rot="0" flipH="0" flipV="0">
            <a:off x="960996" y="1640582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1" name="Freeform 5641"/>
          <p:cNvSpPr/>
          <p:nvPr/>
        </p:nvSpPr>
        <p:spPr>
          <a:xfrm rot="0" flipH="0" flipV="0">
            <a:off x="962074" y="1640446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2" name="Freeform 5642"/>
          <p:cNvSpPr/>
          <p:nvPr/>
        </p:nvSpPr>
        <p:spPr>
          <a:xfrm rot="0" flipH="0" flipV="0">
            <a:off x="963154" y="16403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3" name="Freeform 5643"/>
          <p:cNvSpPr/>
          <p:nvPr/>
        </p:nvSpPr>
        <p:spPr>
          <a:xfrm rot="0" flipH="0" flipV="0">
            <a:off x="964220" y="1640173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4" name="Freeform 5644"/>
          <p:cNvSpPr/>
          <p:nvPr/>
        </p:nvSpPr>
        <p:spPr>
          <a:xfrm rot="0" flipH="0" flipV="0">
            <a:off x="965300" y="1640038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5" name="Freeform 5645"/>
          <p:cNvSpPr/>
          <p:nvPr/>
        </p:nvSpPr>
        <p:spPr>
          <a:xfrm rot="0" flipH="0" flipV="0">
            <a:off x="966378" y="163990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6" name="Freeform 5646"/>
          <p:cNvSpPr/>
          <p:nvPr/>
        </p:nvSpPr>
        <p:spPr>
          <a:xfrm rot="0" flipH="0" flipV="0">
            <a:off x="967445" y="1639765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7" name="Freeform 5647"/>
          <p:cNvSpPr/>
          <p:nvPr/>
        </p:nvSpPr>
        <p:spPr>
          <a:xfrm rot="0" flipH="0" flipV="0">
            <a:off x="968524" y="1639628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8" name="Freeform 5648"/>
          <p:cNvSpPr/>
          <p:nvPr/>
        </p:nvSpPr>
        <p:spPr>
          <a:xfrm rot="0" flipH="0" flipV="0">
            <a:off x="969603" y="1639492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9" name="Freeform 5649"/>
          <p:cNvSpPr/>
          <p:nvPr/>
        </p:nvSpPr>
        <p:spPr>
          <a:xfrm rot="0" flipH="0" flipV="0">
            <a:off x="970669" y="1639357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0" name="Freeform 5650"/>
          <p:cNvSpPr/>
          <p:nvPr/>
        </p:nvSpPr>
        <p:spPr>
          <a:xfrm rot="0" flipH="0" flipV="0">
            <a:off x="971749" y="1639220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1" name="Freeform 5651"/>
          <p:cNvSpPr/>
          <p:nvPr/>
        </p:nvSpPr>
        <p:spPr>
          <a:xfrm rot="0" flipH="0" flipV="0">
            <a:off x="972827" y="1639084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2" name="Freeform 5652"/>
          <p:cNvSpPr/>
          <p:nvPr/>
        </p:nvSpPr>
        <p:spPr>
          <a:xfrm rot="0" flipH="0" flipV="0">
            <a:off x="973894" y="16389479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3" name="Freeform 5653"/>
          <p:cNvSpPr/>
          <p:nvPr/>
        </p:nvSpPr>
        <p:spPr>
          <a:xfrm rot="0" flipH="0" flipV="0">
            <a:off x="974973" y="1638812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4" name="Freeform 5654"/>
          <p:cNvSpPr/>
          <p:nvPr/>
        </p:nvSpPr>
        <p:spPr>
          <a:xfrm rot="0" flipH="0" flipV="0">
            <a:off x="976052" y="163867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5" name="Freeform 5655"/>
          <p:cNvSpPr/>
          <p:nvPr/>
        </p:nvSpPr>
        <p:spPr>
          <a:xfrm rot="0" flipH="0" flipV="0">
            <a:off x="977131" y="1638539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6" name="Freeform 5656"/>
          <p:cNvSpPr/>
          <p:nvPr/>
        </p:nvSpPr>
        <p:spPr>
          <a:xfrm rot="0" flipH="0" flipV="0">
            <a:off x="978198" y="1638403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7" name="Freeform 5657"/>
          <p:cNvSpPr/>
          <p:nvPr/>
        </p:nvSpPr>
        <p:spPr>
          <a:xfrm rot="0" flipH="0" flipV="0">
            <a:off x="979276" y="1638268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8" name="Freeform 5658"/>
          <p:cNvSpPr/>
          <p:nvPr/>
        </p:nvSpPr>
        <p:spPr>
          <a:xfrm rot="0" flipH="0" flipV="0">
            <a:off x="980356" y="1638131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9" name="Freeform 5659"/>
          <p:cNvSpPr/>
          <p:nvPr/>
        </p:nvSpPr>
        <p:spPr>
          <a:xfrm rot="0" flipH="0" flipV="0">
            <a:off x="981422" y="163799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0" name="Freeform 5660"/>
          <p:cNvSpPr/>
          <p:nvPr/>
        </p:nvSpPr>
        <p:spPr>
          <a:xfrm rot="0" flipH="0" flipV="0">
            <a:off x="982501" y="1637859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1" name="Freeform 5661"/>
          <p:cNvSpPr/>
          <p:nvPr/>
        </p:nvSpPr>
        <p:spPr>
          <a:xfrm rot="0" flipH="0" flipV="0">
            <a:off x="983580" y="1637723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2" name="Freeform 5662"/>
          <p:cNvSpPr/>
          <p:nvPr/>
        </p:nvSpPr>
        <p:spPr>
          <a:xfrm rot="0" flipH="0" flipV="0">
            <a:off x="984647" y="1637587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3" name="Freeform 5663"/>
          <p:cNvSpPr/>
          <p:nvPr/>
        </p:nvSpPr>
        <p:spPr>
          <a:xfrm rot="0" flipH="0" flipV="0">
            <a:off x="985726" y="1637450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4" name="Freeform 5664"/>
          <p:cNvSpPr/>
          <p:nvPr/>
        </p:nvSpPr>
        <p:spPr>
          <a:xfrm rot="0" flipH="0" flipV="0">
            <a:off x="986805" y="1637314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5" name="Freeform 5665"/>
          <p:cNvSpPr/>
          <p:nvPr/>
        </p:nvSpPr>
        <p:spPr>
          <a:xfrm rot="0" flipH="0" flipV="0">
            <a:off x="987872" y="16371780"/>
            <a:ext cx="448995" cy="448994"/>
          </a:xfrm>
          <a:custGeom>
            <a:pathLst>
              <a:path w="448995" h="448994">
                <a:moveTo>
                  <a:pt x="448995" y="224497"/>
                </a:moveTo>
                <a:cubicBezTo>
                  <a:pt x="448995" y="348487"/>
                  <a:pt x="348488" y="448994"/>
                  <a:pt x="224498" y="448994"/>
                </a:cubicBezTo>
                <a:cubicBezTo>
                  <a:pt x="100520" y="448994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6" name="Freeform 5666"/>
          <p:cNvSpPr/>
          <p:nvPr/>
        </p:nvSpPr>
        <p:spPr>
          <a:xfrm rot="0" flipH="0" flipV="0">
            <a:off x="988951" y="1637042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7" name="Freeform 5667"/>
          <p:cNvSpPr/>
          <p:nvPr/>
        </p:nvSpPr>
        <p:spPr>
          <a:xfrm rot="0" flipH="0" flipV="0">
            <a:off x="990029" y="1636906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8" name="Freeform 5668"/>
          <p:cNvSpPr/>
          <p:nvPr/>
        </p:nvSpPr>
        <p:spPr>
          <a:xfrm rot="0" flipH="0" flipV="0">
            <a:off x="991109" y="1636770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9" name="Freeform 5669"/>
          <p:cNvSpPr/>
          <p:nvPr/>
        </p:nvSpPr>
        <p:spPr>
          <a:xfrm rot="0" flipH="0" flipV="0">
            <a:off x="992176" y="1636633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0" name="Freeform 5670"/>
          <p:cNvSpPr/>
          <p:nvPr/>
        </p:nvSpPr>
        <p:spPr>
          <a:xfrm rot="0" flipH="0" flipV="0">
            <a:off x="993254" y="1636498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1" name="Freeform 5671"/>
          <p:cNvSpPr/>
          <p:nvPr/>
        </p:nvSpPr>
        <p:spPr>
          <a:xfrm rot="0" flipH="0" flipV="0">
            <a:off x="994333" y="1636362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2" name="Freeform 5672"/>
          <p:cNvSpPr/>
          <p:nvPr/>
        </p:nvSpPr>
        <p:spPr>
          <a:xfrm rot="0" flipH="0" flipV="0">
            <a:off x="995400" y="1636225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3" name="Freeform 5673"/>
          <p:cNvSpPr/>
          <p:nvPr/>
        </p:nvSpPr>
        <p:spPr>
          <a:xfrm rot="0" flipH="0" flipV="0">
            <a:off x="996478" y="1636089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4" name="Freeform 5674"/>
          <p:cNvSpPr/>
          <p:nvPr/>
        </p:nvSpPr>
        <p:spPr>
          <a:xfrm rot="0" flipH="0" flipV="0">
            <a:off x="997558" y="1635954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5" name="Freeform 5675"/>
          <p:cNvSpPr/>
          <p:nvPr/>
        </p:nvSpPr>
        <p:spPr>
          <a:xfrm rot="0" flipH="0" flipV="0">
            <a:off x="998625" y="1635817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6" name="Freeform 5676"/>
          <p:cNvSpPr/>
          <p:nvPr/>
        </p:nvSpPr>
        <p:spPr>
          <a:xfrm rot="0" flipH="0" flipV="0">
            <a:off x="999703" y="1635681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77" name="Picture 5677"/>
          <p:cNvPicPr>
            <a:picLocks noChangeAspect="0" noChangeArrowheads="1"/>
          </p:cNvPicPr>
          <p:nvPr/>
        </p:nvPicPr>
        <p:blipFill>
          <a:blip r:embed="rId5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18" y="16344113"/>
            <a:ext cx="474370" cy="474370"/>
          </a:xfrm>
          <a:prstGeom prst="rect">
            <a:avLst/>
          </a:prstGeom>
          <a:noFill/>
          <a:extLst/>
        </p:spPr>
      </p:pic>
      <p:sp>
        <p:nvSpPr>
          <p:cNvPr id="5678" name="Freeform 5678"/>
          <p:cNvSpPr/>
          <p:nvPr/>
        </p:nvSpPr>
        <p:spPr>
          <a:xfrm rot="0" flipH="0" flipV="0">
            <a:off x="1155359" y="16469469"/>
            <a:ext cx="132587" cy="213067"/>
          </a:xfrm>
          <a:custGeom>
            <a:pathLst>
              <a:path w="132587" h="213067">
                <a:moveTo>
                  <a:pt x="130162" y="213067"/>
                </a:moveTo>
                <a:lnTo>
                  <a:pt x="292" y="213067"/>
                </a:lnTo>
                <a:lnTo>
                  <a:pt x="292" y="185635"/>
                </a:lnTo>
                <a:lnTo>
                  <a:pt x="70714" y="102730"/>
                </a:lnTo>
                <a:cubicBezTo>
                  <a:pt x="83833" y="87477"/>
                  <a:pt x="90221" y="74688"/>
                  <a:pt x="90221" y="60960"/>
                </a:cubicBezTo>
                <a:cubicBezTo>
                  <a:pt x="90221" y="43891"/>
                  <a:pt x="77724" y="35356"/>
                  <a:pt x="64008" y="35356"/>
                </a:cubicBezTo>
                <a:cubicBezTo>
                  <a:pt x="49683" y="35356"/>
                  <a:pt x="39015" y="44196"/>
                  <a:pt x="37808" y="60960"/>
                </a:cubicBezTo>
                <a:lnTo>
                  <a:pt x="0" y="60960"/>
                </a:lnTo>
                <a:cubicBezTo>
                  <a:pt x="0" y="24688"/>
                  <a:pt x="29883" y="0"/>
                  <a:pt x="66142" y="0"/>
                </a:cubicBezTo>
                <a:cubicBezTo>
                  <a:pt x="103950" y="0"/>
                  <a:pt x="132587" y="26212"/>
                  <a:pt x="132587" y="60960"/>
                </a:cubicBezTo>
                <a:cubicBezTo>
                  <a:pt x="132587" y="88696"/>
                  <a:pt x="114313" y="110337"/>
                  <a:pt x="100889" y="126187"/>
                </a:cubicBezTo>
                <a:lnTo>
                  <a:pt x="57607" y="177101"/>
                </a:lnTo>
                <a:lnTo>
                  <a:pt x="130162" y="177101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79" name="Picture 5679"/>
          <p:cNvPicPr>
            <a:picLocks noChangeAspect="0" noChangeArrowheads="1"/>
          </p:cNvPicPr>
          <p:nvPr/>
        </p:nvPicPr>
        <p:blipFill>
          <a:blip r:embed="rId5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2196" y="17113085"/>
            <a:ext cx="680411" cy="680415"/>
          </a:xfrm>
          <a:prstGeom prst="rect">
            <a:avLst/>
          </a:prstGeom>
          <a:noFill/>
          <a:extLst/>
        </p:spPr>
      </p:pic>
      <p:pic>
        <p:nvPicPr>
          <p:cNvPr id="5680" name="Picture 5680"/>
          <p:cNvPicPr>
            <a:picLocks noChangeAspect="0" noChangeArrowheads="1"/>
          </p:cNvPicPr>
          <p:nvPr/>
        </p:nvPicPr>
        <p:blipFill>
          <a:blip r:embed="rId5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240" y="17212120"/>
            <a:ext cx="482333" cy="482345"/>
          </a:xfrm>
          <a:prstGeom prst="rect">
            <a:avLst/>
          </a:prstGeom>
          <a:noFill/>
          <a:extLst/>
        </p:spPr>
      </p:pic>
      <p:sp>
        <p:nvSpPr>
          <p:cNvPr id="5681" name="Freeform 5681"/>
          <p:cNvSpPr/>
          <p:nvPr/>
        </p:nvSpPr>
        <p:spPr>
          <a:xfrm rot="0" flipH="0" flipV="0">
            <a:off x="857783" y="1740452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FFFFF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2" name="Freeform 5682"/>
          <p:cNvSpPr/>
          <p:nvPr/>
        </p:nvSpPr>
        <p:spPr>
          <a:xfrm rot="0" flipH="0" flipV="0">
            <a:off x="858850" y="174031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FDFEFE">
              <a:alpha val="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3" name="Freeform 5683"/>
          <p:cNvSpPr/>
          <p:nvPr/>
        </p:nvSpPr>
        <p:spPr>
          <a:xfrm rot="0" flipH="0" flipV="0">
            <a:off x="859929" y="1740179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CFCFC">
              <a:alpha val="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4" name="Freeform 5684"/>
          <p:cNvSpPr/>
          <p:nvPr/>
        </p:nvSpPr>
        <p:spPr>
          <a:xfrm rot="0" flipH="0" flipV="0">
            <a:off x="861007" y="174004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BFBFB">
              <a:alpha val="2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5" name="Freeform 5685"/>
          <p:cNvSpPr/>
          <p:nvPr/>
        </p:nvSpPr>
        <p:spPr>
          <a:xfrm rot="0" flipH="0" flipV="0">
            <a:off x="862074" y="1739907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FAF9FA">
              <a:alpha val="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6" name="Freeform 5686"/>
          <p:cNvSpPr/>
          <p:nvPr/>
        </p:nvSpPr>
        <p:spPr>
          <a:xfrm rot="0" flipH="0" flipV="0">
            <a:off x="863154" y="173977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8F8F8">
              <a:alpha val="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7" name="Freeform 5687"/>
          <p:cNvSpPr/>
          <p:nvPr/>
        </p:nvSpPr>
        <p:spPr>
          <a:xfrm rot="0" flipH="0" flipV="0">
            <a:off x="864232" y="1739635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7F7F7">
              <a:alpha val="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8" name="Freeform 5688"/>
          <p:cNvSpPr/>
          <p:nvPr/>
        </p:nvSpPr>
        <p:spPr>
          <a:xfrm rot="0" flipH="0" flipV="0">
            <a:off x="865311" y="1739498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6F5F5">
              <a:alpha val="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9" name="Freeform 5689"/>
          <p:cNvSpPr/>
          <p:nvPr/>
        </p:nvSpPr>
        <p:spPr>
          <a:xfrm rot="0" flipH="0" flipV="0">
            <a:off x="866378" y="1739363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4F4F4">
              <a:alpha val="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0" name="Freeform 5690"/>
          <p:cNvSpPr/>
          <p:nvPr/>
        </p:nvSpPr>
        <p:spPr>
          <a:xfrm rot="0" flipH="0" flipV="0">
            <a:off x="867458" y="1739227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F3F3F3">
              <a:alpha val="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1" name="Freeform 5691"/>
          <p:cNvSpPr/>
          <p:nvPr/>
        </p:nvSpPr>
        <p:spPr>
          <a:xfrm rot="0" flipH="0" flipV="0">
            <a:off x="868536" y="1739090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2F1F1">
              <a:alpha val="757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2" name="Freeform 5692"/>
          <p:cNvSpPr/>
          <p:nvPr/>
        </p:nvSpPr>
        <p:spPr>
          <a:xfrm rot="0" flipH="0" flipV="0">
            <a:off x="869603" y="1738954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F0F0F0">
              <a:alpha val="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3" name="Freeform 5693"/>
          <p:cNvSpPr/>
          <p:nvPr/>
        </p:nvSpPr>
        <p:spPr>
          <a:xfrm rot="0" flipH="0" flipV="0">
            <a:off x="870682" y="1738819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EFEFEF">
              <a:alpha val="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4" name="Freeform 5694"/>
          <p:cNvSpPr/>
          <p:nvPr/>
        </p:nvSpPr>
        <p:spPr>
          <a:xfrm rot="0" flipH="0" flipV="0">
            <a:off x="871760" y="1738682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EEDED">
              <a:alpha val="984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5" name="Freeform 5695"/>
          <p:cNvSpPr/>
          <p:nvPr/>
        </p:nvSpPr>
        <p:spPr>
          <a:xfrm rot="0" flipH="0" flipV="0">
            <a:off x="872827" y="1738546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ECECEC">
              <a:alpha val="1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6" name="Freeform 5696"/>
          <p:cNvSpPr/>
          <p:nvPr/>
        </p:nvSpPr>
        <p:spPr>
          <a:xfrm rot="0" flipH="0" flipV="0">
            <a:off x="873907" y="1738409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BEBEB">
              <a:alpha val="1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7" name="Freeform 5697"/>
          <p:cNvSpPr/>
          <p:nvPr/>
        </p:nvSpPr>
        <p:spPr>
          <a:xfrm rot="0" flipH="0" flipV="0">
            <a:off x="874985" y="1738274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EAE9E9">
              <a:alpha val="1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8" name="Freeform 5698"/>
          <p:cNvSpPr/>
          <p:nvPr/>
        </p:nvSpPr>
        <p:spPr>
          <a:xfrm rot="0" flipH="0" flipV="0">
            <a:off x="876052" y="17381382"/>
            <a:ext cx="448995" cy="448982"/>
          </a:xfrm>
          <a:custGeom>
            <a:pathLst>
              <a:path w="448995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95" y="100508"/>
                  <a:pt x="448983" y="224485"/>
                </a:cubicBezTo>
              </a:path>
            </a:pathLst>
          </a:custGeom>
          <a:solidFill>
            <a:srgbClr val="E9E8E8">
              <a:alpha val="1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9" name="Freeform 5699"/>
          <p:cNvSpPr/>
          <p:nvPr/>
        </p:nvSpPr>
        <p:spPr>
          <a:xfrm rot="0" flipH="0" flipV="0">
            <a:off x="877131" y="1738001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8E7E7">
              <a:alpha val="1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0" name="Freeform 5700"/>
          <p:cNvSpPr/>
          <p:nvPr/>
        </p:nvSpPr>
        <p:spPr>
          <a:xfrm rot="0" flipH="0" flipV="0">
            <a:off x="878210" y="1737865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7E5E5">
              <a:alpha val="1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1" name="Freeform 5701"/>
          <p:cNvSpPr/>
          <p:nvPr/>
        </p:nvSpPr>
        <p:spPr>
          <a:xfrm rot="0" flipH="0" flipV="0">
            <a:off x="879289" y="1737728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6E4E4">
              <a:alpha val="1515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2" name="Freeform 5702"/>
          <p:cNvSpPr/>
          <p:nvPr/>
        </p:nvSpPr>
        <p:spPr>
          <a:xfrm rot="0" flipH="0" flipV="0">
            <a:off x="880356" y="1737593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5E3E3">
              <a:alpha val="1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3" name="Freeform 5703"/>
          <p:cNvSpPr/>
          <p:nvPr/>
        </p:nvSpPr>
        <p:spPr>
          <a:xfrm rot="0" flipH="0" flipV="0">
            <a:off x="881434" y="1737457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4E2E2">
              <a:alpha val="1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4" name="Freeform 5704"/>
          <p:cNvSpPr/>
          <p:nvPr/>
        </p:nvSpPr>
        <p:spPr>
          <a:xfrm rot="0" flipH="0" flipV="0">
            <a:off x="882514" y="1737320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3E1E1">
              <a:alpha val="1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5" name="Freeform 5705"/>
          <p:cNvSpPr/>
          <p:nvPr/>
        </p:nvSpPr>
        <p:spPr>
          <a:xfrm rot="0" flipH="0" flipV="0">
            <a:off x="883580" y="1737184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E2E0E0">
              <a:alpha val="1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6" name="Freeform 5706"/>
          <p:cNvSpPr/>
          <p:nvPr/>
        </p:nvSpPr>
        <p:spPr>
          <a:xfrm rot="0" flipH="0" flipV="0">
            <a:off x="884659" y="1737049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E0DFDF">
              <a:alpha val="1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7" name="Freeform 5707"/>
          <p:cNvSpPr/>
          <p:nvPr/>
        </p:nvSpPr>
        <p:spPr>
          <a:xfrm rot="0" flipH="0" flipV="0">
            <a:off x="885738" y="1736912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FDEDE">
              <a:alpha val="1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8" name="Freeform 5708"/>
          <p:cNvSpPr/>
          <p:nvPr/>
        </p:nvSpPr>
        <p:spPr>
          <a:xfrm rot="0" flipH="0" flipV="0">
            <a:off x="886805" y="1736776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FDDDD">
              <a:alpha val="2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9" name="Freeform 5709"/>
          <p:cNvSpPr/>
          <p:nvPr/>
        </p:nvSpPr>
        <p:spPr>
          <a:xfrm rot="0" flipH="0" flipV="0">
            <a:off x="887884" y="1736639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DDCDC">
              <a:alpha val="2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0" name="Freeform 5710"/>
          <p:cNvSpPr/>
          <p:nvPr/>
        </p:nvSpPr>
        <p:spPr>
          <a:xfrm rot="0" flipH="0" flipV="0">
            <a:off x="888963" y="1736504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CDBDB">
              <a:alpha val="2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1" name="Freeform 5711"/>
          <p:cNvSpPr/>
          <p:nvPr/>
        </p:nvSpPr>
        <p:spPr>
          <a:xfrm rot="0" flipH="0" flipV="0">
            <a:off x="890029" y="17363683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DBDAD9">
              <a:alpha val="2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2" name="Freeform 5712"/>
          <p:cNvSpPr/>
          <p:nvPr/>
        </p:nvSpPr>
        <p:spPr>
          <a:xfrm rot="0" flipH="0" flipV="0">
            <a:off x="891109" y="1736231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AD9D9">
              <a:alpha val="2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3" name="Freeform 5713"/>
          <p:cNvSpPr/>
          <p:nvPr/>
        </p:nvSpPr>
        <p:spPr>
          <a:xfrm rot="0" flipH="0" flipV="0">
            <a:off x="892187" y="1736095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9D8D8">
              <a:alpha val="2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4" name="Freeform 5714"/>
          <p:cNvSpPr/>
          <p:nvPr/>
        </p:nvSpPr>
        <p:spPr>
          <a:xfrm rot="0" flipH="0" flipV="0">
            <a:off x="893267" y="1735960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D8D7D6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5" name="Freeform 5715"/>
          <p:cNvSpPr/>
          <p:nvPr/>
        </p:nvSpPr>
        <p:spPr>
          <a:xfrm rot="0" flipH="0" flipV="0">
            <a:off x="894334" y="1735823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7D6D5">
              <a:alpha val="2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6" name="Freeform 5716"/>
          <p:cNvSpPr/>
          <p:nvPr/>
        </p:nvSpPr>
        <p:spPr>
          <a:xfrm rot="0" flipH="0" flipV="0">
            <a:off x="895412" y="1735687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6D4D4">
              <a:alpha val="2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7" name="Freeform 5717"/>
          <p:cNvSpPr/>
          <p:nvPr/>
        </p:nvSpPr>
        <p:spPr>
          <a:xfrm rot="0" flipH="0" flipV="0">
            <a:off x="896491" y="1735550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5D4D3">
              <a:alpha val="2727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8" name="Freeform 5718"/>
          <p:cNvSpPr/>
          <p:nvPr/>
        </p:nvSpPr>
        <p:spPr>
          <a:xfrm rot="0" flipH="0" flipV="0">
            <a:off x="897558" y="17354146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4D3D2">
              <a:alpha val="2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9" name="Freeform 5719"/>
          <p:cNvSpPr/>
          <p:nvPr/>
        </p:nvSpPr>
        <p:spPr>
          <a:xfrm rot="0" flipH="0" flipV="0">
            <a:off x="898636" y="1735279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3D2D1">
              <a:alpha val="2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0" name="Freeform 5720"/>
          <p:cNvSpPr/>
          <p:nvPr/>
        </p:nvSpPr>
        <p:spPr>
          <a:xfrm rot="0" flipH="0" flipV="0">
            <a:off x="899716" y="1735143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D2D1D0">
              <a:alpha val="2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1" name="Freeform 5721"/>
          <p:cNvSpPr/>
          <p:nvPr/>
        </p:nvSpPr>
        <p:spPr>
          <a:xfrm rot="0" flipH="0" flipV="0">
            <a:off x="900783" y="1735006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D1D0D0">
              <a:alpha val="3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2" name="Freeform 5722"/>
          <p:cNvSpPr/>
          <p:nvPr/>
        </p:nvSpPr>
        <p:spPr>
          <a:xfrm rot="0" flipH="0" flipV="0">
            <a:off x="901861" y="1734870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D0CFCF">
              <a:alpha val="3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3" name="Freeform 5723"/>
          <p:cNvSpPr/>
          <p:nvPr/>
        </p:nvSpPr>
        <p:spPr>
          <a:xfrm rot="0" flipH="0" flipV="0">
            <a:off x="902940" y="1734735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FCECD">
              <a:alpha val="3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4" name="Freeform 5724"/>
          <p:cNvSpPr/>
          <p:nvPr/>
        </p:nvSpPr>
        <p:spPr>
          <a:xfrm rot="0" flipH="0" flipV="0">
            <a:off x="904007" y="17345985"/>
            <a:ext cx="448995" cy="448982"/>
          </a:xfrm>
          <a:custGeom>
            <a:pathLst>
              <a:path w="448995" h="448982">
                <a:moveTo>
                  <a:pt x="448995" y="224485"/>
                </a:moveTo>
                <a:cubicBezTo>
                  <a:pt x="448995" y="348475"/>
                  <a:pt x="348488" y="448982"/>
                  <a:pt x="224498" y="448982"/>
                </a:cubicBezTo>
                <a:cubicBezTo>
                  <a:pt x="100520" y="448982"/>
                  <a:pt x="0" y="348475"/>
                  <a:pt x="0" y="224485"/>
                </a:cubicBezTo>
                <a:cubicBezTo>
                  <a:pt x="0" y="100508"/>
                  <a:pt x="100520" y="0"/>
                  <a:pt x="224498" y="0"/>
                </a:cubicBezTo>
                <a:cubicBezTo>
                  <a:pt x="348488" y="0"/>
                  <a:pt x="448995" y="100508"/>
                  <a:pt x="448995" y="224485"/>
                </a:cubicBezTo>
              </a:path>
            </a:pathLst>
          </a:custGeom>
          <a:solidFill>
            <a:srgbClr val="CECDCD">
              <a:alpha val="3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5" name="Freeform 5725"/>
          <p:cNvSpPr/>
          <p:nvPr/>
        </p:nvSpPr>
        <p:spPr>
          <a:xfrm rot="0" flipH="0" flipV="0">
            <a:off x="905085" y="1734462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CCC">
              <a:alpha val="3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6" name="Freeform 5726"/>
          <p:cNvSpPr/>
          <p:nvPr/>
        </p:nvSpPr>
        <p:spPr>
          <a:xfrm rot="0" flipH="0" flipV="0">
            <a:off x="906165" y="1734325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DCBCB">
              <a:alpha val="3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7" name="Freeform 5727"/>
          <p:cNvSpPr/>
          <p:nvPr/>
        </p:nvSpPr>
        <p:spPr>
          <a:xfrm rot="0" flipH="0" flipV="0">
            <a:off x="907244" y="1734190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ACA">
              <a:alpha val="3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8" name="Freeform 5728"/>
          <p:cNvSpPr/>
          <p:nvPr/>
        </p:nvSpPr>
        <p:spPr>
          <a:xfrm rot="0" flipH="0" flipV="0">
            <a:off x="908311" y="1734054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BC9C9">
              <a:alpha val="3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9" name="Freeform 5729"/>
          <p:cNvSpPr/>
          <p:nvPr/>
        </p:nvSpPr>
        <p:spPr>
          <a:xfrm rot="0" flipH="0" flipV="0">
            <a:off x="909389" y="1733917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AC8C8">
              <a:alpha val="3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0" name="Freeform 5730"/>
          <p:cNvSpPr/>
          <p:nvPr/>
        </p:nvSpPr>
        <p:spPr>
          <a:xfrm rot="0" flipH="0" flipV="0">
            <a:off x="910469" y="17337812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9C7C7">
              <a:alpha val="3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1" name="Freeform 5731"/>
          <p:cNvSpPr/>
          <p:nvPr/>
        </p:nvSpPr>
        <p:spPr>
          <a:xfrm rot="0" flipH="0" flipV="0">
            <a:off x="911536" y="1733646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8C6C6">
              <a:alpha val="3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2" name="Freeform 5732"/>
          <p:cNvSpPr/>
          <p:nvPr/>
        </p:nvSpPr>
        <p:spPr>
          <a:xfrm rot="0" flipH="0" flipV="0">
            <a:off x="912614" y="1733509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7C5C5">
              <a:alpha val="3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3" name="Freeform 5733"/>
          <p:cNvSpPr/>
          <p:nvPr/>
        </p:nvSpPr>
        <p:spPr>
          <a:xfrm rot="0" flipH="0" flipV="0">
            <a:off x="913693" y="1733373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6C5C5">
              <a:alpha val="3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4" name="Freeform 5734"/>
          <p:cNvSpPr/>
          <p:nvPr/>
        </p:nvSpPr>
        <p:spPr>
          <a:xfrm rot="0" flipH="0" flipV="0">
            <a:off x="914760" y="1733236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C5C3C3">
              <a:alpha val="4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5" name="Freeform 5735"/>
          <p:cNvSpPr/>
          <p:nvPr/>
        </p:nvSpPr>
        <p:spPr>
          <a:xfrm rot="0" flipH="0" flipV="0">
            <a:off x="915838" y="1733101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C4C3C3">
              <a:alpha val="4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6" name="Freeform 5736"/>
          <p:cNvSpPr/>
          <p:nvPr/>
        </p:nvSpPr>
        <p:spPr>
          <a:xfrm rot="0" flipH="0" flipV="0">
            <a:off x="916918" y="1732965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3C2C2">
              <a:alpha val="4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7" name="Freeform 5737"/>
          <p:cNvSpPr/>
          <p:nvPr/>
        </p:nvSpPr>
        <p:spPr>
          <a:xfrm rot="0" flipH="0" flipV="0">
            <a:off x="917983" y="17328287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C2C1C1">
              <a:alpha val="4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8" name="Freeform 5738"/>
          <p:cNvSpPr/>
          <p:nvPr/>
        </p:nvSpPr>
        <p:spPr>
          <a:xfrm rot="0" flipH="0" flipV="0">
            <a:off x="919063" y="1732692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1C0C0">
              <a:alpha val="4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9" name="Freeform 5739"/>
          <p:cNvSpPr/>
          <p:nvPr/>
        </p:nvSpPr>
        <p:spPr>
          <a:xfrm rot="0" flipH="0" flipV="0">
            <a:off x="920142" y="17325558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86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C0BFBF">
              <a:alpha val="4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0" name="Freeform 5740"/>
          <p:cNvSpPr/>
          <p:nvPr/>
        </p:nvSpPr>
        <p:spPr>
          <a:xfrm rot="0" flipH="0" flipV="0">
            <a:off x="921222" y="1732420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C0BEBE">
              <a:alpha val="4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1" name="Freeform 5741"/>
          <p:cNvSpPr/>
          <p:nvPr/>
        </p:nvSpPr>
        <p:spPr>
          <a:xfrm rot="0" flipH="0" flipV="0">
            <a:off x="922287" y="1732284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FBDBD">
              <a:alpha val="4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2" name="Freeform 5742"/>
          <p:cNvSpPr/>
          <p:nvPr/>
        </p:nvSpPr>
        <p:spPr>
          <a:xfrm rot="0" flipH="0" flipV="0">
            <a:off x="923367" y="1732147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EBCBC">
              <a:alpha val="4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3" name="Freeform 5743"/>
          <p:cNvSpPr/>
          <p:nvPr/>
        </p:nvSpPr>
        <p:spPr>
          <a:xfrm rot="0" flipH="0" flipV="0">
            <a:off x="924446" y="1732011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DBBBB">
              <a:alpha val="4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4" name="Freeform 5744"/>
          <p:cNvSpPr/>
          <p:nvPr/>
        </p:nvSpPr>
        <p:spPr>
          <a:xfrm rot="0" flipH="0" flipV="0">
            <a:off x="925512" y="1731876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CBABB">
              <a:alpha val="4772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5" name="Freeform 5745"/>
          <p:cNvSpPr/>
          <p:nvPr/>
        </p:nvSpPr>
        <p:spPr>
          <a:xfrm rot="0" flipH="0" flipV="0">
            <a:off x="926592" y="1731739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BB9BA">
              <a:alpha val="4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6" name="Freeform 5746"/>
          <p:cNvSpPr/>
          <p:nvPr/>
        </p:nvSpPr>
        <p:spPr>
          <a:xfrm rot="0" flipH="0" flipV="0">
            <a:off x="927671" y="1731603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AB8B8">
              <a:alpha val="4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7" name="Freeform 5747"/>
          <p:cNvSpPr/>
          <p:nvPr/>
        </p:nvSpPr>
        <p:spPr>
          <a:xfrm rot="0" flipH="0" flipV="0">
            <a:off x="928737" y="173146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88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B9B8B8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8" name="Freeform 5748"/>
          <p:cNvSpPr/>
          <p:nvPr/>
        </p:nvSpPr>
        <p:spPr>
          <a:xfrm rot="0" flipH="0" flipV="0">
            <a:off x="929816" y="1731331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8B7B7">
              <a:alpha val="50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9" name="Freeform 5749"/>
          <p:cNvSpPr/>
          <p:nvPr/>
        </p:nvSpPr>
        <p:spPr>
          <a:xfrm rot="0" flipH="0" flipV="0">
            <a:off x="930896" y="1731195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7B6B6">
              <a:alpha val="51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0" name="Freeform 5750"/>
          <p:cNvSpPr/>
          <p:nvPr/>
        </p:nvSpPr>
        <p:spPr>
          <a:xfrm rot="0" flipH="0" flipV="0">
            <a:off x="931961" y="17310588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B7B5B5">
              <a:alpha val="52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1" name="Freeform 5751"/>
          <p:cNvSpPr/>
          <p:nvPr/>
        </p:nvSpPr>
        <p:spPr>
          <a:xfrm rot="0" flipH="0" flipV="0">
            <a:off x="933041" y="1730922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6B4B4">
              <a:alpha val="53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2" name="Freeform 5752"/>
          <p:cNvSpPr/>
          <p:nvPr/>
        </p:nvSpPr>
        <p:spPr>
          <a:xfrm rot="0" flipH="0" flipV="0">
            <a:off x="934120" y="1730787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5B3B3">
              <a:alpha val="53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3" name="Freeform 5753"/>
          <p:cNvSpPr/>
          <p:nvPr/>
        </p:nvSpPr>
        <p:spPr>
          <a:xfrm rot="0" flipH="0" flipV="0">
            <a:off x="935198" y="1730650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4B2B3">
              <a:alpha val="54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4" name="Freeform 5754"/>
          <p:cNvSpPr/>
          <p:nvPr/>
        </p:nvSpPr>
        <p:spPr>
          <a:xfrm rot="0" flipH="0" flipV="0">
            <a:off x="936265" y="1730514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3B1B1">
              <a:alpha val="55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5" name="Freeform 5755"/>
          <p:cNvSpPr/>
          <p:nvPr/>
        </p:nvSpPr>
        <p:spPr>
          <a:xfrm rot="0" flipH="0" flipV="0">
            <a:off x="937345" y="1730378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B2B0B1">
              <a:alpha val="56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6" name="Freeform 5756"/>
          <p:cNvSpPr/>
          <p:nvPr/>
        </p:nvSpPr>
        <p:spPr>
          <a:xfrm rot="0" flipH="0" flipV="0">
            <a:off x="938423" y="1730242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B1B0B0">
              <a:alpha val="56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7" name="Freeform 5757"/>
          <p:cNvSpPr/>
          <p:nvPr/>
        </p:nvSpPr>
        <p:spPr>
          <a:xfrm rot="0" flipH="0" flipV="0">
            <a:off x="939490" y="17301063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FAF">
              <a:alpha val="57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8" name="Freeform 5758"/>
          <p:cNvSpPr/>
          <p:nvPr/>
        </p:nvSpPr>
        <p:spPr>
          <a:xfrm rot="0" flipH="0" flipV="0">
            <a:off x="940569" y="1729969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B0AEAE">
              <a:alpha val="58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9" name="Freeform 5759"/>
          <p:cNvSpPr/>
          <p:nvPr/>
        </p:nvSpPr>
        <p:spPr>
          <a:xfrm rot="0" flipH="0" flipV="0">
            <a:off x="941649" y="1729833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FADAD">
              <a:alpha val="59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0" name="Freeform 5760"/>
          <p:cNvSpPr/>
          <p:nvPr/>
        </p:nvSpPr>
        <p:spPr>
          <a:xfrm rot="0" flipH="0" flipV="0">
            <a:off x="942714" y="1729697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88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88" y="0"/>
                  <a:pt x="448983" y="100507"/>
                  <a:pt x="448983" y="224497"/>
                </a:cubicBezTo>
              </a:path>
            </a:pathLst>
          </a:custGeom>
          <a:solidFill>
            <a:srgbClr val="AEACAC">
              <a:alpha val="59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1" name="Freeform 5761"/>
          <p:cNvSpPr/>
          <p:nvPr/>
        </p:nvSpPr>
        <p:spPr>
          <a:xfrm rot="0" flipH="0" flipV="0">
            <a:off x="943794" y="1729561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DABAC">
              <a:alpha val="60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2" name="Freeform 5762"/>
          <p:cNvSpPr/>
          <p:nvPr/>
        </p:nvSpPr>
        <p:spPr>
          <a:xfrm rot="0" flipH="0" flipV="0">
            <a:off x="944873" y="172942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CABAB">
              <a:alpha val="61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3" name="Freeform 5763"/>
          <p:cNvSpPr/>
          <p:nvPr/>
        </p:nvSpPr>
        <p:spPr>
          <a:xfrm rot="0" flipH="0" flipV="0">
            <a:off x="945939" y="17292891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BAAAA">
              <a:alpha val="62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4" name="Freeform 5764"/>
          <p:cNvSpPr/>
          <p:nvPr/>
        </p:nvSpPr>
        <p:spPr>
          <a:xfrm rot="0" flipH="0" flipV="0">
            <a:off x="947018" y="1729152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98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AA9A9">
              <a:alpha val="62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5" name="Freeform 5765"/>
          <p:cNvSpPr/>
          <p:nvPr/>
        </p:nvSpPr>
        <p:spPr>
          <a:xfrm rot="0" flipH="0" flipV="0">
            <a:off x="948098" y="1729017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AA8A9">
              <a:alpha val="63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6" name="Freeform 5766"/>
          <p:cNvSpPr/>
          <p:nvPr/>
        </p:nvSpPr>
        <p:spPr>
          <a:xfrm rot="0" flipH="0" flipV="0">
            <a:off x="949176" y="1728881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9A7A8">
              <a:alpha val="64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7" name="Freeform 5767"/>
          <p:cNvSpPr/>
          <p:nvPr/>
        </p:nvSpPr>
        <p:spPr>
          <a:xfrm rot="0" flipH="0" flipV="0">
            <a:off x="950243" y="1728744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8A7A7">
              <a:alpha val="65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8" name="Freeform 5768"/>
          <p:cNvSpPr/>
          <p:nvPr/>
        </p:nvSpPr>
        <p:spPr>
          <a:xfrm rot="0" flipH="0" flipV="0">
            <a:off x="951322" y="1728608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7A6A6">
              <a:alpha val="65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9" name="Freeform 5769"/>
          <p:cNvSpPr/>
          <p:nvPr/>
        </p:nvSpPr>
        <p:spPr>
          <a:xfrm rot="0" flipH="0" flipV="0">
            <a:off x="952400" y="1728473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6A5A6">
              <a:alpha val="66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0" name="Freeform 5770"/>
          <p:cNvSpPr/>
          <p:nvPr/>
        </p:nvSpPr>
        <p:spPr>
          <a:xfrm rot="0" flipH="0" flipV="0">
            <a:off x="953467" y="1728336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5A4A5">
              <a:alpha val="67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1" name="Freeform 5771"/>
          <p:cNvSpPr/>
          <p:nvPr/>
        </p:nvSpPr>
        <p:spPr>
          <a:xfrm rot="0" flipH="0" flipV="0">
            <a:off x="954547" y="1728200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4">
              <a:alpha val="68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2" name="Freeform 5772"/>
          <p:cNvSpPr/>
          <p:nvPr/>
        </p:nvSpPr>
        <p:spPr>
          <a:xfrm rot="0" flipH="0" flipV="0">
            <a:off x="955625" y="1728063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4A3A3">
              <a:alpha val="68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3" name="Freeform 5773"/>
          <p:cNvSpPr/>
          <p:nvPr/>
        </p:nvSpPr>
        <p:spPr>
          <a:xfrm rot="0" flipH="0" flipV="0">
            <a:off x="956692" y="1727928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88" y="0"/>
                  <a:pt x="448983" y="100495"/>
                  <a:pt x="448983" y="224485"/>
                </a:cubicBezTo>
              </a:path>
            </a:pathLst>
          </a:custGeom>
          <a:solidFill>
            <a:srgbClr val="A3A2A2">
              <a:alpha val="69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4" name="Freeform 5774"/>
          <p:cNvSpPr/>
          <p:nvPr/>
        </p:nvSpPr>
        <p:spPr>
          <a:xfrm rot="0" flipH="0" flipV="0">
            <a:off x="957771" y="1727792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A2A1A2">
              <a:alpha val="70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5" name="Freeform 5775"/>
          <p:cNvSpPr/>
          <p:nvPr/>
        </p:nvSpPr>
        <p:spPr>
          <a:xfrm rot="0" flipH="0" flipV="0">
            <a:off x="958849" y="1727655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1A0A1">
              <a:alpha val="71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6" name="Freeform 5776"/>
          <p:cNvSpPr/>
          <p:nvPr/>
        </p:nvSpPr>
        <p:spPr>
          <a:xfrm rot="0" flipH="0" flipV="0">
            <a:off x="959916" y="17275192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A1A0A0">
              <a:alpha val="71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7" name="Freeform 5777"/>
          <p:cNvSpPr/>
          <p:nvPr/>
        </p:nvSpPr>
        <p:spPr>
          <a:xfrm rot="0" flipH="0" flipV="0">
            <a:off x="960996" y="17273828"/>
            <a:ext cx="448983" cy="448994"/>
          </a:xfrm>
          <a:custGeom>
            <a:pathLst>
              <a:path w="448983" h="448994">
                <a:moveTo>
                  <a:pt x="448983" y="224497"/>
                </a:moveTo>
                <a:cubicBezTo>
                  <a:pt x="448983" y="348487"/>
                  <a:pt x="348476" y="448994"/>
                  <a:pt x="224498" y="448994"/>
                </a:cubicBezTo>
                <a:cubicBezTo>
                  <a:pt x="100521" y="448994"/>
                  <a:pt x="0" y="348487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A09F9F">
              <a:alpha val="72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8" name="Freeform 5778"/>
          <p:cNvSpPr/>
          <p:nvPr/>
        </p:nvSpPr>
        <p:spPr>
          <a:xfrm rot="0" flipH="0" flipV="0">
            <a:off x="962074" y="1727247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F9E9E">
              <a:alpha val="73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9" name="Freeform 5779"/>
          <p:cNvSpPr/>
          <p:nvPr/>
        </p:nvSpPr>
        <p:spPr>
          <a:xfrm rot="0" flipH="0" flipV="0">
            <a:off x="963154" y="17271111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E9D9E">
              <a:alpha val="74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0" name="Freeform 5780"/>
          <p:cNvSpPr/>
          <p:nvPr/>
        </p:nvSpPr>
        <p:spPr>
          <a:xfrm rot="0" flipH="0" flipV="0">
            <a:off x="964220" y="17269748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D9C9D">
              <a:alpha val="7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1" name="Freeform 5781"/>
          <p:cNvSpPr/>
          <p:nvPr/>
        </p:nvSpPr>
        <p:spPr>
          <a:xfrm rot="0" flipH="0" flipV="0">
            <a:off x="965300" y="1726838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21" y="448982"/>
                  <a:pt x="0" y="348487"/>
                  <a:pt x="0" y="224497"/>
                </a:cubicBezTo>
                <a:cubicBezTo>
                  <a:pt x="0" y="100507"/>
                  <a:pt x="100521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C9C9C">
              <a:alpha val="7575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2" name="Freeform 5782"/>
          <p:cNvSpPr/>
          <p:nvPr/>
        </p:nvSpPr>
        <p:spPr>
          <a:xfrm rot="0" flipH="0" flipV="0">
            <a:off x="966378" y="1726703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C9B9B">
              <a:alpha val="7651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3" name="Freeform 5783"/>
          <p:cNvSpPr/>
          <p:nvPr/>
        </p:nvSpPr>
        <p:spPr>
          <a:xfrm rot="0" flipH="0" flipV="0">
            <a:off x="967445" y="1726566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B9A9B">
              <a:alpha val="7727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4" name="Freeform 5784"/>
          <p:cNvSpPr/>
          <p:nvPr/>
        </p:nvSpPr>
        <p:spPr>
          <a:xfrm rot="0" flipH="0" flipV="0">
            <a:off x="968524" y="17264303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A999A">
              <a:alpha val="7803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5" name="Freeform 5785"/>
          <p:cNvSpPr/>
          <p:nvPr/>
        </p:nvSpPr>
        <p:spPr>
          <a:xfrm rot="0" flipH="0" flipV="0">
            <a:off x="969603" y="1726293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99999">
              <a:alpha val="7878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6" name="Freeform 5786"/>
          <p:cNvSpPr/>
          <p:nvPr/>
        </p:nvSpPr>
        <p:spPr>
          <a:xfrm rot="0" flipH="0" flipV="0">
            <a:off x="970669" y="1726158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999898">
              <a:alpha val="7954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7" name="Freeform 5787"/>
          <p:cNvSpPr/>
          <p:nvPr/>
        </p:nvSpPr>
        <p:spPr>
          <a:xfrm rot="0" flipH="0" flipV="0">
            <a:off x="971749" y="1726022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89797">
              <a:alpha val="803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8" name="Freeform 5788"/>
          <p:cNvSpPr/>
          <p:nvPr/>
        </p:nvSpPr>
        <p:spPr>
          <a:xfrm rot="0" flipH="0" flipV="0">
            <a:off x="972827" y="1725885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79697">
              <a:alpha val="8106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9" name="Freeform 5789"/>
          <p:cNvSpPr/>
          <p:nvPr/>
        </p:nvSpPr>
        <p:spPr>
          <a:xfrm rot="0" flipH="0" flipV="0">
            <a:off x="973894" y="17257494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74"/>
                  <a:pt x="348488" y="448982"/>
                  <a:pt x="224498" y="448982"/>
                </a:cubicBezTo>
                <a:cubicBezTo>
                  <a:pt x="100520" y="448982"/>
                  <a:pt x="0" y="348474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969596">
              <a:alpha val="8181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0" name="Freeform 5790"/>
          <p:cNvSpPr/>
          <p:nvPr/>
        </p:nvSpPr>
        <p:spPr>
          <a:xfrm rot="0" flipH="0" flipV="0">
            <a:off x="974973" y="17256142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98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69595">
              <a:alpha val="8257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1" name="Freeform 5791"/>
          <p:cNvSpPr/>
          <p:nvPr/>
        </p:nvSpPr>
        <p:spPr>
          <a:xfrm rot="0" flipH="0" flipV="0">
            <a:off x="976052" y="17254778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59494">
              <a:alpha val="8333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2" name="Freeform 5792"/>
          <p:cNvSpPr/>
          <p:nvPr/>
        </p:nvSpPr>
        <p:spPr>
          <a:xfrm rot="0" flipH="0" flipV="0">
            <a:off x="977131" y="1725341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49394">
              <a:alpha val="8409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3" name="Freeform 5793"/>
          <p:cNvSpPr/>
          <p:nvPr/>
        </p:nvSpPr>
        <p:spPr>
          <a:xfrm rot="0" flipH="0" flipV="0">
            <a:off x="978198" y="1725204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39293">
              <a:alpha val="8484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4" name="Freeform 5794"/>
          <p:cNvSpPr/>
          <p:nvPr/>
        </p:nvSpPr>
        <p:spPr>
          <a:xfrm rot="0" flipH="0" flipV="0">
            <a:off x="979276" y="17250697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939292">
              <a:alpha val="8560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5" name="Freeform 5795"/>
          <p:cNvSpPr/>
          <p:nvPr/>
        </p:nvSpPr>
        <p:spPr>
          <a:xfrm rot="0" flipH="0" flipV="0">
            <a:off x="980356" y="17249334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929191">
              <a:alpha val="8636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6" name="Freeform 5796"/>
          <p:cNvSpPr/>
          <p:nvPr/>
        </p:nvSpPr>
        <p:spPr>
          <a:xfrm rot="0" flipH="0" flipV="0">
            <a:off x="981422" y="17247969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85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19091">
              <a:alpha val="87121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7" name="Freeform 5797"/>
          <p:cNvSpPr/>
          <p:nvPr/>
        </p:nvSpPr>
        <p:spPr>
          <a:xfrm rot="0" flipH="0" flipV="0">
            <a:off x="982501" y="17246604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9090">
              <a:alpha val="8787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8" name="Freeform 5798"/>
          <p:cNvSpPr/>
          <p:nvPr/>
        </p:nvSpPr>
        <p:spPr>
          <a:xfrm rot="0" flipH="0" flipV="0">
            <a:off x="983580" y="1724524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87"/>
                  <a:pt x="348476" y="448982"/>
                  <a:pt x="224486" y="448982"/>
                </a:cubicBezTo>
                <a:cubicBezTo>
                  <a:pt x="100508" y="448982"/>
                  <a:pt x="0" y="348487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908F8F">
              <a:alpha val="8863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9" name="Freeform 5799"/>
          <p:cNvSpPr/>
          <p:nvPr/>
        </p:nvSpPr>
        <p:spPr>
          <a:xfrm rot="0" flipH="0" flipV="0">
            <a:off x="984647" y="17243889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F8F8F">
              <a:alpha val="8939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0" name="Freeform 5800"/>
          <p:cNvSpPr/>
          <p:nvPr/>
        </p:nvSpPr>
        <p:spPr>
          <a:xfrm rot="0" flipH="0" flipV="0">
            <a:off x="985726" y="1724252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E8E8E">
              <a:alpha val="9015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1" name="Freeform 5801"/>
          <p:cNvSpPr/>
          <p:nvPr/>
        </p:nvSpPr>
        <p:spPr>
          <a:xfrm rot="0" flipH="0" flipV="0">
            <a:off x="986805" y="17241160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D8D8D">
              <a:alpha val="9090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2" name="Freeform 5802"/>
          <p:cNvSpPr/>
          <p:nvPr/>
        </p:nvSpPr>
        <p:spPr>
          <a:xfrm rot="0" flipH="0" flipV="0">
            <a:off x="987872" y="17239796"/>
            <a:ext cx="448995" cy="448982"/>
          </a:xfrm>
          <a:custGeom>
            <a:pathLst>
              <a:path w="448995" h="448982">
                <a:moveTo>
                  <a:pt x="448995" y="224497"/>
                </a:moveTo>
                <a:cubicBezTo>
                  <a:pt x="448995" y="348487"/>
                  <a:pt x="348488" y="448982"/>
                  <a:pt x="224498" y="448982"/>
                </a:cubicBezTo>
                <a:cubicBezTo>
                  <a:pt x="100520" y="448982"/>
                  <a:pt x="0" y="348487"/>
                  <a:pt x="0" y="224497"/>
                </a:cubicBezTo>
                <a:cubicBezTo>
                  <a:pt x="0" y="100507"/>
                  <a:pt x="100520" y="0"/>
                  <a:pt x="224498" y="0"/>
                </a:cubicBezTo>
                <a:cubicBezTo>
                  <a:pt x="348488" y="0"/>
                  <a:pt x="448995" y="100507"/>
                  <a:pt x="448995" y="224497"/>
                </a:cubicBezTo>
              </a:path>
            </a:pathLst>
          </a:custGeom>
          <a:solidFill>
            <a:srgbClr val="8D8C8D">
              <a:alpha val="9166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3" name="Freeform 5803"/>
          <p:cNvSpPr/>
          <p:nvPr/>
        </p:nvSpPr>
        <p:spPr>
          <a:xfrm rot="0" flipH="0" flipV="0">
            <a:off x="988951" y="1723844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C8C8C">
              <a:alpha val="9242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4" name="Freeform 5804"/>
          <p:cNvSpPr/>
          <p:nvPr/>
        </p:nvSpPr>
        <p:spPr>
          <a:xfrm rot="0" flipH="0" flipV="0">
            <a:off x="990029" y="1723708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B8B8C">
              <a:alpha val="9318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5" name="Freeform 5805"/>
          <p:cNvSpPr/>
          <p:nvPr/>
        </p:nvSpPr>
        <p:spPr>
          <a:xfrm rot="0" flipH="0" flipV="0">
            <a:off x="991109" y="17235715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86" y="448982"/>
                </a:cubicBezTo>
                <a:cubicBezTo>
                  <a:pt x="100508" y="448982"/>
                  <a:pt x="0" y="348474"/>
                  <a:pt x="0" y="224497"/>
                </a:cubicBezTo>
                <a:cubicBezTo>
                  <a:pt x="0" y="100507"/>
                  <a:pt x="100508" y="0"/>
                  <a:pt x="224486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B8B8B">
              <a:alpha val="9393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6" name="Freeform 5806"/>
          <p:cNvSpPr/>
          <p:nvPr/>
        </p:nvSpPr>
        <p:spPr>
          <a:xfrm rot="0" flipH="0" flipV="0">
            <a:off x="992176" y="1723435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A8A8A">
              <a:alpha val="946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7" name="Freeform 5807"/>
          <p:cNvSpPr/>
          <p:nvPr/>
        </p:nvSpPr>
        <p:spPr>
          <a:xfrm rot="0" flipH="0" flipV="0">
            <a:off x="993254" y="1723300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495"/>
                  <a:pt x="100521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9898A">
              <a:alpha val="9545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8" name="Freeform 5808"/>
          <p:cNvSpPr/>
          <p:nvPr/>
        </p:nvSpPr>
        <p:spPr>
          <a:xfrm rot="0" flipH="0" flipV="0">
            <a:off x="994333" y="17231636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508"/>
                  <a:pt x="100508" y="0"/>
                  <a:pt x="224486" y="0"/>
                </a:cubicBezTo>
                <a:cubicBezTo>
                  <a:pt x="348476" y="0"/>
                  <a:pt x="448983" y="100508"/>
                  <a:pt x="448983" y="224485"/>
                </a:cubicBezTo>
              </a:path>
            </a:pathLst>
          </a:custGeom>
          <a:solidFill>
            <a:srgbClr val="888989">
              <a:alpha val="9621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9" name="Freeform 5809"/>
          <p:cNvSpPr/>
          <p:nvPr/>
        </p:nvSpPr>
        <p:spPr>
          <a:xfrm rot="0" flipH="0" flipV="0">
            <a:off x="995400" y="17230271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88888">
              <a:alpha val="96969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0" name="Freeform 5810"/>
          <p:cNvSpPr/>
          <p:nvPr/>
        </p:nvSpPr>
        <p:spPr>
          <a:xfrm rot="0" flipH="0" flipV="0">
            <a:off x="996478" y="17228907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78788">
              <a:alpha val="97728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1" name="Freeform 5811"/>
          <p:cNvSpPr/>
          <p:nvPr/>
        </p:nvSpPr>
        <p:spPr>
          <a:xfrm rot="0" flipH="0" flipV="0">
            <a:off x="997558" y="17227555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76" y="448982"/>
                  <a:pt x="224486" y="448982"/>
                </a:cubicBezTo>
                <a:cubicBezTo>
                  <a:pt x="100508" y="448982"/>
                  <a:pt x="0" y="348475"/>
                  <a:pt x="0" y="224485"/>
                </a:cubicBezTo>
                <a:cubicBezTo>
                  <a:pt x="0" y="100495"/>
                  <a:pt x="100508" y="0"/>
                  <a:pt x="224486" y="0"/>
                </a:cubicBezTo>
                <a:cubicBezTo>
                  <a:pt x="348476" y="0"/>
                  <a:pt x="448983" y="100495"/>
                  <a:pt x="448983" y="224485"/>
                </a:cubicBezTo>
              </a:path>
            </a:pathLst>
          </a:custGeom>
          <a:solidFill>
            <a:srgbClr val="868787">
              <a:alpha val="98484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2" name="Freeform 5812"/>
          <p:cNvSpPr/>
          <p:nvPr/>
        </p:nvSpPr>
        <p:spPr>
          <a:xfrm rot="0" flipH="0" flipV="0">
            <a:off x="998625" y="17226190"/>
            <a:ext cx="448983" cy="448982"/>
          </a:xfrm>
          <a:custGeom>
            <a:pathLst>
              <a:path w="448983" h="448982">
                <a:moveTo>
                  <a:pt x="448983" y="224485"/>
                </a:moveTo>
                <a:cubicBezTo>
                  <a:pt x="448983" y="348475"/>
                  <a:pt x="348488" y="448982"/>
                  <a:pt x="224498" y="448982"/>
                </a:cubicBezTo>
                <a:cubicBezTo>
                  <a:pt x="100521" y="448982"/>
                  <a:pt x="0" y="348475"/>
                  <a:pt x="0" y="224485"/>
                </a:cubicBezTo>
                <a:cubicBezTo>
                  <a:pt x="0" y="100508"/>
                  <a:pt x="100521" y="0"/>
                  <a:pt x="224498" y="0"/>
                </a:cubicBezTo>
                <a:cubicBezTo>
                  <a:pt x="348488" y="0"/>
                  <a:pt x="448983" y="100508"/>
                  <a:pt x="448983" y="224485"/>
                </a:cubicBezTo>
              </a:path>
            </a:pathLst>
          </a:custGeom>
          <a:solidFill>
            <a:srgbClr val="858687">
              <a:alpha val="99243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3" name="Freeform 5813"/>
          <p:cNvSpPr/>
          <p:nvPr/>
        </p:nvSpPr>
        <p:spPr>
          <a:xfrm rot="0" flipH="0" flipV="0">
            <a:off x="999703" y="17224826"/>
            <a:ext cx="448983" cy="448982"/>
          </a:xfrm>
          <a:custGeom>
            <a:pathLst>
              <a:path w="448983" h="448982">
                <a:moveTo>
                  <a:pt x="448983" y="224497"/>
                </a:moveTo>
                <a:cubicBezTo>
                  <a:pt x="448983" y="348474"/>
                  <a:pt x="348476" y="448982"/>
                  <a:pt x="224498" y="448982"/>
                </a:cubicBezTo>
                <a:cubicBezTo>
                  <a:pt x="100521" y="448982"/>
                  <a:pt x="0" y="348474"/>
                  <a:pt x="0" y="224497"/>
                </a:cubicBezTo>
                <a:cubicBezTo>
                  <a:pt x="0" y="100507"/>
                  <a:pt x="100521" y="0"/>
                  <a:pt x="224498" y="0"/>
                </a:cubicBezTo>
                <a:cubicBezTo>
                  <a:pt x="348476" y="0"/>
                  <a:pt x="448983" y="100507"/>
                  <a:pt x="448983" y="224497"/>
                </a:cubicBezTo>
              </a:path>
            </a:pathLst>
          </a:custGeom>
          <a:solidFill>
            <a:srgbClr val="85868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14" name="Picture 5814"/>
          <p:cNvPicPr>
            <a:picLocks noChangeAspect="0" noChangeArrowheads="1"/>
          </p:cNvPicPr>
          <p:nvPr/>
        </p:nvPicPr>
        <p:blipFill>
          <a:blip r:embed="rId5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7018" y="17212120"/>
            <a:ext cx="474370" cy="474383"/>
          </a:xfrm>
          <a:prstGeom prst="rect">
            <a:avLst/>
          </a:prstGeom>
          <a:noFill/>
          <a:extLst/>
        </p:spPr>
      </p:pic>
      <p:sp>
        <p:nvSpPr>
          <p:cNvPr id="5815" name="Freeform 5815"/>
          <p:cNvSpPr/>
          <p:nvPr/>
        </p:nvSpPr>
        <p:spPr>
          <a:xfrm rot="0" flipH="0" flipV="0">
            <a:off x="1151092" y="17337485"/>
            <a:ext cx="138378" cy="215810"/>
          </a:xfrm>
          <a:custGeom>
            <a:pathLst>
              <a:path w="138378" h="215810">
                <a:moveTo>
                  <a:pt x="48158" y="86563"/>
                </a:moveTo>
                <a:lnTo>
                  <a:pt x="63715" y="86563"/>
                </a:lnTo>
                <a:cubicBezTo>
                  <a:pt x="81089" y="86563"/>
                  <a:pt x="92963" y="77419"/>
                  <a:pt x="92963" y="59741"/>
                </a:cubicBezTo>
                <a:cubicBezTo>
                  <a:pt x="92963" y="45720"/>
                  <a:pt x="82295" y="35357"/>
                  <a:pt x="66750" y="35357"/>
                </a:cubicBezTo>
                <a:cubicBezTo>
                  <a:pt x="51815" y="35357"/>
                  <a:pt x="42367" y="44806"/>
                  <a:pt x="40538" y="57912"/>
                </a:cubicBezTo>
                <a:lnTo>
                  <a:pt x="2743" y="57912"/>
                </a:lnTo>
                <a:cubicBezTo>
                  <a:pt x="4267" y="23457"/>
                  <a:pt x="32614" y="0"/>
                  <a:pt x="68884" y="0"/>
                </a:cubicBezTo>
                <a:cubicBezTo>
                  <a:pt x="107289" y="0"/>
                  <a:pt x="135330" y="26505"/>
                  <a:pt x="135330" y="57912"/>
                </a:cubicBezTo>
                <a:cubicBezTo>
                  <a:pt x="135330" y="81687"/>
                  <a:pt x="120713" y="96329"/>
                  <a:pt x="106679" y="103936"/>
                </a:cubicBezTo>
                <a:cubicBezTo>
                  <a:pt x="124662" y="112775"/>
                  <a:pt x="138378" y="129234"/>
                  <a:pt x="138378" y="154228"/>
                </a:cubicBezTo>
                <a:cubicBezTo>
                  <a:pt x="138378" y="188378"/>
                  <a:pt x="114604" y="215810"/>
                  <a:pt x="71322" y="215810"/>
                </a:cubicBezTo>
                <a:cubicBezTo>
                  <a:pt x="26823" y="215810"/>
                  <a:pt x="1524" y="190817"/>
                  <a:pt x="0" y="156679"/>
                </a:cubicBezTo>
                <a:lnTo>
                  <a:pt x="37491" y="156679"/>
                </a:lnTo>
                <a:cubicBezTo>
                  <a:pt x="39624" y="170078"/>
                  <a:pt x="49681" y="179844"/>
                  <a:pt x="68579" y="179844"/>
                </a:cubicBezTo>
                <a:cubicBezTo>
                  <a:pt x="85648" y="179844"/>
                  <a:pt x="96024" y="167652"/>
                  <a:pt x="96024" y="152094"/>
                </a:cubicBezTo>
                <a:cubicBezTo>
                  <a:pt x="96024" y="133502"/>
                  <a:pt x="85356" y="122529"/>
                  <a:pt x="63715" y="122529"/>
                </a:cubicBezTo>
                <a:lnTo>
                  <a:pt x="48158" y="122529"/>
                </a:lnTo>
                <a:close/>
              </a:path>
            </a:pathLst>
          </a:custGeom>
          <a:solidFill>
            <a:srgbClr val="2B405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6" name="Freeform 5816"/>
          <p:cNvSpPr/>
          <p:nvPr/>
        </p:nvSpPr>
        <p:spPr>
          <a:xfrm rot="0" flipH="0" flipV="0">
            <a:off x="13204621" y="16693782"/>
            <a:ext cx="1079996" cy="1080008"/>
          </a:xfrm>
          <a:custGeom>
            <a:pathLst>
              <a:path w="1079996" h="1080008">
                <a:moveTo>
                  <a:pt x="0" y="0"/>
                </a:moveTo>
                <a:lnTo>
                  <a:pt x="1079996" y="0"/>
                </a:lnTo>
                <a:lnTo>
                  <a:pt x="1079996" y="1080008"/>
                </a:lnTo>
                <a:lnTo>
                  <a:pt x="0" y="10800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7" name="Freeform 5817"/>
          <p:cNvSpPr/>
          <p:nvPr/>
        </p:nvSpPr>
        <p:spPr>
          <a:xfrm rot="0" flipH="0" flipV="0">
            <a:off x="13408393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8" name="Freeform 5818"/>
          <p:cNvSpPr/>
          <p:nvPr/>
        </p:nvSpPr>
        <p:spPr>
          <a:xfrm rot="0" flipH="0" flipV="0">
            <a:off x="13428764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9" name="Freeform 5819"/>
          <p:cNvSpPr/>
          <p:nvPr/>
        </p:nvSpPr>
        <p:spPr>
          <a:xfrm rot="0" flipH="0" flipV="0">
            <a:off x="13530668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0" name="Freeform 5820"/>
          <p:cNvSpPr/>
          <p:nvPr/>
        </p:nvSpPr>
        <p:spPr>
          <a:xfrm rot="0" flipH="0" flipV="0">
            <a:off x="13551039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1" name="Freeform 5821"/>
          <p:cNvSpPr/>
          <p:nvPr/>
        </p:nvSpPr>
        <p:spPr>
          <a:xfrm rot="0" flipH="0" flipV="0">
            <a:off x="13571422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2" name="Freeform 5822"/>
          <p:cNvSpPr/>
          <p:nvPr/>
        </p:nvSpPr>
        <p:spPr>
          <a:xfrm rot="0" flipH="0" flipV="0">
            <a:off x="13591793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3" name="Freeform 5823"/>
          <p:cNvSpPr/>
          <p:nvPr/>
        </p:nvSpPr>
        <p:spPr>
          <a:xfrm rot="0" flipH="0" flipV="0">
            <a:off x="1361217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4" name="Freeform 5824"/>
          <p:cNvSpPr/>
          <p:nvPr/>
        </p:nvSpPr>
        <p:spPr>
          <a:xfrm rot="0" flipH="0" flipV="0">
            <a:off x="13652932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5" name="Freeform 5825"/>
          <p:cNvSpPr/>
          <p:nvPr/>
        </p:nvSpPr>
        <p:spPr>
          <a:xfrm rot="0" flipH="0" flipV="0">
            <a:off x="1369368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6" name="Freeform 5826"/>
          <p:cNvSpPr/>
          <p:nvPr/>
        </p:nvSpPr>
        <p:spPr>
          <a:xfrm rot="0" flipH="0" flipV="0">
            <a:off x="13714057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7" name="Freeform 5827"/>
          <p:cNvSpPr/>
          <p:nvPr/>
        </p:nvSpPr>
        <p:spPr>
          <a:xfrm rot="0" flipH="0" flipV="0">
            <a:off x="13815948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8" name="Freeform 5828"/>
          <p:cNvSpPr/>
          <p:nvPr/>
        </p:nvSpPr>
        <p:spPr>
          <a:xfrm rot="0" flipH="0" flipV="0">
            <a:off x="13856703" y="1673453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9" name="Freeform 5829"/>
          <p:cNvSpPr/>
          <p:nvPr/>
        </p:nvSpPr>
        <p:spPr>
          <a:xfrm rot="0" flipH="0" flipV="0">
            <a:off x="13938211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0" name="Freeform 5830"/>
          <p:cNvSpPr/>
          <p:nvPr/>
        </p:nvSpPr>
        <p:spPr>
          <a:xfrm rot="0" flipH="0" flipV="0">
            <a:off x="13958582" y="1673453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1" name="Freeform 5831"/>
          <p:cNvSpPr/>
          <p:nvPr/>
        </p:nvSpPr>
        <p:spPr>
          <a:xfrm rot="0" flipH="0" flipV="0">
            <a:off x="13978966" y="1673453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2" name="Freeform 5832"/>
          <p:cNvSpPr/>
          <p:nvPr/>
        </p:nvSpPr>
        <p:spPr>
          <a:xfrm rot="0" flipH="0" flipV="0">
            <a:off x="14060475" y="1673453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3" name="Freeform 5833"/>
          <p:cNvSpPr/>
          <p:nvPr/>
        </p:nvSpPr>
        <p:spPr>
          <a:xfrm rot="0" flipH="0" flipV="0">
            <a:off x="13408393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4" name="Freeform 5834"/>
          <p:cNvSpPr/>
          <p:nvPr/>
        </p:nvSpPr>
        <p:spPr>
          <a:xfrm rot="0" flipH="0" flipV="0">
            <a:off x="13428764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5" name="Freeform 5835"/>
          <p:cNvSpPr/>
          <p:nvPr/>
        </p:nvSpPr>
        <p:spPr>
          <a:xfrm rot="0" flipH="0" flipV="0">
            <a:off x="13489902" y="16754920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6" name="Freeform 5836"/>
          <p:cNvSpPr/>
          <p:nvPr/>
        </p:nvSpPr>
        <p:spPr>
          <a:xfrm rot="0" flipH="0" flipV="0">
            <a:off x="13510285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7" name="Freeform 5837"/>
          <p:cNvSpPr/>
          <p:nvPr/>
        </p:nvSpPr>
        <p:spPr>
          <a:xfrm rot="0" flipH="0" flipV="0">
            <a:off x="13632547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8" name="Freeform 5838"/>
          <p:cNvSpPr/>
          <p:nvPr/>
        </p:nvSpPr>
        <p:spPr>
          <a:xfrm rot="0" flipH="0" flipV="0">
            <a:off x="13754811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9" name="Freeform 5839"/>
          <p:cNvSpPr/>
          <p:nvPr/>
        </p:nvSpPr>
        <p:spPr>
          <a:xfrm rot="0" flipH="0" flipV="0">
            <a:off x="13775194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0" name="Freeform 5840"/>
          <p:cNvSpPr/>
          <p:nvPr/>
        </p:nvSpPr>
        <p:spPr>
          <a:xfrm rot="0" flipH="0" flipV="0">
            <a:off x="13815948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1" name="Freeform 5841"/>
          <p:cNvSpPr/>
          <p:nvPr/>
        </p:nvSpPr>
        <p:spPr>
          <a:xfrm rot="0" flipH="0" flipV="0">
            <a:off x="13877073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2" name="Freeform 5842"/>
          <p:cNvSpPr/>
          <p:nvPr/>
        </p:nvSpPr>
        <p:spPr>
          <a:xfrm rot="0" flipH="0" flipV="0">
            <a:off x="13897457" y="1675492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3" name="Freeform 5843"/>
          <p:cNvSpPr/>
          <p:nvPr/>
        </p:nvSpPr>
        <p:spPr>
          <a:xfrm rot="0" flipH="0" flipV="0">
            <a:off x="13917827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4" name="Freeform 5844"/>
          <p:cNvSpPr/>
          <p:nvPr/>
        </p:nvSpPr>
        <p:spPr>
          <a:xfrm rot="0" flipH="0" flipV="0">
            <a:off x="13978966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5" name="Freeform 5845"/>
          <p:cNvSpPr/>
          <p:nvPr/>
        </p:nvSpPr>
        <p:spPr>
          <a:xfrm rot="0" flipH="0" flipV="0">
            <a:off x="14019720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6" name="Freeform 5846"/>
          <p:cNvSpPr/>
          <p:nvPr/>
        </p:nvSpPr>
        <p:spPr>
          <a:xfrm rot="0" flipH="0" flipV="0">
            <a:off x="14040091" y="1675492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7" name="Freeform 5847"/>
          <p:cNvSpPr/>
          <p:nvPr/>
        </p:nvSpPr>
        <p:spPr>
          <a:xfrm rot="0" flipH="0" flipV="0">
            <a:off x="14060475" y="1675492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8" name="Freeform 5848"/>
          <p:cNvSpPr/>
          <p:nvPr/>
        </p:nvSpPr>
        <p:spPr>
          <a:xfrm rot="0" flipH="0" flipV="0">
            <a:off x="13428764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9" name="Freeform 5849"/>
          <p:cNvSpPr/>
          <p:nvPr/>
        </p:nvSpPr>
        <p:spPr>
          <a:xfrm rot="0" flipH="0" flipV="0">
            <a:off x="13530668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0" name="Freeform 5850"/>
          <p:cNvSpPr/>
          <p:nvPr/>
        </p:nvSpPr>
        <p:spPr>
          <a:xfrm rot="0" flipH="0" flipV="0">
            <a:off x="13571422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1" name="Freeform 5851"/>
          <p:cNvSpPr/>
          <p:nvPr/>
        </p:nvSpPr>
        <p:spPr>
          <a:xfrm rot="0" flipH="0" flipV="0">
            <a:off x="13591793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2" name="Freeform 5852"/>
          <p:cNvSpPr/>
          <p:nvPr/>
        </p:nvSpPr>
        <p:spPr>
          <a:xfrm rot="0" flipH="0" flipV="0">
            <a:off x="13612176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3" name="Freeform 5853"/>
          <p:cNvSpPr/>
          <p:nvPr/>
        </p:nvSpPr>
        <p:spPr>
          <a:xfrm rot="0" flipH="0" flipV="0">
            <a:off x="13693686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4" name="Freeform 5854"/>
          <p:cNvSpPr/>
          <p:nvPr/>
        </p:nvSpPr>
        <p:spPr>
          <a:xfrm rot="0" flipH="0" flipV="0">
            <a:off x="13734440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5" name="Freeform 5855"/>
          <p:cNvSpPr/>
          <p:nvPr/>
        </p:nvSpPr>
        <p:spPr>
          <a:xfrm rot="0" flipH="0" flipV="0">
            <a:off x="13775194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6" name="Freeform 5856"/>
          <p:cNvSpPr/>
          <p:nvPr/>
        </p:nvSpPr>
        <p:spPr>
          <a:xfrm rot="0" flipH="0" flipV="0">
            <a:off x="13795565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7" name="Freeform 5857"/>
          <p:cNvSpPr/>
          <p:nvPr/>
        </p:nvSpPr>
        <p:spPr>
          <a:xfrm rot="0" flipH="0" flipV="0">
            <a:off x="13815948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8" name="Freeform 5858"/>
          <p:cNvSpPr/>
          <p:nvPr/>
        </p:nvSpPr>
        <p:spPr>
          <a:xfrm rot="0" flipH="0" flipV="0">
            <a:off x="13836319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9" name="Freeform 5859"/>
          <p:cNvSpPr/>
          <p:nvPr/>
        </p:nvSpPr>
        <p:spPr>
          <a:xfrm rot="0" flipH="0" flipV="0">
            <a:off x="13877073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0" name="Freeform 5860"/>
          <p:cNvSpPr/>
          <p:nvPr/>
        </p:nvSpPr>
        <p:spPr>
          <a:xfrm rot="0" flipH="0" flipV="0">
            <a:off x="13938211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1" name="Freeform 5861"/>
          <p:cNvSpPr/>
          <p:nvPr/>
        </p:nvSpPr>
        <p:spPr>
          <a:xfrm rot="0" flipH="0" flipV="0">
            <a:off x="13958582" y="1677529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2" name="Freeform 5862"/>
          <p:cNvSpPr/>
          <p:nvPr/>
        </p:nvSpPr>
        <p:spPr>
          <a:xfrm rot="0" flipH="0" flipV="0">
            <a:off x="14040091" y="1677529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3" name="Freeform 5863"/>
          <p:cNvSpPr/>
          <p:nvPr/>
        </p:nvSpPr>
        <p:spPr>
          <a:xfrm rot="0" flipH="0" flipV="0">
            <a:off x="14060475" y="1677529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4" name="Freeform 5864"/>
          <p:cNvSpPr/>
          <p:nvPr/>
        </p:nvSpPr>
        <p:spPr>
          <a:xfrm rot="0" flipH="0" flipV="0">
            <a:off x="13408393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5" name="Freeform 5865"/>
          <p:cNvSpPr/>
          <p:nvPr/>
        </p:nvSpPr>
        <p:spPr>
          <a:xfrm rot="0" flipH="0" flipV="0">
            <a:off x="13469518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6" name="Freeform 5866"/>
          <p:cNvSpPr/>
          <p:nvPr/>
        </p:nvSpPr>
        <p:spPr>
          <a:xfrm rot="0" flipH="0" flipV="0">
            <a:off x="13510285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7" name="Freeform 5867"/>
          <p:cNvSpPr/>
          <p:nvPr/>
        </p:nvSpPr>
        <p:spPr>
          <a:xfrm rot="0" flipH="0" flipV="0">
            <a:off x="13530668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8" name="Freeform 5868"/>
          <p:cNvSpPr/>
          <p:nvPr/>
        </p:nvSpPr>
        <p:spPr>
          <a:xfrm rot="0" flipH="0" flipV="0">
            <a:off x="13571422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9" name="Freeform 5869"/>
          <p:cNvSpPr/>
          <p:nvPr/>
        </p:nvSpPr>
        <p:spPr>
          <a:xfrm rot="0" flipH="0" flipV="0">
            <a:off x="13591793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0" name="Freeform 5870"/>
          <p:cNvSpPr/>
          <p:nvPr/>
        </p:nvSpPr>
        <p:spPr>
          <a:xfrm rot="0" flipH="0" flipV="0">
            <a:off x="13673301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1" name="Freeform 5871"/>
          <p:cNvSpPr/>
          <p:nvPr/>
        </p:nvSpPr>
        <p:spPr>
          <a:xfrm rot="0" flipH="0" flipV="0">
            <a:off x="13795565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2" name="Freeform 5872"/>
          <p:cNvSpPr/>
          <p:nvPr/>
        </p:nvSpPr>
        <p:spPr>
          <a:xfrm rot="0" flipH="0" flipV="0">
            <a:off x="13815948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3" name="Freeform 5873"/>
          <p:cNvSpPr/>
          <p:nvPr/>
        </p:nvSpPr>
        <p:spPr>
          <a:xfrm rot="0" flipH="0" flipV="0">
            <a:off x="13938211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4" name="Freeform 5874"/>
          <p:cNvSpPr/>
          <p:nvPr/>
        </p:nvSpPr>
        <p:spPr>
          <a:xfrm rot="0" flipH="0" flipV="0">
            <a:off x="14040091" y="1679567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5" name="Freeform 5875"/>
          <p:cNvSpPr/>
          <p:nvPr/>
        </p:nvSpPr>
        <p:spPr>
          <a:xfrm rot="0" flipH="0" flipV="0">
            <a:off x="13408393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6" name="Freeform 5876"/>
          <p:cNvSpPr/>
          <p:nvPr/>
        </p:nvSpPr>
        <p:spPr>
          <a:xfrm rot="0" flipH="0" flipV="0">
            <a:off x="13428764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7" name="Freeform 5877"/>
          <p:cNvSpPr/>
          <p:nvPr/>
        </p:nvSpPr>
        <p:spPr>
          <a:xfrm rot="0" flipH="0" flipV="0">
            <a:off x="13489902" y="16816045"/>
            <a:ext cx="20383" cy="20384"/>
          </a:xfrm>
          <a:custGeom>
            <a:pathLst>
              <a:path w="20383" h="20384">
                <a:moveTo>
                  <a:pt x="0" y="0"/>
                </a:moveTo>
                <a:lnTo>
                  <a:pt x="20383" y="0"/>
                </a:lnTo>
                <a:lnTo>
                  <a:pt x="20383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8" name="Freeform 5878"/>
          <p:cNvSpPr/>
          <p:nvPr/>
        </p:nvSpPr>
        <p:spPr>
          <a:xfrm rot="0" flipH="0" flipV="0">
            <a:off x="13673301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9" name="Freeform 5879"/>
          <p:cNvSpPr/>
          <p:nvPr/>
        </p:nvSpPr>
        <p:spPr>
          <a:xfrm rot="0" flipH="0" flipV="0">
            <a:off x="13693686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0" name="Freeform 5880"/>
          <p:cNvSpPr/>
          <p:nvPr/>
        </p:nvSpPr>
        <p:spPr>
          <a:xfrm rot="0" flipH="0" flipV="0">
            <a:off x="13714057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1" name="Freeform 5881"/>
          <p:cNvSpPr/>
          <p:nvPr/>
        </p:nvSpPr>
        <p:spPr>
          <a:xfrm rot="0" flipH="0" flipV="0">
            <a:off x="13734440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2" name="Freeform 5882"/>
          <p:cNvSpPr/>
          <p:nvPr/>
        </p:nvSpPr>
        <p:spPr>
          <a:xfrm rot="0" flipH="0" flipV="0">
            <a:off x="13754811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3" name="Freeform 5883"/>
          <p:cNvSpPr/>
          <p:nvPr/>
        </p:nvSpPr>
        <p:spPr>
          <a:xfrm rot="0" flipH="0" flipV="0">
            <a:off x="13775194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4" name="Freeform 5884"/>
          <p:cNvSpPr/>
          <p:nvPr/>
        </p:nvSpPr>
        <p:spPr>
          <a:xfrm rot="0" flipH="0" flipV="0">
            <a:off x="13795565" y="16816045"/>
            <a:ext cx="20371" cy="20384"/>
          </a:xfrm>
          <a:custGeom>
            <a:pathLst>
              <a:path w="20371" h="20384">
                <a:moveTo>
                  <a:pt x="0" y="0"/>
                </a:moveTo>
                <a:lnTo>
                  <a:pt x="20371" y="0"/>
                </a:lnTo>
                <a:lnTo>
                  <a:pt x="20371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5" name="Freeform 5885"/>
          <p:cNvSpPr/>
          <p:nvPr/>
        </p:nvSpPr>
        <p:spPr>
          <a:xfrm rot="0" flipH="0" flipV="0">
            <a:off x="13856703" y="16816045"/>
            <a:ext cx="20370" cy="20384"/>
          </a:xfrm>
          <a:custGeom>
            <a:pathLst>
              <a:path w="20370" h="20384">
                <a:moveTo>
                  <a:pt x="0" y="0"/>
                </a:moveTo>
                <a:lnTo>
                  <a:pt x="20370" y="0"/>
                </a:lnTo>
                <a:lnTo>
                  <a:pt x="20370" y="20384"/>
                </a:lnTo>
                <a:lnTo>
                  <a:pt x="0" y="20384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6" name="Freeform 5886"/>
          <p:cNvSpPr/>
          <p:nvPr/>
        </p:nvSpPr>
        <p:spPr>
          <a:xfrm rot="0" flipH="0" flipV="0">
            <a:off x="13408393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7" name="Freeform 5887"/>
          <p:cNvSpPr/>
          <p:nvPr/>
        </p:nvSpPr>
        <p:spPr>
          <a:xfrm rot="0" flipH="0" flipV="0">
            <a:off x="13428764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8" name="Freeform 5888"/>
          <p:cNvSpPr/>
          <p:nvPr/>
        </p:nvSpPr>
        <p:spPr>
          <a:xfrm rot="0" flipH="0" flipV="0">
            <a:off x="13449148" y="1683644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9" name="Freeform 5889"/>
          <p:cNvSpPr/>
          <p:nvPr/>
        </p:nvSpPr>
        <p:spPr>
          <a:xfrm rot="0" flipH="0" flipV="0">
            <a:off x="13469518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0" name="Freeform 5890"/>
          <p:cNvSpPr/>
          <p:nvPr/>
        </p:nvSpPr>
        <p:spPr>
          <a:xfrm rot="0" flipH="0" flipV="0">
            <a:off x="13489902" y="16836441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1" name="Freeform 5891"/>
          <p:cNvSpPr/>
          <p:nvPr/>
        </p:nvSpPr>
        <p:spPr>
          <a:xfrm rot="0" flipH="0" flipV="0">
            <a:off x="13510285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2" name="Freeform 5892"/>
          <p:cNvSpPr/>
          <p:nvPr/>
        </p:nvSpPr>
        <p:spPr>
          <a:xfrm rot="0" flipH="0" flipV="0">
            <a:off x="13551039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3" name="Freeform 5893"/>
          <p:cNvSpPr/>
          <p:nvPr/>
        </p:nvSpPr>
        <p:spPr>
          <a:xfrm rot="0" flipH="0" flipV="0">
            <a:off x="13571422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4" name="Freeform 5894"/>
          <p:cNvSpPr/>
          <p:nvPr/>
        </p:nvSpPr>
        <p:spPr>
          <a:xfrm rot="0" flipH="0" flipV="0">
            <a:off x="13612176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5" name="Freeform 5895"/>
          <p:cNvSpPr/>
          <p:nvPr/>
        </p:nvSpPr>
        <p:spPr>
          <a:xfrm rot="0" flipH="0" flipV="0">
            <a:off x="13673301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6" name="Freeform 5896"/>
          <p:cNvSpPr/>
          <p:nvPr/>
        </p:nvSpPr>
        <p:spPr>
          <a:xfrm rot="0" flipH="0" flipV="0">
            <a:off x="13693686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7" name="Freeform 5897"/>
          <p:cNvSpPr/>
          <p:nvPr/>
        </p:nvSpPr>
        <p:spPr>
          <a:xfrm rot="0" flipH="0" flipV="0">
            <a:off x="13775194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8" name="Freeform 5898"/>
          <p:cNvSpPr/>
          <p:nvPr/>
        </p:nvSpPr>
        <p:spPr>
          <a:xfrm rot="0" flipH="0" flipV="0">
            <a:off x="13795565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9" name="Freeform 5899"/>
          <p:cNvSpPr/>
          <p:nvPr/>
        </p:nvSpPr>
        <p:spPr>
          <a:xfrm rot="0" flipH="0" flipV="0">
            <a:off x="13815948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0" name="Freeform 5900"/>
          <p:cNvSpPr/>
          <p:nvPr/>
        </p:nvSpPr>
        <p:spPr>
          <a:xfrm rot="0" flipH="0" flipV="0">
            <a:off x="13856703" y="1683644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1" name="Freeform 5901"/>
          <p:cNvSpPr/>
          <p:nvPr/>
        </p:nvSpPr>
        <p:spPr>
          <a:xfrm rot="0" flipH="0" flipV="0">
            <a:off x="13897457" y="1683644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2" name="Freeform 5902"/>
          <p:cNvSpPr/>
          <p:nvPr/>
        </p:nvSpPr>
        <p:spPr>
          <a:xfrm rot="0" flipH="0" flipV="0">
            <a:off x="13917827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3" name="Freeform 5903"/>
          <p:cNvSpPr/>
          <p:nvPr/>
        </p:nvSpPr>
        <p:spPr>
          <a:xfrm rot="0" flipH="0" flipV="0">
            <a:off x="13938211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4" name="Freeform 5904"/>
          <p:cNvSpPr/>
          <p:nvPr/>
        </p:nvSpPr>
        <p:spPr>
          <a:xfrm rot="0" flipH="0" flipV="0">
            <a:off x="13999337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5" name="Freeform 5905"/>
          <p:cNvSpPr/>
          <p:nvPr/>
        </p:nvSpPr>
        <p:spPr>
          <a:xfrm rot="0" flipH="0" flipV="0">
            <a:off x="14019720" y="1683644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6" name="Freeform 5906"/>
          <p:cNvSpPr/>
          <p:nvPr/>
        </p:nvSpPr>
        <p:spPr>
          <a:xfrm rot="0" flipH="0" flipV="0">
            <a:off x="13408393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7" name="Freeform 5907"/>
          <p:cNvSpPr/>
          <p:nvPr/>
        </p:nvSpPr>
        <p:spPr>
          <a:xfrm rot="0" flipH="0" flipV="0">
            <a:off x="13449148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8" name="Freeform 5908"/>
          <p:cNvSpPr/>
          <p:nvPr/>
        </p:nvSpPr>
        <p:spPr>
          <a:xfrm rot="0" flipH="0" flipV="0">
            <a:off x="13489902" y="16856812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9" name="Freeform 5909"/>
          <p:cNvSpPr/>
          <p:nvPr/>
        </p:nvSpPr>
        <p:spPr>
          <a:xfrm rot="0" flipH="0" flipV="0">
            <a:off x="13530668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0" name="Freeform 5910"/>
          <p:cNvSpPr/>
          <p:nvPr/>
        </p:nvSpPr>
        <p:spPr>
          <a:xfrm rot="0" flipH="0" flipV="0">
            <a:off x="13571422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1" name="Freeform 5911"/>
          <p:cNvSpPr/>
          <p:nvPr/>
        </p:nvSpPr>
        <p:spPr>
          <a:xfrm rot="0" flipH="0" flipV="0">
            <a:off x="1361217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2" name="Freeform 5912"/>
          <p:cNvSpPr/>
          <p:nvPr/>
        </p:nvSpPr>
        <p:spPr>
          <a:xfrm rot="0" flipH="0" flipV="0">
            <a:off x="13652932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3" name="Freeform 5913"/>
          <p:cNvSpPr/>
          <p:nvPr/>
        </p:nvSpPr>
        <p:spPr>
          <a:xfrm rot="0" flipH="0" flipV="0">
            <a:off x="1369368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4" name="Freeform 5914"/>
          <p:cNvSpPr/>
          <p:nvPr/>
        </p:nvSpPr>
        <p:spPr>
          <a:xfrm rot="0" flipH="0" flipV="0">
            <a:off x="13734440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5" name="Freeform 5915"/>
          <p:cNvSpPr/>
          <p:nvPr/>
        </p:nvSpPr>
        <p:spPr>
          <a:xfrm rot="0" flipH="0" flipV="0">
            <a:off x="13775194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6" name="Freeform 5916"/>
          <p:cNvSpPr/>
          <p:nvPr/>
        </p:nvSpPr>
        <p:spPr>
          <a:xfrm rot="0" flipH="0" flipV="0">
            <a:off x="13815948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7" name="Freeform 5917"/>
          <p:cNvSpPr/>
          <p:nvPr/>
        </p:nvSpPr>
        <p:spPr>
          <a:xfrm rot="0" flipH="0" flipV="0">
            <a:off x="13856703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8" name="Freeform 5918"/>
          <p:cNvSpPr/>
          <p:nvPr/>
        </p:nvSpPr>
        <p:spPr>
          <a:xfrm rot="0" flipH="0" flipV="0">
            <a:off x="13897457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9" name="Freeform 5919"/>
          <p:cNvSpPr/>
          <p:nvPr/>
        </p:nvSpPr>
        <p:spPr>
          <a:xfrm rot="0" flipH="0" flipV="0">
            <a:off x="13938211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0" name="Freeform 5920"/>
          <p:cNvSpPr/>
          <p:nvPr/>
        </p:nvSpPr>
        <p:spPr>
          <a:xfrm rot="0" flipH="0" flipV="0">
            <a:off x="13978966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1" name="Freeform 5921"/>
          <p:cNvSpPr/>
          <p:nvPr/>
        </p:nvSpPr>
        <p:spPr>
          <a:xfrm rot="0" flipH="0" flipV="0">
            <a:off x="14019720" y="1685681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2" name="Freeform 5922"/>
          <p:cNvSpPr/>
          <p:nvPr/>
        </p:nvSpPr>
        <p:spPr>
          <a:xfrm rot="0" flipH="0" flipV="0">
            <a:off x="14060475" y="1685681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3" name="Freeform 5923"/>
          <p:cNvSpPr/>
          <p:nvPr/>
        </p:nvSpPr>
        <p:spPr>
          <a:xfrm rot="0" flipH="0" flipV="0">
            <a:off x="13428764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4" name="Freeform 5924"/>
          <p:cNvSpPr/>
          <p:nvPr/>
        </p:nvSpPr>
        <p:spPr>
          <a:xfrm rot="0" flipH="0" flipV="0">
            <a:off x="13489902" y="16877196"/>
            <a:ext cx="20383" cy="20370"/>
          </a:xfrm>
          <a:custGeom>
            <a:pathLst>
              <a:path w="20383" h="20370">
                <a:moveTo>
                  <a:pt x="0" y="0"/>
                </a:moveTo>
                <a:lnTo>
                  <a:pt x="20383" y="0"/>
                </a:lnTo>
                <a:lnTo>
                  <a:pt x="20383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5" name="Freeform 5925"/>
          <p:cNvSpPr/>
          <p:nvPr/>
        </p:nvSpPr>
        <p:spPr>
          <a:xfrm rot="0" flipH="0" flipV="0">
            <a:off x="13510285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6" name="Freeform 5926"/>
          <p:cNvSpPr/>
          <p:nvPr/>
        </p:nvSpPr>
        <p:spPr>
          <a:xfrm rot="0" flipH="0" flipV="0">
            <a:off x="13530668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7" name="Freeform 5927"/>
          <p:cNvSpPr/>
          <p:nvPr/>
        </p:nvSpPr>
        <p:spPr>
          <a:xfrm rot="0" flipH="0" flipV="0">
            <a:off x="13591793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8" name="Freeform 5928"/>
          <p:cNvSpPr/>
          <p:nvPr/>
        </p:nvSpPr>
        <p:spPr>
          <a:xfrm rot="0" flipH="0" flipV="0">
            <a:off x="13612176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9" name="Freeform 5929"/>
          <p:cNvSpPr/>
          <p:nvPr/>
        </p:nvSpPr>
        <p:spPr>
          <a:xfrm rot="0" flipH="0" flipV="0">
            <a:off x="13652932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0" name="Freeform 5930"/>
          <p:cNvSpPr/>
          <p:nvPr/>
        </p:nvSpPr>
        <p:spPr>
          <a:xfrm rot="0" flipH="0" flipV="0">
            <a:off x="13673301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1" name="Freeform 5931"/>
          <p:cNvSpPr/>
          <p:nvPr/>
        </p:nvSpPr>
        <p:spPr>
          <a:xfrm rot="0" flipH="0" flipV="0">
            <a:off x="13693686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2" name="Freeform 5932"/>
          <p:cNvSpPr/>
          <p:nvPr/>
        </p:nvSpPr>
        <p:spPr>
          <a:xfrm rot="0" flipH="0" flipV="0">
            <a:off x="13775194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3" name="Freeform 5933"/>
          <p:cNvSpPr/>
          <p:nvPr/>
        </p:nvSpPr>
        <p:spPr>
          <a:xfrm rot="0" flipH="0" flipV="0">
            <a:off x="13815948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4" name="Freeform 5934"/>
          <p:cNvSpPr/>
          <p:nvPr/>
        </p:nvSpPr>
        <p:spPr>
          <a:xfrm rot="0" flipH="0" flipV="0">
            <a:off x="13856703" y="16877196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5" name="Freeform 5935"/>
          <p:cNvSpPr/>
          <p:nvPr/>
        </p:nvSpPr>
        <p:spPr>
          <a:xfrm rot="0" flipH="0" flipV="0">
            <a:off x="13897457" y="16877196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6" name="Freeform 5936"/>
          <p:cNvSpPr/>
          <p:nvPr/>
        </p:nvSpPr>
        <p:spPr>
          <a:xfrm rot="0" flipH="0" flipV="0">
            <a:off x="13917827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7" name="Freeform 5937"/>
          <p:cNvSpPr/>
          <p:nvPr/>
        </p:nvSpPr>
        <p:spPr>
          <a:xfrm rot="0" flipH="0" flipV="0">
            <a:off x="13978966" y="16877196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8" name="Freeform 5938"/>
          <p:cNvSpPr/>
          <p:nvPr/>
        </p:nvSpPr>
        <p:spPr>
          <a:xfrm rot="0" flipH="0" flipV="0">
            <a:off x="1330650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9" name="Freeform 5939"/>
          <p:cNvSpPr/>
          <p:nvPr/>
        </p:nvSpPr>
        <p:spPr>
          <a:xfrm rot="0" flipH="0" flipV="0">
            <a:off x="13367638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0" name="Freeform 5940"/>
          <p:cNvSpPr/>
          <p:nvPr/>
        </p:nvSpPr>
        <p:spPr>
          <a:xfrm rot="0" flipH="0" flipV="0">
            <a:off x="13428764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1" name="Freeform 5941"/>
          <p:cNvSpPr/>
          <p:nvPr/>
        </p:nvSpPr>
        <p:spPr>
          <a:xfrm rot="0" flipH="0" flipV="0">
            <a:off x="13449148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2" name="Freeform 5942"/>
          <p:cNvSpPr/>
          <p:nvPr/>
        </p:nvSpPr>
        <p:spPr>
          <a:xfrm rot="0" flipH="0" flipV="0">
            <a:off x="13489902" y="16897566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3" name="Freeform 5943"/>
          <p:cNvSpPr/>
          <p:nvPr/>
        </p:nvSpPr>
        <p:spPr>
          <a:xfrm rot="0" flipH="0" flipV="0">
            <a:off x="13530668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4" name="Freeform 5944"/>
          <p:cNvSpPr/>
          <p:nvPr/>
        </p:nvSpPr>
        <p:spPr>
          <a:xfrm rot="0" flipH="0" flipV="0">
            <a:off x="13551039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5" name="Freeform 5945"/>
          <p:cNvSpPr/>
          <p:nvPr/>
        </p:nvSpPr>
        <p:spPr>
          <a:xfrm rot="0" flipH="0" flipV="0">
            <a:off x="13591793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6" name="Freeform 5946"/>
          <p:cNvSpPr/>
          <p:nvPr/>
        </p:nvSpPr>
        <p:spPr>
          <a:xfrm rot="0" flipH="0" flipV="0">
            <a:off x="13612176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7" name="Freeform 5947"/>
          <p:cNvSpPr/>
          <p:nvPr/>
        </p:nvSpPr>
        <p:spPr>
          <a:xfrm rot="0" flipH="0" flipV="0">
            <a:off x="1363254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8" name="Freeform 5948"/>
          <p:cNvSpPr/>
          <p:nvPr/>
        </p:nvSpPr>
        <p:spPr>
          <a:xfrm rot="0" flipH="0" flipV="0">
            <a:off x="1367330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9" name="Freeform 5949"/>
          <p:cNvSpPr/>
          <p:nvPr/>
        </p:nvSpPr>
        <p:spPr>
          <a:xfrm rot="0" flipH="0" flipV="0">
            <a:off x="13693686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0" name="Freeform 5950"/>
          <p:cNvSpPr/>
          <p:nvPr/>
        </p:nvSpPr>
        <p:spPr>
          <a:xfrm rot="0" flipH="0" flipV="0">
            <a:off x="1371405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1" name="Freeform 5951"/>
          <p:cNvSpPr/>
          <p:nvPr/>
        </p:nvSpPr>
        <p:spPr>
          <a:xfrm rot="0" flipH="0" flipV="0">
            <a:off x="1373444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2" name="Freeform 5952"/>
          <p:cNvSpPr/>
          <p:nvPr/>
        </p:nvSpPr>
        <p:spPr>
          <a:xfrm rot="0" flipH="0" flipV="0">
            <a:off x="1375481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3" name="Freeform 5953"/>
          <p:cNvSpPr/>
          <p:nvPr/>
        </p:nvSpPr>
        <p:spPr>
          <a:xfrm rot="0" flipH="0" flipV="0">
            <a:off x="13775194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4" name="Freeform 5954"/>
          <p:cNvSpPr/>
          <p:nvPr/>
        </p:nvSpPr>
        <p:spPr>
          <a:xfrm rot="0" flipH="0" flipV="0">
            <a:off x="13856703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5" name="Freeform 5955"/>
          <p:cNvSpPr/>
          <p:nvPr/>
        </p:nvSpPr>
        <p:spPr>
          <a:xfrm rot="0" flipH="0" flipV="0">
            <a:off x="13897457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6" name="Freeform 5956"/>
          <p:cNvSpPr/>
          <p:nvPr/>
        </p:nvSpPr>
        <p:spPr>
          <a:xfrm rot="0" flipH="0" flipV="0">
            <a:off x="13938211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7" name="Freeform 5957"/>
          <p:cNvSpPr/>
          <p:nvPr/>
        </p:nvSpPr>
        <p:spPr>
          <a:xfrm rot="0" flipH="0" flipV="0">
            <a:off x="13978966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8" name="Freeform 5958"/>
          <p:cNvSpPr/>
          <p:nvPr/>
        </p:nvSpPr>
        <p:spPr>
          <a:xfrm rot="0" flipH="0" flipV="0">
            <a:off x="13999337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9" name="Freeform 5959"/>
          <p:cNvSpPr/>
          <p:nvPr/>
        </p:nvSpPr>
        <p:spPr>
          <a:xfrm rot="0" flipH="0" flipV="0">
            <a:off x="14019720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0" name="Freeform 5960"/>
          <p:cNvSpPr/>
          <p:nvPr/>
        </p:nvSpPr>
        <p:spPr>
          <a:xfrm rot="0" flipH="0" flipV="0">
            <a:off x="14121600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1" name="Freeform 5961"/>
          <p:cNvSpPr/>
          <p:nvPr/>
        </p:nvSpPr>
        <p:spPr>
          <a:xfrm rot="0" flipH="0" flipV="0">
            <a:off x="14141983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2" name="Freeform 5962"/>
          <p:cNvSpPr/>
          <p:nvPr/>
        </p:nvSpPr>
        <p:spPr>
          <a:xfrm rot="0" flipH="0" flipV="0">
            <a:off x="14162354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3" name="Freeform 5963"/>
          <p:cNvSpPr/>
          <p:nvPr/>
        </p:nvSpPr>
        <p:spPr>
          <a:xfrm rot="0" flipH="0" flipV="0">
            <a:off x="14203108" y="1689756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4" name="Freeform 5964"/>
          <p:cNvSpPr/>
          <p:nvPr/>
        </p:nvSpPr>
        <p:spPr>
          <a:xfrm rot="0" flipH="0" flipV="0">
            <a:off x="14223479" y="1689756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5" name="Freeform 5965"/>
          <p:cNvSpPr/>
          <p:nvPr/>
        </p:nvSpPr>
        <p:spPr>
          <a:xfrm rot="0" flipH="0" flipV="0">
            <a:off x="1326574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6" name="Freeform 5966"/>
          <p:cNvSpPr/>
          <p:nvPr/>
        </p:nvSpPr>
        <p:spPr>
          <a:xfrm rot="0" flipH="0" flipV="0">
            <a:off x="13286130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7" name="Freeform 5967"/>
          <p:cNvSpPr/>
          <p:nvPr/>
        </p:nvSpPr>
        <p:spPr>
          <a:xfrm rot="0" flipH="0" flipV="0">
            <a:off x="13306500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8" name="Freeform 5968"/>
          <p:cNvSpPr/>
          <p:nvPr/>
        </p:nvSpPr>
        <p:spPr>
          <a:xfrm rot="0" flipH="0" flipV="0">
            <a:off x="13326884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9" name="Freeform 5969"/>
          <p:cNvSpPr/>
          <p:nvPr/>
        </p:nvSpPr>
        <p:spPr>
          <a:xfrm rot="0" flipH="0" flipV="0">
            <a:off x="13347255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0" name="Freeform 5970"/>
          <p:cNvSpPr/>
          <p:nvPr/>
        </p:nvSpPr>
        <p:spPr>
          <a:xfrm rot="0" flipH="0" flipV="0">
            <a:off x="13388009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1" name="Freeform 5971"/>
          <p:cNvSpPr/>
          <p:nvPr/>
        </p:nvSpPr>
        <p:spPr>
          <a:xfrm rot="0" flipH="0" flipV="0">
            <a:off x="1340839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2" name="Freeform 5972"/>
          <p:cNvSpPr/>
          <p:nvPr/>
        </p:nvSpPr>
        <p:spPr>
          <a:xfrm rot="0" flipH="0" flipV="0">
            <a:off x="13489902" y="16917950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3" name="Freeform 5973"/>
          <p:cNvSpPr/>
          <p:nvPr/>
        </p:nvSpPr>
        <p:spPr>
          <a:xfrm rot="0" flipH="0" flipV="0">
            <a:off x="13551039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4" name="Freeform 5974"/>
          <p:cNvSpPr/>
          <p:nvPr/>
        </p:nvSpPr>
        <p:spPr>
          <a:xfrm rot="0" flipH="0" flipV="0">
            <a:off x="1359179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5" name="Freeform 5975"/>
          <p:cNvSpPr/>
          <p:nvPr/>
        </p:nvSpPr>
        <p:spPr>
          <a:xfrm rot="0" flipH="0" flipV="0">
            <a:off x="1361217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6" name="Freeform 5976"/>
          <p:cNvSpPr/>
          <p:nvPr/>
        </p:nvSpPr>
        <p:spPr>
          <a:xfrm rot="0" flipH="0" flipV="0">
            <a:off x="13632547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7" name="Freeform 5977"/>
          <p:cNvSpPr/>
          <p:nvPr/>
        </p:nvSpPr>
        <p:spPr>
          <a:xfrm rot="0" flipH="0" flipV="0">
            <a:off x="13652932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8" name="Freeform 5978"/>
          <p:cNvSpPr/>
          <p:nvPr/>
        </p:nvSpPr>
        <p:spPr>
          <a:xfrm rot="0" flipH="0" flipV="0">
            <a:off x="13693686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9" name="Freeform 5979"/>
          <p:cNvSpPr/>
          <p:nvPr/>
        </p:nvSpPr>
        <p:spPr>
          <a:xfrm rot="0" flipH="0" flipV="0">
            <a:off x="13714057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0" name="Freeform 5980"/>
          <p:cNvSpPr/>
          <p:nvPr/>
        </p:nvSpPr>
        <p:spPr>
          <a:xfrm rot="0" flipH="0" flipV="0">
            <a:off x="13775194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1" name="Freeform 5981"/>
          <p:cNvSpPr/>
          <p:nvPr/>
        </p:nvSpPr>
        <p:spPr>
          <a:xfrm rot="0" flipH="0" flipV="0">
            <a:off x="13795565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2" name="Freeform 5982"/>
          <p:cNvSpPr/>
          <p:nvPr/>
        </p:nvSpPr>
        <p:spPr>
          <a:xfrm rot="0" flipH="0" flipV="0">
            <a:off x="13815948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3" name="Freeform 5983"/>
          <p:cNvSpPr/>
          <p:nvPr/>
        </p:nvSpPr>
        <p:spPr>
          <a:xfrm rot="0" flipH="0" flipV="0">
            <a:off x="13836319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4" name="Freeform 5984"/>
          <p:cNvSpPr/>
          <p:nvPr/>
        </p:nvSpPr>
        <p:spPr>
          <a:xfrm rot="0" flipH="0" flipV="0">
            <a:off x="13877073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5" name="Freeform 5985"/>
          <p:cNvSpPr/>
          <p:nvPr/>
        </p:nvSpPr>
        <p:spPr>
          <a:xfrm rot="0" flipH="0" flipV="0">
            <a:off x="13897457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6" name="Freeform 5986"/>
          <p:cNvSpPr/>
          <p:nvPr/>
        </p:nvSpPr>
        <p:spPr>
          <a:xfrm rot="0" flipH="0" flipV="0">
            <a:off x="14040091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7" name="Freeform 5987"/>
          <p:cNvSpPr/>
          <p:nvPr/>
        </p:nvSpPr>
        <p:spPr>
          <a:xfrm rot="0" flipH="0" flipV="0">
            <a:off x="14080845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8" name="Freeform 5988"/>
          <p:cNvSpPr/>
          <p:nvPr/>
        </p:nvSpPr>
        <p:spPr>
          <a:xfrm rot="0" flipH="0" flipV="0">
            <a:off x="14162354" y="1691795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9" name="Freeform 5989"/>
          <p:cNvSpPr/>
          <p:nvPr/>
        </p:nvSpPr>
        <p:spPr>
          <a:xfrm rot="0" flipH="0" flipV="0">
            <a:off x="14203108" y="1691795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0" name="Freeform 5990"/>
          <p:cNvSpPr/>
          <p:nvPr/>
        </p:nvSpPr>
        <p:spPr>
          <a:xfrm rot="0" flipH="0" flipV="0">
            <a:off x="13265746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1" name="Freeform 5991"/>
          <p:cNvSpPr/>
          <p:nvPr/>
        </p:nvSpPr>
        <p:spPr>
          <a:xfrm rot="0" flipH="0" flipV="0">
            <a:off x="13286130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2" name="Freeform 5992"/>
          <p:cNvSpPr/>
          <p:nvPr/>
        </p:nvSpPr>
        <p:spPr>
          <a:xfrm rot="0" flipH="0" flipV="0">
            <a:off x="13367638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3" name="Freeform 5993"/>
          <p:cNvSpPr/>
          <p:nvPr/>
        </p:nvSpPr>
        <p:spPr>
          <a:xfrm rot="0" flipH="0" flipV="0">
            <a:off x="13428764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4" name="Freeform 5994"/>
          <p:cNvSpPr/>
          <p:nvPr/>
        </p:nvSpPr>
        <p:spPr>
          <a:xfrm rot="0" flipH="0" flipV="0">
            <a:off x="13510285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5" name="Freeform 5995"/>
          <p:cNvSpPr/>
          <p:nvPr/>
        </p:nvSpPr>
        <p:spPr>
          <a:xfrm rot="0" flipH="0" flipV="0">
            <a:off x="13530668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6" name="Freeform 5996"/>
          <p:cNvSpPr/>
          <p:nvPr/>
        </p:nvSpPr>
        <p:spPr>
          <a:xfrm rot="0" flipH="0" flipV="0">
            <a:off x="13612176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7" name="Freeform 5997"/>
          <p:cNvSpPr/>
          <p:nvPr/>
        </p:nvSpPr>
        <p:spPr>
          <a:xfrm rot="0" flipH="0" flipV="0">
            <a:off x="1363254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8" name="Freeform 5998"/>
          <p:cNvSpPr/>
          <p:nvPr/>
        </p:nvSpPr>
        <p:spPr>
          <a:xfrm rot="0" flipH="0" flipV="0">
            <a:off x="13714057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9" name="Freeform 5999"/>
          <p:cNvSpPr/>
          <p:nvPr/>
        </p:nvSpPr>
        <p:spPr>
          <a:xfrm rot="0" flipH="0" flipV="0">
            <a:off x="13815948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0" name="Freeform 6000"/>
          <p:cNvSpPr/>
          <p:nvPr/>
        </p:nvSpPr>
        <p:spPr>
          <a:xfrm rot="0" flipH="0" flipV="0">
            <a:off x="13856703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1" name="Freeform 6001"/>
          <p:cNvSpPr/>
          <p:nvPr/>
        </p:nvSpPr>
        <p:spPr>
          <a:xfrm rot="0" flipH="0" flipV="0">
            <a:off x="13897457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2" name="Freeform 6002"/>
          <p:cNvSpPr/>
          <p:nvPr/>
        </p:nvSpPr>
        <p:spPr>
          <a:xfrm rot="0" flipH="0" flipV="0">
            <a:off x="13978966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3" name="Freeform 6003"/>
          <p:cNvSpPr/>
          <p:nvPr/>
        </p:nvSpPr>
        <p:spPr>
          <a:xfrm rot="0" flipH="0" flipV="0">
            <a:off x="14019720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4" name="Freeform 6004"/>
          <p:cNvSpPr/>
          <p:nvPr/>
        </p:nvSpPr>
        <p:spPr>
          <a:xfrm rot="0" flipH="0" flipV="0">
            <a:off x="14040091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5" name="Freeform 6005"/>
          <p:cNvSpPr/>
          <p:nvPr/>
        </p:nvSpPr>
        <p:spPr>
          <a:xfrm rot="0" flipH="0" flipV="0">
            <a:off x="14080845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6" name="Freeform 6006"/>
          <p:cNvSpPr/>
          <p:nvPr/>
        </p:nvSpPr>
        <p:spPr>
          <a:xfrm rot="0" flipH="0" flipV="0">
            <a:off x="14141983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7" name="Freeform 6007"/>
          <p:cNvSpPr/>
          <p:nvPr/>
        </p:nvSpPr>
        <p:spPr>
          <a:xfrm rot="0" flipH="0" flipV="0">
            <a:off x="14182725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8" name="Freeform 6008"/>
          <p:cNvSpPr/>
          <p:nvPr/>
        </p:nvSpPr>
        <p:spPr>
          <a:xfrm rot="0" flipH="0" flipV="0">
            <a:off x="14203108" y="169383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9" name="Freeform 6009"/>
          <p:cNvSpPr/>
          <p:nvPr/>
        </p:nvSpPr>
        <p:spPr>
          <a:xfrm rot="0" flipH="0" flipV="0">
            <a:off x="14223479" y="169383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0" name="Freeform 6010"/>
          <p:cNvSpPr/>
          <p:nvPr/>
        </p:nvSpPr>
        <p:spPr>
          <a:xfrm rot="0" flipH="0" flipV="0">
            <a:off x="13245376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1" name="Freeform 6011"/>
          <p:cNvSpPr/>
          <p:nvPr/>
        </p:nvSpPr>
        <p:spPr>
          <a:xfrm rot="0" flipH="0" flipV="0">
            <a:off x="13286130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2" name="Freeform 6012"/>
          <p:cNvSpPr/>
          <p:nvPr/>
        </p:nvSpPr>
        <p:spPr>
          <a:xfrm rot="0" flipH="0" flipV="0">
            <a:off x="13306500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3" name="Freeform 6013"/>
          <p:cNvSpPr/>
          <p:nvPr/>
        </p:nvSpPr>
        <p:spPr>
          <a:xfrm rot="0" flipH="0" flipV="0">
            <a:off x="13326884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4" name="Freeform 6014"/>
          <p:cNvSpPr/>
          <p:nvPr/>
        </p:nvSpPr>
        <p:spPr>
          <a:xfrm rot="0" flipH="0" flipV="0">
            <a:off x="13347255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5" name="Freeform 6015"/>
          <p:cNvSpPr/>
          <p:nvPr/>
        </p:nvSpPr>
        <p:spPr>
          <a:xfrm rot="0" flipH="0" flipV="0">
            <a:off x="13408393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6" name="Freeform 6016"/>
          <p:cNvSpPr/>
          <p:nvPr/>
        </p:nvSpPr>
        <p:spPr>
          <a:xfrm rot="0" flipH="0" flipV="0">
            <a:off x="13449148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7" name="Freeform 6017"/>
          <p:cNvSpPr/>
          <p:nvPr/>
        </p:nvSpPr>
        <p:spPr>
          <a:xfrm rot="0" flipH="0" flipV="0">
            <a:off x="13469518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8" name="Freeform 6018"/>
          <p:cNvSpPr/>
          <p:nvPr/>
        </p:nvSpPr>
        <p:spPr>
          <a:xfrm rot="0" flipH="0" flipV="0">
            <a:off x="13510285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9" name="Freeform 6019"/>
          <p:cNvSpPr/>
          <p:nvPr/>
        </p:nvSpPr>
        <p:spPr>
          <a:xfrm rot="0" flipH="0" flipV="0">
            <a:off x="13551039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0" name="Freeform 6020"/>
          <p:cNvSpPr/>
          <p:nvPr/>
        </p:nvSpPr>
        <p:spPr>
          <a:xfrm rot="0" flipH="0" flipV="0">
            <a:off x="13612176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1" name="Freeform 6021"/>
          <p:cNvSpPr/>
          <p:nvPr/>
        </p:nvSpPr>
        <p:spPr>
          <a:xfrm rot="0" flipH="0" flipV="0">
            <a:off x="1367330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2" name="Freeform 6022"/>
          <p:cNvSpPr/>
          <p:nvPr/>
        </p:nvSpPr>
        <p:spPr>
          <a:xfrm rot="0" flipH="0" flipV="0">
            <a:off x="13693686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3" name="Freeform 6023"/>
          <p:cNvSpPr/>
          <p:nvPr/>
        </p:nvSpPr>
        <p:spPr>
          <a:xfrm rot="0" flipH="0" flipV="0">
            <a:off x="13714057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4" name="Freeform 6024"/>
          <p:cNvSpPr/>
          <p:nvPr/>
        </p:nvSpPr>
        <p:spPr>
          <a:xfrm rot="0" flipH="0" flipV="0">
            <a:off x="13734440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5" name="Freeform 6025"/>
          <p:cNvSpPr/>
          <p:nvPr/>
        </p:nvSpPr>
        <p:spPr>
          <a:xfrm rot="0" flipH="0" flipV="0">
            <a:off x="13754811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6" name="Freeform 6026"/>
          <p:cNvSpPr/>
          <p:nvPr/>
        </p:nvSpPr>
        <p:spPr>
          <a:xfrm rot="0" flipH="0" flipV="0">
            <a:off x="13775194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7" name="Freeform 6027"/>
          <p:cNvSpPr/>
          <p:nvPr/>
        </p:nvSpPr>
        <p:spPr>
          <a:xfrm rot="0" flipH="0" flipV="0">
            <a:off x="13815948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8" name="Freeform 6028"/>
          <p:cNvSpPr/>
          <p:nvPr/>
        </p:nvSpPr>
        <p:spPr>
          <a:xfrm rot="0" flipH="0" flipV="0">
            <a:off x="13897457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9" name="Freeform 6029"/>
          <p:cNvSpPr/>
          <p:nvPr/>
        </p:nvSpPr>
        <p:spPr>
          <a:xfrm rot="0" flipH="0" flipV="0">
            <a:off x="13958582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0" name="Freeform 6030"/>
          <p:cNvSpPr/>
          <p:nvPr/>
        </p:nvSpPr>
        <p:spPr>
          <a:xfrm rot="0" flipH="0" flipV="0">
            <a:off x="13999337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1" name="Freeform 6031"/>
          <p:cNvSpPr/>
          <p:nvPr/>
        </p:nvSpPr>
        <p:spPr>
          <a:xfrm rot="0" flipH="0" flipV="0">
            <a:off x="14019720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2" name="Freeform 6032"/>
          <p:cNvSpPr/>
          <p:nvPr/>
        </p:nvSpPr>
        <p:spPr>
          <a:xfrm rot="0" flipH="0" flipV="0">
            <a:off x="14080845" y="1695870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3" name="Freeform 6033"/>
          <p:cNvSpPr/>
          <p:nvPr/>
        </p:nvSpPr>
        <p:spPr>
          <a:xfrm rot="0" flipH="0" flipV="0">
            <a:off x="14101229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4" name="Freeform 6034"/>
          <p:cNvSpPr/>
          <p:nvPr/>
        </p:nvSpPr>
        <p:spPr>
          <a:xfrm rot="0" flipH="0" flipV="0">
            <a:off x="14121600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5" name="Freeform 6035"/>
          <p:cNvSpPr/>
          <p:nvPr/>
        </p:nvSpPr>
        <p:spPr>
          <a:xfrm rot="0" flipH="0" flipV="0">
            <a:off x="14223479" y="1695870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6" name="Freeform 6036"/>
          <p:cNvSpPr/>
          <p:nvPr/>
        </p:nvSpPr>
        <p:spPr>
          <a:xfrm rot="0" flipH="0" flipV="0">
            <a:off x="1326574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7" name="Freeform 6037"/>
          <p:cNvSpPr/>
          <p:nvPr/>
        </p:nvSpPr>
        <p:spPr>
          <a:xfrm rot="0" flipH="0" flipV="0">
            <a:off x="13367638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8" name="Freeform 6038"/>
          <p:cNvSpPr/>
          <p:nvPr/>
        </p:nvSpPr>
        <p:spPr>
          <a:xfrm rot="0" flipH="0" flipV="0">
            <a:off x="13449148" y="1697907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9" name="Freeform 6039"/>
          <p:cNvSpPr/>
          <p:nvPr/>
        </p:nvSpPr>
        <p:spPr>
          <a:xfrm rot="0" flipH="0" flipV="0">
            <a:off x="13489902" y="16979075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0" name="Freeform 6040"/>
          <p:cNvSpPr/>
          <p:nvPr/>
        </p:nvSpPr>
        <p:spPr>
          <a:xfrm rot="0" flipH="0" flipV="0">
            <a:off x="13510285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1" name="Freeform 6041"/>
          <p:cNvSpPr/>
          <p:nvPr/>
        </p:nvSpPr>
        <p:spPr>
          <a:xfrm rot="0" flipH="0" flipV="0">
            <a:off x="13530668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2" name="Freeform 6042"/>
          <p:cNvSpPr/>
          <p:nvPr/>
        </p:nvSpPr>
        <p:spPr>
          <a:xfrm rot="0" flipH="0" flipV="0">
            <a:off x="1359179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3" name="Freeform 6043"/>
          <p:cNvSpPr/>
          <p:nvPr/>
        </p:nvSpPr>
        <p:spPr>
          <a:xfrm rot="0" flipH="0" flipV="0">
            <a:off x="1361217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4" name="Freeform 6044"/>
          <p:cNvSpPr/>
          <p:nvPr/>
        </p:nvSpPr>
        <p:spPr>
          <a:xfrm rot="0" flipH="0" flipV="0">
            <a:off x="13632547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5" name="Freeform 6045"/>
          <p:cNvSpPr/>
          <p:nvPr/>
        </p:nvSpPr>
        <p:spPr>
          <a:xfrm rot="0" flipH="0" flipV="0">
            <a:off x="13673301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6" name="Freeform 6046"/>
          <p:cNvSpPr/>
          <p:nvPr/>
        </p:nvSpPr>
        <p:spPr>
          <a:xfrm rot="0" flipH="0" flipV="0">
            <a:off x="1369368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7" name="Freeform 6047"/>
          <p:cNvSpPr/>
          <p:nvPr/>
        </p:nvSpPr>
        <p:spPr>
          <a:xfrm rot="0" flipH="0" flipV="0">
            <a:off x="13714057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8" name="Freeform 6048"/>
          <p:cNvSpPr/>
          <p:nvPr/>
        </p:nvSpPr>
        <p:spPr>
          <a:xfrm rot="0" flipH="0" flipV="0">
            <a:off x="13754811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9" name="Freeform 6049"/>
          <p:cNvSpPr/>
          <p:nvPr/>
        </p:nvSpPr>
        <p:spPr>
          <a:xfrm rot="0" flipH="0" flipV="0">
            <a:off x="13815948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0" name="Freeform 6050"/>
          <p:cNvSpPr/>
          <p:nvPr/>
        </p:nvSpPr>
        <p:spPr>
          <a:xfrm rot="0" flipH="0" flipV="0">
            <a:off x="13836319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1" name="Freeform 6051"/>
          <p:cNvSpPr/>
          <p:nvPr/>
        </p:nvSpPr>
        <p:spPr>
          <a:xfrm rot="0" flipH="0" flipV="0">
            <a:off x="1387707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2" name="Freeform 6052"/>
          <p:cNvSpPr/>
          <p:nvPr/>
        </p:nvSpPr>
        <p:spPr>
          <a:xfrm rot="0" flipH="0" flipV="0">
            <a:off x="13897457" y="1697907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3" name="Freeform 6053"/>
          <p:cNvSpPr/>
          <p:nvPr/>
        </p:nvSpPr>
        <p:spPr>
          <a:xfrm rot="0" flipH="0" flipV="0">
            <a:off x="13938211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4" name="Freeform 6054"/>
          <p:cNvSpPr/>
          <p:nvPr/>
        </p:nvSpPr>
        <p:spPr>
          <a:xfrm rot="0" flipH="0" flipV="0">
            <a:off x="13958582" y="1697907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5" name="Freeform 6055"/>
          <p:cNvSpPr/>
          <p:nvPr/>
        </p:nvSpPr>
        <p:spPr>
          <a:xfrm rot="0" flipH="0" flipV="0">
            <a:off x="13978966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6" name="Freeform 6056"/>
          <p:cNvSpPr/>
          <p:nvPr/>
        </p:nvSpPr>
        <p:spPr>
          <a:xfrm rot="0" flipH="0" flipV="0">
            <a:off x="14080845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7" name="Freeform 6057"/>
          <p:cNvSpPr/>
          <p:nvPr/>
        </p:nvSpPr>
        <p:spPr>
          <a:xfrm rot="0" flipH="0" flipV="0">
            <a:off x="14121600" y="1697907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8" name="Freeform 6058"/>
          <p:cNvSpPr/>
          <p:nvPr/>
        </p:nvSpPr>
        <p:spPr>
          <a:xfrm rot="0" flipH="0" flipV="0">
            <a:off x="14141983" y="1697907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9" name="Freeform 6059"/>
          <p:cNvSpPr/>
          <p:nvPr/>
        </p:nvSpPr>
        <p:spPr>
          <a:xfrm rot="0" flipH="0" flipV="0">
            <a:off x="13245376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0" name="Freeform 6060"/>
          <p:cNvSpPr/>
          <p:nvPr/>
        </p:nvSpPr>
        <p:spPr>
          <a:xfrm rot="0" flipH="0" flipV="0">
            <a:off x="13306500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1" name="Freeform 6061"/>
          <p:cNvSpPr/>
          <p:nvPr/>
        </p:nvSpPr>
        <p:spPr>
          <a:xfrm rot="0" flipH="0" flipV="0">
            <a:off x="13326884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2" name="Freeform 6062"/>
          <p:cNvSpPr/>
          <p:nvPr/>
        </p:nvSpPr>
        <p:spPr>
          <a:xfrm rot="0" flipH="0" flipV="0">
            <a:off x="13347255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3" name="Freeform 6063"/>
          <p:cNvSpPr/>
          <p:nvPr/>
        </p:nvSpPr>
        <p:spPr>
          <a:xfrm rot="0" flipH="0" flipV="0">
            <a:off x="13388009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4" name="Freeform 6064"/>
          <p:cNvSpPr/>
          <p:nvPr/>
        </p:nvSpPr>
        <p:spPr>
          <a:xfrm rot="0" flipH="0" flipV="0">
            <a:off x="1340839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5" name="Freeform 6065"/>
          <p:cNvSpPr/>
          <p:nvPr/>
        </p:nvSpPr>
        <p:spPr>
          <a:xfrm rot="0" flipH="0" flipV="0">
            <a:off x="13428764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6" name="Freeform 6066"/>
          <p:cNvSpPr/>
          <p:nvPr/>
        </p:nvSpPr>
        <p:spPr>
          <a:xfrm rot="0" flipH="0" flipV="0">
            <a:off x="1346951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7" name="Freeform 6067"/>
          <p:cNvSpPr/>
          <p:nvPr/>
        </p:nvSpPr>
        <p:spPr>
          <a:xfrm rot="0" flipH="0" flipV="0">
            <a:off x="13489902" y="16999459"/>
            <a:ext cx="20383" cy="20370"/>
          </a:xfrm>
          <a:custGeom>
            <a:pathLst>
              <a:path w="20383" h="20370">
                <a:moveTo>
                  <a:pt x="0" y="0"/>
                </a:moveTo>
                <a:lnTo>
                  <a:pt x="20383" y="0"/>
                </a:lnTo>
                <a:lnTo>
                  <a:pt x="20383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8" name="Freeform 6068"/>
          <p:cNvSpPr/>
          <p:nvPr/>
        </p:nvSpPr>
        <p:spPr>
          <a:xfrm rot="0" flipH="0" flipV="0">
            <a:off x="1353066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9" name="Freeform 6069"/>
          <p:cNvSpPr/>
          <p:nvPr/>
        </p:nvSpPr>
        <p:spPr>
          <a:xfrm rot="0" flipH="0" flipV="0">
            <a:off x="13551039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0" name="Freeform 6070"/>
          <p:cNvSpPr/>
          <p:nvPr/>
        </p:nvSpPr>
        <p:spPr>
          <a:xfrm rot="0" flipH="0" flipV="0">
            <a:off x="1361217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1" name="Freeform 6071"/>
          <p:cNvSpPr/>
          <p:nvPr/>
        </p:nvSpPr>
        <p:spPr>
          <a:xfrm rot="0" flipH="0" flipV="0">
            <a:off x="13652932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2" name="Freeform 6072"/>
          <p:cNvSpPr/>
          <p:nvPr/>
        </p:nvSpPr>
        <p:spPr>
          <a:xfrm rot="0" flipH="0" flipV="0">
            <a:off x="1367330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3" name="Freeform 6073"/>
          <p:cNvSpPr/>
          <p:nvPr/>
        </p:nvSpPr>
        <p:spPr>
          <a:xfrm rot="0" flipH="0" flipV="0">
            <a:off x="1369368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4" name="Freeform 6074"/>
          <p:cNvSpPr/>
          <p:nvPr/>
        </p:nvSpPr>
        <p:spPr>
          <a:xfrm rot="0" flipH="0" flipV="0">
            <a:off x="1371405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5" name="Freeform 6075"/>
          <p:cNvSpPr/>
          <p:nvPr/>
        </p:nvSpPr>
        <p:spPr>
          <a:xfrm rot="0" flipH="0" flipV="0">
            <a:off x="13815948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6" name="Freeform 6076"/>
          <p:cNvSpPr/>
          <p:nvPr/>
        </p:nvSpPr>
        <p:spPr>
          <a:xfrm rot="0" flipH="0" flipV="0">
            <a:off x="13836319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7" name="Freeform 6077"/>
          <p:cNvSpPr/>
          <p:nvPr/>
        </p:nvSpPr>
        <p:spPr>
          <a:xfrm rot="0" flipH="0" flipV="0">
            <a:off x="13856703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8" name="Freeform 6078"/>
          <p:cNvSpPr/>
          <p:nvPr/>
        </p:nvSpPr>
        <p:spPr>
          <a:xfrm rot="0" flipH="0" flipV="0">
            <a:off x="1387707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9" name="Freeform 6079"/>
          <p:cNvSpPr/>
          <p:nvPr/>
        </p:nvSpPr>
        <p:spPr>
          <a:xfrm rot="0" flipH="0" flipV="0">
            <a:off x="13897457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0" name="Freeform 6080"/>
          <p:cNvSpPr/>
          <p:nvPr/>
        </p:nvSpPr>
        <p:spPr>
          <a:xfrm rot="0" flipH="0" flipV="0">
            <a:off x="1393821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1" name="Freeform 6081"/>
          <p:cNvSpPr/>
          <p:nvPr/>
        </p:nvSpPr>
        <p:spPr>
          <a:xfrm rot="0" flipH="0" flipV="0">
            <a:off x="13978966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2" name="Freeform 6082"/>
          <p:cNvSpPr/>
          <p:nvPr/>
        </p:nvSpPr>
        <p:spPr>
          <a:xfrm rot="0" flipH="0" flipV="0">
            <a:off x="13999337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3" name="Freeform 6083"/>
          <p:cNvSpPr/>
          <p:nvPr/>
        </p:nvSpPr>
        <p:spPr>
          <a:xfrm rot="0" flipH="0" flipV="0">
            <a:off x="14040091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4" name="Freeform 6084"/>
          <p:cNvSpPr/>
          <p:nvPr/>
        </p:nvSpPr>
        <p:spPr>
          <a:xfrm rot="0" flipH="0" flipV="0">
            <a:off x="14060475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5" name="Freeform 6085"/>
          <p:cNvSpPr/>
          <p:nvPr/>
        </p:nvSpPr>
        <p:spPr>
          <a:xfrm rot="0" flipH="0" flipV="0">
            <a:off x="14121600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6" name="Freeform 6086"/>
          <p:cNvSpPr/>
          <p:nvPr/>
        </p:nvSpPr>
        <p:spPr>
          <a:xfrm rot="0" flipH="0" flipV="0">
            <a:off x="14141983" y="16999459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7" name="Freeform 6087"/>
          <p:cNvSpPr/>
          <p:nvPr/>
        </p:nvSpPr>
        <p:spPr>
          <a:xfrm rot="0" flipH="0" flipV="0">
            <a:off x="14182725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8" name="Freeform 6088"/>
          <p:cNvSpPr/>
          <p:nvPr/>
        </p:nvSpPr>
        <p:spPr>
          <a:xfrm rot="0" flipH="0" flipV="0">
            <a:off x="14223479" y="16999459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9" name="Freeform 6089"/>
          <p:cNvSpPr/>
          <p:nvPr/>
        </p:nvSpPr>
        <p:spPr>
          <a:xfrm rot="0" flipH="0" flipV="0">
            <a:off x="13245376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0" name="Freeform 6090"/>
          <p:cNvSpPr/>
          <p:nvPr/>
        </p:nvSpPr>
        <p:spPr>
          <a:xfrm rot="0" flipH="0" flipV="0">
            <a:off x="1326574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1" name="Freeform 6091"/>
          <p:cNvSpPr/>
          <p:nvPr/>
        </p:nvSpPr>
        <p:spPr>
          <a:xfrm rot="0" flipH="0" flipV="0">
            <a:off x="13326884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2" name="Freeform 6092"/>
          <p:cNvSpPr/>
          <p:nvPr/>
        </p:nvSpPr>
        <p:spPr>
          <a:xfrm rot="0" flipH="0" flipV="0">
            <a:off x="13347255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3" name="Freeform 6093"/>
          <p:cNvSpPr/>
          <p:nvPr/>
        </p:nvSpPr>
        <p:spPr>
          <a:xfrm rot="0" flipH="0" flipV="0">
            <a:off x="1336763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4" name="Freeform 6094"/>
          <p:cNvSpPr/>
          <p:nvPr/>
        </p:nvSpPr>
        <p:spPr>
          <a:xfrm rot="0" flipH="0" flipV="0">
            <a:off x="13408393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5" name="Freeform 6095"/>
          <p:cNvSpPr/>
          <p:nvPr/>
        </p:nvSpPr>
        <p:spPr>
          <a:xfrm rot="0" flipH="0" flipV="0">
            <a:off x="13449148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6" name="Freeform 6096"/>
          <p:cNvSpPr/>
          <p:nvPr/>
        </p:nvSpPr>
        <p:spPr>
          <a:xfrm rot="0" flipH="0" flipV="0">
            <a:off x="13489902" y="17019829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7" name="Freeform 6097"/>
          <p:cNvSpPr/>
          <p:nvPr/>
        </p:nvSpPr>
        <p:spPr>
          <a:xfrm rot="0" flipH="0" flipV="0">
            <a:off x="13510285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8" name="Freeform 6098"/>
          <p:cNvSpPr/>
          <p:nvPr/>
        </p:nvSpPr>
        <p:spPr>
          <a:xfrm rot="0" flipH="0" flipV="0">
            <a:off x="1353066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9" name="Freeform 6099"/>
          <p:cNvSpPr/>
          <p:nvPr/>
        </p:nvSpPr>
        <p:spPr>
          <a:xfrm rot="0" flipH="0" flipV="0">
            <a:off x="13551039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0" name="Freeform 6100"/>
          <p:cNvSpPr/>
          <p:nvPr/>
        </p:nvSpPr>
        <p:spPr>
          <a:xfrm rot="0" flipH="0" flipV="0">
            <a:off x="13673301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1" name="Freeform 6101"/>
          <p:cNvSpPr/>
          <p:nvPr/>
        </p:nvSpPr>
        <p:spPr>
          <a:xfrm rot="0" flipH="0" flipV="0">
            <a:off x="1369368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2" name="Freeform 6102"/>
          <p:cNvSpPr/>
          <p:nvPr/>
        </p:nvSpPr>
        <p:spPr>
          <a:xfrm rot="0" flipH="0" flipV="0">
            <a:off x="1371405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3" name="Freeform 6103"/>
          <p:cNvSpPr/>
          <p:nvPr/>
        </p:nvSpPr>
        <p:spPr>
          <a:xfrm rot="0" flipH="0" flipV="0">
            <a:off x="13734440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4" name="Freeform 6104"/>
          <p:cNvSpPr/>
          <p:nvPr/>
        </p:nvSpPr>
        <p:spPr>
          <a:xfrm rot="0" flipH="0" flipV="0">
            <a:off x="13775194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5" name="Freeform 6105"/>
          <p:cNvSpPr/>
          <p:nvPr/>
        </p:nvSpPr>
        <p:spPr>
          <a:xfrm rot="0" flipH="0" flipV="0">
            <a:off x="13815948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6" name="Freeform 6106"/>
          <p:cNvSpPr/>
          <p:nvPr/>
        </p:nvSpPr>
        <p:spPr>
          <a:xfrm rot="0" flipH="0" flipV="0">
            <a:off x="13836319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7" name="Freeform 6107"/>
          <p:cNvSpPr/>
          <p:nvPr/>
        </p:nvSpPr>
        <p:spPr>
          <a:xfrm rot="0" flipH="0" flipV="0">
            <a:off x="1391782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8" name="Freeform 6108"/>
          <p:cNvSpPr/>
          <p:nvPr/>
        </p:nvSpPr>
        <p:spPr>
          <a:xfrm rot="0" flipH="0" flipV="0">
            <a:off x="13978966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9" name="Freeform 6109"/>
          <p:cNvSpPr/>
          <p:nvPr/>
        </p:nvSpPr>
        <p:spPr>
          <a:xfrm rot="0" flipH="0" flipV="0">
            <a:off x="13999337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0" name="Freeform 6110"/>
          <p:cNvSpPr/>
          <p:nvPr/>
        </p:nvSpPr>
        <p:spPr>
          <a:xfrm rot="0" flipH="0" flipV="0">
            <a:off x="14019720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1" name="Freeform 6111"/>
          <p:cNvSpPr/>
          <p:nvPr/>
        </p:nvSpPr>
        <p:spPr>
          <a:xfrm rot="0" flipH="0" flipV="0">
            <a:off x="14080845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2" name="Freeform 6112"/>
          <p:cNvSpPr/>
          <p:nvPr/>
        </p:nvSpPr>
        <p:spPr>
          <a:xfrm rot="0" flipH="0" flipV="0">
            <a:off x="14121600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3" name="Freeform 6113"/>
          <p:cNvSpPr/>
          <p:nvPr/>
        </p:nvSpPr>
        <p:spPr>
          <a:xfrm rot="0" flipH="0" flipV="0">
            <a:off x="14141983" y="1701982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4" name="Freeform 6114"/>
          <p:cNvSpPr/>
          <p:nvPr/>
        </p:nvSpPr>
        <p:spPr>
          <a:xfrm rot="0" flipH="0" flipV="0">
            <a:off x="14162354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5" name="Freeform 6115"/>
          <p:cNvSpPr/>
          <p:nvPr/>
        </p:nvSpPr>
        <p:spPr>
          <a:xfrm rot="0" flipH="0" flipV="0">
            <a:off x="14182725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6" name="Freeform 6116"/>
          <p:cNvSpPr/>
          <p:nvPr/>
        </p:nvSpPr>
        <p:spPr>
          <a:xfrm rot="0" flipH="0" flipV="0">
            <a:off x="14223479" y="1701982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7" name="Freeform 6117"/>
          <p:cNvSpPr/>
          <p:nvPr/>
        </p:nvSpPr>
        <p:spPr>
          <a:xfrm rot="0" flipH="0" flipV="0">
            <a:off x="13306500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8" name="Freeform 6118"/>
          <p:cNvSpPr/>
          <p:nvPr/>
        </p:nvSpPr>
        <p:spPr>
          <a:xfrm rot="0" flipH="0" flipV="0">
            <a:off x="13326884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9" name="Freeform 6119"/>
          <p:cNvSpPr/>
          <p:nvPr/>
        </p:nvSpPr>
        <p:spPr>
          <a:xfrm rot="0" flipH="0" flipV="0">
            <a:off x="13489902" y="17040213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0" name="Freeform 6120"/>
          <p:cNvSpPr/>
          <p:nvPr/>
        </p:nvSpPr>
        <p:spPr>
          <a:xfrm rot="0" flipH="0" flipV="0">
            <a:off x="13510285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1" name="Freeform 6121"/>
          <p:cNvSpPr/>
          <p:nvPr/>
        </p:nvSpPr>
        <p:spPr>
          <a:xfrm rot="0" flipH="0" flipV="0">
            <a:off x="13530668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2" name="Freeform 6122"/>
          <p:cNvSpPr/>
          <p:nvPr/>
        </p:nvSpPr>
        <p:spPr>
          <a:xfrm rot="0" flipH="0" flipV="0">
            <a:off x="13551039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3" name="Freeform 6123"/>
          <p:cNvSpPr/>
          <p:nvPr/>
        </p:nvSpPr>
        <p:spPr>
          <a:xfrm rot="0" flipH="0" flipV="0">
            <a:off x="13734440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4" name="Freeform 6124"/>
          <p:cNvSpPr/>
          <p:nvPr/>
        </p:nvSpPr>
        <p:spPr>
          <a:xfrm rot="0" flipH="0" flipV="0">
            <a:off x="13754811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5" name="Freeform 6125"/>
          <p:cNvSpPr/>
          <p:nvPr/>
        </p:nvSpPr>
        <p:spPr>
          <a:xfrm rot="0" flipH="0" flipV="0">
            <a:off x="13795565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6" name="Freeform 6126"/>
          <p:cNvSpPr/>
          <p:nvPr/>
        </p:nvSpPr>
        <p:spPr>
          <a:xfrm rot="0" flipH="0" flipV="0">
            <a:off x="13836319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7" name="Freeform 6127"/>
          <p:cNvSpPr/>
          <p:nvPr/>
        </p:nvSpPr>
        <p:spPr>
          <a:xfrm rot="0" flipH="0" flipV="0">
            <a:off x="13877073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8" name="Freeform 6128"/>
          <p:cNvSpPr/>
          <p:nvPr/>
        </p:nvSpPr>
        <p:spPr>
          <a:xfrm rot="0" flipH="0" flipV="0">
            <a:off x="13897457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9" name="Freeform 6129"/>
          <p:cNvSpPr/>
          <p:nvPr/>
        </p:nvSpPr>
        <p:spPr>
          <a:xfrm rot="0" flipH="0" flipV="0">
            <a:off x="13917827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0" name="Freeform 6130"/>
          <p:cNvSpPr/>
          <p:nvPr/>
        </p:nvSpPr>
        <p:spPr>
          <a:xfrm rot="0" flipH="0" flipV="0">
            <a:off x="13978966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1" name="Freeform 6131"/>
          <p:cNvSpPr/>
          <p:nvPr/>
        </p:nvSpPr>
        <p:spPr>
          <a:xfrm rot="0" flipH="0" flipV="0">
            <a:off x="14019720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2" name="Freeform 6132"/>
          <p:cNvSpPr/>
          <p:nvPr/>
        </p:nvSpPr>
        <p:spPr>
          <a:xfrm rot="0" flipH="0" flipV="0">
            <a:off x="14040091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3" name="Freeform 6133"/>
          <p:cNvSpPr/>
          <p:nvPr/>
        </p:nvSpPr>
        <p:spPr>
          <a:xfrm rot="0" flipH="0" flipV="0">
            <a:off x="14060475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4" name="Freeform 6134"/>
          <p:cNvSpPr/>
          <p:nvPr/>
        </p:nvSpPr>
        <p:spPr>
          <a:xfrm rot="0" flipH="0" flipV="0">
            <a:off x="14121600" y="1704021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5" name="Freeform 6135"/>
          <p:cNvSpPr/>
          <p:nvPr/>
        </p:nvSpPr>
        <p:spPr>
          <a:xfrm rot="0" flipH="0" flipV="0">
            <a:off x="14141983" y="1704021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6" name="Freeform 6136"/>
          <p:cNvSpPr/>
          <p:nvPr/>
        </p:nvSpPr>
        <p:spPr>
          <a:xfrm rot="0" flipH="0" flipV="0">
            <a:off x="13245376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7" name="Freeform 6137"/>
          <p:cNvSpPr/>
          <p:nvPr/>
        </p:nvSpPr>
        <p:spPr>
          <a:xfrm rot="0" flipH="0" flipV="0">
            <a:off x="13286130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8" name="Freeform 6138"/>
          <p:cNvSpPr/>
          <p:nvPr/>
        </p:nvSpPr>
        <p:spPr>
          <a:xfrm rot="0" flipH="0" flipV="0">
            <a:off x="13306500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9" name="Freeform 6139"/>
          <p:cNvSpPr/>
          <p:nvPr/>
        </p:nvSpPr>
        <p:spPr>
          <a:xfrm rot="0" flipH="0" flipV="0">
            <a:off x="13326884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0" name="Freeform 6140"/>
          <p:cNvSpPr/>
          <p:nvPr/>
        </p:nvSpPr>
        <p:spPr>
          <a:xfrm rot="0" flipH="0" flipV="0">
            <a:off x="13347255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1" name="Freeform 6141"/>
          <p:cNvSpPr/>
          <p:nvPr/>
        </p:nvSpPr>
        <p:spPr>
          <a:xfrm rot="0" flipH="0" flipV="0">
            <a:off x="1336763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2" name="Freeform 6142"/>
          <p:cNvSpPr/>
          <p:nvPr/>
        </p:nvSpPr>
        <p:spPr>
          <a:xfrm rot="0" flipH="0" flipV="0">
            <a:off x="13388009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3" name="Freeform 6143"/>
          <p:cNvSpPr/>
          <p:nvPr/>
        </p:nvSpPr>
        <p:spPr>
          <a:xfrm rot="0" flipH="0" flipV="0">
            <a:off x="13428764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4" name="Freeform 6144"/>
          <p:cNvSpPr/>
          <p:nvPr/>
        </p:nvSpPr>
        <p:spPr>
          <a:xfrm rot="0" flipH="0" flipV="0">
            <a:off x="1346951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5" name="Freeform 6145"/>
          <p:cNvSpPr/>
          <p:nvPr/>
        </p:nvSpPr>
        <p:spPr>
          <a:xfrm rot="0" flipH="0" flipV="0">
            <a:off x="13510285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Freeform 6146"/>
          <p:cNvSpPr/>
          <p:nvPr/>
        </p:nvSpPr>
        <p:spPr>
          <a:xfrm rot="0" flipH="0" flipV="0">
            <a:off x="13591793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7" name="Freeform 6147"/>
          <p:cNvSpPr/>
          <p:nvPr/>
        </p:nvSpPr>
        <p:spPr>
          <a:xfrm rot="0" flipH="0" flipV="0">
            <a:off x="13632547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8" name="Freeform 6148"/>
          <p:cNvSpPr/>
          <p:nvPr/>
        </p:nvSpPr>
        <p:spPr>
          <a:xfrm rot="0" flipH="0" flipV="0">
            <a:off x="13652932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9" name="Freeform 6149"/>
          <p:cNvSpPr/>
          <p:nvPr/>
        </p:nvSpPr>
        <p:spPr>
          <a:xfrm rot="0" flipH="0" flipV="0">
            <a:off x="13693686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0" name="Freeform 6150"/>
          <p:cNvSpPr/>
          <p:nvPr/>
        </p:nvSpPr>
        <p:spPr>
          <a:xfrm rot="0" flipH="0" flipV="0">
            <a:off x="13754811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Freeform 6151"/>
          <p:cNvSpPr/>
          <p:nvPr/>
        </p:nvSpPr>
        <p:spPr>
          <a:xfrm rot="0" flipH="0" flipV="0">
            <a:off x="13775194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2" name="Freeform 6152"/>
          <p:cNvSpPr/>
          <p:nvPr/>
        </p:nvSpPr>
        <p:spPr>
          <a:xfrm rot="0" flipH="0" flipV="0">
            <a:off x="13815948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3" name="Freeform 6153"/>
          <p:cNvSpPr/>
          <p:nvPr/>
        </p:nvSpPr>
        <p:spPr>
          <a:xfrm rot="0" flipH="0" flipV="0">
            <a:off x="13938211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4" name="Freeform 6154"/>
          <p:cNvSpPr/>
          <p:nvPr/>
        </p:nvSpPr>
        <p:spPr>
          <a:xfrm rot="0" flipH="0" flipV="0">
            <a:off x="13978966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5" name="Freeform 6155"/>
          <p:cNvSpPr/>
          <p:nvPr/>
        </p:nvSpPr>
        <p:spPr>
          <a:xfrm rot="0" flipH="0" flipV="0">
            <a:off x="14019720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6" name="Freeform 6156"/>
          <p:cNvSpPr/>
          <p:nvPr/>
        </p:nvSpPr>
        <p:spPr>
          <a:xfrm rot="0" flipH="0" flipV="0">
            <a:off x="14040091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7" name="Freeform 6157"/>
          <p:cNvSpPr/>
          <p:nvPr/>
        </p:nvSpPr>
        <p:spPr>
          <a:xfrm rot="0" flipH="0" flipV="0">
            <a:off x="14060475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8" name="Freeform 6158"/>
          <p:cNvSpPr/>
          <p:nvPr/>
        </p:nvSpPr>
        <p:spPr>
          <a:xfrm rot="0" flipH="0" flipV="0">
            <a:off x="14080845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9" name="Freeform 6159"/>
          <p:cNvSpPr/>
          <p:nvPr/>
        </p:nvSpPr>
        <p:spPr>
          <a:xfrm rot="0" flipH="0" flipV="0">
            <a:off x="14101229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0" name="Freeform 6160"/>
          <p:cNvSpPr/>
          <p:nvPr/>
        </p:nvSpPr>
        <p:spPr>
          <a:xfrm rot="0" flipH="0" flipV="0">
            <a:off x="14141983" y="17060584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1" name="Freeform 6161"/>
          <p:cNvSpPr/>
          <p:nvPr/>
        </p:nvSpPr>
        <p:spPr>
          <a:xfrm rot="0" flipH="0" flipV="0">
            <a:off x="14162354" y="17060584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2" name="Freeform 6162"/>
          <p:cNvSpPr/>
          <p:nvPr/>
        </p:nvSpPr>
        <p:spPr>
          <a:xfrm rot="0" flipH="0" flipV="0">
            <a:off x="13306500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3" name="Freeform 6163"/>
          <p:cNvSpPr/>
          <p:nvPr/>
        </p:nvSpPr>
        <p:spPr>
          <a:xfrm rot="0" flipH="0" flipV="0">
            <a:off x="13388009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4" name="Freeform 6164"/>
          <p:cNvSpPr/>
          <p:nvPr/>
        </p:nvSpPr>
        <p:spPr>
          <a:xfrm rot="0" flipH="0" flipV="0">
            <a:off x="13428764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5" name="Freeform 6165"/>
          <p:cNvSpPr/>
          <p:nvPr/>
        </p:nvSpPr>
        <p:spPr>
          <a:xfrm rot="0" flipH="0" flipV="0">
            <a:off x="13449148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6" name="Freeform 6166"/>
          <p:cNvSpPr/>
          <p:nvPr/>
        </p:nvSpPr>
        <p:spPr>
          <a:xfrm rot="0" flipH="0" flipV="0">
            <a:off x="13469518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7" name="Freeform 6167"/>
          <p:cNvSpPr/>
          <p:nvPr/>
        </p:nvSpPr>
        <p:spPr>
          <a:xfrm rot="0" flipH="0" flipV="0">
            <a:off x="13489902" y="17080967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8" name="Freeform 6168"/>
          <p:cNvSpPr/>
          <p:nvPr/>
        </p:nvSpPr>
        <p:spPr>
          <a:xfrm rot="0" flipH="0" flipV="0">
            <a:off x="13510285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9" name="Freeform 6169"/>
          <p:cNvSpPr/>
          <p:nvPr/>
        </p:nvSpPr>
        <p:spPr>
          <a:xfrm rot="0" flipH="0" flipV="0">
            <a:off x="13530668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0" name="Freeform 6170"/>
          <p:cNvSpPr/>
          <p:nvPr/>
        </p:nvSpPr>
        <p:spPr>
          <a:xfrm rot="0" flipH="0" flipV="0">
            <a:off x="13591793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1" name="Freeform 6171"/>
          <p:cNvSpPr/>
          <p:nvPr/>
        </p:nvSpPr>
        <p:spPr>
          <a:xfrm rot="0" flipH="0" flipV="0">
            <a:off x="13612176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2" name="Freeform 6172"/>
          <p:cNvSpPr/>
          <p:nvPr/>
        </p:nvSpPr>
        <p:spPr>
          <a:xfrm rot="0" flipH="0" flipV="0">
            <a:off x="1367330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3" name="Freeform 6173"/>
          <p:cNvSpPr/>
          <p:nvPr/>
        </p:nvSpPr>
        <p:spPr>
          <a:xfrm rot="0" flipH="0" flipV="0">
            <a:off x="13693686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4" name="Freeform 6174"/>
          <p:cNvSpPr/>
          <p:nvPr/>
        </p:nvSpPr>
        <p:spPr>
          <a:xfrm rot="0" flipH="0" flipV="0">
            <a:off x="1375481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5" name="Freeform 6175"/>
          <p:cNvSpPr/>
          <p:nvPr/>
        </p:nvSpPr>
        <p:spPr>
          <a:xfrm rot="0" flipH="0" flipV="0">
            <a:off x="13978966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6" name="Freeform 6176"/>
          <p:cNvSpPr/>
          <p:nvPr/>
        </p:nvSpPr>
        <p:spPr>
          <a:xfrm rot="0" flipH="0" flipV="0">
            <a:off x="14019720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7" name="Freeform 6177"/>
          <p:cNvSpPr/>
          <p:nvPr/>
        </p:nvSpPr>
        <p:spPr>
          <a:xfrm rot="0" flipH="0" flipV="0">
            <a:off x="14040091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8" name="Freeform 6178"/>
          <p:cNvSpPr/>
          <p:nvPr/>
        </p:nvSpPr>
        <p:spPr>
          <a:xfrm rot="0" flipH="0" flipV="0">
            <a:off x="14080845" y="1708096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9" name="Freeform 6179"/>
          <p:cNvSpPr/>
          <p:nvPr/>
        </p:nvSpPr>
        <p:spPr>
          <a:xfrm rot="0" flipH="0" flipV="0">
            <a:off x="14162354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0" name="Freeform 6180"/>
          <p:cNvSpPr/>
          <p:nvPr/>
        </p:nvSpPr>
        <p:spPr>
          <a:xfrm rot="0" flipH="0" flipV="0">
            <a:off x="14182725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1" name="Freeform 6181"/>
          <p:cNvSpPr/>
          <p:nvPr/>
        </p:nvSpPr>
        <p:spPr>
          <a:xfrm rot="0" flipH="0" flipV="0">
            <a:off x="14223479" y="1708096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2" name="Freeform 6182"/>
          <p:cNvSpPr/>
          <p:nvPr/>
        </p:nvSpPr>
        <p:spPr>
          <a:xfrm rot="0" flipH="0" flipV="0">
            <a:off x="13265746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3" name="Freeform 6183"/>
          <p:cNvSpPr/>
          <p:nvPr/>
        </p:nvSpPr>
        <p:spPr>
          <a:xfrm rot="0" flipH="0" flipV="0">
            <a:off x="13306500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4" name="Freeform 6184"/>
          <p:cNvSpPr/>
          <p:nvPr/>
        </p:nvSpPr>
        <p:spPr>
          <a:xfrm rot="0" flipH="0" flipV="0">
            <a:off x="13326884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5" name="Freeform 6185"/>
          <p:cNvSpPr/>
          <p:nvPr/>
        </p:nvSpPr>
        <p:spPr>
          <a:xfrm rot="0" flipH="0" flipV="0">
            <a:off x="13347255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6" name="Freeform 6186"/>
          <p:cNvSpPr/>
          <p:nvPr/>
        </p:nvSpPr>
        <p:spPr>
          <a:xfrm rot="0" flipH="0" flipV="0">
            <a:off x="13367638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7" name="Freeform 6187"/>
          <p:cNvSpPr/>
          <p:nvPr/>
        </p:nvSpPr>
        <p:spPr>
          <a:xfrm rot="0" flipH="0" flipV="0">
            <a:off x="13408393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8" name="Freeform 6188"/>
          <p:cNvSpPr/>
          <p:nvPr/>
        </p:nvSpPr>
        <p:spPr>
          <a:xfrm rot="0" flipH="0" flipV="0">
            <a:off x="13449148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9" name="Freeform 6189"/>
          <p:cNvSpPr/>
          <p:nvPr/>
        </p:nvSpPr>
        <p:spPr>
          <a:xfrm rot="0" flipH="0" flipV="0">
            <a:off x="13469518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0" name="Freeform 6190"/>
          <p:cNvSpPr/>
          <p:nvPr/>
        </p:nvSpPr>
        <p:spPr>
          <a:xfrm rot="0" flipH="0" flipV="0">
            <a:off x="13489902" y="17101338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1" name="Freeform 6191"/>
          <p:cNvSpPr/>
          <p:nvPr/>
        </p:nvSpPr>
        <p:spPr>
          <a:xfrm rot="0" flipH="0" flipV="0">
            <a:off x="13510285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2" name="Freeform 6192"/>
          <p:cNvSpPr/>
          <p:nvPr/>
        </p:nvSpPr>
        <p:spPr>
          <a:xfrm rot="0" flipH="0" flipV="0">
            <a:off x="13530668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3" name="Freeform 6193"/>
          <p:cNvSpPr/>
          <p:nvPr/>
        </p:nvSpPr>
        <p:spPr>
          <a:xfrm rot="0" flipH="0" flipV="0">
            <a:off x="13551039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4" name="Freeform 6194"/>
          <p:cNvSpPr/>
          <p:nvPr/>
        </p:nvSpPr>
        <p:spPr>
          <a:xfrm rot="0" flipH="0" flipV="0">
            <a:off x="1367330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5" name="Freeform 6195"/>
          <p:cNvSpPr/>
          <p:nvPr/>
        </p:nvSpPr>
        <p:spPr>
          <a:xfrm rot="0" flipH="0" flipV="0">
            <a:off x="13754811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6" name="Freeform 6196"/>
          <p:cNvSpPr/>
          <p:nvPr/>
        </p:nvSpPr>
        <p:spPr>
          <a:xfrm rot="0" flipH="0" flipV="0">
            <a:off x="13775194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7" name="Freeform 6197"/>
          <p:cNvSpPr/>
          <p:nvPr/>
        </p:nvSpPr>
        <p:spPr>
          <a:xfrm rot="0" flipH="0" flipV="0">
            <a:off x="13795565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8" name="Freeform 6198"/>
          <p:cNvSpPr/>
          <p:nvPr/>
        </p:nvSpPr>
        <p:spPr>
          <a:xfrm rot="0" flipH="0" flipV="0">
            <a:off x="13836319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9" name="Freeform 6199"/>
          <p:cNvSpPr/>
          <p:nvPr/>
        </p:nvSpPr>
        <p:spPr>
          <a:xfrm rot="0" flipH="0" flipV="0">
            <a:off x="13856703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0" name="Freeform 6200"/>
          <p:cNvSpPr/>
          <p:nvPr/>
        </p:nvSpPr>
        <p:spPr>
          <a:xfrm rot="0" flipH="0" flipV="0">
            <a:off x="13877073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1" name="Freeform 6201"/>
          <p:cNvSpPr/>
          <p:nvPr/>
        </p:nvSpPr>
        <p:spPr>
          <a:xfrm rot="0" flipH="0" flipV="0">
            <a:off x="13897457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2" name="Freeform 6202"/>
          <p:cNvSpPr/>
          <p:nvPr/>
        </p:nvSpPr>
        <p:spPr>
          <a:xfrm rot="0" flipH="0" flipV="0">
            <a:off x="13978966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3" name="Freeform 6203"/>
          <p:cNvSpPr/>
          <p:nvPr/>
        </p:nvSpPr>
        <p:spPr>
          <a:xfrm rot="0" flipH="0" flipV="0">
            <a:off x="13999337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4" name="Freeform 6204"/>
          <p:cNvSpPr/>
          <p:nvPr/>
        </p:nvSpPr>
        <p:spPr>
          <a:xfrm rot="0" flipH="0" flipV="0">
            <a:off x="14060475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5" name="Freeform 6205"/>
          <p:cNvSpPr/>
          <p:nvPr/>
        </p:nvSpPr>
        <p:spPr>
          <a:xfrm rot="0" flipH="0" flipV="0">
            <a:off x="14080845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6" name="Freeform 6206"/>
          <p:cNvSpPr/>
          <p:nvPr/>
        </p:nvSpPr>
        <p:spPr>
          <a:xfrm rot="0" flipH="0" flipV="0">
            <a:off x="14121600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7" name="Freeform 6207"/>
          <p:cNvSpPr/>
          <p:nvPr/>
        </p:nvSpPr>
        <p:spPr>
          <a:xfrm rot="0" flipH="0" flipV="0">
            <a:off x="14182725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8" name="Freeform 6208"/>
          <p:cNvSpPr/>
          <p:nvPr/>
        </p:nvSpPr>
        <p:spPr>
          <a:xfrm rot="0" flipH="0" flipV="0">
            <a:off x="14203108" y="171013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9" name="Freeform 6209"/>
          <p:cNvSpPr/>
          <p:nvPr/>
        </p:nvSpPr>
        <p:spPr>
          <a:xfrm rot="0" flipH="0" flipV="0">
            <a:off x="14223479" y="171013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0" name="Freeform 6210"/>
          <p:cNvSpPr/>
          <p:nvPr/>
        </p:nvSpPr>
        <p:spPr>
          <a:xfrm rot="0" flipH="0" flipV="0">
            <a:off x="13245376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1" name="Freeform 6211"/>
          <p:cNvSpPr/>
          <p:nvPr/>
        </p:nvSpPr>
        <p:spPr>
          <a:xfrm rot="0" flipH="0" flipV="0">
            <a:off x="13286130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2" name="Freeform 6212"/>
          <p:cNvSpPr/>
          <p:nvPr/>
        </p:nvSpPr>
        <p:spPr>
          <a:xfrm rot="0" flipH="0" flipV="0">
            <a:off x="1330650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3" name="Freeform 6213"/>
          <p:cNvSpPr/>
          <p:nvPr/>
        </p:nvSpPr>
        <p:spPr>
          <a:xfrm rot="0" flipH="0" flipV="0">
            <a:off x="1340839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4" name="Freeform 6214"/>
          <p:cNvSpPr/>
          <p:nvPr/>
        </p:nvSpPr>
        <p:spPr>
          <a:xfrm rot="0" flipH="0" flipV="0">
            <a:off x="13449148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5" name="Freeform 6215"/>
          <p:cNvSpPr/>
          <p:nvPr/>
        </p:nvSpPr>
        <p:spPr>
          <a:xfrm rot="0" flipH="0" flipV="0">
            <a:off x="13510285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6" name="Freeform 6216"/>
          <p:cNvSpPr/>
          <p:nvPr/>
        </p:nvSpPr>
        <p:spPr>
          <a:xfrm rot="0" flipH="0" flipV="0">
            <a:off x="1353066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7" name="Freeform 6217"/>
          <p:cNvSpPr/>
          <p:nvPr/>
        </p:nvSpPr>
        <p:spPr>
          <a:xfrm rot="0" flipH="0" flipV="0">
            <a:off x="13551039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8" name="Freeform 6218"/>
          <p:cNvSpPr/>
          <p:nvPr/>
        </p:nvSpPr>
        <p:spPr>
          <a:xfrm rot="0" flipH="0" flipV="0">
            <a:off x="13571422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9" name="Freeform 6219"/>
          <p:cNvSpPr/>
          <p:nvPr/>
        </p:nvSpPr>
        <p:spPr>
          <a:xfrm rot="0" flipH="0" flipV="0">
            <a:off x="1359179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0" name="Freeform 6220"/>
          <p:cNvSpPr/>
          <p:nvPr/>
        </p:nvSpPr>
        <p:spPr>
          <a:xfrm rot="0" flipH="0" flipV="0">
            <a:off x="13673301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1" name="Freeform 6221"/>
          <p:cNvSpPr/>
          <p:nvPr/>
        </p:nvSpPr>
        <p:spPr>
          <a:xfrm rot="0" flipH="0" flipV="0">
            <a:off x="13693686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2" name="Freeform 6222"/>
          <p:cNvSpPr/>
          <p:nvPr/>
        </p:nvSpPr>
        <p:spPr>
          <a:xfrm rot="0" flipH="0" flipV="0">
            <a:off x="1373444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3" name="Freeform 6223"/>
          <p:cNvSpPr/>
          <p:nvPr/>
        </p:nvSpPr>
        <p:spPr>
          <a:xfrm rot="0" flipH="0" flipV="0">
            <a:off x="13775194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4" name="Freeform 6224"/>
          <p:cNvSpPr/>
          <p:nvPr/>
        </p:nvSpPr>
        <p:spPr>
          <a:xfrm rot="0" flipH="0" flipV="0">
            <a:off x="13795565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5" name="Freeform 6225"/>
          <p:cNvSpPr/>
          <p:nvPr/>
        </p:nvSpPr>
        <p:spPr>
          <a:xfrm rot="0" flipH="0" flipV="0">
            <a:off x="1381594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6" name="Freeform 6226"/>
          <p:cNvSpPr/>
          <p:nvPr/>
        </p:nvSpPr>
        <p:spPr>
          <a:xfrm rot="0" flipH="0" flipV="0">
            <a:off x="13836319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7" name="Freeform 6227"/>
          <p:cNvSpPr/>
          <p:nvPr/>
        </p:nvSpPr>
        <p:spPr>
          <a:xfrm rot="0" flipH="0" flipV="0">
            <a:off x="13856703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8" name="Freeform 6228"/>
          <p:cNvSpPr/>
          <p:nvPr/>
        </p:nvSpPr>
        <p:spPr>
          <a:xfrm rot="0" flipH="0" flipV="0">
            <a:off x="1387707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9" name="Freeform 6229"/>
          <p:cNvSpPr/>
          <p:nvPr/>
        </p:nvSpPr>
        <p:spPr>
          <a:xfrm rot="0" flipH="0" flipV="0">
            <a:off x="13897457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0" name="Freeform 6230"/>
          <p:cNvSpPr/>
          <p:nvPr/>
        </p:nvSpPr>
        <p:spPr>
          <a:xfrm rot="0" flipH="0" flipV="0">
            <a:off x="13917827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1" name="Freeform 6231"/>
          <p:cNvSpPr/>
          <p:nvPr/>
        </p:nvSpPr>
        <p:spPr>
          <a:xfrm rot="0" flipH="0" flipV="0">
            <a:off x="13978966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2" name="Freeform 6232"/>
          <p:cNvSpPr/>
          <p:nvPr/>
        </p:nvSpPr>
        <p:spPr>
          <a:xfrm rot="0" flipH="0" flipV="0">
            <a:off x="13999337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3" name="Freeform 6233"/>
          <p:cNvSpPr/>
          <p:nvPr/>
        </p:nvSpPr>
        <p:spPr>
          <a:xfrm rot="0" flipH="0" flipV="0">
            <a:off x="14019720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4" name="Freeform 6234"/>
          <p:cNvSpPr/>
          <p:nvPr/>
        </p:nvSpPr>
        <p:spPr>
          <a:xfrm rot="0" flipH="0" flipV="0">
            <a:off x="14040091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5" name="Freeform 6235"/>
          <p:cNvSpPr/>
          <p:nvPr/>
        </p:nvSpPr>
        <p:spPr>
          <a:xfrm rot="0" flipH="0" flipV="0">
            <a:off x="14060475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6" name="Freeform 6236"/>
          <p:cNvSpPr/>
          <p:nvPr/>
        </p:nvSpPr>
        <p:spPr>
          <a:xfrm rot="0" flipH="0" flipV="0">
            <a:off x="14080845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7" name="Freeform 6237"/>
          <p:cNvSpPr/>
          <p:nvPr/>
        </p:nvSpPr>
        <p:spPr>
          <a:xfrm rot="0" flipH="0" flipV="0">
            <a:off x="14121600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8" name="Freeform 6238"/>
          <p:cNvSpPr/>
          <p:nvPr/>
        </p:nvSpPr>
        <p:spPr>
          <a:xfrm rot="0" flipH="0" flipV="0">
            <a:off x="14141983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9" name="Freeform 6239"/>
          <p:cNvSpPr/>
          <p:nvPr/>
        </p:nvSpPr>
        <p:spPr>
          <a:xfrm rot="0" flipH="0" flipV="0">
            <a:off x="14182725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0" name="Freeform 6240"/>
          <p:cNvSpPr/>
          <p:nvPr/>
        </p:nvSpPr>
        <p:spPr>
          <a:xfrm rot="0" flipH="0" flipV="0">
            <a:off x="14203108" y="1712172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1" name="Freeform 6241"/>
          <p:cNvSpPr/>
          <p:nvPr/>
        </p:nvSpPr>
        <p:spPr>
          <a:xfrm rot="0" flipH="0" flipV="0">
            <a:off x="14223479" y="1712172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2" name="Freeform 6242"/>
          <p:cNvSpPr/>
          <p:nvPr/>
        </p:nvSpPr>
        <p:spPr>
          <a:xfrm rot="0" flipH="0" flipV="0">
            <a:off x="13245376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3" name="Freeform 6243"/>
          <p:cNvSpPr/>
          <p:nvPr/>
        </p:nvSpPr>
        <p:spPr>
          <a:xfrm rot="0" flipH="0" flipV="0">
            <a:off x="13265746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4" name="Freeform 6244"/>
          <p:cNvSpPr/>
          <p:nvPr/>
        </p:nvSpPr>
        <p:spPr>
          <a:xfrm rot="0" flipH="0" flipV="0">
            <a:off x="13326884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5" name="Freeform 6245"/>
          <p:cNvSpPr/>
          <p:nvPr/>
        </p:nvSpPr>
        <p:spPr>
          <a:xfrm rot="0" flipH="0" flipV="0">
            <a:off x="13367638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6" name="Freeform 6246"/>
          <p:cNvSpPr/>
          <p:nvPr/>
        </p:nvSpPr>
        <p:spPr>
          <a:xfrm rot="0" flipH="0" flipV="0">
            <a:off x="13449148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7" name="Freeform 6247"/>
          <p:cNvSpPr/>
          <p:nvPr/>
        </p:nvSpPr>
        <p:spPr>
          <a:xfrm rot="0" flipH="0" flipV="0">
            <a:off x="13530668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8" name="Freeform 6248"/>
          <p:cNvSpPr/>
          <p:nvPr/>
        </p:nvSpPr>
        <p:spPr>
          <a:xfrm rot="0" flipH="0" flipV="0">
            <a:off x="13571422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9" name="Freeform 6249"/>
          <p:cNvSpPr/>
          <p:nvPr/>
        </p:nvSpPr>
        <p:spPr>
          <a:xfrm rot="0" flipH="0" flipV="0">
            <a:off x="13591793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0" name="Freeform 6250"/>
          <p:cNvSpPr/>
          <p:nvPr/>
        </p:nvSpPr>
        <p:spPr>
          <a:xfrm rot="0" flipH="0" flipV="0">
            <a:off x="13612176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1" name="Freeform 6251"/>
          <p:cNvSpPr/>
          <p:nvPr/>
        </p:nvSpPr>
        <p:spPr>
          <a:xfrm rot="0" flipH="0" flipV="0">
            <a:off x="13673301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2" name="Freeform 6252"/>
          <p:cNvSpPr/>
          <p:nvPr/>
        </p:nvSpPr>
        <p:spPr>
          <a:xfrm rot="0" flipH="0" flipV="0">
            <a:off x="1371405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3" name="Freeform 6253"/>
          <p:cNvSpPr/>
          <p:nvPr/>
        </p:nvSpPr>
        <p:spPr>
          <a:xfrm rot="0" flipH="0" flipV="0">
            <a:off x="13775194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4" name="Freeform 6254"/>
          <p:cNvSpPr/>
          <p:nvPr/>
        </p:nvSpPr>
        <p:spPr>
          <a:xfrm rot="0" flipH="0" flipV="0">
            <a:off x="13836319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5" name="Freeform 6255"/>
          <p:cNvSpPr/>
          <p:nvPr/>
        </p:nvSpPr>
        <p:spPr>
          <a:xfrm rot="0" flipH="0" flipV="0">
            <a:off x="13856703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6" name="Freeform 6256"/>
          <p:cNvSpPr/>
          <p:nvPr/>
        </p:nvSpPr>
        <p:spPr>
          <a:xfrm rot="0" flipH="0" flipV="0">
            <a:off x="13877073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7" name="Freeform 6257"/>
          <p:cNvSpPr/>
          <p:nvPr/>
        </p:nvSpPr>
        <p:spPr>
          <a:xfrm rot="0" flipH="0" flipV="0">
            <a:off x="13897457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8" name="Freeform 6258"/>
          <p:cNvSpPr/>
          <p:nvPr/>
        </p:nvSpPr>
        <p:spPr>
          <a:xfrm rot="0" flipH="0" flipV="0">
            <a:off x="1391782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9" name="Freeform 6259"/>
          <p:cNvSpPr/>
          <p:nvPr/>
        </p:nvSpPr>
        <p:spPr>
          <a:xfrm rot="0" flipH="0" flipV="0">
            <a:off x="13938211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0" name="Freeform 6260"/>
          <p:cNvSpPr/>
          <p:nvPr/>
        </p:nvSpPr>
        <p:spPr>
          <a:xfrm rot="0" flipH="0" flipV="0">
            <a:off x="13978966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1" name="Freeform 6261"/>
          <p:cNvSpPr/>
          <p:nvPr/>
        </p:nvSpPr>
        <p:spPr>
          <a:xfrm rot="0" flipH="0" flipV="0">
            <a:off x="13999337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2" name="Freeform 6262"/>
          <p:cNvSpPr/>
          <p:nvPr/>
        </p:nvSpPr>
        <p:spPr>
          <a:xfrm rot="0" flipH="0" flipV="0">
            <a:off x="14019720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3" name="Freeform 6263"/>
          <p:cNvSpPr/>
          <p:nvPr/>
        </p:nvSpPr>
        <p:spPr>
          <a:xfrm rot="0" flipH="0" flipV="0">
            <a:off x="14040091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4" name="Freeform 6264"/>
          <p:cNvSpPr/>
          <p:nvPr/>
        </p:nvSpPr>
        <p:spPr>
          <a:xfrm rot="0" flipH="0" flipV="0">
            <a:off x="14080845" y="1714209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5" name="Freeform 6265"/>
          <p:cNvSpPr/>
          <p:nvPr/>
        </p:nvSpPr>
        <p:spPr>
          <a:xfrm rot="0" flipH="0" flipV="0">
            <a:off x="14101229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6" name="Freeform 6266"/>
          <p:cNvSpPr/>
          <p:nvPr/>
        </p:nvSpPr>
        <p:spPr>
          <a:xfrm rot="0" flipH="0" flipV="0">
            <a:off x="14121600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7" name="Freeform 6267"/>
          <p:cNvSpPr/>
          <p:nvPr/>
        </p:nvSpPr>
        <p:spPr>
          <a:xfrm rot="0" flipH="0" flipV="0">
            <a:off x="14162354" y="1714209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8" name="Freeform 6268"/>
          <p:cNvSpPr/>
          <p:nvPr/>
        </p:nvSpPr>
        <p:spPr>
          <a:xfrm rot="0" flipH="0" flipV="0">
            <a:off x="13245376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9" name="Freeform 6269"/>
          <p:cNvSpPr/>
          <p:nvPr/>
        </p:nvSpPr>
        <p:spPr>
          <a:xfrm rot="0" flipH="0" flipV="0">
            <a:off x="13265746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0" name="Freeform 6270"/>
          <p:cNvSpPr/>
          <p:nvPr/>
        </p:nvSpPr>
        <p:spPr>
          <a:xfrm rot="0" flipH="0" flipV="0">
            <a:off x="13286130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1" name="Freeform 6271"/>
          <p:cNvSpPr/>
          <p:nvPr/>
        </p:nvSpPr>
        <p:spPr>
          <a:xfrm rot="0" flipH="0" flipV="0">
            <a:off x="13449148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2" name="Freeform 6272"/>
          <p:cNvSpPr/>
          <p:nvPr/>
        </p:nvSpPr>
        <p:spPr>
          <a:xfrm rot="0" flipH="0" flipV="0">
            <a:off x="1346951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3" name="Freeform 6273"/>
          <p:cNvSpPr/>
          <p:nvPr/>
        </p:nvSpPr>
        <p:spPr>
          <a:xfrm rot="0" flipH="0" flipV="0">
            <a:off x="13489902" y="17162476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4" name="Freeform 6274"/>
          <p:cNvSpPr/>
          <p:nvPr/>
        </p:nvSpPr>
        <p:spPr>
          <a:xfrm rot="0" flipH="0" flipV="0">
            <a:off x="1353066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5" name="Freeform 6275"/>
          <p:cNvSpPr/>
          <p:nvPr/>
        </p:nvSpPr>
        <p:spPr>
          <a:xfrm rot="0" flipH="0" flipV="0">
            <a:off x="1363254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6" name="Freeform 6276"/>
          <p:cNvSpPr/>
          <p:nvPr/>
        </p:nvSpPr>
        <p:spPr>
          <a:xfrm rot="0" flipH="0" flipV="0">
            <a:off x="13652932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7" name="Freeform 6277"/>
          <p:cNvSpPr/>
          <p:nvPr/>
        </p:nvSpPr>
        <p:spPr>
          <a:xfrm rot="0" flipH="0" flipV="0">
            <a:off x="1371405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8" name="Freeform 6278"/>
          <p:cNvSpPr/>
          <p:nvPr/>
        </p:nvSpPr>
        <p:spPr>
          <a:xfrm rot="0" flipH="0" flipV="0">
            <a:off x="13754811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9" name="Freeform 6279"/>
          <p:cNvSpPr/>
          <p:nvPr/>
        </p:nvSpPr>
        <p:spPr>
          <a:xfrm rot="0" flipH="0" flipV="0">
            <a:off x="13775194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0" name="Freeform 6280"/>
          <p:cNvSpPr/>
          <p:nvPr/>
        </p:nvSpPr>
        <p:spPr>
          <a:xfrm rot="0" flipH="0" flipV="0">
            <a:off x="1381594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1" name="Freeform 6281"/>
          <p:cNvSpPr/>
          <p:nvPr/>
        </p:nvSpPr>
        <p:spPr>
          <a:xfrm rot="0" flipH="0" flipV="0">
            <a:off x="13836319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2" name="Freeform 6282"/>
          <p:cNvSpPr/>
          <p:nvPr/>
        </p:nvSpPr>
        <p:spPr>
          <a:xfrm rot="0" flipH="0" flipV="0">
            <a:off x="13877073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3" name="Freeform 6283"/>
          <p:cNvSpPr/>
          <p:nvPr/>
        </p:nvSpPr>
        <p:spPr>
          <a:xfrm rot="0" flipH="0" flipV="0">
            <a:off x="13897457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4" name="Freeform 6284"/>
          <p:cNvSpPr/>
          <p:nvPr/>
        </p:nvSpPr>
        <p:spPr>
          <a:xfrm rot="0" flipH="0" flipV="0">
            <a:off x="13958582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5" name="Freeform 6285"/>
          <p:cNvSpPr/>
          <p:nvPr/>
        </p:nvSpPr>
        <p:spPr>
          <a:xfrm rot="0" flipH="0" flipV="0">
            <a:off x="13978966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6" name="Freeform 6286"/>
          <p:cNvSpPr/>
          <p:nvPr/>
        </p:nvSpPr>
        <p:spPr>
          <a:xfrm rot="0" flipH="0" flipV="0">
            <a:off x="13999337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7" name="Freeform 6287"/>
          <p:cNvSpPr/>
          <p:nvPr/>
        </p:nvSpPr>
        <p:spPr>
          <a:xfrm rot="0" flipH="0" flipV="0">
            <a:off x="14121600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8" name="Freeform 6288"/>
          <p:cNvSpPr/>
          <p:nvPr/>
        </p:nvSpPr>
        <p:spPr>
          <a:xfrm rot="0" flipH="0" flipV="0">
            <a:off x="14203108" y="1716247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9" name="Freeform 6289"/>
          <p:cNvSpPr/>
          <p:nvPr/>
        </p:nvSpPr>
        <p:spPr>
          <a:xfrm rot="0" flipH="0" flipV="0">
            <a:off x="14223479" y="1716247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0" name="Freeform 6290"/>
          <p:cNvSpPr/>
          <p:nvPr/>
        </p:nvSpPr>
        <p:spPr>
          <a:xfrm rot="0" flipH="0" flipV="0">
            <a:off x="13245376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1" name="Freeform 6291"/>
          <p:cNvSpPr/>
          <p:nvPr/>
        </p:nvSpPr>
        <p:spPr>
          <a:xfrm rot="0" flipH="0" flipV="0">
            <a:off x="13326884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2" name="Freeform 6292"/>
          <p:cNvSpPr/>
          <p:nvPr/>
        </p:nvSpPr>
        <p:spPr>
          <a:xfrm rot="0" flipH="0" flipV="0">
            <a:off x="13347255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3" name="Freeform 6293"/>
          <p:cNvSpPr/>
          <p:nvPr/>
        </p:nvSpPr>
        <p:spPr>
          <a:xfrm rot="0" flipH="0" flipV="0">
            <a:off x="1336763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4" name="Freeform 6294"/>
          <p:cNvSpPr/>
          <p:nvPr/>
        </p:nvSpPr>
        <p:spPr>
          <a:xfrm rot="0" flipH="0" flipV="0">
            <a:off x="13388009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5" name="Freeform 6295"/>
          <p:cNvSpPr/>
          <p:nvPr/>
        </p:nvSpPr>
        <p:spPr>
          <a:xfrm rot="0" flipH="0" flipV="0">
            <a:off x="13408393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6" name="Freeform 6296"/>
          <p:cNvSpPr/>
          <p:nvPr/>
        </p:nvSpPr>
        <p:spPr>
          <a:xfrm rot="0" flipH="0" flipV="0">
            <a:off x="13449148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7" name="Freeform 6297"/>
          <p:cNvSpPr/>
          <p:nvPr/>
        </p:nvSpPr>
        <p:spPr>
          <a:xfrm rot="0" flipH="0" flipV="0">
            <a:off x="13489902" y="17182847"/>
            <a:ext cx="20383" cy="20370"/>
          </a:xfrm>
          <a:custGeom>
            <a:pathLst>
              <a:path w="20383" h="20370">
                <a:moveTo>
                  <a:pt x="0" y="0"/>
                </a:moveTo>
                <a:lnTo>
                  <a:pt x="20383" y="0"/>
                </a:lnTo>
                <a:lnTo>
                  <a:pt x="20383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8" name="Freeform 6298"/>
          <p:cNvSpPr/>
          <p:nvPr/>
        </p:nvSpPr>
        <p:spPr>
          <a:xfrm rot="0" flipH="0" flipV="0">
            <a:off x="13551039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9" name="Freeform 6299"/>
          <p:cNvSpPr/>
          <p:nvPr/>
        </p:nvSpPr>
        <p:spPr>
          <a:xfrm rot="0" flipH="0" flipV="0">
            <a:off x="13652932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0" name="Freeform 6300"/>
          <p:cNvSpPr/>
          <p:nvPr/>
        </p:nvSpPr>
        <p:spPr>
          <a:xfrm rot="0" flipH="0" flipV="0">
            <a:off x="13693686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1" name="Freeform 6301"/>
          <p:cNvSpPr/>
          <p:nvPr/>
        </p:nvSpPr>
        <p:spPr>
          <a:xfrm rot="0" flipH="0" flipV="0">
            <a:off x="1371405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2" name="Freeform 6302"/>
          <p:cNvSpPr/>
          <p:nvPr/>
        </p:nvSpPr>
        <p:spPr>
          <a:xfrm rot="0" flipH="0" flipV="0">
            <a:off x="13734440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3" name="Freeform 6303"/>
          <p:cNvSpPr/>
          <p:nvPr/>
        </p:nvSpPr>
        <p:spPr>
          <a:xfrm rot="0" flipH="0" flipV="0">
            <a:off x="13754811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4" name="Freeform 6304"/>
          <p:cNvSpPr/>
          <p:nvPr/>
        </p:nvSpPr>
        <p:spPr>
          <a:xfrm rot="0" flipH="0" flipV="0">
            <a:off x="13775194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5" name="Freeform 6305"/>
          <p:cNvSpPr/>
          <p:nvPr/>
        </p:nvSpPr>
        <p:spPr>
          <a:xfrm rot="0" flipH="0" flipV="0">
            <a:off x="13795565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6" name="Freeform 6306"/>
          <p:cNvSpPr/>
          <p:nvPr/>
        </p:nvSpPr>
        <p:spPr>
          <a:xfrm rot="0" flipH="0" flipV="0">
            <a:off x="1381594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7" name="Freeform 6307"/>
          <p:cNvSpPr/>
          <p:nvPr/>
        </p:nvSpPr>
        <p:spPr>
          <a:xfrm rot="0" flipH="0" flipV="0">
            <a:off x="13836319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8" name="Freeform 6308"/>
          <p:cNvSpPr/>
          <p:nvPr/>
        </p:nvSpPr>
        <p:spPr>
          <a:xfrm rot="0" flipH="0" flipV="0">
            <a:off x="13897457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9" name="Freeform 6309"/>
          <p:cNvSpPr/>
          <p:nvPr/>
        </p:nvSpPr>
        <p:spPr>
          <a:xfrm rot="0" flipH="0" flipV="0">
            <a:off x="1391782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0" name="Freeform 6310"/>
          <p:cNvSpPr/>
          <p:nvPr/>
        </p:nvSpPr>
        <p:spPr>
          <a:xfrm rot="0" flipH="0" flipV="0">
            <a:off x="13938211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1" name="Freeform 6311"/>
          <p:cNvSpPr/>
          <p:nvPr/>
        </p:nvSpPr>
        <p:spPr>
          <a:xfrm rot="0" flipH="0" flipV="0">
            <a:off x="13978966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2" name="Freeform 6312"/>
          <p:cNvSpPr/>
          <p:nvPr/>
        </p:nvSpPr>
        <p:spPr>
          <a:xfrm rot="0" flipH="0" flipV="0">
            <a:off x="13999337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3" name="Freeform 6313"/>
          <p:cNvSpPr/>
          <p:nvPr/>
        </p:nvSpPr>
        <p:spPr>
          <a:xfrm rot="0" flipH="0" flipV="0">
            <a:off x="14060475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4" name="Freeform 6314"/>
          <p:cNvSpPr/>
          <p:nvPr/>
        </p:nvSpPr>
        <p:spPr>
          <a:xfrm rot="0" flipH="0" flipV="0">
            <a:off x="14080845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5" name="Freeform 6315"/>
          <p:cNvSpPr/>
          <p:nvPr/>
        </p:nvSpPr>
        <p:spPr>
          <a:xfrm rot="0" flipH="0" flipV="0">
            <a:off x="14101229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6" name="Freeform 6316"/>
          <p:cNvSpPr/>
          <p:nvPr/>
        </p:nvSpPr>
        <p:spPr>
          <a:xfrm rot="0" flipH="0" flipV="0">
            <a:off x="14121600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7" name="Freeform 6317"/>
          <p:cNvSpPr/>
          <p:nvPr/>
        </p:nvSpPr>
        <p:spPr>
          <a:xfrm rot="0" flipH="0" flipV="0">
            <a:off x="14141983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8" name="Freeform 6318"/>
          <p:cNvSpPr/>
          <p:nvPr/>
        </p:nvSpPr>
        <p:spPr>
          <a:xfrm rot="0" flipH="0" flipV="0">
            <a:off x="14162354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9" name="Freeform 6319"/>
          <p:cNvSpPr/>
          <p:nvPr/>
        </p:nvSpPr>
        <p:spPr>
          <a:xfrm rot="0" flipH="0" flipV="0">
            <a:off x="14182725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0" name="Freeform 6320"/>
          <p:cNvSpPr/>
          <p:nvPr/>
        </p:nvSpPr>
        <p:spPr>
          <a:xfrm rot="0" flipH="0" flipV="0">
            <a:off x="14203108" y="1718284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1" name="Freeform 6321"/>
          <p:cNvSpPr/>
          <p:nvPr/>
        </p:nvSpPr>
        <p:spPr>
          <a:xfrm rot="0" flipH="0" flipV="0">
            <a:off x="14223479" y="1718284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2" name="Freeform 6322"/>
          <p:cNvSpPr/>
          <p:nvPr/>
        </p:nvSpPr>
        <p:spPr>
          <a:xfrm rot="0" flipH="0" flipV="0">
            <a:off x="1326574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3" name="Freeform 6323"/>
          <p:cNvSpPr/>
          <p:nvPr/>
        </p:nvSpPr>
        <p:spPr>
          <a:xfrm rot="0" flipH="0" flipV="0">
            <a:off x="13326884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4" name="Freeform 6324"/>
          <p:cNvSpPr/>
          <p:nvPr/>
        </p:nvSpPr>
        <p:spPr>
          <a:xfrm rot="0" flipH="0" flipV="0">
            <a:off x="13408393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5" name="Freeform 6325"/>
          <p:cNvSpPr/>
          <p:nvPr/>
        </p:nvSpPr>
        <p:spPr>
          <a:xfrm rot="0" flipH="0" flipV="0">
            <a:off x="13428764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6" name="Freeform 6326"/>
          <p:cNvSpPr/>
          <p:nvPr/>
        </p:nvSpPr>
        <p:spPr>
          <a:xfrm rot="0" flipH="0" flipV="0">
            <a:off x="13449148" y="1720323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7" name="Freeform 6327"/>
          <p:cNvSpPr/>
          <p:nvPr/>
        </p:nvSpPr>
        <p:spPr>
          <a:xfrm rot="0" flipH="0" flipV="0">
            <a:off x="13551039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8" name="Freeform 6328"/>
          <p:cNvSpPr/>
          <p:nvPr/>
        </p:nvSpPr>
        <p:spPr>
          <a:xfrm rot="0" flipH="0" flipV="0">
            <a:off x="13571422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9" name="Freeform 6329"/>
          <p:cNvSpPr/>
          <p:nvPr/>
        </p:nvSpPr>
        <p:spPr>
          <a:xfrm rot="0" flipH="0" flipV="0">
            <a:off x="1361217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0" name="Freeform 6330"/>
          <p:cNvSpPr/>
          <p:nvPr/>
        </p:nvSpPr>
        <p:spPr>
          <a:xfrm rot="0" flipH="0" flipV="0">
            <a:off x="1369368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1" name="Freeform 6331"/>
          <p:cNvSpPr/>
          <p:nvPr/>
        </p:nvSpPr>
        <p:spPr>
          <a:xfrm rot="0" flipH="0" flipV="0">
            <a:off x="13775194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2" name="Freeform 6332"/>
          <p:cNvSpPr/>
          <p:nvPr/>
        </p:nvSpPr>
        <p:spPr>
          <a:xfrm rot="0" flipH="0" flipV="0">
            <a:off x="13795565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3" name="Freeform 6333"/>
          <p:cNvSpPr/>
          <p:nvPr/>
        </p:nvSpPr>
        <p:spPr>
          <a:xfrm rot="0" flipH="0" flipV="0">
            <a:off x="13815948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4" name="Freeform 6334"/>
          <p:cNvSpPr/>
          <p:nvPr/>
        </p:nvSpPr>
        <p:spPr>
          <a:xfrm rot="0" flipH="0" flipV="0">
            <a:off x="13877073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5" name="Freeform 6335"/>
          <p:cNvSpPr/>
          <p:nvPr/>
        </p:nvSpPr>
        <p:spPr>
          <a:xfrm rot="0" flipH="0" flipV="0">
            <a:off x="13897457" y="1720323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6" name="Freeform 6336"/>
          <p:cNvSpPr/>
          <p:nvPr/>
        </p:nvSpPr>
        <p:spPr>
          <a:xfrm rot="0" flipH="0" flipV="0">
            <a:off x="13938211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7" name="Freeform 6337"/>
          <p:cNvSpPr/>
          <p:nvPr/>
        </p:nvSpPr>
        <p:spPr>
          <a:xfrm rot="0" flipH="0" flipV="0">
            <a:off x="13978966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8" name="Freeform 6338"/>
          <p:cNvSpPr/>
          <p:nvPr/>
        </p:nvSpPr>
        <p:spPr>
          <a:xfrm rot="0" flipH="0" flipV="0">
            <a:off x="14060475" y="1720323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9" name="Freeform 6339"/>
          <p:cNvSpPr/>
          <p:nvPr/>
        </p:nvSpPr>
        <p:spPr>
          <a:xfrm rot="0" flipH="0" flipV="0">
            <a:off x="14141983" y="1720323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0" name="Freeform 6340"/>
          <p:cNvSpPr/>
          <p:nvPr/>
        </p:nvSpPr>
        <p:spPr>
          <a:xfrm rot="0" flipH="0" flipV="0">
            <a:off x="13286130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1" name="Freeform 6341"/>
          <p:cNvSpPr/>
          <p:nvPr/>
        </p:nvSpPr>
        <p:spPr>
          <a:xfrm rot="0" flipH="0" flipV="0">
            <a:off x="13326884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2" name="Freeform 6342"/>
          <p:cNvSpPr/>
          <p:nvPr/>
        </p:nvSpPr>
        <p:spPr>
          <a:xfrm rot="0" flipH="0" flipV="0">
            <a:off x="13367638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3" name="Freeform 6343"/>
          <p:cNvSpPr/>
          <p:nvPr/>
        </p:nvSpPr>
        <p:spPr>
          <a:xfrm rot="0" flipH="0" flipV="0">
            <a:off x="13408393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4" name="Freeform 6344"/>
          <p:cNvSpPr/>
          <p:nvPr/>
        </p:nvSpPr>
        <p:spPr>
          <a:xfrm rot="0" flipH="0" flipV="0">
            <a:off x="13428764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5" name="Freeform 6345"/>
          <p:cNvSpPr/>
          <p:nvPr/>
        </p:nvSpPr>
        <p:spPr>
          <a:xfrm rot="0" flipH="0" flipV="0">
            <a:off x="13591793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6" name="Freeform 6346"/>
          <p:cNvSpPr/>
          <p:nvPr/>
        </p:nvSpPr>
        <p:spPr>
          <a:xfrm rot="0" flipH="0" flipV="0">
            <a:off x="13693686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7" name="Freeform 6347"/>
          <p:cNvSpPr/>
          <p:nvPr/>
        </p:nvSpPr>
        <p:spPr>
          <a:xfrm rot="0" flipH="0" flipV="0">
            <a:off x="13734440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8" name="Freeform 6348"/>
          <p:cNvSpPr/>
          <p:nvPr/>
        </p:nvSpPr>
        <p:spPr>
          <a:xfrm rot="0" flipH="0" flipV="0">
            <a:off x="13775194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9" name="Freeform 6349"/>
          <p:cNvSpPr/>
          <p:nvPr/>
        </p:nvSpPr>
        <p:spPr>
          <a:xfrm rot="0" flipH="0" flipV="0">
            <a:off x="13795565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0" name="Freeform 6350"/>
          <p:cNvSpPr/>
          <p:nvPr/>
        </p:nvSpPr>
        <p:spPr>
          <a:xfrm rot="0" flipH="0" flipV="0">
            <a:off x="13815948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1" name="Freeform 6351"/>
          <p:cNvSpPr/>
          <p:nvPr/>
        </p:nvSpPr>
        <p:spPr>
          <a:xfrm rot="0" flipH="0" flipV="0">
            <a:off x="13836319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2" name="Freeform 6352"/>
          <p:cNvSpPr/>
          <p:nvPr/>
        </p:nvSpPr>
        <p:spPr>
          <a:xfrm rot="0" flipH="0" flipV="0">
            <a:off x="13856703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3" name="Freeform 6353"/>
          <p:cNvSpPr/>
          <p:nvPr/>
        </p:nvSpPr>
        <p:spPr>
          <a:xfrm rot="0" flipH="0" flipV="0">
            <a:off x="13897457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4" name="Freeform 6354"/>
          <p:cNvSpPr/>
          <p:nvPr/>
        </p:nvSpPr>
        <p:spPr>
          <a:xfrm rot="0" flipH="0" flipV="0">
            <a:off x="13917827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5" name="Freeform 6355"/>
          <p:cNvSpPr/>
          <p:nvPr/>
        </p:nvSpPr>
        <p:spPr>
          <a:xfrm rot="0" flipH="0" flipV="0">
            <a:off x="13958582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6" name="Freeform 6356"/>
          <p:cNvSpPr/>
          <p:nvPr/>
        </p:nvSpPr>
        <p:spPr>
          <a:xfrm rot="0" flipH="0" flipV="0">
            <a:off x="13978966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7" name="Freeform 6357"/>
          <p:cNvSpPr/>
          <p:nvPr/>
        </p:nvSpPr>
        <p:spPr>
          <a:xfrm rot="0" flipH="0" flipV="0">
            <a:off x="14040091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8" name="Freeform 6358"/>
          <p:cNvSpPr/>
          <p:nvPr/>
        </p:nvSpPr>
        <p:spPr>
          <a:xfrm rot="0" flipH="0" flipV="0">
            <a:off x="14060475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9" name="Freeform 6359"/>
          <p:cNvSpPr/>
          <p:nvPr/>
        </p:nvSpPr>
        <p:spPr>
          <a:xfrm rot="0" flipH="0" flipV="0">
            <a:off x="14101229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0" name="Freeform 6360"/>
          <p:cNvSpPr/>
          <p:nvPr/>
        </p:nvSpPr>
        <p:spPr>
          <a:xfrm rot="0" flipH="0" flipV="0">
            <a:off x="14141983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1" name="Freeform 6361"/>
          <p:cNvSpPr/>
          <p:nvPr/>
        </p:nvSpPr>
        <p:spPr>
          <a:xfrm rot="0" flipH="0" flipV="0">
            <a:off x="14203108" y="1722360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2" name="Freeform 6362"/>
          <p:cNvSpPr/>
          <p:nvPr/>
        </p:nvSpPr>
        <p:spPr>
          <a:xfrm rot="0" flipH="0" flipV="0">
            <a:off x="14223479" y="1722360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3" name="Freeform 6363"/>
          <p:cNvSpPr/>
          <p:nvPr/>
        </p:nvSpPr>
        <p:spPr>
          <a:xfrm rot="0" flipH="0" flipV="0">
            <a:off x="13245376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4" name="Freeform 6364"/>
          <p:cNvSpPr/>
          <p:nvPr/>
        </p:nvSpPr>
        <p:spPr>
          <a:xfrm rot="0" flipH="0" flipV="0">
            <a:off x="13286130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5" name="Freeform 6365"/>
          <p:cNvSpPr/>
          <p:nvPr/>
        </p:nvSpPr>
        <p:spPr>
          <a:xfrm rot="0" flipH="0" flipV="0">
            <a:off x="13326884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6" name="Freeform 6366"/>
          <p:cNvSpPr/>
          <p:nvPr/>
        </p:nvSpPr>
        <p:spPr>
          <a:xfrm rot="0" flipH="0" flipV="0">
            <a:off x="13408393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7" name="Freeform 6367"/>
          <p:cNvSpPr/>
          <p:nvPr/>
        </p:nvSpPr>
        <p:spPr>
          <a:xfrm rot="0" flipH="0" flipV="0">
            <a:off x="13428764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8" name="Freeform 6368"/>
          <p:cNvSpPr/>
          <p:nvPr/>
        </p:nvSpPr>
        <p:spPr>
          <a:xfrm rot="0" flipH="0" flipV="0">
            <a:off x="13449148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" name="Freeform 6369"/>
          <p:cNvSpPr/>
          <p:nvPr/>
        </p:nvSpPr>
        <p:spPr>
          <a:xfrm rot="0" flipH="0" flipV="0">
            <a:off x="1346951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0" name="Freeform 6370"/>
          <p:cNvSpPr/>
          <p:nvPr/>
        </p:nvSpPr>
        <p:spPr>
          <a:xfrm rot="0" flipH="0" flipV="0">
            <a:off x="13489902" y="17243984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1" name="Freeform 6371"/>
          <p:cNvSpPr/>
          <p:nvPr/>
        </p:nvSpPr>
        <p:spPr>
          <a:xfrm rot="0" flipH="0" flipV="0">
            <a:off x="13652932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2" name="Freeform 6372"/>
          <p:cNvSpPr/>
          <p:nvPr/>
        </p:nvSpPr>
        <p:spPr>
          <a:xfrm rot="0" flipH="0" flipV="0">
            <a:off x="13693686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3" name="Freeform 6373"/>
          <p:cNvSpPr/>
          <p:nvPr/>
        </p:nvSpPr>
        <p:spPr>
          <a:xfrm rot="0" flipH="0" flipV="0">
            <a:off x="13775194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4" name="Freeform 6374"/>
          <p:cNvSpPr/>
          <p:nvPr/>
        </p:nvSpPr>
        <p:spPr>
          <a:xfrm rot="0" flipH="0" flipV="0">
            <a:off x="13795565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5" name="Freeform 6375"/>
          <p:cNvSpPr/>
          <p:nvPr/>
        </p:nvSpPr>
        <p:spPr>
          <a:xfrm rot="0" flipH="0" flipV="0">
            <a:off x="1381594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6" name="Freeform 6376"/>
          <p:cNvSpPr/>
          <p:nvPr/>
        </p:nvSpPr>
        <p:spPr>
          <a:xfrm rot="0" flipH="0" flipV="0">
            <a:off x="13836319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7" name="Freeform 6377"/>
          <p:cNvSpPr/>
          <p:nvPr/>
        </p:nvSpPr>
        <p:spPr>
          <a:xfrm rot="0" flipH="0" flipV="0">
            <a:off x="13877073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8" name="Freeform 6378"/>
          <p:cNvSpPr/>
          <p:nvPr/>
        </p:nvSpPr>
        <p:spPr>
          <a:xfrm rot="0" flipH="0" flipV="0">
            <a:off x="13897457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9" name="Freeform 6379"/>
          <p:cNvSpPr/>
          <p:nvPr/>
        </p:nvSpPr>
        <p:spPr>
          <a:xfrm rot="0" flipH="0" flipV="0">
            <a:off x="13938211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0" name="Freeform 6380"/>
          <p:cNvSpPr/>
          <p:nvPr/>
        </p:nvSpPr>
        <p:spPr>
          <a:xfrm rot="0" flipH="0" flipV="0">
            <a:off x="13978966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1" name="Freeform 6381"/>
          <p:cNvSpPr/>
          <p:nvPr/>
        </p:nvSpPr>
        <p:spPr>
          <a:xfrm rot="0" flipH="0" flipV="0">
            <a:off x="13999337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2" name="Freeform 6382"/>
          <p:cNvSpPr/>
          <p:nvPr/>
        </p:nvSpPr>
        <p:spPr>
          <a:xfrm rot="0" flipH="0" flipV="0">
            <a:off x="14060475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3" name="Freeform 6383"/>
          <p:cNvSpPr/>
          <p:nvPr/>
        </p:nvSpPr>
        <p:spPr>
          <a:xfrm rot="0" flipH="0" flipV="0">
            <a:off x="14141983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4" name="Freeform 6384"/>
          <p:cNvSpPr/>
          <p:nvPr/>
        </p:nvSpPr>
        <p:spPr>
          <a:xfrm rot="0" flipH="0" flipV="0">
            <a:off x="14182725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5" name="Freeform 6385"/>
          <p:cNvSpPr/>
          <p:nvPr/>
        </p:nvSpPr>
        <p:spPr>
          <a:xfrm rot="0" flipH="0" flipV="0">
            <a:off x="14203108" y="1724398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6" name="Freeform 6386"/>
          <p:cNvSpPr/>
          <p:nvPr/>
        </p:nvSpPr>
        <p:spPr>
          <a:xfrm rot="0" flipH="0" flipV="0">
            <a:off x="14223479" y="1724398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7" name="Freeform 6387"/>
          <p:cNvSpPr/>
          <p:nvPr/>
        </p:nvSpPr>
        <p:spPr>
          <a:xfrm rot="0" flipH="0" flipV="0">
            <a:off x="13265746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8" name="Freeform 6388"/>
          <p:cNvSpPr/>
          <p:nvPr/>
        </p:nvSpPr>
        <p:spPr>
          <a:xfrm rot="0" flipH="0" flipV="0">
            <a:off x="13286130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9" name="Freeform 6389"/>
          <p:cNvSpPr/>
          <p:nvPr/>
        </p:nvSpPr>
        <p:spPr>
          <a:xfrm rot="0" flipH="0" flipV="0">
            <a:off x="13326884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0" name="Freeform 6390"/>
          <p:cNvSpPr/>
          <p:nvPr/>
        </p:nvSpPr>
        <p:spPr>
          <a:xfrm rot="0" flipH="0" flipV="0">
            <a:off x="13347255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1" name="Freeform 6391"/>
          <p:cNvSpPr/>
          <p:nvPr/>
        </p:nvSpPr>
        <p:spPr>
          <a:xfrm rot="0" flipH="0" flipV="0">
            <a:off x="1336763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2" name="Freeform 6392"/>
          <p:cNvSpPr/>
          <p:nvPr/>
        </p:nvSpPr>
        <p:spPr>
          <a:xfrm rot="0" flipH="0" flipV="0">
            <a:off x="13388009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3" name="Freeform 6393"/>
          <p:cNvSpPr/>
          <p:nvPr/>
        </p:nvSpPr>
        <p:spPr>
          <a:xfrm rot="0" flipH="0" flipV="0">
            <a:off x="1340839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4" name="Freeform 6394"/>
          <p:cNvSpPr/>
          <p:nvPr/>
        </p:nvSpPr>
        <p:spPr>
          <a:xfrm rot="0" flipH="0" flipV="0">
            <a:off x="13449148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5" name="Freeform 6395"/>
          <p:cNvSpPr/>
          <p:nvPr/>
        </p:nvSpPr>
        <p:spPr>
          <a:xfrm rot="0" flipH="0" flipV="0">
            <a:off x="1346951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6" name="Freeform 6396"/>
          <p:cNvSpPr/>
          <p:nvPr/>
        </p:nvSpPr>
        <p:spPr>
          <a:xfrm rot="0" flipH="0" flipV="0">
            <a:off x="13510285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7" name="Freeform 6397"/>
          <p:cNvSpPr/>
          <p:nvPr/>
        </p:nvSpPr>
        <p:spPr>
          <a:xfrm rot="0" flipH="0" flipV="0">
            <a:off x="1353066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8" name="Freeform 6398"/>
          <p:cNvSpPr/>
          <p:nvPr/>
        </p:nvSpPr>
        <p:spPr>
          <a:xfrm rot="0" flipH="0" flipV="0">
            <a:off x="13551039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9" name="Freeform 6399"/>
          <p:cNvSpPr/>
          <p:nvPr/>
        </p:nvSpPr>
        <p:spPr>
          <a:xfrm rot="0" flipH="0" flipV="0">
            <a:off x="1359179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0" name="Freeform 6400"/>
          <p:cNvSpPr/>
          <p:nvPr/>
        </p:nvSpPr>
        <p:spPr>
          <a:xfrm rot="0" flipH="0" flipV="0">
            <a:off x="13632547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1" name="Freeform 6401"/>
          <p:cNvSpPr/>
          <p:nvPr/>
        </p:nvSpPr>
        <p:spPr>
          <a:xfrm rot="0" flipH="0" flipV="0">
            <a:off x="13652932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2" name="Freeform 6402"/>
          <p:cNvSpPr/>
          <p:nvPr/>
        </p:nvSpPr>
        <p:spPr>
          <a:xfrm rot="0" flipH="0" flipV="0">
            <a:off x="1367330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3" name="Freeform 6403"/>
          <p:cNvSpPr/>
          <p:nvPr/>
        </p:nvSpPr>
        <p:spPr>
          <a:xfrm rot="0" flipH="0" flipV="0">
            <a:off x="13693686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4" name="Freeform 6404"/>
          <p:cNvSpPr/>
          <p:nvPr/>
        </p:nvSpPr>
        <p:spPr>
          <a:xfrm rot="0" flipH="0" flipV="0">
            <a:off x="13714057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5" name="Freeform 6405"/>
          <p:cNvSpPr/>
          <p:nvPr/>
        </p:nvSpPr>
        <p:spPr>
          <a:xfrm rot="0" flipH="0" flipV="0">
            <a:off x="13734440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6" name="Freeform 6406"/>
          <p:cNvSpPr/>
          <p:nvPr/>
        </p:nvSpPr>
        <p:spPr>
          <a:xfrm rot="0" flipH="0" flipV="0">
            <a:off x="1375481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7" name="Freeform 6407"/>
          <p:cNvSpPr/>
          <p:nvPr/>
        </p:nvSpPr>
        <p:spPr>
          <a:xfrm rot="0" flipH="0" flipV="0">
            <a:off x="13775194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8" name="Freeform 6408"/>
          <p:cNvSpPr/>
          <p:nvPr/>
        </p:nvSpPr>
        <p:spPr>
          <a:xfrm rot="0" flipH="0" flipV="0">
            <a:off x="13795565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9" name="Freeform 6409"/>
          <p:cNvSpPr/>
          <p:nvPr/>
        </p:nvSpPr>
        <p:spPr>
          <a:xfrm rot="0" flipH="0" flipV="0">
            <a:off x="13815948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0" name="Freeform 6410"/>
          <p:cNvSpPr/>
          <p:nvPr/>
        </p:nvSpPr>
        <p:spPr>
          <a:xfrm rot="0" flipH="0" flipV="0">
            <a:off x="13836319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1" name="Freeform 6411"/>
          <p:cNvSpPr/>
          <p:nvPr/>
        </p:nvSpPr>
        <p:spPr>
          <a:xfrm rot="0" flipH="0" flipV="0">
            <a:off x="1387707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2" name="Freeform 6412"/>
          <p:cNvSpPr/>
          <p:nvPr/>
        </p:nvSpPr>
        <p:spPr>
          <a:xfrm rot="0" flipH="0" flipV="0">
            <a:off x="14019720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3" name="Freeform 6413"/>
          <p:cNvSpPr/>
          <p:nvPr/>
        </p:nvSpPr>
        <p:spPr>
          <a:xfrm rot="0" flipH="0" flipV="0">
            <a:off x="14040091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4" name="Freeform 6414"/>
          <p:cNvSpPr/>
          <p:nvPr/>
        </p:nvSpPr>
        <p:spPr>
          <a:xfrm rot="0" flipH="0" flipV="0">
            <a:off x="14060475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5" name="Freeform 6415"/>
          <p:cNvSpPr/>
          <p:nvPr/>
        </p:nvSpPr>
        <p:spPr>
          <a:xfrm rot="0" flipH="0" flipV="0">
            <a:off x="14080845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6" name="Freeform 6416"/>
          <p:cNvSpPr/>
          <p:nvPr/>
        </p:nvSpPr>
        <p:spPr>
          <a:xfrm rot="0" flipH="0" flipV="0">
            <a:off x="14101229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7" name="Freeform 6417"/>
          <p:cNvSpPr/>
          <p:nvPr/>
        </p:nvSpPr>
        <p:spPr>
          <a:xfrm rot="0" flipH="0" flipV="0">
            <a:off x="14121600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8" name="Freeform 6418"/>
          <p:cNvSpPr/>
          <p:nvPr/>
        </p:nvSpPr>
        <p:spPr>
          <a:xfrm rot="0" flipH="0" flipV="0">
            <a:off x="14141983" y="1726435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9" name="Freeform 6419"/>
          <p:cNvSpPr/>
          <p:nvPr/>
        </p:nvSpPr>
        <p:spPr>
          <a:xfrm rot="0" flipH="0" flipV="0">
            <a:off x="14223479" y="1726435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0" name="Freeform 6420"/>
          <p:cNvSpPr/>
          <p:nvPr/>
        </p:nvSpPr>
        <p:spPr>
          <a:xfrm rot="0" flipH="0" flipV="0">
            <a:off x="13286130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1" name="Freeform 6421"/>
          <p:cNvSpPr/>
          <p:nvPr/>
        </p:nvSpPr>
        <p:spPr>
          <a:xfrm rot="0" flipH="0" flipV="0">
            <a:off x="13408393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2" name="Freeform 6422"/>
          <p:cNvSpPr/>
          <p:nvPr/>
        </p:nvSpPr>
        <p:spPr>
          <a:xfrm rot="0" flipH="0" flipV="0">
            <a:off x="13428764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3" name="Freeform 6423"/>
          <p:cNvSpPr/>
          <p:nvPr/>
        </p:nvSpPr>
        <p:spPr>
          <a:xfrm rot="0" flipH="0" flipV="0">
            <a:off x="13489902" y="17284738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4" name="Freeform 6424"/>
          <p:cNvSpPr/>
          <p:nvPr/>
        </p:nvSpPr>
        <p:spPr>
          <a:xfrm rot="0" flipH="0" flipV="0">
            <a:off x="13510285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5" name="Freeform 6425"/>
          <p:cNvSpPr/>
          <p:nvPr/>
        </p:nvSpPr>
        <p:spPr>
          <a:xfrm rot="0" flipH="0" flipV="0">
            <a:off x="13551039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6" name="Freeform 6426"/>
          <p:cNvSpPr/>
          <p:nvPr/>
        </p:nvSpPr>
        <p:spPr>
          <a:xfrm rot="0" flipH="0" flipV="0">
            <a:off x="13571422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7" name="Freeform 6427"/>
          <p:cNvSpPr/>
          <p:nvPr/>
        </p:nvSpPr>
        <p:spPr>
          <a:xfrm rot="0" flipH="0" flipV="0">
            <a:off x="13591793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8" name="Freeform 6428"/>
          <p:cNvSpPr/>
          <p:nvPr/>
        </p:nvSpPr>
        <p:spPr>
          <a:xfrm rot="0" flipH="0" flipV="0">
            <a:off x="13612176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9" name="Freeform 6429"/>
          <p:cNvSpPr/>
          <p:nvPr/>
        </p:nvSpPr>
        <p:spPr>
          <a:xfrm rot="0" flipH="0" flipV="0">
            <a:off x="13632547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0" name="Freeform 6430"/>
          <p:cNvSpPr/>
          <p:nvPr/>
        </p:nvSpPr>
        <p:spPr>
          <a:xfrm rot="0" flipH="0" flipV="0">
            <a:off x="13673301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1" name="Freeform 6431"/>
          <p:cNvSpPr/>
          <p:nvPr/>
        </p:nvSpPr>
        <p:spPr>
          <a:xfrm rot="0" flipH="0" flipV="0">
            <a:off x="13693686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2" name="Freeform 6432"/>
          <p:cNvSpPr/>
          <p:nvPr/>
        </p:nvSpPr>
        <p:spPr>
          <a:xfrm rot="0" flipH="0" flipV="0">
            <a:off x="13714057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3" name="Freeform 6433"/>
          <p:cNvSpPr/>
          <p:nvPr/>
        </p:nvSpPr>
        <p:spPr>
          <a:xfrm rot="0" flipH="0" flipV="0">
            <a:off x="13795565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4" name="Freeform 6434"/>
          <p:cNvSpPr/>
          <p:nvPr/>
        </p:nvSpPr>
        <p:spPr>
          <a:xfrm rot="0" flipH="0" flipV="0">
            <a:off x="13938211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5" name="Freeform 6435"/>
          <p:cNvSpPr/>
          <p:nvPr/>
        </p:nvSpPr>
        <p:spPr>
          <a:xfrm rot="0" flipH="0" flipV="0">
            <a:off x="13978966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6" name="Freeform 6436"/>
          <p:cNvSpPr/>
          <p:nvPr/>
        </p:nvSpPr>
        <p:spPr>
          <a:xfrm rot="0" flipH="0" flipV="0">
            <a:off x="14040091" y="1728473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7" name="Freeform 6437"/>
          <p:cNvSpPr/>
          <p:nvPr/>
        </p:nvSpPr>
        <p:spPr>
          <a:xfrm rot="0" flipH="0" flipV="0">
            <a:off x="14060475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8" name="Freeform 6438"/>
          <p:cNvSpPr/>
          <p:nvPr/>
        </p:nvSpPr>
        <p:spPr>
          <a:xfrm rot="0" flipH="0" flipV="0">
            <a:off x="14101229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9" name="Freeform 6439"/>
          <p:cNvSpPr/>
          <p:nvPr/>
        </p:nvSpPr>
        <p:spPr>
          <a:xfrm rot="0" flipH="0" flipV="0">
            <a:off x="14223479" y="1728473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0" name="Freeform 6440"/>
          <p:cNvSpPr/>
          <p:nvPr/>
        </p:nvSpPr>
        <p:spPr>
          <a:xfrm rot="0" flipH="0" flipV="0">
            <a:off x="13286130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1" name="Freeform 6441"/>
          <p:cNvSpPr/>
          <p:nvPr/>
        </p:nvSpPr>
        <p:spPr>
          <a:xfrm rot="0" flipH="0" flipV="0">
            <a:off x="1336763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2" name="Freeform 6442"/>
          <p:cNvSpPr/>
          <p:nvPr/>
        </p:nvSpPr>
        <p:spPr>
          <a:xfrm rot="0" flipH="0" flipV="0">
            <a:off x="13408393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3" name="Freeform 6443"/>
          <p:cNvSpPr/>
          <p:nvPr/>
        </p:nvSpPr>
        <p:spPr>
          <a:xfrm rot="0" flipH="0" flipV="0">
            <a:off x="13428764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4" name="Freeform 6444"/>
          <p:cNvSpPr/>
          <p:nvPr/>
        </p:nvSpPr>
        <p:spPr>
          <a:xfrm rot="0" flipH="0" flipV="0">
            <a:off x="13449148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5" name="Freeform 6445"/>
          <p:cNvSpPr/>
          <p:nvPr/>
        </p:nvSpPr>
        <p:spPr>
          <a:xfrm rot="0" flipH="0" flipV="0">
            <a:off x="13489902" y="17305109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6" name="Freeform 6446"/>
          <p:cNvSpPr/>
          <p:nvPr/>
        </p:nvSpPr>
        <p:spPr>
          <a:xfrm rot="0" flipH="0" flipV="0">
            <a:off x="13510285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7" name="Freeform 6447"/>
          <p:cNvSpPr/>
          <p:nvPr/>
        </p:nvSpPr>
        <p:spPr>
          <a:xfrm rot="0" flipH="0" flipV="0">
            <a:off x="13591793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8" name="Freeform 6448"/>
          <p:cNvSpPr/>
          <p:nvPr/>
        </p:nvSpPr>
        <p:spPr>
          <a:xfrm rot="0" flipH="0" flipV="0">
            <a:off x="13652932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9" name="Freeform 6449"/>
          <p:cNvSpPr/>
          <p:nvPr/>
        </p:nvSpPr>
        <p:spPr>
          <a:xfrm rot="0" flipH="0" flipV="0">
            <a:off x="13673301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0" name="Freeform 6450"/>
          <p:cNvSpPr/>
          <p:nvPr/>
        </p:nvSpPr>
        <p:spPr>
          <a:xfrm rot="0" flipH="0" flipV="0">
            <a:off x="13693686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1" name="Freeform 6451"/>
          <p:cNvSpPr/>
          <p:nvPr/>
        </p:nvSpPr>
        <p:spPr>
          <a:xfrm rot="0" flipH="0" flipV="0">
            <a:off x="1371405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2" name="Freeform 6452"/>
          <p:cNvSpPr/>
          <p:nvPr/>
        </p:nvSpPr>
        <p:spPr>
          <a:xfrm rot="0" flipH="0" flipV="0">
            <a:off x="13734440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3" name="Freeform 6453"/>
          <p:cNvSpPr/>
          <p:nvPr/>
        </p:nvSpPr>
        <p:spPr>
          <a:xfrm rot="0" flipH="0" flipV="0">
            <a:off x="1381594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4" name="Freeform 6454"/>
          <p:cNvSpPr/>
          <p:nvPr/>
        </p:nvSpPr>
        <p:spPr>
          <a:xfrm rot="0" flipH="0" flipV="0">
            <a:off x="13856703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5" name="Freeform 6455"/>
          <p:cNvSpPr/>
          <p:nvPr/>
        </p:nvSpPr>
        <p:spPr>
          <a:xfrm rot="0" flipH="0" flipV="0">
            <a:off x="13897457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6" name="Freeform 6456"/>
          <p:cNvSpPr/>
          <p:nvPr/>
        </p:nvSpPr>
        <p:spPr>
          <a:xfrm rot="0" flipH="0" flipV="0">
            <a:off x="1391782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7" name="Freeform 6457"/>
          <p:cNvSpPr/>
          <p:nvPr/>
        </p:nvSpPr>
        <p:spPr>
          <a:xfrm rot="0" flipH="0" flipV="0">
            <a:off x="13938211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8" name="Freeform 6458"/>
          <p:cNvSpPr/>
          <p:nvPr/>
        </p:nvSpPr>
        <p:spPr>
          <a:xfrm rot="0" flipH="0" flipV="0">
            <a:off x="13958582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9" name="Freeform 6459"/>
          <p:cNvSpPr/>
          <p:nvPr/>
        </p:nvSpPr>
        <p:spPr>
          <a:xfrm rot="0" flipH="0" flipV="0">
            <a:off x="13978966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0" name="Freeform 6460"/>
          <p:cNvSpPr/>
          <p:nvPr/>
        </p:nvSpPr>
        <p:spPr>
          <a:xfrm rot="0" flipH="0" flipV="0">
            <a:off x="13999337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1" name="Freeform 6461"/>
          <p:cNvSpPr/>
          <p:nvPr/>
        </p:nvSpPr>
        <p:spPr>
          <a:xfrm rot="0" flipH="0" flipV="0">
            <a:off x="14019720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2" name="Freeform 6462"/>
          <p:cNvSpPr/>
          <p:nvPr/>
        </p:nvSpPr>
        <p:spPr>
          <a:xfrm rot="0" flipH="0" flipV="0">
            <a:off x="14060475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3" name="Freeform 6463"/>
          <p:cNvSpPr/>
          <p:nvPr/>
        </p:nvSpPr>
        <p:spPr>
          <a:xfrm rot="0" flipH="0" flipV="0">
            <a:off x="14080845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4" name="Freeform 6464"/>
          <p:cNvSpPr/>
          <p:nvPr/>
        </p:nvSpPr>
        <p:spPr>
          <a:xfrm rot="0" flipH="0" flipV="0">
            <a:off x="14101229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5" name="Freeform 6465"/>
          <p:cNvSpPr/>
          <p:nvPr/>
        </p:nvSpPr>
        <p:spPr>
          <a:xfrm rot="0" flipH="0" flipV="0">
            <a:off x="14182725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6" name="Freeform 6466"/>
          <p:cNvSpPr/>
          <p:nvPr/>
        </p:nvSpPr>
        <p:spPr>
          <a:xfrm rot="0" flipH="0" flipV="0">
            <a:off x="14203108" y="1730510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7" name="Freeform 6467"/>
          <p:cNvSpPr/>
          <p:nvPr/>
        </p:nvSpPr>
        <p:spPr>
          <a:xfrm rot="0" flipH="0" flipV="0">
            <a:off x="14223479" y="1730510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8" name="Freeform 6468"/>
          <p:cNvSpPr/>
          <p:nvPr/>
        </p:nvSpPr>
        <p:spPr>
          <a:xfrm rot="0" flipH="0" flipV="0">
            <a:off x="13245376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9" name="Freeform 6469"/>
          <p:cNvSpPr/>
          <p:nvPr/>
        </p:nvSpPr>
        <p:spPr>
          <a:xfrm rot="0" flipH="0" flipV="0">
            <a:off x="13265746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0" name="Freeform 6470"/>
          <p:cNvSpPr/>
          <p:nvPr/>
        </p:nvSpPr>
        <p:spPr>
          <a:xfrm rot="0" flipH="0" flipV="0">
            <a:off x="13347255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1" name="Freeform 6471"/>
          <p:cNvSpPr/>
          <p:nvPr/>
        </p:nvSpPr>
        <p:spPr>
          <a:xfrm rot="0" flipH="0" flipV="0">
            <a:off x="13388009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2" name="Freeform 6472"/>
          <p:cNvSpPr/>
          <p:nvPr/>
        </p:nvSpPr>
        <p:spPr>
          <a:xfrm rot="0" flipH="0" flipV="0">
            <a:off x="13408393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3" name="Freeform 6473"/>
          <p:cNvSpPr/>
          <p:nvPr/>
        </p:nvSpPr>
        <p:spPr>
          <a:xfrm rot="0" flipH="0" flipV="0">
            <a:off x="13510285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4" name="Freeform 6474"/>
          <p:cNvSpPr/>
          <p:nvPr/>
        </p:nvSpPr>
        <p:spPr>
          <a:xfrm rot="0" flipH="0" flipV="0">
            <a:off x="13530668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5" name="Freeform 6475"/>
          <p:cNvSpPr/>
          <p:nvPr/>
        </p:nvSpPr>
        <p:spPr>
          <a:xfrm rot="0" flipH="0" flipV="0">
            <a:off x="13551039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6" name="Freeform 6476"/>
          <p:cNvSpPr/>
          <p:nvPr/>
        </p:nvSpPr>
        <p:spPr>
          <a:xfrm rot="0" flipH="0" flipV="0">
            <a:off x="13571422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7" name="Freeform 6477"/>
          <p:cNvSpPr/>
          <p:nvPr/>
        </p:nvSpPr>
        <p:spPr>
          <a:xfrm rot="0" flipH="0" flipV="0">
            <a:off x="13612176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8" name="Freeform 6478"/>
          <p:cNvSpPr/>
          <p:nvPr/>
        </p:nvSpPr>
        <p:spPr>
          <a:xfrm rot="0" flipH="0" flipV="0">
            <a:off x="13652932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9" name="Freeform 6479"/>
          <p:cNvSpPr/>
          <p:nvPr/>
        </p:nvSpPr>
        <p:spPr>
          <a:xfrm rot="0" flipH="0" flipV="0">
            <a:off x="13673301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0" name="Freeform 6480"/>
          <p:cNvSpPr/>
          <p:nvPr/>
        </p:nvSpPr>
        <p:spPr>
          <a:xfrm rot="0" flipH="0" flipV="0">
            <a:off x="13714057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1" name="Freeform 6481"/>
          <p:cNvSpPr/>
          <p:nvPr/>
        </p:nvSpPr>
        <p:spPr>
          <a:xfrm rot="0" flipH="0" flipV="0">
            <a:off x="13734440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2" name="Freeform 6482"/>
          <p:cNvSpPr/>
          <p:nvPr/>
        </p:nvSpPr>
        <p:spPr>
          <a:xfrm rot="0" flipH="0" flipV="0">
            <a:off x="13775194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3" name="Freeform 6483"/>
          <p:cNvSpPr/>
          <p:nvPr/>
        </p:nvSpPr>
        <p:spPr>
          <a:xfrm rot="0" flipH="0" flipV="0">
            <a:off x="13836319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4" name="Freeform 6484"/>
          <p:cNvSpPr/>
          <p:nvPr/>
        </p:nvSpPr>
        <p:spPr>
          <a:xfrm rot="0" flipH="0" flipV="0">
            <a:off x="13856703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5" name="Freeform 6485"/>
          <p:cNvSpPr/>
          <p:nvPr/>
        </p:nvSpPr>
        <p:spPr>
          <a:xfrm rot="0" flipH="0" flipV="0">
            <a:off x="13917827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6" name="Freeform 6486"/>
          <p:cNvSpPr/>
          <p:nvPr/>
        </p:nvSpPr>
        <p:spPr>
          <a:xfrm rot="0" flipH="0" flipV="0">
            <a:off x="14019720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7" name="Freeform 6487"/>
          <p:cNvSpPr/>
          <p:nvPr/>
        </p:nvSpPr>
        <p:spPr>
          <a:xfrm rot="0" flipH="0" flipV="0">
            <a:off x="14080845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8" name="Freeform 6488"/>
          <p:cNvSpPr/>
          <p:nvPr/>
        </p:nvSpPr>
        <p:spPr>
          <a:xfrm rot="0" flipH="0" flipV="0">
            <a:off x="14101229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9" name="Freeform 6489"/>
          <p:cNvSpPr/>
          <p:nvPr/>
        </p:nvSpPr>
        <p:spPr>
          <a:xfrm rot="0" flipH="0" flipV="0">
            <a:off x="14141983" y="1732549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0" name="Freeform 6490"/>
          <p:cNvSpPr/>
          <p:nvPr/>
        </p:nvSpPr>
        <p:spPr>
          <a:xfrm rot="0" flipH="0" flipV="0">
            <a:off x="14162354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1" name="Freeform 6491"/>
          <p:cNvSpPr/>
          <p:nvPr/>
        </p:nvSpPr>
        <p:spPr>
          <a:xfrm rot="0" flipH="0" flipV="0">
            <a:off x="14223479" y="1732549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2" name="Freeform 6492"/>
          <p:cNvSpPr/>
          <p:nvPr/>
        </p:nvSpPr>
        <p:spPr>
          <a:xfrm rot="0" flipH="0" flipV="0">
            <a:off x="13286130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3" name="Freeform 6493"/>
          <p:cNvSpPr/>
          <p:nvPr/>
        </p:nvSpPr>
        <p:spPr>
          <a:xfrm rot="0" flipH="0" flipV="0">
            <a:off x="13306500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4" name="Freeform 6494"/>
          <p:cNvSpPr/>
          <p:nvPr/>
        </p:nvSpPr>
        <p:spPr>
          <a:xfrm rot="0" flipH="0" flipV="0">
            <a:off x="13326884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5" name="Freeform 6495"/>
          <p:cNvSpPr/>
          <p:nvPr/>
        </p:nvSpPr>
        <p:spPr>
          <a:xfrm rot="0" flipH="0" flipV="0">
            <a:off x="13347255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6" name="Freeform 6496"/>
          <p:cNvSpPr/>
          <p:nvPr/>
        </p:nvSpPr>
        <p:spPr>
          <a:xfrm rot="0" flipH="0" flipV="0">
            <a:off x="1336763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7" name="Freeform 6497"/>
          <p:cNvSpPr/>
          <p:nvPr/>
        </p:nvSpPr>
        <p:spPr>
          <a:xfrm rot="0" flipH="0" flipV="0">
            <a:off x="13388009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8" name="Freeform 6498"/>
          <p:cNvSpPr/>
          <p:nvPr/>
        </p:nvSpPr>
        <p:spPr>
          <a:xfrm rot="0" flipH="0" flipV="0">
            <a:off x="13408393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9" name="Freeform 6499"/>
          <p:cNvSpPr/>
          <p:nvPr/>
        </p:nvSpPr>
        <p:spPr>
          <a:xfrm rot="0" flipH="0" flipV="0">
            <a:off x="13449148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0" name="Freeform 6500"/>
          <p:cNvSpPr/>
          <p:nvPr/>
        </p:nvSpPr>
        <p:spPr>
          <a:xfrm rot="0" flipH="0" flipV="0">
            <a:off x="13489902" y="17345864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1" name="Freeform 6501"/>
          <p:cNvSpPr/>
          <p:nvPr/>
        </p:nvSpPr>
        <p:spPr>
          <a:xfrm rot="0" flipH="0" flipV="0">
            <a:off x="1353066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2" name="Freeform 6502"/>
          <p:cNvSpPr/>
          <p:nvPr/>
        </p:nvSpPr>
        <p:spPr>
          <a:xfrm rot="0" flipH="0" flipV="0">
            <a:off x="13551039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3" name="Freeform 6503"/>
          <p:cNvSpPr/>
          <p:nvPr/>
        </p:nvSpPr>
        <p:spPr>
          <a:xfrm rot="0" flipH="0" flipV="0">
            <a:off x="1361217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4" name="Freeform 6504"/>
          <p:cNvSpPr/>
          <p:nvPr/>
        </p:nvSpPr>
        <p:spPr>
          <a:xfrm rot="0" flipH="0" flipV="0">
            <a:off x="13673301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5" name="Freeform 6505"/>
          <p:cNvSpPr/>
          <p:nvPr/>
        </p:nvSpPr>
        <p:spPr>
          <a:xfrm rot="0" flipH="0" flipV="0">
            <a:off x="13734440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6" name="Freeform 6506"/>
          <p:cNvSpPr/>
          <p:nvPr/>
        </p:nvSpPr>
        <p:spPr>
          <a:xfrm rot="0" flipH="0" flipV="0">
            <a:off x="13775194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7" name="Freeform 6507"/>
          <p:cNvSpPr/>
          <p:nvPr/>
        </p:nvSpPr>
        <p:spPr>
          <a:xfrm rot="0" flipH="0" flipV="0">
            <a:off x="13795565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8" name="Freeform 6508"/>
          <p:cNvSpPr/>
          <p:nvPr/>
        </p:nvSpPr>
        <p:spPr>
          <a:xfrm rot="0" flipH="0" flipV="0">
            <a:off x="1381594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9" name="Freeform 6509"/>
          <p:cNvSpPr/>
          <p:nvPr/>
        </p:nvSpPr>
        <p:spPr>
          <a:xfrm rot="0" flipH="0" flipV="0">
            <a:off x="13897457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0" name="Freeform 6510"/>
          <p:cNvSpPr/>
          <p:nvPr/>
        </p:nvSpPr>
        <p:spPr>
          <a:xfrm rot="0" flipH="0" flipV="0">
            <a:off x="13917827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1" name="Freeform 6511"/>
          <p:cNvSpPr/>
          <p:nvPr/>
        </p:nvSpPr>
        <p:spPr>
          <a:xfrm rot="0" flipH="0" flipV="0">
            <a:off x="13958582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2" name="Freeform 6512"/>
          <p:cNvSpPr/>
          <p:nvPr/>
        </p:nvSpPr>
        <p:spPr>
          <a:xfrm rot="0" flipH="0" flipV="0">
            <a:off x="13978966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3" name="Freeform 6513"/>
          <p:cNvSpPr/>
          <p:nvPr/>
        </p:nvSpPr>
        <p:spPr>
          <a:xfrm rot="0" flipH="0" flipV="0">
            <a:off x="14040091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4" name="Freeform 6514"/>
          <p:cNvSpPr/>
          <p:nvPr/>
        </p:nvSpPr>
        <p:spPr>
          <a:xfrm rot="0" flipH="0" flipV="0">
            <a:off x="14060475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5" name="Freeform 6515"/>
          <p:cNvSpPr/>
          <p:nvPr/>
        </p:nvSpPr>
        <p:spPr>
          <a:xfrm rot="0" flipH="0" flipV="0">
            <a:off x="14080845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6" name="Freeform 6516"/>
          <p:cNvSpPr/>
          <p:nvPr/>
        </p:nvSpPr>
        <p:spPr>
          <a:xfrm rot="0" flipH="0" flipV="0">
            <a:off x="14101229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7" name="Freeform 6517"/>
          <p:cNvSpPr/>
          <p:nvPr/>
        </p:nvSpPr>
        <p:spPr>
          <a:xfrm rot="0" flipH="0" flipV="0">
            <a:off x="14121600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8" name="Freeform 6518"/>
          <p:cNvSpPr/>
          <p:nvPr/>
        </p:nvSpPr>
        <p:spPr>
          <a:xfrm rot="0" flipH="0" flipV="0">
            <a:off x="14162354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9" name="Freeform 6519"/>
          <p:cNvSpPr/>
          <p:nvPr/>
        </p:nvSpPr>
        <p:spPr>
          <a:xfrm rot="0" flipH="0" flipV="0">
            <a:off x="14203108" y="17345864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0" name="Freeform 6520"/>
          <p:cNvSpPr/>
          <p:nvPr/>
        </p:nvSpPr>
        <p:spPr>
          <a:xfrm rot="0" flipH="0" flipV="0">
            <a:off x="14223479" y="17345864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1" name="Freeform 6521"/>
          <p:cNvSpPr/>
          <p:nvPr/>
        </p:nvSpPr>
        <p:spPr>
          <a:xfrm rot="0" flipH="0" flipV="0">
            <a:off x="13265746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2" name="Freeform 6522"/>
          <p:cNvSpPr/>
          <p:nvPr/>
        </p:nvSpPr>
        <p:spPr>
          <a:xfrm rot="0" flipH="0" flipV="0">
            <a:off x="13286130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3" name="Freeform 6523"/>
          <p:cNvSpPr/>
          <p:nvPr/>
        </p:nvSpPr>
        <p:spPr>
          <a:xfrm rot="0" flipH="0" flipV="0">
            <a:off x="1330650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4" name="Freeform 6524"/>
          <p:cNvSpPr/>
          <p:nvPr/>
        </p:nvSpPr>
        <p:spPr>
          <a:xfrm rot="0" flipH="0" flipV="0">
            <a:off x="13326884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5" name="Freeform 6525"/>
          <p:cNvSpPr/>
          <p:nvPr/>
        </p:nvSpPr>
        <p:spPr>
          <a:xfrm rot="0" flipH="0" flipV="0">
            <a:off x="13388009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6" name="Freeform 6526"/>
          <p:cNvSpPr/>
          <p:nvPr/>
        </p:nvSpPr>
        <p:spPr>
          <a:xfrm rot="0" flipH="0" flipV="0">
            <a:off x="13428764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7" name="Freeform 6527"/>
          <p:cNvSpPr/>
          <p:nvPr/>
        </p:nvSpPr>
        <p:spPr>
          <a:xfrm rot="0" flipH="0" flipV="0">
            <a:off x="13449148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8" name="Freeform 6528"/>
          <p:cNvSpPr/>
          <p:nvPr/>
        </p:nvSpPr>
        <p:spPr>
          <a:xfrm rot="0" flipH="0" flipV="0">
            <a:off x="1346951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9" name="Freeform 6529"/>
          <p:cNvSpPr/>
          <p:nvPr/>
        </p:nvSpPr>
        <p:spPr>
          <a:xfrm rot="0" flipH="0" flipV="0">
            <a:off x="13489902" y="17366247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0" name="Freeform 6530"/>
          <p:cNvSpPr/>
          <p:nvPr/>
        </p:nvSpPr>
        <p:spPr>
          <a:xfrm rot="0" flipH="0" flipV="0">
            <a:off x="1353066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1" name="Freeform 6531"/>
          <p:cNvSpPr/>
          <p:nvPr/>
        </p:nvSpPr>
        <p:spPr>
          <a:xfrm rot="0" flipH="0" flipV="0">
            <a:off x="13551039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2" name="Freeform 6532"/>
          <p:cNvSpPr/>
          <p:nvPr/>
        </p:nvSpPr>
        <p:spPr>
          <a:xfrm rot="0" flipH="0" flipV="0">
            <a:off x="13571422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3" name="Freeform 6533"/>
          <p:cNvSpPr/>
          <p:nvPr/>
        </p:nvSpPr>
        <p:spPr>
          <a:xfrm rot="0" flipH="0" flipV="0">
            <a:off x="1363254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4" name="Freeform 6534"/>
          <p:cNvSpPr/>
          <p:nvPr/>
        </p:nvSpPr>
        <p:spPr>
          <a:xfrm rot="0" flipH="0" flipV="0">
            <a:off x="1367330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5" name="Freeform 6535"/>
          <p:cNvSpPr/>
          <p:nvPr/>
        </p:nvSpPr>
        <p:spPr>
          <a:xfrm rot="0" flipH="0" flipV="0">
            <a:off x="13693686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6" name="Freeform 6536"/>
          <p:cNvSpPr/>
          <p:nvPr/>
        </p:nvSpPr>
        <p:spPr>
          <a:xfrm rot="0" flipH="0" flipV="0">
            <a:off x="1373444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7" name="Freeform 6537"/>
          <p:cNvSpPr/>
          <p:nvPr/>
        </p:nvSpPr>
        <p:spPr>
          <a:xfrm rot="0" flipH="0" flipV="0">
            <a:off x="1375481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8" name="Freeform 6538"/>
          <p:cNvSpPr/>
          <p:nvPr/>
        </p:nvSpPr>
        <p:spPr>
          <a:xfrm rot="0" flipH="0" flipV="0">
            <a:off x="13795565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9" name="Freeform 6539"/>
          <p:cNvSpPr/>
          <p:nvPr/>
        </p:nvSpPr>
        <p:spPr>
          <a:xfrm rot="0" flipH="0" flipV="0">
            <a:off x="13836319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0" name="Freeform 6540"/>
          <p:cNvSpPr/>
          <p:nvPr/>
        </p:nvSpPr>
        <p:spPr>
          <a:xfrm rot="0" flipH="0" flipV="0">
            <a:off x="13897457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1" name="Freeform 6541"/>
          <p:cNvSpPr/>
          <p:nvPr/>
        </p:nvSpPr>
        <p:spPr>
          <a:xfrm rot="0" flipH="0" flipV="0">
            <a:off x="13938211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2" name="Freeform 6542"/>
          <p:cNvSpPr/>
          <p:nvPr/>
        </p:nvSpPr>
        <p:spPr>
          <a:xfrm rot="0" flipH="0" flipV="0">
            <a:off x="13958582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3" name="Freeform 6543"/>
          <p:cNvSpPr/>
          <p:nvPr/>
        </p:nvSpPr>
        <p:spPr>
          <a:xfrm rot="0" flipH="0" flipV="0">
            <a:off x="13978966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4" name="Freeform 6544"/>
          <p:cNvSpPr/>
          <p:nvPr/>
        </p:nvSpPr>
        <p:spPr>
          <a:xfrm rot="0" flipH="0" flipV="0">
            <a:off x="13999337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5" name="Freeform 6545"/>
          <p:cNvSpPr/>
          <p:nvPr/>
        </p:nvSpPr>
        <p:spPr>
          <a:xfrm rot="0" flipH="0" flipV="0">
            <a:off x="14019720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6" name="Freeform 6546"/>
          <p:cNvSpPr/>
          <p:nvPr/>
        </p:nvSpPr>
        <p:spPr>
          <a:xfrm rot="0" flipH="0" flipV="0">
            <a:off x="14080845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7" name="Freeform 6547"/>
          <p:cNvSpPr/>
          <p:nvPr/>
        </p:nvSpPr>
        <p:spPr>
          <a:xfrm rot="0" flipH="0" flipV="0">
            <a:off x="14101229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8" name="Freeform 6548"/>
          <p:cNvSpPr/>
          <p:nvPr/>
        </p:nvSpPr>
        <p:spPr>
          <a:xfrm rot="0" flipH="0" flipV="0">
            <a:off x="14121600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9" name="Freeform 6549"/>
          <p:cNvSpPr/>
          <p:nvPr/>
        </p:nvSpPr>
        <p:spPr>
          <a:xfrm rot="0" flipH="0" flipV="0">
            <a:off x="14141983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0" name="Freeform 6550"/>
          <p:cNvSpPr/>
          <p:nvPr/>
        </p:nvSpPr>
        <p:spPr>
          <a:xfrm rot="0" flipH="0" flipV="0">
            <a:off x="14182725" y="1736624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1" name="Freeform 6551"/>
          <p:cNvSpPr/>
          <p:nvPr/>
        </p:nvSpPr>
        <p:spPr>
          <a:xfrm rot="0" flipH="0" flipV="0">
            <a:off x="14203108" y="1736624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2" name="Freeform 6552"/>
          <p:cNvSpPr/>
          <p:nvPr/>
        </p:nvSpPr>
        <p:spPr>
          <a:xfrm rot="0" flipH="0" flipV="0">
            <a:off x="13245376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3" name="Freeform 6553"/>
          <p:cNvSpPr/>
          <p:nvPr/>
        </p:nvSpPr>
        <p:spPr>
          <a:xfrm rot="0" flipH="0" flipV="0">
            <a:off x="13265746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4" name="Freeform 6554"/>
          <p:cNvSpPr/>
          <p:nvPr/>
        </p:nvSpPr>
        <p:spPr>
          <a:xfrm rot="0" flipH="0" flipV="0">
            <a:off x="13347255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5" name="Freeform 6555"/>
          <p:cNvSpPr/>
          <p:nvPr/>
        </p:nvSpPr>
        <p:spPr>
          <a:xfrm rot="0" flipH="0" flipV="0">
            <a:off x="13367638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6" name="Freeform 6556"/>
          <p:cNvSpPr/>
          <p:nvPr/>
        </p:nvSpPr>
        <p:spPr>
          <a:xfrm rot="0" flipH="0" flipV="0">
            <a:off x="13388009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7" name="Freeform 6557"/>
          <p:cNvSpPr/>
          <p:nvPr/>
        </p:nvSpPr>
        <p:spPr>
          <a:xfrm rot="0" flipH="0" flipV="0">
            <a:off x="13449148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8" name="Freeform 6558"/>
          <p:cNvSpPr/>
          <p:nvPr/>
        </p:nvSpPr>
        <p:spPr>
          <a:xfrm rot="0" flipH="0" flipV="0">
            <a:off x="13489902" y="17386618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9" name="Freeform 6559"/>
          <p:cNvSpPr/>
          <p:nvPr/>
        </p:nvSpPr>
        <p:spPr>
          <a:xfrm rot="0" flipH="0" flipV="0">
            <a:off x="13551039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0" name="Freeform 6560"/>
          <p:cNvSpPr/>
          <p:nvPr/>
        </p:nvSpPr>
        <p:spPr>
          <a:xfrm rot="0" flipH="0" flipV="0">
            <a:off x="13612176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1" name="Freeform 6561"/>
          <p:cNvSpPr/>
          <p:nvPr/>
        </p:nvSpPr>
        <p:spPr>
          <a:xfrm rot="0" flipH="0" flipV="0">
            <a:off x="1363254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2" name="Freeform 6562"/>
          <p:cNvSpPr/>
          <p:nvPr/>
        </p:nvSpPr>
        <p:spPr>
          <a:xfrm rot="0" flipH="0" flipV="0">
            <a:off x="13693686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3" name="Freeform 6563"/>
          <p:cNvSpPr/>
          <p:nvPr/>
        </p:nvSpPr>
        <p:spPr>
          <a:xfrm rot="0" flipH="0" flipV="0">
            <a:off x="13734440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4" name="Freeform 6564"/>
          <p:cNvSpPr/>
          <p:nvPr/>
        </p:nvSpPr>
        <p:spPr>
          <a:xfrm rot="0" flipH="0" flipV="0">
            <a:off x="13754811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5" name="Freeform 6565"/>
          <p:cNvSpPr/>
          <p:nvPr/>
        </p:nvSpPr>
        <p:spPr>
          <a:xfrm rot="0" flipH="0" flipV="0">
            <a:off x="13775194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6" name="Freeform 6566"/>
          <p:cNvSpPr/>
          <p:nvPr/>
        </p:nvSpPr>
        <p:spPr>
          <a:xfrm rot="0" flipH="0" flipV="0">
            <a:off x="13795565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7" name="Freeform 6567"/>
          <p:cNvSpPr/>
          <p:nvPr/>
        </p:nvSpPr>
        <p:spPr>
          <a:xfrm rot="0" flipH="0" flipV="0">
            <a:off x="13815948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8" name="Freeform 6568"/>
          <p:cNvSpPr/>
          <p:nvPr/>
        </p:nvSpPr>
        <p:spPr>
          <a:xfrm rot="0" flipH="0" flipV="0">
            <a:off x="13877073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9" name="Freeform 6569"/>
          <p:cNvSpPr/>
          <p:nvPr/>
        </p:nvSpPr>
        <p:spPr>
          <a:xfrm rot="0" flipH="0" flipV="0">
            <a:off x="1391782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0" name="Freeform 6570"/>
          <p:cNvSpPr/>
          <p:nvPr/>
        </p:nvSpPr>
        <p:spPr>
          <a:xfrm rot="0" flipH="0" flipV="0">
            <a:off x="13938211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1" name="Freeform 6571"/>
          <p:cNvSpPr/>
          <p:nvPr/>
        </p:nvSpPr>
        <p:spPr>
          <a:xfrm rot="0" flipH="0" flipV="0">
            <a:off x="13978966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2" name="Freeform 6572"/>
          <p:cNvSpPr/>
          <p:nvPr/>
        </p:nvSpPr>
        <p:spPr>
          <a:xfrm rot="0" flipH="0" flipV="0">
            <a:off x="13999337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3" name="Freeform 6573"/>
          <p:cNvSpPr/>
          <p:nvPr/>
        </p:nvSpPr>
        <p:spPr>
          <a:xfrm rot="0" flipH="0" flipV="0">
            <a:off x="14019720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4" name="Freeform 6574"/>
          <p:cNvSpPr/>
          <p:nvPr/>
        </p:nvSpPr>
        <p:spPr>
          <a:xfrm rot="0" flipH="0" flipV="0">
            <a:off x="14101229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5" name="Freeform 6575"/>
          <p:cNvSpPr/>
          <p:nvPr/>
        </p:nvSpPr>
        <p:spPr>
          <a:xfrm rot="0" flipH="0" flipV="0">
            <a:off x="14141983" y="17386618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6" name="Freeform 6576"/>
          <p:cNvSpPr/>
          <p:nvPr/>
        </p:nvSpPr>
        <p:spPr>
          <a:xfrm rot="0" flipH="0" flipV="0">
            <a:off x="14182725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7" name="Freeform 6577"/>
          <p:cNvSpPr/>
          <p:nvPr/>
        </p:nvSpPr>
        <p:spPr>
          <a:xfrm rot="0" flipH="0" flipV="0">
            <a:off x="14223479" y="17386618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8" name="Freeform 6578"/>
          <p:cNvSpPr/>
          <p:nvPr/>
        </p:nvSpPr>
        <p:spPr>
          <a:xfrm rot="0" flipH="0" flipV="0">
            <a:off x="13245376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9" name="Freeform 6579"/>
          <p:cNvSpPr/>
          <p:nvPr/>
        </p:nvSpPr>
        <p:spPr>
          <a:xfrm rot="0" flipH="0" flipV="0">
            <a:off x="13286130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0" name="Freeform 6580"/>
          <p:cNvSpPr/>
          <p:nvPr/>
        </p:nvSpPr>
        <p:spPr>
          <a:xfrm rot="0" flipH="0" flipV="0">
            <a:off x="13347255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1" name="Freeform 6581"/>
          <p:cNvSpPr/>
          <p:nvPr/>
        </p:nvSpPr>
        <p:spPr>
          <a:xfrm rot="0" flipH="0" flipV="0">
            <a:off x="13428764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2" name="Freeform 6582"/>
          <p:cNvSpPr/>
          <p:nvPr/>
        </p:nvSpPr>
        <p:spPr>
          <a:xfrm rot="0" flipH="0" flipV="0">
            <a:off x="1346951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3" name="Freeform 6583"/>
          <p:cNvSpPr/>
          <p:nvPr/>
        </p:nvSpPr>
        <p:spPr>
          <a:xfrm rot="0" flipH="0" flipV="0">
            <a:off x="13551039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4" name="Freeform 6584"/>
          <p:cNvSpPr/>
          <p:nvPr/>
        </p:nvSpPr>
        <p:spPr>
          <a:xfrm rot="0" flipH="0" flipV="0">
            <a:off x="13612176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5" name="Freeform 6585"/>
          <p:cNvSpPr/>
          <p:nvPr/>
        </p:nvSpPr>
        <p:spPr>
          <a:xfrm rot="0" flipH="0" flipV="0">
            <a:off x="1363254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6" name="Freeform 6586"/>
          <p:cNvSpPr/>
          <p:nvPr/>
        </p:nvSpPr>
        <p:spPr>
          <a:xfrm rot="0" flipH="0" flipV="0">
            <a:off x="1367330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7" name="Freeform 6587"/>
          <p:cNvSpPr/>
          <p:nvPr/>
        </p:nvSpPr>
        <p:spPr>
          <a:xfrm rot="0" flipH="0" flipV="0">
            <a:off x="13693686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8" name="Freeform 6588"/>
          <p:cNvSpPr/>
          <p:nvPr/>
        </p:nvSpPr>
        <p:spPr>
          <a:xfrm rot="0" flipH="0" flipV="0">
            <a:off x="13714057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9" name="Freeform 6589"/>
          <p:cNvSpPr/>
          <p:nvPr/>
        </p:nvSpPr>
        <p:spPr>
          <a:xfrm rot="0" flipH="0" flipV="0">
            <a:off x="13734440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0" name="Freeform 6590"/>
          <p:cNvSpPr/>
          <p:nvPr/>
        </p:nvSpPr>
        <p:spPr>
          <a:xfrm rot="0" flipH="0" flipV="0">
            <a:off x="13754811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1" name="Freeform 6591"/>
          <p:cNvSpPr/>
          <p:nvPr/>
        </p:nvSpPr>
        <p:spPr>
          <a:xfrm rot="0" flipH="0" flipV="0">
            <a:off x="1381594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2" name="Freeform 6592"/>
          <p:cNvSpPr/>
          <p:nvPr/>
        </p:nvSpPr>
        <p:spPr>
          <a:xfrm rot="0" flipH="0" flipV="0">
            <a:off x="13836319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3" name="Freeform 6593"/>
          <p:cNvSpPr/>
          <p:nvPr/>
        </p:nvSpPr>
        <p:spPr>
          <a:xfrm rot="0" flipH="0" flipV="0">
            <a:off x="13856703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4" name="Freeform 6594"/>
          <p:cNvSpPr/>
          <p:nvPr/>
        </p:nvSpPr>
        <p:spPr>
          <a:xfrm rot="0" flipH="0" flipV="0">
            <a:off x="13877073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5" name="Freeform 6595"/>
          <p:cNvSpPr/>
          <p:nvPr/>
        </p:nvSpPr>
        <p:spPr>
          <a:xfrm rot="0" flipH="0" flipV="0">
            <a:off x="13897457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6" name="Freeform 6596"/>
          <p:cNvSpPr/>
          <p:nvPr/>
        </p:nvSpPr>
        <p:spPr>
          <a:xfrm rot="0" flipH="0" flipV="0">
            <a:off x="13958582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7" name="Freeform 6597"/>
          <p:cNvSpPr/>
          <p:nvPr/>
        </p:nvSpPr>
        <p:spPr>
          <a:xfrm rot="0" flipH="0" flipV="0">
            <a:off x="14060475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8" name="Freeform 6598"/>
          <p:cNvSpPr/>
          <p:nvPr/>
        </p:nvSpPr>
        <p:spPr>
          <a:xfrm rot="0" flipH="0" flipV="0">
            <a:off x="14080845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9" name="Freeform 6599"/>
          <p:cNvSpPr/>
          <p:nvPr/>
        </p:nvSpPr>
        <p:spPr>
          <a:xfrm rot="0" flipH="0" flipV="0">
            <a:off x="14101229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0" name="Freeform 6600"/>
          <p:cNvSpPr/>
          <p:nvPr/>
        </p:nvSpPr>
        <p:spPr>
          <a:xfrm rot="0" flipH="0" flipV="0">
            <a:off x="14182725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1" name="Freeform 6601"/>
          <p:cNvSpPr/>
          <p:nvPr/>
        </p:nvSpPr>
        <p:spPr>
          <a:xfrm rot="0" flipH="0" flipV="0">
            <a:off x="14203108" y="17406989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2" name="Freeform 6602"/>
          <p:cNvSpPr/>
          <p:nvPr/>
        </p:nvSpPr>
        <p:spPr>
          <a:xfrm rot="0" flipH="0" flipV="0">
            <a:off x="14223479" y="17406989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3" name="Freeform 6603"/>
          <p:cNvSpPr/>
          <p:nvPr/>
        </p:nvSpPr>
        <p:spPr>
          <a:xfrm rot="0" flipH="0" flipV="0">
            <a:off x="13265746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4" name="Freeform 6604"/>
          <p:cNvSpPr/>
          <p:nvPr/>
        </p:nvSpPr>
        <p:spPr>
          <a:xfrm rot="0" flipH="0" flipV="0">
            <a:off x="13286130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5" name="Freeform 6605"/>
          <p:cNvSpPr/>
          <p:nvPr/>
        </p:nvSpPr>
        <p:spPr>
          <a:xfrm rot="0" flipH="0" flipV="0">
            <a:off x="13326884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6" name="Freeform 6606"/>
          <p:cNvSpPr/>
          <p:nvPr/>
        </p:nvSpPr>
        <p:spPr>
          <a:xfrm rot="0" flipH="0" flipV="0">
            <a:off x="1336763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7" name="Freeform 6607"/>
          <p:cNvSpPr/>
          <p:nvPr/>
        </p:nvSpPr>
        <p:spPr>
          <a:xfrm rot="0" flipH="0" flipV="0">
            <a:off x="13388009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8" name="Freeform 6608"/>
          <p:cNvSpPr/>
          <p:nvPr/>
        </p:nvSpPr>
        <p:spPr>
          <a:xfrm rot="0" flipH="0" flipV="0">
            <a:off x="13408393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9" name="Freeform 6609"/>
          <p:cNvSpPr/>
          <p:nvPr/>
        </p:nvSpPr>
        <p:spPr>
          <a:xfrm rot="0" flipH="0" flipV="0">
            <a:off x="13428764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0" name="Freeform 6610"/>
          <p:cNvSpPr/>
          <p:nvPr/>
        </p:nvSpPr>
        <p:spPr>
          <a:xfrm rot="0" flipH="0" flipV="0">
            <a:off x="13449148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1" name="Freeform 6611"/>
          <p:cNvSpPr/>
          <p:nvPr/>
        </p:nvSpPr>
        <p:spPr>
          <a:xfrm rot="0" flipH="0" flipV="0">
            <a:off x="1346951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2" name="Freeform 6612"/>
          <p:cNvSpPr/>
          <p:nvPr/>
        </p:nvSpPr>
        <p:spPr>
          <a:xfrm rot="0" flipH="0" flipV="0">
            <a:off x="13489902" y="17427372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3" name="Freeform 6613"/>
          <p:cNvSpPr/>
          <p:nvPr/>
        </p:nvSpPr>
        <p:spPr>
          <a:xfrm rot="0" flipH="0" flipV="0">
            <a:off x="13510285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4" name="Freeform 6614"/>
          <p:cNvSpPr/>
          <p:nvPr/>
        </p:nvSpPr>
        <p:spPr>
          <a:xfrm rot="0" flipH="0" flipV="0">
            <a:off x="13591793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5" name="Freeform 6615"/>
          <p:cNvSpPr/>
          <p:nvPr/>
        </p:nvSpPr>
        <p:spPr>
          <a:xfrm rot="0" flipH="0" flipV="0">
            <a:off x="13632547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6" name="Freeform 6616"/>
          <p:cNvSpPr/>
          <p:nvPr/>
        </p:nvSpPr>
        <p:spPr>
          <a:xfrm rot="0" flipH="0" flipV="0">
            <a:off x="1367330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7" name="Freeform 6617"/>
          <p:cNvSpPr/>
          <p:nvPr/>
        </p:nvSpPr>
        <p:spPr>
          <a:xfrm rot="0" flipH="0" flipV="0">
            <a:off x="13734440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8" name="Freeform 6618"/>
          <p:cNvSpPr/>
          <p:nvPr/>
        </p:nvSpPr>
        <p:spPr>
          <a:xfrm rot="0" flipH="0" flipV="0">
            <a:off x="13775194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9" name="Freeform 6619"/>
          <p:cNvSpPr/>
          <p:nvPr/>
        </p:nvSpPr>
        <p:spPr>
          <a:xfrm rot="0" flipH="0" flipV="0">
            <a:off x="1381594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0" name="Freeform 6620"/>
          <p:cNvSpPr/>
          <p:nvPr/>
        </p:nvSpPr>
        <p:spPr>
          <a:xfrm rot="0" flipH="0" flipV="0">
            <a:off x="1393821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1" name="Freeform 6621"/>
          <p:cNvSpPr/>
          <p:nvPr/>
        </p:nvSpPr>
        <p:spPr>
          <a:xfrm rot="0" flipH="0" flipV="0">
            <a:off x="14040091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2" name="Freeform 6622"/>
          <p:cNvSpPr/>
          <p:nvPr/>
        </p:nvSpPr>
        <p:spPr>
          <a:xfrm rot="0" flipH="0" flipV="0">
            <a:off x="14080845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3" name="Freeform 6623"/>
          <p:cNvSpPr/>
          <p:nvPr/>
        </p:nvSpPr>
        <p:spPr>
          <a:xfrm rot="0" flipH="0" flipV="0">
            <a:off x="14101229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4" name="Freeform 6624"/>
          <p:cNvSpPr/>
          <p:nvPr/>
        </p:nvSpPr>
        <p:spPr>
          <a:xfrm rot="0" flipH="0" flipV="0">
            <a:off x="14162354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5" name="Freeform 6625"/>
          <p:cNvSpPr/>
          <p:nvPr/>
        </p:nvSpPr>
        <p:spPr>
          <a:xfrm rot="0" flipH="0" flipV="0">
            <a:off x="14182725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6" name="Freeform 6626"/>
          <p:cNvSpPr/>
          <p:nvPr/>
        </p:nvSpPr>
        <p:spPr>
          <a:xfrm rot="0" flipH="0" flipV="0">
            <a:off x="14203108" y="1742737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7" name="Freeform 6627"/>
          <p:cNvSpPr/>
          <p:nvPr/>
        </p:nvSpPr>
        <p:spPr>
          <a:xfrm rot="0" flipH="0" flipV="0">
            <a:off x="14223479" y="1742737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8" name="Freeform 6628"/>
          <p:cNvSpPr/>
          <p:nvPr/>
        </p:nvSpPr>
        <p:spPr>
          <a:xfrm rot="0" flipH="0" flipV="0">
            <a:off x="13245376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9" name="Freeform 6629"/>
          <p:cNvSpPr/>
          <p:nvPr/>
        </p:nvSpPr>
        <p:spPr>
          <a:xfrm rot="0" flipH="0" flipV="0">
            <a:off x="1326574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0" name="Freeform 6630"/>
          <p:cNvSpPr/>
          <p:nvPr/>
        </p:nvSpPr>
        <p:spPr>
          <a:xfrm rot="0" flipH="0" flipV="0">
            <a:off x="13286130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1" name="Freeform 6631"/>
          <p:cNvSpPr/>
          <p:nvPr/>
        </p:nvSpPr>
        <p:spPr>
          <a:xfrm rot="0" flipH="0" flipV="0">
            <a:off x="13306500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2" name="Freeform 6632"/>
          <p:cNvSpPr/>
          <p:nvPr/>
        </p:nvSpPr>
        <p:spPr>
          <a:xfrm rot="0" flipH="0" flipV="0">
            <a:off x="13347255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3" name="Freeform 6633"/>
          <p:cNvSpPr/>
          <p:nvPr/>
        </p:nvSpPr>
        <p:spPr>
          <a:xfrm rot="0" flipH="0" flipV="0">
            <a:off x="13408393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4" name="Freeform 6634"/>
          <p:cNvSpPr/>
          <p:nvPr/>
        </p:nvSpPr>
        <p:spPr>
          <a:xfrm rot="0" flipH="0" flipV="0">
            <a:off x="13428764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5" name="Freeform 6635"/>
          <p:cNvSpPr/>
          <p:nvPr/>
        </p:nvSpPr>
        <p:spPr>
          <a:xfrm rot="0" flipH="0" flipV="0">
            <a:off x="1346951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6" name="Freeform 6636"/>
          <p:cNvSpPr/>
          <p:nvPr/>
        </p:nvSpPr>
        <p:spPr>
          <a:xfrm rot="0" flipH="0" flipV="0">
            <a:off x="13489902" y="17447743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7" name="Freeform 6637"/>
          <p:cNvSpPr/>
          <p:nvPr/>
        </p:nvSpPr>
        <p:spPr>
          <a:xfrm rot="0" flipH="0" flipV="0">
            <a:off x="1353066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8" name="Freeform 6638"/>
          <p:cNvSpPr/>
          <p:nvPr/>
        </p:nvSpPr>
        <p:spPr>
          <a:xfrm rot="0" flipH="0" flipV="0">
            <a:off x="13551039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9" name="Freeform 6639"/>
          <p:cNvSpPr/>
          <p:nvPr/>
        </p:nvSpPr>
        <p:spPr>
          <a:xfrm rot="0" flipH="0" flipV="0">
            <a:off x="13652932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0" name="Freeform 6640"/>
          <p:cNvSpPr/>
          <p:nvPr/>
        </p:nvSpPr>
        <p:spPr>
          <a:xfrm rot="0" flipH="0" flipV="0">
            <a:off x="1369368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1" name="Freeform 6641"/>
          <p:cNvSpPr/>
          <p:nvPr/>
        </p:nvSpPr>
        <p:spPr>
          <a:xfrm rot="0" flipH="0" flipV="0">
            <a:off x="13775194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2" name="Freeform 6642"/>
          <p:cNvSpPr/>
          <p:nvPr/>
        </p:nvSpPr>
        <p:spPr>
          <a:xfrm rot="0" flipH="0" flipV="0">
            <a:off x="13815948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3" name="Freeform 6643"/>
          <p:cNvSpPr/>
          <p:nvPr/>
        </p:nvSpPr>
        <p:spPr>
          <a:xfrm rot="0" flipH="0" flipV="0">
            <a:off x="1391782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4" name="Freeform 6644"/>
          <p:cNvSpPr/>
          <p:nvPr/>
        </p:nvSpPr>
        <p:spPr>
          <a:xfrm rot="0" flipH="0" flipV="0">
            <a:off x="13938211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5" name="Freeform 6645"/>
          <p:cNvSpPr/>
          <p:nvPr/>
        </p:nvSpPr>
        <p:spPr>
          <a:xfrm rot="0" flipH="0" flipV="0">
            <a:off x="13958582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6" name="Freeform 6646"/>
          <p:cNvSpPr/>
          <p:nvPr/>
        </p:nvSpPr>
        <p:spPr>
          <a:xfrm rot="0" flipH="0" flipV="0">
            <a:off x="13978966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7" name="Freeform 6647"/>
          <p:cNvSpPr/>
          <p:nvPr/>
        </p:nvSpPr>
        <p:spPr>
          <a:xfrm rot="0" flipH="0" flipV="0">
            <a:off x="13999337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8" name="Freeform 6648"/>
          <p:cNvSpPr/>
          <p:nvPr/>
        </p:nvSpPr>
        <p:spPr>
          <a:xfrm rot="0" flipH="0" flipV="0">
            <a:off x="14060475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9" name="Freeform 6649"/>
          <p:cNvSpPr/>
          <p:nvPr/>
        </p:nvSpPr>
        <p:spPr>
          <a:xfrm rot="0" flipH="0" flipV="0">
            <a:off x="14101229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0" name="Freeform 6650"/>
          <p:cNvSpPr/>
          <p:nvPr/>
        </p:nvSpPr>
        <p:spPr>
          <a:xfrm rot="0" flipH="0" flipV="0">
            <a:off x="14141983" y="17447743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1" name="Freeform 6651"/>
          <p:cNvSpPr/>
          <p:nvPr/>
        </p:nvSpPr>
        <p:spPr>
          <a:xfrm rot="0" flipH="0" flipV="0">
            <a:off x="14223479" y="17447743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2" name="Freeform 6652"/>
          <p:cNvSpPr/>
          <p:nvPr/>
        </p:nvSpPr>
        <p:spPr>
          <a:xfrm rot="0" flipH="0" flipV="0">
            <a:off x="13245376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3" name="Freeform 6653"/>
          <p:cNvSpPr/>
          <p:nvPr/>
        </p:nvSpPr>
        <p:spPr>
          <a:xfrm rot="0" flipH="0" flipV="0">
            <a:off x="13265746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4" name="Freeform 6654"/>
          <p:cNvSpPr/>
          <p:nvPr/>
        </p:nvSpPr>
        <p:spPr>
          <a:xfrm rot="0" flipH="0" flipV="0">
            <a:off x="13286130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5" name="Freeform 6655"/>
          <p:cNvSpPr/>
          <p:nvPr/>
        </p:nvSpPr>
        <p:spPr>
          <a:xfrm rot="0" flipH="0" flipV="0">
            <a:off x="13326884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6" name="Freeform 6656"/>
          <p:cNvSpPr/>
          <p:nvPr/>
        </p:nvSpPr>
        <p:spPr>
          <a:xfrm rot="0" flipH="0" flipV="0">
            <a:off x="13347255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7" name="Freeform 6657"/>
          <p:cNvSpPr/>
          <p:nvPr/>
        </p:nvSpPr>
        <p:spPr>
          <a:xfrm rot="0" flipH="0" flipV="0">
            <a:off x="13367638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8" name="Freeform 6658"/>
          <p:cNvSpPr/>
          <p:nvPr/>
        </p:nvSpPr>
        <p:spPr>
          <a:xfrm rot="0" flipH="0" flipV="0">
            <a:off x="13428764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9" name="Freeform 6659"/>
          <p:cNvSpPr/>
          <p:nvPr/>
        </p:nvSpPr>
        <p:spPr>
          <a:xfrm rot="0" flipH="0" flipV="0">
            <a:off x="13449148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0" name="Freeform 6660"/>
          <p:cNvSpPr/>
          <p:nvPr/>
        </p:nvSpPr>
        <p:spPr>
          <a:xfrm rot="0" flipH="0" flipV="0">
            <a:off x="13510285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1" name="Freeform 6661"/>
          <p:cNvSpPr/>
          <p:nvPr/>
        </p:nvSpPr>
        <p:spPr>
          <a:xfrm rot="0" flipH="0" flipV="0">
            <a:off x="13530668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2" name="Freeform 6662"/>
          <p:cNvSpPr/>
          <p:nvPr/>
        </p:nvSpPr>
        <p:spPr>
          <a:xfrm rot="0" flipH="0" flipV="0">
            <a:off x="13693686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3" name="Freeform 6663"/>
          <p:cNvSpPr/>
          <p:nvPr/>
        </p:nvSpPr>
        <p:spPr>
          <a:xfrm rot="0" flipH="0" flipV="0">
            <a:off x="13734440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4" name="Freeform 6664"/>
          <p:cNvSpPr/>
          <p:nvPr/>
        </p:nvSpPr>
        <p:spPr>
          <a:xfrm rot="0" flipH="0" flipV="0">
            <a:off x="13795565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5" name="Freeform 6665"/>
          <p:cNvSpPr/>
          <p:nvPr/>
        </p:nvSpPr>
        <p:spPr>
          <a:xfrm rot="0" flipH="0" flipV="0">
            <a:off x="13856703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6" name="Freeform 6666"/>
          <p:cNvSpPr/>
          <p:nvPr/>
        </p:nvSpPr>
        <p:spPr>
          <a:xfrm rot="0" flipH="0" flipV="0">
            <a:off x="13877073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7" name="Freeform 6667"/>
          <p:cNvSpPr/>
          <p:nvPr/>
        </p:nvSpPr>
        <p:spPr>
          <a:xfrm rot="0" flipH="0" flipV="0">
            <a:off x="13897457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8" name="Freeform 6668"/>
          <p:cNvSpPr/>
          <p:nvPr/>
        </p:nvSpPr>
        <p:spPr>
          <a:xfrm rot="0" flipH="0" flipV="0">
            <a:off x="13978966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9" name="Freeform 6669"/>
          <p:cNvSpPr/>
          <p:nvPr/>
        </p:nvSpPr>
        <p:spPr>
          <a:xfrm rot="0" flipH="0" flipV="0">
            <a:off x="14060475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0" name="Freeform 6670"/>
          <p:cNvSpPr/>
          <p:nvPr/>
        </p:nvSpPr>
        <p:spPr>
          <a:xfrm rot="0" flipH="0" flipV="0">
            <a:off x="14101229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1" name="Freeform 6671"/>
          <p:cNvSpPr/>
          <p:nvPr/>
        </p:nvSpPr>
        <p:spPr>
          <a:xfrm rot="0" flipH="0" flipV="0">
            <a:off x="14121600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2" name="Freeform 6672"/>
          <p:cNvSpPr/>
          <p:nvPr/>
        </p:nvSpPr>
        <p:spPr>
          <a:xfrm rot="0" flipH="0" flipV="0">
            <a:off x="14162354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3" name="Freeform 6673"/>
          <p:cNvSpPr/>
          <p:nvPr/>
        </p:nvSpPr>
        <p:spPr>
          <a:xfrm rot="0" flipH="0" flipV="0">
            <a:off x="14203108" y="17468127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4" name="Freeform 6674"/>
          <p:cNvSpPr/>
          <p:nvPr/>
        </p:nvSpPr>
        <p:spPr>
          <a:xfrm rot="0" flipH="0" flipV="0">
            <a:off x="14223479" y="17468127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5" name="Freeform 6675"/>
          <p:cNvSpPr/>
          <p:nvPr/>
        </p:nvSpPr>
        <p:spPr>
          <a:xfrm rot="0" flipH="0" flipV="0">
            <a:off x="13245376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6" name="Freeform 6676"/>
          <p:cNvSpPr/>
          <p:nvPr/>
        </p:nvSpPr>
        <p:spPr>
          <a:xfrm rot="0" flipH="0" flipV="0">
            <a:off x="13265746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7" name="Freeform 6677"/>
          <p:cNvSpPr/>
          <p:nvPr/>
        </p:nvSpPr>
        <p:spPr>
          <a:xfrm rot="0" flipH="0" flipV="0">
            <a:off x="13286130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8" name="Freeform 6678"/>
          <p:cNvSpPr/>
          <p:nvPr/>
        </p:nvSpPr>
        <p:spPr>
          <a:xfrm rot="0" flipH="0" flipV="0">
            <a:off x="13306500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9" name="Freeform 6679"/>
          <p:cNvSpPr/>
          <p:nvPr/>
        </p:nvSpPr>
        <p:spPr>
          <a:xfrm rot="0" flipH="0" flipV="0">
            <a:off x="13326884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0" name="Freeform 6680"/>
          <p:cNvSpPr/>
          <p:nvPr/>
        </p:nvSpPr>
        <p:spPr>
          <a:xfrm rot="0" flipH="0" flipV="0">
            <a:off x="13388009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1" name="Freeform 6681"/>
          <p:cNvSpPr/>
          <p:nvPr/>
        </p:nvSpPr>
        <p:spPr>
          <a:xfrm rot="0" flipH="0" flipV="0">
            <a:off x="13428764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2" name="Freeform 6682"/>
          <p:cNvSpPr/>
          <p:nvPr/>
        </p:nvSpPr>
        <p:spPr>
          <a:xfrm rot="0" flipH="0" flipV="0">
            <a:off x="13449148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3" name="Freeform 6683"/>
          <p:cNvSpPr/>
          <p:nvPr/>
        </p:nvSpPr>
        <p:spPr>
          <a:xfrm rot="0" flipH="0" flipV="0">
            <a:off x="1346951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4" name="Freeform 6684"/>
          <p:cNvSpPr/>
          <p:nvPr/>
        </p:nvSpPr>
        <p:spPr>
          <a:xfrm rot="0" flipH="0" flipV="0">
            <a:off x="13489902" y="17488497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5" name="Freeform 6685"/>
          <p:cNvSpPr/>
          <p:nvPr/>
        </p:nvSpPr>
        <p:spPr>
          <a:xfrm rot="0" flipH="0" flipV="0">
            <a:off x="1353066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6" name="Freeform 6686"/>
          <p:cNvSpPr/>
          <p:nvPr/>
        </p:nvSpPr>
        <p:spPr>
          <a:xfrm rot="0" flipH="0" flipV="0">
            <a:off x="13551039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7" name="Freeform 6687"/>
          <p:cNvSpPr/>
          <p:nvPr/>
        </p:nvSpPr>
        <p:spPr>
          <a:xfrm rot="0" flipH="0" flipV="0">
            <a:off x="13571422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8" name="Freeform 6688"/>
          <p:cNvSpPr/>
          <p:nvPr/>
        </p:nvSpPr>
        <p:spPr>
          <a:xfrm rot="0" flipH="0" flipV="0">
            <a:off x="1371405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9" name="Freeform 6689"/>
          <p:cNvSpPr/>
          <p:nvPr/>
        </p:nvSpPr>
        <p:spPr>
          <a:xfrm rot="0" flipH="0" flipV="0">
            <a:off x="13734440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0" name="Freeform 6690"/>
          <p:cNvSpPr/>
          <p:nvPr/>
        </p:nvSpPr>
        <p:spPr>
          <a:xfrm rot="0" flipH="0" flipV="0">
            <a:off x="1375481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1" name="Freeform 6691"/>
          <p:cNvSpPr/>
          <p:nvPr/>
        </p:nvSpPr>
        <p:spPr>
          <a:xfrm rot="0" flipH="0" flipV="0">
            <a:off x="13775194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2" name="Freeform 6692"/>
          <p:cNvSpPr/>
          <p:nvPr/>
        </p:nvSpPr>
        <p:spPr>
          <a:xfrm rot="0" flipH="0" flipV="0">
            <a:off x="13795565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3" name="Freeform 6693"/>
          <p:cNvSpPr/>
          <p:nvPr/>
        </p:nvSpPr>
        <p:spPr>
          <a:xfrm rot="0" flipH="0" flipV="0">
            <a:off x="1381594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4" name="Freeform 6694"/>
          <p:cNvSpPr/>
          <p:nvPr/>
        </p:nvSpPr>
        <p:spPr>
          <a:xfrm rot="0" flipH="0" flipV="0">
            <a:off x="13836319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5" name="Freeform 6695"/>
          <p:cNvSpPr/>
          <p:nvPr/>
        </p:nvSpPr>
        <p:spPr>
          <a:xfrm rot="0" flipH="0" flipV="0">
            <a:off x="13897457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6" name="Freeform 6696"/>
          <p:cNvSpPr/>
          <p:nvPr/>
        </p:nvSpPr>
        <p:spPr>
          <a:xfrm rot="0" flipH="0" flipV="0">
            <a:off x="1393821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7" name="Freeform 6697"/>
          <p:cNvSpPr/>
          <p:nvPr/>
        </p:nvSpPr>
        <p:spPr>
          <a:xfrm rot="0" flipH="0" flipV="0">
            <a:off x="13958582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8" name="Freeform 6698"/>
          <p:cNvSpPr/>
          <p:nvPr/>
        </p:nvSpPr>
        <p:spPr>
          <a:xfrm rot="0" flipH="0" flipV="0">
            <a:off x="13978966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9" name="Freeform 6699"/>
          <p:cNvSpPr/>
          <p:nvPr/>
        </p:nvSpPr>
        <p:spPr>
          <a:xfrm rot="0" flipH="0" flipV="0">
            <a:off x="13999337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0" name="Freeform 6700"/>
          <p:cNvSpPr/>
          <p:nvPr/>
        </p:nvSpPr>
        <p:spPr>
          <a:xfrm rot="0" flipH="0" flipV="0">
            <a:off x="14040091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1" name="Freeform 6701"/>
          <p:cNvSpPr/>
          <p:nvPr/>
        </p:nvSpPr>
        <p:spPr>
          <a:xfrm rot="0" flipH="0" flipV="0">
            <a:off x="14080845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2" name="Freeform 6702"/>
          <p:cNvSpPr/>
          <p:nvPr/>
        </p:nvSpPr>
        <p:spPr>
          <a:xfrm rot="0" flipH="0" flipV="0">
            <a:off x="14101229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3" name="Freeform 6703"/>
          <p:cNvSpPr/>
          <p:nvPr/>
        </p:nvSpPr>
        <p:spPr>
          <a:xfrm rot="0" flipH="0" flipV="0">
            <a:off x="14121600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4" name="Freeform 6704"/>
          <p:cNvSpPr/>
          <p:nvPr/>
        </p:nvSpPr>
        <p:spPr>
          <a:xfrm rot="0" flipH="0" flipV="0">
            <a:off x="14182725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5" name="Freeform 6705"/>
          <p:cNvSpPr/>
          <p:nvPr/>
        </p:nvSpPr>
        <p:spPr>
          <a:xfrm rot="0" flipH="0" flipV="0">
            <a:off x="14203108" y="1748849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6" name="Freeform 6706"/>
          <p:cNvSpPr/>
          <p:nvPr/>
        </p:nvSpPr>
        <p:spPr>
          <a:xfrm rot="0" flipH="0" flipV="0">
            <a:off x="14223479" y="1748849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7" name="Freeform 6707"/>
          <p:cNvSpPr/>
          <p:nvPr/>
        </p:nvSpPr>
        <p:spPr>
          <a:xfrm rot="0" flipH="0" flipV="0">
            <a:off x="13265746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8" name="Freeform 6708"/>
          <p:cNvSpPr/>
          <p:nvPr/>
        </p:nvSpPr>
        <p:spPr>
          <a:xfrm rot="0" flipH="0" flipV="0">
            <a:off x="13347255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9" name="Freeform 6709"/>
          <p:cNvSpPr/>
          <p:nvPr/>
        </p:nvSpPr>
        <p:spPr>
          <a:xfrm rot="0" flipH="0" flipV="0">
            <a:off x="13367638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0" name="Freeform 6710"/>
          <p:cNvSpPr/>
          <p:nvPr/>
        </p:nvSpPr>
        <p:spPr>
          <a:xfrm rot="0" flipH="0" flipV="0">
            <a:off x="13388009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1" name="Freeform 6711"/>
          <p:cNvSpPr/>
          <p:nvPr/>
        </p:nvSpPr>
        <p:spPr>
          <a:xfrm rot="0" flipH="0" flipV="0">
            <a:off x="13428764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2" name="Freeform 6712"/>
          <p:cNvSpPr/>
          <p:nvPr/>
        </p:nvSpPr>
        <p:spPr>
          <a:xfrm rot="0" flipH="0" flipV="0">
            <a:off x="13449148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3" name="Freeform 6713"/>
          <p:cNvSpPr/>
          <p:nvPr/>
        </p:nvSpPr>
        <p:spPr>
          <a:xfrm rot="0" flipH="0" flipV="0">
            <a:off x="13510285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4" name="Freeform 6714"/>
          <p:cNvSpPr/>
          <p:nvPr/>
        </p:nvSpPr>
        <p:spPr>
          <a:xfrm rot="0" flipH="0" flipV="0">
            <a:off x="13571422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5" name="Freeform 6715"/>
          <p:cNvSpPr/>
          <p:nvPr/>
        </p:nvSpPr>
        <p:spPr>
          <a:xfrm rot="0" flipH="0" flipV="0">
            <a:off x="13591793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6" name="Freeform 6716"/>
          <p:cNvSpPr/>
          <p:nvPr/>
        </p:nvSpPr>
        <p:spPr>
          <a:xfrm rot="0" flipH="0" flipV="0">
            <a:off x="1363254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7" name="Freeform 6717"/>
          <p:cNvSpPr/>
          <p:nvPr/>
        </p:nvSpPr>
        <p:spPr>
          <a:xfrm rot="0" flipH="0" flipV="0">
            <a:off x="13673301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8" name="Freeform 6718"/>
          <p:cNvSpPr/>
          <p:nvPr/>
        </p:nvSpPr>
        <p:spPr>
          <a:xfrm rot="0" flipH="0" flipV="0">
            <a:off x="1371405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9" name="Freeform 6719"/>
          <p:cNvSpPr/>
          <p:nvPr/>
        </p:nvSpPr>
        <p:spPr>
          <a:xfrm rot="0" flipH="0" flipV="0">
            <a:off x="13734440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0" name="Freeform 6720"/>
          <p:cNvSpPr/>
          <p:nvPr/>
        </p:nvSpPr>
        <p:spPr>
          <a:xfrm rot="0" flipH="0" flipV="0">
            <a:off x="13775194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1" name="Freeform 6721"/>
          <p:cNvSpPr/>
          <p:nvPr/>
        </p:nvSpPr>
        <p:spPr>
          <a:xfrm rot="0" flipH="0" flipV="0">
            <a:off x="13815948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2" name="Freeform 6722"/>
          <p:cNvSpPr/>
          <p:nvPr/>
        </p:nvSpPr>
        <p:spPr>
          <a:xfrm rot="0" flipH="0" flipV="0">
            <a:off x="13856703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3" name="Freeform 6723"/>
          <p:cNvSpPr/>
          <p:nvPr/>
        </p:nvSpPr>
        <p:spPr>
          <a:xfrm rot="0" flipH="0" flipV="0">
            <a:off x="13917827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4" name="Freeform 6724"/>
          <p:cNvSpPr/>
          <p:nvPr/>
        </p:nvSpPr>
        <p:spPr>
          <a:xfrm rot="0" flipH="0" flipV="0">
            <a:off x="13938211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5" name="Freeform 6725"/>
          <p:cNvSpPr/>
          <p:nvPr/>
        </p:nvSpPr>
        <p:spPr>
          <a:xfrm rot="0" flipH="0" flipV="0">
            <a:off x="13958582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6" name="Freeform 6726"/>
          <p:cNvSpPr/>
          <p:nvPr/>
        </p:nvSpPr>
        <p:spPr>
          <a:xfrm rot="0" flipH="0" flipV="0">
            <a:off x="13978966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7" name="Freeform 6727"/>
          <p:cNvSpPr/>
          <p:nvPr/>
        </p:nvSpPr>
        <p:spPr>
          <a:xfrm rot="0" flipH="0" flipV="0">
            <a:off x="14019720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8" name="Freeform 6728"/>
          <p:cNvSpPr/>
          <p:nvPr/>
        </p:nvSpPr>
        <p:spPr>
          <a:xfrm rot="0" flipH="0" flipV="0">
            <a:off x="14040091" y="175088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9" name="Freeform 6729"/>
          <p:cNvSpPr/>
          <p:nvPr/>
        </p:nvSpPr>
        <p:spPr>
          <a:xfrm rot="0" flipH="0" flipV="0">
            <a:off x="14101229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0" name="Freeform 6730"/>
          <p:cNvSpPr/>
          <p:nvPr/>
        </p:nvSpPr>
        <p:spPr>
          <a:xfrm rot="0" flipH="0" flipV="0">
            <a:off x="14121600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1" name="Freeform 6731"/>
          <p:cNvSpPr/>
          <p:nvPr/>
        </p:nvSpPr>
        <p:spPr>
          <a:xfrm rot="0" flipH="0" flipV="0">
            <a:off x="14223479" y="175088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2" name="Freeform 6732"/>
          <p:cNvSpPr/>
          <p:nvPr/>
        </p:nvSpPr>
        <p:spPr>
          <a:xfrm rot="0" flipH="0" flipV="0">
            <a:off x="1326574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3" name="Freeform 6733"/>
          <p:cNvSpPr/>
          <p:nvPr/>
        </p:nvSpPr>
        <p:spPr>
          <a:xfrm rot="0" flipH="0" flipV="0">
            <a:off x="13286130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4" name="Freeform 6734"/>
          <p:cNvSpPr/>
          <p:nvPr/>
        </p:nvSpPr>
        <p:spPr>
          <a:xfrm rot="0" flipH="0" flipV="0">
            <a:off x="13306500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5" name="Freeform 6735"/>
          <p:cNvSpPr/>
          <p:nvPr/>
        </p:nvSpPr>
        <p:spPr>
          <a:xfrm rot="0" flipH="0" flipV="0">
            <a:off x="13408393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6" name="Freeform 6736"/>
          <p:cNvSpPr/>
          <p:nvPr/>
        </p:nvSpPr>
        <p:spPr>
          <a:xfrm rot="0" flipH="0" flipV="0">
            <a:off x="13428764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7" name="Freeform 6737"/>
          <p:cNvSpPr/>
          <p:nvPr/>
        </p:nvSpPr>
        <p:spPr>
          <a:xfrm rot="0" flipH="0" flipV="0">
            <a:off x="13510285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8" name="Freeform 6738"/>
          <p:cNvSpPr/>
          <p:nvPr/>
        </p:nvSpPr>
        <p:spPr>
          <a:xfrm rot="0" flipH="0" flipV="0">
            <a:off x="13530668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9" name="Freeform 6739"/>
          <p:cNvSpPr/>
          <p:nvPr/>
        </p:nvSpPr>
        <p:spPr>
          <a:xfrm rot="0" flipH="0" flipV="0">
            <a:off x="13551039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0" name="Freeform 6740"/>
          <p:cNvSpPr/>
          <p:nvPr/>
        </p:nvSpPr>
        <p:spPr>
          <a:xfrm rot="0" flipH="0" flipV="0">
            <a:off x="13571422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1" name="Freeform 6741"/>
          <p:cNvSpPr/>
          <p:nvPr/>
        </p:nvSpPr>
        <p:spPr>
          <a:xfrm rot="0" flipH="0" flipV="0">
            <a:off x="1361217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2" name="Freeform 6742"/>
          <p:cNvSpPr/>
          <p:nvPr/>
        </p:nvSpPr>
        <p:spPr>
          <a:xfrm rot="0" flipH="0" flipV="0">
            <a:off x="1363254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3" name="Freeform 6743"/>
          <p:cNvSpPr/>
          <p:nvPr/>
        </p:nvSpPr>
        <p:spPr>
          <a:xfrm rot="0" flipH="0" flipV="0">
            <a:off x="1367330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4" name="Freeform 6744"/>
          <p:cNvSpPr/>
          <p:nvPr/>
        </p:nvSpPr>
        <p:spPr>
          <a:xfrm rot="0" flipH="0" flipV="0">
            <a:off x="13693686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5" name="Freeform 6745"/>
          <p:cNvSpPr/>
          <p:nvPr/>
        </p:nvSpPr>
        <p:spPr>
          <a:xfrm rot="0" flipH="0" flipV="0">
            <a:off x="13734440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6" name="Freeform 6746"/>
          <p:cNvSpPr/>
          <p:nvPr/>
        </p:nvSpPr>
        <p:spPr>
          <a:xfrm rot="0" flipH="0" flipV="0">
            <a:off x="1375481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7" name="Freeform 6747"/>
          <p:cNvSpPr/>
          <p:nvPr/>
        </p:nvSpPr>
        <p:spPr>
          <a:xfrm rot="0" flipH="0" flipV="0">
            <a:off x="13775194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8" name="Freeform 6748"/>
          <p:cNvSpPr/>
          <p:nvPr/>
        </p:nvSpPr>
        <p:spPr>
          <a:xfrm rot="0" flipH="0" flipV="0">
            <a:off x="13795565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9" name="Freeform 6749"/>
          <p:cNvSpPr/>
          <p:nvPr/>
        </p:nvSpPr>
        <p:spPr>
          <a:xfrm rot="0" flipH="0" flipV="0">
            <a:off x="13856703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0" name="Freeform 6750"/>
          <p:cNvSpPr/>
          <p:nvPr/>
        </p:nvSpPr>
        <p:spPr>
          <a:xfrm rot="0" flipH="0" flipV="0">
            <a:off x="13897457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1" name="Freeform 6751"/>
          <p:cNvSpPr/>
          <p:nvPr/>
        </p:nvSpPr>
        <p:spPr>
          <a:xfrm rot="0" flipH="0" flipV="0">
            <a:off x="1391782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2" name="Freeform 6752"/>
          <p:cNvSpPr/>
          <p:nvPr/>
        </p:nvSpPr>
        <p:spPr>
          <a:xfrm rot="0" flipH="0" flipV="0">
            <a:off x="13938211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3" name="Freeform 6753"/>
          <p:cNvSpPr/>
          <p:nvPr/>
        </p:nvSpPr>
        <p:spPr>
          <a:xfrm rot="0" flipH="0" flipV="0">
            <a:off x="13999337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4" name="Freeform 6754"/>
          <p:cNvSpPr/>
          <p:nvPr/>
        </p:nvSpPr>
        <p:spPr>
          <a:xfrm rot="0" flipH="0" flipV="0">
            <a:off x="14080845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5" name="Freeform 6755"/>
          <p:cNvSpPr/>
          <p:nvPr/>
        </p:nvSpPr>
        <p:spPr>
          <a:xfrm rot="0" flipH="0" flipV="0">
            <a:off x="14101229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6" name="Freeform 6756"/>
          <p:cNvSpPr/>
          <p:nvPr/>
        </p:nvSpPr>
        <p:spPr>
          <a:xfrm rot="0" flipH="0" flipV="0">
            <a:off x="14121600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7" name="Freeform 6757"/>
          <p:cNvSpPr/>
          <p:nvPr/>
        </p:nvSpPr>
        <p:spPr>
          <a:xfrm rot="0" flipH="0" flipV="0">
            <a:off x="14141983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8" name="Freeform 6758"/>
          <p:cNvSpPr/>
          <p:nvPr/>
        </p:nvSpPr>
        <p:spPr>
          <a:xfrm rot="0" flipH="0" flipV="0">
            <a:off x="14162354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9" name="Freeform 6759"/>
          <p:cNvSpPr/>
          <p:nvPr/>
        </p:nvSpPr>
        <p:spPr>
          <a:xfrm rot="0" flipH="0" flipV="0">
            <a:off x="14203108" y="17529252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0" name="Freeform 6760"/>
          <p:cNvSpPr/>
          <p:nvPr/>
        </p:nvSpPr>
        <p:spPr>
          <a:xfrm rot="0" flipH="0" flipV="0">
            <a:off x="14223479" y="17529252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1" name="Freeform 6761"/>
          <p:cNvSpPr/>
          <p:nvPr/>
        </p:nvSpPr>
        <p:spPr>
          <a:xfrm rot="0" flipH="0" flipV="0">
            <a:off x="13245376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2" name="Freeform 6762"/>
          <p:cNvSpPr/>
          <p:nvPr/>
        </p:nvSpPr>
        <p:spPr>
          <a:xfrm rot="0" flipH="0" flipV="0">
            <a:off x="1326574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3" name="Freeform 6763"/>
          <p:cNvSpPr/>
          <p:nvPr/>
        </p:nvSpPr>
        <p:spPr>
          <a:xfrm rot="0" flipH="0" flipV="0">
            <a:off x="13286130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4" name="Freeform 6764"/>
          <p:cNvSpPr/>
          <p:nvPr/>
        </p:nvSpPr>
        <p:spPr>
          <a:xfrm rot="0" flipH="0" flipV="0">
            <a:off x="1336763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5" name="Freeform 6765"/>
          <p:cNvSpPr/>
          <p:nvPr/>
        </p:nvSpPr>
        <p:spPr>
          <a:xfrm rot="0" flipH="0" flipV="0">
            <a:off x="1346951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6" name="Freeform 6766"/>
          <p:cNvSpPr/>
          <p:nvPr/>
        </p:nvSpPr>
        <p:spPr>
          <a:xfrm rot="0" flipH="0" flipV="0">
            <a:off x="13489902" y="17549635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7" name="Freeform 6767"/>
          <p:cNvSpPr/>
          <p:nvPr/>
        </p:nvSpPr>
        <p:spPr>
          <a:xfrm rot="0" flipH="0" flipV="0">
            <a:off x="1353066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8" name="Freeform 6768"/>
          <p:cNvSpPr/>
          <p:nvPr/>
        </p:nvSpPr>
        <p:spPr>
          <a:xfrm rot="0" flipH="0" flipV="0">
            <a:off x="13551039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9" name="Freeform 6769"/>
          <p:cNvSpPr/>
          <p:nvPr/>
        </p:nvSpPr>
        <p:spPr>
          <a:xfrm rot="0" flipH="0" flipV="0">
            <a:off x="1359179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0" name="Freeform 6770"/>
          <p:cNvSpPr/>
          <p:nvPr/>
        </p:nvSpPr>
        <p:spPr>
          <a:xfrm rot="0" flipH="0" flipV="0">
            <a:off x="1363254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1" name="Freeform 6771"/>
          <p:cNvSpPr/>
          <p:nvPr/>
        </p:nvSpPr>
        <p:spPr>
          <a:xfrm rot="0" flipH="0" flipV="0">
            <a:off x="1369368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2" name="Freeform 6772"/>
          <p:cNvSpPr/>
          <p:nvPr/>
        </p:nvSpPr>
        <p:spPr>
          <a:xfrm rot="0" flipH="0" flipV="0">
            <a:off x="1371405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3" name="Freeform 6773"/>
          <p:cNvSpPr/>
          <p:nvPr/>
        </p:nvSpPr>
        <p:spPr>
          <a:xfrm rot="0" flipH="0" flipV="0">
            <a:off x="13734440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4" name="Freeform 6774"/>
          <p:cNvSpPr/>
          <p:nvPr/>
        </p:nvSpPr>
        <p:spPr>
          <a:xfrm rot="0" flipH="0" flipV="0">
            <a:off x="13754811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5" name="Freeform 6775"/>
          <p:cNvSpPr/>
          <p:nvPr/>
        </p:nvSpPr>
        <p:spPr>
          <a:xfrm rot="0" flipH="0" flipV="0">
            <a:off x="13775194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6" name="Freeform 6776"/>
          <p:cNvSpPr/>
          <p:nvPr/>
        </p:nvSpPr>
        <p:spPr>
          <a:xfrm rot="0" flipH="0" flipV="0">
            <a:off x="13815948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7" name="Freeform 6777"/>
          <p:cNvSpPr/>
          <p:nvPr/>
        </p:nvSpPr>
        <p:spPr>
          <a:xfrm rot="0" flipH="0" flipV="0">
            <a:off x="13856703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8" name="Freeform 6778"/>
          <p:cNvSpPr/>
          <p:nvPr/>
        </p:nvSpPr>
        <p:spPr>
          <a:xfrm rot="0" flipH="0" flipV="0">
            <a:off x="1387707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9" name="Freeform 6779"/>
          <p:cNvSpPr/>
          <p:nvPr/>
        </p:nvSpPr>
        <p:spPr>
          <a:xfrm rot="0" flipH="0" flipV="0">
            <a:off x="13897457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0" name="Freeform 6780"/>
          <p:cNvSpPr/>
          <p:nvPr/>
        </p:nvSpPr>
        <p:spPr>
          <a:xfrm rot="0" flipH="0" flipV="0">
            <a:off x="13917827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1" name="Freeform 6781"/>
          <p:cNvSpPr/>
          <p:nvPr/>
        </p:nvSpPr>
        <p:spPr>
          <a:xfrm rot="0" flipH="0" flipV="0">
            <a:off x="13958582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2" name="Freeform 6782"/>
          <p:cNvSpPr/>
          <p:nvPr/>
        </p:nvSpPr>
        <p:spPr>
          <a:xfrm rot="0" flipH="0" flipV="0">
            <a:off x="13978966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3" name="Freeform 6783"/>
          <p:cNvSpPr/>
          <p:nvPr/>
        </p:nvSpPr>
        <p:spPr>
          <a:xfrm rot="0" flipH="0" flipV="0">
            <a:off x="14060475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4" name="Freeform 6784"/>
          <p:cNvSpPr/>
          <p:nvPr/>
        </p:nvSpPr>
        <p:spPr>
          <a:xfrm rot="0" flipH="0" flipV="0">
            <a:off x="14080845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5" name="Freeform 6785"/>
          <p:cNvSpPr/>
          <p:nvPr/>
        </p:nvSpPr>
        <p:spPr>
          <a:xfrm rot="0" flipH="0" flipV="0">
            <a:off x="14101229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6" name="Freeform 6786"/>
          <p:cNvSpPr/>
          <p:nvPr/>
        </p:nvSpPr>
        <p:spPr>
          <a:xfrm rot="0" flipH="0" flipV="0">
            <a:off x="14121600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7" name="Freeform 6787"/>
          <p:cNvSpPr/>
          <p:nvPr/>
        </p:nvSpPr>
        <p:spPr>
          <a:xfrm rot="0" flipH="0" flipV="0">
            <a:off x="14141983" y="1754963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8" name="Freeform 6788"/>
          <p:cNvSpPr/>
          <p:nvPr/>
        </p:nvSpPr>
        <p:spPr>
          <a:xfrm rot="0" flipH="0" flipV="0">
            <a:off x="14162354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9" name="Freeform 6789"/>
          <p:cNvSpPr/>
          <p:nvPr/>
        </p:nvSpPr>
        <p:spPr>
          <a:xfrm rot="0" flipH="0" flipV="0">
            <a:off x="14182725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0" name="Freeform 6790"/>
          <p:cNvSpPr/>
          <p:nvPr/>
        </p:nvSpPr>
        <p:spPr>
          <a:xfrm rot="0" flipH="0" flipV="0">
            <a:off x="14223479" y="1754963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1" name="Freeform 6791"/>
          <p:cNvSpPr/>
          <p:nvPr/>
        </p:nvSpPr>
        <p:spPr>
          <a:xfrm rot="0" flipH="0" flipV="0">
            <a:off x="13408393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2" name="Freeform 6792"/>
          <p:cNvSpPr/>
          <p:nvPr/>
        </p:nvSpPr>
        <p:spPr>
          <a:xfrm rot="0" flipH="0" flipV="0">
            <a:off x="13428764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3" name="Freeform 6793"/>
          <p:cNvSpPr/>
          <p:nvPr/>
        </p:nvSpPr>
        <p:spPr>
          <a:xfrm rot="0" flipH="0" flipV="0">
            <a:off x="13510285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4" name="Freeform 6794"/>
          <p:cNvSpPr/>
          <p:nvPr/>
        </p:nvSpPr>
        <p:spPr>
          <a:xfrm rot="0" flipH="0" flipV="0">
            <a:off x="13652932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5" name="Freeform 6795"/>
          <p:cNvSpPr/>
          <p:nvPr/>
        </p:nvSpPr>
        <p:spPr>
          <a:xfrm rot="0" flipH="0" flipV="0">
            <a:off x="13673301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6" name="Freeform 6796"/>
          <p:cNvSpPr/>
          <p:nvPr/>
        </p:nvSpPr>
        <p:spPr>
          <a:xfrm rot="0" flipH="0" flipV="0">
            <a:off x="13693686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7" name="Freeform 6797"/>
          <p:cNvSpPr/>
          <p:nvPr/>
        </p:nvSpPr>
        <p:spPr>
          <a:xfrm rot="0" flipH="0" flipV="0">
            <a:off x="13775194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8" name="Freeform 6798"/>
          <p:cNvSpPr/>
          <p:nvPr/>
        </p:nvSpPr>
        <p:spPr>
          <a:xfrm rot="0" flipH="0" flipV="0">
            <a:off x="13795565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9" name="Freeform 6799"/>
          <p:cNvSpPr/>
          <p:nvPr/>
        </p:nvSpPr>
        <p:spPr>
          <a:xfrm rot="0" flipH="0" flipV="0">
            <a:off x="13815948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0" name="Freeform 6800"/>
          <p:cNvSpPr/>
          <p:nvPr/>
        </p:nvSpPr>
        <p:spPr>
          <a:xfrm rot="0" flipH="0" flipV="0">
            <a:off x="13836319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1" name="Freeform 6801"/>
          <p:cNvSpPr/>
          <p:nvPr/>
        </p:nvSpPr>
        <p:spPr>
          <a:xfrm rot="0" flipH="0" flipV="0">
            <a:off x="13978966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2" name="Freeform 6802"/>
          <p:cNvSpPr/>
          <p:nvPr/>
        </p:nvSpPr>
        <p:spPr>
          <a:xfrm rot="0" flipH="0" flipV="0">
            <a:off x="14019720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3" name="Freeform 6803"/>
          <p:cNvSpPr/>
          <p:nvPr/>
        </p:nvSpPr>
        <p:spPr>
          <a:xfrm rot="0" flipH="0" flipV="0">
            <a:off x="14060475" y="1757000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4" name="Freeform 6804"/>
          <p:cNvSpPr/>
          <p:nvPr/>
        </p:nvSpPr>
        <p:spPr>
          <a:xfrm rot="0" flipH="0" flipV="0">
            <a:off x="14141983" y="17570006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5" name="Freeform 6805"/>
          <p:cNvSpPr/>
          <p:nvPr/>
        </p:nvSpPr>
        <p:spPr>
          <a:xfrm rot="0" flipH="0" flipV="0">
            <a:off x="14223479" y="17570006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6" name="Freeform 6806"/>
          <p:cNvSpPr/>
          <p:nvPr/>
        </p:nvSpPr>
        <p:spPr>
          <a:xfrm rot="0" flipH="0" flipV="0">
            <a:off x="13489902" y="17590390"/>
            <a:ext cx="20383" cy="20370"/>
          </a:xfrm>
          <a:custGeom>
            <a:pathLst>
              <a:path w="20383" h="20370">
                <a:moveTo>
                  <a:pt x="0" y="0"/>
                </a:moveTo>
                <a:lnTo>
                  <a:pt x="20383" y="0"/>
                </a:lnTo>
                <a:lnTo>
                  <a:pt x="20383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7" name="Freeform 6807"/>
          <p:cNvSpPr/>
          <p:nvPr/>
        </p:nvSpPr>
        <p:spPr>
          <a:xfrm rot="0" flipH="0" flipV="0">
            <a:off x="13510285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8" name="Freeform 6808"/>
          <p:cNvSpPr/>
          <p:nvPr/>
        </p:nvSpPr>
        <p:spPr>
          <a:xfrm rot="0" flipH="0" flipV="0">
            <a:off x="13571422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9" name="Freeform 6809"/>
          <p:cNvSpPr/>
          <p:nvPr/>
        </p:nvSpPr>
        <p:spPr>
          <a:xfrm rot="0" flipH="0" flipV="0">
            <a:off x="13673301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0" name="Freeform 6810"/>
          <p:cNvSpPr/>
          <p:nvPr/>
        </p:nvSpPr>
        <p:spPr>
          <a:xfrm rot="0" flipH="0" flipV="0">
            <a:off x="13693686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1" name="Freeform 6811"/>
          <p:cNvSpPr/>
          <p:nvPr/>
        </p:nvSpPr>
        <p:spPr>
          <a:xfrm rot="0" flipH="0" flipV="0">
            <a:off x="13734440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2" name="Freeform 6812"/>
          <p:cNvSpPr/>
          <p:nvPr/>
        </p:nvSpPr>
        <p:spPr>
          <a:xfrm rot="0" flipH="0" flipV="0">
            <a:off x="13775194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3" name="Freeform 6813"/>
          <p:cNvSpPr/>
          <p:nvPr/>
        </p:nvSpPr>
        <p:spPr>
          <a:xfrm rot="0" flipH="0" flipV="0">
            <a:off x="13836319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4" name="Freeform 6814"/>
          <p:cNvSpPr/>
          <p:nvPr/>
        </p:nvSpPr>
        <p:spPr>
          <a:xfrm rot="0" flipH="0" flipV="0">
            <a:off x="13856703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5" name="Freeform 6815"/>
          <p:cNvSpPr/>
          <p:nvPr/>
        </p:nvSpPr>
        <p:spPr>
          <a:xfrm rot="0" flipH="0" flipV="0">
            <a:off x="13877073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6" name="Freeform 6816"/>
          <p:cNvSpPr/>
          <p:nvPr/>
        </p:nvSpPr>
        <p:spPr>
          <a:xfrm rot="0" flipH="0" flipV="0">
            <a:off x="13897457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7" name="Freeform 6817"/>
          <p:cNvSpPr/>
          <p:nvPr/>
        </p:nvSpPr>
        <p:spPr>
          <a:xfrm rot="0" flipH="0" flipV="0">
            <a:off x="13958582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8" name="Freeform 6818"/>
          <p:cNvSpPr/>
          <p:nvPr/>
        </p:nvSpPr>
        <p:spPr>
          <a:xfrm rot="0" flipH="0" flipV="0">
            <a:off x="13978966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9" name="Freeform 6819"/>
          <p:cNvSpPr/>
          <p:nvPr/>
        </p:nvSpPr>
        <p:spPr>
          <a:xfrm rot="0" flipH="0" flipV="0">
            <a:off x="14040091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0" name="Freeform 6820"/>
          <p:cNvSpPr/>
          <p:nvPr/>
        </p:nvSpPr>
        <p:spPr>
          <a:xfrm rot="0" flipH="0" flipV="0">
            <a:off x="14060475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1" name="Freeform 6821"/>
          <p:cNvSpPr/>
          <p:nvPr/>
        </p:nvSpPr>
        <p:spPr>
          <a:xfrm rot="0" flipH="0" flipV="0">
            <a:off x="14101229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2" name="Freeform 6822"/>
          <p:cNvSpPr/>
          <p:nvPr/>
        </p:nvSpPr>
        <p:spPr>
          <a:xfrm rot="0" flipH="0" flipV="0">
            <a:off x="14141983" y="17590390"/>
            <a:ext cx="20371" cy="20370"/>
          </a:xfrm>
          <a:custGeom>
            <a:pathLst>
              <a:path w="20371" h="20370">
                <a:moveTo>
                  <a:pt x="0" y="0"/>
                </a:moveTo>
                <a:lnTo>
                  <a:pt x="20371" y="0"/>
                </a:lnTo>
                <a:lnTo>
                  <a:pt x="20371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3" name="Freeform 6823"/>
          <p:cNvSpPr/>
          <p:nvPr/>
        </p:nvSpPr>
        <p:spPr>
          <a:xfrm rot="0" flipH="0" flipV="0">
            <a:off x="14182725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4" name="Freeform 6824"/>
          <p:cNvSpPr/>
          <p:nvPr/>
        </p:nvSpPr>
        <p:spPr>
          <a:xfrm rot="0" flipH="0" flipV="0">
            <a:off x="14223479" y="17590390"/>
            <a:ext cx="20370" cy="20370"/>
          </a:xfrm>
          <a:custGeom>
            <a:pathLst>
              <a:path w="20370" h="20370">
                <a:moveTo>
                  <a:pt x="0" y="0"/>
                </a:moveTo>
                <a:lnTo>
                  <a:pt x="20370" y="0"/>
                </a:lnTo>
                <a:lnTo>
                  <a:pt x="20370" y="20370"/>
                </a:lnTo>
                <a:lnTo>
                  <a:pt x="0" y="20370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5" name="Freeform 6825"/>
          <p:cNvSpPr/>
          <p:nvPr/>
        </p:nvSpPr>
        <p:spPr>
          <a:xfrm rot="0" flipH="0" flipV="0">
            <a:off x="13428764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6" name="Freeform 6826"/>
          <p:cNvSpPr/>
          <p:nvPr/>
        </p:nvSpPr>
        <p:spPr>
          <a:xfrm rot="0" flipH="0" flipV="0">
            <a:off x="13449148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7" name="Freeform 6827"/>
          <p:cNvSpPr/>
          <p:nvPr/>
        </p:nvSpPr>
        <p:spPr>
          <a:xfrm rot="0" flipH="0" flipV="0">
            <a:off x="13469518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8" name="Freeform 6828"/>
          <p:cNvSpPr/>
          <p:nvPr/>
        </p:nvSpPr>
        <p:spPr>
          <a:xfrm rot="0" flipH="0" flipV="0">
            <a:off x="13510285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9" name="Freeform 6829"/>
          <p:cNvSpPr/>
          <p:nvPr/>
        </p:nvSpPr>
        <p:spPr>
          <a:xfrm rot="0" flipH="0" flipV="0">
            <a:off x="13530668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0" name="Freeform 6830"/>
          <p:cNvSpPr/>
          <p:nvPr/>
        </p:nvSpPr>
        <p:spPr>
          <a:xfrm rot="0" flipH="0" flipV="0">
            <a:off x="1359179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1" name="Freeform 6831"/>
          <p:cNvSpPr/>
          <p:nvPr/>
        </p:nvSpPr>
        <p:spPr>
          <a:xfrm rot="0" flipH="0" flipV="0">
            <a:off x="13673301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2" name="Freeform 6832"/>
          <p:cNvSpPr/>
          <p:nvPr/>
        </p:nvSpPr>
        <p:spPr>
          <a:xfrm rot="0" flipH="0" flipV="0">
            <a:off x="13693686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3" name="Freeform 6833"/>
          <p:cNvSpPr/>
          <p:nvPr/>
        </p:nvSpPr>
        <p:spPr>
          <a:xfrm rot="0" flipH="0" flipV="0">
            <a:off x="13775194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4" name="Freeform 6834"/>
          <p:cNvSpPr/>
          <p:nvPr/>
        </p:nvSpPr>
        <p:spPr>
          <a:xfrm rot="0" flipH="0" flipV="0">
            <a:off x="13795565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5" name="Freeform 6835"/>
          <p:cNvSpPr/>
          <p:nvPr/>
        </p:nvSpPr>
        <p:spPr>
          <a:xfrm rot="0" flipH="0" flipV="0">
            <a:off x="13815948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6" name="Freeform 6836"/>
          <p:cNvSpPr/>
          <p:nvPr/>
        </p:nvSpPr>
        <p:spPr>
          <a:xfrm rot="0" flipH="0" flipV="0">
            <a:off x="13836319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7" name="Freeform 6837"/>
          <p:cNvSpPr/>
          <p:nvPr/>
        </p:nvSpPr>
        <p:spPr>
          <a:xfrm rot="0" flipH="0" flipV="0">
            <a:off x="13856703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8" name="Freeform 6838"/>
          <p:cNvSpPr/>
          <p:nvPr/>
        </p:nvSpPr>
        <p:spPr>
          <a:xfrm rot="0" flipH="0" flipV="0">
            <a:off x="1387707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9" name="Freeform 6839"/>
          <p:cNvSpPr/>
          <p:nvPr/>
        </p:nvSpPr>
        <p:spPr>
          <a:xfrm rot="0" flipH="0" flipV="0">
            <a:off x="13897457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0" name="Freeform 6840"/>
          <p:cNvSpPr/>
          <p:nvPr/>
        </p:nvSpPr>
        <p:spPr>
          <a:xfrm rot="0" flipH="0" flipV="0">
            <a:off x="13938211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1" name="Freeform 6841"/>
          <p:cNvSpPr/>
          <p:nvPr/>
        </p:nvSpPr>
        <p:spPr>
          <a:xfrm rot="0" flipH="0" flipV="0">
            <a:off x="13978966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2" name="Freeform 6842"/>
          <p:cNvSpPr/>
          <p:nvPr/>
        </p:nvSpPr>
        <p:spPr>
          <a:xfrm rot="0" flipH="0" flipV="0">
            <a:off x="13999337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3" name="Freeform 6843"/>
          <p:cNvSpPr/>
          <p:nvPr/>
        </p:nvSpPr>
        <p:spPr>
          <a:xfrm rot="0" flipH="0" flipV="0">
            <a:off x="14019720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4" name="Freeform 6844"/>
          <p:cNvSpPr/>
          <p:nvPr/>
        </p:nvSpPr>
        <p:spPr>
          <a:xfrm rot="0" flipH="0" flipV="0">
            <a:off x="14040091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5" name="Freeform 6845"/>
          <p:cNvSpPr/>
          <p:nvPr/>
        </p:nvSpPr>
        <p:spPr>
          <a:xfrm rot="0" flipH="0" flipV="0">
            <a:off x="14060475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6" name="Freeform 6846"/>
          <p:cNvSpPr/>
          <p:nvPr/>
        </p:nvSpPr>
        <p:spPr>
          <a:xfrm rot="0" flipH="0" flipV="0">
            <a:off x="14141983" y="17610760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7" name="Freeform 6847"/>
          <p:cNvSpPr/>
          <p:nvPr/>
        </p:nvSpPr>
        <p:spPr>
          <a:xfrm rot="0" flipH="0" flipV="0">
            <a:off x="14182725" y="17610760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8" name="Freeform 6848"/>
          <p:cNvSpPr/>
          <p:nvPr/>
        </p:nvSpPr>
        <p:spPr>
          <a:xfrm rot="0" flipH="0" flipV="0">
            <a:off x="13428764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9" name="Freeform 6849"/>
          <p:cNvSpPr/>
          <p:nvPr/>
        </p:nvSpPr>
        <p:spPr>
          <a:xfrm rot="0" flipH="0" flipV="0">
            <a:off x="13449148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0" name="Freeform 6850"/>
          <p:cNvSpPr/>
          <p:nvPr/>
        </p:nvSpPr>
        <p:spPr>
          <a:xfrm rot="0" flipH="0" flipV="0">
            <a:off x="1346951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1" name="Freeform 6851"/>
          <p:cNvSpPr/>
          <p:nvPr/>
        </p:nvSpPr>
        <p:spPr>
          <a:xfrm rot="0" flipH="0" flipV="0">
            <a:off x="13510285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2" name="Freeform 6852"/>
          <p:cNvSpPr/>
          <p:nvPr/>
        </p:nvSpPr>
        <p:spPr>
          <a:xfrm rot="0" flipH="0" flipV="0">
            <a:off x="1353066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3" name="Freeform 6853"/>
          <p:cNvSpPr/>
          <p:nvPr/>
        </p:nvSpPr>
        <p:spPr>
          <a:xfrm rot="0" flipH="0" flipV="0">
            <a:off x="13551039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4" name="Freeform 6854"/>
          <p:cNvSpPr/>
          <p:nvPr/>
        </p:nvSpPr>
        <p:spPr>
          <a:xfrm rot="0" flipH="0" flipV="0">
            <a:off x="1357142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5" name="Freeform 6855"/>
          <p:cNvSpPr/>
          <p:nvPr/>
        </p:nvSpPr>
        <p:spPr>
          <a:xfrm rot="0" flipH="0" flipV="0">
            <a:off x="1361217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6" name="Freeform 6856"/>
          <p:cNvSpPr/>
          <p:nvPr/>
        </p:nvSpPr>
        <p:spPr>
          <a:xfrm rot="0" flipH="0" flipV="0">
            <a:off x="1363254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7" name="Freeform 6857"/>
          <p:cNvSpPr/>
          <p:nvPr/>
        </p:nvSpPr>
        <p:spPr>
          <a:xfrm rot="0" flipH="0" flipV="0">
            <a:off x="13652932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8" name="Freeform 6858"/>
          <p:cNvSpPr/>
          <p:nvPr/>
        </p:nvSpPr>
        <p:spPr>
          <a:xfrm rot="0" flipH="0" flipV="0">
            <a:off x="1367330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9" name="Freeform 6859"/>
          <p:cNvSpPr/>
          <p:nvPr/>
        </p:nvSpPr>
        <p:spPr>
          <a:xfrm rot="0" flipH="0" flipV="0">
            <a:off x="1369368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0" name="Freeform 6860"/>
          <p:cNvSpPr/>
          <p:nvPr/>
        </p:nvSpPr>
        <p:spPr>
          <a:xfrm rot="0" flipH="0" flipV="0">
            <a:off x="1371405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1" name="Freeform 6861"/>
          <p:cNvSpPr/>
          <p:nvPr/>
        </p:nvSpPr>
        <p:spPr>
          <a:xfrm rot="0" flipH="0" flipV="0">
            <a:off x="13734440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2" name="Freeform 6862"/>
          <p:cNvSpPr/>
          <p:nvPr/>
        </p:nvSpPr>
        <p:spPr>
          <a:xfrm rot="0" flipH="0" flipV="0">
            <a:off x="13754811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3" name="Freeform 6863"/>
          <p:cNvSpPr/>
          <p:nvPr/>
        </p:nvSpPr>
        <p:spPr>
          <a:xfrm rot="0" flipH="0" flipV="0">
            <a:off x="13775194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4" name="Freeform 6864"/>
          <p:cNvSpPr/>
          <p:nvPr/>
        </p:nvSpPr>
        <p:spPr>
          <a:xfrm rot="0" flipH="0" flipV="0">
            <a:off x="13795565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5" name="Freeform 6865"/>
          <p:cNvSpPr/>
          <p:nvPr/>
        </p:nvSpPr>
        <p:spPr>
          <a:xfrm rot="0" flipH="0" flipV="0">
            <a:off x="13815948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6" name="Freeform 6866"/>
          <p:cNvSpPr/>
          <p:nvPr/>
        </p:nvSpPr>
        <p:spPr>
          <a:xfrm rot="0" flipH="0" flipV="0">
            <a:off x="13836319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7" name="Freeform 6867"/>
          <p:cNvSpPr/>
          <p:nvPr/>
        </p:nvSpPr>
        <p:spPr>
          <a:xfrm rot="0" flipH="0" flipV="0">
            <a:off x="13978966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8" name="Freeform 6868"/>
          <p:cNvSpPr/>
          <p:nvPr/>
        </p:nvSpPr>
        <p:spPr>
          <a:xfrm rot="0" flipH="0" flipV="0">
            <a:off x="13999337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9" name="Freeform 6869"/>
          <p:cNvSpPr/>
          <p:nvPr/>
        </p:nvSpPr>
        <p:spPr>
          <a:xfrm rot="0" flipH="0" flipV="0">
            <a:off x="14019720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0" name="Freeform 6870"/>
          <p:cNvSpPr/>
          <p:nvPr/>
        </p:nvSpPr>
        <p:spPr>
          <a:xfrm rot="0" flipH="0" flipV="0">
            <a:off x="14060475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1" name="Freeform 6871"/>
          <p:cNvSpPr/>
          <p:nvPr/>
        </p:nvSpPr>
        <p:spPr>
          <a:xfrm rot="0" flipH="0" flipV="0">
            <a:off x="14080845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2" name="Freeform 6872"/>
          <p:cNvSpPr/>
          <p:nvPr/>
        </p:nvSpPr>
        <p:spPr>
          <a:xfrm rot="0" flipH="0" flipV="0">
            <a:off x="14101229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3" name="Freeform 6873"/>
          <p:cNvSpPr/>
          <p:nvPr/>
        </p:nvSpPr>
        <p:spPr>
          <a:xfrm rot="0" flipH="0" flipV="0">
            <a:off x="14121600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4" name="Freeform 6874"/>
          <p:cNvSpPr/>
          <p:nvPr/>
        </p:nvSpPr>
        <p:spPr>
          <a:xfrm rot="0" flipH="0" flipV="0">
            <a:off x="14141983" y="17631144"/>
            <a:ext cx="20371" cy="20383"/>
          </a:xfrm>
          <a:custGeom>
            <a:pathLst>
              <a:path w="20371" h="20383">
                <a:moveTo>
                  <a:pt x="0" y="0"/>
                </a:moveTo>
                <a:lnTo>
                  <a:pt x="20371" y="0"/>
                </a:lnTo>
                <a:lnTo>
                  <a:pt x="20371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5" name="Freeform 6875"/>
          <p:cNvSpPr/>
          <p:nvPr/>
        </p:nvSpPr>
        <p:spPr>
          <a:xfrm rot="0" flipH="0" flipV="0">
            <a:off x="14162354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6" name="Freeform 6876"/>
          <p:cNvSpPr/>
          <p:nvPr/>
        </p:nvSpPr>
        <p:spPr>
          <a:xfrm rot="0" flipH="0" flipV="0">
            <a:off x="14223479" y="17631144"/>
            <a:ext cx="20370" cy="20383"/>
          </a:xfrm>
          <a:custGeom>
            <a:pathLst>
              <a:path w="20370" h="20383">
                <a:moveTo>
                  <a:pt x="0" y="0"/>
                </a:moveTo>
                <a:lnTo>
                  <a:pt x="20370" y="0"/>
                </a:lnTo>
                <a:lnTo>
                  <a:pt x="20370" y="20383"/>
                </a:lnTo>
                <a:lnTo>
                  <a:pt x="0" y="20383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7" name="Freeform 6877"/>
          <p:cNvSpPr/>
          <p:nvPr/>
        </p:nvSpPr>
        <p:spPr>
          <a:xfrm rot="0" flipH="0" flipV="0">
            <a:off x="13408393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8" name="Freeform 6878"/>
          <p:cNvSpPr/>
          <p:nvPr/>
        </p:nvSpPr>
        <p:spPr>
          <a:xfrm rot="0" flipH="0" flipV="0">
            <a:off x="13428764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9" name="Freeform 6879"/>
          <p:cNvSpPr/>
          <p:nvPr/>
        </p:nvSpPr>
        <p:spPr>
          <a:xfrm rot="0" flipH="0" flipV="0">
            <a:off x="13449148" y="1765152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0" name="Freeform 6880"/>
          <p:cNvSpPr/>
          <p:nvPr/>
        </p:nvSpPr>
        <p:spPr>
          <a:xfrm rot="0" flipH="0" flipV="0">
            <a:off x="13551039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1" name="Freeform 6881"/>
          <p:cNvSpPr/>
          <p:nvPr/>
        </p:nvSpPr>
        <p:spPr>
          <a:xfrm rot="0" flipH="0" flipV="0">
            <a:off x="13591793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2" name="Freeform 6882"/>
          <p:cNvSpPr/>
          <p:nvPr/>
        </p:nvSpPr>
        <p:spPr>
          <a:xfrm rot="0" flipH="0" flipV="0">
            <a:off x="13612176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3" name="Freeform 6883"/>
          <p:cNvSpPr/>
          <p:nvPr/>
        </p:nvSpPr>
        <p:spPr>
          <a:xfrm rot="0" flipH="0" flipV="0">
            <a:off x="1363254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4" name="Freeform 6884"/>
          <p:cNvSpPr/>
          <p:nvPr/>
        </p:nvSpPr>
        <p:spPr>
          <a:xfrm rot="0" flipH="0" flipV="0">
            <a:off x="13652932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5" name="Freeform 6885"/>
          <p:cNvSpPr/>
          <p:nvPr/>
        </p:nvSpPr>
        <p:spPr>
          <a:xfrm rot="0" flipH="0" flipV="0">
            <a:off x="13673301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6" name="Freeform 6886"/>
          <p:cNvSpPr/>
          <p:nvPr/>
        </p:nvSpPr>
        <p:spPr>
          <a:xfrm rot="0" flipH="0" flipV="0">
            <a:off x="13714057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7" name="Freeform 6887"/>
          <p:cNvSpPr/>
          <p:nvPr/>
        </p:nvSpPr>
        <p:spPr>
          <a:xfrm rot="0" flipH="0" flipV="0">
            <a:off x="13815948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8" name="Freeform 6888"/>
          <p:cNvSpPr/>
          <p:nvPr/>
        </p:nvSpPr>
        <p:spPr>
          <a:xfrm rot="0" flipH="0" flipV="0">
            <a:off x="13836319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9" name="Freeform 6889"/>
          <p:cNvSpPr/>
          <p:nvPr/>
        </p:nvSpPr>
        <p:spPr>
          <a:xfrm rot="0" flipH="0" flipV="0">
            <a:off x="14060475" y="1765152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0" name="Freeform 6890"/>
          <p:cNvSpPr/>
          <p:nvPr/>
        </p:nvSpPr>
        <p:spPr>
          <a:xfrm rot="0" flipH="0" flipV="0">
            <a:off x="14121600" y="1765152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1" name="Freeform 6891"/>
          <p:cNvSpPr/>
          <p:nvPr/>
        </p:nvSpPr>
        <p:spPr>
          <a:xfrm rot="0" flipH="0" flipV="0">
            <a:off x="14141983" y="17651527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2" name="Freeform 6892"/>
          <p:cNvSpPr/>
          <p:nvPr/>
        </p:nvSpPr>
        <p:spPr>
          <a:xfrm rot="0" flipH="0" flipV="0">
            <a:off x="14182725" y="17651527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3" name="Freeform 6893"/>
          <p:cNvSpPr/>
          <p:nvPr/>
        </p:nvSpPr>
        <p:spPr>
          <a:xfrm rot="0" flipH="0" flipV="0">
            <a:off x="13489902" y="17671911"/>
            <a:ext cx="20383" cy="20371"/>
          </a:xfrm>
          <a:custGeom>
            <a:pathLst>
              <a:path w="20383" h="20371">
                <a:moveTo>
                  <a:pt x="0" y="0"/>
                </a:moveTo>
                <a:lnTo>
                  <a:pt x="20383" y="0"/>
                </a:lnTo>
                <a:lnTo>
                  <a:pt x="20383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4" name="Freeform 6894"/>
          <p:cNvSpPr/>
          <p:nvPr/>
        </p:nvSpPr>
        <p:spPr>
          <a:xfrm rot="0" flipH="0" flipV="0">
            <a:off x="13510285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5" name="Freeform 6895"/>
          <p:cNvSpPr/>
          <p:nvPr/>
        </p:nvSpPr>
        <p:spPr>
          <a:xfrm rot="0" flipH="0" flipV="0">
            <a:off x="1357142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6" name="Freeform 6896"/>
          <p:cNvSpPr/>
          <p:nvPr/>
        </p:nvSpPr>
        <p:spPr>
          <a:xfrm rot="0" flipH="0" flipV="0">
            <a:off x="1363254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7" name="Freeform 6897"/>
          <p:cNvSpPr/>
          <p:nvPr/>
        </p:nvSpPr>
        <p:spPr>
          <a:xfrm rot="0" flipH="0" flipV="0">
            <a:off x="13652932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8" name="Freeform 6898"/>
          <p:cNvSpPr/>
          <p:nvPr/>
        </p:nvSpPr>
        <p:spPr>
          <a:xfrm rot="0" flipH="0" flipV="0">
            <a:off x="13693686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9" name="Freeform 6899"/>
          <p:cNvSpPr/>
          <p:nvPr/>
        </p:nvSpPr>
        <p:spPr>
          <a:xfrm rot="0" flipH="0" flipV="0">
            <a:off x="1371405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0" name="Freeform 6900"/>
          <p:cNvSpPr/>
          <p:nvPr/>
        </p:nvSpPr>
        <p:spPr>
          <a:xfrm rot="0" flipH="0" flipV="0">
            <a:off x="13734440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1" name="Freeform 6901"/>
          <p:cNvSpPr/>
          <p:nvPr/>
        </p:nvSpPr>
        <p:spPr>
          <a:xfrm rot="0" flipH="0" flipV="0">
            <a:off x="13775194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2" name="Freeform 6902"/>
          <p:cNvSpPr/>
          <p:nvPr/>
        </p:nvSpPr>
        <p:spPr>
          <a:xfrm rot="0" flipH="0" flipV="0">
            <a:off x="13795565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3" name="Freeform 6903"/>
          <p:cNvSpPr/>
          <p:nvPr/>
        </p:nvSpPr>
        <p:spPr>
          <a:xfrm rot="0" flipH="0" flipV="0">
            <a:off x="13856703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4" name="Freeform 6904"/>
          <p:cNvSpPr/>
          <p:nvPr/>
        </p:nvSpPr>
        <p:spPr>
          <a:xfrm rot="0" flipH="0" flipV="0">
            <a:off x="13877073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5" name="Freeform 6905"/>
          <p:cNvSpPr/>
          <p:nvPr/>
        </p:nvSpPr>
        <p:spPr>
          <a:xfrm rot="0" flipH="0" flipV="0">
            <a:off x="13897457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6" name="Freeform 6906"/>
          <p:cNvSpPr/>
          <p:nvPr/>
        </p:nvSpPr>
        <p:spPr>
          <a:xfrm rot="0" flipH="0" flipV="0">
            <a:off x="13938211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7" name="Freeform 6907"/>
          <p:cNvSpPr/>
          <p:nvPr/>
        </p:nvSpPr>
        <p:spPr>
          <a:xfrm rot="0" flipH="0" flipV="0">
            <a:off x="13958582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8" name="Freeform 6908"/>
          <p:cNvSpPr/>
          <p:nvPr/>
        </p:nvSpPr>
        <p:spPr>
          <a:xfrm rot="0" flipH="0" flipV="0">
            <a:off x="13978966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9" name="Freeform 6909"/>
          <p:cNvSpPr/>
          <p:nvPr/>
        </p:nvSpPr>
        <p:spPr>
          <a:xfrm rot="0" flipH="0" flipV="0">
            <a:off x="13999337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0" name="Freeform 6910"/>
          <p:cNvSpPr/>
          <p:nvPr/>
        </p:nvSpPr>
        <p:spPr>
          <a:xfrm rot="0" flipH="0" flipV="0">
            <a:off x="14040091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1" name="Freeform 6911"/>
          <p:cNvSpPr/>
          <p:nvPr/>
        </p:nvSpPr>
        <p:spPr>
          <a:xfrm rot="0" flipH="0" flipV="0">
            <a:off x="14080845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2" name="Freeform 6912"/>
          <p:cNvSpPr/>
          <p:nvPr/>
        </p:nvSpPr>
        <p:spPr>
          <a:xfrm rot="0" flipH="0" flipV="0">
            <a:off x="14101229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3" name="Freeform 6913"/>
          <p:cNvSpPr/>
          <p:nvPr/>
        </p:nvSpPr>
        <p:spPr>
          <a:xfrm rot="0" flipH="0" flipV="0">
            <a:off x="14121600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4" name="Freeform 6914"/>
          <p:cNvSpPr/>
          <p:nvPr/>
        </p:nvSpPr>
        <p:spPr>
          <a:xfrm rot="0" flipH="0" flipV="0">
            <a:off x="14141983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5" name="Freeform 6915"/>
          <p:cNvSpPr/>
          <p:nvPr/>
        </p:nvSpPr>
        <p:spPr>
          <a:xfrm rot="0" flipH="0" flipV="0">
            <a:off x="14162354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6" name="Freeform 6916"/>
          <p:cNvSpPr/>
          <p:nvPr/>
        </p:nvSpPr>
        <p:spPr>
          <a:xfrm rot="0" flipH="0" flipV="0">
            <a:off x="14182725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7" name="Freeform 6917"/>
          <p:cNvSpPr/>
          <p:nvPr/>
        </p:nvSpPr>
        <p:spPr>
          <a:xfrm rot="0" flipH="0" flipV="0">
            <a:off x="14203108" y="1767191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8" name="Freeform 6918"/>
          <p:cNvSpPr/>
          <p:nvPr/>
        </p:nvSpPr>
        <p:spPr>
          <a:xfrm rot="0" flipH="0" flipV="0">
            <a:off x="14223479" y="1767191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9" name="Freeform 6919"/>
          <p:cNvSpPr/>
          <p:nvPr/>
        </p:nvSpPr>
        <p:spPr>
          <a:xfrm rot="0" flipH="0" flipV="0">
            <a:off x="13428764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0" name="Freeform 6920"/>
          <p:cNvSpPr/>
          <p:nvPr/>
        </p:nvSpPr>
        <p:spPr>
          <a:xfrm rot="0" flipH="0" flipV="0">
            <a:off x="13530668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1" name="Freeform 6921"/>
          <p:cNvSpPr/>
          <p:nvPr/>
        </p:nvSpPr>
        <p:spPr>
          <a:xfrm rot="0" flipH="0" flipV="0">
            <a:off x="13551039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2" name="Freeform 6922"/>
          <p:cNvSpPr/>
          <p:nvPr/>
        </p:nvSpPr>
        <p:spPr>
          <a:xfrm rot="0" flipH="0" flipV="0">
            <a:off x="13571422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3" name="Freeform 6923"/>
          <p:cNvSpPr/>
          <p:nvPr/>
        </p:nvSpPr>
        <p:spPr>
          <a:xfrm rot="0" flipH="0" flipV="0">
            <a:off x="13612176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4" name="Freeform 6924"/>
          <p:cNvSpPr/>
          <p:nvPr/>
        </p:nvSpPr>
        <p:spPr>
          <a:xfrm rot="0" flipH="0" flipV="0">
            <a:off x="1363254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5" name="Freeform 6925"/>
          <p:cNvSpPr/>
          <p:nvPr/>
        </p:nvSpPr>
        <p:spPr>
          <a:xfrm rot="0" flipH="0" flipV="0">
            <a:off x="13673301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6" name="Freeform 6926"/>
          <p:cNvSpPr/>
          <p:nvPr/>
        </p:nvSpPr>
        <p:spPr>
          <a:xfrm rot="0" flipH="0" flipV="0">
            <a:off x="13693686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7" name="Freeform 6927"/>
          <p:cNvSpPr/>
          <p:nvPr/>
        </p:nvSpPr>
        <p:spPr>
          <a:xfrm rot="0" flipH="0" flipV="0">
            <a:off x="1371405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8" name="Freeform 6928"/>
          <p:cNvSpPr/>
          <p:nvPr/>
        </p:nvSpPr>
        <p:spPr>
          <a:xfrm rot="0" flipH="0" flipV="0">
            <a:off x="13734440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9" name="Freeform 6929"/>
          <p:cNvSpPr/>
          <p:nvPr/>
        </p:nvSpPr>
        <p:spPr>
          <a:xfrm rot="0" flipH="0" flipV="0">
            <a:off x="13754811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0" name="Freeform 6930"/>
          <p:cNvSpPr/>
          <p:nvPr/>
        </p:nvSpPr>
        <p:spPr>
          <a:xfrm rot="0" flipH="0" flipV="0">
            <a:off x="13795565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1" name="Freeform 6931"/>
          <p:cNvSpPr/>
          <p:nvPr/>
        </p:nvSpPr>
        <p:spPr>
          <a:xfrm rot="0" flipH="0" flipV="0">
            <a:off x="13978966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2" name="Freeform 6932"/>
          <p:cNvSpPr/>
          <p:nvPr/>
        </p:nvSpPr>
        <p:spPr>
          <a:xfrm rot="0" flipH="0" flipV="0">
            <a:off x="13999337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3" name="Freeform 6933"/>
          <p:cNvSpPr/>
          <p:nvPr/>
        </p:nvSpPr>
        <p:spPr>
          <a:xfrm rot="0" flipH="0" flipV="0">
            <a:off x="14019720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4" name="Freeform 6934"/>
          <p:cNvSpPr/>
          <p:nvPr/>
        </p:nvSpPr>
        <p:spPr>
          <a:xfrm rot="0" flipH="0" flipV="0">
            <a:off x="14060475" y="17692281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5" name="Freeform 6935"/>
          <p:cNvSpPr/>
          <p:nvPr/>
        </p:nvSpPr>
        <p:spPr>
          <a:xfrm rot="0" flipH="0" flipV="0">
            <a:off x="14080845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6" name="Freeform 6936"/>
          <p:cNvSpPr/>
          <p:nvPr/>
        </p:nvSpPr>
        <p:spPr>
          <a:xfrm rot="0" flipH="0" flipV="0">
            <a:off x="14141983" y="17692281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7" name="Freeform 6937"/>
          <p:cNvSpPr/>
          <p:nvPr/>
        </p:nvSpPr>
        <p:spPr>
          <a:xfrm rot="0" flipH="0" flipV="0">
            <a:off x="13428764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8" name="Freeform 6938"/>
          <p:cNvSpPr/>
          <p:nvPr/>
        </p:nvSpPr>
        <p:spPr>
          <a:xfrm rot="0" flipH="0" flipV="0">
            <a:off x="13551039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9" name="Freeform 6939"/>
          <p:cNvSpPr/>
          <p:nvPr/>
        </p:nvSpPr>
        <p:spPr>
          <a:xfrm rot="0" flipH="0" flipV="0">
            <a:off x="13612176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0" name="Freeform 6940"/>
          <p:cNvSpPr/>
          <p:nvPr/>
        </p:nvSpPr>
        <p:spPr>
          <a:xfrm rot="0" flipH="0" flipV="0">
            <a:off x="13632547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1" name="Freeform 6941"/>
          <p:cNvSpPr/>
          <p:nvPr/>
        </p:nvSpPr>
        <p:spPr>
          <a:xfrm rot="0" flipH="0" flipV="0">
            <a:off x="13652932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2" name="Freeform 6942"/>
          <p:cNvSpPr/>
          <p:nvPr/>
        </p:nvSpPr>
        <p:spPr>
          <a:xfrm rot="0" flipH="0" flipV="0">
            <a:off x="13693686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3" name="Freeform 6943"/>
          <p:cNvSpPr/>
          <p:nvPr/>
        </p:nvSpPr>
        <p:spPr>
          <a:xfrm rot="0" flipH="0" flipV="0">
            <a:off x="13754811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4" name="Freeform 6944"/>
          <p:cNvSpPr/>
          <p:nvPr/>
        </p:nvSpPr>
        <p:spPr>
          <a:xfrm rot="0" flipH="0" flipV="0">
            <a:off x="13795565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5" name="Freeform 6945"/>
          <p:cNvSpPr/>
          <p:nvPr/>
        </p:nvSpPr>
        <p:spPr>
          <a:xfrm rot="0" flipH="0" flipV="0">
            <a:off x="13877073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6" name="Freeform 6946"/>
          <p:cNvSpPr/>
          <p:nvPr/>
        </p:nvSpPr>
        <p:spPr>
          <a:xfrm rot="0" flipH="0" flipV="0">
            <a:off x="13897457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7" name="Freeform 6947"/>
          <p:cNvSpPr/>
          <p:nvPr/>
        </p:nvSpPr>
        <p:spPr>
          <a:xfrm rot="0" flipH="0" flipV="0">
            <a:off x="13938211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8" name="Freeform 6948"/>
          <p:cNvSpPr/>
          <p:nvPr/>
        </p:nvSpPr>
        <p:spPr>
          <a:xfrm rot="0" flipH="0" flipV="0">
            <a:off x="13958582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9" name="Freeform 6949"/>
          <p:cNvSpPr/>
          <p:nvPr/>
        </p:nvSpPr>
        <p:spPr>
          <a:xfrm rot="0" flipH="0" flipV="0">
            <a:off x="13978966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0" name="Freeform 6950"/>
          <p:cNvSpPr/>
          <p:nvPr/>
        </p:nvSpPr>
        <p:spPr>
          <a:xfrm rot="0" flipH="0" flipV="0">
            <a:off x="13999337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1" name="Freeform 6951"/>
          <p:cNvSpPr/>
          <p:nvPr/>
        </p:nvSpPr>
        <p:spPr>
          <a:xfrm rot="0" flipH="0" flipV="0">
            <a:off x="14060475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2" name="Freeform 6952"/>
          <p:cNvSpPr/>
          <p:nvPr/>
        </p:nvSpPr>
        <p:spPr>
          <a:xfrm rot="0" flipH="0" flipV="0">
            <a:off x="14121600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3" name="Freeform 6953"/>
          <p:cNvSpPr/>
          <p:nvPr/>
        </p:nvSpPr>
        <p:spPr>
          <a:xfrm rot="0" flipH="0" flipV="0">
            <a:off x="14141983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4" name="Freeform 6954"/>
          <p:cNvSpPr/>
          <p:nvPr/>
        </p:nvSpPr>
        <p:spPr>
          <a:xfrm rot="0" flipH="0" flipV="0">
            <a:off x="14203108" y="17712665"/>
            <a:ext cx="20371" cy="20371"/>
          </a:xfrm>
          <a:custGeom>
            <a:pathLst>
              <a:path w="20371" h="20371">
                <a:moveTo>
                  <a:pt x="0" y="0"/>
                </a:moveTo>
                <a:lnTo>
                  <a:pt x="20371" y="0"/>
                </a:lnTo>
                <a:lnTo>
                  <a:pt x="20371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5" name="Freeform 6955"/>
          <p:cNvSpPr/>
          <p:nvPr/>
        </p:nvSpPr>
        <p:spPr>
          <a:xfrm rot="0" flipH="0" flipV="0">
            <a:off x="14223479" y="17712665"/>
            <a:ext cx="20370" cy="20371"/>
          </a:xfrm>
          <a:custGeom>
            <a:pathLst>
              <a:path w="20370" h="20371">
                <a:moveTo>
                  <a:pt x="0" y="0"/>
                </a:moveTo>
                <a:lnTo>
                  <a:pt x="20370" y="0"/>
                </a:lnTo>
                <a:lnTo>
                  <a:pt x="20370" y="20371"/>
                </a:lnTo>
                <a:lnTo>
                  <a:pt x="0" y="2037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6" name="Picture 6956"/>
          <p:cNvPicPr>
            <a:picLocks noChangeAspect="0" noChangeArrowheads="1"/>
          </p:cNvPicPr>
          <p:nvPr/>
        </p:nvPicPr>
        <p:blipFill>
          <a:blip r:embed="rId6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32676" y="16721836"/>
            <a:ext cx="168033" cy="168059"/>
          </a:xfrm>
          <a:prstGeom prst="rect">
            <a:avLst/>
          </a:prstGeom>
          <a:noFill/>
          <a:extLst/>
        </p:spPr>
      </p:pic>
      <p:pic>
        <p:nvPicPr>
          <p:cNvPr id="6957" name="Picture 6957"/>
          <p:cNvPicPr>
            <a:picLocks noChangeAspect="0" noChangeArrowheads="1"/>
          </p:cNvPicPr>
          <p:nvPr/>
        </p:nvPicPr>
        <p:blipFill>
          <a:blip r:embed="rId6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088529" y="16721836"/>
            <a:ext cx="168033" cy="168059"/>
          </a:xfrm>
          <a:prstGeom prst="rect">
            <a:avLst/>
          </a:prstGeom>
          <a:noFill/>
          <a:extLst/>
        </p:spPr>
      </p:pic>
      <p:pic>
        <p:nvPicPr>
          <p:cNvPr id="6958" name="Picture 6958"/>
          <p:cNvPicPr>
            <a:picLocks noChangeAspect="0" noChangeArrowheads="1"/>
          </p:cNvPicPr>
          <p:nvPr/>
        </p:nvPicPr>
        <p:blipFill>
          <a:blip r:embed="rId6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232676" y="17577690"/>
            <a:ext cx="168033" cy="168046"/>
          </a:xfrm>
          <a:prstGeom prst="rect">
            <a:avLst/>
          </a:prstGeom>
          <a:noFill/>
          <a:extLst/>
        </p:spPr>
      </p:pic>
      <p:sp>
        <p:nvSpPr>
          <p:cNvPr id="6959" name="Freeform 6959"/>
          <p:cNvSpPr/>
          <p:nvPr/>
        </p:nvSpPr>
        <p:spPr>
          <a:xfrm rot="0" flipH="0" flipV="0">
            <a:off x="13286130" y="16775291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0" name="Freeform 6960"/>
          <p:cNvSpPr/>
          <p:nvPr/>
        </p:nvSpPr>
        <p:spPr>
          <a:xfrm rot="0" flipH="0" flipV="0">
            <a:off x="14141983" y="16775291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1" name="Freeform 6961"/>
          <p:cNvSpPr/>
          <p:nvPr/>
        </p:nvSpPr>
        <p:spPr>
          <a:xfrm rot="0" flipH="0" flipV="0">
            <a:off x="13286130" y="17631144"/>
            <a:ext cx="61125" cy="61138"/>
          </a:xfrm>
          <a:custGeom>
            <a:pathLst>
              <a:path w="61125" h="61138">
                <a:moveTo>
                  <a:pt x="0" y="0"/>
                </a:moveTo>
                <a:lnTo>
                  <a:pt x="61125" y="0"/>
                </a:lnTo>
                <a:lnTo>
                  <a:pt x="61125" y="61138"/>
                </a:lnTo>
                <a:lnTo>
                  <a:pt x="0" y="61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62" name="Picture 2878"/>
          <p:cNvPicPr>
            <a:picLocks noChangeAspect="0" noChangeArrowheads="1"/>
          </p:cNvPicPr>
          <p:nvPr/>
        </p:nvPicPr>
        <p:blipFill>
          <a:blip r:embed="rId69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591792" y="17080960"/>
            <a:ext cx="305660" cy="305660"/>
          </a:xfrm>
          <a:prstGeom prst="rect">
            <a:avLst/>
          </a:prstGeom>
          <a:noFill/>
          <a:extLst/>
        </p:spPr>
      </p:pic>
      <p:sp>
        <p:nvSpPr>
          <p:cNvPr id="6963" name="Freeform 6963"/>
          <p:cNvSpPr/>
          <p:nvPr/>
        </p:nvSpPr>
        <p:spPr>
          <a:xfrm rot="0" flipH="0" flipV="0">
            <a:off x="2270164" y="11087033"/>
            <a:ext cx="3074846" cy="799833"/>
          </a:xfrm>
          <a:custGeom>
            <a:pathLst>
              <a:path w="3074846" h="799833">
                <a:moveTo>
                  <a:pt x="1537423" y="0"/>
                </a:moveTo>
                <a:cubicBezTo>
                  <a:pt x="2385948" y="0"/>
                  <a:pt x="3074846" y="179184"/>
                  <a:pt x="3074846" y="399910"/>
                </a:cubicBezTo>
                <a:cubicBezTo>
                  <a:pt x="3074846" y="620623"/>
                  <a:pt x="2385948" y="799833"/>
                  <a:pt x="1537423" y="799833"/>
                </a:cubicBezTo>
                <a:cubicBezTo>
                  <a:pt x="688898" y="799833"/>
                  <a:pt x="0" y="620623"/>
                  <a:pt x="0" y="399910"/>
                </a:cubicBezTo>
                <a:cubicBezTo>
                  <a:pt x="0" y="179184"/>
                  <a:pt x="688898" y="0"/>
                  <a:pt x="1537423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4" name="Freeform 6964"/>
          <p:cNvSpPr/>
          <p:nvPr/>
        </p:nvSpPr>
        <p:spPr>
          <a:xfrm rot="0" flipH="0" flipV="0">
            <a:off x="5696300" y="11147024"/>
            <a:ext cx="2742412" cy="862685"/>
          </a:xfrm>
          <a:custGeom>
            <a:pathLst>
              <a:path w="2742412" h="862685">
                <a:moveTo>
                  <a:pt x="1371206" y="0"/>
                </a:moveTo>
                <a:cubicBezTo>
                  <a:pt x="2127999" y="0"/>
                  <a:pt x="2742412" y="193281"/>
                  <a:pt x="2742412" y="431342"/>
                </a:cubicBezTo>
                <a:cubicBezTo>
                  <a:pt x="2742412" y="669404"/>
                  <a:pt x="2127999" y="862685"/>
                  <a:pt x="1371206" y="862685"/>
                </a:cubicBezTo>
                <a:cubicBezTo>
                  <a:pt x="614413" y="862685"/>
                  <a:pt x="0" y="669404"/>
                  <a:pt x="0" y="431342"/>
                </a:cubicBezTo>
                <a:cubicBezTo>
                  <a:pt x="0" y="193281"/>
                  <a:pt x="614413" y="0"/>
                  <a:pt x="1371206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5" name="Freeform 6965"/>
          <p:cNvSpPr/>
          <p:nvPr/>
        </p:nvSpPr>
        <p:spPr>
          <a:xfrm rot="0" flipH="0" flipV="0">
            <a:off x="8644810" y="11204248"/>
            <a:ext cx="2724263" cy="799833"/>
          </a:xfrm>
          <a:custGeom>
            <a:pathLst>
              <a:path w="2724263" h="799833">
                <a:moveTo>
                  <a:pt x="1362138" y="0"/>
                </a:moveTo>
                <a:cubicBezTo>
                  <a:pt x="2113914" y="0"/>
                  <a:pt x="2724263" y="179196"/>
                  <a:pt x="2724263" y="399922"/>
                </a:cubicBezTo>
                <a:cubicBezTo>
                  <a:pt x="2724263" y="620636"/>
                  <a:pt x="2113914" y="799833"/>
                  <a:pt x="1362138" y="799833"/>
                </a:cubicBezTo>
                <a:cubicBezTo>
                  <a:pt x="610362" y="799833"/>
                  <a:pt x="0" y="620636"/>
                  <a:pt x="0" y="399922"/>
                </a:cubicBezTo>
                <a:cubicBezTo>
                  <a:pt x="0" y="179196"/>
                  <a:pt x="610362" y="0"/>
                  <a:pt x="1362138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6" name="Freeform 6966"/>
          <p:cNvSpPr/>
          <p:nvPr/>
        </p:nvSpPr>
        <p:spPr>
          <a:xfrm rot="0" flipH="0" flipV="0">
            <a:off x="11737874" y="11249492"/>
            <a:ext cx="2515184" cy="663270"/>
          </a:xfrm>
          <a:custGeom>
            <a:pathLst>
              <a:path w="2515184" h="663270">
                <a:moveTo>
                  <a:pt x="1257592" y="0"/>
                </a:moveTo>
                <a:cubicBezTo>
                  <a:pt x="1951672" y="0"/>
                  <a:pt x="2515184" y="148602"/>
                  <a:pt x="2515184" y="331622"/>
                </a:cubicBezTo>
                <a:cubicBezTo>
                  <a:pt x="2515184" y="514654"/>
                  <a:pt x="1951672" y="663270"/>
                  <a:pt x="1257592" y="663270"/>
                </a:cubicBezTo>
                <a:cubicBezTo>
                  <a:pt x="563512" y="663270"/>
                  <a:pt x="0" y="514654"/>
                  <a:pt x="0" y="331622"/>
                </a:cubicBezTo>
                <a:cubicBezTo>
                  <a:pt x="0" y="148602"/>
                  <a:pt x="563512" y="0"/>
                  <a:pt x="1257592" y="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7" name="Freeform 6967"/>
          <p:cNvSpPr/>
          <p:nvPr/>
        </p:nvSpPr>
        <p:spPr>
          <a:xfrm rot="0" flipH="0" flipV="0">
            <a:off x="12347086" y="8108438"/>
            <a:ext cx="970051" cy="1026209"/>
          </a:xfrm>
          <a:custGeom>
            <a:pathLst>
              <a:path w="970051" h="1026209">
                <a:moveTo>
                  <a:pt x="316890" y="1015707"/>
                </a:moveTo>
                <a:cubicBezTo>
                  <a:pt x="316890" y="1015707"/>
                  <a:pt x="256794" y="1026209"/>
                  <a:pt x="182740" y="993368"/>
                </a:cubicBezTo>
                <a:cubicBezTo>
                  <a:pt x="108699" y="960513"/>
                  <a:pt x="39967" y="893661"/>
                  <a:pt x="19990" y="776909"/>
                </a:cubicBezTo>
                <a:cubicBezTo>
                  <a:pt x="0" y="660171"/>
                  <a:pt x="3251" y="430898"/>
                  <a:pt x="39421" y="334619"/>
                </a:cubicBezTo>
                <a:cubicBezTo>
                  <a:pt x="75590" y="238341"/>
                  <a:pt x="144602" y="115354"/>
                  <a:pt x="174028" y="89649"/>
                </a:cubicBezTo>
                <a:cubicBezTo>
                  <a:pt x="203441" y="63931"/>
                  <a:pt x="313639" y="23787"/>
                  <a:pt x="341540" y="20586"/>
                </a:cubicBezTo>
                <a:cubicBezTo>
                  <a:pt x="369442" y="17386"/>
                  <a:pt x="400430" y="35801"/>
                  <a:pt x="413816" y="45669"/>
                </a:cubicBezTo>
                <a:cubicBezTo>
                  <a:pt x="427214" y="55524"/>
                  <a:pt x="443343" y="88671"/>
                  <a:pt x="443343" y="88671"/>
                </a:cubicBezTo>
                <a:cubicBezTo>
                  <a:pt x="443343" y="88671"/>
                  <a:pt x="473265" y="48387"/>
                  <a:pt x="512343" y="24193"/>
                </a:cubicBezTo>
                <a:cubicBezTo>
                  <a:pt x="551420" y="0"/>
                  <a:pt x="609040" y="965"/>
                  <a:pt x="644435" y="20396"/>
                </a:cubicBezTo>
                <a:cubicBezTo>
                  <a:pt x="679843" y="39827"/>
                  <a:pt x="768832" y="111734"/>
                  <a:pt x="786574" y="139979"/>
                </a:cubicBezTo>
                <a:cubicBezTo>
                  <a:pt x="804341" y="168236"/>
                  <a:pt x="838898" y="294424"/>
                  <a:pt x="843190" y="340690"/>
                </a:cubicBezTo>
                <a:cubicBezTo>
                  <a:pt x="847508" y="386943"/>
                  <a:pt x="852842" y="479272"/>
                  <a:pt x="873861" y="510222"/>
                </a:cubicBezTo>
                <a:cubicBezTo>
                  <a:pt x="894905" y="541159"/>
                  <a:pt x="949007" y="637997"/>
                  <a:pt x="959535" y="677049"/>
                </a:cubicBezTo>
                <a:cubicBezTo>
                  <a:pt x="970051" y="716127"/>
                  <a:pt x="941031" y="801395"/>
                  <a:pt x="933106" y="821563"/>
                </a:cubicBezTo>
                <a:cubicBezTo>
                  <a:pt x="925181" y="841743"/>
                  <a:pt x="881760" y="901890"/>
                  <a:pt x="851318" y="915555"/>
                </a:cubicBezTo>
                <a:cubicBezTo>
                  <a:pt x="820876" y="929221"/>
                  <a:pt x="754709" y="948626"/>
                  <a:pt x="740968" y="948461"/>
                </a:cubicBezTo>
                <a:cubicBezTo>
                  <a:pt x="727227" y="948283"/>
                  <a:pt x="699464" y="941882"/>
                  <a:pt x="690346" y="950684"/>
                </a:cubicBezTo>
                <a:cubicBezTo>
                  <a:pt x="681227" y="959510"/>
                  <a:pt x="662672" y="948613"/>
                  <a:pt x="647280" y="949566"/>
                </a:cubicBezTo>
                <a:cubicBezTo>
                  <a:pt x="631900" y="950531"/>
                  <a:pt x="613193" y="959612"/>
                  <a:pt x="613193" y="959612"/>
                </a:cubicBezTo>
                <a:close/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8" name="Freeform 6968"/>
          <p:cNvSpPr/>
          <p:nvPr/>
        </p:nvSpPr>
        <p:spPr>
          <a:xfrm rot="0" flipH="0" flipV="0">
            <a:off x="11775353" y="10413376"/>
            <a:ext cx="2421178" cy="1168996"/>
          </a:xfrm>
          <a:custGeom>
            <a:pathLst>
              <a:path w="2421178" h="1168996">
                <a:moveTo>
                  <a:pt x="1309509" y="836599"/>
                </a:moveTo>
                <a:cubicBezTo>
                  <a:pt x="1309509" y="836599"/>
                  <a:pt x="1349641" y="1017675"/>
                  <a:pt x="1397329" y="1062100"/>
                </a:cubicBezTo>
                <a:cubicBezTo>
                  <a:pt x="1445018" y="1106537"/>
                  <a:pt x="1479650" y="1168996"/>
                  <a:pt x="1496376" y="1168145"/>
                </a:cubicBezTo>
                <a:cubicBezTo>
                  <a:pt x="1513090" y="1167307"/>
                  <a:pt x="1545157" y="1142707"/>
                  <a:pt x="1559203" y="1134045"/>
                </a:cubicBezTo>
                <a:cubicBezTo>
                  <a:pt x="1573262" y="1125371"/>
                  <a:pt x="1610638" y="1091843"/>
                  <a:pt x="1615350" y="1087030"/>
                </a:cubicBezTo>
                <a:cubicBezTo>
                  <a:pt x="1620062" y="1082217"/>
                  <a:pt x="1714689" y="1010512"/>
                  <a:pt x="1789632" y="963179"/>
                </a:cubicBezTo>
                <a:cubicBezTo>
                  <a:pt x="1864562" y="915834"/>
                  <a:pt x="2015044" y="803097"/>
                  <a:pt x="2053233" y="763181"/>
                </a:cubicBezTo>
                <a:cubicBezTo>
                  <a:pt x="2091422" y="723265"/>
                  <a:pt x="2268117" y="587133"/>
                  <a:pt x="2294076" y="558038"/>
                </a:cubicBezTo>
                <a:cubicBezTo>
                  <a:pt x="2320047" y="528929"/>
                  <a:pt x="2401493" y="449554"/>
                  <a:pt x="2411348" y="321729"/>
                </a:cubicBezTo>
                <a:cubicBezTo>
                  <a:pt x="2421178" y="193903"/>
                  <a:pt x="2409684" y="159690"/>
                  <a:pt x="2394609" y="130759"/>
                </a:cubicBezTo>
                <a:cubicBezTo>
                  <a:pt x="2379547" y="101828"/>
                  <a:pt x="2302052" y="20434"/>
                  <a:pt x="2268714" y="11442"/>
                </a:cubicBezTo>
                <a:cubicBezTo>
                  <a:pt x="2235364" y="2463"/>
                  <a:pt x="2118359" y="0"/>
                  <a:pt x="2080487" y="16891"/>
                </a:cubicBezTo>
                <a:cubicBezTo>
                  <a:pt x="2042603" y="33782"/>
                  <a:pt x="1949728" y="86576"/>
                  <a:pt x="1933790" y="93929"/>
                </a:cubicBezTo>
                <a:cubicBezTo>
                  <a:pt x="1917864" y="101282"/>
                  <a:pt x="1739607" y="229057"/>
                  <a:pt x="1712911" y="248729"/>
                </a:cubicBezTo>
                <a:cubicBezTo>
                  <a:pt x="1686216" y="268401"/>
                  <a:pt x="1394548" y="471932"/>
                  <a:pt x="1394548" y="471932"/>
                </a:cubicBezTo>
                <a:lnTo>
                  <a:pt x="714921" y="388620"/>
                </a:lnTo>
                <a:lnTo>
                  <a:pt x="560159" y="358572"/>
                </a:lnTo>
                <a:cubicBezTo>
                  <a:pt x="560159" y="358572"/>
                  <a:pt x="319024" y="272999"/>
                  <a:pt x="266281" y="268833"/>
                </a:cubicBezTo>
                <a:cubicBezTo>
                  <a:pt x="213550" y="264668"/>
                  <a:pt x="95936" y="254520"/>
                  <a:pt x="60160" y="299237"/>
                </a:cubicBezTo>
                <a:cubicBezTo>
                  <a:pt x="24384" y="343954"/>
                  <a:pt x="0" y="410057"/>
                  <a:pt x="12192" y="512165"/>
                </a:cubicBezTo>
                <a:cubicBezTo>
                  <a:pt x="24384" y="614286"/>
                  <a:pt x="132042" y="780453"/>
                  <a:pt x="238506" y="883576"/>
                </a:cubicBezTo>
                <a:cubicBezTo>
                  <a:pt x="344970" y="986712"/>
                  <a:pt x="386435" y="1023974"/>
                  <a:pt x="386435" y="1023974"/>
                </a:cubicBezTo>
                <a:cubicBezTo>
                  <a:pt x="386435" y="1023974"/>
                  <a:pt x="987412" y="1070151"/>
                  <a:pt x="1045769" y="1035861"/>
                </a:cubicBezTo>
                <a:cubicBezTo>
                  <a:pt x="1104138" y="1001597"/>
                  <a:pt x="1309509" y="836599"/>
                  <a:pt x="1309509" y="836599"/>
                </a:cubicBezTo>
              </a:path>
            </a:pathLst>
          </a:custGeom>
          <a:solidFill>
            <a:srgbClr val="8D96B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9" name="Freeform 6969"/>
          <p:cNvSpPr/>
          <p:nvPr/>
        </p:nvSpPr>
        <p:spPr>
          <a:xfrm rot="0" flipH="0" flipV="0">
            <a:off x="12037422" y="9145800"/>
            <a:ext cx="1513064" cy="1921420"/>
          </a:xfrm>
          <a:custGeom>
            <a:pathLst>
              <a:path w="1513064" h="1921420">
                <a:moveTo>
                  <a:pt x="4749" y="768057"/>
                </a:moveTo>
                <a:cubicBezTo>
                  <a:pt x="4749" y="768057"/>
                  <a:pt x="6628" y="651332"/>
                  <a:pt x="7581" y="619239"/>
                </a:cubicBezTo>
                <a:cubicBezTo>
                  <a:pt x="8508" y="587159"/>
                  <a:pt x="0" y="328333"/>
                  <a:pt x="73570" y="235864"/>
                </a:cubicBezTo>
                <a:cubicBezTo>
                  <a:pt x="147154" y="143408"/>
                  <a:pt x="177405" y="127050"/>
                  <a:pt x="230783" y="110286"/>
                </a:cubicBezTo>
                <a:cubicBezTo>
                  <a:pt x="284161" y="93510"/>
                  <a:pt x="483246" y="69113"/>
                  <a:pt x="498143" y="66662"/>
                </a:cubicBezTo>
                <a:cubicBezTo>
                  <a:pt x="513041" y="64211"/>
                  <a:pt x="504163" y="75273"/>
                  <a:pt x="523721" y="56159"/>
                </a:cubicBezTo>
                <a:cubicBezTo>
                  <a:pt x="543267" y="37045"/>
                  <a:pt x="538860" y="25946"/>
                  <a:pt x="559662" y="18897"/>
                </a:cubicBezTo>
                <a:cubicBezTo>
                  <a:pt x="580478" y="11849"/>
                  <a:pt x="593393" y="16116"/>
                  <a:pt x="598740" y="16179"/>
                </a:cubicBezTo>
                <a:cubicBezTo>
                  <a:pt x="604087" y="16243"/>
                  <a:pt x="918323" y="0"/>
                  <a:pt x="940548" y="7937"/>
                </a:cubicBezTo>
                <a:cubicBezTo>
                  <a:pt x="962773" y="15887"/>
                  <a:pt x="980401" y="48945"/>
                  <a:pt x="980477" y="60680"/>
                </a:cubicBezTo>
                <a:cubicBezTo>
                  <a:pt x="980540" y="72428"/>
                  <a:pt x="1005750" y="78117"/>
                  <a:pt x="1023581" y="81203"/>
                </a:cubicBezTo>
                <a:cubicBezTo>
                  <a:pt x="1041399" y="84277"/>
                  <a:pt x="1191106" y="114604"/>
                  <a:pt x="1230959" y="113715"/>
                </a:cubicBezTo>
                <a:cubicBezTo>
                  <a:pt x="1270812" y="112826"/>
                  <a:pt x="1331365" y="130797"/>
                  <a:pt x="1361667" y="145503"/>
                </a:cubicBezTo>
                <a:cubicBezTo>
                  <a:pt x="1391970" y="160210"/>
                  <a:pt x="1513064" y="279476"/>
                  <a:pt x="1481924" y="467169"/>
                </a:cubicBezTo>
                <a:cubicBezTo>
                  <a:pt x="1450758" y="654837"/>
                  <a:pt x="1381721" y="851635"/>
                  <a:pt x="1353285" y="920037"/>
                </a:cubicBezTo>
                <a:cubicBezTo>
                  <a:pt x="1324837" y="988440"/>
                  <a:pt x="1285709" y="1123758"/>
                  <a:pt x="1266938" y="1166087"/>
                </a:cubicBezTo>
                <a:cubicBezTo>
                  <a:pt x="1248155" y="1208416"/>
                  <a:pt x="1244040" y="1239252"/>
                  <a:pt x="1248929" y="1263433"/>
                </a:cubicBezTo>
                <a:cubicBezTo>
                  <a:pt x="1253819" y="1287613"/>
                  <a:pt x="1262493" y="1327517"/>
                  <a:pt x="1265706" y="1347164"/>
                </a:cubicBezTo>
                <a:cubicBezTo>
                  <a:pt x="1268907" y="1366811"/>
                  <a:pt x="1278520" y="1424291"/>
                  <a:pt x="1275917" y="1450478"/>
                </a:cubicBezTo>
                <a:cubicBezTo>
                  <a:pt x="1273326" y="1476691"/>
                  <a:pt x="1274291" y="1511502"/>
                  <a:pt x="1280248" y="1524697"/>
                </a:cubicBezTo>
                <a:cubicBezTo>
                  <a:pt x="1286191" y="1537867"/>
                  <a:pt x="1323110" y="1553551"/>
                  <a:pt x="1339265" y="1572284"/>
                </a:cubicBezTo>
                <a:cubicBezTo>
                  <a:pt x="1355432" y="1591017"/>
                  <a:pt x="1364372" y="1606396"/>
                  <a:pt x="1355673" y="1613991"/>
                </a:cubicBezTo>
                <a:cubicBezTo>
                  <a:pt x="1346986" y="1621611"/>
                  <a:pt x="1256460" y="1651354"/>
                  <a:pt x="1231543" y="1673211"/>
                </a:cubicBezTo>
                <a:cubicBezTo>
                  <a:pt x="1206613" y="1695080"/>
                  <a:pt x="1182572" y="1726792"/>
                  <a:pt x="1162874" y="1743963"/>
                </a:cubicBezTo>
                <a:cubicBezTo>
                  <a:pt x="1143202" y="1761108"/>
                  <a:pt x="1132331" y="1769642"/>
                  <a:pt x="1129384" y="1783726"/>
                </a:cubicBezTo>
                <a:cubicBezTo>
                  <a:pt x="1126425" y="1797798"/>
                  <a:pt x="1099679" y="1907843"/>
                  <a:pt x="1088693" y="1904173"/>
                </a:cubicBezTo>
                <a:cubicBezTo>
                  <a:pt x="1077695" y="1900515"/>
                  <a:pt x="1062176" y="1863711"/>
                  <a:pt x="1055521" y="1859317"/>
                </a:cubicBezTo>
                <a:cubicBezTo>
                  <a:pt x="1048879" y="1854923"/>
                  <a:pt x="995095" y="1840305"/>
                  <a:pt x="960677" y="1850490"/>
                </a:cubicBezTo>
                <a:cubicBezTo>
                  <a:pt x="926260" y="1860688"/>
                  <a:pt x="897012" y="1875370"/>
                  <a:pt x="887779" y="1885326"/>
                </a:cubicBezTo>
                <a:cubicBezTo>
                  <a:pt x="878572" y="1895270"/>
                  <a:pt x="861160" y="1921420"/>
                  <a:pt x="861160" y="1921420"/>
                </a:cubicBezTo>
                <a:cubicBezTo>
                  <a:pt x="861160" y="1921420"/>
                  <a:pt x="839215" y="1912365"/>
                  <a:pt x="845107" y="1857729"/>
                </a:cubicBezTo>
                <a:cubicBezTo>
                  <a:pt x="851000" y="1803081"/>
                  <a:pt x="843863" y="1769667"/>
                  <a:pt x="843863" y="1769667"/>
                </a:cubicBezTo>
                <a:cubicBezTo>
                  <a:pt x="843863" y="1769667"/>
                  <a:pt x="827162" y="1766238"/>
                  <a:pt x="810424" y="1783028"/>
                </a:cubicBezTo>
                <a:cubicBezTo>
                  <a:pt x="793698" y="1799817"/>
                  <a:pt x="792034" y="1830754"/>
                  <a:pt x="763751" y="1818093"/>
                </a:cubicBezTo>
                <a:cubicBezTo>
                  <a:pt x="735456" y="1805418"/>
                  <a:pt x="722565" y="1789467"/>
                  <a:pt x="722565" y="1789467"/>
                </a:cubicBezTo>
                <a:cubicBezTo>
                  <a:pt x="722565" y="1789467"/>
                  <a:pt x="730071" y="1797315"/>
                  <a:pt x="704569" y="1807882"/>
                </a:cubicBezTo>
                <a:cubicBezTo>
                  <a:pt x="679080" y="1818461"/>
                  <a:pt x="653922" y="1824074"/>
                  <a:pt x="643673" y="1816607"/>
                </a:cubicBezTo>
                <a:cubicBezTo>
                  <a:pt x="633424" y="1809152"/>
                  <a:pt x="514971" y="1720379"/>
                  <a:pt x="477481" y="1706802"/>
                </a:cubicBezTo>
                <a:cubicBezTo>
                  <a:pt x="439990" y="1693239"/>
                  <a:pt x="381659" y="1671560"/>
                  <a:pt x="367156" y="1672652"/>
                </a:cubicBezTo>
                <a:cubicBezTo>
                  <a:pt x="352665" y="1673732"/>
                  <a:pt x="238276" y="1628977"/>
                  <a:pt x="196633" y="1613254"/>
                </a:cubicBezTo>
                <a:cubicBezTo>
                  <a:pt x="155015" y="1597532"/>
                  <a:pt x="120598" y="1574443"/>
                  <a:pt x="120598" y="157444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0" name="Freeform 6970"/>
          <p:cNvSpPr/>
          <p:nvPr/>
        </p:nvSpPr>
        <p:spPr>
          <a:xfrm rot="0" flipH="0" flipV="0">
            <a:off x="12706857" y="10988300"/>
            <a:ext cx="491857" cy="767130"/>
          </a:xfrm>
          <a:custGeom>
            <a:pathLst>
              <a:path w="491857" h="767130">
                <a:moveTo>
                  <a:pt x="386613" y="247065"/>
                </a:moveTo>
                <a:cubicBezTo>
                  <a:pt x="386613" y="247065"/>
                  <a:pt x="394347" y="375271"/>
                  <a:pt x="415988" y="403033"/>
                </a:cubicBezTo>
                <a:cubicBezTo>
                  <a:pt x="437641" y="430795"/>
                  <a:pt x="491857" y="521956"/>
                  <a:pt x="491857" y="521956"/>
                </a:cubicBezTo>
                <a:cubicBezTo>
                  <a:pt x="491857" y="521956"/>
                  <a:pt x="482459" y="535329"/>
                  <a:pt x="432548" y="563282"/>
                </a:cubicBezTo>
                <a:cubicBezTo>
                  <a:pt x="382651" y="591247"/>
                  <a:pt x="370726" y="606995"/>
                  <a:pt x="370726" y="606995"/>
                </a:cubicBezTo>
                <a:cubicBezTo>
                  <a:pt x="370726" y="606995"/>
                  <a:pt x="357226" y="639977"/>
                  <a:pt x="342430" y="669365"/>
                </a:cubicBezTo>
                <a:cubicBezTo>
                  <a:pt x="327622" y="698740"/>
                  <a:pt x="316560" y="724534"/>
                  <a:pt x="304597" y="729703"/>
                </a:cubicBezTo>
                <a:cubicBezTo>
                  <a:pt x="292633" y="734871"/>
                  <a:pt x="285521" y="733741"/>
                  <a:pt x="286398" y="725270"/>
                </a:cubicBezTo>
                <a:cubicBezTo>
                  <a:pt x="287274" y="716799"/>
                  <a:pt x="291948" y="691945"/>
                  <a:pt x="295529" y="681239"/>
                </a:cubicBezTo>
                <a:cubicBezTo>
                  <a:pt x="299111" y="670533"/>
                  <a:pt x="274625" y="704773"/>
                  <a:pt x="272047" y="711491"/>
                </a:cubicBezTo>
                <a:cubicBezTo>
                  <a:pt x="269494" y="718222"/>
                  <a:pt x="260655" y="739507"/>
                  <a:pt x="255626" y="745235"/>
                </a:cubicBezTo>
                <a:cubicBezTo>
                  <a:pt x="250584" y="750962"/>
                  <a:pt x="243281" y="761453"/>
                  <a:pt x="236626" y="759725"/>
                </a:cubicBezTo>
                <a:cubicBezTo>
                  <a:pt x="229984" y="757998"/>
                  <a:pt x="216370" y="741437"/>
                  <a:pt x="216408" y="734491"/>
                </a:cubicBezTo>
                <a:cubicBezTo>
                  <a:pt x="216446" y="727531"/>
                  <a:pt x="225438" y="705928"/>
                  <a:pt x="228130" y="697127"/>
                </a:cubicBezTo>
                <a:cubicBezTo>
                  <a:pt x="230835" y="688301"/>
                  <a:pt x="193459" y="694524"/>
                  <a:pt x="193459" y="694524"/>
                </a:cubicBezTo>
                <a:cubicBezTo>
                  <a:pt x="193459" y="694524"/>
                  <a:pt x="184150" y="706220"/>
                  <a:pt x="178334" y="719225"/>
                </a:cubicBezTo>
                <a:cubicBezTo>
                  <a:pt x="172530" y="732217"/>
                  <a:pt x="147079" y="764983"/>
                  <a:pt x="147079" y="764983"/>
                </a:cubicBezTo>
                <a:cubicBezTo>
                  <a:pt x="147079" y="764983"/>
                  <a:pt x="127457" y="767130"/>
                  <a:pt x="126022" y="756182"/>
                </a:cubicBezTo>
                <a:cubicBezTo>
                  <a:pt x="124600" y="745247"/>
                  <a:pt x="131382" y="699642"/>
                  <a:pt x="131382" y="699642"/>
                </a:cubicBezTo>
                <a:lnTo>
                  <a:pt x="107137" y="702918"/>
                </a:lnTo>
                <a:cubicBezTo>
                  <a:pt x="107137" y="702918"/>
                  <a:pt x="91262" y="736815"/>
                  <a:pt x="81585" y="742110"/>
                </a:cubicBezTo>
                <a:cubicBezTo>
                  <a:pt x="71933" y="747419"/>
                  <a:pt x="54343" y="738275"/>
                  <a:pt x="52477" y="734008"/>
                </a:cubicBezTo>
                <a:cubicBezTo>
                  <a:pt x="50622" y="729741"/>
                  <a:pt x="33719" y="667612"/>
                  <a:pt x="41669" y="617155"/>
                </a:cubicBezTo>
                <a:cubicBezTo>
                  <a:pt x="49606" y="566685"/>
                  <a:pt x="54191" y="518451"/>
                  <a:pt x="59385" y="495413"/>
                </a:cubicBezTo>
                <a:cubicBezTo>
                  <a:pt x="64592" y="472350"/>
                  <a:pt x="69723" y="442479"/>
                  <a:pt x="68580" y="438187"/>
                </a:cubicBezTo>
                <a:cubicBezTo>
                  <a:pt x="67424" y="433894"/>
                  <a:pt x="46152" y="432281"/>
                  <a:pt x="37287" y="430948"/>
                </a:cubicBezTo>
                <a:cubicBezTo>
                  <a:pt x="28423" y="429627"/>
                  <a:pt x="3010" y="429398"/>
                  <a:pt x="1511" y="426554"/>
                </a:cubicBezTo>
                <a:cubicBezTo>
                  <a:pt x="0" y="423709"/>
                  <a:pt x="3213" y="400417"/>
                  <a:pt x="11760" y="391146"/>
                </a:cubicBezTo>
                <a:cubicBezTo>
                  <a:pt x="20333" y="381850"/>
                  <a:pt x="85268" y="321588"/>
                  <a:pt x="102832" y="305383"/>
                </a:cubicBezTo>
                <a:cubicBezTo>
                  <a:pt x="120409" y="289178"/>
                  <a:pt x="140221" y="270560"/>
                  <a:pt x="143840" y="264959"/>
                </a:cubicBezTo>
                <a:cubicBezTo>
                  <a:pt x="147447" y="259371"/>
                  <a:pt x="176276" y="195872"/>
                  <a:pt x="181826" y="163626"/>
                </a:cubicBezTo>
                <a:cubicBezTo>
                  <a:pt x="187376" y="131381"/>
                  <a:pt x="198895" y="58737"/>
                  <a:pt x="198895" y="58737"/>
                </a:cubicBezTo>
                <a:cubicBezTo>
                  <a:pt x="198895" y="58737"/>
                  <a:pt x="255638" y="20078"/>
                  <a:pt x="291694" y="10045"/>
                </a:cubicBezTo>
                <a:cubicBezTo>
                  <a:pt x="327749" y="0"/>
                  <a:pt x="369214" y="4407"/>
                  <a:pt x="386410" y="15824"/>
                </a:cubicBezTo>
                <a:cubicBezTo>
                  <a:pt x="403605" y="27229"/>
                  <a:pt x="421449" y="60083"/>
                  <a:pt x="421449" y="60083"/>
                </a:cubicBezTo>
                <a:cubicBezTo>
                  <a:pt x="421449" y="60083"/>
                  <a:pt x="408190" y="113538"/>
                  <a:pt x="404431" y="126555"/>
                </a:cubicBezTo>
                <a:cubicBezTo>
                  <a:pt x="400671" y="139547"/>
                  <a:pt x="383858" y="227482"/>
                  <a:pt x="383858" y="227482"/>
                </a:cubicBezTo>
                <a:close/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1" name="Freeform 6971"/>
          <p:cNvSpPr/>
          <p:nvPr/>
        </p:nvSpPr>
        <p:spPr>
          <a:xfrm rot="0" flipH="0" flipV="0">
            <a:off x="11775696" y="9922608"/>
            <a:ext cx="751915" cy="806957"/>
          </a:xfrm>
          <a:custGeom>
            <a:pathLst>
              <a:path w="751915" h="806957">
                <a:moveTo>
                  <a:pt x="43929" y="556425"/>
                </a:moveTo>
                <a:cubicBezTo>
                  <a:pt x="43929" y="556425"/>
                  <a:pt x="21158" y="357366"/>
                  <a:pt x="23533" y="349073"/>
                </a:cubicBezTo>
                <a:cubicBezTo>
                  <a:pt x="25908" y="340780"/>
                  <a:pt x="0" y="31573"/>
                  <a:pt x="21387" y="17895"/>
                </a:cubicBezTo>
                <a:cubicBezTo>
                  <a:pt x="42761" y="4230"/>
                  <a:pt x="223824" y="2591"/>
                  <a:pt x="273113" y="1296"/>
                </a:cubicBezTo>
                <a:cubicBezTo>
                  <a:pt x="322401" y="0"/>
                  <a:pt x="536904" y="7316"/>
                  <a:pt x="564209" y="7176"/>
                </a:cubicBezTo>
                <a:cubicBezTo>
                  <a:pt x="591489" y="7024"/>
                  <a:pt x="648753" y="7176"/>
                  <a:pt x="666851" y="21159"/>
                </a:cubicBezTo>
                <a:cubicBezTo>
                  <a:pt x="684948" y="35141"/>
                  <a:pt x="704748" y="195377"/>
                  <a:pt x="707148" y="306375"/>
                </a:cubicBezTo>
                <a:cubicBezTo>
                  <a:pt x="709535" y="417361"/>
                  <a:pt x="721880" y="674738"/>
                  <a:pt x="721880" y="674738"/>
                </a:cubicBezTo>
                <a:cubicBezTo>
                  <a:pt x="721880" y="674738"/>
                  <a:pt x="732980" y="737057"/>
                  <a:pt x="731456" y="756564"/>
                </a:cubicBezTo>
                <a:cubicBezTo>
                  <a:pt x="729932" y="776071"/>
                  <a:pt x="751915" y="790486"/>
                  <a:pt x="678598" y="797470"/>
                </a:cubicBezTo>
                <a:cubicBezTo>
                  <a:pt x="605256" y="804456"/>
                  <a:pt x="482117" y="805256"/>
                  <a:pt x="482117" y="805256"/>
                </a:cubicBezTo>
                <a:lnTo>
                  <a:pt x="394042" y="806957"/>
                </a:lnTo>
                <a:cubicBezTo>
                  <a:pt x="394042" y="806957"/>
                  <a:pt x="320026" y="774941"/>
                  <a:pt x="292696" y="767816"/>
                </a:cubicBezTo>
                <a:cubicBezTo>
                  <a:pt x="265366" y="760679"/>
                  <a:pt x="164261" y="756183"/>
                  <a:pt x="143141" y="759332"/>
                </a:cubicBezTo>
                <a:cubicBezTo>
                  <a:pt x="122008" y="762457"/>
                  <a:pt x="93268" y="770318"/>
                  <a:pt x="93268" y="770318"/>
                </a:cubicBezTo>
                <a:close/>
              </a:path>
            </a:pathLst>
          </a:custGeom>
          <a:solidFill>
            <a:srgbClr val="E0EF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2" name="Freeform 6972"/>
          <p:cNvSpPr/>
          <p:nvPr/>
        </p:nvSpPr>
        <p:spPr>
          <a:xfrm rot="0" flipH="0" flipV="0">
            <a:off x="11776653" y="10424564"/>
            <a:ext cx="222617" cy="251294"/>
          </a:xfrm>
          <a:custGeom>
            <a:pathLst>
              <a:path w="222617" h="251294">
                <a:moveTo>
                  <a:pt x="38036" y="10477"/>
                </a:moveTo>
                <a:cubicBezTo>
                  <a:pt x="38036" y="10477"/>
                  <a:pt x="111594" y="0"/>
                  <a:pt x="157631" y="29730"/>
                </a:cubicBezTo>
                <a:cubicBezTo>
                  <a:pt x="203669" y="59448"/>
                  <a:pt x="222617" y="71640"/>
                  <a:pt x="216966" y="84619"/>
                </a:cubicBezTo>
                <a:cubicBezTo>
                  <a:pt x="211302" y="97586"/>
                  <a:pt x="202475" y="106577"/>
                  <a:pt x="202475" y="106577"/>
                </a:cubicBezTo>
                <a:cubicBezTo>
                  <a:pt x="202475" y="106577"/>
                  <a:pt x="214299" y="112242"/>
                  <a:pt x="214858" y="124561"/>
                </a:cubicBezTo>
                <a:cubicBezTo>
                  <a:pt x="215404" y="136905"/>
                  <a:pt x="210413" y="152983"/>
                  <a:pt x="210413" y="152983"/>
                </a:cubicBezTo>
                <a:cubicBezTo>
                  <a:pt x="210413" y="152983"/>
                  <a:pt x="213524" y="151472"/>
                  <a:pt x="214477" y="168249"/>
                </a:cubicBezTo>
                <a:cubicBezTo>
                  <a:pt x="215404" y="185013"/>
                  <a:pt x="200913" y="194169"/>
                  <a:pt x="200913" y="194169"/>
                </a:cubicBezTo>
                <a:cubicBezTo>
                  <a:pt x="200913" y="194169"/>
                  <a:pt x="205129" y="202132"/>
                  <a:pt x="199122" y="215569"/>
                </a:cubicBezTo>
                <a:cubicBezTo>
                  <a:pt x="193103" y="229018"/>
                  <a:pt x="182625" y="232828"/>
                  <a:pt x="154139" y="239724"/>
                </a:cubicBezTo>
                <a:cubicBezTo>
                  <a:pt x="125627" y="246620"/>
                  <a:pt x="64070" y="251294"/>
                  <a:pt x="57886" y="234581"/>
                </a:cubicBezTo>
                <a:cubicBezTo>
                  <a:pt x="51701" y="217867"/>
                  <a:pt x="49631" y="180148"/>
                  <a:pt x="49631" y="180148"/>
                </a:cubicBezTo>
                <a:cubicBezTo>
                  <a:pt x="49631" y="180148"/>
                  <a:pt x="26175" y="153504"/>
                  <a:pt x="27203" y="144030"/>
                </a:cubicBezTo>
                <a:cubicBezTo>
                  <a:pt x="28245" y="134568"/>
                  <a:pt x="30582" y="125145"/>
                  <a:pt x="23254" y="118401"/>
                </a:cubicBezTo>
                <a:cubicBezTo>
                  <a:pt x="15926" y="111683"/>
                  <a:pt x="0" y="98881"/>
                  <a:pt x="8839" y="80339"/>
                </a:cubicBezTo>
                <a:cubicBezTo>
                  <a:pt x="17666" y="61797"/>
                  <a:pt x="26276" y="54723"/>
                  <a:pt x="26276" y="54723"/>
                </a:cubicBezTo>
                <a:cubicBezTo>
                  <a:pt x="26276" y="54723"/>
                  <a:pt x="36093" y="15468"/>
                  <a:pt x="38036" y="10477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3" name="Freeform 6973"/>
          <p:cNvSpPr/>
          <p:nvPr/>
        </p:nvSpPr>
        <p:spPr>
          <a:xfrm rot="0" flipH="0" flipV="0">
            <a:off x="13170675" y="11350237"/>
            <a:ext cx="770331" cy="386054"/>
          </a:xfrm>
          <a:custGeom>
            <a:pathLst>
              <a:path w="770331" h="386054">
                <a:moveTo>
                  <a:pt x="0" y="199961"/>
                </a:moveTo>
                <a:cubicBezTo>
                  <a:pt x="0" y="199961"/>
                  <a:pt x="125285" y="259308"/>
                  <a:pt x="187947" y="273328"/>
                </a:cubicBezTo>
                <a:cubicBezTo>
                  <a:pt x="250596" y="287375"/>
                  <a:pt x="294868" y="297903"/>
                  <a:pt x="311988" y="310019"/>
                </a:cubicBezTo>
                <a:cubicBezTo>
                  <a:pt x="329107" y="322134"/>
                  <a:pt x="378663" y="332231"/>
                  <a:pt x="403504" y="336435"/>
                </a:cubicBezTo>
                <a:cubicBezTo>
                  <a:pt x="428358" y="340638"/>
                  <a:pt x="550138" y="385774"/>
                  <a:pt x="565505" y="385914"/>
                </a:cubicBezTo>
                <a:cubicBezTo>
                  <a:pt x="580872" y="386054"/>
                  <a:pt x="657910" y="365683"/>
                  <a:pt x="705053" y="331990"/>
                </a:cubicBezTo>
                <a:cubicBezTo>
                  <a:pt x="752195" y="298297"/>
                  <a:pt x="770331" y="271550"/>
                  <a:pt x="767994" y="251561"/>
                </a:cubicBezTo>
                <a:cubicBezTo>
                  <a:pt x="765644" y="231571"/>
                  <a:pt x="723760" y="111836"/>
                  <a:pt x="719188" y="103861"/>
                </a:cubicBezTo>
                <a:cubicBezTo>
                  <a:pt x="714616" y="95885"/>
                  <a:pt x="667575" y="33007"/>
                  <a:pt x="661669" y="26314"/>
                </a:cubicBezTo>
                <a:cubicBezTo>
                  <a:pt x="655739" y="19622"/>
                  <a:pt x="568680" y="711"/>
                  <a:pt x="536790" y="343"/>
                </a:cubicBezTo>
                <a:cubicBezTo>
                  <a:pt x="504901" y="0"/>
                  <a:pt x="421678" y="4661"/>
                  <a:pt x="421678" y="4661"/>
                </a:cubicBezTo>
                <a:cubicBezTo>
                  <a:pt x="421678" y="4661"/>
                  <a:pt x="320192" y="81801"/>
                  <a:pt x="292646" y="95212"/>
                </a:cubicBezTo>
                <a:cubicBezTo>
                  <a:pt x="265112" y="108623"/>
                  <a:pt x="213385" y="145733"/>
                  <a:pt x="213385" y="145733"/>
                </a:cubicBezTo>
                <a:cubicBezTo>
                  <a:pt x="213385" y="145733"/>
                  <a:pt x="218274" y="152425"/>
                  <a:pt x="207632" y="161785"/>
                </a:cubicBezTo>
                <a:cubicBezTo>
                  <a:pt x="196977" y="171145"/>
                  <a:pt x="157924" y="201027"/>
                  <a:pt x="150139" y="205460"/>
                </a:cubicBezTo>
                <a:cubicBezTo>
                  <a:pt x="142379" y="209879"/>
                  <a:pt x="112052" y="232701"/>
                  <a:pt x="112052" y="232701"/>
                </a:cubicBezTo>
                <a:cubicBezTo>
                  <a:pt x="112052" y="232701"/>
                  <a:pt x="78739" y="220154"/>
                  <a:pt x="68072" y="209282"/>
                </a:cubicBezTo>
                <a:cubicBezTo>
                  <a:pt x="57416" y="198412"/>
                  <a:pt x="32588" y="173596"/>
                  <a:pt x="32588" y="173596"/>
                </a:cubicBezTo>
                <a:close/>
              </a:path>
            </a:pathLst>
          </a:custGeom>
          <a:solidFill>
            <a:srgbClr val="CFE3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4" name="Freeform 6974"/>
          <p:cNvSpPr/>
          <p:nvPr/>
        </p:nvSpPr>
        <p:spPr>
          <a:xfrm rot="0" flipH="0" flipV="0">
            <a:off x="12165997" y="11340125"/>
            <a:ext cx="607542" cy="412482"/>
          </a:xfrm>
          <a:custGeom>
            <a:pathLst>
              <a:path w="607542" h="412482">
                <a:moveTo>
                  <a:pt x="581025" y="363689"/>
                </a:moveTo>
                <a:cubicBezTo>
                  <a:pt x="581025" y="363689"/>
                  <a:pt x="284379" y="410374"/>
                  <a:pt x="227381" y="411428"/>
                </a:cubicBezTo>
                <a:cubicBezTo>
                  <a:pt x="170384" y="412482"/>
                  <a:pt x="106325" y="400582"/>
                  <a:pt x="94400" y="390841"/>
                </a:cubicBezTo>
                <a:cubicBezTo>
                  <a:pt x="82449" y="381088"/>
                  <a:pt x="0" y="267652"/>
                  <a:pt x="27052" y="193268"/>
                </a:cubicBezTo>
                <a:cubicBezTo>
                  <a:pt x="54090" y="118884"/>
                  <a:pt x="109119" y="56654"/>
                  <a:pt x="134862" y="37033"/>
                </a:cubicBezTo>
                <a:cubicBezTo>
                  <a:pt x="160605" y="17399"/>
                  <a:pt x="181191" y="5486"/>
                  <a:pt x="206439" y="2743"/>
                </a:cubicBezTo>
                <a:cubicBezTo>
                  <a:pt x="231699" y="0"/>
                  <a:pt x="306248" y="33489"/>
                  <a:pt x="338379" y="38404"/>
                </a:cubicBezTo>
                <a:cubicBezTo>
                  <a:pt x="370485" y="43294"/>
                  <a:pt x="493891" y="72478"/>
                  <a:pt x="517576" y="75374"/>
                </a:cubicBezTo>
                <a:cubicBezTo>
                  <a:pt x="541249" y="78244"/>
                  <a:pt x="598563" y="82156"/>
                  <a:pt x="598563" y="82156"/>
                </a:cubicBezTo>
                <a:cubicBezTo>
                  <a:pt x="598563" y="82156"/>
                  <a:pt x="607542" y="105676"/>
                  <a:pt x="600976" y="131330"/>
                </a:cubicBezTo>
                <a:cubicBezTo>
                  <a:pt x="594410" y="156997"/>
                  <a:pt x="589127" y="186131"/>
                  <a:pt x="586587" y="208724"/>
                </a:cubicBezTo>
                <a:cubicBezTo>
                  <a:pt x="584072" y="231305"/>
                  <a:pt x="579882" y="286715"/>
                  <a:pt x="582231" y="316344"/>
                </a:cubicBezTo>
                <a:cubicBezTo>
                  <a:pt x="584568" y="345973"/>
                  <a:pt x="581914" y="362216"/>
                  <a:pt x="581025" y="363689"/>
                </a:cubicBezTo>
              </a:path>
            </a:pathLst>
          </a:custGeom>
          <a:solidFill>
            <a:srgbClr val="CFE3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5" name="Freeform 6975"/>
          <p:cNvSpPr/>
          <p:nvPr/>
        </p:nvSpPr>
        <p:spPr>
          <a:xfrm rot="0" flipH="0" flipV="0">
            <a:off x="12111851" y="11327028"/>
            <a:ext cx="255472" cy="428929"/>
          </a:xfrm>
          <a:custGeom>
            <a:pathLst>
              <a:path w="255472" h="428929">
                <a:moveTo>
                  <a:pt x="166611" y="420306"/>
                </a:moveTo>
                <a:cubicBezTo>
                  <a:pt x="166611" y="420306"/>
                  <a:pt x="134684" y="428929"/>
                  <a:pt x="122111" y="424052"/>
                </a:cubicBezTo>
                <a:cubicBezTo>
                  <a:pt x="109525" y="419163"/>
                  <a:pt x="16688" y="324485"/>
                  <a:pt x="8344" y="279629"/>
                </a:cubicBezTo>
                <a:cubicBezTo>
                  <a:pt x="0" y="234760"/>
                  <a:pt x="1537" y="164097"/>
                  <a:pt x="12243" y="149288"/>
                </a:cubicBezTo>
                <a:cubicBezTo>
                  <a:pt x="22949" y="134493"/>
                  <a:pt x="61176" y="90983"/>
                  <a:pt x="74270" y="69253"/>
                </a:cubicBezTo>
                <a:cubicBezTo>
                  <a:pt x="87376" y="47511"/>
                  <a:pt x="147879" y="6198"/>
                  <a:pt x="162116" y="3099"/>
                </a:cubicBezTo>
                <a:cubicBezTo>
                  <a:pt x="176364" y="0"/>
                  <a:pt x="255472" y="14427"/>
                  <a:pt x="255472" y="14427"/>
                </a:cubicBezTo>
                <a:cubicBezTo>
                  <a:pt x="255472" y="14427"/>
                  <a:pt x="206489" y="29832"/>
                  <a:pt x="181355" y="58407"/>
                </a:cubicBezTo>
                <a:cubicBezTo>
                  <a:pt x="156236" y="86970"/>
                  <a:pt x="113386" y="130124"/>
                  <a:pt x="103200" y="147206"/>
                </a:cubicBezTo>
                <a:cubicBezTo>
                  <a:pt x="93015" y="164287"/>
                  <a:pt x="83160" y="180784"/>
                  <a:pt x="80429" y="221056"/>
                </a:cubicBezTo>
                <a:cubicBezTo>
                  <a:pt x="77711" y="261315"/>
                  <a:pt x="75756" y="275920"/>
                  <a:pt x="88811" y="303454"/>
                </a:cubicBezTo>
                <a:cubicBezTo>
                  <a:pt x="101880" y="330987"/>
                  <a:pt x="106706" y="348196"/>
                  <a:pt x="125629" y="374625"/>
                </a:cubicBezTo>
                <a:cubicBezTo>
                  <a:pt x="144564" y="401041"/>
                  <a:pt x="166611" y="420306"/>
                  <a:pt x="166611" y="420306"/>
                </a:cubicBezTo>
              </a:path>
            </a:pathLst>
          </a:custGeom>
          <a:solidFill>
            <a:srgbClr val="B4D3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6" name="Freeform 6976"/>
          <p:cNvSpPr/>
          <p:nvPr/>
        </p:nvSpPr>
        <p:spPr>
          <a:xfrm rot="0" flipH="0" flipV="0">
            <a:off x="13775051" y="11373900"/>
            <a:ext cx="214655" cy="377570"/>
          </a:xfrm>
          <a:custGeom>
            <a:pathLst>
              <a:path w="214655" h="377570">
                <a:moveTo>
                  <a:pt x="61468" y="0"/>
                </a:moveTo>
                <a:cubicBezTo>
                  <a:pt x="61468" y="0"/>
                  <a:pt x="125310" y="93789"/>
                  <a:pt x="139953" y="134759"/>
                </a:cubicBezTo>
                <a:cubicBezTo>
                  <a:pt x="154571" y="175742"/>
                  <a:pt x="166585" y="228104"/>
                  <a:pt x="159372" y="243852"/>
                </a:cubicBezTo>
                <a:cubicBezTo>
                  <a:pt x="152158" y="259600"/>
                  <a:pt x="123837" y="297332"/>
                  <a:pt x="111391" y="305485"/>
                </a:cubicBezTo>
                <a:cubicBezTo>
                  <a:pt x="98933" y="313626"/>
                  <a:pt x="0" y="358343"/>
                  <a:pt x="0" y="358343"/>
                </a:cubicBezTo>
                <a:cubicBezTo>
                  <a:pt x="0" y="358343"/>
                  <a:pt x="9132" y="377570"/>
                  <a:pt x="31458" y="375843"/>
                </a:cubicBezTo>
                <a:cubicBezTo>
                  <a:pt x="53785" y="374103"/>
                  <a:pt x="95288" y="361276"/>
                  <a:pt x="127749" y="345719"/>
                </a:cubicBezTo>
                <a:cubicBezTo>
                  <a:pt x="160210" y="330161"/>
                  <a:pt x="210985" y="287337"/>
                  <a:pt x="212813" y="278307"/>
                </a:cubicBezTo>
                <a:cubicBezTo>
                  <a:pt x="214655" y="269278"/>
                  <a:pt x="203784" y="177888"/>
                  <a:pt x="197523" y="162102"/>
                </a:cubicBezTo>
                <a:cubicBezTo>
                  <a:pt x="191262" y="146316"/>
                  <a:pt x="168681" y="74599"/>
                  <a:pt x="164439" y="64096"/>
                </a:cubicBezTo>
                <a:cubicBezTo>
                  <a:pt x="160210" y="53593"/>
                  <a:pt x="124663" y="20269"/>
                  <a:pt x="119456" y="17170"/>
                </a:cubicBezTo>
                <a:cubicBezTo>
                  <a:pt x="114249" y="14071"/>
                  <a:pt x="61468" y="0"/>
                  <a:pt x="61468" y="0"/>
                </a:cubicBezTo>
              </a:path>
            </a:pathLst>
          </a:custGeom>
          <a:solidFill>
            <a:srgbClr val="B4D3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7" name="Freeform 6977"/>
          <p:cNvSpPr/>
          <p:nvPr/>
        </p:nvSpPr>
        <p:spPr>
          <a:xfrm rot="0" flipH="0" flipV="0">
            <a:off x="12532574" y="8315097"/>
            <a:ext cx="641082" cy="1283411"/>
          </a:xfrm>
          <a:custGeom>
            <a:pathLst>
              <a:path w="641082" h="1283411">
                <a:moveTo>
                  <a:pt x="278853" y="0"/>
                </a:moveTo>
                <a:cubicBezTo>
                  <a:pt x="278853" y="0"/>
                  <a:pt x="287057" y="34747"/>
                  <a:pt x="265353" y="69570"/>
                </a:cubicBezTo>
                <a:cubicBezTo>
                  <a:pt x="243649" y="104394"/>
                  <a:pt x="233070" y="120878"/>
                  <a:pt x="214820" y="132892"/>
                </a:cubicBezTo>
                <a:cubicBezTo>
                  <a:pt x="196570" y="144906"/>
                  <a:pt x="146443" y="155892"/>
                  <a:pt x="146443" y="155892"/>
                </a:cubicBezTo>
                <a:cubicBezTo>
                  <a:pt x="146443" y="155892"/>
                  <a:pt x="59220" y="219100"/>
                  <a:pt x="40424" y="239166"/>
                </a:cubicBezTo>
                <a:cubicBezTo>
                  <a:pt x="21615" y="259232"/>
                  <a:pt x="0" y="301231"/>
                  <a:pt x="0" y="301231"/>
                </a:cubicBezTo>
                <a:cubicBezTo>
                  <a:pt x="0" y="301231"/>
                  <a:pt x="5689" y="339191"/>
                  <a:pt x="5321" y="355384"/>
                </a:cubicBezTo>
                <a:cubicBezTo>
                  <a:pt x="4953" y="371589"/>
                  <a:pt x="2374" y="519633"/>
                  <a:pt x="38430" y="577570"/>
                </a:cubicBezTo>
                <a:cubicBezTo>
                  <a:pt x="74485" y="635520"/>
                  <a:pt x="117932" y="677913"/>
                  <a:pt x="117932" y="677913"/>
                </a:cubicBezTo>
                <a:cubicBezTo>
                  <a:pt x="117932" y="677913"/>
                  <a:pt x="120904" y="739266"/>
                  <a:pt x="119291" y="756234"/>
                </a:cubicBezTo>
                <a:cubicBezTo>
                  <a:pt x="117652" y="773201"/>
                  <a:pt x="88811" y="883932"/>
                  <a:pt x="88811" y="883932"/>
                </a:cubicBezTo>
                <a:cubicBezTo>
                  <a:pt x="88811" y="883932"/>
                  <a:pt x="100533" y="943940"/>
                  <a:pt x="116649" y="1004925"/>
                </a:cubicBezTo>
                <a:cubicBezTo>
                  <a:pt x="132753" y="1065911"/>
                  <a:pt x="157188" y="1146873"/>
                  <a:pt x="175056" y="1175334"/>
                </a:cubicBezTo>
                <a:cubicBezTo>
                  <a:pt x="192925" y="1203807"/>
                  <a:pt x="219557" y="1238503"/>
                  <a:pt x="221653" y="1244130"/>
                </a:cubicBezTo>
                <a:cubicBezTo>
                  <a:pt x="223735" y="1249756"/>
                  <a:pt x="225666" y="1272260"/>
                  <a:pt x="225171" y="1277835"/>
                </a:cubicBezTo>
                <a:cubicBezTo>
                  <a:pt x="224675" y="1283411"/>
                  <a:pt x="233896" y="1236383"/>
                  <a:pt x="250139" y="1223886"/>
                </a:cubicBezTo>
                <a:cubicBezTo>
                  <a:pt x="266395" y="1211376"/>
                  <a:pt x="328192" y="1162710"/>
                  <a:pt x="351306" y="1113828"/>
                </a:cubicBezTo>
                <a:cubicBezTo>
                  <a:pt x="374420" y="1064958"/>
                  <a:pt x="427531" y="925131"/>
                  <a:pt x="427531" y="925131"/>
                </a:cubicBezTo>
                <a:cubicBezTo>
                  <a:pt x="427531" y="925131"/>
                  <a:pt x="435316" y="877201"/>
                  <a:pt x="434059" y="864666"/>
                </a:cubicBezTo>
                <a:cubicBezTo>
                  <a:pt x="432789" y="852131"/>
                  <a:pt x="433564" y="792873"/>
                  <a:pt x="431443" y="788250"/>
                </a:cubicBezTo>
                <a:cubicBezTo>
                  <a:pt x="429322" y="783628"/>
                  <a:pt x="434415" y="680008"/>
                  <a:pt x="438936" y="664209"/>
                </a:cubicBezTo>
                <a:cubicBezTo>
                  <a:pt x="443457" y="648411"/>
                  <a:pt x="451217" y="635025"/>
                  <a:pt x="462583" y="621080"/>
                </a:cubicBezTo>
                <a:cubicBezTo>
                  <a:pt x="473950" y="607148"/>
                  <a:pt x="508316" y="543128"/>
                  <a:pt x="508316" y="543128"/>
                </a:cubicBezTo>
                <a:cubicBezTo>
                  <a:pt x="508316" y="543128"/>
                  <a:pt x="520495" y="564489"/>
                  <a:pt x="536536" y="560108"/>
                </a:cubicBezTo>
                <a:cubicBezTo>
                  <a:pt x="552576" y="555739"/>
                  <a:pt x="573975" y="558342"/>
                  <a:pt x="593927" y="529234"/>
                </a:cubicBezTo>
                <a:cubicBezTo>
                  <a:pt x="613866" y="500126"/>
                  <a:pt x="641082" y="410362"/>
                  <a:pt x="639571" y="391413"/>
                </a:cubicBezTo>
                <a:cubicBezTo>
                  <a:pt x="638072" y="372478"/>
                  <a:pt x="625334" y="342417"/>
                  <a:pt x="615263" y="338467"/>
                </a:cubicBezTo>
                <a:cubicBezTo>
                  <a:pt x="605192" y="334505"/>
                  <a:pt x="579373" y="349211"/>
                  <a:pt x="575982" y="353212"/>
                </a:cubicBezTo>
                <a:cubicBezTo>
                  <a:pt x="572603" y="357225"/>
                  <a:pt x="565276" y="373964"/>
                  <a:pt x="565276" y="373964"/>
                </a:cubicBezTo>
                <a:cubicBezTo>
                  <a:pt x="565276" y="373964"/>
                  <a:pt x="551382" y="310870"/>
                  <a:pt x="515225" y="287820"/>
                </a:cubicBezTo>
                <a:cubicBezTo>
                  <a:pt x="479093" y="264769"/>
                  <a:pt x="417930" y="202031"/>
                  <a:pt x="402957" y="181863"/>
                </a:cubicBezTo>
                <a:cubicBezTo>
                  <a:pt x="388009" y="161696"/>
                  <a:pt x="353071" y="89941"/>
                  <a:pt x="342162" y="74828"/>
                </a:cubicBezTo>
                <a:cubicBezTo>
                  <a:pt x="331278" y="59702"/>
                  <a:pt x="306361" y="10782"/>
                  <a:pt x="301636" y="6070"/>
                </a:cubicBezTo>
                <a:cubicBezTo>
                  <a:pt x="296925" y="1346"/>
                  <a:pt x="278853" y="0"/>
                  <a:pt x="278853" y="0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8" name="Freeform 6978"/>
          <p:cNvSpPr/>
          <p:nvPr/>
        </p:nvSpPr>
        <p:spPr>
          <a:xfrm rot="0" flipH="0" flipV="0">
            <a:off x="12575619" y="8598616"/>
            <a:ext cx="104825" cy="79285"/>
          </a:xfrm>
          <a:custGeom>
            <a:pathLst>
              <a:path w="104825" h="79285">
                <a:moveTo>
                  <a:pt x="13398" y="59461"/>
                </a:moveTo>
                <a:cubicBezTo>
                  <a:pt x="13398" y="59461"/>
                  <a:pt x="0" y="36157"/>
                  <a:pt x="25145" y="18085"/>
                </a:cubicBezTo>
                <a:cubicBezTo>
                  <a:pt x="50278" y="0"/>
                  <a:pt x="70065" y="6007"/>
                  <a:pt x="86308" y="22530"/>
                </a:cubicBezTo>
                <a:cubicBezTo>
                  <a:pt x="102564" y="39053"/>
                  <a:pt x="104825" y="68439"/>
                  <a:pt x="104304" y="70967"/>
                </a:cubicBezTo>
                <a:cubicBezTo>
                  <a:pt x="103783" y="73494"/>
                  <a:pt x="72503" y="79285"/>
                  <a:pt x="54330" y="77609"/>
                </a:cubicBezTo>
                <a:cubicBezTo>
                  <a:pt x="36143" y="75945"/>
                  <a:pt x="13398" y="59461"/>
                  <a:pt x="13398" y="5946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9" name="Freeform 6979"/>
          <p:cNvSpPr/>
          <p:nvPr/>
        </p:nvSpPr>
        <p:spPr>
          <a:xfrm rot="0" flipH="0" flipV="0">
            <a:off x="12853872" y="8593858"/>
            <a:ext cx="109904" cy="78485"/>
          </a:xfrm>
          <a:custGeom>
            <a:pathLst>
              <a:path w="109904" h="78485">
                <a:moveTo>
                  <a:pt x="4622" y="66141"/>
                </a:moveTo>
                <a:cubicBezTo>
                  <a:pt x="4622" y="66141"/>
                  <a:pt x="0" y="30848"/>
                  <a:pt x="24611" y="15418"/>
                </a:cubicBezTo>
                <a:cubicBezTo>
                  <a:pt x="49237" y="0"/>
                  <a:pt x="65251" y="4115"/>
                  <a:pt x="80771" y="12192"/>
                </a:cubicBezTo>
                <a:cubicBezTo>
                  <a:pt x="96277" y="20295"/>
                  <a:pt x="109904" y="58636"/>
                  <a:pt x="109904" y="58636"/>
                </a:cubicBezTo>
                <a:cubicBezTo>
                  <a:pt x="109904" y="58636"/>
                  <a:pt x="102500" y="78485"/>
                  <a:pt x="67868" y="78142"/>
                </a:cubicBezTo>
                <a:cubicBezTo>
                  <a:pt x="33247" y="77786"/>
                  <a:pt x="4622" y="66141"/>
                  <a:pt x="4622" y="6614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0" name="Freeform 6980"/>
          <p:cNvSpPr/>
          <p:nvPr/>
        </p:nvSpPr>
        <p:spPr>
          <a:xfrm rot="0" flipH="0" flipV="0">
            <a:off x="12537916" y="8582781"/>
            <a:ext cx="81177" cy="371005"/>
          </a:xfrm>
          <a:custGeom>
            <a:pathLst>
              <a:path w="81177" h="371005">
                <a:moveTo>
                  <a:pt x="2806" y="8801"/>
                </a:moveTo>
                <a:cubicBezTo>
                  <a:pt x="101" y="17106"/>
                  <a:pt x="0" y="30556"/>
                  <a:pt x="1384" y="45173"/>
                </a:cubicBezTo>
                <a:cubicBezTo>
                  <a:pt x="3174" y="64363"/>
                  <a:pt x="7200" y="85813"/>
                  <a:pt x="7974" y="97789"/>
                </a:cubicBezTo>
                <a:cubicBezTo>
                  <a:pt x="12102" y="161201"/>
                  <a:pt x="16776" y="224332"/>
                  <a:pt x="27799" y="286778"/>
                </a:cubicBezTo>
                <a:cubicBezTo>
                  <a:pt x="33019" y="316369"/>
                  <a:pt x="39686" y="344817"/>
                  <a:pt x="61645" y="366775"/>
                </a:cubicBezTo>
                <a:cubicBezTo>
                  <a:pt x="65874" y="371005"/>
                  <a:pt x="72732" y="371005"/>
                  <a:pt x="76961" y="366775"/>
                </a:cubicBezTo>
                <a:cubicBezTo>
                  <a:pt x="81177" y="362546"/>
                  <a:pt x="81177" y="355701"/>
                  <a:pt x="76961" y="351472"/>
                </a:cubicBezTo>
                <a:cubicBezTo>
                  <a:pt x="58266" y="332790"/>
                  <a:pt x="53542" y="308190"/>
                  <a:pt x="49110" y="283019"/>
                </a:cubicBezTo>
                <a:cubicBezTo>
                  <a:pt x="38226" y="221348"/>
                  <a:pt x="33654" y="159003"/>
                  <a:pt x="29564" y="96380"/>
                </a:cubicBezTo>
                <a:cubicBezTo>
                  <a:pt x="28777" y="84277"/>
                  <a:pt x="24751" y="62547"/>
                  <a:pt x="22922" y="43154"/>
                </a:cubicBezTo>
                <a:cubicBezTo>
                  <a:pt x="21881" y="32042"/>
                  <a:pt x="21335" y="21805"/>
                  <a:pt x="23380" y="15493"/>
                </a:cubicBezTo>
                <a:cubicBezTo>
                  <a:pt x="25246" y="9816"/>
                  <a:pt x="22122" y="3696"/>
                  <a:pt x="16445" y="1855"/>
                </a:cubicBezTo>
                <a:cubicBezTo>
                  <a:pt x="10768" y="0"/>
                  <a:pt x="4660" y="3112"/>
                  <a:pt x="2806" y="880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1" name="Freeform 6981"/>
          <p:cNvSpPr/>
          <p:nvPr/>
        </p:nvSpPr>
        <p:spPr>
          <a:xfrm rot="0" flipH="0" flipV="0">
            <a:off x="12839924" y="8544727"/>
            <a:ext cx="171360" cy="46799"/>
          </a:xfrm>
          <a:custGeom>
            <a:pathLst>
              <a:path w="171360" h="46799">
                <a:moveTo>
                  <a:pt x="4432" y="12979"/>
                </a:moveTo>
                <a:cubicBezTo>
                  <a:pt x="5295" y="13512"/>
                  <a:pt x="6451" y="13906"/>
                  <a:pt x="8013" y="13817"/>
                </a:cubicBezTo>
                <a:cubicBezTo>
                  <a:pt x="6730" y="13868"/>
                  <a:pt x="5498" y="13563"/>
                  <a:pt x="4432" y="12979"/>
                </a:cubicBezTo>
                <a:moveTo>
                  <a:pt x="1080" y="5423"/>
                </a:moveTo>
                <a:cubicBezTo>
                  <a:pt x="1727" y="2692"/>
                  <a:pt x="4052" y="533"/>
                  <a:pt x="6997" y="229"/>
                </a:cubicBezTo>
                <a:cubicBezTo>
                  <a:pt x="9245" y="0"/>
                  <a:pt x="10667" y="711"/>
                  <a:pt x="11594" y="1321"/>
                </a:cubicBezTo>
                <a:cubicBezTo>
                  <a:pt x="12991" y="2223"/>
                  <a:pt x="13893" y="3454"/>
                  <a:pt x="14388" y="4940"/>
                </a:cubicBezTo>
                <a:cubicBezTo>
                  <a:pt x="14630" y="5677"/>
                  <a:pt x="14757" y="6503"/>
                  <a:pt x="14731" y="7430"/>
                </a:cubicBezTo>
                <a:cubicBezTo>
                  <a:pt x="20243" y="8179"/>
                  <a:pt x="26644" y="7214"/>
                  <a:pt x="32003" y="7417"/>
                </a:cubicBezTo>
                <a:cubicBezTo>
                  <a:pt x="65811" y="8674"/>
                  <a:pt x="98932" y="6452"/>
                  <a:pt x="131838" y="15861"/>
                </a:cubicBezTo>
                <a:cubicBezTo>
                  <a:pt x="140106" y="18224"/>
                  <a:pt x="145630" y="22148"/>
                  <a:pt x="151053" y="25945"/>
                </a:cubicBezTo>
                <a:cubicBezTo>
                  <a:pt x="155142" y="28803"/>
                  <a:pt x="159156" y="31609"/>
                  <a:pt x="165188" y="32714"/>
                </a:cubicBezTo>
                <a:cubicBezTo>
                  <a:pt x="168884" y="33375"/>
                  <a:pt x="171360" y="36931"/>
                  <a:pt x="170687" y="40639"/>
                </a:cubicBezTo>
                <a:cubicBezTo>
                  <a:pt x="170001" y="44335"/>
                  <a:pt x="166458" y="46799"/>
                  <a:pt x="162750" y="46125"/>
                </a:cubicBezTo>
                <a:cubicBezTo>
                  <a:pt x="154457" y="44614"/>
                  <a:pt x="148856" y="41033"/>
                  <a:pt x="143243" y="37108"/>
                </a:cubicBezTo>
                <a:cubicBezTo>
                  <a:pt x="138950" y="34111"/>
                  <a:pt x="134645" y="30847"/>
                  <a:pt x="128091" y="28968"/>
                </a:cubicBezTo>
                <a:cubicBezTo>
                  <a:pt x="96253" y="19875"/>
                  <a:pt x="64198" y="22250"/>
                  <a:pt x="31495" y="21043"/>
                </a:cubicBezTo>
                <a:cubicBezTo>
                  <a:pt x="24447" y="20789"/>
                  <a:pt x="15836" y="21932"/>
                  <a:pt x="9004" y="20217"/>
                </a:cubicBezTo>
                <a:cubicBezTo>
                  <a:pt x="4102" y="18986"/>
                  <a:pt x="724" y="14922"/>
                  <a:pt x="114" y="10046"/>
                </a:cubicBezTo>
                <a:cubicBezTo>
                  <a:pt x="0" y="9106"/>
                  <a:pt x="51" y="8052"/>
                  <a:pt x="394" y="6947"/>
                </a:cubicBezTo>
                <a:cubicBezTo>
                  <a:pt x="495" y="6553"/>
                  <a:pt x="788" y="5982"/>
                  <a:pt x="1080" y="542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2" name="Freeform 6982"/>
          <p:cNvSpPr/>
          <p:nvPr/>
        </p:nvSpPr>
        <p:spPr>
          <a:xfrm rot="0" flipH="0" flipV="0">
            <a:off x="12554032" y="8555245"/>
            <a:ext cx="146442" cy="35851"/>
          </a:xfrm>
          <a:custGeom>
            <a:pathLst>
              <a:path w="146442" h="35851">
                <a:moveTo>
                  <a:pt x="6819" y="21132"/>
                </a:moveTo>
                <a:lnTo>
                  <a:pt x="7161" y="20777"/>
                </a:lnTo>
                <a:cubicBezTo>
                  <a:pt x="11848" y="16395"/>
                  <a:pt x="18096" y="12128"/>
                  <a:pt x="23633" y="9080"/>
                </a:cubicBezTo>
                <a:cubicBezTo>
                  <a:pt x="35800" y="2375"/>
                  <a:pt x="52462" y="1143"/>
                  <a:pt x="66039" y="685"/>
                </a:cubicBezTo>
                <a:cubicBezTo>
                  <a:pt x="85647" y="0"/>
                  <a:pt x="104177" y="3518"/>
                  <a:pt x="123303" y="5435"/>
                </a:cubicBezTo>
                <a:cubicBezTo>
                  <a:pt x="125119" y="5613"/>
                  <a:pt x="127938" y="6337"/>
                  <a:pt x="130821" y="6883"/>
                </a:cubicBezTo>
                <a:cubicBezTo>
                  <a:pt x="131558" y="7035"/>
                  <a:pt x="132574" y="7124"/>
                  <a:pt x="133412" y="7201"/>
                </a:cubicBezTo>
                <a:cubicBezTo>
                  <a:pt x="134492" y="4838"/>
                  <a:pt x="136866" y="3187"/>
                  <a:pt x="139622" y="3187"/>
                </a:cubicBezTo>
                <a:cubicBezTo>
                  <a:pt x="143394" y="3187"/>
                  <a:pt x="146442" y="6248"/>
                  <a:pt x="146442" y="10007"/>
                </a:cubicBezTo>
                <a:cubicBezTo>
                  <a:pt x="146442" y="12954"/>
                  <a:pt x="145541" y="15125"/>
                  <a:pt x="144245" y="16776"/>
                </a:cubicBezTo>
                <a:cubicBezTo>
                  <a:pt x="142912" y="18504"/>
                  <a:pt x="141057" y="19736"/>
                  <a:pt x="138746" y="20409"/>
                </a:cubicBezTo>
                <a:cubicBezTo>
                  <a:pt x="136384" y="21094"/>
                  <a:pt x="133298" y="21094"/>
                  <a:pt x="130085" y="20599"/>
                </a:cubicBezTo>
                <a:cubicBezTo>
                  <a:pt x="127049" y="20129"/>
                  <a:pt x="123874" y="19189"/>
                  <a:pt x="121944" y="18999"/>
                </a:cubicBezTo>
                <a:cubicBezTo>
                  <a:pt x="103415" y="17145"/>
                  <a:pt x="85495" y="13652"/>
                  <a:pt x="66508" y="14300"/>
                </a:cubicBezTo>
                <a:cubicBezTo>
                  <a:pt x="54913" y="14706"/>
                  <a:pt x="40601" y="15316"/>
                  <a:pt x="30212" y="21018"/>
                </a:cubicBezTo>
                <a:cubicBezTo>
                  <a:pt x="25602" y="23557"/>
                  <a:pt x="20357" y="27088"/>
                  <a:pt x="16470" y="30733"/>
                </a:cubicBezTo>
                <a:cubicBezTo>
                  <a:pt x="16547" y="30657"/>
                  <a:pt x="16724" y="30466"/>
                  <a:pt x="16724" y="30466"/>
                </a:cubicBezTo>
                <a:cubicBezTo>
                  <a:pt x="16724" y="30466"/>
                  <a:pt x="13295" y="34073"/>
                  <a:pt x="11314" y="34771"/>
                </a:cubicBezTo>
                <a:cubicBezTo>
                  <a:pt x="8203" y="35851"/>
                  <a:pt x="5067" y="35546"/>
                  <a:pt x="2349" y="32155"/>
                </a:cubicBezTo>
                <a:cubicBezTo>
                  <a:pt x="0" y="29209"/>
                  <a:pt x="482" y="24916"/>
                  <a:pt x="3416" y="22567"/>
                </a:cubicBezTo>
                <a:cubicBezTo>
                  <a:pt x="4445" y="21754"/>
                  <a:pt x="5613" y="21284"/>
                  <a:pt x="6819" y="211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3" name="Freeform 6983"/>
          <p:cNvSpPr/>
          <p:nvPr/>
        </p:nvSpPr>
        <p:spPr>
          <a:xfrm rot="0" flipH="0" flipV="0">
            <a:off x="12569108" y="8584054"/>
            <a:ext cx="128181" cy="89661"/>
          </a:xfrm>
          <a:custGeom>
            <a:pathLst>
              <a:path w="128181" h="89661">
                <a:moveTo>
                  <a:pt x="13881" y="52412"/>
                </a:moveTo>
                <a:cubicBezTo>
                  <a:pt x="14668" y="54418"/>
                  <a:pt x="14516" y="56755"/>
                  <a:pt x="13246" y="58685"/>
                </a:cubicBezTo>
                <a:cubicBezTo>
                  <a:pt x="11176" y="61835"/>
                  <a:pt x="6935" y="62699"/>
                  <a:pt x="3798" y="60628"/>
                </a:cubicBezTo>
                <a:cubicBezTo>
                  <a:pt x="1804" y="59308"/>
                  <a:pt x="216" y="56907"/>
                  <a:pt x="102" y="53542"/>
                </a:cubicBezTo>
                <a:cubicBezTo>
                  <a:pt x="0" y="50825"/>
                  <a:pt x="1169" y="46951"/>
                  <a:pt x="1677" y="45770"/>
                </a:cubicBezTo>
                <a:cubicBezTo>
                  <a:pt x="4407" y="39420"/>
                  <a:pt x="7506" y="33032"/>
                  <a:pt x="12027" y="27762"/>
                </a:cubicBezTo>
                <a:cubicBezTo>
                  <a:pt x="26377" y="11011"/>
                  <a:pt x="48171" y="0"/>
                  <a:pt x="70637" y="1790"/>
                </a:cubicBezTo>
                <a:cubicBezTo>
                  <a:pt x="80733" y="2603"/>
                  <a:pt x="88442" y="7810"/>
                  <a:pt x="96367" y="13411"/>
                </a:cubicBezTo>
                <a:cubicBezTo>
                  <a:pt x="100558" y="16357"/>
                  <a:pt x="105308" y="18326"/>
                  <a:pt x="108800" y="22212"/>
                </a:cubicBezTo>
                <a:cubicBezTo>
                  <a:pt x="117233" y="31572"/>
                  <a:pt x="121335" y="47485"/>
                  <a:pt x="124790" y="59231"/>
                </a:cubicBezTo>
                <a:cubicBezTo>
                  <a:pt x="125971" y="63219"/>
                  <a:pt x="125971" y="67474"/>
                  <a:pt x="125958" y="71703"/>
                </a:cubicBezTo>
                <a:cubicBezTo>
                  <a:pt x="125945" y="74357"/>
                  <a:pt x="125831" y="77011"/>
                  <a:pt x="126796" y="79399"/>
                </a:cubicBezTo>
                <a:cubicBezTo>
                  <a:pt x="128181" y="82892"/>
                  <a:pt x="126479" y="86867"/>
                  <a:pt x="122999" y="88264"/>
                </a:cubicBezTo>
                <a:cubicBezTo>
                  <a:pt x="119494" y="89661"/>
                  <a:pt x="115531" y="87959"/>
                  <a:pt x="114134" y="84466"/>
                </a:cubicBezTo>
                <a:cubicBezTo>
                  <a:pt x="112801" y="81152"/>
                  <a:pt x="112394" y="77570"/>
                  <a:pt x="112331" y="73900"/>
                </a:cubicBezTo>
                <a:cubicBezTo>
                  <a:pt x="112267" y="70280"/>
                  <a:pt x="112725" y="66521"/>
                  <a:pt x="111709" y="63079"/>
                </a:cubicBezTo>
                <a:cubicBezTo>
                  <a:pt x="108775" y="53072"/>
                  <a:pt x="105828" y="39306"/>
                  <a:pt x="98666" y="31331"/>
                </a:cubicBezTo>
                <a:cubicBezTo>
                  <a:pt x="95859" y="28219"/>
                  <a:pt x="91871" y="26911"/>
                  <a:pt x="88506" y="24549"/>
                </a:cubicBezTo>
                <a:cubicBezTo>
                  <a:pt x="82600" y="20383"/>
                  <a:pt x="77076" y="15989"/>
                  <a:pt x="69545" y="15379"/>
                </a:cubicBezTo>
                <a:cubicBezTo>
                  <a:pt x="51422" y="13932"/>
                  <a:pt x="33959" y="23114"/>
                  <a:pt x="22377" y="36639"/>
                </a:cubicBezTo>
                <a:cubicBezTo>
                  <a:pt x="18757" y="40868"/>
                  <a:pt x="16395" y="46050"/>
                  <a:pt x="14211" y="51142"/>
                </a:cubicBezTo>
                <a:cubicBezTo>
                  <a:pt x="14147" y="51320"/>
                  <a:pt x="13995" y="51917"/>
                  <a:pt x="13881" y="5241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4" name="Freeform 6984"/>
          <p:cNvSpPr/>
          <p:nvPr/>
        </p:nvSpPr>
        <p:spPr>
          <a:xfrm rot="0" flipH="0" flipV="0">
            <a:off x="12842660" y="8574745"/>
            <a:ext cx="135152" cy="80441"/>
          </a:xfrm>
          <a:custGeom>
            <a:pathLst>
              <a:path w="135152" h="80441">
                <a:moveTo>
                  <a:pt x="7327" y="61455"/>
                </a:moveTo>
                <a:cubicBezTo>
                  <a:pt x="9524" y="61962"/>
                  <a:pt x="12216" y="62674"/>
                  <a:pt x="12216" y="62674"/>
                </a:cubicBezTo>
                <a:cubicBezTo>
                  <a:pt x="12216" y="62674"/>
                  <a:pt x="9181" y="61341"/>
                  <a:pt x="8139" y="61392"/>
                </a:cubicBezTo>
                <a:cubicBezTo>
                  <a:pt x="7873" y="61405"/>
                  <a:pt x="7593" y="61417"/>
                  <a:pt x="7327" y="61455"/>
                </a:cubicBezTo>
                <a:moveTo>
                  <a:pt x="13981" y="67271"/>
                </a:moveTo>
                <a:cubicBezTo>
                  <a:pt x="14007" y="66573"/>
                  <a:pt x="13892" y="65582"/>
                  <a:pt x="13270" y="64337"/>
                </a:cubicBezTo>
                <a:cubicBezTo>
                  <a:pt x="13740" y="65277"/>
                  <a:pt x="13969" y="66280"/>
                  <a:pt x="13981" y="67271"/>
                </a:cubicBezTo>
                <a:moveTo>
                  <a:pt x="2908" y="61861"/>
                </a:moveTo>
                <a:cubicBezTo>
                  <a:pt x="2959" y="61214"/>
                  <a:pt x="3022" y="60554"/>
                  <a:pt x="3098" y="59893"/>
                </a:cubicBezTo>
                <a:cubicBezTo>
                  <a:pt x="3352" y="57684"/>
                  <a:pt x="3733" y="55487"/>
                  <a:pt x="4508" y="53340"/>
                </a:cubicBezTo>
                <a:cubicBezTo>
                  <a:pt x="10527" y="36805"/>
                  <a:pt x="23468" y="16459"/>
                  <a:pt x="40308" y="9119"/>
                </a:cubicBezTo>
                <a:cubicBezTo>
                  <a:pt x="56272" y="2185"/>
                  <a:pt x="81990" y="0"/>
                  <a:pt x="97496" y="10338"/>
                </a:cubicBezTo>
                <a:cubicBezTo>
                  <a:pt x="107517" y="17018"/>
                  <a:pt x="113092" y="25324"/>
                  <a:pt x="120649" y="34277"/>
                </a:cubicBezTo>
                <a:cubicBezTo>
                  <a:pt x="129653" y="44971"/>
                  <a:pt x="135152" y="59284"/>
                  <a:pt x="135152" y="73621"/>
                </a:cubicBezTo>
                <a:cubicBezTo>
                  <a:pt x="135152" y="77380"/>
                  <a:pt x="132104" y="80441"/>
                  <a:pt x="128332" y="80441"/>
                </a:cubicBezTo>
                <a:cubicBezTo>
                  <a:pt x="124573" y="80441"/>
                  <a:pt x="121512" y="77380"/>
                  <a:pt x="121512" y="73621"/>
                </a:cubicBezTo>
                <a:cubicBezTo>
                  <a:pt x="121512" y="62483"/>
                  <a:pt x="117207" y="51372"/>
                  <a:pt x="110222" y="43066"/>
                </a:cubicBezTo>
                <a:cubicBezTo>
                  <a:pt x="103529" y="35141"/>
                  <a:pt x="98792" y="27585"/>
                  <a:pt x="89927" y="21679"/>
                </a:cubicBezTo>
                <a:cubicBezTo>
                  <a:pt x="77951" y="13691"/>
                  <a:pt x="58076" y="16269"/>
                  <a:pt x="45744" y="21628"/>
                </a:cubicBezTo>
                <a:cubicBezTo>
                  <a:pt x="32079" y="27572"/>
                  <a:pt x="22211" y="44590"/>
                  <a:pt x="17321" y="58001"/>
                </a:cubicBezTo>
                <a:cubicBezTo>
                  <a:pt x="16623" y="59906"/>
                  <a:pt x="16585" y="61937"/>
                  <a:pt x="16394" y="63867"/>
                </a:cubicBezTo>
                <a:cubicBezTo>
                  <a:pt x="16166" y="66027"/>
                  <a:pt x="15836" y="68135"/>
                  <a:pt x="15175" y="70103"/>
                </a:cubicBezTo>
                <a:cubicBezTo>
                  <a:pt x="14248" y="72884"/>
                  <a:pt x="12432" y="74066"/>
                  <a:pt x="10692" y="74650"/>
                </a:cubicBezTo>
                <a:cubicBezTo>
                  <a:pt x="9371" y="75094"/>
                  <a:pt x="7847" y="75196"/>
                  <a:pt x="6223" y="74675"/>
                </a:cubicBezTo>
                <a:cubicBezTo>
                  <a:pt x="5702" y="74510"/>
                  <a:pt x="4915" y="74015"/>
                  <a:pt x="4203" y="73519"/>
                </a:cubicBezTo>
                <a:cubicBezTo>
                  <a:pt x="2883" y="72884"/>
                  <a:pt x="1778" y="71830"/>
                  <a:pt x="1079" y="70433"/>
                </a:cubicBezTo>
                <a:cubicBezTo>
                  <a:pt x="0" y="68274"/>
                  <a:pt x="304" y="66827"/>
                  <a:pt x="381" y="66331"/>
                </a:cubicBezTo>
                <a:cubicBezTo>
                  <a:pt x="685" y="64172"/>
                  <a:pt x="1651" y="62775"/>
                  <a:pt x="2908" y="618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5" name="Freeform 6985"/>
          <p:cNvSpPr/>
          <p:nvPr/>
        </p:nvSpPr>
        <p:spPr>
          <a:xfrm rot="0" flipH="0" flipV="0">
            <a:off x="12690775" y="8309936"/>
            <a:ext cx="135952" cy="175615"/>
          </a:xfrm>
          <a:custGeom>
            <a:pathLst>
              <a:path w="135952" h="175615">
                <a:moveTo>
                  <a:pt x="130276" y="8293"/>
                </a:moveTo>
                <a:cubicBezTo>
                  <a:pt x="129921" y="10718"/>
                  <a:pt x="128308" y="12674"/>
                  <a:pt x="126174" y="13576"/>
                </a:cubicBezTo>
                <a:cubicBezTo>
                  <a:pt x="127698" y="13068"/>
                  <a:pt x="129819" y="11747"/>
                  <a:pt x="130276" y="8293"/>
                </a:cubicBezTo>
                <a:moveTo>
                  <a:pt x="116738" y="7722"/>
                </a:moveTo>
                <a:cubicBezTo>
                  <a:pt x="116713" y="7366"/>
                  <a:pt x="116713" y="6998"/>
                  <a:pt x="116751" y="6643"/>
                </a:cubicBezTo>
                <a:cubicBezTo>
                  <a:pt x="116865" y="5360"/>
                  <a:pt x="117170" y="4776"/>
                  <a:pt x="117221" y="4636"/>
                </a:cubicBezTo>
                <a:cubicBezTo>
                  <a:pt x="118465" y="1537"/>
                  <a:pt x="120751" y="864"/>
                  <a:pt x="121831" y="585"/>
                </a:cubicBezTo>
                <a:cubicBezTo>
                  <a:pt x="124041" y="0"/>
                  <a:pt x="126314" y="293"/>
                  <a:pt x="128371" y="2337"/>
                </a:cubicBezTo>
                <a:cubicBezTo>
                  <a:pt x="128778" y="2756"/>
                  <a:pt x="130010" y="3899"/>
                  <a:pt x="130326" y="6350"/>
                </a:cubicBezTo>
                <a:cubicBezTo>
                  <a:pt x="130326" y="6452"/>
                  <a:pt x="130364" y="7239"/>
                  <a:pt x="130364" y="7887"/>
                </a:cubicBezTo>
                <a:cubicBezTo>
                  <a:pt x="130364" y="9715"/>
                  <a:pt x="131139" y="11582"/>
                  <a:pt x="131596" y="13347"/>
                </a:cubicBezTo>
                <a:cubicBezTo>
                  <a:pt x="133514" y="21056"/>
                  <a:pt x="135952" y="28422"/>
                  <a:pt x="134936" y="36525"/>
                </a:cubicBezTo>
                <a:cubicBezTo>
                  <a:pt x="132460" y="56362"/>
                  <a:pt x="125984" y="74383"/>
                  <a:pt x="117640" y="92659"/>
                </a:cubicBezTo>
                <a:cubicBezTo>
                  <a:pt x="102209" y="126403"/>
                  <a:pt x="66548" y="152374"/>
                  <a:pt x="33731" y="167297"/>
                </a:cubicBezTo>
                <a:cubicBezTo>
                  <a:pt x="29680" y="169138"/>
                  <a:pt x="24943" y="169938"/>
                  <a:pt x="20295" y="170776"/>
                </a:cubicBezTo>
                <a:cubicBezTo>
                  <a:pt x="17145" y="171361"/>
                  <a:pt x="14021" y="171881"/>
                  <a:pt x="11531" y="173520"/>
                </a:cubicBezTo>
                <a:cubicBezTo>
                  <a:pt x="8407" y="175615"/>
                  <a:pt x="4165" y="174764"/>
                  <a:pt x="2083" y="171627"/>
                </a:cubicBezTo>
                <a:cubicBezTo>
                  <a:pt x="0" y="168503"/>
                  <a:pt x="851" y="164261"/>
                  <a:pt x="3975" y="162178"/>
                </a:cubicBezTo>
                <a:cubicBezTo>
                  <a:pt x="7239" y="159994"/>
                  <a:pt x="11112" y="158749"/>
                  <a:pt x="15214" y="157886"/>
                </a:cubicBezTo>
                <a:cubicBezTo>
                  <a:pt x="19558" y="156971"/>
                  <a:pt x="24231" y="156629"/>
                  <a:pt x="28092" y="154876"/>
                </a:cubicBezTo>
                <a:cubicBezTo>
                  <a:pt x="58115" y="141223"/>
                  <a:pt x="91122" y="117868"/>
                  <a:pt x="105232" y="86994"/>
                </a:cubicBezTo>
                <a:cubicBezTo>
                  <a:pt x="113004" y="70002"/>
                  <a:pt x="119101" y="53276"/>
                  <a:pt x="121412" y="34823"/>
                </a:cubicBezTo>
                <a:cubicBezTo>
                  <a:pt x="122212" y="28447"/>
                  <a:pt x="119875" y="22720"/>
                  <a:pt x="118364" y="16662"/>
                </a:cubicBezTo>
                <a:cubicBezTo>
                  <a:pt x="117653" y="13842"/>
                  <a:pt x="116738" y="10794"/>
                  <a:pt x="116738" y="7887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6" name="Freeform 6986"/>
          <p:cNvSpPr/>
          <p:nvPr/>
        </p:nvSpPr>
        <p:spPr>
          <a:xfrm rot="0" flipH="0" flipV="0">
            <a:off x="12606253" y="8467388"/>
            <a:ext cx="86372" cy="67042"/>
          </a:xfrm>
          <a:custGeom>
            <a:pathLst>
              <a:path w="86372" h="67042">
                <a:moveTo>
                  <a:pt x="72631" y="2031"/>
                </a:moveTo>
                <a:cubicBezTo>
                  <a:pt x="75234" y="0"/>
                  <a:pt x="79006" y="114"/>
                  <a:pt x="81482" y="2450"/>
                </a:cubicBezTo>
                <a:cubicBezTo>
                  <a:pt x="81990" y="2920"/>
                  <a:pt x="86372" y="8114"/>
                  <a:pt x="81305" y="12546"/>
                </a:cubicBezTo>
                <a:cubicBezTo>
                  <a:pt x="81267" y="12584"/>
                  <a:pt x="81051" y="12775"/>
                  <a:pt x="80657" y="13054"/>
                </a:cubicBezTo>
                <a:cubicBezTo>
                  <a:pt x="79654" y="13791"/>
                  <a:pt x="74548" y="17436"/>
                  <a:pt x="74243" y="17664"/>
                </a:cubicBezTo>
                <a:cubicBezTo>
                  <a:pt x="67971" y="22287"/>
                  <a:pt x="61849" y="26884"/>
                  <a:pt x="55144" y="30872"/>
                </a:cubicBezTo>
                <a:cubicBezTo>
                  <a:pt x="39065" y="40410"/>
                  <a:pt x="25489" y="51205"/>
                  <a:pt x="12306" y="64387"/>
                </a:cubicBezTo>
                <a:cubicBezTo>
                  <a:pt x="9652" y="67042"/>
                  <a:pt x="5321" y="67042"/>
                  <a:pt x="2667" y="64387"/>
                </a:cubicBezTo>
                <a:cubicBezTo>
                  <a:pt x="0" y="61720"/>
                  <a:pt x="0" y="57403"/>
                  <a:pt x="2667" y="54736"/>
                </a:cubicBezTo>
                <a:cubicBezTo>
                  <a:pt x="16675" y="40740"/>
                  <a:pt x="31090" y="29285"/>
                  <a:pt x="48184" y="19137"/>
                </a:cubicBezTo>
                <a:cubicBezTo>
                  <a:pt x="54509" y="15391"/>
                  <a:pt x="60236" y="11035"/>
                  <a:pt x="66142" y="6691"/>
                </a:cubicBezTo>
                <a:cubicBezTo>
                  <a:pt x="66459" y="6463"/>
                  <a:pt x="72631" y="2031"/>
                  <a:pt x="72631" y="203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7" name="Freeform 6987"/>
          <p:cNvSpPr/>
          <p:nvPr/>
        </p:nvSpPr>
        <p:spPr>
          <a:xfrm rot="0" flipH="0" flipV="0">
            <a:off x="12604230" y="8468919"/>
            <a:ext cx="95719" cy="65048"/>
          </a:xfrm>
          <a:custGeom>
            <a:pathLst>
              <a:path w="95719" h="65048">
                <a:moveTo>
                  <a:pt x="82740" y="11023"/>
                </a:moveTo>
                <a:cubicBezTo>
                  <a:pt x="83019" y="11518"/>
                  <a:pt x="83463" y="12051"/>
                  <a:pt x="84098" y="12572"/>
                </a:cubicBezTo>
                <a:cubicBezTo>
                  <a:pt x="83552" y="12115"/>
                  <a:pt x="83095" y="11594"/>
                  <a:pt x="82740" y="11023"/>
                </a:cubicBezTo>
                <a:moveTo>
                  <a:pt x="84263" y="1994"/>
                </a:moveTo>
                <a:cubicBezTo>
                  <a:pt x="86638" y="127"/>
                  <a:pt x="90042" y="0"/>
                  <a:pt x="92569" y="1892"/>
                </a:cubicBezTo>
                <a:cubicBezTo>
                  <a:pt x="94741" y="3531"/>
                  <a:pt x="95122" y="5207"/>
                  <a:pt x="95313" y="6032"/>
                </a:cubicBezTo>
                <a:cubicBezTo>
                  <a:pt x="95719" y="7887"/>
                  <a:pt x="89940" y="14324"/>
                  <a:pt x="89940" y="14324"/>
                </a:cubicBezTo>
                <a:cubicBezTo>
                  <a:pt x="89940" y="14324"/>
                  <a:pt x="90436" y="14159"/>
                  <a:pt x="90753" y="13956"/>
                </a:cubicBezTo>
                <a:cubicBezTo>
                  <a:pt x="87705" y="15836"/>
                  <a:pt x="88023" y="15925"/>
                  <a:pt x="85038" y="18020"/>
                </a:cubicBezTo>
                <a:cubicBezTo>
                  <a:pt x="78156" y="22834"/>
                  <a:pt x="70777" y="26339"/>
                  <a:pt x="63881" y="30923"/>
                </a:cubicBezTo>
                <a:cubicBezTo>
                  <a:pt x="46634" y="42430"/>
                  <a:pt x="29616" y="55904"/>
                  <a:pt x="10262" y="63651"/>
                </a:cubicBezTo>
                <a:cubicBezTo>
                  <a:pt x="6769" y="65048"/>
                  <a:pt x="2794" y="63346"/>
                  <a:pt x="1397" y="59854"/>
                </a:cubicBezTo>
                <a:cubicBezTo>
                  <a:pt x="0" y="56361"/>
                  <a:pt x="1702" y="52386"/>
                  <a:pt x="5207" y="50989"/>
                </a:cubicBezTo>
                <a:cubicBezTo>
                  <a:pt x="23698" y="43585"/>
                  <a:pt x="39853" y="30568"/>
                  <a:pt x="56325" y="19582"/>
                </a:cubicBezTo>
                <a:cubicBezTo>
                  <a:pt x="63119" y="15036"/>
                  <a:pt x="70409" y="11594"/>
                  <a:pt x="77203" y="6845"/>
                </a:cubicBezTo>
                <a:cubicBezTo>
                  <a:pt x="80543" y="4508"/>
                  <a:pt x="80213" y="4432"/>
                  <a:pt x="83603" y="2349"/>
                </a:cubicBezTo>
                <a:cubicBezTo>
                  <a:pt x="83819" y="2222"/>
                  <a:pt x="84048" y="2095"/>
                  <a:pt x="84263" y="199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8" name="Freeform 6988"/>
          <p:cNvSpPr/>
          <p:nvPr/>
        </p:nvSpPr>
        <p:spPr>
          <a:xfrm rot="0" flipH="0" flipV="0">
            <a:off x="12809958" y="8335716"/>
            <a:ext cx="131203" cy="215836"/>
          </a:xfrm>
          <a:custGeom>
            <a:pathLst>
              <a:path w="131203" h="215836">
                <a:moveTo>
                  <a:pt x="14071" y="9271"/>
                </a:moveTo>
                <a:cubicBezTo>
                  <a:pt x="14756" y="10858"/>
                  <a:pt x="16966" y="16001"/>
                  <a:pt x="17182" y="16560"/>
                </a:cubicBezTo>
                <a:cubicBezTo>
                  <a:pt x="22122" y="29413"/>
                  <a:pt x="25793" y="42570"/>
                  <a:pt x="30987" y="55321"/>
                </a:cubicBezTo>
                <a:cubicBezTo>
                  <a:pt x="47370" y="95516"/>
                  <a:pt x="61657" y="140296"/>
                  <a:pt x="92595" y="172046"/>
                </a:cubicBezTo>
                <a:cubicBezTo>
                  <a:pt x="102501" y="182232"/>
                  <a:pt x="112470" y="196278"/>
                  <a:pt x="126034" y="201790"/>
                </a:cubicBezTo>
                <a:cubicBezTo>
                  <a:pt x="129526" y="203212"/>
                  <a:pt x="131203" y="207175"/>
                  <a:pt x="129780" y="210667"/>
                </a:cubicBezTo>
                <a:cubicBezTo>
                  <a:pt x="128371" y="214160"/>
                  <a:pt x="124395" y="215836"/>
                  <a:pt x="120903" y="214426"/>
                </a:cubicBezTo>
                <a:cubicBezTo>
                  <a:pt x="105663" y="208229"/>
                  <a:pt x="93966" y="193001"/>
                  <a:pt x="82828" y="181571"/>
                </a:cubicBezTo>
                <a:cubicBezTo>
                  <a:pt x="50685" y="148564"/>
                  <a:pt x="35381" y="102247"/>
                  <a:pt x="18363" y="60477"/>
                </a:cubicBezTo>
                <a:cubicBezTo>
                  <a:pt x="13132" y="47624"/>
                  <a:pt x="9436" y="34391"/>
                  <a:pt x="4445" y="21450"/>
                </a:cubicBezTo>
                <a:cubicBezTo>
                  <a:pt x="4089" y="20497"/>
                  <a:pt x="648" y="13881"/>
                  <a:pt x="292" y="10096"/>
                </a:cubicBezTo>
                <a:cubicBezTo>
                  <a:pt x="0" y="6973"/>
                  <a:pt x="991" y="4585"/>
                  <a:pt x="2400" y="3023"/>
                </a:cubicBezTo>
                <a:cubicBezTo>
                  <a:pt x="4915" y="229"/>
                  <a:pt x="9233" y="0"/>
                  <a:pt x="12027" y="2515"/>
                </a:cubicBezTo>
                <a:cubicBezTo>
                  <a:pt x="13970" y="4268"/>
                  <a:pt x="14680" y="6897"/>
                  <a:pt x="14071" y="927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9" name="Freeform 6989"/>
          <p:cNvSpPr/>
          <p:nvPr/>
        </p:nvSpPr>
        <p:spPr>
          <a:xfrm rot="0" flipH="0" flipV="0">
            <a:off x="12812041" y="8306323"/>
            <a:ext cx="145148" cy="234886"/>
          </a:xfrm>
          <a:custGeom>
            <a:pathLst>
              <a:path w="145148" h="234886">
                <a:moveTo>
                  <a:pt x="35763" y="63741"/>
                </a:moveTo>
                <a:cubicBezTo>
                  <a:pt x="40868" y="80085"/>
                  <a:pt x="46545" y="85521"/>
                  <a:pt x="54165" y="100786"/>
                </a:cubicBezTo>
                <a:cubicBezTo>
                  <a:pt x="65138" y="122745"/>
                  <a:pt x="75285" y="145109"/>
                  <a:pt x="87985" y="166115"/>
                </a:cubicBezTo>
                <a:cubicBezTo>
                  <a:pt x="82486" y="155346"/>
                  <a:pt x="77431" y="145046"/>
                  <a:pt x="72897" y="136537"/>
                </a:cubicBezTo>
                <a:cubicBezTo>
                  <a:pt x="60121" y="112508"/>
                  <a:pt x="48374" y="87883"/>
                  <a:pt x="35763" y="63741"/>
                </a:cubicBezTo>
                <a:moveTo>
                  <a:pt x="3429" y="20904"/>
                </a:moveTo>
                <a:cubicBezTo>
                  <a:pt x="3379" y="20752"/>
                  <a:pt x="940" y="13424"/>
                  <a:pt x="381" y="10186"/>
                </a:cubicBezTo>
                <a:cubicBezTo>
                  <a:pt x="0" y="7900"/>
                  <a:pt x="216" y="6071"/>
                  <a:pt x="546" y="5068"/>
                </a:cubicBezTo>
                <a:cubicBezTo>
                  <a:pt x="1702" y="1410"/>
                  <a:pt x="4280" y="0"/>
                  <a:pt x="7392" y="0"/>
                </a:cubicBezTo>
                <a:cubicBezTo>
                  <a:pt x="8916" y="0"/>
                  <a:pt x="10592" y="394"/>
                  <a:pt x="12319" y="1334"/>
                </a:cubicBezTo>
                <a:cubicBezTo>
                  <a:pt x="14300" y="2401"/>
                  <a:pt x="16637" y="4496"/>
                  <a:pt x="18936" y="7341"/>
                </a:cubicBezTo>
                <a:cubicBezTo>
                  <a:pt x="24537" y="14275"/>
                  <a:pt x="30747" y="26276"/>
                  <a:pt x="32525" y="29350"/>
                </a:cubicBezTo>
                <a:cubicBezTo>
                  <a:pt x="51396" y="62167"/>
                  <a:pt x="67170" y="96735"/>
                  <a:pt x="84937" y="130136"/>
                </a:cubicBezTo>
                <a:cubicBezTo>
                  <a:pt x="99313" y="157149"/>
                  <a:pt x="118605" y="203390"/>
                  <a:pt x="141744" y="221894"/>
                </a:cubicBezTo>
                <a:cubicBezTo>
                  <a:pt x="144678" y="224243"/>
                  <a:pt x="145148" y="228536"/>
                  <a:pt x="142811" y="231469"/>
                </a:cubicBezTo>
                <a:cubicBezTo>
                  <a:pt x="140449" y="234403"/>
                  <a:pt x="136156" y="234886"/>
                  <a:pt x="133222" y="232536"/>
                </a:cubicBezTo>
                <a:cubicBezTo>
                  <a:pt x="132613" y="232054"/>
                  <a:pt x="132003" y="231546"/>
                  <a:pt x="131406" y="231025"/>
                </a:cubicBezTo>
                <a:cubicBezTo>
                  <a:pt x="130682" y="231825"/>
                  <a:pt x="129997" y="232320"/>
                  <a:pt x="129793" y="232422"/>
                </a:cubicBezTo>
                <a:cubicBezTo>
                  <a:pt x="126733" y="233946"/>
                  <a:pt x="123748" y="233768"/>
                  <a:pt x="120789" y="232244"/>
                </a:cubicBezTo>
                <a:cubicBezTo>
                  <a:pt x="119430" y="231546"/>
                  <a:pt x="118033" y="230441"/>
                  <a:pt x="116674" y="229183"/>
                </a:cubicBezTo>
                <a:cubicBezTo>
                  <a:pt x="115849" y="228421"/>
                  <a:pt x="115112" y="227469"/>
                  <a:pt x="114261" y="227024"/>
                </a:cubicBezTo>
                <a:cubicBezTo>
                  <a:pt x="101155" y="220319"/>
                  <a:pt x="90347" y="207289"/>
                  <a:pt x="82562" y="195122"/>
                </a:cubicBezTo>
                <a:cubicBezTo>
                  <a:pt x="57568" y="156069"/>
                  <a:pt x="38023" y="122313"/>
                  <a:pt x="19444" y="79158"/>
                </a:cubicBezTo>
                <a:cubicBezTo>
                  <a:pt x="18123" y="76110"/>
                  <a:pt x="8649" y="54559"/>
                  <a:pt x="5436" y="43396"/>
                </a:cubicBezTo>
                <a:cubicBezTo>
                  <a:pt x="4229" y="39180"/>
                  <a:pt x="4013" y="35890"/>
                  <a:pt x="4331" y="34316"/>
                </a:cubicBezTo>
                <a:cubicBezTo>
                  <a:pt x="4648" y="32779"/>
                  <a:pt x="5461" y="31458"/>
                  <a:pt x="6579" y="30506"/>
                </a:cubicBezTo>
                <a:cubicBezTo>
                  <a:pt x="5182" y="27178"/>
                  <a:pt x="4064" y="23965"/>
                  <a:pt x="3429" y="2090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0" name="Freeform 6990"/>
          <p:cNvSpPr/>
          <p:nvPr/>
        </p:nvSpPr>
        <p:spPr>
          <a:xfrm rot="0" flipH="0" flipV="0">
            <a:off x="12831113" y="8343754"/>
            <a:ext cx="121652" cy="199288"/>
          </a:xfrm>
          <a:custGeom>
            <a:pathLst>
              <a:path w="121652" h="199288">
                <a:moveTo>
                  <a:pt x="11010" y="13970"/>
                </a:moveTo>
                <a:cubicBezTo>
                  <a:pt x="10388" y="14300"/>
                  <a:pt x="9740" y="14528"/>
                  <a:pt x="9080" y="14668"/>
                </a:cubicBezTo>
                <a:cubicBezTo>
                  <a:pt x="9690" y="14566"/>
                  <a:pt x="10337" y="14338"/>
                  <a:pt x="11010" y="13970"/>
                </a:cubicBezTo>
                <a:moveTo>
                  <a:pt x="2819" y="12650"/>
                </a:moveTo>
                <a:cubicBezTo>
                  <a:pt x="2501" y="12320"/>
                  <a:pt x="2222" y="11951"/>
                  <a:pt x="1981" y="11558"/>
                </a:cubicBezTo>
                <a:cubicBezTo>
                  <a:pt x="0" y="8344"/>
                  <a:pt x="1003" y="4141"/>
                  <a:pt x="4203" y="2159"/>
                </a:cubicBezTo>
                <a:cubicBezTo>
                  <a:pt x="7709" y="0"/>
                  <a:pt x="10477" y="826"/>
                  <a:pt x="12762" y="2680"/>
                </a:cubicBezTo>
                <a:cubicBezTo>
                  <a:pt x="13613" y="3391"/>
                  <a:pt x="14515" y="4458"/>
                  <a:pt x="15137" y="6008"/>
                </a:cubicBezTo>
                <a:cubicBezTo>
                  <a:pt x="15480" y="6858"/>
                  <a:pt x="15975" y="9145"/>
                  <a:pt x="16077" y="9703"/>
                </a:cubicBezTo>
                <a:cubicBezTo>
                  <a:pt x="18909" y="15646"/>
                  <a:pt x="19646" y="18656"/>
                  <a:pt x="22922" y="24701"/>
                </a:cubicBezTo>
                <a:cubicBezTo>
                  <a:pt x="28548" y="35064"/>
                  <a:pt x="36283" y="44602"/>
                  <a:pt x="42633" y="54546"/>
                </a:cubicBezTo>
                <a:cubicBezTo>
                  <a:pt x="54939" y="73812"/>
                  <a:pt x="65391" y="100710"/>
                  <a:pt x="77253" y="126199"/>
                </a:cubicBezTo>
                <a:cubicBezTo>
                  <a:pt x="88479" y="150304"/>
                  <a:pt x="100849" y="173240"/>
                  <a:pt x="118032" y="186118"/>
                </a:cubicBezTo>
                <a:cubicBezTo>
                  <a:pt x="121030" y="188379"/>
                  <a:pt x="121652" y="192646"/>
                  <a:pt x="119391" y="195668"/>
                </a:cubicBezTo>
                <a:cubicBezTo>
                  <a:pt x="117131" y="198666"/>
                  <a:pt x="112864" y="199288"/>
                  <a:pt x="109841" y="197027"/>
                </a:cubicBezTo>
                <a:cubicBezTo>
                  <a:pt x="94741" y="185699"/>
                  <a:pt x="82714" y="167513"/>
                  <a:pt x="72236" y="147078"/>
                </a:cubicBezTo>
                <a:cubicBezTo>
                  <a:pt x="57415" y="118122"/>
                  <a:pt x="45655" y="84594"/>
                  <a:pt x="31139" y="61887"/>
                </a:cubicBezTo>
                <a:cubicBezTo>
                  <a:pt x="24611" y="51676"/>
                  <a:pt x="16712" y="41846"/>
                  <a:pt x="10934" y="31203"/>
                </a:cubicBezTo>
                <a:cubicBezTo>
                  <a:pt x="7454" y="24790"/>
                  <a:pt x="6692" y="21666"/>
                  <a:pt x="3632" y="15252"/>
                </a:cubicBezTo>
                <a:cubicBezTo>
                  <a:pt x="3365" y="14719"/>
                  <a:pt x="3060" y="13615"/>
                  <a:pt x="2819" y="126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1" name="Freeform 6991"/>
          <p:cNvSpPr/>
          <p:nvPr/>
        </p:nvSpPr>
        <p:spPr>
          <a:xfrm rot="0" flipH="0" flipV="0">
            <a:off x="12931759" y="8538878"/>
            <a:ext cx="161035" cy="146468"/>
          </a:xfrm>
          <a:custGeom>
            <a:pathLst>
              <a:path w="161035" h="146468">
                <a:moveTo>
                  <a:pt x="160210" y="140055"/>
                </a:moveTo>
                <a:cubicBezTo>
                  <a:pt x="160134" y="141109"/>
                  <a:pt x="159791" y="141921"/>
                  <a:pt x="159512" y="142506"/>
                </a:cubicBezTo>
                <a:cubicBezTo>
                  <a:pt x="158534" y="144563"/>
                  <a:pt x="156794" y="146176"/>
                  <a:pt x="153822" y="146405"/>
                </a:cubicBezTo>
                <a:cubicBezTo>
                  <a:pt x="153073" y="146468"/>
                  <a:pt x="151790" y="146443"/>
                  <a:pt x="150279" y="145769"/>
                </a:cubicBezTo>
                <a:cubicBezTo>
                  <a:pt x="149377" y="145376"/>
                  <a:pt x="147777" y="144296"/>
                  <a:pt x="147104" y="143725"/>
                </a:cubicBezTo>
                <a:cubicBezTo>
                  <a:pt x="145593" y="142429"/>
                  <a:pt x="143929" y="141337"/>
                  <a:pt x="142469" y="139992"/>
                </a:cubicBezTo>
                <a:cubicBezTo>
                  <a:pt x="139344" y="137147"/>
                  <a:pt x="137046" y="133363"/>
                  <a:pt x="134645" y="129934"/>
                </a:cubicBezTo>
                <a:cubicBezTo>
                  <a:pt x="130962" y="124676"/>
                  <a:pt x="113436" y="110261"/>
                  <a:pt x="107848" y="107467"/>
                </a:cubicBezTo>
                <a:cubicBezTo>
                  <a:pt x="80950" y="94018"/>
                  <a:pt x="38646" y="58166"/>
                  <a:pt x="20510" y="34506"/>
                </a:cubicBezTo>
                <a:cubicBezTo>
                  <a:pt x="17716" y="30874"/>
                  <a:pt x="9233" y="24397"/>
                  <a:pt x="4699" y="18440"/>
                </a:cubicBezTo>
                <a:cubicBezTo>
                  <a:pt x="1448" y="14186"/>
                  <a:pt x="0" y="9880"/>
                  <a:pt x="419" y="6401"/>
                </a:cubicBezTo>
                <a:cubicBezTo>
                  <a:pt x="864" y="2667"/>
                  <a:pt x="4267" y="0"/>
                  <a:pt x="8001" y="444"/>
                </a:cubicBezTo>
                <a:cubicBezTo>
                  <a:pt x="11595" y="876"/>
                  <a:pt x="14199" y="4038"/>
                  <a:pt x="13983" y="7594"/>
                </a:cubicBezTo>
                <a:cubicBezTo>
                  <a:pt x="14262" y="8026"/>
                  <a:pt x="15900" y="10719"/>
                  <a:pt x="17323" y="12281"/>
                </a:cubicBezTo>
                <a:cubicBezTo>
                  <a:pt x="18479" y="13563"/>
                  <a:pt x="19736" y="14834"/>
                  <a:pt x="21031" y="16091"/>
                </a:cubicBezTo>
                <a:cubicBezTo>
                  <a:pt x="21679" y="14376"/>
                  <a:pt x="22974" y="13335"/>
                  <a:pt x="23495" y="12954"/>
                </a:cubicBezTo>
                <a:cubicBezTo>
                  <a:pt x="24841" y="11938"/>
                  <a:pt x="27102" y="10795"/>
                  <a:pt x="30251" y="12065"/>
                </a:cubicBezTo>
                <a:cubicBezTo>
                  <a:pt x="30721" y="12255"/>
                  <a:pt x="31623" y="12713"/>
                  <a:pt x="32639" y="13589"/>
                </a:cubicBezTo>
                <a:cubicBezTo>
                  <a:pt x="33376" y="14211"/>
                  <a:pt x="34658" y="15646"/>
                  <a:pt x="35395" y="16116"/>
                </a:cubicBezTo>
                <a:cubicBezTo>
                  <a:pt x="39129" y="18491"/>
                  <a:pt x="42266" y="21565"/>
                  <a:pt x="45123" y="24905"/>
                </a:cubicBezTo>
                <a:cubicBezTo>
                  <a:pt x="48565" y="27610"/>
                  <a:pt x="52184" y="30429"/>
                  <a:pt x="55372" y="32944"/>
                </a:cubicBezTo>
                <a:cubicBezTo>
                  <a:pt x="57264" y="31191"/>
                  <a:pt x="60516" y="29870"/>
                  <a:pt x="65430" y="31890"/>
                </a:cubicBezTo>
                <a:cubicBezTo>
                  <a:pt x="67640" y="32804"/>
                  <a:pt x="70955" y="34658"/>
                  <a:pt x="75286" y="37998"/>
                </a:cubicBezTo>
                <a:cubicBezTo>
                  <a:pt x="76225" y="38316"/>
                  <a:pt x="77153" y="38633"/>
                  <a:pt x="78042" y="38951"/>
                </a:cubicBezTo>
                <a:cubicBezTo>
                  <a:pt x="82233" y="40424"/>
                  <a:pt x="85865" y="41948"/>
                  <a:pt x="87516" y="43116"/>
                </a:cubicBezTo>
                <a:cubicBezTo>
                  <a:pt x="101740" y="53149"/>
                  <a:pt x="115786" y="68326"/>
                  <a:pt x="125108" y="83033"/>
                </a:cubicBezTo>
                <a:cubicBezTo>
                  <a:pt x="131648" y="93358"/>
                  <a:pt x="138849" y="103098"/>
                  <a:pt x="145936" y="113157"/>
                </a:cubicBezTo>
                <a:cubicBezTo>
                  <a:pt x="147345" y="115176"/>
                  <a:pt x="148285" y="116446"/>
                  <a:pt x="149060" y="117488"/>
                </a:cubicBezTo>
                <a:cubicBezTo>
                  <a:pt x="152387" y="121272"/>
                  <a:pt x="155499" y="125031"/>
                  <a:pt x="157531" y="127927"/>
                </a:cubicBezTo>
                <a:cubicBezTo>
                  <a:pt x="160084" y="131585"/>
                  <a:pt x="161035" y="134734"/>
                  <a:pt x="161035" y="136309"/>
                </a:cubicBezTo>
                <a:cubicBezTo>
                  <a:pt x="161035" y="137922"/>
                  <a:pt x="160679" y="139128"/>
                  <a:pt x="160210" y="1400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2" name="Freeform 6992"/>
          <p:cNvSpPr/>
          <p:nvPr/>
        </p:nvSpPr>
        <p:spPr>
          <a:xfrm rot="0" flipH="0" flipV="0">
            <a:off x="13062591" y="8721545"/>
            <a:ext cx="85317" cy="136308"/>
          </a:xfrm>
          <a:custGeom>
            <a:pathLst>
              <a:path w="85317" h="136308">
                <a:moveTo>
                  <a:pt x="41668" y="57734"/>
                </a:moveTo>
                <a:lnTo>
                  <a:pt x="41402" y="58432"/>
                </a:lnTo>
                <a:lnTo>
                  <a:pt x="41554" y="58521"/>
                </a:lnTo>
                <a:lnTo>
                  <a:pt x="41605" y="58191"/>
                </a:lnTo>
                <a:close/>
                <a:moveTo>
                  <a:pt x="57085" y="94500"/>
                </a:moveTo>
                <a:cubicBezTo>
                  <a:pt x="56946" y="96202"/>
                  <a:pt x="56628" y="97878"/>
                  <a:pt x="56095" y="99605"/>
                </a:cubicBezTo>
                <a:cubicBezTo>
                  <a:pt x="56006" y="100164"/>
                  <a:pt x="55904" y="100723"/>
                  <a:pt x="55790" y="101282"/>
                </a:cubicBezTo>
                <a:cubicBezTo>
                  <a:pt x="56857" y="99059"/>
                  <a:pt x="57187" y="96799"/>
                  <a:pt x="57085" y="94500"/>
                </a:cubicBezTo>
                <a:moveTo>
                  <a:pt x="2235" y="125653"/>
                </a:moveTo>
                <a:cubicBezTo>
                  <a:pt x="1536" y="123875"/>
                  <a:pt x="1587" y="121792"/>
                  <a:pt x="2565" y="119964"/>
                </a:cubicBezTo>
                <a:cubicBezTo>
                  <a:pt x="851" y="123164"/>
                  <a:pt x="2133" y="125424"/>
                  <a:pt x="2235" y="125653"/>
                </a:cubicBezTo>
                <a:moveTo>
                  <a:pt x="13424" y="127965"/>
                </a:moveTo>
                <a:cubicBezTo>
                  <a:pt x="12446" y="128942"/>
                  <a:pt x="11227" y="129590"/>
                  <a:pt x="9906" y="129857"/>
                </a:cubicBezTo>
                <a:cubicBezTo>
                  <a:pt x="10134" y="129806"/>
                  <a:pt x="11785" y="129717"/>
                  <a:pt x="13411" y="127990"/>
                </a:cubicBezTo>
                <a:close/>
                <a:moveTo>
                  <a:pt x="26733" y="59423"/>
                </a:moveTo>
                <a:cubicBezTo>
                  <a:pt x="26619" y="54775"/>
                  <a:pt x="27686" y="49975"/>
                  <a:pt x="29464" y="45263"/>
                </a:cubicBezTo>
                <a:cubicBezTo>
                  <a:pt x="32080" y="38291"/>
                  <a:pt x="36258" y="31496"/>
                  <a:pt x="39294" y="25921"/>
                </a:cubicBezTo>
                <a:cubicBezTo>
                  <a:pt x="42328" y="20371"/>
                  <a:pt x="45427" y="14504"/>
                  <a:pt x="49186" y="10021"/>
                </a:cubicBezTo>
                <a:cubicBezTo>
                  <a:pt x="52742" y="5753"/>
                  <a:pt x="56908" y="2642"/>
                  <a:pt x="61835" y="1321"/>
                </a:cubicBezTo>
                <a:cubicBezTo>
                  <a:pt x="66775" y="0"/>
                  <a:pt x="72617" y="356"/>
                  <a:pt x="79628" y="3861"/>
                </a:cubicBezTo>
                <a:cubicBezTo>
                  <a:pt x="81622" y="4864"/>
                  <a:pt x="83450" y="6820"/>
                  <a:pt x="84251" y="9919"/>
                </a:cubicBezTo>
                <a:cubicBezTo>
                  <a:pt x="85317" y="14097"/>
                  <a:pt x="83870" y="22657"/>
                  <a:pt x="83146" y="25248"/>
                </a:cubicBezTo>
                <a:cubicBezTo>
                  <a:pt x="81190" y="32068"/>
                  <a:pt x="77126" y="38062"/>
                  <a:pt x="72897" y="44031"/>
                </a:cubicBezTo>
                <a:cubicBezTo>
                  <a:pt x="69531" y="48768"/>
                  <a:pt x="66026" y="53467"/>
                  <a:pt x="64312" y="58940"/>
                </a:cubicBezTo>
                <a:cubicBezTo>
                  <a:pt x="63385" y="61912"/>
                  <a:pt x="63664" y="64985"/>
                  <a:pt x="64299" y="68084"/>
                </a:cubicBezTo>
                <a:cubicBezTo>
                  <a:pt x="65137" y="72148"/>
                  <a:pt x="66598" y="76237"/>
                  <a:pt x="67855" y="80327"/>
                </a:cubicBezTo>
                <a:cubicBezTo>
                  <a:pt x="71106" y="91007"/>
                  <a:pt x="72706" y="101561"/>
                  <a:pt x="65556" y="111416"/>
                </a:cubicBezTo>
                <a:cubicBezTo>
                  <a:pt x="58000" y="121856"/>
                  <a:pt x="43217" y="134175"/>
                  <a:pt x="29946" y="135648"/>
                </a:cubicBezTo>
                <a:cubicBezTo>
                  <a:pt x="23990" y="136308"/>
                  <a:pt x="17843" y="134302"/>
                  <a:pt x="11976" y="133489"/>
                </a:cubicBezTo>
                <a:cubicBezTo>
                  <a:pt x="11176" y="133680"/>
                  <a:pt x="8991" y="134175"/>
                  <a:pt x="8077" y="134200"/>
                </a:cubicBezTo>
                <a:cubicBezTo>
                  <a:pt x="6782" y="134238"/>
                  <a:pt x="5651" y="133997"/>
                  <a:pt x="4737" y="133629"/>
                </a:cubicBezTo>
                <a:cubicBezTo>
                  <a:pt x="2197" y="132613"/>
                  <a:pt x="305" y="130733"/>
                  <a:pt x="51" y="127152"/>
                </a:cubicBezTo>
                <a:cubicBezTo>
                  <a:pt x="0" y="126440"/>
                  <a:pt x="38" y="125145"/>
                  <a:pt x="660" y="123608"/>
                </a:cubicBezTo>
                <a:cubicBezTo>
                  <a:pt x="1143" y="122402"/>
                  <a:pt x="2400" y="120205"/>
                  <a:pt x="2705" y="119710"/>
                </a:cubicBezTo>
                <a:cubicBezTo>
                  <a:pt x="5092" y="115747"/>
                  <a:pt x="8153" y="117373"/>
                  <a:pt x="10566" y="120014"/>
                </a:cubicBezTo>
                <a:cubicBezTo>
                  <a:pt x="11531" y="119887"/>
                  <a:pt x="12471" y="119798"/>
                  <a:pt x="13055" y="119875"/>
                </a:cubicBezTo>
                <a:cubicBezTo>
                  <a:pt x="18085" y="120497"/>
                  <a:pt x="23330" y="122669"/>
                  <a:pt x="28448" y="122097"/>
                </a:cubicBezTo>
                <a:cubicBezTo>
                  <a:pt x="31026" y="121805"/>
                  <a:pt x="33668" y="120929"/>
                  <a:pt x="36246" y="119633"/>
                </a:cubicBezTo>
                <a:cubicBezTo>
                  <a:pt x="35522" y="118897"/>
                  <a:pt x="34925" y="117906"/>
                  <a:pt x="34531" y="116611"/>
                </a:cubicBezTo>
                <a:cubicBezTo>
                  <a:pt x="34341" y="116014"/>
                  <a:pt x="34176" y="115188"/>
                  <a:pt x="34226" y="114147"/>
                </a:cubicBezTo>
                <a:cubicBezTo>
                  <a:pt x="34264" y="113372"/>
                  <a:pt x="34861" y="111175"/>
                  <a:pt x="35090" y="110235"/>
                </a:cubicBezTo>
                <a:cubicBezTo>
                  <a:pt x="36017" y="106603"/>
                  <a:pt x="38227" y="104279"/>
                  <a:pt x="40183" y="101295"/>
                </a:cubicBezTo>
                <a:cubicBezTo>
                  <a:pt x="39941" y="100596"/>
                  <a:pt x="39497" y="99897"/>
                  <a:pt x="39065" y="99212"/>
                </a:cubicBezTo>
                <a:cubicBezTo>
                  <a:pt x="36677" y="95364"/>
                  <a:pt x="32956" y="91731"/>
                  <a:pt x="30734" y="88480"/>
                </a:cubicBezTo>
                <a:cubicBezTo>
                  <a:pt x="29921" y="87312"/>
                  <a:pt x="29248" y="85686"/>
                  <a:pt x="28689" y="83908"/>
                </a:cubicBezTo>
                <a:cubicBezTo>
                  <a:pt x="28448" y="83857"/>
                  <a:pt x="28219" y="83781"/>
                  <a:pt x="27991" y="83705"/>
                </a:cubicBezTo>
                <a:cubicBezTo>
                  <a:pt x="26975" y="83362"/>
                  <a:pt x="22428" y="81559"/>
                  <a:pt x="23330" y="74396"/>
                </a:cubicBezTo>
                <a:cubicBezTo>
                  <a:pt x="23914" y="69735"/>
                  <a:pt x="25082" y="64655"/>
                  <a:pt x="26733" y="5942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3" name="Freeform 6993"/>
          <p:cNvSpPr/>
          <p:nvPr/>
        </p:nvSpPr>
        <p:spPr>
          <a:xfrm rot="0" flipH="0" flipV="0">
            <a:off x="13045949" y="8652435"/>
            <a:ext cx="111708" cy="222617"/>
          </a:xfrm>
          <a:custGeom>
            <a:pathLst>
              <a:path w="111708" h="222617">
                <a:moveTo>
                  <a:pt x="97675" y="6032"/>
                </a:moveTo>
                <a:cubicBezTo>
                  <a:pt x="97510" y="6705"/>
                  <a:pt x="97447" y="7543"/>
                  <a:pt x="97650" y="8584"/>
                </a:cubicBezTo>
                <a:cubicBezTo>
                  <a:pt x="97485" y="7708"/>
                  <a:pt x="97498" y="6844"/>
                  <a:pt x="97675" y="6032"/>
                </a:cubicBezTo>
                <a:moveTo>
                  <a:pt x="47358" y="216255"/>
                </a:moveTo>
                <a:cubicBezTo>
                  <a:pt x="47155" y="216661"/>
                  <a:pt x="46901" y="217093"/>
                  <a:pt x="46571" y="217512"/>
                </a:cubicBezTo>
                <a:cubicBezTo>
                  <a:pt x="46190" y="218007"/>
                  <a:pt x="45377" y="218884"/>
                  <a:pt x="44005" y="219620"/>
                </a:cubicBezTo>
                <a:cubicBezTo>
                  <a:pt x="42875" y="220230"/>
                  <a:pt x="40424" y="221170"/>
                  <a:pt x="39294" y="221500"/>
                </a:cubicBezTo>
                <a:cubicBezTo>
                  <a:pt x="35585" y="222617"/>
                  <a:pt x="32372" y="222097"/>
                  <a:pt x="28676" y="221766"/>
                </a:cubicBezTo>
                <a:cubicBezTo>
                  <a:pt x="23215" y="221271"/>
                  <a:pt x="15164" y="218884"/>
                  <a:pt x="9334" y="214693"/>
                </a:cubicBezTo>
                <a:cubicBezTo>
                  <a:pt x="4470" y="211175"/>
                  <a:pt x="1156" y="206450"/>
                  <a:pt x="597" y="200900"/>
                </a:cubicBezTo>
                <a:cubicBezTo>
                  <a:pt x="0" y="194753"/>
                  <a:pt x="1321" y="186130"/>
                  <a:pt x="3899" y="176529"/>
                </a:cubicBezTo>
                <a:cubicBezTo>
                  <a:pt x="9398" y="156120"/>
                  <a:pt x="20371" y="130695"/>
                  <a:pt x="25603" y="116890"/>
                </a:cubicBezTo>
                <a:cubicBezTo>
                  <a:pt x="32956" y="97510"/>
                  <a:pt x="37808" y="76885"/>
                  <a:pt x="46850" y="58216"/>
                </a:cubicBezTo>
                <a:cubicBezTo>
                  <a:pt x="54991" y="41452"/>
                  <a:pt x="60833" y="24447"/>
                  <a:pt x="74803" y="11861"/>
                </a:cubicBezTo>
                <a:cubicBezTo>
                  <a:pt x="79654" y="7505"/>
                  <a:pt x="85471" y="2489"/>
                  <a:pt x="92100" y="914"/>
                </a:cubicBezTo>
                <a:cubicBezTo>
                  <a:pt x="95428" y="127"/>
                  <a:pt x="99821" y="0"/>
                  <a:pt x="103224" y="305"/>
                </a:cubicBezTo>
                <a:cubicBezTo>
                  <a:pt x="103669" y="356"/>
                  <a:pt x="104126" y="445"/>
                  <a:pt x="104558" y="559"/>
                </a:cubicBezTo>
                <a:cubicBezTo>
                  <a:pt x="107555" y="648"/>
                  <a:pt x="110248" y="2731"/>
                  <a:pt x="110984" y="5779"/>
                </a:cubicBezTo>
                <a:cubicBezTo>
                  <a:pt x="111708" y="8825"/>
                  <a:pt x="110641" y="10489"/>
                  <a:pt x="110171" y="11264"/>
                </a:cubicBezTo>
                <a:cubicBezTo>
                  <a:pt x="109295" y="12674"/>
                  <a:pt x="100786" y="13563"/>
                  <a:pt x="100786" y="13563"/>
                </a:cubicBezTo>
                <a:cubicBezTo>
                  <a:pt x="100786" y="13563"/>
                  <a:pt x="101485" y="13842"/>
                  <a:pt x="101993" y="13893"/>
                </a:cubicBezTo>
                <a:cubicBezTo>
                  <a:pt x="99935" y="13702"/>
                  <a:pt x="97282" y="13702"/>
                  <a:pt x="95250" y="14185"/>
                </a:cubicBezTo>
                <a:cubicBezTo>
                  <a:pt x="90792" y="15239"/>
                  <a:pt x="87185" y="19074"/>
                  <a:pt x="83921" y="22008"/>
                </a:cubicBezTo>
                <a:cubicBezTo>
                  <a:pt x="71298" y="33375"/>
                  <a:pt x="66472" y="49021"/>
                  <a:pt x="59131" y="64172"/>
                </a:cubicBezTo>
                <a:cubicBezTo>
                  <a:pt x="50254" y="82473"/>
                  <a:pt x="45555" y="102717"/>
                  <a:pt x="38354" y="121728"/>
                </a:cubicBezTo>
                <a:cubicBezTo>
                  <a:pt x="33934" y="133349"/>
                  <a:pt x="25374" y="153352"/>
                  <a:pt x="19621" y="171449"/>
                </a:cubicBezTo>
                <a:cubicBezTo>
                  <a:pt x="16942" y="179882"/>
                  <a:pt x="14808" y="187832"/>
                  <a:pt x="14236" y="194119"/>
                </a:cubicBezTo>
                <a:cubicBezTo>
                  <a:pt x="14732" y="194258"/>
                  <a:pt x="15253" y="194474"/>
                  <a:pt x="15786" y="194753"/>
                </a:cubicBezTo>
                <a:cubicBezTo>
                  <a:pt x="17551" y="195693"/>
                  <a:pt x="26759" y="201383"/>
                  <a:pt x="27432" y="201726"/>
                </a:cubicBezTo>
                <a:cubicBezTo>
                  <a:pt x="31737" y="203872"/>
                  <a:pt x="40665" y="204431"/>
                  <a:pt x="45326" y="202666"/>
                </a:cubicBezTo>
                <a:cubicBezTo>
                  <a:pt x="45618" y="202564"/>
                  <a:pt x="45910" y="202450"/>
                  <a:pt x="46190" y="202323"/>
                </a:cubicBezTo>
                <a:cubicBezTo>
                  <a:pt x="46647" y="200659"/>
                  <a:pt x="47599" y="198944"/>
                  <a:pt x="49035" y="197217"/>
                </a:cubicBezTo>
                <a:cubicBezTo>
                  <a:pt x="52413" y="193191"/>
                  <a:pt x="60261" y="188632"/>
                  <a:pt x="62522" y="186803"/>
                </a:cubicBezTo>
                <a:cubicBezTo>
                  <a:pt x="63258" y="185152"/>
                  <a:pt x="64287" y="182968"/>
                  <a:pt x="64986" y="182028"/>
                </a:cubicBezTo>
                <a:cubicBezTo>
                  <a:pt x="66941" y="179399"/>
                  <a:pt x="69431" y="178650"/>
                  <a:pt x="71323" y="178650"/>
                </a:cubicBezTo>
                <a:cubicBezTo>
                  <a:pt x="72352" y="178650"/>
                  <a:pt x="73228" y="178802"/>
                  <a:pt x="73977" y="179069"/>
                </a:cubicBezTo>
                <a:cubicBezTo>
                  <a:pt x="76136" y="176250"/>
                  <a:pt x="80150" y="175564"/>
                  <a:pt x="83147" y="177558"/>
                </a:cubicBezTo>
                <a:cubicBezTo>
                  <a:pt x="86284" y="179641"/>
                  <a:pt x="87122" y="183882"/>
                  <a:pt x="85039" y="187007"/>
                </a:cubicBezTo>
                <a:cubicBezTo>
                  <a:pt x="83172" y="189813"/>
                  <a:pt x="73622" y="204342"/>
                  <a:pt x="65684" y="210425"/>
                </a:cubicBezTo>
                <a:cubicBezTo>
                  <a:pt x="61277" y="213791"/>
                  <a:pt x="57010" y="214858"/>
                  <a:pt x="53429" y="213943"/>
                </a:cubicBezTo>
                <a:cubicBezTo>
                  <a:pt x="52337" y="214527"/>
                  <a:pt x="51232" y="215023"/>
                  <a:pt x="50114" y="215442"/>
                </a:cubicBezTo>
                <a:cubicBezTo>
                  <a:pt x="49276" y="215759"/>
                  <a:pt x="48349" y="216026"/>
                  <a:pt x="47358" y="2162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4" name="Freeform 6994"/>
          <p:cNvSpPr/>
          <p:nvPr/>
        </p:nvSpPr>
        <p:spPr>
          <a:xfrm rot="0" flipH="0" flipV="0">
            <a:off x="13056416" y="8661203"/>
            <a:ext cx="108139" cy="196824"/>
          </a:xfrm>
          <a:custGeom>
            <a:pathLst>
              <a:path w="108139" h="196824">
                <a:moveTo>
                  <a:pt x="44284" y="58966"/>
                </a:moveTo>
                <a:cubicBezTo>
                  <a:pt x="44322" y="58725"/>
                  <a:pt x="44372" y="58497"/>
                  <a:pt x="44436" y="58268"/>
                </a:cubicBezTo>
                <a:cubicBezTo>
                  <a:pt x="49833" y="38024"/>
                  <a:pt x="59689" y="19317"/>
                  <a:pt x="77037" y="7074"/>
                </a:cubicBezTo>
                <a:cubicBezTo>
                  <a:pt x="79437" y="5373"/>
                  <a:pt x="88632" y="356"/>
                  <a:pt x="95287" y="165"/>
                </a:cubicBezTo>
                <a:cubicBezTo>
                  <a:pt x="100468" y="0"/>
                  <a:pt x="104532" y="2058"/>
                  <a:pt x="106729" y="6465"/>
                </a:cubicBezTo>
                <a:cubicBezTo>
                  <a:pt x="107644" y="8293"/>
                  <a:pt x="108139" y="10732"/>
                  <a:pt x="106183" y="13475"/>
                </a:cubicBezTo>
                <a:cubicBezTo>
                  <a:pt x="106018" y="13716"/>
                  <a:pt x="105193" y="15037"/>
                  <a:pt x="102945" y="15952"/>
                </a:cubicBezTo>
                <a:cubicBezTo>
                  <a:pt x="101510" y="16536"/>
                  <a:pt x="93801" y="19165"/>
                  <a:pt x="89191" y="21730"/>
                </a:cubicBezTo>
                <a:cubicBezTo>
                  <a:pt x="80517" y="26556"/>
                  <a:pt x="76110" y="33363"/>
                  <a:pt x="70484" y="41529"/>
                </a:cubicBezTo>
                <a:cubicBezTo>
                  <a:pt x="49186" y="72516"/>
                  <a:pt x="35877" y="111747"/>
                  <a:pt x="22999" y="146862"/>
                </a:cubicBezTo>
                <a:cubicBezTo>
                  <a:pt x="21234" y="151688"/>
                  <a:pt x="15722" y="163842"/>
                  <a:pt x="14122" y="174320"/>
                </a:cubicBezTo>
                <a:cubicBezTo>
                  <a:pt x="13779" y="176631"/>
                  <a:pt x="13601" y="178828"/>
                  <a:pt x="13830" y="180797"/>
                </a:cubicBezTo>
                <a:cubicBezTo>
                  <a:pt x="13919" y="181775"/>
                  <a:pt x="14046" y="182702"/>
                  <a:pt x="14440" y="183426"/>
                </a:cubicBezTo>
                <a:cubicBezTo>
                  <a:pt x="15913" y="183413"/>
                  <a:pt x="17437" y="183540"/>
                  <a:pt x="18211" y="184035"/>
                </a:cubicBezTo>
                <a:cubicBezTo>
                  <a:pt x="21399" y="186054"/>
                  <a:pt x="22339" y="190271"/>
                  <a:pt x="20332" y="193446"/>
                </a:cubicBezTo>
                <a:cubicBezTo>
                  <a:pt x="18910" y="195694"/>
                  <a:pt x="16383" y="196824"/>
                  <a:pt x="13893" y="196583"/>
                </a:cubicBezTo>
                <a:cubicBezTo>
                  <a:pt x="12077" y="196773"/>
                  <a:pt x="9563" y="196824"/>
                  <a:pt x="8064" y="195897"/>
                </a:cubicBezTo>
                <a:cubicBezTo>
                  <a:pt x="2603" y="192493"/>
                  <a:pt x="0" y="186283"/>
                  <a:pt x="101" y="178511"/>
                </a:cubicBezTo>
                <a:cubicBezTo>
                  <a:pt x="254" y="165925"/>
                  <a:pt x="7899" y="148450"/>
                  <a:pt x="10185" y="142163"/>
                </a:cubicBezTo>
                <a:cubicBezTo>
                  <a:pt x="20155" y="114998"/>
                  <a:pt x="30467" y="85496"/>
                  <a:pt x="44284" y="5896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5" name="Freeform 6995"/>
          <p:cNvSpPr/>
          <p:nvPr/>
        </p:nvSpPr>
        <p:spPr>
          <a:xfrm rot="0" flipH="0" flipV="0">
            <a:off x="12954211" y="8647304"/>
            <a:ext cx="138937" cy="323607"/>
          </a:xfrm>
          <a:custGeom>
            <a:pathLst>
              <a:path w="138937" h="323607">
                <a:moveTo>
                  <a:pt x="117170" y="108851"/>
                </a:moveTo>
                <a:cubicBezTo>
                  <a:pt x="108001" y="138276"/>
                  <a:pt x="97168" y="167474"/>
                  <a:pt x="86906" y="196430"/>
                </a:cubicBezTo>
                <a:cubicBezTo>
                  <a:pt x="82461" y="208990"/>
                  <a:pt x="75807" y="220585"/>
                  <a:pt x="71590" y="233247"/>
                </a:cubicBezTo>
                <a:cubicBezTo>
                  <a:pt x="66218" y="249376"/>
                  <a:pt x="44501" y="282320"/>
                  <a:pt x="33211" y="294652"/>
                </a:cubicBezTo>
                <a:cubicBezTo>
                  <a:pt x="28893" y="299351"/>
                  <a:pt x="25095" y="305142"/>
                  <a:pt x="21006" y="310146"/>
                </a:cubicBezTo>
                <a:cubicBezTo>
                  <a:pt x="17691" y="314184"/>
                  <a:pt x="18403" y="314273"/>
                  <a:pt x="15304" y="318286"/>
                </a:cubicBezTo>
                <a:cubicBezTo>
                  <a:pt x="14643" y="319162"/>
                  <a:pt x="13386" y="320814"/>
                  <a:pt x="12459" y="321550"/>
                </a:cubicBezTo>
                <a:cubicBezTo>
                  <a:pt x="11189" y="322566"/>
                  <a:pt x="9894" y="323011"/>
                  <a:pt x="8814" y="323176"/>
                </a:cubicBezTo>
                <a:cubicBezTo>
                  <a:pt x="5918" y="323607"/>
                  <a:pt x="3137" y="322896"/>
                  <a:pt x="1321" y="319251"/>
                </a:cubicBezTo>
                <a:cubicBezTo>
                  <a:pt x="381" y="317346"/>
                  <a:pt x="0" y="314438"/>
                  <a:pt x="1359" y="311009"/>
                </a:cubicBezTo>
                <a:cubicBezTo>
                  <a:pt x="3290" y="306120"/>
                  <a:pt x="10287" y="297877"/>
                  <a:pt x="11760" y="295731"/>
                </a:cubicBezTo>
                <a:cubicBezTo>
                  <a:pt x="18504" y="285914"/>
                  <a:pt x="35916" y="263981"/>
                  <a:pt x="39650" y="254024"/>
                </a:cubicBezTo>
                <a:cubicBezTo>
                  <a:pt x="45339" y="238848"/>
                  <a:pt x="54166" y="224789"/>
                  <a:pt x="59513" y="209358"/>
                </a:cubicBezTo>
                <a:cubicBezTo>
                  <a:pt x="74117" y="167144"/>
                  <a:pt x="88519" y="124827"/>
                  <a:pt x="102654" y="82397"/>
                </a:cubicBezTo>
                <a:cubicBezTo>
                  <a:pt x="106845" y="69850"/>
                  <a:pt x="113157" y="51714"/>
                  <a:pt x="114796" y="35509"/>
                </a:cubicBezTo>
                <a:cubicBezTo>
                  <a:pt x="115735" y="26238"/>
                  <a:pt x="115329" y="17627"/>
                  <a:pt x="111062" y="11747"/>
                </a:cubicBezTo>
                <a:cubicBezTo>
                  <a:pt x="108852" y="8699"/>
                  <a:pt x="109512" y="4432"/>
                  <a:pt x="112560" y="2222"/>
                </a:cubicBezTo>
                <a:cubicBezTo>
                  <a:pt x="115608" y="0"/>
                  <a:pt x="119875" y="673"/>
                  <a:pt x="122084" y="3721"/>
                </a:cubicBezTo>
                <a:cubicBezTo>
                  <a:pt x="125437" y="8331"/>
                  <a:pt x="127418" y="14097"/>
                  <a:pt x="128269" y="20536"/>
                </a:cubicBezTo>
                <a:cubicBezTo>
                  <a:pt x="128739" y="20536"/>
                  <a:pt x="129184" y="20587"/>
                  <a:pt x="129628" y="20663"/>
                </a:cubicBezTo>
                <a:cubicBezTo>
                  <a:pt x="131267" y="20917"/>
                  <a:pt x="133083" y="21755"/>
                  <a:pt x="134569" y="23660"/>
                </a:cubicBezTo>
                <a:cubicBezTo>
                  <a:pt x="135470" y="24816"/>
                  <a:pt x="136486" y="26937"/>
                  <a:pt x="137147" y="29515"/>
                </a:cubicBezTo>
                <a:cubicBezTo>
                  <a:pt x="138213" y="33604"/>
                  <a:pt x="138772" y="39078"/>
                  <a:pt x="138772" y="40145"/>
                </a:cubicBezTo>
                <a:cubicBezTo>
                  <a:pt x="138772" y="43180"/>
                  <a:pt x="138937" y="46215"/>
                  <a:pt x="138760" y="49238"/>
                </a:cubicBezTo>
                <a:cubicBezTo>
                  <a:pt x="137591" y="70231"/>
                  <a:pt x="129349" y="85839"/>
                  <a:pt x="121208" y="105067"/>
                </a:cubicBezTo>
                <a:cubicBezTo>
                  <a:pt x="120433" y="106921"/>
                  <a:pt x="118935" y="108242"/>
                  <a:pt x="117170" y="10885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6" name="Freeform 6996"/>
          <p:cNvSpPr/>
          <p:nvPr/>
        </p:nvSpPr>
        <p:spPr>
          <a:xfrm rot="0" flipH="0" flipV="0">
            <a:off x="12703073" y="8615604"/>
            <a:ext cx="66268" cy="163016"/>
          </a:xfrm>
          <a:custGeom>
            <a:pathLst>
              <a:path w="66268" h="163016">
                <a:moveTo>
                  <a:pt x="54889" y="14071"/>
                </a:moveTo>
                <a:cubicBezTo>
                  <a:pt x="55866" y="14363"/>
                  <a:pt x="56717" y="14401"/>
                  <a:pt x="57429" y="14299"/>
                </a:cubicBezTo>
                <a:cubicBezTo>
                  <a:pt x="56603" y="14388"/>
                  <a:pt x="55739" y="14324"/>
                  <a:pt x="54889" y="14071"/>
                </a:cubicBezTo>
                <a:moveTo>
                  <a:pt x="20371" y="111784"/>
                </a:moveTo>
                <a:cubicBezTo>
                  <a:pt x="17386" y="115747"/>
                  <a:pt x="16015" y="120497"/>
                  <a:pt x="18453" y="127088"/>
                </a:cubicBezTo>
                <a:cubicBezTo>
                  <a:pt x="19380" y="129628"/>
                  <a:pt x="20117" y="132257"/>
                  <a:pt x="21654" y="134492"/>
                </a:cubicBezTo>
                <a:cubicBezTo>
                  <a:pt x="23393" y="136981"/>
                  <a:pt x="26518" y="138734"/>
                  <a:pt x="29007" y="140359"/>
                </a:cubicBezTo>
                <a:cubicBezTo>
                  <a:pt x="33172" y="143064"/>
                  <a:pt x="37605" y="146290"/>
                  <a:pt x="42342" y="147954"/>
                </a:cubicBezTo>
                <a:cubicBezTo>
                  <a:pt x="44336" y="148665"/>
                  <a:pt x="47320" y="148856"/>
                  <a:pt x="48921" y="148894"/>
                </a:cubicBezTo>
                <a:cubicBezTo>
                  <a:pt x="48819" y="148525"/>
                  <a:pt x="48705" y="148119"/>
                  <a:pt x="48552" y="147776"/>
                </a:cubicBezTo>
                <a:cubicBezTo>
                  <a:pt x="47524" y="145274"/>
                  <a:pt x="45517" y="143306"/>
                  <a:pt x="43294" y="141388"/>
                </a:cubicBezTo>
                <a:cubicBezTo>
                  <a:pt x="40285" y="138810"/>
                  <a:pt x="36817" y="136448"/>
                  <a:pt x="33630" y="133895"/>
                </a:cubicBezTo>
                <a:cubicBezTo>
                  <a:pt x="26391" y="128116"/>
                  <a:pt x="20612" y="121474"/>
                  <a:pt x="20371" y="111784"/>
                </a:cubicBezTo>
                <a:moveTo>
                  <a:pt x="51613" y="13284"/>
                </a:moveTo>
                <a:cubicBezTo>
                  <a:pt x="51270" y="12687"/>
                  <a:pt x="50470" y="11290"/>
                  <a:pt x="50254" y="10770"/>
                </a:cubicBezTo>
                <a:cubicBezTo>
                  <a:pt x="49657" y="9423"/>
                  <a:pt x="49530" y="8255"/>
                  <a:pt x="49556" y="7493"/>
                </a:cubicBezTo>
                <a:cubicBezTo>
                  <a:pt x="49594" y="4673"/>
                  <a:pt x="50952" y="2870"/>
                  <a:pt x="52807" y="1714"/>
                </a:cubicBezTo>
                <a:cubicBezTo>
                  <a:pt x="53924" y="1016"/>
                  <a:pt x="55904" y="0"/>
                  <a:pt x="58991" y="1079"/>
                </a:cubicBezTo>
                <a:cubicBezTo>
                  <a:pt x="61581" y="1981"/>
                  <a:pt x="63283" y="4293"/>
                  <a:pt x="63537" y="6858"/>
                </a:cubicBezTo>
                <a:cubicBezTo>
                  <a:pt x="64147" y="8090"/>
                  <a:pt x="64845" y="9677"/>
                  <a:pt x="64972" y="10439"/>
                </a:cubicBezTo>
                <a:cubicBezTo>
                  <a:pt x="65734" y="15201"/>
                  <a:pt x="66268" y="20039"/>
                  <a:pt x="65963" y="24878"/>
                </a:cubicBezTo>
                <a:cubicBezTo>
                  <a:pt x="65125" y="38073"/>
                  <a:pt x="61734" y="52209"/>
                  <a:pt x="57263" y="64617"/>
                </a:cubicBezTo>
                <a:cubicBezTo>
                  <a:pt x="54407" y="72554"/>
                  <a:pt x="51156" y="80542"/>
                  <a:pt x="46253" y="87489"/>
                </a:cubicBezTo>
                <a:cubicBezTo>
                  <a:pt x="44222" y="90385"/>
                  <a:pt x="41669" y="93001"/>
                  <a:pt x="38913" y="95477"/>
                </a:cubicBezTo>
                <a:cubicBezTo>
                  <a:pt x="38405" y="96379"/>
                  <a:pt x="37960" y="97344"/>
                  <a:pt x="37579" y="98462"/>
                </a:cubicBezTo>
                <a:cubicBezTo>
                  <a:pt x="36386" y="101802"/>
                  <a:pt x="34735" y="105384"/>
                  <a:pt x="34189" y="108927"/>
                </a:cubicBezTo>
                <a:cubicBezTo>
                  <a:pt x="33490" y="113423"/>
                  <a:pt x="35243" y="116610"/>
                  <a:pt x="37770" y="119328"/>
                </a:cubicBezTo>
                <a:cubicBezTo>
                  <a:pt x="40132" y="121830"/>
                  <a:pt x="43066" y="123989"/>
                  <a:pt x="45961" y="126173"/>
                </a:cubicBezTo>
                <a:cubicBezTo>
                  <a:pt x="52349" y="130961"/>
                  <a:pt x="58406" y="135965"/>
                  <a:pt x="61137" y="142531"/>
                </a:cubicBezTo>
                <a:cubicBezTo>
                  <a:pt x="64655" y="150926"/>
                  <a:pt x="62356" y="156222"/>
                  <a:pt x="58851" y="159320"/>
                </a:cubicBezTo>
                <a:cubicBezTo>
                  <a:pt x="56743" y="161162"/>
                  <a:pt x="53823" y="162368"/>
                  <a:pt x="50305" y="162699"/>
                </a:cubicBezTo>
                <a:cubicBezTo>
                  <a:pt x="46622" y="163016"/>
                  <a:pt x="42126" y="162343"/>
                  <a:pt x="37795" y="160819"/>
                </a:cubicBezTo>
                <a:cubicBezTo>
                  <a:pt x="32068" y="158800"/>
                  <a:pt x="26619" y="155079"/>
                  <a:pt x="21577" y="151789"/>
                </a:cubicBezTo>
                <a:cubicBezTo>
                  <a:pt x="17678" y="149262"/>
                  <a:pt x="13132" y="146138"/>
                  <a:pt x="10452" y="142252"/>
                </a:cubicBezTo>
                <a:cubicBezTo>
                  <a:pt x="8242" y="139064"/>
                  <a:pt x="6985" y="135419"/>
                  <a:pt x="5652" y="131800"/>
                </a:cubicBezTo>
                <a:cubicBezTo>
                  <a:pt x="0" y="116458"/>
                  <a:pt x="5461" y="106653"/>
                  <a:pt x="14300" y="98284"/>
                </a:cubicBezTo>
                <a:cubicBezTo>
                  <a:pt x="18466" y="94347"/>
                  <a:pt x="23597" y="90855"/>
                  <a:pt x="28131" y="86981"/>
                </a:cubicBezTo>
                <a:cubicBezTo>
                  <a:pt x="29413" y="85025"/>
                  <a:pt x="30899" y="83159"/>
                  <a:pt x="32677" y="81038"/>
                </a:cubicBezTo>
                <a:cubicBezTo>
                  <a:pt x="33465" y="80098"/>
                  <a:pt x="34468" y="79425"/>
                  <a:pt x="35547" y="79018"/>
                </a:cubicBezTo>
                <a:cubicBezTo>
                  <a:pt x="39497" y="73214"/>
                  <a:pt x="42075" y="66572"/>
                  <a:pt x="44437" y="60006"/>
                </a:cubicBezTo>
                <a:cubicBezTo>
                  <a:pt x="48489" y="48754"/>
                  <a:pt x="51588" y="35953"/>
                  <a:pt x="52362" y="23989"/>
                </a:cubicBezTo>
                <a:cubicBezTo>
                  <a:pt x="52591" y="20408"/>
                  <a:pt x="52159" y="16826"/>
                  <a:pt x="51613" y="1328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7" name="Freeform 6997"/>
          <p:cNvSpPr/>
          <p:nvPr/>
        </p:nvSpPr>
        <p:spPr>
          <a:xfrm rot="0" flipH="0" flipV="0">
            <a:off x="12672964" y="8798236"/>
            <a:ext cx="25323" cy="32562"/>
          </a:xfrm>
          <a:custGeom>
            <a:pathLst>
              <a:path w="25323" h="32562">
                <a:moveTo>
                  <a:pt x="16611" y="812"/>
                </a:moveTo>
                <a:lnTo>
                  <a:pt x="16573" y="812"/>
                </a:lnTo>
                <a:lnTo>
                  <a:pt x="16674" y="800"/>
                </a:lnTo>
                <a:close/>
                <a:moveTo>
                  <a:pt x="16472" y="837"/>
                </a:moveTo>
                <a:cubicBezTo>
                  <a:pt x="15634" y="1027"/>
                  <a:pt x="14973" y="1345"/>
                  <a:pt x="14465" y="1688"/>
                </a:cubicBezTo>
                <a:cubicBezTo>
                  <a:pt x="15075" y="1307"/>
                  <a:pt x="15761" y="1015"/>
                  <a:pt x="16472" y="837"/>
                </a:cubicBezTo>
                <a:moveTo>
                  <a:pt x="17131" y="14223"/>
                </a:moveTo>
                <a:cubicBezTo>
                  <a:pt x="15430" y="17029"/>
                  <a:pt x="14389" y="20090"/>
                  <a:pt x="15215" y="23379"/>
                </a:cubicBezTo>
                <a:cubicBezTo>
                  <a:pt x="16116" y="27024"/>
                  <a:pt x="13894" y="30733"/>
                  <a:pt x="10236" y="31647"/>
                </a:cubicBezTo>
                <a:cubicBezTo>
                  <a:pt x="6591" y="32562"/>
                  <a:pt x="2883" y="30326"/>
                  <a:pt x="1981" y="26681"/>
                </a:cubicBezTo>
                <a:cubicBezTo>
                  <a:pt x="0" y="18807"/>
                  <a:pt x="2426" y="11340"/>
                  <a:pt x="7010" y="4787"/>
                </a:cubicBezTo>
                <a:cubicBezTo>
                  <a:pt x="9233" y="1624"/>
                  <a:pt x="13233" y="0"/>
                  <a:pt x="16979" y="381"/>
                </a:cubicBezTo>
                <a:cubicBezTo>
                  <a:pt x="17728" y="457"/>
                  <a:pt x="19620" y="812"/>
                  <a:pt x="19887" y="862"/>
                </a:cubicBezTo>
                <a:cubicBezTo>
                  <a:pt x="25323" y="2272"/>
                  <a:pt x="25043" y="7428"/>
                  <a:pt x="25005" y="7974"/>
                </a:cubicBezTo>
                <a:cubicBezTo>
                  <a:pt x="24865" y="9714"/>
                  <a:pt x="24256" y="13080"/>
                  <a:pt x="19735" y="14121"/>
                </a:cubicBezTo>
                <a:cubicBezTo>
                  <a:pt x="19595" y="14159"/>
                  <a:pt x="18808" y="14426"/>
                  <a:pt x="17233" y="14235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8" name="Freeform 6998"/>
          <p:cNvSpPr/>
          <p:nvPr/>
        </p:nvSpPr>
        <p:spPr>
          <a:xfrm rot="0" flipH="0" flipV="0">
            <a:off x="12877243" y="8804000"/>
            <a:ext cx="17055" cy="15531"/>
          </a:xfrm>
          <a:custGeom>
            <a:pathLst>
              <a:path w="17055" h="15531">
                <a:moveTo>
                  <a:pt x="14998" y="9448"/>
                </a:moveTo>
                <a:cubicBezTo>
                  <a:pt x="15544" y="8153"/>
                  <a:pt x="16166" y="5448"/>
                  <a:pt x="13462" y="2603"/>
                </a:cubicBezTo>
                <a:cubicBezTo>
                  <a:pt x="15264" y="4496"/>
                  <a:pt x="15772" y="7137"/>
                  <a:pt x="14998" y="9448"/>
                </a:cubicBezTo>
                <a:moveTo>
                  <a:pt x="13322" y="12153"/>
                </a:moveTo>
                <a:lnTo>
                  <a:pt x="13220" y="12241"/>
                </a:lnTo>
                <a:cubicBezTo>
                  <a:pt x="12420" y="13016"/>
                  <a:pt x="11468" y="13550"/>
                  <a:pt x="10465" y="13842"/>
                </a:cubicBezTo>
                <a:cubicBezTo>
                  <a:pt x="11658" y="13537"/>
                  <a:pt x="12598" y="12927"/>
                  <a:pt x="13322" y="12153"/>
                </a:cubicBezTo>
                <a:moveTo>
                  <a:pt x="5588" y="13461"/>
                </a:moveTo>
                <a:cubicBezTo>
                  <a:pt x="4851" y="13118"/>
                  <a:pt x="4178" y="12623"/>
                  <a:pt x="3594" y="12013"/>
                </a:cubicBezTo>
                <a:cubicBezTo>
                  <a:pt x="3099" y="11505"/>
                  <a:pt x="2883" y="11149"/>
                  <a:pt x="2781" y="10997"/>
                </a:cubicBezTo>
                <a:cubicBezTo>
                  <a:pt x="0" y="6743"/>
                  <a:pt x="2527" y="3708"/>
                  <a:pt x="3353" y="2768"/>
                </a:cubicBezTo>
                <a:cubicBezTo>
                  <a:pt x="4508" y="1448"/>
                  <a:pt x="6401" y="0"/>
                  <a:pt x="9588" y="520"/>
                </a:cubicBezTo>
                <a:cubicBezTo>
                  <a:pt x="9728" y="546"/>
                  <a:pt x="12941" y="2070"/>
                  <a:pt x="12941" y="2070"/>
                </a:cubicBezTo>
                <a:cubicBezTo>
                  <a:pt x="12941" y="2070"/>
                  <a:pt x="11900" y="1511"/>
                  <a:pt x="11557" y="1409"/>
                </a:cubicBezTo>
                <a:cubicBezTo>
                  <a:pt x="15137" y="2590"/>
                  <a:pt x="17055" y="6464"/>
                  <a:pt x="15861" y="10032"/>
                </a:cubicBezTo>
                <a:cubicBezTo>
                  <a:pt x="14694" y="13600"/>
                  <a:pt x="10820" y="15531"/>
                  <a:pt x="7251" y="14337"/>
                </a:cubicBezTo>
                <a:cubicBezTo>
                  <a:pt x="6883" y="14223"/>
                  <a:pt x="6197" y="13829"/>
                  <a:pt x="5588" y="134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9" name="Freeform 6999"/>
          <p:cNvSpPr/>
          <p:nvPr/>
        </p:nvSpPr>
        <p:spPr>
          <a:xfrm rot="0" flipH="0" flipV="0">
            <a:off x="12874217" y="8806361"/>
            <a:ext cx="22326" cy="27418"/>
          </a:xfrm>
          <a:custGeom>
            <a:pathLst>
              <a:path w="22326" h="27418">
                <a:moveTo>
                  <a:pt x="13411" y="11861"/>
                </a:moveTo>
                <a:cubicBezTo>
                  <a:pt x="13474" y="11773"/>
                  <a:pt x="13537" y="11671"/>
                  <a:pt x="13601" y="11582"/>
                </a:cubicBezTo>
                <a:close/>
                <a:moveTo>
                  <a:pt x="13234" y="12102"/>
                </a:moveTo>
                <a:lnTo>
                  <a:pt x="13221" y="12114"/>
                </a:lnTo>
                <a:close/>
                <a:moveTo>
                  <a:pt x="7049" y="14782"/>
                </a:moveTo>
                <a:cubicBezTo>
                  <a:pt x="6071" y="14680"/>
                  <a:pt x="5106" y="14362"/>
                  <a:pt x="4217" y="13816"/>
                </a:cubicBezTo>
                <a:cubicBezTo>
                  <a:pt x="1004" y="11849"/>
                  <a:pt x="0" y="7632"/>
                  <a:pt x="1982" y="4432"/>
                </a:cubicBezTo>
                <a:cubicBezTo>
                  <a:pt x="3988" y="1181"/>
                  <a:pt x="7087" y="0"/>
                  <a:pt x="10922" y="1130"/>
                </a:cubicBezTo>
                <a:cubicBezTo>
                  <a:pt x="13373" y="1854"/>
                  <a:pt x="16700" y="4813"/>
                  <a:pt x="17665" y="6159"/>
                </a:cubicBezTo>
                <a:cubicBezTo>
                  <a:pt x="21170" y="11061"/>
                  <a:pt x="22326" y="14680"/>
                  <a:pt x="22326" y="20598"/>
                </a:cubicBezTo>
                <a:cubicBezTo>
                  <a:pt x="22326" y="24357"/>
                  <a:pt x="19278" y="27418"/>
                  <a:pt x="15506" y="27418"/>
                </a:cubicBezTo>
                <a:cubicBezTo>
                  <a:pt x="11748" y="27418"/>
                  <a:pt x="8687" y="24357"/>
                  <a:pt x="8687" y="20598"/>
                </a:cubicBezTo>
                <a:cubicBezTo>
                  <a:pt x="8687" y="18211"/>
                  <a:pt x="8268" y="16661"/>
                  <a:pt x="7049" y="1478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0" name="Freeform 7000"/>
          <p:cNvSpPr/>
          <p:nvPr/>
        </p:nvSpPr>
        <p:spPr>
          <a:xfrm rot="0" flipH="0" flipV="0">
            <a:off x="12878337" y="8802251"/>
            <a:ext cx="22021" cy="35800"/>
          </a:xfrm>
          <a:custGeom>
            <a:pathLst>
              <a:path w="22021" h="35800">
                <a:moveTo>
                  <a:pt x="13843" y="6273"/>
                </a:moveTo>
                <a:cubicBezTo>
                  <a:pt x="14109" y="8076"/>
                  <a:pt x="13653" y="9829"/>
                  <a:pt x="12675" y="11225"/>
                </a:cubicBezTo>
                <a:cubicBezTo>
                  <a:pt x="13780" y="9879"/>
                  <a:pt x="14173" y="8216"/>
                  <a:pt x="13843" y="6273"/>
                </a:cubicBezTo>
                <a:moveTo>
                  <a:pt x="7532" y="14096"/>
                </a:moveTo>
                <a:cubicBezTo>
                  <a:pt x="4204" y="14312"/>
                  <a:pt x="1143" y="12064"/>
                  <a:pt x="432" y="8698"/>
                </a:cubicBezTo>
                <a:cubicBezTo>
                  <a:pt x="0" y="6666"/>
                  <a:pt x="432" y="4940"/>
                  <a:pt x="1385" y="3467"/>
                </a:cubicBezTo>
                <a:cubicBezTo>
                  <a:pt x="2236" y="2121"/>
                  <a:pt x="3988" y="355"/>
                  <a:pt x="7189" y="127"/>
                </a:cubicBezTo>
                <a:cubicBezTo>
                  <a:pt x="8954" y="0"/>
                  <a:pt x="12650" y="686"/>
                  <a:pt x="15468" y="2425"/>
                </a:cubicBezTo>
                <a:cubicBezTo>
                  <a:pt x="18161" y="4076"/>
                  <a:pt x="19964" y="6539"/>
                  <a:pt x="20510" y="9143"/>
                </a:cubicBezTo>
                <a:cubicBezTo>
                  <a:pt x="22021" y="16204"/>
                  <a:pt x="21539" y="23722"/>
                  <a:pt x="18999" y="30491"/>
                </a:cubicBezTo>
                <a:cubicBezTo>
                  <a:pt x="17691" y="34022"/>
                  <a:pt x="13755" y="35800"/>
                  <a:pt x="10224" y="34479"/>
                </a:cubicBezTo>
                <a:cubicBezTo>
                  <a:pt x="6706" y="33158"/>
                  <a:pt x="4915" y="29221"/>
                  <a:pt x="6236" y="25703"/>
                </a:cubicBezTo>
                <a:cubicBezTo>
                  <a:pt x="7620" y="22021"/>
                  <a:pt x="8027" y="17995"/>
                  <a:pt x="7532" y="1409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1" name="Freeform 7001"/>
          <p:cNvSpPr/>
          <p:nvPr/>
        </p:nvSpPr>
        <p:spPr>
          <a:xfrm rot="0" flipH="0" flipV="0">
            <a:off x="12563478" y="8813586"/>
            <a:ext cx="290664" cy="229538"/>
          </a:xfrm>
          <a:custGeom>
            <a:pathLst>
              <a:path w="290664" h="229538">
                <a:moveTo>
                  <a:pt x="609" y="8432"/>
                </a:moveTo>
                <a:cubicBezTo>
                  <a:pt x="5181" y="36448"/>
                  <a:pt x="13042" y="63740"/>
                  <a:pt x="24916" y="89673"/>
                </a:cubicBezTo>
                <a:cubicBezTo>
                  <a:pt x="28980" y="98551"/>
                  <a:pt x="35419" y="106107"/>
                  <a:pt x="39864" y="114642"/>
                </a:cubicBezTo>
                <a:cubicBezTo>
                  <a:pt x="42417" y="119531"/>
                  <a:pt x="43700" y="124586"/>
                  <a:pt x="47472" y="128954"/>
                </a:cubicBezTo>
                <a:cubicBezTo>
                  <a:pt x="85013" y="172236"/>
                  <a:pt x="171614" y="225462"/>
                  <a:pt x="230199" y="228548"/>
                </a:cubicBezTo>
                <a:cubicBezTo>
                  <a:pt x="249008" y="229538"/>
                  <a:pt x="267486" y="225132"/>
                  <a:pt x="285152" y="219252"/>
                </a:cubicBezTo>
                <a:cubicBezTo>
                  <a:pt x="288733" y="218058"/>
                  <a:pt x="290664" y="214184"/>
                  <a:pt x="289470" y="210616"/>
                </a:cubicBezTo>
                <a:cubicBezTo>
                  <a:pt x="288276" y="207047"/>
                  <a:pt x="284415" y="205116"/>
                  <a:pt x="280847" y="206310"/>
                </a:cubicBezTo>
                <a:cubicBezTo>
                  <a:pt x="264781" y="211657"/>
                  <a:pt x="248017" y="215835"/>
                  <a:pt x="230923" y="214934"/>
                </a:cubicBezTo>
                <a:cubicBezTo>
                  <a:pt x="175335" y="212000"/>
                  <a:pt x="93382" y="161098"/>
                  <a:pt x="57784" y="120014"/>
                </a:cubicBezTo>
                <a:cubicBezTo>
                  <a:pt x="54736" y="116496"/>
                  <a:pt x="54012" y="112267"/>
                  <a:pt x="51955" y="108330"/>
                </a:cubicBezTo>
                <a:cubicBezTo>
                  <a:pt x="47611" y="100011"/>
                  <a:pt x="41287" y="92658"/>
                  <a:pt x="37324" y="83996"/>
                </a:cubicBezTo>
                <a:cubicBezTo>
                  <a:pt x="25945" y="59168"/>
                  <a:pt x="18439" y="33044"/>
                  <a:pt x="14070" y="6235"/>
                </a:cubicBezTo>
                <a:cubicBezTo>
                  <a:pt x="13461" y="2527"/>
                  <a:pt x="9956" y="0"/>
                  <a:pt x="6235" y="609"/>
                </a:cubicBezTo>
                <a:cubicBezTo>
                  <a:pt x="2526" y="1219"/>
                  <a:pt x="0" y="4724"/>
                  <a:pt x="609" y="84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2" name="Freeform 7002"/>
          <p:cNvSpPr/>
          <p:nvPr/>
        </p:nvSpPr>
        <p:spPr>
          <a:xfrm rot="0" flipH="0" flipV="0">
            <a:off x="12766597" y="8919599"/>
            <a:ext cx="233259" cy="124815"/>
          </a:xfrm>
          <a:custGeom>
            <a:pathLst>
              <a:path w="233259" h="124815">
                <a:moveTo>
                  <a:pt x="17868" y="111150"/>
                </a:moveTo>
                <a:cubicBezTo>
                  <a:pt x="22681" y="111150"/>
                  <a:pt x="27291" y="111087"/>
                  <a:pt x="32244" y="110338"/>
                </a:cubicBezTo>
                <a:cubicBezTo>
                  <a:pt x="50849" y="107468"/>
                  <a:pt x="68617" y="101968"/>
                  <a:pt x="86003" y="95453"/>
                </a:cubicBezTo>
                <a:cubicBezTo>
                  <a:pt x="138213" y="75870"/>
                  <a:pt x="185660" y="49517"/>
                  <a:pt x="220090" y="3620"/>
                </a:cubicBezTo>
                <a:cubicBezTo>
                  <a:pt x="222350" y="610"/>
                  <a:pt x="226617" y="0"/>
                  <a:pt x="229640" y="2261"/>
                </a:cubicBezTo>
                <a:cubicBezTo>
                  <a:pt x="232650" y="4521"/>
                  <a:pt x="233259" y="8788"/>
                  <a:pt x="230999" y="11811"/>
                </a:cubicBezTo>
                <a:cubicBezTo>
                  <a:pt x="194956" y="59855"/>
                  <a:pt x="145464" y="87719"/>
                  <a:pt x="90791" y="108217"/>
                </a:cubicBezTo>
                <a:cubicBezTo>
                  <a:pt x="72541" y="115074"/>
                  <a:pt x="53859" y="120801"/>
                  <a:pt x="34314" y="123811"/>
                </a:cubicBezTo>
                <a:cubicBezTo>
                  <a:pt x="27799" y="124815"/>
                  <a:pt x="21792" y="124789"/>
                  <a:pt x="15354" y="124789"/>
                </a:cubicBezTo>
                <a:cubicBezTo>
                  <a:pt x="12420" y="124789"/>
                  <a:pt x="9664" y="123354"/>
                  <a:pt x="6769" y="122529"/>
                </a:cubicBezTo>
                <a:cubicBezTo>
                  <a:pt x="0" y="122186"/>
                  <a:pt x="457" y="114972"/>
                  <a:pt x="533" y="114591"/>
                </a:cubicBezTo>
                <a:cubicBezTo>
                  <a:pt x="647" y="113905"/>
                  <a:pt x="1257" y="109893"/>
                  <a:pt x="6007" y="109017"/>
                </a:cubicBezTo>
                <a:cubicBezTo>
                  <a:pt x="6248" y="108979"/>
                  <a:pt x="7531" y="108928"/>
                  <a:pt x="8509" y="109004"/>
                </a:cubicBezTo>
                <a:cubicBezTo>
                  <a:pt x="8140" y="108941"/>
                  <a:pt x="7734" y="108915"/>
                  <a:pt x="7277" y="108915"/>
                </a:cubicBezTo>
                <a:cubicBezTo>
                  <a:pt x="7747" y="108915"/>
                  <a:pt x="8788" y="108941"/>
                  <a:pt x="9448" y="108953"/>
                </a:cubicBezTo>
                <a:cubicBezTo>
                  <a:pt x="11773" y="107874"/>
                  <a:pt x="14617" y="108141"/>
                  <a:pt x="16713" y="109893"/>
                </a:cubicBezTo>
                <a:cubicBezTo>
                  <a:pt x="17157" y="110274"/>
                  <a:pt x="17551" y="110693"/>
                  <a:pt x="17868" y="1111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3" name="Freeform 7003"/>
          <p:cNvSpPr/>
          <p:nvPr/>
        </p:nvSpPr>
        <p:spPr>
          <a:xfrm rot="0" flipH="0" flipV="0">
            <a:off x="12618715" y="8989952"/>
            <a:ext cx="67309" cy="228853"/>
          </a:xfrm>
          <a:custGeom>
            <a:pathLst>
              <a:path w="67309" h="228853">
                <a:moveTo>
                  <a:pt x="31978" y="10579"/>
                </a:moveTo>
                <a:cubicBezTo>
                  <a:pt x="31178" y="8814"/>
                  <a:pt x="31140" y="6731"/>
                  <a:pt x="32028" y="4839"/>
                </a:cubicBezTo>
                <a:cubicBezTo>
                  <a:pt x="33641" y="1435"/>
                  <a:pt x="37705" y="0"/>
                  <a:pt x="41109" y="1601"/>
                </a:cubicBezTo>
                <a:cubicBezTo>
                  <a:pt x="42125" y="2096"/>
                  <a:pt x="43535" y="3023"/>
                  <a:pt x="44500" y="5042"/>
                </a:cubicBezTo>
                <a:cubicBezTo>
                  <a:pt x="44944" y="5969"/>
                  <a:pt x="45439" y="9081"/>
                  <a:pt x="45821" y="11226"/>
                </a:cubicBezTo>
                <a:cubicBezTo>
                  <a:pt x="47472" y="10211"/>
                  <a:pt x="49821" y="9665"/>
                  <a:pt x="52717" y="11379"/>
                </a:cubicBezTo>
                <a:cubicBezTo>
                  <a:pt x="53326" y="11747"/>
                  <a:pt x="56120" y="14008"/>
                  <a:pt x="56209" y="14084"/>
                </a:cubicBezTo>
                <a:cubicBezTo>
                  <a:pt x="60375" y="17665"/>
                  <a:pt x="63004" y="19583"/>
                  <a:pt x="64312" y="25780"/>
                </a:cubicBezTo>
                <a:cubicBezTo>
                  <a:pt x="67309" y="40017"/>
                  <a:pt x="65455" y="54914"/>
                  <a:pt x="64451" y="69329"/>
                </a:cubicBezTo>
                <a:cubicBezTo>
                  <a:pt x="61962" y="104749"/>
                  <a:pt x="54355" y="148920"/>
                  <a:pt x="41071" y="181749"/>
                </a:cubicBezTo>
                <a:cubicBezTo>
                  <a:pt x="36664" y="192658"/>
                  <a:pt x="31725" y="203136"/>
                  <a:pt x="26467" y="213639"/>
                </a:cubicBezTo>
                <a:cubicBezTo>
                  <a:pt x="25946" y="214680"/>
                  <a:pt x="23089" y="222173"/>
                  <a:pt x="20752" y="225158"/>
                </a:cubicBezTo>
                <a:cubicBezTo>
                  <a:pt x="18517" y="228015"/>
                  <a:pt x="15811" y="228853"/>
                  <a:pt x="13919" y="228853"/>
                </a:cubicBezTo>
                <a:cubicBezTo>
                  <a:pt x="12065" y="228853"/>
                  <a:pt x="10744" y="228333"/>
                  <a:pt x="9792" y="227660"/>
                </a:cubicBezTo>
                <a:cubicBezTo>
                  <a:pt x="7455" y="228396"/>
                  <a:pt x="4788" y="227837"/>
                  <a:pt x="2934" y="225983"/>
                </a:cubicBezTo>
                <a:cubicBezTo>
                  <a:pt x="1346" y="224396"/>
                  <a:pt x="0" y="221449"/>
                  <a:pt x="584" y="217335"/>
                </a:cubicBezTo>
                <a:cubicBezTo>
                  <a:pt x="1397" y="211581"/>
                  <a:pt x="6883" y="200393"/>
                  <a:pt x="7849" y="197904"/>
                </a:cubicBezTo>
                <a:cubicBezTo>
                  <a:pt x="16040" y="176364"/>
                  <a:pt x="24282" y="155041"/>
                  <a:pt x="30861" y="132930"/>
                </a:cubicBezTo>
                <a:cubicBezTo>
                  <a:pt x="32638" y="126961"/>
                  <a:pt x="34073" y="121119"/>
                  <a:pt x="35305" y="115290"/>
                </a:cubicBezTo>
                <a:cubicBezTo>
                  <a:pt x="38201" y="91401"/>
                  <a:pt x="38734" y="67386"/>
                  <a:pt x="36181" y="42557"/>
                </a:cubicBezTo>
                <a:cubicBezTo>
                  <a:pt x="35279" y="33705"/>
                  <a:pt x="34695" y="24434"/>
                  <a:pt x="32778" y="15722"/>
                </a:cubicBezTo>
                <a:cubicBezTo>
                  <a:pt x="32587" y="14795"/>
                  <a:pt x="32130" y="11633"/>
                  <a:pt x="31978" y="1057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4" name="Freeform 7004"/>
          <p:cNvSpPr/>
          <p:nvPr/>
        </p:nvSpPr>
        <p:spPr>
          <a:xfrm rot="0" flipH="0" flipV="0">
            <a:off x="12607326" y="8935306"/>
            <a:ext cx="36702" cy="40994"/>
          </a:xfrm>
          <a:custGeom>
            <a:pathLst>
              <a:path w="36702" h="40994">
                <a:moveTo>
                  <a:pt x="13627" y="7454"/>
                </a:moveTo>
                <a:cubicBezTo>
                  <a:pt x="13639" y="7353"/>
                  <a:pt x="13639" y="7226"/>
                  <a:pt x="13639" y="7112"/>
                </a:cubicBezTo>
                <a:close/>
                <a:moveTo>
                  <a:pt x="13627" y="7504"/>
                </a:moveTo>
                <a:lnTo>
                  <a:pt x="13602" y="7784"/>
                </a:lnTo>
                <a:lnTo>
                  <a:pt x="13615" y="7733"/>
                </a:lnTo>
                <a:close/>
                <a:moveTo>
                  <a:pt x="13589" y="7873"/>
                </a:moveTo>
                <a:lnTo>
                  <a:pt x="13564" y="8076"/>
                </a:lnTo>
                <a:lnTo>
                  <a:pt x="13577" y="8012"/>
                </a:lnTo>
                <a:close/>
                <a:moveTo>
                  <a:pt x="13539" y="8266"/>
                </a:moveTo>
                <a:lnTo>
                  <a:pt x="13539" y="8292"/>
                </a:lnTo>
                <a:close/>
                <a:moveTo>
                  <a:pt x="1905" y="11835"/>
                </a:moveTo>
                <a:cubicBezTo>
                  <a:pt x="724" y="10616"/>
                  <a:pt x="0" y="8952"/>
                  <a:pt x="0" y="7112"/>
                </a:cubicBezTo>
                <a:cubicBezTo>
                  <a:pt x="0" y="3721"/>
                  <a:pt x="1728" y="2260"/>
                  <a:pt x="2490" y="1625"/>
                </a:cubicBezTo>
                <a:cubicBezTo>
                  <a:pt x="3823" y="508"/>
                  <a:pt x="5309" y="0"/>
                  <a:pt x="6947" y="12"/>
                </a:cubicBezTo>
                <a:cubicBezTo>
                  <a:pt x="8116" y="12"/>
                  <a:pt x="9589" y="292"/>
                  <a:pt x="11087" y="1409"/>
                </a:cubicBezTo>
                <a:cubicBezTo>
                  <a:pt x="11570" y="1790"/>
                  <a:pt x="12434" y="2565"/>
                  <a:pt x="13183" y="3886"/>
                </a:cubicBezTo>
                <a:cubicBezTo>
                  <a:pt x="13615" y="4635"/>
                  <a:pt x="14249" y="6248"/>
                  <a:pt x="14655" y="6921"/>
                </a:cubicBezTo>
                <a:cubicBezTo>
                  <a:pt x="16281" y="9524"/>
                  <a:pt x="17906" y="12140"/>
                  <a:pt x="19583" y="14731"/>
                </a:cubicBezTo>
                <a:cubicBezTo>
                  <a:pt x="23202" y="20306"/>
                  <a:pt x="28765" y="23938"/>
                  <a:pt x="33667" y="28320"/>
                </a:cubicBezTo>
                <a:cubicBezTo>
                  <a:pt x="36474" y="30834"/>
                  <a:pt x="36702" y="35152"/>
                  <a:pt x="34201" y="37946"/>
                </a:cubicBezTo>
                <a:cubicBezTo>
                  <a:pt x="31699" y="40753"/>
                  <a:pt x="27381" y="40994"/>
                  <a:pt x="24574" y="38480"/>
                </a:cubicBezTo>
                <a:cubicBezTo>
                  <a:pt x="18770" y="33298"/>
                  <a:pt x="12421" y="28751"/>
                  <a:pt x="8141" y="22147"/>
                </a:cubicBezTo>
                <a:cubicBezTo>
                  <a:pt x="6427" y="19493"/>
                  <a:pt x="4763" y="16801"/>
                  <a:pt x="3087" y="14108"/>
                </a:cubicBezTo>
                <a:cubicBezTo>
                  <a:pt x="2820" y="13689"/>
                  <a:pt x="2312" y="12673"/>
                  <a:pt x="1905" y="1183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5" name="Freeform 7005"/>
          <p:cNvSpPr/>
          <p:nvPr/>
        </p:nvSpPr>
        <p:spPr>
          <a:xfrm rot="0" flipH="0" flipV="0">
            <a:off x="12657140" y="8977021"/>
            <a:ext cx="307784" cy="110235"/>
          </a:xfrm>
          <a:custGeom>
            <a:pathLst>
              <a:path w="307784" h="110235">
                <a:moveTo>
                  <a:pt x="2235" y="44805"/>
                </a:moveTo>
                <a:lnTo>
                  <a:pt x="1994" y="44564"/>
                </a:lnTo>
                <a:cubicBezTo>
                  <a:pt x="2070" y="44653"/>
                  <a:pt x="2147" y="44729"/>
                  <a:pt x="2235" y="44805"/>
                </a:cubicBezTo>
                <a:moveTo>
                  <a:pt x="2412" y="44982"/>
                </a:moveTo>
                <a:lnTo>
                  <a:pt x="2488" y="45046"/>
                </a:lnTo>
                <a:lnTo>
                  <a:pt x="2260" y="44830"/>
                </a:lnTo>
                <a:close/>
                <a:moveTo>
                  <a:pt x="2603" y="45147"/>
                </a:moveTo>
                <a:lnTo>
                  <a:pt x="2742" y="45262"/>
                </a:lnTo>
                <a:lnTo>
                  <a:pt x="2501" y="45058"/>
                </a:lnTo>
                <a:close/>
                <a:moveTo>
                  <a:pt x="2806" y="45312"/>
                </a:moveTo>
                <a:lnTo>
                  <a:pt x="2857" y="45338"/>
                </a:lnTo>
                <a:lnTo>
                  <a:pt x="2755" y="45274"/>
                </a:lnTo>
                <a:close/>
                <a:moveTo>
                  <a:pt x="241401" y="57352"/>
                </a:moveTo>
                <a:cubicBezTo>
                  <a:pt x="225577" y="65734"/>
                  <a:pt x="209524" y="73075"/>
                  <a:pt x="192493" y="79463"/>
                </a:cubicBezTo>
                <a:cubicBezTo>
                  <a:pt x="205041" y="75208"/>
                  <a:pt x="217131" y="70687"/>
                  <a:pt x="229310" y="64782"/>
                </a:cubicBezTo>
                <a:cubicBezTo>
                  <a:pt x="233540" y="62737"/>
                  <a:pt x="237515" y="60146"/>
                  <a:pt x="241401" y="57352"/>
                </a:cubicBezTo>
                <a:moveTo>
                  <a:pt x="114477" y="91515"/>
                </a:moveTo>
                <a:cubicBezTo>
                  <a:pt x="123583" y="92836"/>
                  <a:pt x="132892" y="92849"/>
                  <a:pt x="142150" y="91922"/>
                </a:cubicBezTo>
                <a:cubicBezTo>
                  <a:pt x="132689" y="92480"/>
                  <a:pt x="123532" y="92303"/>
                  <a:pt x="114477" y="91515"/>
                </a:cubicBezTo>
                <a:moveTo>
                  <a:pt x="260845" y="30581"/>
                </a:moveTo>
                <a:cubicBezTo>
                  <a:pt x="267944" y="26111"/>
                  <a:pt x="274510" y="21171"/>
                  <a:pt x="280657" y="15253"/>
                </a:cubicBezTo>
                <a:cubicBezTo>
                  <a:pt x="284543" y="11506"/>
                  <a:pt x="287807" y="7404"/>
                  <a:pt x="292150" y="4140"/>
                </a:cubicBezTo>
                <a:cubicBezTo>
                  <a:pt x="293230" y="3327"/>
                  <a:pt x="294893" y="1676"/>
                  <a:pt x="296151" y="1016"/>
                </a:cubicBezTo>
                <a:cubicBezTo>
                  <a:pt x="297548" y="267"/>
                  <a:pt x="298894" y="0"/>
                  <a:pt x="300050" y="0"/>
                </a:cubicBezTo>
                <a:cubicBezTo>
                  <a:pt x="302742" y="13"/>
                  <a:pt x="305180" y="1054"/>
                  <a:pt x="306755" y="4191"/>
                </a:cubicBezTo>
                <a:cubicBezTo>
                  <a:pt x="307301" y="5321"/>
                  <a:pt x="307784" y="7112"/>
                  <a:pt x="307631" y="9385"/>
                </a:cubicBezTo>
                <a:cubicBezTo>
                  <a:pt x="307416" y="12548"/>
                  <a:pt x="305663" y="18161"/>
                  <a:pt x="305282" y="20028"/>
                </a:cubicBezTo>
                <a:cubicBezTo>
                  <a:pt x="304380" y="24562"/>
                  <a:pt x="301751" y="28511"/>
                  <a:pt x="298195" y="31877"/>
                </a:cubicBezTo>
                <a:cubicBezTo>
                  <a:pt x="294207" y="35636"/>
                  <a:pt x="288975" y="38621"/>
                  <a:pt x="285203" y="41288"/>
                </a:cubicBezTo>
                <a:cubicBezTo>
                  <a:pt x="278269" y="46176"/>
                  <a:pt x="272160" y="51701"/>
                  <a:pt x="265239" y="56552"/>
                </a:cubicBezTo>
                <a:cubicBezTo>
                  <a:pt x="255473" y="63385"/>
                  <a:pt x="246062" y="71830"/>
                  <a:pt x="235254" y="77062"/>
                </a:cubicBezTo>
                <a:cubicBezTo>
                  <a:pt x="218592" y="85114"/>
                  <a:pt x="202107" y="90753"/>
                  <a:pt x="184505" y="96481"/>
                </a:cubicBezTo>
                <a:cubicBezTo>
                  <a:pt x="157441" y="105295"/>
                  <a:pt x="126047" y="110235"/>
                  <a:pt x="97967" y="101815"/>
                </a:cubicBezTo>
                <a:cubicBezTo>
                  <a:pt x="73862" y="94576"/>
                  <a:pt x="52006" y="85356"/>
                  <a:pt x="30784" y="71665"/>
                </a:cubicBezTo>
                <a:cubicBezTo>
                  <a:pt x="23202" y="66776"/>
                  <a:pt x="15963" y="61657"/>
                  <a:pt x="9016" y="55930"/>
                </a:cubicBezTo>
                <a:cubicBezTo>
                  <a:pt x="6832" y="54139"/>
                  <a:pt x="3860" y="51599"/>
                  <a:pt x="2425" y="49034"/>
                </a:cubicBezTo>
                <a:cubicBezTo>
                  <a:pt x="76" y="44868"/>
                  <a:pt x="76" y="45008"/>
                  <a:pt x="76" y="40995"/>
                </a:cubicBezTo>
                <a:cubicBezTo>
                  <a:pt x="76" y="39992"/>
                  <a:pt x="0" y="39256"/>
                  <a:pt x="26" y="39040"/>
                </a:cubicBezTo>
                <a:cubicBezTo>
                  <a:pt x="204" y="37643"/>
                  <a:pt x="712" y="36652"/>
                  <a:pt x="1194" y="35954"/>
                </a:cubicBezTo>
                <a:cubicBezTo>
                  <a:pt x="2450" y="34125"/>
                  <a:pt x="4140" y="33198"/>
                  <a:pt x="6210" y="33007"/>
                </a:cubicBezTo>
                <a:cubicBezTo>
                  <a:pt x="7035" y="32931"/>
                  <a:pt x="9473" y="32563"/>
                  <a:pt x="12013" y="35319"/>
                </a:cubicBezTo>
                <a:cubicBezTo>
                  <a:pt x="13525" y="36944"/>
                  <a:pt x="14084" y="39103"/>
                  <a:pt x="13703" y="41135"/>
                </a:cubicBezTo>
                <a:lnTo>
                  <a:pt x="13715" y="41313"/>
                </a:lnTo>
                <a:lnTo>
                  <a:pt x="14299" y="42342"/>
                </a:lnTo>
                <a:cubicBezTo>
                  <a:pt x="14998" y="43574"/>
                  <a:pt x="16649" y="44552"/>
                  <a:pt x="17690" y="45414"/>
                </a:cubicBezTo>
                <a:cubicBezTo>
                  <a:pt x="18186" y="45820"/>
                  <a:pt x="18668" y="46227"/>
                  <a:pt x="19176" y="46621"/>
                </a:cubicBezTo>
                <a:cubicBezTo>
                  <a:pt x="19989" y="43421"/>
                  <a:pt x="23139" y="40716"/>
                  <a:pt x="23266" y="40665"/>
                </a:cubicBezTo>
                <a:cubicBezTo>
                  <a:pt x="23520" y="40576"/>
                  <a:pt x="25895" y="39395"/>
                  <a:pt x="28993" y="41186"/>
                </a:cubicBezTo>
                <a:cubicBezTo>
                  <a:pt x="29171" y="41288"/>
                  <a:pt x="29717" y="41681"/>
                  <a:pt x="30352" y="42189"/>
                </a:cubicBezTo>
                <a:cubicBezTo>
                  <a:pt x="30149" y="41999"/>
                  <a:pt x="29870" y="41758"/>
                  <a:pt x="29463" y="41478"/>
                </a:cubicBezTo>
                <a:cubicBezTo>
                  <a:pt x="44119" y="51256"/>
                  <a:pt x="62306" y="54444"/>
                  <a:pt x="79184" y="58419"/>
                </a:cubicBezTo>
                <a:cubicBezTo>
                  <a:pt x="102171" y="63829"/>
                  <a:pt x="126326" y="70700"/>
                  <a:pt x="150228" y="69112"/>
                </a:cubicBezTo>
                <a:cubicBezTo>
                  <a:pt x="187070" y="66649"/>
                  <a:pt x="221360" y="47383"/>
                  <a:pt x="252666" y="29489"/>
                </a:cubicBezTo>
                <a:cubicBezTo>
                  <a:pt x="255384" y="27940"/>
                  <a:pt x="258724" y="28473"/>
                  <a:pt x="260845" y="3058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6" name="Freeform 7006"/>
          <p:cNvSpPr/>
          <p:nvPr/>
        </p:nvSpPr>
        <p:spPr>
          <a:xfrm rot="0" flipH="0" flipV="0">
            <a:off x="12669326" y="8996571"/>
            <a:ext cx="293674" cy="102488"/>
          </a:xfrm>
          <a:custGeom>
            <a:pathLst>
              <a:path w="293674" h="102488">
                <a:moveTo>
                  <a:pt x="2997" y="52552"/>
                </a:moveTo>
                <a:cubicBezTo>
                  <a:pt x="4432" y="53834"/>
                  <a:pt x="5803" y="54152"/>
                  <a:pt x="6832" y="54202"/>
                </a:cubicBezTo>
                <a:cubicBezTo>
                  <a:pt x="5448" y="54063"/>
                  <a:pt x="4101" y="53517"/>
                  <a:pt x="2997" y="52552"/>
                </a:cubicBezTo>
                <a:moveTo>
                  <a:pt x="216471" y="54266"/>
                </a:moveTo>
                <a:cubicBezTo>
                  <a:pt x="233806" y="46863"/>
                  <a:pt x="254507" y="37173"/>
                  <a:pt x="266306" y="26632"/>
                </a:cubicBezTo>
                <a:cubicBezTo>
                  <a:pt x="273519" y="20193"/>
                  <a:pt x="276466" y="12293"/>
                  <a:pt x="280606" y="4013"/>
                </a:cubicBezTo>
                <a:cubicBezTo>
                  <a:pt x="281774" y="1689"/>
                  <a:pt x="283324" y="1016"/>
                  <a:pt x="284022" y="711"/>
                </a:cubicBezTo>
                <a:cubicBezTo>
                  <a:pt x="285610" y="13"/>
                  <a:pt x="287083" y="0"/>
                  <a:pt x="288442" y="330"/>
                </a:cubicBezTo>
                <a:cubicBezTo>
                  <a:pt x="290067" y="737"/>
                  <a:pt x="292176" y="1740"/>
                  <a:pt x="293242" y="4648"/>
                </a:cubicBezTo>
                <a:cubicBezTo>
                  <a:pt x="293382" y="5093"/>
                  <a:pt x="293585" y="5740"/>
                  <a:pt x="293649" y="6617"/>
                </a:cubicBezTo>
                <a:cubicBezTo>
                  <a:pt x="293674" y="7087"/>
                  <a:pt x="293522" y="8509"/>
                  <a:pt x="293522" y="9118"/>
                </a:cubicBezTo>
                <a:cubicBezTo>
                  <a:pt x="293522" y="11760"/>
                  <a:pt x="293509" y="11430"/>
                  <a:pt x="293166" y="13894"/>
                </a:cubicBezTo>
                <a:cubicBezTo>
                  <a:pt x="292493" y="18516"/>
                  <a:pt x="292188" y="25997"/>
                  <a:pt x="290156" y="30061"/>
                </a:cubicBezTo>
                <a:cubicBezTo>
                  <a:pt x="289216" y="31940"/>
                  <a:pt x="287578" y="33807"/>
                  <a:pt x="285572" y="35471"/>
                </a:cubicBezTo>
                <a:cubicBezTo>
                  <a:pt x="283832" y="36919"/>
                  <a:pt x="281736" y="38214"/>
                  <a:pt x="280415" y="39421"/>
                </a:cubicBezTo>
                <a:cubicBezTo>
                  <a:pt x="270712" y="48146"/>
                  <a:pt x="259410" y="53745"/>
                  <a:pt x="248246" y="60451"/>
                </a:cubicBezTo>
                <a:cubicBezTo>
                  <a:pt x="223227" y="75462"/>
                  <a:pt x="198564" y="84352"/>
                  <a:pt x="170141" y="91718"/>
                </a:cubicBezTo>
                <a:cubicBezTo>
                  <a:pt x="143979" y="98513"/>
                  <a:pt x="114109" y="102488"/>
                  <a:pt x="87198" y="96786"/>
                </a:cubicBezTo>
                <a:cubicBezTo>
                  <a:pt x="63588" y="91769"/>
                  <a:pt x="47129" y="79958"/>
                  <a:pt x="26034" y="70840"/>
                </a:cubicBezTo>
                <a:cubicBezTo>
                  <a:pt x="19214" y="67893"/>
                  <a:pt x="14858" y="62978"/>
                  <a:pt x="8902" y="58647"/>
                </a:cubicBezTo>
                <a:cubicBezTo>
                  <a:pt x="7670" y="57771"/>
                  <a:pt x="4775" y="55841"/>
                  <a:pt x="3644" y="54685"/>
                </a:cubicBezTo>
                <a:cubicBezTo>
                  <a:pt x="3454" y="54495"/>
                  <a:pt x="2883" y="53898"/>
                  <a:pt x="2337" y="52869"/>
                </a:cubicBezTo>
                <a:cubicBezTo>
                  <a:pt x="1778" y="51841"/>
                  <a:pt x="813" y="49428"/>
                  <a:pt x="686" y="48755"/>
                </a:cubicBezTo>
                <a:cubicBezTo>
                  <a:pt x="0" y="45187"/>
                  <a:pt x="1867" y="43167"/>
                  <a:pt x="2756" y="42354"/>
                </a:cubicBezTo>
                <a:cubicBezTo>
                  <a:pt x="3847" y="41351"/>
                  <a:pt x="5168" y="40716"/>
                  <a:pt x="6743" y="40576"/>
                </a:cubicBezTo>
                <a:cubicBezTo>
                  <a:pt x="7734" y="40475"/>
                  <a:pt x="9931" y="40272"/>
                  <a:pt x="12255" y="42545"/>
                </a:cubicBezTo>
                <a:cubicBezTo>
                  <a:pt x="13182" y="43459"/>
                  <a:pt x="13792" y="44564"/>
                  <a:pt x="14084" y="45720"/>
                </a:cubicBezTo>
                <a:cubicBezTo>
                  <a:pt x="14985" y="46406"/>
                  <a:pt x="16293" y="47180"/>
                  <a:pt x="16903" y="47612"/>
                </a:cubicBezTo>
                <a:cubicBezTo>
                  <a:pt x="22021" y="51321"/>
                  <a:pt x="25590" y="55790"/>
                  <a:pt x="31457" y="58317"/>
                </a:cubicBezTo>
                <a:cubicBezTo>
                  <a:pt x="51676" y="67080"/>
                  <a:pt x="67386" y="78637"/>
                  <a:pt x="90042" y="83438"/>
                </a:cubicBezTo>
                <a:cubicBezTo>
                  <a:pt x="114033" y="88531"/>
                  <a:pt x="140576" y="85063"/>
                  <a:pt x="164147" y="79183"/>
                </a:cubicBezTo>
                <a:cubicBezTo>
                  <a:pt x="163944" y="78663"/>
                  <a:pt x="163791" y="78129"/>
                  <a:pt x="163715" y="77583"/>
                </a:cubicBezTo>
                <a:cubicBezTo>
                  <a:pt x="163512" y="76250"/>
                  <a:pt x="163601" y="74650"/>
                  <a:pt x="164604" y="72948"/>
                </a:cubicBezTo>
                <a:cubicBezTo>
                  <a:pt x="164706" y="72745"/>
                  <a:pt x="164883" y="72516"/>
                  <a:pt x="165087" y="72249"/>
                </a:cubicBezTo>
                <a:cubicBezTo>
                  <a:pt x="164299" y="72414"/>
                  <a:pt x="163525" y="72579"/>
                  <a:pt x="162724" y="72732"/>
                </a:cubicBezTo>
                <a:cubicBezTo>
                  <a:pt x="159041" y="73468"/>
                  <a:pt x="155447" y="71068"/>
                  <a:pt x="154698" y="67385"/>
                </a:cubicBezTo>
                <a:cubicBezTo>
                  <a:pt x="153974" y="63689"/>
                  <a:pt x="156362" y="60095"/>
                  <a:pt x="160057" y="59359"/>
                </a:cubicBezTo>
                <a:cubicBezTo>
                  <a:pt x="171335" y="57098"/>
                  <a:pt x="181546" y="53758"/>
                  <a:pt x="192315" y="49441"/>
                </a:cubicBezTo>
                <a:cubicBezTo>
                  <a:pt x="196405" y="47803"/>
                  <a:pt x="200507" y="46444"/>
                  <a:pt x="204495" y="44805"/>
                </a:cubicBezTo>
                <a:cubicBezTo>
                  <a:pt x="209232" y="40970"/>
                  <a:pt x="214020" y="37211"/>
                  <a:pt x="219214" y="34087"/>
                </a:cubicBezTo>
                <a:cubicBezTo>
                  <a:pt x="223418" y="31559"/>
                  <a:pt x="228066" y="29654"/>
                  <a:pt x="232155" y="26911"/>
                </a:cubicBezTo>
                <a:cubicBezTo>
                  <a:pt x="234314" y="25476"/>
                  <a:pt x="238912" y="23038"/>
                  <a:pt x="238912" y="23038"/>
                </a:cubicBezTo>
                <a:cubicBezTo>
                  <a:pt x="242036" y="21387"/>
                  <a:pt x="245909" y="22403"/>
                  <a:pt x="247827" y="25374"/>
                </a:cubicBezTo>
                <a:cubicBezTo>
                  <a:pt x="249745" y="28346"/>
                  <a:pt x="249072" y="32296"/>
                  <a:pt x="246278" y="34455"/>
                </a:cubicBezTo>
                <a:cubicBezTo>
                  <a:pt x="246278" y="34455"/>
                  <a:pt x="242760" y="37185"/>
                  <a:pt x="241007" y="38544"/>
                </a:cubicBezTo>
                <a:cubicBezTo>
                  <a:pt x="237629" y="41199"/>
                  <a:pt x="234505" y="43802"/>
                  <a:pt x="230746" y="45898"/>
                </a:cubicBezTo>
                <a:cubicBezTo>
                  <a:pt x="227113" y="47904"/>
                  <a:pt x="223659" y="50025"/>
                  <a:pt x="220141" y="52197"/>
                </a:cubicBezTo>
                <a:cubicBezTo>
                  <a:pt x="218922" y="52932"/>
                  <a:pt x="217703" y="53618"/>
                  <a:pt x="216471" y="5426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7" name="Freeform 7007"/>
          <p:cNvSpPr/>
          <p:nvPr/>
        </p:nvSpPr>
        <p:spPr>
          <a:xfrm rot="0" flipH="0" flipV="0">
            <a:off x="12757425" y="9052061"/>
            <a:ext cx="92366" cy="23786"/>
          </a:xfrm>
          <a:custGeom>
            <a:pathLst>
              <a:path w="92366" h="23786">
                <a:moveTo>
                  <a:pt x="8089" y="15951"/>
                </a:moveTo>
                <a:cubicBezTo>
                  <a:pt x="5283" y="16090"/>
                  <a:pt x="2578" y="14491"/>
                  <a:pt x="1460" y="11760"/>
                </a:cubicBezTo>
                <a:cubicBezTo>
                  <a:pt x="0" y="8281"/>
                  <a:pt x="1651" y="4293"/>
                  <a:pt x="5130" y="2845"/>
                </a:cubicBezTo>
                <a:cubicBezTo>
                  <a:pt x="7035" y="2045"/>
                  <a:pt x="8990" y="1943"/>
                  <a:pt x="10997" y="2451"/>
                </a:cubicBezTo>
                <a:cubicBezTo>
                  <a:pt x="12495" y="2820"/>
                  <a:pt x="14083" y="3925"/>
                  <a:pt x="15543" y="4471"/>
                </a:cubicBezTo>
                <a:cubicBezTo>
                  <a:pt x="22719" y="7189"/>
                  <a:pt x="27621" y="8547"/>
                  <a:pt x="35279" y="9043"/>
                </a:cubicBezTo>
                <a:cubicBezTo>
                  <a:pt x="51815" y="10071"/>
                  <a:pt x="66890" y="5982"/>
                  <a:pt x="82739" y="1105"/>
                </a:cubicBezTo>
                <a:cubicBezTo>
                  <a:pt x="86333" y="0"/>
                  <a:pt x="90156" y="2020"/>
                  <a:pt x="91261" y="5626"/>
                </a:cubicBezTo>
                <a:cubicBezTo>
                  <a:pt x="92366" y="9221"/>
                  <a:pt x="90346" y="13043"/>
                  <a:pt x="86740" y="14135"/>
                </a:cubicBezTo>
                <a:cubicBezTo>
                  <a:pt x="69277" y="19519"/>
                  <a:pt x="52653" y="23786"/>
                  <a:pt x="34428" y="22643"/>
                </a:cubicBezTo>
                <a:cubicBezTo>
                  <a:pt x="25246" y="22072"/>
                  <a:pt x="19353" y="20484"/>
                  <a:pt x="10730" y="17233"/>
                </a:cubicBezTo>
                <a:cubicBezTo>
                  <a:pt x="10019" y="16966"/>
                  <a:pt x="8825" y="16344"/>
                  <a:pt x="8089" y="1595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8" name="Freeform 7008"/>
          <p:cNvSpPr/>
          <p:nvPr/>
        </p:nvSpPr>
        <p:spPr>
          <a:xfrm rot="0" flipH="0" flipV="0">
            <a:off x="12667290" y="9021165"/>
            <a:ext cx="294982" cy="86207"/>
          </a:xfrm>
          <a:custGeom>
            <a:pathLst>
              <a:path w="294982" h="86207">
                <a:moveTo>
                  <a:pt x="280962" y="11544"/>
                </a:moveTo>
                <a:cubicBezTo>
                  <a:pt x="281330" y="10173"/>
                  <a:pt x="281330" y="8471"/>
                  <a:pt x="281330" y="6820"/>
                </a:cubicBezTo>
                <a:cubicBezTo>
                  <a:pt x="281330" y="3061"/>
                  <a:pt x="284391" y="0"/>
                  <a:pt x="288150" y="0"/>
                </a:cubicBezTo>
                <a:cubicBezTo>
                  <a:pt x="291909" y="0"/>
                  <a:pt x="294982" y="3061"/>
                  <a:pt x="294982" y="6820"/>
                </a:cubicBezTo>
                <a:cubicBezTo>
                  <a:pt x="294982" y="11164"/>
                  <a:pt x="294335" y="15569"/>
                  <a:pt x="292785" y="18681"/>
                </a:cubicBezTo>
                <a:cubicBezTo>
                  <a:pt x="292353" y="19532"/>
                  <a:pt x="291477" y="20751"/>
                  <a:pt x="290017" y="21894"/>
                </a:cubicBezTo>
                <a:cubicBezTo>
                  <a:pt x="288315" y="23228"/>
                  <a:pt x="284733" y="25044"/>
                  <a:pt x="283616" y="25945"/>
                </a:cubicBezTo>
                <a:cubicBezTo>
                  <a:pt x="275006" y="32816"/>
                  <a:pt x="265684" y="38963"/>
                  <a:pt x="256007" y="44449"/>
                </a:cubicBezTo>
                <a:cubicBezTo>
                  <a:pt x="249936" y="47891"/>
                  <a:pt x="250076" y="47573"/>
                  <a:pt x="244082" y="50710"/>
                </a:cubicBezTo>
                <a:cubicBezTo>
                  <a:pt x="237973" y="53923"/>
                  <a:pt x="238354" y="54177"/>
                  <a:pt x="232220" y="57238"/>
                </a:cubicBezTo>
                <a:cubicBezTo>
                  <a:pt x="213830" y="66433"/>
                  <a:pt x="194882" y="71881"/>
                  <a:pt x="175337" y="77634"/>
                </a:cubicBezTo>
                <a:cubicBezTo>
                  <a:pt x="161633" y="81660"/>
                  <a:pt x="146342" y="86207"/>
                  <a:pt x="131915" y="86207"/>
                </a:cubicBezTo>
                <a:cubicBezTo>
                  <a:pt x="111811" y="86207"/>
                  <a:pt x="92964" y="81394"/>
                  <a:pt x="73470" y="77482"/>
                </a:cubicBezTo>
                <a:cubicBezTo>
                  <a:pt x="55195" y="73824"/>
                  <a:pt x="40996" y="66446"/>
                  <a:pt x="25223" y="56984"/>
                </a:cubicBezTo>
                <a:cubicBezTo>
                  <a:pt x="16383" y="51676"/>
                  <a:pt x="7849" y="48094"/>
                  <a:pt x="2083" y="39458"/>
                </a:cubicBezTo>
                <a:cubicBezTo>
                  <a:pt x="0" y="36321"/>
                  <a:pt x="839" y="32092"/>
                  <a:pt x="3976" y="29997"/>
                </a:cubicBezTo>
                <a:cubicBezTo>
                  <a:pt x="7112" y="27914"/>
                  <a:pt x="11354" y="28752"/>
                  <a:pt x="13437" y="31889"/>
                </a:cubicBezTo>
                <a:cubicBezTo>
                  <a:pt x="18022" y="38772"/>
                  <a:pt x="25210" y="41071"/>
                  <a:pt x="32246" y="45287"/>
                </a:cubicBezTo>
                <a:cubicBezTo>
                  <a:pt x="46622" y="53911"/>
                  <a:pt x="59500" y="60781"/>
                  <a:pt x="76137" y="64109"/>
                </a:cubicBezTo>
                <a:cubicBezTo>
                  <a:pt x="94755" y="67843"/>
                  <a:pt x="112726" y="72567"/>
                  <a:pt x="131915" y="72567"/>
                </a:cubicBezTo>
                <a:cubicBezTo>
                  <a:pt x="145085" y="72567"/>
                  <a:pt x="158992" y="68224"/>
                  <a:pt x="171489" y="64553"/>
                </a:cubicBezTo>
                <a:cubicBezTo>
                  <a:pt x="190246" y="59029"/>
                  <a:pt x="208458" y="53873"/>
                  <a:pt x="226124" y="45046"/>
                </a:cubicBezTo>
                <a:cubicBezTo>
                  <a:pt x="232118" y="42036"/>
                  <a:pt x="231750" y="41782"/>
                  <a:pt x="237744" y="38645"/>
                </a:cubicBezTo>
                <a:cubicBezTo>
                  <a:pt x="243548" y="35597"/>
                  <a:pt x="243396" y="35927"/>
                  <a:pt x="249276" y="32587"/>
                </a:cubicBezTo>
                <a:cubicBezTo>
                  <a:pt x="258331" y="27457"/>
                  <a:pt x="267056" y="21716"/>
                  <a:pt x="275095" y="15290"/>
                </a:cubicBezTo>
                <a:cubicBezTo>
                  <a:pt x="275984" y="14579"/>
                  <a:pt x="279502" y="12433"/>
                  <a:pt x="280962" y="1154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9" name="Freeform 7009"/>
          <p:cNvSpPr/>
          <p:nvPr/>
        </p:nvSpPr>
        <p:spPr>
          <a:xfrm rot="0" flipH="0" flipV="0">
            <a:off x="12625998" y="9200814"/>
            <a:ext cx="140601" cy="362165"/>
          </a:xfrm>
          <a:custGeom>
            <a:pathLst>
              <a:path w="140601" h="362165">
                <a:moveTo>
                  <a:pt x="2222" y="11785"/>
                </a:moveTo>
                <a:cubicBezTo>
                  <a:pt x="0" y="8852"/>
                  <a:pt x="508" y="4661"/>
                  <a:pt x="3403" y="2349"/>
                </a:cubicBezTo>
                <a:cubicBezTo>
                  <a:pt x="6336" y="0"/>
                  <a:pt x="10629" y="483"/>
                  <a:pt x="12978" y="3416"/>
                </a:cubicBezTo>
                <a:cubicBezTo>
                  <a:pt x="14693" y="5562"/>
                  <a:pt x="17284" y="12445"/>
                  <a:pt x="19671" y="21614"/>
                </a:cubicBezTo>
                <a:cubicBezTo>
                  <a:pt x="24421" y="39826"/>
                  <a:pt x="29946" y="68007"/>
                  <a:pt x="32562" y="76732"/>
                </a:cubicBezTo>
                <a:cubicBezTo>
                  <a:pt x="35711" y="87197"/>
                  <a:pt x="38836" y="97700"/>
                  <a:pt x="41998" y="108190"/>
                </a:cubicBezTo>
                <a:lnTo>
                  <a:pt x="42773" y="110311"/>
                </a:lnTo>
                <a:cubicBezTo>
                  <a:pt x="44919" y="116318"/>
                  <a:pt x="46722" y="122567"/>
                  <a:pt x="48297" y="128929"/>
                </a:cubicBezTo>
                <a:cubicBezTo>
                  <a:pt x="62127" y="174167"/>
                  <a:pt x="76809" y="219303"/>
                  <a:pt x="94766" y="262889"/>
                </a:cubicBezTo>
                <a:cubicBezTo>
                  <a:pt x="104761" y="287197"/>
                  <a:pt x="117296" y="308901"/>
                  <a:pt x="128967" y="332244"/>
                </a:cubicBezTo>
                <a:cubicBezTo>
                  <a:pt x="130276" y="334847"/>
                  <a:pt x="131546" y="338276"/>
                  <a:pt x="132993" y="341553"/>
                </a:cubicBezTo>
                <a:cubicBezTo>
                  <a:pt x="133717" y="343178"/>
                  <a:pt x="134428" y="344778"/>
                  <a:pt x="135292" y="346099"/>
                </a:cubicBezTo>
                <a:cubicBezTo>
                  <a:pt x="136346" y="347306"/>
                  <a:pt x="137426" y="348614"/>
                  <a:pt x="137616" y="348906"/>
                </a:cubicBezTo>
                <a:cubicBezTo>
                  <a:pt x="140601" y="353440"/>
                  <a:pt x="137375" y="356920"/>
                  <a:pt x="136803" y="357504"/>
                </a:cubicBezTo>
                <a:cubicBezTo>
                  <a:pt x="136524" y="357771"/>
                  <a:pt x="131736" y="362165"/>
                  <a:pt x="126897" y="357326"/>
                </a:cubicBezTo>
                <a:cubicBezTo>
                  <a:pt x="126237" y="356653"/>
                  <a:pt x="125602" y="355891"/>
                  <a:pt x="124992" y="355027"/>
                </a:cubicBezTo>
                <a:cubicBezTo>
                  <a:pt x="124586" y="354557"/>
                  <a:pt x="124180" y="354113"/>
                  <a:pt x="123951" y="353884"/>
                </a:cubicBezTo>
                <a:cubicBezTo>
                  <a:pt x="121386" y="351319"/>
                  <a:pt x="118338" y="348779"/>
                  <a:pt x="116077" y="345947"/>
                </a:cubicBezTo>
                <a:cubicBezTo>
                  <a:pt x="110845" y="339406"/>
                  <a:pt x="106590" y="331774"/>
                  <a:pt x="101967" y="324814"/>
                </a:cubicBezTo>
                <a:cubicBezTo>
                  <a:pt x="88874" y="305205"/>
                  <a:pt x="79501" y="283971"/>
                  <a:pt x="71271" y="261987"/>
                </a:cubicBezTo>
                <a:cubicBezTo>
                  <a:pt x="61950" y="237171"/>
                  <a:pt x="50431" y="212356"/>
                  <a:pt x="45376" y="186155"/>
                </a:cubicBezTo>
                <a:cubicBezTo>
                  <a:pt x="42100" y="169011"/>
                  <a:pt x="39585" y="150532"/>
                  <a:pt x="35292" y="133031"/>
                </a:cubicBezTo>
                <a:cubicBezTo>
                  <a:pt x="33184" y="126199"/>
                  <a:pt x="31114" y="119354"/>
                  <a:pt x="29057" y="112508"/>
                </a:cubicBezTo>
                <a:cubicBezTo>
                  <a:pt x="22542" y="94614"/>
                  <a:pt x="14795" y="77367"/>
                  <a:pt x="8749" y="59219"/>
                </a:cubicBezTo>
                <a:cubicBezTo>
                  <a:pt x="7619" y="55828"/>
                  <a:pt x="9308" y="52171"/>
                  <a:pt x="12534" y="50799"/>
                </a:cubicBezTo>
                <a:cubicBezTo>
                  <a:pt x="10553" y="41896"/>
                  <a:pt x="8445" y="32625"/>
                  <a:pt x="6476" y="25069"/>
                </a:cubicBezTo>
                <a:cubicBezTo>
                  <a:pt x="5308" y="20624"/>
                  <a:pt x="4203" y="16801"/>
                  <a:pt x="3212" y="14083"/>
                </a:cubicBezTo>
                <a:cubicBezTo>
                  <a:pt x="2869" y="13143"/>
                  <a:pt x="2285" y="11911"/>
                  <a:pt x="2222" y="1178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0" name="Freeform 7010"/>
          <p:cNvSpPr/>
          <p:nvPr/>
        </p:nvSpPr>
        <p:spPr>
          <a:xfrm rot="0" flipH="0" flipV="0">
            <a:off x="12629780" y="9191676"/>
            <a:ext cx="139674" cy="362064"/>
          </a:xfrm>
          <a:custGeom>
            <a:pathLst>
              <a:path w="139674" h="362064">
                <a:moveTo>
                  <a:pt x="3848" y="13754"/>
                </a:moveTo>
                <a:lnTo>
                  <a:pt x="3898" y="13779"/>
                </a:lnTo>
                <a:lnTo>
                  <a:pt x="3823" y="13754"/>
                </a:lnTo>
                <a:close/>
                <a:moveTo>
                  <a:pt x="4114" y="13880"/>
                </a:moveTo>
                <a:lnTo>
                  <a:pt x="4267" y="13957"/>
                </a:lnTo>
                <a:lnTo>
                  <a:pt x="4089" y="13868"/>
                </a:lnTo>
                <a:close/>
                <a:moveTo>
                  <a:pt x="4368" y="13995"/>
                </a:moveTo>
                <a:cubicBezTo>
                  <a:pt x="4470" y="14033"/>
                  <a:pt x="4571" y="14071"/>
                  <a:pt x="4673" y="14109"/>
                </a:cubicBezTo>
                <a:close/>
                <a:moveTo>
                  <a:pt x="394" y="9563"/>
                </a:moveTo>
                <a:cubicBezTo>
                  <a:pt x="0" y="8243"/>
                  <a:pt x="0" y="6820"/>
                  <a:pt x="496" y="5423"/>
                </a:cubicBezTo>
                <a:cubicBezTo>
                  <a:pt x="1740" y="1867"/>
                  <a:pt x="5638" y="0"/>
                  <a:pt x="9181" y="1245"/>
                </a:cubicBezTo>
                <a:cubicBezTo>
                  <a:pt x="11836" y="2172"/>
                  <a:pt x="13233" y="3937"/>
                  <a:pt x="13893" y="6211"/>
                </a:cubicBezTo>
                <a:cubicBezTo>
                  <a:pt x="14147" y="7087"/>
                  <a:pt x="13982" y="9208"/>
                  <a:pt x="13855" y="10453"/>
                </a:cubicBezTo>
                <a:cubicBezTo>
                  <a:pt x="14846" y="14630"/>
                  <a:pt x="16141" y="18745"/>
                  <a:pt x="17437" y="22834"/>
                </a:cubicBezTo>
                <a:cubicBezTo>
                  <a:pt x="22415" y="38468"/>
                  <a:pt x="23101" y="37845"/>
                  <a:pt x="28231" y="53225"/>
                </a:cubicBezTo>
                <a:cubicBezTo>
                  <a:pt x="34416" y="71831"/>
                  <a:pt x="37464" y="91274"/>
                  <a:pt x="42151" y="110286"/>
                </a:cubicBezTo>
                <a:cubicBezTo>
                  <a:pt x="50368" y="143789"/>
                  <a:pt x="63665" y="185711"/>
                  <a:pt x="77647" y="217309"/>
                </a:cubicBezTo>
                <a:cubicBezTo>
                  <a:pt x="83946" y="231546"/>
                  <a:pt x="86905" y="246811"/>
                  <a:pt x="92938" y="261175"/>
                </a:cubicBezTo>
                <a:cubicBezTo>
                  <a:pt x="102222" y="283324"/>
                  <a:pt x="114096" y="305434"/>
                  <a:pt x="128473" y="324611"/>
                </a:cubicBezTo>
                <a:cubicBezTo>
                  <a:pt x="130492" y="327291"/>
                  <a:pt x="135166" y="334454"/>
                  <a:pt x="137655" y="341045"/>
                </a:cubicBezTo>
                <a:cubicBezTo>
                  <a:pt x="138988" y="344588"/>
                  <a:pt x="139674" y="348017"/>
                  <a:pt x="139534" y="350812"/>
                </a:cubicBezTo>
                <a:cubicBezTo>
                  <a:pt x="139357" y="354202"/>
                  <a:pt x="138086" y="356946"/>
                  <a:pt x="135889" y="358940"/>
                </a:cubicBezTo>
                <a:cubicBezTo>
                  <a:pt x="133984" y="360705"/>
                  <a:pt x="131152" y="362064"/>
                  <a:pt x="126949" y="362064"/>
                </a:cubicBezTo>
                <a:cubicBezTo>
                  <a:pt x="123189" y="362064"/>
                  <a:pt x="120129" y="359016"/>
                  <a:pt x="120129" y="355244"/>
                </a:cubicBezTo>
                <a:cubicBezTo>
                  <a:pt x="120129" y="351929"/>
                  <a:pt x="122504" y="349173"/>
                  <a:pt x="125641" y="348564"/>
                </a:cubicBezTo>
                <a:cubicBezTo>
                  <a:pt x="125475" y="347776"/>
                  <a:pt x="125260" y="346849"/>
                  <a:pt x="125005" y="346163"/>
                </a:cubicBezTo>
                <a:cubicBezTo>
                  <a:pt x="123062" y="340829"/>
                  <a:pt x="119202" y="334975"/>
                  <a:pt x="117563" y="332790"/>
                </a:cubicBezTo>
                <a:cubicBezTo>
                  <a:pt x="102514" y="312724"/>
                  <a:pt x="90068" y="289623"/>
                  <a:pt x="80352" y="266445"/>
                </a:cubicBezTo>
                <a:cubicBezTo>
                  <a:pt x="74371" y="252171"/>
                  <a:pt x="71437" y="236994"/>
                  <a:pt x="65163" y="222821"/>
                </a:cubicBezTo>
                <a:cubicBezTo>
                  <a:pt x="50888" y="190550"/>
                  <a:pt x="37299" y="147751"/>
                  <a:pt x="28905" y="113537"/>
                </a:cubicBezTo>
                <a:cubicBezTo>
                  <a:pt x="24307" y="94894"/>
                  <a:pt x="21373" y="75793"/>
                  <a:pt x="15277" y="57543"/>
                </a:cubicBezTo>
                <a:cubicBezTo>
                  <a:pt x="10134" y="42075"/>
                  <a:pt x="9435" y="42697"/>
                  <a:pt x="4444" y="26974"/>
                </a:cubicBezTo>
                <a:cubicBezTo>
                  <a:pt x="2947" y="22250"/>
                  <a:pt x="1474" y="17500"/>
                  <a:pt x="369" y="12662"/>
                </a:cubicBezTo>
                <a:cubicBezTo>
                  <a:pt x="204" y="11951"/>
                  <a:pt x="280" y="10656"/>
                  <a:pt x="394" y="956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1" name="Freeform 7011"/>
          <p:cNvSpPr/>
          <p:nvPr/>
        </p:nvSpPr>
        <p:spPr>
          <a:xfrm rot="0" flipH="0" flipV="0">
            <a:off x="12736376" y="9215888"/>
            <a:ext cx="228535" cy="328040"/>
          </a:xfrm>
          <a:custGeom>
            <a:pathLst>
              <a:path w="228535" h="328040">
                <a:moveTo>
                  <a:pt x="11874" y="301536"/>
                </a:moveTo>
                <a:lnTo>
                  <a:pt x="11798" y="301599"/>
                </a:lnTo>
                <a:lnTo>
                  <a:pt x="11811" y="301586"/>
                </a:lnTo>
                <a:close/>
                <a:moveTo>
                  <a:pt x="11697" y="301688"/>
                </a:moveTo>
                <a:lnTo>
                  <a:pt x="11544" y="301815"/>
                </a:lnTo>
                <a:close/>
                <a:moveTo>
                  <a:pt x="195719" y="51727"/>
                </a:moveTo>
                <a:lnTo>
                  <a:pt x="196290" y="50089"/>
                </a:lnTo>
                <a:cubicBezTo>
                  <a:pt x="199021" y="42177"/>
                  <a:pt x="201561" y="31065"/>
                  <a:pt x="205358" y="21197"/>
                </a:cubicBezTo>
                <a:cubicBezTo>
                  <a:pt x="208254" y="13716"/>
                  <a:pt x="211899" y="6960"/>
                  <a:pt x="216585" y="2274"/>
                </a:cubicBezTo>
                <a:cubicBezTo>
                  <a:pt x="218172" y="686"/>
                  <a:pt x="219722" y="343"/>
                  <a:pt x="220700" y="216"/>
                </a:cubicBezTo>
                <a:cubicBezTo>
                  <a:pt x="222427" y="0"/>
                  <a:pt x="223913" y="394"/>
                  <a:pt x="225221" y="1207"/>
                </a:cubicBezTo>
                <a:cubicBezTo>
                  <a:pt x="226440" y="1969"/>
                  <a:pt x="228383" y="3569"/>
                  <a:pt x="228497" y="6973"/>
                </a:cubicBezTo>
                <a:cubicBezTo>
                  <a:pt x="228535" y="8192"/>
                  <a:pt x="227189" y="13462"/>
                  <a:pt x="225957" y="17450"/>
                </a:cubicBezTo>
                <a:cubicBezTo>
                  <a:pt x="223837" y="24359"/>
                  <a:pt x="221982" y="29934"/>
                  <a:pt x="218591" y="36335"/>
                </a:cubicBezTo>
                <a:cubicBezTo>
                  <a:pt x="214997" y="43104"/>
                  <a:pt x="211670" y="49962"/>
                  <a:pt x="208393" y="56807"/>
                </a:cubicBezTo>
                <a:cubicBezTo>
                  <a:pt x="197509" y="88062"/>
                  <a:pt x="184835" y="120828"/>
                  <a:pt x="169011" y="150267"/>
                </a:cubicBezTo>
                <a:cubicBezTo>
                  <a:pt x="172008" y="152146"/>
                  <a:pt x="173075" y="156071"/>
                  <a:pt x="171398" y="159246"/>
                </a:cubicBezTo>
                <a:cubicBezTo>
                  <a:pt x="158711" y="183033"/>
                  <a:pt x="143001" y="205093"/>
                  <a:pt x="127139" y="226899"/>
                </a:cubicBezTo>
                <a:cubicBezTo>
                  <a:pt x="113969" y="244996"/>
                  <a:pt x="103682" y="265049"/>
                  <a:pt x="90207" y="283020"/>
                </a:cubicBezTo>
                <a:cubicBezTo>
                  <a:pt x="78244" y="298984"/>
                  <a:pt x="66966" y="310743"/>
                  <a:pt x="49161" y="320319"/>
                </a:cubicBezTo>
                <a:cubicBezTo>
                  <a:pt x="41096" y="324662"/>
                  <a:pt x="31787" y="327202"/>
                  <a:pt x="27393" y="327736"/>
                </a:cubicBezTo>
                <a:cubicBezTo>
                  <a:pt x="25018" y="328040"/>
                  <a:pt x="23316" y="327774"/>
                  <a:pt x="22478" y="327507"/>
                </a:cubicBezTo>
                <a:cubicBezTo>
                  <a:pt x="20090" y="326758"/>
                  <a:pt x="18909" y="325272"/>
                  <a:pt x="18236" y="323989"/>
                </a:cubicBezTo>
                <a:cubicBezTo>
                  <a:pt x="17423" y="322402"/>
                  <a:pt x="17144" y="320598"/>
                  <a:pt x="17817" y="318554"/>
                </a:cubicBezTo>
                <a:cubicBezTo>
                  <a:pt x="18287" y="317144"/>
                  <a:pt x="20306" y="314248"/>
                  <a:pt x="23862" y="310845"/>
                </a:cubicBezTo>
                <a:cubicBezTo>
                  <a:pt x="20256" y="310718"/>
                  <a:pt x="16573" y="310095"/>
                  <a:pt x="12788" y="309130"/>
                </a:cubicBezTo>
                <a:cubicBezTo>
                  <a:pt x="12140" y="308965"/>
                  <a:pt x="8953" y="307568"/>
                  <a:pt x="6236" y="305727"/>
                </a:cubicBezTo>
                <a:cubicBezTo>
                  <a:pt x="4026" y="304241"/>
                  <a:pt x="2184" y="302425"/>
                  <a:pt x="1397" y="301105"/>
                </a:cubicBezTo>
                <a:cubicBezTo>
                  <a:pt x="102" y="298958"/>
                  <a:pt x="0" y="296901"/>
                  <a:pt x="432" y="295212"/>
                </a:cubicBezTo>
                <a:cubicBezTo>
                  <a:pt x="825" y="293599"/>
                  <a:pt x="1689" y="292088"/>
                  <a:pt x="3416" y="290881"/>
                </a:cubicBezTo>
                <a:cubicBezTo>
                  <a:pt x="6490" y="288710"/>
                  <a:pt x="10744" y="289446"/>
                  <a:pt x="12915" y="292532"/>
                </a:cubicBezTo>
                <a:cubicBezTo>
                  <a:pt x="13270" y="293066"/>
                  <a:pt x="13575" y="293624"/>
                  <a:pt x="13766" y="294221"/>
                </a:cubicBezTo>
                <a:lnTo>
                  <a:pt x="16687" y="296050"/>
                </a:lnTo>
                <a:cubicBezTo>
                  <a:pt x="23494" y="297714"/>
                  <a:pt x="29819" y="298057"/>
                  <a:pt x="35940" y="294272"/>
                </a:cubicBezTo>
                <a:cubicBezTo>
                  <a:pt x="50075" y="285522"/>
                  <a:pt x="67017" y="263830"/>
                  <a:pt x="78104" y="250902"/>
                </a:cubicBezTo>
                <a:cubicBezTo>
                  <a:pt x="86511" y="241084"/>
                  <a:pt x="91515" y="229832"/>
                  <a:pt x="98856" y="219444"/>
                </a:cubicBezTo>
                <a:cubicBezTo>
                  <a:pt x="129679" y="175883"/>
                  <a:pt x="155269" y="127661"/>
                  <a:pt x="181025" y="80976"/>
                </a:cubicBezTo>
                <a:cubicBezTo>
                  <a:pt x="186346" y="71349"/>
                  <a:pt x="191007" y="61532"/>
                  <a:pt x="195719" y="5172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2" name="Freeform 7012"/>
          <p:cNvSpPr/>
          <p:nvPr/>
        </p:nvSpPr>
        <p:spPr>
          <a:xfrm rot="0" flipH="0" flipV="0">
            <a:off x="12717496" y="9199927"/>
            <a:ext cx="250087" cy="318096"/>
          </a:xfrm>
          <a:custGeom>
            <a:pathLst>
              <a:path w="250087" h="318096">
                <a:moveTo>
                  <a:pt x="2514" y="274218"/>
                </a:moveTo>
                <a:lnTo>
                  <a:pt x="2299" y="273977"/>
                </a:lnTo>
                <a:cubicBezTo>
                  <a:pt x="2375" y="274066"/>
                  <a:pt x="2438" y="274142"/>
                  <a:pt x="2514" y="274218"/>
                </a:cubicBezTo>
                <a:moveTo>
                  <a:pt x="233946" y="12954"/>
                </a:moveTo>
                <a:cubicBezTo>
                  <a:pt x="234174" y="11824"/>
                  <a:pt x="234390" y="10681"/>
                  <a:pt x="234657" y="9601"/>
                </a:cubicBezTo>
                <a:cubicBezTo>
                  <a:pt x="234962" y="8407"/>
                  <a:pt x="235813" y="5347"/>
                  <a:pt x="235990" y="4928"/>
                </a:cubicBezTo>
                <a:cubicBezTo>
                  <a:pt x="238086" y="0"/>
                  <a:pt x="242632" y="699"/>
                  <a:pt x="243559" y="876"/>
                </a:cubicBezTo>
                <a:cubicBezTo>
                  <a:pt x="243991" y="953"/>
                  <a:pt x="250087" y="2312"/>
                  <a:pt x="248982" y="8928"/>
                </a:cubicBezTo>
                <a:cubicBezTo>
                  <a:pt x="248652" y="10935"/>
                  <a:pt x="248068" y="13195"/>
                  <a:pt x="247268" y="15672"/>
                </a:cubicBezTo>
                <a:cubicBezTo>
                  <a:pt x="247001" y="16993"/>
                  <a:pt x="246722" y="18314"/>
                  <a:pt x="246328" y="19596"/>
                </a:cubicBezTo>
                <a:cubicBezTo>
                  <a:pt x="244550" y="25540"/>
                  <a:pt x="243280" y="31839"/>
                  <a:pt x="240486" y="37402"/>
                </a:cubicBezTo>
                <a:cubicBezTo>
                  <a:pt x="232358" y="53683"/>
                  <a:pt x="224065" y="69914"/>
                  <a:pt x="215302" y="85827"/>
                </a:cubicBezTo>
                <a:cubicBezTo>
                  <a:pt x="189686" y="132232"/>
                  <a:pt x="168464" y="181318"/>
                  <a:pt x="140385" y="226238"/>
                </a:cubicBezTo>
                <a:cubicBezTo>
                  <a:pt x="131444" y="240551"/>
                  <a:pt x="113740" y="266624"/>
                  <a:pt x="94754" y="286549"/>
                </a:cubicBezTo>
                <a:cubicBezTo>
                  <a:pt x="81215" y="300735"/>
                  <a:pt x="66826" y="311683"/>
                  <a:pt x="54431" y="314337"/>
                </a:cubicBezTo>
                <a:cubicBezTo>
                  <a:pt x="36892" y="318096"/>
                  <a:pt x="16445" y="308977"/>
                  <a:pt x="8940" y="292277"/>
                </a:cubicBezTo>
                <a:cubicBezTo>
                  <a:pt x="6958" y="287895"/>
                  <a:pt x="5307" y="283565"/>
                  <a:pt x="3149" y="279259"/>
                </a:cubicBezTo>
                <a:cubicBezTo>
                  <a:pt x="2324" y="277596"/>
                  <a:pt x="838" y="273711"/>
                  <a:pt x="381" y="271717"/>
                </a:cubicBezTo>
                <a:cubicBezTo>
                  <a:pt x="0" y="270027"/>
                  <a:pt x="102" y="268707"/>
                  <a:pt x="228" y="268021"/>
                </a:cubicBezTo>
                <a:cubicBezTo>
                  <a:pt x="597" y="266179"/>
                  <a:pt x="1486" y="264986"/>
                  <a:pt x="2362" y="264185"/>
                </a:cubicBezTo>
                <a:cubicBezTo>
                  <a:pt x="3568" y="263081"/>
                  <a:pt x="5015" y="262446"/>
                  <a:pt x="6743" y="262369"/>
                </a:cubicBezTo>
                <a:cubicBezTo>
                  <a:pt x="7797" y="262331"/>
                  <a:pt x="10184" y="262293"/>
                  <a:pt x="12547" y="264986"/>
                </a:cubicBezTo>
                <a:cubicBezTo>
                  <a:pt x="13855" y="266471"/>
                  <a:pt x="14401" y="268376"/>
                  <a:pt x="14198" y="270193"/>
                </a:cubicBezTo>
                <a:cubicBezTo>
                  <a:pt x="14578" y="271259"/>
                  <a:pt x="15074" y="272606"/>
                  <a:pt x="15353" y="273164"/>
                </a:cubicBezTo>
                <a:cubicBezTo>
                  <a:pt x="17588" y="277647"/>
                  <a:pt x="19316" y="282130"/>
                  <a:pt x="21360" y="286676"/>
                </a:cubicBezTo>
                <a:cubicBezTo>
                  <a:pt x="22160" y="288442"/>
                  <a:pt x="23164" y="290054"/>
                  <a:pt x="24345" y="291528"/>
                </a:cubicBezTo>
                <a:cubicBezTo>
                  <a:pt x="25259" y="291566"/>
                  <a:pt x="26174" y="291794"/>
                  <a:pt x="27050" y="292226"/>
                </a:cubicBezTo>
                <a:cubicBezTo>
                  <a:pt x="28714" y="293064"/>
                  <a:pt x="30339" y="292861"/>
                  <a:pt x="32028" y="292620"/>
                </a:cubicBezTo>
                <a:cubicBezTo>
                  <a:pt x="34060" y="292328"/>
                  <a:pt x="36143" y="291870"/>
                  <a:pt x="38327" y="291578"/>
                </a:cubicBezTo>
                <a:cubicBezTo>
                  <a:pt x="53491" y="289559"/>
                  <a:pt x="63562" y="282053"/>
                  <a:pt x="73049" y="272999"/>
                </a:cubicBezTo>
                <a:cubicBezTo>
                  <a:pt x="80072" y="266294"/>
                  <a:pt x="86778" y="258737"/>
                  <a:pt x="94589" y="251536"/>
                </a:cubicBezTo>
                <a:cubicBezTo>
                  <a:pt x="105345" y="241618"/>
                  <a:pt x="110184" y="226771"/>
                  <a:pt x="118807" y="215125"/>
                </a:cubicBezTo>
                <a:cubicBezTo>
                  <a:pt x="149021" y="174358"/>
                  <a:pt x="173760" y="129273"/>
                  <a:pt x="197395" y="84277"/>
                </a:cubicBezTo>
                <a:cubicBezTo>
                  <a:pt x="206425" y="67069"/>
                  <a:pt x="227507" y="32944"/>
                  <a:pt x="233946" y="1295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3" name="Freeform 7013"/>
          <p:cNvSpPr/>
          <p:nvPr/>
        </p:nvSpPr>
        <p:spPr>
          <a:xfrm rot="0" flipH="0" flipV="0">
            <a:off x="12631301" y="9202132"/>
            <a:ext cx="169570" cy="306907"/>
          </a:xfrm>
          <a:custGeom>
            <a:pathLst>
              <a:path w="169570" h="306907">
                <a:moveTo>
                  <a:pt x="4559" y="13487"/>
                </a:moveTo>
                <a:cubicBezTo>
                  <a:pt x="4876" y="13613"/>
                  <a:pt x="5257" y="13728"/>
                  <a:pt x="5663" y="13779"/>
                </a:cubicBezTo>
                <a:cubicBezTo>
                  <a:pt x="5282" y="13715"/>
                  <a:pt x="4901" y="13613"/>
                  <a:pt x="4559" y="13487"/>
                </a:cubicBezTo>
                <a:moveTo>
                  <a:pt x="5892" y="13817"/>
                </a:moveTo>
                <a:lnTo>
                  <a:pt x="5968" y="13829"/>
                </a:lnTo>
                <a:lnTo>
                  <a:pt x="5702" y="13791"/>
                </a:lnTo>
                <a:close/>
                <a:moveTo>
                  <a:pt x="381" y="9195"/>
                </a:moveTo>
                <a:cubicBezTo>
                  <a:pt x="102" y="8382"/>
                  <a:pt x="0" y="7493"/>
                  <a:pt x="64" y="6591"/>
                </a:cubicBezTo>
                <a:cubicBezTo>
                  <a:pt x="318" y="2832"/>
                  <a:pt x="3594" y="0"/>
                  <a:pt x="7340" y="267"/>
                </a:cubicBezTo>
                <a:cubicBezTo>
                  <a:pt x="9473" y="419"/>
                  <a:pt x="10743" y="1194"/>
                  <a:pt x="11620" y="1892"/>
                </a:cubicBezTo>
                <a:cubicBezTo>
                  <a:pt x="12915" y="2921"/>
                  <a:pt x="13766" y="4229"/>
                  <a:pt x="14147" y="5982"/>
                </a:cubicBezTo>
                <a:cubicBezTo>
                  <a:pt x="14287" y="6642"/>
                  <a:pt x="14363" y="7468"/>
                  <a:pt x="14261" y="8458"/>
                </a:cubicBezTo>
                <a:cubicBezTo>
                  <a:pt x="14172" y="9335"/>
                  <a:pt x="13283" y="11570"/>
                  <a:pt x="15239" y="16941"/>
                </a:cubicBezTo>
                <a:cubicBezTo>
                  <a:pt x="17881" y="24218"/>
                  <a:pt x="19240" y="31444"/>
                  <a:pt x="20980" y="38975"/>
                </a:cubicBezTo>
                <a:cubicBezTo>
                  <a:pt x="28447" y="71297"/>
                  <a:pt x="36334" y="105587"/>
                  <a:pt x="49135" y="136194"/>
                </a:cubicBezTo>
                <a:cubicBezTo>
                  <a:pt x="67043" y="178955"/>
                  <a:pt x="76783" y="227761"/>
                  <a:pt x="108851" y="263029"/>
                </a:cubicBezTo>
                <a:cubicBezTo>
                  <a:pt x="117728" y="272795"/>
                  <a:pt x="129755" y="278612"/>
                  <a:pt x="141731" y="283400"/>
                </a:cubicBezTo>
                <a:cubicBezTo>
                  <a:pt x="144652" y="284581"/>
                  <a:pt x="146710" y="284289"/>
                  <a:pt x="149593" y="283349"/>
                </a:cubicBezTo>
                <a:cubicBezTo>
                  <a:pt x="150037" y="283107"/>
                  <a:pt x="151853" y="282168"/>
                  <a:pt x="152590" y="281926"/>
                </a:cubicBezTo>
                <a:cubicBezTo>
                  <a:pt x="154190" y="281418"/>
                  <a:pt x="155612" y="281482"/>
                  <a:pt x="156641" y="281711"/>
                </a:cubicBezTo>
                <a:cubicBezTo>
                  <a:pt x="158140" y="282041"/>
                  <a:pt x="159346" y="282765"/>
                  <a:pt x="160311" y="283781"/>
                </a:cubicBezTo>
                <a:cubicBezTo>
                  <a:pt x="160819" y="284339"/>
                  <a:pt x="161327" y="285012"/>
                  <a:pt x="161683" y="285876"/>
                </a:cubicBezTo>
                <a:cubicBezTo>
                  <a:pt x="163931" y="285825"/>
                  <a:pt x="166153" y="286892"/>
                  <a:pt x="167487" y="288911"/>
                </a:cubicBezTo>
                <a:cubicBezTo>
                  <a:pt x="169570" y="292036"/>
                  <a:pt x="168719" y="296277"/>
                  <a:pt x="165595" y="298360"/>
                </a:cubicBezTo>
                <a:cubicBezTo>
                  <a:pt x="152780" y="306907"/>
                  <a:pt x="135838" y="305650"/>
                  <a:pt x="121640" y="302818"/>
                </a:cubicBezTo>
                <a:cubicBezTo>
                  <a:pt x="119011" y="302284"/>
                  <a:pt x="112369" y="300938"/>
                  <a:pt x="108800" y="298182"/>
                </a:cubicBezTo>
                <a:cubicBezTo>
                  <a:pt x="105955" y="296011"/>
                  <a:pt x="104355" y="293191"/>
                  <a:pt x="104330" y="289839"/>
                </a:cubicBezTo>
                <a:lnTo>
                  <a:pt x="103885" y="289457"/>
                </a:lnTo>
                <a:lnTo>
                  <a:pt x="103453" y="289064"/>
                </a:lnTo>
                <a:lnTo>
                  <a:pt x="102222" y="288467"/>
                </a:lnTo>
                <a:cubicBezTo>
                  <a:pt x="97269" y="285978"/>
                  <a:pt x="94792" y="284593"/>
                  <a:pt x="90499" y="281520"/>
                </a:cubicBezTo>
                <a:cubicBezTo>
                  <a:pt x="89331" y="280682"/>
                  <a:pt x="86715" y="279043"/>
                  <a:pt x="85534" y="278015"/>
                </a:cubicBezTo>
                <a:cubicBezTo>
                  <a:pt x="84137" y="276757"/>
                  <a:pt x="83464" y="275449"/>
                  <a:pt x="83159" y="274624"/>
                </a:cubicBezTo>
                <a:cubicBezTo>
                  <a:pt x="82168" y="271868"/>
                  <a:pt x="82867" y="269633"/>
                  <a:pt x="84315" y="267842"/>
                </a:cubicBezTo>
                <a:cubicBezTo>
                  <a:pt x="85153" y="266826"/>
                  <a:pt x="86727" y="265226"/>
                  <a:pt x="90030" y="265226"/>
                </a:cubicBezTo>
                <a:cubicBezTo>
                  <a:pt x="91020" y="265226"/>
                  <a:pt x="92049" y="265353"/>
                  <a:pt x="93141" y="265620"/>
                </a:cubicBezTo>
                <a:cubicBezTo>
                  <a:pt x="64363" y="229882"/>
                  <a:pt x="53962" y="183032"/>
                  <a:pt x="36562" y="141452"/>
                </a:cubicBezTo>
                <a:cubicBezTo>
                  <a:pt x="23456" y="110146"/>
                  <a:pt x="15328" y="75107"/>
                  <a:pt x="7695" y="42049"/>
                </a:cubicBezTo>
                <a:cubicBezTo>
                  <a:pt x="6082" y="35064"/>
                  <a:pt x="4863" y="28345"/>
                  <a:pt x="2426" y="21602"/>
                </a:cubicBezTo>
                <a:cubicBezTo>
                  <a:pt x="356" y="15925"/>
                  <a:pt x="191" y="11633"/>
                  <a:pt x="381" y="919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4" name="Freeform 7014"/>
          <p:cNvSpPr/>
          <p:nvPr/>
        </p:nvSpPr>
        <p:spPr>
          <a:xfrm rot="0" flipH="0" flipV="0">
            <a:off x="12753176" y="9473275"/>
            <a:ext cx="52133" cy="20255"/>
          </a:xfrm>
          <a:custGeom>
            <a:pathLst>
              <a:path w="52133" h="20255">
                <a:moveTo>
                  <a:pt x="12128" y="17322"/>
                </a:moveTo>
                <a:cubicBezTo>
                  <a:pt x="11608" y="17855"/>
                  <a:pt x="10985" y="18325"/>
                  <a:pt x="10274" y="18680"/>
                </a:cubicBezTo>
                <a:cubicBezTo>
                  <a:pt x="11087" y="18274"/>
                  <a:pt x="11684" y="17804"/>
                  <a:pt x="12128" y="17322"/>
                </a:cubicBezTo>
                <a:moveTo>
                  <a:pt x="9779" y="6261"/>
                </a:moveTo>
                <a:lnTo>
                  <a:pt x="19633" y="6464"/>
                </a:lnTo>
                <a:cubicBezTo>
                  <a:pt x="19633" y="6464"/>
                  <a:pt x="19468" y="6489"/>
                  <a:pt x="19417" y="6502"/>
                </a:cubicBezTo>
                <a:cubicBezTo>
                  <a:pt x="26847" y="5016"/>
                  <a:pt x="34429" y="5131"/>
                  <a:pt x="41312" y="1676"/>
                </a:cubicBezTo>
                <a:cubicBezTo>
                  <a:pt x="44678" y="0"/>
                  <a:pt x="48780" y="1359"/>
                  <a:pt x="50456" y="4724"/>
                </a:cubicBezTo>
                <a:cubicBezTo>
                  <a:pt x="52133" y="8090"/>
                  <a:pt x="50774" y="12192"/>
                  <a:pt x="47408" y="13881"/>
                </a:cubicBezTo>
                <a:cubicBezTo>
                  <a:pt x="39420" y="17868"/>
                  <a:pt x="30708" y="18147"/>
                  <a:pt x="22097" y="19874"/>
                </a:cubicBezTo>
                <a:cubicBezTo>
                  <a:pt x="20687" y="20154"/>
                  <a:pt x="12191" y="20255"/>
                  <a:pt x="8217" y="19874"/>
                </a:cubicBezTo>
                <a:cubicBezTo>
                  <a:pt x="5956" y="19671"/>
                  <a:pt x="4407" y="19049"/>
                  <a:pt x="3848" y="18731"/>
                </a:cubicBezTo>
                <a:cubicBezTo>
                  <a:pt x="241" y="16713"/>
                  <a:pt x="0" y="13703"/>
                  <a:pt x="394" y="11493"/>
                </a:cubicBezTo>
                <a:cubicBezTo>
                  <a:pt x="635" y="10160"/>
                  <a:pt x="1270" y="7937"/>
                  <a:pt x="4178" y="6477"/>
                </a:cubicBezTo>
                <a:cubicBezTo>
                  <a:pt x="6007" y="5575"/>
                  <a:pt x="8039" y="5550"/>
                  <a:pt x="9779" y="626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5" name="Freeform 7015"/>
          <p:cNvSpPr/>
          <p:nvPr/>
        </p:nvSpPr>
        <p:spPr>
          <a:xfrm rot="0" flipH="0" flipV="0">
            <a:off x="12820147" y="11487800"/>
            <a:ext cx="39179" cy="199910"/>
          </a:xfrm>
          <a:custGeom>
            <a:pathLst>
              <a:path w="39179" h="199910">
                <a:moveTo>
                  <a:pt x="16421" y="4902"/>
                </a:moveTo>
                <a:cubicBezTo>
                  <a:pt x="16687" y="4395"/>
                  <a:pt x="17056" y="3671"/>
                  <a:pt x="17221" y="3404"/>
                </a:cubicBezTo>
                <a:cubicBezTo>
                  <a:pt x="17868" y="2426"/>
                  <a:pt x="18592" y="1791"/>
                  <a:pt x="19176" y="1372"/>
                </a:cubicBezTo>
                <a:cubicBezTo>
                  <a:pt x="20396" y="508"/>
                  <a:pt x="21653" y="165"/>
                  <a:pt x="22834" y="102"/>
                </a:cubicBezTo>
                <a:cubicBezTo>
                  <a:pt x="24841" y="0"/>
                  <a:pt x="27863" y="305"/>
                  <a:pt x="29641" y="4433"/>
                </a:cubicBezTo>
                <a:cubicBezTo>
                  <a:pt x="31102" y="7823"/>
                  <a:pt x="31851" y="11734"/>
                  <a:pt x="32067" y="15900"/>
                </a:cubicBezTo>
                <a:cubicBezTo>
                  <a:pt x="32981" y="16408"/>
                  <a:pt x="33921" y="17208"/>
                  <a:pt x="34734" y="18363"/>
                </a:cubicBezTo>
                <a:cubicBezTo>
                  <a:pt x="35788" y="19875"/>
                  <a:pt x="36817" y="22897"/>
                  <a:pt x="37198" y="24561"/>
                </a:cubicBezTo>
                <a:cubicBezTo>
                  <a:pt x="38392" y="29857"/>
                  <a:pt x="38785" y="39433"/>
                  <a:pt x="38912" y="44348"/>
                </a:cubicBezTo>
                <a:cubicBezTo>
                  <a:pt x="39179" y="55613"/>
                  <a:pt x="39039" y="66801"/>
                  <a:pt x="37845" y="78028"/>
                </a:cubicBezTo>
                <a:cubicBezTo>
                  <a:pt x="35344" y="101523"/>
                  <a:pt x="29501" y="123913"/>
                  <a:pt x="23456" y="146316"/>
                </a:cubicBezTo>
                <a:cubicBezTo>
                  <a:pt x="23037" y="150774"/>
                  <a:pt x="22529" y="155231"/>
                  <a:pt x="21945" y="159664"/>
                </a:cubicBezTo>
                <a:cubicBezTo>
                  <a:pt x="20548" y="170090"/>
                  <a:pt x="19278" y="187197"/>
                  <a:pt x="13170" y="196354"/>
                </a:cubicBezTo>
                <a:cubicBezTo>
                  <a:pt x="11240" y="199262"/>
                  <a:pt x="8916" y="199592"/>
                  <a:pt x="7709" y="199707"/>
                </a:cubicBezTo>
                <a:cubicBezTo>
                  <a:pt x="5169" y="199910"/>
                  <a:pt x="2629" y="199110"/>
                  <a:pt x="978" y="196024"/>
                </a:cubicBezTo>
                <a:cubicBezTo>
                  <a:pt x="597" y="195313"/>
                  <a:pt x="89" y="193992"/>
                  <a:pt x="39" y="192125"/>
                </a:cubicBezTo>
                <a:cubicBezTo>
                  <a:pt x="0" y="190245"/>
                  <a:pt x="483" y="186486"/>
                  <a:pt x="775" y="184784"/>
                </a:cubicBezTo>
                <a:cubicBezTo>
                  <a:pt x="1232" y="182041"/>
                  <a:pt x="1931" y="179234"/>
                  <a:pt x="2629" y="176453"/>
                </a:cubicBezTo>
                <a:cubicBezTo>
                  <a:pt x="2172" y="175221"/>
                  <a:pt x="2071" y="173850"/>
                  <a:pt x="2413" y="172478"/>
                </a:cubicBezTo>
                <a:cubicBezTo>
                  <a:pt x="3531" y="168020"/>
                  <a:pt x="4699" y="163563"/>
                  <a:pt x="5881" y="159143"/>
                </a:cubicBezTo>
                <a:cubicBezTo>
                  <a:pt x="6554" y="154279"/>
                  <a:pt x="7011" y="149389"/>
                  <a:pt x="7354" y="144462"/>
                </a:cubicBezTo>
                <a:cubicBezTo>
                  <a:pt x="9576" y="112229"/>
                  <a:pt x="11126" y="80060"/>
                  <a:pt x="14555" y="47891"/>
                </a:cubicBezTo>
                <a:cubicBezTo>
                  <a:pt x="15164" y="42011"/>
                  <a:pt x="16916" y="34429"/>
                  <a:pt x="17894" y="26885"/>
                </a:cubicBezTo>
                <a:cubicBezTo>
                  <a:pt x="18376" y="23126"/>
                  <a:pt x="18745" y="19367"/>
                  <a:pt x="18478" y="15925"/>
                </a:cubicBezTo>
                <a:cubicBezTo>
                  <a:pt x="16865" y="15214"/>
                  <a:pt x="15545" y="13868"/>
                  <a:pt x="14885" y="12090"/>
                </a:cubicBezTo>
                <a:cubicBezTo>
                  <a:pt x="13920" y="9524"/>
                  <a:pt x="14605" y="6743"/>
                  <a:pt x="16421" y="490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6" name="Freeform 7016"/>
          <p:cNvSpPr/>
          <p:nvPr/>
        </p:nvSpPr>
        <p:spPr>
          <a:xfrm rot="0" flipH="0" flipV="0">
            <a:off x="12813653" y="11505464"/>
            <a:ext cx="37654" cy="166877"/>
          </a:xfrm>
          <a:custGeom>
            <a:pathLst>
              <a:path w="37654" h="166877">
                <a:moveTo>
                  <a:pt x="23634" y="6362"/>
                </a:moveTo>
                <a:cubicBezTo>
                  <a:pt x="16548" y="59549"/>
                  <a:pt x="0" y="105510"/>
                  <a:pt x="0" y="160057"/>
                </a:cubicBezTo>
                <a:cubicBezTo>
                  <a:pt x="0" y="163803"/>
                  <a:pt x="3060" y="166877"/>
                  <a:pt x="6820" y="166877"/>
                </a:cubicBezTo>
                <a:cubicBezTo>
                  <a:pt x="10592" y="166877"/>
                  <a:pt x="13640" y="163803"/>
                  <a:pt x="13640" y="160057"/>
                </a:cubicBezTo>
                <a:cubicBezTo>
                  <a:pt x="13640" y="106133"/>
                  <a:pt x="30149" y="60743"/>
                  <a:pt x="37146" y="8165"/>
                </a:cubicBezTo>
                <a:cubicBezTo>
                  <a:pt x="37654" y="4432"/>
                  <a:pt x="35025" y="1003"/>
                  <a:pt x="31304" y="495"/>
                </a:cubicBezTo>
                <a:cubicBezTo>
                  <a:pt x="27571" y="0"/>
                  <a:pt x="24141" y="2629"/>
                  <a:pt x="23634" y="636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7" name="Freeform 7017"/>
          <p:cNvSpPr/>
          <p:nvPr/>
        </p:nvSpPr>
        <p:spPr>
          <a:xfrm rot="0" flipH="0" flipV="0">
            <a:off x="12902634" y="11491598"/>
            <a:ext cx="35838" cy="190156"/>
          </a:xfrm>
          <a:custGeom>
            <a:pathLst>
              <a:path w="35838" h="190156">
                <a:moveTo>
                  <a:pt x="27533" y="13741"/>
                </a:moveTo>
                <a:lnTo>
                  <a:pt x="27419" y="13779"/>
                </a:lnTo>
                <a:lnTo>
                  <a:pt x="27483" y="13753"/>
                </a:lnTo>
                <a:close/>
                <a:moveTo>
                  <a:pt x="27191" y="13867"/>
                </a:moveTo>
                <a:lnTo>
                  <a:pt x="27026" y="13918"/>
                </a:lnTo>
                <a:lnTo>
                  <a:pt x="27089" y="13893"/>
                </a:lnTo>
                <a:close/>
                <a:moveTo>
                  <a:pt x="26797" y="13982"/>
                </a:moveTo>
                <a:lnTo>
                  <a:pt x="26670" y="14007"/>
                </a:lnTo>
                <a:lnTo>
                  <a:pt x="26695" y="14007"/>
                </a:lnTo>
                <a:close/>
                <a:moveTo>
                  <a:pt x="5816" y="171716"/>
                </a:moveTo>
                <a:cubicBezTo>
                  <a:pt x="8522" y="163702"/>
                  <a:pt x="11887" y="155180"/>
                  <a:pt x="13030" y="146849"/>
                </a:cubicBezTo>
                <a:cubicBezTo>
                  <a:pt x="17310" y="115836"/>
                  <a:pt x="17158" y="84187"/>
                  <a:pt x="17589" y="52920"/>
                </a:cubicBezTo>
                <a:cubicBezTo>
                  <a:pt x="17704" y="44589"/>
                  <a:pt x="17589" y="36245"/>
                  <a:pt x="17589" y="27901"/>
                </a:cubicBezTo>
                <a:cubicBezTo>
                  <a:pt x="17589" y="17601"/>
                  <a:pt x="17475" y="11227"/>
                  <a:pt x="17742" y="8395"/>
                </a:cubicBezTo>
                <a:cubicBezTo>
                  <a:pt x="17920" y="6629"/>
                  <a:pt x="18301" y="5461"/>
                  <a:pt x="18618" y="4788"/>
                </a:cubicBezTo>
                <a:cubicBezTo>
                  <a:pt x="19926" y="1918"/>
                  <a:pt x="22047" y="1016"/>
                  <a:pt x="23774" y="686"/>
                </a:cubicBezTo>
                <a:cubicBezTo>
                  <a:pt x="27483" y="0"/>
                  <a:pt x="31038" y="2426"/>
                  <a:pt x="31736" y="6134"/>
                </a:cubicBezTo>
                <a:cubicBezTo>
                  <a:pt x="31990" y="7480"/>
                  <a:pt x="31825" y="8801"/>
                  <a:pt x="31343" y="9970"/>
                </a:cubicBezTo>
                <a:cubicBezTo>
                  <a:pt x="31317" y="11925"/>
                  <a:pt x="31215" y="19074"/>
                  <a:pt x="31215" y="27901"/>
                </a:cubicBezTo>
                <a:cubicBezTo>
                  <a:pt x="31215" y="36296"/>
                  <a:pt x="31330" y="44703"/>
                  <a:pt x="31215" y="53110"/>
                </a:cubicBezTo>
                <a:cubicBezTo>
                  <a:pt x="31114" y="60565"/>
                  <a:pt x="31038" y="68033"/>
                  <a:pt x="30936" y="75526"/>
                </a:cubicBezTo>
                <a:cubicBezTo>
                  <a:pt x="32054" y="76745"/>
                  <a:pt x="32752" y="78371"/>
                  <a:pt x="32752" y="80162"/>
                </a:cubicBezTo>
                <a:cubicBezTo>
                  <a:pt x="32752" y="94309"/>
                  <a:pt x="33959" y="108203"/>
                  <a:pt x="34784" y="122287"/>
                </a:cubicBezTo>
                <a:cubicBezTo>
                  <a:pt x="35838" y="140271"/>
                  <a:pt x="35533" y="160362"/>
                  <a:pt x="24219" y="175450"/>
                </a:cubicBezTo>
                <a:cubicBezTo>
                  <a:pt x="23787" y="176008"/>
                  <a:pt x="19406" y="180974"/>
                  <a:pt x="15951" y="184314"/>
                </a:cubicBezTo>
                <a:cubicBezTo>
                  <a:pt x="13932" y="186257"/>
                  <a:pt x="12027" y="187680"/>
                  <a:pt x="11011" y="188175"/>
                </a:cubicBezTo>
                <a:cubicBezTo>
                  <a:pt x="6985" y="190156"/>
                  <a:pt x="4127" y="188404"/>
                  <a:pt x="2667" y="186943"/>
                </a:cubicBezTo>
                <a:cubicBezTo>
                  <a:pt x="1270" y="185533"/>
                  <a:pt x="610" y="184022"/>
                  <a:pt x="330" y="182523"/>
                </a:cubicBezTo>
                <a:cubicBezTo>
                  <a:pt x="0" y="180631"/>
                  <a:pt x="292" y="178574"/>
                  <a:pt x="1537" y="176529"/>
                </a:cubicBezTo>
                <a:cubicBezTo>
                  <a:pt x="2349" y="175208"/>
                  <a:pt x="5169" y="172363"/>
                  <a:pt x="5816" y="17171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8" name="Freeform 7018"/>
          <p:cNvSpPr/>
          <p:nvPr/>
        </p:nvSpPr>
        <p:spPr>
          <a:xfrm rot="0" flipH="0" flipV="0">
            <a:off x="13079920" y="11261628"/>
            <a:ext cx="42976" cy="315733"/>
          </a:xfrm>
          <a:custGeom>
            <a:pathLst>
              <a:path w="42976" h="315733">
                <a:moveTo>
                  <a:pt x="1892" y="11899"/>
                </a:moveTo>
                <a:cubicBezTo>
                  <a:pt x="242" y="9728"/>
                  <a:pt x="0" y="6693"/>
                  <a:pt x="1512" y="4229"/>
                </a:cubicBezTo>
                <a:cubicBezTo>
                  <a:pt x="3466" y="1016"/>
                  <a:pt x="7670" y="0"/>
                  <a:pt x="10883" y="1968"/>
                </a:cubicBezTo>
                <a:cubicBezTo>
                  <a:pt x="14211" y="4000"/>
                  <a:pt x="15684" y="7010"/>
                  <a:pt x="15735" y="10795"/>
                </a:cubicBezTo>
                <a:cubicBezTo>
                  <a:pt x="15773" y="12572"/>
                  <a:pt x="15379" y="14642"/>
                  <a:pt x="14807" y="16763"/>
                </a:cubicBezTo>
                <a:cubicBezTo>
                  <a:pt x="14401" y="18261"/>
                  <a:pt x="13741" y="19811"/>
                  <a:pt x="13779" y="21131"/>
                </a:cubicBezTo>
                <a:cubicBezTo>
                  <a:pt x="14388" y="39546"/>
                  <a:pt x="20675" y="57415"/>
                  <a:pt x="22948" y="75665"/>
                </a:cubicBezTo>
                <a:cubicBezTo>
                  <a:pt x="25463" y="95896"/>
                  <a:pt x="27304" y="116254"/>
                  <a:pt x="29933" y="136486"/>
                </a:cubicBezTo>
                <a:cubicBezTo>
                  <a:pt x="31038" y="137692"/>
                  <a:pt x="31711" y="139292"/>
                  <a:pt x="31711" y="141070"/>
                </a:cubicBezTo>
                <a:cubicBezTo>
                  <a:pt x="31711" y="143928"/>
                  <a:pt x="31749" y="146785"/>
                  <a:pt x="31813" y="149643"/>
                </a:cubicBezTo>
                <a:cubicBezTo>
                  <a:pt x="36067" y="175995"/>
                  <a:pt x="42976" y="201878"/>
                  <a:pt x="42976" y="228675"/>
                </a:cubicBezTo>
                <a:cubicBezTo>
                  <a:pt x="42976" y="247483"/>
                  <a:pt x="40665" y="263905"/>
                  <a:pt x="36105" y="282066"/>
                </a:cubicBezTo>
                <a:cubicBezTo>
                  <a:pt x="34238" y="289597"/>
                  <a:pt x="31127" y="295617"/>
                  <a:pt x="28066" y="302627"/>
                </a:cubicBezTo>
                <a:cubicBezTo>
                  <a:pt x="27253" y="304456"/>
                  <a:pt x="26326" y="308507"/>
                  <a:pt x="25399" y="310488"/>
                </a:cubicBezTo>
                <a:cubicBezTo>
                  <a:pt x="24485" y="312380"/>
                  <a:pt x="23304" y="313562"/>
                  <a:pt x="22402" y="314171"/>
                </a:cubicBezTo>
                <a:cubicBezTo>
                  <a:pt x="20459" y="315505"/>
                  <a:pt x="18452" y="315733"/>
                  <a:pt x="16509" y="315238"/>
                </a:cubicBezTo>
                <a:cubicBezTo>
                  <a:pt x="15061" y="314857"/>
                  <a:pt x="13042" y="313981"/>
                  <a:pt x="11620" y="311136"/>
                </a:cubicBezTo>
                <a:cubicBezTo>
                  <a:pt x="11150" y="310196"/>
                  <a:pt x="10553" y="307821"/>
                  <a:pt x="10921" y="304519"/>
                </a:cubicBezTo>
                <a:cubicBezTo>
                  <a:pt x="11543" y="299033"/>
                  <a:pt x="14376" y="287641"/>
                  <a:pt x="14503" y="286028"/>
                </a:cubicBezTo>
                <a:cubicBezTo>
                  <a:pt x="16306" y="263143"/>
                  <a:pt x="21145" y="240956"/>
                  <a:pt x="21145" y="217918"/>
                </a:cubicBezTo>
                <a:cubicBezTo>
                  <a:pt x="21145" y="195591"/>
                  <a:pt x="18808" y="173227"/>
                  <a:pt x="18198" y="150849"/>
                </a:cubicBezTo>
                <a:cubicBezTo>
                  <a:pt x="17817" y="148411"/>
                  <a:pt x="17449" y="145985"/>
                  <a:pt x="17106" y="143534"/>
                </a:cubicBezTo>
                <a:cubicBezTo>
                  <a:pt x="14096" y="121550"/>
                  <a:pt x="12166" y="99389"/>
                  <a:pt x="9410" y="77354"/>
                </a:cubicBezTo>
                <a:cubicBezTo>
                  <a:pt x="7073" y="58698"/>
                  <a:pt x="775" y="40410"/>
                  <a:pt x="153" y="21576"/>
                </a:cubicBezTo>
                <a:cubicBezTo>
                  <a:pt x="76" y="19709"/>
                  <a:pt x="470" y="17588"/>
                  <a:pt x="1042" y="15442"/>
                </a:cubicBezTo>
                <a:cubicBezTo>
                  <a:pt x="1296" y="14426"/>
                  <a:pt x="1664" y="12876"/>
                  <a:pt x="1892" y="1189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9" name="Freeform 7019"/>
          <p:cNvSpPr/>
          <p:nvPr/>
        </p:nvSpPr>
        <p:spPr>
          <a:xfrm rot="0" flipH="0" flipV="0">
            <a:off x="13098436" y="11340623"/>
            <a:ext cx="100278" cy="228739"/>
          </a:xfrm>
          <a:custGeom>
            <a:pathLst>
              <a:path w="100278" h="228739">
                <a:moveTo>
                  <a:pt x="13004" y="11696"/>
                </a:moveTo>
                <a:lnTo>
                  <a:pt x="12941" y="11759"/>
                </a:lnTo>
                <a:lnTo>
                  <a:pt x="12992" y="11708"/>
                </a:lnTo>
                <a:close/>
                <a:moveTo>
                  <a:pt x="12814" y="11937"/>
                </a:moveTo>
                <a:lnTo>
                  <a:pt x="12598" y="12178"/>
                </a:lnTo>
                <a:cubicBezTo>
                  <a:pt x="12674" y="12102"/>
                  <a:pt x="12738" y="12013"/>
                  <a:pt x="12814" y="11937"/>
                </a:cubicBezTo>
                <a:moveTo>
                  <a:pt x="3276" y="17614"/>
                </a:moveTo>
                <a:cubicBezTo>
                  <a:pt x="2286" y="15226"/>
                  <a:pt x="1308" y="12699"/>
                  <a:pt x="927" y="10985"/>
                </a:cubicBezTo>
                <a:cubicBezTo>
                  <a:pt x="0" y="6934"/>
                  <a:pt x="1473" y="4127"/>
                  <a:pt x="2552" y="2972"/>
                </a:cubicBezTo>
                <a:cubicBezTo>
                  <a:pt x="5092" y="203"/>
                  <a:pt x="9410" y="0"/>
                  <a:pt x="12179" y="2552"/>
                </a:cubicBezTo>
                <a:cubicBezTo>
                  <a:pt x="13829" y="4064"/>
                  <a:pt x="14566" y="6210"/>
                  <a:pt x="14350" y="8280"/>
                </a:cubicBezTo>
                <a:cubicBezTo>
                  <a:pt x="14985" y="9868"/>
                  <a:pt x="17766" y="16712"/>
                  <a:pt x="18731" y="19303"/>
                </a:cubicBezTo>
                <a:cubicBezTo>
                  <a:pt x="22325" y="24205"/>
                  <a:pt x="24891" y="30212"/>
                  <a:pt x="26859" y="36638"/>
                </a:cubicBezTo>
                <a:cubicBezTo>
                  <a:pt x="30098" y="47230"/>
                  <a:pt x="31685" y="59067"/>
                  <a:pt x="35216" y="67664"/>
                </a:cubicBezTo>
                <a:cubicBezTo>
                  <a:pt x="40804" y="81266"/>
                  <a:pt x="47941" y="96138"/>
                  <a:pt x="55307" y="108863"/>
                </a:cubicBezTo>
                <a:cubicBezTo>
                  <a:pt x="61276" y="119188"/>
                  <a:pt x="71576" y="127304"/>
                  <a:pt x="78510" y="137006"/>
                </a:cubicBezTo>
                <a:cubicBezTo>
                  <a:pt x="81355" y="140982"/>
                  <a:pt x="84949" y="151319"/>
                  <a:pt x="89407" y="158990"/>
                </a:cubicBezTo>
                <a:cubicBezTo>
                  <a:pt x="90308" y="160552"/>
                  <a:pt x="91248" y="161975"/>
                  <a:pt x="92264" y="163118"/>
                </a:cubicBezTo>
                <a:cubicBezTo>
                  <a:pt x="92696" y="163613"/>
                  <a:pt x="93522" y="164235"/>
                  <a:pt x="93712" y="164375"/>
                </a:cubicBezTo>
                <a:cubicBezTo>
                  <a:pt x="97370" y="164515"/>
                  <a:pt x="100278" y="167525"/>
                  <a:pt x="100278" y="171208"/>
                </a:cubicBezTo>
                <a:cubicBezTo>
                  <a:pt x="100278" y="174954"/>
                  <a:pt x="97230" y="178015"/>
                  <a:pt x="93471" y="178015"/>
                </a:cubicBezTo>
                <a:cubicBezTo>
                  <a:pt x="88784" y="178015"/>
                  <a:pt x="84098" y="175170"/>
                  <a:pt x="80250" y="169912"/>
                </a:cubicBezTo>
                <a:cubicBezTo>
                  <a:pt x="74814" y="162495"/>
                  <a:pt x="70649" y="149465"/>
                  <a:pt x="67423" y="144931"/>
                </a:cubicBezTo>
                <a:cubicBezTo>
                  <a:pt x="60235" y="134873"/>
                  <a:pt x="49694" y="126376"/>
                  <a:pt x="43496" y="115696"/>
                </a:cubicBezTo>
                <a:cubicBezTo>
                  <a:pt x="39648" y="109028"/>
                  <a:pt x="35851" y="101802"/>
                  <a:pt x="32295" y="94461"/>
                </a:cubicBezTo>
                <a:cubicBezTo>
                  <a:pt x="35140" y="124332"/>
                  <a:pt x="35038" y="155015"/>
                  <a:pt x="31050" y="183920"/>
                </a:cubicBezTo>
                <a:cubicBezTo>
                  <a:pt x="30466" y="188213"/>
                  <a:pt x="27075" y="206691"/>
                  <a:pt x="22236" y="217410"/>
                </a:cubicBezTo>
                <a:cubicBezTo>
                  <a:pt x="20624" y="220979"/>
                  <a:pt x="18757" y="223786"/>
                  <a:pt x="16928" y="225538"/>
                </a:cubicBezTo>
                <a:cubicBezTo>
                  <a:pt x="14553" y="227786"/>
                  <a:pt x="11963" y="228739"/>
                  <a:pt x="9448" y="228739"/>
                </a:cubicBezTo>
                <a:cubicBezTo>
                  <a:pt x="6274" y="228739"/>
                  <a:pt x="3949" y="227189"/>
                  <a:pt x="2679" y="224268"/>
                </a:cubicBezTo>
                <a:cubicBezTo>
                  <a:pt x="1905" y="222541"/>
                  <a:pt x="1854" y="219391"/>
                  <a:pt x="2349" y="217562"/>
                </a:cubicBezTo>
                <a:cubicBezTo>
                  <a:pt x="3302" y="214057"/>
                  <a:pt x="4965" y="210768"/>
                  <a:pt x="5943" y="207263"/>
                </a:cubicBezTo>
                <a:cubicBezTo>
                  <a:pt x="8915" y="196747"/>
                  <a:pt x="10693" y="186841"/>
                  <a:pt x="11354" y="175919"/>
                </a:cubicBezTo>
                <a:cubicBezTo>
                  <a:pt x="12890" y="150189"/>
                  <a:pt x="13639" y="122693"/>
                  <a:pt x="11366" y="97001"/>
                </a:cubicBezTo>
                <a:cubicBezTo>
                  <a:pt x="9893" y="80339"/>
                  <a:pt x="9906" y="63639"/>
                  <a:pt x="7328" y="47255"/>
                </a:cubicBezTo>
                <a:cubicBezTo>
                  <a:pt x="6464" y="41833"/>
                  <a:pt x="6731" y="36295"/>
                  <a:pt x="5384" y="30936"/>
                </a:cubicBezTo>
                <a:cubicBezTo>
                  <a:pt x="4877" y="28891"/>
                  <a:pt x="3429" y="24484"/>
                  <a:pt x="3035" y="22198"/>
                </a:cubicBezTo>
                <a:cubicBezTo>
                  <a:pt x="2692" y="20243"/>
                  <a:pt x="2933" y="18731"/>
                  <a:pt x="3187" y="17906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0" name="Freeform 7020"/>
          <p:cNvSpPr/>
          <p:nvPr/>
        </p:nvSpPr>
        <p:spPr>
          <a:xfrm rot="0" flipH="0" flipV="0">
            <a:off x="12713173" y="11370004"/>
            <a:ext cx="76034" cy="352919"/>
          </a:xfrm>
          <a:custGeom>
            <a:pathLst>
              <a:path w="76034" h="352919">
                <a:moveTo>
                  <a:pt x="59931" y="118579"/>
                </a:moveTo>
                <a:cubicBezTo>
                  <a:pt x="60591" y="100317"/>
                  <a:pt x="60692" y="82016"/>
                  <a:pt x="60007" y="63690"/>
                </a:cubicBezTo>
                <a:cubicBezTo>
                  <a:pt x="59081" y="38493"/>
                  <a:pt x="33325" y="17272"/>
                  <a:pt x="11545" y="31800"/>
                </a:cubicBezTo>
                <a:cubicBezTo>
                  <a:pt x="8408" y="33883"/>
                  <a:pt x="4179" y="33045"/>
                  <a:pt x="2083" y="29921"/>
                </a:cubicBezTo>
                <a:cubicBezTo>
                  <a:pt x="0" y="26771"/>
                  <a:pt x="851" y="22542"/>
                  <a:pt x="3988" y="20447"/>
                </a:cubicBezTo>
                <a:cubicBezTo>
                  <a:pt x="34658" y="0"/>
                  <a:pt x="72326" y="27698"/>
                  <a:pt x="73634" y="63182"/>
                </a:cubicBezTo>
                <a:cubicBezTo>
                  <a:pt x="76034" y="127684"/>
                  <a:pt x="68998" y="191692"/>
                  <a:pt x="61289" y="255853"/>
                </a:cubicBezTo>
                <a:cubicBezTo>
                  <a:pt x="58979" y="275157"/>
                  <a:pt x="55613" y="296633"/>
                  <a:pt x="58204" y="316127"/>
                </a:cubicBezTo>
                <a:cubicBezTo>
                  <a:pt x="58979" y="321829"/>
                  <a:pt x="60451" y="327697"/>
                  <a:pt x="61277" y="333488"/>
                </a:cubicBezTo>
                <a:cubicBezTo>
                  <a:pt x="61493" y="335025"/>
                  <a:pt x="62267" y="336599"/>
                  <a:pt x="62801" y="338174"/>
                </a:cubicBezTo>
                <a:cubicBezTo>
                  <a:pt x="63461" y="340206"/>
                  <a:pt x="63906" y="342226"/>
                  <a:pt x="63906" y="344181"/>
                </a:cubicBezTo>
                <a:cubicBezTo>
                  <a:pt x="63906" y="343889"/>
                  <a:pt x="63804" y="343051"/>
                  <a:pt x="63804" y="343051"/>
                </a:cubicBezTo>
                <a:cubicBezTo>
                  <a:pt x="63804" y="343051"/>
                  <a:pt x="58293" y="352919"/>
                  <a:pt x="54039" y="350785"/>
                </a:cubicBezTo>
                <a:cubicBezTo>
                  <a:pt x="51575" y="349553"/>
                  <a:pt x="49136" y="346721"/>
                  <a:pt x="47625" y="342632"/>
                </a:cubicBezTo>
                <a:cubicBezTo>
                  <a:pt x="45669" y="337336"/>
                  <a:pt x="44844" y="329399"/>
                  <a:pt x="44272" y="326604"/>
                </a:cubicBezTo>
                <a:cubicBezTo>
                  <a:pt x="40856" y="310056"/>
                  <a:pt x="38278" y="293597"/>
                  <a:pt x="37973" y="276681"/>
                </a:cubicBezTo>
                <a:cubicBezTo>
                  <a:pt x="37618" y="257148"/>
                  <a:pt x="38481" y="237362"/>
                  <a:pt x="40577" y="217931"/>
                </a:cubicBezTo>
                <a:cubicBezTo>
                  <a:pt x="44260" y="183895"/>
                  <a:pt x="52794" y="155459"/>
                  <a:pt x="58039" y="122312"/>
                </a:cubicBezTo>
                <a:cubicBezTo>
                  <a:pt x="58268" y="120839"/>
                  <a:pt x="58954" y="119556"/>
                  <a:pt x="59931" y="11857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1" name="Freeform 7021"/>
          <p:cNvSpPr/>
          <p:nvPr/>
        </p:nvSpPr>
        <p:spPr>
          <a:xfrm rot="0" flipH="0" flipV="0">
            <a:off x="12717292" y="11395968"/>
            <a:ext cx="58787" cy="19481"/>
          </a:xfrm>
          <a:custGeom>
            <a:pathLst>
              <a:path w="58787" h="19481">
                <a:moveTo>
                  <a:pt x="7518" y="1917"/>
                </a:moveTo>
                <a:lnTo>
                  <a:pt x="7594" y="1905"/>
                </a:lnTo>
                <a:cubicBezTo>
                  <a:pt x="10439" y="1625"/>
                  <a:pt x="24320" y="0"/>
                  <a:pt x="29476" y="444"/>
                </a:cubicBezTo>
                <a:cubicBezTo>
                  <a:pt x="37616" y="1156"/>
                  <a:pt x="53390" y="5841"/>
                  <a:pt x="53390" y="5841"/>
                </a:cubicBezTo>
                <a:cubicBezTo>
                  <a:pt x="56755" y="6844"/>
                  <a:pt x="58787" y="10222"/>
                  <a:pt x="58127" y="13664"/>
                </a:cubicBezTo>
                <a:cubicBezTo>
                  <a:pt x="57454" y="17106"/>
                  <a:pt x="54292" y="19481"/>
                  <a:pt x="50786" y="19150"/>
                </a:cubicBezTo>
                <a:cubicBezTo>
                  <a:pt x="50786" y="19150"/>
                  <a:pt x="31063" y="17309"/>
                  <a:pt x="20827" y="16102"/>
                </a:cubicBezTo>
                <a:cubicBezTo>
                  <a:pt x="20306" y="16242"/>
                  <a:pt x="18109" y="16775"/>
                  <a:pt x="17068" y="16966"/>
                </a:cubicBezTo>
                <a:cubicBezTo>
                  <a:pt x="14744" y="17385"/>
                  <a:pt x="12763" y="17093"/>
                  <a:pt x="11442" y="16521"/>
                </a:cubicBezTo>
                <a:cubicBezTo>
                  <a:pt x="10718" y="16229"/>
                  <a:pt x="10045" y="15874"/>
                  <a:pt x="9461" y="15417"/>
                </a:cubicBezTo>
                <a:lnTo>
                  <a:pt x="8940" y="15467"/>
                </a:lnTo>
                <a:cubicBezTo>
                  <a:pt x="6198" y="15747"/>
                  <a:pt x="4686" y="14794"/>
                  <a:pt x="4547" y="14718"/>
                </a:cubicBezTo>
                <a:cubicBezTo>
                  <a:pt x="1232" y="12927"/>
                  <a:pt x="0" y="8787"/>
                  <a:pt x="1804" y="5473"/>
                </a:cubicBezTo>
                <a:cubicBezTo>
                  <a:pt x="2985" y="3288"/>
                  <a:pt x="5194" y="2018"/>
                  <a:pt x="7518" y="191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2" name="Freeform 7022"/>
          <p:cNvSpPr/>
          <p:nvPr/>
        </p:nvSpPr>
        <p:spPr>
          <a:xfrm rot="0" flipH="0" flipV="0">
            <a:off x="12833480" y="11477687"/>
            <a:ext cx="54710" cy="279640"/>
          </a:xfrm>
          <a:custGeom>
            <a:pathLst>
              <a:path w="54710" h="279640">
                <a:moveTo>
                  <a:pt x="20078" y="15722"/>
                </a:moveTo>
                <a:cubicBezTo>
                  <a:pt x="18161" y="17080"/>
                  <a:pt x="15583" y="17411"/>
                  <a:pt x="13284" y="16357"/>
                </a:cubicBezTo>
                <a:cubicBezTo>
                  <a:pt x="9868" y="14770"/>
                  <a:pt x="8369" y="10719"/>
                  <a:pt x="9957" y="7302"/>
                </a:cubicBezTo>
                <a:cubicBezTo>
                  <a:pt x="11722" y="3492"/>
                  <a:pt x="14211" y="1778"/>
                  <a:pt x="16573" y="1029"/>
                </a:cubicBezTo>
                <a:cubicBezTo>
                  <a:pt x="19837" y="0"/>
                  <a:pt x="23875" y="800"/>
                  <a:pt x="27621" y="3950"/>
                </a:cubicBezTo>
                <a:cubicBezTo>
                  <a:pt x="32473" y="8039"/>
                  <a:pt x="37350" y="16712"/>
                  <a:pt x="38391" y="19278"/>
                </a:cubicBezTo>
                <a:cubicBezTo>
                  <a:pt x="42163" y="28625"/>
                  <a:pt x="45351" y="38137"/>
                  <a:pt x="47764" y="47814"/>
                </a:cubicBezTo>
                <a:cubicBezTo>
                  <a:pt x="50875" y="50062"/>
                  <a:pt x="53148" y="54329"/>
                  <a:pt x="53821" y="60070"/>
                </a:cubicBezTo>
                <a:cubicBezTo>
                  <a:pt x="54685" y="67271"/>
                  <a:pt x="53326" y="77380"/>
                  <a:pt x="52856" y="83476"/>
                </a:cubicBezTo>
                <a:cubicBezTo>
                  <a:pt x="54710" y="126885"/>
                  <a:pt x="48716" y="171436"/>
                  <a:pt x="37108" y="213219"/>
                </a:cubicBezTo>
                <a:cubicBezTo>
                  <a:pt x="32524" y="229678"/>
                  <a:pt x="28498" y="247497"/>
                  <a:pt x="17081" y="260476"/>
                </a:cubicBezTo>
                <a:cubicBezTo>
                  <a:pt x="17208" y="260768"/>
                  <a:pt x="17348" y="261022"/>
                  <a:pt x="17500" y="261301"/>
                </a:cubicBezTo>
                <a:cubicBezTo>
                  <a:pt x="17894" y="261987"/>
                  <a:pt x="18808" y="263117"/>
                  <a:pt x="19634" y="264095"/>
                </a:cubicBezTo>
                <a:cubicBezTo>
                  <a:pt x="21563" y="262838"/>
                  <a:pt x="24091" y="262571"/>
                  <a:pt x="26313" y="263651"/>
                </a:cubicBezTo>
                <a:cubicBezTo>
                  <a:pt x="29704" y="265276"/>
                  <a:pt x="31139" y="269366"/>
                  <a:pt x="29514" y="272744"/>
                </a:cubicBezTo>
                <a:cubicBezTo>
                  <a:pt x="27875" y="276160"/>
                  <a:pt x="25665" y="277811"/>
                  <a:pt x="23608" y="278637"/>
                </a:cubicBezTo>
                <a:cubicBezTo>
                  <a:pt x="21081" y="279640"/>
                  <a:pt x="18364" y="279564"/>
                  <a:pt x="15646" y="278345"/>
                </a:cubicBezTo>
                <a:cubicBezTo>
                  <a:pt x="11798" y="276618"/>
                  <a:pt x="7582" y="271411"/>
                  <a:pt x="5664" y="268058"/>
                </a:cubicBezTo>
                <a:cubicBezTo>
                  <a:pt x="0" y="258165"/>
                  <a:pt x="1219" y="243509"/>
                  <a:pt x="2235" y="232295"/>
                </a:cubicBezTo>
                <a:cubicBezTo>
                  <a:pt x="4000" y="212711"/>
                  <a:pt x="14503" y="192633"/>
                  <a:pt x="19304" y="173367"/>
                </a:cubicBezTo>
                <a:cubicBezTo>
                  <a:pt x="25056" y="150380"/>
                  <a:pt x="26885" y="125411"/>
                  <a:pt x="29920" y="101916"/>
                </a:cubicBezTo>
                <a:cubicBezTo>
                  <a:pt x="31507" y="89534"/>
                  <a:pt x="32511" y="76986"/>
                  <a:pt x="33463" y="64566"/>
                </a:cubicBezTo>
                <a:cubicBezTo>
                  <a:pt x="33451" y="63867"/>
                  <a:pt x="33400" y="59079"/>
                  <a:pt x="33844" y="55968"/>
                </a:cubicBezTo>
                <a:cubicBezTo>
                  <a:pt x="34048" y="54571"/>
                  <a:pt x="34378" y="53263"/>
                  <a:pt x="34784" y="52158"/>
                </a:cubicBezTo>
                <a:cubicBezTo>
                  <a:pt x="32498" y="42722"/>
                  <a:pt x="29412" y="33463"/>
                  <a:pt x="25754" y="24396"/>
                </a:cubicBezTo>
                <a:cubicBezTo>
                  <a:pt x="25246" y="23164"/>
                  <a:pt x="23468" y="19925"/>
                  <a:pt x="21322" y="17131"/>
                </a:cubicBezTo>
                <a:cubicBezTo>
                  <a:pt x="20979" y="16687"/>
                  <a:pt x="20535" y="16191"/>
                  <a:pt x="20078" y="1572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3" name="Freeform 7023"/>
          <p:cNvSpPr/>
          <p:nvPr/>
        </p:nvSpPr>
        <p:spPr>
          <a:xfrm rot="0" flipH="0" flipV="0">
            <a:off x="12843298" y="11685158"/>
            <a:ext cx="26834" cy="65925"/>
          </a:xfrm>
          <a:custGeom>
            <a:pathLst>
              <a:path w="26834" h="65925">
                <a:moveTo>
                  <a:pt x="11315" y="62001"/>
                </a:moveTo>
                <a:lnTo>
                  <a:pt x="11327" y="62026"/>
                </a:lnTo>
                <a:close/>
                <a:moveTo>
                  <a:pt x="11556" y="62267"/>
                </a:moveTo>
                <a:lnTo>
                  <a:pt x="11581" y="62293"/>
                </a:lnTo>
                <a:lnTo>
                  <a:pt x="11492" y="62216"/>
                </a:lnTo>
                <a:close/>
                <a:moveTo>
                  <a:pt x="9804" y="15532"/>
                </a:moveTo>
                <a:cubicBezTo>
                  <a:pt x="10287" y="13716"/>
                  <a:pt x="11277" y="9131"/>
                  <a:pt x="12191" y="6680"/>
                </a:cubicBezTo>
                <a:cubicBezTo>
                  <a:pt x="12902" y="4788"/>
                  <a:pt x="13816" y="3493"/>
                  <a:pt x="14477" y="2845"/>
                </a:cubicBezTo>
                <a:cubicBezTo>
                  <a:pt x="17271" y="0"/>
                  <a:pt x="20217" y="153"/>
                  <a:pt x="22744" y="1410"/>
                </a:cubicBezTo>
                <a:cubicBezTo>
                  <a:pt x="24624" y="2362"/>
                  <a:pt x="26440" y="4128"/>
                  <a:pt x="26732" y="7430"/>
                </a:cubicBezTo>
                <a:cubicBezTo>
                  <a:pt x="26834" y="8662"/>
                  <a:pt x="26491" y="11011"/>
                  <a:pt x="25551" y="13665"/>
                </a:cubicBezTo>
                <a:cubicBezTo>
                  <a:pt x="24624" y="16231"/>
                  <a:pt x="22846" y="20244"/>
                  <a:pt x="22237" y="21590"/>
                </a:cubicBezTo>
                <a:cubicBezTo>
                  <a:pt x="21271" y="25311"/>
                  <a:pt x="20484" y="32017"/>
                  <a:pt x="20319" y="38583"/>
                </a:cubicBezTo>
                <a:cubicBezTo>
                  <a:pt x="20573" y="39611"/>
                  <a:pt x="20903" y="40653"/>
                  <a:pt x="21348" y="41707"/>
                </a:cubicBezTo>
                <a:cubicBezTo>
                  <a:pt x="22313" y="43968"/>
                  <a:pt x="21970" y="46457"/>
                  <a:pt x="20649" y="48336"/>
                </a:cubicBezTo>
                <a:cubicBezTo>
                  <a:pt x="20928" y="50381"/>
                  <a:pt x="21602" y="52781"/>
                  <a:pt x="21703" y="53175"/>
                </a:cubicBezTo>
                <a:cubicBezTo>
                  <a:pt x="22922" y="54509"/>
                  <a:pt x="23456" y="56071"/>
                  <a:pt x="23456" y="57760"/>
                </a:cubicBezTo>
                <a:cubicBezTo>
                  <a:pt x="23456" y="59055"/>
                  <a:pt x="23164" y="60693"/>
                  <a:pt x="21767" y="62305"/>
                </a:cubicBezTo>
                <a:cubicBezTo>
                  <a:pt x="21182" y="62991"/>
                  <a:pt x="19569" y="64401"/>
                  <a:pt x="17004" y="65061"/>
                </a:cubicBezTo>
                <a:cubicBezTo>
                  <a:pt x="13651" y="65925"/>
                  <a:pt x="8140" y="65772"/>
                  <a:pt x="4203" y="61062"/>
                </a:cubicBezTo>
                <a:cubicBezTo>
                  <a:pt x="1486" y="57785"/>
                  <a:pt x="317" y="54013"/>
                  <a:pt x="165" y="50064"/>
                </a:cubicBezTo>
                <a:cubicBezTo>
                  <a:pt x="0" y="45669"/>
                  <a:pt x="1257" y="40983"/>
                  <a:pt x="2362" y="36970"/>
                </a:cubicBezTo>
                <a:cubicBezTo>
                  <a:pt x="3937" y="31191"/>
                  <a:pt x="5842" y="26569"/>
                  <a:pt x="6820" y="20307"/>
                </a:cubicBezTo>
                <a:cubicBezTo>
                  <a:pt x="7277" y="17323"/>
                  <a:pt x="8890" y="16231"/>
                  <a:pt x="9360" y="15875"/>
                </a:cubicBezTo>
                <a:cubicBezTo>
                  <a:pt x="9499" y="15748"/>
                  <a:pt x="9652" y="15646"/>
                  <a:pt x="9804" y="1553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4" name="Freeform 7024"/>
          <p:cNvSpPr/>
          <p:nvPr/>
        </p:nvSpPr>
        <p:spPr>
          <a:xfrm rot="0" flipH="0" flipV="0">
            <a:off x="12755877" y="11685974"/>
            <a:ext cx="43230" cy="45592"/>
          </a:xfrm>
          <a:custGeom>
            <a:pathLst>
              <a:path w="43230" h="45592">
                <a:moveTo>
                  <a:pt x="8547" y="26682"/>
                </a:moveTo>
                <a:cubicBezTo>
                  <a:pt x="5690" y="21564"/>
                  <a:pt x="3607" y="15964"/>
                  <a:pt x="1372" y="10185"/>
                </a:cubicBezTo>
                <a:cubicBezTo>
                  <a:pt x="0" y="6693"/>
                  <a:pt x="1753" y="2730"/>
                  <a:pt x="5258" y="1371"/>
                </a:cubicBezTo>
                <a:cubicBezTo>
                  <a:pt x="8762" y="0"/>
                  <a:pt x="12712" y="1740"/>
                  <a:pt x="14084" y="5258"/>
                </a:cubicBezTo>
                <a:lnTo>
                  <a:pt x="14109" y="5334"/>
                </a:lnTo>
                <a:cubicBezTo>
                  <a:pt x="14604" y="5283"/>
                  <a:pt x="15011" y="5296"/>
                  <a:pt x="15290" y="5321"/>
                </a:cubicBezTo>
                <a:cubicBezTo>
                  <a:pt x="15938" y="5359"/>
                  <a:pt x="21716" y="5931"/>
                  <a:pt x="21716" y="12560"/>
                </a:cubicBezTo>
                <a:cubicBezTo>
                  <a:pt x="21716" y="13449"/>
                  <a:pt x="21539" y="14287"/>
                  <a:pt x="21234" y="15087"/>
                </a:cubicBezTo>
                <a:cubicBezTo>
                  <a:pt x="21031" y="16383"/>
                  <a:pt x="20751" y="18504"/>
                  <a:pt x="20675" y="19355"/>
                </a:cubicBezTo>
                <a:cubicBezTo>
                  <a:pt x="20611" y="19990"/>
                  <a:pt x="20713" y="20561"/>
                  <a:pt x="20916" y="21107"/>
                </a:cubicBezTo>
                <a:cubicBezTo>
                  <a:pt x="21793" y="22530"/>
                  <a:pt x="22758" y="23889"/>
                  <a:pt x="23888" y="25184"/>
                </a:cubicBezTo>
                <a:cubicBezTo>
                  <a:pt x="26149" y="27443"/>
                  <a:pt x="29451" y="29209"/>
                  <a:pt x="32359" y="30123"/>
                </a:cubicBezTo>
                <a:cubicBezTo>
                  <a:pt x="33197" y="30022"/>
                  <a:pt x="35064" y="29780"/>
                  <a:pt x="35852" y="29831"/>
                </a:cubicBezTo>
                <a:cubicBezTo>
                  <a:pt x="37134" y="29907"/>
                  <a:pt x="38214" y="30225"/>
                  <a:pt x="39077" y="30657"/>
                </a:cubicBezTo>
                <a:cubicBezTo>
                  <a:pt x="41528" y="31876"/>
                  <a:pt x="43230" y="33870"/>
                  <a:pt x="43230" y="37438"/>
                </a:cubicBezTo>
                <a:cubicBezTo>
                  <a:pt x="43230" y="39597"/>
                  <a:pt x="42519" y="41210"/>
                  <a:pt x="41516" y="42455"/>
                </a:cubicBezTo>
                <a:cubicBezTo>
                  <a:pt x="40233" y="44093"/>
                  <a:pt x="38264" y="45338"/>
                  <a:pt x="35445" y="45490"/>
                </a:cubicBezTo>
                <a:cubicBezTo>
                  <a:pt x="33743" y="45592"/>
                  <a:pt x="31229" y="45135"/>
                  <a:pt x="28600" y="44131"/>
                </a:cubicBezTo>
                <a:cubicBezTo>
                  <a:pt x="24091" y="42417"/>
                  <a:pt x="18986" y="39293"/>
                  <a:pt x="18846" y="39166"/>
                </a:cubicBezTo>
                <a:cubicBezTo>
                  <a:pt x="17056" y="37743"/>
                  <a:pt x="15481" y="36219"/>
                  <a:pt x="14058" y="34606"/>
                </a:cubicBezTo>
                <a:cubicBezTo>
                  <a:pt x="13347" y="33895"/>
                  <a:pt x="12687" y="33171"/>
                  <a:pt x="12090" y="32422"/>
                </a:cubicBezTo>
                <a:cubicBezTo>
                  <a:pt x="10655" y="30593"/>
                  <a:pt x="9423" y="28688"/>
                  <a:pt x="8547" y="2668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5" name="Freeform 7025"/>
          <p:cNvSpPr/>
          <p:nvPr/>
        </p:nvSpPr>
        <p:spPr>
          <a:xfrm rot="0" flipH="0" flipV="0">
            <a:off x="12761075" y="11595546"/>
            <a:ext cx="41084" cy="127393"/>
          </a:xfrm>
          <a:custGeom>
            <a:pathLst>
              <a:path w="41084" h="127393">
                <a:moveTo>
                  <a:pt x="16370" y="113563"/>
                </a:moveTo>
                <a:cubicBezTo>
                  <a:pt x="16104" y="113373"/>
                  <a:pt x="15824" y="113183"/>
                  <a:pt x="15570" y="112967"/>
                </a:cubicBezTo>
                <a:cubicBezTo>
                  <a:pt x="13297" y="111214"/>
                  <a:pt x="11621" y="109207"/>
                  <a:pt x="10668" y="107112"/>
                </a:cubicBezTo>
                <a:cubicBezTo>
                  <a:pt x="2642" y="89472"/>
                  <a:pt x="0" y="70574"/>
                  <a:pt x="838" y="51232"/>
                </a:cubicBezTo>
                <a:cubicBezTo>
                  <a:pt x="1308" y="40348"/>
                  <a:pt x="2299" y="29959"/>
                  <a:pt x="3988" y="19203"/>
                </a:cubicBezTo>
                <a:cubicBezTo>
                  <a:pt x="4852" y="13767"/>
                  <a:pt x="4280" y="14034"/>
                  <a:pt x="5677" y="8788"/>
                </a:cubicBezTo>
                <a:cubicBezTo>
                  <a:pt x="5957" y="7734"/>
                  <a:pt x="7061" y="5144"/>
                  <a:pt x="7239" y="4801"/>
                </a:cubicBezTo>
                <a:cubicBezTo>
                  <a:pt x="9805" y="0"/>
                  <a:pt x="14554" y="1270"/>
                  <a:pt x="15062" y="1410"/>
                </a:cubicBezTo>
                <a:cubicBezTo>
                  <a:pt x="16852" y="1892"/>
                  <a:pt x="20103" y="3226"/>
                  <a:pt x="20091" y="7988"/>
                </a:cubicBezTo>
                <a:cubicBezTo>
                  <a:pt x="20091" y="8141"/>
                  <a:pt x="20192" y="9030"/>
                  <a:pt x="19595" y="10579"/>
                </a:cubicBezTo>
                <a:cubicBezTo>
                  <a:pt x="19468" y="10884"/>
                  <a:pt x="19329" y="11176"/>
                  <a:pt x="19189" y="11456"/>
                </a:cubicBezTo>
                <a:cubicBezTo>
                  <a:pt x="19049" y="11760"/>
                  <a:pt x="18897" y="12129"/>
                  <a:pt x="18846" y="12294"/>
                </a:cubicBezTo>
                <a:cubicBezTo>
                  <a:pt x="17640" y="16853"/>
                  <a:pt x="18211" y="16624"/>
                  <a:pt x="17462" y="21336"/>
                </a:cubicBezTo>
                <a:cubicBezTo>
                  <a:pt x="15850" y="31572"/>
                  <a:pt x="14910" y="41453"/>
                  <a:pt x="14465" y="51829"/>
                </a:cubicBezTo>
                <a:cubicBezTo>
                  <a:pt x="13716" y="68999"/>
                  <a:pt x="15951" y="85789"/>
                  <a:pt x="23075" y="101473"/>
                </a:cubicBezTo>
                <a:cubicBezTo>
                  <a:pt x="23240" y="101816"/>
                  <a:pt x="23672" y="102019"/>
                  <a:pt x="24053" y="102299"/>
                </a:cubicBezTo>
                <a:cubicBezTo>
                  <a:pt x="24777" y="102845"/>
                  <a:pt x="25602" y="103353"/>
                  <a:pt x="26453" y="103835"/>
                </a:cubicBezTo>
                <a:cubicBezTo>
                  <a:pt x="29336" y="105524"/>
                  <a:pt x="32537" y="107048"/>
                  <a:pt x="34797" y="108572"/>
                </a:cubicBezTo>
                <a:cubicBezTo>
                  <a:pt x="39445" y="111722"/>
                  <a:pt x="41084" y="115747"/>
                  <a:pt x="40499" y="119252"/>
                </a:cubicBezTo>
                <a:cubicBezTo>
                  <a:pt x="40004" y="122199"/>
                  <a:pt x="38696" y="123989"/>
                  <a:pt x="37286" y="125170"/>
                </a:cubicBezTo>
                <a:cubicBezTo>
                  <a:pt x="35521" y="126669"/>
                  <a:pt x="33324" y="127393"/>
                  <a:pt x="30784" y="127190"/>
                </a:cubicBezTo>
                <a:cubicBezTo>
                  <a:pt x="29108" y="127050"/>
                  <a:pt x="27114" y="126402"/>
                  <a:pt x="25145" y="125297"/>
                </a:cubicBezTo>
                <a:cubicBezTo>
                  <a:pt x="22237" y="123634"/>
                  <a:pt x="19240" y="120903"/>
                  <a:pt x="18211" y="119874"/>
                </a:cubicBezTo>
                <a:cubicBezTo>
                  <a:pt x="16496" y="118160"/>
                  <a:pt x="15875" y="115772"/>
                  <a:pt x="16370" y="113563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6" name="Freeform 7026"/>
          <p:cNvSpPr/>
          <p:nvPr/>
        </p:nvSpPr>
        <p:spPr>
          <a:xfrm rot="0" flipH="0" flipV="0">
            <a:off x="12765519" y="11473751"/>
            <a:ext cx="40258" cy="245312"/>
          </a:xfrm>
          <a:custGeom>
            <a:pathLst>
              <a:path w="40258" h="245312">
                <a:moveTo>
                  <a:pt x="29463" y="232841"/>
                </a:moveTo>
                <a:cubicBezTo>
                  <a:pt x="27279" y="234276"/>
                  <a:pt x="26606" y="236346"/>
                  <a:pt x="26606" y="238390"/>
                </a:cubicBezTo>
                <a:cubicBezTo>
                  <a:pt x="26606" y="236104"/>
                  <a:pt x="27736" y="234085"/>
                  <a:pt x="29463" y="232841"/>
                </a:cubicBezTo>
                <a:moveTo>
                  <a:pt x="10210" y="18339"/>
                </a:moveTo>
                <a:cubicBezTo>
                  <a:pt x="10147" y="17818"/>
                  <a:pt x="9004" y="9093"/>
                  <a:pt x="8902" y="7582"/>
                </a:cubicBezTo>
                <a:cubicBezTo>
                  <a:pt x="8470" y="1016"/>
                  <a:pt x="15100" y="0"/>
                  <a:pt x="15709" y="0"/>
                </a:cubicBezTo>
                <a:cubicBezTo>
                  <a:pt x="19481" y="0"/>
                  <a:pt x="22529" y="3048"/>
                  <a:pt x="22529" y="6820"/>
                </a:cubicBezTo>
                <a:cubicBezTo>
                  <a:pt x="22707" y="8204"/>
                  <a:pt x="23863" y="17411"/>
                  <a:pt x="23863" y="18097"/>
                </a:cubicBezTo>
                <a:cubicBezTo>
                  <a:pt x="23863" y="27775"/>
                  <a:pt x="23253" y="37401"/>
                  <a:pt x="22834" y="47079"/>
                </a:cubicBezTo>
                <a:cubicBezTo>
                  <a:pt x="21805" y="70421"/>
                  <a:pt x="17564" y="92811"/>
                  <a:pt x="15633" y="116002"/>
                </a:cubicBezTo>
                <a:cubicBezTo>
                  <a:pt x="13614" y="140309"/>
                  <a:pt x="15151" y="164439"/>
                  <a:pt x="15151" y="188684"/>
                </a:cubicBezTo>
                <a:cubicBezTo>
                  <a:pt x="15151" y="201917"/>
                  <a:pt x="17843" y="213474"/>
                  <a:pt x="23647" y="225094"/>
                </a:cubicBezTo>
                <a:cubicBezTo>
                  <a:pt x="25552" y="228904"/>
                  <a:pt x="31609" y="231089"/>
                  <a:pt x="33095" y="231571"/>
                </a:cubicBezTo>
                <a:lnTo>
                  <a:pt x="33425" y="231559"/>
                </a:lnTo>
                <a:cubicBezTo>
                  <a:pt x="37184" y="231559"/>
                  <a:pt x="40258" y="234631"/>
                  <a:pt x="40258" y="238390"/>
                </a:cubicBezTo>
                <a:cubicBezTo>
                  <a:pt x="40258" y="240372"/>
                  <a:pt x="39241" y="245299"/>
                  <a:pt x="33095" y="245312"/>
                </a:cubicBezTo>
                <a:cubicBezTo>
                  <a:pt x="31939" y="245312"/>
                  <a:pt x="28803" y="244804"/>
                  <a:pt x="25171" y="243254"/>
                </a:cubicBezTo>
                <a:cubicBezTo>
                  <a:pt x="20294" y="241172"/>
                  <a:pt x="14452" y="237197"/>
                  <a:pt x="11455" y="231191"/>
                </a:cubicBezTo>
                <a:cubicBezTo>
                  <a:pt x="4673" y="217627"/>
                  <a:pt x="1511" y="204127"/>
                  <a:pt x="1511" y="188684"/>
                </a:cubicBezTo>
                <a:cubicBezTo>
                  <a:pt x="1511" y="164071"/>
                  <a:pt x="0" y="139547"/>
                  <a:pt x="2057" y="114859"/>
                </a:cubicBezTo>
                <a:cubicBezTo>
                  <a:pt x="3962" y="91846"/>
                  <a:pt x="8191" y="69634"/>
                  <a:pt x="9194" y="46482"/>
                </a:cubicBezTo>
                <a:cubicBezTo>
                  <a:pt x="9613" y="37096"/>
                  <a:pt x="10198" y="27737"/>
                  <a:pt x="10210" y="1833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7" name="Freeform 7027"/>
          <p:cNvSpPr/>
          <p:nvPr/>
        </p:nvSpPr>
        <p:spPr>
          <a:xfrm rot="0" flipH="0" flipV="0">
            <a:off x="12753617" y="11691908"/>
            <a:ext cx="29057" cy="42785"/>
          </a:xfrm>
          <a:custGeom>
            <a:pathLst>
              <a:path w="29057" h="42785">
                <a:moveTo>
                  <a:pt x="22377" y="28625"/>
                </a:moveTo>
                <a:cubicBezTo>
                  <a:pt x="23913" y="28828"/>
                  <a:pt x="25386" y="29539"/>
                  <a:pt x="26517" y="30771"/>
                </a:cubicBezTo>
                <a:cubicBezTo>
                  <a:pt x="29057" y="33552"/>
                  <a:pt x="28879" y="37870"/>
                  <a:pt x="26098" y="40410"/>
                </a:cubicBezTo>
                <a:cubicBezTo>
                  <a:pt x="24167" y="42175"/>
                  <a:pt x="22073" y="42785"/>
                  <a:pt x="19977" y="42696"/>
                </a:cubicBezTo>
                <a:cubicBezTo>
                  <a:pt x="17907" y="42620"/>
                  <a:pt x="15494" y="41731"/>
                  <a:pt x="13284" y="39420"/>
                </a:cubicBezTo>
                <a:cubicBezTo>
                  <a:pt x="11506" y="37540"/>
                  <a:pt x="9500" y="34187"/>
                  <a:pt x="7747" y="30161"/>
                </a:cubicBezTo>
                <a:cubicBezTo>
                  <a:pt x="4293" y="22314"/>
                  <a:pt x="1346" y="11760"/>
                  <a:pt x="737" y="8763"/>
                </a:cubicBezTo>
                <a:cubicBezTo>
                  <a:pt x="0" y="5080"/>
                  <a:pt x="2400" y="1473"/>
                  <a:pt x="6096" y="736"/>
                </a:cubicBezTo>
                <a:cubicBezTo>
                  <a:pt x="9779" y="0"/>
                  <a:pt x="13373" y="2400"/>
                  <a:pt x="14110" y="6096"/>
                </a:cubicBezTo>
                <a:cubicBezTo>
                  <a:pt x="14554" y="8318"/>
                  <a:pt x="16548" y="15392"/>
                  <a:pt x="18987" y="21679"/>
                </a:cubicBezTo>
                <a:cubicBezTo>
                  <a:pt x="19901" y="24015"/>
                  <a:pt x="21450" y="26936"/>
                  <a:pt x="22377" y="2862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8" name="Freeform 7028"/>
          <p:cNvSpPr/>
          <p:nvPr/>
        </p:nvSpPr>
        <p:spPr>
          <a:xfrm rot="0" flipH="0" flipV="0">
            <a:off x="12921499" y="11476035"/>
            <a:ext cx="59396" cy="272147"/>
          </a:xfrm>
          <a:custGeom>
            <a:pathLst>
              <a:path w="59396" h="272147">
                <a:moveTo>
                  <a:pt x="21170" y="216852"/>
                </a:moveTo>
                <a:lnTo>
                  <a:pt x="20510" y="219023"/>
                </a:lnTo>
                <a:cubicBezTo>
                  <a:pt x="20802" y="218947"/>
                  <a:pt x="21094" y="218896"/>
                  <a:pt x="21398" y="218871"/>
                </a:cubicBezTo>
                <a:lnTo>
                  <a:pt x="21500" y="217017"/>
                </a:lnTo>
                <a:lnTo>
                  <a:pt x="21601" y="215456"/>
                </a:lnTo>
                <a:close/>
                <a:moveTo>
                  <a:pt x="16205" y="29312"/>
                </a:moveTo>
                <a:cubicBezTo>
                  <a:pt x="15570" y="28816"/>
                  <a:pt x="12788" y="26695"/>
                  <a:pt x="10858" y="25298"/>
                </a:cubicBezTo>
                <a:cubicBezTo>
                  <a:pt x="6604" y="22200"/>
                  <a:pt x="2552" y="18466"/>
                  <a:pt x="1193" y="15405"/>
                </a:cubicBezTo>
                <a:cubicBezTo>
                  <a:pt x="38" y="12814"/>
                  <a:pt x="0" y="10300"/>
                  <a:pt x="876" y="7976"/>
                </a:cubicBezTo>
                <a:cubicBezTo>
                  <a:pt x="1778" y="5626"/>
                  <a:pt x="3911" y="2845"/>
                  <a:pt x="9017" y="1143"/>
                </a:cubicBezTo>
                <a:cubicBezTo>
                  <a:pt x="12446" y="0"/>
                  <a:pt x="15913" y="343"/>
                  <a:pt x="19342" y="2159"/>
                </a:cubicBezTo>
                <a:cubicBezTo>
                  <a:pt x="22617" y="3886"/>
                  <a:pt x="26034" y="7341"/>
                  <a:pt x="29145" y="12078"/>
                </a:cubicBezTo>
                <a:cubicBezTo>
                  <a:pt x="38797" y="26759"/>
                  <a:pt x="46811" y="54978"/>
                  <a:pt x="48093" y="61646"/>
                </a:cubicBezTo>
                <a:cubicBezTo>
                  <a:pt x="59396" y="120434"/>
                  <a:pt x="48792" y="170129"/>
                  <a:pt x="43572" y="227494"/>
                </a:cubicBezTo>
                <a:cubicBezTo>
                  <a:pt x="42950" y="234403"/>
                  <a:pt x="45147" y="244741"/>
                  <a:pt x="45147" y="247370"/>
                </a:cubicBezTo>
                <a:cubicBezTo>
                  <a:pt x="45147" y="249770"/>
                  <a:pt x="43902" y="251878"/>
                  <a:pt x="42048" y="253097"/>
                </a:cubicBezTo>
                <a:cubicBezTo>
                  <a:pt x="41972" y="254596"/>
                  <a:pt x="41578" y="256094"/>
                  <a:pt x="40829" y="257593"/>
                </a:cubicBezTo>
                <a:cubicBezTo>
                  <a:pt x="37349" y="264553"/>
                  <a:pt x="33260" y="266559"/>
                  <a:pt x="30618" y="266864"/>
                </a:cubicBezTo>
                <a:cubicBezTo>
                  <a:pt x="29297" y="267029"/>
                  <a:pt x="27964" y="266915"/>
                  <a:pt x="26681" y="266483"/>
                </a:cubicBezTo>
                <a:cubicBezTo>
                  <a:pt x="25272" y="268172"/>
                  <a:pt x="23671" y="269506"/>
                  <a:pt x="21906" y="270382"/>
                </a:cubicBezTo>
                <a:cubicBezTo>
                  <a:pt x="18338" y="272147"/>
                  <a:pt x="15163" y="271487"/>
                  <a:pt x="12433" y="268795"/>
                </a:cubicBezTo>
                <a:cubicBezTo>
                  <a:pt x="10731" y="267131"/>
                  <a:pt x="9207" y="263295"/>
                  <a:pt x="8356" y="261009"/>
                </a:cubicBezTo>
                <a:cubicBezTo>
                  <a:pt x="5346" y="252831"/>
                  <a:pt x="1943" y="240753"/>
                  <a:pt x="3429" y="231914"/>
                </a:cubicBezTo>
                <a:cubicBezTo>
                  <a:pt x="5702" y="218223"/>
                  <a:pt x="11188" y="204635"/>
                  <a:pt x="14833" y="191275"/>
                </a:cubicBezTo>
                <a:cubicBezTo>
                  <a:pt x="19520" y="174104"/>
                  <a:pt x="21411" y="154127"/>
                  <a:pt x="22287" y="136373"/>
                </a:cubicBezTo>
                <a:cubicBezTo>
                  <a:pt x="23392" y="114287"/>
                  <a:pt x="25589" y="64884"/>
                  <a:pt x="19951" y="44234"/>
                </a:cubicBezTo>
                <a:cubicBezTo>
                  <a:pt x="19151" y="41250"/>
                  <a:pt x="18643" y="37262"/>
                  <a:pt x="17741" y="33731"/>
                </a:cubicBezTo>
                <a:lnTo>
                  <a:pt x="17411" y="32487"/>
                </a:lnTo>
                <a:lnTo>
                  <a:pt x="17208" y="31864"/>
                </a:lnTo>
                <a:cubicBezTo>
                  <a:pt x="16929" y="30950"/>
                  <a:pt x="16611" y="30099"/>
                  <a:pt x="16205" y="29312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9" name="Freeform 7029"/>
          <p:cNvSpPr/>
          <p:nvPr/>
        </p:nvSpPr>
        <p:spPr>
          <a:xfrm rot="0" flipH="0" flipV="0">
            <a:off x="12845568" y="11483729"/>
            <a:ext cx="44220" cy="254278"/>
          </a:xfrm>
          <a:custGeom>
            <a:pathLst>
              <a:path w="44220" h="254278">
                <a:moveTo>
                  <a:pt x="17614" y="7632"/>
                </a:moveTo>
                <a:lnTo>
                  <a:pt x="17614" y="7657"/>
                </a:lnTo>
                <a:close/>
                <a:moveTo>
                  <a:pt x="17589" y="7924"/>
                </a:moveTo>
                <a:lnTo>
                  <a:pt x="17589" y="8076"/>
                </a:lnTo>
                <a:lnTo>
                  <a:pt x="17589" y="8012"/>
                </a:lnTo>
                <a:close/>
                <a:moveTo>
                  <a:pt x="17564" y="8279"/>
                </a:moveTo>
                <a:lnTo>
                  <a:pt x="17538" y="8432"/>
                </a:lnTo>
                <a:lnTo>
                  <a:pt x="17538" y="8406"/>
                </a:lnTo>
                <a:close/>
                <a:moveTo>
                  <a:pt x="13055" y="1016"/>
                </a:moveTo>
                <a:cubicBezTo>
                  <a:pt x="13995" y="813"/>
                  <a:pt x="15062" y="622"/>
                  <a:pt x="15748" y="584"/>
                </a:cubicBezTo>
                <a:cubicBezTo>
                  <a:pt x="17576" y="495"/>
                  <a:pt x="19188" y="863"/>
                  <a:pt x="20484" y="1498"/>
                </a:cubicBezTo>
                <a:cubicBezTo>
                  <a:pt x="25094" y="3810"/>
                  <a:pt x="29475" y="8495"/>
                  <a:pt x="32028" y="12864"/>
                </a:cubicBezTo>
                <a:cubicBezTo>
                  <a:pt x="41934" y="29869"/>
                  <a:pt x="44220" y="48119"/>
                  <a:pt x="44220" y="67537"/>
                </a:cubicBezTo>
                <a:cubicBezTo>
                  <a:pt x="44220" y="99313"/>
                  <a:pt x="32841" y="128332"/>
                  <a:pt x="26135" y="159155"/>
                </a:cubicBezTo>
                <a:cubicBezTo>
                  <a:pt x="22757" y="174675"/>
                  <a:pt x="21563" y="190740"/>
                  <a:pt x="18464" y="206183"/>
                </a:cubicBezTo>
                <a:cubicBezTo>
                  <a:pt x="15824" y="219391"/>
                  <a:pt x="13741" y="232079"/>
                  <a:pt x="16421" y="245515"/>
                </a:cubicBezTo>
                <a:cubicBezTo>
                  <a:pt x="17170" y="249198"/>
                  <a:pt x="14757" y="252805"/>
                  <a:pt x="11074" y="253529"/>
                </a:cubicBezTo>
                <a:cubicBezTo>
                  <a:pt x="7378" y="254278"/>
                  <a:pt x="3797" y="251865"/>
                  <a:pt x="3060" y="248182"/>
                </a:cubicBezTo>
                <a:cubicBezTo>
                  <a:pt x="0" y="232917"/>
                  <a:pt x="2095" y="218502"/>
                  <a:pt x="5105" y="203504"/>
                </a:cubicBezTo>
                <a:cubicBezTo>
                  <a:pt x="8204" y="187984"/>
                  <a:pt x="9410" y="171855"/>
                  <a:pt x="12814" y="156260"/>
                </a:cubicBezTo>
                <a:cubicBezTo>
                  <a:pt x="19303" y="126402"/>
                  <a:pt x="30580" y="98322"/>
                  <a:pt x="30580" y="67537"/>
                </a:cubicBezTo>
                <a:cubicBezTo>
                  <a:pt x="30580" y="50596"/>
                  <a:pt x="28904" y="34581"/>
                  <a:pt x="20242" y="19735"/>
                </a:cubicBezTo>
                <a:cubicBezTo>
                  <a:pt x="19137" y="17855"/>
                  <a:pt x="17475" y="15759"/>
                  <a:pt x="15570" y="14413"/>
                </a:cubicBezTo>
                <a:cubicBezTo>
                  <a:pt x="14554" y="14655"/>
                  <a:pt x="12954" y="14985"/>
                  <a:pt x="12255" y="15036"/>
                </a:cubicBezTo>
                <a:cubicBezTo>
                  <a:pt x="10960" y="15137"/>
                  <a:pt x="9867" y="14947"/>
                  <a:pt x="9004" y="14680"/>
                </a:cubicBezTo>
                <a:cubicBezTo>
                  <a:pt x="6908" y="13994"/>
                  <a:pt x="5499" y="12661"/>
                  <a:pt x="4648" y="10857"/>
                </a:cubicBezTo>
                <a:cubicBezTo>
                  <a:pt x="4114" y="9689"/>
                  <a:pt x="3683" y="8139"/>
                  <a:pt x="4127" y="6070"/>
                </a:cubicBezTo>
                <a:cubicBezTo>
                  <a:pt x="4864" y="2387"/>
                  <a:pt x="8483" y="0"/>
                  <a:pt x="12166" y="762"/>
                </a:cubicBezTo>
                <a:cubicBezTo>
                  <a:pt x="12471" y="825"/>
                  <a:pt x="12763" y="914"/>
                  <a:pt x="13055" y="101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0" name="Freeform 7030"/>
          <p:cNvSpPr/>
          <p:nvPr/>
        </p:nvSpPr>
        <p:spPr>
          <a:xfrm rot="0" flipH="0" flipV="0">
            <a:off x="13003526" y="11486744"/>
            <a:ext cx="53682" cy="231520"/>
          </a:xfrm>
          <a:custGeom>
            <a:pathLst>
              <a:path w="53682" h="231520">
                <a:moveTo>
                  <a:pt x="23888" y="16598"/>
                </a:moveTo>
                <a:cubicBezTo>
                  <a:pt x="24192" y="16991"/>
                  <a:pt x="24497" y="17385"/>
                  <a:pt x="24802" y="17804"/>
                </a:cubicBezTo>
                <a:lnTo>
                  <a:pt x="24903" y="17753"/>
                </a:lnTo>
                <a:lnTo>
                  <a:pt x="25183" y="17601"/>
                </a:lnTo>
                <a:lnTo>
                  <a:pt x="25132" y="17550"/>
                </a:lnTo>
                <a:cubicBezTo>
                  <a:pt x="24726" y="17169"/>
                  <a:pt x="24319" y="16851"/>
                  <a:pt x="23888" y="16598"/>
                </a:cubicBezTo>
                <a:moveTo>
                  <a:pt x="8458" y="9055"/>
                </a:moveTo>
                <a:cubicBezTo>
                  <a:pt x="9741" y="7607"/>
                  <a:pt x="11493" y="6172"/>
                  <a:pt x="13881" y="4813"/>
                </a:cubicBezTo>
                <a:cubicBezTo>
                  <a:pt x="22288" y="0"/>
                  <a:pt x="29590" y="2273"/>
                  <a:pt x="35635" y="8801"/>
                </a:cubicBezTo>
                <a:cubicBezTo>
                  <a:pt x="45262" y="19201"/>
                  <a:pt x="50684" y="43890"/>
                  <a:pt x="51218" y="51776"/>
                </a:cubicBezTo>
                <a:cubicBezTo>
                  <a:pt x="53682" y="88619"/>
                  <a:pt x="52958" y="122350"/>
                  <a:pt x="41680" y="157783"/>
                </a:cubicBezTo>
                <a:cubicBezTo>
                  <a:pt x="38480" y="167842"/>
                  <a:pt x="35546" y="177722"/>
                  <a:pt x="33120" y="188022"/>
                </a:cubicBezTo>
                <a:cubicBezTo>
                  <a:pt x="32003" y="192797"/>
                  <a:pt x="29577" y="197039"/>
                  <a:pt x="28523" y="201763"/>
                </a:cubicBezTo>
                <a:cubicBezTo>
                  <a:pt x="28218" y="203160"/>
                  <a:pt x="27202" y="205840"/>
                  <a:pt x="27202" y="205840"/>
                </a:cubicBezTo>
                <a:cubicBezTo>
                  <a:pt x="26186" y="208431"/>
                  <a:pt x="23749" y="210069"/>
                  <a:pt x="21120" y="210171"/>
                </a:cubicBezTo>
                <a:cubicBezTo>
                  <a:pt x="20637" y="212114"/>
                  <a:pt x="20117" y="214044"/>
                  <a:pt x="19520" y="215899"/>
                </a:cubicBezTo>
                <a:cubicBezTo>
                  <a:pt x="17805" y="221296"/>
                  <a:pt x="15443" y="226084"/>
                  <a:pt x="12344" y="229183"/>
                </a:cubicBezTo>
                <a:cubicBezTo>
                  <a:pt x="10058" y="231482"/>
                  <a:pt x="7836" y="231520"/>
                  <a:pt x="6477" y="231393"/>
                </a:cubicBezTo>
                <a:cubicBezTo>
                  <a:pt x="4305" y="231177"/>
                  <a:pt x="2349" y="230186"/>
                  <a:pt x="1016" y="227849"/>
                </a:cubicBezTo>
                <a:cubicBezTo>
                  <a:pt x="559" y="227036"/>
                  <a:pt x="13" y="225639"/>
                  <a:pt x="0" y="223722"/>
                </a:cubicBezTo>
                <a:cubicBezTo>
                  <a:pt x="0" y="222084"/>
                  <a:pt x="571" y="218921"/>
                  <a:pt x="762" y="217423"/>
                </a:cubicBezTo>
                <a:cubicBezTo>
                  <a:pt x="1486" y="211212"/>
                  <a:pt x="3162" y="205548"/>
                  <a:pt x="4445" y="199427"/>
                </a:cubicBezTo>
                <a:cubicBezTo>
                  <a:pt x="8433" y="180059"/>
                  <a:pt x="13297" y="160743"/>
                  <a:pt x="15621" y="141096"/>
                </a:cubicBezTo>
                <a:cubicBezTo>
                  <a:pt x="18859" y="113448"/>
                  <a:pt x="26415" y="78066"/>
                  <a:pt x="18872" y="50430"/>
                </a:cubicBezTo>
                <a:cubicBezTo>
                  <a:pt x="17538" y="45503"/>
                  <a:pt x="17170" y="39089"/>
                  <a:pt x="15138" y="34504"/>
                </a:cubicBezTo>
                <a:cubicBezTo>
                  <a:pt x="14656" y="33450"/>
                  <a:pt x="13627" y="32434"/>
                  <a:pt x="12624" y="31304"/>
                </a:cubicBezTo>
                <a:cubicBezTo>
                  <a:pt x="10884" y="29336"/>
                  <a:pt x="9030" y="27291"/>
                  <a:pt x="7721" y="25246"/>
                </a:cubicBezTo>
                <a:cubicBezTo>
                  <a:pt x="7264" y="24548"/>
                  <a:pt x="6883" y="23836"/>
                  <a:pt x="6553" y="23138"/>
                </a:cubicBezTo>
                <a:cubicBezTo>
                  <a:pt x="5651" y="22909"/>
                  <a:pt x="4800" y="22490"/>
                  <a:pt x="4026" y="21881"/>
                </a:cubicBezTo>
                <a:cubicBezTo>
                  <a:pt x="1016" y="19506"/>
                  <a:pt x="1003" y="16915"/>
                  <a:pt x="1117" y="15544"/>
                </a:cubicBezTo>
                <a:cubicBezTo>
                  <a:pt x="1308" y="13246"/>
                  <a:pt x="2375" y="10934"/>
                  <a:pt x="5410" y="9639"/>
                </a:cubicBezTo>
                <a:cubicBezTo>
                  <a:pt x="5994" y="9398"/>
                  <a:pt x="7074" y="9106"/>
                  <a:pt x="8458" y="9055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1" name="Freeform 7031"/>
          <p:cNvSpPr/>
          <p:nvPr/>
        </p:nvSpPr>
        <p:spPr>
          <a:xfrm rot="0" flipH="0" flipV="0">
            <a:off x="12886552" y="10997184"/>
            <a:ext cx="234390" cy="127101"/>
          </a:xfrm>
          <a:custGeom>
            <a:pathLst>
              <a:path w="234390" h="127101">
                <a:moveTo>
                  <a:pt x="179260" y="56896"/>
                </a:moveTo>
                <a:cubicBezTo>
                  <a:pt x="181634" y="58229"/>
                  <a:pt x="184187" y="59766"/>
                  <a:pt x="186918" y="61468"/>
                </a:cubicBezTo>
                <a:cubicBezTo>
                  <a:pt x="189000" y="62788"/>
                  <a:pt x="191134" y="63957"/>
                  <a:pt x="193280" y="65100"/>
                </a:cubicBezTo>
                <a:lnTo>
                  <a:pt x="193052" y="64896"/>
                </a:lnTo>
                <a:cubicBezTo>
                  <a:pt x="191324" y="63322"/>
                  <a:pt x="189559" y="61848"/>
                  <a:pt x="187769" y="60477"/>
                </a:cubicBezTo>
                <a:cubicBezTo>
                  <a:pt x="185025" y="59143"/>
                  <a:pt x="182142" y="57924"/>
                  <a:pt x="179260" y="56896"/>
                </a:cubicBezTo>
                <a:moveTo>
                  <a:pt x="169494" y="35764"/>
                </a:moveTo>
                <a:cubicBezTo>
                  <a:pt x="178499" y="38672"/>
                  <a:pt x="187172" y="43003"/>
                  <a:pt x="195350" y="49124"/>
                </a:cubicBezTo>
                <a:cubicBezTo>
                  <a:pt x="200456" y="51728"/>
                  <a:pt x="205091" y="54674"/>
                  <a:pt x="208635" y="57734"/>
                </a:cubicBezTo>
                <a:cubicBezTo>
                  <a:pt x="211200" y="59956"/>
                  <a:pt x="213308" y="62357"/>
                  <a:pt x="215162" y="65011"/>
                </a:cubicBezTo>
                <a:cubicBezTo>
                  <a:pt x="215899" y="65671"/>
                  <a:pt x="216585" y="66332"/>
                  <a:pt x="217220" y="66992"/>
                </a:cubicBezTo>
                <a:cubicBezTo>
                  <a:pt x="217537" y="67309"/>
                  <a:pt x="217829" y="67652"/>
                  <a:pt x="218121" y="67983"/>
                </a:cubicBezTo>
                <a:lnTo>
                  <a:pt x="218274" y="67183"/>
                </a:lnTo>
                <a:cubicBezTo>
                  <a:pt x="216661" y="64706"/>
                  <a:pt x="213511" y="59321"/>
                  <a:pt x="212876" y="58229"/>
                </a:cubicBezTo>
                <a:cubicBezTo>
                  <a:pt x="204647" y="51690"/>
                  <a:pt x="195681" y="45657"/>
                  <a:pt x="186079" y="41237"/>
                </a:cubicBezTo>
                <a:cubicBezTo>
                  <a:pt x="180783" y="38786"/>
                  <a:pt x="175235" y="37008"/>
                  <a:pt x="169494" y="35764"/>
                </a:cubicBezTo>
                <a:moveTo>
                  <a:pt x="172161" y="73329"/>
                </a:moveTo>
                <a:cubicBezTo>
                  <a:pt x="141948" y="61315"/>
                  <a:pt x="98209" y="69608"/>
                  <a:pt x="67577" y="80695"/>
                </a:cubicBezTo>
                <a:cubicBezTo>
                  <a:pt x="75095" y="78473"/>
                  <a:pt x="82677" y="76784"/>
                  <a:pt x="90056" y="75730"/>
                </a:cubicBezTo>
                <a:cubicBezTo>
                  <a:pt x="111265" y="72682"/>
                  <a:pt x="133883" y="68351"/>
                  <a:pt x="155524" y="70015"/>
                </a:cubicBezTo>
                <a:cubicBezTo>
                  <a:pt x="161036" y="70446"/>
                  <a:pt x="166611" y="71856"/>
                  <a:pt x="172161" y="73329"/>
                </a:cubicBezTo>
                <a:moveTo>
                  <a:pt x="13551" y="124332"/>
                </a:moveTo>
                <a:lnTo>
                  <a:pt x="13475" y="124383"/>
                </a:lnTo>
                <a:lnTo>
                  <a:pt x="13513" y="124358"/>
                </a:lnTo>
                <a:close/>
                <a:moveTo>
                  <a:pt x="13373" y="124447"/>
                </a:moveTo>
                <a:lnTo>
                  <a:pt x="13183" y="124586"/>
                </a:lnTo>
                <a:lnTo>
                  <a:pt x="13310" y="124510"/>
                </a:lnTo>
                <a:close/>
                <a:moveTo>
                  <a:pt x="13119" y="124637"/>
                </a:moveTo>
                <a:lnTo>
                  <a:pt x="12840" y="124802"/>
                </a:lnTo>
                <a:cubicBezTo>
                  <a:pt x="12941" y="124752"/>
                  <a:pt x="13030" y="124688"/>
                  <a:pt x="13119" y="124637"/>
                </a:cubicBezTo>
                <a:moveTo>
                  <a:pt x="13640" y="88493"/>
                </a:moveTo>
                <a:cubicBezTo>
                  <a:pt x="18910" y="70942"/>
                  <a:pt x="31915" y="57619"/>
                  <a:pt x="45860" y="44450"/>
                </a:cubicBezTo>
                <a:cubicBezTo>
                  <a:pt x="85115" y="7392"/>
                  <a:pt x="130086" y="0"/>
                  <a:pt x="181393" y="12307"/>
                </a:cubicBezTo>
                <a:cubicBezTo>
                  <a:pt x="190817" y="14567"/>
                  <a:pt x="201358" y="16955"/>
                  <a:pt x="210451" y="21260"/>
                </a:cubicBezTo>
                <a:cubicBezTo>
                  <a:pt x="220776" y="26162"/>
                  <a:pt x="229259" y="33452"/>
                  <a:pt x="233247" y="44997"/>
                </a:cubicBezTo>
                <a:cubicBezTo>
                  <a:pt x="234200" y="47778"/>
                  <a:pt x="234390" y="52363"/>
                  <a:pt x="233755" y="57683"/>
                </a:cubicBezTo>
                <a:cubicBezTo>
                  <a:pt x="232612" y="67246"/>
                  <a:pt x="229209" y="79946"/>
                  <a:pt x="228294" y="85331"/>
                </a:cubicBezTo>
                <a:cubicBezTo>
                  <a:pt x="227494" y="90157"/>
                  <a:pt x="227799" y="96850"/>
                  <a:pt x="228345" y="101739"/>
                </a:cubicBezTo>
                <a:cubicBezTo>
                  <a:pt x="228434" y="102488"/>
                  <a:pt x="228942" y="103886"/>
                  <a:pt x="228942" y="103886"/>
                </a:cubicBezTo>
                <a:cubicBezTo>
                  <a:pt x="229869" y="106807"/>
                  <a:pt x="228751" y="109981"/>
                  <a:pt x="226199" y="111658"/>
                </a:cubicBezTo>
                <a:cubicBezTo>
                  <a:pt x="223646" y="113347"/>
                  <a:pt x="220281" y="113144"/>
                  <a:pt x="217982" y="111137"/>
                </a:cubicBezTo>
                <a:cubicBezTo>
                  <a:pt x="217982" y="111137"/>
                  <a:pt x="216039" y="109372"/>
                  <a:pt x="215251" y="108331"/>
                </a:cubicBezTo>
                <a:cubicBezTo>
                  <a:pt x="213740" y="106324"/>
                  <a:pt x="210451" y="103327"/>
                  <a:pt x="207911" y="101422"/>
                </a:cubicBezTo>
                <a:cubicBezTo>
                  <a:pt x="200138" y="95592"/>
                  <a:pt x="193064" y="91821"/>
                  <a:pt x="183362" y="90055"/>
                </a:cubicBezTo>
                <a:cubicBezTo>
                  <a:pt x="173838" y="88328"/>
                  <a:pt x="164097" y="84353"/>
                  <a:pt x="154470" y="83616"/>
                </a:cubicBezTo>
                <a:cubicBezTo>
                  <a:pt x="133820" y="82029"/>
                  <a:pt x="112243" y="86321"/>
                  <a:pt x="91986" y="89230"/>
                </a:cubicBezTo>
                <a:cubicBezTo>
                  <a:pt x="73038" y="91947"/>
                  <a:pt x="52654" y="99237"/>
                  <a:pt x="36119" y="108826"/>
                </a:cubicBezTo>
                <a:cubicBezTo>
                  <a:pt x="35141" y="109397"/>
                  <a:pt x="25883" y="115684"/>
                  <a:pt x="24638" y="116636"/>
                </a:cubicBezTo>
                <a:cubicBezTo>
                  <a:pt x="22187" y="118503"/>
                  <a:pt x="19977" y="120700"/>
                  <a:pt x="17437" y="122466"/>
                </a:cubicBezTo>
                <a:cubicBezTo>
                  <a:pt x="15989" y="123469"/>
                  <a:pt x="11786" y="125425"/>
                  <a:pt x="11163" y="125615"/>
                </a:cubicBezTo>
                <a:cubicBezTo>
                  <a:pt x="6210" y="127101"/>
                  <a:pt x="3823" y="123443"/>
                  <a:pt x="3327" y="122656"/>
                </a:cubicBezTo>
                <a:cubicBezTo>
                  <a:pt x="3099" y="122262"/>
                  <a:pt x="0" y="116509"/>
                  <a:pt x="5969" y="113030"/>
                </a:cubicBezTo>
                <a:cubicBezTo>
                  <a:pt x="6490" y="112725"/>
                  <a:pt x="7010" y="112509"/>
                  <a:pt x="7569" y="112344"/>
                </a:cubicBezTo>
                <a:cubicBezTo>
                  <a:pt x="8280" y="112014"/>
                  <a:pt x="9284" y="111518"/>
                  <a:pt x="9665" y="111252"/>
                </a:cubicBezTo>
                <a:cubicBezTo>
                  <a:pt x="9842" y="111137"/>
                  <a:pt x="10008" y="111023"/>
                  <a:pt x="10173" y="110909"/>
                </a:cubicBezTo>
                <a:cubicBezTo>
                  <a:pt x="9258" y="109880"/>
                  <a:pt x="8230" y="108115"/>
                  <a:pt x="8344" y="105409"/>
                </a:cubicBezTo>
                <a:cubicBezTo>
                  <a:pt x="8484" y="102146"/>
                  <a:pt x="12713" y="90843"/>
                  <a:pt x="13614" y="88569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2" name="Freeform 7032"/>
          <p:cNvSpPr/>
          <p:nvPr/>
        </p:nvSpPr>
        <p:spPr>
          <a:xfrm rot="0" flipH="0" flipV="0">
            <a:off x="12946405" y="11057049"/>
            <a:ext cx="112864" cy="27406"/>
          </a:xfrm>
          <a:custGeom>
            <a:pathLst>
              <a:path w="112864" h="27406">
                <a:moveTo>
                  <a:pt x="9448" y="13576"/>
                </a:moveTo>
                <a:cubicBezTo>
                  <a:pt x="7315" y="13715"/>
                  <a:pt x="5981" y="15455"/>
                  <a:pt x="5613" y="15900"/>
                </a:cubicBezTo>
                <a:cubicBezTo>
                  <a:pt x="6642" y="14668"/>
                  <a:pt x="8001" y="13880"/>
                  <a:pt x="9448" y="13576"/>
                </a:cubicBezTo>
                <a:moveTo>
                  <a:pt x="17448" y="22046"/>
                </a:moveTo>
                <a:cubicBezTo>
                  <a:pt x="17207" y="22948"/>
                  <a:pt x="16763" y="23824"/>
                  <a:pt x="16128" y="24586"/>
                </a:cubicBezTo>
                <a:cubicBezTo>
                  <a:pt x="15620" y="25196"/>
                  <a:pt x="14921" y="25856"/>
                  <a:pt x="13880" y="26377"/>
                </a:cubicBezTo>
                <a:cubicBezTo>
                  <a:pt x="13105" y="26758"/>
                  <a:pt x="10718" y="27406"/>
                  <a:pt x="8255" y="27101"/>
                </a:cubicBezTo>
                <a:cubicBezTo>
                  <a:pt x="6007" y="26847"/>
                  <a:pt x="3899" y="25831"/>
                  <a:pt x="2832" y="24878"/>
                </a:cubicBezTo>
                <a:cubicBezTo>
                  <a:pt x="1790" y="23926"/>
                  <a:pt x="1143" y="22847"/>
                  <a:pt x="762" y="21729"/>
                </a:cubicBezTo>
                <a:cubicBezTo>
                  <a:pt x="0" y="19443"/>
                  <a:pt x="216" y="17233"/>
                  <a:pt x="1448" y="15099"/>
                </a:cubicBezTo>
                <a:cubicBezTo>
                  <a:pt x="2413" y="13424"/>
                  <a:pt x="4711" y="11354"/>
                  <a:pt x="8369" y="9982"/>
                </a:cubicBezTo>
                <a:cubicBezTo>
                  <a:pt x="14629" y="7608"/>
                  <a:pt x="26605" y="6084"/>
                  <a:pt x="31177" y="5804"/>
                </a:cubicBezTo>
                <a:cubicBezTo>
                  <a:pt x="41540" y="5156"/>
                  <a:pt x="61137" y="13"/>
                  <a:pt x="78180" y="0"/>
                </a:cubicBezTo>
                <a:cubicBezTo>
                  <a:pt x="91820" y="0"/>
                  <a:pt x="103872" y="3442"/>
                  <a:pt x="110603" y="12433"/>
                </a:cubicBezTo>
                <a:cubicBezTo>
                  <a:pt x="112864" y="15430"/>
                  <a:pt x="112254" y="19710"/>
                  <a:pt x="109231" y="21970"/>
                </a:cubicBezTo>
                <a:cubicBezTo>
                  <a:pt x="106221" y="24231"/>
                  <a:pt x="101954" y="23621"/>
                  <a:pt x="99681" y="20624"/>
                </a:cubicBezTo>
                <a:cubicBezTo>
                  <a:pt x="95312" y="14757"/>
                  <a:pt x="87070" y="13639"/>
                  <a:pt x="78193" y="13639"/>
                </a:cubicBezTo>
                <a:cubicBezTo>
                  <a:pt x="61454" y="13639"/>
                  <a:pt x="42213" y="18770"/>
                  <a:pt x="32028" y="19405"/>
                </a:cubicBezTo>
                <a:cubicBezTo>
                  <a:pt x="29463" y="19570"/>
                  <a:pt x="22414" y="20992"/>
                  <a:pt x="17448" y="22046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3" name="Freeform 7033"/>
          <p:cNvSpPr/>
          <p:nvPr/>
        </p:nvSpPr>
        <p:spPr>
          <a:xfrm rot="0" flipH="0" flipV="0">
            <a:off x="12890206" y="11024154"/>
            <a:ext cx="220395" cy="107250"/>
          </a:xfrm>
          <a:custGeom>
            <a:pathLst>
              <a:path w="220395" h="107250">
                <a:moveTo>
                  <a:pt x="195351" y="79882"/>
                </a:moveTo>
                <a:lnTo>
                  <a:pt x="199300" y="83844"/>
                </a:lnTo>
                <a:cubicBezTo>
                  <a:pt x="199046" y="83057"/>
                  <a:pt x="198843" y="82396"/>
                  <a:pt x="198741" y="82015"/>
                </a:cubicBezTo>
                <a:cubicBezTo>
                  <a:pt x="197802" y="81126"/>
                  <a:pt x="196595" y="80491"/>
                  <a:pt x="195351" y="79882"/>
                </a:cubicBezTo>
                <a:moveTo>
                  <a:pt x="172822" y="21158"/>
                </a:moveTo>
                <a:cubicBezTo>
                  <a:pt x="170701" y="20015"/>
                  <a:pt x="167183" y="19176"/>
                  <a:pt x="164389" y="17703"/>
                </a:cubicBezTo>
                <a:cubicBezTo>
                  <a:pt x="160833" y="15849"/>
                  <a:pt x="158191" y="13195"/>
                  <a:pt x="157048" y="9791"/>
                </a:cubicBezTo>
                <a:cubicBezTo>
                  <a:pt x="156464" y="8039"/>
                  <a:pt x="156604" y="6502"/>
                  <a:pt x="157061" y="5168"/>
                </a:cubicBezTo>
                <a:cubicBezTo>
                  <a:pt x="157556" y="3759"/>
                  <a:pt x="158458" y="2451"/>
                  <a:pt x="159969" y="1473"/>
                </a:cubicBezTo>
                <a:cubicBezTo>
                  <a:pt x="160960" y="838"/>
                  <a:pt x="163030" y="0"/>
                  <a:pt x="166027" y="279"/>
                </a:cubicBezTo>
                <a:cubicBezTo>
                  <a:pt x="169951" y="660"/>
                  <a:pt x="178308" y="3162"/>
                  <a:pt x="184252" y="6464"/>
                </a:cubicBezTo>
                <a:cubicBezTo>
                  <a:pt x="194640" y="12242"/>
                  <a:pt x="205180" y="17894"/>
                  <a:pt x="215340" y="23990"/>
                </a:cubicBezTo>
                <a:cubicBezTo>
                  <a:pt x="219226" y="26314"/>
                  <a:pt x="219226" y="29349"/>
                  <a:pt x="218706" y="31673"/>
                </a:cubicBezTo>
                <a:cubicBezTo>
                  <a:pt x="218477" y="32638"/>
                  <a:pt x="218045" y="33654"/>
                  <a:pt x="217245" y="34632"/>
                </a:cubicBezTo>
                <a:cubicBezTo>
                  <a:pt x="216953" y="34975"/>
                  <a:pt x="216610" y="35344"/>
                  <a:pt x="216166" y="35699"/>
                </a:cubicBezTo>
                <a:cubicBezTo>
                  <a:pt x="216509" y="35979"/>
                  <a:pt x="216826" y="36245"/>
                  <a:pt x="217118" y="36512"/>
                </a:cubicBezTo>
                <a:cubicBezTo>
                  <a:pt x="219544" y="38785"/>
                  <a:pt x="220395" y="41338"/>
                  <a:pt x="220395" y="43319"/>
                </a:cubicBezTo>
                <a:cubicBezTo>
                  <a:pt x="220395" y="46405"/>
                  <a:pt x="218998" y="48856"/>
                  <a:pt x="215632" y="50101"/>
                </a:cubicBezTo>
                <a:cubicBezTo>
                  <a:pt x="214578" y="50507"/>
                  <a:pt x="212673" y="50812"/>
                  <a:pt x="210298" y="50431"/>
                </a:cubicBezTo>
                <a:cubicBezTo>
                  <a:pt x="206260" y="49784"/>
                  <a:pt x="198995" y="47066"/>
                  <a:pt x="198322" y="46736"/>
                </a:cubicBezTo>
                <a:cubicBezTo>
                  <a:pt x="195858" y="45504"/>
                  <a:pt x="187439" y="39496"/>
                  <a:pt x="179730" y="36271"/>
                </a:cubicBezTo>
                <a:cubicBezTo>
                  <a:pt x="179476" y="36169"/>
                  <a:pt x="179210" y="36067"/>
                  <a:pt x="178943" y="35979"/>
                </a:cubicBezTo>
                <a:cubicBezTo>
                  <a:pt x="179083" y="36258"/>
                  <a:pt x="179172" y="36448"/>
                  <a:pt x="179210" y="36499"/>
                </a:cubicBezTo>
                <a:cubicBezTo>
                  <a:pt x="183452" y="42849"/>
                  <a:pt x="189395" y="46354"/>
                  <a:pt x="194526" y="51625"/>
                </a:cubicBezTo>
                <a:cubicBezTo>
                  <a:pt x="199948" y="57200"/>
                  <a:pt x="204088" y="64236"/>
                  <a:pt x="209435" y="70040"/>
                </a:cubicBezTo>
                <a:cubicBezTo>
                  <a:pt x="209663" y="70269"/>
                  <a:pt x="210959" y="72212"/>
                  <a:pt x="212242" y="74853"/>
                </a:cubicBezTo>
                <a:cubicBezTo>
                  <a:pt x="213829" y="78155"/>
                  <a:pt x="215544" y="82701"/>
                  <a:pt x="215747" y="85038"/>
                </a:cubicBezTo>
                <a:cubicBezTo>
                  <a:pt x="215963" y="87578"/>
                  <a:pt x="215175" y="89457"/>
                  <a:pt x="214324" y="90626"/>
                </a:cubicBezTo>
                <a:cubicBezTo>
                  <a:pt x="212978" y="92480"/>
                  <a:pt x="211060" y="93661"/>
                  <a:pt x="208343" y="93661"/>
                </a:cubicBezTo>
                <a:lnTo>
                  <a:pt x="208152" y="93648"/>
                </a:lnTo>
                <a:cubicBezTo>
                  <a:pt x="208508" y="95122"/>
                  <a:pt x="208393" y="96506"/>
                  <a:pt x="207924" y="97763"/>
                </a:cubicBezTo>
                <a:cubicBezTo>
                  <a:pt x="207415" y="99160"/>
                  <a:pt x="206463" y="100633"/>
                  <a:pt x="204444" y="101649"/>
                </a:cubicBezTo>
                <a:cubicBezTo>
                  <a:pt x="204126" y="101802"/>
                  <a:pt x="200215" y="103783"/>
                  <a:pt x="196443" y="100290"/>
                </a:cubicBezTo>
                <a:lnTo>
                  <a:pt x="195973" y="99833"/>
                </a:lnTo>
                <a:cubicBezTo>
                  <a:pt x="194374" y="99097"/>
                  <a:pt x="191669" y="97839"/>
                  <a:pt x="191503" y="97738"/>
                </a:cubicBezTo>
                <a:cubicBezTo>
                  <a:pt x="187617" y="95147"/>
                  <a:pt x="184125" y="92378"/>
                  <a:pt x="179756" y="89470"/>
                </a:cubicBezTo>
                <a:cubicBezTo>
                  <a:pt x="167272" y="81152"/>
                  <a:pt x="154864" y="76250"/>
                  <a:pt x="139154" y="76250"/>
                </a:cubicBezTo>
                <a:cubicBezTo>
                  <a:pt x="126340" y="76250"/>
                  <a:pt x="114833" y="72148"/>
                  <a:pt x="101168" y="72758"/>
                </a:cubicBezTo>
                <a:cubicBezTo>
                  <a:pt x="77915" y="73812"/>
                  <a:pt x="39459" y="79578"/>
                  <a:pt x="21146" y="94334"/>
                </a:cubicBezTo>
                <a:cubicBezTo>
                  <a:pt x="18783" y="96239"/>
                  <a:pt x="12560" y="104291"/>
                  <a:pt x="11976" y="104799"/>
                </a:cubicBezTo>
                <a:cubicBezTo>
                  <a:pt x="9119" y="107250"/>
                  <a:pt x="4801" y="106920"/>
                  <a:pt x="2362" y="104062"/>
                </a:cubicBezTo>
                <a:cubicBezTo>
                  <a:pt x="0" y="101306"/>
                  <a:pt x="229" y="97217"/>
                  <a:pt x="2794" y="94728"/>
                </a:cubicBezTo>
                <a:lnTo>
                  <a:pt x="2718" y="94791"/>
                </a:lnTo>
                <a:cubicBezTo>
                  <a:pt x="2718" y="94791"/>
                  <a:pt x="10236" y="85609"/>
                  <a:pt x="12586" y="83717"/>
                </a:cubicBezTo>
                <a:cubicBezTo>
                  <a:pt x="31128" y="68770"/>
                  <a:pt x="68237" y="61531"/>
                  <a:pt x="94018" y="59537"/>
                </a:cubicBezTo>
                <a:cubicBezTo>
                  <a:pt x="94310" y="58572"/>
                  <a:pt x="94907" y="57467"/>
                  <a:pt x="96037" y="56337"/>
                </a:cubicBezTo>
                <a:cubicBezTo>
                  <a:pt x="98603" y="53771"/>
                  <a:pt x="102743" y="52006"/>
                  <a:pt x="107442" y="51130"/>
                </a:cubicBezTo>
                <a:cubicBezTo>
                  <a:pt x="112535" y="50190"/>
                  <a:pt x="118351" y="50190"/>
                  <a:pt x="121806" y="49999"/>
                </a:cubicBezTo>
                <a:cubicBezTo>
                  <a:pt x="142989" y="48831"/>
                  <a:pt x="162154" y="49656"/>
                  <a:pt x="180658" y="57251"/>
                </a:cubicBezTo>
                <a:cubicBezTo>
                  <a:pt x="176111" y="53174"/>
                  <a:pt x="171488" y="49491"/>
                  <a:pt x="167869" y="44069"/>
                </a:cubicBezTo>
                <a:cubicBezTo>
                  <a:pt x="167475" y="43472"/>
                  <a:pt x="163322" y="36144"/>
                  <a:pt x="162662" y="32207"/>
                </a:cubicBezTo>
                <a:cubicBezTo>
                  <a:pt x="162065" y="28638"/>
                  <a:pt x="163322" y="26060"/>
                  <a:pt x="164808" y="24587"/>
                </a:cubicBezTo>
                <a:cubicBezTo>
                  <a:pt x="166789" y="22580"/>
                  <a:pt x="169558" y="21412"/>
                  <a:pt x="172822" y="21158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4" name="Freeform 7034"/>
          <p:cNvSpPr/>
          <p:nvPr/>
        </p:nvSpPr>
        <p:spPr>
          <a:xfrm rot="0" flipH="0" flipV="0">
            <a:off x="13070187" y="11102443"/>
            <a:ext cx="42163" cy="36765"/>
          </a:xfrm>
          <a:custGeom>
            <a:pathLst>
              <a:path w="42163" h="36765">
                <a:moveTo>
                  <a:pt x="23456" y="5041"/>
                </a:moveTo>
                <a:cubicBezTo>
                  <a:pt x="23633" y="4241"/>
                  <a:pt x="23836" y="3543"/>
                  <a:pt x="24091" y="3187"/>
                </a:cubicBezTo>
                <a:cubicBezTo>
                  <a:pt x="25373" y="1270"/>
                  <a:pt x="27253" y="0"/>
                  <a:pt x="30098" y="0"/>
                </a:cubicBezTo>
                <a:cubicBezTo>
                  <a:pt x="33095" y="0"/>
                  <a:pt x="34987" y="1346"/>
                  <a:pt x="36282" y="3352"/>
                </a:cubicBezTo>
                <a:cubicBezTo>
                  <a:pt x="36778" y="4127"/>
                  <a:pt x="37184" y="5079"/>
                  <a:pt x="37375" y="6209"/>
                </a:cubicBezTo>
                <a:cubicBezTo>
                  <a:pt x="37502" y="6996"/>
                  <a:pt x="37413" y="8965"/>
                  <a:pt x="37362" y="9587"/>
                </a:cubicBezTo>
                <a:cubicBezTo>
                  <a:pt x="37540" y="12178"/>
                  <a:pt x="37375" y="15988"/>
                  <a:pt x="37680" y="19582"/>
                </a:cubicBezTo>
                <a:cubicBezTo>
                  <a:pt x="37806" y="20966"/>
                  <a:pt x="38416" y="23138"/>
                  <a:pt x="38530" y="23532"/>
                </a:cubicBezTo>
                <a:cubicBezTo>
                  <a:pt x="41426" y="25678"/>
                  <a:pt x="42163" y="29755"/>
                  <a:pt x="40131" y="32790"/>
                </a:cubicBezTo>
                <a:cubicBezTo>
                  <a:pt x="38035" y="35927"/>
                  <a:pt x="33806" y="36765"/>
                  <a:pt x="30669" y="34682"/>
                </a:cubicBezTo>
                <a:cubicBezTo>
                  <a:pt x="29767" y="34073"/>
                  <a:pt x="28955" y="33349"/>
                  <a:pt x="28218" y="32485"/>
                </a:cubicBezTo>
                <a:cubicBezTo>
                  <a:pt x="27939" y="32561"/>
                  <a:pt x="27659" y="32638"/>
                  <a:pt x="27380" y="32688"/>
                </a:cubicBezTo>
                <a:cubicBezTo>
                  <a:pt x="26821" y="32777"/>
                  <a:pt x="21615" y="33387"/>
                  <a:pt x="19646" y="28040"/>
                </a:cubicBezTo>
                <a:cubicBezTo>
                  <a:pt x="19189" y="26783"/>
                  <a:pt x="16980" y="19938"/>
                  <a:pt x="16014" y="16940"/>
                </a:cubicBezTo>
                <a:cubicBezTo>
                  <a:pt x="15456" y="16877"/>
                  <a:pt x="14770" y="16826"/>
                  <a:pt x="14300" y="16826"/>
                </a:cubicBezTo>
                <a:cubicBezTo>
                  <a:pt x="12090" y="16826"/>
                  <a:pt x="9969" y="16915"/>
                  <a:pt x="8471" y="16712"/>
                </a:cubicBezTo>
                <a:cubicBezTo>
                  <a:pt x="5003" y="16242"/>
                  <a:pt x="2933" y="14451"/>
                  <a:pt x="1879" y="12597"/>
                </a:cubicBezTo>
                <a:cubicBezTo>
                  <a:pt x="0" y="9320"/>
                  <a:pt x="1143" y="5155"/>
                  <a:pt x="4406" y="3289"/>
                </a:cubicBezTo>
                <a:cubicBezTo>
                  <a:pt x="6515" y="2095"/>
                  <a:pt x="8979" y="2133"/>
                  <a:pt x="10972" y="3187"/>
                </a:cubicBezTo>
                <a:cubicBezTo>
                  <a:pt x="12700" y="3162"/>
                  <a:pt x="17361" y="3136"/>
                  <a:pt x="19862" y="3708"/>
                </a:cubicBezTo>
                <a:cubicBezTo>
                  <a:pt x="21170" y="3987"/>
                  <a:pt x="22390" y="4445"/>
                  <a:pt x="23456" y="5041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5" name="Freeform 7035"/>
          <p:cNvSpPr/>
          <p:nvPr/>
        </p:nvSpPr>
        <p:spPr>
          <a:xfrm rot="0" flipH="0" flipV="0">
            <a:off x="13061617" y="11083574"/>
            <a:ext cx="43433" cy="194919"/>
          </a:xfrm>
          <a:custGeom>
            <a:pathLst>
              <a:path w="43433" h="194919">
                <a:moveTo>
                  <a:pt x="1752" y="10020"/>
                </a:moveTo>
                <a:cubicBezTo>
                  <a:pt x="3987" y="16141"/>
                  <a:pt x="8521" y="21335"/>
                  <a:pt x="13093" y="26606"/>
                </a:cubicBezTo>
                <a:cubicBezTo>
                  <a:pt x="16395" y="30428"/>
                  <a:pt x="19798" y="34289"/>
                  <a:pt x="21068" y="39331"/>
                </a:cubicBezTo>
                <a:cubicBezTo>
                  <a:pt x="25285" y="56222"/>
                  <a:pt x="23697" y="73659"/>
                  <a:pt x="20471" y="91007"/>
                </a:cubicBezTo>
                <a:cubicBezTo>
                  <a:pt x="17055" y="109372"/>
                  <a:pt x="11797" y="127634"/>
                  <a:pt x="8889" y="145109"/>
                </a:cubicBezTo>
                <a:cubicBezTo>
                  <a:pt x="6908" y="156984"/>
                  <a:pt x="7124" y="173215"/>
                  <a:pt x="1676" y="184086"/>
                </a:cubicBezTo>
                <a:cubicBezTo>
                  <a:pt x="0" y="187451"/>
                  <a:pt x="1372" y="191553"/>
                  <a:pt x="4723" y="193242"/>
                </a:cubicBezTo>
                <a:cubicBezTo>
                  <a:pt x="8102" y="194919"/>
                  <a:pt x="12191" y="193547"/>
                  <a:pt x="13880" y="190194"/>
                </a:cubicBezTo>
                <a:cubicBezTo>
                  <a:pt x="19862" y="178206"/>
                  <a:pt x="20154" y="160438"/>
                  <a:pt x="22338" y="147345"/>
                </a:cubicBezTo>
                <a:cubicBezTo>
                  <a:pt x="28294" y="111607"/>
                  <a:pt x="43433" y="72592"/>
                  <a:pt x="34289" y="36016"/>
                </a:cubicBezTo>
                <a:cubicBezTo>
                  <a:pt x="32498" y="28854"/>
                  <a:pt x="28091" y="23100"/>
                  <a:pt x="23392" y="17678"/>
                </a:cubicBezTo>
                <a:cubicBezTo>
                  <a:pt x="19951" y="13702"/>
                  <a:pt x="16255" y="9982"/>
                  <a:pt x="14578" y="5360"/>
                </a:cubicBezTo>
                <a:cubicBezTo>
                  <a:pt x="13283" y="1816"/>
                  <a:pt x="9372" y="0"/>
                  <a:pt x="5828" y="1283"/>
                </a:cubicBezTo>
                <a:cubicBezTo>
                  <a:pt x="2298" y="2566"/>
                  <a:pt x="457" y="6490"/>
                  <a:pt x="1752" y="1002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6" name="Freeform 7036"/>
          <p:cNvSpPr/>
          <p:nvPr/>
        </p:nvSpPr>
        <p:spPr>
          <a:xfrm rot="0" flipH="0" flipV="0">
            <a:off x="12899724" y="10991481"/>
            <a:ext cx="226542" cy="81254"/>
          </a:xfrm>
          <a:custGeom>
            <a:pathLst>
              <a:path w="226542" h="81254">
                <a:moveTo>
                  <a:pt x="14160" y="72161"/>
                </a:moveTo>
                <a:cubicBezTo>
                  <a:pt x="14198" y="72567"/>
                  <a:pt x="14210" y="72973"/>
                  <a:pt x="14160" y="73405"/>
                </a:cubicBezTo>
                <a:cubicBezTo>
                  <a:pt x="14210" y="72948"/>
                  <a:pt x="14210" y="72541"/>
                  <a:pt x="14160" y="72161"/>
                </a:cubicBezTo>
                <a:moveTo>
                  <a:pt x="14160" y="73481"/>
                </a:moveTo>
                <a:lnTo>
                  <a:pt x="14135" y="73723"/>
                </a:lnTo>
                <a:lnTo>
                  <a:pt x="14148" y="73621"/>
                </a:lnTo>
                <a:close/>
                <a:moveTo>
                  <a:pt x="4191" y="66789"/>
                </a:moveTo>
                <a:cubicBezTo>
                  <a:pt x="5131" y="65545"/>
                  <a:pt x="6490" y="63805"/>
                  <a:pt x="7112" y="63106"/>
                </a:cubicBezTo>
                <a:cubicBezTo>
                  <a:pt x="9004" y="61074"/>
                  <a:pt x="10782" y="58941"/>
                  <a:pt x="12573" y="56820"/>
                </a:cubicBezTo>
                <a:cubicBezTo>
                  <a:pt x="18427" y="49848"/>
                  <a:pt x="23405" y="45263"/>
                  <a:pt x="30390" y="39421"/>
                </a:cubicBezTo>
                <a:cubicBezTo>
                  <a:pt x="49338" y="23648"/>
                  <a:pt x="75818" y="15519"/>
                  <a:pt x="99186" y="7734"/>
                </a:cubicBezTo>
                <a:cubicBezTo>
                  <a:pt x="113829" y="2858"/>
                  <a:pt x="136562" y="0"/>
                  <a:pt x="156679" y="2781"/>
                </a:cubicBezTo>
                <a:cubicBezTo>
                  <a:pt x="170979" y="4763"/>
                  <a:pt x="183908" y="9652"/>
                  <a:pt x="192328" y="18085"/>
                </a:cubicBezTo>
                <a:cubicBezTo>
                  <a:pt x="195325" y="21069"/>
                  <a:pt x="208482" y="32766"/>
                  <a:pt x="214121" y="38329"/>
                </a:cubicBezTo>
                <a:cubicBezTo>
                  <a:pt x="216369" y="40538"/>
                  <a:pt x="217677" y="42304"/>
                  <a:pt x="217994" y="42913"/>
                </a:cubicBezTo>
                <a:cubicBezTo>
                  <a:pt x="218528" y="43980"/>
                  <a:pt x="222782" y="50076"/>
                  <a:pt x="223595" y="51245"/>
                </a:cubicBezTo>
                <a:cubicBezTo>
                  <a:pt x="225373" y="52464"/>
                  <a:pt x="226542" y="54521"/>
                  <a:pt x="226542" y="56845"/>
                </a:cubicBezTo>
                <a:cubicBezTo>
                  <a:pt x="226542" y="60617"/>
                  <a:pt x="223481" y="63665"/>
                  <a:pt x="219722" y="63665"/>
                </a:cubicBezTo>
                <a:cubicBezTo>
                  <a:pt x="218655" y="63665"/>
                  <a:pt x="216750" y="63437"/>
                  <a:pt x="214794" y="61748"/>
                </a:cubicBezTo>
                <a:cubicBezTo>
                  <a:pt x="212889" y="60097"/>
                  <a:pt x="207771" y="52451"/>
                  <a:pt x="206158" y="49695"/>
                </a:cubicBezTo>
                <a:lnTo>
                  <a:pt x="206044" y="49581"/>
                </a:lnTo>
                <a:cubicBezTo>
                  <a:pt x="202158" y="45352"/>
                  <a:pt x="186016" y="31052"/>
                  <a:pt x="182701" y="27724"/>
                </a:cubicBezTo>
                <a:cubicBezTo>
                  <a:pt x="176148" y="21171"/>
                  <a:pt x="165912" y="17831"/>
                  <a:pt x="154812" y="16294"/>
                </a:cubicBezTo>
                <a:cubicBezTo>
                  <a:pt x="136854" y="13805"/>
                  <a:pt x="116560" y="16320"/>
                  <a:pt x="103504" y="20663"/>
                </a:cubicBezTo>
                <a:cubicBezTo>
                  <a:pt x="81685" y="27953"/>
                  <a:pt x="56793" y="35179"/>
                  <a:pt x="39128" y="49898"/>
                </a:cubicBezTo>
                <a:cubicBezTo>
                  <a:pt x="32816" y="55169"/>
                  <a:pt x="28295" y="59296"/>
                  <a:pt x="23011" y="65583"/>
                </a:cubicBezTo>
                <a:cubicBezTo>
                  <a:pt x="21094" y="67869"/>
                  <a:pt x="19176" y="70155"/>
                  <a:pt x="17144" y="72351"/>
                </a:cubicBezTo>
                <a:cubicBezTo>
                  <a:pt x="16153" y="73431"/>
                  <a:pt x="14337" y="76098"/>
                  <a:pt x="13271" y="77291"/>
                </a:cubicBezTo>
                <a:cubicBezTo>
                  <a:pt x="12116" y="78587"/>
                  <a:pt x="10973" y="79260"/>
                  <a:pt x="10338" y="79539"/>
                </a:cubicBezTo>
                <a:cubicBezTo>
                  <a:pt x="6515" y="81254"/>
                  <a:pt x="3848" y="79806"/>
                  <a:pt x="2070" y="77596"/>
                </a:cubicBezTo>
                <a:cubicBezTo>
                  <a:pt x="1410" y="76771"/>
                  <a:pt x="0" y="74929"/>
                  <a:pt x="686" y="71476"/>
                </a:cubicBezTo>
                <a:cubicBezTo>
                  <a:pt x="1118" y="69393"/>
                  <a:pt x="2438" y="67717"/>
                  <a:pt x="4191" y="6678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7" name="Freeform 7037"/>
          <p:cNvSpPr/>
          <p:nvPr/>
        </p:nvSpPr>
        <p:spPr>
          <a:xfrm rot="0" flipH="0" flipV="0">
            <a:off x="11801384" y="10435582"/>
            <a:ext cx="187959" cy="87388"/>
          </a:xfrm>
          <a:custGeom>
            <a:pathLst>
              <a:path w="187959" h="87388">
                <a:moveTo>
                  <a:pt x="10464" y="5029"/>
                </a:moveTo>
                <a:cubicBezTo>
                  <a:pt x="11060" y="3328"/>
                  <a:pt x="12330" y="1880"/>
                  <a:pt x="14108" y="1092"/>
                </a:cubicBezTo>
                <a:cubicBezTo>
                  <a:pt x="11759" y="2134"/>
                  <a:pt x="10819" y="3683"/>
                  <a:pt x="10464" y="5029"/>
                </a:cubicBezTo>
                <a:moveTo>
                  <a:pt x="8001" y="22059"/>
                </a:moveTo>
                <a:cubicBezTo>
                  <a:pt x="6883" y="19164"/>
                  <a:pt x="6172" y="16192"/>
                  <a:pt x="6172" y="13436"/>
                </a:cubicBezTo>
                <a:cubicBezTo>
                  <a:pt x="6172" y="12064"/>
                  <a:pt x="5969" y="10210"/>
                  <a:pt x="6159" y="8635"/>
                </a:cubicBezTo>
                <a:cubicBezTo>
                  <a:pt x="6350" y="7060"/>
                  <a:pt x="6820" y="5638"/>
                  <a:pt x="7556" y="4420"/>
                </a:cubicBezTo>
                <a:cubicBezTo>
                  <a:pt x="8420" y="2972"/>
                  <a:pt x="10414" y="1258"/>
                  <a:pt x="13143" y="597"/>
                </a:cubicBezTo>
                <a:cubicBezTo>
                  <a:pt x="15709" y="0"/>
                  <a:pt x="18706" y="457"/>
                  <a:pt x="19531" y="788"/>
                </a:cubicBezTo>
                <a:cubicBezTo>
                  <a:pt x="23062" y="2197"/>
                  <a:pt x="23824" y="4979"/>
                  <a:pt x="23875" y="6972"/>
                </a:cubicBezTo>
                <a:cubicBezTo>
                  <a:pt x="23925" y="8318"/>
                  <a:pt x="23925" y="11569"/>
                  <a:pt x="19811" y="13474"/>
                </a:cubicBezTo>
                <a:cubicBezTo>
                  <a:pt x="19836" y="17220"/>
                  <a:pt x="22567" y="21513"/>
                  <a:pt x="24980" y="24193"/>
                </a:cubicBezTo>
                <a:cubicBezTo>
                  <a:pt x="30911" y="30835"/>
                  <a:pt x="43014" y="35115"/>
                  <a:pt x="50570" y="38887"/>
                </a:cubicBezTo>
                <a:cubicBezTo>
                  <a:pt x="59536" y="43382"/>
                  <a:pt x="68198" y="49466"/>
                  <a:pt x="77875" y="52400"/>
                </a:cubicBezTo>
                <a:cubicBezTo>
                  <a:pt x="102272" y="59842"/>
                  <a:pt x="127761" y="59435"/>
                  <a:pt x="152411" y="64998"/>
                </a:cubicBezTo>
                <a:cubicBezTo>
                  <a:pt x="158673" y="66420"/>
                  <a:pt x="164807" y="66446"/>
                  <a:pt x="171157" y="67157"/>
                </a:cubicBezTo>
                <a:cubicBezTo>
                  <a:pt x="173151" y="67360"/>
                  <a:pt x="175106" y="67843"/>
                  <a:pt x="177075" y="68097"/>
                </a:cubicBezTo>
                <a:cubicBezTo>
                  <a:pt x="177786" y="68084"/>
                  <a:pt x="180593" y="68071"/>
                  <a:pt x="181126" y="68084"/>
                </a:cubicBezTo>
                <a:cubicBezTo>
                  <a:pt x="187336" y="68173"/>
                  <a:pt x="187959" y="74663"/>
                  <a:pt x="187959" y="74904"/>
                </a:cubicBezTo>
                <a:cubicBezTo>
                  <a:pt x="187959" y="77063"/>
                  <a:pt x="186917" y="80301"/>
                  <a:pt x="182853" y="81952"/>
                </a:cubicBezTo>
                <a:cubicBezTo>
                  <a:pt x="180339" y="82981"/>
                  <a:pt x="174040" y="83553"/>
                  <a:pt x="173659" y="83603"/>
                </a:cubicBezTo>
                <a:cubicBezTo>
                  <a:pt x="165975" y="84696"/>
                  <a:pt x="158406" y="86550"/>
                  <a:pt x="150646" y="86880"/>
                </a:cubicBezTo>
                <a:cubicBezTo>
                  <a:pt x="139026" y="87388"/>
                  <a:pt x="126973" y="84518"/>
                  <a:pt x="115518" y="82956"/>
                </a:cubicBezTo>
                <a:cubicBezTo>
                  <a:pt x="98982" y="80708"/>
                  <a:pt x="83425" y="78701"/>
                  <a:pt x="67741" y="73951"/>
                </a:cubicBezTo>
                <a:cubicBezTo>
                  <a:pt x="66890" y="74561"/>
                  <a:pt x="65912" y="74967"/>
                  <a:pt x="64820" y="75145"/>
                </a:cubicBezTo>
                <a:cubicBezTo>
                  <a:pt x="47700" y="77787"/>
                  <a:pt x="26300" y="67081"/>
                  <a:pt x="13994" y="55892"/>
                </a:cubicBezTo>
                <a:cubicBezTo>
                  <a:pt x="10705" y="52882"/>
                  <a:pt x="6794" y="48983"/>
                  <a:pt x="4305" y="44589"/>
                </a:cubicBezTo>
                <a:cubicBezTo>
                  <a:pt x="1092" y="38899"/>
                  <a:pt x="0" y="32473"/>
                  <a:pt x="3391" y="25691"/>
                </a:cubicBezTo>
                <a:cubicBezTo>
                  <a:pt x="4330" y="23825"/>
                  <a:pt x="5727" y="22808"/>
                  <a:pt x="7302" y="22262"/>
                </a:cubicBezTo>
                <a:cubicBezTo>
                  <a:pt x="7518" y="22199"/>
                  <a:pt x="7747" y="22123"/>
                  <a:pt x="8001" y="22059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8" name="Freeform 7038"/>
          <p:cNvSpPr/>
          <p:nvPr/>
        </p:nvSpPr>
        <p:spPr>
          <a:xfrm rot="0" flipH="0" flipV="0">
            <a:off x="11814151" y="10433320"/>
            <a:ext cx="168032" cy="81711"/>
          </a:xfrm>
          <a:custGeom>
            <a:pathLst>
              <a:path w="168032" h="81711">
                <a:moveTo>
                  <a:pt x="10845" y="13716"/>
                </a:moveTo>
                <a:lnTo>
                  <a:pt x="10719" y="13779"/>
                </a:lnTo>
                <a:lnTo>
                  <a:pt x="10769" y="13754"/>
                </a:lnTo>
                <a:close/>
                <a:moveTo>
                  <a:pt x="10604" y="13830"/>
                </a:moveTo>
                <a:lnTo>
                  <a:pt x="10401" y="13919"/>
                </a:lnTo>
                <a:lnTo>
                  <a:pt x="10515" y="13868"/>
                </a:lnTo>
                <a:close/>
                <a:moveTo>
                  <a:pt x="10312" y="13944"/>
                </a:moveTo>
                <a:lnTo>
                  <a:pt x="10071" y="14020"/>
                </a:lnTo>
                <a:lnTo>
                  <a:pt x="10236" y="13969"/>
                </a:lnTo>
                <a:close/>
                <a:moveTo>
                  <a:pt x="10007" y="14046"/>
                </a:moveTo>
                <a:lnTo>
                  <a:pt x="9677" y="14135"/>
                </a:lnTo>
                <a:cubicBezTo>
                  <a:pt x="9791" y="14109"/>
                  <a:pt x="9893" y="14084"/>
                  <a:pt x="10007" y="14046"/>
                </a:cubicBezTo>
                <a:moveTo>
                  <a:pt x="14616" y="8827"/>
                </a:moveTo>
                <a:cubicBezTo>
                  <a:pt x="15505" y="10910"/>
                  <a:pt x="17969" y="16586"/>
                  <a:pt x="18985" y="18122"/>
                </a:cubicBezTo>
                <a:cubicBezTo>
                  <a:pt x="25284" y="27571"/>
                  <a:pt x="36295" y="35433"/>
                  <a:pt x="45985" y="41021"/>
                </a:cubicBezTo>
                <a:cubicBezTo>
                  <a:pt x="66140" y="52704"/>
                  <a:pt x="87718" y="54546"/>
                  <a:pt x="109930" y="59105"/>
                </a:cubicBezTo>
                <a:cubicBezTo>
                  <a:pt x="124814" y="62153"/>
                  <a:pt x="146239" y="68059"/>
                  <a:pt x="161225" y="68059"/>
                </a:cubicBezTo>
                <a:cubicBezTo>
                  <a:pt x="164984" y="68059"/>
                  <a:pt x="168032" y="71132"/>
                  <a:pt x="168032" y="74879"/>
                </a:cubicBezTo>
                <a:cubicBezTo>
                  <a:pt x="168032" y="78651"/>
                  <a:pt x="164984" y="81711"/>
                  <a:pt x="161225" y="81711"/>
                </a:cubicBezTo>
                <a:cubicBezTo>
                  <a:pt x="145452" y="81711"/>
                  <a:pt x="122858" y="75679"/>
                  <a:pt x="107187" y="72466"/>
                </a:cubicBezTo>
                <a:cubicBezTo>
                  <a:pt x="83514" y="67602"/>
                  <a:pt x="60641" y="65277"/>
                  <a:pt x="39153" y="52831"/>
                </a:cubicBezTo>
                <a:cubicBezTo>
                  <a:pt x="27774" y="46253"/>
                  <a:pt x="15036" y="36779"/>
                  <a:pt x="7632" y="25679"/>
                </a:cubicBezTo>
                <a:cubicBezTo>
                  <a:pt x="5689" y="22758"/>
                  <a:pt x="1282" y="13704"/>
                  <a:pt x="762" y="9881"/>
                </a:cubicBezTo>
                <a:cubicBezTo>
                  <a:pt x="0" y="4306"/>
                  <a:pt x="3327" y="1740"/>
                  <a:pt x="6146" y="978"/>
                </a:cubicBezTo>
                <a:cubicBezTo>
                  <a:pt x="9766" y="0"/>
                  <a:pt x="13511" y="2159"/>
                  <a:pt x="14489" y="5792"/>
                </a:cubicBezTo>
                <a:cubicBezTo>
                  <a:pt x="14769" y="6808"/>
                  <a:pt x="14807" y="7849"/>
                  <a:pt x="14616" y="882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9" name="Freeform 7039"/>
          <p:cNvSpPr/>
          <p:nvPr/>
        </p:nvSpPr>
        <p:spPr>
          <a:xfrm rot="0" flipH="0" flipV="0">
            <a:off x="11789589" y="10486025"/>
            <a:ext cx="197205" cy="93496"/>
          </a:xfrm>
          <a:custGeom>
            <a:pathLst>
              <a:path w="197205" h="93496">
                <a:moveTo>
                  <a:pt x="6794" y="14414"/>
                </a:moveTo>
                <a:cubicBezTo>
                  <a:pt x="6566" y="13208"/>
                  <a:pt x="6375" y="11963"/>
                  <a:pt x="6325" y="10820"/>
                </a:cubicBezTo>
                <a:cubicBezTo>
                  <a:pt x="6172" y="7836"/>
                  <a:pt x="6933" y="5359"/>
                  <a:pt x="7975" y="3874"/>
                </a:cubicBezTo>
                <a:cubicBezTo>
                  <a:pt x="10108" y="775"/>
                  <a:pt x="14363" y="0"/>
                  <a:pt x="17461" y="2134"/>
                </a:cubicBezTo>
                <a:cubicBezTo>
                  <a:pt x="20052" y="3937"/>
                  <a:pt x="21018" y="7239"/>
                  <a:pt x="19989" y="10071"/>
                </a:cubicBezTo>
                <a:lnTo>
                  <a:pt x="21170" y="16420"/>
                </a:lnTo>
                <a:cubicBezTo>
                  <a:pt x="23151" y="27456"/>
                  <a:pt x="28726" y="33362"/>
                  <a:pt x="38290" y="39534"/>
                </a:cubicBezTo>
                <a:cubicBezTo>
                  <a:pt x="69290" y="59448"/>
                  <a:pt x="109537" y="71284"/>
                  <a:pt x="146443" y="71284"/>
                </a:cubicBezTo>
                <a:cubicBezTo>
                  <a:pt x="156133" y="71284"/>
                  <a:pt x="165531" y="70738"/>
                  <a:pt x="175183" y="70001"/>
                </a:cubicBezTo>
                <a:cubicBezTo>
                  <a:pt x="177850" y="69786"/>
                  <a:pt x="180263" y="69786"/>
                  <a:pt x="182942" y="69176"/>
                </a:cubicBezTo>
                <a:cubicBezTo>
                  <a:pt x="184809" y="68744"/>
                  <a:pt x="188569" y="68122"/>
                  <a:pt x="188569" y="68122"/>
                </a:cubicBezTo>
                <a:cubicBezTo>
                  <a:pt x="191744" y="67588"/>
                  <a:pt x="194868" y="69366"/>
                  <a:pt x="196023" y="72364"/>
                </a:cubicBezTo>
                <a:cubicBezTo>
                  <a:pt x="197205" y="75374"/>
                  <a:pt x="196112" y="78790"/>
                  <a:pt x="193407" y="80555"/>
                </a:cubicBezTo>
                <a:lnTo>
                  <a:pt x="193153" y="80720"/>
                </a:lnTo>
                <a:cubicBezTo>
                  <a:pt x="190105" y="84098"/>
                  <a:pt x="186003" y="86003"/>
                  <a:pt x="181419" y="87032"/>
                </a:cubicBezTo>
                <a:cubicBezTo>
                  <a:pt x="173341" y="88836"/>
                  <a:pt x="164832" y="88988"/>
                  <a:pt x="156666" y="90347"/>
                </a:cubicBezTo>
                <a:cubicBezTo>
                  <a:pt x="137819" y="93496"/>
                  <a:pt x="121881" y="92214"/>
                  <a:pt x="104990" y="87426"/>
                </a:cubicBezTo>
                <a:cubicBezTo>
                  <a:pt x="104063" y="87896"/>
                  <a:pt x="103021" y="88162"/>
                  <a:pt x="101904" y="88162"/>
                </a:cubicBezTo>
                <a:cubicBezTo>
                  <a:pt x="68579" y="88162"/>
                  <a:pt x="41020" y="82955"/>
                  <a:pt x="17639" y="58419"/>
                </a:cubicBezTo>
                <a:cubicBezTo>
                  <a:pt x="9397" y="49758"/>
                  <a:pt x="4750" y="43623"/>
                  <a:pt x="1676" y="31305"/>
                </a:cubicBezTo>
                <a:cubicBezTo>
                  <a:pt x="1448" y="30454"/>
                  <a:pt x="0" y="24370"/>
                  <a:pt x="343" y="21487"/>
                </a:cubicBezTo>
                <a:cubicBezTo>
                  <a:pt x="749" y="18020"/>
                  <a:pt x="2705" y="16052"/>
                  <a:pt x="4585" y="15112"/>
                </a:cubicBezTo>
                <a:cubicBezTo>
                  <a:pt x="5182" y="14807"/>
                  <a:pt x="5931" y="14528"/>
                  <a:pt x="6794" y="14414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0" name="Freeform 7040"/>
          <p:cNvSpPr/>
          <p:nvPr/>
        </p:nvSpPr>
        <p:spPr>
          <a:xfrm rot="0" flipH="0" flipV="0">
            <a:off x="11815754" y="10528285"/>
            <a:ext cx="40283" cy="33870"/>
          </a:xfrm>
          <a:custGeom>
            <a:pathLst>
              <a:path w="40283" h="33870">
                <a:moveTo>
                  <a:pt x="2717" y="13677"/>
                </a:moveTo>
                <a:cubicBezTo>
                  <a:pt x="1067" y="12420"/>
                  <a:pt x="0" y="10452"/>
                  <a:pt x="0" y="8229"/>
                </a:cubicBezTo>
                <a:cubicBezTo>
                  <a:pt x="0" y="1143"/>
                  <a:pt x="5269" y="254"/>
                  <a:pt x="6387" y="152"/>
                </a:cubicBezTo>
                <a:cubicBezTo>
                  <a:pt x="7987" y="0"/>
                  <a:pt x="10591" y="190"/>
                  <a:pt x="12699" y="2971"/>
                </a:cubicBezTo>
                <a:cubicBezTo>
                  <a:pt x="13156" y="3606"/>
                  <a:pt x="14629" y="6921"/>
                  <a:pt x="15277" y="8394"/>
                </a:cubicBezTo>
                <a:cubicBezTo>
                  <a:pt x="21919" y="12471"/>
                  <a:pt x="28599" y="16509"/>
                  <a:pt x="35559" y="19988"/>
                </a:cubicBezTo>
                <a:cubicBezTo>
                  <a:pt x="38924" y="21665"/>
                  <a:pt x="40283" y="25767"/>
                  <a:pt x="38607" y="29132"/>
                </a:cubicBezTo>
                <a:cubicBezTo>
                  <a:pt x="36918" y="32485"/>
                  <a:pt x="32815" y="33870"/>
                  <a:pt x="29450" y="32180"/>
                </a:cubicBezTo>
                <a:cubicBezTo>
                  <a:pt x="21678" y="28294"/>
                  <a:pt x="14223" y="23773"/>
                  <a:pt x="6819" y="19214"/>
                </a:cubicBezTo>
                <a:cubicBezTo>
                  <a:pt x="5993" y="18706"/>
                  <a:pt x="4977" y="17817"/>
                  <a:pt x="4088" y="16458"/>
                </a:cubicBezTo>
                <a:cubicBezTo>
                  <a:pt x="3707" y="15861"/>
                  <a:pt x="3186" y="14756"/>
                  <a:pt x="2717" y="13677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1" name="Freeform 7041"/>
          <p:cNvSpPr/>
          <p:nvPr/>
        </p:nvSpPr>
        <p:spPr>
          <a:xfrm rot="0" flipH="0" flipV="0">
            <a:off x="11806692" y="10549537"/>
            <a:ext cx="180974" cy="75551"/>
          </a:xfrm>
          <a:custGeom>
            <a:pathLst>
              <a:path w="180974" h="75551">
                <a:moveTo>
                  <a:pt x="3644" y="15557"/>
                </a:moveTo>
                <a:cubicBezTo>
                  <a:pt x="3225" y="14707"/>
                  <a:pt x="2857" y="13830"/>
                  <a:pt x="2590" y="12992"/>
                </a:cubicBezTo>
                <a:cubicBezTo>
                  <a:pt x="1752" y="10249"/>
                  <a:pt x="1790" y="7569"/>
                  <a:pt x="2743" y="5207"/>
                </a:cubicBezTo>
                <a:cubicBezTo>
                  <a:pt x="4139" y="1702"/>
                  <a:pt x="8114" y="0"/>
                  <a:pt x="11606" y="1410"/>
                </a:cubicBezTo>
                <a:cubicBezTo>
                  <a:pt x="14743" y="2654"/>
                  <a:pt x="16445" y="6007"/>
                  <a:pt x="15721" y="9207"/>
                </a:cubicBezTo>
                <a:cubicBezTo>
                  <a:pt x="15912" y="9601"/>
                  <a:pt x="16280" y="10363"/>
                  <a:pt x="16559" y="10808"/>
                </a:cubicBezTo>
                <a:cubicBezTo>
                  <a:pt x="17436" y="12230"/>
                  <a:pt x="18426" y="13551"/>
                  <a:pt x="19036" y="14503"/>
                </a:cubicBezTo>
                <a:cubicBezTo>
                  <a:pt x="23773" y="21919"/>
                  <a:pt x="28243" y="26923"/>
                  <a:pt x="35686" y="32028"/>
                </a:cubicBezTo>
                <a:cubicBezTo>
                  <a:pt x="65238" y="52336"/>
                  <a:pt x="101751" y="50799"/>
                  <a:pt x="135749" y="51980"/>
                </a:cubicBezTo>
                <a:cubicBezTo>
                  <a:pt x="143382" y="52247"/>
                  <a:pt x="153516" y="52463"/>
                  <a:pt x="160870" y="49885"/>
                </a:cubicBezTo>
                <a:cubicBezTo>
                  <a:pt x="161797" y="49364"/>
                  <a:pt x="167143" y="46418"/>
                  <a:pt x="169480" y="45998"/>
                </a:cubicBezTo>
                <a:cubicBezTo>
                  <a:pt x="172731" y="45440"/>
                  <a:pt x="175182" y="46545"/>
                  <a:pt x="176745" y="48119"/>
                </a:cubicBezTo>
                <a:cubicBezTo>
                  <a:pt x="178408" y="49770"/>
                  <a:pt x="180974" y="54647"/>
                  <a:pt x="175792" y="59029"/>
                </a:cubicBezTo>
                <a:cubicBezTo>
                  <a:pt x="173455" y="60997"/>
                  <a:pt x="165797" y="65048"/>
                  <a:pt x="158914" y="66725"/>
                </a:cubicBezTo>
                <a:cubicBezTo>
                  <a:pt x="138797" y="71602"/>
                  <a:pt x="119442" y="75551"/>
                  <a:pt x="98817" y="72707"/>
                </a:cubicBezTo>
                <a:cubicBezTo>
                  <a:pt x="87552" y="71144"/>
                  <a:pt x="75995" y="67360"/>
                  <a:pt x="64883" y="63423"/>
                </a:cubicBezTo>
                <a:cubicBezTo>
                  <a:pt x="63486" y="65607"/>
                  <a:pt x="60895" y="66915"/>
                  <a:pt x="58165" y="66522"/>
                </a:cubicBezTo>
                <a:cubicBezTo>
                  <a:pt x="33069" y="62928"/>
                  <a:pt x="22706" y="57098"/>
                  <a:pt x="9231" y="36905"/>
                </a:cubicBezTo>
                <a:cubicBezTo>
                  <a:pt x="8177" y="35318"/>
                  <a:pt x="3467" y="30657"/>
                  <a:pt x="1866" y="26859"/>
                </a:cubicBezTo>
                <a:cubicBezTo>
                  <a:pt x="0" y="22453"/>
                  <a:pt x="698" y="18503"/>
                  <a:pt x="3594" y="15620"/>
                </a:cubicBezTo>
                <a:close/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2" name="Freeform 7042"/>
          <p:cNvSpPr/>
          <p:nvPr/>
        </p:nvSpPr>
        <p:spPr>
          <a:xfrm rot="0" flipH="0" flipV="0">
            <a:off x="11822844" y="10608192"/>
            <a:ext cx="147395" cy="63549"/>
          </a:xfrm>
          <a:custGeom>
            <a:pathLst>
              <a:path w="147395" h="63549">
                <a:moveTo>
                  <a:pt x="3441" y="12661"/>
                </a:moveTo>
                <a:cubicBezTo>
                  <a:pt x="4507" y="13435"/>
                  <a:pt x="5511" y="13740"/>
                  <a:pt x="6374" y="13842"/>
                </a:cubicBezTo>
                <a:cubicBezTo>
                  <a:pt x="5346" y="13689"/>
                  <a:pt x="4330" y="13308"/>
                  <a:pt x="3441" y="12661"/>
                </a:cubicBezTo>
                <a:moveTo>
                  <a:pt x="8863" y="21550"/>
                </a:moveTo>
                <a:cubicBezTo>
                  <a:pt x="8089" y="20611"/>
                  <a:pt x="7301" y="19684"/>
                  <a:pt x="6463" y="18782"/>
                </a:cubicBezTo>
                <a:cubicBezTo>
                  <a:pt x="3048" y="15137"/>
                  <a:pt x="724" y="9766"/>
                  <a:pt x="495" y="8445"/>
                </a:cubicBezTo>
                <a:cubicBezTo>
                  <a:pt x="0" y="5588"/>
                  <a:pt x="1117" y="3810"/>
                  <a:pt x="1791" y="2921"/>
                </a:cubicBezTo>
                <a:cubicBezTo>
                  <a:pt x="2934" y="1422"/>
                  <a:pt x="4431" y="558"/>
                  <a:pt x="6273" y="292"/>
                </a:cubicBezTo>
                <a:cubicBezTo>
                  <a:pt x="7416" y="127"/>
                  <a:pt x="9409" y="0"/>
                  <a:pt x="11632" y="1765"/>
                </a:cubicBezTo>
                <a:cubicBezTo>
                  <a:pt x="13016" y="2870"/>
                  <a:pt x="13854" y="4432"/>
                  <a:pt x="14108" y="6045"/>
                </a:cubicBezTo>
                <a:cubicBezTo>
                  <a:pt x="14604" y="6947"/>
                  <a:pt x="15518" y="8509"/>
                  <a:pt x="16407" y="9461"/>
                </a:cubicBezTo>
                <a:cubicBezTo>
                  <a:pt x="19595" y="12864"/>
                  <a:pt x="21983" y="16979"/>
                  <a:pt x="25437" y="20115"/>
                </a:cubicBezTo>
                <a:cubicBezTo>
                  <a:pt x="36372" y="30021"/>
                  <a:pt x="47586" y="33768"/>
                  <a:pt x="62038" y="36333"/>
                </a:cubicBezTo>
                <a:cubicBezTo>
                  <a:pt x="79259" y="39394"/>
                  <a:pt x="96277" y="39280"/>
                  <a:pt x="113435" y="35724"/>
                </a:cubicBezTo>
                <a:cubicBezTo>
                  <a:pt x="118172" y="34733"/>
                  <a:pt x="123290" y="34022"/>
                  <a:pt x="127456" y="31418"/>
                </a:cubicBezTo>
                <a:cubicBezTo>
                  <a:pt x="130098" y="29767"/>
                  <a:pt x="131977" y="28282"/>
                  <a:pt x="134924" y="27215"/>
                </a:cubicBezTo>
                <a:cubicBezTo>
                  <a:pt x="135736" y="26910"/>
                  <a:pt x="137629" y="26338"/>
                  <a:pt x="138581" y="26148"/>
                </a:cubicBezTo>
                <a:cubicBezTo>
                  <a:pt x="139864" y="25894"/>
                  <a:pt x="140854" y="25983"/>
                  <a:pt x="141337" y="26072"/>
                </a:cubicBezTo>
                <a:cubicBezTo>
                  <a:pt x="144588" y="26580"/>
                  <a:pt x="145960" y="28624"/>
                  <a:pt x="146595" y="30174"/>
                </a:cubicBezTo>
                <a:cubicBezTo>
                  <a:pt x="147166" y="31520"/>
                  <a:pt x="147395" y="33095"/>
                  <a:pt x="146811" y="34911"/>
                </a:cubicBezTo>
                <a:cubicBezTo>
                  <a:pt x="146595" y="35597"/>
                  <a:pt x="146125" y="37210"/>
                  <a:pt x="143941" y="38645"/>
                </a:cubicBezTo>
                <a:cubicBezTo>
                  <a:pt x="134073" y="45223"/>
                  <a:pt x="123227" y="49173"/>
                  <a:pt x="111873" y="51446"/>
                </a:cubicBezTo>
                <a:cubicBezTo>
                  <a:pt x="111911" y="54570"/>
                  <a:pt x="109778" y="57390"/>
                  <a:pt x="106628" y="58139"/>
                </a:cubicBezTo>
                <a:cubicBezTo>
                  <a:pt x="83641" y="63549"/>
                  <a:pt x="57797" y="62292"/>
                  <a:pt x="35635" y="53364"/>
                </a:cubicBezTo>
                <a:cubicBezTo>
                  <a:pt x="25589" y="52920"/>
                  <a:pt x="19265" y="50329"/>
                  <a:pt x="11340" y="41870"/>
                </a:cubicBezTo>
                <a:cubicBezTo>
                  <a:pt x="9028" y="39394"/>
                  <a:pt x="8292" y="37718"/>
                  <a:pt x="7555" y="35330"/>
                </a:cubicBezTo>
                <a:cubicBezTo>
                  <a:pt x="5142" y="32625"/>
                  <a:pt x="4291" y="29894"/>
                  <a:pt x="4291" y="28104"/>
                </a:cubicBezTo>
                <a:cubicBezTo>
                  <a:pt x="4291" y="25170"/>
                  <a:pt x="5714" y="23646"/>
                  <a:pt x="6781" y="22770"/>
                </a:cubicBezTo>
                <a:cubicBezTo>
                  <a:pt x="7403" y="22249"/>
                  <a:pt x="8089" y="21843"/>
                  <a:pt x="8863" y="21550"/>
                </a:cubicBezTo>
              </a:path>
            </a:pathLst>
          </a:custGeom>
          <a:solidFill>
            <a:srgbClr val="FBD4D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3" name="Freeform 7043"/>
          <p:cNvSpPr/>
          <p:nvPr/>
        </p:nvSpPr>
        <p:spPr>
          <a:xfrm rot="0" flipH="0" flipV="0">
            <a:off x="13155612" y="11143490"/>
            <a:ext cx="221843" cy="372046"/>
          </a:xfrm>
          <a:custGeom>
            <a:pathLst>
              <a:path w="221843" h="372046">
                <a:moveTo>
                  <a:pt x="14033" y="7391"/>
                </a:moveTo>
                <a:lnTo>
                  <a:pt x="14083" y="7810"/>
                </a:lnTo>
                <a:cubicBezTo>
                  <a:pt x="14528" y="12090"/>
                  <a:pt x="17093" y="33514"/>
                  <a:pt x="17995" y="37921"/>
                </a:cubicBezTo>
                <a:cubicBezTo>
                  <a:pt x="22872" y="61594"/>
                  <a:pt x="32562" y="83806"/>
                  <a:pt x="39191" y="106997"/>
                </a:cubicBezTo>
                <a:cubicBezTo>
                  <a:pt x="58089" y="173126"/>
                  <a:pt x="102412" y="262394"/>
                  <a:pt x="151523" y="311505"/>
                </a:cubicBezTo>
                <a:cubicBezTo>
                  <a:pt x="159194" y="319188"/>
                  <a:pt x="174840" y="334924"/>
                  <a:pt x="190296" y="346277"/>
                </a:cubicBezTo>
                <a:cubicBezTo>
                  <a:pt x="199414" y="352970"/>
                  <a:pt x="208228" y="358406"/>
                  <a:pt x="215023" y="358406"/>
                </a:cubicBezTo>
                <a:cubicBezTo>
                  <a:pt x="218795" y="358406"/>
                  <a:pt x="221843" y="361466"/>
                  <a:pt x="221843" y="365226"/>
                </a:cubicBezTo>
                <a:cubicBezTo>
                  <a:pt x="221843" y="368998"/>
                  <a:pt x="218795" y="372046"/>
                  <a:pt x="215023" y="372046"/>
                </a:cubicBezTo>
                <a:cubicBezTo>
                  <a:pt x="208152" y="372046"/>
                  <a:pt x="199478" y="368579"/>
                  <a:pt x="190448" y="362889"/>
                </a:cubicBezTo>
                <a:cubicBezTo>
                  <a:pt x="171982" y="351256"/>
                  <a:pt x="151231" y="330491"/>
                  <a:pt x="141883" y="321157"/>
                </a:cubicBezTo>
                <a:cubicBezTo>
                  <a:pt x="91325" y="270598"/>
                  <a:pt x="45516" y="178802"/>
                  <a:pt x="26072" y="110756"/>
                </a:cubicBezTo>
                <a:cubicBezTo>
                  <a:pt x="19354" y="87223"/>
                  <a:pt x="9576" y="64680"/>
                  <a:pt x="4648" y="40677"/>
                </a:cubicBezTo>
                <a:cubicBezTo>
                  <a:pt x="3696" y="36067"/>
                  <a:pt x="991" y="13715"/>
                  <a:pt x="521" y="9245"/>
                </a:cubicBezTo>
                <a:cubicBezTo>
                  <a:pt x="0" y="4255"/>
                  <a:pt x="3505" y="2070"/>
                  <a:pt x="3581" y="2019"/>
                </a:cubicBezTo>
                <a:cubicBezTo>
                  <a:pt x="6769" y="0"/>
                  <a:pt x="10986" y="953"/>
                  <a:pt x="12992" y="4128"/>
                </a:cubicBezTo>
                <a:cubicBezTo>
                  <a:pt x="13640" y="5144"/>
                  <a:pt x="13983" y="6274"/>
                  <a:pt x="14033" y="7391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4" name="Freeform 7044"/>
          <p:cNvSpPr/>
          <p:nvPr/>
        </p:nvSpPr>
        <p:spPr>
          <a:xfrm rot="0" flipH="0" flipV="0">
            <a:off x="13082491" y="11134108"/>
            <a:ext cx="290321" cy="443191"/>
          </a:xfrm>
          <a:custGeom>
            <a:pathLst>
              <a:path w="290321" h="443191">
                <a:moveTo>
                  <a:pt x="131902" y="258406"/>
                </a:moveTo>
                <a:cubicBezTo>
                  <a:pt x="135432" y="264209"/>
                  <a:pt x="139445" y="270356"/>
                  <a:pt x="144132" y="277189"/>
                </a:cubicBezTo>
                <a:cubicBezTo>
                  <a:pt x="147370" y="281926"/>
                  <a:pt x="152501" y="288098"/>
                  <a:pt x="158711" y="294918"/>
                </a:cubicBezTo>
                <a:cubicBezTo>
                  <a:pt x="149199" y="283209"/>
                  <a:pt x="140322" y="270979"/>
                  <a:pt x="131902" y="258406"/>
                </a:cubicBezTo>
                <a:moveTo>
                  <a:pt x="82195" y="259752"/>
                </a:moveTo>
                <a:cubicBezTo>
                  <a:pt x="98082" y="292315"/>
                  <a:pt x="112446" y="325182"/>
                  <a:pt x="134429" y="354494"/>
                </a:cubicBezTo>
                <a:cubicBezTo>
                  <a:pt x="141706" y="364196"/>
                  <a:pt x="169214" y="397509"/>
                  <a:pt x="192303" y="412977"/>
                </a:cubicBezTo>
                <a:cubicBezTo>
                  <a:pt x="196392" y="415720"/>
                  <a:pt x="200266" y="417879"/>
                  <a:pt x="203809" y="418934"/>
                </a:cubicBezTo>
                <a:cubicBezTo>
                  <a:pt x="205092" y="419315"/>
                  <a:pt x="206209" y="419899"/>
                  <a:pt x="207136" y="419429"/>
                </a:cubicBezTo>
                <a:cubicBezTo>
                  <a:pt x="215341" y="415301"/>
                  <a:pt x="223164" y="407300"/>
                  <a:pt x="231050" y="399477"/>
                </a:cubicBezTo>
                <a:cubicBezTo>
                  <a:pt x="235902" y="394676"/>
                  <a:pt x="240791" y="389914"/>
                  <a:pt x="245681" y="385761"/>
                </a:cubicBezTo>
                <a:cubicBezTo>
                  <a:pt x="240550" y="384669"/>
                  <a:pt x="235356" y="383196"/>
                  <a:pt x="231216" y="381811"/>
                </a:cubicBezTo>
                <a:cubicBezTo>
                  <a:pt x="223824" y="379348"/>
                  <a:pt x="221043" y="378446"/>
                  <a:pt x="214705" y="374941"/>
                </a:cubicBezTo>
                <a:cubicBezTo>
                  <a:pt x="192646" y="362685"/>
                  <a:pt x="140118" y="312241"/>
                  <a:pt x="125057" y="290257"/>
                </a:cubicBezTo>
                <a:cubicBezTo>
                  <a:pt x="123216" y="287590"/>
                  <a:pt x="121489" y="285025"/>
                  <a:pt x="119838" y="282510"/>
                </a:cubicBezTo>
                <a:cubicBezTo>
                  <a:pt x="119202" y="283221"/>
                  <a:pt x="118555" y="283767"/>
                  <a:pt x="118021" y="284186"/>
                </a:cubicBezTo>
                <a:cubicBezTo>
                  <a:pt x="116828" y="285126"/>
                  <a:pt x="109944" y="290486"/>
                  <a:pt x="102591" y="283120"/>
                </a:cubicBezTo>
                <a:cubicBezTo>
                  <a:pt x="95250" y="275779"/>
                  <a:pt x="88456" y="267969"/>
                  <a:pt x="82195" y="259752"/>
                </a:cubicBezTo>
                <a:moveTo>
                  <a:pt x="89116" y="21285"/>
                </a:moveTo>
                <a:cubicBezTo>
                  <a:pt x="93079" y="34467"/>
                  <a:pt x="92596" y="65341"/>
                  <a:pt x="93383" y="70866"/>
                </a:cubicBezTo>
                <a:cubicBezTo>
                  <a:pt x="97739" y="101257"/>
                  <a:pt x="108344" y="156857"/>
                  <a:pt x="120549" y="182168"/>
                </a:cubicBezTo>
                <a:cubicBezTo>
                  <a:pt x="138696" y="219748"/>
                  <a:pt x="176352" y="275297"/>
                  <a:pt x="206070" y="305002"/>
                </a:cubicBezTo>
                <a:cubicBezTo>
                  <a:pt x="222135" y="321080"/>
                  <a:pt x="239775" y="338758"/>
                  <a:pt x="258013" y="352119"/>
                </a:cubicBezTo>
                <a:cubicBezTo>
                  <a:pt x="261162" y="354443"/>
                  <a:pt x="266445" y="355129"/>
                  <a:pt x="270916" y="356500"/>
                </a:cubicBezTo>
                <a:cubicBezTo>
                  <a:pt x="276808" y="358291"/>
                  <a:pt x="281901" y="360780"/>
                  <a:pt x="285051" y="363930"/>
                </a:cubicBezTo>
                <a:cubicBezTo>
                  <a:pt x="287007" y="365886"/>
                  <a:pt x="290321" y="370394"/>
                  <a:pt x="287438" y="377176"/>
                </a:cubicBezTo>
                <a:cubicBezTo>
                  <a:pt x="286448" y="379513"/>
                  <a:pt x="280999" y="386726"/>
                  <a:pt x="276936" y="391070"/>
                </a:cubicBezTo>
                <a:cubicBezTo>
                  <a:pt x="274230" y="393965"/>
                  <a:pt x="271716" y="395743"/>
                  <a:pt x="270763" y="396239"/>
                </a:cubicBezTo>
                <a:cubicBezTo>
                  <a:pt x="262839" y="400188"/>
                  <a:pt x="255180" y="408138"/>
                  <a:pt x="247306" y="415924"/>
                </a:cubicBezTo>
                <a:cubicBezTo>
                  <a:pt x="237565" y="425550"/>
                  <a:pt x="227609" y="435037"/>
                  <a:pt x="217474" y="440104"/>
                </a:cubicBezTo>
                <a:cubicBezTo>
                  <a:pt x="212737" y="442467"/>
                  <a:pt x="207187" y="443191"/>
                  <a:pt x="200990" y="442022"/>
                </a:cubicBezTo>
                <a:cubicBezTo>
                  <a:pt x="194601" y="440803"/>
                  <a:pt x="187172" y="437374"/>
                  <a:pt x="179425" y="432192"/>
                </a:cubicBezTo>
                <a:cubicBezTo>
                  <a:pt x="154165" y="415263"/>
                  <a:pt x="123889" y="378992"/>
                  <a:pt x="115939" y="368375"/>
                </a:cubicBezTo>
                <a:cubicBezTo>
                  <a:pt x="91123" y="335291"/>
                  <a:pt x="75502" y="297941"/>
                  <a:pt x="57176" y="261314"/>
                </a:cubicBezTo>
                <a:cubicBezTo>
                  <a:pt x="30950" y="208838"/>
                  <a:pt x="14656" y="160413"/>
                  <a:pt x="5944" y="102425"/>
                </a:cubicBezTo>
                <a:cubicBezTo>
                  <a:pt x="0" y="62814"/>
                  <a:pt x="17526" y="40487"/>
                  <a:pt x="47308" y="17576"/>
                </a:cubicBezTo>
                <a:cubicBezTo>
                  <a:pt x="51118" y="14655"/>
                  <a:pt x="57811" y="7493"/>
                  <a:pt x="63830" y="4000"/>
                </a:cubicBezTo>
                <a:cubicBezTo>
                  <a:pt x="69266" y="838"/>
                  <a:pt x="74676" y="0"/>
                  <a:pt x="79109" y="1104"/>
                </a:cubicBezTo>
                <a:cubicBezTo>
                  <a:pt x="80721" y="1511"/>
                  <a:pt x="82423" y="2286"/>
                  <a:pt x="84036" y="3606"/>
                </a:cubicBezTo>
                <a:cubicBezTo>
                  <a:pt x="84912" y="4305"/>
                  <a:pt x="86322" y="6096"/>
                  <a:pt x="87186" y="7251"/>
                </a:cubicBezTo>
                <a:cubicBezTo>
                  <a:pt x="89662" y="9664"/>
                  <a:pt x="91008" y="13144"/>
                  <a:pt x="90577" y="16840"/>
                </a:cubicBezTo>
                <a:cubicBezTo>
                  <a:pt x="90386" y="18453"/>
                  <a:pt x="89878" y="19964"/>
                  <a:pt x="89116" y="21285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5" name="Freeform 7045"/>
          <p:cNvSpPr/>
          <p:nvPr/>
        </p:nvSpPr>
        <p:spPr>
          <a:xfrm rot="0" flipH="0" flipV="0">
            <a:off x="13154403" y="11140133"/>
            <a:ext cx="80250" cy="229462"/>
          </a:xfrm>
          <a:custGeom>
            <a:pathLst>
              <a:path w="80250" h="229462">
                <a:moveTo>
                  <a:pt x="6883" y="8254"/>
                </a:moveTo>
                <a:cubicBezTo>
                  <a:pt x="5525" y="8825"/>
                  <a:pt x="4013" y="9828"/>
                  <a:pt x="2718" y="11670"/>
                </a:cubicBezTo>
                <a:lnTo>
                  <a:pt x="2781" y="11670"/>
                </a:lnTo>
                <a:cubicBezTo>
                  <a:pt x="3886" y="10197"/>
                  <a:pt x="5296" y="9041"/>
                  <a:pt x="6883" y="8254"/>
                </a:cubicBezTo>
                <a:moveTo>
                  <a:pt x="356" y="11505"/>
                </a:moveTo>
                <a:lnTo>
                  <a:pt x="394" y="10857"/>
                </a:lnTo>
                <a:cubicBezTo>
                  <a:pt x="991" y="4622"/>
                  <a:pt x="6426" y="0"/>
                  <a:pt x="12674" y="406"/>
                </a:cubicBezTo>
                <a:cubicBezTo>
                  <a:pt x="18909" y="825"/>
                  <a:pt x="23697" y="6134"/>
                  <a:pt x="23469" y="12381"/>
                </a:cubicBezTo>
                <a:cubicBezTo>
                  <a:pt x="23469" y="12381"/>
                  <a:pt x="23405" y="13956"/>
                  <a:pt x="23342" y="16343"/>
                </a:cubicBezTo>
                <a:cubicBezTo>
                  <a:pt x="23659" y="17982"/>
                  <a:pt x="23647" y="19696"/>
                  <a:pt x="23227" y="21385"/>
                </a:cubicBezTo>
                <a:cubicBezTo>
                  <a:pt x="23164" y="25767"/>
                  <a:pt x="23177" y="30821"/>
                  <a:pt x="23443" y="34263"/>
                </a:cubicBezTo>
                <a:cubicBezTo>
                  <a:pt x="24599" y="49402"/>
                  <a:pt x="27469" y="65111"/>
                  <a:pt x="31355" y="79767"/>
                </a:cubicBezTo>
                <a:cubicBezTo>
                  <a:pt x="41820" y="119290"/>
                  <a:pt x="55384" y="175766"/>
                  <a:pt x="76872" y="210145"/>
                </a:cubicBezTo>
                <a:cubicBezTo>
                  <a:pt x="80250" y="215556"/>
                  <a:pt x="78599" y="222693"/>
                  <a:pt x="73189" y="226071"/>
                </a:cubicBezTo>
                <a:cubicBezTo>
                  <a:pt x="67779" y="229462"/>
                  <a:pt x="60642" y="227811"/>
                  <a:pt x="57263" y="222401"/>
                </a:cubicBezTo>
                <a:cubicBezTo>
                  <a:pt x="34696" y="186320"/>
                  <a:pt x="19989" y="127176"/>
                  <a:pt x="9003" y="85685"/>
                </a:cubicBezTo>
                <a:cubicBezTo>
                  <a:pt x="4775" y="69683"/>
                  <a:pt x="1638" y="52551"/>
                  <a:pt x="381" y="36016"/>
                </a:cubicBezTo>
                <a:cubicBezTo>
                  <a:pt x="0" y="31101"/>
                  <a:pt x="76" y="23176"/>
                  <a:pt x="191" y="17664"/>
                </a:cubicBezTo>
                <a:lnTo>
                  <a:pt x="191" y="17118"/>
                </a:lnTo>
                <a:lnTo>
                  <a:pt x="229" y="15340"/>
                </a:lnTo>
                <a:lnTo>
                  <a:pt x="318" y="12546"/>
                </a:lnTo>
                <a:close/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6" name="Freeform 7046"/>
          <p:cNvSpPr/>
          <p:nvPr/>
        </p:nvSpPr>
        <p:spPr>
          <a:xfrm rot="0" flipH="0" flipV="0">
            <a:off x="13151270" y="11350586"/>
            <a:ext cx="199313" cy="221538"/>
          </a:xfrm>
          <a:custGeom>
            <a:pathLst>
              <a:path w="199313" h="221538">
                <a:moveTo>
                  <a:pt x="23050" y="28473"/>
                </a:moveTo>
                <a:cubicBezTo>
                  <a:pt x="22035" y="30492"/>
                  <a:pt x="20422" y="32232"/>
                  <a:pt x="18301" y="33400"/>
                </a:cubicBezTo>
                <a:cubicBezTo>
                  <a:pt x="19990" y="32460"/>
                  <a:pt x="22022" y="31013"/>
                  <a:pt x="23050" y="28473"/>
                </a:cubicBezTo>
                <a:moveTo>
                  <a:pt x="47370" y="13564"/>
                </a:moveTo>
                <a:lnTo>
                  <a:pt x="47332" y="13208"/>
                </a:lnTo>
                <a:cubicBezTo>
                  <a:pt x="47218" y="11316"/>
                  <a:pt x="47751" y="8979"/>
                  <a:pt x="47891" y="8522"/>
                </a:cubicBezTo>
                <a:cubicBezTo>
                  <a:pt x="49834" y="2477"/>
                  <a:pt x="54469" y="1257"/>
                  <a:pt x="55993" y="864"/>
                </a:cubicBezTo>
                <a:cubicBezTo>
                  <a:pt x="59321" y="0"/>
                  <a:pt x="62572" y="445"/>
                  <a:pt x="65645" y="2667"/>
                </a:cubicBezTo>
                <a:cubicBezTo>
                  <a:pt x="66179" y="3048"/>
                  <a:pt x="69341" y="4686"/>
                  <a:pt x="70243" y="9423"/>
                </a:cubicBezTo>
                <a:cubicBezTo>
                  <a:pt x="72160" y="13005"/>
                  <a:pt x="74332" y="16447"/>
                  <a:pt x="76148" y="20091"/>
                </a:cubicBezTo>
                <a:cubicBezTo>
                  <a:pt x="83603" y="34975"/>
                  <a:pt x="90334" y="50278"/>
                  <a:pt x="98005" y="65049"/>
                </a:cubicBezTo>
                <a:cubicBezTo>
                  <a:pt x="111645" y="91299"/>
                  <a:pt x="128980" y="114210"/>
                  <a:pt x="147497" y="137058"/>
                </a:cubicBezTo>
                <a:cubicBezTo>
                  <a:pt x="151154" y="141566"/>
                  <a:pt x="155079" y="145300"/>
                  <a:pt x="159320" y="148589"/>
                </a:cubicBezTo>
                <a:cubicBezTo>
                  <a:pt x="161861" y="146963"/>
                  <a:pt x="166052" y="145541"/>
                  <a:pt x="171259" y="148640"/>
                </a:cubicBezTo>
                <a:cubicBezTo>
                  <a:pt x="171767" y="148932"/>
                  <a:pt x="175069" y="151535"/>
                  <a:pt x="176275" y="152615"/>
                </a:cubicBezTo>
                <a:cubicBezTo>
                  <a:pt x="177850" y="154025"/>
                  <a:pt x="181076" y="156984"/>
                  <a:pt x="183400" y="160057"/>
                </a:cubicBezTo>
                <a:cubicBezTo>
                  <a:pt x="186435" y="159321"/>
                  <a:pt x="189762" y="159803"/>
                  <a:pt x="192569" y="161670"/>
                </a:cubicBezTo>
                <a:cubicBezTo>
                  <a:pt x="197878" y="165213"/>
                  <a:pt x="199313" y="172389"/>
                  <a:pt x="195770" y="177698"/>
                </a:cubicBezTo>
                <a:cubicBezTo>
                  <a:pt x="187984" y="189382"/>
                  <a:pt x="180403" y="190296"/>
                  <a:pt x="176085" y="189572"/>
                </a:cubicBezTo>
                <a:cubicBezTo>
                  <a:pt x="175107" y="189394"/>
                  <a:pt x="174129" y="189115"/>
                  <a:pt x="173138" y="188721"/>
                </a:cubicBezTo>
                <a:cubicBezTo>
                  <a:pt x="173443" y="190372"/>
                  <a:pt x="173545" y="191972"/>
                  <a:pt x="173329" y="193357"/>
                </a:cubicBezTo>
                <a:cubicBezTo>
                  <a:pt x="172490" y="198983"/>
                  <a:pt x="169430" y="203466"/>
                  <a:pt x="162483" y="205104"/>
                </a:cubicBezTo>
                <a:lnTo>
                  <a:pt x="161873" y="205231"/>
                </a:lnTo>
                <a:cubicBezTo>
                  <a:pt x="162064" y="206527"/>
                  <a:pt x="162051" y="207733"/>
                  <a:pt x="161924" y="208851"/>
                </a:cubicBezTo>
                <a:cubicBezTo>
                  <a:pt x="161403" y="212915"/>
                  <a:pt x="159397" y="216394"/>
                  <a:pt x="154977" y="218617"/>
                </a:cubicBezTo>
                <a:cubicBezTo>
                  <a:pt x="149122" y="221538"/>
                  <a:pt x="141032" y="221004"/>
                  <a:pt x="132574" y="216293"/>
                </a:cubicBezTo>
                <a:cubicBezTo>
                  <a:pt x="121881" y="210336"/>
                  <a:pt x="109346" y="197040"/>
                  <a:pt x="104888" y="193890"/>
                </a:cubicBezTo>
                <a:cubicBezTo>
                  <a:pt x="64629" y="165480"/>
                  <a:pt x="41642" y="115709"/>
                  <a:pt x="19787" y="73151"/>
                </a:cubicBezTo>
                <a:cubicBezTo>
                  <a:pt x="16548" y="66839"/>
                  <a:pt x="4191" y="41757"/>
                  <a:pt x="1448" y="30835"/>
                </a:cubicBezTo>
                <a:cubicBezTo>
                  <a:pt x="0" y="25044"/>
                  <a:pt x="940" y="20752"/>
                  <a:pt x="1956" y="18656"/>
                </a:cubicBezTo>
                <a:cubicBezTo>
                  <a:pt x="3200" y="16078"/>
                  <a:pt x="5004" y="14313"/>
                  <a:pt x="7150" y="13132"/>
                </a:cubicBezTo>
                <a:cubicBezTo>
                  <a:pt x="12738" y="10058"/>
                  <a:pt x="19787" y="12103"/>
                  <a:pt x="22860" y="17691"/>
                </a:cubicBezTo>
                <a:cubicBezTo>
                  <a:pt x="24231" y="20206"/>
                  <a:pt x="24586" y="22987"/>
                  <a:pt x="24040" y="25578"/>
                </a:cubicBezTo>
                <a:cubicBezTo>
                  <a:pt x="24497" y="27089"/>
                  <a:pt x="25323" y="29755"/>
                  <a:pt x="26148" y="31889"/>
                </a:cubicBezTo>
                <a:lnTo>
                  <a:pt x="26174" y="31927"/>
                </a:lnTo>
                <a:cubicBezTo>
                  <a:pt x="28155" y="27610"/>
                  <a:pt x="31660" y="25857"/>
                  <a:pt x="35470" y="25464"/>
                </a:cubicBezTo>
                <a:cubicBezTo>
                  <a:pt x="37439" y="25260"/>
                  <a:pt x="41210" y="25044"/>
                  <a:pt x="45148" y="28980"/>
                </a:cubicBezTo>
                <a:cubicBezTo>
                  <a:pt x="46760" y="30593"/>
                  <a:pt x="48716" y="32956"/>
                  <a:pt x="50926" y="35851"/>
                </a:cubicBezTo>
                <a:cubicBezTo>
                  <a:pt x="48792" y="28892"/>
                  <a:pt x="47510" y="21527"/>
                  <a:pt x="47370" y="13564"/>
                </a:cubicBezTo>
              </a:path>
            </a:pathLst>
          </a:custGeom>
          <a:solidFill>
            <a:srgbClr val="B2BAD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7" name="Freeform 7047"/>
          <p:cNvSpPr/>
          <p:nvPr/>
        </p:nvSpPr>
        <p:spPr>
          <a:xfrm rot="0" flipH="0" flipV="0">
            <a:off x="12475552" y="8631318"/>
            <a:ext cx="173507" cy="432282"/>
          </a:xfrm>
          <a:custGeom>
            <a:pathLst>
              <a:path w="173507" h="432282">
                <a:moveTo>
                  <a:pt x="35801" y="16192"/>
                </a:moveTo>
                <a:cubicBezTo>
                  <a:pt x="37718" y="12611"/>
                  <a:pt x="39306" y="9982"/>
                  <a:pt x="40055" y="8954"/>
                </a:cubicBezTo>
                <a:cubicBezTo>
                  <a:pt x="46608" y="0"/>
                  <a:pt x="55612" y="5207"/>
                  <a:pt x="56984" y="6299"/>
                </a:cubicBezTo>
                <a:cubicBezTo>
                  <a:pt x="61683" y="10008"/>
                  <a:pt x="62712" y="16649"/>
                  <a:pt x="59550" y="21589"/>
                </a:cubicBezTo>
                <a:cubicBezTo>
                  <a:pt x="59969" y="23469"/>
                  <a:pt x="60248" y="25805"/>
                  <a:pt x="60337" y="26644"/>
                </a:cubicBezTo>
                <a:cubicBezTo>
                  <a:pt x="64210" y="46354"/>
                  <a:pt x="63702" y="67004"/>
                  <a:pt x="63512" y="87337"/>
                </a:cubicBezTo>
                <a:cubicBezTo>
                  <a:pt x="63804" y="88061"/>
                  <a:pt x="64058" y="88861"/>
                  <a:pt x="64236" y="89737"/>
                </a:cubicBezTo>
                <a:cubicBezTo>
                  <a:pt x="64426" y="90588"/>
                  <a:pt x="64591" y="91782"/>
                  <a:pt x="64477" y="93255"/>
                </a:cubicBezTo>
                <a:cubicBezTo>
                  <a:pt x="64401" y="94157"/>
                  <a:pt x="63829" y="96303"/>
                  <a:pt x="63461" y="97891"/>
                </a:cubicBezTo>
                <a:cubicBezTo>
                  <a:pt x="63575" y="136270"/>
                  <a:pt x="69367" y="197789"/>
                  <a:pt x="79984" y="233158"/>
                </a:cubicBezTo>
                <a:cubicBezTo>
                  <a:pt x="91744" y="272414"/>
                  <a:pt x="119417" y="329094"/>
                  <a:pt x="157695" y="348233"/>
                </a:cubicBezTo>
                <a:cubicBezTo>
                  <a:pt x="162966" y="350862"/>
                  <a:pt x="167182" y="357136"/>
                  <a:pt x="168223" y="366242"/>
                </a:cubicBezTo>
                <a:cubicBezTo>
                  <a:pt x="168808" y="371334"/>
                  <a:pt x="168401" y="377697"/>
                  <a:pt x="167906" y="383437"/>
                </a:cubicBezTo>
                <a:cubicBezTo>
                  <a:pt x="168414" y="386485"/>
                  <a:pt x="168198" y="389546"/>
                  <a:pt x="167182" y="392569"/>
                </a:cubicBezTo>
                <a:lnTo>
                  <a:pt x="167093" y="392797"/>
                </a:lnTo>
                <a:cubicBezTo>
                  <a:pt x="166979" y="394499"/>
                  <a:pt x="166928" y="395896"/>
                  <a:pt x="167004" y="396899"/>
                </a:cubicBezTo>
                <a:cubicBezTo>
                  <a:pt x="167372" y="401738"/>
                  <a:pt x="167525" y="407047"/>
                  <a:pt x="169951" y="411289"/>
                </a:cubicBezTo>
                <a:cubicBezTo>
                  <a:pt x="170573" y="412368"/>
                  <a:pt x="171945" y="414375"/>
                  <a:pt x="172440" y="415607"/>
                </a:cubicBezTo>
                <a:cubicBezTo>
                  <a:pt x="173494" y="418223"/>
                  <a:pt x="173507" y="420560"/>
                  <a:pt x="173227" y="422249"/>
                </a:cubicBezTo>
                <a:cubicBezTo>
                  <a:pt x="172808" y="424954"/>
                  <a:pt x="171602" y="427138"/>
                  <a:pt x="169836" y="428878"/>
                </a:cubicBezTo>
                <a:cubicBezTo>
                  <a:pt x="168071" y="430593"/>
                  <a:pt x="165518" y="432282"/>
                  <a:pt x="161404" y="432282"/>
                </a:cubicBezTo>
                <a:cubicBezTo>
                  <a:pt x="153110" y="432282"/>
                  <a:pt x="143712" y="428294"/>
                  <a:pt x="134759" y="422122"/>
                </a:cubicBezTo>
                <a:cubicBezTo>
                  <a:pt x="124269" y="414908"/>
                  <a:pt x="114160" y="404824"/>
                  <a:pt x="107467" y="399338"/>
                </a:cubicBezTo>
                <a:cubicBezTo>
                  <a:pt x="23216" y="330415"/>
                  <a:pt x="0" y="247522"/>
                  <a:pt x="4077" y="141337"/>
                </a:cubicBezTo>
                <a:cubicBezTo>
                  <a:pt x="5372" y="107771"/>
                  <a:pt x="14059" y="75729"/>
                  <a:pt x="23813" y="43700"/>
                </a:cubicBezTo>
                <a:cubicBezTo>
                  <a:pt x="25438" y="38366"/>
                  <a:pt x="27851" y="32498"/>
                  <a:pt x="30340" y="27114"/>
                </a:cubicBezTo>
                <a:cubicBezTo>
                  <a:pt x="31649" y="22732"/>
                  <a:pt x="33249" y="19455"/>
                  <a:pt x="34671" y="17538"/>
                </a:cubicBezTo>
                <a:cubicBezTo>
                  <a:pt x="35040" y="17055"/>
                  <a:pt x="35433" y="16598"/>
                  <a:pt x="35801" y="16192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8" name="Freeform 7048"/>
          <p:cNvSpPr/>
          <p:nvPr/>
        </p:nvSpPr>
        <p:spPr>
          <a:xfrm rot="0" flipH="0" flipV="0">
            <a:off x="12463307" y="8727064"/>
            <a:ext cx="178409" cy="354481"/>
          </a:xfrm>
          <a:custGeom>
            <a:pathLst>
              <a:path w="178409" h="354481">
                <a:moveTo>
                  <a:pt x="53454" y="252183"/>
                </a:moveTo>
                <a:cubicBezTo>
                  <a:pt x="43155" y="237731"/>
                  <a:pt x="34392" y="222554"/>
                  <a:pt x="28245" y="207187"/>
                </a:cubicBezTo>
                <a:cubicBezTo>
                  <a:pt x="9525" y="160401"/>
                  <a:pt x="0" y="124117"/>
                  <a:pt x="1524" y="72326"/>
                </a:cubicBezTo>
                <a:cubicBezTo>
                  <a:pt x="2147" y="51435"/>
                  <a:pt x="6744" y="28994"/>
                  <a:pt x="14085" y="9410"/>
                </a:cubicBezTo>
                <a:cubicBezTo>
                  <a:pt x="15774" y="4927"/>
                  <a:pt x="18237" y="3124"/>
                  <a:pt x="19622" y="2247"/>
                </a:cubicBezTo>
                <a:cubicBezTo>
                  <a:pt x="23025" y="127"/>
                  <a:pt x="26302" y="0"/>
                  <a:pt x="29401" y="927"/>
                </a:cubicBezTo>
                <a:cubicBezTo>
                  <a:pt x="31839" y="1651"/>
                  <a:pt x="36411" y="4318"/>
                  <a:pt x="38075" y="10591"/>
                </a:cubicBezTo>
                <a:cubicBezTo>
                  <a:pt x="39053" y="14300"/>
                  <a:pt x="39281" y="20929"/>
                  <a:pt x="39116" y="22186"/>
                </a:cubicBezTo>
                <a:cubicBezTo>
                  <a:pt x="38291" y="28562"/>
                  <a:pt x="34443" y="31026"/>
                  <a:pt x="31064" y="31927"/>
                </a:cubicBezTo>
                <a:cubicBezTo>
                  <a:pt x="27318" y="45326"/>
                  <a:pt x="25032" y="59537"/>
                  <a:pt x="24626" y="73012"/>
                </a:cubicBezTo>
                <a:cubicBezTo>
                  <a:pt x="23216" y="121246"/>
                  <a:pt x="32284" y="155016"/>
                  <a:pt x="49708" y="198602"/>
                </a:cubicBezTo>
                <a:cubicBezTo>
                  <a:pt x="64629" y="235902"/>
                  <a:pt x="96672" y="271690"/>
                  <a:pt x="126504" y="297775"/>
                </a:cubicBezTo>
                <a:cubicBezTo>
                  <a:pt x="136004" y="306094"/>
                  <a:pt x="145960" y="312927"/>
                  <a:pt x="155904" y="320712"/>
                </a:cubicBezTo>
                <a:cubicBezTo>
                  <a:pt x="157136" y="321436"/>
                  <a:pt x="166826" y="327138"/>
                  <a:pt x="170852" y="330110"/>
                </a:cubicBezTo>
                <a:cubicBezTo>
                  <a:pt x="173621" y="332142"/>
                  <a:pt x="175348" y="334161"/>
                  <a:pt x="176072" y="335304"/>
                </a:cubicBezTo>
                <a:cubicBezTo>
                  <a:pt x="178409" y="339025"/>
                  <a:pt x="178193" y="342378"/>
                  <a:pt x="177558" y="344778"/>
                </a:cubicBezTo>
                <a:cubicBezTo>
                  <a:pt x="176771" y="347814"/>
                  <a:pt x="174980" y="350557"/>
                  <a:pt x="171411" y="352335"/>
                </a:cubicBezTo>
                <a:cubicBezTo>
                  <a:pt x="168744" y="353668"/>
                  <a:pt x="164071" y="354481"/>
                  <a:pt x="158356" y="352474"/>
                </a:cubicBezTo>
                <a:cubicBezTo>
                  <a:pt x="150316" y="349668"/>
                  <a:pt x="135902" y="339660"/>
                  <a:pt x="133794" y="338200"/>
                </a:cubicBezTo>
                <a:cubicBezTo>
                  <a:pt x="104076" y="317778"/>
                  <a:pt x="75932" y="290130"/>
                  <a:pt x="55371" y="260539"/>
                </a:cubicBezTo>
                <a:cubicBezTo>
                  <a:pt x="53619" y="257999"/>
                  <a:pt x="53010" y="255015"/>
                  <a:pt x="53454" y="252183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9" name="Freeform 7049"/>
          <p:cNvSpPr/>
          <p:nvPr/>
        </p:nvSpPr>
        <p:spPr>
          <a:xfrm rot="0" flipH="0" flipV="0">
            <a:off x="12470928" y="8864484"/>
            <a:ext cx="186879" cy="224484"/>
          </a:xfrm>
          <a:custGeom>
            <a:pathLst>
              <a:path w="186879" h="224484">
                <a:moveTo>
                  <a:pt x="1333" y="14820"/>
                </a:moveTo>
                <a:lnTo>
                  <a:pt x="1270" y="14567"/>
                </a:lnTo>
                <a:cubicBezTo>
                  <a:pt x="0" y="8318"/>
                  <a:pt x="4038" y="2197"/>
                  <a:pt x="10286" y="927"/>
                </a:cubicBezTo>
                <a:cubicBezTo>
                  <a:pt x="14782" y="0"/>
                  <a:pt x="19138" y="1092"/>
                  <a:pt x="22351" y="5905"/>
                </a:cubicBezTo>
                <a:cubicBezTo>
                  <a:pt x="23062" y="6959"/>
                  <a:pt x="24002" y="8775"/>
                  <a:pt x="24345" y="11290"/>
                </a:cubicBezTo>
                <a:cubicBezTo>
                  <a:pt x="24485" y="12471"/>
                  <a:pt x="24447" y="14870"/>
                  <a:pt x="24408" y="15975"/>
                </a:cubicBezTo>
                <a:cubicBezTo>
                  <a:pt x="24421" y="28040"/>
                  <a:pt x="26047" y="27494"/>
                  <a:pt x="30034" y="44309"/>
                </a:cubicBezTo>
                <a:cubicBezTo>
                  <a:pt x="34695" y="64032"/>
                  <a:pt x="42303" y="82790"/>
                  <a:pt x="53009" y="100062"/>
                </a:cubicBezTo>
                <a:cubicBezTo>
                  <a:pt x="72960" y="132206"/>
                  <a:pt x="100850" y="162978"/>
                  <a:pt x="131952" y="184746"/>
                </a:cubicBezTo>
                <a:cubicBezTo>
                  <a:pt x="133565" y="185876"/>
                  <a:pt x="142772" y="190245"/>
                  <a:pt x="152272" y="194156"/>
                </a:cubicBezTo>
                <a:cubicBezTo>
                  <a:pt x="152589" y="189445"/>
                  <a:pt x="155815" y="185215"/>
                  <a:pt x="160629" y="183844"/>
                </a:cubicBezTo>
                <a:cubicBezTo>
                  <a:pt x="166407" y="182193"/>
                  <a:pt x="172440" y="185254"/>
                  <a:pt x="174573" y="190753"/>
                </a:cubicBezTo>
                <a:cubicBezTo>
                  <a:pt x="175069" y="191629"/>
                  <a:pt x="181584" y="203313"/>
                  <a:pt x="182688" y="205383"/>
                </a:cubicBezTo>
                <a:cubicBezTo>
                  <a:pt x="186879" y="213308"/>
                  <a:pt x="181190" y="219074"/>
                  <a:pt x="180860" y="219417"/>
                </a:cubicBezTo>
                <a:cubicBezTo>
                  <a:pt x="178548" y="221715"/>
                  <a:pt x="172605" y="224484"/>
                  <a:pt x="164032" y="222592"/>
                </a:cubicBezTo>
                <a:cubicBezTo>
                  <a:pt x="150418" y="219607"/>
                  <a:pt x="121932" y="205955"/>
                  <a:pt x="118693" y="203694"/>
                </a:cubicBezTo>
                <a:cubicBezTo>
                  <a:pt x="85102" y="180174"/>
                  <a:pt x="54914" y="146976"/>
                  <a:pt x="33362" y="112267"/>
                </a:cubicBezTo>
                <a:cubicBezTo>
                  <a:pt x="21322" y="92848"/>
                  <a:pt x="12750" y="71779"/>
                  <a:pt x="7517" y="49630"/>
                </a:cubicBezTo>
                <a:cubicBezTo>
                  <a:pt x="2806" y="29666"/>
                  <a:pt x="1295" y="30275"/>
                  <a:pt x="1295" y="15899"/>
                </a:cubicBezTo>
                <a:close/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0" name="Freeform 7050"/>
          <p:cNvSpPr/>
          <p:nvPr/>
        </p:nvSpPr>
        <p:spPr>
          <a:xfrm rot="0" flipH="0" flipV="0">
            <a:off x="12718826" y="8294356"/>
            <a:ext cx="96151" cy="168972"/>
          </a:xfrm>
          <a:custGeom>
            <a:pathLst>
              <a:path w="96151" h="168972">
                <a:moveTo>
                  <a:pt x="73850" y="18732"/>
                </a:moveTo>
                <a:cubicBezTo>
                  <a:pt x="72542" y="16523"/>
                  <a:pt x="71984" y="13856"/>
                  <a:pt x="72390" y="11125"/>
                </a:cubicBezTo>
                <a:cubicBezTo>
                  <a:pt x="71857" y="14643"/>
                  <a:pt x="72733" y="17056"/>
                  <a:pt x="73850" y="18732"/>
                </a:cubicBezTo>
                <a:moveTo>
                  <a:pt x="92379" y="20649"/>
                </a:moveTo>
                <a:cubicBezTo>
                  <a:pt x="91718" y="24269"/>
                  <a:pt x="91528" y="27977"/>
                  <a:pt x="90664" y="31546"/>
                </a:cubicBezTo>
                <a:cubicBezTo>
                  <a:pt x="87642" y="44271"/>
                  <a:pt x="85457" y="57162"/>
                  <a:pt x="82562" y="69900"/>
                </a:cubicBezTo>
                <a:cubicBezTo>
                  <a:pt x="73850" y="108228"/>
                  <a:pt x="48603" y="139026"/>
                  <a:pt x="20650" y="164654"/>
                </a:cubicBezTo>
                <a:cubicBezTo>
                  <a:pt x="15939" y="168972"/>
                  <a:pt x="8611" y="168642"/>
                  <a:pt x="4305" y="163943"/>
                </a:cubicBezTo>
                <a:cubicBezTo>
                  <a:pt x="0" y="159232"/>
                  <a:pt x="318" y="151916"/>
                  <a:pt x="5016" y="147611"/>
                </a:cubicBezTo>
                <a:cubicBezTo>
                  <a:pt x="29578" y="125094"/>
                  <a:pt x="52362" y="98449"/>
                  <a:pt x="60007" y="64782"/>
                </a:cubicBezTo>
                <a:cubicBezTo>
                  <a:pt x="62928" y="51955"/>
                  <a:pt x="65126" y="38988"/>
                  <a:pt x="68186" y="26186"/>
                </a:cubicBezTo>
                <a:cubicBezTo>
                  <a:pt x="69240" y="21767"/>
                  <a:pt x="69329" y="17145"/>
                  <a:pt x="70421" y="12751"/>
                </a:cubicBezTo>
                <a:cubicBezTo>
                  <a:pt x="70955" y="10630"/>
                  <a:pt x="73419" y="6452"/>
                  <a:pt x="75170" y="4712"/>
                </a:cubicBezTo>
                <a:cubicBezTo>
                  <a:pt x="77075" y="2807"/>
                  <a:pt x="79031" y="1968"/>
                  <a:pt x="80200" y="1600"/>
                </a:cubicBezTo>
                <a:cubicBezTo>
                  <a:pt x="85241" y="0"/>
                  <a:pt x="89039" y="1651"/>
                  <a:pt x="91795" y="4305"/>
                </a:cubicBezTo>
                <a:cubicBezTo>
                  <a:pt x="93382" y="5817"/>
                  <a:pt x="96151" y="8801"/>
                  <a:pt x="95249" y="14643"/>
                </a:cubicBezTo>
                <a:cubicBezTo>
                  <a:pt x="94881" y="16980"/>
                  <a:pt x="93852" y="19036"/>
                  <a:pt x="92379" y="20649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1" name="Freeform 7051"/>
          <p:cNvSpPr/>
          <p:nvPr/>
        </p:nvSpPr>
        <p:spPr>
          <a:xfrm rot="0" flipH="0" flipV="0">
            <a:off x="12919295" y="8376385"/>
            <a:ext cx="198704" cy="275475"/>
          </a:xfrm>
          <a:custGeom>
            <a:pathLst>
              <a:path w="198704" h="275475">
                <a:moveTo>
                  <a:pt x="194602" y="255028"/>
                </a:moveTo>
                <a:cubicBezTo>
                  <a:pt x="198704" y="259561"/>
                  <a:pt x="198564" y="266585"/>
                  <a:pt x="194196" y="270953"/>
                </a:cubicBezTo>
                <a:cubicBezTo>
                  <a:pt x="189688" y="275475"/>
                  <a:pt x="182360" y="275475"/>
                  <a:pt x="177851" y="270953"/>
                </a:cubicBezTo>
                <a:cubicBezTo>
                  <a:pt x="174473" y="267588"/>
                  <a:pt x="172377" y="261378"/>
                  <a:pt x="170815" y="257352"/>
                </a:cubicBezTo>
                <a:cubicBezTo>
                  <a:pt x="161583" y="233642"/>
                  <a:pt x="152578" y="213385"/>
                  <a:pt x="140996" y="191186"/>
                </a:cubicBezTo>
                <a:cubicBezTo>
                  <a:pt x="138329" y="186068"/>
                  <a:pt x="135001" y="184124"/>
                  <a:pt x="131585" y="181953"/>
                </a:cubicBezTo>
                <a:cubicBezTo>
                  <a:pt x="127623" y="179413"/>
                  <a:pt x="123508" y="176746"/>
                  <a:pt x="119304" y="172466"/>
                </a:cubicBezTo>
                <a:cubicBezTo>
                  <a:pt x="91885" y="144488"/>
                  <a:pt x="70409" y="110985"/>
                  <a:pt x="42444" y="83020"/>
                </a:cubicBezTo>
                <a:cubicBezTo>
                  <a:pt x="34379" y="74955"/>
                  <a:pt x="20892" y="60820"/>
                  <a:pt x="11659" y="45872"/>
                </a:cubicBezTo>
                <a:cubicBezTo>
                  <a:pt x="4458" y="34226"/>
                  <a:pt x="0" y="21971"/>
                  <a:pt x="648" y="11227"/>
                </a:cubicBezTo>
                <a:cubicBezTo>
                  <a:pt x="1029" y="4851"/>
                  <a:pt x="6503" y="0"/>
                  <a:pt x="12878" y="381"/>
                </a:cubicBezTo>
                <a:cubicBezTo>
                  <a:pt x="19254" y="762"/>
                  <a:pt x="24118" y="6248"/>
                  <a:pt x="23737" y="12624"/>
                </a:cubicBezTo>
                <a:cubicBezTo>
                  <a:pt x="23330" y="19253"/>
                  <a:pt x="26899" y="26530"/>
                  <a:pt x="31344" y="33718"/>
                </a:cubicBezTo>
                <a:cubicBezTo>
                  <a:pt x="39535" y="47003"/>
                  <a:pt x="51613" y="59499"/>
                  <a:pt x="58801" y="66662"/>
                </a:cubicBezTo>
                <a:cubicBezTo>
                  <a:pt x="86818" y="94691"/>
                  <a:pt x="108357" y="128257"/>
                  <a:pt x="135827" y="156286"/>
                </a:cubicBezTo>
                <a:cubicBezTo>
                  <a:pt x="139535" y="160071"/>
                  <a:pt x="143282" y="161899"/>
                  <a:pt x="146711" y="164211"/>
                </a:cubicBezTo>
                <a:cubicBezTo>
                  <a:pt x="152134" y="167868"/>
                  <a:pt x="157150" y="172148"/>
                  <a:pt x="161506" y="180480"/>
                </a:cubicBezTo>
                <a:cubicBezTo>
                  <a:pt x="173495" y="203467"/>
                  <a:pt x="182817" y="224434"/>
                  <a:pt x="192355" y="248971"/>
                </a:cubicBezTo>
                <a:cubicBezTo>
                  <a:pt x="192964" y="250533"/>
                  <a:pt x="194361" y="254393"/>
                  <a:pt x="194602" y="255028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2" name="Freeform 7052"/>
          <p:cNvSpPr/>
          <p:nvPr/>
        </p:nvSpPr>
        <p:spPr>
          <a:xfrm rot="0" flipH="0" flipV="0">
            <a:off x="12919819" y="8373010"/>
            <a:ext cx="221703" cy="282663"/>
          </a:xfrm>
          <a:custGeom>
            <a:pathLst>
              <a:path w="221703" h="282663">
                <a:moveTo>
                  <a:pt x="24066" y="18783"/>
                </a:moveTo>
                <a:lnTo>
                  <a:pt x="23787" y="19227"/>
                </a:lnTo>
                <a:cubicBezTo>
                  <a:pt x="23990" y="18935"/>
                  <a:pt x="24167" y="18631"/>
                  <a:pt x="24332" y="18314"/>
                </a:cubicBezTo>
                <a:close/>
                <a:moveTo>
                  <a:pt x="23419" y="19735"/>
                </a:moveTo>
                <a:lnTo>
                  <a:pt x="23228" y="19989"/>
                </a:lnTo>
                <a:lnTo>
                  <a:pt x="23381" y="19786"/>
                </a:lnTo>
                <a:lnTo>
                  <a:pt x="23571" y="19532"/>
                </a:lnTo>
                <a:close/>
                <a:moveTo>
                  <a:pt x="22949" y="20319"/>
                </a:moveTo>
                <a:lnTo>
                  <a:pt x="22746" y="20535"/>
                </a:lnTo>
                <a:lnTo>
                  <a:pt x="22835" y="20433"/>
                </a:lnTo>
                <a:close/>
                <a:moveTo>
                  <a:pt x="80263" y="100558"/>
                </a:moveTo>
                <a:cubicBezTo>
                  <a:pt x="73545" y="94398"/>
                  <a:pt x="66712" y="88048"/>
                  <a:pt x="59803" y="81343"/>
                </a:cubicBezTo>
                <a:cubicBezTo>
                  <a:pt x="52996" y="74739"/>
                  <a:pt x="11113" y="31368"/>
                  <a:pt x="4877" y="20751"/>
                </a:cubicBezTo>
                <a:cubicBezTo>
                  <a:pt x="0" y="12472"/>
                  <a:pt x="4140" y="6401"/>
                  <a:pt x="6172" y="4445"/>
                </a:cubicBezTo>
                <a:cubicBezTo>
                  <a:pt x="10744" y="0"/>
                  <a:pt x="18072" y="114"/>
                  <a:pt x="22517" y="4712"/>
                </a:cubicBezTo>
                <a:cubicBezTo>
                  <a:pt x="23889" y="6134"/>
                  <a:pt x="24840" y="7836"/>
                  <a:pt x="25348" y="9627"/>
                </a:cubicBezTo>
                <a:cubicBezTo>
                  <a:pt x="30416" y="15240"/>
                  <a:pt x="70001" y="59029"/>
                  <a:pt x="75894" y="64731"/>
                </a:cubicBezTo>
                <a:cubicBezTo>
                  <a:pt x="122503" y="109905"/>
                  <a:pt x="164667" y="140182"/>
                  <a:pt x="197802" y="199072"/>
                </a:cubicBezTo>
                <a:cubicBezTo>
                  <a:pt x="203224" y="208736"/>
                  <a:pt x="211746" y="222071"/>
                  <a:pt x="216496" y="235648"/>
                </a:cubicBezTo>
                <a:cubicBezTo>
                  <a:pt x="220331" y="246608"/>
                  <a:pt x="221703" y="257771"/>
                  <a:pt x="218807" y="267855"/>
                </a:cubicBezTo>
                <a:cubicBezTo>
                  <a:pt x="217461" y="272617"/>
                  <a:pt x="212368" y="277431"/>
                  <a:pt x="208470" y="279767"/>
                </a:cubicBezTo>
                <a:cubicBezTo>
                  <a:pt x="204291" y="282282"/>
                  <a:pt x="200507" y="282663"/>
                  <a:pt x="197217" y="282130"/>
                </a:cubicBezTo>
                <a:cubicBezTo>
                  <a:pt x="192671" y="281406"/>
                  <a:pt x="188340" y="278637"/>
                  <a:pt x="185216" y="273202"/>
                </a:cubicBezTo>
                <a:cubicBezTo>
                  <a:pt x="183133" y="269544"/>
                  <a:pt x="181469" y="263994"/>
                  <a:pt x="180187" y="257987"/>
                </a:cubicBezTo>
                <a:cubicBezTo>
                  <a:pt x="178853" y="251815"/>
                  <a:pt x="178028" y="244982"/>
                  <a:pt x="176377" y="241172"/>
                </a:cubicBezTo>
                <a:cubicBezTo>
                  <a:pt x="172325" y="231850"/>
                  <a:pt x="167893" y="221957"/>
                  <a:pt x="162000" y="213651"/>
                </a:cubicBezTo>
                <a:cubicBezTo>
                  <a:pt x="151066" y="198195"/>
                  <a:pt x="139775" y="179945"/>
                  <a:pt x="127266" y="165785"/>
                </a:cubicBezTo>
                <a:cubicBezTo>
                  <a:pt x="120370" y="157987"/>
                  <a:pt x="110832" y="151320"/>
                  <a:pt x="102120" y="144106"/>
                </a:cubicBezTo>
                <a:cubicBezTo>
                  <a:pt x="91376" y="135216"/>
                  <a:pt x="81863" y="125513"/>
                  <a:pt x="77101" y="113588"/>
                </a:cubicBezTo>
                <a:cubicBezTo>
                  <a:pt x="75208" y="108902"/>
                  <a:pt x="76643" y="103695"/>
                  <a:pt x="80263" y="100558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3" name="Freeform 7053"/>
          <p:cNvSpPr/>
          <p:nvPr/>
        </p:nvSpPr>
        <p:spPr>
          <a:xfrm rot="0" flipH="0" flipV="0">
            <a:off x="12928964" y="8372286"/>
            <a:ext cx="232879" cy="279869"/>
          </a:xfrm>
          <a:custGeom>
            <a:pathLst>
              <a:path w="232879" h="279869">
                <a:moveTo>
                  <a:pt x="201155" y="242785"/>
                </a:moveTo>
                <a:cubicBezTo>
                  <a:pt x="198666" y="236791"/>
                  <a:pt x="195707" y="230911"/>
                  <a:pt x="193104" y="224815"/>
                </a:cubicBezTo>
                <a:cubicBezTo>
                  <a:pt x="182334" y="199682"/>
                  <a:pt x="154051" y="165608"/>
                  <a:pt x="135878" y="145059"/>
                </a:cubicBezTo>
                <a:cubicBezTo>
                  <a:pt x="106452" y="111785"/>
                  <a:pt x="66840" y="89128"/>
                  <a:pt x="36195" y="57416"/>
                </a:cubicBezTo>
                <a:cubicBezTo>
                  <a:pt x="32284" y="53378"/>
                  <a:pt x="28435" y="49301"/>
                  <a:pt x="24778" y="45034"/>
                </a:cubicBezTo>
                <a:cubicBezTo>
                  <a:pt x="17882" y="37020"/>
                  <a:pt x="12370" y="28714"/>
                  <a:pt x="4801" y="21399"/>
                </a:cubicBezTo>
                <a:cubicBezTo>
                  <a:pt x="0" y="16764"/>
                  <a:pt x="6731" y="3162"/>
                  <a:pt x="6731" y="3162"/>
                </a:cubicBezTo>
                <a:cubicBezTo>
                  <a:pt x="6731" y="3162"/>
                  <a:pt x="5182" y="4343"/>
                  <a:pt x="4686" y="4876"/>
                </a:cubicBezTo>
                <a:cubicBezTo>
                  <a:pt x="9068" y="215"/>
                  <a:pt x="16383" y="0"/>
                  <a:pt x="21031" y="4381"/>
                </a:cubicBezTo>
                <a:cubicBezTo>
                  <a:pt x="21908" y="5194"/>
                  <a:pt x="22606" y="6108"/>
                  <a:pt x="23165" y="7086"/>
                </a:cubicBezTo>
                <a:cubicBezTo>
                  <a:pt x="30137" y="14300"/>
                  <a:pt x="35675" y="22237"/>
                  <a:pt x="42317" y="29972"/>
                </a:cubicBezTo>
                <a:cubicBezTo>
                  <a:pt x="45682" y="33883"/>
                  <a:pt x="49225" y="37642"/>
                  <a:pt x="52807" y="41351"/>
                </a:cubicBezTo>
                <a:cubicBezTo>
                  <a:pt x="83706" y="73304"/>
                  <a:pt x="123546" y="96202"/>
                  <a:pt x="153200" y="129730"/>
                </a:cubicBezTo>
                <a:cubicBezTo>
                  <a:pt x="172746" y="151815"/>
                  <a:pt x="202780" y="188683"/>
                  <a:pt x="214362" y="215709"/>
                </a:cubicBezTo>
                <a:cubicBezTo>
                  <a:pt x="220255" y="229463"/>
                  <a:pt x="227151" y="242455"/>
                  <a:pt x="229234" y="257097"/>
                </a:cubicBezTo>
                <a:cubicBezTo>
                  <a:pt x="229526" y="259180"/>
                  <a:pt x="230961" y="263155"/>
                  <a:pt x="230961" y="263155"/>
                </a:cubicBezTo>
                <a:cubicBezTo>
                  <a:pt x="232879" y="268807"/>
                  <a:pt x="230174" y="275004"/>
                  <a:pt x="224713" y="277443"/>
                </a:cubicBezTo>
                <a:cubicBezTo>
                  <a:pt x="219265" y="279869"/>
                  <a:pt x="212839" y="277748"/>
                  <a:pt x="209917" y="272528"/>
                </a:cubicBezTo>
                <a:lnTo>
                  <a:pt x="205295" y="266597"/>
                </a:lnTo>
                <a:cubicBezTo>
                  <a:pt x="204330" y="267092"/>
                  <a:pt x="203453" y="267486"/>
                  <a:pt x="202971" y="267575"/>
                </a:cubicBezTo>
                <a:cubicBezTo>
                  <a:pt x="199085" y="268299"/>
                  <a:pt x="195809" y="267321"/>
                  <a:pt x="193002" y="264984"/>
                </a:cubicBezTo>
                <a:cubicBezTo>
                  <a:pt x="191427" y="263676"/>
                  <a:pt x="188468" y="260920"/>
                  <a:pt x="188468" y="254303"/>
                </a:cubicBezTo>
                <a:cubicBezTo>
                  <a:pt x="188468" y="247915"/>
                  <a:pt x="193650" y="242747"/>
                  <a:pt x="200025" y="242747"/>
                </a:cubicBezTo>
                <a:cubicBezTo>
                  <a:pt x="200394" y="242747"/>
                  <a:pt x="200762" y="242760"/>
                  <a:pt x="201117" y="242785"/>
                </a:cubicBezTo>
                <a:close/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4" name="Freeform 7054"/>
          <p:cNvSpPr/>
          <p:nvPr/>
        </p:nvSpPr>
        <p:spPr>
          <a:xfrm rot="0" flipH="0" flipV="0">
            <a:off x="12966660" y="8861520"/>
            <a:ext cx="105891" cy="205231"/>
          </a:xfrm>
          <a:custGeom>
            <a:pathLst>
              <a:path w="105891" h="205231">
                <a:moveTo>
                  <a:pt x="64909" y="17399"/>
                </a:moveTo>
                <a:lnTo>
                  <a:pt x="64959" y="17487"/>
                </a:lnTo>
                <a:lnTo>
                  <a:pt x="64897" y="17374"/>
                </a:lnTo>
                <a:close/>
                <a:moveTo>
                  <a:pt x="65074" y="17716"/>
                </a:moveTo>
                <a:cubicBezTo>
                  <a:pt x="66255" y="20027"/>
                  <a:pt x="67931" y="21399"/>
                  <a:pt x="69519" y="22275"/>
                </a:cubicBezTo>
                <a:cubicBezTo>
                  <a:pt x="67677" y="21221"/>
                  <a:pt x="66115" y="19659"/>
                  <a:pt x="65074" y="17716"/>
                </a:cubicBezTo>
                <a:moveTo>
                  <a:pt x="70611" y="22834"/>
                </a:moveTo>
                <a:lnTo>
                  <a:pt x="70662" y="22860"/>
                </a:lnTo>
                <a:lnTo>
                  <a:pt x="70420" y="22732"/>
                </a:lnTo>
                <a:close/>
                <a:moveTo>
                  <a:pt x="70751" y="22885"/>
                </a:moveTo>
                <a:cubicBezTo>
                  <a:pt x="71246" y="23101"/>
                  <a:pt x="71754" y="23279"/>
                  <a:pt x="72274" y="23431"/>
                </a:cubicBezTo>
                <a:lnTo>
                  <a:pt x="72274" y="23418"/>
                </a:lnTo>
                <a:cubicBezTo>
                  <a:pt x="71754" y="23266"/>
                  <a:pt x="71246" y="23101"/>
                  <a:pt x="70751" y="22885"/>
                </a:cubicBezTo>
                <a:moveTo>
                  <a:pt x="63754" y="11024"/>
                </a:moveTo>
                <a:cubicBezTo>
                  <a:pt x="64236" y="6503"/>
                  <a:pt x="67385" y="2490"/>
                  <a:pt x="72021" y="1144"/>
                </a:cubicBezTo>
                <a:cubicBezTo>
                  <a:pt x="75932" y="0"/>
                  <a:pt x="79310" y="813"/>
                  <a:pt x="82219" y="3010"/>
                </a:cubicBezTo>
                <a:cubicBezTo>
                  <a:pt x="82714" y="3379"/>
                  <a:pt x="85025" y="5068"/>
                  <a:pt x="86181" y="8306"/>
                </a:cubicBezTo>
                <a:cubicBezTo>
                  <a:pt x="86943" y="7963"/>
                  <a:pt x="87895" y="7646"/>
                  <a:pt x="89013" y="7455"/>
                </a:cubicBezTo>
                <a:cubicBezTo>
                  <a:pt x="89686" y="7341"/>
                  <a:pt x="92429" y="7201"/>
                  <a:pt x="93687" y="7290"/>
                </a:cubicBezTo>
                <a:cubicBezTo>
                  <a:pt x="98322" y="7608"/>
                  <a:pt x="100786" y="10148"/>
                  <a:pt x="101319" y="10681"/>
                </a:cubicBezTo>
                <a:cubicBezTo>
                  <a:pt x="103631" y="12980"/>
                  <a:pt x="105891" y="17411"/>
                  <a:pt x="105561" y="23736"/>
                </a:cubicBezTo>
                <a:cubicBezTo>
                  <a:pt x="105117" y="32537"/>
                  <a:pt x="99046" y="49733"/>
                  <a:pt x="98411" y="52171"/>
                </a:cubicBezTo>
                <a:cubicBezTo>
                  <a:pt x="88531" y="89166"/>
                  <a:pt x="64656" y="118694"/>
                  <a:pt x="47168" y="152209"/>
                </a:cubicBezTo>
                <a:cubicBezTo>
                  <a:pt x="40119" y="165722"/>
                  <a:pt x="33566" y="179425"/>
                  <a:pt x="24981" y="191896"/>
                </a:cubicBezTo>
                <a:cubicBezTo>
                  <a:pt x="23888" y="193509"/>
                  <a:pt x="22428" y="197192"/>
                  <a:pt x="22428" y="197192"/>
                </a:cubicBezTo>
                <a:cubicBezTo>
                  <a:pt x="20282" y="202349"/>
                  <a:pt x="14744" y="205231"/>
                  <a:pt x="9283" y="204038"/>
                </a:cubicBezTo>
                <a:cubicBezTo>
                  <a:pt x="3810" y="202831"/>
                  <a:pt x="0" y="197891"/>
                  <a:pt x="203" y="192303"/>
                </a:cubicBezTo>
                <a:cubicBezTo>
                  <a:pt x="203" y="192303"/>
                  <a:pt x="533" y="184213"/>
                  <a:pt x="1028" y="180212"/>
                </a:cubicBezTo>
                <a:cubicBezTo>
                  <a:pt x="3099" y="163664"/>
                  <a:pt x="5080" y="146303"/>
                  <a:pt x="3238" y="129641"/>
                </a:cubicBezTo>
                <a:cubicBezTo>
                  <a:pt x="1917" y="117805"/>
                  <a:pt x="6375" y="107073"/>
                  <a:pt x="13868" y="97091"/>
                </a:cubicBezTo>
                <a:cubicBezTo>
                  <a:pt x="22225" y="86004"/>
                  <a:pt x="34798" y="75920"/>
                  <a:pt x="42088" y="64985"/>
                </a:cubicBezTo>
                <a:cubicBezTo>
                  <a:pt x="49758" y="53492"/>
                  <a:pt x="54026" y="42824"/>
                  <a:pt x="58559" y="29845"/>
                </a:cubicBezTo>
                <a:cubicBezTo>
                  <a:pt x="59436" y="27330"/>
                  <a:pt x="63131" y="13361"/>
                  <a:pt x="63754" y="11024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5" name="Freeform 7055"/>
          <p:cNvSpPr/>
          <p:nvPr/>
        </p:nvSpPr>
        <p:spPr>
          <a:xfrm rot="0" flipH="0" flipV="0">
            <a:off x="12964374" y="8848442"/>
            <a:ext cx="173544" cy="224789"/>
          </a:xfrm>
          <a:custGeom>
            <a:pathLst>
              <a:path w="173544" h="224789">
                <a:moveTo>
                  <a:pt x="88353" y="150787"/>
                </a:moveTo>
                <a:cubicBezTo>
                  <a:pt x="82918" y="156387"/>
                  <a:pt x="77419" y="161899"/>
                  <a:pt x="72021" y="167500"/>
                </a:cubicBezTo>
                <a:cubicBezTo>
                  <a:pt x="77876" y="162102"/>
                  <a:pt x="83337" y="156616"/>
                  <a:pt x="88441" y="151015"/>
                </a:cubicBezTo>
                <a:close/>
                <a:moveTo>
                  <a:pt x="87439" y="50115"/>
                </a:moveTo>
                <a:cubicBezTo>
                  <a:pt x="82080" y="47206"/>
                  <a:pt x="79870" y="40551"/>
                  <a:pt x="82537" y="34976"/>
                </a:cubicBezTo>
                <a:cubicBezTo>
                  <a:pt x="85280" y="29223"/>
                  <a:pt x="92188" y="26772"/>
                  <a:pt x="97941" y="29528"/>
                </a:cubicBezTo>
                <a:cubicBezTo>
                  <a:pt x="101700" y="31319"/>
                  <a:pt x="106285" y="31065"/>
                  <a:pt x="110870" y="30163"/>
                </a:cubicBezTo>
                <a:cubicBezTo>
                  <a:pt x="119633" y="28461"/>
                  <a:pt x="128459" y="23902"/>
                  <a:pt x="133907" y="19355"/>
                </a:cubicBezTo>
                <a:cubicBezTo>
                  <a:pt x="135355" y="18149"/>
                  <a:pt x="151802" y="4636"/>
                  <a:pt x="156018" y="2871"/>
                </a:cubicBezTo>
                <a:cubicBezTo>
                  <a:pt x="162889" y="0"/>
                  <a:pt x="167474" y="3277"/>
                  <a:pt x="169467" y="5271"/>
                </a:cubicBezTo>
                <a:cubicBezTo>
                  <a:pt x="172490" y="8293"/>
                  <a:pt x="173544" y="13577"/>
                  <a:pt x="172503" y="17730"/>
                </a:cubicBezTo>
                <a:cubicBezTo>
                  <a:pt x="169467" y="29896"/>
                  <a:pt x="165835" y="42215"/>
                  <a:pt x="162927" y="54572"/>
                </a:cubicBezTo>
                <a:cubicBezTo>
                  <a:pt x="148995" y="113742"/>
                  <a:pt x="122897" y="155092"/>
                  <a:pt x="77000" y="193928"/>
                </a:cubicBezTo>
                <a:cubicBezTo>
                  <a:pt x="68948" y="200761"/>
                  <a:pt x="55499" y="210261"/>
                  <a:pt x="42011" y="216776"/>
                </a:cubicBezTo>
                <a:cubicBezTo>
                  <a:pt x="31902" y="221678"/>
                  <a:pt x="21678" y="224789"/>
                  <a:pt x="13309" y="224789"/>
                </a:cubicBezTo>
                <a:cubicBezTo>
                  <a:pt x="13995" y="224789"/>
                  <a:pt x="15481" y="224561"/>
                  <a:pt x="15481" y="224561"/>
                </a:cubicBezTo>
                <a:cubicBezTo>
                  <a:pt x="15481" y="224561"/>
                  <a:pt x="7175" y="224180"/>
                  <a:pt x="4394" y="221398"/>
                </a:cubicBezTo>
                <a:cubicBezTo>
                  <a:pt x="851" y="217855"/>
                  <a:pt x="0" y="213740"/>
                  <a:pt x="927" y="209511"/>
                </a:cubicBezTo>
                <a:cubicBezTo>
                  <a:pt x="1752" y="205727"/>
                  <a:pt x="5473" y="201498"/>
                  <a:pt x="7112" y="200266"/>
                </a:cubicBezTo>
                <a:cubicBezTo>
                  <a:pt x="16484" y="193243"/>
                  <a:pt x="25044" y="187718"/>
                  <a:pt x="32156" y="178180"/>
                </a:cubicBezTo>
                <a:lnTo>
                  <a:pt x="32778" y="177368"/>
                </a:lnTo>
                <a:cubicBezTo>
                  <a:pt x="32029" y="176250"/>
                  <a:pt x="31457" y="174942"/>
                  <a:pt x="31038" y="173507"/>
                </a:cubicBezTo>
                <a:cubicBezTo>
                  <a:pt x="30746" y="172478"/>
                  <a:pt x="29349" y="168363"/>
                  <a:pt x="32791" y="163461"/>
                </a:cubicBezTo>
                <a:cubicBezTo>
                  <a:pt x="33705" y="162153"/>
                  <a:pt x="39484" y="155689"/>
                  <a:pt x="45034" y="149721"/>
                </a:cubicBezTo>
                <a:cubicBezTo>
                  <a:pt x="60045" y="131026"/>
                  <a:pt x="85064" y="97460"/>
                  <a:pt x="88530" y="91402"/>
                </a:cubicBezTo>
                <a:cubicBezTo>
                  <a:pt x="89318" y="90005"/>
                  <a:pt x="90105" y="88608"/>
                  <a:pt x="90880" y="87224"/>
                </a:cubicBezTo>
                <a:lnTo>
                  <a:pt x="90664" y="87046"/>
                </a:lnTo>
                <a:cubicBezTo>
                  <a:pt x="89356" y="86526"/>
                  <a:pt x="88188" y="85764"/>
                  <a:pt x="87134" y="84824"/>
                </a:cubicBezTo>
                <a:cubicBezTo>
                  <a:pt x="85293" y="83147"/>
                  <a:pt x="83134" y="80442"/>
                  <a:pt x="83134" y="75603"/>
                </a:cubicBezTo>
                <a:cubicBezTo>
                  <a:pt x="83134" y="75311"/>
                  <a:pt x="83147" y="74994"/>
                  <a:pt x="83185" y="74664"/>
                </a:cubicBezTo>
                <a:cubicBezTo>
                  <a:pt x="82842" y="73013"/>
                  <a:pt x="82677" y="71273"/>
                  <a:pt x="82677" y="69469"/>
                </a:cubicBezTo>
                <a:cubicBezTo>
                  <a:pt x="82639" y="63996"/>
                  <a:pt x="84188" y="57722"/>
                  <a:pt x="86372" y="52490"/>
                </a:cubicBezTo>
                <a:cubicBezTo>
                  <a:pt x="86703" y="51677"/>
                  <a:pt x="87058" y="50877"/>
                  <a:pt x="87439" y="50115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6" name="Freeform 7056"/>
          <p:cNvSpPr/>
          <p:nvPr/>
        </p:nvSpPr>
        <p:spPr>
          <a:xfrm rot="0" flipH="0" flipV="0">
            <a:off x="13077337" y="8817054"/>
            <a:ext cx="98056" cy="237451"/>
          </a:xfrm>
          <a:custGeom>
            <a:pathLst>
              <a:path w="98056" h="237451">
                <a:moveTo>
                  <a:pt x="72923" y="18923"/>
                </a:moveTo>
                <a:cubicBezTo>
                  <a:pt x="71273" y="16193"/>
                  <a:pt x="70739" y="12815"/>
                  <a:pt x="71755" y="9525"/>
                </a:cubicBezTo>
                <a:cubicBezTo>
                  <a:pt x="73634" y="3417"/>
                  <a:pt x="80098" y="0"/>
                  <a:pt x="86207" y="1867"/>
                </a:cubicBezTo>
                <a:cubicBezTo>
                  <a:pt x="88391" y="2541"/>
                  <a:pt x="90677" y="3861"/>
                  <a:pt x="92595" y="6414"/>
                </a:cubicBezTo>
                <a:cubicBezTo>
                  <a:pt x="93890" y="8154"/>
                  <a:pt x="95617" y="12129"/>
                  <a:pt x="96291" y="17996"/>
                </a:cubicBezTo>
                <a:cubicBezTo>
                  <a:pt x="98056" y="33540"/>
                  <a:pt x="96087" y="71043"/>
                  <a:pt x="95300" y="76758"/>
                </a:cubicBezTo>
                <a:cubicBezTo>
                  <a:pt x="85381" y="148094"/>
                  <a:pt x="70079" y="179933"/>
                  <a:pt x="21285" y="232498"/>
                </a:cubicBezTo>
                <a:cubicBezTo>
                  <a:pt x="16942" y="237172"/>
                  <a:pt x="9627" y="237451"/>
                  <a:pt x="4940" y="233108"/>
                </a:cubicBezTo>
                <a:cubicBezTo>
                  <a:pt x="267" y="228752"/>
                  <a:pt x="0" y="221437"/>
                  <a:pt x="4343" y="216763"/>
                </a:cubicBezTo>
                <a:cubicBezTo>
                  <a:pt x="49213" y="168440"/>
                  <a:pt x="63284" y="139166"/>
                  <a:pt x="72390" y="73571"/>
                </a:cubicBezTo>
                <a:cubicBezTo>
                  <a:pt x="73126" y="68376"/>
                  <a:pt x="72961" y="25209"/>
                  <a:pt x="72923" y="18923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7" name="Freeform 7057"/>
          <p:cNvSpPr/>
          <p:nvPr/>
        </p:nvSpPr>
        <p:spPr>
          <a:xfrm rot="0" flipH="0" flipV="0">
            <a:off x="13063853" y="8828861"/>
            <a:ext cx="145148" cy="231698"/>
          </a:xfrm>
          <a:custGeom>
            <a:pathLst>
              <a:path w="145148" h="231698">
                <a:moveTo>
                  <a:pt x="124371" y="4597"/>
                </a:moveTo>
                <a:cubicBezTo>
                  <a:pt x="126479" y="1804"/>
                  <a:pt x="129819" y="0"/>
                  <a:pt x="133591" y="0"/>
                </a:cubicBezTo>
                <a:cubicBezTo>
                  <a:pt x="139966" y="0"/>
                  <a:pt x="145148" y="5181"/>
                  <a:pt x="145148" y="11556"/>
                </a:cubicBezTo>
                <a:cubicBezTo>
                  <a:pt x="145148" y="71513"/>
                  <a:pt x="143078" y="125475"/>
                  <a:pt x="105995" y="177367"/>
                </a:cubicBezTo>
                <a:cubicBezTo>
                  <a:pt x="94438" y="193560"/>
                  <a:pt x="68466" y="215912"/>
                  <a:pt x="48794" y="221690"/>
                </a:cubicBezTo>
                <a:lnTo>
                  <a:pt x="47232" y="222160"/>
                </a:lnTo>
                <a:cubicBezTo>
                  <a:pt x="39180" y="226910"/>
                  <a:pt x="30417" y="230301"/>
                  <a:pt x="21857" y="230301"/>
                </a:cubicBezTo>
                <a:cubicBezTo>
                  <a:pt x="19089" y="230301"/>
                  <a:pt x="13564" y="230961"/>
                  <a:pt x="13564" y="230961"/>
                </a:cubicBezTo>
                <a:cubicBezTo>
                  <a:pt x="7239" y="231698"/>
                  <a:pt x="1512" y="227177"/>
                  <a:pt x="762" y="220852"/>
                </a:cubicBezTo>
                <a:cubicBezTo>
                  <a:pt x="0" y="214528"/>
                  <a:pt x="4509" y="208787"/>
                  <a:pt x="10834" y="208012"/>
                </a:cubicBezTo>
                <a:cubicBezTo>
                  <a:pt x="10834" y="208012"/>
                  <a:pt x="13856" y="207644"/>
                  <a:pt x="15355" y="207365"/>
                </a:cubicBezTo>
                <a:cubicBezTo>
                  <a:pt x="23483" y="205892"/>
                  <a:pt x="31065" y="203021"/>
                  <a:pt x="38900" y="200545"/>
                </a:cubicBezTo>
                <a:cubicBezTo>
                  <a:pt x="43117" y="197560"/>
                  <a:pt x="46978" y="194042"/>
                  <a:pt x="50267" y="191007"/>
                </a:cubicBezTo>
                <a:cubicBezTo>
                  <a:pt x="71794" y="171144"/>
                  <a:pt x="88240" y="141934"/>
                  <a:pt x="96609" y="114058"/>
                </a:cubicBezTo>
                <a:cubicBezTo>
                  <a:pt x="102756" y="93598"/>
                  <a:pt x="111252" y="73786"/>
                  <a:pt x="114783" y="52577"/>
                </a:cubicBezTo>
                <a:cubicBezTo>
                  <a:pt x="115482" y="48386"/>
                  <a:pt x="114872" y="33946"/>
                  <a:pt x="115685" y="23850"/>
                </a:cubicBezTo>
                <a:cubicBezTo>
                  <a:pt x="116269" y="16788"/>
                  <a:pt x="117945" y="11213"/>
                  <a:pt x="119672" y="8635"/>
                </a:cubicBezTo>
                <a:cubicBezTo>
                  <a:pt x="120879" y="6819"/>
                  <a:pt x="122517" y="5460"/>
                  <a:pt x="124371" y="4597"/>
                </a:cubicBezTo>
              </a:path>
            </a:pathLst>
          </a:custGeom>
          <a:solidFill>
            <a:srgbClr val="899A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8" name="Freeform 7058"/>
          <p:cNvSpPr/>
          <p:nvPr/>
        </p:nvSpPr>
        <p:spPr>
          <a:xfrm rot="0" flipH="0" flipV="0">
            <a:off x="13099562" y="10554909"/>
            <a:ext cx="648385" cy="611365"/>
          </a:xfrm>
          <a:custGeom>
            <a:pathLst>
              <a:path w="648385" h="611365">
                <a:moveTo>
                  <a:pt x="364490" y="244513"/>
                </a:moveTo>
                <a:lnTo>
                  <a:pt x="360071" y="248576"/>
                </a:lnTo>
                <a:lnTo>
                  <a:pt x="360338" y="248831"/>
                </a:lnTo>
                <a:lnTo>
                  <a:pt x="360477" y="248983"/>
                </a:lnTo>
                <a:cubicBezTo>
                  <a:pt x="362204" y="247103"/>
                  <a:pt x="363957" y="245249"/>
                  <a:pt x="365721" y="243396"/>
                </a:cubicBezTo>
                <a:close/>
                <a:moveTo>
                  <a:pt x="54153" y="494944"/>
                </a:moveTo>
                <a:lnTo>
                  <a:pt x="54458" y="495109"/>
                </a:lnTo>
                <a:lnTo>
                  <a:pt x="54560" y="495109"/>
                </a:lnTo>
                <a:cubicBezTo>
                  <a:pt x="54331" y="495007"/>
                  <a:pt x="54115" y="494906"/>
                  <a:pt x="53874" y="494791"/>
                </a:cubicBezTo>
                <a:close/>
                <a:moveTo>
                  <a:pt x="52832" y="518426"/>
                </a:moveTo>
                <a:cubicBezTo>
                  <a:pt x="50699" y="518426"/>
                  <a:pt x="48362" y="518439"/>
                  <a:pt x="46444" y="518464"/>
                </a:cubicBezTo>
                <a:lnTo>
                  <a:pt x="45327" y="521626"/>
                </a:lnTo>
                <a:cubicBezTo>
                  <a:pt x="44793" y="523201"/>
                  <a:pt x="44247" y="524763"/>
                  <a:pt x="43714" y="526326"/>
                </a:cubicBezTo>
                <a:lnTo>
                  <a:pt x="43155" y="527989"/>
                </a:lnTo>
                <a:lnTo>
                  <a:pt x="47168" y="524014"/>
                </a:lnTo>
                <a:close/>
                <a:moveTo>
                  <a:pt x="634060" y="77"/>
                </a:moveTo>
                <a:cubicBezTo>
                  <a:pt x="634517" y="13"/>
                  <a:pt x="634936" y="0"/>
                  <a:pt x="635304" y="0"/>
                </a:cubicBezTo>
                <a:cubicBezTo>
                  <a:pt x="635038" y="0"/>
                  <a:pt x="634352" y="51"/>
                  <a:pt x="634060" y="77"/>
                </a:cubicBezTo>
                <a:lnTo>
                  <a:pt x="633945" y="89"/>
                </a:lnTo>
                <a:cubicBezTo>
                  <a:pt x="634288" y="140"/>
                  <a:pt x="641248" y="1067"/>
                  <a:pt x="642124" y="1613"/>
                </a:cubicBezTo>
                <a:cubicBezTo>
                  <a:pt x="646722" y="4395"/>
                  <a:pt x="648385" y="8408"/>
                  <a:pt x="647534" y="13450"/>
                </a:cubicBezTo>
                <a:cubicBezTo>
                  <a:pt x="647280" y="14974"/>
                  <a:pt x="646709" y="17311"/>
                  <a:pt x="644283" y="19736"/>
                </a:cubicBezTo>
                <a:cubicBezTo>
                  <a:pt x="611327" y="52693"/>
                  <a:pt x="571982" y="80379"/>
                  <a:pt x="537641" y="111976"/>
                </a:cubicBezTo>
                <a:cubicBezTo>
                  <a:pt x="491680" y="154280"/>
                  <a:pt x="448386" y="199860"/>
                  <a:pt x="401548" y="240856"/>
                </a:cubicBezTo>
                <a:cubicBezTo>
                  <a:pt x="382269" y="257720"/>
                  <a:pt x="365556" y="278231"/>
                  <a:pt x="347981" y="296836"/>
                </a:cubicBezTo>
                <a:cubicBezTo>
                  <a:pt x="289281" y="359003"/>
                  <a:pt x="229362" y="423494"/>
                  <a:pt x="164961" y="479831"/>
                </a:cubicBezTo>
                <a:cubicBezTo>
                  <a:pt x="150305" y="492658"/>
                  <a:pt x="135725" y="508825"/>
                  <a:pt x="122886" y="523519"/>
                </a:cubicBezTo>
                <a:cubicBezTo>
                  <a:pt x="107887" y="540651"/>
                  <a:pt x="98476" y="564743"/>
                  <a:pt x="83198" y="580021"/>
                </a:cubicBezTo>
                <a:cubicBezTo>
                  <a:pt x="81128" y="582091"/>
                  <a:pt x="75972" y="584530"/>
                  <a:pt x="68784" y="584771"/>
                </a:cubicBezTo>
                <a:cubicBezTo>
                  <a:pt x="63462" y="584961"/>
                  <a:pt x="52528" y="585012"/>
                  <a:pt x="50064" y="585025"/>
                </a:cubicBezTo>
                <a:cubicBezTo>
                  <a:pt x="48794" y="586015"/>
                  <a:pt x="45733" y="588403"/>
                  <a:pt x="43282" y="590486"/>
                </a:cubicBezTo>
                <a:cubicBezTo>
                  <a:pt x="36145" y="596518"/>
                  <a:pt x="27267" y="603961"/>
                  <a:pt x="21743" y="606894"/>
                </a:cubicBezTo>
                <a:cubicBezTo>
                  <a:pt x="13310" y="611365"/>
                  <a:pt x="6731" y="608622"/>
                  <a:pt x="3709" y="605599"/>
                </a:cubicBezTo>
                <a:cubicBezTo>
                  <a:pt x="2782" y="604659"/>
                  <a:pt x="978" y="602640"/>
                  <a:pt x="369" y="598982"/>
                </a:cubicBezTo>
                <a:cubicBezTo>
                  <a:pt x="0" y="596709"/>
                  <a:pt x="445" y="587692"/>
                  <a:pt x="509" y="587362"/>
                </a:cubicBezTo>
                <a:cubicBezTo>
                  <a:pt x="1283" y="583082"/>
                  <a:pt x="16676" y="533552"/>
                  <a:pt x="23915" y="512851"/>
                </a:cubicBezTo>
                <a:cubicBezTo>
                  <a:pt x="25540" y="508203"/>
                  <a:pt x="26823" y="504850"/>
                  <a:pt x="27509" y="503453"/>
                </a:cubicBezTo>
                <a:cubicBezTo>
                  <a:pt x="28487" y="501421"/>
                  <a:pt x="29541" y="500278"/>
                  <a:pt x="30087" y="499732"/>
                </a:cubicBezTo>
                <a:cubicBezTo>
                  <a:pt x="31585" y="498233"/>
                  <a:pt x="34989" y="496061"/>
                  <a:pt x="40285" y="495515"/>
                </a:cubicBezTo>
                <a:cubicBezTo>
                  <a:pt x="40907" y="495452"/>
                  <a:pt x="41631" y="495388"/>
                  <a:pt x="42457" y="495350"/>
                </a:cubicBezTo>
                <a:cubicBezTo>
                  <a:pt x="43866" y="494449"/>
                  <a:pt x="45492" y="493852"/>
                  <a:pt x="47245" y="493623"/>
                </a:cubicBezTo>
                <a:lnTo>
                  <a:pt x="47943" y="493344"/>
                </a:lnTo>
                <a:cubicBezTo>
                  <a:pt x="64923" y="485800"/>
                  <a:pt x="78194" y="473011"/>
                  <a:pt x="92812" y="461924"/>
                </a:cubicBezTo>
                <a:cubicBezTo>
                  <a:pt x="128474" y="434873"/>
                  <a:pt x="169711" y="406336"/>
                  <a:pt x="198476" y="371817"/>
                </a:cubicBezTo>
                <a:cubicBezTo>
                  <a:pt x="228740" y="335521"/>
                  <a:pt x="266535" y="308914"/>
                  <a:pt x="299327" y="275247"/>
                </a:cubicBezTo>
                <a:cubicBezTo>
                  <a:pt x="352667" y="220460"/>
                  <a:pt x="427774" y="157125"/>
                  <a:pt x="490308" y="112459"/>
                </a:cubicBezTo>
                <a:cubicBezTo>
                  <a:pt x="523062" y="89066"/>
                  <a:pt x="550621" y="59220"/>
                  <a:pt x="582803" y="35078"/>
                </a:cubicBezTo>
                <a:cubicBezTo>
                  <a:pt x="592620" y="27725"/>
                  <a:pt x="602589" y="20841"/>
                  <a:pt x="612394" y="13500"/>
                </a:cubicBezTo>
                <a:cubicBezTo>
                  <a:pt x="614806" y="11697"/>
                  <a:pt x="622477" y="5068"/>
                  <a:pt x="627075" y="2464"/>
                </a:cubicBezTo>
                <a:cubicBezTo>
                  <a:pt x="629704" y="978"/>
                  <a:pt x="632117" y="305"/>
                  <a:pt x="633945" y="89"/>
                </a:cubicBezTo>
                <a:lnTo>
                  <a:pt x="633933" y="89"/>
                </a:lnTo>
                <a:close/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9" name="Freeform 7059"/>
          <p:cNvSpPr/>
          <p:nvPr/>
        </p:nvSpPr>
        <p:spPr>
          <a:xfrm rot="0" flipH="0" flipV="0">
            <a:off x="13127638" y="11051251"/>
            <a:ext cx="51307" cy="45706"/>
          </a:xfrm>
          <a:custGeom>
            <a:pathLst>
              <a:path w="51307" h="45706">
                <a:moveTo>
                  <a:pt x="3708" y="25501"/>
                </a:moveTo>
                <a:cubicBezTo>
                  <a:pt x="3099" y="26110"/>
                  <a:pt x="2477" y="26885"/>
                  <a:pt x="1892" y="27926"/>
                </a:cubicBezTo>
                <a:cubicBezTo>
                  <a:pt x="2400" y="27024"/>
                  <a:pt x="3010" y="26212"/>
                  <a:pt x="3708" y="25501"/>
                </a:cubicBezTo>
                <a:moveTo>
                  <a:pt x="23380" y="35534"/>
                </a:moveTo>
                <a:cubicBezTo>
                  <a:pt x="23151" y="36816"/>
                  <a:pt x="22719" y="38061"/>
                  <a:pt x="22046" y="39242"/>
                </a:cubicBezTo>
                <a:cubicBezTo>
                  <a:pt x="18427" y="45706"/>
                  <a:pt x="13233" y="45490"/>
                  <a:pt x="11543" y="45465"/>
                </a:cubicBezTo>
                <a:cubicBezTo>
                  <a:pt x="8775" y="45427"/>
                  <a:pt x="6273" y="44525"/>
                  <a:pt x="4088" y="42633"/>
                </a:cubicBezTo>
                <a:cubicBezTo>
                  <a:pt x="2680" y="41401"/>
                  <a:pt x="737" y="39229"/>
                  <a:pt x="191" y="35406"/>
                </a:cubicBezTo>
                <a:cubicBezTo>
                  <a:pt x="0" y="34187"/>
                  <a:pt x="279" y="29438"/>
                  <a:pt x="1918" y="25476"/>
                </a:cubicBezTo>
                <a:cubicBezTo>
                  <a:pt x="3467" y="21717"/>
                  <a:pt x="6120" y="18898"/>
                  <a:pt x="8216" y="17640"/>
                </a:cubicBezTo>
                <a:cubicBezTo>
                  <a:pt x="16077" y="12928"/>
                  <a:pt x="24116" y="8623"/>
                  <a:pt x="31736" y="3543"/>
                </a:cubicBezTo>
                <a:cubicBezTo>
                  <a:pt x="37045" y="0"/>
                  <a:pt x="44233" y="1435"/>
                  <a:pt x="47777" y="6744"/>
                </a:cubicBezTo>
                <a:cubicBezTo>
                  <a:pt x="51307" y="12052"/>
                  <a:pt x="49885" y="19253"/>
                  <a:pt x="44563" y="22784"/>
                </a:cubicBezTo>
                <a:cubicBezTo>
                  <a:pt x="37693" y="27355"/>
                  <a:pt x="30479" y="31355"/>
                  <a:pt x="23380" y="35534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0" name="Freeform 7060"/>
          <p:cNvSpPr/>
          <p:nvPr/>
        </p:nvSpPr>
        <p:spPr>
          <a:xfrm rot="0" flipH="0" flipV="0">
            <a:off x="13130221" y="10892897"/>
            <a:ext cx="71729" cy="176605"/>
          </a:xfrm>
          <a:custGeom>
            <a:pathLst>
              <a:path w="71729" h="176605">
                <a:moveTo>
                  <a:pt x="46990" y="11239"/>
                </a:moveTo>
                <a:cubicBezTo>
                  <a:pt x="47129" y="10401"/>
                  <a:pt x="47358" y="9550"/>
                  <a:pt x="47713" y="8725"/>
                </a:cubicBezTo>
                <a:cubicBezTo>
                  <a:pt x="50126" y="2819"/>
                  <a:pt x="56883" y="0"/>
                  <a:pt x="62788" y="2426"/>
                </a:cubicBezTo>
                <a:cubicBezTo>
                  <a:pt x="63182" y="2578"/>
                  <a:pt x="71729" y="6414"/>
                  <a:pt x="69595" y="16103"/>
                </a:cubicBezTo>
                <a:cubicBezTo>
                  <a:pt x="68961" y="18973"/>
                  <a:pt x="65214" y="33857"/>
                  <a:pt x="62979" y="47853"/>
                </a:cubicBezTo>
                <a:cubicBezTo>
                  <a:pt x="58902" y="73278"/>
                  <a:pt x="53860" y="99440"/>
                  <a:pt x="44793" y="123621"/>
                </a:cubicBezTo>
                <a:cubicBezTo>
                  <a:pt x="42469" y="129844"/>
                  <a:pt x="39307" y="135660"/>
                  <a:pt x="35967" y="141375"/>
                </a:cubicBezTo>
                <a:cubicBezTo>
                  <a:pt x="35611" y="142010"/>
                  <a:pt x="35002" y="143166"/>
                  <a:pt x="34265" y="144652"/>
                </a:cubicBezTo>
                <a:cubicBezTo>
                  <a:pt x="34519" y="146798"/>
                  <a:pt x="34164" y="149046"/>
                  <a:pt x="33122" y="151116"/>
                </a:cubicBezTo>
                <a:cubicBezTo>
                  <a:pt x="31166" y="155028"/>
                  <a:pt x="29401" y="159067"/>
                  <a:pt x="27217" y="162864"/>
                </a:cubicBezTo>
                <a:cubicBezTo>
                  <a:pt x="24448" y="167741"/>
                  <a:pt x="22746" y="170319"/>
                  <a:pt x="21971" y="171284"/>
                </a:cubicBezTo>
                <a:cubicBezTo>
                  <a:pt x="20117" y="173608"/>
                  <a:pt x="18365" y="174484"/>
                  <a:pt x="17501" y="174878"/>
                </a:cubicBezTo>
                <a:cubicBezTo>
                  <a:pt x="13831" y="176605"/>
                  <a:pt x="10757" y="176097"/>
                  <a:pt x="8459" y="175221"/>
                </a:cubicBezTo>
                <a:cubicBezTo>
                  <a:pt x="6033" y="174319"/>
                  <a:pt x="3925" y="172706"/>
                  <a:pt x="2439" y="170052"/>
                </a:cubicBezTo>
                <a:cubicBezTo>
                  <a:pt x="1829" y="168973"/>
                  <a:pt x="0" y="165620"/>
                  <a:pt x="1537" y="160476"/>
                </a:cubicBezTo>
                <a:cubicBezTo>
                  <a:pt x="2794" y="156273"/>
                  <a:pt x="13399" y="134162"/>
                  <a:pt x="16002" y="129729"/>
                </a:cubicBezTo>
                <a:cubicBezTo>
                  <a:pt x="18682" y="125132"/>
                  <a:pt x="21286" y="120509"/>
                  <a:pt x="23153" y="115506"/>
                </a:cubicBezTo>
                <a:cubicBezTo>
                  <a:pt x="31674" y="92760"/>
                  <a:pt x="36310" y="68122"/>
                  <a:pt x="40145" y="44208"/>
                </a:cubicBezTo>
                <a:cubicBezTo>
                  <a:pt x="42380" y="30250"/>
                  <a:pt x="46635" y="12712"/>
                  <a:pt x="46990" y="11239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1" name="Freeform 7061"/>
          <p:cNvSpPr/>
          <p:nvPr/>
        </p:nvSpPr>
        <p:spPr>
          <a:xfrm rot="0" flipH="0" flipV="0">
            <a:off x="13148735" y="10566098"/>
            <a:ext cx="593699" cy="499490"/>
          </a:xfrm>
          <a:custGeom>
            <a:pathLst>
              <a:path w="593699" h="499490">
                <a:moveTo>
                  <a:pt x="35979" y="345503"/>
                </a:moveTo>
                <a:cubicBezTo>
                  <a:pt x="34443" y="346455"/>
                  <a:pt x="32779" y="348182"/>
                  <a:pt x="31776" y="351256"/>
                </a:cubicBezTo>
                <a:cubicBezTo>
                  <a:pt x="32550" y="348855"/>
                  <a:pt x="34074" y="346874"/>
                  <a:pt x="35979" y="345503"/>
                </a:cubicBezTo>
                <a:moveTo>
                  <a:pt x="46240" y="433310"/>
                </a:moveTo>
                <a:cubicBezTo>
                  <a:pt x="77469" y="410209"/>
                  <a:pt x="105752" y="382028"/>
                  <a:pt x="133819" y="355612"/>
                </a:cubicBezTo>
                <a:cubicBezTo>
                  <a:pt x="155968" y="334772"/>
                  <a:pt x="174624" y="308534"/>
                  <a:pt x="198462" y="289471"/>
                </a:cubicBezTo>
                <a:cubicBezTo>
                  <a:pt x="264299" y="236791"/>
                  <a:pt x="330758" y="181927"/>
                  <a:pt x="399478" y="131712"/>
                </a:cubicBezTo>
                <a:cubicBezTo>
                  <a:pt x="425399" y="112776"/>
                  <a:pt x="447420" y="88456"/>
                  <a:pt x="472744" y="68770"/>
                </a:cubicBezTo>
                <a:cubicBezTo>
                  <a:pt x="504926" y="43726"/>
                  <a:pt x="540664" y="25844"/>
                  <a:pt x="574128" y="3531"/>
                </a:cubicBezTo>
                <a:cubicBezTo>
                  <a:pt x="579437" y="0"/>
                  <a:pt x="586612" y="1435"/>
                  <a:pt x="590168" y="6744"/>
                </a:cubicBezTo>
                <a:cubicBezTo>
                  <a:pt x="593699" y="12052"/>
                  <a:pt x="592264" y="19240"/>
                  <a:pt x="586955" y="22784"/>
                </a:cubicBezTo>
                <a:cubicBezTo>
                  <a:pt x="553961" y="44767"/>
                  <a:pt x="518680" y="62332"/>
                  <a:pt x="486930" y="87020"/>
                </a:cubicBezTo>
                <a:cubicBezTo>
                  <a:pt x="461454" y="106845"/>
                  <a:pt x="439216" y="131305"/>
                  <a:pt x="413118" y="150381"/>
                </a:cubicBezTo>
                <a:cubicBezTo>
                  <a:pt x="344677" y="200393"/>
                  <a:pt x="278485" y="255067"/>
                  <a:pt x="212915" y="307530"/>
                </a:cubicBezTo>
                <a:cubicBezTo>
                  <a:pt x="189547" y="326200"/>
                  <a:pt x="171373" y="352030"/>
                  <a:pt x="149669" y="372452"/>
                </a:cubicBezTo>
                <a:cubicBezTo>
                  <a:pt x="115100" y="404989"/>
                  <a:pt x="80086" y="439965"/>
                  <a:pt x="40093" y="465683"/>
                </a:cubicBezTo>
                <a:cubicBezTo>
                  <a:pt x="34392" y="469353"/>
                  <a:pt x="30976" y="476389"/>
                  <a:pt x="28423" y="481824"/>
                </a:cubicBezTo>
                <a:cubicBezTo>
                  <a:pt x="25756" y="487539"/>
                  <a:pt x="23762" y="492226"/>
                  <a:pt x="22467" y="494029"/>
                </a:cubicBezTo>
                <a:cubicBezTo>
                  <a:pt x="19101" y="498703"/>
                  <a:pt x="14961" y="499490"/>
                  <a:pt x="12256" y="499490"/>
                </a:cubicBezTo>
                <a:cubicBezTo>
                  <a:pt x="9538" y="499490"/>
                  <a:pt x="7227" y="498626"/>
                  <a:pt x="5258" y="497115"/>
                </a:cubicBezTo>
                <a:cubicBezTo>
                  <a:pt x="3506" y="495794"/>
                  <a:pt x="1740" y="493800"/>
                  <a:pt x="991" y="490498"/>
                </a:cubicBezTo>
                <a:cubicBezTo>
                  <a:pt x="877" y="490041"/>
                  <a:pt x="0" y="487171"/>
                  <a:pt x="1740" y="483069"/>
                </a:cubicBezTo>
                <a:cubicBezTo>
                  <a:pt x="2617" y="480986"/>
                  <a:pt x="7697" y="470559"/>
                  <a:pt x="8027" y="469785"/>
                </a:cubicBezTo>
                <a:cubicBezTo>
                  <a:pt x="12269" y="459891"/>
                  <a:pt x="17272" y="451484"/>
                  <a:pt x="20333" y="440791"/>
                </a:cubicBezTo>
                <a:cubicBezTo>
                  <a:pt x="26670" y="418591"/>
                  <a:pt x="32436" y="389953"/>
                  <a:pt x="41732" y="366470"/>
                </a:cubicBezTo>
                <a:cubicBezTo>
                  <a:pt x="38658" y="366191"/>
                  <a:pt x="36232" y="365099"/>
                  <a:pt x="36055" y="364984"/>
                </a:cubicBezTo>
                <a:cubicBezTo>
                  <a:pt x="35395" y="364540"/>
                  <a:pt x="29604" y="360958"/>
                  <a:pt x="31230" y="353008"/>
                </a:cubicBezTo>
                <a:cubicBezTo>
                  <a:pt x="31484" y="351726"/>
                  <a:pt x="34265" y="342963"/>
                  <a:pt x="36220" y="340042"/>
                </a:cubicBezTo>
                <a:cubicBezTo>
                  <a:pt x="39357" y="335318"/>
                  <a:pt x="42887" y="329921"/>
                  <a:pt x="46469" y="325552"/>
                </a:cubicBezTo>
                <a:cubicBezTo>
                  <a:pt x="57022" y="312649"/>
                  <a:pt x="70904" y="303543"/>
                  <a:pt x="81851" y="290919"/>
                </a:cubicBezTo>
                <a:cubicBezTo>
                  <a:pt x="89636" y="281953"/>
                  <a:pt x="100545" y="276987"/>
                  <a:pt x="108407" y="268338"/>
                </a:cubicBezTo>
                <a:cubicBezTo>
                  <a:pt x="139560" y="234074"/>
                  <a:pt x="166661" y="206908"/>
                  <a:pt x="213004" y="197637"/>
                </a:cubicBezTo>
                <a:cubicBezTo>
                  <a:pt x="225488" y="195148"/>
                  <a:pt x="236740" y="187223"/>
                  <a:pt x="246710" y="179743"/>
                </a:cubicBezTo>
                <a:cubicBezTo>
                  <a:pt x="246976" y="179540"/>
                  <a:pt x="247345" y="179222"/>
                  <a:pt x="247560" y="179019"/>
                </a:cubicBezTo>
                <a:cubicBezTo>
                  <a:pt x="247611" y="178549"/>
                  <a:pt x="247675" y="177660"/>
                  <a:pt x="247675" y="177000"/>
                </a:cubicBezTo>
                <a:cubicBezTo>
                  <a:pt x="247675" y="176124"/>
                  <a:pt x="248500" y="169062"/>
                  <a:pt x="249199" y="167500"/>
                </a:cubicBezTo>
                <a:cubicBezTo>
                  <a:pt x="251332" y="162750"/>
                  <a:pt x="255003" y="161328"/>
                  <a:pt x="257352" y="160795"/>
                </a:cubicBezTo>
                <a:cubicBezTo>
                  <a:pt x="259727" y="160261"/>
                  <a:pt x="262165" y="160426"/>
                  <a:pt x="264617" y="161519"/>
                </a:cubicBezTo>
                <a:cubicBezTo>
                  <a:pt x="266242" y="162230"/>
                  <a:pt x="268630" y="163576"/>
                  <a:pt x="270370" y="167043"/>
                </a:cubicBezTo>
                <a:cubicBezTo>
                  <a:pt x="274434" y="175171"/>
                  <a:pt x="273583" y="185090"/>
                  <a:pt x="268388" y="195161"/>
                </a:cubicBezTo>
                <a:cubicBezTo>
                  <a:pt x="259727" y="211925"/>
                  <a:pt x="238416" y="229705"/>
                  <a:pt x="228930" y="235039"/>
                </a:cubicBezTo>
                <a:cubicBezTo>
                  <a:pt x="206717" y="247536"/>
                  <a:pt x="181686" y="254203"/>
                  <a:pt x="159765" y="267602"/>
                </a:cubicBezTo>
                <a:cubicBezTo>
                  <a:pt x="124879" y="288925"/>
                  <a:pt x="90741" y="325056"/>
                  <a:pt x="70205" y="360273"/>
                </a:cubicBezTo>
                <a:cubicBezTo>
                  <a:pt x="58648" y="380085"/>
                  <a:pt x="52412" y="408863"/>
                  <a:pt x="46240" y="433310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2" name="Freeform 7062"/>
          <p:cNvSpPr/>
          <p:nvPr/>
        </p:nvSpPr>
        <p:spPr>
          <a:xfrm rot="0" flipH="0" flipV="0">
            <a:off x="13172599" y="11077195"/>
            <a:ext cx="225246" cy="418210"/>
          </a:xfrm>
          <a:custGeom>
            <a:pathLst>
              <a:path w="225246" h="418210">
                <a:moveTo>
                  <a:pt x="36436" y="13322"/>
                </a:moveTo>
                <a:cubicBezTo>
                  <a:pt x="36778" y="11227"/>
                  <a:pt x="37413" y="9195"/>
                  <a:pt x="38391" y="7227"/>
                </a:cubicBezTo>
                <a:cubicBezTo>
                  <a:pt x="41719" y="584"/>
                  <a:pt x="46900" y="0"/>
                  <a:pt x="50647" y="432"/>
                </a:cubicBezTo>
                <a:cubicBezTo>
                  <a:pt x="53225" y="749"/>
                  <a:pt x="57060" y="1931"/>
                  <a:pt x="59842" y="6566"/>
                </a:cubicBezTo>
                <a:cubicBezTo>
                  <a:pt x="61886" y="9995"/>
                  <a:pt x="65099" y="25272"/>
                  <a:pt x="65099" y="39560"/>
                </a:cubicBezTo>
                <a:cubicBezTo>
                  <a:pt x="65099" y="43103"/>
                  <a:pt x="63525" y="46253"/>
                  <a:pt x="61023" y="48373"/>
                </a:cubicBezTo>
                <a:cubicBezTo>
                  <a:pt x="61582" y="57403"/>
                  <a:pt x="61721" y="67703"/>
                  <a:pt x="62102" y="76517"/>
                </a:cubicBezTo>
                <a:cubicBezTo>
                  <a:pt x="66839" y="115620"/>
                  <a:pt x="80809" y="154431"/>
                  <a:pt x="95427" y="190271"/>
                </a:cubicBezTo>
                <a:cubicBezTo>
                  <a:pt x="109219" y="224167"/>
                  <a:pt x="123748" y="265696"/>
                  <a:pt x="147789" y="293344"/>
                </a:cubicBezTo>
                <a:cubicBezTo>
                  <a:pt x="165201" y="313372"/>
                  <a:pt x="182765" y="334530"/>
                  <a:pt x="200989" y="353707"/>
                </a:cubicBezTo>
                <a:cubicBezTo>
                  <a:pt x="208698" y="361822"/>
                  <a:pt x="215137" y="368058"/>
                  <a:pt x="219087" y="373430"/>
                </a:cubicBezTo>
                <a:cubicBezTo>
                  <a:pt x="223329" y="379234"/>
                  <a:pt x="225246" y="384657"/>
                  <a:pt x="225196" y="389864"/>
                </a:cubicBezTo>
                <a:cubicBezTo>
                  <a:pt x="225145" y="397471"/>
                  <a:pt x="220801" y="406323"/>
                  <a:pt x="206209" y="416051"/>
                </a:cubicBezTo>
                <a:cubicBezTo>
                  <a:pt x="204317" y="417321"/>
                  <a:pt x="201942" y="418210"/>
                  <a:pt x="198970" y="418159"/>
                </a:cubicBezTo>
                <a:cubicBezTo>
                  <a:pt x="196646" y="418134"/>
                  <a:pt x="192328" y="417004"/>
                  <a:pt x="187324" y="413626"/>
                </a:cubicBezTo>
                <a:cubicBezTo>
                  <a:pt x="175145" y="405434"/>
                  <a:pt x="149796" y="380618"/>
                  <a:pt x="143535" y="375246"/>
                </a:cubicBezTo>
                <a:cubicBezTo>
                  <a:pt x="139344" y="371665"/>
                  <a:pt x="134111" y="366508"/>
                  <a:pt x="128269" y="360146"/>
                </a:cubicBezTo>
                <a:cubicBezTo>
                  <a:pt x="70306" y="311289"/>
                  <a:pt x="44856" y="238073"/>
                  <a:pt x="19482" y="167360"/>
                </a:cubicBezTo>
                <a:cubicBezTo>
                  <a:pt x="11329" y="144690"/>
                  <a:pt x="4953" y="119290"/>
                  <a:pt x="2096" y="95287"/>
                </a:cubicBezTo>
                <a:cubicBezTo>
                  <a:pt x="1219" y="87858"/>
                  <a:pt x="800" y="80378"/>
                  <a:pt x="432" y="72910"/>
                </a:cubicBezTo>
                <a:cubicBezTo>
                  <a:pt x="216" y="68782"/>
                  <a:pt x="0" y="64617"/>
                  <a:pt x="508" y="60515"/>
                </a:cubicBezTo>
                <a:cubicBezTo>
                  <a:pt x="635" y="59473"/>
                  <a:pt x="1588" y="57518"/>
                  <a:pt x="2553" y="55778"/>
                </a:cubicBezTo>
                <a:cubicBezTo>
                  <a:pt x="3188" y="54025"/>
                  <a:pt x="4242" y="52399"/>
                  <a:pt x="5715" y="51079"/>
                </a:cubicBezTo>
                <a:cubicBezTo>
                  <a:pt x="7684" y="49288"/>
                  <a:pt x="9055" y="48907"/>
                  <a:pt x="9322" y="48805"/>
                </a:cubicBezTo>
                <a:cubicBezTo>
                  <a:pt x="13437" y="47167"/>
                  <a:pt x="16548" y="47916"/>
                  <a:pt x="18707" y="49085"/>
                </a:cubicBezTo>
                <a:cubicBezTo>
                  <a:pt x="18834" y="47561"/>
                  <a:pt x="18987" y="46062"/>
                  <a:pt x="19164" y="44614"/>
                </a:cubicBezTo>
                <a:cubicBezTo>
                  <a:pt x="20130" y="36588"/>
                  <a:pt x="21946" y="29692"/>
                  <a:pt x="24524" y="24713"/>
                </a:cubicBezTo>
                <a:cubicBezTo>
                  <a:pt x="27178" y="19583"/>
                  <a:pt x="30747" y="16065"/>
                  <a:pt x="34773" y="14045"/>
                </a:cubicBezTo>
                <a:cubicBezTo>
                  <a:pt x="35332" y="13753"/>
                  <a:pt x="35890" y="13525"/>
                  <a:pt x="36436" y="13322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3" name="Freeform 7063"/>
          <p:cNvSpPr/>
          <p:nvPr/>
        </p:nvSpPr>
        <p:spPr>
          <a:xfrm rot="0" flipH="0" flipV="0">
            <a:off x="12647369" y="11144028"/>
            <a:ext cx="223925" cy="272275"/>
          </a:xfrm>
          <a:custGeom>
            <a:pathLst>
              <a:path w="223925" h="272275">
                <a:moveTo>
                  <a:pt x="16433" y="246329"/>
                </a:moveTo>
                <a:lnTo>
                  <a:pt x="16496" y="246341"/>
                </a:lnTo>
                <a:lnTo>
                  <a:pt x="16458" y="246329"/>
                </a:lnTo>
                <a:close/>
                <a:moveTo>
                  <a:pt x="21500" y="265658"/>
                </a:moveTo>
                <a:cubicBezTo>
                  <a:pt x="18820" y="268325"/>
                  <a:pt x="14884" y="269620"/>
                  <a:pt x="10909" y="268769"/>
                </a:cubicBezTo>
                <a:cubicBezTo>
                  <a:pt x="4699" y="267423"/>
                  <a:pt x="1841" y="263677"/>
                  <a:pt x="647" y="258990"/>
                </a:cubicBezTo>
                <a:cubicBezTo>
                  <a:pt x="0" y="256463"/>
                  <a:pt x="38" y="252971"/>
                  <a:pt x="1397" y="249135"/>
                </a:cubicBezTo>
                <a:cubicBezTo>
                  <a:pt x="2324" y="246595"/>
                  <a:pt x="4369" y="243459"/>
                  <a:pt x="4927" y="241275"/>
                </a:cubicBezTo>
                <a:cubicBezTo>
                  <a:pt x="8394" y="227635"/>
                  <a:pt x="11912" y="220434"/>
                  <a:pt x="20027" y="209245"/>
                </a:cubicBezTo>
                <a:cubicBezTo>
                  <a:pt x="33044" y="191313"/>
                  <a:pt x="42506" y="174867"/>
                  <a:pt x="58863" y="159284"/>
                </a:cubicBezTo>
                <a:cubicBezTo>
                  <a:pt x="66813" y="151727"/>
                  <a:pt x="77062" y="149060"/>
                  <a:pt x="86448" y="144158"/>
                </a:cubicBezTo>
                <a:cubicBezTo>
                  <a:pt x="99808" y="137148"/>
                  <a:pt x="110438" y="126530"/>
                  <a:pt x="121360" y="116320"/>
                </a:cubicBezTo>
                <a:cubicBezTo>
                  <a:pt x="142429" y="96558"/>
                  <a:pt x="156869" y="70206"/>
                  <a:pt x="169633" y="44666"/>
                </a:cubicBezTo>
                <a:cubicBezTo>
                  <a:pt x="173074" y="37783"/>
                  <a:pt x="176211" y="23381"/>
                  <a:pt x="176211" y="15507"/>
                </a:cubicBezTo>
                <a:cubicBezTo>
                  <a:pt x="176211" y="11392"/>
                  <a:pt x="178154" y="7277"/>
                  <a:pt x="180377" y="5284"/>
                </a:cubicBezTo>
                <a:cubicBezTo>
                  <a:pt x="183006" y="2909"/>
                  <a:pt x="187298" y="0"/>
                  <a:pt x="194499" y="3607"/>
                </a:cubicBezTo>
                <a:cubicBezTo>
                  <a:pt x="196772" y="4750"/>
                  <a:pt x="199198" y="6630"/>
                  <a:pt x="201433" y="9081"/>
                </a:cubicBezTo>
                <a:cubicBezTo>
                  <a:pt x="204037" y="11926"/>
                  <a:pt x="206539" y="15812"/>
                  <a:pt x="208533" y="18276"/>
                </a:cubicBezTo>
                <a:cubicBezTo>
                  <a:pt x="209511" y="18771"/>
                  <a:pt x="212647" y="20358"/>
                  <a:pt x="214159" y="21311"/>
                </a:cubicBezTo>
                <a:cubicBezTo>
                  <a:pt x="217283" y="23292"/>
                  <a:pt x="219518" y="25769"/>
                  <a:pt x="220814" y="28423"/>
                </a:cubicBezTo>
                <a:cubicBezTo>
                  <a:pt x="223252" y="33452"/>
                  <a:pt x="223925" y="40247"/>
                  <a:pt x="222833" y="47790"/>
                </a:cubicBezTo>
                <a:cubicBezTo>
                  <a:pt x="221118" y="59728"/>
                  <a:pt x="214934" y="74244"/>
                  <a:pt x="213016" y="81623"/>
                </a:cubicBezTo>
                <a:cubicBezTo>
                  <a:pt x="208507" y="98883"/>
                  <a:pt x="199173" y="112878"/>
                  <a:pt x="189737" y="127800"/>
                </a:cubicBezTo>
                <a:cubicBezTo>
                  <a:pt x="166267" y="164986"/>
                  <a:pt x="149833" y="173406"/>
                  <a:pt x="130047" y="182652"/>
                </a:cubicBezTo>
                <a:cubicBezTo>
                  <a:pt x="118579" y="188024"/>
                  <a:pt x="105752" y="193624"/>
                  <a:pt x="88886" y="207112"/>
                </a:cubicBezTo>
                <a:cubicBezTo>
                  <a:pt x="79094" y="214948"/>
                  <a:pt x="68909" y="226327"/>
                  <a:pt x="64362" y="238125"/>
                </a:cubicBezTo>
                <a:cubicBezTo>
                  <a:pt x="62343" y="243383"/>
                  <a:pt x="59676" y="249338"/>
                  <a:pt x="59676" y="255053"/>
                </a:cubicBezTo>
                <a:cubicBezTo>
                  <a:pt x="59676" y="257581"/>
                  <a:pt x="58533" y="262546"/>
                  <a:pt x="58533" y="262546"/>
                </a:cubicBezTo>
                <a:cubicBezTo>
                  <a:pt x="57034" y="268528"/>
                  <a:pt x="51104" y="272275"/>
                  <a:pt x="45071" y="271068"/>
                </a:cubicBezTo>
                <a:cubicBezTo>
                  <a:pt x="45071" y="271068"/>
                  <a:pt x="32054" y="268465"/>
                  <a:pt x="25564" y="267169"/>
                </a:cubicBezTo>
                <a:cubicBezTo>
                  <a:pt x="24014" y="266852"/>
                  <a:pt x="22668" y="266344"/>
                  <a:pt x="21500" y="265658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4" name="Freeform 7064"/>
          <p:cNvSpPr/>
          <p:nvPr/>
        </p:nvSpPr>
        <p:spPr>
          <a:xfrm rot="0" flipH="0" flipV="0">
            <a:off x="12020988" y="11204294"/>
            <a:ext cx="204253" cy="225183"/>
          </a:xfrm>
          <a:custGeom>
            <a:pathLst>
              <a:path w="204253" h="225183">
                <a:moveTo>
                  <a:pt x="90576" y="116586"/>
                </a:moveTo>
                <a:cubicBezTo>
                  <a:pt x="95605" y="125310"/>
                  <a:pt x="100494" y="134073"/>
                  <a:pt x="105320" y="142836"/>
                </a:cubicBezTo>
                <a:cubicBezTo>
                  <a:pt x="103834" y="139014"/>
                  <a:pt x="102412" y="135699"/>
                  <a:pt x="101078" y="133362"/>
                </a:cubicBezTo>
                <a:cubicBezTo>
                  <a:pt x="97789" y="127533"/>
                  <a:pt x="94271" y="121958"/>
                  <a:pt x="90576" y="116586"/>
                </a:cubicBezTo>
                <a:moveTo>
                  <a:pt x="5347" y="21273"/>
                </a:moveTo>
                <a:cubicBezTo>
                  <a:pt x="5067" y="21044"/>
                  <a:pt x="4788" y="20790"/>
                  <a:pt x="4521" y="20536"/>
                </a:cubicBezTo>
                <a:cubicBezTo>
                  <a:pt x="0" y="16015"/>
                  <a:pt x="0" y="8687"/>
                  <a:pt x="4521" y="4166"/>
                </a:cubicBezTo>
                <a:cubicBezTo>
                  <a:pt x="8115" y="572"/>
                  <a:pt x="11684" y="0"/>
                  <a:pt x="14402" y="102"/>
                </a:cubicBezTo>
                <a:cubicBezTo>
                  <a:pt x="17170" y="204"/>
                  <a:pt x="19799" y="1118"/>
                  <a:pt x="22124" y="3137"/>
                </a:cubicBezTo>
                <a:cubicBezTo>
                  <a:pt x="23165" y="3087"/>
                  <a:pt x="24308" y="3201"/>
                  <a:pt x="25553" y="3493"/>
                </a:cubicBezTo>
                <a:cubicBezTo>
                  <a:pt x="26429" y="3696"/>
                  <a:pt x="28169" y="4255"/>
                  <a:pt x="30188" y="5601"/>
                </a:cubicBezTo>
                <a:cubicBezTo>
                  <a:pt x="32029" y="6808"/>
                  <a:pt x="35522" y="9652"/>
                  <a:pt x="37097" y="10884"/>
                </a:cubicBezTo>
                <a:cubicBezTo>
                  <a:pt x="43790" y="16079"/>
                  <a:pt x="50737" y="21273"/>
                  <a:pt x="57163" y="26937"/>
                </a:cubicBezTo>
                <a:cubicBezTo>
                  <a:pt x="73393" y="41263"/>
                  <a:pt x="89637" y="58065"/>
                  <a:pt x="107035" y="70752"/>
                </a:cubicBezTo>
                <a:cubicBezTo>
                  <a:pt x="118846" y="79337"/>
                  <a:pt x="129590" y="87440"/>
                  <a:pt x="140626" y="97156"/>
                </a:cubicBezTo>
                <a:cubicBezTo>
                  <a:pt x="146163" y="102020"/>
                  <a:pt x="152526" y="106211"/>
                  <a:pt x="158940" y="109792"/>
                </a:cubicBezTo>
                <a:cubicBezTo>
                  <a:pt x="164451" y="112891"/>
                  <a:pt x="175094" y="116333"/>
                  <a:pt x="183819" y="120815"/>
                </a:cubicBezTo>
                <a:cubicBezTo>
                  <a:pt x="192226" y="125145"/>
                  <a:pt x="198919" y="130683"/>
                  <a:pt x="201866" y="136550"/>
                </a:cubicBezTo>
                <a:cubicBezTo>
                  <a:pt x="204253" y="141351"/>
                  <a:pt x="204190" y="147980"/>
                  <a:pt x="198818" y="154787"/>
                </a:cubicBezTo>
                <a:cubicBezTo>
                  <a:pt x="194563" y="160185"/>
                  <a:pt x="182574" y="169062"/>
                  <a:pt x="174192" y="174955"/>
                </a:cubicBezTo>
                <a:cubicBezTo>
                  <a:pt x="173316" y="175933"/>
                  <a:pt x="172338" y="176669"/>
                  <a:pt x="171411" y="177253"/>
                </a:cubicBezTo>
                <a:cubicBezTo>
                  <a:pt x="170776" y="177647"/>
                  <a:pt x="170128" y="177965"/>
                  <a:pt x="169443" y="178231"/>
                </a:cubicBezTo>
                <a:lnTo>
                  <a:pt x="166585" y="180174"/>
                </a:lnTo>
                <a:lnTo>
                  <a:pt x="165506" y="180886"/>
                </a:lnTo>
                <a:cubicBezTo>
                  <a:pt x="161480" y="186918"/>
                  <a:pt x="156806" y="196926"/>
                  <a:pt x="151332" y="205244"/>
                </a:cubicBezTo>
                <a:cubicBezTo>
                  <a:pt x="146265" y="212953"/>
                  <a:pt x="140372" y="219240"/>
                  <a:pt x="134264" y="222288"/>
                </a:cubicBezTo>
                <a:cubicBezTo>
                  <a:pt x="130974" y="223939"/>
                  <a:pt x="125437" y="225183"/>
                  <a:pt x="120192" y="219659"/>
                </a:cubicBezTo>
                <a:cubicBezTo>
                  <a:pt x="119354" y="218782"/>
                  <a:pt x="118096" y="217068"/>
                  <a:pt x="116877" y="214718"/>
                </a:cubicBezTo>
                <a:cubicBezTo>
                  <a:pt x="114591" y="210235"/>
                  <a:pt x="111302" y="201587"/>
                  <a:pt x="110667" y="200113"/>
                </a:cubicBezTo>
                <a:cubicBezTo>
                  <a:pt x="105612" y="188302"/>
                  <a:pt x="97789" y="177279"/>
                  <a:pt x="91630" y="165989"/>
                </a:cubicBezTo>
                <a:cubicBezTo>
                  <a:pt x="71780" y="129565"/>
                  <a:pt x="51194" y="92457"/>
                  <a:pt x="25603" y="59919"/>
                </a:cubicBezTo>
                <a:cubicBezTo>
                  <a:pt x="16028" y="47752"/>
                  <a:pt x="16447" y="47651"/>
                  <a:pt x="8966" y="34202"/>
                </a:cubicBezTo>
                <a:cubicBezTo>
                  <a:pt x="7722" y="31928"/>
                  <a:pt x="6655" y="28461"/>
                  <a:pt x="5956" y="24677"/>
                </a:cubicBezTo>
                <a:close/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5" name="Freeform 7065"/>
          <p:cNvSpPr/>
          <p:nvPr/>
        </p:nvSpPr>
        <p:spPr>
          <a:xfrm rot="0" flipH="0" flipV="0">
            <a:off x="12287481" y="10779183"/>
            <a:ext cx="576325" cy="380859"/>
          </a:xfrm>
          <a:custGeom>
            <a:pathLst>
              <a:path w="576325" h="380859">
                <a:moveTo>
                  <a:pt x="23228" y="10045"/>
                </a:moveTo>
                <a:cubicBezTo>
                  <a:pt x="24002" y="12775"/>
                  <a:pt x="23774" y="15785"/>
                  <a:pt x="22378" y="18490"/>
                </a:cubicBezTo>
                <a:cubicBezTo>
                  <a:pt x="23735" y="15861"/>
                  <a:pt x="24117" y="13054"/>
                  <a:pt x="23228" y="10045"/>
                </a:cubicBezTo>
                <a:moveTo>
                  <a:pt x="571169" y="359256"/>
                </a:moveTo>
                <a:cubicBezTo>
                  <a:pt x="574280" y="361326"/>
                  <a:pt x="576325" y="364870"/>
                  <a:pt x="576325" y="368883"/>
                </a:cubicBezTo>
                <a:cubicBezTo>
                  <a:pt x="576325" y="372668"/>
                  <a:pt x="574789" y="375385"/>
                  <a:pt x="572591" y="377405"/>
                </a:cubicBezTo>
                <a:cubicBezTo>
                  <a:pt x="570788" y="379056"/>
                  <a:pt x="567981" y="380859"/>
                  <a:pt x="563511" y="380376"/>
                </a:cubicBezTo>
                <a:cubicBezTo>
                  <a:pt x="563181" y="380338"/>
                  <a:pt x="560730" y="380288"/>
                  <a:pt x="557605" y="378002"/>
                </a:cubicBezTo>
                <a:cubicBezTo>
                  <a:pt x="555523" y="376478"/>
                  <a:pt x="544728" y="367854"/>
                  <a:pt x="537044" y="360171"/>
                </a:cubicBezTo>
                <a:cubicBezTo>
                  <a:pt x="524268" y="347395"/>
                  <a:pt x="508075" y="336142"/>
                  <a:pt x="494194" y="324395"/>
                </a:cubicBezTo>
                <a:cubicBezTo>
                  <a:pt x="483768" y="315568"/>
                  <a:pt x="471233" y="311377"/>
                  <a:pt x="460336" y="303681"/>
                </a:cubicBezTo>
                <a:cubicBezTo>
                  <a:pt x="430999" y="282967"/>
                  <a:pt x="402907" y="256386"/>
                  <a:pt x="370979" y="239584"/>
                </a:cubicBezTo>
                <a:cubicBezTo>
                  <a:pt x="275157" y="189165"/>
                  <a:pt x="167754" y="146252"/>
                  <a:pt x="85229" y="73633"/>
                </a:cubicBezTo>
                <a:cubicBezTo>
                  <a:pt x="67576" y="58101"/>
                  <a:pt x="48856" y="46290"/>
                  <a:pt x="28968" y="33870"/>
                </a:cubicBezTo>
                <a:cubicBezTo>
                  <a:pt x="17475" y="26694"/>
                  <a:pt x="8992" y="24548"/>
                  <a:pt x="7569" y="23900"/>
                </a:cubicBezTo>
                <a:cubicBezTo>
                  <a:pt x="3035" y="21856"/>
                  <a:pt x="1804" y="18642"/>
                  <a:pt x="1321" y="17398"/>
                </a:cubicBezTo>
                <a:cubicBezTo>
                  <a:pt x="0" y="13982"/>
                  <a:pt x="305" y="10832"/>
                  <a:pt x="1816" y="7886"/>
                </a:cubicBezTo>
                <a:cubicBezTo>
                  <a:pt x="4750" y="2235"/>
                  <a:pt x="11697" y="0"/>
                  <a:pt x="17361" y="2895"/>
                </a:cubicBezTo>
                <a:cubicBezTo>
                  <a:pt x="19571" y="3645"/>
                  <a:pt x="30479" y="7556"/>
                  <a:pt x="41223" y="14261"/>
                </a:cubicBezTo>
                <a:cubicBezTo>
                  <a:pt x="62191" y="27367"/>
                  <a:pt x="81889" y="39902"/>
                  <a:pt x="100494" y="56273"/>
                </a:cubicBezTo>
                <a:cubicBezTo>
                  <a:pt x="181673" y="127697"/>
                  <a:pt x="287514" y="169531"/>
                  <a:pt x="381736" y="219125"/>
                </a:cubicBezTo>
                <a:cubicBezTo>
                  <a:pt x="414540" y="236384"/>
                  <a:pt x="443534" y="263511"/>
                  <a:pt x="473684" y="284796"/>
                </a:cubicBezTo>
                <a:cubicBezTo>
                  <a:pt x="485126" y="292886"/>
                  <a:pt x="498169" y="297458"/>
                  <a:pt x="509142" y="306729"/>
                </a:cubicBezTo>
                <a:cubicBezTo>
                  <a:pt x="523493" y="318883"/>
                  <a:pt x="540181" y="330605"/>
                  <a:pt x="553389" y="343826"/>
                </a:cubicBezTo>
                <a:cubicBezTo>
                  <a:pt x="559701" y="350138"/>
                  <a:pt x="570051" y="358380"/>
                  <a:pt x="571169" y="359256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6" name="Freeform 7066"/>
          <p:cNvSpPr/>
          <p:nvPr/>
        </p:nvSpPr>
        <p:spPr>
          <a:xfrm rot="0" flipH="0" flipV="0">
            <a:off x="12283494" y="10775641"/>
            <a:ext cx="422350" cy="239101"/>
          </a:xfrm>
          <a:custGeom>
            <a:pathLst>
              <a:path w="422350" h="239101">
                <a:moveTo>
                  <a:pt x="23456" y="17233"/>
                </a:moveTo>
                <a:lnTo>
                  <a:pt x="23317" y="17486"/>
                </a:lnTo>
                <a:lnTo>
                  <a:pt x="23393" y="17347"/>
                </a:lnTo>
                <a:close/>
                <a:moveTo>
                  <a:pt x="22961" y="18122"/>
                </a:moveTo>
                <a:cubicBezTo>
                  <a:pt x="22847" y="18287"/>
                  <a:pt x="22745" y="18452"/>
                  <a:pt x="22644" y="18604"/>
                </a:cubicBezTo>
                <a:lnTo>
                  <a:pt x="22301" y="19061"/>
                </a:lnTo>
                <a:cubicBezTo>
                  <a:pt x="22606" y="18680"/>
                  <a:pt x="22847" y="18312"/>
                  <a:pt x="23088" y="17918"/>
                </a:cubicBezTo>
                <a:close/>
                <a:moveTo>
                  <a:pt x="22288" y="19087"/>
                </a:moveTo>
                <a:lnTo>
                  <a:pt x="22060" y="19379"/>
                </a:lnTo>
                <a:lnTo>
                  <a:pt x="22186" y="19201"/>
                </a:lnTo>
                <a:close/>
                <a:moveTo>
                  <a:pt x="171271" y="59460"/>
                </a:moveTo>
                <a:cubicBezTo>
                  <a:pt x="176452" y="61695"/>
                  <a:pt x="181482" y="63842"/>
                  <a:pt x="186308" y="65696"/>
                </a:cubicBezTo>
                <a:cubicBezTo>
                  <a:pt x="191781" y="67791"/>
                  <a:pt x="197039" y="70242"/>
                  <a:pt x="202144" y="72884"/>
                </a:cubicBezTo>
                <a:cubicBezTo>
                  <a:pt x="202475" y="72274"/>
                  <a:pt x="202843" y="71690"/>
                  <a:pt x="203262" y="71157"/>
                </a:cubicBezTo>
                <a:cubicBezTo>
                  <a:pt x="192696" y="66648"/>
                  <a:pt x="182015" y="62686"/>
                  <a:pt x="171271" y="59460"/>
                </a:cubicBezTo>
                <a:moveTo>
                  <a:pt x="14541" y="23468"/>
                </a:moveTo>
                <a:cubicBezTo>
                  <a:pt x="12585" y="23722"/>
                  <a:pt x="10528" y="23456"/>
                  <a:pt x="8585" y="22630"/>
                </a:cubicBezTo>
                <a:cubicBezTo>
                  <a:pt x="2730" y="20115"/>
                  <a:pt x="0" y="13309"/>
                  <a:pt x="2527" y="7442"/>
                </a:cubicBezTo>
                <a:cubicBezTo>
                  <a:pt x="3886" y="4254"/>
                  <a:pt x="6934" y="355"/>
                  <a:pt x="13563" y="76"/>
                </a:cubicBezTo>
                <a:cubicBezTo>
                  <a:pt x="15621" y="0"/>
                  <a:pt x="19723" y="660"/>
                  <a:pt x="24484" y="2197"/>
                </a:cubicBezTo>
                <a:cubicBezTo>
                  <a:pt x="31914" y="4597"/>
                  <a:pt x="42048" y="8839"/>
                  <a:pt x="44449" y="9842"/>
                </a:cubicBezTo>
                <a:cubicBezTo>
                  <a:pt x="62394" y="17398"/>
                  <a:pt x="81939" y="18503"/>
                  <a:pt x="100748" y="23557"/>
                </a:cubicBezTo>
                <a:cubicBezTo>
                  <a:pt x="116991" y="27939"/>
                  <a:pt x="133234" y="27481"/>
                  <a:pt x="149579" y="30453"/>
                </a:cubicBezTo>
                <a:cubicBezTo>
                  <a:pt x="215899" y="42506"/>
                  <a:pt x="282180" y="84619"/>
                  <a:pt x="334860" y="124116"/>
                </a:cubicBezTo>
                <a:cubicBezTo>
                  <a:pt x="356691" y="140499"/>
                  <a:pt x="373442" y="157834"/>
                  <a:pt x="390371" y="179589"/>
                </a:cubicBezTo>
                <a:cubicBezTo>
                  <a:pt x="394575" y="185012"/>
                  <a:pt x="400557" y="189660"/>
                  <a:pt x="405408" y="194512"/>
                </a:cubicBezTo>
                <a:cubicBezTo>
                  <a:pt x="408913" y="198017"/>
                  <a:pt x="408710" y="197636"/>
                  <a:pt x="412634" y="200913"/>
                </a:cubicBezTo>
                <a:cubicBezTo>
                  <a:pt x="414031" y="202081"/>
                  <a:pt x="417295" y="205523"/>
                  <a:pt x="417676" y="206081"/>
                </a:cubicBezTo>
                <a:cubicBezTo>
                  <a:pt x="422350" y="213003"/>
                  <a:pt x="418311" y="218413"/>
                  <a:pt x="417003" y="219988"/>
                </a:cubicBezTo>
                <a:cubicBezTo>
                  <a:pt x="416355" y="220763"/>
                  <a:pt x="409828" y="228357"/>
                  <a:pt x="400963" y="221715"/>
                </a:cubicBezTo>
                <a:lnTo>
                  <a:pt x="398601" y="219963"/>
                </a:lnTo>
                <a:cubicBezTo>
                  <a:pt x="402970" y="226021"/>
                  <a:pt x="399591" y="231748"/>
                  <a:pt x="398779" y="232993"/>
                </a:cubicBezTo>
                <a:cubicBezTo>
                  <a:pt x="397280" y="235304"/>
                  <a:pt x="393978" y="239101"/>
                  <a:pt x="387272" y="238174"/>
                </a:cubicBezTo>
                <a:cubicBezTo>
                  <a:pt x="386383" y="238060"/>
                  <a:pt x="384555" y="237628"/>
                  <a:pt x="382231" y="236587"/>
                </a:cubicBezTo>
                <a:cubicBezTo>
                  <a:pt x="378268" y="234834"/>
                  <a:pt x="370483" y="230580"/>
                  <a:pt x="367143" y="228522"/>
                </a:cubicBezTo>
                <a:cubicBezTo>
                  <a:pt x="354875" y="220902"/>
                  <a:pt x="356310" y="220115"/>
                  <a:pt x="344600" y="212304"/>
                </a:cubicBezTo>
                <a:cubicBezTo>
                  <a:pt x="322680" y="197687"/>
                  <a:pt x="296887" y="186244"/>
                  <a:pt x="274014" y="172630"/>
                </a:cubicBezTo>
                <a:cubicBezTo>
                  <a:pt x="250163" y="158444"/>
                  <a:pt x="160717" y="105980"/>
                  <a:pt x="101357" y="75780"/>
                </a:cubicBezTo>
                <a:cubicBezTo>
                  <a:pt x="86435" y="68198"/>
                  <a:pt x="73468" y="62025"/>
                  <a:pt x="64019" y="58330"/>
                </a:cubicBezTo>
                <a:lnTo>
                  <a:pt x="61073" y="57174"/>
                </a:lnTo>
                <a:cubicBezTo>
                  <a:pt x="57060" y="56158"/>
                  <a:pt x="52577" y="55155"/>
                  <a:pt x="51472" y="54863"/>
                </a:cubicBezTo>
                <a:cubicBezTo>
                  <a:pt x="44880" y="53110"/>
                  <a:pt x="43496" y="48055"/>
                  <a:pt x="43356" y="47687"/>
                </a:cubicBezTo>
                <a:cubicBezTo>
                  <a:pt x="41959" y="43966"/>
                  <a:pt x="42455" y="40613"/>
                  <a:pt x="44322" y="37591"/>
                </a:cubicBezTo>
                <a:cubicBezTo>
                  <a:pt x="44791" y="36803"/>
                  <a:pt x="45427" y="35902"/>
                  <a:pt x="46366" y="35038"/>
                </a:cubicBezTo>
                <a:cubicBezTo>
                  <a:pt x="42696" y="33933"/>
                  <a:pt x="39064" y="32663"/>
                  <a:pt x="35482" y="31164"/>
                </a:cubicBezTo>
                <a:cubicBezTo>
                  <a:pt x="33171" y="30186"/>
                  <a:pt x="18186" y="24789"/>
                  <a:pt x="14541" y="23468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7" name="Freeform 7067"/>
          <p:cNvSpPr/>
          <p:nvPr/>
        </p:nvSpPr>
        <p:spPr>
          <a:xfrm rot="0" flipH="0" flipV="0">
            <a:off x="12645224" y="10917634"/>
            <a:ext cx="254380" cy="258101"/>
          </a:xfrm>
          <a:custGeom>
            <a:pathLst>
              <a:path w="254380" h="258101">
                <a:moveTo>
                  <a:pt x="111137" y="45313"/>
                </a:moveTo>
                <a:lnTo>
                  <a:pt x="110972" y="45554"/>
                </a:lnTo>
                <a:lnTo>
                  <a:pt x="111492" y="45808"/>
                </a:lnTo>
                <a:lnTo>
                  <a:pt x="112203" y="46176"/>
                </a:lnTo>
                <a:lnTo>
                  <a:pt x="111822" y="45351"/>
                </a:lnTo>
                <a:lnTo>
                  <a:pt x="111530" y="44767"/>
                </a:lnTo>
                <a:close/>
                <a:moveTo>
                  <a:pt x="173646" y="66636"/>
                </a:moveTo>
                <a:cubicBezTo>
                  <a:pt x="172935" y="66953"/>
                  <a:pt x="172236" y="67271"/>
                  <a:pt x="171512" y="67563"/>
                </a:cubicBezTo>
                <a:lnTo>
                  <a:pt x="173798" y="69582"/>
                </a:lnTo>
                <a:lnTo>
                  <a:pt x="176872" y="72313"/>
                </a:lnTo>
                <a:lnTo>
                  <a:pt x="175678" y="70154"/>
                </a:lnTo>
                <a:cubicBezTo>
                  <a:pt x="175259" y="69417"/>
                  <a:pt x="174852" y="68706"/>
                  <a:pt x="174421" y="67969"/>
                </a:cubicBezTo>
                <a:close/>
                <a:moveTo>
                  <a:pt x="130009" y="108533"/>
                </a:moveTo>
                <a:cubicBezTo>
                  <a:pt x="144703" y="123570"/>
                  <a:pt x="160362" y="137083"/>
                  <a:pt x="176567" y="150862"/>
                </a:cubicBezTo>
                <a:cubicBezTo>
                  <a:pt x="180009" y="152945"/>
                  <a:pt x="183400" y="155066"/>
                  <a:pt x="186714" y="157301"/>
                </a:cubicBezTo>
                <a:cubicBezTo>
                  <a:pt x="180186" y="151103"/>
                  <a:pt x="173862" y="144665"/>
                  <a:pt x="166864" y="139000"/>
                </a:cubicBezTo>
                <a:cubicBezTo>
                  <a:pt x="160057" y="133476"/>
                  <a:pt x="146023" y="121474"/>
                  <a:pt x="130009" y="108533"/>
                </a:cubicBezTo>
                <a:moveTo>
                  <a:pt x="203453" y="171525"/>
                </a:moveTo>
                <a:cubicBezTo>
                  <a:pt x="205574" y="173887"/>
                  <a:pt x="208330" y="177202"/>
                  <a:pt x="210793" y="180644"/>
                </a:cubicBezTo>
                <a:lnTo>
                  <a:pt x="210933" y="176681"/>
                </a:lnTo>
                <a:lnTo>
                  <a:pt x="210946" y="176656"/>
                </a:lnTo>
                <a:cubicBezTo>
                  <a:pt x="209117" y="175576"/>
                  <a:pt x="206640" y="173925"/>
                  <a:pt x="203453" y="171525"/>
                </a:cubicBezTo>
                <a:moveTo>
                  <a:pt x="177113" y="34709"/>
                </a:moveTo>
                <a:cubicBezTo>
                  <a:pt x="182663" y="26657"/>
                  <a:pt x="193369" y="11709"/>
                  <a:pt x="201713" y="5537"/>
                </a:cubicBezTo>
                <a:cubicBezTo>
                  <a:pt x="208304" y="648"/>
                  <a:pt x="214781" y="0"/>
                  <a:pt x="219429" y="1651"/>
                </a:cubicBezTo>
                <a:cubicBezTo>
                  <a:pt x="223392" y="3035"/>
                  <a:pt x="227354" y="6045"/>
                  <a:pt x="229539" y="12598"/>
                </a:cubicBezTo>
                <a:cubicBezTo>
                  <a:pt x="234949" y="28829"/>
                  <a:pt x="234403" y="45897"/>
                  <a:pt x="233120" y="62953"/>
                </a:cubicBezTo>
                <a:cubicBezTo>
                  <a:pt x="232574" y="70408"/>
                  <a:pt x="231863" y="77850"/>
                  <a:pt x="231723" y="85191"/>
                </a:cubicBezTo>
                <a:cubicBezTo>
                  <a:pt x="232218" y="87375"/>
                  <a:pt x="232117" y="89204"/>
                  <a:pt x="231736" y="90728"/>
                </a:cubicBezTo>
                <a:cubicBezTo>
                  <a:pt x="231875" y="95655"/>
                  <a:pt x="232358" y="100519"/>
                  <a:pt x="233412" y="105282"/>
                </a:cubicBezTo>
                <a:cubicBezTo>
                  <a:pt x="233882" y="107390"/>
                  <a:pt x="234644" y="109346"/>
                  <a:pt x="235571" y="111213"/>
                </a:cubicBezTo>
                <a:lnTo>
                  <a:pt x="236282" y="112267"/>
                </a:lnTo>
                <a:lnTo>
                  <a:pt x="237768" y="114578"/>
                </a:lnTo>
                <a:cubicBezTo>
                  <a:pt x="239610" y="115823"/>
                  <a:pt x="241489" y="117944"/>
                  <a:pt x="242340" y="121589"/>
                </a:cubicBezTo>
                <a:cubicBezTo>
                  <a:pt x="242378" y="121690"/>
                  <a:pt x="242404" y="121843"/>
                  <a:pt x="242429" y="122046"/>
                </a:cubicBezTo>
                <a:lnTo>
                  <a:pt x="242988" y="122884"/>
                </a:lnTo>
                <a:cubicBezTo>
                  <a:pt x="246633" y="128523"/>
                  <a:pt x="249744" y="134327"/>
                  <a:pt x="251179" y="140829"/>
                </a:cubicBezTo>
                <a:cubicBezTo>
                  <a:pt x="254380" y="155167"/>
                  <a:pt x="252386" y="178142"/>
                  <a:pt x="248335" y="191934"/>
                </a:cubicBezTo>
                <a:cubicBezTo>
                  <a:pt x="247509" y="194690"/>
                  <a:pt x="246430" y="197243"/>
                  <a:pt x="245249" y="199744"/>
                </a:cubicBezTo>
                <a:cubicBezTo>
                  <a:pt x="244728" y="201154"/>
                  <a:pt x="244093" y="202513"/>
                  <a:pt x="243394" y="203847"/>
                </a:cubicBezTo>
                <a:lnTo>
                  <a:pt x="241388" y="207784"/>
                </a:lnTo>
                <a:lnTo>
                  <a:pt x="241235" y="208114"/>
                </a:lnTo>
                <a:lnTo>
                  <a:pt x="241032" y="208596"/>
                </a:lnTo>
                <a:cubicBezTo>
                  <a:pt x="240829" y="209524"/>
                  <a:pt x="240308" y="211911"/>
                  <a:pt x="240207" y="212216"/>
                </a:cubicBezTo>
                <a:cubicBezTo>
                  <a:pt x="238810" y="216242"/>
                  <a:pt x="236333" y="218210"/>
                  <a:pt x="234034" y="219150"/>
                </a:cubicBezTo>
                <a:lnTo>
                  <a:pt x="234593" y="227405"/>
                </a:lnTo>
                <a:cubicBezTo>
                  <a:pt x="238899" y="235685"/>
                  <a:pt x="239457" y="243826"/>
                  <a:pt x="236028" y="250710"/>
                </a:cubicBezTo>
                <a:cubicBezTo>
                  <a:pt x="233565" y="255650"/>
                  <a:pt x="229920" y="256869"/>
                  <a:pt x="227621" y="257339"/>
                </a:cubicBezTo>
                <a:cubicBezTo>
                  <a:pt x="224014" y="258101"/>
                  <a:pt x="220191" y="257517"/>
                  <a:pt x="216762" y="254062"/>
                </a:cubicBezTo>
                <a:cubicBezTo>
                  <a:pt x="215657" y="252958"/>
                  <a:pt x="213321" y="249401"/>
                  <a:pt x="212470" y="243636"/>
                </a:cubicBezTo>
                <a:cubicBezTo>
                  <a:pt x="212089" y="241108"/>
                  <a:pt x="211784" y="237717"/>
                  <a:pt x="211517" y="234111"/>
                </a:cubicBezTo>
                <a:cubicBezTo>
                  <a:pt x="211085" y="233526"/>
                  <a:pt x="210628" y="232942"/>
                  <a:pt x="210146" y="232358"/>
                </a:cubicBezTo>
                <a:cubicBezTo>
                  <a:pt x="201167" y="221322"/>
                  <a:pt x="187197" y="210489"/>
                  <a:pt x="183387" y="205167"/>
                </a:cubicBezTo>
                <a:cubicBezTo>
                  <a:pt x="150888" y="159651"/>
                  <a:pt x="104292" y="135102"/>
                  <a:pt x="59156" y="103974"/>
                </a:cubicBezTo>
                <a:cubicBezTo>
                  <a:pt x="51816" y="98932"/>
                  <a:pt x="24308" y="86105"/>
                  <a:pt x="12179" y="77723"/>
                </a:cubicBezTo>
                <a:cubicBezTo>
                  <a:pt x="6578" y="73837"/>
                  <a:pt x="3429" y="69811"/>
                  <a:pt x="2400" y="67296"/>
                </a:cubicBezTo>
                <a:cubicBezTo>
                  <a:pt x="0" y="61403"/>
                  <a:pt x="2857" y="54634"/>
                  <a:pt x="8750" y="52234"/>
                </a:cubicBezTo>
                <a:cubicBezTo>
                  <a:pt x="14046" y="50088"/>
                  <a:pt x="20015" y="52145"/>
                  <a:pt x="22936" y="56831"/>
                </a:cubicBezTo>
                <a:lnTo>
                  <a:pt x="25603" y="58292"/>
                </a:lnTo>
                <a:cubicBezTo>
                  <a:pt x="24269" y="55714"/>
                  <a:pt x="23939" y="53466"/>
                  <a:pt x="23939" y="51802"/>
                </a:cubicBezTo>
                <a:cubicBezTo>
                  <a:pt x="23939" y="49948"/>
                  <a:pt x="25794" y="39218"/>
                  <a:pt x="36969" y="40284"/>
                </a:cubicBezTo>
                <a:cubicBezTo>
                  <a:pt x="39268" y="40488"/>
                  <a:pt x="50787" y="43066"/>
                  <a:pt x="51092" y="43129"/>
                </a:cubicBezTo>
                <a:cubicBezTo>
                  <a:pt x="52248" y="43370"/>
                  <a:pt x="53416" y="43535"/>
                  <a:pt x="54572" y="43663"/>
                </a:cubicBezTo>
                <a:cubicBezTo>
                  <a:pt x="56515" y="41529"/>
                  <a:pt x="59271" y="40246"/>
                  <a:pt x="63055" y="40246"/>
                </a:cubicBezTo>
                <a:cubicBezTo>
                  <a:pt x="65672" y="40246"/>
                  <a:pt x="69062" y="40995"/>
                  <a:pt x="73012" y="42418"/>
                </a:cubicBezTo>
                <a:cubicBezTo>
                  <a:pt x="74879" y="42088"/>
                  <a:pt x="76720" y="41732"/>
                  <a:pt x="78562" y="41351"/>
                </a:cubicBezTo>
                <a:cubicBezTo>
                  <a:pt x="82969" y="40475"/>
                  <a:pt x="85611" y="39726"/>
                  <a:pt x="87401" y="38367"/>
                </a:cubicBezTo>
                <a:cubicBezTo>
                  <a:pt x="89192" y="37008"/>
                  <a:pt x="90068" y="35179"/>
                  <a:pt x="91516" y="33071"/>
                </a:cubicBezTo>
                <a:cubicBezTo>
                  <a:pt x="93751" y="29807"/>
                  <a:pt x="96520" y="25984"/>
                  <a:pt x="101092" y="21412"/>
                </a:cubicBezTo>
                <a:cubicBezTo>
                  <a:pt x="100863" y="21628"/>
                  <a:pt x="100533" y="22047"/>
                  <a:pt x="100533" y="22047"/>
                </a:cubicBezTo>
                <a:cubicBezTo>
                  <a:pt x="100533" y="22047"/>
                  <a:pt x="105054" y="17297"/>
                  <a:pt x="108115" y="16472"/>
                </a:cubicBezTo>
                <a:cubicBezTo>
                  <a:pt x="110007" y="15938"/>
                  <a:pt x="112610" y="15545"/>
                  <a:pt x="116470" y="16840"/>
                </a:cubicBezTo>
                <a:cubicBezTo>
                  <a:pt x="119519" y="17856"/>
                  <a:pt x="122465" y="19799"/>
                  <a:pt x="125107" y="22809"/>
                </a:cubicBezTo>
                <a:cubicBezTo>
                  <a:pt x="128294" y="26429"/>
                  <a:pt x="131228" y="32309"/>
                  <a:pt x="134174" y="38583"/>
                </a:cubicBezTo>
                <a:cubicBezTo>
                  <a:pt x="135089" y="40526"/>
                  <a:pt x="136016" y="42520"/>
                  <a:pt x="137006" y="44437"/>
                </a:cubicBezTo>
                <a:cubicBezTo>
                  <a:pt x="137540" y="44488"/>
                  <a:pt x="138073" y="44564"/>
                  <a:pt x="138632" y="44678"/>
                </a:cubicBezTo>
                <a:cubicBezTo>
                  <a:pt x="141426" y="45250"/>
                  <a:pt x="145528" y="47103"/>
                  <a:pt x="150379" y="50354"/>
                </a:cubicBezTo>
                <a:cubicBezTo>
                  <a:pt x="155739" y="48945"/>
                  <a:pt x="160844" y="47510"/>
                  <a:pt x="165658" y="45009"/>
                </a:cubicBezTo>
                <a:cubicBezTo>
                  <a:pt x="165848" y="43650"/>
                  <a:pt x="166229" y="42545"/>
                  <a:pt x="166585" y="41745"/>
                </a:cubicBezTo>
                <a:cubicBezTo>
                  <a:pt x="168185" y="38189"/>
                  <a:pt x="170839" y="36208"/>
                  <a:pt x="173938" y="35280"/>
                </a:cubicBezTo>
                <a:cubicBezTo>
                  <a:pt x="174840" y="35001"/>
                  <a:pt x="175894" y="34760"/>
                  <a:pt x="177113" y="34709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8" name="Freeform 7068"/>
          <p:cNvSpPr/>
          <p:nvPr/>
        </p:nvSpPr>
        <p:spPr>
          <a:xfrm rot="0" flipH="0" flipV="0">
            <a:off x="12685910" y="10965433"/>
            <a:ext cx="201205" cy="158127"/>
          </a:xfrm>
          <a:custGeom>
            <a:pathLst>
              <a:path w="201205" h="158127">
                <a:moveTo>
                  <a:pt x="91846" y="50076"/>
                </a:moveTo>
                <a:cubicBezTo>
                  <a:pt x="94347" y="45898"/>
                  <a:pt x="97357" y="40082"/>
                  <a:pt x="100634" y="34278"/>
                </a:cubicBezTo>
                <a:cubicBezTo>
                  <a:pt x="107606" y="21933"/>
                  <a:pt x="115302" y="9500"/>
                  <a:pt x="120586" y="4928"/>
                </a:cubicBezTo>
                <a:cubicBezTo>
                  <a:pt x="125869" y="381"/>
                  <a:pt x="131101" y="0"/>
                  <a:pt x="134937" y="1067"/>
                </a:cubicBezTo>
                <a:cubicBezTo>
                  <a:pt x="138277" y="1994"/>
                  <a:pt x="141744" y="4166"/>
                  <a:pt x="144030" y="9119"/>
                </a:cubicBezTo>
                <a:cubicBezTo>
                  <a:pt x="146710" y="14910"/>
                  <a:pt x="144169" y="21781"/>
                  <a:pt x="138378" y="24461"/>
                </a:cubicBezTo>
                <a:cubicBezTo>
                  <a:pt x="136715" y="25223"/>
                  <a:pt x="134975" y="25566"/>
                  <a:pt x="133247" y="25515"/>
                </a:cubicBezTo>
                <a:cubicBezTo>
                  <a:pt x="132092" y="27026"/>
                  <a:pt x="130746" y="28842"/>
                  <a:pt x="129717" y="30455"/>
                </a:cubicBezTo>
                <a:cubicBezTo>
                  <a:pt x="123456" y="40285"/>
                  <a:pt x="116382" y="53886"/>
                  <a:pt x="110946" y="62623"/>
                </a:cubicBezTo>
                <a:lnTo>
                  <a:pt x="110794" y="62877"/>
                </a:lnTo>
                <a:cubicBezTo>
                  <a:pt x="140080" y="83972"/>
                  <a:pt x="167398" y="109588"/>
                  <a:pt x="192277" y="134480"/>
                </a:cubicBezTo>
                <a:cubicBezTo>
                  <a:pt x="201205" y="143395"/>
                  <a:pt x="191718" y="152488"/>
                  <a:pt x="191566" y="152603"/>
                </a:cubicBezTo>
                <a:cubicBezTo>
                  <a:pt x="191223" y="152857"/>
                  <a:pt x="184035" y="158127"/>
                  <a:pt x="176948" y="151841"/>
                </a:cubicBezTo>
                <a:cubicBezTo>
                  <a:pt x="176021" y="151015"/>
                  <a:pt x="169519" y="144818"/>
                  <a:pt x="166877" y="142595"/>
                </a:cubicBezTo>
                <a:cubicBezTo>
                  <a:pt x="162483" y="138899"/>
                  <a:pt x="157822" y="135508"/>
                  <a:pt x="153174" y="132092"/>
                </a:cubicBezTo>
                <a:cubicBezTo>
                  <a:pt x="154050" y="135851"/>
                  <a:pt x="152501" y="139090"/>
                  <a:pt x="152005" y="140042"/>
                </a:cubicBezTo>
                <a:cubicBezTo>
                  <a:pt x="151663" y="140741"/>
                  <a:pt x="146481" y="150088"/>
                  <a:pt x="136283" y="144995"/>
                </a:cubicBezTo>
                <a:cubicBezTo>
                  <a:pt x="129095" y="141389"/>
                  <a:pt x="122046" y="137566"/>
                  <a:pt x="115112" y="133527"/>
                </a:cubicBezTo>
                <a:cubicBezTo>
                  <a:pt x="114744" y="133781"/>
                  <a:pt x="114350" y="133997"/>
                  <a:pt x="113944" y="134213"/>
                </a:cubicBezTo>
                <a:cubicBezTo>
                  <a:pt x="111797" y="135343"/>
                  <a:pt x="109079" y="136067"/>
                  <a:pt x="105752" y="135889"/>
                </a:cubicBezTo>
                <a:cubicBezTo>
                  <a:pt x="102615" y="135712"/>
                  <a:pt x="98157" y="134480"/>
                  <a:pt x="92989" y="131990"/>
                </a:cubicBezTo>
                <a:cubicBezTo>
                  <a:pt x="72593" y="122186"/>
                  <a:pt x="33668" y="90563"/>
                  <a:pt x="28004" y="85496"/>
                </a:cubicBezTo>
                <a:cubicBezTo>
                  <a:pt x="13792" y="72821"/>
                  <a:pt x="6909" y="64515"/>
                  <a:pt x="3912" y="59880"/>
                </a:cubicBezTo>
                <a:cubicBezTo>
                  <a:pt x="1105" y="55549"/>
                  <a:pt x="508" y="52400"/>
                  <a:pt x="394" y="50787"/>
                </a:cubicBezTo>
                <a:cubicBezTo>
                  <a:pt x="0" y="45454"/>
                  <a:pt x="2426" y="42368"/>
                  <a:pt x="4661" y="40488"/>
                </a:cubicBezTo>
                <a:cubicBezTo>
                  <a:pt x="7328" y="38265"/>
                  <a:pt x="11189" y="36678"/>
                  <a:pt x="16243" y="38367"/>
                </a:cubicBezTo>
                <a:cubicBezTo>
                  <a:pt x="24486" y="41110"/>
                  <a:pt x="34455" y="49696"/>
                  <a:pt x="42113" y="55816"/>
                </a:cubicBezTo>
                <a:lnTo>
                  <a:pt x="41834" y="55371"/>
                </a:lnTo>
                <a:cubicBezTo>
                  <a:pt x="40843" y="53758"/>
                  <a:pt x="39700" y="50329"/>
                  <a:pt x="39815" y="47194"/>
                </a:cubicBezTo>
                <a:cubicBezTo>
                  <a:pt x="39967" y="43549"/>
                  <a:pt x="41580" y="40475"/>
                  <a:pt x="43421" y="38596"/>
                </a:cubicBezTo>
                <a:cubicBezTo>
                  <a:pt x="46368" y="35548"/>
                  <a:pt x="51346" y="33414"/>
                  <a:pt x="57988" y="34379"/>
                </a:cubicBezTo>
                <a:cubicBezTo>
                  <a:pt x="67742" y="35764"/>
                  <a:pt x="85370" y="46114"/>
                  <a:pt x="86081" y="46533"/>
                </a:cubicBezTo>
                <a:cubicBezTo>
                  <a:pt x="88011" y="47689"/>
                  <a:pt x="89929" y="48857"/>
                  <a:pt x="91846" y="50076"/>
                </a:cubicBezTo>
              </a:path>
            </a:pathLst>
          </a:custGeom>
          <a:solidFill>
            <a:srgbClr val="808AB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9" name="Freeform 7069"/>
          <p:cNvSpPr/>
          <p:nvPr/>
        </p:nvSpPr>
        <p:spPr>
          <a:xfrm rot="0" flipH="0" flipV="0">
            <a:off x="11786352" y="9932493"/>
            <a:ext cx="235406" cy="743838"/>
          </a:xfrm>
          <a:custGeom>
            <a:pathLst>
              <a:path w="235406" h="743838">
                <a:moveTo>
                  <a:pt x="207352" y="585012"/>
                </a:moveTo>
                <a:cubicBezTo>
                  <a:pt x="206743" y="581406"/>
                  <a:pt x="205333" y="577799"/>
                  <a:pt x="203708" y="574281"/>
                </a:cubicBezTo>
                <a:cubicBezTo>
                  <a:pt x="200228" y="566801"/>
                  <a:pt x="195478" y="559714"/>
                  <a:pt x="191770" y="553529"/>
                </a:cubicBezTo>
                <a:cubicBezTo>
                  <a:pt x="183311" y="539432"/>
                  <a:pt x="170954" y="530682"/>
                  <a:pt x="157391" y="523875"/>
                </a:cubicBezTo>
                <a:cubicBezTo>
                  <a:pt x="142151" y="516204"/>
                  <a:pt x="125425" y="510933"/>
                  <a:pt x="109956" y="504482"/>
                </a:cubicBezTo>
                <a:cubicBezTo>
                  <a:pt x="100838" y="500672"/>
                  <a:pt x="92938" y="494017"/>
                  <a:pt x="83858" y="490601"/>
                </a:cubicBezTo>
                <a:cubicBezTo>
                  <a:pt x="81254" y="489635"/>
                  <a:pt x="78092" y="490029"/>
                  <a:pt x="74765" y="490410"/>
                </a:cubicBezTo>
                <a:cubicBezTo>
                  <a:pt x="69380" y="491007"/>
                  <a:pt x="63703" y="492112"/>
                  <a:pt x="58369" y="492556"/>
                </a:cubicBezTo>
                <a:cubicBezTo>
                  <a:pt x="47688" y="493458"/>
                  <a:pt x="38163" y="491579"/>
                  <a:pt x="31419" y="484835"/>
                </a:cubicBezTo>
                <a:cubicBezTo>
                  <a:pt x="30657" y="484086"/>
                  <a:pt x="28460" y="481419"/>
                  <a:pt x="27571" y="476351"/>
                </a:cubicBezTo>
                <a:cubicBezTo>
                  <a:pt x="25438" y="464362"/>
                  <a:pt x="22098" y="411569"/>
                  <a:pt x="21844" y="408190"/>
                </a:cubicBezTo>
                <a:cubicBezTo>
                  <a:pt x="16002" y="332219"/>
                  <a:pt x="21996" y="255536"/>
                  <a:pt x="13309" y="179514"/>
                </a:cubicBezTo>
                <a:cubicBezTo>
                  <a:pt x="10414" y="154216"/>
                  <a:pt x="0" y="70218"/>
                  <a:pt x="1295" y="31369"/>
                </a:cubicBezTo>
                <a:cubicBezTo>
                  <a:pt x="1574" y="23355"/>
                  <a:pt x="2387" y="16980"/>
                  <a:pt x="3632" y="12890"/>
                </a:cubicBezTo>
                <a:cubicBezTo>
                  <a:pt x="4648" y="9525"/>
                  <a:pt x="6083" y="7048"/>
                  <a:pt x="7518" y="5385"/>
                </a:cubicBezTo>
                <a:cubicBezTo>
                  <a:pt x="11671" y="546"/>
                  <a:pt x="18973" y="0"/>
                  <a:pt x="23825" y="4140"/>
                </a:cubicBezTo>
                <a:cubicBezTo>
                  <a:pt x="28346" y="8026"/>
                  <a:pt x="29133" y="14668"/>
                  <a:pt x="25819" y="19482"/>
                </a:cubicBezTo>
                <a:cubicBezTo>
                  <a:pt x="25654" y="20180"/>
                  <a:pt x="25082" y="22771"/>
                  <a:pt x="24866" y="24866"/>
                </a:cubicBezTo>
                <a:cubicBezTo>
                  <a:pt x="24269" y="30721"/>
                  <a:pt x="24180" y="38620"/>
                  <a:pt x="24447" y="47726"/>
                </a:cubicBezTo>
                <a:cubicBezTo>
                  <a:pt x="25590" y="89370"/>
                  <a:pt x="33794" y="155168"/>
                  <a:pt x="36271" y="176898"/>
                </a:cubicBezTo>
                <a:cubicBezTo>
                  <a:pt x="45008" y="253187"/>
                  <a:pt x="39027" y="330162"/>
                  <a:pt x="44894" y="406425"/>
                </a:cubicBezTo>
                <a:cubicBezTo>
                  <a:pt x="45135" y="409460"/>
                  <a:pt x="47866" y="454139"/>
                  <a:pt x="49911" y="469506"/>
                </a:cubicBezTo>
                <a:cubicBezTo>
                  <a:pt x="50736" y="469646"/>
                  <a:pt x="51638" y="469633"/>
                  <a:pt x="52552" y="469658"/>
                </a:cubicBezTo>
                <a:cubicBezTo>
                  <a:pt x="55257" y="469722"/>
                  <a:pt x="58178" y="469379"/>
                  <a:pt x="61137" y="468960"/>
                </a:cubicBezTo>
                <a:cubicBezTo>
                  <a:pt x="72136" y="467436"/>
                  <a:pt x="83553" y="465798"/>
                  <a:pt x="91973" y="468960"/>
                </a:cubicBezTo>
                <a:cubicBezTo>
                  <a:pt x="101307" y="472465"/>
                  <a:pt x="109474" y="479234"/>
                  <a:pt x="118859" y="483146"/>
                </a:cubicBezTo>
                <a:cubicBezTo>
                  <a:pt x="134810" y="489788"/>
                  <a:pt x="152057" y="495300"/>
                  <a:pt x="167792" y="503212"/>
                </a:cubicBezTo>
                <a:cubicBezTo>
                  <a:pt x="185178" y="511949"/>
                  <a:pt x="200736" y="523532"/>
                  <a:pt x="211606" y="541629"/>
                </a:cubicBezTo>
                <a:cubicBezTo>
                  <a:pt x="216597" y="549961"/>
                  <a:pt x="223125" y="559841"/>
                  <a:pt x="227011" y="570077"/>
                </a:cubicBezTo>
                <a:cubicBezTo>
                  <a:pt x="230186" y="578434"/>
                  <a:pt x="231634" y="587043"/>
                  <a:pt x="230237" y="595451"/>
                </a:cubicBezTo>
                <a:cubicBezTo>
                  <a:pt x="229564" y="599515"/>
                  <a:pt x="227557" y="602601"/>
                  <a:pt x="224230" y="604658"/>
                </a:cubicBezTo>
                <a:lnTo>
                  <a:pt x="224306" y="604773"/>
                </a:lnTo>
                <a:cubicBezTo>
                  <a:pt x="228179" y="610373"/>
                  <a:pt x="231977" y="616558"/>
                  <a:pt x="233628" y="621816"/>
                </a:cubicBezTo>
                <a:cubicBezTo>
                  <a:pt x="235406" y="627429"/>
                  <a:pt x="235126" y="632522"/>
                  <a:pt x="233221" y="636650"/>
                </a:cubicBezTo>
                <a:cubicBezTo>
                  <a:pt x="231774" y="639837"/>
                  <a:pt x="229373" y="642708"/>
                  <a:pt x="225500" y="644829"/>
                </a:cubicBezTo>
                <a:cubicBezTo>
                  <a:pt x="231964" y="656093"/>
                  <a:pt x="234771" y="668781"/>
                  <a:pt x="230580" y="681379"/>
                </a:cubicBezTo>
                <a:cubicBezTo>
                  <a:pt x="228497" y="687615"/>
                  <a:pt x="223938" y="691298"/>
                  <a:pt x="217664" y="693127"/>
                </a:cubicBezTo>
                <a:cubicBezTo>
                  <a:pt x="216711" y="693393"/>
                  <a:pt x="215454" y="693685"/>
                  <a:pt x="214121" y="693939"/>
                </a:cubicBezTo>
                <a:cubicBezTo>
                  <a:pt x="217931" y="700289"/>
                  <a:pt x="223150" y="709611"/>
                  <a:pt x="224776" y="715555"/>
                </a:cubicBezTo>
                <a:cubicBezTo>
                  <a:pt x="226973" y="723568"/>
                  <a:pt x="225716" y="730592"/>
                  <a:pt x="221360" y="735760"/>
                </a:cubicBezTo>
                <a:cubicBezTo>
                  <a:pt x="217804" y="739951"/>
                  <a:pt x="211276" y="743838"/>
                  <a:pt x="199352" y="743838"/>
                </a:cubicBezTo>
                <a:cubicBezTo>
                  <a:pt x="192963" y="743838"/>
                  <a:pt x="187795" y="738656"/>
                  <a:pt x="187795" y="732268"/>
                </a:cubicBezTo>
                <a:cubicBezTo>
                  <a:pt x="187795" y="725893"/>
                  <a:pt x="192963" y="720711"/>
                  <a:pt x="199352" y="720711"/>
                </a:cubicBezTo>
                <a:cubicBezTo>
                  <a:pt x="200164" y="720711"/>
                  <a:pt x="201066" y="720635"/>
                  <a:pt x="201879" y="720533"/>
                </a:cubicBezTo>
                <a:cubicBezTo>
                  <a:pt x="201218" y="718692"/>
                  <a:pt x="200240" y="716228"/>
                  <a:pt x="199313" y="714539"/>
                </a:cubicBezTo>
                <a:cubicBezTo>
                  <a:pt x="197866" y="711872"/>
                  <a:pt x="196215" y="709230"/>
                  <a:pt x="194691" y="706805"/>
                </a:cubicBezTo>
                <a:cubicBezTo>
                  <a:pt x="191046" y="700975"/>
                  <a:pt x="188150" y="695794"/>
                  <a:pt x="187413" y="692847"/>
                </a:cubicBezTo>
                <a:cubicBezTo>
                  <a:pt x="186588" y="689634"/>
                  <a:pt x="186944" y="686980"/>
                  <a:pt x="187591" y="684973"/>
                </a:cubicBezTo>
                <a:cubicBezTo>
                  <a:pt x="189725" y="678610"/>
                  <a:pt x="194297" y="674927"/>
                  <a:pt x="200431" y="673035"/>
                </a:cubicBezTo>
                <a:cubicBezTo>
                  <a:pt x="202704" y="672324"/>
                  <a:pt x="206845" y="671600"/>
                  <a:pt x="209307" y="671206"/>
                </a:cubicBezTo>
                <a:cubicBezTo>
                  <a:pt x="210031" y="665961"/>
                  <a:pt x="208088" y="660843"/>
                  <a:pt x="205321" y="656131"/>
                </a:cubicBezTo>
                <a:cubicBezTo>
                  <a:pt x="204406" y="655192"/>
                  <a:pt x="200152" y="650836"/>
                  <a:pt x="198793" y="648334"/>
                </a:cubicBezTo>
                <a:cubicBezTo>
                  <a:pt x="196278" y="643698"/>
                  <a:pt x="196062" y="638948"/>
                  <a:pt x="198361" y="634364"/>
                </a:cubicBezTo>
                <a:cubicBezTo>
                  <a:pt x="199783" y="631506"/>
                  <a:pt x="202476" y="628788"/>
                  <a:pt x="206425" y="627010"/>
                </a:cubicBezTo>
                <a:cubicBezTo>
                  <a:pt x="207377" y="626566"/>
                  <a:pt x="208748" y="626096"/>
                  <a:pt x="210133" y="625664"/>
                </a:cubicBezTo>
                <a:cubicBezTo>
                  <a:pt x="209726" y="624890"/>
                  <a:pt x="209295" y="624077"/>
                  <a:pt x="208901" y="623404"/>
                </a:cubicBezTo>
                <a:cubicBezTo>
                  <a:pt x="206413" y="619327"/>
                  <a:pt x="203339" y="615199"/>
                  <a:pt x="201041" y="611758"/>
                </a:cubicBezTo>
                <a:cubicBezTo>
                  <a:pt x="197269" y="606132"/>
                  <a:pt x="195580" y="601039"/>
                  <a:pt x="195580" y="598232"/>
                </a:cubicBezTo>
                <a:cubicBezTo>
                  <a:pt x="195580" y="592149"/>
                  <a:pt x="198488" y="588161"/>
                  <a:pt x="203822" y="585862"/>
                </a:cubicBezTo>
                <a:cubicBezTo>
                  <a:pt x="204597" y="585532"/>
                  <a:pt x="205917" y="585253"/>
                  <a:pt x="207352" y="58501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0" name="Freeform 7070"/>
          <p:cNvSpPr/>
          <p:nvPr/>
        </p:nvSpPr>
        <p:spPr>
          <a:xfrm rot="0" flipH="0" flipV="0">
            <a:off x="11841880" y="10409114"/>
            <a:ext cx="71018" cy="35533"/>
          </a:xfrm>
          <a:custGeom>
            <a:pathLst>
              <a:path w="71018" h="35533">
                <a:moveTo>
                  <a:pt x="23647" y="11442"/>
                </a:moveTo>
                <a:cubicBezTo>
                  <a:pt x="23761" y="12496"/>
                  <a:pt x="23735" y="13537"/>
                  <a:pt x="23559" y="14566"/>
                </a:cubicBezTo>
                <a:cubicBezTo>
                  <a:pt x="23773" y="13473"/>
                  <a:pt x="23786" y="12432"/>
                  <a:pt x="23647" y="11442"/>
                </a:cubicBezTo>
                <a:moveTo>
                  <a:pt x="19355" y="21741"/>
                </a:moveTo>
                <a:lnTo>
                  <a:pt x="18885" y="22084"/>
                </a:lnTo>
                <a:cubicBezTo>
                  <a:pt x="19126" y="21919"/>
                  <a:pt x="19329" y="21754"/>
                  <a:pt x="19533" y="21589"/>
                </a:cubicBezTo>
                <a:close/>
                <a:moveTo>
                  <a:pt x="18885" y="22084"/>
                </a:moveTo>
                <a:lnTo>
                  <a:pt x="18428" y="22389"/>
                </a:lnTo>
                <a:lnTo>
                  <a:pt x="18707" y="22211"/>
                </a:lnTo>
                <a:close/>
                <a:moveTo>
                  <a:pt x="18377" y="22427"/>
                </a:moveTo>
                <a:lnTo>
                  <a:pt x="17894" y="22732"/>
                </a:lnTo>
                <a:cubicBezTo>
                  <a:pt x="18072" y="22630"/>
                  <a:pt x="18225" y="22529"/>
                  <a:pt x="18377" y="22427"/>
                </a:cubicBezTo>
                <a:moveTo>
                  <a:pt x="12967" y="1143"/>
                </a:moveTo>
                <a:cubicBezTo>
                  <a:pt x="13957" y="990"/>
                  <a:pt x="15113" y="813"/>
                  <a:pt x="15647" y="762"/>
                </a:cubicBezTo>
                <a:cubicBezTo>
                  <a:pt x="20320" y="343"/>
                  <a:pt x="24421" y="0"/>
                  <a:pt x="29158" y="940"/>
                </a:cubicBezTo>
                <a:cubicBezTo>
                  <a:pt x="41312" y="3365"/>
                  <a:pt x="50659" y="7404"/>
                  <a:pt x="62013" y="11657"/>
                </a:cubicBezTo>
                <a:cubicBezTo>
                  <a:pt x="67995" y="13893"/>
                  <a:pt x="71018" y="20573"/>
                  <a:pt x="68782" y="26529"/>
                </a:cubicBezTo>
                <a:cubicBezTo>
                  <a:pt x="66547" y="32511"/>
                  <a:pt x="59880" y="35533"/>
                  <a:pt x="53898" y="33311"/>
                </a:cubicBezTo>
                <a:cubicBezTo>
                  <a:pt x="43763" y="29501"/>
                  <a:pt x="35470" y="25780"/>
                  <a:pt x="24624" y="23621"/>
                </a:cubicBezTo>
                <a:cubicBezTo>
                  <a:pt x="22212" y="23138"/>
                  <a:pt x="20130" y="23570"/>
                  <a:pt x="17729" y="23799"/>
                </a:cubicBezTo>
                <a:cubicBezTo>
                  <a:pt x="16472" y="23900"/>
                  <a:pt x="13487" y="24484"/>
                  <a:pt x="12497" y="24510"/>
                </a:cubicBezTo>
                <a:cubicBezTo>
                  <a:pt x="11062" y="24548"/>
                  <a:pt x="9944" y="24357"/>
                  <a:pt x="9195" y="24167"/>
                </a:cubicBezTo>
                <a:cubicBezTo>
                  <a:pt x="3810" y="22833"/>
                  <a:pt x="1803" y="19214"/>
                  <a:pt x="915" y="16483"/>
                </a:cubicBezTo>
                <a:cubicBezTo>
                  <a:pt x="152" y="14147"/>
                  <a:pt x="0" y="11505"/>
                  <a:pt x="1181" y="8547"/>
                </a:cubicBezTo>
                <a:cubicBezTo>
                  <a:pt x="1638" y="7442"/>
                  <a:pt x="2629" y="4813"/>
                  <a:pt x="6426" y="2654"/>
                </a:cubicBezTo>
                <a:cubicBezTo>
                  <a:pt x="8484" y="1473"/>
                  <a:pt x="10757" y="1003"/>
                  <a:pt x="12967" y="114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1" name="Freeform 7071"/>
          <p:cNvSpPr/>
          <p:nvPr/>
        </p:nvSpPr>
        <p:spPr>
          <a:xfrm rot="0" flipH="0" flipV="0">
            <a:off x="11865967" y="10637716"/>
            <a:ext cx="138696" cy="56476"/>
          </a:xfrm>
          <a:custGeom>
            <a:pathLst>
              <a:path w="138696" h="56476">
                <a:moveTo>
                  <a:pt x="126212" y="29883"/>
                </a:moveTo>
                <a:lnTo>
                  <a:pt x="126174" y="29933"/>
                </a:lnTo>
                <a:lnTo>
                  <a:pt x="126224" y="29883"/>
                </a:lnTo>
                <a:close/>
                <a:moveTo>
                  <a:pt x="22212" y="38226"/>
                </a:moveTo>
                <a:cubicBezTo>
                  <a:pt x="23724" y="40932"/>
                  <a:pt x="24041" y="43992"/>
                  <a:pt x="23292" y="46799"/>
                </a:cubicBezTo>
                <a:cubicBezTo>
                  <a:pt x="24105" y="43954"/>
                  <a:pt x="23838" y="41097"/>
                  <a:pt x="22212" y="38226"/>
                </a:cubicBezTo>
                <a:moveTo>
                  <a:pt x="109487" y="13970"/>
                </a:moveTo>
                <a:cubicBezTo>
                  <a:pt x="112954" y="10326"/>
                  <a:pt x="117170" y="5004"/>
                  <a:pt x="121437" y="2871"/>
                </a:cubicBezTo>
                <a:cubicBezTo>
                  <a:pt x="127139" y="0"/>
                  <a:pt x="134098" y="2337"/>
                  <a:pt x="136956" y="8039"/>
                </a:cubicBezTo>
                <a:cubicBezTo>
                  <a:pt x="138340" y="10833"/>
                  <a:pt x="138505" y="13920"/>
                  <a:pt x="137629" y="16676"/>
                </a:cubicBezTo>
                <a:cubicBezTo>
                  <a:pt x="138531" y="19241"/>
                  <a:pt x="138696" y="22289"/>
                  <a:pt x="136956" y="25807"/>
                </a:cubicBezTo>
                <a:cubicBezTo>
                  <a:pt x="134022" y="31661"/>
                  <a:pt x="126427" y="38265"/>
                  <a:pt x="116776" y="43383"/>
                </a:cubicBezTo>
                <a:cubicBezTo>
                  <a:pt x="104216" y="50063"/>
                  <a:pt x="88493" y="54546"/>
                  <a:pt x="80543" y="54457"/>
                </a:cubicBezTo>
                <a:cubicBezTo>
                  <a:pt x="64668" y="54228"/>
                  <a:pt x="48806" y="53974"/>
                  <a:pt x="32944" y="53974"/>
                </a:cubicBezTo>
                <a:cubicBezTo>
                  <a:pt x="32258" y="53974"/>
                  <a:pt x="18529" y="54724"/>
                  <a:pt x="15710" y="54876"/>
                </a:cubicBezTo>
                <a:cubicBezTo>
                  <a:pt x="10795" y="56476"/>
                  <a:pt x="5232" y="54622"/>
                  <a:pt x="2337" y="50050"/>
                </a:cubicBezTo>
                <a:cubicBezTo>
                  <a:pt x="140" y="46558"/>
                  <a:pt x="0" y="43052"/>
                  <a:pt x="1359" y="39585"/>
                </a:cubicBezTo>
                <a:cubicBezTo>
                  <a:pt x="1943" y="38099"/>
                  <a:pt x="3797" y="33832"/>
                  <a:pt x="9919" y="32384"/>
                </a:cubicBezTo>
                <a:cubicBezTo>
                  <a:pt x="13233" y="31610"/>
                  <a:pt x="31928" y="30860"/>
                  <a:pt x="32944" y="30860"/>
                </a:cubicBezTo>
                <a:cubicBezTo>
                  <a:pt x="48908" y="30860"/>
                  <a:pt x="64897" y="31102"/>
                  <a:pt x="80874" y="31318"/>
                </a:cubicBezTo>
                <a:cubicBezTo>
                  <a:pt x="86246" y="31394"/>
                  <a:pt x="96469" y="27864"/>
                  <a:pt x="105080" y="23407"/>
                </a:cubicBezTo>
                <a:cubicBezTo>
                  <a:pt x="104953" y="21095"/>
                  <a:pt x="105588" y="18365"/>
                  <a:pt x="107924" y="15596"/>
                </a:cubicBezTo>
                <a:cubicBezTo>
                  <a:pt x="108064" y="15406"/>
                  <a:pt x="108737" y="14720"/>
                  <a:pt x="109487" y="13970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2" name="Freeform 7072"/>
          <p:cNvSpPr/>
          <p:nvPr/>
        </p:nvSpPr>
        <p:spPr>
          <a:xfrm rot="0" flipH="0" flipV="0">
            <a:off x="11944659" y="10643996"/>
            <a:ext cx="96824" cy="45782"/>
          </a:xfrm>
          <a:custGeom>
            <a:pathLst>
              <a:path w="96824" h="45782">
                <a:moveTo>
                  <a:pt x="69570" y="21221"/>
                </a:moveTo>
                <a:lnTo>
                  <a:pt x="69342" y="21373"/>
                </a:lnTo>
                <a:lnTo>
                  <a:pt x="69355" y="21373"/>
                </a:lnTo>
                <a:lnTo>
                  <a:pt x="69507" y="21271"/>
                </a:lnTo>
                <a:close/>
                <a:moveTo>
                  <a:pt x="53035" y="21513"/>
                </a:moveTo>
                <a:cubicBezTo>
                  <a:pt x="52845" y="20942"/>
                  <a:pt x="52667" y="20383"/>
                  <a:pt x="52502" y="19825"/>
                </a:cubicBezTo>
                <a:cubicBezTo>
                  <a:pt x="51117" y="15202"/>
                  <a:pt x="51105" y="11188"/>
                  <a:pt x="51511" y="9410"/>
                </a:cubicBezTo>
                <a:cubicBezTo>
                  <a:pt x="52298" y="6045"/>
                  <a:pt x="54102" y="3861"/>
                  <a:pt x="56007" y="2438"/>
                </a:cubicBezTo>
                <a:cubicBezTo>
                  <a:pt x="57988" y="914"/>
                  <a:pt x="60363" y="0"/>
                  <a:pt x="63220" y="0"/>
                </a:cubicBezTo>
                <a:cubicBezTo>
                  <a:pt x="69595" y="0"/>
                  <a:pt x="74776" y="5181"/>
                  <a:pt x="74776" y="11557"/>
                </a:cubicBezTo>
                <a:cubicBezTo>
                  <a:pt x="74776" y="12027"/>
                  <a:pt x="74751" y="12484"/>
                  <a:pt x="74688" y="12941"/>
                </a:cubicBezTo>
                <a:lnTo>
                  <a:pt x="77088" y="19545"/>
                </a:lnTo>
                <a:lnTo>
                  <a:pt x="84606" y="20421"/>
                </a:lnTo>
                <a:cubicBezTo>
                  <a:pt x="90956" y="20193"/>
                  <a:pt x="96290" y="25145"/>
                  <a:pt x="96557" y="31482"/>
                </a:cubicBezTo>
                <a:cubicBezTo>
                  <a:pt x="96824" y="37819"/>
                  <a:pt x="91960" y="43166"/>
                  <a:pt x="85648" y="43509"/>
                </a:cubicBezTo>
                <a:cubicBezTo>
                  <a:pt x="79437" y="45782"/>
                  <a:pt x="74484" y="44449"/>
                  <a:pt x="67856" y="44449"/>
                </a:cubicBezTo>
                <a:cubicBezTo>
                  <a:pt x="56172" y="44449"/>
                  <a:pt x="44361" y="44830"/>
                  <a:pt x="32677" y="45363"/>
                </a:cubicBezTo>
                <a:cubicBezTo>
                  <a:pt x="27965" y="45592"/>
                  <a:pt x="23241" y="45439"/>
                  <a:pt x="18567" y="44817"/>
                </a:cubicBezTo>
                <a:cubicBezTo>
                  <a:pt x="15849" y="44449"/>
                  <a:pt x="13551" y="44512"/>
                  <a:pt x="13297" y="44512"/>
                </a:cubicBezTo>
                <a:cubicBezTo>
                  <a:pt x="9804" y="44944"/>
                  <a:pt x="6147" y="43763"/>
                  <a:pt x="3518" y="41020"/>
                </a:cubicBezTo>
                <a:cubicBezTo>
                  <a:pt x="775" y="38137"/>
                  <a:pt x="0" y="34898"/>
                  <a:pt x="432" y="31584"/>
                </a:cubicBezTo>
                <a:cubicBezTo>
                  <a:pt x="622" y="29945"/>
                  <a:pt x="1232" y="24700"/>
                  <a:pt x="7810" y="22224"/>
                </a:cubicBezTo>
                <a:cubicBezTo>
                  <a:pt x="7950" y="22173"/>
                  <a:pt x="8826" y="21779"/>
                  <a:pt x="10515" y="21563"/>
                </a:cubicBezTo>
                <a:cubicBezTo>
                  <a:pt x="11201" y="21487"/>
                  <a:pt x="15037" y="21018"/>
                  <a:pt x="21628" y="21906"/>
                </a:cubicBezTo>
                <a:cubicBezTo>
                  <a:pt x="24930" y="22338"/>
                  <a:pt x="28283" y="22427"/>
                  <a:pt x="31623" y="22275"/>
                </a:cubicBezTo>
                <a:cubicBezTo>
                  <a:pt x="38735" y="21957"/>
                  <a:pt x="45898" y="21678"/>
                  <a:pt x="53035" y="2151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3" name="Freeform 7073"/>
          <p:cNvSpPr/>
          <p:nvPr/>
        </p:nvSpPr>
        <p:spPr>
          <a:xfrm rot="0" flipH="0" flipV="0">
            <a:off x="11992099" y="10598331"/>
            <a:ext cx="85559" cy="93966"/>
          </a:xfrm>
          <a:custGeom>
            <a:pathLst>
              <a:path w="85559" h="93966">
                <a:moveTo>
                  <a:pt x="66408" y="87858"/>
                </a:moveTo>
                <a:cubicBezTo>
                  <a:pt x="66573" y="87984"/>
                  <a:pt x="66712" y="88086"/>
                  <a:pt x="66865" y="88175"/>
                </a:cubicBezTo>
                <a:close/>
                <a:moveTo>
                  <a:pt x="356" y="16129"/>
                </a:moveTo>
                <a:cubicBezTo>
                  <a:pt x="267" y="14148"/>
                  <a:pt x="191" y="10096"/>
                  <a:pt x="864" y="8611"/>
                </a:cubicBezTo>
                <a:cubicBezTo>
                  <a:pt x="1727" y="6706"/>
                  <a:pt x="3112" y="4165"/>
                  <a:pt x="7392" y="2400"/>
                </a:cubicBezTo>
                <a:cubicBezTo>
                  <a:pt x="13284" y="0"/>
                  <a:pt x="20053" y="2832"/>
                  <a:pt x="22466" y="8737"/>
                </a:cubicBezTo>
                <a:cubicBezTo>
                  <a:pt x="22924" y="9855"/>
                  <a:pt x="23203" y="11023"/>
                  <a:pt x="23292" y="12179"/>
                </a:cubicBezTo>
                <a:cubicBezTo>
                  <a:pt x="26759" y="14478"/>
                  <a:pt x="35293" y="20117"/>
                  <a:pt x="37326" y="21730"/>
                </a:cubicBezTo>
                <a:cubicBezTo>
                  <a:pt x="50940" y="32486"/>
                  <a:pt x="58738" y="44196"/>
                  <a:pt x="69316" y="57429"/>
                </a:cubicBezTo>
                <a:cubicBezTo>
                  <a:pt x="72351" y="61214"/>
                  <a:pt x="75615" y="66230"/>
                  <a:pt x="79692" y="68935"/>
                </a:cubicBezTo>
                <a:cubicBezTo>
                  <a:pt x="80797" y="69672"/>
                  <a:pt x="82486" y="71069"/>
                  <a:pt x="83730" y="73508"/>
                </a:cubicBezTo>
                <a:cubicBezTo>
                  <a:pt x="84696" y="75425"/>
                  <a:pt x="85559" y="79502"/>
                  <a:pt x="85381" y="81508"/>
                </a:cubicBezTo>
                <a:cubicBezTo>
                  <a:pt x="84886" y="87908"/>
                  <a:pt x="80670" y="90753"/>
                  <a:pt x="77393" y="91845"/>
                </a:cubicBezTo>
                <a:cubicBezTo>
                  <a:pt x="71030" y="93966"/>
                  <a:pt x="63970" y="92747"/>
                  <a:pt x="57214" y="89077"/>
                </a:cubicBezTo>
                <a:cubicBezTo>
                  <a:pt x="51334" y="85865"/>
                  <a:pt x="45619" y="80569"/>
                  <a:pt x="41745" y="77927"/>
                </a:cubicBezTo>
                <a:cubicBezTo>
                  <a:pt x="21984" y="64490"/>
                  <a:pt x="38" y="44920"/>
                  <a:pt x="38" y="18745"/>
                </a:cubicBezTo>
                <a:cubicBezTo>
                  <a:pt x="38" y="18275"/>
                  <a:pt x="76" y="17793"/>
                  <a:pt x="127" y="17348"/>
                </a:cubicBezTo>
                <a:cubicBezTo>
                  <a:pt x="0" y="16192"/>
                  <a:pt x="0" y="15100"/>
                  <a:pt x="127" y="14059"/>
                </a:cubicBezTo>
                <a:cubicBezTo>
                  <a:pt x="13" y="14961"/>
                  <a:pt x="140" y="15913"/>
                  <a:pt x="254" y="16535"/>
                </a:cubicBezTo>
                <a:lnTo>
                  <a:pt x="280" y="16408"/>
                </a:lnTo>
                <a:close/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4" name="Freeform 7074"/>
          <p:cNvSpPr/>
          <p:nvPr/>
        </p:nvSpPr>
        <p:spPr>
          <a:xfrm rot="0" flipH="0" flipV="0">
            <a:off x="11992302" y="10541337"/>
            <a:ext cx="113715" cy="155714"/>
          </a:xfrm>
          <a:custGeom>
            <a:pathLst>
              <a:path w="113715" h="155714">
                <a:moveTo>
                  <a:pt x="53492" y="105537"/>
                </a:moveTo>
                <a:cubicBezTo>
                  <a:pt x="46050" y="96914"/>
                  <a:pt x="38303" y="88456"/>
                  <a:pt x="31217" y="79833"/>
                </a:cubicBezTo>
                <a:cubicBezTo>
                  <a:pt x="24562" y="71705"/>
                  <a:pt x="20422" y="60414"/>
                  <a:pt x="15253" y="51296"/>
                </a:cubicBezTo>
                <a:cubicBezTo>
                  <a:pt x="13030" y="47372"/>
                  <a:pt x="2019" y="21984"/>
                  <a:pt x="1054" y="15888"/>
                </a:cubicBezTo>
                <a:cubicBezTo>
                  <a:pt x="0" y="9246"/>
                  <a:pt x="3378" y="5576"/>
                  <a:pt x="5067" y="4141"/>
                </a:cubicBezTo>
                <a:cubicBezTo>
                  <a:pt x="9919" y="0"/>
                  <a:pt x="17234" y="597"/>
                  <a:pt x="21362" y="5461"/>
                </a:cubicBezTo>
                <a:cubicBezTo>
                  <a:pt x="23165" y="7595"/>
                  <a:pt x="24079" y="10186"/>
                  <a:pt x="24105" y="12789"/>
                </a:cubicBezTo>
                <a:cubicBezTo>
                  <a:pt x="25540" y="16396"/>
                  <a:pt x="33782" y="37085"/>
                  <a:pt x="35370" y="39891"/>
                </a:cubicBezTo>
                <a:cubicBezTo>
                  <a:pt x="39929" y="47918"/>
                  <a:pt x="43231" y="58027"/>
                  <a:pt x="49086" y="65151"/>
                </a:cubicBezTo>
                <a:cubicBezTo>
                  <a:pt x="60730" y="79337"/>
                  <a:pt x="74091" y="93079"/>
                  <a:pt x="85102" y="107746"/>
                </a:cubicBezTo>
                <a:cubicBezTo>
                  <a:pt x="87985" y="111594"/>
                  <a:pt x="102983" y="126796"/>
                  <a:pt x="107479" y="133997"/>
                </a:cubicBezTo>
                <a:cubicBezTo>
                  <a:pt x="113715" y="144056"/>
                  <a:pt x="108216" y="151460"/>
                  <a:pt x="104317" y="153720"/>
                </a:cubicBezTo>
                <a:cubicBezTo>
                  <a:pt x="102513" y="154762"/>
                  <a:pt x="99948" y="155714"/>
                  <a:pt x="96341" y="155346"/>
                </a:cubicBezTo>
                <a:cubicBezTo>
                  <a:pt x="93916" y="155079"/>
                  <a:pt x="88670" y="153390"/>
                  <a:pt x="80111" y="148247"/>
                </a:cubicBezTo>
                <a:cubicBezTo>
                  <a:pt x="78892" y="147523"/>
                  <a:pt x="77710" y="146710"/>
                  <a:pt x="76555" y="145884"/>
                </a:cubicBezTo>
                <a:cubicBezTo>
                  <a:pt x="73862" y="143954"/>
                  <a:pt x="71106" y="142151"/>
                  <a:pt x="68465" y="140169"/>
                </a:cubicBezTo>
                <a:cubicBezTo>
                  <a:pt x="62102" y="135407"/>
                  <a:pt x="56222" y="129946"/>
                  <a:pt x="50394" y="124574"/>
                </a:cubicBezTo>
                <a:cubicBezTo>
                  <a:pt x="45707" y="120243"/>
                  <a:pt x="45403" y="112915"/>
                  <a:pt x="49733" y="108242"/>
                </a:cubicBezTo>
                <a:cubicBezTo>
                  <a:pt x="50826" y="107048"/>
                  <a:pt x="52121" y="106159"/>
                  <a:pt x="53492" y="10553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5" name="Freeform 7075"/>
          <p:cNvSpPr/>
          <p:nvPr/>
        </p:nvSpPr>
        <p:spPr>
          <a:xfrm rot="0" flipH="0" flipV="0">
            <a:off x="12031241" y="10588072"/>
            <a:ext cx="473976" cy="115124"/>
          </a:xfrm>
          <a:custGeom>
            <a:pathLst>
              <a:path w="473976" h="115124">
                <a:moveTo>
                  <a:pt x="450545" y="16522"/>
                </a:moveTo>
                <a:cubicBezTo>
                  <a:pt x="449123" y="12471"/>
                  <a:pt x="450025" y="7760"/>
                  <a:pt x="453275" y="4521"/>
                </a:cubicBezTo>
                <a:cubicBezTo>
                  <a:pt x="457783" y="0"/>
                  <a:pt x="465099" y="0"/>
                  <a:pt x="469620" y="4521"/>
                </a:cubicBezTo>
                <a:cubicBezTo>
                  <a:pt x="470979" y="5867"/>
                  <a:pt x="473595" y="9893"/>
                  <a:pt x="473747" y="16648"/>
                </a:cubicBezTo>
                <a:cubicBezTo>
                  <a:pt x="473976" y="26377"/>
                  <a:pt x="471093" y="49110"/>
                  <a:pt x="467080" y="64261"/>
                </a:cubicBezTo>
                <a:cubicBezTo>
                  <a:pt x="465238" y="71195"/>
                  <a:pt x="462978" y="76719"/>
                  <a:pt x="460908" y="79729"/>
                </a:cubicBezTo>
                <a:cubicBezTo>
                  <a:pt x="458190" y="83704"/>
                  <a:pt x="454888" y="85495"/>
                  <a:pt x="452145" y="86181"/>
                </a:cubicBezTo>
                <a:cubicBezTo>
                  <a:pt x="427622" y="92315"/>
                  <a:pt x="400469" y="91464"/>
                  <a:pt x="375692" y="95604"/>
                </a:cubicBezTo>
                <a:cubicBezTo>
                  <a:pt x="345491" y="100634"/>
                  <a:pt x="314998" y="108304"/>
                  <a:pt x="284379" y="111264"/>
                </a:cubicBezTo>
                <a:cubicBezTo>
                  <a:pt x="254889" y="114121"/>
                  <a:pt x="218440" y="115124"/>
                  <a:pt x="189014" y="113029"/>
                </a:cubicBezTo>
                <a:cubicBezTo>
                  <a:pt x="181191" y="112470"/>
                  <a:pt x="173749" y="109562"/>
                  <a:pt x="165926" y="108978"/>
                </a:cubicBezTo>
                <a:cubicBezTo>
                  <a:pt x="153581" y="108063"/>
                  <a:pt x="142075" y="109003"/>
                  <a:pt x="129832" y="106476"/>
                </a:cubicBezTo>
                <a:cubicBezTo>
                  <a:pt x="85865" y="97370"/>
                  <a:pt x="59233" y="90613"/>
                  <a:pt x="24295" y="60679"/>
                </a:cubicBezTo>
                <a:cubicBezTo>
                  <a:pt x="21870" y="58597"/>
                  <a:pt x="16993" y="55612"/>
                  <a:pt x="12853" y="52437"/>
                </a:cubicBezTo>
                <a:cubicBezTo>
                  <a:pt x="8598" y="49173"/>
                  <a:pt x="5055" y="45592"/>
                  <a:pt x="3213" y="42429"/>
                </a:cubicBezTo>
                <a:cubicBezTo>
                  <a:pt x="0" y="36905"/>
                  <a:pt x="1893" y="29831"/>
                  <a:pt x="7404" y="26631"/>
                </a:cubicBezTo>
                <a:cubicBezTo>
                  <a:pt x="12929" y="23418"/>
                  <a:pt x="20015" y="25297"/>
                  <a:pt x="23216" y="30822"/>
                </a:cubicBezTo>
                <a:cubicBezTo>
                  <a:pt x="24156" y="32435"/>
                  <a:pt x="26607" y="33895"/>
                  <a:pt x="28867" y="35533"/>
                </a:cubicBezTo>
                <a:cubicBezTo>
                  <a:pt x="32906" y="38454"/>
                  <a:pt x="37059" y="41147"/>
                  <a:pt x="39358" y="43128"/>
                </a:cubicBezTo>
                <a:cubicBezTo>
                  <a:pt x="70790" y="70065"/>
                  <a:pt x="94958" y="75640"/>
                  <a:pt x="134506" y="83832"/>
                </a:cubicBezTo>
                <a:cubicBezTo>
                  <a:pt x="145745" y="86143"/>
                  <a:pt x="156312" y="85076"/>
                  <a:pt x="167628" y="85927"/>
                </a:cubicBezTo>
                <a:cubicBezTo>
                  <a:pt x="175438" y="86511"/>
                  <a:pt x="182855" y="89394"/>
                  <a:pt x="190665" y="89953"/>
                </a:cubicBezTo>
                <a:cubicBezTo>
                  <a:pt x="218885" y="91972"/>
                  <a:pt x="253861" y="90994"/>
                  <a:pt x="282143" y="88251"/>
                </a:cubicBezTo>
                <a:cubicBezTo>
                  <a:pt x="312242" y="85343"/>
                  <a:pt x="342202" y="77736"/>
                  <a:pt x="371894" y="72795"/>
                </a:cubicBezTo>
                <a:cubicBezTo>
                  <a:pt x="394716" y="68985"/>
                  <a:pt x="419634" y="69646"/>
                  <a:pt x="442494" y="64680"/>
                </a:cubicBezTo>
                <a:cubicBezTo>
                  <a:pt x="443599" y="61352"/>
                  <a:pt x="445770" y="54444"/>
                  <a:pt x="446875" y="48843"/>
                </a:cubicBezTo>
                <a:cubicBezTo>
                  <a:pt x="449174" y="37197"/>
                  <a:pt x="450355" y="19557"/>
                  <a:pt x="450545" y="1652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6" name="Freeform 7076"/>
          <p:cNvSpPr/>
          <p:nvPr/>
        </p:nvSpPr>
        <p:spPr>
          <a:xfrm rot="0" flipH="0" flipV="0">
            <a:off x="12306490" y="10558350"/>
            <a:ext cx="196265" cy="143268"/>
          </a:xfrm>
          <a:custGeom>
            <a:pathLst>
              <a:path w="196265" h="143268">
                <a:moveTo>
                  <a:pt x="188468" y="22580"/>
                </a:moveTo>
                <a:cubicBezTo>
                  <a:pt x="186767" y="23278"/>
                  <a:pt x="184874" y="23570"/>
                  <a:pt x="182919" y="23367"/>
                </a:cubicBezTo>
                <a:cubicBezTo>
                  <a:pt x="185039" y="23583"/>
                  <a:pt x="186881" y="23265"/>
                  <a:pt x="188468" y="22580"/>
                </a:cubicBezTo>
                <a:moveTo>
                  <a:pt x="195465" y="14008"/>
                </a:moveTo>
                <a:cubicBezTo>
                  <a:pt x="195503" y="14960"/>
                  <a:pt x="195491" y="16104"/>
                  <a:pt x="195402" y="17031"/>
                </a:cubicBezTo>
                <a:cubicBezTo>
                  <a:pt x="194525" y="25780"/>
                  <a:pt x="193446" y="34911"/>
                  <a:pt x="190944" y="43369"/>
                </a:cubicBezTo>
                <a:cubicBezTo>
                  <a:pt x="185979" y="60286"/>
                  <a:pt x="175832" y="80657"/>
                  <a:pt x="163246" y="93242"/>
                </a:cubicBezTo>
                <a:cubicBezTo>
                  <a:pt x="128563" y="127939"/>
                  <a:pt x="59614" y="138848"/>
                  <a:pt x="13018" y="142734"/>
                </a:cubicBezTo>
                <a:cubicBezTo>
                  <a:pt x="6655" y="143268"/>
                  <a:pt x="1055" y="138531"/>
                  <a:pt x="521" y="132181"/>
                </a:cubicBezTo>
                <a:cubicBezTo>
                  <a:pt x="0" y="125818"/>
                  <a:pt x="4725" y="120217"/>
                  <a:pt x="11088" y="119684"/>
                </a:cubicBezTo>
                <a:cubicBezTo>
                  <a:pt x="53036" y="116191"/>
                  <a:pt x="115672" y="108114"/>
                  <a:pt x="146889" y="76897"/>
                </a:cubicBezTo>
                <a:cubicBezTo>
                  <a:pt x="156960" y="66826"/>
                  <a:pt x="164783" y="50367"/>
                  <a:pt x="168771" y="36842"/>
                </a:cubicBezTo>
                <a:cubicBezTo>
                  <a:pt x="170854" y="29742"/>
                  <a:pt x="171654" y="22060"/>
                  <a:pt x="172390" y="14732"/>
                </a:cubicBezTo>
                <a:cubicBezTo>
                  <a:pt x="172568" y="13017"/>
                  <a:pt x="172289" y="11544"/>
                  <a:pt x="172352" y="10884"/>
                </a:cubicBezTo>
                <a:cubicBezTo>
                  <a:pt x="172479" y="9766"/>
                  <a:pt x="172746" y="8826"/>
                  <a:pt x="173025" y="8026"/>
                </a:cubicBezTo>
                <a:cubicBezTo>
                  <a:pt x="173914" y="5601"/>
                  <a:pt x="175362" y="3924"/>
                  <a:pt x="176937" y="2730"/>
                </a:cubicBezTo>
                <a:cubicBezTo>
                  <a:pt x="179134" y="1041"/>
                  <a:pt x="181826" y="0"/>
                  <a:pt x="185306" y="368"/>
                </a:cubicBezTo>
                <a:cubicBezTo>
                  <a:pt x="191655" y="1029"/>
                  <a:pt x="196265" y="6718"/>
                  <a:pt x="195605" y="13068"/>
                </a:cubicBezTo>
                <a:cubicBezTo>
                  <a:pt x="195580" y="13373"/>
                  <a:pt x="195529" y="13703"/>
                  <a:pt x="195465" y="14008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7" name="Freeform 7077"/>
          <p:cNvSpPr/>
          <p:nvPr/>
        </p:nvSpPr>
        <p:spPr>
          <a:xfrm rot="0" flipH="0" flipV="0">
            <a:off x="12099180" y="10618180"/>
            <a:ext cx="404875" cy="113283"/>
          </a:xfrm>
          <a:custGeom>
            <a:pathLst>
              <a:path w="404875" h="113283">
                <a:moveTo>
                  <a:pt x="19329" y="69659"/>
                </a:moveTo>
                <a:lnTo>
                  <a:pt x="18860" y="69976"/>
                </a:lnTo>
                <a:cubicBezTo>
                  <a:pt x="19025" y="69874"/>
                  <a:pt x="19177" y="69773"/>
                  <a:pt x="19329" y="69659"/>
                </a:cubicBezTo>
                <a:moveTo>
                  <a:pt x="280148" y="67513"/>
                </a:moveTo>
                <a:cubicBezTo>
                  <a:pt x="282434" y="66853"/>
                  <a:pt x="284708" y="66192"/>
                  <a:pt x="286968" y="65507"/>
                </a:cubicBezTo>
                <a:cubicBezTo>
                  <a:pt x="310324" y="58496"/>
                  <a:pt x="339115" y="49035"/>
                  <a:pt x="358965" y="34404"/>
                </a:cubicBezTo>
                <a:cubicBezTo>
                  <a:pt x="364883" y="30036"/>
                  <a:pt x="370623" y="23495"/>
                  <a:pt x="374509" y="17348"/>
                </a:cubicBezTo>
                <a:cubicBezTo>
                  <a:pt x="376135" y="14770"/>
                  <a:pt x="378002" y="9563"/>
                  <a:pt x="379945" y="6972"/>
                </a:cubicBezTo>
                <a:cubicBezTo>
                  <a:pt x="381787" y="4508"/>
                  <a:pt x="383933" y="2959"/>
                  <a:pt x="385863" y="2108"/>
                </a:cubicBezTo>
                <a:cubicBezTo>
                  <a:pt x="390549" y="38"/>
                  <a:pt x="395566" y="0"/>
                  <a:pt x="400544" y="4966"/>
                </a:cubicBezTo>
                <a:cubicBezTo>
                  <a:pt x="402729" y="7163"/>
                  <a:pt x="404875" y="11151"/>
                  <a:pt x="404291" y="16840"/>
                </a:cubicBezTo>
                <a:cubicBezTo>
                  <a:pt x="403796" y="21527"/>
                  <a:pt x="399262" y="33134"/>
                  <a:pt x="398919" y="33998"/>
                </a:cubicBezTo>
                <a:cubicBezTo>
                  <a:pt x="396658" y="43586"/>
                  <a:pt x="394118" y="53442"/>
                  <a:pt x="394118" y="62738"/>
                </a:cubicBezTo>
                <a:cubicBezTo>
                  <a:pt x="394118" y="67539"/>
                  <a:pt x="391959" y="70459"/>
                  <a:pt x="389254" y="72478"/>
                </a:cubicBezTo>
                <a:cubicBezTo>
                  <a:pt x="387616" y="73684"/>
                  <a:pt x="385520" y="74624"/>
                  <a:pt x="382891" y="74827"/>
                </a:cubicBezTo>
                <a:cubicBezTo>
                  <a:pt x="381977" y="74904"/>
                  <a:pt x="379729" y="74586"/>
                  <a:pt x="378358" y="74358"/>
                </a:cubicBezTo>
                <a:cubicBezTo>
                  <a:pt x="375183" y="74624"/>
                  <a:pt x="372020" y="75031"/>
                  <a:pt x="368845" y="75373"/>
                </a:cubicBezTo>
                <a:cubicBezTo>
                  <a:pt x="360997" y="76250"/>
                  <a:pt x="353389" y="77710"/>
                  <a:pt x="345604" y="79260"/>
                </a:cubicBezTo>
                <a:cubicBezTo>
                  <a:pt x="325475" y="83286"/>
                  <a:pt x="305358" y="86943"/>
                  <a:pt x="285228" y="90118"/>
                </a:cubicBezTo>
                <a:cubicBezTo>
                  <a:pt x="239724" y="103339"/>
                  <a:pt x="192379" y="113283"/>
                  <a:pt x="145033" y="108851"/>
                </a:cubicBezTo>
                <a:cubicBezTo>
                  <a:pt x="133108" y="107720"/>
                  <a:pt x="120611" y="106679"/>
                  <a:pt x="109143" y="102958"/>
                </a:cubicBezTo>
                <a:cubicBezTo>
                  <a:pt x="104977" y="102856"/>
                  <a:pt x="100799" y="102717"/>
                  <a:pt x="96621" y="102539"/>
                </a:cubicBezTo>
                <a:cubicBezTo>
                  <a:pt x="71906" y="101510"/>
                  <a:pt x="47307" y="97357"/>
                  <a:pt x="24497" y="86981"/>
                </a:cubicBezTo>
                <a:cubicBezTo>
                  <a:pt x="20967" y="85368"/>
                  <a:pt x="13322" y="80454"/>
                  <a:pt x="8230" y="75767"/>
                </a:cubicBezTo>
                <a:cubicBezTo>
                  <a:pt x="5105" y="72910"/>
                  <a:pt x="2858" y="69938"/>
                  <a:pt x="1778" y="67678"/>
                </a:cubicBezTo>
                <a:cubicBezTo>
                  <a:pt x="0" y="63868"/>
                  <a:pt x="64" y="60414"/>
                  <a:pt x="927" y="57645"/>
                </a:cubicBezTo>
                <a:cubicBezTo>
                  <a:pt x="1778" y="54889"/>
                  <a:pt x="3442" y="52400"/>
                  <a:pt x="6376" y="50508"/>
                </a:cubicBezTo>
                <a:cubicBezTo>
                  <a:pt x="11748" y="47066"/>
                  <a:pt x="18910" y="48641"/>
                  <a:pt x="22351" y="54013"/>
                </a:cubicBezTo>
                <a:cubicBezTo>
                  <a:pt x="23278" y="55448"/>
                  <a:pt x="23837" y="57010"/>
                  <a:pt x="24066" y="58610"/>
                </a:cubicBezTo>
                <a:cubicBezTo>
                  <a:pt x="26809" y="60833"/>
                  <a:pt x="32143" y="65062"/>
                  <a:pt x="34073" y="65938"/>
                </a:cubicBezTo>
                <a:cubicBezTo>
                  <a:pt x="43725" y="70319"/>
                  <a:pt x="53746" y="73405"/>
                  <a:pt x="63969" y="75513"/>
                </a:cubicBezTo>
                <a:cubicBezTo>
                  <a:pt x="65722" y="71373"/>
                  <a:pt x="69836" y="68466"/>
                  <a:pt x="74624" y="68466"/>
                </a:cubicBezTo>
                <a:cubicBezTo>
                  <a:pt x="88137" y="68466"/>
                  <a:pt x="100850" y="75348"/>
                  <a:pt x="113321" y="79933"/>
                </a:cubicBezTo>
                <a:cubicBezTo>
                  <a:pt x="169658" y="81114"/>
                  <a:pt x="224980" y="76174"/>
                  <a:pt x="280148" y="6751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8" name="Freeform 7078"/>
          <p:cNvSpPr/>
          <p:nvPr/>
        </p:nvSpPr>
        <p:spPr>
          <a:xfrm rot="0" flipH="0" flipV="0">
            <a:off x="12080801" y="10667535"/>
            <a:ext cx="68604" cy="48957"/>
          </a:xfrm>
          <a:custGeom>
            <a:pathLst>
              <a:path w="68604" h="48957">
                <a:moveTo>
                  <a:pt x="29870" y="8483"/>
                </a:moveTo>
                <a:cubicBezTo>
                  <a:pt x="30123" y="9372"/>
                  <a:pt x="30263" y="10311"/>
                  <a:pt x="30301" y="11289"/>
                </a:cubicBezTo>
                <a:cubicBezTo>
                  <a:pt x="30492" y="17436"/>
                  <a:pt x="25832" y="22630"/>
                  <a:pt x="19761" y="23151"/>
                </a:cubicBezTo>
                <a:cubicBezTo>
                  <a:pt x="24003" y="22833"/>
                  <a:pt x="26416" y="20636"/>
                  <a:pt x="27927" y="18681"/>
                </a:cubicBezTo>
                <a:cubicBezTo>
                  <a:pt x="29756" y="16280"/>
                  <a:pt x="31203" y="12953"/>
                  <a:pt x="29870" y="8483"/>
                </a:cubicBezTo>
                <a:moveTo>
                  <a:pt x="25616" y="2349"/>
                </a:moveTo>
                <a:cubicBezTo>
                  <a:pt x="26454" y="2908"/>
                  <a:pt x="35381" y="8698"/>
                  <a:pt x="36804" y="9702"/>
                </a:cubicBezTo>
                <a:cubicBezTo>
                  <a:pt x="44716" y="15277"/>
                  <a:pt x="50570" y="21538"/>
                  <a:pt x="59702" y="25094"/>
                </a:cubicBezTo>
                <a:cubicBezTo>
                  <a:pt x="65633" y="27393"/>
                  <a:pt x="68604" y="34111"/>
                  <a:pt x="66280" y="40055"/>
                </a:cubicBezTo>
                <a:cubicBezTo>
                  <a:pt x="63982" y="45998"/>
                  <a:pt x="57263" y="48957"/>
                  <a:pt x="51307" y="46646"/>
                </a:cubicBezTo>
                <a:cubicBezTo>
                  <a:pt x="40334" y="42379"/>
                  <a:pt x="32981" y="35305"/>
                  <a:pt x="23470" y="28587"/>
                </a:cubicBezTo>
                <a:cubicBezTo>
                  <a:pt x="21996" y="27545"/>
                  <a:pt x="13907" y="22364"/>
                  <a:pt x="12421" y="21335"/>
                </a:cubicBezTo>
                <a:cubicBezTo>
                  <a:pt x="0" y="12775"/>
                  <a:pt x="17259" y="127"/>
                  <a:pt x="18390" y="89"/>
                </a:cubicBezTo>
                <a:cubicBezTo>
                  <a:pt x="21095" y="0"/>
                  <a:pt x="23609" y="851"/>
                  <a:pt x="25616" y="2349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9" name="Freeform 7079"/>
          <p:cNvSpPr/>
          <p:nvPr/>
        </p:nvSpPr>
        <p:spPr>
          <a:xfrm rot="0" flipH="0" flipV="0">
            <a:off x="12097576" y="10681739"/>
            <a:ext cx="79552" cy="46913"/>
          </a:xfrm>
          <a:custGeom>
            <a:pathLst>
              <a:path w="79552" h="46913">
                <a:moveTo>
                  <a:pt x="15265" y="23723"/>
                </a:moveTo>
                <a:cubicBezTo>
                  <a:pt x="9182" y="25081"/>
                  <a:pt x="3074" y="21336"/>
                  <a:pt x="1549" y="15253"/>
                </a:cubicBezTo>
                <a:cubicBezTo>
                  <a:pt x="0" y="9055"/>
                  <a:pt x="3772" y="2781"/>
                  <a:pt x="9957" y="1232"/>
                </a:cubicBezTo>
                <a:cubicBezTo>
                  <a:pt x="14885" y="0"/>
                  <a:pt x="22288" y="825"/>
                  <a:pt x="30644" y="3873"/>
                </a:cubicBezTo>
                <a:cubicBezTo>
                  <a:pt x="44030" y="8738"/>
                  <a:pt x="61366" y="19037"/>
                  <a:pt x="70967" y="23152"/>
                </a:cubicBezTo>
                <a:cubicBezTo>
                  <a:pt x="76834" y="25653"/>
                  <a:pt x="79552" y="32460"/>
                  <a:pt x="77037" y="38327"/>
                </a:cubicBezTo>
                <a:cubicBezTo>
                  <a:pt x="74523" y="44195"/>
                  <a:pt x="67728" y="46913"/>
                  <a:pt x="61861" y="44398"/>
                </a:cubicBezTo>
                <a:cubicBezTo>
                  <a:pt x="53733" y="40918"/>
                  <a:pt x="40017" y="32930"/>
                  <a:pt x="27952" y="27685"/>
                </a:cubicBezTo>
                <a:cubicBezTo>
                  <a:pt x="24548" y="26212"/>
                  <a:pt x="21322" y="24980"/>
                  <a:pt x="18452" y="24243"/>
                </a:cubicBezTo>
                <a:cubicBezTo>
                  <a:pt x="17309" y="23951"/>
                  <a:pt x="15531" y="23761"/>
                  <a:pt x="15265" y="2372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0" name="Freeform 7080"/>
          <p:cNvSpPr/>
          <p:nvPr/>
        </p:nvSpPr>
        <p:spPr>
          <a:xfrm rot="0" flipH="0" flipV="0">
            <a:off x="12166531" y="10644923"/>
            <a:ext cx="344842" cy="90995"/>
          </a:xfrm>
          <a:custGeom>
            <a:pathLst>
              <a:path w="344842" h="90995">
                <a:moveTo>
                  <a:pt x="20662" y="64173"/>
                </a:moveTo>
                <a:cubicBezTo>
                  <a:pt x="21690" y="64401"/>
                  <a:pt x="31012" y="66382"/>
                  <a:pt x="38302" y="66687"/>
                </a:cubicBezTo>
                <a:cubicBezTo>
                  <a:pt x="66229" y="67855"/>
                  <a:pt x="107923" y="63208"/>
                  <a:pt x="115200" y="62535"/>
                </a:cubicBezTo>
                <a:cubicBezTo>
                  <a:pt x="142835" y="60021"/>
                  <a:pt x="170979" y="66192"/>
                  <a:pt x="198728" y="64808"/>
                </a:cubicBezTo>
                <a:cubicBezTo>
                  <a:pt x="224560" y="63513"/>
                  <a:pt x="245477" y="55029"/>
                  <a:pt x="270128" y="48464"/>
                </a:cubicBezTo>
                <a:cubicBezTo>
                  <a:pt x="276224" y="46838"/>
                  <a:pt x="285012" y="46140"/>
                  <a:pt x="293470" y="44717"/>
                </a:cubicBezTo>
                <a:cubicBezTo>
                  <a:pt x="298982" y="43790"/>
                  <a:pt x="304519" y="43015"/>
                  <a:pt x="307605" y="39929"/>
                </a:cubicBezTo>
                <a:cubicBezTo>
                  <a:pt x="309421" y="38100"/>
                  <a:pt x="310082" y="35649"/>
                  <a:pt x="310679" y="33160"/>
                </a:cubicBezTo>
                <a:cubicBezTo>
                  <a:pt x="311364" y="30315"/>
                  <a:pt x="311784" y="27356"/>
                  <a:pt x="312292" y="24422"/>
                </a:cubicBezTo>
                <a:cubicBezTo>
                  <a:pt x="313473" y="17501"/>
                  <a:pt x="315187" y="10846"/>
                  <a:pt x="318845" y="5360"/>
                </a:cubicBezTo>
                <a:cubicBezTo>
                  <a:pt x="321207" y="1817"/>
                  <a:pt x="324395" y="394"/>
                  <a:pt x="327875" y="216"/>
                </a:cubicBezTo>
                <a:cubicBezTo>
                  <a:pt x="329576" y="115"/>
                  <a:pt x="334847" y="0"/>
                  <a:pt x="338479" y="5842"/>
                </a:cubicBezTo>
                <a:cubicBezTo>
                  <a:pt x="339812" y="7963"/>
                  <a:pt x="344499" y="21324"/>
                  <a:pt x="344613" y="23165"/>
                </a:cubicBezTo>
                <a:cubicBezTo>
                  <a:pt x="344842" y="26861"/>
                  <a:pt x="342861" y="40729"/>
                  <a:pt x="338962" y="53239"/>
                </a:cubicBezTo>
                <a:cubicBezTo>
                  <a:pt x="336091" y="62497"/>
                  <a:pt x="331989" y="70891"/>
                  <a:pt x="327836" y="75069"/>
                </a:cubicBezTo>
                <a:cubicBezTo>
                  <a:pt x="323684" y="79260"/>
                  <a:pt x="319010" y="80835"/>
                  <a:pt x="314527" y="80530"/>
                </a:cubicBezTo>
                <a:cubicBezTo>
                  <a:pt x="309739" y="80213"/>
                  <a:pt x="303198" y="77469"/>
                  <a:pt x="298080" y="67360"/>
                </a:cubicBezTo>
                <a:cubicBezTo>
                  <a:pt x="290117" y="68694"/>
                  <a:pt x="281812" y="69265"/>
                  <a:pt x="276084" y="70802"/>
                </a:cubicBezTo>
                <a:cubicBezTo>
                  <a:pt x="249808" y="77812"/>
                  <a:pt x="227418" y="86524"/>
                  <a:pt x="199871" y="87896"/>
                </a:cubicBezTo>
                <a:cubicBezTo>
                  <a:pt x="172439" y="89280"/>
                  <a:pt x="144626" y="83070"/>
                  <a:pt x="117296" y="85572"/>
                </a:cubicBezTo>
                <a:cubicBezTo>
                  <a:pt x="109727" y="86245"/>
                  <a:pt x="66369" y="90995"/>
                  <a:pt x="37337" y="89801"/>
                </a:cubicBezTo>
                <a:cubicBezTo>
                  <a:pt x="27354" y="89369"/>
                  <a:pt x="18872" y="88163"/>
                  <a:pt x="13411" y="86182"/>
                </a:cubicBezTo>
                <a:cubicBezTo>
                  <a:pt x="9271" y="84696"/>
                  <a:pt x="6261" y="82626"/>
                  <a:pt x="4305" y="80492"/>
                </a:cubicBezTo>
                <a:cubicBezTo>
                  <a:pt x="0" y="75780"/>
                  <a:pt x="304" y="68465"/>
                  <a:pt x="5029" y="64161"/>
                </a:cubicBezTo>
                <a:cubicBezTo>
                  <a:pt x="9474" y="60071"/>
                  <a:pt x="16281" y="60148"/>
                  <a:pt x="20662" y="64173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1" name="Freeform 7081"/>
          <p:cNvSpPr/>
          <p:nvPr/>
        </p:nvSpPr>
        <p:spPr>
          <a:xfrm rot="0" flipH="0" flipV="0">
            <a:off x="12193264" y="11337125"/>
            <a:ext cx="183107" cy="407948"/>
          </a:xfrm>
          <a:custGeom>
            <a:pathLst>
              <a:path w="183107" h="407948">
                <a:moveTo>
                  <a:pt x="164845" y="24396"/>
                </a:moveTo>
                <a:cubicBezTo>
                  <a:pt x="166457" y="25234"/>
                  <a:pt x="168794" y="25805"/>
                  <a:pt x="171995" y="25094"/>
                </a:cubicBezTo>
                <a:cubicBezTo>
                  <a:pt x="169505" y="25653"/>
                  <a:pt x="167016" y="25348"/>
                  <a:pt x="164845" y="24396"/>
                </a:cubicBezTo>
                <a:moveTo>
                  <a:pt x="164617" y="3327"/>
                </a:moveTo>
                <a:cubicBezTo>
                  <a:pt x="165365" y="2972"/>
                  <a:pt x="166165" y="2705"/>
                  <a:pt x="166991" y="2514"/>
                </a:cubicBezTo>
                <a:cubicBezTo>
                  <a:pt x="178345" y="0"/>
                  <a:pt x="181215" y="10706"/>
                  <a:pt x="181329" y="11265"/>
                </a:cubicBezTo>
                <a:cubicBezTo>
                  <a:pt x="181596" y="12497"/>
                  <a:pt x="183107" y="20739"/>
                  <a:pt x="174471" y="24408"/>
                </a:cubicBezTo>
                <a:cubicBezTo>
                  <a:pt x="173607" y="24764"/>
                  <a:pt x="167219" y="26720"/>
                  <a:pt x="164719" y="27367"/>
                </a:cubicBezTo>
                <a:cubicBezTo>
                  <a:pt x="156298" y="29641"/>
                  <a:pt x="156413" y="28752"/>
                  <a:pt x="148805" y="32219"/>
                </a:cubicBezTo>
                <a:cubicBezTo>
                  <a:pt x="136017" y="38086"/>
                  <a:pt x="125793" y="50634"/>
                  <a:pt x="116395" y="60756"/>
                </a:cubicBezTo>
                <a:cubicBezTo>
                  <a:pt x="81318" y="98538"/>
                  <a:pt x="61188" y="144525"/>
                  <a:pt x="58331" y="195985"/>
                </a:cubicBezTo>
                <a:cubicBezTo>
                  <a:pt x="55676" y="243648"/>
                  <a:pt x="71081" y="292810"/>
                  <a:pt x="100545" y="330681"/>
                </a:cubicBezTo>
                <a:cubicBezTo>
                  <a:pt x="112623" y="346214"/>
                  <a:pt x="129489" y="356475"/>
                  <a:pt x="142735" y="370928"/>
                </a:cubicBezTo>
                <a:cubicBezTo>
                  <a:pt x="143586" y="371855"/>
                  <a:pt x="147840" y="375462"/>
                  <a:pt x="150761" y="379119"/>
                </a:cubicBezTo>
                <a:cubicBezTo>
                  <a:pt x="153073" y="382027"/>
                  <a:pt x="154673" y="385088"/>
                  <a:pt x="155346" y="387704"/>
                </a:cubicBezTo>
                <a:cubicBezTo>
                  <a:pt x="156502" y="392251"/>
                  <a:pt x="155676" y="396302"/>
                  <a:pt x="153288" y="399706"/>
                </a:cubicBezTo>
                <a:cubicBezTo>
                  <a:pt x="151549" y="402182"/>
                  <a:pt x="148678" y="404761"/>
                  <a:pt x="143433" y="405929"/>
                </a:cubicBezTo>
                <a:cubicBezTo>
                  <a:pt x="134353" y="407948"/>
                  <a:pt x="125387" y="407478"/>
                  <a:pt x="116713" y="404989"/>
                </a:cubicBezTo>
                <a:cubicBezTo>
                  <a:pt x="115074" y="405230"/>
                  <a:pt x="113182" y="405116"/>
                  <a:pt x="110998" y="404380"/>
                </a:cubicBezTo>
                <a:cubicBezTo>
                  <a:pt x="96685" y="399617"/>
                  <a:pt x="78016" y="396010"/>
                  <a:pt x="65976" y="386638"/>
                </a:cubicBezTo>
                <a:cubicBezTo>
                  <a:pt x="46685" y="371652"/>
                  <a:pt x="31686" y="347712"/>
                  <a:pt x="21170" y="320547"/>
                </a:cubicBezTo>
                <a:cubicBezTo>
                  <a:pt x="5956" y="281304"/>
                  <a:pt x="0" y="235406"/>
                  <a:pt x="2235" y="202500"/>
                </a:cubicBezTo>
                <a:cubicBezTo>
                  <a:pt x="3301" y="186828"/>
                  <a:pt x="8686" y="158012"/>
                  <a:pt x="19138" y="134758"/>
                </a:cubicBezTo>
                <a:cubicBezTo>
                  <a:pt x="27038" y="117194"/>
                  <a:pt x="38125" y="102970"/>
                  <a:pt x="51396" y="97281"/>
                </a:cubicBezTo>
                <a:cubicBezTo>
                  <a:pt x="56083" y="95287"/>
                  <a:pt x="59715" y="95820"/>
                  <a:pt x="62331" y="96836"/>
                </a:cubicBezTo>
                <a:cubicBezTo>
                  <a:pt x="72174" y="78358"/>
                  <a:pt x="84594" y="61035"/>
                  <a:pt x="99453" y="45020"/>
                </a:cubicBezTo>
                <a:cubicBezTo>
                  <a:pt x="110807" y="32790"/>
                  <a:pt x="123736" y="18288"/>
                  <a:pt x="139179" y="11214"/>
                </a:cubicBezTo>
                <a:cubicBezTo>
                  <a:pt x="148539" y="6921"/>
                  <a:pt x="148336" y="7848"/>
                  <a:pt x="158724" y="5054"/>
                </a:cubicBezTo>
                <a:cubicBezTo>
                  <a:pt x="159893" y="4737"/>
                  <a:pt x="162928" y="3835"/>
                  <a:pt x="164617" y="332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2" name="Freeform 7082"/>
          <p:cNvSpPr/>
          <p:nvPr/>
        </p:nvSpPr>
        <p:spPr>
          <a:xfrm rot="0" flipH="0" flipV="0">
            <a:off x="12308572" y="11416034"/>
            <a:ext cx="466013" cy="332104"/>
          </a:xfrm>
          <a:custGeom>
            <a:pathLst>
              <a:path w="466013" h="332104">
                <a:moveTo>
                  <a:pt x="434073" y="98285"/>
                </a:moveTo>
                <a:cubicBezTo>
                  <a:pt x="433680" y="98894"/>
                  <a:pt x="433299" y="99542"/>
                  <a:pt x="432930" y="100177"/>
                </a:cubicBezTo>
                <a:cubicBezTo>
                  <a:pt x="429921" y="110032"/>
                  <a:pt x="427482" y="119532"/>
                  <a:pt x="425603" y="128853"/>
                </a:cubicBezTo>
                <a:lnTo>
                  <a:pt x="425399" y="130860"/>
                </a:lnTo>
                <a:cubicBezTo>
                  <a:pt x="425018" y="135242"/>
                  <a:pt x="424802" y="139712"/>
                  <a:pt x="424726" y="144220"/>
                </a:cubicBezTo>
                <a:cubicBezTo>
                  <a:pt x="425857" y="137934"/>
                  <a:pt x="426987" y="131647"/>
                  <a:pt x="428130" y="125374"/>
                </a:cubicBezTo>
                <a:cubicBezTo>
                  <a:pt x="429781" y="116318"/>
                  <a:pt x="432067" y="107314"/>
                  <a:pt x="434073" y="98285"/>
                </a:cubicBezTo>
                <a:moveTo>
                  <a:pt x="7366" y="298246"/>
                </a:moveTo>
                <a:cubicBezTo>
                  <a:pt x="6642" y="299465"/>
                  <a:pt x="6211" y="300748"/>
                  <a:pt x="6020" y="302094"/>
                </a:cubicBezTo>
                <a:cubicBezTo>
                  <a:pt x="6236" y="300761"/>
                  <a:pt x="6680" y="299465"/>
                  <a:pt x="7366" y="298246"/>
                </a:cubicBezTo>
                <a:moveTo>
                  <a:pt x="6490" y="307657"/>
                </a:moveTo>
                <a:cubicBezTo>
                  <a:pt x="6972" y="309295"/>
                  <a:pt x="7989" y="311276"/>
                  <a:pt x="10325" y="313054"/>
                </a:cubicBezTo>
                <a:cubicBezTo>
                  <a:pt x="8484" y="311632"/>
                  <a:pt x="7188" y="309727"/>
                  <a:pt x="6490" y="307657"/>
                </a:cubicBezTo>
                <a:moveTo>
                  <a:pt x="410705" y="93802"/>
                </a:moveTo>
                <a:lnTo>
                  <a:pt x="411988" y="89688"/>
                </a:lnTo>
                <a:cubicBezTo>
                  <a:pt x="418529" y="69114"/>
                  <a:pt x="423317" y="47320"/>
                  <a:pt x="427558" y="26124"/>
                </a:cubicBezTo>
                <a:cubicBezTo>
                  <a:pt x="427812" y="24879"/>
                  <a:pt x="430365" y="12014"/>
                  <a:pt x="434542" y="6528"/>
                </a:cubicBezTo>
                <a:cubicBezTo>
                  <a:pt x="437705" y="2350"/>
                  <a:pt x="441756" y="419"/>
                  <a:pt x="445795" y="178"/>
                </a:cubicBezTo>
                <a:cubicBezTo>
                  <a:pt x="448804" y="0"/>
                  <a:pt x="452170" y="661"/>
                  <a:pt x="455612" y="3264"/>
                </a:cubicBezTo>
                <a:cubicBezTo>
                  <a:pt x="463067" y="8839"/>
                  <a:pt x="466013" y="17272"/>
                  <a:pt x="465823" y="26810"/>
                </a:cubicBezTo>
                <a:cubicBezTo>
                  <a:pt x="465632" y="35725"/>
                  <a:pt x="462241" y="45796"/>
                  <a:pt x="461339" y="52032"/>
                </a:cubicBezTo>
                <a:cubicBezTo>
                  <a:pt x="459777" y="63005"/>
                  <a:pt x="461733" y="74143"/>
                  <a:pt x="460120" y="85103"/>
                </a:cubicBezTo>
                <a:cubicBezTo>
                  <a:pt x="457936" y="99986"/>
                  <a:pt x="453580" y="114693"/>
                  <a:pt x="450875" y="129501"/>
                </a:cubicBezTo>
                <a:cubicBezTo>
                  <a:pt x="446861" y="151612"/>
                  <a:pt x="442861" y="173697"/>
                  <a:pt x="439305" y="195909"/>
                </a:cubicBezTo>
                <a:cubicBezTo>
                  <a:pt x="435508" y="219620"/>
                  <a:pt x="440880" y="242366"/>
                  <a:pt x="444233" y="265797"/>
                </a:cubicBezTo>
                <a:cubicBezTo>
                  <a:pt x="444664" y="268858"/>
                  <a:pt x="448246" y="278802"/>
                  <a:pt x="448157" y="285648"/>
                </a:cubicBezTo>
                <a:cubicBezTo>
                  <a:pt x="448068" y="293382"/>
                  <a:pt x="444601" y="298906"/>
                  <a:pt x="439178" y="301624"/>
                </a:cubicBezTo>
                <a:cubicBezTo>
                  <a:pt x="433070" y="304672"/>
                  <a:pt x="428473" y="303047"/>
                  <a:pt x="424815" y="299668"/>
                </a:cubicBezTo>
                <a:cubicBezTo>
                  <a:pt x="423837" y="298792"/>
                  <a:pt x="422885" y="297624"/>
                  <a:pt x="422097" y="296150"/>
                </a:cubicBezTo>
                <a:cubicBezTo>
                  <a:pt x="420637" y="296658"/>
                  <a:pt x="419011" y="297116"/>
                  <a:pt x="417246" y="297471"/>
                </a:cubicBezTo>
                <a:cubicBezTo>
                  <a:pt x="410807" y="298754"/>
                  <a:pt x="401142" y="299338"/>
                  <a:pt x="397917" y="300405"/>
                </a:cubicBezTo>
                <a:cubicBezTo>
                  <a:pt x="371158" y="309333"/>
                  <a:pt x="344183" y="314769"/>
                  <a:pt x="315887" y="317461"/>
                </a:cubicBezTo>
                <a:cubicBezTo>
                  <a:pt x="280467" y="320827"/>
                  <a:pt x="245123" y="328789"/>
                  <a:pt x="209525" y="330339"/>
                </a:cubicBezTo>
                <a:cubicBezTo>
                  <a:pt x="170574" y="332028"/>
                  <a:pt x="131242" y="332104"/>
                  <a:pt x="92355" y="330326"/>
                </a:cubicBezTo>
                <a:cubicBezTo>
                  <a:pt x="81204" y="329818"/>
                  <a:pt x="51067" y="331380"/>
                  <a:pt x="30544" y="327964"/>
                </a:cubicBezTo>
                <a:cubicBezTo>
                  <a:pt x="18339" y="325932"/>
                  <a:pt x="9068" y="321487"/>
                  <a:pt x="4890" y="316102"/>
                </a:cubicBezTo>
                <a:cubicBezTo>
                  <a:pt x="2654" y="313232"/>
                  <a:pt x="0" y="307606"/>
                  <a:pt x="0" y="303504"/>
                </a:cubicBezTo>
                <a:cubicBezTo>
                  <a:pt x="0" y="301205"/>
                  <a:pt x="635" y="298983"/>
                  <a:pt x="2058" y="296913"/>
                </a:cubicBezTo>
                <a:cubicBezTo>
                  <a:pt x="3023" y="295554"/>
                  <a:pt x="5029" y="292848"/>
                  <a:pt x="9728" y="292087"/>
                </a:cubicBezTo>
                <a:cubicBezTo>
                  <a:pt x="9944" y="292061"/>
                  <a:pt x="11100" y="291782"/>
                  <a:pt x="13081" y="292036"/>
                </a:cubicBezTo>
                <a:lnTo>
                  <a:pt x="16307" y="292442"/>
                </a:lnTo>
                <a:cubicBezTo>
                  <a:pt x="18936" y="292188"/>
                  <a:pt x="21666" y="292810"/>
                  <a:pt x="24016" y="294436"/>
                </a:cubicBezTo>
                <a:cubicBezTo>
                  <a:pt x="27928" y="297141"/>
                  <a:pt x="28651" y="300380"/>
                  <a:pt x="28944" y="302297"/>
                </a:cubicBezTo>
                <a:cubicBezTo>
                  <a:pt x="29020" y="302894"/>
                  <a:pt x="29083" y="303491"/>
                  <a:pt x="29083" y="304075"/>
                </a:cubicBezTo>
                <a:cubicBezTo>
                  <a:pt x="33020" y="305079"/>
                  <a:pt x="37656" y="305726"/>
                  <a:pt x="42609" y="306184"/>
                </a:cubicBezTo>
                <a:cubicBezTo>
                  <a:pt x="61405" y="307949"/>
                  <a:pt x="84150" y="306819"/>
                  <a:pt x="93409" y="307238"/>
                </a:cubicBezTo>
                <a:cubicBezTo>
                  <a:pt x="131623" y="308978"/>
                  <a:pt x="170269" y="308901"/>
                  <a:pt x="208521" y="307238"/>
                </a:cubicBezTo>
                <a:cubicBezTo>
                  <a:pt x="243726" y="305701"/>
                  <a:pt x="278676" y="297776"/>
                  <a:pt x="313690" y="294436"/>
                </a:cubicBezTo>
                <a:cubicBezTo>
                  <a:pt x="340221" y="291909"/>
                  <a:pt x="365519" y="286841"/>
                  <a:pt x="390614" y="278472"/>
                </a:cubicBezTo>
                <a:cubicBezTo>
                  <a:pt x="393218" y="277596"/>
                  <a:pt x="399136" y="276783"/>
                  <a:pt x="405206" y="275957"/>
                </a:cubicBezTo>
                <a:lnTo>
                  <a:pt x="406006" y="275843"/>
                </a:lnTo>
                <a:cubicBezTo>
                  <a:pt x="403378" y="261797"/>
                  <a:pt x="401104" y="234429"/>
                  <a:pt x="400520" y="229742"/>
                </a:cubicBezTo>
                <a:cubicBezTo>
                  <a:pt x="395796" y="191883"/>
                  <a:pt x="395859" y="159460"/>
                  <a:pt x="402768" y="124980"/>
                </a:cubicBezTo>
                <a:cubicBezTo>
                  <a:pt x="404089" y="113512"/>
                  <a:pt x="406667" y="102857"/>
                  <a:pt x="410705" y="93802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3" name="Freeform 7083"/>
          <p:cNvSpPr/>
          <p:nvPr/>
        </p:nvSpPr>
        <p:spPr>
          <a:xfrm rot="0" flipH="0" flipV="0">
            <a:off x="13181516" y="11527225"/>
            <a:ext cx="43547" cy="35927"/>
          </a:xfrm>
          <a:custGeom>
            <a:pathLst>
              <a:path w="43547" h="35927">
                <a:moveTo>
                  <a:pt x="32219" y="11277"/>
                </a:moveTo>
                <a:cubicBezTo>
                  <a:pt x="32828" y="11530"/>
                  <a:pt x="33463" y="11746"/>
                  <a:pt x="34111" y="11962"/>
                </a:cubicBezTo>
                <a:cubicBezTo>
                  <a:pt x="40181" y="13918"/>
                  <a:pt x="43547" y="20433"/>
                  <a:pt x="41578" y="26504"/>
                </a:cubicBezTo>
                <a:cubicBezTo>
                  <a:pt x="39623" y="32587"/>
                  <a:pt x="33108" y="35927"/>
                  <a:pt x="27038" y="33971"/>
                </a:cubicBezTo>
                <a:cubicBezTo>
                  <a:pt x="19456" y="31546"/>
                  <a:pt x="14478" y="27761"/>
                  <a:pt x="7861" y="23557"/>
                </a:cubicBezTo>
                <a:cubicBezTo>
                  <a:pt x="2019" y="19836"/>
                  <a:pt x="1041" y="16026"/>
                  <a:pt x="736" y="14782"/>
                </a:cubicBezTo>
                <a:cubicBezTo>
                  <a:pt x="0" y="11734"/>
                  <a:pt x="495" y="9131"/>
                  <a:pt x="1574" y="6883"/>
                </a:cubicBezTo>
                <a:cubicBezTo>
                  <a:pt x="2756" y="4470"/>
                  <a:pt x="4813" y="2019"/>
                  <a:pt x="8636" y="787"/>
                </a:cubicBezTo>
                <a:cubicBezTo>
                  <a:pt x="9791" y="419"/>
                  <a:pt x="11836" y="0"/>
                  <a:pt x="14452" y="292"/>
                </a:cubicBezTo>
                <a:cubicBezTo>
                  <a:pt x="16129" y="470"/>
                  <a:pt x="20497" y="1422"/>
                  <a:pt x="21336" y="1600"/>
                </a:cubicBezTo>
                <a:cubicBezTo>
                  <a:pt x="26771" y="1841"/>
                  <a:pt x="31343" y="5880"/>
                  <a:pt x="32219" y="11277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4" name="Freeform 7084"/>
          <p:cNvSpPr/>
          <p:nvPr/>
        </p:nvSpPr>
        <p:spPr>
          <a:xfrm rot="0" flipH="0" flipV="0">
            <a:off x="13304180" y="11351548"/>
            <a:ext cx="325233" cy="270395"/>
          </a:xfrm>
          <a:custGeom>
            <a:pathLst>
              <a:path w="325233" h="270395">
                <a:moveTo>
                  <a:pt x="10820" y="222377"/>
                </a:moveTo>
                <a:cubicBezTo>
                  <a:pt x="8611" y="222503"/>
                  <a:pt x="6121" y="223304"/>
                  <a:pt x="3772" y="225793"/>
                </a:cubicBezTo>
                <a:cubicBezTo>
                  <a:pt x="5715" y="223799"/>
                  <a:pt x="8217" y="222643"/>
                  <a:pt x="10820" y="222377"/>
                </a:cubicBezTo>
                <a:moveTo>
                  <a:pt x="46227" y="245452"/>
                </a:moveTo>
                <a:lnTo>
                  <a:pt x="46672" y="245719"/>
                </a:lnTo>
                <a:lnTo>
                  <a:pt x="47091" y="244728"/>
                </a:lnTo>
                <a:close/>
                <a:moveTo>
                  <a:pt x="1829" y="239598"/>
                </a:moveTo>
                <a:cubicBezTo>
                  <a:pt x="1067" y="238252"/>
                  <a:pt x="254" y="236194"/>
                  <a:pt x="127" y="233451"/>
                </a:cubicBezTo>
                <a:cubicBezTo>
                  <a:pt x="0" y="230886"/>
                  <a:pt x="495" y="225920"/>
                  <a:pt x="1308" y="223215"/>
                </a:cubicBezTo>
                <a:cubicBezTo>
                  <a:pt x="1918" y="221146"/>
                  <a:pt x="2807" y="219609"/>
                  <a:pt x="3556" y="218618"/>
                </a:cubicBezTo>
                <a:cubicBezTo>
                  <a:pt x="9055" y="211278"/>
                  <a:pt x="16319" y="206833"/>
                  <a:pt x="23773" y="201867"/>
                </a:cubicBezTo>
                <a:cubicBezTo>
                  <a:pt x="42163" y="189612"/>
                  <a:pt x="60438" y="178931"/>
                  <a:pt x="75805" y="163564"/>
                </a:cubicBezTo>
                <a:cubicBezTo>
                  <a:pt x="99084" y="140285"/>
                  <a:pt x="126237" y="125362"/>
                  <a:pt x="153187" y="106630"/>
                </a:cubicBezTo>
                <a:cubicBezTo>
                  <a:pt x="184873" y="84582"/>
                  <a:pt x="213512" y="59551"/>
                  <a:pt x="245795" y="38558"/>
                </a:cubicBezTo>
                <a:cubicBezTo>
                  <a:pt x="280822" y="15799"/>
                  <a:pt x="300087" y="4153"/>
                  <a:pt x="304215" y="2655"/>
                </a:cubicBezTo>
                <a:cubicBezTo>
                  <a:pt x="311505" y="0"/>
                  <a:pt x="315734" y="3836"/>
                  <a:pt x="317131" y="5233"/>
                </a:cubicBezTo>
                <a:cubicBezTo>
                  <a:pt x="324560" y="12662"/>
                  <a:pt x="325233" y="21006"/>
                  <a:pt x="321741" y="29465"/>
                </a:cubicBezTo>
                <a:cubicBezTo>
                  <a:pt x="317207" y="40501"/>
                  <a:pt x="301383" y="52337"/>
                  <a:pt x="295007" y="57709"/>
                </a:cubicBezTo>
                <a:cubicBezTo>
                  <a:pt x="286562" y="64834"/>
                  <a:pt x="275627" y="68885"/>
                  <a:pt x="266458" y="74994"/>
                </a:cubicBezTo>
                <a:cubicBezTo>
                  <a:pt x="235178" y="95847"/>
                  <a:pt x="203974" y="117031"/>
                  <a:pt x="174167" y="139955"/>
                </a:cubicBezTo>
                <a:cubicBezTo>
                  <a:pt x="145097" y="162319"/>
                  <a:pt x="116268" y="186284"/>
                  <a:pt x="94449" y="215367"/>
                </a:cubicBezTo>
                <a:cubicBezTo>
                  <a:pt x="86550" y="225894"/>
                  <a:pt x="77939" y="236804"/>
                  <a:pt x="70979" y="247243"/>
                </a:cubicBezTo>
                <a:cubicBezTo>
                  <a:pt x="69227" y="249885"/>
                  <a:pt x="67868" y="255905"/>
                  <a:pt x="65785" y="259905"/>
                </a:cubicBezTo>
                <a:cubicBezTo>
                  <a:pt x="63486" y="264337"/>
                  <a:pt x="60388" y="267385"/>
                  <a:pt x="57352" y="268897"/>
                </a:cubicBezTo>
                <a:cubicBezTo>
                  <a:pt x="56349" y="269405"/>
                  <a:pt x="52793" y="270395"/>
                  <a:pt x="49135" y="270395"/>
                </a:cubicBezTo>
                <a:cubicBezTo>
                  <a:pt x="45478" y="270395"/>
                  <a:pt x="41909" y="269405"/>
                  <a:pt x="40906" y="268897"/>
                </a:cubicBezTo>
                <a:cubicBezTo>
                  <a:pt x="34759" y="265823"/>
                  <a:pt x="28295" y="260413"/>
                  <a:pt x="21132" y="258140"/>
                </a:cubicBezTo>
                <a:cubicBezTo>
                  <a:pt x="19951" y="257962"/>
                  <a:pt x="13753" y="257035"/>
                  <a:pt x="11023" y="256184"/>
                </a:cubicBezTo>
                <a:cubicBezTo>
                  <a:pt x="8369" y="255384"/>
                  <a:pt x="6414" y="254177"/>
                  <a:pt x="5258" y="253199"/>
                </a:cubicBezTo>
                <a:cubicBezTo>
                  <a:pt x="1943" y="250367"/>
                  <a:pt x="889" y="246989"/>
                  <a:pt x="889" y="243878"/>
                </a:cubicBezTo>
                <a:cubicBezTo>
                  <a:pt x="889" y="243128"/>
                  <a:pt x="1029" y="241553"/>
                  <a:pt x="1829" y="239598"/>
                </a:cubicBezTo>
              </a:path>
            </a:pathLst>
          </a:custGeom>
          <a:solidFill>
            <a:srgbClr val="C3DD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5" name="Freeform 7085"/>
          <p:cNvSpPr/>
          <p:nvPr/>
        </p:nvSpPr>
        <p:spPr>
          <a:xfrm rot="0" flipH="0" flipV="0">
            <a:off x="13846361" y="11373359"/>
            <a:ext cx="123493" cy="285203"/>
          </a:xfrm>
          <a:custGeom>
            <a:pathLst>
              <a:path w="123493" h="285203">
                <a:moveTo>
                  <a:pt x="23253" y="18427"/>
                </a:moveTo>
                <a:lnTo>
                  <a:pt x="23114" y="18655"/>
                </a:lnTo>
                <a:lnTo>
                  <a:pt x="23203" y="18515"/>
                </a:lnTo>
                <a:close/>
                <a:moveTo>
                  <a:pt x="22885" y="19062"/>
                </a:moveTo>
                <a:lnTo>
                  <a:pt x="22758" y="19277"/>
                </a:lnTo>
                <a:lnTo>
                  <a:pt x="22796" y="19201"/>
                </a:lnTo>
                <a:close/>
                <a:moveTo>
                  <a:pt x="24103" y="10007"/>
                </a:moveTo>
                <a:cubicBezTo>
                  <a:pt x="28993" y="16129"/>
                  <a:pt x="41655" y="27507"/>
                  <a:pt x="45046" y="31698"/>
                </a:cubicBezTo>
                <a:cubicBezTo>
                  <a:pt x="54621" y="43496"/>
                  <a:pt x="58355" y="60387"/>
                  <a:pt x="66153" y="73379"/>
                </a:cubicBezTo>
                <a:cubicBezTo>
                  <a:pt x="76846" y="91185"/>
                  <a:pt x="80555" y="110413"/>
                  <a:pt x="89610" y="128548"/>
                </a:cubicBezTo>
                <a:cubicBezTo>
                  <a:pt x="101332" y="151967"/>
                  <a:pt x="114121" y="177088"/>
                  <a:pt x="118579" y="201853"/>
                </a:cubicBezTo>
                <a:cubicBezTo>
                  <a:pt x="123493" y="229145"/>
                  <a:pt x="118972" y="256094"/>
                  <a:pt x="94372" y="280682"/>
                </a:cubicBezTo>
                <a:cubicBezTo>
                  <a:pt x="89877" y="285203"/>
                  <a:pt x="82549" y="285203"/>
                  <a:pt x="78027" y="280682"/>
                </a:cubicBezTo>
                <a:cubicBezTo>
                  <a:pt x="73519" y="276173"/>
                  <a:pt x="73519" y="268858"/>
                  <a:pt x="78027" y="264337"/>
                </a:cubicBezTo>
                <a:cubicBezTo>
                  <a:pt x="100100" y="242264"/>
                  <a:pt x="100049" y="217524"/>
                  <a:pt x="92658" y="192988"/>
                </a:cubicBezTo>
                <a:cubicBezTo>
                  <a:pt x="87121" y="174586"/>
                  <a:pt x="77634" y="156260"/>
                  <a:pt x="68934" y="138886"/>
                </a:cubicBezTo>
                <a:cubicBezTo>
                  <a:pt x="60146" y="121296"/>
                  <a:pt x="56704" y="102564"/>
                  <a:pt x="46328" y="85267"/>
                </a:cubicBezTo>
                <a:cubicBezTo>
                  <a:pt x="39077" y="73176"/>
                  <a:pt x="36003" y="57250"/>
                  <a:pt x="27088" y="46252"/>
                </a:cubicBezTo>
                <a:cubicBezTo>
                  <a:pt x="24357" y="42899"/>
                  <a:pt x="15494" y="34784"/>
                  <a:pt x="9753" y="28637"/>
                </a:cubicBezTo>
                <a:cubicBezTo>
                  <a:pt x="6020" y="24650"/>
                  <a:pt x="3416" y="21005"/>
                  <a:pt x="2502" y="18935"/>
                </a:cubicBezTo>
                <a:cubicBezTo>
                  <a:pt x="0" y="13271"/>
                  <a:pt x="1701" y="8979"/>
                  <a:pt x="3581" y="6375"/>
                </a:cubicBezTo>
                <a:cubicBezTo>
                  <a:pt x="7302" y="1181"/>
                  <a:pt x="14529" y="0"/>
                  <a:pt x="19710" y="3721"/>
                </a:cubicBezTo>
                <a:cubicBezTo>
                  <a:pt x="21945" y="5321"/>
                  <a:pt x="23419" y="7556"/>
                  <a:pt x="24103" y="1000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6" name="Freeform 7086"/>
          <p:cNvSpPr/>
          <p:nvPr/>
        </p:nvSpPr>
        <p:spPr>
          <a:xfrm rot="0" flipH="0" flipV="0">
            <a:off x="13772196" y="11608952"/>
            <a:ext cx="189953" cy="139712"/>
          </a:xfrm>
          <a:custGeom>
            <a:pathLst>
              <a:path w="189953" h="139712">
                <a:moveTo>
                  <a:pt x="16624" y="139001"/>
                </a:moveTo>
                <a:lnTo>
                  <a:pt x="16599" y="139013"/>
                </a:lnTo>
                <a:close/>
                <a:moveTo>
                  <a:pt x="15456" y="116650"/>
                </a:moveTo>
                <a:cubicBezTo>
                  <a:pt x="16916" y="116586"/>
                  <a:pt x="18935" y="116510"/>
                  <a:pt x="19748" y="116472"/>
                </a:cubicBezTo>
                <a:cubicBezTo>
                  <a:pt x="23532" y="116256"/>
                  <a:pt x="26187" y="114300"/>
                  <a:pt x="29603" y="112967"/>
                </a:cubicBezTo>
                <a:cubicBezTo>
                  <a:pt x="43001" y="107721"/>
                  <a:pt x="57670" y="102286"/>
                  <a:pt x="70052" y="94856"/>
                </a:cubicBezTo>
                <a:cubicBezTo>
                  <a:pt x="75996" y="91288"/>
                  <a:pt x="80136" y="85331"/>
                  <a:pt x="86169" y="81902"/>
                </a:cubicBezTo>
                <a:cubicBezTo>
                  <a:pt x="107530" y="69685"/>
                  <a:pt x="131482" y="62294"/>
                  <a:pt x="149745" y="44018"/>
                </a:cubicBezTo>
                <a:cubicBezTo>
                  <a:pt x="158521" y="35255"/>
                  <a:pt x="161835" y="19990"/>
                  <a:pt x="166090" y="8928"/>
                </a:cubicBezTo>
                <a:cubicBezTo>
                  <a:pt x="168376" y="2972"/>
                  <a:pt x="175069" y="0"/>
                  <a:pt x="181012" y="2273"/>
                </a:cubicBezTo>
                <a:cubicBezTo>
                  <a:pt x="186981" y="4572"/>
                  <a:pt x="189953" y="11265"/>
                  <a:pt x="187667" y="17221"/>
                </a:cubicBezTo>
                <a:cubicBezTo>
                  <a:pt x="182371" y="31013"/>
                  <a:pt x="177025" y="49441"/>
                  <a:pt x="166103" y="60376"/>
                </a:cubicBezTo>
                <a:cubicBezTo>
                  <a:pt x="146329" y="80150"/>
                  <a:pt x="120776" y="88760"/>
                  <a:pt x="97637" y="101981"/>
                </a:cubicBezTo>
                <a:cubicBezTo>
                  <a:pt x="91744" y="105346"/>
                  <a:pt x="87756" y="111214"/>
                  <a:pt x="81952" y="114694"/>
                </a:cubicBezTo>
                <a:cubicBezTo>
                  <a:pt x="68490" y="122771"/>
                  <a:pt x="52590" y="128791"/>
                  <a:pt x="38036" y="134506"/>
                </a:cubicBezTo>
                <a:cubicBezTo>
                  <a:pt x="32232" y="136766"/>
                  <a:pt x="27419" y="139216"/>
                  <a:pt x="20992" y="139547"/>
                </a:cubicBezTo>
                <a:cubicBezTo>
                  <a:pt x="18173" y="139712"/>
                  <a:pt x="10897" y="139686"/>
                  <a:pt x="9855" y="139394"/>
                </a:cubicBezTo>
                <a:cubicBezTo>
                  <a:pt x="2832" y="137579"/>
                  <a:pt x="1550" y="132232"/>
                  <a:pt x="1219" y="129654"/>
                </a:cubicBezTo>
                <a:cubicBezTo>
                  <a:pt x="1029" y="128206"/>
                  <a:pt x="0" y="119342"/>
                  <a:pt x="10351" y="116764"/>
                </a:cubicBezTo>
                <a:cubicBezTo>
                  <a:pt x="12091" y="116332"/>
                  <a:pt x="13818" y="116319"/>
                  <a:pt x="15456" y="116650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7" name="Freeform 7087"/>
          <p:cNvSpPr/>
          <p:nvPr/>
        </p:nvSpPr>
        <p:spPr>
          <a:xfrm rot="0" flipH="0" flipV="0">
            <a:off x="13807930" y="11626981"/>
            <a:ext cx="144703" cy="120649"/>
          </a:xfrm>
          <a:custGeom>
            <a:pathLst>
              <a:path w="144703" h="120649">
                <a:moveTo>
                  <a:pt x="23380" y="106413"/>
                </a:moveTo>
                <a:cubicBezTo>
                  <a:pt x="22301" y="110261"/>
                  <a:pt x="20904" y="114147"/>
                  <a:pt x="20904" y="114147"/>
                </a:cubicBezTo>
                <a:cubicBezTo>
                  <a:pt x="20904" y="114147"/>
                  <a:pt x="22009" y="113042"/>
                  <a:pt x="22491" y="112089"/>
                </a:cubicBezTo>
                <a:cubicBezTo>
                  <a:pt x="23532" y="110019"/>
                  <a:pt x="23621" y="108063"/>
                  <a:pt x="23380" y="106413"/>
                </a:cubicBezTo>
                <a:moveTo>
                  <a:pt x="5816" y="112839"/>
                </a:moveTo>
                <a:cubicBezTo>
                  <a:pt x="6959" y="114071"/>
                  <a:pt x="8737" y="115252"/>
                  <a:pt x="11620" y="115798"/>
                </a:cubicBezTo>
                <a:cubicBezTo>
                  <a:pt x="9360" y="115379"/>
                  <a:pt x="7379" y="114312"/>
                  <a:pt x="5816" y="112839"/>
                </a:cubicBezTo>
                <a:moveTo>
                  <a:pt x="119633" y="10287"/>
                </a:moveTo>
                <a:cubicBezTo>
                  <a:pt x="120268" y="9449"/>
                  <a:pt x="120852" y="8776"/>
                  <a:pt x="121347" y="8268"/>
                </a:cubicBezTo>
                <a:cubicBezTo>
                  <a:pt x="129602" y="0"/>
                  <a:pt x="137883" y="7976"/>
                  <a:pt x="138175" y="8293"/>
                </a:cubicBezTo>
                <a:cubicBezTo>
                  <a:pt x="138861" y="9030"/>
                  <a:pt x="144703" y="15545"/>
                  <a:pt x="139000" y="23178"/>
                </a:cubicBezTo>
                <a:cubicBezTo>
                  <a:pt x="138797" y="23457"/>
                  <a:pt x="137603" y="24803"/>
                  <a:pt x="136638" y="25959"/>
                </a:cubicBezTo>
                <a:cubicBezTo>
                  <a:pt x="135051" y="28258"/>
                  <a:pt x="133019" y="32347"/>
                  <a:pt x="130822" y="36830"/>
                </a:cubicBezTo>
                <a:cubicBezTo>
                  <a:pt x="127075" y="44437"/>
                  <a:pt x="123176" y="53239"/>
                  <a:pt x="121538" y="58509"/>
                </a:cubicBezTo>
                <a:cubicBezTo>
                  <a:pt x="122198" y="59347"/>
                  <a:pt x="122948" y="60300"/>
                  <a:pt x="123367" y="60909"/>
                </a:cubicBezTo>
                <a:cubicBezTo>
                  <a:pt x="124776" y="62916"/>
                  <a:pt x="125640" y="64885"/>
                  <a:pt x="126046" y="66548"/>
                </a:cubicBezTo>
                <a:cubicBezTo>
                  <a:pt x="127431" y="72187"/>
                  <a:pt x="126021" y="76899"/>
                  <a:pt x="120649" y="80480"/>
                </a:cubicBezTo>
                <a:cubicBezTo>
                  <a:pt x="103580" y="91859"/>
                  <a:pt x="83781" y="98959"/>
                  <a:pt x="66178" y="109016"/>
                </a:cubicBezTo>
                <a:cubicBezTo>
                  <a:pt x="64566" y="109930"/>
                  <a:pt x="54469" y="117271"/>
                  <a:pt x="49072" y="118820"/>
                </a:cubicBezTo>
                <a:cubicBezTo>
                  <a:pt x="42683" y="120649"/>
                  <a:pt x="37934" y="118477"/>
                  <a:pt x="35152" y="115709"/>
                </a:cubicBezTo>
                <a:cubicBezTo>
                  <a:pt x="34594" y="115137"/>
                  <a:pt x="33920" y="114388"/>
                  <a:pt x="33311" y="113448"/>
                </a:cubicBezTo>
                <a:cubicBezTo>
                  <a:pt x="31749" y="114134"/>
                  <a:pt x="30199" y="114845"/>
                  <a:pt x="28650" y="115569"/>
                </a:cubicBezTo>
                <a:cubicBezTo>
                  <a:pt x="22403" y="118477"/>
                  <a:pt x="18313" y="119671"/>
                  <a:pt x="15900" y="120027"/>
                </a:cubicBezTo>
                <a:cubicBezTo>
                  <a:pt x="12560" y="120535"/>
                  <a:pt x="10211" y="120027"/>
                  <a:pt x="8636" y="119468"/>
                </a:cubicBezTo>
                <a:cubicBezTo>
                  <a:pt x="4038" y="117855"/>
                  <a:pt x="1778" y="114718"/>
                  <a:pt x="787" y="111137"/>
                </a:cubicBezTo>
                <a:cubicBezTo>
                  <a:pt x="101" y="108686"/>
                  <a:pt x="0" y="105359"/>
                  <a:pt x="1816" y="101753"/>
                </a:cubicBezTo>
                <a:cubicBezTo>
                  <a:pt x="2210" y="100927"/>
                  <a:pt x="2768" y="100127"/>
                  <a:pt x="3353" y="99390"/>
                </a:cubicBezTo>
                <a:cubicBezTo>
                  <a:pt x="5562" y="94818"/>
                  <a:pt x="10642" y="92088"/>
                  <a:pt x="15875" y="93066"/>
                </a:cubicBezTo>
                <a:cubicBezTo>
                  <a:pt x="17361" y="93358"/>
                  <a:pt x="18580" y="93777"/>
                  <a:pt x="19596" y="94285"/>
                </a:cubicBezTo>
                <a:cubicBezTo>
                  <a:pt x="25907" y="91351"/>
                  <a:pt x="32320" y="88722"/>
                  <a:pt x="38683" y="85941"/>
                </a:cubicBezTo>
                <a:cubicBezTo>
                  <a:pt x="56793" y="78029"/>
                  <a:pt x="78967" y="60935"/>
                  <a:pt x="92290" y="46508"/>
                </a:cubicBezTo>
                <a:cubicBezTo>
                  <a:pt x="98818" y="39434"/>
                  <a:pt x="104088" y="30925"/>
                  <a:pt x="109778" y="23089"/>
                </a:cubicBezTo>
                <a:cubicBezTo>
                  <a:pt x="112254" y="19698"/>
                  <a:pt x="114756" y="16320"/>
                  <a:pt x="117334" y="13018"/>
                </a:cubicBezTo>
                <a:cubicBezTo>
                  <a:pt x="117779" y="12472"/>
                  <a:pt x="118820" y="11227"/>
                  <a:pt x="119633" y="1028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8" name="Freeform 7088"/>
          <p:cNvSpPr/>
          <p:nvPr/>
        </p:nvSpPr>
        <p:spPr>
          <a:xfrm rot="0" flipH="0" flipV="0">
            <a:off x="12148458" y="11336912"/>
            <a:ext cx="191541" cy="323252"/>
          </a:xfrm>
          <a:custGeom>
            <a:pathLst>
              <a:path w="191541" h="323252">
                <a:moveTo>
                  <a:pt x="167881" y="17106"/>
                </a:moveTo>
                <a:lnTo>
                  <a:pt x="167995" y="17347"/>
                </a:lnTo>
                <a:lnTo>
                  <a:pt x="167843" y="16992"/>
                </a:lnTo>
                <a:close/>
                <a:moveTo>
                  <a:pt x="168185" y="17779"/>
                </a:moveTo>
                <a:lnTo>
                  <a:pt x="168300" y="17969"/>
                </a:lnTo>
                <a:lnTo>
                  <a:pt x="168084" y="17550"/>
                </a:lnTo>
                <a:close/>
                <a:moveTo>
                  <a:pt x="168528" y="18401"/>
                </a:moveTo>
                <a:lnTo>
                  <a:pt x="168592" y="18490"/>
                </a:lnTo>
                <a:lnTo>
                  <a:pt x="168338" y="18045"/>
                </a:lnTo>
                <a:close/>
                <a:moveTo>
                  <a:pt x="164173" y="6197"/>
                </a:moveTo>
                <a:cubicBezTo>
                  <a:pt x="164732" y="5765"/>
                  <a:pt x="169024" y="2578"/>
                  <a:pt x="170865" y="1663"/>
                </a:cubicBezTo>
                <a:cubicBezTo>
                  <a:pt x="173443" y="393"/>
                  <a:pt x="175881" y="0"/>
                  <a:pt x="177863" y="76"/>
                </a:cubicBezTo>
                <a:cubicBezTo>
                  <a:pt x="182816" y="279"/>
                  <a:pt x="187197" y="2349"/>
                  <a:pt x="189445" y="8788"/>
                </a:cubicBezTo>
                <a:cubicBezTo>
                  <a:pt x="191541" y="14808"/>
                  <a:pt x="188340" y="21411"/>
                  <a:pt x="182333" y="23506"/>
                </a:cubicBezTo>
                <a:cubicBezTo>
                  <a:pt x="181139" y="23913"/>
                  <a:pt x="179920" y="24129"/>
                  <a:pt x="178726" y="24141"/>
                </a:cubicBezTo>
                <a:cubicBezTo>
                  <a:pt x="176961" y="25360"/>
                  <a:pt x="174713" y="26846"/>
                  <a:pt x="173481" y="27354"/>
                </a:cubicBezTo>
                <a:cubicBezTo>
                  <a:pt x="160998" y="32561"/>
                  <a:pt x="153784" y="38162"/>
                  <a:pt x="143498" y="46989"/>
                </a:cubicBezTo>
                <a:cubicBezTo>
                  <a:pt x="109309" y="76287"/>
                  <a:pt x="75692" y="102272"/>
                  <a:pt x="54344" y="142797"/>
                </a:cubicBezTo>
                <a:cubicBezTo>
                  <a:pt x="46774" y="157161"/>
                  <a:pt x="32347" y="214743"/>
                  <a:pt x="31509" y="231431"/>
                </a:cubicBezTo>
                <a:cubicBezTo>
                  <a:pt x="30899" y="243597"/>
                  <a:pt x="33973" y="258266"/>
                  <a:pt x="36068" y="270344"/>
                </a:cubicBezTo>
                <a:cubicBezTo>
                  <a:pt x="37300" y="277367"/>
                  <a:pt x="38240" y="292835"/>
                  <a:pt x="34747" y="304100"/>
                </a:cubicBezTo>
                <a:cubicBezTo>
                  <a:pt x="31153" y="315657"/>
                  <a:pt x="23508" y="323252"/>
                  <a:pt x="11557" y="323252"/>
                </a:cubicBezTo>
                <a:cubicBezTo>
                  <a:pt x="5169" y="323252"/>
                  <a:pt x="0" y="318083"/>
                  <a:pt x="0" y="311695"/>
                </a:cubicBezTo>
                <a:cubicBezTo>
                  <a:pt x="0" y="305396"/>
                  <a:pt x="5055" y="300265"/>
                  <a:pt x="11316" y="300138"/>
                </a:cubicBezTo>
                <a:cubicBezTo>
                  <a:pt x="11544" y="299795"/>
                  <a:pt x="11989" y="299071"/>
                  <a:pt x="12192" y="298563"/>
                </a:cubicBezTo>
                <a:cubicBezTo>
                  <a:pt x="12789" y="297115"/>
                  <a:pt x="13183" y="295477"/>
                  <a:pt x="13475" y="293762"/>
                </a:cubicBezTo>
                <a:cubicBezTo>
                  <a:pt x="14681" y="286599"/>
                  <a:pt x="14008" y="278395"/>
                  <a:pt x="13297" y="274306"/>
                </a:cubicBezTo>
                <a:cubicBezTo>
                  <a:pt x="10922" y="260653"/>
                  <a:pt x="7735" y="244029"/>
                  <a:pt x="8408" y="230275"/>
                </a:cubicBezTo>
                <a:cubicBezTo>
                  <a:pt x="9347" y="211758"/>
                  <a:pt x="25489" y="147966"/>
                  <a:pt x="33871" y="132028"/>
                </a:cubicBezTo>
                <a:cubicBezTo>
                  <a:pt x="56642" y="88810"/>
                  <a:pt x="91986" y="60679"/>
                  <a:pt x="128461" y="29437"/>
                </a:cubicBezTo>
                <a:cubicBezTo>
                  <a:pt x="140691" y="18934"/>
                  <a:pt x="149428" y="12395"/>
                  <a:pt x="164173" y="6197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9" name="Freeform 7089"/>
          <p:cNvSpPr/>
          <p:nvPr/>
        </p:nvSpPr>
        <p:spPr>
          <a:xfrm rot="0" flipH="0" flipV="0">
            <a:off x="12111644" y="11582768"/>
            <a:ext cx="73583" cy="73456"/>
          </a:xfrm>
          <a:custGeom>
            <a:pathLst>
              <a:path w="73583" h="73456">
                <a:moveTo>
                  <a:pt x="2400" y="17462"/>
                </a:moveTo>
                <a:cubicBezTo>
                  <a:pt x="5549" y="25209"/>
                  <a:pt x="8343" y="35089"/>
                  <a:pt x="12725" y="43649"/>
                </a:cubicBezTo>
                <a:cubicBezTo>
                  <a:pt x="16433" y="50875"/>
                  <a:pt x="21234" y="57238"/>
                  <a:pt x="27571" y="61658"/>
                </a:cubicBezTo>
                <a:cubicBezTo>
                  <a:pt x="44424" y="73456"/>
                  <a:pt x="73583" y="69354"/>
                  <a:pt x="73583" y="43268"/>
                </a:cubicBezTo>
                <a:cubicBezTo>
                  <a:pt x="73583" y="36880"/>
                  <a:pt x="68401" y="31711"/>
                  <a:pt x="62013" y="31711"/>
                </a:cubicBezTo>
                <a:cubicBezTo>
                  <a:pt x="55638" y="31711"/>
                  <a:pt x="50456" y="36880"/>
                  <a:pt x="50456" y="43268"/>
                </a:cubicBezTo>
                <a:cubicBezTo>
                  <a:pt x="50456" y="43814"/>
                  <a:pt x="50482" y="44271"/>
                  <a:pt x="50291" y="44640"/>
                </a:cubicBezTo>
                <a:cubicBezTo>
                  <a:pt x="49898" y="45325"/>
                  <a:pt x="48920" y="44919"/>
                  <a:pt x="48107" y="44919"/>
                </a:cubicBezTo>
                <a:cubicBezTo>
                  <a:pt x="45580" y="44970"/>
                  <a:pt x="42887" y="44170"/>
                  <a:pt x="40830" y="42722"/>
                </a:cubicBezTo>
                <a:cubicBezTo>
                  <a:pt x="36486" y="39674"/>
                  <a:pt x="33883" y="34670"/>
                  <a:pt x="31622" y="29514"/>
                </a:cubicBezTo>
                <a:cubicBezTo>
                  <a:pt x="28536" y="22453"/>
                  <a:pt x="26314" y="14897"/>
                  <a:pt x="23824" y="8750"/>
                </a:cubicBezTo>
                <a:cubicBezTo>
                  <a:pt x="21411" y="2845"/>
                  <a:pt x="14655" y="0"/>
                  <a:pt x="8750" y="2400"/>
                </a:cubicBezTo>
                <a:cubicBezTo>
                  <a:pt x="2831" y="4801"/>
                  <a:pt x="0" y="11557"/>
                  <a:pt x="2400" y="17462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0" name="Freeform 7090"/>
          <p:cNvSpPr/>
          <p:nvPr/>
        </p:nvSpPr>
        <p:spPr>
          <a:xfrm rot="0" flipH="0" flipV="0">
            <a:off x="12102568" y="11327270"/>
            <a:ext cx="233907" cy="313994"/>
          </a:xfrm>
          <a:custGeom>
            <a:pathLst>
              <a:path w="233907" h="313994">
                <a:moveTo>
                  <a:pt x="20243" y="248018"/>
                </a:moveTo>
                <a:cubicBezTo>
                  <a:pt x="18593" y="249491"/>
                  <a:pt x="16510" y="250519"/>
                  <a:pt x="14160" y="250862"/>
                </a:cubicBezTo>
                <a:cubicBezTo>
                  <a:pt x="16421" y="250532"/>
                  <a:pt x="18478" y="249643"/>
                  <a:pt x="20243" y="248018"/>
                </a:cubicBezTo>
                <a:moveTo>
                  <a:pt x="50075" y="289191"/>
                </a:moveTo>
                <a:cubicBezTo>
                  <a:pt x="50202" y="289026"/>
                  <a:pt x="50341" y="288848"/>
                  <a:pt x="50456" y="288683"/>
                </a:cubicBezTo>
                <a:cubicBezTo>
                  <a:pt x="55104" y="281711"/>
                  <a:pt x="56780" y="272274"/>
                  <a:pt x="57695" y="262711"/>
                </a:cubicBezTo>
                <a:cubicBezTo>
                  <a:pt x="58800" y="251370"/>
                  <a:pt x="58609" y="239789"/>
                  <a:pt x="59028" y="230531"/>
                </a:cubicBezTo>
                <a:cubicBezTo>
                  <a:pt x="59968" y="209830"/>
                  <a:pt x="65912" y="185395"/>
                  <a:pt x="72147" y="165634"/>
                </a:cubicBezTo>
                <a:cubicBezTo>
                  <a:pt x="88353" y="114313"/>
                  <a:pt x="130339" y="60960"/>
                  <a:pt x="172617" y="27724"/>
                </a:cubicBezTo>
                <a:cubicBezTo>
                  <a:pt x="184352" y="18517"/>
                  <a:pt x="201954" y="10617"/>
                  <a:pt x="214972" y="3162"/>
                </a:cubicBezTo>
                <a:cubicBezTo>
                  <a:pt x="220509" y="0"/>
                  <a:pt x="227570" y="1931"/>
                  <a:pt x="230745" y="7468"/>
                </a:cubicBezTo>
                <a:cubicBezTo>
                  <a:pt x="233907" y="13005"/>
                  <a:pt x="231977" y="20079"/>
                  <a:pt x="226440" y="23241"/>
                </a:cubicBezTo>
                <a:cubicBezTo>
                  <a:pt x="214311" y="30175"/>
                  <a:pt x="197814" y="37338"/>
                  <a:pt x="186905" y="45923"/>
                </a:cubicBezTo>
                <a:cubicBezTo>
                  <a:pt x="148017" y="76480"/>
                  <a:pt x="109104" y="125375"/>
                  <a:pt x="94195" y="172593"/>
                </a:cubicBezTo>
                <a:cubicBezTo>
                  <a:pt x="88518" y="190576"/>
                  <a:pt x="82968" y="212763"/>
                  <a:pt x="82117" y="231572"/>
                </a:cubicBezTo>
                <a:cubicBezTo>
                  <a:pt x="81596" y="243218"/>
                  <a:pt x="81914" y="258393"/>
                  <a:pt x="79806" y="272427"/>
                </a:cubicBezTo>
                <a:cubicBezTo>
                  <a:pt x="78180" y="283260"/>
                  <a:pt x="75056" y="293458"/>
                  <a:pt x="69696" y="301510"/>
                </a:cubicBezTo>
                <a:cubicBezTo>
                  <a:pt x="65137" y="308330"/>
                  <a:pt x="59841" y="311390"/>
                  <a:pt x="54761" y="312470"/>
                </a:cubicBezTo>
                <a:cubicBezTo>
                  <a:pt x="47535" y="313994"/>
                  <a:pt x="39559" y="311378"/>
                  <a:pt x="32282" y="304863"/>
                </a:cubicBezTo>
                <a:cubicBezTo>
                  <a:pt x="20611" y="294360"/>
                  <a:pt x="10071" y="272770"/>
                  <a:pt x="7594" y="265023"/>
                </a:cubicBezTo>
                <a:cubicBezTo>
                  <a:pt x="6934" y="262965"/>
                  <a:pt x="1206" y="244755"/>
                  <a:pt x="889" y="241021"/>
                </a:cubicBezTo>
                <a:cubicBezTo>
                  <a:pt x="0" y="230988"/>
                  <a:pt x="8001" y="228397"/>
                  <a:pt x="10833" y="227978"/>
                </a:cubicBezTo>
                <a:cubicBezTo>
                  <a:pt x="17157" y="227064"/>
                  <a:pt x="23024" y="231432"/>
                  <a:pt x="23938" y="237744"/>
                </a:cubicBezTo>
                <a:cubicBezTo>
                  <a:pt x="24027" y="238341"/>
                  <a:pt x="24078" y="238925"/>
                  <a:pt x="24065" y="239509"/>
                </a:cubicBezTo>
                <a:cubicBezTo>
                  <a:pt x="24903" y="242354"/>
                  <a:pt x="29145" y="256501"/>
                  <a:pt x="29615" y="257974"/>
                </a:cubicBezTo>
                <a:cubicBezTo>
                  <a:pt x="31177" y="262876"/>
                  <a:pt x="36981" y="275094"/>
                  <a:pt x="43992" y="283654"/>
                </a:cubicBezTo>
                <a:cubicBezTo>
                  <a:pt x="45693" y="285737"/>
                  <a:pt x="48640" y="288099"/>
                  <a:pt x="50075" y="289191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1" name="Freeform 7091"/>
          <p:cNvSpPr/>
          <p:nvPr/>
        </p:nvSpPr>
        <p:spPr>
          <a:xfrm rot="0" flipH="0" flipV="0">
            <a:off x="12148220" y="11593736"/>
            <a:ext cx="124179" cy="165658"/>
          </a:xfrm>
          <a:custGeom>
            <a:pathLst>
              <a:path w="124179" h="165658">
                <a:moveTo>
                  <a:pt x="18211" y="64871"/>
                </a:moveTo>
                <a:cubicBezTo>
                  <a:pt x="15405" y="66585"/>
                  <a:pt x="11900" y="67093"/>
                  <a:pt x="8534" y="65975"/>
                </a:cubicBezTo>
                <a:cubicBezTo>
                  <a:pt x="12585" y="67322"/>
                  <a:pt x="15735" y="66585"/>
                  <a:pt x="18211" y="64871"/>
                </a:cubicBezTo>
                <a:moveTo>
                  <a:pt x="22757" y="50343"/>
                </a:moveTo>
                <a:cubicBezTo>
                  <a:pt x="21347" y="42126"/>
                  <a:pt x="20865" y="33591"/>
                  <a:pt x="21246" y="25451"/>
                </a:cubicBezTo>
                <a:cubicBezTo>
                  <a:pt x="21258" y="25248"/>
                  <a:pt x="23278" y="15024"/>
                  <a:pt x="24903" y="10300"/>
                </a:cubicBezTo>
                <a:cubicBezTo>
                  <a:pt x="26148" y="6693"/>
                  <a:pt x="28002" y="4521"/>
                  <a:pt x="28878" y="3721"/>
                </a:cubicBezTo>
                <a:cubicBezTo>
                  <a:pt x="32930" y="0"/>
                  <a:pt x="37108" y="89"/>
                  <a:pt x="40486" y="1194"/>
                </a:cubicBezTo>
                <a:cubicBezTo>
                  <a:pt x="42810" y="1981"/>
                  <a:pt x="45935" y="3569"/>
                  <a:pt x="47725" y="8052"/>
                </a:cubicBezTo>
                <a:cubicBezTo>
                  <a:pt x="51764" y="18123"/>
                  <a:pt x="52094" y="38481"/>
                  <a:pt x="55015" y="49911"/>
                </a:cubicBezTo>
                <a:cubicBezTo>
                  <a:pt x="60222" y="70255"/>
                  <a:pt x="70496" y="89318"/>
                  <a:pt x="80275" y="107720"/>
                </a:cubicBezTo>
                <a:cubicBezTo>
                  <a:pt x="85203" y="117004"/>
                  <a:pt x="94639" y="129120"/>
                  <a:pt x="103123" y="135292"/>
                </a:cubicBezTo>
                <a:cubicBezTo>
                  <a:pt x="104825" y="136537"/>
                  <a:pt x="106691" y="137959"/>
                  <a:pt x="108596" y="139305"/>
                </a:cubicBezTo>
                <a:cubicBezTo>
                  <a:pt x="113765" y="140486"/>
                  <a:pt x="115620" y="140778"/>
                  <a:pt x="120230" y="145389"/>
                </a:cubicBezTo>
                <a:cubicBezTo>
                  <a:pt x="124179" y="149326"/>
                  <a:pt x="123925" y="153161"/>
                  <a:pt x="123646" y="155294"/>
                </a:cubicBezTo>
                <a:cubicBezTo>
                  <a:pt x="123138" y="159105"/>
                  <a:pt x="121195" y="162597"/>
                  <a:pt x="116508" y="164540"/>
                </a:cubicBezTo>
                <a:cubicBezTo>
                  <a:pt x="115340" y="165023"/>
                  <a:pt x="113245" y="165658"/>
                  <a:pt x="110501" y="165353"/>
                </a:cubicBezTo>
                <a:cubicBezTo>
                  <a:pt x="108673" y="165162"/>
                  <a:pt x="105218" y="164108"/>
                  <a:pt x="103732" y="163384"/>
                </a:cubicBezTo>
                <a:cubicBezTo>
                  <a:pt x="102234" y="162622"/>
                  <a:pt x="100697" y="161721"/>
                  <a:pt x="99160" y="160743"/>
                </a:cubicBezTo>
                <a:cubicBezTo>
                  <a:pt x="97357" y="160082"/>
                  <a:pt x="95795" y="159003"/>
                  <a:pt x="94576" y="157657"/>
                </a:cubicBezTo>
                <a:lnTo>
                  <a:pt x="92874" y="156438"/>
                </a:lnTo>
                <a:lnTo>
                  <a:pt x="92455" y="156133"/>
                </a:lnTo>
                <a:cubicBezTo>
                  <a:pt x="90029" y="158203"/>
                  <a:pt x="85800" y="160184"/>
                  <a:pt x="79590" y="157085"/>
                </a:cubicBezTo>
                <a:cubicBezTo>
                  <a:pt x="76910" y="155726"/>
                  <a:pt x="73519" y="152742"/>
                  <a:pt x="69861" y="148449"/>
                </a:cubicBezTo>
                <a:cubicBezTo>
                  <a:pt x="65162" y="144614"/>
                  <a:pt x="60628" y="140639"/>
                  <a:pt x="55930" y="136791"/>
                </a:cubicBezTo>
                <a:cubicBezTo>
                  <a:pt x="39102" y="123024"/>
                  <a:pt x="28066" y="106234"/>
                  <a:pt x="15290" y="88810"/>
                </a:cubicBezTo>
                <a:cubicBezTo>
                  <a:pt x="12560" y="85076"/>
                  <a:pt x="6769" y="73862"/>
                  <a:pt x="3505" y="66217"/>
                </a:cubicBezTo>
                <a:cubicBezTo>
                  <a:pt x="1549" y="61658"/>
                  <a:pt x="546" y="57912"/>
                  <a:pt x="432" y="56426"/>
                </a:cubicBezTo>
                <a:cubicBezTo>
                  <a:pt x="0" y="51498"/>
                  <a:pt x="2171" y="48603"/>
                  <a:pt x="3645" y="47066"/>
                </a:cubicBezTo>
                <a:cubicBezTo>
                  <a:pt x="6477" y="44069"/>
                  <a:pt x="10363" y="42215"/>
                  <a:pt x="15837" y="44031"/>
                </a:cubicBezTo>
                <a:cubicBezTo>
                  <a:pt x="19061" y="45110"/>
                  <a:pt x="21500" y="47460"/>
                  <a:pt x="22757" y="50343"/>
                </a:cubicBezTo>
              </a:path>
            </a:pathLst>
          </a:custGeom>
          <a:solidFill>
            <a:srgbClr val="92BBE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2" name="Freeform 7092"/>
          <p:cNvSpPr/>
          <p:nvPr/>
        </p:nvSpPr>
        <p:spPr>
          <a:xfrm rot="0" flipH="0" flipV="0">
            <a:off x="12503669" y="9211506"/>
            <a:ext cx="197091" cy="403135"/>
          </a:xfrm>
          <a:custGeom>
            <a:pathLst>
              <a:path w="197091" h="403135">
                <a:moveTo>
                  <a:pt x="45288" y="16230"/>
                </a:moveTo>
                <a:cubicBezTo>
                  <a:pt x="44171" y="20979"/>
                  <a:pt x="40107" y="24675"/>
                  <a:pt x="34989" y="25094"/>
                </a:cubicBezTo>
                <a:cubicBezTo>
                  <a:pt x="38024" y="24840"/>
                  <a:pt x="43650" y="23634"/>
                  <a:pt x="45288" y="16230"/>
                </a:cubicBezTo>
                <a:moveTo>
                  <a:pt x="67246" y="210197"/>
                </a:moveTo>
                <a:cubicBezTo>
                  <a:pt x="75463" y="237959"/>
                  <a:pt x="85864" y="267093"/>
                  <a:pt x="99974" y="291705"/>
                </a:cubicBezTo>
                <a:cubicBezTo>
                  <a:pt x="87413" y="265124"/>
                  <a:pt x="76593" y="237921"/>
                  <a:pt x="67246" y="210197"/>
                </a:cubicBezTo>
                <a:moveTo>
                  <a:pt x="27128" y="4673"/>
                </a:moveTo>
                <a:cubicBezTo>
                  <a:pt x="29871" y="2705"/>
                  <a:pt x="32842" y="2070"/>
                  <a:pt x="33071" y="2057"/>
                </a:cubicBezTo>
                <a:cubicBezTo>
                  <a:pt x="39269" y="1537"/>
                  <a:pt x="44755" y="6032"/>
                  <a:pt x="45503" y="12154"/>
                </a:cubicBezTo>
                <a:cubicBezTo>
                  <a:pt x="45757" y="13475"/>
                  <a:pt x="48501" y="27609"/>
                  <a:pt x="50710" y="41122"/>
                </a:cubicBezTo>
                <a:cubicBezTo>
                  <a:pt x="52895" y="54507"/>
                  <a:pt x="55282" y="67652"/>
                  <a:pt x="57784" y="80961"/>
                </a:cubicBezTo>
                <a:cubicBezTo>
                  <a:pt x="72720" y="160603"/>
                  <a:pt x="96557" y="237044"/>
                  <a:pt x="134188" y="308533"/>
                </a:cubicBezTo>
                <a:cubicBezTo>
                  <a:pt x="141884" y="323150"/>
                  <a:pt x="150101" y="346938"/>
                  <a:pt x="163258" y="357466"/>
                </a:cubicBezTo>
                <a:cubicBezTo>
                  <a:pt x="170967" y="363625"/>
                  <a:pt x="181152" y="370902"/>
                  <a:pt x="186511" y="378865"/>
                </a:cubicBezTo>
                <a:lnTo>
                  <a:pt x="188277" y="380593"/>
                </a:lnTo>
                <a:cubicBezTo>
                  <a:pt x="197091" y="389419"/>
                  <a:pt x="187527" y="397991"/>
                  <a:pt x="186969" y="398385"/>
                </a:cubicBezTo>
                <a:cubicBezTo>
                  <a:pt x="186003" y="399084"/>
                  <a:pt x="180454" y="403135"/>
                  <a:pt x="173672" y="398474"/>
                </a:cubicBezTo>
                <a:cubicBezTo>
                  <a:pt x="173405" y="398284"/>
                  <a:pt x="172630" y="397598"/>
                  <a:pt x="171703" y="396721"/>
                </a:cubicBezTo>
                <a:lnTo>
                  <a:pt x="171932" y="396950"/>
                </a:lnTo>
                <a:cubicBezTo>
                  <a:pt x="151510" y="376541"/>
                  <a:pt x="125793" y="360044"/>
                  <a:pt x="105740" y="338771"/>
                </a:cubicBezTo>
                <a:cubicBezTo>
                  <a:pt x="67500" y="298220"/>
                  <a:pt x="47053" y="226923"/>
                  <a:pt x="33439" y="174205"/>
                </a:cubicBezTo>
                <a:cubicBezTo>
                  <a:pt x="20930" y="125703"/>
                  <a:pt x="13158" y="74332"/>
                  <a:pt x="1346" y="27075"/>
                </a:cubicBezTo>
                <a:cubicBezTo>
                  <a:pt x="0" y="21703"/>
                  <a:pt x="140" y="17614"/>
                  <a:pt x="1677" y="13970"/>
                </a:cubicBezTo>
                <a:cubicBezTo>
                  <a:pt x="2858" y="11201"/>
                  <a:pt x="4852" y="8382"/>
                  <a:pt x="8827" y="5740"/>
                </a:cubicBezTo>
                <a:cubicBezTo>
                  <a:pt x="17437" y="0"/>
                  <a:pt x="23381" y="1930"/>
                  <a:pt x="27128" y="467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3" name="Freeform 7093"/>
          <p:cNvSpPr/>
          <p:nvPr/>
        </p:nvSpPr>
        <p:spPr>
          <a:xfrm rot="0" flipH="0" flipV="0">
            <a:off x="12838397" y="9153596"/>
            <a:ext cx="257975" cy="458901"/>
          </a:xfrm>
          <a:custGeom>
            <a:pathLst>
              <a:path w="257975" h="458901">
                <a:moveTo>
                  <a:pt x="187579" y="78816"/>
                </a:moveTo>
                <a:lnTo>
                  <a:pt x="187769" y="78955"/>
                </a:lnTo>
                <a:lnTo>
                  <a:pt x="187465" y="78715"/>
                </a:lnTo>
                <a:close/>
                <a:moveTo>
                  <a:pt x="187921" y="79082"/>
                </a:moveTo>
                <a:cubicBezTo>
                  <a:pt x="188353" y="79400"/>
                  <a:pt x="188772" y="79666"/>
                  <a:pt x="189179" y="79895"/>
                </a:cubicBezTo>
                <a:lnTo>
                  <a:pt x="188798" y="79666"/>
                </a:lnTo>
                <a:cubicBezTo>
                  <a:pt x="188633" y="79565"/>
                  <a:pt x="188468" y="79463"/>
                  <a:pt x="188302" y="79349"/>
                </a:cubicBezTo>
                <a:close/>
                <a:moveTo>
                  <a:pt x="189484" y="80073"/>
                </a:moveTo>
                <a:lnTo>
                  <a:pt x="189547" y="80098"/>
                </a:lnTo>
                <a:lnTo>
                  <a:pt x="189395" y="80009"/>
                </a:lnTo>
                <a:close/>
                <a:moveTo>
                  <a:pt x="174740" y="238785"/>
                </a:moveTo>
                <a:cubicBezTo>
                  <a:pt x="173559" y="241858"/>
                  <a:pt x="172339" y="244944"/>
                  <a:pt x="171095" y="248018"/>
                </a:cubicBezTo>
                <a:cubicBezTo>
                  <a:pt x="172670" y="245097"/>
                  <a:pt x="174219" y="242188"/>
                  <a:pt x="175730" y="239293"/>
                </a:cubicBezTo>
                <a:lnTo>
                  <a:pt x="175413" y="239140"/>
                </a:lnTo>
                <a:cubicBezTo>
                  <a:pt x="175260" y="239064"/>
                  <a:pt x="175133" y="238988"/>
                  <a:pt x="174981" y="238912"/>
                </a:cubicBezTo>
                <a:close/>
                <a:moveTo>
                  <a:pt x="199123" y="40958"/>
                </a:moveTo>
                <a:cubicBezTo>
                  <a:pt x="201091" y="11075"/>
                  <a:pt x="204558" y="0"/>
                  <a:pt x="208127" y="3760"/>
                </a:cubicBezTo>
                <a:cubicBezTo>
                  <a:pt x="213220" y="788"/>
                  <a:pt x="218490" y="21146"/>
                  <a:pt x="220078" y="72632"/>
                </a:cubicBezTo>
                <a:cubicBezTo>
                  <a:pt x="222262" y="73622"/>
                  <a:pt x="224332" y="75045"/>
                  <a:pt x="226390" y="77026"/>
                </a:cubicBezTo>
                <a:cubicBezTo>
                  <a:pt x="226910" y="77127"/>
                  <a:pt x="228219" y="77343"/>
                  <a:pt x="229031" y="77407"/>
                </a:cubicBezTo>
                <a:cubicBezTo>
                  <a:pt x="231432" y="77546"/>
                  <a:pt x="233946" y="77496"/>
                  <a:pt x="236372" y="77572"/>
                </a:cubicBezTo>
                <a:cubicBezTo>
                  <a:pt x="243928" y="77801"/>
                  <a:pt x="250520" y="79743"/>
                  <a:pt x="254584" y="83819"/>
                </a:cubicBezTo>
                <a:cubicBezTo>
                  <a:pt x="257695" y="86905"/>
                  <a:pt x="257835" y="96215"/>
                  <a:pt x="257835" y="96215"/>
                </a:cubicBezTo>
                <a:cubicBezTo>
                  <a:pt x="257835" y="96215"/>
                  <a:pt x="257975" y="95148"/>
                  <a:pt x="257975" y="94665"/>
                </a:cubicBezTo>
                <a:cubicBezTo>
                  <a:pt x="257975" y="99161"/>
                  <a:pt x="255676" y="108394"/>
                  <a:pt x="251828" y="119468"/>
                </a:cubicBezTo>
                <a:cubicBezTo>
                  <a:pt x="244132" y="141515"/>
                  <a:pt x="230759" y="172465"/>
                  <a:pt x="226923" y="182549"/>
                </a:cubicBezTo>
                <a:cubicBezTo>
                  <a:pt x="199212" y="255269"/>
                  <a:pt x="141339" y="353136"/>
                  <a:pt x="75413" y="413334"/>
                </a:cubicBezTo>
                <a:cubicBezTo>
                  <a:pt x="73775" y="415200"/>
                  <a:pt x="72111" y="417055"/>
                  <a:pt x="70422" y="418883"/>
                </a:cubicBezTo>
                <a:cubicBezTo>
                  <a:pt x="60999" y="429107"/>
                  <a:pt x="49403" y="441413"/>
                  <a:pt x="35700" y="445325"/>
                </a:cubicBezTo>
                <a:cubicBezTo>
                  <a:pt x="33681" y="445896"/>
                  <a:pt x="32144" y="447039"/>
                  <a:pt x="30455" y="447916"/>
                </a:cubicBezTo>
                <a:cubicBezTo>
                  <a:pt x="28855" y="448741"/>
                  <a:pt x="27217" y="449490"/>
                  <a:pt x="25451" y="450062"/>
                </a:cubicBezTo>
                <a:cubicBezTo>
                  <a:pt x="23292" y="451243"/>
                  <a:pt x="21146" y="452386"/>
                  <a:pt x="18987" y="453466"/>
                </a:cubicBezTo>
                <a:cubicBezTo>
                  <a:pt x="8103" y="458901"/>
                  <a:pt x="3023" y="448601"/>
                  <a:pt x="2591" y="447484"/>
                </a:cubicBezTo>
                <a:cubicBezTo>
                  <a:pt x="1906" y="445757"/>
                  <a:pt x="0" y="440359"/>
                  <a:pt x="5157" y="435114"/>
                </a:cubicBezTo>
                <a:cubicBezTo>
                  <a:pt x="6046" y="434212"/>
                  <a:pt x="12548" y="430009"/>
                  <a:pt x="16485" y="428599"/>
                </a:cubicBezTo>
                <a:cubicBezTo>
                  <a:pt x="30290" y="420788"/>
                  <a:pt x="43955" y="410705"/>
                  <a:pt x="57277" y="398919"/>
                </a:cubicBezTo>
                <a:cubicBezTo>
                  <a:pt x="82589" y="370192"/>
                  <a:pt x="101016" y="336067"/>
                  <a:pt x="119584" y="302907"/>
                </a:cubicBezTo>
                <a:cubicBezTo>
                  <a:pt x="146762" y="254355"/>
                  <a:pt x="164059" y="202755"/>
                  <a:pt x="181039" y="149948"/>
                </a:cubicBezTo>
                <a:cubicBezTo>
                  <a:pt x="186132" y="134124"/>
                  <a:pt x="188417" y="118020"/>
                  <a:pt x="187629" y="101447"/>
                </a:cubicBezTo>
                <a:cubicBezTo>
                  <a:pt x="187313" y="94691"/>
                  <a:pt x="184811" y="89141"/>
                  <a:pt x="184125" y="82511"/>
                </a:cubicBezTo>
                <a:cubicBezTo>
                  <a:pt x="183858" y="80022"/>
                  <a:pt x="182461" y="74829"/>
                  <a:pt x="182207" y="72124"/>
                </a:cubicBezTo>
                <a:cubicBezTo>
                  <a:pt x="181928" y="68885"/>
                  <a:pt x="182588" y="66447"/>
                  <a:pt x="183173" y="65062"/>
                </a:cubicBezTo>
                <a:cubicBezTo>
                  <a:pt x="185179" y="60440"/>
                  <a:pt x="188658" y="58446"/>
                  <a:pt x="192570" y="57925"/>
                </a:cubicBezTo>
                <a:cubicBezTo>
                  <a:pt x="193865" y="57760"/>
                  <a:pt x="195732" y="57646"/>
                  <a:pt x="197891" y="58369"/>
                </a:cubicBezTo>
                <a:cubicBezTo>
                  <a:pt x="198208" y="52083"/>
                  <a:pt x="198628" y="46266"/>
                  <a:pt x="199123" y="4095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4" name="Freeform 7094"/>
          <p:cNvSpPr/>
          <p:nvPr/>
        </p:nvSpPr>
        <p:spPr>
          <a:xfrm rot="0" flipH="0" flipV="0">
            <a:off x="12849699" y="9158145"/>
            <a:ext cx="143293" cy="351954"/>
          </a:xfrm>
          <a:custGeom>
            <a:pathLst>
              <a:path w="143293" h="351954">
                <a:moveTo>
                  <a:pt x="120205" y="13804"/>
                </a:moveTo>
                <a:lnTo>
                  <a:pt x="120230" y="14045"/>
                </a:lnTo>
                <a:lnTo>
                  <a:pt x="120193" y="13614"/>
                </a:lnTo>
                <a:close/>
                <a:moveTo>
                  <a:pt x="120230" y="14070"/>
                </a:moveTo>
                <a:cubicBezTo>
                  <a:pt x="120344" y="15213"/>
                  <a:pt x="120585" y="16166"/>
                  <a:pt x="120916" y="16953"/>
                </a:cubicBezTo>
                <a:cubicBezTo>
                  <a:pt x="120560" y="16039"/>
                  <a:pt x="120331" y="15074"/>
                  <a:pt x="120230" y="14070"/>
                </a:cubicBezTo>
                <a:moveTo>
                  <a:pt x="142722" y="16432"/>
                </a:moveTo>
                <a:cubicBezTo>
                  <a:pt x="141947" y="23214"/>
                  <a:pt x="140398" y="41261"/>
                  <a:pt x="140601" y="45909"/>
                </a:cubicBezTo>
                <a:cubicBezTo>
                  <a:pt x="141871" y="73608"/>
                  <a:pt x="135254" y="99198"/>
                  <a:pt x="126669" y="124954"/>
                </a:cubicBezTo>
                <a:cubicBezTo>
                  <a:pt x="107696" y="181863"/>
                  <a:pt x="78664" y="231913"/>
                  <a:pt x="52070" y="285101"/>
                </a:cubicBezTo>
                <a:cubicBezTo>
                  <a:pt x="42151" y="304926"/>
                  <a:pt x="34633" y="325525"/>
                  <a:pt x="23114" y="344702"/>
                </a:cubicBezTo>
                <a:cubicBezTo>
                  <a:pt x="19837" y="350176"/>
                  <a:pt x="12725" y="351954"/>
                  <a:pt x="7252" y="348664"/>
                </a:cubicBezTo>
                <a:cubicBezTo>
                  <a:pt x="1791" y="345388"/>
                  <a:pt x="0" y="338276"/>
                  <a:pt x="3289" y="332802"/>
                </a:cubicBezTo>
                <a:cubicBezTo>
                  <a:pt x="14491" y="314133"/>
                  <a:pt x="21730" y="294054"/>
                  <a:pt x="31382" y="274763"/>
                </a:cubicBezTo>
                <a:cubicBezTo>
                  <a:pt x="57493" y="222566"/>
                  <a:pt x="86106" y="173493"/>
                  <a:pt x="104724" y="117651"/>
                </a:cubicBezTo>
                <a:cubicBezTo>
                  <a:pt x="112420" y="94588"/>
                  <a:pt x="118631" y="71741"/>
                  <a:pt x="117513" y="46963"/>
                </a:cubicBezTo>
                <a:cubicBezTo>
                  <a:pt x="117284" y="41883"/>
                  <a:pt x="118783" y="22668"/>
                  <a:pt x="119672" y="14502"/>
                </a:cubicBezTo>
                <a:cubicBezTo>
                  <a:pt x="120066" y="10972"/>
                  <a:pt x="120649" y="8686"/>
                  <a:pt x="120827" y="8217"/>
                </a:cubicBezTo>
                <a:cubicBezTo>
                  <a:pt x="122846" y="2857"/>
                  <a:pt x="126796" y="1625"/>
                  <a:pt x="128434" y="1143"/>
                </a:cubicBezTo>
                <a:cubicBezTo>
                  <a:pt x="132384" y="0"/>
                  <a:pt x="136346" y="508"/>
                  <a:pt x="139940" y="4140"/>
                </a:cubicBezTo>
                <a:cubicBezTo>
                  <a:pt x="140359" y="4572"/>
                  <a:pt x="143293" y="6959"/>
                  <a:pt x="143293" y="12877"/>
                </a:cubicBezTo>
                <a:cubicBezTo>
                  <a:pt x="143293" y="14108"/>
                  <a:pt x="143103" y="15315"/>
                  <a:pt x="142722" y="1643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5" name="Freeform 7095"/>
          <p:cNvSpPr/>
          <p:nvPr/>
        </p:nvSpPr>
        <p:spPr>
          <a:xfrm rot="0" flipH="0" flipV="0">
            <a:off x="12598381" y="9160280"/>
            <a:ext cx="59333" cy="204507"/>
          </a:xfrm>
          <a:custGeom>
            <a:pathLst>
              <a:path w="59333" h="204507">
                <a:moveTo>
                  <a:pt x="19024" y="4203"/>
                </a:moveTo>
                <a:cubicBezTo>
                  <a:pt x="17246" y="4507"/>
                  <a:pt x="15507" y="5320"/>
                  <a:pt x="13830" y="6857"/>
                </a:cubicBezTo>
                <a:cubicBezTo>
                  <a:pt x="15342" y="5498"/>
                  <a:pt x="17145" y="4609"/>
                  <a:pt x="19024" y="4203"/>
                </a:cubicBezTo>
                <a:moveTo>
                  <a:pt x="24027" y="26961"/>
                </a:moveTo>
                <a:lnTo>
                  <a:pt x="23837" y="29082"/>
                </a:lnTo>
                <a:cubicBezTo>
                  <a:pt x="23189" y="35775"/>
                  <a:pt x="23507" y="44119"/>
                  <a:pt x="24434" y="53440"/>
                </a:cubicBezTo>
                <a:cubicBezTo>
                  <a:pt x="29006" y="99719"/>
                  <a:pt x="48729" y="168617"/>
                  <a:pt x="56743" y="186663"/>
                </a:cubicBezTo>
                <a:cubicBezTo>
                  <a:pt x="59333" y="192493"/>
                  <a:pt x="56704" y="199325"/>
                  <a:pt x="50875" y="201916"/>
                </a:cubicBezTo>
                <a:cubicBezTo>
                  <a:pt x="45046" y="204507"/>
                  <a:pt x="38213" y="201878"/>
                  <a:pt x="35610" y="196049"/>
                </a:cubicBezTo>
                <a:cubicBezTo>
                  <a:pt x="27164" y="177037"/>
                  <a:pt x="6236" y="104482"/>
                  <a:pt x="1410" y="55726"/>
                </a:cubicBezTo>
                <a:cubicBezTo>
                  <a:pt x="89" y="42290"/>
                  <a:pt x="0" y="30542"/>
                  <a:pt x="1460" y="21906"/>
                </a:cubicBezTo>
                <a:cubicBezTo>
                  <a:pt x="2845" y="13728"/>
                  <a:pt x="5804" y="7733"/>
                  <a:pt x="9487" y="4051"/>
                </a:cubicBezTo>
                <a:cubicBezTo>
                  <a:pt x="12954" y="571"/>
                  <a:pt x="16713" y="0"/>
                  <a:pt x="20370" y="736"/>
                </a:cubicBezTo>
                <a:cubicBezTo>
                  <a:pt x="22186" y="1092"/>
                  <a:pt x="24180" y="1917"/>
                  <a:pt x="26059" y="3543"/>
                </a:cubicBezTo>
                <a:cubicBezTo>
                  <a:pt x="26542" y="3975"/>
                  <a:pt x="27329" y="4977"/>
                  <a:pt x="28066" y="5942"/>
                </a:cubicBezTo>
                <a:cubicBezTo>
                  <a:pt x="28650" y="6336"/>
                  <a:pt x="29196" y="6793"/>
                  <a:pt x="29704" y="7314"/>
                </a:cubicBezTo>
                <a:cubicBezTo>
                  <a:pt x="34213" y="11823"/>
                  <a:pt x="34213" y="19150"/>
                  <a:pt x="29704" y="23659"/>
                </a:cubicBezTo>
                <a:cubicBezTo>
                  <a:pt x="27863" y="25500"/>
                  <a:pt x="25958" y="26516"/>
                  <a:pt x="24027" y="2696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6" name="Freeform 7096"/>
          <p:cNvSpPr/>
          <p:nvPr/>
        </p:nvSpPr>
        <p:spPr>
          <a:xfrm rot="0" flipH="0" flipV="0">
            <a:off x="12541170" y="9663115"/>
            <a:ext cx="371360" cy="665339"/>
          </a:xfrm>
          <a:custGeom>
            <a:pathLst>
              <a:path w="371360" h="665339">
                <a:moveTo>
                  <a:pt x="73025" y="594994"/>
                </a:moveTo>
                <a:cubicBezTo>
                  <a:pt x="72149" y="595336"/>
                  <a:pt x="71247" y="595692"/>
                  <a:pt x="70384" y="596035"/>
                </a:cubicBezTo>
                <a:lnTo>
                  <a:pt x="68847" y="596657"/>
                </a:lnTo>
                <a:lnTo>
                  <a:pt x="70981" y="596848"/>
                </a:lnTo>
                <a:lnTo>
                  <a:pt x="78016" y="597508"/>
                </a:lnTo>
                <a:cubicBezTo>
                  <a:pt x="77495" y="596124"/>
                  <a:pt x="77279" y="594702"/>
                  <a:pt x="77279" y="593344"/>
                </a:cubicBezTo>
                <a:close/>
                <a:moveTo>
                  <a:pt x="174510" y="528523"/>
                </a:moveTo>
                <a:cubicBezTo>
                  <a:pt x="174104" y="532866"/>
                  <a:pt x="173266" y="537337"/>
                  <a:pt x="172046" y="541820"/>
                </a:cubicBezTo>
                <a:cubicBezTo>
                  <a:pt x="170497" y="547535"/>
                  <a:pt x="168325" y="553275"/>
                  <a:pt x="165709" y="558812"/>
                </a:cubicBezTo>
                <a:cubicBezTo>
                  <a:pt x="165188" y="561174"/>
                  <a:pt x="164490" y="563498"/>
                  <a:pt x="163588" y="565746"/>
                </a:cubicBezTo>
                <a:cubicBezTo>
                  <a:pt x="162636" y="568147"/>
                  <a:pt x="160959" y="570039"/>
                  <a:pt x="158915" y="571296"/>
                </a:cubicBezTo>
                <a:cubicBezTo>
                  <a:pt x="150583" y="584695"/>
                  <a:pt x="140157" y="595857"/>
                  <a:pt x="130619" y="601458"/>
                </a:cubicBezTo>
                <a:cubicBezTo>
                  <a:pt x="150469" y="603731"/>
                  <a:pt x="191909" y="610602"/>
                  <a:pt x="202590" y="614882"/>
                </a:cubicBezTo>
                <a:cubicBezTo>
                  <a:pt x="212610" y="618882"/>
                  <a:pt x="221081" y="625321"/>
                  <a:pt x="229615" y="630909"/>
                </a:cubicBezTo>
                <a:cubicBezTo>
                  <a:pt x="238505" y="636726"/>
                  <a:pt x="247484" y="641615"/>
                  <a:pt x="260845" y="636269"/>
                </a:cubicBezTo>
                <a:cubicBezTo>
                  <a:pt x="278587" y="629182"/>
                  <a:pt x="294398" y="614907"/>
                  <a:pt x="310883" y="605001"/>
                </a:cubicBezTo>
                <a:cubicBezTo>
                  <a:pt x="317093" y="601280"/>
                  <a:pt x="326212" y="597673"/>
                  <a:pt x="334632" y="593369"/>
                </a:cubicBezTo>
                <a:cubicBezTo>
                  <a:pt x="335661" y="592848"/>
                  <a:pt x="336689" y="592315"/>
                  <a:pt x="337693" y="591781"/>
                </a:cubicBezTo>
                <a:cubicBezTo>
                  <a:pt x="309702" y="587641"/>
                  <a:pt x="260121" y="586447"/>
                  <a:pt x="248094" y="584441"/>
                </a:cubicBezTo>
                <a:cubicBezTo>
                  <a:pt x="244119" y="583780"/>
                  <a:pt x="240372" y="581660"/>
                  <a:pt x="236486" y="580682"/>
                </a:cubicBezTo>
                <a:cubicBezTo>
                  <a:pt x="226060" y="578078"/>
                  <a:pt x="221246" y="573659"/>
                  <a:pt x="219151" y="570128"/>
                </a:cubicBezTo>
                <a:cubicBezTo>
                  <a:pt x="216357" y="565454"/>
                  <a:pt x="216128" y="560463"/>
                  <a:pt x="218452" y="555231"/>
                </a:cubicBezTo>
                <a:cubicBezTo>
                  <a:pt x="220256" y="551218"/>
                  <a:pt x="224675" y="546506"/>
                  <a:pt x="230149" y="542099"/>
                </a:cubicBezTo>
                <a:cubicBezTo>
                  <a:pt x="231965" y="540651"/>
                  <a:pt x="233870" y="539178"/>
                  <a:pt x="235712" y="537730"/>
                </a:cubicBezTo>
                <a:cubicBezTo>
                  <a:pt x="234365" y="537502"/>
                  <a:pt x="232956" y="537324"/>
                  <a:pt x="231482" y="537159"/>
                </a:cubicBezTo>
                <a:cubicBezTo>
                  <a:pt x="222821" y="536232"/>
                  <a:pt x="212458" y="536168"/>
                  <a:pt x="202247" y="535127"/>
                </a:cubicBezTo>
                <a:cubicBezTo>
                  <a:pt x="192417" y="534136"/>
                  <a:pt x="182854" y="532231"/>
                  <a:pt x="174510" y="528523"/>
                </a:cubicBezTo>
                <a:moveTo>
                  <a:pt x="245808" y="559562"/>
                </a:moveTo>
                <a:cubicBezTo>
                  <a:pt x="247815" y="560387"/>
                  <a:pt x="249809" y="561289"/>
                  <a:pt x="251891" y="561632"/>
                </a:cubicBezTo>
                <a:cubicBezTo>
                  <a:pt x="266039" y="563994"/>
                  <a:pt x="331482" y="565353"/>
                  <a:pt x="354228" y="571474"/>
                </a:cubicBezTo>
                <a:cubicBezTo>
                  <a:pt x="362191" y="573620"/>
                  <a:pt x="366775" y="577443"/>
                  <a:pt x="368515" y="580250"/>
                </a:cubicBezTo>
                <a:cubicBezTo>
                  <a:pt x="371043" y="584390"/>
                  <a:pt x="371360" y="588746"/>
                  <a:pt x="369061" y="593356"/>
                </a:cubicBezTo>
                <a:cubicBezTo>
                  <a:pt x="365594" y="600289"/>
                  <a:pt x="358800" y="606246"/>
                  <a:pt x="350469" y="611084"/>
                </a:cubicBezTo>
                <a:cubicBezTo>
                  <a:pt x="341223" y="616418"/>
                  <a:pt x="329971" y="620520"/>
                  <a:pt x="322783" y="624838"/>
                </a:cubicBezTo>
                <a:cubicBezTo>
                  <a:pt x="305257" y="635354"/>
                  <a:pt x="288264" y="650213"/>
                  <a:pt x="269443" y="657732"/>
                </a:cubicBezTo>
                <a:cubicBezTo>
                  <a:pt x="250444" y="665339"/>
                  <a:pt x="236486" y="661580"/>
                  <a:pt x="223596" y="654341"/>
                </a:cubicBezTo>
                <a:cubicBezTo>
                  <a:pt x="213944" y="648892"/>
                  <a:pt x="205117" y="640790"/>
                  <a:pt x="194005" y="636357"/>
                </a:cubicBezTo>
                <a:cubicBezTo>
                  <a:pt x="182549" y="631773"/>
                  <a:pt x="131787" y="624127"/>
                  <a:pt x="121310" y="623810"/>
                </a:cubicBezTo>
                <a:cubicBezTo>
                  <a:pt x="98005" y="623099"/>
                  <a:pt x="75374" y="620216"/>
                  <a:pt x="52147" y="618438"/>
                </a:cubicBezTo>
                <a:cubicBezTo>
                  <a:pt x="38570" y="617384"/>
                  <a:pt x="11367" y="615771"/>
                  <a:pt x="11367" y="615771"/>
                </a:cubicBezTo>
                <a:cubicBezTo>
                  <a:pt x="5652" y="615428"/>
                  <a:pt x="1067" y="610983"/>
                  <a:pt x="534" y="605306"/>
                </a:cubicBezTo>
                <a:cubicBezTo>
                  <a:pt x="0" y="599616"/>
                  <a:pt x="3696" y="594398"/>
                  <a:pt x="9246" y="593013"/>
                </a:cubicBezTo>
                <a:cubicBezTo>
                  <a:pt x="9246" y="593013"/>
                  <a:pt x="11621" y="592416"/>
                  <a:pt x="12802" y="592112"/>
                </a:cubicBezTo>
                <a:cubicBezTo>
                  <a:pt x="21718" y="589902"/>
                  <a:pt x="32957" y="589254"/>
                  <a:pt x="40856" y="584517"/>
                </a:cubicBezTo>
                <a:cubicBezTo>
                  <a:pt x="51397" y="578192"/>
                  <a:pt x="63996" y="574116"/>
                  <a:pt x="75679" y="569125"/>
                </a:cubicBezTo>
                <a:cubicBezTo>
                  <a:pt x="88747" y="563537"/>
                  <a:pt x="100888" y="556882"/>
                  <a:pt x="103060" y="539521"/>
                </a:cubicBezTo>
                <a:cubicBezTo>
                  <a:pt x="104863" y="525030"/>
                  <a:pt x="100291" y="512229"/>
                  <a:pt x="96608" y="497789"/>
                </a:cubicBezTo>
                <a:cubicBezTo>
                  <a:pt x="92201" y="480466"/>
                  <a:pt x="88582" y="461238"/>
                  <a:pt x="93383" y="436283"/>
                </a:cubicBezTo>
                <a:cubicBezTo>
                  <a:pt x="111099" y="344093"/>
                  <a:pt x="162801" y="264426"/>
                  <a:pt x="185305" y="173672"/>
                </a:cubicBezTo>
                <a:cubicBezTo>
                  <a:pt x="190665" y="152057"/>
                  <a:pt x="191770" y="67741"/>
                  <a:pt x="196329" y="29819"/>
                </a:cubicBezTo>
                <a:cubicBezTo>
                  <a:pt x="197243" y="22148"/>
                  <a:pt x="198373" y="16128"/>
                  <a:pt x="199567" y="12407"/>
                </a:cubicBezTo>
                <a:cubicBezTo>
                  <a:pt x="200621" y="9169"/>
                  <a:pt x="201980" y="6921"/>
                  <a:pt x="203161" y="5524"/>
                </a:cubicBezTo>
                <a:cubicBezTo>
                  <a:pt x="207263" y="635"/>
                  <a:pt x="214579" y="0"/>
                  <a:pt x="219455" y="4127"/>
                </a:cubicBezTo>
                <a:cubicBezTo>
                  <a:pt x="223977" y="7924"/>
                  <a:pt x="224840" y="14452"/>
                  <a:pt x="221691" y="19278"/>
                </a:cubicBezTo>
                <a:cubicBezTo>
                  <a:pt x="221399" y="20891"/>
                  <a:pt x="218820" y="35013"/>
                  <a:pt x="217754" y="48475"/>
                </a:cubicBezTo>
                <a:cubicBezTo>
                  <a:pt x="215950" y="70713"/>
                  <a:pt x="214617" y="99847"/>
                  <a:pt x="213067" y="125437"/>
                </a:cubicBezTo>
                <a:cubicBezTo>
                  <a:pt x="213969" y="125018"/>
                  <a:pt x="214820" y="124764"/>
                  <a:pt x="215544" y="124586"/>
                </a:cubicBezTo>
                <a:cubicBezTo>
                  <a:pt x="218922" y="123736"/>
                  <a:pt x="222516" y="124129"/>
                  <a:pt x="225945" y="126898"/>
                </a:cubicBezTo>
                <a:cubicBezTo>
                  <a:pt x="227177" y="127876"/>
                  <a:pt x="228904" y="129743"/>
                  <a:pt x="230073" y="132727"/>
                </a:cubicBezTo>
                <a:cubicBezTo>
                  <a:pt x="231419" y="136118"/>
                  <a:pt x="232410" y="143167"/>
                  <a:pt x="232079" y="146418"/>
                </a:cubicBezTo>
                <a:cubicBezTo>
                  <a:pt x="230962" y="157657"/>
                  <a:pt x="229552" y="168897"/>
                  <a:pt x="228536" y="180174"/>
                </a:cubicBezTo>
                <a:cubicBezTo>
                  <a:pt x="226263" y="205155"/>
                  <a:pt x="218541" y="229361"/>
                  <a:pt x="216052" y="254241"/>
                </a:cubicBezTo>
                <a:cubicBezTo>
                  <a:pt x="213029" y="284353"/>
                  <a:pt x="208165" y="316661"/>
                  <a:pt x="200583" y="345998"/>
                </a:cubicBezTo>
                <a:cubicBezTo>
                  <a:pt x="194513" y="369519"/>
                  <a:pt x="184848" y="394195"/>
                  <a:pt x="177723" y="419214"/>
                </a:cubicBezTo>
                <a:cubicBezTo>
                  <a:pt x="171107" y="442467"/>
                  <a:pt x="166636" y="466026"/>
                  <a:pt x="170497" y="489140"/>
                </a:cubicBezTo>
                <a:cubicBezTo>
                  <a:pt x="172542" y="501446"/>
                  <a:pt x="180441" y="506844"/>
                  <a:pt x="189903" y="509536"/>
                </a:cubicBezTo>
                <a:cubicBezTo>
                  <a:pt x="198170" y="511898"/>
                  <a:pt x="207479" y="512495"/>
                  <a:pt x="216280" y="512978"/>
                </a:cubicBezTo>
                <a:cubicBezTo>
                  <a:pt x="226745" y="513562"/>
                  <a:pt x="236651" y="514007"/>
                  <a:pt x="244157" y="515886"/>
                </a:cubicBezTo>
                <a:cubicBezTo>
                  <a:pt x="251752" y="517791"/>
                  <a:pt x="257441" y="521220"/>
                  <a:pt x="261023" y="525995"/>
                </a:cubicBezTo>
                <a:cubicBezTo>
                  <a:pt x="264566" y="530707"/>
                  <a:pt x="265099" y="535787"/>
                  <a:pt x="263042" y="541172"/>
                </a:cubicBezTo>
                <a:cubicBezTo>
                  <a:pt x="261683" y="544677"/>
                  <a:pt x="258445" y="548792"/>
                  <a:pt x="253911" y="552691"/>
                </a:cubicBezTo>
                <a:cubicBezTo>
                  <a:pt x="251764" y="554545"/>
                  <a:pt x="248627" y="557199"/>
                  <a:pt x="245808" y="55956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7" name="Freeform 7097"/>
          <p:cNvSpPr/>
          <p:nvPr/>
        </p:nvSpPr>
        <p:spPr>
          <a:xfrm rot="0" flipH="0" flipV="0">
            <a:off x="12546481" y="10112975"/>
            <a:ext cx="124345" cy="166115"/>
          </a:xfrm>
          <a:custGeom>
            <a:pathLst>
              <a:path w="124345" h="166115">
                <a:moveTo>
                  <a:pt x="23685" y="150926"/>
                </a:moveTo>
                <a:cubicBezTo>
                  <a:pt x="23697" y="151129"/>
                  <a:pt x="23697" y="151306"/>
                  <a:pt x="23697" y="151510"/>
                </a:cubicBezTo>
                <a:lnTo>
                  <a:pt x="23673" y="151954"/>
                </a:lnTo>
                <a:cubicBezTo>
                  <a:pt x="23710" y="151472"/>
                  <a:pt x="23710" y="151002"/>
                  <a:pt x="23673" y="150558"/>
                </a:cubicBezTo>
                <a:close/>
                <a:moveTo>
                  <a:pt x="23673" y="152183"/>
                </a:moveTo>
                <a:lnTo>
                  <a:pt x="23635" y="152551"/>
                </a:lnTo>
                <a:lnTo>
                  <a:pt x="23647" y="152399"/>
                </a:lnTo>
                <a:close/>
                <a:moveTo>
                  <a:pt x="16827" y="140792"/>
                </a:moveTo>
                <a:cubicBezTo>
                  <a:pt x="25526" y="136690"/>
                  <a:pt x="55993" y="122148"/>
                  <a:pt x="61340" y="117297"/>
                </a:cubicBezTo>
                <a:cubicBezTo>
                  <a:pt x="89890" y="91338"/>
                  <a:pt x="99973" y="52413"/>
                  <a:pt x="91680" y="15189"/>
                </a:cubicBezTo>
                <a:cubicBezTo>
                  <a:pt x="90309" y="8940"/>
                  <a:pt x="94246" y="2768"/>
                  <a:pt x="100481" y="1384"/>
                </a:cubicBezTo>
                <a:cubicBezTo>
                  <a:pt x="106704" y="0"/>
                  <a:pt x="112877" y="3937"/>
                  <a:pt x="114274" y="10160"/>
                </a:cubicBezTo>
                <a:cubicBezTo>
                  <a:pt x="124345" y="55511"/>
                  <a:pt x="111670" y="102794"/>
                  <a:pt x="76885" y="134404"/>
                </a:cubicBezTo>
                <a:cubicBezTo>
                  <a:pt x="69150" y="141452"/>
                  <a:pt x="32194" y="162152"/>
                  <a:pt x="18656" y="164629"/>
                </a:cubicBezTo>
                <a:cubicBezTo>
                  <a:pt x="10478" y="166115"/>
                  <a:pt x="5410" y="162698"/>
                  <a:pt x="3150" y="159701"/>
                </a:cubicBezTo>
                <a:cubicBezTo>
                  <a:pt x="1245" y="157187"/>
                  <a:pt x="0" y="153885"/>
                  <a:pt x="724" y="149466"/>
                </a:cubicBezTo>
                <a:cubicBezTo>
                  <a:pt x="1778" y="143167"/>
                  <a:pt x="7734" y="138912"/>
                  <a:pt x="14034" y="139954"/>
                </a:cubicBezTo>
                <a:cubicBezTo>
                  <a:pt x="15011" y="140119"/>
                  <a:pt x="15964" y="140411"/>
                  <a:pt x="16827" y="14079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8" name="Freeform 7098"/>
          <p:cNvSpPr/>
          <p:nvPr/>
        </p:nvSpPr>
        <p:spPr>
          <a:xfrm rot="0" flipH="0" flipV="0">
            <a:off x="12605053" y="10181622"/>
            <a:ext cx="298208" cy="131761"/>
          </a:xfrm>
          <a:custGeom>
            <a:pathLst>
              <a:path w="298208" h="131761">
                <a:moveTo>
                  <a:pt x="140779" y="84797"/>
                </a:moveTo>
                <a:cubicBezTo>
                  <a:pt x="140653" y="84974"/>
                  <a:pt x="140513" y="85139"/>
                  <a:pt x="140399" y="85317"/>
                </a:cubicBezTo>
                <a:lnTo>
                  <a:pt x="140030" y="85762"/>
                </a:lnTo>
                <a:cubicBezTo>
                  <a:pt x="147040" y="87311"/>
                  <a:pt x="154152" y="88759"/>
                  <a:pt x="160984" y="89953"/>
                </a:cubicBezTo>
                <a:cubicBezTo>
                  <a:pt x="157441" y="88886"/>
                  <a:pt x="153910" y="87870"/>
                  <a:pt x="150481" y="86905"/>
                </a:cubicBezTo>
                <a:cubicBezTo>
                  <a:pt x="147243" y="85990"/>
                  <a:pt x="144093" y="85114"/>
                  <a:pt x="141096" y="84315"/>
                </a:cubicBezTo>
                <a:close/>
                <a:moveTo>
                  <a:pt x="16789" y="70040"/>
                </a:moveTo>
                <a:cubicBezTo>
                  <a:pt x="20066" y="69316"/>
                  <a:pt x="26645" y="68199"/>
                  <a:pt x="33871" y="68859"/>
                </a:cubicBezTo>
                <a:cubicBezTo>
                  <a:pt x="43599" y="69735"/>
                  <a:pt x="53518" y="71272"/>
                  <a:pt x="62776" y="71056"/>
                </a:cubicBezTo>
                <a:cubicBezTo>
                  <a:pt x="73139" y="70802"/>
                  <a:pt x="82563" y="68072"/>
                  <a:pt x="88456" y="56438"/>
                </a:cubicBezTo>
                <a:cubicBezTo>
                  <a:pt x="89510" y="54356"/>
                  <a:pt x="89878" y="50685"/>
                  <a:pt x="90449" y="46558"/>
                </a:cubicBezTo>
                <a:cubicBezTo>
                  <a:pt x="91707" y="37452"/>
                  <a:pt x="92748" y="26619"/>
                  <a:pt x="95009" y="18872"/>
                </a:cubicBezTo>
                <a:cubicBezTo>
                  <a:pt x="98095" y="8280"/>
                  <a:pt x="104445" y="2362"/>
                  <a:pt x="111125" y="1244"/>
                </a:cubicBezTo>
                <a:cubicBezTo>
                  <a:pt x="118516" y="0"/>
                  <a:pt x="124028" y="1828"/>
                  <a:pt x="128168" y="4902"/>
                </a:cubicBezTo>
                <a:cubicBezTo>
                  <a:pt x="132118" y="7823"/>
                  <a:pt x="134976" y="12217"/>
                  <a:pt x="136474" y="17627"/>
                </a:cubicBezTo>
                <a:cubicBezTo>
                  <a:pt x="136779" y="18707"/>
                  <a:pt x="137008" y="19837"/>
                  <a:pt x="137185" y="20993"/>
                </a:cubicBezTo>
                <a:cubicBezTo>
                  <a:pt x="140855" y="18453"/>
                  <a:pt x="144474" y="16179"/>
                  <a:pt x="147852" y="14300"/>
                </a:cubicBezTo>
                <a:cubicBezTo>
                  <a:pt x="155777" y="9918"/>
                  <a:pt x="162927" y="7785"/>
                  <a:pt x="167715" y="7861"/>
                </a:cubicBezTo>
                <a:cubicBezTo>
                  <a:pt x="172617" y="7950"/>
                  <a:pt x="176389" y="9741"/>
                  <a:pt x="179132" y="12496"/>
                </a:cubicBezTo>
                <a:cubicBezTo>
                  <a:pt x="180974" y="14325"/>
                  <a:pt x="186587" y="22390"/>
                  <a:pt x="178256" y="29845"/>
                </a:cubicBezTo>
                <a:cubicBezTo>
                  <a:pt x="175577" y="32245"/>
                  <a:pt x="160425" y="41592"/>
                  <a:pt x="150824" y="50850"/>
                </a:cubicBezTo>
                <a:cubicBezTo>
                  <a:pt x="162394" y="47675"/>
                  <a:pt x="174395" y="49466"/>
                  <a:pt x="186537" y="53619"/>
                </a:cubicBezTo>
                <a:cubicBezTo>
                  <a:pt x="191921" y="55448"/>
                  <a:pt x="197344" y="57772"/>
                  <a:pt x="202755" y="60121"/>
                </a:cubicBezTo>
                <a:cubicBezTo>
                  <a:pt x="213524" y="61214"/>
                  <a:pt x="223964" y="63398"/>
                  <a:pt x="231266" y="67792"/>
                </a:cubicBezTo>
                <a:cubicBezTo>
                  <a:pt x="232688" y="68643"/>
                  <a:pt x="233793" y="69583"/>
                  <a:pt x="234644" y="70561"/>
                </a:cubicBezTo>
                <a:cubicBezTo>
                  <a:pt x="235101" y="70586"/>
                  <a:pt x="235559" y="70599"/>
                  <a:pt x="236016" y="70599"/>
                </a:cubicBezTo>
                <a:lnTo>
                  <a:pt x="238353" y="70599"/>
                </a:lnTo>
                <a:cubicBezTo>
                  <a:pt x="243014" y="69812"/>
                  <a:pt x="247039" y="69075"/>
                  <a:pt x="250049" y="68288"/>
                </a:cubicBezTo>
                <a:cubicBezTo>
                  <a:pt x="254850" y="67056"/>
                  <a:pt x="261187" y="62826"/>
                  <a:pt x="267309" y="59791"/>
                </a:cubicBezTo>
                <a:cubicBezTo>
                  <a:pt x="273709" y="56616"/>
                  <a:pt x="279996" y="54546"/>
                  <a:pt x="285025" y="54546"/>
                </a:cubicBezTo>
                <a:cubicBezTo>
                  <a:pt x="290600" y="54546"/>
                  <a:pt x="293102" y="57391"/>
                  <a:pt x="294347" y="58915"/>
                </a:cubicBezTo>
                <a:cubicBezTo>
                  <a:pt x="296989" y="62192"/>
                  <a:pt x="298208" y="66357"/>
                  <a:pt x="295718" y="71424"/>
                </a:cubicBezTo>
                <a:cubicBezTo>
                  <a:pt x="295261" y="72377"/>
                  <a:pt x="294499" y="73609"/>
                  <a:pt x="293217" y="74841"/>
                </a:cubicBezTo>
                <a:cubicBezTo>
                  <a:pt x="292264" y="75742"/>
                  <a:pt x="288988" y="77711"/>
                  <a:pt x="287603" y="78600"/>
                </a:cubicBezTo>
                <a:cubicBezTo>
                  <a:pt x="283857" y="80924"/>
                  <a:pt x="279691" y="82562"/>
                  <a:pt x="275945" y="84873"/>
                </a:cubicBezTo>
                <a:cubicBezTo>
                  <a:pt x="263003" y="92836"/>
                  <a:pt x="253707" y="93636"/>
                  <a:pt x="239470" y="93712"/>
                </a:cubicBezTo>
                <a:cubicBezTo>
                  <a:pt x="233793" y="94614"/>
                  <a:pt x="227481" y="95642"/>
                  <a:pt x="221119" y="96925"/>
                </a:cubicBezTo>
                <a:cubicBezTo>
                  <a:pt x="222160" y="98182"/>
                  <a:pt x="222871" y="99630"/>
                  <a:pt x="223329" y="101192"/>
                </a:cubicBezTo>
                <a:cubicBezTo>
                  <a:pt x="224027" y="103554"/>
                  <a:pt x="224573" y="107250"/>
                  <a:pt x="221576" y="111733"/>
                </a:cubicBezTo>
                <a:cubicBezTo>
                  <a:pt x="213232" y="124255"/>
                  <a:pt x="195897" y="130186"/>
                  <a:pt x="181584" y="131075"/>
                </a:cubicBezTo>
                <a:cubicBezTo>
                  <a:pt x="170408" y="131761"/>
                  <a:pt x="161238" y="128942"/>
                  <a:pt x="158076" y="126427"/>
                </a:cubicBezTo>
                <a:cubicBezTo>
                  <a:pt x="154698" y="123735"/>
                  <a:pt x="153326" y="120458"/>
                  <a:pt x="153021" y="117347"/>
                </a:cubicBezTo>
                <a:cubicBezTo>
                  <a:pt x="152856" y="115683"/>
                  <a:pt x="152970" y="113867"/>
                  <a:pt x="153593" y="112025"/>
                </a:cubicBezTo>
                <a:cubicBezTo>
                  <a:pt x="123050" y="106361"/>
                  <a:pt x="88964" y="96747"/>
                  <a:pt x="79324" y="92899"/>
                </a:cubicBezTo>
                <a:cubicBezTo>
                  <a:pt x="78918" y="92734"/>
                  <a:pt x="78537" y="92556"/>
                  <a:pt x="78169" y="92378"/>
                </a:cubicBezTo>
                <a:cubicBezTo>
                  <a:pt x="73431" y="93521"/>
                  <a:pt x="68466" y="94055"/>
                  <a:pt x="63322" y="94169"/>
                </a:cubicBezTo>
                <a:cubicBezTo>
                  <a:pt x="53213" y="94410"/>
                  <a:pt x="42380" y="92848"/>
                  <a:pt x="31775" y="91896"/>
                </a:cubicBezTo>
                <a:cubicBezTo>
                  <a:pt x="23304" y="91121"/>
                  <a:pt x="19482" y="93331"/>
                  <a:pt x="17094" y="93585"/>
                </a:cubicBezTo>
                <a:cubicBezTo>
                  <a:pt x="11862" y="94131"/>
                  <a:pt x="7988" y="92975"/>
                  <a:pt x="4127" y="88429"/>
                </a:cubicBezTo>
                <a:cubicBezTo>
                  <a:pt x="0" y="83566"/>
                  <a:pt x="584" y="76263"/>
                  <a:pt x="5448" y="72136"/>
                </a:cubicBezTo>
                <a:cubicBezTo>
                  <a:pt x="8700" y="69367"/>
                  <a:pt x="13030" y="68707"/>
                  <a:pt x="16789" y="7004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9" name="Freeform 7099"/>
          <p:cNvSpPr/>
          <p:nvPr/>
        </p:nvSpPr>
        <p:spPr>
          <a:xfrm rot="0" flipH="0" flipV="0">
            <a:off x="12797518" y="10263204"/>
            <a:ext cx="82904" cy="27190"/>
          </a:xfrm>
          <a:custGeom>
            <a:pathLst>
              <a:path w="82904" h="27190">
                <a:moveTo>
                  <a:pt x="54317" y="114"/>
                </a:moveTo>
                <a:lnTo>
                  <a:pt x="55358" y="102"/>
                </a:lnTo>
                <a:cubicBezTo>
                  <a:pt x="82904" y="102"/>
                  <a:pt x="65899" y="23100"/>
                  <a:pt x="55993" y="23228"/>
                </a:cubicBezTo>
                <a:lnTo>
                  <a:pt x="54140" y="23240"/>
                </a:lnTo>
                <a:cubicBezTo>
                  <a:pt x="47282" y="23342"/>
                  <a:pt x="40932" y="24294"/>
                  <a:pt x="34607" y="25145"/>
                </a:cubicBezTo>
                <a:lnTo>
                  <a:pt x="33756" y="25348"/>
                </a:lnTo>
                <a:cubicBezTo>
                  <a:pt x="32677" y="25996"/>
                  <a:pt x="31470" y="26466"/>
                  <a:pt x="30175" y="26745"/>
                </a:cubicBezTo>
                <a:cubicBezTo>
                  <a:pt x="28003" y="27190"/>
                  <a:pt x="25857" y="26987"/>
                  <a:pt x="23901" y="26288"/>
                </a:cubicBezTo>
                <a:cubicBezTo>
                  <a:pt x="19697" y="26542"/>
                  <a:pt x="15392" y="26529"/>
                  <a:pt x="10820" y="25958"/>
                </a:cubicBezTo>
                <a:cubicBezTo>
                  <a:pt x="4495" y="25183"/>
                  <a:pt x="0" y="19392"/>
                  <a:pt x="787" y="13067"/>
                </a:cubicBezTo>
                <a:cubicBezTo>
                  <a:pt x="1587" y="6730"/>
                  <a:pt x="7366" y="2222"/>
                  <a:pt x="13690" y="3022"/>
                </a:cubicBezTo>
                <a:cubicBezTo>
                  <a:pt x="18427" y="3606"/>
                  <a:pt x="22872" y="3530"/>
                  <a:pt x="27228" y="3136"/>
                </a:cubicBezTo>
                <a:cubicBezTo>
                  <a:pt x="32181" y="1701"/>
                  <a:pt x="40983" y="0"/>
                  <a:pt x="47079" y="102"/>
                </a:cubicBezTo>
                <a:cubicBezTo>
                  <a:pt x="48628" y="139"/>
                  <a:pt x="52298" y="126"/>
                  <a:pt x="54317" y="11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0" name="Freeform 7100"/>
          <p:cNvSpPr/>
          <p:nvPr/>
        </p:nvSpPr>
        <p:spPr>
          <a:xfrm rot="0" flipH="0" flipV="0">
            <a:off x="12710817" y="10249859"/>
            <a:ext cx="85483" cy="40258"/>
          </a:xfrm>
          <a:custGeom>
            <a:pathLst>
              <a:path w="85483" h="40258">
                <a:moveTo>
                  <a:pt x="49885" y="32423"/>
                </a:moveTo>
                <a:cubicBezTo>
                  <a:pt x="47041" y="37960"/>
                  <a:pt x="40297" y="40258"/>
                  <a:pt x="34645" y="37566"/>
                </a:cubicBezTo>
                <a:cubicBezTo>
                  <a:pt x="27749" y="34277"/>
                  <a:pt x="21907" y="31065"/>
                  <a:pt x="16434" y="25591"/>
                </a:cubicBezTo>
                <a:cubicBezTo>
                  <a:pt x="0" y="9157"/>
                  <a:pt x="14821" y="420"/>
                  <a:pt x="20942" y="102"/>
                </a:cubicBezTo>
                <a:cubicBezTo>
                  <a:pt x="22911" y="0"/>
                  <a:pt x="26835" y="673"/>
                  <a:pt x="31369" y="2464"/>
                </a:cubicBezTo>
                <a:cubicBezTo>
                  <a:pt x="36538" y="4483"/>
                  <a:pt x="43612" y="8205"/>
                  <a:pt x="46241" y="8751"/>
                </a:cubicBezTo>
                <a:cubicBezTo>
                  <a:pt x="54025" y="10402"/>
                  <a:pt x="65721" y="9500"/>
                  <a:pt x="72821" y="9932"/>
                </a:cubicBezTo>
                <a:cubicBezTo>
                  <a:pt x="77126" y="10198"/>
                  <a:pt x="82968" y="17285"/>
                  <a:pt x="82968" y="17285"/>
                </a:cubicBezTo>
                <a:cubicBezTo>
                  <a:pt x="82968" y="17285"/>
                  <a:pt x="82219" y="15748"/>
                  <a:pt x="81787" y="15139"/>
                </a:cubicBezTo>
                <a:cubicBezTo>
                  <a:pt x="85483" y="20333"/>
                  <a:pt x="84251" y="27559"/>
                  <a:pt x="79044" y="31255"/>
                </a:cubicBezTo>
                <a:cubicBezTo>
                  <a:pt x="76059" y="33375"/>
                  <a:pt x="72389" y="33870"/>
                  <a:pt x="69125" y="32918"/>
                </a:cubicBezTo>
                <a:cubicBezTo>
                  <a:pt x="63613" y="32715"/>
                  <a:pt x="56438" y="32854"/>
                  <a:pt x="49885" y="3242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1" name="Freeform 7101"/>
          <p:cNvSpPr/>
          <p:nvPr/>
        </p:nvSpPr>
        <p:spPr>
          <a:xfrm rot="0" flipH="0" flipV="0">
            <a:off x="12947808" y="9718114"/>
            <a:ext cx="198107" cy="671067"/>
          </a:xfrm>
          <a:custGeom>
            <a:pathLst>
              <a:path w="198107" h="671067">
                <a:moveTo>
                  <a:pt x="190360" y="24244"/>
                </a:moveTo>
                <a:cubicBezTo>
                  <a:pt x="187325" y="25844"/>
                  <a:pt x="183617" y="26098"/>
                  <a:pt x="180239" y="24586"/>
                </a:cubicBezTo>
                <a:cubicBezTo>
                  <a:pt x="183033" y="25831"/>
                  <a:pt x="186474" y="26364"/>
                  <a:pt x="190360" y="24244"/>
                </a:cubicBezTo>
                <a:moveTo>
                  <a:pt x="148959" y="137413"/>
                </a:moveTo>
                <a:cubicBezTo>
                  <a:pt x="150216" y="139763"/>
                  <a:pt x="150673" y="142544"/>
                  <a:pt x="150051" y="145351"/>
                </a:cubicBezTo>
                <a:cubicBezTo>
                  <a:pt x="134557" y="215023"/>
                  <a:pt x="108242" y="281342"/>
                  <a:pt x="93218" y="351472"/>
                </a:cubicBezTo>
                <a:cubicBezTo>
                  <a:pt x="83833" y="395223"/>
                  <a:pt x="73990" y="438581"/>
                  <a:pt x="62535" y="481824"/>
                </a:cubicBezTo>
                <a:cubicBezTo>
                  <a:pt x="52096" y="521258"/>
                  <a:pt x="39777" y="560996"/>
                  <a:pt x="33058" y="601281"/>
                </a:cubicBezTo>
                <a:cubicBezTo>
                  <a:pt x="32398" y="605332"/>
                  <a:pt x="29020" y="639343"/>
                  <a:pt x="26353" y="654125"/>
                </a:cubicBezTo>
                <a:cubicBezTo>
                  <a:pt x="25591" y="658329"/>
                  <a:pt x="24727" y="661402"/>
                  <a:pt x="24092" y="662850"/>
                </a:cubicBezTo>
                <a:cubicBezTo>
                  <a:pt x="23216" y="664844"/>
                  <a:pt x="22162" y="666140"/>
                  <a:pt x="21336" y="666940"/>
                </a:cubicBezTo>
                <a:cubicBezTo>
                  <a:pt x="17221" y="671067"/>
                  <a:pt x="13310" y="671055"/>
                  <a:pt x="11075" y="670826"/>
                </a:cubicBezTo>
                <a:cubicBezTo>
                  <a:pt x="7061" y="670432"/>
                  <a:pt x="3429" y="668476"/>
                  <a:pt x="1321" y="663727"/>
                </a:cubicBezTo>
                <a:cubicBezTo>
                  <a:pt x="699" y="662292"/>
                  <a:pt x="0" y="659739"/>
                  <a:pt x="254" y="656348"/>
                </a:cubicBezTo>
                <a:cubicBezTo>
                  <a:pt x="508" y="652894"/>
                  <a:pt x="2185" y="646239"/>
                  <a:pt x="2528" y="643076"/>
                </a:cubicBezTo>
                <a:cubicBezTo>
                  <a:pt x="3963" y="630186"/>
                  <a:pt x="6591" y="617346"/>
                  <a:pt x="7582" y="604430"/>
                </a:cubicBezTo>
                <a:cubicBezTo>
                  <a:pt x="10617" y="565035"/>
                  <a:pt x="14173" y="526351"/>
                  <a:pt x="20422" y="487235"/>
                </a:cubicBezTo>
                <a:cubicBezTo>
                  <a:pt x="38926" y="371614"/>
                  <a:pt x="76518" y="259371"/>
                  <a:pt x="118656" y="150545"/>
                </a:cubicBezTo>
                <a:cubicBezTo>
                  <a:pt x="131394" y="117601"/>
                  <a:pt x="147485" y="85623"/>
                  <a:pt x="159258" y="52425"/>
                </a:cubicBezTo>
                <a:cubicBezTo>
                  <a:pt x="164491" y="37705"/>
                  <a:pt x="172123" y="14681"/>
                  <a:pt x="173889" y="10351"/>
                </a:cubicBezTo>
                <a:cubicBezTo>
                  <a:pt x="178130" y="0"/>
                  <a:pt x="188786" y="3074"/>
                  <a:pt x="189662" y="3467"/>
                </a:cubicBezTo>
                <a:cubicBezTo>
                  <a:pt x="195490" y="6071"/>
                  <a:pt x="198107" y="12916"/>
                  <a:pt x="195503" y="18733"/>
                </a:cubicBezTo>
                <a:cubicBezTo>
                  <a:pt x="195414" y="18949"/>
                  <a:pt x="195325" y="19164"/>
                  <a:pt x="195211" y="19355"/>
                </a:cubicBezTo>
                <a:cubicBezTo>
                  <a:pt x="194271" y="22085"/>
                  <a:pt x="185865" y="46608"/>
                  <a:pt x="181051" y="60159"/>
                </a:cubicBezTo>
                <a:cubicBezTo>
                  <a:pt x="171768" y="86308"/>
                  <a:pt x="159855" y="111721"/>
                  <a:pt x="148959" y="13741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2" name="Freeform 7102"/>
          <p:cNvSpPr/>
          <p:nvPr/>
        </p:nvSpPr>
        <p:spPr>
          <a:xfrm rot="0" flipH="0" flipV="0">
            <a:off x="13165003" y="9259047"/>
            <a:ext cx="219607" cy="367981"/>
          </a:xfrm>
          <a:custGeom>
            <a:pathLst>
              <a:path w="219607" h="367981">
                <a:moveTo>
                  <a:pt x="145135" y="3911"/>
                </a:moveTo>
                <a:cubicBezTo>
                  <a:pt x="147001" y="2172"/>
                  <a:pt x="149465" y="1041"/>
                  <a:pt x="152208" y="864"/>
                </a:cubicBezTo>
                <a:cubicBezTo>
                  <a:pt x="148589" y="1105"/>
                  <a:pt x="146379" y="2261"/>
                  <a:pt x="145135" y="3911"/>
                </a:cubicBezTo>
                <a:moveTo>
                  <a:pt x="30620" y="253135"/>
                </a:moveTo>
                <a:cubicBezTo>
                  <a:pt x="29540" y="259498"/>
                  <a:pt x="28537" y="265873"/>
                  <a:pt x="27597" y="272274"/>
                </a:cubicBezTo>
                <a:cubicBezTo>
                  <a:pt x="29769" y="266712"/>
                  <a:pt x="32004" y="261225"/>
                  <a:pt x="34315" y="255764"/>
                </a:cubicBezTo>
                <a:cubicBezTo>
                  <a:pt x="33274" y="255282"/>
                  <a:pt x="31864" y="254456"/>
                  <a:pt x="30620" y="253135"/>
                </a:cubicBezTo>
                <a:moveTo>
                  <a:pt x="178955" y="9867"/>
                </a:moveTo>
                <a:cubicBezTo>
                  <a:pt x="188264" y="9486"/>
                  <a:pt x="198856" y="11035"/>
                  <a:pt x="211098" y="15112"/>
                </a:cubicBezTo>
                <a:cubicBezTo>
                  <a:pt x="214692" y="16306"/>
                  <a:pt x="216940" y="18642"/>
                  <a:pt x="218223" y="21779"/>
                </a:cubicBezTo>
                <a:cubicBezTo>
                  <a:pt x="218972" y="23659"/>
                  <a:pt x="219607" y="26389"/>
                  <a:pt x="218477" y="29844"/>
                </a:cubicBezTo>
                <a:cubicBezTo>
                  <a:pt x="218172" y="30822"/>
                  <a:pt x="217131" y="33032"/>
                  <a:pt x="215175" y="35292"/>
                </a:cubicBezTo>
                <a:cubicBezTo>
                  <a:pt x="212953" y="37845"/>
                  <a:pt x="209168" y="41007"/>
                  <a:pt x="208177" y="41566"/>
                </a:cubicBezTo>
                <a:cubicBezTo>
                  <a:pt x="203745" y="44017"/>
                  <a:pt x="199567" y="46862"/>
                  <a:pt x="195020" y="49135"/>
                </a:cubicBezTo>
                <a:cubicBezTo>
                  <a:pt x="184543" y="54380"/>
                  <a:pt x="176910" y="62826"/>
                  <a:pt x="168083" y="70509"/>
                </a:cubicBezTo>
                <a:cubicBezTo>
                  <a:pt x="141897" y="93268"/>
                  <a:pt x="123126" y="127481"/>
                  <a:pt x="107721" y="157974"/>
                </a:cubicBezTo>
                <a:cubicBezTo>
                  <a:pt x="85318" y="202297"/>
                  <a:pt x="61989" y="244918"/>
                  <a:pt x="44856" y="292023"/>
                </a:cubicBezTo>
                <a:cubicBezTo>
                  <a:pt x="39002" y="308164"/>
                  <a:pt x="36055" y="324865"/>
                  <a:pt x="32385" y="341604"/>
                </a:cubicBezTo>
                <a:cubicBezTo>
                  <a:pt x="31229" y="346836"/>
                  <a:pt x="29146" y="356869"/>
                  <a:pt x="27025" y="360717"/>
                </a:cubicBezTo>
                <a:cubicBezTo>
                  <a:pt x="23825" y="366534"/>
                  <a:pt x="18961" y="367981"/>
                  <a:pt x="15532" y="367981"/>
                </a:cubicBezTo>
                <a:cubicBezTo>
                  <a:pt x="12497" y="367981"/>
                  <a:pt x="9246" y="366851"/>
                  <a:pt x="6985" y="364832"/>
                </a:cubicBezTo>
                <a:cubicBezTo>
                  <a:pt x="4610" y="362673"/>
                  <a:pt x="2260" y="358520"/>
                  <a:pt x="1511" y="352995"/>
                </a:cubicBezTo>
                <a:cubicBezTo>
                  <a:pt x="775" y="347623"/>
                  <a:pt x="1372" y="340054"/>
                  <a:pt x="1245" y="337844"/>
                </a:cubicBezTo>
                <a:cubicBezTo>
                  <a:pt x="216" y="320369"/>
                  <a:pt x="0" y="303643"/>
                  <a:pt x="2299" y="286244"/>
                </a:cubicBezTo>
                <a:cubicBezTo>
                  <a:pt x="12078" y="212140"/>
                  <a:pt x="28461" y="139991"/>
                  <a:pt x="66357" y="74573"/>
                </a:cubicBezTo>
                <a:cubicBezTo>
                  <a:pt x="79781" y="51421"/>
                  <a:pt x="97866" y="31939"/>
                  <a:pt x="118466" y="15163"/>
                </a:cubicBezTo>
                <a:cubicBezTo>
                  <a:pt x="124777" y="10006"/>
                  <a:pt x="130022" y="5269"/>
                  <a:pt x="137744" y="2426"/>
                </a:cubicBezTo>
                <a:cubicBezTo>
                  <a:pt x="144323" y="0"/>
                  <a:pt x="145490" y="355"/>
                  <a:pt x="151421" y="838"/>
                </a:cubicBezTo>
                <a:lnTo>
                  <a:pt x="153250" y="813"/>
                </a:lnTo>
                <a:cubicBezTo>
                  <a:pt x="160883" y="902"/>
                  <a:pt x="163448" y="6654"/>
                  <a:pt x="164185" y="8991"/>
                </a:cubicBezTo>
                <a:cubicBezTo>
                  <a:pt x="169569" y="8140"/>
                  <a:pt x="174573" y="8419"/>
                  <a:pt x="178955" y="986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3" name="Freeform 7103"/>
          <p:cNvSpPr/>
          <p:nvPr/>
        </p:nvSpPr>
        <p:spPr>
          <a:xfrm rot="0" flipH="0" flipV="0">
            <a:off x="12203867" y="9252731"/>
            <a:ext cx="125030" cy="386066"/>
          </a:xfrm>
          <a:custGeom>
            <a:pathLst>
              <a:path w="125030" h="386066">
                <a:moveTo>
                  <a:pt x="48437" y="28676"/>
                </a:moveTo>
                <a:cubicBezTo>
                  <a:pt x="46647" y="29272"/>
                  <a:pt x="44996" y="29958"/>
                  <a:pt x="43980" y="30403"/>
                </a:cubicBezTo>
                <a:cubicBezTo>
                  <a:pt x="44386" y="32473"/>
                  <a:pt x="45262" y="37019"/>
                  <a:pt x="46266" y="40779"/>
                </a:cubicBezTo>
                <a:cubicBezTo>
                  <a:pt x="47777" y="46506"/>
                  <a:pt x="49326" y="52183"/>
                  <a:pt x="50913" y="57847"/>
                </a:cubicBezTo>
                <a:cubicBezTo>
                  <a:pt x="49516" y="48170"/>
                  <a:pt x="49757" y="38327"/>
                  <a:pt x="48437" y="28676"/>
                </a:cubicBezTo>
                <a:moveTo>
                  <a:pt x="60844" y="2134"/>
                </a:moveTo>
                <a:cubicBezTo>
                  <a:pt x="70331" y="597"/>
                  <a:pt x="80275" y="0"/>
                  <a:pt x="89077" y="1460"/>
                </a:cubicBezTo>
                <a:cubicBezTo>
                  <a:pt x="92048" y="1956"/>
                  <a:pt x="95033" y="3302"/>
                  <a:pt x="97801" y="5766"/>
                </a:cubicBezTo>
                <a:cubicBezTo>
                  <a:pt x="101014" y="8610"/>
                  <a:pt x="104278" y="13652"/>
                  <a:pt x="106933" y="20180"/>
                </a:cubicBezTo>
                <a:cubicBezTo>
                  <a:pt x="113537" y="36397"/>
                  <a:pt x="117639" y="63118"/>
                  <a:pt x="118020" y="68693"/>
                </a:cubicBezTo>
                <a:cubicBezTo>
                  <a:pt x="122414" y="134771"/>
                  <a:pt x="125030" y="201141"/>
                  <a:pt x="116661" y="267093"/>
                </a:cubicBezTo>
                <a:cubicBezTo>
                  <a:pt x="113626" y="290994"/>
                  <a:pt x="109955" y="314959"/>
                  <a:pt x="106336" y="338771"/>
                </a:cubicBezTo>
                <a:cubicBezTo>
                  <a:pt x="104596" y="350239"/>
                  <a:pt x="104240" y="350239"/>
                  <a:pt x="103885" y="361200"/>
                </a:cubicBezTo>
                <a:cubicBezTo>
                  <a:pt x="103834" y="362812"/>
                  <a:pt x="103796" y="364260"/>
                  <a:pt x="103770" y="365556"/>
                </a:cubicBezTo>
                <a:cubicBezTo>
                  <a:pt x="103847" y="368477"/>
                  <a:pt x="103885" y="371410"/>
                  <a:pt x="103885" y="374331"/>
                </a:cubicBezTo>
                <a:cubicBezTo>
                  <a:pt x="103885" y="386053"/>
                  <a:pt x="90880" y="386066"/>
                  <a:pt x="89800" y="385838"/>
                </a:cubicBezTo>
                <a:cubicBezTo>
                  <a:pt x="88518" y="385546"/>
                  <a:pt x="82600" y="384580"/>
                  <a:pt x="80987" y="376884"/>
                </a:cubicBezTo>
                <a:cubicBezTo>
                  <a:pt x="80898" y="376465"/>
                  <a:pt x="80529" y="373646"/>
                  <a:pt x="80656" y="365759"/>
                </a:cubicBezTo>
                <a:cubicBezTo>
                  <a:pt x="79005" y="301624"/>
                  <a:pt x="59371" y="238048"/>
                  <a:pt x="44437" y="176389"/>
                </a:cubicBezTo>
                <a:cubicBezTo>
                  <a:pt x="33007" y="129260"/>
                  <a:pt x="21399" y="80225"/>
                  <a:pt x="2527" y="36562"/>
                </a:cubicBezTo>
                <a:cubicBezTo>
                  <a:pt x="0" y="30707"/>
                  <a:pt x="2679" y="23901"/>
                  <a:pt x="8547" y="21361"/>
                </a:cubicBezTo>
                <a:cubicBezTo>
                  <a:pt x="13017" y="19431"/>
                  <a:pt x="18034" y="20549"/>
                  <a:pt x="21298" y="23787"/>
                </a:cubicBezTo>
                <a:cubicBezTo>
                  <a:pt x="21945" y="21171"/>
                  <a:pt x="23088" y="18821"/>
                  <a:pt x="24727" y="16650"/>
                </a:cubicBezTo>
                <a:cubicBezTo>
                  <a:pt x="27863" y="12497"/>
                  <a:pt x="33731" y="8560"/>
                  <a:pt x="44970" y="5550"/>
                </a:cubicBezTo>
                <a:cubicBezTo>
                  <a:pt x="46253" y="5220"/>
                  <a:pt x="47587" y="4877"/>
                  <a:pt x="48919" y="4559"/>
                </a:cubicBezTo>
                <a:cubicBezTo>
                  <a:pt x="50062" y="3607"/>
                  <a:pt x="51561" y="2756"/>
                  <a:pt x="53555" y="2235"/>
                </a:cubicBezTo>
                <a:cubicBezTo>
                  <a:pt x="54723" y="1930"/>
                  <a:pt x="58063" y="1981"/>
                  <a:pt x="60844" y="213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4" name="Freeform 7104"/>
          <p:cNvSpPr/>
          <p:nvPr/>
        </p:nvSpPr>
        <p:spPr>
          <a:xfrm rot="0" flipH="0" flipV="0">
            <a:off x="12185193" y="9664256"/>
            <a:ext cx="136054" cy="267626"/>
          </a:xfrm>
          <a:custGeom>
            <a:pathLst>
              <a:path w="136054" h="267626">
                <a:moveTo>
                  <a:pt x="103339" y="118249"/>
                </a:moveTo>
                <a:cubicBezTo>
                  <a:pt x="102247" y="123925"/>
                  <a:pt x="101142" y="129628"/>
                  <a:pt x="99974" y="135305"/>
                </a:cubicBezTo>
                <a:cubicBezTo>
                  <a:pt x="100952" y="135774"/>
                  <a:pt x="101841" y="136384"/>
                  <a:pt x="102654" y="137108"/>
                </a:cubicBezTo>
                <a:cubicBezTo>
                  <a:pt x="103022" y="137425"/>
                  <a:pt x="103377" y="137768"/>
                  <a:pt x="103732" y="138175"/>
                </a:cubicBezTo>
                <a:lnTo>
                  <a:pt x="103605" y="132803"/>
                </a:lnTo>
                <a:cubicBezTo>
                  <a:pt x="103542" y="130110"/>
                  <a:pt x="103491" y="127418"/>
                  <a:pt x="103440" y="124725"/>
                </a:cubicBezTo>
                <a:close/>
                <a:moveTo>
                  <a:pt x="21564" y="256526"/>
                </a:moveTo>
                <a:cubicBezTo>
                  <a:pt x="18529" y="259815"/>
                  <a:pt x="13716" y="261200"/>
                  <a:pt x="9233" y="259638"/>
                </a:cubicBezTo>
                <a:cubicBezTo>
                  <a:pt x="3200" y="257542"/>
                  <a:pt x="0" y="250938"/>
                  <a:pt x="2095" y="244918"/>
                </a:cubicBezTo>
                <a:cubicBezTo>
                  <a:pt x="3086" y="242074"/>
                  <a:pt x="5067" y="239191"/>
                  <a:pt x="7607" y="236524"/>
                </a:cubicBezTo>
                <a:cubicBezTo>
                  <a:pt x="8839" y="235254"/>
                  <a:pt x="10515" y="234174"/>
                  <a:pt x="11252" y="232815"/>
                </a:cubicBezTo>
                <a:cubicBezTo>
                  <a:pt x="21679" y="213524"/>
                  <a:pt x="29895" y="192251"/>
                  <a:pt x="38442" y="172058"/>
                </a:cubicBezTo>
                <a:cubicBezTo>
                  <a:pt x="50114" y="144449"/>
                  <a:pt x="55372" y="114503"/>
                  <a:pt x="66675" y="86677"/>
                </a:cubicBezTo>
                <a:cubicBezTo>
                  <a:pt x="75107" y="65913"/>
                  <a:pt x="83134" y="44285"/>
                  <a:pt x="90220" y="23050"/>
                </a:cubicBezTo>
                <a:cubicBezTo>
                  <a:pt x="91236" y="19990"/>
                  <a:pt x="94411" y="12916"/>
                  <a:pt x="97599" y="8458"/>
                </a:cubicBezTo>
                <a:cubicBezTo>
                  <a:pt x="100393" y="4546"/>
                  <a:pt x="103694" y="2197"/>
                  <a:pt x="106145" y="1321"/>
                </a:cubicBezTo>
                <a:cubicBezTo>
                  <a:pt x="109727" y="0"/>
                  <a:pt x="113105" y="279"/>
                  <a:pt x="116178" y="1740"/>
                </a:cubicBezTo>
                <a:cubicBezTo>
                  <a:pt x="118388" y="2781"/>
                  <a:pt x="120738" y="4597"/>
                  <a:pt x="122452" y="8013"/>
                </a:cubicBezTo>
                <a:cubicBezTo>
                  <a:pt x="125957" y="15037"/>
                  <a:pt x="127456" y="24384"/>
                  <a:pt x="127646" y="34328"/>
                </a:cubicBezTo>
                <a:cubicBezTo>
                  <a:pt x="127875" y="46469"/>
                  <a:pt x="126249" y="59576"/>
                  <a:pt x="126249" y="68504"/>
                </a:cubicBezTo>
                <a:cubicBezTo>
                  <a:pt x="126249" y="110198"/>
                  <a:pt x="126173" y="153288"/>
                  <a:pt x="130059" y="194779"/>
                </a:cubicBezTo>
                <a:cubicBezTo>
                  <a:pt x="131571" y="210920"/>
                  <a:pt x="132510" y="227189"/>
                  <a:pt x="134517" y="243305"/>
                </a:cubicBezTo>
                <a:cubicBezTo>
                  <a:pt x="134619" y="244105"/>
                  <a:pt x="136054" y="252945"/>
                  <a:pt x="135965" y="255116"/>
                </a:cubicBezTo>
                <a:cubicBezTo>
                  <a:pt x="135787" y="259663"/>
                  <a:pt x="133577" y="262139"/>
                  <a:pt x="132510" y="263206"/>
                </a:cubicBezTo>
                <a:cubicBezTo>
                  <a:pt x="131113" y="264603"/>
                  <a:pt x="127189" y="266889"/>
                  <a:pt x="123786" y="267270"/>
                </a:cubicBezTo>
                <a:cubicBezTo>
                  <a:pt x="120623" y="267626"/>
                  <a:pt x="117855" y="266800"/>
                  <a:pt x="115810" y="265594"/>
                </a:cubicBezTo>
                <a:cubicBezTo>
                  <a:pt x="111073" y="262749"/>
                  <a:pt x="105586" y="261212"/>
                  <a:pt x="99745" y="260273"/>
                </a:cubicBezTo>
                <a:cubicBezTo>
                  <a:pt x="98259" y="260323"/>
                  <a:pt x="96812" y="260108"/>
                  <a:pt x="95491" y="259727"/>
                </a:cubicBezTo>
                <a:lnTo>
                  <a:pt x="95300" y="259676"/>
                </a:lnTo>
                <a:cubicBezTo>
                  <a:pt x="93141" y="259422"/>
                  <a:pt x="90944" y="259244"/>
                  <a:pt x="88760" y="259066"/>
                </a:cubicBezTo>
                <a:lnTo>
                  <a:pt x="87236" y="258952"/>
                </a:lnTo>
                <a:cubicBezTo>
                  <a:pt x="86601" y="260095"/>
                  <a:pt x="85991" y="260971"/>
                  <a:pt x="85458" y="261568"/>
                </a:cubicBezTo>
                <a:cubicBezTo>
                  <a:pt x="83350" y="263943"/>
                  <a:pt x="81026" y="265061"/>
                  <a:pt x="78994" y="265581"/>
                </a:cubicBezTo>
                <a:cubicBezTo>
                  <a:pt x="74104" y="266838"/>
                  <a:pt x="67157" y="265899"/>
                  <a:pt x="63919" y="257479"/>
                </a:cubicBezTo>
                <a:cubicBezTo>
                  <a:pt x="60312" y="257161"/>
                  <a:pt x="56807" y="256717"/>
                  <a:pt x="53441" y="256107"/>
                </a:cubicBezTo>
                <a:cubicBezTo>
                  <a:pt x="45656" y="254697"/>
                  <a:pt x="35039" y="255409"/>
                  <a:pt x="31013" y="255751"/>
                </a:cubicBezTo>
                <a:cubicBezTo>
                  <a:pt x="27355" y="257733"/>
                  <a:pt x="24117" y="257517"/>
                  <a:pt x="21564" y="256526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5" name="Freeform 7105"/>
          <p:cNvSpPr/>
          <p:nvPr/>
        </p:nvSpPr>
        <p:spPr>
          <a:xfrm rot="0" flipH="0" flipV="0">
            <a:off x="12487269" y="10385836"/>
            <a:ext cx="52654" cy="354468"/>
          </a:xfrm>
          <a:custGeom>
            <a:pathLst>
              <a:path w="52654" h="354468">
                <a:moveTo>
                  <a:pt x="27470" y="341045"/>
                </a:moveTo>
                <a:lnTo>
                  <a:pt x="27495" y="340728"/>
                </a:lnTo>
                <a:cubicBezTo>
                  <a:pt x="28054" y="332829"/>
                  <a:pt x="29540" y="292697"/>
                  <a:pt x="29540" y="280771"/>
                </a:cubicBezTo>
                <a:cubicBezTo>
                  <a:pt x="29540" y="214744"/>
                  <a:pt x="20752" y="147904"/>
                  <a:pt x="12967" y="82385"/>
                </a:cubicBezTo>
                <a:cubicBezTo>
                  <a:pt x="11748" y="72059"/>
                  <a:pt x="8535" y="52120"/>
                  <a:pt x="6401" y="39687"/>
                </a:cubicBezTo>
                <a:cubicBezTo>
                  <a:pt x="5499" y="34391"/>
                  <a:pt x="1753" y="23177"/>
                  <a:pt x="699" y="17386"/>
                </a:cubicBezTo>
                <a:cubicBezTo>
                  <a:pt x="0" y="13627"/>
                  <a:pt x="267" y="10718"/>
                  <a:pt x="686" y="9195"/>
                </a:cubicBezTo>
                <a:cubicBezTo>
                  <a:pt x="2375" y="2730"/>
                  <a:pt x="6770" y="470"/>
                  <a:pt x="11481" y="127"/>
                </a:cubicBezTo>
                <a:cubicBezTo>
                  <a:pt x="13551" y="0"/>
                  <a:pt x="17768" y="50"/>
                  <a:pt x="22213" y="4762"/>
                </a:cubicBezTo>
                <a:cubicBezTo>
                  <a:pt x="25400" y="8128"/>
                  <a:pt x="26150" y="12941"/>
                  <a:pt x="24549" y="16992"/>
                </a:cubicBezTo>
                <a:cubicBezTo>
                  <a:pt x="26061" y="22580"/>
                  <a:pt x="28536" y="31940"/>
                  <a:pt x="29197" y="35788"/>
                </a:cubicBezTo>
                <a:cubicBezTo>
                  <a:pt x="31381" y="48564"/>
                  <a:pt x="34670" y="69050"/>
                  <a:pt x="35928" y="79667"/>
                </a:cubicBezTo>
                <a:cubicBezTo>
                  <a:pt x="43814" y="146062"/>
                  <a:pt x="52654" y="213830"/>
                  <a:pt x="52654" y="280771"/>
                </a:cubicBezTo>
                <a:cubicBezTo>
                  <a:pt x="52654" y="293040"/>
                  <a:pt x="51130" y="334226"/>
                  <a:pt x="50558" y="342340"/>
                </a:cubicBezTo>
                <a:cubicBezTo>
                  <a:pt x="49796" y="353160"/>
                  <a:pt x="39319" y="354468"/>
                  <a:pt x="38874" y="354468"/>
                </a:cubicBezTo>
                <a:cubicBezTo>
                  <a:pt x="32499" y="354468"/>
                  <a:pt x="27318" y="349287"/>
                  <a:pt x="27318" y="342899"/>
                </a:cubicBezTo>
                <a:cubicBezTo>
                  <a:pt x="27318" y="342276"/>
                  <a:pt x="27369" y="341641"/>
                  <a:pt x="27470" y="34104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6" name="Freeform 7106"/>
          <p:cNvSpPr/>
          <p:nvPr/>
        </p:nvSpPr>
        <p:spPr>
          <a:xfrm rot="0" flipH="0" flipV="0">
            <a:off x="12453002" y="10445248"/>
            <a:ext cx="27482" cy="40398"/>
          </a:xfrm>
          <a:custGeom>
            <a:pathLst>
              <a:path w="27482" h="40398">
                <a:moveTo>
                  <a:pt x="24282" y="22288"/>
                </a:moveTo>
                <a:cubicBezTo>
                  <a:pt x="26936" y="27939"/>
                  <a:pt x="24599" y="34721"/>
                  <a:pt x="18987" y="37540"/>
                </a:cubicBezTo>
                <a:cubicBezTo>
                  <a:pt x="13284" y="40398"/>
                  <a:pt x="6325" y="38074"/>
                  <a:pt x="3467" y="32371"/>
                </a:cubicBezTo>
                <a:cubicBezTo>
                  <a:pt x="1499" y="28409"/>
                  <a:pt x="0" y="19952"/>
                  <a:pt x="1600" y="13779"/>
                </a:cubicBezTo>
                <a:cubicBezTo>
                  <a:pt x="2781" y="9208"/>
                  <a:pt x="5334" y="5639"/>
                  <a:pt x="8776" y="3442"/>
                </a:cubicBezTo>
                <a:cubicBezTo>
                  <a:pt x="14148" y="0"/>
                  <a:pt x="21311" y="1562"/>
                  <a:pt x="24751" y="6947"/>
                </a:cubicBezTo>
                <a:cubicBezTo>
                  <a:pt x="27482" y="11214"/>
                  <a:pt x="27063" y="16599"/>
                  <a:pt x="24067" y="20371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7" name="Freeform 7107"/>
          <p:cNvSpPr/>
          <p:nvPr/>
        </p:nvSpPr>
        <p:spPr>
          <a:xfrm rot="0" flipH="0" flipV="0">
            <a:off x="12488380" y="10442753"/>
            <a:ext cx="40639" cy="259206"/>
          </a:xfrm>
          <a:custGeom>
            <a:pathLst>
              <a:path w="40639" h="259206">
                <a:moveTo>
                  <a:pt x="14960" y="23393"/>
                </a:moveTo>
                <a:lnTo>
                  <a:pt x="14834" y="23405"/>
                </a:lnTo>
                <a:lnTo>
                  <a:pt x="14948" y="23393"/>
                </a:lnTo>
                <a:close/>
                <a:moveTo>
                  <a:pt x="14453" y="23469"/>
                </a:moveTo>
                <a:lnTo>
                  <a:pt x="13894" y="23519"/>
                </a:lnTo>
                <a:cubicBezTo>
                  <a:pt x="14084" y="23507"/>
                  <a:pt x="14262" y="23494"/>
                  <a:pt x="14453" y="23469"/>
                </a:cubicBezTo>
                <a:moveTo>
                  <a:pt x="23646" y="16650"/>
                </a:moveTo>
                <a:cubicBezTo>
                  <a:pt x="23773" y="17590"/>
                  <a:pt x="23900" y="18555"/>
                  <a:pt x="23926" y="19126"/>
                </a:cubicBezTo>
                <a:cubicBezTo>
                  <a:pt x="24688" y="35686"/>
                  <a:pt x="27012" y="52120"/>
                  <a:pt x="27291" y="68693"/>
                </a:cubicBezTo>
                <a:cubicBezTo>
                  <a:pt x="28028" y="113258"/>
                  <a:pt x="33184" y="156400"/>
                  <a:pt x="38670" y="200354"/>
                </a:cubicBezTo>
                <a:cubicBezTo>
                  <a:pt x="40563" y="215467"/>
                  <a:pt x="38988" y="231076"/>
                  <a:pt x="40156" y="246316"/>
                </a:cubicBezTo>
                <a:cubicBezTo>
                  <a:pt x="40639" y="252678"/>
                  <a:pt x="35876" y="258228"/>
                  <a:pt x="29514" y="258724"/>
                </a:cubicBezTo>
                <a:cubicBezTo>
                  <a:pt x="23164" y="259206"/>
                  <a:pt x="17601" y="254444"/>
                  <a:pt x="17106" y="248081"/>
                </a:cubicBezTo>
                <a:cubicBezTo>
                  <a:pt x="15963" y="233209"/>
                  <a:pt x="17576" y="217969"/>
                  <a:pt x="15734" y="203212"/>
                </a:cubicBezTo>
                <a:cubicBezTo>
                  <a:pt x="10135" y="158444"/>
                  <a:pt x="4927" y="114490"/>
                  <a:pt x="4165" y="69087"/>
                </a:cubicBezTo>
                <a:cubicBezTo>
                  <a:pt x="3899" y="52729"/>
                  <a:pt x="1562" y="36512"/>
                  <a:pt x="838" y="20180"/>
                </a:cubicBezTo>
                <a:cubicBezTo>
                  <a:pt x="736" y="18136"/>
                  <a:pt x="0" y="14859"/>
                  <a:pt x="178" y="12726"/>
                </a:cubicBezTo>
                <a:cubicBezTo>
                  <a:pt x="394" y="10325"/>
                  <a:pt x="1105" y="8306"/>
                  <a:pt x="2070" y="6680"/>
                </a:cubicBezTo>
                <a:cubicBezTo>
                  <a:pt x="4140" y="3213"/>
                  <a:pt x="7290" y="813"/>
                  <a:pt x="12243" y="445"/>
                </a:cubicBezTo>
                <a:cubicBezTo>
                  <a:pt x="18604" y="0"/>
                  <a:pt x="24142" y="4801"/>
                  <a:pt x="24599" y="11163"/>
                </a:cubicBezTo>
                <a:cubicBezTo>
                  <a:pt x="24738" y="13106"/>
                  <a:pt x="24383" y="14973"/>
                  <a:pt x="23646" y="1665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8" name="Freeform 7108"/>
          <p:cNvSpPr/>
          <p:nvPr/>
        </p:nvSpPr>
        <p:spPr>
          <a:xfrm rot="0" flipH="0" flipV="0">
            <a:off x="12229292" y="10676111"/>
            <a:ext cx="312673" cy="92151"/>
          </a:xfrm>
          <a:custGeom>
            <a:pathLst>
              <a:path w="312673" h="92151">
                <a:moveTo>
                  <a:pt x="22580" y="68072"/>
                </a:moveTo>
                <a:lnTo>
                  <a:pt x="22327" y="68478"/>
                </a:lnTo>
                <a:cubicBezTo>
                  <a:pt x="22415" y="68338"/>
                  <a:pt x="22492" y="68211"/>
                  <a:pt x="22580" y="68072"/>
                </a:cubicBezTo>
                <a:moveTo>
                  <a:pt x="278650" y="30747"/>
                </a:moveTo>
                <a:cubicBezTo>
                  <a:pt x="278866" y="28588"/>
                  <a:pt x="278535" y="26442"/>
                  <a:pt x="278434" y="24308"/>
                </a:cubicBezTo>
                <a:cubicBezTo>
                  <a:pt x="278167" y="19305"/>
                  <a:pt x="278078" y="14275"/>
                  <a:pt x="279373" y="9119"/>
                </a:cubicBezTo>
                <a:cubicBezTo>
                  <a:pt x="280466" y="4776"/>
                  <a:pt x="282828" y="3074"/>
                  <a:pt x="283882" y="2299"/>
                </a:cubicBezTo>
                <a:cubicBezTo>
                  <a:pt x="286244" y="572"/>
                  <a:pt x="288683" y="0"/>
                  <a:pt x="291032" y="51"/>
                </a:cubicBezTo>
                <a:cubicBezTo>
                  <a:pt x="293902" y="115"/>
                  <a:pt x="297738" y="1029"/>
                  <a:pt x="300557" y="5423"/>
                </a:cubicBezTo>
                <a:cubicBezTo>
                  <a:pt x="301002" y="6122"/>
                  <a:pt x="301586" y="7176"/>
                  <a:pt x="302005" y="8649"/>
                </a:cubicBezTo>
                <a:cubicBezTo>
                  <a:pt x="302348" y="9830"/>
                  <a:pt x="302767" y="13526"/>
                  <a:pt x="302995" y="15075"/>
                </a:cubicBezTo>
                <a:cubicBezTo>
                  <a:pt x="303973" y="21946"/>
                  <a:pt x="304291" y="21502"/>
                  <a:pt x="304532" y="28233"/>
                </a:cubicBezTo>
                <a:cubicBezTo>
                  <a:pt x="304710" y="32932"/>
                  <a:pt x="304507" y="38304"/>
                  <a:pt x="303757" y="43701"/>
                </a:cubicBezTo>
                <a:cubicBezTo>
                  <a:pt x="308863" y="44895"/>
                  <a:pt x="312673" y="49480"/>
                  <a:pt x="312673" y="54953"/>
                </a:cubicBezTo>
                <a:cubicBezTo>
                  <a:pt x="312673" y="60135"/>
                  <a:pt x="309917" y="65698"/>
                  <a:pt x="302691" y="69240"/>
                </a:cubicBezTo>
                <a:cubicBezTo>
                  <a:pt x="299592" y="70751"/>
                  <a:pt x="294906" y="71920"/>
                  <a:pt x="289800" y="72809"/>
                </a:cubicBezTo>
                <a:cubicBezTo>
                  <a:pt x="285495" y="76352"/>
                  <a:pt x="280136" y="78701"/>
                  <a:pt x="273582" y="79362"/>
                </a:cubicBezTo>
                <a:cubicBezTo>
                  <a:pt x="239724" y="82740"/>
                  <a:pt x="205434" y="89776"/>
                  <a:pt x="171462" y="91249"/>
                </a:cubicBezTo>
                <a:cubicBezTo>
                  <a:pt x="150519" y="92151"/>
                  <a:pt x="127951" y="87782"/>
                  <a:pt x="107035" y="86067"/>
                </a:cubicBezTo>
                <a:cubicBezTo>
                  <a:pt x="95325" y="85115"/>
                  <a:pt x="81660" y="82410"/>
                  <a:pt x="69938" y="84086"/>
                </a:cubicBezTo>
                <a:cubicBezTo>
                  <a:pt x="67309" y="84454"/>
                  <a:pt x="59308" y="85636"/>
                  <a:pt x="54825" y="84836"/>
                </a:cubicBezTo>
                <a:cubicBezTo>
                  <a:pt x="51193" y="84200"/>
                  <a:pt x="48487" y="82575"/>
                  <a:pt x="46735" y="80810"/>
                </a:cubicBezTo>
                <a:cubicBezTo>
                  <a:pt x="44678" y="78752"/>
                  <a:pt x="43560" y="76568"/>
                  <a:pt x="43268" y="74295"/>
                </a:cubicBezTo>
                <a:cubicBezTo>
                  <a:pt x="38302" y="74612"/>
                  <a:pt x="33362" y="74777"/>
                  <a:pt x="28282" y="74637"/>
                </a:cubicBezTo>
                <a:cubicBezTo>
                  <a:pt x="24916" y="74536"/>
                  <a:pt x="18250" y="76161"/>
                  <a:pt x="14605" y="76136"/>
                </a:cubicBezTo>
                <a:cubicBezTo>
                  <a:pt x="11049" y="76111"/>
                  <a:pt x="8344" y="75133"/>
                  <a:pt x="6642" y="74129"/>
                </a:cubicBezTo>
                <a:cubicBezTo>
                  <a:pt x="3619" y="72301"/>
                  <a:pt x="1841" y="69761"/>
                  <a:pt x="1016" y="66777"/>
                </a:cubicBezTo>
                <a:cubicBezTo>
                  <a:pt x="305" y="64224"/>
                  <a:pt x="0" y="60618"/>
                  <a:pt x="2692" y="56287"/>
                </a:cubicBezTo>
                <a:cubicBezTo>
                  <a:pt x="6032" y="50889"/>
                  <a:pt x="13094" y="49213"/>
                  <a:pt x="18517" y="52502"/>
                </a:cubicBezTo>
                <a:cubicBezTo>
                  <a:pt x="21920" y="52045"/>
                  <a:pt x="26834" y="51448"/>
                  <a:pt x="28968" y="51512"/>
                </a:cubicBezTo>
                <a:cubicBezTo>
                  <a:pt x="36321" y="51740"/>
                  <a:pt x="43369" y="51156"/>
                  <a:pt x="50685" y="50597"/>
                </a:cubicBezTo>
                <a:cubicBezTo>
                  <a:pt x="71360" y="48997"/>
                  <a:pt x="92188" y="50839"/>
                  <a:pt x="112762" y="48248"/>
                </a:cubicBezTo>
                <a:cubicBezTo>
                  <a:pt x="134441" y="45555"/>
                  <a:pt x="155841" y="40806"/>
                  <a:pt x="177596" y="38672"/>
                </a:cubicBezTo>
                <a:cubicBezTo>
                  <a:pt x="197967" y="36653"/>
                  <a:pt x="218464" y="36780"/>
                  <a:pt x="238822" y="34837"/>
                </a:cubicBezTo>
                <a:cubicBezTo>
                  <a:pt x="242061" y="34519"/>
                  <a:pt x="245299" y="34125"/>
                  <a:pt x="248551" y="33871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9" name="Freeform 7109"/>
          <p:cNvSpPr/>
          <p:nvPr/>
        </p:nvSpPr>
        <p:spPr>
          <a:xfrm rot="0" flipH="0" flipV="0">
            <a:off x="12198896" y="10726988"/>
            <a:ext cx="67220" cy="37223"/>
          </a:xfrm>
          <a:custGeom>
            <a:pathLst>
              <a:path w="67220" h="37223">
                <a:moveTo>
                  <a:pt x="16116" y="25082"/>
                </a:moveTo>
                <a:cubicBezTo>
                  <a:pt x="12954" y="25589"/>
                  <a:pt x="9081" y="25070"/>
                  <a:pt x="6223" y="23317"/>
                </a:cubicBezTo>
                <a:cubicBezTo>
                  <a:pt x="2058" y="20777"/>
                  <a:pt x="0" y="16624"/>
                  <a:pt x="0" y="12497"/>
                </a:cubicBezTo>
                <a:cubicBezTo>
                  <a:pt x="0" y="6909"/>
                  <a:pt x="2616" y="2921"/>
                  <a:pt x="8306" y="1016"/>
                </a:cubicBezTo>
                <a:cubicBezTo>
                  <a:pt x="10021" y="444"/>
                  <a:pt x="13132" y="0"/>
                  <a:pt x="16979" y="902"/>
                </a:cubicBezTo>
                <a:cubicBezTo>
                  <a:pt x="22110" y="2083"/>
                  <a:pt x="31292" y="6261"/>
                  <a:pt x="31521" y="6363"/>
                </a:cubicBezTo>
                <a:cubicBezTo>
                  <a:pt x="39763" y="10439"/>
                  <a:pt x="47497" y="11836"/>
                  <a:pt x="56667" y="13373"/>
                </a:cubicBezTo>
                <a:cubicBezTo>
                  <a:pt x="62966" y="14415"/>
                  <a:pt x="67220" y="20383"/>
                  <a:pt x="66179" y="26682"/>
                </a:cubicBezTo>
                <a:cubicBezTo>
                  <a:pt x="65125" y="32968"/>
                  <a:pt x="59169" y="37223"/>
                  <a:pt x="52882" y="36181"/>
                </a:cubicBezTo>
                <a:cubicBezTo>
                  <a:pt x="41312" y="34264"/>
                  <a:pt x="31660" y="32219"/>
                  <a:pt x="21272" y="27088"/>
                </a:cubicBezTo>
                <a:cubicBezTo>
                  <a:pt x="21183" y="27050"/>
                  <a:pt x="18567" y="26034"/>
                  <a:pt x="16116" y="2508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0" name="Freeform 7110"/>
          <p:cNvSpPr/>
          <p:nvPr/>
        </p:nvSpPr>
        <p:spPr>
          <a:xfrm rot="0" flipH="0" flipV="0">
            <a:off x="12210516" y="10735040"/>
            <a:ext cx="492302" cy="221893"/>
          </a:xfrm>
          <a:custGeom>
            <a:pathLst>
              <a:path w="492302" h="221893">
                <a:moveTo>
                  <a:pt x="3454" y="12255"/>
                </a:moveTo>
                <a:cubicBezTo>
                  <a:pt x="3442" y="14312"/>
                  <a:pt x="4012" y="16649"/>
                  <a:pt x="5930" y="19024"/>
                </a:cubicBezTo>
                <a:cubicBezTo>
                  <a:pt x="4355" y="17030"/>
                  <a:pt x="3542" y="14642"/>
                  <a:pt x="3454" y="12255"/>
                </a:cubicBezTo>
                <a:moveTo>
                  <a:pt x="470521" y="203618"/>
                </a:moveTo>
                <a:cubicBezTo>
                  <a:pt x="469759" y="204952"/>
                  <a:pt x="469290" y="206514"/>
                  <a:pt x="469201" y="208381"/>
                </a:cubicBezTo>
                <a:cubicBezTo>
                  <a:pt x="469290" y="206679"/>
                  <a:pt x="469759" y="205066"/>
                  <a:pt x="470521" y="203618"/>
                </a:cubicBezTo>
                <a:moveTo>
                  <a:pt x="12788" y="508"/>
                </a:moveTo>
                <a:cubicBezTo>
                  <a:pt x="15391" y="0"/>
                  <a:pt x="18122" y="394"/>
                  <a:pt x="20497" y="1676"/>
                </a:cubicBezTo>
                <a:cubicBezTo>
                  <a:pt x="25666" y="3023"/>
                  <a:pt x="31140" y="5499"/>
                  <a:pt x="36575" y="8636"/>
                </a:cubicBezTo>
                <a:cubicBezTo>
                  <a:pt x="45770" y="13931"/>
                  <a:pt x="55054" y="21271"/>
                  <a:pt x="62547" y="24154"/>
                </a:cubicBezTo>
                <a:cubicBezTo>
                  <a:pt x="79272" y="30568"/>
                  <a:pt x="100456" y="29679"/>
                  <a:pt x="118071" y="32879"/>
                </a:cubicBezTo>
                <a:cubicBezTo>
                  <a:pt x="129298" y="34924"/>
                  <a:pt x="139674" y="39864"/>
                  <a:pt x="150951" y="41744"/>
                </a:cubicBezTo>
                <a:cubicBezTo>
                  <a:pt x="200227" y="49961"/>
                  <a:pt x="238912" y="55727"/>
                  <a:pt x="284644" y="76047"/>
                </a:cubicBezTo>
                <a:cubicBezTo>
                  <a:pt x="294233" y="80314"/>
                  <a:pt x="304723" y="81558"/>
                  <a:pt x="313943" y="86677"/>
                </a:cubicBezTo>
                <a:cubicBezTo>
                  <a:pt x="349516" y="106438"/>
                  <a:pt x="398970" y="135140"/>
                  <a:pt x="429958" y="162699"/>
                </a:cubicBezTo>
                <a:cubicBezTo>
                  <a:pt x="435012" y="167194"/>
                  <a:pt x="441604" y="169544"/>
                  <a:pt x="446874" y="173748"/>
                </a:cubicBezTo>
                <a:cubicBezTo>
                  <a:pt x="453351" y="178929"/>
                  <a:pt x="459295" y="185038"/>
                  <a:pt x="466140" y="189788"/>
                </a:cubicBezTo>
                <a:cubicBezTo>
                  <a:pt x="469290" y="191959"/>
                  <a:pt x="476351" y="195808"/>
                  <a:pt x="479577" y="197535"/>
                </a:cubicBezTo>
                <a:cubicBezTo>
                  <a:pt x="479958" y="197497"/>
                  <a:pt x="480351" y="197484"/>
                  <a:pt x="480732" y="197484"/>
                </a:cubicBezTo>
                <a:cubicBezTo>
                  <a:pt x="487120" y="197484"/>
                  <a:pt x="492302" y="202653"/>
                  <a:pt x="492302" y="209041"/>
                </a:cubicBezTo>
                <a:cubicBezTo>
                  <a:pt x="492302" y="213588"/>
                  <a:pt x="490333" y="216661"/>
                  <a:pt x="487489" y="218833"/>
                </a:cubicBezTo>
                <a:cubicBezTo>
                  <a:pt x="485457" y="220382"/>
                  <a:pt x="482205" y="221893"/>
                  <a:pt x="477608" y="221246"/>
                </a:cubicBezTo>
                <a:cubicBezTo>
                  <a:pt x="472833" y="220585"/>
                  <a:pt x="459904" y="213600"/>
                  <a:pt x="452983" y="208812"/>
                </a:cubicBezTo>
                <a:cubicBezTo>
                  <a:pt x="445680" y="203758"/>
                  <a:pt x="439317" y="197306"/>
                  <a:pt x="432421" y="191807"/>
                </a:cubicBezTo>
                <a:cubicBezTo>
                  <a:pt x="426859" y="187349"/>
                  <a:pt x="419950" y="184733"/>
                  <a:pt x="414603" y="179983"/>
                </a:cubicBezTo>
                <a:cubicBezTo>
                  <a:pt x="384720" y="153428"/>
                  <a:pt x="336981" y="125932"/>
                  <a:pt x="302704" y="106882"/>
                </a:cubicBezTo>
                <a:cubicBezTo>
                  <a:pt x="294093" y="102094"/>
                  <a:pt x="284225" y="101167"/>
                  <a:pt x="275246" y="97179"/>
                </a:cubicBezTo>
                <a:cubicBezTo>
                  <a:pt x="231457" y="77710"/>
                  <a:pt x="194347" y="72414"/>
                  <a:pt x="147154" y="64553"/>
                </a:cubicBezTo>
                <a:cubicBezTo>
                  <a:pt x="135762" y="62661"/>
                  <a:pt x="125272" y="57695"/>
                  <a:pt x="113943" y="55625"/>
                </a:cubicBezTo>
                <a:cubicBezTo>
                  <a:pt x="94957" y="52183"/>
                  <a:pt x="72249" y="52653"/>
                  <a:pt x="54254" y="45732"/>
                </a:cubicBezTo>
                <a:cubicBezTo>
                  <a:pt x="47091" y="42976"/>
                  <a:pt x="38340" y="36893"/>
                  <a:pt x="29552" y="31393"/>
                </a:cubicBezTo>
                <a:cubicBezTo>
                  <a:pt x="24104" y="27990"/>
                  <a:pt x="18808" y="24459"/>
                  <a:pt x="13944" y="23748"/>
                </a:cubicBezTo>
                <a:cubicBezTo>
                  <a:pt x="12496" y="23748"/>
                  <a:pt x="10946" y="23621"/>
                  <a:pt x="10312" y="23519"/>
                </a:cubicBezTo>
                <a:cubicBezTo>
                  <a:pt x="2604" y="22224"/>
                  <a:pt x="1080" y="15671"/>
                  <a:pt x="876" y="14845"/>
                </a:cubicBezTo>
                <a:cubicBezTo>
                  <a:pt x="0" y="11265"/>
                  <a:pt x="533" y="7696"/>
                  <a:pt x="3466" y="4394"/>
                </a:cubicBezTo>
                <a:cubicBezTo>
                  <a:pt x="3898" y="3899"/>
                  <a:pt x="6108" y="495"/>
                  <a:pt x="12229" y="495"/>
                </a:cubicBezTo>
                <a:close/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1" name="Freeform 7111"/>
          <p:cNvSpPr/>
          <p:nvPr/>
        </p:nvSpPr>
        <p:spPr>
          <a:xfrm rot="0" flipH="0" flipV="0">
            <a:off x="12251005" y="10734716"/>
            <a:ext cx="269201" cy="82194"/>
          </a:xfrm>
          <a:custGeom>
            <a:pathLst>
              <a:path w="269201" h="82194">
                <a:moveTo>
                  <a:pt x="9461" y="23444"/>
                </a:moveTo>
                <a:lnTo>
                  <a:pt x="9778" y="23545"/>
                </a:lnTo>
                <a:lnTo>
                  <a:pt x="9385" y="23432"/>
                </a:lnTo>
                <a:close/>
                <a:moveTo>
                  <a:pt x="10096" y="23634"/>
                </a:moveTo>
                <a:lnTo>
                  <a:pt x="10400" y="23697"/>
                </a:lnTo>
                <a:lnTo>
                  <a:pt x="9956" y="23596"/>
                </a:lnTo>
                <a:close/>
                <a:moveTo>
                  <a:pt x="10705" y="23761"/>
                </a:moveTo>
                <a:lnTo>
                  <a:pt x="10896" y="23786"/>
                </a:lnTo>
                <a:lnTo>
                  <a:pt x="10540" y="23723"/>
                </a:lnTo>
                <a:close/>
                <a:moveTo>
                  <a:pt x="11289" y="23850"/>
                </a:moveTo>
                <a:lnTo>
                  <a:pt x="11315" y="23850"/>
                </a:lnTo>
                <a:lnTo>
                  <a:pt x="11251" y="23850"/>
                </a:lnTo>
                <a:close/>
                <a:moveTo>
                  <a:pt x="265569" y="65188"/>
                </a:moveTo>
                <a:cubicBezTo>
                  <a:pt x="266026" y="66433"/>
                  <a:pt x="266267" y="67754"/>
                  <a:pt x="266267" y="69151"/>
                </a:cubicBezTo>
                <a:cubicBezTo>
                  <a:pt x="266267" y="67792"/>
                  <a:pt x="266051" y="66458"/>
                  <a:pt x="265569" y="65188"/>
                </a:cubicBezTo>
                <a:moveTo>
                  <a:pt x="261098" y="59524"/>
                </a:moveTo>
                <a:cubicBezTo>
                  <a:pt x="265950" y="61239"/>
                  <a:pt x="269201" y="66039"/>
                  <a:pt x="268769" y="71348"/>
                </a:cubicBezTo>
                <a:cubicBezTo>
                  <a:pt x="268274" y="77520"/>
                  <a:pt x="263029" y="82194"/>
                  <a:pt x="256844" y="81965"/>
                </a:cubicBezTo>
                <a:cubicBezTo>
                  <a:pt x="256844" y="81965"/>
                  <a:pt x="243610" y="81495"/>
                  <a:pt x="237070" y="80606"/>
                </a:cubicBezTo>
                <a:cubicBezTo>
                  <a:pt x="220636" y="78384"/>
                  <a:pt x="205193" y="72605"/>
                  <a:pt x="188988" y="69494"/>
                </a:cubicBezTo>
                <a:cubicBezTo>
                  <a:pt x="146849" y="61391"/>
                  <a:pt x="104380" y="54825"/>
                  <a:pt x="62115" y="47510"/>
                </a:cubicBezTo>
                <a:cubicBezTo>
                  <a:pt x="47776" y="45021"/>
                  <a:pt x="37032" y="39865"/>
                  <a:pt x="23786" y="34556"/>
                </a:cubicBezTo>
                <a:cubicBezTo>
                  <a:pt x="18122" y="32295"/>
                  <a:pt x="10718" y="30378"/>
                  <a:pt x="6096" y="25780"/>
                </a:cubicBezTo>
                <a:cubicBezTo>
                  <a:pt x="5626" y="25298"/>
                  <a:pt x="1918" y="19965"/>
                  <a:pt x="965" y="16637"/>
                </a:cubicBezTo>
                <a:cubicBezTo>
                  <a:pt x="0" y="13297"/>
                  <a:pt x="457" y="10465"/>
                  <a:pt x="1118" y="8649"/>
                </a:cubicBezTo>
                <a:cubicBezTo>
                  <a:pt x="2324" y="5271"/>
                  <a:pt x="4585" y="2972"/>
                  <a:pt x="7772" y="1639"/>
                </a:cubicBezTo>
                <a:cubicBezTo>
                  <a:pt x="9727" y="839"/>
                  <a:pt x="12750" y="0"/>
                  <a:pt x="16915" y="1575"/>
                </a:cubicBezTo>
                <a:cubicBezTo>
                  <a:pt x="20878" y="3061"/>
                  <a:pt x="23558" y="6503"/>
                  <a:pt x="24243" y="10402"/>
                </a:cubicBezTo>
                <a:cubicBezTo>
                  <a:pt x="24815" y="10579"/>
                  <a:pt x="25437" y="10732"/>
                  <a:pt x="26009" y="10935"/>
                </a:cubicBezTo>
                <a:cubicBezTo>
                  <a:pt x="28231" y="11659"/>
                  <a:pt x="30428" y="12319"/>
                  <a:pt x="32371" y="13094"/>
                </a:cubicBezTo>
                <a:cubicBezTo>
                  <a:pt x="44055" y="17768"/>
                  <a:pt x="53428" y="22530"/>
                  <a:pt x="66064" y="24726"/>
                </a:cubicBezTo>
                <a:cubicBezTo>
                  <a:pt x="108470" y="32067"/>
                  <a:pt x="151078" y="38645"/>
                  <a:pt x="193344" y="46786"/>
                </a:cubicBezTo>
                <a:cubicBezTo>
                  <a:pt x="209143" y="49821"/>
                  <a:pt x="224167" y="55524"/>
                  <a:pt x="240156" y="57683"/>
                </a:cubicBezTo>
                <a:cubicBezTo>
                  <a:pt x="242810" y="58051"/>
                  <a:pt x="246722" y="58330"/>
                  <a:pt x="250164" y="58521"/>
                </a:cubicBezTo>
                <a:cubicBezTo>
                  <a:pt x="251548" y="57924"/>
                  <a:pt x="253097" y="57581"/>
                  <a:pt x="254710" y="57581"/>
                </a:cubicBezTo>
                <a:cubicBezTo>
                  <a:pt x="257072" y="57581"/>
                  <a:pt x="259270" y="58305"/>
                  <a:pt x="261098" y="5952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2" name="Freeform 7112"/>
          <p:cNvSpPr/>
          <p:nvPr/>
        </p:nvSpPr>
        <p:spPr>
          <a:xfrm rot="0" flipH="0" flipV="0">
            <a:off x="12315134" y="10744316"/>
            <a:ext cx="234162" cy="86816"/>
          </a:xfrm>
          <a:custGeom>
            <a:pathLst>
              <a:path w="234162" h="86816">
                <a:moveTo>
                  <a:pt x="216522" y="63652"/>
                </a:moveTo>
                <a:cubicBezTo>
                  <a:pt x="215303" y="63272"/>
                  <a:pt x="213881" y="63119"/>
                  <a:pt x="212154" y="63322"/>
                </a:cubicBezTo>
                <a:cubicBezTo>
                  <a:pt x="213665" y="63145"/>
                  <a:pt x="215151" y="63272"/>
                  <a:pt x="216522" y="63652"/>
                </a:cubicBezTo>
                <a:moveTo>
                  <a:pt x="14859" y="26099"/>
                </a:moveTo>
                <a:cubicBezTo>
                  <a:pt x="12624" y="25197"/>
                  <a:pt x="10516" y="24003"/>
                  <a:pt x="8700" y="22631"/>
                </a:cubicBezTo>
                <a:cubicBezTo>
                  <a:pt x="0" y="16116"/>
                  <a:pt x="5131" y="7963"/>
                  <a:pt x="5741" y="7023"/>
                </a:cubicBezTo>
                <a:cubicBezTo>
                  <a:pt x="6960" y="5131"/>
                  <a:pt x="10732" y="0"/>
                  <a:pt x="18504" y="2070"/>
                </a:cubicBezTo>
                <a:cubicBezTo>
                  <a:pt x="19063" y="2223"/>
                  <a:pt x="22670" y="3886"/>
                  <a:pt x="24003" y="4661"/>
                </a:cubicBezTo>
                <a:lnTo>
                  <a:pt x="24143" y="4737"/>
                </a:lnTo>
                <a:cubicBezTo>
                  <a:pt x="26772" y="4877"/>
                  <a:pt x="29185" y="5893"/>
                  <a:pt x="31064" y="7518"/>
                </a:cubicBezTo>
                <a:cubicBezTo>
                  <a:pt x="38316" y="9512"/>
                  <a:pt x="45974" y="10833"/>
                  <a:pt x="53302" y="12167"/>
                </a:cubicBezTo>
                <a:cubicBezTo>
                  <a:pt x="70409" y="15316"/>
                  <a:pt x="87808" y="15812"/>
                  <a:pt x="105067" y="17310"/>
                </a:cubicBezTo>
                <a:cubicBezTo>
                  <a:pt x="105613" y="16231"/>
                  <a:pt x="106375" y="15151"/>
                  <a:pt x="107429" y="14110"/>
                </a:cubicBezTo>
                <a:cubicBezTo>
                  <a:pt x="110579" y="10947"/>
                  <a:pt x="114897" y="8966"/>
                  <a:pt x="119787" y="8179"/>
                </a:cubicBezTo>
                <a:cubicBezTo>
                  <a:pt x="123952" y="7493"/>
                  <a:pt x="128651" y="7747"/>
                  <a:pt x="132118" y="7747"/>
                </a:cubicBezTo>
                <a:cubicBezTo>
                  <a:pt x="149289" y="7747"/>
                  <a:pt x="166446" y="10033"/>
                  <a:pt x="183464" y="12065"/>
                </a:cubicBezTo>
                <a:cubicBezTo>
                  <a:pt x="190259" y="12865"/>
                  <a:pt x="189891" y="12738"/>
                  <a:pt x="196977" y="13284"/>
                </a:cubicBezTo>
                <a:cubicBezTo>
                  <a:pt x="200660" y="13576"/>
                  <a:pt x="207950" y="14656"/>
                  <a:pt x="207950" y="14656"/>
                </a:cubicBezTo>
                <a:cubicBezTo>
                  <a:pt x="212585" y="15342"/>
                  <a:pt x="216345" y="18771"/>
                  <a:pt x="217474" y="23317"/>
                </a:cubicBezTo>
                <a:cubicBezTo>
                  <a:pt x="218604" y="27864"/>
                  <a:pt x="216864" y="32652"/>
                  <a:pt x="213081" y="35408"/>
                </a:cubicBezTo>
                <a:lnTo>
                  <a:pt x="207975" y="40043"/>
                </a:lnTo>
                <a:lnTo>
                  <a:pt x="207671" y="40678"/>
                </a:lnTo>
                <a:lnTo>
                  <a:pt x="207658" y="40716"/>
                </a:lnTo>
                <a:cubicBezTo>
                  <a:pt x="210884" y="43358"/>
                  <a:pt x="213106" y="46673"/>
                  <a:pt x="213995" y="50572"/>
                </a:cubicBezTo>
                <a:cubicBezTo>
                  <a:pt x="215938" y="49073"/>
                  <a:pt x="217563" y="48247"/>
                  <a:pt x="218261" y="48031"/>
                </a:cubicBezTo>
                <a:cubicBezTo>
                  <a:pt x="221043" y="47143"/>
                  <a:pt x="223380" y="47447"/>
                  <a:pt x="225158" y="47968"/>
                </a:cubicBezTo>
                <a:cubicBezTo>
                  <a:pt x="228980" y="49098"/>
                  <a:pt x="231965" y="51600"/>
                  <a:pt x="233146" y="56325"/>
                </a:cubicBezTo>
                <a:cubicBezTo>
                  <a:pt x="234162" y="60389"/>
                  <a:pt x="233463" y="64502"/>
                  <a:pt x="231139" y="68325"/>
                </a:cubicBezTo>
                <a:cubicBezTo>
                  <a:pt x="229679" y="70738"/>
                  <a:pt x="227164" y="73062"/>
                  <a:pt x="225018" y="74878"/>
                </a:cubicBezTo>
                <a:cubicBezTo>
                  <a:pt x="224980" y="80657"/>
                  <a:pt x="220624" y="85623"/>
                  <a:pt x="214744" y="86283"/>
                </a:cubicBezTo>
                <a:cubicBezTo>
                  <a:pt x="210084" y="86816"/>
                  <a:pt x="206972" y="85369"/>
                  <a:pt x="204813" y="83540"/>
                </a:cubicBezTo>
                <a:cubicBezTo>
                  <a:pt x="203086" y="83489"/>
                  <a:pt x="201435" y="83197"/>
                  <a:pt x="199847" y="82752"/>
                </a:cubicBezTo>
                <a:cubicBezTo>
                  <a:pt x="193116" y="80847"/>
                  <a:pt x="186805" y="75501"/>
                  <a:pt x="183503" y="65569"/>
                </a:cubicBezTo>
                <a:cubicBezTo>
                  <a:pt x="183071" y="64287"/>
                  <a:pt x="182753" y="62878"/>
                  <a:pt x="182512" y="61405"/>
                </a:cubicBezTo>
                <a:cubicBezTo>
                  <a:pt x="166116" y="57277"/>
                  <a:pt x="151600" y="50203"/>
                  <a:pt x="135725" y="45682"/>
                </a:cubicBezTo>
                <a:cubicBezTo>
                  <a:pt x="107468" y="37605"/>
                  <a:pt x="77851" y="40196"/>
                  <a:pt x="49124" y="34912"/>
                </a:cubicBezTo>
                <a:cubicBezTo>
                  <a:pt x="40335" y="33299"/>
                  <a:pt x="31102" y="31661"/>
                  <a:pt x="22517" y="29121"/>
                </a:cubicBezTo>
                <a:cubicBezTo>
                  <a:pt x="18314" y="27877"/>
                  <a:pt x="17158" y="27407"/>
                  <a:pt x="14859" y="26099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3" name="Freeform 7113"/>
          <p:cNvSpPr/>
          <p:nvPr/>
        </p:nvSpPr>
        <p:spPr>
          <a:xfrm rot="0" flipH="0" flipV="0">
            <a:off x="12482207" y="10703151"/>
            <a:ext cx="243776" cy="258127"/>
          </a:xfrm>
          <a:custGeom>
            <a:pathLst>
              <a:path w="243776" h="258127">
                <a:moveTo>
                  <a:pt x="142938" y="166954"/>
                </a:moveTo>
                <a:cubicBezTo>
                  <a:pt x="155155" y="184721"/>
                  <a:pt x="168503" y="201523"/>
                  <a:pt x="185203" y="214045"/>
                </a:cubicBezTo>
                <a:cubicBezTo>
                  <a:pt x="187565" y="215810"/>
                  <a:pt x="190397" y="216687"/>
                  <a:pt x="193293" y="217487"/>
                </a:cubicBezTo>
                <a:cubicBezTo>
                  <a:pt x="186537" y="209257"/>
                  <a:pt x="180136" y="200697"/>
                  <a:pt x="173164" y="192087"/>
                </a:cubicBezTo>
                <a:cubicBezTo>
                  <a:pt x="165201" y="182244"/>
                  <a:pt x="155320" y="175551"/>
                  <a:pt x="145617" y="168808"/>
                </a:cubicBezTo>
                <a:close/>
                <a:moveTo>
                  <a:pt x="47879" y="1588"/>
                </a:moveTo>
                <a:cubicBezTo>
                  <a:pt x="48527" y="1347"/>
                  <a:pt x="49212" y="1143"/>
                  <a:pt x="49936" y="1016"/>
                </a:cubicBezTo>
                <a:cubicBezTo>
                  <a:pt x="55499" y="0"/>
                  <a:pt x="60858" y="3150"/>
                  <a:pt x="62802" y="8243"/>
                </a:cubicBezTo>
                <a:cubicBezTo>
                  <a:pt x="64135" y="9525"/>
                  <a:pt x="71361" y="16599"/>
                  <a:pt x="76048" y="21057"/>
                </a:cubicBezTo>
                <a:cubicBezTo>
                  <a:pt x="81153" y="25921"/>
                  <a:pt x="85496" y="30874"/>
                  <a:pt x="87440" y="34760"/>
                </a:cubicBezTo>
                <a:cubicBezTo>
                  <a:pt x="91046" y="41974"/>
                  <a:pt x="92494" y="50178"/>
                  <a:pt x="93548" y="58458"/>
                </a:cubicBezTo>
                <a:cubicBezTo>
                  <a:pt x="94323" y="64554"/>
                  <a:pt x="94818" y="70701"/>
                  <a:pt x="96825" y="76162"/>
                </a:cubicBezTo>
                <a:cubicBezTo>
                  <a:pt x="97917" y="79083"/>
                  <a:pt x="100140" y="81407"/>
                  <a:pt x="102210" y="83808"/>
                </a:cubicBezTo>
                <a:cubicBezTo>
                  <a:pt x="104508" y="86462"/>
                  <a:pt x="106794" y="89091"/>
                  <a:pt x="108699" y="91910"/>
                </a:cubicBezTo>
                <a:cubicBezTo>
                  <a:pt x="116611" y="103582"/>
                  <a:pt x="122987" y="116053"/>
                  <a:pt x="131877" y="127165"/>
                </a:cubicBezTo>
                <a:cubicBezTo>
                  <a:pt x="139433" y="136614"/>
                  <a:pt x="149110" y="143117"/>
                  <a:pt x="158774" y="149809"/>
                </a:cubicBezTo>
                <a:cubicBezTo>
                  <a:pt x="170243" y="157747"/>
                  <a:pt x="181736" y="165913"/>
                  <a:pt x="191134" y="177533"/>
                </a:cubicBezTo>
                <a:cubicBezTo>
                  <a:pt x="203263" y="192519"/>
                  <a:pt x="213423" y="207390"/>
                  <a:pt x="227342" y="220421"/>
                </a:cubicBezTo>
                <a:cubicBezTo>
                  <a:pt x="229399" y="222351"/>
                  <a:pt x="238988" y="230619"/>
                  <a:pt x="241591" y="236359"/>
                </a:cubicBezTo>
                <a:cubicBezTo>
                  <a:pt x="243776" y="241236"/>
                  <a:pt x="243407" y="245706"/>
                  <a:pt x="241629" y="249275"/>
                </a:cubicBezTo>
                <a:cubicBezTo>
                  <a:pt x="239394" y="253758"/>
                  <a:pt x="235051" y="256895"/>
                  <a:pt x="228929" y="257543"/>
                </a:cubicBezTo>
                <a:cubicBezTo>
                  <a:pt x="223481" y="258127"/>
                  <a:pt x="215543" y="255993"/>
                  <a:pt x="212800" y="255066"/>
                </a:cubicBezTo>
                <a:cubicBezTo>
                  <a:pt x="208990" y="253809"/>
                  <a:pt x="205879" y="251688"/>
                  <a:pt x="203097" y="249122"/>
                </a:cubicBezTo>
                <a:cubicBezTo>
                  <a:pt x="201167" y="247319"/>
                  <a:pt x="199592" y="245059"/>
                  <a:pt x="197332" y="243560"/>
                </a:cubicBezTo>
                <a:cubicBezTo>
                  <a:pt x="193636" y="241096"/>
                  <a:pt x="189026" y="240334"/>
                  <a:pt x="184720" y="238975"/>
                </a:cubicBezTo>
                <a:cubicBezTo>
                  <a:pt x="179895" y="237451"/>
                  <a:pt x="175310" y="235521"/>
                  <a:pt x="171335" y="232549"/>
                </a:cubicBezTo>
                <a:cubicBezTo>
                  <a:pt x="149694" y="216331"/>
                  <a:pt x="133185" y="193522"/>
                  <a:pt x="117691" y="170306"/>
                </a:cubicBezTo>
                <a:cubicBezTo>
                  <a:pt x="115621" y="171894"/>
                  <a:pt x="113475" y="172478"/>
                  <a:pt x="113055" y="172580"/>
                </a:cubicBezTo>
                <a:cubicBezTo>
                  <a:pt x="111150" y="173075"/>
                  <a:pt x="104292" y="174485"/>
                  <a:pt x="100076" y="167055"/>
                </a:cubicBezTo>
                <a:cubicBezTo>
                  <a:pt x="99809" y="166574"/>
                  <a:pt x="98450" y="162865"/>
                  <a:pt x="97828" y="161455"/>
                </a:cubicBezTo>
                <a:lnTo>
                  <a:pt x="97523" y="160706"/>
                </a:lnTo>
                <a:cubicBezTo>
                  <a:pt x="95745" y="160096"/>
                  <a:pt x="94577" y="159487"/>
                  <a:pt x="91224" y="157544"/>
                </a:cubicBezTo>
                <a:cubicBezTo>
                  <a:pt x="85712" y="154369"/>
                  <a:pt x="83223" y="152210"/>
                  <a:pt x="77978" y="148438"/>
                </a:cubicBezTo>
                <a:cubicBezTo>
                  <a:pt x="60960" y="136208"/>
                  <a:pt x="46368" y="128321"/>
                  <a:pt x="37186" y="109220"/>
                </a:cubicBezTo>
                <a:cubicBezTo>
                  <a:pt x="36792" y="108535"/>
                  <a:pt x="34658" y="104775"/>
                  <a:pt x="33706" y="102172"/>
                </a:cubicBezTo>
                <a:cubicBezTo>
                  <a:pt x="32499" y="98895"/>
                  <a:pt x="32271" y="95746"/>
                  <a:pt x="32639" y="93523"/>
                </a:cubicBezTo>
                <a:cubicBezTo>
                  <a:pt x="32715" y="93129"/>
                  <a:pt x="32791" y="92710"/>
                  <a:pt x="32906" y="92291"/>
                </a:cubicBezTo>
                <a:cubicBezTo>
                  <a:pt x="30975" y="87237"/>
                  <a:pt x="28905" y="81636"/>
                  <a:pt x="27026" y="76556"/>
                </a:cubicBezTo>
                <a:cubicBezTo>
                  <a:pt x="25641" y="77470"/>
                  <a:pt x="24155" y="78169"/>
                  <a:pt x="22606" y="78601"/>
                </a:cubicBezTo>
                <a:cubicBezTo>
                  <a:pt x="16904" y="80201"/>
                  <a:pt x="11646" y="78728"/>
                  <a:pt x="7341" y="74105"/>
                </a:cubicBezTo>
                <a:cubicBezTo>
                  <a:pt x="3531" y="70028"/>
                  <a:pt x="381" y="60998"/>
                  <a:pt x="191" y="51981"/>
                </a:cubicBezTo>
                <a:cubicBezTo>
                  <a:pt x="0" y="43815"/>
                  <a:pt x="2286" y="36068"/>
                  <a:pt x="5651" y="32004"/>
                </a:cubicBezTo>
                <a:cubicBezTo>
                  <a:pt x="10300" y="26404"/>
                  <a:pt x="16637" y="23902"/>
                  <a:pt x="25070" y="27686"/>
                </a:cubicBezTo>
                <a:cubicBezTo>
                  <a:pt x="28550" y="29248"/>
                  <a:pt x="31420" y="31509"/>
                  <a:pt x="33769" y="34278"/>
                </a:cubicBezTo>
                <a:lnTo>
                  <a:pt x="34176" y="34265"/>
                </a:lnTo>
                <a:cubicBezTo>
                  <a:pt x="34366" y="27293"/>
                  <a:pt x="34608" y="20308"/>
                  <a:pt x="34608" y="13234"/>
                </a:cubicBezTo>
                <a:cubicBezTo>
                  <a:pt x="34608" y="7201"/>
                  <a:pt x="37922" y="4953"/>
                  <a:pt x="38621" y="4356"/>
                </a:cubicBezTo>
                <a:cubicBezTo>
                  <a:pt x="40678" y="2578"/>
                  <a:pt x="42926" y="1778"/>
                  <a:pt x="45187" y="1588"/>
                </a:cubicBezTo>
                <a:cubicBezTo>
                  <a:pt x="45860" y="1524"/>
                  <a:pt x="46812" y="1486"/>
                  <a:pt x="47879" y="15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4" name="Freeform 7114"/>
          <p:cNvSpPr/>
          <p:nvPr/>
        </p:nvSpPr>
        <p:spPr>
          <a:xfrm rot="0" flipH="0" flipV="0">
            <a:off x="12516257" y="10649976"/>
            <a:ext cx="232676" cy="318083"/>
          </a:xfrm>
          <a:custGeom>
            <a:pathLst>
              <a:path w="232676" h="318083">
                <a:moveTo>
                  <a:pt x="863" y="15836"/>
                </a:moveTo>
                <a:cubicBezTo>
                  <a:pt x="0" y="12407"/>
                  <a:pt x="698" y="8661"/>
                  <a:pt x="3098" y="5702"/>
                </a:cubicBezTo>
                <a:cubicBezTo>
                  <a:pt x="7111" y="762"/>
                  <a:pt x="14401" y="0"/>
                  <a:pt x="19354" y="4025"/>
                </a:cubicBezTo>
                <a:cubicBezTo>
                  <a:pt x="22453" y="6553"/>
                  <a:pt x="23977" y="9702"/>
                  <a:pt x="24319" y="13373"/>
                </a:cubicBezTo>
                <a:cubicBezTo>
                  <a:pt x="24485" y="15125"/>
                  <a:pt x="23710" y="18972"/>
                  <a:pt x="23341" y="20661"/>
                </a:cubicBezTo>
                <a:cubicBezTo>
                  <a:pt x="23697" y="22973"/>
                  <a:pt x="24612" y="25221"/>
                  <a:pt x="25297" y="27481"/>
                </a:cubicBezTo>
                <a:cubicBezTo>
                  <a:pt x="27748" y="35559"/>
                  <a:pt x="33298" y="44220"/>
                  <a:pt x="37197" y="51764"/>
                </a:cubicBezTo>
                <a:cubicBezTo>
                  <a:pt x="39394" y="55993"/>
                  <a:pt x="43395" y="59092"/>
                  <a:pt x="46875" y="62648"/>
                </a:cubicBezTo>
                <a:cubicBezTo>
                  <a:pt x="50570" y="66420"/>
                  <a:pt x="53974" y="70471"/>
                  <a:pt x="56349" y="75221"/>
                </a:cubicBezTo>
                <a:cubicBezTo>
                  <a:pt x="62496" y="87527"/>
                  <a:pt x="68185" y="102183"/>
                  <a:pt x="71957" y="115340"/>
                </a:cubicBezTo>
                <a:cubicBezTo>
                  <a:pt x="73011" y="119036"/>
                  <a:pt x="73380" y="122947"/>
                  <a:pt x="73608" y="126884"/>
                </a:cubicBezTo>
                <a:cubicBezTo>
                  <a:pt x="73773" y="130136"/>
                  <a:pt x="73583" y="133463"/>
                  <a:pt x="74853" y="136422"/>
                </a:cubicBezTo>
                <a:cubicBezTo>
                  <a:pt x="78917" y="145934"/>
                  <a:pt x="86715" y="154037"/>
                  <a:pt x="92214" y="162749"/>
                </a:cubicBezTo>
                <a:cubicBezTo>
                  <a:pt x="103517" y="180656"/>
                  <a:pt x="114883" y="197915"/>
                  <a:pt x="127367" y="215073"/>
                </a:cubicBezTo>
                <a:cubicBezTo>
                  <a:pt x="134378" y="224712"/>
                  <a:pt x="140105" y="236485"/>
                  <a:pt x="147459" y="246518"/>
                </a:cubicBezTo>
                <a:cubicBezTo>
                  <a:pt x="147827" y="247026"/>
                  <a:pt x="148208" y="247522"/>
                  <a:pt x="148589" y="248017"/>
                </a:cubicBezTo>
                <a:cubicBezTo>
                  <a:pt x="152780" y="251789"/>
                  <a:pt x="156869" y="255624"/>
                  <a:pt x="161759" y="258609"/>
                </a:cubicBezTo>
                <a:cubicBezTo>
                  <a:pt x="165251" y="260768"/>
                  <a:pt x="166775" y="260971"/>
                  <a:pt x="170369" y="262304"/>
                </a:cubicBezTo>
                <a:cubicBezTo>
                  <a:pt x="171652" y="262787"/>
                  <a:pt x="174319" y="264362"/>
                  <a:pt x="175488" y="265365"/>
                </a:cubicBezTo>
                <a:cubicBezTo>
                  <a:pt x="177342" y="266940"/>
                  <a:pt x="178231" y="268578"/>
                  <a:pt x="178650" y="269505"/>
                </a:cubicBezTo>
                <a:cubicBezTo>
                  <a:pt x="181520" y="275677"/>
                  <a:pt x="179183" y="280122"/>
                  <a:pt x="175754" y="283107"/>
                </a:cubicBezTo>
                <a:cubicBezTo>
                  <a:pt x="174421" y="284288"/>
                  <a:pt x="171449" y="286892"/>
                  <a:pt x="165734" y="285749"/>
                </a:cubicBezTo>
                <a:cubicBezTo>
                  <a:pt x="163969" y="285393"/>
                  <a:pt x="162241" y="284949"/>
                  <a:pt x="160590" y="284453"/>
                </a:cubicBezTo>
                <a:cubicBezTo>
                  <a:pt x="161454" y="285901"/>
                  <a:pt x="162470" y="287171"/>
                  <a:pt x="163829" y="288085"/>
                </a:cubicBezTo>
                <a:cubicBezTo>
                  <a:pt x="171360" y="293102"/>
                  <a:pt x="185152" y="293940"/>
                  <a:pt x="196125" y="290714"/>
                </a:cubicBezTo>
                <a:cubicBezTo>
                  <a:pt x="201802" y="289025"/>
                  <a:pt x="207022" y="286409"/>
                  <a:pt x="208711" y="281329"/>
                </a:cubicBezTo>
                <a:cubicBezTo>
                  <a:pt x="210730" y="275284"/>
                  <a:pt x="217283" y="272007"/>
                  <a:pt x="223341" y="274026"/>
                </a:cubicBezTo>
                <a:cubicBezTo>
                  <a:pt x="229399" y="276046"/>
                  <a:pt x="232676" y="282599"/>
                  <a:pt x="230656" y="288644"/>
                </a:cubicBezTo>
                <a:cubicBezTo>
                  <a:pt x="226669" y="300608"/>
                  <a:pt x="216064" y="308926"/>
                  <a:pt x="202678" y="312888"/>
                </a:cubicBezTo>
                <a:cubicBezTo>
                  <a:pt x="185076" y="318083"/>
                  <a:pt x="163067" y="315365"/>
                  <a:pt x="151002" y="307326"/>
                </a:cubicBezTo>
                <a:cubicBezTo>
                  <a:pt x="146532" y="304341"/>
                  <a:pt x="143052" y="300049"/>
                  <a:pt x="140220" y="295134"/>
                </a:cubicBezTo>
                <a:cubicBezTo>
                  <a:pt x="137540" y="290486"/>
                  <a:pt x="135597" y="285101"/>
                  <a:pt x="132765" y="281126"/>
                </a:cubicBezTo>
                <a:cubicBezTo>
                  <a:pt x="131380" y="279195"/>
                  <a:pt x="119696" y="263092"/>
                  <a:pt x="116407" y="255396"/>
                </a:cubicBezTo>
                <a:cubicBezTo>
                  <a:pt x="113727" y="249147"/>
                  <a:pt x="114997" y="244169"/>
                  <a:pt x="116750" y="241197"/>
                </a:cubicBezTo>
                <a:cubicBezTo>
                  <a:pt x="114147" y="236841"/>
                  <a:pt x="111518" y="232574"/>
                  <a:pt x="108660" y="228688"/>
                </a:cubicBezTo>
                <a:cubicBezTo>
                  <a:pt x="95871" y="211098"/>
                  <a:pt x="84225" y="193420"/>
                  <a:pt x="72656" y="175106"/>
                </a:cubicBezTo>
                <a:cubicBezTo>
                  <a:pt x="66522" y="165378"/>
                  <a:pt x="58140" y="156145"/>
                  <a:pt x="53593" y="145528"/>
                </a:cubicBezTo>
                <a:cubicBezTo>
                  <a:pt x="51904" y="141578"/>
                  <a:pt x="51155" y="137362"/>
                  <a:pt x="50812" y="133044"/>
                </a:cubicBezTo>
                <a:cubicBezTo>
                  <a:pt x="50494" y="129234"/>
                  <a:pt x="50748" y="125297"/>
                  <a:pt x="49719" y="121703"/>
                </a:cubicBezTo>
                <a:cubicBezTo>
                  <a:pt x="46328" y="109828"/>
                  <a:pt x="41198" y="96633"/>
                  <a:pt x="35661" y="85558"/>
                </a:cubicBezTo>
                <a:cubicBezTo>
                  <a:pt x="33463" y="81164"/>
                  <a:pt x="29501" y="78015"/>
                  <a:pt x="26072" y="74548"/>
                </a:cubicBezTo>
                <a:cubicBezTo>
                  <a:pt x="22376" y="70826"/>
                  <a:pt x="19023" y="66915"/>
                  <a:pt x="16687" y="62419"/>
                </a:cubicBezTo>
                <a:cubicBezTo>
                  <a:pt x="12153" y="53694"/>
                  <a:pt x="6006" y="43534"/>
                  <a:pt x="3174" y="34187"/>
                </a:cubicBezTo>
                <a:cubicBezTo>
                  <a:pt x="1929" y="30072"/>
                  <a:pt x="533" y="25919"/>
                  <a:pt x="178" y="21627"/>
                </a:cubicBezTo>
                <a:cubicBezTo>
                  <a:pt x="63" y="20204"/>
                  <a:pt x="483" y="17690"/>
                  <a:pt x="863" y="15836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5" name="Freeform 7115"/>
          <p:cNvSpPr/>
          <p:nvPr/>
        </p:nvSpPr>
        <p:spPr>
          <a:xfrm rot="0" flipH="0" flipV="0">
            <a:off x="12635988" y="10873386"/>
            <a:ext cx="109575" cy="76618"/>
          </a:xfrm>
          <a:custGeom>
            <a:pathLst>
              <a:path w="109575" h="76618">
                <a:moveTo>
                  <a:pt x="12598" y="24536"/>
                </a:moveTo>
                <a:cubicBezTo>
                  <a:pt x="10224" y="24574"/>
                  <a:pt x="7836" y="23889"/>
                  <a:pt x="5753" y="22428"/>
                </a:cubicBezTo>
                <a:cubicBezTo>
                  <a:pt x="8446" y="24321"/>
                  <a:pt x="10808" y="24662"/>
                  <a:pt x="12598" y="24536"/>
                </a:cubicBezTo>
                <a:moveTo>
                  <a:pt x="78942" y="56222"/>
                </a:moveTo>
                <a:cubicBezTo>
                  <a:pt x="75526" y="58546"/>
                  <a:pt x="72097" y="59994"/>
                  <a:pt x="68986" y="60464"/>
                </a:cubicBezTo>
                <a:cubicBezTo>
                  <a:pt x="60946" y="61708"/>
                  <a:pt x="52349" y="60146"/>
                  <a:pt x="44055" y="56717"/>
                </a:cubicBezTo>
                <a:cubicBezTo>
                  <a:pt x="33451" y="52336"/>
                  <a:pt x="23316" y="44932"/>
                  <a:pt x="16027" y="38467"/>
                </a:cubicBezTo>
                <a:cubicBezTo>
                  <a:pt x="12332" y="35165"/>
                  <a:pt x="9068" y="31139"/>
                  <a:pt x="6172" y="27139"/>
                </a:cubicBezTo>
                <a:cubicBezTo>
                  <a:pt x="2693" y="22301"/>
                  <a:pt x="2299" y="21908"/>
                  <a:pt x="1257" y="17209"/>
                </a:cubicBezTo>
                <a:cubicBezTo>
                  <a:pt x="0" y="11519"/>
                  <a:pt x="1613" y="7925"/>
                  <a:pt x="1994" y="7252"/>
                </a:cubicBezTo>
                <a:cubicBezTo>
                  <a:pt x="3531" y="4470"/>
                  <a:pt x="5791" y="2705"/>
                  <a:pt x="8687" y="1804"/>
                </a:cubicBezTo>
                <a:cubicBezTo>
                  <a:pt x="10211" y="1334"/>
                  <a:pt x="14071" y="0"/>
                  <a:pt x="19074" y="3531"/>
                </a:cubicBezTo>
                <a:cubicBezTo>
                  <a:pt x="22059" y="5626"/>
                  <a:pt x="23748" y="8890"/>
                  <a:pt x="23951" y="12268"/>
                </a:cubicBezTo>
                <a:lnTo>
                  <a:pt x="24929" y="13602"/>
                </a:lnTo>
                <a:cubicBezTo>
                  <a:pt x="26834" y="16256"/>
                  <a:pt x="28930" y="18987"/>
                  <a:pt x="31381" y="21171"/>
                </a:cubicBezTo>
                <a:cubicBezTo>
                  <a:pt x="36994" y="26161"/>
                  <a:pt x="44703" y="31978"/>
                  <a:pt x="52869" y="35343"/>
                </a:cubicBezTo>
                <a:cubicBezTo>
                  <a:pt x="56908" y="37007"/>
                  <a:pt x="61048" y="38150"/>
                  <a:pt x="64985" y="37667"/>
                </a:cubicBezTo>
                <a:cubicBezTo>
                  <a:pt x="65595" y="37223"/>
                  <a:pt x="68579" y="35000"/>
                  <a:pt x="70179" y="33400"/>
                </a:cubicBezTo>
                <a:cubicBezTo>
                  <a:pt x="74040" y="29603"/>
                  <a:pt x="77634" y="25386"/>
                  <a:pt x="80149" y="23152"/>
                </a:cubicBezTo>
                <a:cubicBezTo>
                  <a:pt x="85457" y="18428"/>
                  <a:pt x="90753" y="18352"/>
                  <a:pt x="93433" y="19012"/>
                </a:cubicBezTo>
                <a:cubicBezTo>
                  <a:pt x="96671" y="19837"/>
                  <a:pt x="99859" y="22035"/>
                  <a:pt x="101523" y="24929"/>
                </a:cubicBezTo>
                <a:cubicBezTo>
                  <a:pt x="103987" y="29260"/>
                  <a:pt x="104990" y="34696"/>
                  <a:pt x="104787" y="40461"/>
                </a:cubicBezTo>
                <a:cubicBezTo>
                  <a:pt x="104711" y="42315"/>
                  <a:pt x="104507" y="44233"/>
                  <a:pt x="104241" y="46100"/>
                </a:cubicBezTo>
                <a:cubicBezTo>
                  <a:pt x="105346" y="47332"/>
                  <a:pt x="106450" y="49072"/>
                  <a:pt x="107047" y="51447"/>
                </a:cubicBezTo>
                <a:cubicBezTo>
                  <a:pt x="107174" y="51980"/>
                  <a:pt x="107289" y="52958"/>
                  <a:pt x="107365" y="53999"/>
                </a:cubicBezTo>
                <a:cubicBezTo>
                  <a:pt x="109549" y="57708"/>
                  <a:pt x="109575" y="62483"/>
                  <a:pt x="107035" y="66306"/>
                </a:cubicBezTo>
                <a:cubicBezTo>
                  <a:pt x="103872" y="71056"/>
                  <a:pt x="100291" y="71805"/>
                  <a:pt x="98551" y="72097"/>
                </a:cubicBezTo>
                <a:cubicBezTo>
                  <a:pt x="98069" y="72173"/>
                  <a:pt x="97611" y="72237"/>
                  <a:pt x="97154" y="72262"/>
                </a:cubicBezTo>
                <a:cubicBezTo>
                  <a:pt x="94932" y="74853"/>
                  <a:pt x="92569" y="75450"/>
                  <a:pt x="91515" y="75729"/>
                </a:cubicBezTo>
                <a:cubicBezTo>
                  <a:pt x="88201" y="76618"/>
                  <a:pt x="85356" y="76047"/>
                  <a:pt x="82905" y="74675"/>
                </a:cubicBezTo>
                <a:cubicBezTo>
                  <a:pt x="82079" y="74218"/>
                  <a:pt x="75107" y="70382"/>
                  <a:pt x="77317" y="61645"/>
                </a:cubicBezTo>
                <a:cubicBezTo>
                  <a:pt x="77418" y="61162"/>
                  <a:pt x="78282" y="58737"/>
                  <a:pt x="78942" y="5622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6" name="Freeform 7116"/>
          <p:cNvSpPr/>
          <p:nvPr/>
        </p:nvSpPr>
        <p:spPr>
          <a:xfrm rot="0" flipH="0" flipV="0">
            <a:off x="12707065" y="10665491"/>
            <a:ext cx="88238" cy="286943"/>
          </a:xfrm>
          <a:custGeom>
            <a:pathLst>
              <a:path w="88238" h="286943">
                <a:moveTo>
                  <a:pt x="67144" y="266128"/>
                </a:moveTo>
                <a:cubicBezTo>
                  <a:pt x="66471" y="266724"/>
                  <a:pt x="65849" y="267448"/>
                  <a:pt x="65290" y="268350"/>
                </a:cubicBezTo>
                <a:cubicBezTo>
                  <a:pt x="65824" y="267512"/>
                  <a:pt x="66446" y="266775"/>
                  <a:pt x="67144" y="266128"/>
                </a:cubicBezTo>
                <a:moveTo>
                  <a:pt x="65113" y="268629"/>
                </a:moveTo>
                <a:lnTo>
                  <a:pt x="65036" y="268782"/>
                </a:lnTo>
                <a:lnTo>
                  <a:pt x="65290" y="268375"/>
                </a:lnTo>
                <a:close/>
                <a:moveTo>
                  <a:pt x="28448" y="39091"/>
                </a:moveTo>
                <a:cubicBezTo>
                  <a:pt x="27317" y="37528"/>
                  <a:pt x="19570" y="26733"/>
                  <a:pt x="17094" y="22022"/>
                </a:cubicBezTo>
                <a:cubicBezTo>
                  <a:pt x="15392" y="18783"/>
                  <a:pt x="14770" y="15977"/>
                  <a:pt x="14693" y="14211"/>
                </a:cubicBezTo>
                <a:cubicBezTo>
                  <a:pt x="14452" y="8509"/>
                  <a:pt x="17157" y="5004"/>
                  <a:pt x="20815" y="2908"/>
                </a:cubicBezTo>
                <a:cubicBezTo>
                  <a:pt x="22923" y="1715"/>
                  <a:pt x="27000" y="0"/>
                  <a:pt x="33197" y="2654"/>
                </a:cubicBezTo>
                <a:cubicBezTo>
                  <a:pt x="38125" y="4763"/>
                  <a:pt x="40830" y="9906"/>
                  <a:pt x="40081" y="14973"/>
                </a:cubicBezTo>
                <a:cubicBezTo>
                  <a:pt x="41998" y="17844"/>
                  <a:pt x="44462" y="21552"/>
                  <a:pt x="45961" y="23685"/>
                </a:cubicBezTo>
                <a:cubicBezTo>
                  <a:pt x="48120" y="26784"/>
                  <a:pt x="49517" y="29350"/>
                  <a:pt x="49923" y="30455"/>
                </a:cubicBezTo>
                <a:cubicBezTo>
                  <a:pt x="57150" y="50508"/>
                  <a:pt x="61010" y="71196"/>
                  <a:pt x="61607" y="92507"/>
                </a:cubicBezTo>
                <a:cubicBezTo>
                  <a:pt x="62179" y="112306"/>
                  <a:pt x="61366" y="124752"/>
                  <a:pt x="50482" y="141834"/>
                </a:cubicBezTo>
                <a:cubicBezTo>
                  <a:pt x="45034" y="150419"/>
                  <a:pt x="36550" y="160998"/>
                  <a:pt x="30645" y="172301"/>
                </a:cubicBezTo>
                <a:cubicBezTo>
                  <a:pt x="26225" y="180759"/>
                  <a:pt x="22885" y="189624"/>
                  <a:pt x="26416" y="198107"/>
                </a:cubicBezTo>
                <a:cubicBezTo>
                  <a:pt x="27787" y="201397"/>
                  <a:pt x="30797" y="203924"/>
                  <a:pt x="33832" y="206400"/>
                </a:cubicBezTo>
                <a:cubicBezTo>
                  <a:pt x="38544" y="210261"/>
                  <a:pt x="43700" y="213728"/>
                  <a:pt x="47625" y="217246"/>
                </a:cubicBezTo>
                <a:cubicBezTo>
                  <a:pt x="50419" y="219761"/>
                  <a:pt x="52374" y="222682"/>
                  <a:pt x="53975" y="225857"/>
                </a:cubicBezTo>
                <a:cubicBezTo>
                  <a:pt x="55143" y="228181"/>
                  <a:pt x="55880" y="230746"/>
                  <a:pt x="57442" y="232943"/>
                </a:cubicBezTo>
                <a:cubicBezTo>
                  <a:pt x="58102" y="233858"/>
                  <a:pt x="59245" y="234252"/>
                  <a:pt x="60159" y="234925"/>
                </a:cubicBezTo>
                <a:cubicBezTo>
                  <a:pt x="62319" y="236499"/>
                  <a:pt x="64338" y="238252"/>
                  <a:pt x="66001" y="240411"/>
                </a:cubicBezTo>
                <a:cubicBezTo>
                  <a:pt x="67956" y="242964"/>
                  <a:pt x="71284" y="249199"/>
                  <a:pt x="74624" y="255461"/>
                </a:cubicBezTo>
                <a:cubicBezTo>
                  <a:pt x="76084" y="258216"/>
                  <a:pt x="78154" y="261684"/>
                  <a:pt x="79501" y="263893"/>
                </a:cubicBezTo>
                <a:cubicBezTo>
                  <a:pt x="79742" y="263995"/>
                  <a:pt x="79983" y="264109"/>
                  <a:pt x="80212" y="264223"/>
                </a:cubicBezTo>
                <a:cubicBezTo>
                  <a:pt x="85927" y="267080"/>
                  <a:pt x="88238" y="274027"/>
                  <a:pt x="85393" y="279729"/>
                </a:cubicBezTo>
                <a:cubicBezTo>
                  <a:pt x="82879" y="284746"/>
                  <a:pt x="79043" y="286409"/>
                  <a:pt x="75233" y="286714"/>
                </a:cubicBezTo>
                <a:cubicBezTo>
                  <a:pt x="72465" y="286943"/>
                  <a:pt x="68299" y="286308"/>
                  <a:pt x="64376" y="282333"/>
                </a:cubicBezTo>
                <a:cubicBezTo>
                  <a:pt x="62179" y="280110"/>
                  <a:pt x="59067" y="275272"/>
                  <a:pt x="56057" y="269747"/>
                </a:cubicBezTo>
                <a:cubicBezTo>
                  <a:pt x="52819" y="263842"/>
                  <a:pt x="49568" y="256972"/>
                  <a:pt x="47675" y="254508"/>
                </a:cubicBezTo>
                <a:cubicBezTo>
                  <a:pt x="46863" y="253454"/>
                  <a:pt x="45605" y="252946"/>
                  <a:pt x="44564" y="252171"/>
                </a:cubicBezTo>
                <a:cubicBezTo>
                  <a:pt x="42303" y="250520"/>
                  <a:pt x="40259" y="248666"/>
                  <a:pt x="38633" y="246380"/>
                </a:cubicBezTo>
                <a:cubicBezTo>
                  <a:pt x="36893" y="243954"/>
                  <a:pt x="35636" y="241325"/>
                  <a:pt x="34442" y="238671"/>
                </a:cubicBezTo>
                <a:cubicBezTo>
                  <a:pt x="33782" y="237198"/>
                  <a:pt x="33413" y="235585"/>
                  <a:pt x="32156" y="234442"/>
                </a:cubicBezTo>
                <a:cubicBezTo>
                  <a:pt x="27597" y="230340"/>
                  <a:pt x="21310" y="226339"/>
                  <a:pt x="16103" y="221666"/>
                </a:cubicBezTo>
                <a:cubicBezTo>
                  <a:pt x="11315" y="217348"/>
                  <a:pt x="7366" y="212484"/>
                  <a:pt x="5067" y="206997"/>
                </a:cubicBezTo>
                <a:cubicBezTo>
                  <a:pt x="0" y="194818"/>
                  <a:pt x="1397" y="182042"/>
                  <a:pt x="6400" y="169659"/>
                </a:cubicBezTo>
                <a:cubicBezTo>
                  <a:pt x="12395" y="154788"/>
                  <a:pt x="23939" y="140475"/>
                  <a:pt x="30975" y="129413"/>
                </a:cubicBezTo>
                <a:cubicBezTo>
                  <a:pt x="38938" y="116903"/>
                  <a:pt x="38912" y="107658"/>
                  <a:pt x="38506" y="93167"/>
                </a:cubicBezTo>
                <a:cubicBezTo>
                  <a:pt x="37973" y="74613"/>
                  <a:pt x="34658" y="56578"/>
                  <a:pt x="28448" y="3909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7" name="Freeform 7117"/>
          <p:cNvSpPr/>
          <p:nvPr/>
        </p:nvSpPr>
        <p:spPr>
          <a:xfrm rot="0" flipH="0" flipV="0">
            <a:off x="12720626" y="10708675"/>
            <a:ext cx="92087" cy="263537"/>
          </a:xfrm>
          <a:custGeom>
            <a:pathLst>
              <a:path w="92087" h="263537">
                <a:moveTo>
                  <a:pt x="25082" y="16421"/>
                </a:moveTo>
                <a:cubicBezTo>
                  <a:pt x="24956" y="16066"/>
                  <a:pt x="24867" y="15685"/>
                  <a:pt x="24790" y="15304"/>
                </a:cubicBezTo>
                <a:cubicBezTo>
                  <a:pt x="24867" y="15723"/>
                  <a:pt x="24968" y="16104"/>
                  <a:pt x="25082" y="16421"/>
                </a:cubicBezTo>
                <a:moveTo>
                  <a:pt x="21539" y="97688"/>
                </a:moveTo>
                <a:cubicBezTo>
                  <a:pt x="23800" y="92024"/>
                  <a:pt x="26720" y="86626"/>
                  <a:pt x="28269" y="80657"/>
                </a:cubicBezTo>
                <a:cubicBezTo>
                  <a:pt x="30644" y="71424"/>
                  <a:pt x="28955" y="61455"/>
                  <a:pt x="27964" y="52146"/>
                </a:cubicBezTo>
                <a:cubicBezTo>
                  <a:pt x="27025" y="43281"/>
                  <a:pt x="26123" y="34505"/>
                  <a:pt x="25019" y="25679"/>
                </a:cubicBezTo>
                <a:cubicBezTo>
                  <a:pt x="24422" y="20916"/>
                  <a:pt x="24511" y="20307"/>
                  <a:pt x="24511" y="16180"/>
                </a:cubicBezTo>
                <a:cubicBezTo>
                  <a:pt x="24511" y="14745"/>
                  <a:pt x="24575" y="10999"/>
                  <a:pt x="24676" y="10478"/>
                </a:cubicBezTo>
                <a:cubicBezTo>
                  <a:pt x="26237" y="2705"/>
                  <a:pt x="32333" y="1512"/>
                  <a:pt x="34645" y="1245"/>
                </a:cubicBezTo>
                <a:cubicBezTo>
                  <a:pt x="35826" y="1093"/>
                  <a:pt x="45198" y="0"/>
                  <a:pt x="47421" y="10541"/>
                </a:cubicBezTo>
                <a:cubicBezTo>
                  <a:pt x="47675" y="11786"/>
                  <a:pt x="47726" y="13018"/>
                  <a:pt x="47586" y="14212"/>
                </a:cubicBezTo>
                <a:cubicBezTo>
                  <a:pt x="47599" y="14936"/>
                  <a:pt x="47624" y="15812"/>
                  <a:pt x="47624" y="16180"/>
                </a:cubicBezTo>
                <a:cubicBezTo>
                  <a:pt x="47624" y="19062"/>
                  <a:pt x="47560" y="19481"/>
                  <a:pt x="47967" y="22809"/>
                </a:cubicBezTo>
                <a:cubicBezTo>
                  <a:pt x="49097" y="31775"/>
                  <a:pt x="50012" y="40716"/>
                  <a:pt x="50964" y="49720"/>
                </a:cubicBezTo>
                <a:cubicBezTo>
                  <a:pt x="52221" y="61709"/>
                  <a:pt x="53720" y="74548"/>
                  <a:pt x="50659" y="86436"/>
                </a:cubicBezTo>
                <a:cubicBezTo>
                  <a:pt x="48462" y="94932"/>
                  <a:pt x="43014" y="102069"/>
                  <a:pt x="41541" y="110870"/>
                </a:cubicBezTo>
                <a:cubicBezTo>
                  <a:pt x="39013" y="126072"/>
                  <a:pt x="44703" y="140766"/>
                  <a:pt x="52183" y="154876"/>
                </a:cubicBezTo>
                <a:cubicBezTo>
                  <a:pt x="60883" y="171322"/>
                  <a:pt x="72224" y="186969"/>
                  <a:pt x="79793" y="201459"/>
                </a:cubicBezTo>
                <a:cubicBezTo>
                  <a:pt x="83590" y="208775"/>
                  <a:pt x="89026" y="220332"/>
                  <a:pt x="90639" y="231089"/>
                </a:cubicBezTo>
                <a:cubicBezTo>
                  <a:pt x="92087" y="240855"/>
                  <a:pt x="90474" y="250024"/>
                  <a:pt x="84835" y="256920"/>
                </a:cubicBezTo>
                <a:cubicBezTo>
                  <a:pt x="84733" y="257047"/>
                  <a:pt x="80657" y="260984"/>
                  <a:pt x="77748" y="262216"/>
                </a:cubicBezTo>
                <a:cubicBezTo>
                  <a:pt x="74662" y="263537"/>
                  <a:pt x="71818" y="263448"/>
                  <a:pt x="69697" y="262927"/>
                </a:cubicBezTo>
                <a:cubicBezTo>
                  <a:pt x="67207" y="262305"/>
                  <a:pt x="63029" y="260553"/>
                  <a:pt x="61200" y="254787"/>
                </a:cubicBezTo>
                <a:cubicBezTo>
                  <a:pt x="60451" y="252437"/>
                  <a:pt x="60184" y="240410"/>
                  <a:pt x="60146" y="238518"/>
                </a:cubicBezTo>
                <a:cubicBezTo>
                  <a:pt x="58546" y="227990"/>
                  <a:pt x="55612" y="217525"/>
                  <a:pt x="52869" y="207263"/>
                </a:cubicBezTo>
                <a:cubicBezTo>
                  <a:pt x="50342" y="197903"/>
                  <a:pt x="45782" y="190982"/>
                  <a:pt x="40537" y="184962"/>
                </a:cubicBezTo>
                <a:cubicBezTo>
                  <a:pt x="39725" y="186143"/>
                  <a:pt x="38671" y="187197"/>
                  <a:pt x="37413" y="188048"/>
                </a:cubicBezTo>
                <a:cubicBezTo>
                  <a:pt x="32092" y="191592"/>
                  <a:pt x="24905" y="190157"/>
                  <a:pt x="21374" y="184848"/>
                </a:cubicBezTo>
                <a:cubicBezTo>
                  <a:pt x="8420" y="165417"/>
                  <a:pt x="0" y="148564"/>
                  <a:pt x="4394" y="125996"/>
                </a:cubicBezTo>
                <a:cubicBezTo>
                  <a:pt x="4712" y="123126"/>
                  <a:pt x="5448" y="120256"/>
                  <a:pt x="6591" y="117385"/>
                </a:cubicBezTo>
                <a:cubicBezTo>
                  <a:pt x="8191" y="111950"/>
                  <a:pt x="10566" y="104990"/>
                  <a:pt x="14338" y="101206"/>
                </a:cubicBezTo>
                <a:cubicBezTo>
                  <a:pt x="17031" y="98526"/>
                  <a:pt x="19609" y="97815"/>
                  <a:pt x="21539" y="976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8" name="Freeform 7118"/>
          <p:cNvSpPr/>
          <p:nvPr/>
        </p:nvSpPr>
        <p:spPr>
          <a:xfrm rot="0" flipH="0" flipV="0">
            <a:off x="12716323" y="10601041"/>
            <a:ext cx="114045" cy="362648"/>
          </a:xfrm>
          <a:custGeom>
            <a:pathLst>
              <a:path w="114045" h="362648">
                <a:moveTo>
                  <a:pt x="1752" y="15100"/>
                </a:moveTo>
                <a:cubicBezTo>
                  <a:pt x="1003" y="10922"/>
                  <a:pt x="2602" y="6490"/>
                  <a:pt x="6247" y="3785"/>
                </a:cubicBezTo>
                <a:cubicBezTo>
                  <a:pt x="11378" y="0"/>
                  <a:pt x="18630" y="1080"/>
                  <a:pt x="22427" y="6211"/>
                </a:cubicBezTo>
                <a:cubicBezTo>
                  <a:pt x="23405" y="7519"/>
                  <a:pt x="25081" y="10694"/>
                  <a:pt x="24916" y="15468"/>
                </a:cubicBezTo>
                <a:cubicBezTo>
                  <a:pt x="24777" y="19354"/>
                  <a:pt x="23138" y="27558"/>
                  <a:pt x="23138" y="29781"/>
                </a:cubicBezTo>
                <a:cubicBezTo>
                  <a:pt x="23138" y="42366"/>
                  <a:pt x="26097" y="54190"/>
                  <a:pt x="29133" y="66369"/>
                </a:cubicBezTo>
                <a:cubicBezTo>
                  <a:pt x="32752" y="80847"/>
                  <a:pt x="40906" y="91185"/>
                  <a:pt x="48297" y="104114"/>
                </a:cubicBezTo>
                <a:cubicBezTo>
                  <a:pt x="59587" y="123862"/>
                  <a:pt x="70154" y="166611"/>
                  <a:pt x="70154" y="189051"/>
                </a:cubicBezTo>
                <a:cubicBezTo>
                  <a:pt x="70154" y="203377"/>
                  <a:pt x="65899" y="218554"/>
                  <a:pt x="63766" y="233463"/>
                </a:cubicBezTo>
                <a:cubicBezTo>
                  <a:pt x="62102" y="245033"/>
                  <a:pt x="61670" y="256527"/>
                  <a:pt x="68630" y="266928"/>
                </a:cubicBezTo>
                <a:cubicBezTo>
                  <a:pt x="77812" y="280695"/>
                  <a:pt x="88607" y="293725"/>
                  <a:pt x="95096" y="309104"/>
                </a:cubicBezTo>
                <a:cubicBezTo>
                  <a:pt x="97459" y="314756"/>
                  <a:pt x="97941" y="320738"/>
                  <a:pt x="97827" y="326796"/>
                </a:cubicBezTo>
                <a:cubicBezTo>
                  <a:pt x="97789" y="330644"/>
                  <a:pt x="96976" y="334530"/>
                  <a:pt x="97941" y="338073"/>
                </a:cubicBezTo>
                <a:cubicBezTo>
                  <a:pt x="98284" y="338010"/>
                  <a:pt x="98602" y="337959"/>
                  <a:pt x="98856" y="337895"/>
                </a:cubicBezTo>
                <a:cubicBezTo>
                  <a:pt x="105104" y="336511"/>
                  <a:pt x="111276" y="340448"/>
                  <a:pt x="112661" y="346671"/>
                </a:cubicBezTo>
                <a:cubicBezTo>
                  <a:pt x="114045" y="352907"/>
                  <a:pt x="110108" y="359079"/>
                  <a:pt x="103885" y="360463"/>
                </a:cubicBezTo>
                <a:cubicBezTo>
                  <a:pt x="94068" y="362648"/>
                  <a:pt x="84200" y="361746"/>
                  <a:pt x="78510" y="351332"/>
                </a:cubicBezTo>
                <a:cubicBezTo>
                  <a:pt x="75462" y="345719"/>
                  <a:pt x="74586" y="339610"/>
                  <a:pt x="74573" y="333260"/>
                </a:cubicBezTo>
                <a:cubicBezTo>
                  <a:pt x="74573" y="328180"/>
                  <a:pt x="75780" y="322859"/>
                  <a:pt x="73773" y="318083"/>
                </a:cubicBezTo>
                <a:cubicBezTo>
                  <a:pt x="67868" y="304063"/>
                  <a:pt x="57771" y="292315"/>
                  <a:pt x="49402" y="279780"/>
                </a:cubicBezTo>
                <a:cubicBezTo>
                  <a:pt x="39051" y="264274"/>
                  <a:pt x="38404" y="247408"/>
                  <a:pt x="40867" y="230199"/>
                </a:cubicBezTo>
                <a:cubicBezTo>
                  <a:pt x="42836" y="216356"/>
                  <a:pt x="47027" y="202336"/>
                  <a:pt x="47027" y="189051"/>
                </a:cubicBezTo>
                <a:cubicBezTo>
                  <a:pt x="47027" y="169646"/>
                  <a:pt x="37985" y="132676"/>
                  <a:pt x="28218" y="115582"/>
                </a:cubicBezTo>
                <a:cubicBezTo>
                  <a:pt x="19735" y="100736"/>
                  <a:pt x="10870" y="88607"/>
                  <a:pt x="6704" y="71983"/>
                </a:cubicBezTo>
                <a:cubicBezTo>
                  <a:pt x="3199" y="57949"/>
                  <a:pt x="0" y="44297"/>
                  <a:pt x="0" y="29781"/>
                </a:cubicBezTo>
                <a:cubicBezTo>
                  <a:pt x="0" y="27685"/>
                  <a:pt x="1448" y="17335"/>
                  <a:pt x="1752" y="1510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9" name="Freeform 7119"/>
          <p:cNvSpPr/>
          <p:nvPr/>
        </p:nvSpPr>
        <p:spPr>
          <a:xfrm rot="0" flipH="0" flipV="0">
            <a:off x="12765669" y="10859868"/>
            <a:ext cx="118376" cy="93941"/>
          </a:xfrm>
          <a:custGeom>
            <a:pathLst>
              <a:path w="118376" h="93941">
                <a:moveTo>
                  <a:pt x="838" y="16065"/>
                </a:moveTo>
                <a:cubicBezTo>
                  <a:pt x="0" y="12852"/>
                  <a:pt x="534" y="9296"/>
                  <a:pt x="2616" y="6375"/>
                </a:cubicBezTo>
                <a:cubicBezTo>
                  <a:pt x="6337" y="1194"/>
                  <a:pt x="13563" y="0"/>
                  <a:pt x="18744" y="3708"/>
                </a:cubicBezTo>
                <a:cubicBezTo>
                  <a:pt x="21729" y="5855"/>
                  <a:pt x="23316" y="8636"/>
                  <a:pt x="23875" y="11925"/>
                </a:cubicBezTo>
                <a:cubicBezTo>
                  <a:pt x="24053" y="12865"/>
                  <a:pt x="23926" y="14592"/>
                  <a:pt x="23786" y="16053"/>
                </a:cubicBezTo>
                <a:cubicBezTo>
                  <a:pt x="24447" y="17500"/>
                  <a:pt x="25133" y="18439"/>
                  <a:pt x="26504" y="20179"/>
                </a:cubicBezTo>
                <a:cubicBezTo>
                  <a:pt x="36270" y="32549"/>
                  <a:pt x="48856" y="37705"/>
                  <a:pt x="64312" y="37705"/>
                </a:cubicBezTo>
                <a:cubicBezTo>
                  <a:pt x="72224" y="37705"/>
                  <a:pt x="78612" y="32346"/>
                  <a:pt x="84632" y="27520"/>
                </a:cubicBezTo>
                <a:cubicBezTo>
                  <a:pt x="85623" y="26732"/>
                  <a:pt x="94830" y="19443"/>
                  <a:pt x="99377" y="17881"/>
                </a:cubicBezTo>
                <a:cubicBezTo>
                  <a:pt x="106971" y="15253"/>
                  <a:pt x="112064" y="18706"/>
                  <a:pt x="114604" y="22516"/>
                </a:cubicBezTo>
                <a:cubicBezTo>
                  <a:pt x="118376" y="28180"/>
                  <a:pt x="118376" y="34314"/>
                  <a:pt x="115061" y="40220"/>
                </a:cubicBezTo>
                <a:cubicBezTo>
                  <a:pt x="116001" y="41896"/>
                  <a:pt x="116534" y="43827"/>
                  <a:pt x="116534" y="45884"/>
                </a:cubicBezTo>
                <a:cubicBezTo>
                  <a:pt x="116534" y="52259"/>
                  <a:pt x="111353" y="57441"/>
                  <a:pt x="104977" y="57441"/>
                </a:cubicBezTo>
                <a:cubicBezTo>
                  <a:pt x="103263" y="57441"/>
                  <a:pt x="101866" y="58419"/>
                  <a:pt x="100469" y="59422"/>
                </a:cubicBezTo>
                <a:cubicBezTo>
                  <a:pt x="98602" y="60756"/>
                  <a:pt x="96862" y="62369"/>
                  <a:pt x="95110" y="64007"/>
                </a:cubicBezTo>
                <a:cubicBezTo>
                  <a:pt x="90957" y="67919"/>
                  <a:pt x="86842" y="71856"/>
                  <a:pt x="82549" y="74434"/>
                </a:cubicBezTo>
                <a:cubicBezTo>
                  <a:pt x="80035" y="75932"/>
                  <a:pt x="69290" y="84060"/>
                  <a:pt x="59778" y="88924"/>
                </a:cubicBezTo>
                <a:cubicBezTo>
                  <a:pt x="54012" y="91871"/>
                  <a:pt x="48450" y="93611"/>
                  <a:pt x="44373" y="93750"/>
                </a:cubicBezTo>
                <a:cubicBezTo>
                  <a:pt x="38811" y="93941"/>
                  <a:pt x="34556" y="91947"/>
                  <a:pt x="31584" y="88594"/>
                </a:cubicBezTo>
                <a:cubicBezTo>
                  <a:pt x="28701" y="85368"/>
                  <a:pt x="25996" y="79437"/>
                  <a:pt x="28536" y="69328"/>
                </a:cubicBezTo>
                <a:cubicBezTo>
                  <a:pt x="29844" y="64032"/>
                  <a:pt x="32422" y="59537"/>
                  <a:pt x="35953" y="55739"/>
                </a:cubicBezTo>
                <a:cubicBezTo>
                  <a:pt x="25488" y="51523"/>
                  <a:pt x="16332" y="44589"/>
                  <a:pt x="8369" y="34505"/>
                </a:cubicBezTo>
                <a:cubicBezTo>
                  <a:pt x="4546" y="29666"/>
                  <a:pt x="3517" y="27990"/>
                  <a:pt x="1307" y="22211"/>
                </a:cubicBezTo>
                <a:cubicBezTo>
                  <a:pt x="762" y="20776"/>
                  <a:pt x="737" y="18173"/>
                  <a:pt x="838" y="1606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0" name="Freeform 7120"/>
          <p:cNvSpPr/>
          <p:nvPr/>
        </p:nvSpPr>
        <p:spPr>
          <a:xfrm rot="0" flipH="0" flipV="0">
            <a:off x="12758526" y="10812441"/>
            <a:ext cx="142315" cy="90055"/>
          </a:xfrm>
          <a:custGeom>
            <a:pathLst>
              <a:path w="142315" h="90055">
                <a:moveTo>
                  <a:pt x="7645" y="22936"/>
                </a:moveTo>
                <a:cubicBezTo>
                  <a:pt x="9753" y="24142"/>
                  <a:pt x="12509" y="24650"/>
                  <a:pt x="16230" y="23355"/>
                </a:cubicBezTo>
                <a:cubicBezTo>
                  <a:pt x="13296" y="24371"/>
                  <a:pt x="10248" y="24129"/>
                  <a:pt x="7645" y="22936"/>
                </a:cubicBezTo>
                <a:moveTo>
                  <a:pt x="117398" y="45021"/>
                </a:moveTo>
                <a:cubicBezTo>
                  <a:pt x="117296" y="45110"/>
                  <a:pt x="117144" y="45237"/>
                  <a:pt x="117080" y="45313"/>
                </a:cubicBezTo>
                <a:close/>
                <a:moveTo>
                  <a:pt x="119836" y="48018"/>
                </a:moveTo>
                <a:cubicBezTo>
                  <a:pt x="119417" y="49034"/>
                  <a:pt x="119189" y="50228"/>
                  <a:pt x="119189" y="51777"/>
                </a:cubicBezTo>
                <a:cubicBezTo>
                  <a:pt x="119189" y="50469"/>
                  <a:pt x="119430" y="49199"/>
                  <a:pt x="119836" y="48018"/>
                </a:cubicBezTo>
                <a:moveTo>
                  <a:pt x="1130" y="14694"/>
                </a:moveTo>
                <a:cubicBezTo>
                  <a:pt x="0" y="9093"/>
                  <a:pt x="3162" y="3404"/>
                  <a:pt x="8711" y="1499"/>
                </a:cubicBezTo>
                <a:cubicBezTo>
                  <a:pt x="13055" y="0"/>
                  <a:pt x="16192" y="1029"/>
                  <a:pt x="18389" y="2197"/>
                </a:cubicBezTo>
                <a:cubicBezTo>
                  <a:pt x="20827" y="3493"/>
                  <a:pt x="22770" y="5499"/>
                  <a:pt x="23913" y="8433"/>
                </a:cubicBezTo>
                <a:cubicBezTo>
                  <a:pt x="24434" y="9805"/>
                  <a:pt x="24853" y="11634"/>
                  <a:pt x="24713" y="13869"/>
                </a:cubicBezTo>
                <a:cubicBezTo>
                  <a:pt x="24663" y="14758"/>
                  <a:pt x="24142" y="17044"/>
                  <a:pt x="23824" y="18314"/>
                </a:cubicBezTo>
                <a:cubicBezTo>
                  <a:pt x="24218" y="20396"/>
                  <a:pt x="25056" y="23164"/>
                  <a:pt x="25475" y="24802"/>
                </a:cubicBezTo>
                <a:cubicBezTo>
                  <a:pt x="26834" y="30149"/>
                  <a:pt x="28612" y="36791"/>
                  <a:pt x="31330" y="42875"/>
                </a:cubicBezTo>
                <a:cubicBezTo>
                  <a:pt x="33387" y="47497"/>
                  <a:pt x="35851" y="51917"/>
                  <a:pt x="39636" y="54381"/>
                </a:cubicBezTo>
                <a:cubicBezTo>
                  <a:pt x="44386" y="57467"/>
                  <a:pt x="50139" y="58889"/>
                  <a:pt x="55346" y="60934"/>
                </a:cubicBezTo>
                <a:cubicBezTo>
                  <a:pt x="65252" y="64833"/>
                  <a:pt x="71259" y="66801"/>
                  <a:pt x="76466" y="66382"/>
                </a:cubicBezTo>
                <a:cubicBezTo>
                  <a:pt x="79704" y="66116"/>
                  <a:pt x="82447" y="64744"/>
                  <a:pt x="85864" y="62788"/>
                </a:cubicBezTo>
                <a:cubicBezTo>
                  <a:pt x="90956" y="59880"/>
                  <a:pt x="96926" y="55803"/>
                  <a:pt x="105320" y="50761"/>
                </a:cubicBezTo>
                <a:cubicBezTo>
                  <a:pt x="108521" y="48856"/>
                  <a:pt x="117550" y="44894"/>
                  <a:pt x="117550" y="44894"/>
                </a:cubicBezTo>
                <a:lnTo>
                  <a:pt x="117411" y="45008"/>
                </a:lnTo>
                <a:cubicBezTo>
                  <a:pt x="118731" y="43929"/>
                  <a:pt x="120954" y="43332"/>
                  <a:pt x="123227" y="43027"/>
                </a:cubicBezTo>
                <a:cubicBezTo>
                  <a:pt x="125247" y="41274"/>
                  <a:pt x="127888" y="40220"/>
                  <a:pt x="130758" y="40220"/>
                </a:cubicBezTo>
                <a:cubicBezTo>
                  <a:pt x="137134" y="40220"/>
                  <a:pt x="142315" y="45414"/>
                  <a:pt x="142315" y="51777"/>
                </a:cubicBezTo>
                <a:cubicBezTo>
                  <a:pt x="142315" y="56603"/>
                  <a:pt x="140702" y="59054"/>
                  <a:pt x="138086" y="61658"/>
                </a:cubicBezTo>
                <a:cubicBezTo>
                  <a:pt x="136054" y="63677"/>
                  <a:pt x="132663" y="64414"/>
                  <a:pt x="129615" y="64604"/>
                </a:cubicBezTo>
                <a:cubicBezTo>
                  <a:pt x="128828" y="65099"/>
                  <a:pt x="127977" y="65569"/>
                  <a:pt x="127075" y="66039"/>
                </a:cubicBezTo>
                <a:cubicBezTo>
                  <a:pt x="123951" y="67639"/>
                  <a:pt x="119709" y="69113"/>
                  <a:pt x="117220" y="70599"/>
                </a:cubicBezTo>
                <a:cubicBezTo>
                  <a:pt x="97929" y="82168"/>
                  <a:pt x="89356" y="88544"/>
                  <a:pt x="78320" y="89433"/>
                </a:cubicBezTo>
                <a:cubicBezTo>
                  <a:pt x="70624" y="90055"/>
                  <a:pt x="61518" y="88213"/>
                  <a:pt x="46900" y="82460"/>
                </a:cubicBezTo>
                <a:cubicBezTo>
                  <a:pt x="40258" y="79844"/>
                  <a:pt x="33070" y="77698"/>
                  <a:pt x="27025" y="73774"/>
                </a:cubicBezTo>
                <a:cubicBezTo>
                  <a:pt x="13740" y="65138"/>
                  <a:pt x="6668" y="44691"/>
                  <a:pt x="3061" y="30479"/>
                </a:cubicBezTo>
                <a:cubicBezTo>
                  <a:pt x="2350" y="27647"/>
                  <a:pt x="953" y="22454"/>
                  <a:pt x="648" y="19495"/>
                </a:cubicBezTo>
                <a:cubicBezTo>
                  <a:pt x="546" y="18479"/>
                  <a:pt x="826" y="16447"/>
                  <a:pt x="1130" y="14694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1" name="Freeform 7121"/>
          <p:cNvSpPr/>
          <p:nvPr/>
        </p:nvSpPr>
        <p:spPr>
          <a:xfrm rot="0" flipH="0" flipV="0">
            <a:off x="12885853" y="10829746"/>
            <a:ext cx="246964" cy="217411"/>
          </a:xfrm>
          <a:custGeom>
            <a:pathLst>
              <a:path w="246964" h="217411">
                <a:moveTo>
                  <a:pt x="21285" y="15875"/>
                </a:moveTo>
                <a:cubicBezTo>
                  <a:pt x="20993" y="14986"/>
                  <a:pt x="20790" y="14034"/>
                  <a:pt x="20727" y="13069"/>
                </a:cubicBezTo>
                <a:cubicBezTo>
                  <a:pt x="20803" y="14136"/>
                  <a:pt x="21006" y="15075"/>
                  <a:pt x="21285" y="15875"/>
                </a:cubicBezTo>
                <a:moveTo>
                  <a:pt x="21361" y="16116"/>
                </a:moveTo>
                <a:lnTo>
                  <a:pt x="21411" y="16205"/>
                </a:lnTo>
                <a:lnTo>
                  <a:pt x="21323" y="15989"/>
                </a:lnTo>
                <a:close/>
                <a:moveTo>
                  <a:pt x="32118" y="208000"/>
                </a:moveTo>
                <a:cubicBezTo>
                  <a:pt x="31445" y="208991"/>
                  <a:pt x="29781" y="211404"/>
                  <a:pt x="28892" y="212407"/>
                </a:cubicBezTo>
                <a:cubicBezTo>
                  <a:pt x="27203" y="214325"/>
                  <a:pt x="25450" y="215315"/>
                  <a:pt x="24447" y="215760"/>
                </a:cubicBezTo>
                <a:cubicBezTo>
                  <a:pt x="20803" y="217411"/>
                  <a:pt x="17679" y="216928"/>
                  <a:pt x="15291" y="215988"/>
                </a:cubicBezTo>
                <a:cubicBezTo>
                  <a:pt x="12853" y="215011"/>
                  <a:pt x="10656" y="213309"/>
                  <a:pt x="9195" y="210362"/>
                </a:cubicBezTo>
                <a:cubicBezTo>
                  <a:pt x="8014" y="208026"/>
                  <a:pt x="6909" y="202082"/>
                  <a:pt x="6896" y="194475"/>
                </a:cubicBezTo>
                <a:cubicBezTo>
                  <a:pt x="6884" y="182816"/>
                  <a:pt x="8319" y="165493"/>
                  <a:pt x="7989" y="160159"/>
                </a:cubicBezTo>
                <a:cubicBezTo>
                  <a:pt x="6045" y="128981"/>
                  <a:pt x="1042" y="97777"/>
                  <a:pt x="356" y="66509"/>
                </a:cubicBezTo>
                <a:cubicBezTo>
                  <a:pt x="0" y="51257"/>
                  <a:pt x="1321" y="35115"/>
                  <a:pt x="9068" y="21539"/>
                </a:cubicBezTo>
                <a:cubicBezTo>
                  <a:pt x="12065" y="16281"/>
                  <a:pt x="16675" y="11329"/>
                  <a:pt x="20650" y="6859"/>
                </a:cubicBezTo>
                <a:cubicBezTo>
                  <a:pt x="21945" y="5436"/>
                  <a:pt x="24917" y="2515"/>
                  <a:pt x="26339" y="1753"/>
                </a:cubicBezTo>
                <a:cubicBezTo>
                  <a:pt x="27901" y="915"/>
                  <a:pt x="29400" y="547"/>
                  <a:pt x="30644" y="394"/>
                </a:cubicBezTo>
                <a:cubicBezTo>
                  <a:pt x="34035" y="0"/>
                  <a:pt x="36880" y="953"/>
                  <a:pt x="39217" y="2782"/>
                </a:cubicBezTo>
                <a:cubicBezTo>
                  <a:pt x="41122" y="4242"/>
                  <a:pt x="43433" y="6668"/>
                  <a:pt x="43776" y="11367"/>
                </a:cubicBezTo>
                <a:cubicBezTo>
                  <a:pt x="44132" y="16001"/>
                  <a:pt x="41668" y="20205"/>
                  <a:pt x="37858" y="22326"/>
                </a:cubicBezTo>
                <a:cubicBezTo>
                  <a:pt x="34899" y="25615"/>
                  <a:pt x="31368" y="29146"/>
                  <a:pt x="29146" y="33020"/>
                </a:cubicBezTo>
                <a:cubicBezTo>
                  <a:pt x="23482" y="42926"/>
                  <a:pt x="23215" y="54851"/>
                  <a:pt x="23469" y="65989"/>
                </a:cubicBezTo>
                <a:cubicBezTo>
                  <a:pt x="24155" y="96964"/>
                  <a:pt x="29133" y="127850"/>
                  <a:pt x="31076" y="158724"/>
                </a:cubicBezTo>
                <a:cubicBezTo>
                  <a:pt x="31203" y="160909"/>
                  <a:pt x="31178" y="166027"/>
                  <a:pt x="31076" y="171983"/>
                </a:cubicBezTo>
                <a:cubicBezTo>
                  <a:pt x="33680" y="169379"/>
                  <a:pt x="36486" y="166954"/>
                  <a:pt x="39611" y="164782"/>
                </a:cubicBezTo>
                <a:cubicBezTo>
                  <a:pt x="63995" y="147828"/>
                  <a:pt x="93128" y="135534"/>
                  <a:pt x="122262" y="130670"/>
                </a:cubicBezTo>
                <a:cubicBezTo>
                  <a:pt x="134848" y="128574"/>
                  <a:pt x="155282" y="128447"/>
                  <a:pt x="172897" y="132029"/>
                </a:cubicBezTo>
                <a:cubicBezTo>
                  <a:pt x="183375" y="134150"/>
                  <a:pt x="192836" y="137693"/>
                  <a:pt x="199758" y="142481"/>
                </a:cubicBezTo>
                <a:cubicBezTo>
                  <a:pt x="215480" y="148450"/>
                  <a:pt x="224535" y="160388"/>
                  <a:pt x="234594" y="175475"/>
                </a:cubicBezTo>
                <a:cubicBezTo>
                  <a:pt x="239077" y="182206"/>
                  <a:pt x="244271" y="193014"/>
                  <a:pt x="245871" y="198539"/>
                </a:cubicBezTo>
                <a:cubicBezTo>
                  <a:pt x="246964" y="202311"/>
                  <a:pt x="246786" y="205244"/>
                  <a:pt x="246443" y="206806"/>
                </a:cubicBezTo>
                <a:cubicBezTo>
                  <a:pt x="245681" y="210350"/>
                  <a:pt x="243789" y="212585"/>
                  <a:pt x="241744" y="214058"/>
                </a:cubicBezTo>
                <a:cubicBezTo>
                  <a:pt x="239813" y="215468"/>
                  <a:pt x="237502" y="216331"/>
                  <a:pt x="234733" y="216331"/>
                </a:cubicBezTo>
                <a:cubicBezTo>
                  <a:pt x="230276" y="216331"/>
                  <a:pt x="225526" y="213067"/>
                  <a:pt x="223532" y="209092"/>
                </a:cubicBezTo>
                <a:cubicBezTo>
                  <a:pt x="220700" y="203441"/>
                  <a:pt x="219811" y="197104"/>
                  <a:pt x="216204" y="191706"/>
                </a:cubicBezTo>
                <a:cubicBezTo>
                  <a:pt x="209321" y="181368"/>
                  <a:pt x="197599" y="172097"/>
                  <a:pt x="188658" y="163195"/>
                </a:cubicBezTo>
                <a:cubicBezTo>
                  <a:pt x="186931" y="162687"/>
                  <a:pt x="185076" y="162280"/>
                  <a:pt x="183095" y="162001"/>
                </a:cubicBezTo>
                <a:cubicBezTo>
                  <a:pt x="179019" y="161417"/>
                  <a:pt x="173151" y="161759"/>
                  <a:pt x="169633" y="161023"/>
                </a:cubicBezTo>
                <a:cubicBezTo>
                  <a:pt x="168897" y="160858"/>
                  <a:pt x="167804" y="160299"/>
                  <a:pt x="166674" y="159613"/>
                </a:cubicBezTo>
                <a:cubicBezTo>
                  <a:pt x="154825" y="162979"/>
                  <a:pt x="141020" y="162166"/>
                  <a:pt x="128561" y="163728"/>
                </a:cubicBezTo>
                <a:cubicBezTo>
                  <a:pt x="115620" y="165341"/>
                  <a:pt x="106298" y="171627"/>
                  <a:pt x="94449" y="175183"/>
                </a:cubicBezTo>
                <a:cubicBezTo>
                  <a:pt x="84619" y="178130"/>
                  <a:pt x="74116" y="180619"/>
                  <a:pt x="64604" y="184543"/>
                </a:cubicBezTo>
                <a:cubicBezTo>
                  <a:pt x="58775" y="186944"/>
                  <a:pt x="54355" y="191528"/>
                  <a:pt x="48399" y="193903"/>
                </a:cubicBezTo>
                <a:cubicBezTo>
                  <a:pt x="46291" y="194741"/>
                  <a:pt x="44081" y="194932"/>
                  <a:pt x="41998" y="194525"/>
                </a:cubicBezTo>
                <a:cubicBezTo>
                  <a:pt x="40449" y="196557"/>
                  <a:pt x="38988" y="198640"/>
                  <a:pt x="37502" y="200774"/>
                </a:cubicBezTo>
                <a:cubicBezTo>
                  <a:pt x="35674" y="203428"/>
                  <a:pt x="34162" y="205600"/>
                  <a:pt x="32118" y="208000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2" name="Freeform 7122"/>
          <p:cNvSpPr/>
          <p:nvPr/>
        </p:nvSpPr>
        <p:spPr>
          <a:xfrm rot="0" flipH="0" flipV="0">
            <a:off x="12878634" y="10826988"/>
            <a:ext cx="77990" cy="208863"/>
          </a:xfrm>
          <a:custGeom>
            <a:pathLst>
              <a:path w="77990" h="208863">
                <a:moveTo>
                  <a:pt x="53543" y="160591"/>
                </a:moveTo>
                <a:cubicBezTo>
                  <a:pt x="53378" y="163384"/>
                  <a:pt x="54317" y="165797"/>
                  <a:pt x="56184" y="167868"/>
                </a:cubicBezTo>
                <a:cubicBezTo>
                  <a:pt x="54546" y="165886"/>
                  <a:pt x="53555" y="163359"/>
                  <a:pt x="53543" y="160591"/>
                </a:cubicBezTo>
                <a:moveTo>
                  <a:pt x="60273" y="171004"/>
                </a:moveTo>
                <a:cubicBezTo>
                  <a:pt x="61404" y="171563"/>
                  <a:pt x="62915" y="172033"/>
                  <a:pt x="64909" y="172059"/>
                </a:cubicBezTo>
                <a:cubicBezTo>
                  <a:pt x="63258" y="172033"/>
                  <a:pt x="61696" y="171665"/>
                  <a:pt x="60273" y="171004"/>
                </a:cubicBezTo>
                <a:moveTo>
                  <a:pt x="11748" y="101092"/>
                </a:moveTo>
                <a:cubicBezTo>
                  <a:pt x="9386" y="77826"/>
                  <a:pt x="12954" y="53480"/>
                  <a:pt x="21552" y="32436"/>
                </a:cubicBezTo>
                <a:cubicBezTo>
                  <a:pt x="24130" y="26162"/>
                  <a:pt x="34189" y="12789"/>
                  <a:pt x="43853" y="6045"/>
                </a:cubicBezTo>
                <a:cubicBezTo>
                  <a:pt x="50178" y="1638"/>
                  <a:pt x="56667" y="0"/>
                  <a:pt x="61696" y="851"/>
                </a:cubicBezTo>
                <a:cubicBezTo>
                  <a:pt x="65188" y="1435"/>
                  <a:pt x="70726" y="5258"/>
                  <a:pt x="72059" y="11443"/>
                </a:cubicBezTo>
                <a:cubicBezTo>
                  <a:pt x="72770" y="14770"/>
                  <a:pt x="72161" y="18161"/>
                  <a:pt x="71449" y="19876"/>
                </a:cubicBezTo>
                <a:cubicBezTo>
                  <a:pt x="70395" y="22428"/>
                  <a:pt x="68732" y="24130"/>
                  <a:pt x="67043" y="25260"/>
                </a:cubicBezTo>
                <a:cubicBezTo>
                  <a:pt x="62610" y="28219"/>
                  <a:pt x="57175" y="29616"/>
                  <a:pt x="52756" y="32931"/>
                </a:cubicBezTo>
                <a:cubicBezTo>
                  <a:pt x="45327" y="38506"/>
                  <a:pt x="40691" y="46431"/>
                  <a:pt x="38367" y="55410"/>
                </a:cubicBezTo>
                <a:cubicBezTo>
                  <a:pt x="33096" y="75692"/>
                  <a:pt x="35535" y="101194"/>
                  <a:pt x="40450" y="124054"/>
                </a:cubicBezTo>
                <a:cubicBezTo>
                  <a:pt x="43510" y="132677"/>
                  <a:pt x="47968" y="141643"/>
                  <a:pt x="53987" y="147676"/>
                </a:cubicBezTo>
                <a:cubicBezTo>
                  <a:pt x="55397" y="149085"/>
                  <a:pt x="57556" y="149949"/>
                  <a:pt x="59511" y="150393"/>
                </a:cubicBezTo>
                <a:cubicBezTo>
                  <a:pt x="61213" y="149441"/>
                  <a:pt x="63194" y="148907"/>
                  <a:pt x="65290" y="148946"/>
                </a:cubicBezTo>
                <a:cubicBezTo>
                  <a:pt x="70853" y="149047"/>
                  <a:pt x="73304" y="151981"/>
                  <a:pt x="74523" y="153645"/>
                </a:cubicBezTo>
                <a:cubicBezTo>
                  <a:pt x="76911" y="156820"/>
                  <a:pt x="77990" y="160832"/>
                  <a:pt x="75691" y="165620"/>
                </a:cubicBezTo>
                <a:cubicBezTo>
                  <a:pt x="75234" y="166572"/>
                  <a:pt x="74497" y="167791"/>
                  <a:pt x="73253" y="169011"/>
                </a:cubicBezTo>
                <a:cubicBezTo>
                  <a:pt x="72199" y="170027"/>
                  <a:pt x="68554" y="172173"/>
                  <a:pt x="66839" y="172744"/>
                </a:cubicBezTo>
                <a:cubicBezTo>
                  <a:pt x="63423" y="173887"/>
                  <a:pt x="60693" y="174014"/>
                  <a:pt x="57606" y="173557"/>
                </a:cubicBezTo>
                <a:cubicBezTo>
                  <a:pt x="59854" y="177507"/>
                  <a:pt x="58927" y="180936"/>
                  <a:pt x="58623" y="182092"/>
                </a:cubicBezTo>
                <a:cubicBezTo>
                  <a:pt x="57606" y="186054"/>
                  <a:pt x="54939" y="190423"/>
                  <a:pt x="47994" y="190867"/>
                </a:cubicBezTo>
                <a:cubicBezTo>
                  <a:pt x="46914" y="190944"/>
                  <a:pt x="44603" y="190829"/>
                  <a:pt x="41720" y="189800"/>
                </a:cubicBezTo>
                <a:cubicBezTo>
                  <a:pt x="37910" y="188429"/>
                  <a:pt x="30557" y="184708"/>
                  <a:pt x="29655" y="184111"/>
                </a:cubicBezTo>
                <a:cubicBezTo>
                  <a:pt x="28931" y="183616"/>
                  <a:pt x="28194" y="183108"/>
                  <a:pt x="27483" y="182562"/>
                </a:cubicBezTo>
                <a:cubicBezTo>
                  <a:pt x="28283" y="185610"/>
                  <a:pt x="29223" y="188315"/>
                  <a:pt x="30315" y="190499"/>
                </a:cubicBezTo>
                <a:cubicBezTo>
                  <a:pt x="33173" y="196214"/>
                  <a:pt x="30849" y="203161"/>
                  <a:pt x="25146" y="206006"/>
                </a:cubicBezTo>
                <a:cubicBezTo>
                  <a:pt x="19431" y="208863"/>
                  <a:pt x="12484" y="206552"/>
                  <a:pt x="9627" y="200837"/>
                </a:cubicBezTo>
                <a:cubicBezTo>
                  <a:pt x="2629" y="186829"/>
                  <a:pt x="0" y="155562"/>
                  <a:pt x="369" y="139078"/>
                </a:cubicBezTo>
                <a:cubicBezTo>
                  <a:pt x="584" y="128981"/>
                  <a:pt x="407" y="129337"/>
                  <a:pt x="2236" y="119075"/>
                </a:cubicBezTo>
                <a:cubicBezTo>
                  <a:pt x="2731" y="116332"/>
                  <a:pt x="3417" y="110782"/>
                  <a:pt x="3417" y="110782"/>
                </a:cubicBezTo>
                <a:cubicBezTo>
                  <a:pt x="4013" y="106045"/>
                  <a:pt x="7392" y="102311"/>
                  <a:pt x="11748" y="101092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3" name="Freeform 7123"/>
          <p:cNvSpPr/>
          <p:nvPr/>
        </p:nvSpPr>
        <p:spPr>
          <a:xfrm rot="0" flipH="0" flipV="0">
            <a:off x="12901877" y="10723847"/>
            <a:ext cx="264007" cy="138518"/>
          </a:xfrm>
          <a:custGeom>
            <a:pathLst>
              <a:path w="264007" h="138518">
                <a:moveTo>
                  <a:pt x="15405" y="135293"/>
                </a:moveTo>
                <a:cubicBezTo>
                  <a:pt x="16382" y="136207"/>
                  <a:pt x="17868" y="137236"/>
                  <a:pt x="20230" y="137833"/>
                </a:cubicBezTo>
                <a:cubicBezTo>
                  <a:pt x="18376" y="137363"/>
                  <a:pt x="16738" y="136486"/>
                  <a:pt x="15405" y="135293"/>
                </a:cubicBezTo>
                <a:moveTo>
                  <a:pt x="9475" y="85649"/>
                </a:moveTo>
                <a:cubicBezTo>
                  <a:pt x="8802" y="73432"/>
                  <a:pt x="7760" y="57112"/>
                  <a:pt x="8471" y="42342"/>
                </a:cubicBezTo>
                <a:cubicBezTo>
                  <a:pt x="9182" y="27763"/>
                  <a:pt x="11849" y="14580"/>
                  <a:pt x="16992" y="6490"/>
                </a:cubicBezTo>
                <a:cubicBezTo>
                  <a:pt x="20523" y="953"/>
                  <a:pt x="24917" y="89"/>
                  <a:pt x="27914" y="51"/>
                </a:cubicBezTo>
                <a:cubicBezTo>
                  <a:pt x="31153" y="0"/>
                  <a:pt x="34505" y="1055"/>
                  <a:pt x="37376" y="4191"/>
                </a:cubicBezTo>
                <a:cubicBezTo>
                  <a:pt x="38633" y="5550"/>
                  <a:pt x="40081" y="7862"/>
                  <a:pt x="41071" y="11037"/>
                </a:cubicBezTo>
                <a:cubicBezTo>
                  <a:pt x="42544" y="15723"/>
                  <a:pt x="43700" y="26531"/>
                  <a:pt x="43865" y="28194"/>
                </a:cubicBezTo>
                <a:cubicBezTo>
                  <a:pt x="45491" y="34760"/>
                  <a:pt x="46189" y="41491"/>
                  <a:pt x="47751" y="47371"/>
                </a:cubicBezTo>
                <a:cubicBezTo>
                  <a:pt x="48412" y="49873"/>
                  <a:pt x="49085" y="52236"/>
                  <a:pt x="50774" y="53925"/>
                </a:cubicBezTo>
                <a:cubicBezTo>
                  <a:pt x="52298" y="55436"/>
                  <a:pt x="54622" y="56096"/>
                  <a:pt x="57886" y="56401"/>
                </a:cubicBezTo>
                <a:cubicBezTo>
                  <a:pt x="84797" y="58966"/>
                  <a:pt x="112153" y="57493"/>
                  <a:pt x="139102" y="59932"/>
                </a:cubicBezTo>
                <a:cubicBezTo>
                  <a:pt x="162572" y="62065"/>
                  <a:pt x="186232" y="72276"/>
                  <a:pt x="208800" y="78982"/>
                </a:cubicBezTo>
                <a:cubicBezTo>
                  <a:pt x="211645" y="78753"/>
                  <a:pt x="214502" y="78563"/>
                  <a:pt x="217347" y="78486"/>
                </a:cubicBezTo>
                <a:lnTo>
                  <a:pt x="217728" y="78461"/>
                </a:lnTo>
                <a:cubicBezTo>
                  <a:pt x="218363" y="78410"/>
                  <a:pt x="219773" y="78423"/>
                  <a:pt x="220636" y="78436"/>
                </a:cubicBezTo>
                <a:lnTo>
                  <a:pt x="220649" y="78436"/>
                </a:lnTo>
                <a:lnTo>
                  <a:pt x="220636" y="78436"/>
                </a:lnTo>
                <a:lnTo>
                  <a:pt x="221335" y="78448"/>
                </a:lnTo>
                <a:cubicBezTo>
                  <a:pt x="230504" y="78893"/>
                  <a:pt x="232054" y="87326"/>
                  <a:pt x="232117" y="87681"/>
                </a:cubicBezTo>
                <a:lnTo>
                  <a:pt x="232143" y="87808"/>
                </a:lnTo>
                <a:cubicBezTo>
                  <a:pt x="237502" y="90310"/>
                  <a:pt x="242760" y="92990"/>
                  <a:pt x="247916" y="95555"/>
                </a:cubicBezTo>
                <a:cubicBezTo>
                  <a:pt x="250151" y="96686"/>
                  <a:pt x="257568" y="100559"/>
                  <a:pt x="260565" y="104191"/>
                </a:cubicBezTo>
                <a:cubicBezTo>
                  <a:pt x="263016" y="107188"/>
                  <a:pt x="264007" y="110440"/>
                  <a:pt x="264007" y="113411"/>
                </a:cubicBezTo>
                <a:cubicBezTo>
                  <a:pt x="264007" y="116561"/>
                  <a:pt x="262940" y="118707"/>
                  <a:pt x="261861" y="120231"/>
                </a:cubicBezTo>
                <a:cubicBezTo>
                  <a:pt x="260464" y="122238"/>
                  <a:pt x="258648" y="123597"/>
                  <a:pt x="256476" y="124435"/>
                </a:cubicBezTo>
                <a:cubicBezTo>
                  <a:pt x="255130" y="124956"/>
                  <a:pt x="253606" y="125260"/>
                  <a:pt x="251866" y="125210"/>
                </a:cubicBezTo>
                <a:cubicBezTo>
                  <a:pt x="250469" y="125159"/>
                  <a:pt x="244639" y="122593"/>
                  <a:pt x="244639" y="122593"/>
                </a:cubicBezTo>
                <a:cubicBezTo>
                  <a:pt x="244639" y="122593"/>
                  <a:pt x="246049" y="123317"/>
                  <a:pt x="246583" y="123495"/>
                </a:cubicBezTo>
                <a:cubicBezTo>
                  <a:pt x="243052" y="122327"/>
                  <a:pt x="240017" y="119520"/>
                  <a:pt x="236791" y="117577"/>
                </a:cubicBezTo>
                <a:cubicBezTo>
                  <a:pt x="231978" y="114694"/>
                  <a:pt x="226720" y="112853"/>
                  <a:pt x="221310" y="111227"/>
                </a:cubicBezTo>
                <a:cubicBezTo>
                  <a:pt x="208965" y="107531"/>
                  <a:pt x="195960" y="105741"/>
                  <a:pt x="182956" y="105563"/>
                </a:cubicBezTo>
                <a:cubicBezTo>
                  <a:pt x="174599" y="106795"/>
                  <a:pt x="166230" y="107912"/>
                  <a:pt x="157873" y="108179"/>
                </a:cubicBezTo>
                <a:cubicBezTo>
                  <a:pt x="153784" y="108319"/>
                  <a:pt x="149707" y="108344"/>
                  <a:pt x="145643" y="108268"/>
                </a:cubicBezTo>
                <a:cubicBezTo>
                  <a:pt x="118643" y="111125"/>
                  <a:pt x="90589" y="114669"/>
                  <a:pt x="64884" y="121095"/>
                </a:cubicBezTo>
                <a:cubicBezTo>
                  <a:pt x="55778" y="123381"/>
                  <a:pt x="45478" y="127458"/>
                  <a:pt x="36893" y="131407"/>
                </a:cubicBezTo>
                <a:cubicBezTo>
                  <a:pt x="35572" y="132030"/>
                  <a:pt x="34023" y="132639"/>
                  <a:pt x="32461" y="133300"/>
                </a:cubicBezTo>
                <a:cubicBezTo>
                  <a:pt x="31038" y="135483"/>
                  <a:pt x="28727" y="137413"/>
                  <a:pt x="25018" y="138137"/>
                </a:cubicBezTo>
                <a:cubicBezTo>
                  <a:pt x="23545" y="138417"/>
                  <a:pt x="20980" y="138518"/>
                  <a:pt x="19634" y="138328"/>
                </a:cubicBezTo>
                <a:cubicBezTo>
                  <a:pt x="17297" y="138010"/>
                  <a:pt x="15620" y="137134"/>
                  <a:pt x="14580" y="136436"/>
                </a:cubicBezTo>
                <a:cubicBezTo>
                  <a:pt x="10656" y="133808"/>
                  <a:pt x="9335" y="130239"/>
                  <a:pt x="9386" y="126581"/>
                </a:cubicBezTo>
                <a:cubicBezTo>
                  <a:pt x="9411" y="125502"/>
                  <a:pt x="9538" y="124257"/>
                  <a:pt x="9995" y="122924"/>
                </a:cubicBezTo>
                <a:cubicBezTo>
                  <a:pt x="9652" y="121882"/>
                  <a:pt x="9424" y="120714"/>
                  <a:pt x="9348" y="119342"/>
                </a:cubicBezTo>
                <a:cubicBezTo>
                  <a:pt x="9335" y="118961"/>
                  <a:pt x="9627" y="116955"/>
                  <a:pt x="9894" y="115380"/>
                </a:cubicBezTo>
                <a:cubicBezTo>
                  <a:pt x="7887" y="114897"/>
                  <a:pt x="5995" y="113869"/>
                  <a:pt x="4458" y="112319"/>
                </a:cubicBezTo>
                <a:cubicBezTo>
                  <a:pt x="813" y="108687"/>
                  <a:pt x="0" y="103099"/>
                  <a:pt x="2464" y="98578"/>
                </a:cubicBezTo>
                <a:cubicBezTo>
                  <a:pt x="2464" y="98578"/>
                  <a:pt x="6579" y="91110"/>
                  <a:pt x="8547" y="87326"/>
                </a:cubicBezTo>
                <a:cubicBezTo>
                  <a:pt x="8789" y="86830"/>
                  <a:pt x="9119" y="86272"/>
                  <a:pt x="9475" y="85649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4" name="Freeform 7124"/>
          <p:cNvSpPr/>
          <p:nvPr/>
        </p:nvSpPr>
        <p:spPr>
          <a:xfrm rot="0" flipH="0" flipV="0">
            <a:off x="12880611" y="10665147"/>
            <a:ext cx="61099" cy="216597"/>
          </a:xfrm>
          <a:custGeom>
            <a:pathLst>
              <a:path w="61099" h="216597">
                <a:moveTo>
                  <a:pt x="58102" y="18897"/>
                </a:moveTo>
                <a:cubicBezTo>
                  <a:pt x="58254" y="22478"/>
                  <a:pt x="58394" y="27685"/>
                  <a:pt x="58216" y="29946"/>
                </a:cubicBezTo>
                <a:cubicBezTo>
                  <a:pt x="56109" y="55447"/>
                  <a:pt x="56744" y="55091"/>
                  <a:pt x="54216" y="80923"/>
                </a:cubicBezTo>
                <a:cubicBezTo>
                  <a:pt x="52260" y="101091"/>
                  <a:pt x="48857" y="120903"/>
                  <a:pt x="46215" y="140931"/>
                </a:cubicBezTo>
                <a:cubicBezTo>
                  <a:pt x="42634" y="168185"/>
                  <a:pt x="40678" y="192264"/>
                  <a:pt x="20853" y="212089"/>
                </a:cubicBezTo>
                <a:cubicBezTo>
                  <a:pt x="16345" y="216597"/>
                  <a:pt x="9017" y="216597"/>
                  <a:pt x="4496" y="212089"/>
                </a:cubicBezTo>
                <a:cubicBezTo>
                  <a:pt x="0" y="207568"/>
                  <a:pt x="0" y="200240"/>
                  <a:pt x="4496" y="195744"/>
                </a:cubicBezTo>
                <a:cubicBezTo>
                  <a:pt x="20447" y="179780"/>
                  <a:pt x="20409" y="159854"/>
                  <a:pt x="23304" y="137908"/>
                </a:cubicBezTo>
                <a:cubicBezTo>
                  <a:pt x="25908" y="118134"/>
                  <a:pt x="29261" y="98576"/>
                  <a:pt x="31204" y="78675"/>
                </a:cubicBezTo>
                <a:cubicBezTo>
                  <a:pt x="33706" y="53021"/>
                  <a:pt x="33071" y="53364"/>
                  <a:pt x="35166" y="28053"/>
                </a:cubicBezTo>
                <a:cubicBezTo>
                  <a:pt x="35471" y="24472"/>
                  <a:pt x="34595" y="16954"/>
                  <a:pt x="34950" y="13068"/>
                </a:cubicBezTo>
                <a:cubicBezTo>
                  <a:pt x="35255" y="9474"/>
                  <a:pt x="36436" y="6896"/>
                  <a:pt x="37452" y="5410"/>
                </a:cubicBezTo>
                <a:cubicBezTo>
                  <a:pt x="39954" y="1765"/>
                  <a:pt x="43320" y="267"/>
                  <a:pt x="46952" y="114"/>
                </a:cubicBezTo>
                <a:cubicBezTo>
                  <a:pt x="49416" y="0"/>
                  <a:pt x="53251" y="368"/>
                  <a:pt x="57074" y="4508"/>
                </a:cubicBezTo>
                <a:cubicBezTo>
                  <a:pt x="60807" y="8560"/>
                  <a:pt x="61099" y="14554"/>
                  <a:pt x="58102" y="1889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5" name="Freeform 7125"/>
          <p:cNvSpPr/>
          <p:nvPr/>
        </p:nvSpPr>
        <p:spPr>
          <a:xfrm rot="0" flipH="0" flipV="0">
            <a:off x="12845786" y="10638963"/>
            <a:ext cx="337324" cy="261530"/>
          </a:xfrm>
          <a:custGeom>
            <a:pathLst>
              <a:path w="337324" h="261530">
                <a:moveTo>
                  <a:pt x="12052" y="237540"/>
                </a:moveTo>
                <a:cubicBezTo>
                  <a:pt x="9474" y="237705"/>
                  <a:pt x="7608" y="238670"/>
                  <a:pt x="6338" y="239635"/>
                </a:cubicBezTo>
                <a:cubicBezTo>
                  <a:pt x="8027" y="238429"/>
                  <a:pt x="10008" y="237717"/>
                  <a:pt x="12052" y="237540"/>
                </a:cubicBezTo>
                <a:moveTo>
                  <a:pt x="1562" y="250659"/>
                </a:moveTo>
                <a:cubicBezTo>
                  <a:pt x="1677" y="252449"/>
                  <a:pt x="2312" y="256640"/>
                  <a:pt x="7836" y="259409"/>
                </a:cubicBezTo>
                <a:cubicBezTo>
                  <a:pt x="4318" y="257644"/>
                  <a:pt x="2070" y="254304"/>
                  <a:pt x="1562" y="250659"/>
                </a:cubicBezTo>
                <a:moveTo>
                  <a:pt x="72643" y="12928"/>
                </a:moveTo>
                <a:cubicBezTo>
                  <a:pt x="72643" y="11836"/>
                  <a:pt x="72643" y="10058"/>
                  <a:pt x="72694" y="9791"/>
                </a:cubicBezTo>
                <a:cubicBezTo>
                  <a:pt x="73913" y="2857"/>
                  <a:pt x="78930" y="1130"/>
                  <a:pt x="81330" y="546"/>
                </a:cubicBezTo>
                <a:cubicBezTo>
                  <a:pt x="83553" y="0"/>
                  <a:pt x="85927" y="38"/>
                  <a:pt x="88442" y="1054"/>
                </a:cubicBezTo>
                <a:cubicBezTo>
                  <a:pt x="89306" y="1397"/>
                  <a:pt x="93204" y="2451"/>
                  <a:pt x="95135" y="8242"/>
                </a:cubicBezTo>
                <a:cubicBezTo>
                  <a:pt x="96519" y="12433"/>
                  <a:pt x="96875" y="17170"/>
                  <a:pt x="96621" y="22060"/>
                </a:cubicBezTo>
                <a:cubicBezTo>
                  <a:pt x="96392" y="26682"/>
                  <a:pt x="95452" y="31470"/>
                  <a:pt x="95706" y="35496"/>
                </a:cubicBezTo>
                <a:cubicBezTo>
                  <a:pt x="96468" y="48056"/>
                  <a:pt x="98958" y="61392"/>
                  <a:pt x="102006" y="73584"/>
                </a:cubicBezTo>
                <a:cubicBezTo>
                  <a:pt x="106489" y="91516"/>
                  <a:pt x="112521" y="110807"/>
                  <a:pt x="125971" y="124269"/>
                </a:cubicBezTo>
                <a:cubicBezTo>
                  <a:pt x="131876" y="130162"/>
                  <a:pt x="143852" y="134544"/>
                  <a:pt x="157098" y="138366"/>
                </a:cubicBezTo>
                <a:cubicBezTo>
                  <a:pt x="179564" y="144869"/>
                  <a:pt x="205841" y="148768"/>
                  <a:pt x="219176" y="150126"/>
                </a:cubicBezTo>
                <a:cubicBezTo>
                  <a:pt x="248602" y="153149"/>
                  <a:pt x="281457" y="152844"/>
                  <a:pt x="309130" y="164706"/>
                </a:cubicBezTo>
                <a:cubicBezTo>
                  <a:pt x="325818" y="171856"/>
                  <a:pt x="337324" y="188557"/>
                  <a:pt x="337324" y="206679"/>
                </a:cubicBezTo>
                <a:cubicBezTo>
                  <a:pt x="337324" y="212140"/>
                  <a:pt x="334631" y="214693"/>
                  <a:pt x="332993" y="216052"/>
                </a:cubicBezTo>
                <a:cubicBezTo>
                  <a:pt x="329996" y="218490"/>
                  <a:pt x="326237" y="219672"/>
                  <a:pt x="321576" y="217995"/>
                </a:cubicBezTo>
                <a:cubicBezTo>
                  <a:pt x="320522" y="217614"/>
                  <a:pt x="319176" y="216966"/>
                  <a:pt x="317779" y="215785"/>
                </a:cubicBezTo>
                <a:cubicBezTo>
                  <a:pt x="316928" y="215049"/>
                  <a:pt x="314273" y="211734"/>
                  <a:pt x="313638" y="210921"/>
                </a:cubicBezTo>
                <a:cubicBezTo>
                  <a:pt x="311556" y="209042"/>
                  <a:pt x="310692" y="208508"/>
                  <a:pt x="308228" y="206654"/>
                </a:cubicBezTo>
                <a:cubicBezTo>
                  <a:pt x="303123" y="202831"/>
                  <a:pt x="302094" y="195580"/>
                  <a:pt x="305929" y="190474"/>
                </a:cubicBezTo>
                <a:cubicBezTo>
                  <a:pt x="306056" y="190284"/>
                  <a:pt x="306196" y="190119"/>
                  <a:pt x="306349" y="189941"/>
                </a:cubicBezTo>
                <a:cubicBezTo>
                  <a:pt x="304469" y="188303"/>
                  <a:pt x="302335" y="186956"/>
                  <a:pt x="300011" y="185953"/>
                </a:cubicBezTo>
                <a:cubicBezTo>
                  <a:pt x="274459" y="174993"/>
                  <a:pt x="244004" y="175920"/>
                  <a:pt x="216814" y="173139"/>
                </a:cubicBezTo>
                <a:cubicBezTo>
                  <a:pt x="200164" y="171424"/>
                  <a:pt x="164718" y="165989"/>
                  <a:pt x="138810" y="156794"/>
                </a:cubicBezTo>
                <a:cubicBezTo>
                  <a:pt x="126174" y="152298"/>
                  <a:pt x="115709" y="146710"/>
                  <a:pt x="109626" y="140614"/>
                </a:cubicBezTo>
                <a:cubicBezTo>
                  <a:pt x="95630" y="126644"/>
                  <a:pt x="87629" y="107759"/>
                  <a:pt x="82181" y="88951"/>
                </a:cubicBezTo>
                <a:cubicBezTo>
                  <a:pt x="75056" y="133553"/>
                  <a:pt x="70916" y="179146"/>
                  <a:pt x="48285" y="219024"/>
                </a:cubicBezTo>
                <a:cubicBezTo>
                  <a:pt x="41769" y="230492"/>
                  <a:pt x="36169" y="236893"/>
                  <a:pt x="27380" y="246671"/>
                </a:cubicBezTo>
                <a:cubicBezTo>
                  <a:pt x="27088" y="247001"/>
                  <a:pt x="25768" y="248627"/>
                  <a:pt x="24637" y="250036"/>
                </a:cubicBezTo>
                <a:cubicBezTo>
                  <a:pt x="24498" y="251789"/>
                  <a:pt x="23939" y="253364"/>
                  <a:pt x="23126" y="254799"/>
                </a:cubicBezTo>
                <a:cubicBezTo>
                  <a:pt x="22173" y="256475"/>
                  <a:pt x="19062" y="261530"/>
                  <a:pt x="11583" y="260565"/>
                </a:cubicBezTo>
                <a:cubicBezTo>
                  <a:pt x="11024" y="260501"/>
                  <a:pt x="8395" y="259891"/>
                  <a:pt x="6553" y="258812"/>
                </a:cubicBezTo>
                <a:cubicBezTo>
                  <a:pt x="4648" y="257694"/>
                  <a:pt x="3328" y="256221"/>
                  <a:pt x="2553" y="255065"/>
                </a:cubicBezTo>
                <a:cubicBezTo>
                  <a:pt x="1092" y="252868"/>
                  <a:pt x="0" y="249833"/>
                  <a:pt x="762" y="245883"/>
                </a:cubicBezTo>
                <a:cubicBezTo>
                  <a:pt x="1029" y="244512"/>
                  <a:pt x="1702" y="242556"/>
                  <a:pt x="2985" y="240435"/>
                </a:cubicBezTo>
                <a:cubicBezTo>
                  <a:pt x="4953" y="237160"/>
                  <a:pt x="9284" y="232207"/>
                  <a:pt x="10198" y="231190"/>
                </a:cubicBezTo>
                <a:cubicBezTo>
                  <a:pt x="17716" y="222847"/>
                  <a:pt x="22592" y="217436"/>
                  <a:pt x="28180" y="207607"/>
                </a:cubicBezTo>
                <a:cubicBezTo>
                  <a:pt x="52653" y="164477"/>
                  <a:pt x="53593" y="114109"/>
                  <a:pt x="62636" y="66294"/>
                </a:cubicBezTo>
                <a:cubicBezTo>
                  <a:pt x="64922" y="54229"/>
                  <a:pt x="67855" y="42342"/>
                  <a:pt x="69138" y="30124"/>
                </a:cubicBezTo>
                <a:cubicBezTo>
                  <a:pt x="69722" y="24511"/>
                  <a:pt x="70662" y="20599"/>
                  <a:pt x="72110" y="15138"/>
                </a:cubicBezTo>
                <a:cubicBezTo>
                  <a:pt x="72288" y="14414"/>
                  <a:pt x="72491" y="13678"/>
                  <a:pt x="72643" y="1292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6" name="Freeform 7126"/>
          <p:cNvSpPr/>
          <p:nvPr/>
        </p:nvSpPr>
        <p:spPr>
          <a:xfrm rot="0" flipH="0" flipV="0">
            <a:off x="13107688" y="10810235"/>
            <a:ext cx="74408" cy="53021"/>
          </a:xfrm>
          <a:custGeom>
            <a:pathLst>
              <a:path w="74408" h="53021">
                <a:moveTo>
                  <a:pt x="15125" y="88"/>
                </a:moveTo>
                <a:lnTo>
                  <a:pt x="14376" y="12"/>
                </a:lnTo>
                <a:cubicBezTo>
                  <a:pt x="14300" y="12"/>
                  <a:pt x="14160" y="0"/>
                  <a:pt x="13957" y="0"/>
                </a:cubicBezTo>
                <a:cubicBezTo>
                  <a:pt x="14478" y="0"/>
                  <a:pt x="15037" y="38"/>
                  <a:pt x="15645" y="113"/>
                </a:cubicBezTo>
                <a:cubicBezTo>
                  <a:pt x="18592" y="316"/>
                  <a:pt x="22694" y="799"/>
                  <a:pt x="24484" y="1700"/>
                </a:cubicBezTo>
                <a:cubicBezTo>
                  <a:pt x="27456" y="3174"/>
                  <a:pt x="29501" y="5752"/>
                  <a:pt x="30377" y="8685"/>
                </a:cubicBezTo>
                <a:lnTo>
                  <a:pt x="30479" y="8774"/>
                </a:lnTo>
                <a:lnTo>
                  <a:pt x="31533" y="9625"/>
                </a:lnTo>
                <a:cubicBezTo>
                  <a:pt x="43877" y="15315"/>
                  <a:pt x="54583" y="23595"/>
                  <a:pt x="66382" y="29488"/>
                </a:cubicBezTo>
                <a:cubicBezTo>
                  <a:pt x="72084" y="32345"/>
                  <a:pt x="74408" y="39292"/>
                  <a:pt x="71551" y="44995"/>
                </a:cubicBezTo>
                <a:cubicBezTo>
                  <a:pt x="68706" y="50710"/>
                  <a:pt x="61746" y="53021"/>
                  <a:pt x="56044" y="50164"/>
                </a:cubicBezTo>
                <a:cubicBezTo>
                  <a:pt x="44360" y="44322"/>
                  <a:pt x="33806" y="36054"/>
                  <a:pt x="21538" y="30479"/>
                </a:cubicBezTo>
                <a:cubicBezTo>
                  <a:pt x="19328" y="29463"/>
                  <a:pt x="12903" y="24446"/>
                  <a:pt x="10858" y="22820"/>
                </a:cubicBezTo>
                <a:cubicBezTo>
                  <a:pt x="0" y="20496"/>
                  <a:pt x="3619" y="5688"/>
                  <a:pt x="3924" y="5218"/>
                </a:cubicBezTo>
                <a:cubicBezTo>
                  <a:pt x="4280" y="4672"/>
                  <a:pt x="6401" y="672"/>
                  <a:pt x="12471" y="38"/>
                </a:cubicBezTo>
                <a:cubicBezTo>
                  <a:pt x="12814" y="0"/>
                  <a:pt x="13817" y="12"/>
                  <a:pt x="15125" y="88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7" name="Freeform 7127"/>
          <p:cNvSpPr/>
          <p:nvPr/>
        </p:nvSpPr>
        <p:spPr>
          <a:xfrm rot="0" flipH="0" flipV="0">
            <a:off x="13254801" y="10538263"/>
            <a:ext cx="59956" cy="119683"/>
          </a:xfrm>
          <a:custGeom>
            <a:pathLst>
              <a:path w="59956" h="119683">
                <a:moveTo>
                  <a:pt x="3111" y="19735"/>
                </a:moveTo>
                <a:cubicBezTo>
                  <a:pt x="2273" y="18592"/>
                  <a:pt x="1575" y="17475"/>
                  <a:pt x="1359" y="16700"/>
                </a:cubicBezTo>
                <a:cubicBezTo>
                  <a:pt x="495" y="13411"/>
                  <a:pt x="800" y="10071"/>
                  <a:pt x="3023" y="6743"/>
                </a:cubicBezTo>
                <a:cubicBezTo>
                  <a:pt x="6552" y="1435"/>
                  <a:pt x="13753" y="0"/>
                  <a:pt x="19062" y="3543"/>
                </a:cubicBezTo>
                <a:cubicBezTo>
                  <a:pt x="20586" y="4572"/>
                  <a:pt x="21805" y="5892"/>
                  <a:pt x="22656" y="7391"/>
                </a:cubicBezTo>
                <a:lnTo>
                  <a:pt x="22757" y="7480"/>
                </a:lnTo>
                <a:cubicBezTo>
                  <a:pt x="30581" y="14884"/>
                  <a:pt x="38696" y="22021"/>
                  <a:pt x="44741" y="31101"/>
                </a:cubicBezTo>
                <a:cubicBezTo>
                  <a:pt x="57517" y="50253"/>
                  <a:pt x="59956" y="65620"/>
                  <a:pt x="58140" y="88340"/>
                </a:cubicBezTo>
                <a:cubicBezTo>
                  <a:pt x="57924" y="90931"/>
                  <a:pt x="59067" y="96290"/>
                  <a:pt x="59194" y="100595"/>
                </a:cubicBezTo>
                <a:cubicBezTo>
                  <a:pt x="59295" y="104456"/>
                  <a:pt x="58749" y="107873"/>
                  <a:pt x="57797" y="110273"/>
                </a:cubicBezTo>
                <a:cubicBezTo>
                  <a:pt x="56019" y="114680"/>
                  <a:pt x="53263" y="116839"/>
                  <a:pt x="50799" y="118020"/>
                </a:cubicBezTo>
                <a:cubicBezTo>
                  <a:pt x="48081" y="119328"/>
                  <a:pt x="45147" y="119683"/>
                  <a:pt x="41998" y="118921"/>
                </a:cubicBezTo>
                <a:cubicBezTo>
                  <a:pt x="39610" y="118325"/>
                  <a:pt x="36550" y="116801"/>
                  <a:pt x="33667" y="113600"/>
                </a:cubicBezTo>
                <a:cubicBezTo>
                  <a:pt x="29514" y="108977"/>
                  <a:pt x="24015" y="98030"/>
                  <a:pt x="20078" y="88886"/>
                </a:cubicBezTo>
                <a:cubicBezTo>
                  <a:pt x="19875" y="88429"/>
                  <a:pt x="19633" y="87641"/>
                  <a:pt x="19468" y="87171"/>
                </a:cubicBezTo>
                <a:cubicBezTo>
                  <a:pt x="15315" y="77354"/>
                  <a:pt x="12750" y="66775"/>
                  <a:pt x="8597" y="57085"/>
                </a:cubicBezTo>
                <a:cubicBezTo>
                  <a:pt x="7632" y="54850"/>
                  <a:pt x="5904" y="53034"/>
                  <a:pt x="4609" y="50989"/>
                </a:cubicBezTo>
                <a:cubicBezTo>
                  <a:pt x="2718" y="47967"/>
                  <a:pt x="1283" y="44715"/>
                  <a:pt x="737" y="41007"/>
                </a:cubicBezTo>
                <a:cubicBezTo>
                  <a:pt x="216" y="37692"/>
                  <a:pt x="0" y="30669"/>
                  <a:pt x="1029" y="25615"/>
                </a:cubicBezTo>
                <a:cubicBezTo>
                  <a:pt x="1486" y="23367"/>
                  <a:pt x="2235" y="21398"/>
                  <a:pt x="3111" y="19735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8" name="Freeform 7128"/>
          <p:cNvSpPr/>
          <p:nvPr/>
        </p:nvSpPr>
        <p:spPr>
          <a:xfrm rot="0" flipH="0" flipV="0">
            <a:off x="13168736" y="10398523"/>
            <a:ext cx="122020" cy="498665"/>
          </a:xfrm>
          <a:custGeom>
            <a:pathLst>
              <a:path w="122020" h="498665">
                <a:moveTo>
                  <a:pt x="78485" y="114033"/>
                </a:moveTo>
                <a:cubicBezTo>
                  <a:pt x="81075" y="89091"/>
                  <a:pt x="84301" y="64300"/>
                  <a:pt x="91058" y="39891"/>
                </a:cubicBezTo>
                <a:cubicBezTo>
                  <a:pt x="93178" y="32207"/>
                  <a:pt x="97636" y="12459"/>
                  <a:pt x="99147" y="8535"/>
                </a:cubicBezTo>
                <a:cubicBezTo>
                  <a:pt x="101929" y="1372"/>
                  <a:pt x="107860" y="648"/>
                  <a:pt x="109358" y="521"/>
                </a:cubicBezTo>
                <a:cubicBezTo>
                  <a:pt x="115721" y="0"/>
                  <a:pt x="121309" y="4737"/>
                  <a:pt x="121830" y="11087"/>
                </a:cubicBezTo>
                <a:cubicBezTo>
                  <a:pt x="122020" y="13310"/>
                  <a:pt x="121563" y="15443"/>
                  <a:pt x="120610" y="17298"/>
                </a:cubicBezTo>
                <a:cubicBezTo>
                  <a:pt x="119874" y="20346"/>
                  <a:pt x="115162" y="39485"/>
                  <a:pt x="113333" y="46063"/>
                </a:cubicBezTo>
                <a:cubicBezTo>
                  <a:pt x="102894" y="83833"/>
                  <a:pt x="101306" y="122605"/>
                  <a:pt x="96900" y="161340"/>
                </a:cubicBezTo>
                <a:cubicBezTo>
                  <a:pt x="93382" y="192366"/>
                  <a:pt x="97166" y="221855"/>
                  <a:pt x="100011" y="252589"/>
                </a:cubicBezTo>
                <a:cubicBezTo>
                  <a:pt x="102462" y="278790"/>
                  <a:pt x="98779" y="305587"/>
                  <a:pt x="99617" y="331914"/>
                </a:cubicBezTo>
                <a:cubicBezTo>
                  <a:pt x="99909" y="341007"/>
                  <a:pt x="103631" y="352792"/>
                  <a:pt x="105459" y="363816"/>
                </a:cubicBezTo>
                <a:cubicBezTo>
                  <a:pt x="107072" y="373557"/>
                  <a:pt x="107263" y="382815"/>
                  <a:pt x="104773" y="390270"/>
                </a:cubicBezTo>
                <a:cubicBezTo>
                  <a:pt x="101052" y="401421"/>
                  <a:pt x="93559" y="410476"/>
                  <a:pt x="86867" y="419836"/>
                </a:cubicBezTo>
                <a:cubicBezTo>
                  <a:pt x="70472" y="442797"/>
                  <a:pt x="53543" y="464387"/>
                  <a:pt x="32804" y="483831"/>
                </a:cubicBezTo>
                <a:cubicBezTo>
                  <a:pt x="28752" y="487641"/>
                  <a:pt x="23698" y="490308"/>
                  <a:pt x="19824" y="494169"/>
                </a:cubicBezTo>
                <a:cubicBezTo>
                  <a:pt x="15328" y="498665"/>
                  <a:pt x="10706" y="498296"/>
                  <a:pt x="6807" y="496493"/>
                </a:cubicBezTo>
                <a:cubicBezTo>
                  <a:pt x="5321" y="495820"/>
                  <a:pt x="1155" y="493928"/>
                  <a:pt x="228" y="487730"/>
                </a:cubicBezTo>
                <a:cubicBezTo>
                  <a:pt x="203" y="487578"/>
                  <a:pt x="0" y="486536"/>
                  <a:pt x="139" y="484758"/>
                </a:cubicBezTo>
                <a:cubicBezTo>
                  <a:pt x="317" y="482510"/>
                  <a:pt x="1396" y="470966"/>
                  <a:pt x="1498" y="470039"/>
                </a:cubicBezTo>
                <a:cubicBezTo>
                  <a:pt x="2336" y="463092"/>
                  <a:pt x="3619" y="455878"/>
                  <a:pt x="3619" y="448893"/>
                </a:cubicBezTo>
                <a:cubicBezTo>
                  <a:pt x="3619" y="444690"/>
                  <a:pt x="5676" y="439711"/>
                  <a:pt x="10287" y="435203"/>
                </a:cubicBezTo>
                <a:cubicBezTo>
                  <a:pt x="14414" y="431164"/>
                  <a:pt x="21856" y="427126"/>
                  <a:pt x="24714" y="423557"/>
                </a:cubicBezTo>
                <a:cubicBezTo>
                  <a:pt x="31991" y="414464"/>
                  <a:pt x="35559" y="402602"/>
                  <a:pt x="37871" y="391350"/>
                </a:cubicBezTo>
                <a:cubicBezTo>
                  <a:pt x="40932" y="376516"/>
                  <a:pt x="44170" y="360921"/>
                  <a:pt x="43395" y="345680"/>
                </a:cubicBezTo>
                <a:cubicBezTo>
                  <a:pt x="42367" y="325665"/>
                  <a:pt x="38938" y="307263"/>
                  <a:pt x="40766" y="287070"/>
                </a:cubicBezTo>
                <a:cubicBezTo>
                  <a:pt x="42049" y="272986"/>
                  <a:pt x="47358" y="259867"/>
                  <a:pt x="53251" y="246900"/>
                </a:cubicBezTo>
                <a:lnTo>
                  <a:pt x="56324" y="240194"/>
                </a:lnTo>
                <a:cubicBezTo>
                  <a:pt x="57137" y="217855"/>
                  <a:pt x="57988" y="195541"/>
                  <a:pt x="59753" y="173240"/>
                </a:cubicBezTo>
                <a:cubicBezTo>
                  <a:pt x="60490" y="163931"/>
                  <a:pt x="61607" y="154647"/>
                  <a:pt x="62407" y="145338"/>
                </a:cubicBezTo>
                <a:cubicBezTo>
                  <a:pt x="62674" y="142315"/>
                  <a:pt x="62953" y="137934"/>
                  <a:pt x="63182" y="133984"/>
                </a:cubicBezTo>
                <a:cubicBezTo>
                  <a:pt x="63093" y="131127"/>
                  <a:pt x="63004" y="128155"/>
                  <a:pt x="63347" y="125462"/>
                </a:cubicBezTo>
                <a:cubicBezTo>
                  <a:pt x="63500" y="124180"/>
                  <a:pt x="64223" y="121665"/>
                  <a:pt x="64223" y="121665"/>
                </a:cubicBezTo>
                <a:cubicBezTo>
                  <a:pt x="65976" y="116115"/>
                  <a:pt x="71577" y="112725"/>
                  <a:pt x="77292" y="113754"/>
                </a:cubicBezTo>
                <a:cubicBezTo>
                  <a:pt x="77698" y="113818"/>
                  <a:pt x="78105" y="113919"/>
                  <a:pt x="78485" y="114033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9" name="Freeform 7129"/>
          <p:cNvSpPr/>
          <p:nvPr/>
        </p:nvSpPr>
        <p:spPr>
          <a:xfrm rot="0" flipH="0" flipV="0">
            <a:off x="13185096" y="10186066"/>
            <a:ext cx="131736" cy="90753"/>
          </a:xfrm>
          <a:custGeom>
            <a:pathLst>
              <a:path w="131736" h="90753">
                <a:moveTo>
                  <a:pt x="16522" y="81991"/>
                </a:moveTo>
                <a:cubicBezTo>
                  <a:pt x="12789" y="80302"/>
                  <a:pt x="9449" y="78054"/>
                  <a:pt x="6655" y="75261"/>
                </a:cubicBezTo>
                <a:cubicBezTo>
                  <a:pt x="3149" y="71755"/>
                  <a:pt x="0" y="63005"/>
                  <a:pt x="9042" y="54915"/>
                </a:cubicBezTo>
                <a:cubicBezTo>
                  <a:pt x="16598" y="48159"/>
                  <a:pt x="40182" y="35713"/>
                  <a:pt x="41452" y="34951"/>
                </a:cubicBezTo>
                <a:cubicBezTo>
                  <a:pt x="46951" y="31661"/>
                  <a:pt x="75145" y="11672"/>
                  <a:pt x="95490" y="3886"/>
                </a:cubicBezTo>
                <a:cubicBezTo>
                  <a:pt x="102272" y="1296"/>
                  <a:pt x="108419" y="0"/>
                  <a:pt x="113207" y="153"/>
                </a:cubicBezTo>
                <a:cubicBezTo>
                  <a:pt x="118934" y="331"/>
                  <a:pt x="123417" y="2350"/>
                  <a:pt x="126669" y="5588"/>
                </a:cubicBezTo>
                <a:cubicBezTo>
                  <a:pt x="129043" y="7976"/>
                  <a:pt x="131380" y="11862"/>
                  <a:pt x="129958" y="16764"/>
                </a:cubicBezTo>
                <a:cubicBezTo>
                  <a:pt x="130999" y="18466"/>
                  <a:pt x="131736" y="20663"/>
                  <a:pt x="131660" y="23444"/>
                </a:cubicBezTo>
                <a:cubicBezTo>
                  <a:pt x="131622" y="24740"/>
                  <a:pt x="131329" y="26696"/>
                  <a:pt x="130491" y="28931"/>
                </a:cubicBezTo>
                <a:cubicBezTo>
                  <a:pt x="129310" y="32055"/>
                  <a:pt x="126427" y="37084"/>
                  <a:pt x="125868" y="38202"/>
                </a:cubicBezTo>
                <a:cubicBezTo>
                  <a:pt x="124992" y="39955"/>
                  <a:pt x="123836" y="41783"/>
                  <a:pt x="122478" y="43638"/>
                </a:cubicBezTo>
                <a:cubicBezTo>
                  <a:pt x="115810" y="59043"/>
                  <a:pt x="103415" y="73991"/>
                  <a:pt x="90169" y="81572"/>
                </a:cubicBezTo>
                <a:cubicBezTo>
                  <a:pt x="85864" y="84022"/>
                  <a:pt x="76847" y="86499"/>
                  <a:pt x="66560" y="88048"/>
                </a:cubicBezTo>
                <a:cubicBezTo>
                  <a:pt x="52386" y="90157"/>
                  <a:pt x="35787" y="90753"/>
                  <a:pt x="28028" y="89268"/>
                </a:cubicBezTo>
                <a:cubicBezTo>
                  <a:pt x="21944" y="88086"/>
                  <a:pt x="18401" y="85127"/>
                  <a:pt x="16522" y="81991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0" name="Freeform 7130"/>
          <p:cNvSpPr/>
          <p:nvPr/>
        </p:nvSpPr>
        <p:spPr>
          <a:xfrm rot="0" flipH="0" flipV="0">
            <a:off x="13217948" y="10274110"/>
            <a:ext cx="61721" cy="31863"/>
          </a:xfrm>
          <a:custGeom>
            <a:pathLst>
              <a:path w="61721" h="31863">
                <a:moveTo>
                  <a:pt x="25044" y="17957"/>
                </a:moveTo>
                <a:cubicBezTo>
                  <a:pt x="25120" y="20077"/>
                  <a:pt x="24613" y="22236"/>
                  <a:pt x="23444" y="24192"/>
                </a:cubicBezTo>
                <a:cubicBezTo>
                  <a:pt x="24803" y="21894"/>
                  <a:pt x="25234" y="19811"/>
                  <a:pt x="25044" y="17957"/>
                </a:cubicBezTo>
                <a:moveTo>
                  <a:pt x="18555" y="7937"/>
                </a:moveTo>
                <a:cubicBezTo>
                  <a:pt x="25247" y="6553"/>
                  <a:pt x="43255" y="2794"/>
                  <a:pt x="44360" y="2349"/>
                </a:cubicBezTo>
                <a:cubicBezTo>
                  <a:pt x="50304" y="0"/>
                  <a:pt x="57022" y="2908"/>
                  <a:pt x="59372" y="8852"/>
                </a:cubicBezTo>
                <a:cubicBezTo>
                  <a:pt x="61721" y="14782"/>
                  <a:pt x="58800" y="21500"/>
                  <a:pt x="52857" y="23849"/>
                </a:cubicBezTo>
                <a:cubicBezTo>
                  <a:pt x="51040" y="24573"/>
                  <a:pt x="24067" y="31863"/>
                  <a:pt x="15278" y="31546"/>
                </a:cubicBezTo>
                <a:cubicBezTo>
                  <a:pt x="9385" y="31342"/>
                  <a:pt x="5969" y="28561"/>
                  <a:pt x="4382" y="26580"/>
                </a:cubicBezTo>
                <a:cubicBezTo>
                  <a:pt x="1600" y="23087"/>
                  <a:pt x="0" y="18426"/>
                  <a:pt x="3543" y="12433"/>
                </a:cubicBezTo>
                <a:cubicBezTo>
                  <a:pt x="6629" y="7213"/>
                  <a:pt x="13195" y="5308"/>
                  <a:pt x="18555" y="7937"/>
                </a:cubicBezTo>
              </a:path>
            </a:pathLst>
          </a:custGeom>
          <a:solidFill>
            <a:srgbClr val="E2F0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1" name="Freeform 7131"/>
          <p:cNvSpPr/>
          <p:nvPr/>
        </p:nvSpPr>
        <p:spPr>
          <a:xfrm rot="0" flipH="0" flipV="0">
            <a:off x="12261930" y="9672898"/>
            <a:ext cx="43547" cy="219353"/>
          </a:xfrm>
          <a:custGeom>
            <a:pathLst>
              <a:path w="43547" h="219353">
                <a:moveTo>
                  <a:pt x="24917" y="14617"/>
                </a:moveTo>
                <a:cubicBezTo>
                  <a:pt x="21946" y="11341"/>
                  <a:pt x="22073" y="6261"/>
                  <a:pt x="25285" y="3162"/>
                </a:cubicBezTo>
                <a:cubicBezTo>
                  <a:pt x="28549" y="0"/>
                  <a:pt x="33768" y="76"/>
                  <a:pt x="36931" y="3340"/>
                </a:cubicBezTo>
                <a:cubicBezTo>
                  <a:pt x="39179" y="5664"/>
                  <a:pt x="41122" y="9576"/>
                  <a:pt x="42087" y="15124"/>
                </a:cubicBezTo>
                <a:cubicBezTo>
                  <a:pt x="43547" y="23697"/>
                  <a:pt x="43014" y="37578"/>
                  <a:pt x="41109" y="54253"/>
                </a:cubicBezTo>
                <a:cubicBezTo>
                  <a:pt x="35216" y="106260"/>
                  <a:pt x="16485" y="187387"/>
                  <a:pt x="16485" y="211124"/>
                </a:cubicBezTo>
                <a:cubicBezTo>
                  <a:pt x="16485" y="215670"/>
                  <a:pt x="12789" y="219353"/>
                  <a:pt x="8242" y="219353"/>
                </a:cubicBezTo>
                <a:cubicBezTo>
                  <a:pt x="3696" y="219353"/>
                  <a:pt x="0" y="215670"/>
                  <a:pt x="0" y="211124"/>
                </a:cubicBezTo>
                <a:cubicBezTo>
                  <a:pt x="0" y="187108"/>
                  <a:pt x="18783" y="105015"/>
                  <a:pt x="24740" y="52399"/>
                </a:cubicBezTo>
                <a:cubicBezTo>
                  <a:pt x="26199" y="39623"/>
                  <a:pt x="26898" y="28675"/>
                  <a:pt x="26225" y="20979"/>
                </a:cubicBezTo>
                <a:cubicBezTo>
                  <a:pt x="25996" y="18325"/>
                  <a:pt x="25005" y="14909"/>
                  <a:pt x="24917" y="146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2" name="Freeform 7132"/>
          <p:cNvSpPr/>
          <p:nvPr/>
        </p:nvSpPr>
        <p:spPr>
          <a:xfrm rot="0" flipH="0" flipV="0">
            <a:off x="12411943" y="8307146"/>
            <a:ext cx="373011" cy="767968"/>
          </a:xfrm>
          <a:custGeom>
            <a:pathLst>
              <a:path w="373011" h="767968">
                <a:moveTo>
                  <a:pt x="359041" y="16471"/>
                </a:moveTo>
                <a:lnTo>
                  <a:pt x="359079" y="16483"/>
                </a:lnTo>
                <a:lnTo>
                  <a:pt x="359029" y="16471"/>
                </a:lnTo>
                <a:close/>
                <a:moveTo>
                  <a:pt x="359383" y="16648"/>
                </a:moveTo>
                <a:lnTo>
                  <a:pt x="359510" y="16712"/>
                </a:lnTo>
                <a:lnTo>
                  <a:pt x="359345" y="16636"/>
                </a:lnTo>
                <a:close/>
                <a:moveTo>
                  <a:pt x="359752" y="16813"/>
                </a:moveTo>
                <a:lnTo>
                  <a:pt x="359930" y="16890"/>
                </a:lnTo>
                <a:lnTo>
                  <a:pt x="359701" y="16788"/>
                </a:lnTo>
                <a:close/>
                <a:moveTo>
                  <a:pt x="360069" y="16940"/>
                </a:moveTo>
                <a:cubicBezTo>
                  <a:pt x="360184" y="16991"/>
                  <a:pt x="360323" y="17029"/>
                  <a:pt x="360437" y="17067"/>
                </a:cubicBezTo>
                <a:close/>
                <a:moveTo>
                  <a:pt x="355359" y="12395"/>
                </a:moveTo>
                <a:cubicBezTo>
                  <a:pt x="354622" y="10655"/>
                  <a:pt x="354495" y="8648"/>
                  <a:pt x="355104" y="6705"/>
                </a:cubicBezTo>
                <a:cubicBezTo>
                  <a:pt x="356501" y="2374"/>
                  <a:pt x="361149" y="0"/>
                  <a:pt x="365479" y="1384"/>
                </a:cubicBezTo>
                <a:cubicBezTo>
                  <a:pt x="366711" y="1778"/>
                  <a:pt x="370877" y="3759"/>
                  <a:pt x="371664" y="9931"/>
                </a:cubicBezTo>
                <a:cubicBezTo>
                  <a:pt x="373011" y="20408"/>
                  <a:pt x="370090" y="71258"/>
                  <a:pt x="349034" y="96315"/>
                </a:cubicBezTo>
                <a:cubicBezTo>
                  <a:pt x="322186" y="128243"/>
                  <a:pt x="287871" y="152068"/>
                  <a:pt x="253936" y="176236"/>
                </a:cubicBezTo>
                <a:cubicBezTo>
                  <a:pt x="221246" y="199503"/>
                  <a:pt x="188900" y="223087"/>
                  <a:pt x="164655" y="255421"/>
                </a:cubicBezTo>
                <a:cubicBezTo>
                  <a:pt x="77178" y="372185"/>
                  <a:pt x="17742" y="527277"/>
                  <a:pt x="98349" y="665314"/>
                </a:cubicBezTo>
                <a:cubicBezTo>
                  <a:pt x="119862" y="702156"/>
                  <a:pt x="143243" y="735303"/>
                  <a:pt x="181457" y="751000"/>
                </a:cubicBezTo>
                <a:cubicBezTo>
                  <a:pt x="185661" y="752740"/>
                  <a:pt x="187680" y="757554"/>
                  <a:pt x="185940" y="761757"/>
                </a:cubicBezTo>
                <a:cubicBezTo>
                  <a:pt x="184213" y="765961"/>
                  <a:pt x="179400" y="767968"/>
                  <a:pt x="175184" y="766240"/>
                </a:cubicBezTo>
                <a:cubicBezTo>
                  <a:pt x="133604" y="749159"/>
                  <a:pt x="107531" y="713713"/>
                  <a:pt x="84125" y="673619"/>
                </a:cubicBezTo>
                <a:cubicBezTo>
                  <a:pt x="0" y="529563"/>
                  <a:pt x="60172" y="367410"/>
                  <a:pt x="151473" y="245553"/>
                </a:cubicBezTo>
                <a:cubicBezTo>
                  <a:pt x="176746" y="211822"/>
                  <a:pt x="210312" y="187070"/>
                  <a:pt x="244386" y="162813"/>
                </a:cubicBezTo>
                <a:cubicBezTo>
                  <a:pt x="277190" y="139457"/>
                  <a:pt x="310477" y="116572"/>
                  <a:pt x="336423" y="85711"/>
                </a:cubicBezTo>
                <a:cubicBezTo>
                  <a:pt x="354127" y="64642"/>
                  <a:pt x="356413" y="22071"/>
                  <a:pt x="355359" y="123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3" name="Freeform 7133"/>
          <p:cNvSpPr/>
          <p:nvPr/>
        </p:nvSpPr>
        <p:spPr>
          <a:xfrm rot="0" flipH="0" flipV="0">
            <a:off x="12496885" y="8821974"/>
            <a:ext cx="82498" cy="209803"/>
          </a:xfrm>
          <a:custGeom>
            <a:pathLst>
              <a:path w="82498" h="209803">
                <a:moveTo>
                  <a:pt x="7200" y="2946"/>
                </a:moveTo>
                <a:cubicBezTo>
                  <a:pt x="2540" y="6933"/>
                  <a:pt x="482" y="12636"/>
                  <a:pt x="228" y="19265"/>
                </a:cubicBezTo>
                <a:cubicBezTo>
                  <a:pt x="0" y="25590"/>
                  <a:pt x="1651" y="33006"/>
                  <a:pt x="1600" y="39090"/>
                </a:cubicBezTo>
                <a:cubicBezTo>
                  <a:pt x="863" y="104609"/>
                  <a:pt x="31482" y="153796"/>
                  <a:pt x="66305" y="205066"/>
                </a:cubicBezTo>
                <a:cubicBezTo>
                  <a:pt x="68858" y="208825"/>
                  <a:pt x="74002" y="209803"/>
                  <a:pt x="77761" y="207250"/>
                </a:cubicBezTo>
                <a:cubicBezTo>
                  <a:pt x="81520" y="204698"/>
                  <a:pt x="82498" y="199567"/>
                  <a:pt x="79945" y="195808"/>
                </a:cubicBezTo>
                <a:cubicBezTo>
                  <a:pt x="47027" y="147370"/>
                  <a:pt x="17385" y="101180"/>
                  <a:pt x="18058" y="39280"/>
                </a:cubicBezTo>
                <a:cubicBezTo>
                  <a:pt x="18122" y="34111"/>
                  <a:pt x="16978" y="28015"/>
                  <a:pt x="16712" y="22415"/>
                </a:cubicBezTo>
                <a:cubicBezTo>
                  <a:pt x="16648" y="20827"/>
                  <a:pt x="16648" y="19316"/>
                  <a:pt x="16890" y="17906"/>
                </a:cubicBezTo>
                <a:cubicBezTo>
                  <a:pt x="17029" y="16966"/>
                  <a:pt x="17207" y="16065"/>
                  <a:pt x="17918" y="15455"/>
                </a:cubicBezTo>
                <a:cubicBezTo>
                  <a:pt x="21360" y="12509"/>
                  <a:pt x="21766" y="7302"/>
                  <a:pt x="18820" y="3847"/>
                </a:cubicBezTo>
                <a:cubicBezTo>
                  <a:pt x="15861" y="394"/>
                  <a:pt x="10654" y="0"/>
                  <a:pt x="7200" y="29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4" name="Freeform 7134"/>
          <p:cNvSpPr/>
          <p:nvPr/>
        </p:nvSpPr>
        <p:spPr>
          <a:xfrm rot="0" flipH="0" flipV="0">
            <a:off x="12525250" y="8621592"/>
            <a:ext cx="582205" cy="436473"/>
          </a:xfrm>
          <a:custGeom>
            <a:pathLst>
              <a:path w="582205" h="436473">
                <a:moveTo>
                  <a:pt x="13525" y="15265"/>
                </a:moveTo>
                <a:lnTo>
                  <a:pt x="13335" y="15417"/>
                </a:lnTo>
                <a:lnTo>
                  <a:pt x="13449" y="15328"/>
                </a:lnTo>
                <a:close/>
                <a:moveTo>
                  <a:pt x="13322" y="15430"/>
                </a:moveTo>
                <a:cubicBezTo>
                  <a:pt x="12497" y="16026"/>
                  <a:pt x="11557" y="16484"/>
                  <a:pt x="10516" y="16750"/>
                </a:cubicBezTo>
                <a:cubicBezTo>
                  <a:pt x="11468" y="16509"/>
                  <a:pt x="12421" y="16090"/>
                  <a:pt x="13322" y="15430"/>
                </a:cubicBezTo>
                <a:moveTo>
                  <a:pt x="10312" y="16788"/>
                </a:moveTo>
                <a:lnTo>
                  <a:pt x="10084" y="16839"/>
                </a:lnTo>
                <a:lnTo>
                  <a:pt x="10173" y="16827"/>
                </a:lnTo>
                <a:close/>
                <a:moveTo>
                  <a:pt x="16585" y="10224"/>
                </a:moveTo>
                <a:cubicBezTo>
                  <a:pt x="16852" y="13500"/>
                  <a:pt x="19493" y="45465"/>
                  <a:pt x="19608" y="46748"/>
                </a:cubicBezTo>
                <a:cubicBezTo>
                  <a:pt x="23176" y="84962"/>
                  <a:pt x="24713" y="123532"/>
                  <a:pt x="28117" y="161835"/>
                </a:cubicBezTo>
                <a:cubicBezTo>
                  <a:pt x="32727" y="213486"/>
                  <a:pt x="47929" y="277697"/>
                  <a:pt x="80822" y="316915"/>
                </a:cubicBezTo>
                <a:cubicBezTo>
                  <a:pt x="136765" y="383615"/>
                  <a:pt x="222465" y="410425"/>
                  <a:pt x="241693" y="413854"/>
                </a:cubicBezTo>
                <a:cubicBezTo>
                  <a:pt x="275157" y="419823"/>
                  <a:pt x="370191" y="397192"/>
                  <a:pt x="431786" y="342290"/>
                </a:cubicBezTo>
                <a:cubicBezTo>
                  <a:pt x="487971" y="292201"/>
                  <a:pt x="511199" y="210362"/>
                  <a:pt x="522960" y="177977"/>
                </a:cubicBezTo>
                <a:cubicBezTo>
                  <a:pt x="537400" y="138226"/>
                  <a:pt x="557326" y="95948"/>
                  <a:pt x="565174" y="53987"/>
                </a:cubicBezTo>
                <a:cubicBezTo>
                  <a:pt x="566013" y="49516"/>
                  <a:pt x="570318" y="46557"/>
                  <a:pt x="574776" y="47395"/>
                </a:cubicBezTo>
                <a:cubicBezTo>
                  <a:pt x="579246" y="48234"/>
                  <a:pt x="582205" y="52539"/>
                  <a:pt x="581367" y="57009"/>
                </a:cubicBezTo>
                <a:cubicBezTo>
                  <a:pt x="573366" y="99834"/>
                  <a:pt x="553186" y="143039"/>
                  <a:pt x="538441" y="183603"/>
                </a:cubicBezTo>
                <a:cubicBezTo>
                  <a:pt x="526173" y="217372"/>
                  <a:pt x="501331" y="302361"/>
                  <a:pt x="442746" y="354583"/>
                </a:cubicBezTo>
                <a:cubicBezTo>
                  <a:pt x="376795" y="413371"/>
                  <a:pt x="274636" y="436473"/>
                  <a:pt x="238797" y="430072"/>
                </a:cubicBezTo>
                <a:cubicBezTo>
                  <a:pt x="218426" y="426440"/>
                  <a:pt x="127494" y="398195"/>
                  <a:pt x="68198" y="327494"/>
                </a:cubicBezTo>
                <a:cubicBezTo>
                  <a:pt x="33324" y="285927"/>
                  <a:pt x="16585" y="218058"/>
                  <a:pt x="11709" y="163296"/>
                </a:cubicBezTo>
                <a:cubicBezTo>
                  <a:pt x="8306" y="125018"/>
                  <a:pt x="6769" y="86473"/>
                  <a:pt x="3200" y="48297"/>
                </a:cubicBezTo>
                <a:cubicBezTo>
                  <a:pt x="3073" y="46862"/>
                  <a:pt x="0" y="15976"/>
                  <a:pt x="89" y="9716"/>
                </a:cubicBezTo>
                <a:cubicBezTo>
                  <a:pt x="191" y="2413"/>
                  <a:pt x="6375" y="737"/>
                  <a:pt x="7391" y="597"/>
                </a:cubicBezTo>
                <a:cubicBezTo>
                  <a:pt x="11887" y="0"/>
                  <a:pt x="16039" y="3162"/>
                  <a:pt x="16636" y="7671"/>
                </a:cubicBezTo>
                <a:cubicBezTo>
                  <a:pt x="16763" y="8547"/>
                  <a:pt x="16738" y="9398"/>
                  <a:pt x="16585" y="102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5" name="Freeform 7135"/>
          <p:cNvSpPr/>
          <p:nvPr/>
        </p:nvSpPr>
        <p:spPr>
          <a:xfrm rot="0" flipH="0" flipV="0">
            <a:off x="12561941" y="8510251"/>
            <a:ext cx="139648" cy="63346"/>
          </a:xfrm>
          <a:custGeom>
            <a:pathLst>
              <a:path w="139648" h="63346">
                <a:moveTo>
                  <a:pt x="5359" y="44081"/>
                </a:moveTo>
                <a:lnTo>
                  <a:pt x="5347" y="44081"/>
                </a:lnTo>
                <a:close/>
                <a:moveTo>
                  <a:pt x="4940" y="44347"/>
                </a:moveTo>
                <a:lnTo>
                  <a:pt x="4902" y="44385"/>
                </a:lnTo>
                <a:lnTo>
                  <a:pt x="5017" y="44309"/>
                </a:lnTo>
                <a:close/>
                <a:moveTo>
                  <a:pt x="11632" y="39167"/>
                </a:moveTo>
                <a:cubicBezTo>
                  <a:pt x="11569" y="37973"/>
                  <a:pt x="11810" y="36652"/>
                  <a:pt x="12496" y="35204"/>
                </a:cubicBezTo>
                <a:cubicBezTo>
                  <a:pt x="13753" y="32499"/>
                  <a:pt x="16433" y="29667"/>
                  <a:pt x="20154" y="27279"/>
                </a:cubicBezTo>
                <a:cubicBezTo>
                  <a:pt x="25488" y="23863"/>
                  <a:pt x="33387" y="21018"/>
                  <a:pt x="36778" y="19355"/>
                </a:cubicBezTo>
                <a:cubicBezTo>
                  <a:pt x="59410" y="8166"/>
                  <a:pt x="87261" y="0"/>
                  <a:pt x="111264" y="12852"/>
                </a:cubicBezTo>
                <a:cubicBezTo>
                  <a:pt x="115125" y="14910"/>
                  <a:pt x="129857" y="29032"/>
                  <a:pt x="135965" y="39852"/>
                </a:cubicBezTo>
                <a:cubicBezTo>
                  <a:pt x="138073" y="43561"/>
                  <a:pt x="139216" y="47052"/>
                  <a:pt x="139407" y="49808"/>
                </a:cubicBezTo>
                <a:cubicBezTo>
                  <a:pt x="139648" y="53555"/>
                  <a:pt x="138480" y="56590"/>
                  <a:pt x="136334" y="58901"/>
                </a:cubicBezTo>
                <a:cubicBezTo>
                  <a:pt x="133603" y="61822"/>
                  <a:pt x="129044" y="63346"/>
                  <a:pt x="123481" y="62343"/>
                </a:cubicBezTo>
                <a:cubicBezTo>
                  <a:pt x="117093" y="61213"/>
                  <a:pt x="108597" y="56488"/>
                  <a:pt x="106171" y="55003"/>
                </a:cubicBezTo>
                <a:cubicBezTo>
                  <a:pt x="90868" y="45643"/>
                  <a:pt x="73011" y="44703"/>
                  <a:pt x="55714" y="45592"/>
                </a:cubicBezTo>
                <a:cubicBezTo>
                  <a:pt x="45427" y="46112"/>
                  <a:pt x="35267" y="48957"/>
                  <a:pt x="25399" y="51891"/>
                </a:cubicBezTo>
                <a:cubicBezTo>
                  <a:pt x="22504" y="52755"/>
                  <a:pt x="19836" y="53275"/>
                  <a:pt x="17208" y="54774"/>
                </a:cubicBezTo>
                <a:lnTo>
                  <a:pt x="16788" y="55206"/>
                </a:lnTo>
                <a:cubicBezTo>
                  <a:pt x="16293" y="56082"/>
                  <a:pt x="15646" y="56869"/>
                  <a:pt x="14807" y="57530"/>
                </a:cubicBezTo>
                <a:cubicBezTo>
                  <a:pt x="8305" y="62750"/>
                  <a:pt x="3505" y="57098"/>
                  <a:pt x="2807" y="56184"/>
                </a:cubicBezTo>
                <a:cubicBezTo>
                  <a:pt x="1867" y="54914"/>
                  <a:pt x="0" y="51980"/>
                  <a:pt x="1918" y="47776"/>
                </a:cubicBezTo>
                <a:cubicBezTo>
                  <a:pt x="2312" y="46913"/>
                  <a:pt x="6248" y="42164"/>
                  <a:pt x="8229" y="40945"/>
                </a:cubicBezTo>
                <a:cubicBezTo>
                  <a:pt x="9346" y="40259"/>
                  <a:pt x="10489" y="39675"/>
                  <a:pt x="11632" y="391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6" name="Freeform 7136"/>
          <p:cNvSpPr/>
          <p:nvPr/>
        </p:nvSpPr>
        <p:spPr>
          <a:xfrm rot="0" flipH="0" flipV="0">
            <a:off x="12839115" y="8510763"/>
            <a:ext cx="162698" cy="72173"/>
          </a:xfrm>
          <a:custGeom>
            <a:pathLst>
              <a:path w="162698" h="72173">
                <a:moveTo>
                  <a:pt x="9321" y="20866"/>
                </a:moveTo>
                <a:cubicBezTo>
                  <a:pt x="9676" y="20536"/>
                  <a:pt x="11454" y="18885"/>
                  <a:pt x="12521" y="17933"/>
                </a:cubicBezTo>
                <a:cubicBezTo>
                  <a:pt x="14337" y="16320"/>
                  <a:pt x="16267" y="14974"/>
                  <a:pt x="18122" y="14199"/>
                </a:cubicBezTo>
                <a:cubicBezTo>
                  <a:pt x="52259" y="153"/>
                  <a:pt x="90969" y="0"/>
                  <a:pt x="121919" y="21450"/>
                </a:cubicBezTo>
                <a:cubicBezTo>
                  <a:pt x="133006" y="29120"/>
                  <a:pt x="144309" y="37630"/>
                  <a:pt x="153250" y="48082"/>
                </a:cubicBezTo>
                <a:cubicBezTo>
                  <a:pt x="153326" y="48158"/>
                  <a:pt x="159092" y="55003"/>
                  <a:pt x="160628" y="58585"/>
                </a:cubicBezTo>
                <a:cubicBezTo>
                  <a:pt x="162698" y="63423"/>
                  <a:pt x="160958" y="67144"/>
                  <a:pt x="159219" y="69011"/>
                </a:cubicBezTo>
                <a:cubicBezTo>
                  <a:pt x="157034" y="71348"/>
                  <a:pt x="154393" y="72173"/>
                  <a:pt x="151408" y="71754"/>
                </a:cubicBezTo>
                <a:cubicBezTo>
                  <a:pt x="150075" y="71577"/>
                  <a:pt x="147014" y="70078"/>
                  <a:pt x="147014" y="70078"/>
                </a:cubicBezTo>
                <a:cubicBezTo>
                  <a:pt x="147014" y="70078"/>
                  <a:pt x="147192" y="70180"/>
                  <a:pt x="147268" y="70218"/>
                </a:cubicBezTo>
                <a:cubicBezTo>
                  <a:pt x="139483" y="66636"/>
                  <a:pt x="133069" y="60413"/>
                  <a:pt x="125144" y="57022"/>
                </a:cubicBezTo>
                <a:cubicBezTo>
                  <a:pt x="109739" y="50431"/>
                  <a:pt x="89965" y="45338"/>
                  <a:pt x="73379" y="44411"/>
                </a:cubicBezTo>
                <a:cubicBezTo>
                  <a:pt x="56298" y="43446"/>
                  <a:pt x="38810" y="47066"/>
                  <a:pt x="21754" y="47066"/>
                </a:cubicBezTo>
                <a:cubicBezTo>
                  <a:pt x="19950" y="47066"/>
                  <a:pt x="11721" y="47662"/>
                  <a:pt x="7607" y="46139"/>
                </a:cubicBezTo>
                <a:cubicBezTo>
                  <a:pt x="4292" y="44907"/>
                  <a:pt x="2209" y="42710"/>
                  <a:pt x="1168" y="40246"/>
                </a:cubicBezTo>
                <a:cubicBezTo>
                  <a:pt x="330" y="38252"/>
                  <a:pt x="0" y="35890"/>
                  <a:pt x="876" y="33070"/>
                </a:cubicBezTo>
                <a:cubicBezTo>
                  <a:pt x="1524" y="31026"/>
                  <a:pt x="2832" y="28879"/>
                  <a:pt x="4749" y="26860"/>
                </a:cubicBezTo>
                <a:cubicBezTo>
                  <a:pt x="5207" y="24307"/>
                  <a:pt x="6858" y="22034"/>
                  <a:pt x="9321" y="208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7" name="Freeform 7137"/>
          <p:cNvSpPr/>
          <p:nvPr/>
        </p:nvSpPr>
        <p:spPr>
          <a:xfrm rot="0" flipH="0" flipV="0">
            <a:off x="12687829" y="8297151"/>
            <a:ext cx="126262" cy="185520"/>
          </a:xfrm>
          <a:custGeom>
            <a:pathLst>
              <a:path w="126262" h="185520">
                <a:moveTo>
                  <a:pt x="108394" y="12712"/>
                </a:moveTo>
                <a:cubicBezTo>
                  <a:pt x="109244" y="14655"/>
                  <a:pt x="109333" y="18020"/>
                  <a:pt x="109409" y="21665"/>
                </a:cubicBezTo>
                <a:cubicBezTo>
                  <a:pt x="109587" y="28993"/>
                  <a:pt x="109016" y="37248"/>
                  <a:pt x="109016" y="41439"/>
                </a:cubicBezTo>
                <a:cubicBezTo>
                  <a:pt x="109016" y="90943"/>
                  <a:pt x="81026" y="127481"/>
                  <a:pt x="41224" y="150418"/>
                </a:cubicBezTo>
                <a:cubicBezTo>
                  <a:pt x="28766" y="157593"/>
                  <a:pt x="17297" y="161149"/>
                  <a:pt x="4890" y="169239"/>
                </a:cubicBezTo>
                <a:cubicBezTo>
                  <a:pt x="1080" y="171716"/>
                  <a:pt x="0" y="176821"/>
                  <a:pt x="2476" y="180631"/>
                </a:cubicBezTo>
                <a:cubicBezTo>
                  <a:pt x="4953" y="184441"/>
                  <a:pt x="10071" y="185520"/>
                  <a:pt x="13881" y="183044"/>
                </a:cubicBezTo>
                <a:cubicBezTo>
                  <a:pt x="26022" y="175132"/>
                  <a:pt x="37275" y="171716"/>
                  <a:pt x="49454" y="164692"/>
                </a:cubicBezTo>
                <a:cubicBezTo>
                  <a:pt x="94374" y="138810"/>
                  <a:pt x="125500" y="97293"/>
                  <a:pt x="125500" y="41439"/>
                </a:cubicBezTo>
                <a:cubicBezTo>
                  <a:pt x="125500" y="36384"/>
                  <a:pt x="126262" y="25627"/>
                  <a:pt x="125716" y="17322"/>
                </a:cubicBezTo>
                <a:cubicBezTo>
                  <a:pt x="125412" y="12674"/>
                  <a:pt x="124611" y="8649"/>
                  <a:pt x="123443" y="6020"/>
                </a:cubicBezTo>
                <a:cubicBezTo>
                  <a:pt x="121589" y="1867"/>
                  <a:pt x="116725" y="0"/>
                  <a:pt x="112572" y="1841"/>
                </a:cubicBezTo>
                <a:cubicBezTo>
                  <a:pt x="108419" y="3696"/>
                  <a:pt x="106540" y="8560"/>
                  <a:pt x="108394" y="1271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8" name="Freeform 7138"/>
          <p:cNvSpPr/>
          <p:nvPr/>
        </p:nvSpPr>
        <p:spPr>
          <a:xfrm rot="0" flipH="0" flipV="0">
            <a:off x="12826016" y="8306724"/>
            <a:ext cx="277545" cy="390231"/>
          </a:xfrm>
          <a:custGeom>
            <a:pathLst>
              <a:path w="277545" h="390231">
                <a:moveTo>
                  <a:pt x="9410" y="17779"/>
                </a:moveTo>
                <a:cubicBezTo>
                  <a:pt x="10629" y="17767"/>
                  <a:pt x="12356" y="17348"/>
                  <a:pt x="14248" y="15544"/>
                </a:cubicBezTo>
                <a:cubicBezTo>
                  <a:pt x="12864" y="16865"/>
                  <a:pt x="11162" y="17602"/>
                  <a:pt x="9410" y="17779"/>
                </a:cubicBezTo>
                <a:moveTo>
                  <a:pt x="444" y="10960"/>
                </a:moveTo>
                <a:cubicBezTo>
                  <a:pt x="0" y="8356"/>
                  <a:pt x="813" y="5600"/>
                  <a:pt x="2857" y="3632"/>
                </a:cubicBezTo>
                <a:cubicBezTo>
                  <a:pt x="3683" y="2857"/>
                  <a:pt x="4204" y="2527"/>
                  <a:pt x="4381" y="2425"/>
                </a:cubicBezTo>
                <a:cubicBezTo>
                  <a:pt x="8217" y="0"/>
                  <a:pt x="11162" y="1320"/>
                  <a:pt x="12635" y="2095"/>
                </a:cubicBezTo>
                <a:cubicBezTo>
                  <a:pt x="13385" y="2489"/>
                  <a:pt x="16547" y="12204"/>
                  <a:pt x="16547" y="12204"/>
                </a:cubicBezTo>
                <a:cubicBezTo>
                  <a:pt x="16547" y="12204"/>
                  <a:pt x="17118" y="10375"/>
                  <a:pt x="16598" y="8674"/>
                </a:cubicBezTo>
                <a:cubicBezTo>
                  <a:pt x="17410" y="11277"/>
                  <a:pt x="19100" y="13588"/>
                  <a:pt x="20789" y="15887"/>
                </a:cubicBezTo>
                <a:cubicBezTo>
                  <a:pt x="23265" y="19201"/>
                  <a:pt x="25881" y="22427"/>
                  <a:pt x="27799" y="25741"/>
                </a:cubicBezTo>
                <a:cubicBezTo>
                  <a:pt x="35267" y="38645"/>
                  <a:pt x="39966" y="52881"/>
                  <a:pt x="47014" y="65988"/>
                </a:cubicBezTo>
                <a:cubicBezTo>
                  <a:pt x="66217" y="101649"/>
                  <a:pt x="84848" y="139394"/>
                  <a:pt x="106793" y="173150"/>
                </a:cubicBezTo>
                <a:cubicBezTo>
                  <a:pt x="121805" y="196252"/>
                  <a:pt x="141985" y="221448"/>
                  <a:pt x="162673" y="238835"/>
                </a:cubicBezTo>
                <a:cubicBezTo>
                  <a:pt x="185698" y="258202"/>
                  <a:pt x="212241" y="274839"/>
                  <a:pt x="233780" y="295464"/>
                </a:cubicBezTo>
                <a:cubicBezTo>
                  <a:pt x="256590" y="317295"/>
                  <a:pt x="273976" y="343445"/>
                  <a:pt x="277151" y="380935"/>
                </a:cubicBezTo>
                <a:cubicBezTo>
                  <a:pt x="277545" y="385469"/>
                  <a:pt x="274179" y="389457"/>
                  <a:pt x="269645" y="389838"/>
                </a:cubicBezTo>
                <a:cubicBezTo>
                  <a:pt x="265111" y="390231"/>
                  <a:pt x="261123" y="386866"/>
                  <a:pt x="260743" y="382332"/>
                </a:cubicBezTo>
                <a:cubicBezTo>
                  <a:pt x="257936" y="349388"/>
                  <a:pt x="242429" y="326541"/>
                  <a:pt x="222401" y="307364"/>
                </a:cubicBezTo>
                <a:cubicBezTo>
                  <a:pt x="201091" y="286980"/>
                  <a:pt x="174827" y="270585"/>
                  <a:pt x="152069" y="251446"/>
                </a:cubicBezTo>
                <a:cubicBezTo>
                  <a:pt x="130225" y="233082"/>
                  <a:pt x="108825" y="206526"/>
                  <a:pt x="92975" y="182129"/>
                </a:cubicBezTo>
                <a:cubicBezTo>
                  <a:pt x="70801" y="147992"/>
                  <a:pt x="51916" y="109854"/>
                  <a:pt x="32511" y="73798"/>
                </a:cubicBezTo>
                <a:cubicBezTo>
                  <a:pt x="25551" y="60844"/>
                  <a:pt x="20916" y="46747"/>
                  <a:pt x="13537" y="33984"/>
                </a:cubicBezTo>
                <a:cubicBezTo>
                  <a:pt x="9714" y="27380"/>
                  <a:pt x="3200" y="21068"/>
                  <a:pt x="863" y="13576"/>
                </a:cubicBezTo>
                <a:cubicBezTo>
                  <a:pt x="597" y="12687"/>
                  <a:pt x="470" y="11785"/>
                  <a:pt x="444" y="109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9" name="Freeform 7139"/>
          <p:cNvSpPr/>
          <p:nvPr/>
        </p:nvSpPr>
        <p:spPr>
          <a:xfrm rot="0" flipH="0" flipV="0">
            <a:off x="12951615" y="8433771"/>
            <a:ext cx="163423" cy="242227"/>
          </a:xfrm>
          <a:custGeom>
            <a:pathLst>
              <a:path w="163423" h="242227">
                <a:moveTo>
                  <a:pt x="2527" y="13970"/>
                </a:moveTo>
                <a:cubicBezTo>
                  <a:pt x="15404" y="33070"/>
                  <a:pt x="24282" y="53238"/>
                  <a:pt x="39064" y="71526"/>
                </a:cubicBezTo>
                <a:cubicBezTo>
                  <a:pt x="82689" y="125501"/>
                  <a:pt x="132574" y="160858"/>
                  <a:pt x="146392" y="234810"/>
                </a:cubicBezTo>
                <a:cubicBezTo>
                  <a:pt x="147230" y="239280"/>
                  <a:pt x="151536" y="242227"/>
                  <a:pt x="156006" y="241401"/>
                </a:cubicBezTo>
                <a:cubicBezTo>
                  <a:pt x="160476" y="240563"/>
                  <a:pt x="163423" y="236258"/>
                  <a:pt x="162597" y="231787"/>
                </a:cubicBezTo>
                <a:cubicBezTo>
                  <a:pt x="148208" y="154813"/>
                  <a:pt x="97281" y="117348"/>
                  <a:pt x="51879" y="61175"/>
                </a:cubicBezTo>
                <a:cubicBezTo>
                  <a:pt x="37401" y="43268"/>
                  <a:pt x="28790" y="23469"/>
                  <a:pt x="16192" y="4763"/>
                </a:cubicBezTo>
                <a:cubicBezTo>
                  <a:pt x="13652" y="991"/>
                  <a:pt x="8534" y="0"/>
                  <a:pt x="4762" y="2541"/>
                </a:cubicBezTo>
                <a:cubicBezTo>
                  <a:pt x="991" y="5081"/>
                  <a:pt x="0" y="10199"/>
                  <a:pt x="2527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0" name="Freeform 7140"/>
          <p:cNvSpPr/>
          <p:nvPr/>
        </p:nvSpPr>
        <p:spPr>
          <a:xfrm rot="0" flipH="0" flipV="0">
            <a:off x="12851044" y="8585880"/>
            <a:ext cx="120102" cy="69138"/>
          </a:xfrm>
          <a:custGeom>
            <a:pathLst>
              <a:path w="120102" h="69138">
                <a:moveTo>
                  <a:pt x="9905" y="41948"/>
                </a:moveTo>
                <a:cubicBezTo>
                  <a:pt x="10641" y="41998"/>
                  <a:pt x="11365" y="42151"/>
                  <a:pt x="12089" y="42405"/>
                </a:cubicBezTo>
                <a:cubicBezTo>
                  <a:pt x="11276" y="42113"/>
                  <a:pt x="10552" y="41973"/>
                  <a:pt x="9905" y="41948"/>
                </a:cubicBezTo>
                <a:moveTo>
                  <a:pt x="2070" y="46304"/>
                </a:moveTo>
                <a:cubicBezTo>
                  <a:pt x="2158" y="45961"/>
                  <a:pt x="2247" y="45630"/>
                  <a:pt x="2362" y="45300"/>
                </a:cubicBezTo>
                <a:cubicBezTo>
                  <a:pt x="3568" y="41948"/>
                  <a:pt x="3619" y="42341"/>
                  <a:pt x="5080" y="39421"/>
                </a:cubicBezTo>
                <a:cubicBezTo>
                  <a:pt x="7518" y="34544"/>
                  <a:pt x="9563" y="29668"/>
                  <a:pt x="12686" y="25210"/>
                </a:cubicBezTo>
                <a:cubicBezTo>
                  <a:pt x="23532" y="9716"/>
                  <a:pt x="41629" y="2883"/>
                  <a:pt x="59168" y="1093"/>
                </a:cubicBezTo>
                <a:cubicBezTo>
                  <a:pt x="69887" y="0"/>
                  <a:pt x="78027" y="3252"/>
                  <a:pt x="85127" y="8611"/>
                </a:cubicBezTo>
                <a:cubicBezTo>
                  <a:pt x="91007" y="13056"/>
                  <a:pt x="96099" y="19139"/>
                  <a:pt x="101598" y="25019"/>
                </a:cubicBezTo>
                <a:cubicBezTo>
                  <a:pt x="110552" y="34608"/>
                  <a:pt x="120102" y="45745"/>
                  <a:pt x="120102" y="60896"/>
                </a:cubicBezTo>
                <a:cubicBezTo>
                  <a:pt x="120102" y="65443"/>
                  <a:pt x="116419" y="69138"/>
                  <a:pt x="111860" y="69138"/>
                </a:cubicBezTo>
                <a:cubicBezTo>
                  <a:pt x="107326" y="69138"/>
                  <a:pt x="103631" y="65443"/>
                  <a:pt x="103631" y="60896"/>
                </a:cubicBezTo>
                <a:cubicBezTo>
                  <a:pt x="103631" y="50253"/>
                  <a:pt x="95845" y="43002"/>
                  <a:pt x="89546" y="36272"/>
                </a:cubicBezTo>
                <a:cubicBezTo>
                  <a:pt x="85584" y="32030"/>
                  <a:pt x="81914" y="27623"/>
                  <a:pt x="77875" y="23978"/>
                </a:cubicBezTo>
                <a:cubicBezTo>
                  <a:pt x="73252" y="19825"/>
                  <a:pt x="68147" y="16739"/>
                  <a:pt x="60832" y="17488"/>
                </a:cubicBezTo>
                <a:cubicBezTo>
                  <a:pt x="47878" y="18809"/>
                  <a:pt x="34200" y="23216"/>
                  <a:pt x="26173" y="34659"/>
                </a:cubicBezTo>
                <a:cubicBezTo>
                  <a:pt x="23519" y="38443"/>
                  <a:pt x="21881" y="42633"/>
                  <a:pt x="19823" y="46773"/>
                </a:cubicBezTo>
                <a:cubicBezTo>
                  <a:pt x="18794" y="48818"/>
                  <a:pt x="18706" y="48526"/>
                  <a:pt x="17867" y="50863"/>
                </a:cubicBezTo>
                <a:cubicBezTo>
                  <a:pt x="17994" y="50545"/>
                  <a:pt x="18045" y="50126"/>
                  <a:pt x="18045" y="50126"/>
                </a:cubicBezTo>
                <a:cubicBezTo>
                  <a:pt x="18045" y="50126"/>
                  <a:pt x="14235" y="57429"/>
                  <a:pt x="12152" y="58089"/>
                </a:cubicBezTo>
                <a:cubicBezTo>
                  <a:pt x="10946" y="58470"/>
                  <a:pt x="9016" y="58940"/>
                  <a:pt x="6197" y="57784"/>
                </a:cubicBezTo>
                <a:cubicBezTo>
                  <a:pt x="1993" y="56045"/>
                  <a:pt x="0" y="51219"/>
                  <a:pt x="1727" y="47015"/>
                </a:cubicBezTo>
                <a:cubicBezTo>
                  <a:pt x="1828" y="46773"/>
                  <a:pt x="1943" y="46532"/>
                  <a:pt x="2070" y="463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1" name="Freeform 7141"/>
          <p:cNvSpPr/>
          <p:nvPr/>
        </p:nvSpPr>
        <p:spPr>
          <a:xfrm rot="0" flipH="0" flipV="0">
            <a:off x="12889247" y="8590858"/>
            <a:ext cx="47268" cy="82650"/>
          </a:xfrm>
          <a:custGeom>
            <a:pathLst>
              <a:path w="47268" h="82650">
                <a:moveTo>
                  <a:pt x="26720" y="2590"/>
                </a:moveTo>
                <a:cubicBezTo>
                  <a:pt x="27037" y="2438"/>
                  <a:pt x="27355" y="2324"/>
                  <a:pt x="27621" y="2222"/>
                </a:cubicBezTo>
                <a:cubicBezTo>
                  <a:pt x="29818" y="1447"/>
                  <a:pt x="32066" y="1536"/>
                  <a:pt x="34327" y="2742"/>
                </a:cubicBezTo>
                <a:cubicBezTo>
                  <a:pt x="35724" y="3491"/>
                  <a:pt x="37375" y="4901"/>
                  <a:pt x="38619" y="7187"/>
                </a:cubicBezTo>
                <a:cubicBezTo>
                  <a:pt x="39978" y="9651"/>
                  <a:pt x="41121" y="14642"/>
                  <a:pt x="41744" y="16191"/>
                </a:cubicBezTo>
                <a:cubicBezTo>
                  <a:pt x="47268" y="29996"/>
                  <a:pt x="45871" y="48030"/>
                  <a:pt x="42429" y="62127"/>
                </a:cubicBezTo>
                <a:cubicBezTo>
                  <a:pt x="41655" y="65353"/>
                  <a:pt x="40639" y="69887"/>
                  <a:pt x="38657" y="73265"/>
                </a:cubicBezTo>
                <a:cubicBezTo>
                  <a:pt x="36321" y="77278"/>
                  <a:pt x="32866" y="80021"/>
                  <a:pt x="28218" y="80733"/>
                </a:cubicBezTo>
                <a:cubicBezTo>
                  <a:pt x="15697" y="82650"/>
                  <a:pt x="8178" y="75945"/>
                  <a:pt x="4229" y="65404"/>
                </a:cubicBezTo>
                <a:cubicBezTo>
                  <a:pt x="0" y="54139"/>
                  <a:pt x="724" y="37553"/>
                  <a:pt x="1638" y="29691"/>
                </a:cubicBezTo>
                <a:cubicBezTo>
                  <a:pt x="2248" y="24522"/>
                  <a:pt x="2337" y="23176"/>
                  <a:pt x="4051" y="18312"/>
                </a:cubicBezTo>
                <a:cubicBezTo>
                  <a:pt x="5042" y="15455"/>
                  <a:pt x="8890" y="7377"/>
                  <a:pt x="13220" y="3948"/>
                </a:cubicBezTo>
                <a:cubicBezTo>
                  <a:pt x="17437" y="609"/>
                  <a:pt x="22060" y="0"/>
                  <a:pt x="26594" y="2527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2" name="Freeform 7142"/>
          <p:cNvSpPr/>
          <p:nvPr/>
        </p:nvSpPr>
        <p:spPr>
          <a:xfrm rot="0" flipH="0" flipV="0">
            <a:off x="12575740" y="8592674"/>
            <a:ext cx="115772" cy="81279"/>
          </a:xfrm>
          <a:custGeom>
            <a:pathLst>
              <a:path w="115772" h="81279">
                <a:moveTo>
                  <a:pt x="5587" y="35979"/>
                </a:moveTo>
                <a:cubicBezTo>
                  <a:pt x="5295" y="36105"/>
                  <a:pt x="4991" y="36258"/>
                  <a:pt x="4686" y="36448"/>
                </a:cubicBezTo>
                <a:lnTo>
                  <a:pt x="5041" y="36245"/>
                </a:lnTo>
                <a:lnTo>
                  <a:pt x="5410" y="36055"/>
                </a:lnTo>
                <a:close/>
                <a:moveTo>
                  <a:pt x="17156" y="42849"/>
                </a:moveTo>
                <a:cubicBezTo>
                  <a:pt x="17385" y="45707"/>
                  <a:pt x="16102" y="48590"/>
                  <a:pt x="13575" y="50317"/>
                </a:cubicBezTo>
                <a:cubicBezTo>
                  <a:pt x="10171" y="52615"/>
                  <a:pt x="7428" y="51968"/>
                  <a:pt x="5777" y="51371"/>
                </a:cubicBezTo>
                <a:cubicBezTo>
                  <a:pt x="3467" y="50545"/>
                  <a:pt x="1447" y="48882"/>
                  <a:pt x="546" y="45796"/>
                </a:cubicBezTo>
                <a:cubicBezTo>
                  <a:pt x="241" y="44818"/>
                  <a:pt x="0" y="43167"/>
                  <a:pt x="406" y="41097"/>
                </a:cubicBezTo>
                <a:cubicBezTo>
                  <a:pt x="774" y="39319"/>
                  <a:pt x="2082" y="36067"/>
                  <a:pt x="2768" y="34583"/>
                </a:cubicBezTo>
                <a:cubicBezTo>
                  <a:pt x="5143" y="29515"/>
                  <a:pt x="8304" y="25134"/>
                  <a:pt x="11949" y="21044"/>
                </a:cubicBezTo>
                <a:cubicBezTo>
                  <a:pt x="23951" y="7544"/>
                  <a:pt x="38848" y="0"/>
                  <a:pt x="56412" y="851"/>
                </a:cubicBezTo>
                <a:cubicBezTo>
                  <a:pt x="75538" y="1778"/>
                  <a:pt x="95325" y="18136"/>
                  <a:pt x="103961" y="35700"/>
                </a:cubicBezTo>
                <a:cubicBezTo>
                  <a:pt x="109193" y="46329"/>
                  <a:pt x="110895" y="58356"/>
                  <a:pt x="114400" y="69621"/>
                </a:cubicBezTo>
                <a:cubicBezTo>
                  <a:pt x="115772" y="73964"/>
                  <a:pt x="113333" y="78587"/>
                  <a:pt x="109003" y="79933"/>
                </a:cubicBezTo>
                <a:cubicBezTo>
                  <a:pt x="104659" y="81279"/>
                  <a:pt x="100036" y="78854"/>
                  <a:pt x="98677" y="74523"/>
                </a:cubicBezTo>
                <a:cubicBezTo>
                  <a:pt x="95414" y="64058"/>
                  <a:pt x="94029" y="52831"/>
                  <a:pt x="89178" y="42964"/>
                </a:cubicBezTo>
                <a:cubicBezTo>
                  <a:pt x="82993" y="30379"/>
                  <a:pt x="69315" y="17984"/>
                  <a:pt x="55599" y="17310"/>
                </a:cubicBezTo>
                <a:cubicBezTo>
                  <a:pt x="43153" y="16701"/>
                  <a:pt x="32777" y="22429"/>
                  <a:pt x="24256" y="31992"/>
                </a:cubicBezTo>
                <a:cubicBezTo>
                  <a:pt x="21677" y="34900"/>
                  <a:pt x="19379" y="37960"/>
                  <a:pt x="17690" y="41554"/>
                </a:cubicBezTo>
                <a:cubicBezTo>
                  <a:pt x="17563" y="41821"/>
                  <a:pt x="17359" y="42329"/>
                  <a:pt x="17156" y="42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3" name="Freeform 7143"/>
          <p:cNvSpPr/>
          <p:nvPr/>
        </p:nvSpPr>
        <p:spPr>
          <a:xfrm rot="0" flipH="0" flipV="0">
            <a:off x="12607860" y="8599251"/>
            <a:ext cx="49212" cy="74904"/>
          </a:xfrm>
          <a:custGeom>
            <a:pathLst>
              <a:path w="49212" h="74904">
                <a:moveTo>
                  <a:pt x="25768" y="1714"/>
                </a:moveTo>
                <a:cubicBezTo>
                  <a:pt x="26606" y="1143"/>
                  <a:pt x="27533" y="749"/>
                  <a:pt x="28498" y="508"/>
                </a:cubicBezTo>
                <a:cubicBezTo>
                  <a:pt x="30238" y="64"/>
                  <a:pt x="32346" y="0"/>
                  <a:pt x="34759" y="1283"/>
                </a:cubicBezTo>
                <a:cubicBezTo>
                  <a:pt x="37693" y="2869"/>
                  <a:pt x="40080" y="5600"/>
                  <a:pt x="41668" y="9206"/>
                </a:cubicBezTo>
                <a:cubicBezTo>
                  <a:pt x="43674" y="13778"/>
                  <a:pt x="44271" y="20281"/>
                  <a:pt x="45186" y="24040"/>
                </a:cubicBezTo>
                <a:cubicBezTo>
                  <a:pt x="47713" y="34378"/>
                  <a:pt x="49212" y="49313"/>
                  <a:pt x="45237" y="59600"/>
                </a:cubicBezTo>
                <a:cubicBezTo>
                  <a:pt x="41769" y="68566"/>
                  <a:pt x="34950" y="74904"/>
                  <a:pt x="22644" y="74904"/>
                </a:cubicBezTo>
                <a:cubicBezTo>
                  <a:pt x="17780" y="74904"/>
                  <a:pt x="13348" y="72605"/>
                  <a:pt x="9868" y="68706"/>
                </a:cubicBezTo>
                <a:cubicBezTo>
                  <a:pt x="6134" y="64540"/>
                  <a:pt x="3556" y="58432"/>
                  <a:pt x="2604" y="53669"/>
                </a:cubicBezTo>
                <a:cubicBezTo>
                  <a:pt x="838" y="44855"/>
                  <a:pt x="0" y="30873"/>
                  <a:pt x="2985" y="20027"/>
                </a:cubicBezTo>
                <a:cubicBezTo>
                  <a:pt x="5563" y="10667"/>
                  <a:pt x="10960" y="3568"/>
                  <a:pt x="19253" y="991"/>
                </a:cubicBezTo>
                <a:cubicBezTo>
                  <a:pt x="21527" y="292"/>
                  <a:pt x="23863" y="622"/>
                  <a:pt x="25768" y="17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4" name="Freeform 7144"/>
          <p:cNvSpPr/>
          <p:nvPr/>
        </p:nvSpPr>
        <p:spPr>
          <a:xfrm rot="0" flipH="0" flipV="0">
            <a:off x="12716228" y="8613574"/>
            <a:ext cx="57999" cy="162762"/>
          </a:xfrm>
          <a:custGeom>
            <a:pathLst>
              <a:path w="57999" h="162762">
                <a:moveTo>
                  <a:pt x="40220" y="14211"/>
                </a:moveTo>
                <a:cubicBezTo>
                  <a:pt x="37592" y="10795"/>
                  <a:pt x="38036" y="5880"/>
                  <a:pt x="41312" y="3010"/>
                </a:cubicBezTo>
                <a:cubicBezTo>
                  <a:pt x="44715" y="0"/>
                  <a:pt x="49948" y="343"/>
                  <a:pt x="52932" y="3747"/>
                </a:cubicBezTo>
                <a:cubicBezTo>
                  <a:pt x="55053" y="6147"/>
                  <a:pt x="56704" y="10401"/>
                  <a:pt x="57225" y="15734"/>
                </a:cubicBezTo>
                <a:cubicBezTo>
                  <a:pt x="57999" y="23659"/>
                  <a:pt x="56793" y="34721"/>
                  <a:pt x="56526" y="39814"/>
                </a:cubicBezTo>
                <a:cubicBezTo>
                  <a:pt x="55244" y="64477"/>
                  <a:pt x="44195" y="78282"/>
                  <a:pt x="33477" y="89483"/>
                </a:cubicBezTo>
                <a:cubicBezTo>
                  <a:pt x="29362" y="93776"/>
                  <a:pt x="25298" y="97599"/>
                  <a:pt x="22161" y="101663"/>
                </a:cubicBezTo>
                <a:cubicBezTo>
                  <a:pt x="19799" y="104711"/>
                  <a:pt x="17970" y="107860"/>
                  <a:pt x="17538" y="111721"/>
                </a:cubicBezTo>
                <a:cubicBezTo>
                  <a:pt x="16865" y="117614"/>
                  <a:pt x="19253" y="124675"/>
                  <a:pt x="25387" y="134530"/>
                </a:cubicBezTo>
                <a:cubicBezTo>
                  <a:pt x="28689" y="139826"/>
                  <a:pt x="33172" y="143319"/>
                  <a:pt x="37846" y="147065"/>
                </a:cubicBezTo>
                <a:cubicBezTo>
                  <a:pt x="41401" y="149923"/>
                  <a:pt x="41972" y="155104"/>
                  <a:pt x="39116" y="158648"/>
                </a:cubicBezTo>
                <a:cubicBezTo>
                  <a:pt x="36271" y="162191"/>
                  <a:pt x="31089" y="162762"/>
                  <a:pt x="27533" y="159918"/>
                </a:cubicBezTo>
                <a:cubicBezTo>
                  <a:pt x="21412" y="154990"/>
                  <a:pt x="15735" y="150189"/>
                  <a:pt x="11404" y="143242"/>
                </a:cubicBezTo>
                <a:cubicBezTo>
                  <a:pt x="2120" y="128320"/>
                  <a:pt x="0" y="117423"/>
                  <a:pt x="1320" y="108673"/>
                </a:cubicBezTo>
                <a:cubicBezTo>
                  <a:pt x="2679" y="99656"/>
                  <a:pt x="7797" y="92506"/>
                  <a:pt x="14554" y="85343"/>
                </a:cubicBezTo>
                <a:cubicBezTo>
                  <a:pt x="24511" y="74777"/>
                  <a:pt x="38773" y="63893"/>
                  <a:pt x="40068" y="38950"/>
                </a:cubicBezTo>
                <a:cubicBezTo>
                  <a:pt x="40283" y="34962"/>
                  <a:pt x="41197" y="26949"/>
                  <a:pt x="41007" y="20167"/>
                </a:cubicBezTo>
                <a:cubicBezTo>
                  <a:pt x="40943" y="17957"/>
                  <a:pt x="40334" y="14744"/>
                  <a:pt x="40220" y="142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5" name="Freeform 7145"/>
          <p:cNvSpPr/>
          <p:nvPr/>
        </p:nvSpPr>
        <p:spPr>
          <a:xfrm rot="0" flipH="0" flipV="0">
            <a:off x="12681380" y="8808336"/>
            <a:ext cx="208723" cy="50202"/>
          </a:xfrm>
          <a:custGeom>
            <a:pathLst>
              <a:path w="208723" h="50202">
                <a:moveTo>
                  <a:pt x="3047" y="14693"/>
                </a:moveTo>
                <a:cubicBezTo>
                  <a:pt x="12762" y="25373"/>
                  <a:pt x="31266" y="32041"/>
                  <a:pt x="44258" y="36676"/>
                </a:cubicBezTo>
                <a:cubicBezTo>
                  <a:pt x="80910" y="49757"/>
                  <a:pt x="123061" y="50202"/>
                  <a:pt x="159803" y="39191"/>
                </a:cubicBezTo>
                <a:cubicBezTo>
                  <a:pt x="167423" y="36905"/>
                  <a:pt x="177697" y="35330"/>
                  <a:pt x="186841" y="32155"/>
                </a:cubicBezTo>
                <a:cubicBezTo>
                  <a:pt x="194182" y="29590"/>
                  <a:pt x="200824" y="26021"/>
                  <a:pt x="205624" y="20890"/>
                </a:cubicBezTo>
                <a:cubicBezTo>
                  <a:pt x="208723" y="17575"/>
                  <a:pt x="208558" y="12344"/>
                  <a:pt x="205231" y="9245"/>
                </a:cubicBezTo>
                <a:cubicBezTo>
                  <a:pt x="201903" y="6146"/>
                  <a:pt x="196683" y="6324"/>
                  <a:pt x="193585" y="9652"/>
                </a:cubicBezTo>
                <a:cubicBezTo>
                  <a:pt x="189622" y="13881"/>
                  <a:pt x="183514" y="16102"/>
                  <a:pt x="177265" y="17893"/>
                </a:cubicBezTo>
                <a:cubicBezTo>
                  <a:pt x="169480" y="20128"/>
                  <a:pt x="161365" y="21525"/>
                  <a:pt x="155078" y="23405"/>
                </a:cubicBezTo>
                <a:cubicBezTo>
                  <a:pt x="121601" y="33438"/>
                  <a:pt x="83196" y="33082"/>
                  <a:pt x="49795" y="21169"/>
                </a:cubicBezTo>
                <a:cubicBezTo>
                  <a:pt x="39013" y="17321"/>
                  <a:pt x="23290" y="12471"/>
                  <a:pt x="15238" y="3606"/>
                </a:cubicBezTo>
                <a:cubicBezTo>
                  <a:pt x="12178" y="254"/>
                  <a:pt x="6971" y="0"/>
                  <a:pt x="3605" y="3060"/>
                </a:cubicBezTo>
                <a:cubicBezTo>
                  <a:pt x="228" y="6121"/>
                  <a:pt x="0" y="11328"/>
                  <a:pt x="3047" y="146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6" name="Freeform 7146"/>
          <p:cNvSpPr/>
          <p:nvPr/>
        </p:nvSpPr>
        <p:spPr>
          <a:xfrm rot="0" flipH="0" flipV="0">
            <a:off x="12311640" y="8117016"/>
            <a:ext cx="477494" cy="1004836"/>
          </a:xfrm>
          <a:custGeom>
            <a:pathLst>
              <a:path w="477494" h="1004836">
                <a:moveTo>
                  <a:pt x="470903" y="64427"/>
                </a:moveTo>
                <a:cubicBezTo>
                  <a:pt x="472007" y="65163"/>
                  <a:pt x="472947" y="66166"/>
                  <a:pt x="473620" y="67411"/>
                </a:cubicBezTo>
                <a:cubicBezTo>
                  <a:pt x="477494" y="74675"/>
                  <a:pt x="471995" y="78816"/>
                  <a:pt x="471347" y="79247"/>
                </a:cubicBezTo>
                <a:cubicBezTo>
                  <a:pt x="470040" y="80111"/>
                  <a:pt x="465671" y="82549"/>
                  <a:pt x="461074" y="78371"/>
                </a:cubicBezTo>
                <a:cubicBezTo>
                  <a:pt x="459626" y="77063"/>
                  <a:pt x="451625" y="65887"/>
                  <a:pt x="449212" y="61138"/>
                </a:cubicBezTo>
                <a:cubicBezTo>
                  <a:pt x="444411" y="51727"/>
                  <a:pt x="433007" y="33376"/>
                  <a:pt x="424968" y="26924"/>
                </a:cubicBezTo>
                <a:cubicBezTo>
                  <a:pt x="415887" y="19635"/>
                  <a:pt x="404432" y="17437"/>
                  <a:pt x="392557" y="17603"/>
                </a:cubicBezTo>
                <a:cubicBezTo>
                  <a:pt x="379451" y="17793"/>
                  <a:pt x="365824" y="20917"/>
                  <a:pt x="353670" y="24384"/>
                </a:cubicBezTo>
                <a:cubicBezTo>
                  <a:pt x="244018" y="55690"/>
                  <a:pt x="194564" y="90131"/>
                  <a:pt x="136728" y="199389"/>
                </a:cubicBezTo>
                <a:cubicBezTo>
                  <a:pt x="60592" y="343204"/>
                  <a:pt x="16764" y="630110"/>
                  <a:pt x="64986" y="784948"/>
                </a:cubicBezTo>
                <a:cubicBezTo>
                  <a:pt x="92824" y="874331"/>
                  <a:pt x="143777" y="967206"/>
                  <a:pt x="234734" y="987767"/>
                </a:cubicBezTo>
                <a:cubicBezTo>
                  <a:pt x="239167" y="988771"/>
                  <a:pt x="241961" y="993177"/>
                  <a:pt x="240957" y="997610"/>
                </a:cubicBezTo>
                <a:cubicBezTo>
                  <a:pt x="239941" y="1002055"/>
                  <a:pt x="235534" y="1004836"/>
                  <a:pt x="231102" y="1003833"/>
                </a:cubicBezTo>
                <a:cubicBezTo>
                  <a:pt x="134531" y="982014"/>
                  <a:pt x="78816" y="884758"/>
                  <a:pt x="49263" y="789850"/>
                </a:cubicBezTo>
                <a:cubicBezTo>
                  <a:pt x="0" y="631685"/>
                  <a:pt x="44399" y="338581"/>
                  <a:pt x="122162" y="191681"/>
                </a:cubicBezTo>
                <a:cubicBezTo>
                  <a:pt x="182690" y="77355"/>
                  <a:pt x="234404" y="41288"/>
                  <a:pt x="349149" y="8547"/>
                </a:cubicBezTo>
                <a:cubicBezTo>
                  <a:pt x="365430" y="3887"/>
                  <a:pt x="384150" y="0"/>
                  <a:pt x="401333" y="1423"/>
                </a:cubicBezTo>
                <a:cubicBezTo>
                  <a:pt x="413817" y="2464"/>
                  <a:pt x="425526" y="6236"/>
                  <a:pt x="435280" y="14072"/>
                </a:cubicBezTo>
                <a:cubicBezTo>
                  <a:pt x="444640" y="21590"/>
                  <a:pt x="458305" y="42698"/>
                  <a:pt x="463880" y="53658"/>
                </a:cubicBezTo>
                <a:cubicBezTo>
                  <a:pt x="465201" y="56236"/>
                  <a:pt x="468605" y="61303"/>
                  <a:pt x="470903" y="644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7" name="Freeform 7147"/>
          <p:cNvSpPr/>
          <p:nvPr/>
        </p:nvSpPr>
        <p:spPr>
          <a:xfrm rot="0" flipH="0" flipV="0">
            <a:off x="12608294" y="8982431"/>
            <a:ext cx="52120" cy="230250"/>
          </a:xfrm>
          <a:custGeom>
            <a:pathLst>
              <a:path w="52120" h="230250">
                <a:moveTo>
                  <a:pt x="48018" y="11087"/>
                </a:moveTo>
                <a:cubicBezTo>
                  <a:pt x="48525" y="13423"/>
                  <a:pt x="50507" y="22783"/>
                  <a:pt x="50723" y="27863"/>
                </a:cubicBezTo>
                <a:cubicBezTo>
                  <a:pt x="51358" y="42608"/>
                  <a:pt x="52120" y="57353"/>
                  <a:pt x="51574" y="72148"/>
                </a:cubicBezTo>
                <a:cubicBezTo>
                  <a:pt x="49516" y="127063"/>
                  <a:pt x="39357" y="176148"/>
                  <a:pt x="16853" y="224345"/>
                </a:cubicBezTo>
                <a:cubicBezTo>
                  <a:pt x="14935" y="228460"/>
                  <a:pt x="10020" y="230250"/>
                  <a:pt x="5905" y="228320"/>
                </a:cubicBezTo>
                <a:cubicBezTo>
                  <a:pt x="1778" y="226402"/>
                  <a:pt x="0" y="221487"/>
                  <a:pt x="1917" y="217373"/>
                </a:cubicBezTo>
                <a:cubicBezTo>
                  <a:pt x="23495" y="171195"/>
                  <a:pt x="33147" y="124155"/>
                  <a:pt x="35115" y="71526"/>
                </a:cubicBezTo>
                <a:cubicBezTo>
                  <a:pt x="35649" y="57175"/>
                  <a:pt x="34874" y="42875"/>
                  <a:pt x="34264" y="28562"/>
                </a:cubicBezTo>
                <a:cubicBezTo>
                  <a:pt x="34010" y="22745"/>
                  <a:pt x="31610" y="14960"/>
                  <a:pt x="31432" y="11315"/>
                </a:cubicBezTo>
                <a:cubicBezTo>
                  <a:pt x="31254" y="7176"/>
                  <a:pt x="32880" y="4534"/>
                  <a:pt x="34264" y="3175"/>
                </a:cubicBezTo>
                <a:cubicBezTo>
                  <a:pt x="37503" y="0"/>
                  <a:pt x="42723" y="51"/>
                  <a:pt x="45910" y="3290"/>
                </a:cubicBezTo>
                <a:cubicBezTo>
                  <a:pt x="47993" y="5411"/>
                  <a:pt x="48691" y="8395"/>
                  <a:pt x="48018" y="110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8" name="Freeform 7148"/>
          <p:cNvSpPr/>
          <p:nvPr/>
        </p:nvSpPr>
        <p:spPr>
          <a:xfrm rot="0" flipH="0" flipV="0">
            <a:off x="12950667" y="8951197"/>
            <a:ext cx="32434" cy="266394"/>
          </a:xfrm>
          <a:custGeom>
            <a:pathLst>
              <a:path w="32434" h="266394">
                <a:moveTo>
                  <a:pt x="8597" y="256590"/>
                </a:moveTo>
                <a:lnTo>
                  <a:pt x="8597" y="256628"/>
                </a:lnTo>
                <a:lnTo>
                  <a:pt x="8609" y="256514"/>
                </a:lnTo>
                <a:close/>
                <a:moveTo>
                  <a:pt x="8559" y="257047"/>
                </a:moveTo>
                <a:lnTo>
                  <a:pt x="8559" y="257085"/>
                </a:lnTo>
                <a:lnTo>
                  <a:pt x="8572" y="256907"/>
                </a:lnTo>
                <a:close/>
                <a:moveTo>
                  <a:pt x="14731" y="12776"/>
                </a:moveTo>
                <a:cubicBezTo>
                  <a:pt x="13880" y="10465"/>
                  <a:pt x="14070" y="7797"/>
                  <a:pt x="15467" y="5550"/>
                </a:cubicBezTo>
                <a:cubicBezTo>
                  <a:pt x="18248" y="1079"/>
                  <a:pt x="21411" y="470"/>
                  <a:pt x="22490" y="304"/>
                </a:cubicBezTo>
                <a:cubicBezTo>
                  <a:pt x="24510" y="0"/>
                  <a:pt x="26288" y="406"/>
                  <a:pt x="27837" y="1282"/>
                </a:cubicBezTo>
                <a:cubicBezTo>
                  <a:pt x="29310" y="2108"/>
                  <a:pt x="30834" y="3467"/>
                  <a:pt x="31672" y="5854"/>
                </a:cubicBezTo>
                <a:cubicBezTo>
                  <a:pt x="32028" y="6820"/>
                  <a:pt x="32434" y="9144"/>
                  <a:pt x="31888" y="12243"/>
                </a:cubicBezTo>
                <a:cubicBezTo>
                  <a:pt x="31139" y="16497"/>
                  <a:pt x="28485" y="25133"/>
                  <a:pt x="28307" y="26263"/>
                </a:cubicBezTo>
                <a:cubicBezTo>
                  <a:pt x="25932" y="40614"/>
                  <a:pt x="24319" y="55194"/>
                  <a:pt x="22401" y="69634"/>
                </a:cubicBezTo>
                <a:cubicBezTo>
                  <a:pt x="16458" y="114109"/>
                  <a:pt x="18871" y="160642"/>
                  <a:pt x="20763" y="205409"/>
                </a:cubicBezTo>
                <a:cubicBezTo>
                  <a:pt x="21271" y="217195"/>
                  <a:pt x="22579" y="228917"/>
                  <a:pt x="23303" y="240677"/>
                </a:cubicBezTo>
                <a:cubicBezTo>
                  <a:pt x="23379" y="241986"/>
                  <a:pt x="24294" y="251523"/>
                  <a:pt x="24637" y="255054"/>
                </a:cubicBezTo>
                <a:cubicBezTo>
                  <a:pt x="24878" y="255841"/>
                  <a:pt x="25018" y="256678"/>
                  <a:pt x="25018" y="257542"/>
                </a:cubicBezTo>
                <a:cubicBezTo>
                  <a:pt x="25018" y="266000"/>
                  <a:pt x="17055" y="266394"/>
                  <a:pt x="16458" y="266381"/>
                </a:cubicBezTo>
                <a:cubicBezTo>
                  <a:pt x="15835" y="266356"/>
                  <a:pt x="9574" y="265784"/>
                  <a:pt x="8496" y="259015"/>
                </a:cubicBezTo>
                <a:cubicBezTo>
                  <a:pt x="8090" y="256438"/>
                  <a:pt x="6972" y="243497"/>
                  <a:pt x="6858" y="241706"/>
                </a:cubicBezTo>
                <a:cubicBezTo>
                  <a:pt x="6134" y="229832"/>
                  <a:pt x="4813" y="218008"/>
                  <a:pt x="4305" y="206095"/>
                </a:cubicBezTo>
                <a:cubicBezTo>
                  <a:pt x="2362" y="160388"/>
                  <a:pt x="0" y="112877"/>
                  <a:pt x="6070" y="67449"/>
                </a:cubicBezTo>
                <a:cubicBezTo>
                  <a:pt x="8013" y="52844"/>
                  <a:pt x="9651" y="38100"/>
                  <a:pt x="12038" y="23584"/>
                </a:cubicBezTo>
                <a:cubicBezTo>
                  <a:pt x="12178" y="22809"/>
                  <a:pt x="13689" y="16865"/>
                  <a:pt x="14731" y="127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9" name="Freeform 7149"/>
          <p:cNvSpPr/>
          <p:nvPr/>
        </p:nvSpPr>
        <p:spPr>
          <a:xfrm rot="0" flipH="0" flipV="0">
            <a:off x="13035220" y="8638548"/>
            <a:ext cx="144792" cy="257466"/>
          </a:xfrm>
          <a:custGeom>
            <a:pathLst>
              <a:path w="144792" h="257466">
                <a:moveTo>
                  <a:pt x="71272" y="56438"/>
                </a:moveTo>
                <a:cubicBezTo>
                  <a:pt x="72668" y="59968"/>
                  <a:pt x="71475" y="64134"/>
                  <a:pt x="68174" y="66331"/>
                </a:cubicBezTo>
                <a:cubicBezTo>
                  <a:pt x="64389" y="68845"/>
                  <a:pt x="59271" y="67817"/>
                  <a:pt x="56744" y="64032"/>
                </a:cubicBezTo>
                <a:cubicBezTo>
                  <a:pt x="54521" y="60667"/>
                  <a:pt x="54026" y="54711"/>
                  <a:pt x="56591" y="47891"/>
                </a:cubicBezTo>
                <a:cubicBezTo>
                  <a:pt x="60135" y="38481"/>
                  <a:pt x="68910" y="26047"/>
                  <a:pt x="71576" y="22669"/>
                </a:cubicBezTo>
                <a:cubicBezTo>
                  <a:pt x="85864" y="4597"/>
                  <a:pt x="102234" y="0"/>
                  <a:pt x="115468" y="4394"/>
                </a:cubicBezTo>
                <a:cubicBezTo>
                  <a:pt x="128345" y="8661"/>
                  <a:pt x="139483" y="22212"/>
                  <a:pt x="143065" y="43967"/>
                </a:cubicBezTo>
                <a:cubicBezTo>
                  <a:pt x="144792" y="54394"/>
                  <a:pt x="144297" y="65289"/>
                  <a:pt x="143115" y="75754"/>
                </a:cubicBezTo>
                <a:cubicBezTo>
                  <a:pt x="140664" y="97674"/>
                  <a:pt x="134390" y="134936"/>
                  <a:pt x="123964" y="166496"/>
                </a:cubicBezTo>
                <a:cubicBezTo>
                  <a:pt x="116610" y="188733"/>
                  <a:pt x="107009" y="208114"/>
                  <a:pt x="95643" y="218401"/>
                </a:cubicBezTo>
                <a:cubicBezTo>
                  <a:pt x="71945" y="239876"/>
                  <a:pt x="42291" y="257466"/>
                  <a:pt x="13081" y="237565"/>
                </a:cubicBezTo>
                <a:cubicBezTo>
                  <a:pt x="11036" y="236168"/>
                  <a:pt x="6744" y="234555"/>
                  <a:pt x="4318" y="232396"/>
                </a:cubicBezTo>
                <a:cubicBezTo>
                  <a:pt x="1448" y="229843"/>
                  <a:pt x="0" y="226719"/>
                  <a:pt x="0" y="223379"/>
                </a:cubicBezTo>
                <a:cubicBezTo>
                  <a:pt x="0" y="218832"/>
                  <a:pt x="3683" y="215137"/>
                  <a:pt x="8230" y="215137"/>
                </a:cubicBezTo>
                <a:cubicBezTo>
                  <a:pt x="11735" y="215137"/>
                  <a:pt x="14732" y="217321"/>
                  <a:pt x="15926" y="220407"/>
                </a:cubicBezTo>
                <a:cubicBezTo>
                  <a:pt x="17425" y="221182"/>
                  <a:pt x="21069" y="223074"/>
                  <a:pt x="22339" y="223938"/>
                </a:cubicBezTo>
                <a:cubicBezTo>
                  <a:pt x="34951" y="232523"/>
                  <a:pt x="47549" y="230643"/>
                  <a:pt x="59296" y="224687"/>
                </a:cubicBezTo>
                <a:cubicBezTo>
                  <a:pt x="68275" y="220115"/>
                  <a:pt x="76783" y="213270"/>
                  <a:pt x="84594" y="206196"/>
                </a:cubicBezTo>
                <a:cubicBezTo>
                  <a:pt x="94335" y="197369"/>
                  <a:pt x="102006" y="180415"/>
                  <a:pt x="108317" y="161327"/>
                </a:cubicBezTo>
                <a:cubicBezTo>
                  <a:pt x="118363" y="130923"/>
                  <a:pt x="124383" y="95033"/>
                  <a:pt x="126758" y="73913"/>
                </a:cubicBezTo>
                <a:cubicBezTo>
                  <a:pt x="127748" y="64947"/>
                  <a:pt x="128282" y="55600"/>
                  <a:pt x="126809" y="46647"/>
                </a:cubicBezTo>
                <a:cubicBezTo>
                  <a:pt x="124472" y="32524"/>
                  <a:pt x="118643" y="22809"/>
                  <a:pt x="110273" y="20028"/>
                </a:cubicBezTo>
                <a:cubicBezTo>
                  <a:pt x="102260" y="17373"/>
                  <a:pt x="93166" y="21933"/>
                  <a:pt x="84518" y="32893"/>
                </a:cubicBezTo>
                <a:cubicBezTo>
                  <a:pt x="82587" y="35318"/>
                  <a:pt x="76847" y="43332"/>
                  <a:pt x="73380" y="50546"/>
                </a:cubicBezTo>
                <a:cubicBezTo>
                  <a:pt x="72440" y="52501"/>
                  <a:pt x="71551" y="55435"/>
                  <a:pt x="71272" y="564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0" name="Freeform 7150"/>
          <p:cNvSpPr/>
          <p:nvPr/>
        </p:nvSpPr>
        <p:spPr>
          <a:xfrm rot="0" flipH="0" flipV="0">
            <a:off x="13059624" y="8708824"/>
            <a:ext cx="89826" cy="143903"/>
          </a:xfrm>
          <a:custGeom>
            <a:pathLst>
              <a:path w="89826" h="143903">
                <a:moveTo>
                  <a:pt x="16929" y="135420"/>
                </a:moveTo>
                <a:lnTo>
                  <a:pt x="16879" y="135610"/>
                </a:lnTo>
                <a:lnTo>
                  <a:pt x="16891" y="135572"/>
                </a:lnTo>
                <a:close/>
                <a:moveTo>
                  <a:pt x="16866" y="135623"/>
                </a:moveTo>
                <a:lnTo>
                  <a:pt x="16764" y="136004"/>
                </a:lnTo>
                <a:lnTo>
                  <a:pt x="16803" y="135864"/>
                </a:lnTo>
                <a:close/>
                <a:moveTo>
                  <a:pt x="16752" y="136016"/>
                </a:moveTo>
                <a:lnTo>
                  <a:pt x="16637" y="136372"/>
                </a:lnTo>
                <a:lnTo>
                  <a:pt x="16701" y="136169"/>
                </a:lnTo>
                <a:close/>
                <a:moveTo>
                  <a:pt x="16625" y="136423"/>
                </a:moveTo>
                <a:lnTo>
                  <a:pt x="16472" y="136791"/>
                </a:lnTo>
                <a:cubicBezTo>
                  <a:pt x="16523" y="136677"/>
                  <a:pt x="16574" y="136550"/>
                  <a:pt x="16625" y="136423"/>
                </a:cubicBezTo>
                <a:moveTo>
                  <a:pt x="19176" y="81014"/>
                </a:moveTo>
                <a:cubicBezTo>
                  <a:pt x="21640" y="78194"/>
                  <a:pt x="22910" y="75743"/>
                  <a:pt x="24383" y="71793"/>
                </a:cubicBezTo>
                <a:cubicBezTo>
                  <a:pt x="28511" y="60732"/>
                  <a:pt x="37147" y="28969"/>
                  <a:pt x="50241" y="13424"/>
                </a:cubicBezTo>
                <a:cubicBezTo>
                  <a:pt x="58013" y="4191"/>
                  <a:pt x="67360" y="0"/>
                  <a:pt x="77596" y="3137"/>
                </a:cubicBezTo>
                <a:cubicBezTo>
                  <a:pt x="85026" y="5411"/>
                  <a:pt x="88150" y="10503"/>
                  <a:pt x="89204" y="16815"/>
                </a:cubicBezTo>
                <a:cubicBezTo>
                  <a:pt x="89826" y="20511"/>
                  <a:pt x="89471" y="24803"/>
                  <a:pt x="89471" y="28537"/>
                </a:cubicBezTo>
                <a:cubicBezTo>
                  <a:pt x="89471" y="33097"/>
                  <a:pt x="85775" y="36780"/>
                  <a:pt x="81216" y="36780"/>
                </a:cubicBezTo>
                <a:cubicBezTo>
                  <a:pt x="76682" y="36780"/>
                  <a:pt x="72986" y="33097"/>
                  <a:pt x="72986" y="28537"/>
                </a:cubicBezTo>
                <a:cubicBezTo>
                  <a:pt x="72986" y="26074"/>
                  <a:pt x="73266" y="23292"/>
                  <a:pt x="73101" y="20727"/>
                </a:cubicBezTo>
                <a:cubicBezTo>
                  <a:pt x="73063" y="20257"/>
                  <a:pt x="73012" y="19800"/>
                  <a:pt x="72935" y="19368"/>
                </a:cubicBezTo>
                <a:cubicBezTo>
                  <a:pt x="72897" y="19203"/>
                  <a:pt x="72986" y="18961"/>
                  <a:pt x="72783" y="18898"/>
                </a:cubicBezTo>
                <a:cubicBezTo>
                  <a:pt x="70002" y="18047"/>
                  <a:pt x="67614" y="19393"/>
                  <a:pt x="65366" y="21400"/>
                </a:cubicBezTo>
                <a:cubicBezTo>
                  <a:pt x="62864" y="23648"/>
                  <a:pt x="60617" y="26721"/>
                  <a:pt x="58508" y="30214"/>
                </a:cubicBezTo>
                <a:cubicBezTo>
                  <a:pt x="49161" y="45708"/>
                  <a:pt x="43103" y="68758"/>
                  <a:pt x="39814" y="77559"/>
                </a:cubicBezTo>
                <a:cubicBezTo>
                  <a:pt x="37934" y="82563"/>
                  <a:pt x="36245" y="85979"/>
                  <a:pt x="33591" y="89447"/>
                </a:cubicBezTo>
                <a:cubicBezTo>
                  <a:pt x="34835" y="90183"/>
                  <a:pt x="36080" y="90970"/>
                  <a:pt x="37249" y="91821"/>
                </a:cubicBezTo>
                <a:cubicBezTo>
                  <a:pt x="43662" y="96533"/>
                  <a:pt x="48450" y="102997"/>
                  <a:pt x="46227" y="114935"/>
                </a:cubicBezTo>
                <a:cubicBezTo>
                  <a:pt x="43637" y="128817"/>
                  <a:pt x="37312" y="137883"/>
                  <a:pt x="24460" y="140830"/>
                </a:cubicBezTo>
                <a:cubicBezTo>
                  <a:pt x="21234" y="141566"/>
                  <a:pt x="14923" y="143611"/>
                  <a:pt x="11380" y="143776"/>
                </a:cubicBezTo>
                <a:cubicBezTo>
                  <a:pt x="8598" y="143903"/>
                  <a:pt x="6427" y="143205"/>
                  <a:pt x="5004" y="142379"/>
                </a:cubicBezTo>
                <a:cubicBezTo>
                  <a:pt x="3036" y="141236"/>
                  <a:pt x="1740" y="139611"/>
                  <a:pt x="1004" y="137617"/>
                </a:cubicBezTo>
                <a:cubicBezTo>
                  <a:pt x="356" y="135839"/>
                  <a:pt x="0" y="133389"/>
                  <a:pt x="1334" y="130277"/>
                </a:cubicBezTo>
                <a:cubicBezTo>
                  <a:pt x="3137" y="126099"/>
                  <a:pt x="7989" y="124168"/>
                  <a:pt x="12167" y="125972"/>
                </a:cubicBezTo>
                <a:cubicBezTo>
                  <a:pt x="12599" y="126162"/>
                  <a:pt x="13005" y="126378"/>
                  <a:pt x="13386" y="126632"/>
                </a:cubicBezTo>
                <a:cubicBezTo>
                  <a:pt x="15812" y="125997"/>
                  <a:pt x="19265" y="125121"/>
                  <a:pt x="20777" y="124778"/>
                </a:cubicBezTo>
                <a:cubicBezTo>
                  <a:pt x="26796" y="123394"/>
                  <a:pt x="28828" y="118415"/>
                  <a:pt x="30035" y="111913"/>
                </a:cubicBezTo>
                <a:cubicBezTo>
                  <a:pt x="30365" y="110186"/>
                  <a:pt x="30378" y="108827"/>
                  <a:pt x="29895" y="107722"/>
                </a:cubicBezTo>
                <a:cubicBezTo>
                  <a:pt x="29082" y="105830"/>
                  <a:pt x="27241" y="104852"/>
                  <a:pt x="25514" y="103810"/>
                </a:cubicBezTo>
                <a:cubicBezTo>
                  <a:pt x="21272" y="101245"/>
                  <a:pt x="16815" y="98997"/>
                  <a:pt x="14008" y="95987"/>
                </a:cubicBezTo>
                <a:cubicBezTo>
                  <a:pt x="11977" y="93815"/>
                  <a:pt x="11570" y="91656"/>
                  <a:pt x="11583" y="89866"/>
                </a:cubicBezTo>
                <a:cubicBezTo>
                  <a:pt x="11608" y="88138"/>
                  <a:pt x="12091" y="86475"/>
                  <a:pt x="13196" y="84925"/>
                </a:cubicBezTo>
                <a:cubicBezTo>
                  <a:pt x="13843" y="84036"/>
                  <a:pt x="14770" y="83084"/>
                  <a:pt x="16104" y="82309"/>
                </a:cubicBezTo>
                <a:cubicBezTo>
                  <a:pt x="16688" y="81966"/>
                  <a:pt x="18237" y="81369"/>
                  <a:pt x="19176" y="810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1" name="Freeform 7151"/>
          <p:cNvSpPr/>
          <p:nvPr/>
        </p:nvSpPr>
        <p:spPr>
          <a:xfrm rot="0" flipH="0" flipV="0">
            <a:off x="12860544" y="8273312"/>
            <a:ext cx="84429" cy="114426"/>
          </a:xfrm>
          <a:custGeom>
            <a:pathLst>
              <a:path w="84429" h="114426">
                <a:moveTo>
                  <a:pt x="7848" y="18351"/>
                </a:moveTo>
                <a:cubicBezTo>
                  <a:pt x="9994" y="18820"/>
                  <a:pt x="11861" y="18339"/>
                  <a:pt x="13448" y="17437"/>
                </a:cubicBezTo>
                <a:cubicBezTo>
                  <a:pt x="11696" y="18427"/>
                  <a:pt x="9702" y="18706"/>
                  <a:pt x="7848" y="18351"/>
                </a:cubicBezTo>
                <a:moveTo>
                  <a:pt x="3238" y="15723"/>
                </a:moveTo>
                <a:cubicBezTo>
                  <a:pt x="2845" y="15291"/>
                  <a:pt x="2515" y="14834"/>
                  <a:pt x="2235" y="14313"/>
                </a:cubicBezTo>
                <a:cubicBezTo>
                  <a:pt x="0" y="10351"/>
                  <a:pt x="1397" y="5321"/>
                  <a:pt x="5359" y="3086"/>
                </a:cubicBezTo>
                <a:cubicBezTo>
                  <a:pt x="6705" y="2324"/>
                  <a:pt x="12699" y="0"/>
                  <a:pt x="16826" y="6299"/>
                </a:cubicBezTo>
                <a:cubicBezTo>
                  <a:pt x="19201" y="9906"/>
                  <a:pt x="28307" y="30441"/>
                  <a:pt x="37261" y="44436"/>
                </a:cubicBezTo>
                <a:cubicBezTo>
                  <a:pt x="49630" y="63728"/>
                  <a:pt x="62673" y="84581"/>
                  <a:pt x="80314" y="98729"/>
                </a:cubicBezTo>
                <a:cubicBezTo>
                  <a:pt x="83857" y="101574"/>
                  <a:pt x="84429" y="106768"/>
                  <a:pt x="81584" y="110311"/>
                </a:cubicBezTo>
                <a:cubicBezTo>
                  <a:pt x="78739" y="113867"/>
                  <a:pt x="73545" y="114426"/>
                  <a:pt x="70001" y="111581"/>
                </a:cubicBezTo>
                <a:cubicBezTo>
                  <a:pt x="51015" y="96341"/>
                  <a:pt x="36702" y="74103"/>
                  <a:pt x="23405" y="53314"/>
                </a:cubicBezTo>
                <a:cubicBezTo>
                  <a:pt x="15137" y="40436"/>
                  <a:pt x="4762" y="18909"/>
                  <a:pt x="3238" y="157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2" name="Freeform 7152"/>
          <p:cNvSpPr/>
          <p:nvPr/>
        </p:nvSpPr>
        <p:spPr>
          <a:xfrm rot="0" flipH="0" flipV="0">
            <a:off x="12896791" y="8280160"/>
            <a:ext cx="37095" cy="51421"/>
          </a:xfrm>
          <a:custGeom>
            <a:pathLst>
              <a:path w="37095" h="51421">
                <a:moveTo>
                  <a:pt x="2247" y="13474"/>
                </a:moveTo>
                <a:cubicBezTo>
                  <a:pt x="11772" y="30225"/>
                  <a:pt x="10501" y="30415"/>
                  <a:pt x="20763" y="46468"/>
                </a:cubicBezTo>
                <a:cubicBezTo>
                  <a:pt x="23201" y="50291"/>
                  <a:pt x="28320" y="51421"/>
                  <a:pt x="32142" y="48970"/>
                </a:cubicBezTo>
                <a:cubicBezTo>
                  <a:pt x="35965" y="46519"/>
                  <a:pt x="37095" y="41414"/>
                  <a:pt x="34644" y="37591"/>
                </a:cubicBezTo>
                <a:cubicBezTo>
                  <a:pt x="24624" y="21906"/>
                  <a:pt x="25881" y="21703"/>
                  <a:pt x="16572" y="5334"/>
                </a:cubicBezTo>
                <a:cubicBezTo>
                  <a:pt x="14324" y="1371"/>
                  <a:pt x="9295" y="0"/>
                  <a:pt x="5333" y="2248"/>
                </a:cubicBezTo>
                <a:cubicBezTo>
                  <a:pt x="1397" y="4483"/>
                  <a:pt x="0" y="9525"/>
                  <a:pt x="2247" y="134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3" name="Freeform 7153"/>
          <p:cNvSpPr/>
          <p:nvPr/>
        </p:nvSpPr>
        <p:spPr>
          <a:xfrm rot="0" flipH="0" flipV="0">
            <a:off x="12780226" y="8098154"/>
            <a:ext cx="540168" cy="966393"/>
          </a:xfrm>
          <a:custGeom>
            <a:pathLst>
              <a:path w="540168" h="966393">
                <a:moveTo>
                  <a:pt x="3670" y="97701"/>
                </a:moveTo>
                <a:cubicBezTo>
                  <a:pt x="3201" y="98018"/>
                  <a:pt x="2020" y="98971"/>
                  <a:pt x="1245" y="101142"/>
                </a:cubicBezTo>
                <a:cubicBezTo>
                  <a:pt x="1765" y="99758"/>
                  <a:pt x="2604" y="98590"/>
                  <a:pt x="3670" y="97701"/>
                </a:cubicBezTo>
                <a:moveTo>
                  <a:pt x="16903" y="106210"/>
                </a:moveTo>
                <a:lnTo>
                  <a:pt x="16827" y="106451"/>
                </a:lnTo>
                <a:cubicBezTo>
                  <a:pt x="15874" y="109537"/>
                  <a:pt x="14109" y="110464"/>
                  <a:pt x="14020" y="110540"/>
                </a:cubicBezTo>
                <a:cubicBezTo>
                  <a:pt x="11074" y="112852"/>
                  <a:pt x="8305" y="112547"/>
                  <a:pt x="6248" y="111836"/>
                </a:cubicBezTo>
                <a:cubicBezTo>
                  <a:pt x="5193" y="111467"/>
                  <a:pt x="0" y="109588"/>
                  <a:pt x="762" y="103073"/>
                </a:cubicBezTo>
                <a:cubicBezTo>
                  <a:pt x="775" y="102996"/>
                  <a:pt x="813" y="102514"/>
                  <a:pt x="1067" y="101676"/>
                </a:cubicBezTo>
                <a:cubicBezTo>
                  <a:pt x="1359" y="100622"/>
                  <a:pt x="4063" y="91885"/>
                  <a:pt x="9003" y="83439"/>
                </a:cubicBezTo>
                <a:cubicBezTo>
                  <a:pt x="16306" y="70943"/>
                  <a:pt x="27368" y="61341"/>
                  <a:pt x="38214" y="52502"/>
                </a:cubicBezTo>
                <a:cubicBezTo>
                  <a:pt x="66408" y="29503"/>
                  <a:pt x="100443" y="16650"/>
                  <a:pt x="135419" y="11976"/>
                </a:cubicBezTo>
                <a:cubicBezTo>
                  <a:pt x="224904" y="0"/>
                  <a:pt x="315607" y="72467"/>
                  <a:pt x="357568" y="151917"/>
                </a:cubicBezTo>
                <a:cubicBezTo>
                  <a:pt x="396988" y="226555"/>
                  <a:pt x="417004" y="309829"/>
                  <a:pt x="424852" y="393953"/>
                </a:cubicBezTo>
                <a:cubicBezTo>
                  <a:pt x="428015" y="427761"/>
                  <a:pt x="431317" y="461352"/>
                  <a:pt x="441731" y="493687"/>
                </a:cubicBezTo>
                <a:cubicBezTo>
                  <a:pt x="456374" y="539114"/>
                  <a:pt x="481647" y="571182"/>
                  <a:pt x="502132" y="606196"/>
                </a:cubicBezTo>
                <a:cubicBezTo>
                  <a:pt x="523646" y="642988"/>
                  <a:pt x="540168" y="682815"/>
                  <a:pt x="535863" y="742695"/>
                </a:cubicBezTo>
                <a:cubicBezTo>
                  <a:pt x="534669" y="759498"/>
                  <a:pt x="528319" y="776909"/>
                  <a:pt x="523696" y="792822"/>
                </a:cubicBezTo>
                <a:cubicBezTo>
                  <a:pt x="497788" y="882154"/>
                  <a:pt x="457136" y="932484"/>
                  <a:pt x="369595" y="955344"/>
                </a:cubicBezTo>
                <a:cubicBezTo>
                  <a:pt x="342912" y="962317"/>
                  <a:pt x="318020" y="966393"/>
                  <a:pt x="290639" y="962926"/>
                </a:cubicBezTo>
                <a:cubicBezTo>
                  <a:pt x="286117" y="962355"/>
                  <a:pt x="282917" y="958227"/>
                  <a:pt x="283501" y="953706"/>
                </a:cubicBezTo>
                <a:cubicBezTo>
                  <a:pt x="284073" y="949197"/>
                  <a:pt x="288188" y="946010"/>
                  <a:pt x="292709" y="946581"/>
                </a:cubicBezTo>
                <a:cubicBezTo>
                  <a:pt x="317931" y="949782"/>
                  <a:pt x="340854" y="945819"/>
                  <a:pt x="365442" y="939393"/>
                </a:cubicBezTo>
                <a:cubicBezTo>
                  <a:pt x="446620" y="918209"/>
                  <a:pt x="483857" y="871080"/>
                  <a:pt x="507872" y="788238"/>
                </a:cubicBezTo>
                <a:cubicBezTo>
                  <a:pt x="512178" y="773391"/>
                  <a:pt x="518299" y="757199"/>
                  <a:pt x="519429" y="741502"/>
                </a:cubicBezTo>
                <a:cubicBezTo>
                  <a:pt x="524255" y="674382"/>
                  <a:pt x="500760" y="634301"/>
                  <a:pt x="475144" y="593661"/>
                </a:cubicBezTo>
                <a:cubicBezTo>
                  <a:pt x="457161" y="565124"/>
                  <a:pt x="438162" y="536308"/>
                  <a:pt x="426059" y="498728"/>
                </a:cubicBezTo>
                <a:cubicBezTo>
                  <a:pt x="415264" y="465251"/>
                  <a:pt x="411721" y="430491"/>
                  <a:pt x="408457" y="395490"/>
                </a:cubicBezTo>
                <a:cubicBezTo>
                  <a:pt x="400799" y="313512"/>
                  <a:pt x="381406" y="232346"/>
                  <a:pt x="343001" y="159613"/>
                </a:cubicBezTo>
                <a:cubicBezTo>
                  <a:pt x="304037" y="85840"/>
                  <a:pt x="220687" y="17183"/>
                  <a:pt x="137604" y="28296"/>
                </a:cubicBezTo>
                <a:cubicBezTo>
                  <a:pt x="105600" y="32589"/>
                  <a:pt x="74421" y="44234"/>
                  <a:pt x="48627" y="65266"/>
                </a:cubicBezTo>
                <a:cubicBezTo>
                  <a:pt x="39280" y="72886"/>
                  <a:pt x="29514" y="80976"/>
                  <a:pt x="23227" y="91745"/>
                </a:cubicBezTo>
                <a:cubicBezTo>
                  <a:pt x="19430" y="98234"/>
                  <a:pt x="17055" y="105714"/>
                  <a:pt x="16903" y="10621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4" name="Freeform 7154"/>
          <p:cNvSpPr/>
          <p:nvPr/>
        </p:nvSpPr>
        <p:spPr>
          <a:xfrm rot="0" flipH="0" flipV="0">
            <a:off x="13026910" y="8902263"/>
            <a:ext cx="132041" cy="165442"/>
          </a:xfrm>
          <a:custGeom>
            <a:pathLst>
              <a:path w="132041" h="165442">
                <a:moveTo>
                  <a:pt x="114706" y="10528"/>
                </a:moveTo>
                <a:cubicBezTo>
                  <a:pt x="114275" y="7404"/>
                  <a:pt x="115671" y="4178"/>
                  <a:pt x="118516" y="2401"/>
                </a:cubicBezTo>
                <a:cubicBezTo>
                  <a:pt x="122376" y="0"/>
                  <a:pt x="127456" y="1181"/>
                  <a:pt x="129857" y="5042"/>
                </a:cubicBezTo>
                <a:cubicBezTo>
                  <a:pt x="131762" y="8077"/>
                  <a:pt x="132041" y="11315"/>
                  <a:pt x="130987" y="14693"/>
                </a:cubicBezTo>
                <a:cubicBezTo>
                  <a:pt x="130161" y="17360"/>
                  <a:pt x="127545" y="20332"/>
                  <a:pt x="126288" y="22910"/>
                </a:cubicBezTo>
                <a:cubicBezTo>
                  <a:pt x="120878" y="34023"/>
                  <a:pt x="116331" y="45643"/>
                  <a:pt x="111163" y="56933"/>
                </a:cubicBezTo>
                <a:cubicBezTo>
                  <a:pt x="89154" y="105066"/>
                  <a:pt x="53696" y="132562"/>
                  <a:pt x="14313" y="162686"/>
                </a:cubicBezTo>
                <a:cubicBezTo>
                  <a:pt x="10706" y="165442"/>
                  <a:pt x="5525" y="164756"/>
                  <a:pt x="2769" y="161137"/>
                </a:cubicBezTo>
                <a:cubicBezTo>
                  <a:pt x="0" y="157530"/>
                  <a:pt x="686" y="152348"/>
                  <a:pt x="4305" y="149592"/>
                </a:cubicBezTo>
                <a:cubicBezTo>
                  <a:pt x="41504" y="121145"/>
                  <a:pt x="75387" y="95541"/>
                  <a:pt x="96177" y="50088"/>
                </a:cubicBezTo>
                <a:cubicBezTo>
                  <a:pt x="101397" y="38671"/>
                  <a:pt x="106007" y="26923"/>
                  <a:pt x="111481" y="15684"/>
                </a:cubicBezTo>
                <a:cubicBezTo>
                  <a:pt x="112154" y="14325"/>
                  <a:pt x="113817" y="11848"/>
                  <a:pt x="114706" y="105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5" name="Freeform 7155"/>
          <p:cNvSpPr/>
          <p:nvPr/>
        </p:nvSpPr>
        <p:spPr>
          <a:xfrm rot="0" flipH="0" flipV="0">
            <a:off x="13011804" y="8961552"/>
            <a:ext cx="62000" cy="80517"/>
          </a:xfrm>
          <a:custGeom>
            <a:pathLst>
              <a:path w="62000" h="80517">
                <a:moveTo>
                  <a:pt x="49072" y="15786"/>
                </a:moveTo>
                <a:cubicBezTo>
                  <a:pt x="48272" y="15355"/>
                  <a:pt x="47523" y="14771"/>
                  <a:pt x="46875" y="14047"/>
                </a:cubicBezTo>
                <a:cubicBezTo>
                  <a:pt x="47612" y="14859"/>
                  <a:pt x="48349" y="15406"/>
                  <a:pt x="49072" y="15786"/>
                </a:cubicBezTo>
                <a:moveTo>
                  <a:pt x="59117" y="14085"/>
                </a:moveTo>
                <a:cubicBezTo>
                  <a:pt x="58330" y="15596"/>
                  <a:pt x="56882" y="18338"/>
                  <a:pt x="54812" y="21793"/>
                </a:cubicBezTo>
                <a:cubicBezTo>
                  <a:pt x="51688" y="27025"/>
                  <a:pt x="48819" y="32435"/>
                  <a:pt x="45631" y="37617"/>
                </a:cubicBezTo>
                <a:cubicBezTo>
                  <a:pt x="36639" y="52298"/>
                  <a:pt x="26555" y="64007"/>
                  <a:pt x="15392" y="76758"/>
                </a:cubicBezTo>
                <a:cubicBezTo>
                  <a:pt x="12395" y="80175"/>
                  <a:pt x="7175" y="80517"/>
                  <a:pt x="3772" y="77520"/>
                </a:cubicBezTo>
                <a:cubicBezTo>
                  <a:pt x="343" y="74523"/>
                  <a:pt x="0" y="69316"/>
                  <a:pt x="2997" y="65900"/>
                </a:cubicBezTo>
                <a:cubicBezTo>
                  <a:pt x="13538" y="53873"/>
                  <a:pt x="23101" y="42862"/>
                  <a:pt x="31597" y="29019"/>
                </a:cubicBezTo>
                <a:cubicBezTo>
                  <a:pt x="34747" y="23875"/>
                  <a:pt x="37592" y="18516"/>
                  <a:pt x="40678" y="13335"/>
                </a:cubicBezTo>
                <a:cubicBezTo>
                  <a:pt x="44412" y="7087"/>
                  <a:pt x="45339" y="4776"/>
                  <a:pt x="45732" y="4153"/>
                </a:cubicBezTo>
                <a:cubicBezTo>
                  <a:pt x="46355" y="3188"/>
                  <a:pt x="46977" y="2579"/>
                  <a:pt x="47472" y="2172"/>
                </a:cubicBezTo>
                <a:cubicBezTo>
                  <a:pt x="49732" y="267"/>
                  <a:pt x="51942" y="0"/>
                  <a:pt x="53999" y="280"/>
                </a:cubicBezTo>
                <a:cubicBezTo>
                  <a:pt x="55460" y="483"/>
                  <a:pt x="57339" y="1055"/>
                  <a:pt x="59143" y="3048"/>
                </a:cubicBezTo>
                <a:cubicBezTo>
                  <a:pt x="62000" y="6223"/>
                  <a:pt x="61924" y="10999"/>
                  <a:pt x="59117" y="140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6" name="Freeform 7156"/>
          <p:cNvSpPr/>
          <p:nvPr/>
        </p:nvSpPr>
        <p:spPr>
          <a:xfrm rot="0" flipH="0" flipV="0">
            <a:off x="12972606" y="8943753"/>
            <a:ext cx="65062" cy="116369"/>
          </a:xfrm>
          <a:custGeom>
            <a:pathLst>
              <a:path w="65062" h="116369">
                <a:moveTo>
                  <a:pt x="48298" y="7937"/>
                </a:moveTo>
                <a:cubicBezTo>
                  <a:pt x="47752" y="15544"/>
                  <a:pt x="42926" y="22084"/>
                  <a:pt x="40196" y="29133"/>
                </a:cubicBezTo>
                <a:cubicBezTo>
                  <a:pt x="30023" y="55422"/>
                  <a:pt x="19254" y="80009"/>
                  <a:pt x="2718" y="102120"/>
                </a:cubicBezTo>
                <a:cubicBezTo>
                  <a:pt x="0" y="105765"/>
                  <a:pt x="750" y="110921"/>
                  <a:pt x="4395" y="113639"/>
                </a:cubicBezTo>
                <a:cubicBezTo>
                  <a:pt x="8039" y="116369"/>
                  <a:pt x="13196" y="115620"/>
                  <a:pt x="15926" y="111975"/>
                </a:cubicBezTo>
                <a:cubicBezTo>
                  <a:pt x="33338" y="88670"/>
                  <a:pt x="44831" y="62801"/>
                  <a:pt x="55562" y="35089"/>
                </a:cubicBezTo>
                <a:cubicBezTo>
                  <a:pt x="58877" y="26542"/>
                  <a:pt x="64058" y="18363"/>
                  <a:pt x="64744" y="9143"/>
                </a:cubicBezTo>
                <a:cubicBezTo>
                  <a:pt x="65062" y="4610"/>
                  <a:pt x="61658" y="660"/>
                  <a:pt x="57124" y="330"/>
                </a:cubicBezTo>
                <a:cubicBezTo>
                  <a:pt x="52590" y="0"/>
                  <a:pt x="48640" y="3416"/>
                  <a:pt x="48298" y="79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7" name="Freeform 7157"/>
          <p:cNvSpPr/>
          <p:nvPr/>
        </p:nvSpPr>
        <p:spPr>
          <a:xfrm rot="0" flipH="0" flipV="0">
            <a:off x="12613776" y="9202468"/>
            <a:ext cx="353199" cy="421411"/>
          </a:xfrm>
          <a:custGeom>
            <a:pathLst>
              <a:path w="353199" h="421411">
                <a:moveTo>
                  <a:pt x="143230" y="356870"/>
                </a:moveTo>
                <a:cubicBezTo>
                  <a:pt x="144804" y="350787"/>
                  <a:pt x="147078" y="345720"/>
                  <a:pt x="150151" y="342431"/>
                </a:cubicBezTo>
                <a:cubicBezTo>
                  <a:pt x="167385" y="323990"/>
                  <a:pt x="193458" y="308687"/>
                  <a:pt x="211200" y="289688"/>
                </a:cubicBezTo>
                <a:cubicBezTo>
                  <a:pt x="235901" y="263259"/>
                  <a:pt x="257187" y="228474"/>
                  <a:pt x="275259" y="196685"/>
                </a:cubicBezTo>
                <a:cubicBezTo>
                  <a:pt x="286206" y="177419"/>
                  <a:pt x="312076" y="120003"/>
                  <a:pt x="326630" y="76366"/>
                </a:cubicBezTo>
                <a:cubicBezTo>
                  <a:pt x="332586" y="58509"/>
                  <a:pt x="336727" y="43104"/>
                  <a:pt x="336727" y="33986"/>
                </a:cubicBezTo>
                <a:cubicBezTo>
                  <a:pt x="336727" y="29439"/>
                  <a:pt x="340410" y="25756"/>
                  <a:pt x="344969" y="25756"/>
                </a:cubicBezTo>
                <a:cubicBezTo>
                  <a:pt x="349503" y="25756"/>
                  <a:pt x="353199" y="29439"/>
                  <a:pt x="353199" y="33986"/>
                </a:cubicBezTo>
                <a:cubicBezTo>
                  <a:pt x="353199" y="44209"/>
                  <a:pt x="348931" y="61570"/>
                  <a:pt x="342264" y="81573"/>
                </a:cubicBezTo>
                <a:cubicBezTo>
                  <a:pt x="327354" y="126277"/>
                  <a:pt x="300798" y="185090"/>
                  <a:pt x="289572" y="204826"/>
                </a:cubicBezTo>
                <a:cubicBezTo>
                  <a:pt x="270877" y="237706"/>
                  <a:pt x="248792" y="273597"/>
                  <a:pt x="223240" y="300940"/>
                </a:cubicBezTo>
                <a:cubicBezTo>
                  <a:pt x="205498" y="319926"/>
                  <a:pt x="179437" y="335230"/>
                  <a:pt x="162191" y="353683"/>
                </a:cubicBezTo>
                <a:cubicBezTo>
                  <a:pt x="159092" y="356996"/>
                  <a:pt x="158279" y="363499"/>
                  <a:pt x="157492" y="370573"/>
                </a:cubicBezTo>
                <a:cubicBezTo>
                  <a:pt x="155930" y="384746"/>
                  <a:pt x="156196" y="401193"/>
                  <a:pt x="153897" y="409816"/>
                </a:cubicBezTo>
                <a:cubicBezTo>
                  <a:pt x="153821" y="410108"/>
                  <a:pt x="152843" y="412699"/>
                  <a:pt x="151294" y="415035"/>
                </a:cubicBezTo>
                <a:cubicBezTo>
                  <a:pt x="149948" y="417042"/>
                  <a:pt x="148182" y="418769"/>
                  <a:pt x="146633" y="419646"/>
                </a:cubicBezTo>
                <a:cubicBezTo>
                  <a:pt x="143496" y="421411"/>
                  <a:pt x="140373" y="421373"/>
                  <a:pt x="137503" y="419836"/>
                </a:cubicBezTo>
                <a:cubicBezTo>
                  <a:pt x="132639" y="417233"/>
                  <a:pt x="129172" y="410679"/>
                  <a:pt x="128422" y="401472"/>
                </a:cubicBezTo>
                <a:cubicBezTo>
                  <a:pt x="127762" y="393242"/>
                  <a:pt x="128740" y="382473"/>
                  <a:pt x="128930" y="373583"/>
                </a:cubicBezTo>
                <a:cubicBezTo>
                  <a:pt x="129006" y="369404"/>
                  <a:pt x="129210" y="365785"/>
                  <a:pt x="128232" y="363715"/>
                </a:cubicBezTo>
                <a:cubicBezTo>
                  <a:pt x="120345" y="346812"/>
                  <a:pt x="106515" y="330251"/>
                  <a:pt x="96723" y="313208"/>
                </a:cubicBezTo>
                <a:cubicBezTo>
                  <a:pt x="62078" y="252959"/>
                  <a:pt x="41567" y="176251"/>
                  <a:pt x="22022" y="109335"/>
                </a:cubicBezTo>
                <a:cubicBezTo>
                  <a:pt x="20028" y="102477"/>
                  <a:pt x="3962" y="28550"/>
                  <a:pt x="927" y="13628"/>
                </a:cubicBezTo>
                <a:cubicBezTo>
                  <a:pt x="521" y="11634"/>
                  <a:pt x="330" y="10427"/>
                  <a:pt x="305" y="10186"/>
                </a:cubicBezTo>
                <a:cubicBezTo>
                  <a:pt x="0" y="6947"/>
                  <a:pt x="1346" y="5258"/>
                  <a:pt x="1664" y="4801"/>
                </a:cubicBezTo>
                <a:cubicBezTo>
                  <a:pt x="4178" y="1016"/>
                  <a:pt x="9296" y="0"/>
                  <a:pt x="13081" y="2528"/>
                </a:cubicBezTo>
                <a:cubicBezTo>
                  <a:pt x="15126" y="3899"/>
                  <a:pt x="16370" y="6020"/>
                  <a:pt x="16662" y="8294"/>
                </a:cubicBezTo>
                <a:lnTo>
                  <a:pt x="17069" y="10338"/>
                </a:lnTo>
                <a:cubicBezTo>
                  <a:pt x="20079" y="25058"/>
                  <a:pt x="35877" y="97943"/>
                  <a:pt x="37846" y="104725"/>
                </a:cubicBezTo>
                <a:cubicBezTo>
                  <a:pt x="57036" y="170434"/>
                  <a:pt x="76987" y="245834"/>
                  <a:pt x="110998" y="304991"/>
                </a:cubicBezTo>
                <a:cubicBezTo>
                  <a:pt x="121031" y="322441"/>
                  <a:pt x="135090" y="339459"/>
                  <a:pt x="143167" y="356744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8" name="Freeform 7158"/>
          <p:cNvSpPr/>
          <p:nvPr/>
        </p:nvSpPr>
        <p:spPr>
          <a:xfrm rot="0" flipH="0" flipV="0">
            <a:off x="12536816" y="9152201"/>
            <a:ext cx="162242" cy="451078"/>
          </a:xfrm>
          <a:custGeom>
            <a:pathLst>
              <a:path w="162242" h="451078">
                <a:moveTo>
                  <a:pt x="80924" y="1003"/>
                </a:moveTo>
                <a:cubicBezTo>
                  <a:pt x="83565" y="0"/>
                  <a:pt x="86651" y="394"/>
                  <a:pt x="89013" y="2285"/>
                </a:cubicBezTo>
                <a:cubicBezTo>
                  <a:pt x="92201" y="4838"/>
                  <a:pt x="92442" y="7543"/>
                  <a:pt x="92493" y="8927"/>
                </a:cubicBezTo>
                <a:cubicBezTo>
                  <a:pt x="92608" y="12166"/>
                  <a:pt x="91376" y="15214"/>
                  <a:pt x="87400" y="16941"/>
                </a:cubicBezTo>
                <a:cubicBezTo>
                  <a:pt x="86524" y="17322"/>
                  <a:pt x="84886" y="17805"/>
                  <a:pt x="82651" y="17703"/>
                </a:cubicBezTo>
                <a:cubicBezTo>
                  <a:pt x="81114" y="17639"/>
                  <a:pt x="76721" y="17144"/>
                  <a:pt x="76200" y="17093"/>
                </a:cubicBezTo>
                <a:cubicBezTo>
                  <a:pt x="72365" y="17678"/>
                  <a:pt x="68402" y="18224"/>
                  <a:pt x="64973" y="20510"/>
                </a:cubicBezTo>
                <a:cubicBezTo>
                  <a:pt x="59004" y="24510"/>
                  <a:pt x="56248" y="31343"/>
                  <a:pt x="52807" y="37223"/>
                </a:cubicBezTo>
                <a:cubicBezTo>
                  <a:pt x="49441" y="43014"/>
                  <a:pt x="45644" y="48158"/>
                  <a:pt x="40411" y="51523"/>
                </a:cubicBezTo>
                <a:cubicBezTo>
                  <a:pt x="36157" y="54254"/>
                  <a:pt x="29083" y="57124"/>
                  <a:pt x="23330" y="61023"/>
                </a:cubicBezTo>
                <a:cubicBezTo>
                  <a:pt x="20218" y="63131"/>
                  <a:pt x="16967" y="65214"/>
                  <a:pt x="17450" y="68871"/>
                </a:cubicBezTo>
                <a:cubicBezTo>
                  <a:pt x="19964" y="87680"/>
                  <a:pt x="26632" y="106070"/>
                  <a:pt x="29985" y="124802"/>
                </a:cubicBezTo>
                <a:cubicBezTo>
                  <a:pt x="44450" y="205295"/>
                  <a:pt x="60185" y="264921"/>
                  <a:pt x="94525" y="338429"/>
                </a:cubicBezTo>
                <a:cubicBezTo>
                  <a:pt x="110553" y="372719"/>
                  <a:pt x="129069" y="411581"/>
                  <a:pt x="158216" y="435444"/>
                </a:cubicBezTo>
                <a:cubicBezTo>
                  <a:pt x="161734" y="438327"/>
                  <a:pt x="162242" y="443521"/>
                  <a:pt x="159371" y="447039"/>
                </a:cubicBezTo>
                <a:cubicBezTo>
                  <a:pt x="156488" y="450557"/>
                  <a:pt x="151294" y="451078"/>
                  <a:pt x="147776" y="448195"/>
                </a:cubicBezTo>
                <a:cubicBezTo>
                  <a:pt x="116801" y="422820"/>
                  <a:pt x="96621" y="381837"/>
                  <a:pt x="79604" y="345401"/>
                </a:cubicBezTo>
                <a:cubicBezTo>
                  <a:pt x="44615" y="270496"/>
                  <a:pt x="28512" y="209752"/>
                  <a:pt x="13767" y="127710"/>
                </a:cubicBezTo>
                <a:cubicBezTo>
                  <a:pt x="10363" y="108737"/>
                  <a:pt x="3670" y="90106"/>
                  <a:pt x="1130" y="71056"/>
                </a:cubicBezTo>
                <a:cubicBezTo>
                  <a:pt x="0" y="62610"/>
                  <a:pt x="3734" y="55816"/>
                  <a:pt x="10059" y="50431"/>
                </a:cubicBezTo>
                <a:cubicBezTo>
                  <a:pt x="16510" y="44919"/>
                  <a:pt x="26111" y="41122"/>
                  <a:pt x="31496" y="37655"/>
                </a:cubicBezTo>
                <a:cubicBezTo>
                  <a:pt x="35649" y="35000"/>
                  <a:pt x="37871" y="30187"/>
                  <a:pt x="40526" y="25501"/>
                </a:cubicBezTo>
                <a:cubicBezTo>
                  <a:pt x="44501" y="18478"/>
                  <a:pt x="48882" y="11467"/>
                  <a:pt x="55817" y="6819"/>
                </a:cubicBezTo>
                <a:cubicBezTo>
                  <a:pt x="61392" y="3098"/>
                  <a:pt x="67717" y="1726"/>
                  <a:pt x="73965" y="762"/>
                </a:cubicBezTo>
                <a:cubicBezTo>
                  <a:pt x="75375" y="546"/>
                  <a:pt x="78651" y="788"/>
                  <a:pt x="80924" y="10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9" name="Freeform 7159"/>
          <p:cNvSpPr/>
          <p:nvPr/>
        </p:nvSpPr>
        <p:spPr>
          <a:xfrm rot="0" flipH="0" flipV="0">
            <a:off x="12827874" y="9148904"/>
            <a:ext cx="207479" cy="453668"/>
          </a:xfrm>
          <a:custGeom>
            <a:pathLst>
              <a:path w="207479" h="453668">
                <a:moveTo>
                  <a:pt x="139687" y="2247"/>
                </a:moveTo>
                <a:cubicBezTo>
                  <a:pt x="140614" y="1905"/>
                  <a:pt x="141680" y="1511"/>
                  <a:pt x="142417" y="1244"/>
                </a:cubicBezTo>
                <a:cubicBezTo>
                  <a:pt x="144639" y="457"/>
                  <a:pt x="146799" y="0"/>
                  <a:pt x="148615" y="0"/>
                </a:cubicBezTo>
                <a:cubicBezTo>
                  <a:pt x="158851" y="0"/>
                  <a:pt x="168528" y="2869"/>
                  <a:pt x="176402" y="10095"/>
                </a:cubicBezTo>
                <a:cubicBezTo>
                  <a:pt x="183959" y="17042"/>
                  <a:pt x="186689" y="25081"/>
                  <a:pt x="187731" y="33743"/>
                </a:cubicBezTo>
                <a:cubicBezTo>
                  <a:pt x="188531" y="40397"/>
                  <a:pt x="188137" y="47458"/>
                  <a:pt x="189318" y="54431"/>
                </a:cubicBezTo>
                <a:cubicBezTo>
                  <a:pt x="190309" y="60184"/>
                  <a:pt x="194677" y="64718"/>
                  <a:pt x="198005" y="69620"/>
                </a:cubicBezTo>
                <a:cubicBezTo>
                  <a:pt x="201409" y="74624"/>
                  <a:pt x="204152" y="79831"/>
                  <a:pt x="204939" y="85647"/>
                </a:cubicBezTo>
                <a:cubicBezTo>
                  <a:pt x="207479" y="104723"/>
                  <a:pt x="203326" y="124636"/>
                  <a:pt x="196976" y="144067"/>
                </a:cubicBezTo>
                <a:cubicBezTo>
                  <a:pt x="191020" y="162292"/>
                  <a:pt x="183159" y="180097"/>
                  <a:pt x="177939" y="196302"/>
                </a:cubicBezTo>
                <a:cubicBezTo>
                  <a:pt x="143065" y="304570"/>
                  <a:pt x="105436" y="385888"/>
                  <a:pt x="14135" y="451026"/>
                </a:cubicBezTo>
                <a:cubicBezTo>
                  <a:pt x="10427" y="453668"/>
                  <a:pt x="5283" y="452817"/>
                  <a:pt x="2642" y="449109"/>
                </a:cubicBezTo>
                <a:cubicBezTo>
                  <a:pt x="0" y="445413"/>
                  <a:pt x="864" y="440257"/>
                  <a:pt x="4559" y="437615"/>
                </a:cubicBezTo>
                <a:cubicBezTo>
                  <a:pt x="92748" y="374699"/>
                  <a:pt x="128562" y="295820"/>
                  <a:pt x="162242" y="191248"/>
                </a:cubicBezTo>
                <a:cubicBezTo>
                  <a:pt x="167474" y="175017"/>
                  <a:pt x="175348" y="157199"/>
                  <a:pt x="181304" y="138962"/>
                </a:cubicBezTo>
                <a:cubicBezTo>
                  <a:pt x="186880" y="121931"/>
                  <a:pt x="190829" y="104532"/>
                  <a:pt x="188607" y="87832"/>
                </a:cubicBezTo>
                <a:cubicBezTo>
                  <a:pt x="188010" y="83438"/>
                  <a:pt x="185089" y="79844"/>
                  <a:pt x="182422" y="76084"/>
                </a:cubicBezTo>
                <a:cubicBezTo>
                  <a:pt x="178244" y="70204"/>
                  <a:pt x="174269" y="64159"/>
                  <a:pt x="173088" y="57199"/>
                </a:cubicBezTo>
                <a:cubicBezTo>
                  <a:pt x="172071" y="51218"/>
                  <a:pt x="172084" y="45198"/>
                  <a:pt x="171703" y="39381"/>
                </a:cubicBezTo>
                <a:cubicBezTo>
                  <a:pt x="171284" y="33158"/>
                  <a:pt x="170586" y="27113"/>
                  <a:pt x="165264" y="22236"/>
                </a:cubicBezTo>
                <a:cubicBezTo>
                  <a:pt x="160629" y="17995"/>
                  <a:pt x="154876" y="16521"/>
                  <a:pt x="148894" y="16483"/>
                </a:cubicBezTo>
                <a:cubicBezTo>
                  <a:pt x="148475" y="16623"/>
                  <a:pt x="146456" y="17334"/>
                  <a:pt x="145363" y="17766"/>
                </a:cubicBezTo>
                <a:cubicBezTo>
                  <a:pt x="143039" y="18668"/>
                  <a:pt x="140779" y="19315"/>
                  <a:pt x="138964" y="19430"/>
                </a:cubicBezTo>
                <a:cubicBezTo>
                  <a:pt x="136512" y="19595"/>
                  <a:pt x="134404" y="19023"/>
                  <a:pt x="132652" y="17995"/>
                </a:cubicBezTo>
                <a:cubicBezTo>
                  <a:pt x="130658" y="16801"/>
                  <a:pt x="128918" y="14947"/>
                  <a:pt x="128029" y="11860"/>
                </a:cubicBezTo>
                <a:cubicBezTo>
                  <a:pt x="126772" y="7492"/>
                  <a:pt x="129312" y="2920"/>
                  <a:pt x="133668" y="1676"/>
                </a:cubicBezTo>
                <a:cubicBezTo>
                  <a:pt x="135750" y="1066"/>
                  <a:pt x="137897" y="1333"/>
                  <a:pt x="139687" y="22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0" name="Freeform 7160"/>
          <p:cNvSpPr/>
          <p:nvPr/>
        </p:nvSpPr>
        <p:spPr>
          <a:xfrm rot="0" flipH="0" flipV="0">
            <a:off x="12237261" y="9253676"/>
            <a:ext cx="60628" cy="253668"/>
          </a:xfrm>
          <a:custGeom>
            <a:pathLst>
              <a:path w="60628" h="253668">
                <a:moveTo>
                  <a:pt x="18033" y="9486"/>
                </a:moveTo>
                <a:cubicBezTo>
                  <a:pt x="18756" y="11124"/>
                  <a:pt x="20128" y="14248"/>
                  <a:pt x="20585" y="15467"/>
                </a:cubicBezTo>
                <a:cubicBezTo>
                  <a:pt x="22770" y="21106"/>
                  <a:pt x="24827" y="26808"/>
                  <a:pt x="26681" y="32574"/>
                </a:cubicBezTo>
                <a:cubicBezTo>
                  <a:pt x="32307" y="50202"/>
                  <a:pt x="37679" y="69099"/>
                  <a:pt x="41680" y="87222"/>
                </a:cubicBezTo>
                <a:cubicBezTo>
                  <a:pt x="53021" y="138390"/>
                  <a:pt x="57682" y="192492"/>
                  <a:pt x="60400" y="244766"/>
                </a:cubicBezTo>
                <a:cubicBezTo>
                  <a:pt x="60628" y="249312"/>
                  <a:pt x="57136" y="253186"/>
                  <a:pt x="52602" y="253427"/>
                </a:cubicBezTo>
                <a:cubicBezTo>
                  <a:pt x="48055" y="253668"/>
                  <a:pt x="44182" y="250163"/>
                  <a:pt x="43940" y="245629"/>
                </a:cubicBezTo>
                <a:cubicBezTo>
                  <a:pt x="41274" y="194245"/>
                  <a:pt x="36740" y="141070"/>
                  <a:pt x="25614" y="90778"/>
                </a:cubicBezTo>
                <a:cubicBezTo>
                  <a:pt x="21703" y="73138"/>
                  <a:pt x="16471" y="54748"/>
                  <a:pt x="10985" y="37591"/>
                </a:cubicBezTo>
                <a:cubicBezTo>
                  <a:pt x="9245" y="32130"/>
                  <a:pt x="7277" y="26745"/>
                  <a:pt x="5219" y="21411"/>
                </a:cubicBezTo>
                <a:cubicBezTo>
                  <a:pt x="4457" y="19417"/>
                  <a:pt x="2171" y="14362"/>
                  <a:pt x="1930" y="13626"/>
                </a:cubicBezTo>
                <a:cubicBezTo>
                  <a:pt x="0" y="7531"/>
                  <a:pt x="4635" y="4521"/>
                  <a:pt x="5422" y="4038"/>
                </a:cubicBezTo>
                <a:cubicBezTo>
                  <a:pt x="5803" y="3797"/>
                  <a:pt x="13093" y="0"/>
                  <a:pt x="17246" y="7480"/>
                </a:cubicBezTo>
                <a:cubicBezTo>
                  <a:pt x="17602" y="8128"/>
                  <a:pt x="17856" y="8801"/>
                  <a:pt x="18033" y="948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1" name="Freeform 7161"/>
          <p:cNvSpPr/>
          <p:nvPr/>
        </p:nvSpPr>
        <p:spPr>
          <a:xfrm rot="0" flipH="0" flipV="0">
            <a:off x="12031473" y="9202820"/>
            <a:ext cx="517308" cy="696213"/>
          </a:xfrm>
          <a:custGeom>
            <a:pathLst>
              <a:path w="517308" h="696213">
                <a:moveTo>
                  <a:pt x="17322" y="683628"/>
                </a:moveTo>
                <a:cubicBezTo>
                  <a:pt x="17944" y="684720"/>
                  <a:pt x="18325" y="685977"/>
                  <a:pt x="18401" y="687310"/>
                </a:cubicBezTo>
                <a:cubicBezTo>
                  <a:pt x="18630" y="691844"/>
                  <a:pt x="15125" y="695718"/>
                  <a:pt x="10592" y="695947"/>
                </a:cubicBezTo>
                <a:cubicBezTo>
                  <a:pt x="5131" y="696213"/>
                  <a:pt x="2337" y="693559"/>
                  <a:pt x="901" y="689698"/>
                </a:cubicBezTo>
                <a:cubicBezTo>
                  <a:pt x="241" y="687907"/>
                  <a:pt x="0" y="685164"/>
                  <a:pt x="698" y="681965"/>
                </a:cubicBezTo>
                <a:cubicBezTo>
                  <a:pt x="1295" y="679285"/>
                  <a:pt x="2857" y="675742"/>
                  <a:pt x="3086" y="673494"/>
                </a:cubicBezTo>
                <a:cubicBezTo>
                  <a:pt x="3848" y="665264"/>
                  <a:pt x="4280" y="656920"/>
                  <a:pt x="4534" y="648627"/>
                </a:cubicBezTo>
                <a:cubicBezTo>
                  <a:pt x="5219" y="626580"/>
                  <a:pt x="4521" y="604355"/>
                  <a:pt x="4521" y="582295"/>
                </a:cubicBezTo>
                <a:cubicBezTo>
                  <a:pt x="4521" y="475209"/>
                  <a:pt x="1752" y="366319"/>
                  <a:pt x="33781" y="263474"/>
                </a:cubicBezTo>
                <a:cubicBezTo>
                  <a:pt x="56374" y="190945"/>
                  <a:pt x="117372" y="90958"/>
                  <a:pt x="187222" y="60173"/>
                </a:cubicBezTo>
                <a:cubicBezTo>
                  <a:pt x="231990" y="40437"/>
                  <a:pt x="286117" y="38723"/>
                  <a:pt x="333539" y="30264"/>
                </a:cubicBezTo>
                <a:cubicBezTo>
                  <a:pt x="384199" y="21222"/>
                  <a:pt x="458875" y="0"/>
                  <a:pt x="509078" y="0"/>
                </a:cubicBezTo>
                <a:cubicBezTo>
                  <a:pt x="513625" y="0"/>
                  <a:pt x="517308" y="3696"/>
                  <a:pt x="517308" y="8242"/>
                </a:cubicBezTo>
                <a:cubicBezTo>
                  <a:pt x="517308" y="12789"/>
                  <a:pt x="513625" y="16472"/>
                  <a:pt x="509078" y="16472"/>
                </a:cubicBezTo>
                <a:cubicBezTo>
                  <a:pt x="459688" y="16472"/>
                  <a:pt x="386256" y="37592"/>
                  <a:pt x="336447" y="46482"/>
                </a:cubicBezTo>
                <a:cubicBezTo>
                  <a:pt x="290244" y="54712"/>
                  <a:pt x="237476" y="56033"/>
                  <a:pt x="193864" y="75248"/>
                </a:cubicBezTo>
                <a:cubicBezTo>
                  <a:pt x="127735" y="104394"/>
                  <a:pt x="70903" y="199708"/>
                  <a:pt x="49516" y="268377"/>
                </a:cubicBezTo>
                <a:cubicBezTo>
                  <a:pt x="17982" y="369634"/>
                  <a:pt x="21004" y="476872"/>
                  <a:pt x="21004" y="582295"/>
                </a:cubicBezTo>
                <a:cubicBezTo>
                  <a:pt x="21004" y="604520"/>
                  <a:pt x="21690" y="626923"/>
                  <a:pt x="20992" y="649135"/>
                </a:cubicBezTo>
                <a:cubicBezTo>
                  <a:pt x="20738" y="657771"/>
                  <a:pt x="20281" y="666458"/>
                  <a:pt x="19481" y="675018"/>
                </a:cubicBezTo>
                <a:cubicBezTo>
                  <a:pt x="19290" y="677037"/>
                  <a:pt x="18490" y="679818"/>
                  <a:pt x="17639" y="682549"/>
                </a:cubicBezTo>
                <a:cubicBezTo>
                  <a:pt x="17537" y="682867"/>
                  <a:pt x="17423" y="683248"/>
                  <a:pt x="17322" y="6836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2" name="Freeform 7162"/>
          <p:cNvSpPr/>
          <p:nvPr/>
        </p:nvSpPr>
        <p:spPr>
          <a:xfrm rot="0" flipH="0" flipV="0">
            <a:off x="13011642" y="9202145"/>
            <a:ext cx="535418" cy="778840"/>
          </a:xfrm>
          <a:custGeom>
            <a:pathLst>
              <a:path w="535418" h="778840">
                <a:moveTo>
                  <a:pt x="19989" y="3124"/>
                </a:moveTo>
                <a:cubicBezTo>
                  <a:pt x="24256" y="4038"/>
                  <a:pt x="29145" y="5613"/>
                  <a:pt x="34174" y="7543"/>
                </a:cubicBezTo>
                <a:cubicBezTo>
                  <a:pt x="44652" y="11556"/>
                  <a:pt x="56031" y="17030"/>
                  <a:pt x="62965" y="19265"/>
                </a:cubicBezTo>
                <a:cubicBezTo>
                  <a:pt x="94906" y="29514"/>
                  <a:pt x="132498" y="29006"/>
                  <a:pt x="165734" y="35674"/>
                </a:cubicBezTo>
                <a:cubicBezTo>
                  <a:pt x="217156" y="45986"/>
                  <a:pt x="270458" y="47180"/>
                  <a:pt x="320407" y="57543"/>
                </a:cubicBezTo>
                <a:cubicBezTo>
                  <a:pt x="372147" y="68262"/>
                  <a:pt x="420318" y="88633"/>
                  <a:pt x="459751" y="137312"/>
                </a:cubicBezTo>
                <a:cubicBezTo>
                  <a:pt x="473594" y="154419"/>
                  <a:pt x="484732" y="184467"/>
                  <a:pt x="491273" y="205523"/>
                </a:cubicBezTo>
                <a:cubicBezTo>
                  <a:pt x="535418" y="347255"/>
                  <a:pt x="503046" y="493293"/>
                  <a:pt x="460170" y="630961"/>
                </a:cubicBezTo>
                <a:cubicBezTo>
                  <a:pt x="449414" y="665492"/>
                  <a:pt x="428395" y="746861"/>
                  <a:pt x="411618" y="773785"/>
                </a:cubicBezTo>
                <a:cubicBezTo>
                  <a:pt x="409205" y="777658"/>
                  <a:pt x="404125" y="778840"/>
                  <a:pt x="400265" y="776426"/>
                </a:cubicBezTo>
                <a:cubicBezTo>
                  <a:pt x="396416" y="774026"/>
                  <a:pt x="395235" y="768933"/>
                  <a:pt x="397623" y="765085"/>
                </a:cubicBezTo>
                <a:cubicBezTo>
                  <a:pt x="413955" y="738885"/>
                  <a:pt x="433996" y="659637"/>
                  <a:pt x="444448" y="626058"/>
                </a:cubicBezTo>
                <a:cubicBezTo>
                  <a:pt x="486345" y="491540"/>
                  <a:pt x="518679" y="348906"/>
                  <a:pt x="475550" y="210426"/>
                </a:cubicBezTo>
                <a:cubicBezTo>
                  <a:pt x="469530" y="191109"/>
                  <a:pt x="459650" y="163385"/>
                  <a:pt x="446950" y="147688"/>
                </a:cubicBezTo>
                <a:cubicBezTo>
                  <a:pt x="410247" y="102349"/>
                  <a:pt x="365238" y="83654"/>
                  <a:pt x="317080" y="73672"/>
                </a:cubicBezTo>
                <a:cubicBezTo>
                  <a:pt x="267143" y="63321"/>
                  <a:pt x="213892" y="62140"/>
                  <a:pt x="162495" y="51828"/>
                </a:cubicBezTo>
                <a:cubicBezTo>
                  <a:pt x="128675" y="45033"/>
                  <a:pt x="90435" y="45389"/>
                  <a:pt x="57923" y="34937"/>
                </a:cubicBezTo>
                <a:cubicBezTo>
                  <a:pt x="50799" y="32651"/>
                  <a:pt x="39077" y="27050"/>
                  <a:pt x="28282" y="22935"/>
                </a:cubicBezTo>
                <a:cubicBezTo>
                  <a:pt x="22313" y="20637"/>
                  <a:pt x="16713" y="18694"/>
                  <a:pt x="12763" y="18694"/>
                </a:cubicBezTo>
                <a:cubicBezTo>
                  <a:pt x="7353" y="18694"/>
                  <a:pt x="4978" y="17462"/>
                  <a:pt x="4267" y="17005"/>
                </a:cubicBezTo>
                <a:cubicBezTo>
                  <a:pt x="355" y="14465"/>
                  <a:pt x="0" y="11175"/>
                  <a:pt x="571" y="8318"/>
                </a:cubicBezTo>
                <a:cubicBezTo>
                  <a:pt x="851" y="6870"/>
                  <a:pt x="1562" y="5130"/>
                  <a:pt x="3302" y="3593"/>
                </a:cubicBezTo>
                <a:cubicBezTo>
                  <a:pt x="3873" y="3086"/>
                  <a:pt x="4788" y="2439"/>
                  <a:pt x="6045" y="1905"/>
                </a:cubicBezTo>
                <a:cubicBezTo>
                  <a:pt x="7429" y="1334"/>
                  <a:pt x="10020" y="712"/>
                  <a:pt x="11773" y="496"/>
                </a:cubicBezTo>
                <a:cubicBezTo>
                  <a:pt x="15659" y="0"/>
                  <a:pt x="18364" y="1702"/>
                  <a:pt x="19012" y="2223"/>
                </a:cubicBezTo>
                <a:cubicBezTo>
                  <a:pt x="19367" y="2515"/>
                  <a:pt x="19710" y="2820"/>
                  <a:pt x="19989" y="31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3" name="Freeform 7163"/>
          <p:cNvSpPr/>
          <p:nvPr/>
        </p:nvSpPr>
        <p:spPr>
          <a:xfrm rot="0" flipH="0" flipV="0">
            <a:off x="13176162" y="9271722"/>
            <a:ext cx="175271" cy="331519"/>
          </a:xfrm>
          <a:custGeom>
            <a:pathLst>
              <a:path w="175271" h="331519">
                <a:moveTo>
                  <a:pt x="161162" y="2628"/>
                </a:moveTo>
                <a:cubicBezTo>
                  <a:pt x="157264" y="5383"/>
                  <a:pt x="151536" y="7415"/>
                  <a:pt x="145630" y="9841"/>
                </a:cubicBezTo>
                <a:cubicBezTo>
                  <a:pt x="138353" y="12826"/>
                  <a:pt x="130848" y="16267"/>
                  <a:pt x="124993" y="21055"/>
                </a:cubicBezTo>
                <a:cubicBezTo>
                  <a:pt x="41389" y="89483"/>
                  <a:pt x="20294" y="216851"/>
                  <a:pt x="825" y="321080"/>
                </a:cubicBezTo>
                <a:cubicBezTo>
                  <a:pt x="0" y="325538"/>
                  <a:pt x="2946" y="329856"/>
                  <a:pt x="7416" y="330694"/>
                </a:cubicBezTo>
                <a:cubicBezTo>
                  <a:pt x="11874" y="331519"/>
                  <a:pt x="16192" y="328573"/>
                  <a:pt x="17017" y="324103"/>
                </a:cubicBezTo>
                <a:cubicBezTo>
                  <a:pt x="26517" y="273239"/>
                  <a:pt x="36207" y="216661"/>
                  <a:pt x="53746" y="164438"/>
                </a:cubicBezTo>
                <a:cubicBezTo>
                  <a:pt x="70904" y="113372"/>
                  <a:pt x="95529" y="66470"/>
                  <a:pt x="135445" y="33806"/>
                </a:cubicBezTo>
                <a:cubicBezTo>
                  <a:pt x="140081" y="30009"/>
                  <a:pt x="146113" y="27456"/>
                  <a:pt x="151904" y="25081"/>
                </a:cubicBezTo>
                <a:cubicBezTo>
                  <a:pt x="159067" y="22135"/>
                  <a:pt x="165937" y="19430"/>
                  <a:pt x="170674" y="16089"/>
                </a:cubicBezTo>
                <a:cubicBezTo>
                  <a:pt x="174382" y="13461"/>
                  <a:pt x="175271" y="8317"/>
                  <a:pt x="172642" y="4596"/>
                </a:cubicBezTo>
                <a:cubicBezTo>
                  <a:pt x="170013" y="889"/>
                  <a:pt x="164870" y="0"/>
                  <a:pt x="161162" y="26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4" name="Freeform 7164"/>
          <p:cNvSpPr/>
          <p:nvPr/>
        </p:nvSpPr>
        <p:spPr>
          <a:xfrm rot="0" flipH="0" flipV="0">
            <a:off x="12683805" y="9668951"/>
            <a:ext cx="90334" cy="510946"/>
          </a:xfrm>
          <a:custGeom>
            <a:pathLst>
              <a:path w="90334" h="510946">
                <a:moveTo>
                  <a:pt x="74764" y="16840"/>
                </a:moveTo>
                <a:lnTo>
                  <a:pt x="74358" y="16790"/>
                </a:lnTo>
                <a:cubicBezTo>
                  <a:pt x="74498" y="16815"/>
                  <a:pt x="74625" y="16828"/>
                  <a:pt x="74764" y="16840"/>
                </a:cubicBezTo>
                <a:moveTo>
                  <a:pt x="76237" y="16840"/>
                </a:moveTo>
                <a:lnTo>
                  <a:pt x="76072" y="16865"/>
                </a:lnTo>
                <a:lnTo>
                  <a:pt x="76135" y="16852"/>
                </a:lnTo>
                <a:close/>
                <a:moveTo>
                  <a:pt x="75081" y="16865"/>
                </a:moveTo>
                <a:lnTo>
                  <a:pt x="75170" y="16865"/>
                </a:lnTo>
                <a:lnTo>
                  <a:pt x="74827" y="16840"/>
                </a:lnTo>
                <a:close/>
                <a:moveTo>
                  <a:pt x="75957" y="16865"/>
                </a:moveTo>
                <a:lnTo>
                  <a:pt x="75627" y="16878"/>
                </a:lnTo>
                <a:lnTo>
                  <a:pt x="75792" y="16878"/>
                </a:lnTo>
                <a:close/>
                <a:moveTo>
                  <a:pt x="75437" y="16878"/>
                </a:moveTo>
                <a:lnTo>
                  <a:pt x="75576" y="16878"/>
                </a:lnTo>
                <a:lnTo>
                  <a:pt x="75221" y="16865"/>
                </a:lnTo>
                <a:close/>
                <a:moveTo>
                  <a:pt x="82549" y="12954"/>
                </a:moveTo>
                <a:cubicBezTo>
                  <a:pt x="82511" y="15050"/>
                  <a:pt x="82472" y="19875"/>
                  <a:pt x="82752" y="24256"/>
                </a:cubicBezTo>
                <a:cubicBezTo>
                  <a:pt x="83793" y="40462"/>
                  <a:pt x="86727" y="64414"/>
                  <a:pt x="87349" y="74307"/>
                </a:cubicBezTo>
                <a:cubicBezTo>
                  <a:pt x="90334" y="122110"/>
                  <a:pt x="88899" y="173583"/>
                  <a:pt x="82384" y="221017"/>
                </a:cubicBezTo>
                <a:cubicBezTo>
                  <a:pt x="78459" y="249592"/>
                  <a:pt x="75614" y="281355"/>
                  <a:pt x="66306" y="308749"/>
                </a:cubicBezTo>
                <a:cubicBezTo>
                  <a:pt x="57975" y="333298"/>
                  <a:pt x="47853" y="352894"/>
                  <a:pt x="38951" y="371843"/>
                </a:cubicBezTo>
                <a:cubicBezTo>
                  <a:pt x="26339" y="398703"/>
                  <a:pt x="16243" y="424205"/>
                  <a:pt x="18605" y="462228"/>
                </a:cubicBezTo>
                <a:cubicBezTo>
                  <a:pt x="19329" y="473874"/>
                  <a:pt x="17957" y="487883"/>
                  <a:pt x="22034" y="498754"/>
                </a:cubicBezTo>
                <a:cubicBezTo>
                  <a:pt x="23622" y="503008"/>
                  <a:pt x="21450" y="507758"/>
                  <a:pt x="17195" y="509358"/>
                </a:cubicBezTo>
                <a:cubicBezTo>
                  <a:pt x="12941" y="510946"/>
                  <a:pt x="8191" y="508774"/>
                  <a:pt x="6604" y="504520"/>
                </a:cubicBezTo>
                <a:cubicBezTo>
                  <a:pt x="2006" y="492226"/>
                  <a:pt x="2984" y="476427"/>
                  <a:pt x="2159" y="463245"/>
                </a:cubicBezTo>
                <a:cubicBezTo>
                  <a:pt x="0" y="428637"/>
                  <a:pt x="7175" y="403478"/>
                  <a:pt x="17614" y="379069"/>
                </a:cubicBezTo>
                <a:cubicBezTo>
                  <a:pt x="27508" y="355930"/>
                  <a:pt x="40500" y="333501"/>
                  <a:pt x="50698" y="303440"/>
                </a:cubicBezTo>
                <a:cubicBezTo>
                  <a:pt x="59690" y="277024"/>
                  <a:pt x="62280" y="246354"/>
                  <a:pt x="66065" y="218769"/>
                </a:cubicBezTo>
                <a:cubicBezTo>
                  <a:pt x="72428" y="172389"/>
                  <a:pt x="73825" y="122059"/>
                  <a:pt x="70904" y="75323"/>
                </a:cubicBezTo>
                <a:cubicBezTo>
                  <a:pt x="70294" y="65442"/>
                  <a:pt x="67348" y="41503"/>
                  <a:pt x="66306" y="25310"/>
                </a:cubicBezTo>
                <a:cubicBezTo>
                  <a:pt x="65786" y="17182"/>
                  <a:pt x="65900" y="10732"/>
                  <a:pt x="66586" y="7938"/>
                </a:cubicBezTo>
                <a:cubicBezTo>
                  <a:pt x="68313" y="965"/>
                  <a:pt x="73393" y="0"/>
                  <a:pt x="76732" y="483"/>
                </a:cubicBezTo>
                <a:cubicBezTo>
                  <a:pt x="81228" y="1143"/>
                  <a:pt x="84352" y="5334"/>
                  <a:pt x="83692" y="9830"/>
                </a:cubicBezTo>
                <a:cubicBezTo>
                  <a:pt x="83526" y="10973"/>
                  <a:pt x="83120" y="12027"/>
                  <a:pt x="82549" y="1295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5" name="Freeform 7165"/>
          <p:cNvSpPr/>
          <p:nvPr/>
        </p:nvSpPr>
        <p:spPr>
          <a:xfrm rot="0" flipH="0" flipV="0">
            <a:off x="12643821" y="10193331"/>
            <a:ext cx="162064" cy="110438"/>
          </a:xfrm>
          <a:custGeom>
            <a:pathLst>
              <a:path w="162064" h="110438">
                <a:moveTo>
                  <a:pt x="23355" y="5359"/>
                </a:moveTo>
                <a:cubicBezTo>
                  <a:pt x="24942" y="4648"/>
                  <a:pt x="27025" y="3810"/>
                  <a:pt x="28206" y="3734"/>
                </a:cubicBezTo>
                <a:cubicBezTo>
                  <a:pt x="36474" y="3175"/>
                  <a:pt x="44779" y="2921"/>
                  <a:pt x="53060" y="2667"/>
                </a:cubicBezTo>
                <a:cubicBezTo>
                  <a:pt x="61950" y="2400"/>
                  <a:pt x="103377" y="0"/>
                  <a:pt x="130479" y="2921"/>
                </a:cubicBezTo>
                <a:cubicBezTo>
                  <a:pt x="139623" y="3899"/>
                  <a:pt x="147281" y="5574"/>
                  <a:pt x="152107" y="7848"/>
                </a:cubicBezTo>
                <a:cubicBezTo>
                  <a:pt x="155447" y="9448"/>
                  <a:pt x="157809" y="11454"/>
                  <a:pt x="159257" y="13537"/>
                </a:cubicBezTo>
                <a:cubicBezTo>
                  <a:pt x="161810" y="17195"/>
                  <a:pt x="162064" y="21614"/>
                  <a:pt x="158521" y="26136"/>
                </a:cubicBezTo>
                <a:cubicBezTo>
                  <a:pt x="157098" y="27939"/>
                  <a:pt x="154634" y="29984"/>
                  <a:pt x="151675" y="31813"/>
                </a:cubicBezTo>
                <a:cubicBezTo>
                  <a:pt x="146240" y="35165"/>
                  <a:pt x="139051" y="38048"/>
                  <a:pt x="137680" y="38455"/>
                </a:cubicBezTo>
                <a:cubicBezTo>
                  <a:pt x="125869" y="41896"/>
                  <a:pt x="114820" y="46062"/>
                  <a:pt x="103225" y="50202"/>
                </a:cubicBezTo>
                <a:cubicBezTo>
                  <a:pt x="90766" y="54647"/>
                  <a:pt x="78219" y="58902"/>
                  <a:pt x="65633" y="62902"/>
                </a:cubicBezTo>
                <a:cubicBezTo>
                  <a:pt x="59359" y="64896"/>
                  <a:pt x="52996" y="66509"/>
                  <a:pt x="46659" y="68249"/>
                </a:cubicBezTo>
                <a:lnTo>
                  <a:pt x="44576" y="68833"/>
                </a:lnTo>
                <a:cubicBezTo>
                  <a:pt x="58648" y="71068"/>
                  <a:pt x="73215" y="73799"/>
                  <a:pt x="86639" y="78587"/>
                </a:cubicBezTo>
                <a:cubicBezTo>
                  <a:pt x="100621" y="83578"/>
                  <a:pt x="113778" y="89521"/>
                  <a:pt x="128117" y="93357"/>
                </a:cubicBezTo>
                <a:cubicBezTo>
                  <a:pt x="132524" y="94525"/>
                  <a:pt x="135127" y="99046"/>
                  <a:pt x="133946" y="103453"/>
                </a:cubicBezTo>
                <a:cubicBezTo>
                  <a:pt x="132778" y="107822"/>
                  <a:pt x="128257" y="110438"/>
                  <a:pt x="123862" y="109270"/>
                </a:cubicBezTo>
                <a:cubicBezTo>
                  <a:pt x="109080" y="105307"/>
                  <a:pt x="95516" y="99250"/>
                  <a:pt x="81114" y="94106"/>
                </a:cubicBezTo>
                <a:cubicBezTo>
                  <a:pt x="66827" y="89013"/>
                  <a:pt x="51142" y="86486"/>
                  <a:pt x="36347" y="84226"/>
                </a:cubicBezTo>
                <a:cubicBezTo>
                  <a:pt x="29260" y="83133"/>
                  <a:pt x="22073" y="83044"/>
                  <a:pt x="14961" y="82155"/>
                </a:cubicBezTo>
                <a:cubicBezTo>
                  <a:pt x="13488" y="81965"/>
                  <a:pt x="10198" y="82041"/>
                  <a:pt x="8585" y="81825"/>
                </a:cubicBezTo>
                <a:cubicBezTo>
                  <a:pt x="6426" y="81533"/>
                  <a:pt x="4940" y="80758"/>
                  <a:pt x="4166" y="80238"/>
                </a:cubicBezTo>
                <a:cubicBezTo>
                  <a:pt x="661" y="77837"/>
                  <a:pt x="0" y="74675"/>
                  <a:pt x="661" y="71564"/>
                </a:cubicBezTo>
                <a:cubicBezTo>
                  <a:pt x="940" y="70192"/>
                  <a:pt x="1651" y="67576"/>
                  <a:pt x="5220" y="65658"/>
                </a:cubicBezTo>
                <a:cubicBezTo>
                  <a:pt x="16904" y="59410"/>
                  <a:pt x="29730" y="55828"/>
                  <a:pt x="42278" y="52374"/>
                </a:cubicBezTo>
                <a:cubicBezTo>
                  <a:pt x="48412" y="50672"/>
                  <a:pt x="54571" y="49135"/>
                  <a:pt x="60642" y="47205"/>
                </a:cubicBezTo>
                <a:cubicBezTo>
                  <a:pt x="73050" y="43255"/>
                  <a:pt x="85407" y="39064"/>
                  <a:pt x="97688" y="34683"/>
                </a:cubicBezTo>
                <a:cubicBezTo>
                  <a:pt x="109600" y="30441"/>
                  <a:pt x="120954" y="26174"/>
                  <a:pt x="133057" y="22631"/>
                </a:cubicBezTo>
                <a:cubicBezTo>
                  <a:pt x="133629" y="22478"/>
                  <a:pt x="135521" y="21691"/>
                  <a:pt x="137769" y="20611"/>
                </a:cubicBezTo>
                <a:cubicBezTo>
                  <a:pt x="135064" y="20065"/>
                  <a:pt x="132003" y="19646"/>
                  <a:pt x="128714" y="19290"/>
                </a:cubicBezTo>
                <a:cubicBezTo>
                  <a:pt x="102412" y="16471"/>
                  <a:pt x="62204" y="18871"/>
                  <a:pt x="53568" y="19138"/>
                </a:cubicBezTo>
                <a:cubicBezTo>
                  <a:pt x="45846" y="19379"/>
                  <a:pt x="38112" y="19608"/>
                  <a:pt x="30403" y="20103"/>
                </a:cubicBezTo>
                <a:cubicBezTo>
                  <a:pt x="29641" y="20522"/>
                  <a:pt x="28193" y="21322"/>
                  <a:pt x="27444" y="21614"/>
                </a:cubicBezTo>
                <a:cubicBezTo>
                  <a:pt x="25742" y="22288"/>
                  <a:pt x="24142" y="22491"/>
                  <a:pt x="22746" y="22364"/>
                </a:cubicBezTo>
                <a:cubicBezTo>
                  <a:pt x="19850" y="22110"/>
                  <a:pt x="17234" y="20865"/>
                  <a:pt x="15405" y="17589"/>
                </a:cubicBezTo>
                <a:cubicBezTo>
                  <a:pt x="13170" y="13626"/>
                  <a:pt x="14605" y="8597"/>
                  <a:pt x="18555" y="6374"/>
                </a:cubicBezTo>
                <a:cubicBezTo>
                  <a:pt x="20079" y="5536"/>
                  <a:pt x="21755" y="5207"/>
                  <a:pt x="23355" y="53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6" name="Freeform 7166"/>
          <p:cNvSpPr/>
          <p:nvPr/>
        </p:nvSpPr>
        <p:spPr>
          <a:xfrm rot="0" flipH="0" flipV="0">
            <a:off x="12689009" y="10282532"/>
            <a:ext cx="37807" cy="247192"/>
          </a:xfrm>
          <a:custGeom>
            <a:pathLst>
              <a:path w="37807" h="247192">
                <a:moveTo>
                  <a:pt x="1917" y="7899"/>
                </a:moveTo>
                <a:cubicBezTo>
                  <a:pt x="0" y="30035"/>
                  <a:pt x="9943" y="54355"/>
                  <a:pt x="11708" y="76885"/>
                </a:cubicBezTo>
                <a:cubicBezTo>
                  <a:pt x="15772" y="129120"/>
                  <a:pt x="8825" y="189051"/>
                  <a:pt x="20725" y="240004"/>
                </a:cubicBezTo>
                <a:cubicBezTo>
                  <a:pt x="21754" y="244436"/>
                  <a:pt x="26199" y="247192"/>
                  <a:pt x="30631" y="246163"/>
                </a:cubicBezTo>
                <a:cubicBezTo>
                  <a:pt x="35051" y="245122"/>
                  <a:pt x="37807" y="240689"/>
                  <a:pt x="36765" y="236257"/>
                </a:cubicBezTo>
                <a:cubicBezTo>
                  <a:pt x="25043" y="186067"/>
                  <a:pt x="32130" y="127050"/>
                  <a:pt x="28117" y="75602"/>
                </a:cubicBezTo>
                <a:cubicBezTo>
                  <a:pt x="26440" y="53949"/>
                  <a:pt x="16471" y="30606"/>
                  <a:pt x="18325" y="9308"/>
                </a:cubicBezTo>
                <a:cubicBezTo>
                  <a:pt x="18719" y="4788"/>
                  <a:pt x="15366" y="787"/>
                  <a:pt x="10832" y="394"/>
                </a:cubicBezTo>
                <a:cubicBezTo>
                  <a:pt x="6298" y="0"/>
                  <a:pt x="2297" y="3366"/>
                  <a:pt x="1917" y="789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7" name="Freeform 7167"/>
          <p:cNvSpPr/>
          <p:nvPr/>
        </p:nvSpPr>
        <p:spPr>
          <a:xfrm rot="0" flipH="0" flipV="0">
            <a:off x="12963304" y="9728762"/>
            <a:ext cx="181177" cy="643050"/>
          </a:xfrm>
          <a:custGeom>
            <a:pathLst>
              <a:path w="181177" h="643050">
                <a:moveTo>
                  <a:pt x="164198" y="7581"/>
                </a:moveTo>
                <a:cubicBezTo>
                  <a:pt x="157493" y="51777"/>
                  <a:pt x="133299" y="95515"/>
                  <a:pt x="121692" y="139038"/>
                </a:cubicBezTo>
                <a:cubicBezTo>
                  <a:pt x="78207" y="301954"/>
                  <a:pt x="26810" y="465339"/>
                  <a:pt x="699" y="632941"/>
                </a:cubicBezTo>
                <a:cubicBezTo>
                  <a:pt x="0" y="637450"/>
                  <a:pt x="3074" y="641653"/>
                  <a:pt x="7569" y="642352"/>
                </a:cubicBezTo>
                <a:cubicBezTo>
                  <a:pt x="12065" y="643050"/>
                  <a:pt x="16282" y="639977"/>
                  <a:pt x="16980" y="635481"/>
                </a:cubicBezTo>
                <a:cubicBezTo>
                  <a:pt x="42990" y="468451"/>
                  <a:pt x="94272" y="305649"/>
                  <a:pt x="137605" y="143293"/>
                </a:cubicBezTo>
                <a:cubicBezTo>
                  <a:pt x="149378" y="99198"/>
                  <a:pt x="173684" y="54825"/>
                  <a:pt x="180492" y="10057"/>
                </a:cubicBezTo>
                <a:cubicBezTo>
                  <a:pt x="181177" y="5575"/>
                  <a:pt x="178079" y="1371"/>
                  <a:pt x="173570" y="685"/>
                </a:cubicBezTo>
                <a:cubicBezTo>
                  <a:pt x="169087" y="0"/>
                  <a:pt x="164883" y="3086"/>
                  <a:pt x="164198" y="75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8" name="Freeform 7168"/>
          <p:cNvSpPr/>
          <p:nvPr/>
        </p:nvSpPr>
        <p:spPr>
          <a:xfrm rot="0" flipH="0" flipV="0">
            <a:off x="12909249" y="10384467"/>
            <a:ext cx="67525" cy="451446"/>
          </a:xfrm>
          <a:custGeom>
            <a:pathLst>
              <a:path w="67525" h="451446">
                <a:moveTo>
                  <a:pt x="62776" y="15798"/>
                </a:moveTo>
                <a:cubicBezTo>
                  <a:pt x="62764" y="17436"/>
                  <a:pt x="62776" y="19646"/>
                  <a:pt x="62890" y="21284"/>
                </a:cubicBezTo>
                <a:cubicBezTo>
                  <a:pt x="63169" y="25869"/>
                  <a:pt x="63360" y="30529"/>
                  <a:pt x="62713" y="33793"/>
                </a:cubicBezTo>
                <a:cubicBezTo>
                  <a:pt x="57227" y="62051"/>
                  <a:pt x="50267" y="89673"/>
                  <a:pt x="45352" y="118071"/>
                </a:cubicBezTo>
                <a:cubicBezTo>
                  <a:pt x="27178" y="223087"/>
                  <a:pt x="16472" y="336333"/>
                  <a:pt x="16472" y="443191"/>
                </a:cubicBezTo>
                <a:cubicBezTo>
                  <a:pt x="16472" y="447750"/>
                  <a:pt x="12777" y="451446"/>
                  <a:pt x="8230" y="451446"/>
                </a:cubicBezTo>
                <a:cubicBezTo>
                  <a:pt x="3696" y="451446"/>
                  <a:pt x="0" y="447750"/>
                  <a:pt x="0" y="443191"/>
                </a:cubicBezTo>
                <a:cubicBezTo>
                  <a:pt x="0" y="335418"/>
                  <a:pt x="10783" y="221195"/>
                  <a:pt x="29121" y="115251"/>
                </a:cubicBezTo>
                <a:cubicBezTo>
                  <a:pt x="34049" y="86752"/>
                  <a:pt x="41021" y="59003"/>
                  <a:pt x="46546" y="30656"/>
                </a:cubicBezTo>
                <a:cubicBezTo>
                  <a:pt x="47092" y="27901"/>
                  <a:pt x="46508" y="23760"/>
                  <a:pt x="46292" y="19976"/>
                </a:cubicBezTo>
                <a:cubicBezTo>
                  <a:pt x="46089" y="16077"/>
                  <a:pt x="46127" y="12433"/>
                  <a:pt x="46736" y="9830"/>
                </a:cubicBezTo>
                <a:cubicBezTo>
                  <a:pt x="47663" y="5842"/>
                  <a:pt x="49810" y="3225"/>
                  <a:pt x="52388" y="1778"/>
                </a:cubicBezTo>
                <a:cubicBezTo>
                  <a:pt x="54433" y="622"/>
                  <a:pt x="56960" y="0"/>
                  <a:pt x="60173" y="647"/>
                </a:cubicBezTo>
                <a:cubicBezTo>
                  <a:pt x="64630" y="1536"/>
                  <a:pt x="67525" y="5893"/>
                  <a:pt x="66624" y="10337"/>
                </a:cubicBezTo>
                <a:cubicBezTo>
                  <a:pt x="66154" y="12725"/>
                  <a:pt x="64693" y="14643"/>
                  <a:pt x="62776" y="1579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9" name="Freeform 7169"/>
          <p:cNvSpPr/>
          <p:nvPr/>
        </p:nvSpPr>
        <p:spPr>
          <a:xfrm rot="0" flipH="0" flipV="0">
            <a:off x="13164431" y="9992499"/>
            <a:ext cx="251726" cy="859472"/>
          </a:xfrm>
          <a:custGeom>
            <a:pathLst>
              <a:path w="251726" h="859472">
                <a:moveTo>
                  <a:pt x="248920" y="14935"/>
                </a:moveTo>
                <a:lnTo>
                  <a:pt x="248908" y="18021"/>
                </a:lnTo>
                <a:cubicBezTo>
                  <a:pt x="248908" y="20307"/>
                  <a:pt x="248692" y="22504"/>
                  <a:pt x="248120" y="24371"/>
                </a:cubicBezTo>
                <a:cubicBezTo>
                  <a:pt x="232830" y="73418"/>
                  <a:pt x="213221" y="121678"/>
                  <a:pt x="195796" y="169976"/>
                </a:cubicBezTo>
                <a:cubicBezTo>
                  <a:pt x="182627" y="206450"/>
                  <a:pt x="174511" y="244322"/>
                  <a:pt x="160960" y="280568"/>
                </a:cubicBezTo>
                <a:cubicBezTo>
                  <a:pt x="135078" y="349846"/>
                  <a:pt x="105207" y="420280"/>
                  <a:pt x="88189" y="493115"/>
                </a:cubicBezTo>
                <a:cubicBezTo>
                  <a:pt x="76366" y="543762"/>
                  <a:pt x="72225" y="595528"/>
                  <a:pt x="63945" y="646518"/>
                </a:cubicBezTo>
                <a:cubicBezTo>
                  <a:pt x="58801" y="678167"/>
                  <a:pt x="59944" y="754646"/>
                  <a:pt x="45720" y="805954"/>
                </a:cubicBezTo>
                <a:cubicBezTo>
                  <a:pt x="38939" y="830414"/>
                  <a:pt x="28309" y="849286"/>
                  <a:pt x="13297" y="857326"/>
                </a:cubicBezTo>
                <a:cubicBezTo>
                  <a:pt x="9297" y="859472"/>
                  <a:pt x="4293" y="857960"/>
                  <a:pt x="2147" y="853947"/>
                </a:cubicBezTo>
                <a:cubicBezTo>
                  <a:pt x="0" y="849947"/>
                  <a:pt x="1525" y="844943"/>
                  <a:pt x="5525" y="842809"/>
                </a:cubicBezTo>
                <a:cubicBezTo>
                  <a:pt x="11418" y="839647"/>
                  <a:pt x="16091" y="833996"/>
                  <a:pt x="20066" y="826807"/>
                </a:cubicBezTo>
                <a:cubicBezTo>
                  <a:pt x="26950" y="814374"/>
                  <a:pt x="31547" y="797559"/>
                  <a:pt x="34862" y="779106"/>
                </a:cubicBezTo>
                <a:cubicBezTo>
                  <a:pt x="43587" y="730503"/>
                  <a:pt x="43307" y="670826"/>
                  <a:pt x="47676" y="643877"/>
                </a:cubicBezTo>
                <a:cubicBezTo>
                  <a:pt x="56033" y="592518"/>
                  <a:pt x="60237" y="540372"/>
                  <a:pt x="72149" y="489356"/>
                </a:cubicBezTo>
                <a:cubicBezTo>
                  <a:pt x="89332" y="415835"/>
                  <a:pt x="119406" y="344741"/>
                  <a:pt x="145530" y="274802"/>
                </a:cubicBezTo>
                <a:cubicBezTo>
                  <a:pt x="159055" y="238607"/>
                  <a:pt x="167158" y="200799"/>
                  <a:pt x="180302" y="164388"/>
                </a:cubicBezTo>
                <a:cubicBezTo>
                  <a:pt x="197651" y="116306"/>
                  <a:pt x="217183" y="68287"/>
                  <a:pt x="232385" y="19468"/>
                </a:cubicBezTo>
                <a:cubicBezTo>
                  <a:pt x="232690" y="18491"/>
                  <a:pt x="232423" y="17259"/>
                  <a:pt x="232398" y="16065"/>
                </a:cubicBezTo>
                <a:cubicBezTo>
                  <a:pt x="232372" y="13970"/>
                  <a:pt x="232461" y="11951"/>
                  <a:pt x="232842" y="10236"/>
                </a:cubicBezTo>
                <a:cubicBezTo>
                  <a:pt x="233744" y="6350"/>
                  <a:pt x="235865" y="3518"/>
                  <a:pt x="239383" y="1905"/>
                </a:cubicBezTo>
                <a:cubicBezTo>
                  <a:pt x="243523" y="0"/>
                  <a:pt x="248413" y="1816"/>
                  <a:pt x="250304" y="5957"/>
                </a:cubicBezTo>
                <a:cubicBezTo>
                  <a:pt x="251726" y="9043"/>
                  <a:pt x="251066" y="12561"/>
                  <a:pt x="248920" y="1493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0" name="Freeform 7170"/>
          <p:cNvSpPr/>
          <p:nvPr/>
        </p:nvSpPr>
        <p:spPr>
          <a:xfrm rot="0" flipH="0" flipV="0">
            <a:off x="12923423" y="10809270"/>
            <a:ext cx="216661" cy="41172"/>
          </a:xfrm>
          <a:custGeom>
            <a:pathLst>
              <a:path w="216661" h="41172">
                <a:moveTo>
                  <a:pt x="15836" y="22237"/>
                </a:moveTo>
                <a:cubicBezTo>
                  <a:pt x="30656" y="15024"/>
                  <a:pt x="45820" y="11265"/>
                  <a:pt x="61873" y="8750"/>
                </a:cubicBezTo>
                <a:cubicBezTo>
                  <a:pt x="117385" y="0"/>
                  <a:pt x="157085" y="3568"/>
                  <a:pt x="209790" y="18948"/>
                </a:cubicBezTo>
                <a:cubicBezTo>
                  <a:pt x="214159" y="20231"/>
                  <a:pt x="216661" y="24802"/>
                  <a:pt x="215391" y="29171"/>
                </a:cubicBezTo>
                <a:cubicBezTo>
                  <a:pt x="214121" y="33539"/>
                  <a:pt x="209549" y="36041"/>
                  <a:pt x="205180" y="34771"/>
                </a:cubicBezTo>
                <a:cubicBezTo>
                  <a:pt x="155028" y="20129"/>
                  <a:pt x="117245" y="16688"/>
                  <a:pt x="64426" y="25018"/>
                </a:cubicBezTo>
                <a:cubicBezTo>
                  <a:pt x="49821" y="27304"/>
                  <a:pt x="35990" y="30657"/>
                  <a:pt x="22490" y="37311"/>
                </a:cubicBezTo>
                <a:cubicBezTo>
                  <a:pt x="20687" y="38213"/>
                  <a:pt x="16788" y="38543"/>
                  <a:pt x="14605" y="38670"/>
                </a:cubicBezTo>
                <a:cubicBezTo>
                  <a:pt x="12433" y="40499"/>
                  <a:pt x="9372" y="41172"/>
                  <a:pt x="6502" y="40143"/>
                </a:cubicBezTo>
                <a:cubicBezTo>
                  <a:pt x="2222" y="38607"/>
                  <a:pt x="0" y="33882"/>
                  <a:pt x="1536" y="29602"/>
                </a:cubicBezTo>
                <a:cubicBezTo>
                  <a:pt x="2921" y="25716"/>
                  <a:pt x="5626" y="23608"/>
                  <a:pt x="9321" y="22694"/>
                </a:cubicBezTo>
                <a:cubicBezTo>
                  <a:pt x="10972" y="22287"/>
                  <a:pt x="14821" y="22237"/>
                  <a:pt x="15836" y="222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Freeform 7171"/>
          <p:cNvSpPr/>
          <p:nvPr/>
        </p:nvSpPr>
        <p:spPr>
          <a:xfrm rot="0" flipH="0" flipV="0">
            <a:off x="12873437" y="10841091"/>
            <a:ext cx="271182" cy="221487"/>
          </a:xfrm>
          <a:custGeom>
            <a:pathLst>
              <a:path w="271182" h="221487">
                <a:moveTo>
                  <a:pt x="252031" y="199631"/>
                </a:moveTo>
                <a:cubicBezTo>
                  <a:pt x="252780" y="198031"/>
                  <a:pt x="253720" y="195974"/>
                  <a:pt x="254151" y="194818"/>
                </a:cubicBezTo>
                <a:cubicBezTo>
                  <a:pt x="255739" y="190564"/>
                  <a:pt x="260489" y="188392"/>
                  <a:pt x="264743" y="189980"/>
                </a:cubicBezTo>
                <a:cubicBezTo>
                  <a:pt x="269010" y="191567"/>
                  <a:pt x="271182" y="196330"/>
                  <a:pt x="269582" y="200583"/>
                </a:cubicBezTo>
                <a:cubicBezTo>
                  <a:pt x="268109" y="204545"/>
                  <a:pt x="265848" y="210311"/>
                  <a:pt x="262610" y="213550"/>
                </a:cubicBezTo>
                <a:cubicBezTo>
                  <a:pt x="258609" y="217563"/>
                  <a:pt x="253516" y="219392"/>
                  <a:pt x="246913" y="216344"/>
                </a:cubicBezTo>
                <a:cubicBezTo>
                  <a:pt x="241986" y="214096"/>
                  <a:pt x="237795" y="208889"/>
                  <a:pt x="234594" y="202247"/>
                </a:cubicBezTo>
                <a:cubicBezTo>
                  <a:pt x="231419" y="195669"/>
                  <a:pt x="229146" y="187503"/>
                  <a:pt x="226035" y="183045"/>
                </a:cubicBezTo>
                <a:cubicBezTo>
                  <a:pt x="216840" y="169901"/>
                  <a:pt x="198857" y="163348"/>
                  <a:pt x="184379" y="161214"/>
                </a:cubicBezTo>
                <a:cubicBezTo>
                  <a:pt x="143307" y="155143"/>
                  <a:pt x="108191" y="166612"/>
                  <a:pt x="71463" y="186170"/>
                </a:cubicBezTo>
                <a:cubicBezTo>
                  <a:pt x="60287" y="192113"/>
                  <a:pt x="51714" y="202818"/>
                  <a:pt x="42647" y="211784"/>
                </a:cubicBezTo>
                <a:cubicBezTo>
                  <a:pt x="40310" y="214096"/>
                  <a:pt x="36589" y="217690"/>
                  <a:pt x="32944" y="219315"/>
                </a:cubicBezTo>
                <a:cubicBezTo>
                  <a:pt x="28042" y="221487"/>
                  <a:pt x="23127" y="221246"/>
                  <a:pt x="18745" y="217360"/>
                </a:cubicBezTo>
                <a:cubicBezTo>
                  <a:pt x="12675" y="211950"/>
                  <a:pt x="8941" y="204876"/>
                  <a:pt x="6718" y="196990"/>
                </a:cubicBezTo>
                <a:cubicBezTo>
                  <a:pt x="3873" y="186931"/>
                  <a:pt x="3569" y="175463"/>
                  <a:pt x="2845" y="165405"/>
                </a:cubicBezTo>
                <a:cubicBezTo>
                  <a:pt x="0" y="125908"/>
                  <a:pt x="1232" y="87071"/>
                  <a:pt x="2832" y="47574"/>
                </a:cubicBezTo>
                <a:cubicBezTo>
                  <a:pt x="3289" y="36157"/>
                  <a:pt x="5296" y="21959"/>
                  <a:pt x="12052" y="12561"/>
                </a:cubicBezTo>
                <a:cubicBezTo>
                  <a:pt x="13170" y="10986"/>
                  <a:pt x="19558" y="3429"/>
                  <a:pt x="23711" y="1677"/>
                </a:cubicBezTo>
                <a:cubicBezTo>
                  <a:pt x="27686" y="0"/>
                  <a:pt x="31140" y="711"/>
                  <a:pt x="33795" y="2731"/>
                </a:cubicBezTo>
                <a:cubicBezTo>
                  <a:pt x="37427" y="5474"/>
                  <a:pt x="38138" y="10643"/>
                  <a:pt x="35382" y="14262"/>
                </a:cubicBezTo>
                <a:cubicBezTo>
                  <a:pt x="33960" y="16167"/>
                  <a:pt x="31877" y="17260"/>
                  <a:pt x="29680" y="17475"/>
                </a:cubicBezTo>
                <a:cubicBezTo>
                  <a:pt x="28410" y="18847"/>
                  <a:pt x="25819" y="21628"/>
                  <a:pt x="25425" y="22162"/>
                </a:cubicBezTo>
                <a:cubicBezTo>
                  <a:pt x="20434" y="29121"/>
                  <a:pt x="19634" y="39789"/>
                  <a:pt x="19291" y="48247"/>
                </a:cubicBezTo>
                <a:cubicBezTo>
                  <a:pt x="17716" y="87122"/>
                  <a:pt x="16485" y="125349"/>
                  <a:pt x="19279" y="164211"/>
                </a:cubicBezTo>
                <a:cubicBezTo>
                  <a:pt x="19825" y="171844"/>
                  <a:pt x="20015" y="180366"/>
                  <a:pt x="21577" y="188290"/>
                </a:cubicBezTo>
                <a:cubicBezTo>
                  <a:pt x="22644" y="193764"/>
                  <a:pt x="24320" y="198958"/>
                  <a:pt x="27737" y="203021"/>
                </a:cubicBezTo>
                <a:cubicBezTo>
                  <a:pt x="28867" y="202043"/>
                  <a:pt x="30366" y="200761"/>
                  <a:pt x="31077" y="200062"/>
                </a:cubicBezTo>
                <a:cubicBezTo>
                  <a:pt x="41250" y="189992"/>
                  <a:pt x="51181" y="178308"/>
                  <a:pt x="63716" y="171641"/>
                </a:cubicBezTo>
                <a:cubicBezTo>
                  <a:pt x="103708" y="150330"/>
                  <a:pt x="142062" y="138303"/>
                  <a:pt x="186779" y="144895"/>
                </a:cubicBezTo>
                <a:cubicBezTo>
                  <a:pt x="205257" y="147638"/>
                  <a:pt x="227775" y="156820"/>
                  <a:pt x="239535" y="173584"/>
                </a:cubicBezTo>
                <a:cubicBezTo>
                  <a:pt x="242545" y="177902"/>
                  <a:pt x="245110" y="185103"/>
                  <a:pt x="247968" y="191834"/>
                </a:cubicBezTo>
                <a:cubicBezTo>
                  <a:pt x="249072" y="194425"/>
                  <a:pt x="250215" y="196914"/>
                  <a:pt x="251574" y="19895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2" name="Freeform 7172"/>
          <p:cNvSpPr/>
          <p:nvPr/>
        </p:nvSpPr>
        <p:spPr>
          <a:xfrm rot="0" flipH="0" flipV="0">
            <a:off x="13137060" y="10850655"/>
            <a:ext cx="43967" cy="181494"/>
          </a:xfrm>
          <a:custGeom>
            <a:pathLst>
              <a:path w="43967" h="181494">
                <a:moveTo>
                  <a:pt x="25603" y="13804"/>
                </a:moveTo>
                <a:cubicBezTo>
                  <a:pt x="23940" y="11176"/>
                  <a:pt x="23838" y="7721"/>
                  <a:pt x="25628" y="4940"/>
                </a:cubicBezTo>
                <a:cubicBezTo>
                  <a:pt x="28079" y="1117"/>
                  <a:pt x="33197" y="0"/>
                  <a:pt x="37007" y="2463"/>
                </a:cubicBezTo>
                <a:cubicBezTo>
                  <a:pt x="38163" y="3213"/>
                  <a:pt x="39534" y="4470"/>
                  <a:pt x="40550" y="6578"/>
                </a:cubicBezTo>
                <a:cubicBezTo>
                  <a:pt x="41185" y="7899"/>
                  <a:pt x="41846" y="10134"/>
                  <a:pt x="42278" y="13055"/>
                </a:cubicBezTo>
                <a:cubicBezTo>
                  <a:pt x="43967" y="24230"/>
                  <a:pt x="43713" y="49859"/>
                  <a:pt x="43217" y="54990"/>
                </a:cubicBezTo>
                <a:cubicBezTo>
                  <a:pt x="39407" y="94347"/>
                  <a:pt x="28790" y="137133"/>
                  <a:pt x="17082" y="174725"/>
                </a:cubicBezTo>
                <a:cubicBezTo>
                  <a:pt x="15736" y="179069"/>
                  <a:pt x="11113" y="181494"/>
                  <a:pt x="6769" y="180148"/>
                </a:cubicBezTo>
                <a:cubicBezTo>
                  <a:pt x="2439" y="178789"/>
                  <a:pt x="0" y="174166"/>
                  <a:pt x="1359" y="169823"/>
                </a:cubicBezTo>
                <a:cubicBezTo>
                  <a:pt x="12738" y="133272"/>
                  <a:pt x="23114" y="91680"/>
                  <a:pt x="26822" y="53402"/>
                </a:cubicBezTo>
                <a:cubicBezTo>
                  <a:pt x="27279" y="48614"/>
                  <a:pt x="25780" y="17398"/>
                  <a:pt x="25603" y="138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3" name="Freeform 7173"/>
          <p:cNvSpPr/>
          <p:nvPr/>
        </p:nvSpPr>
        <p:spPr>
          <a:xfrm rot="0" flipH="0" flipV="0">
            <a:off x="12703234" y="11059451"/>
            <a:ext cx="208850" cy="352576"/>
          </a:xfrm>
          <a:custGeom>
            <a:pathLst>
              <a:path w="208850" h="352576">
                <a:moveTo>
                  <a:pt x="204609" y="15849"/>
                </a:moveTo>
                <a:cubicBezTo>
                  <a:pt x="204457" y="16115"/>
                  <a:pt x="203454" y="17868"/>
                  <a:pt x="202984" y="19176"/>
                </a:cubicBezTo>
                <a:cubicBezTo>
                  <a:pt x="201892" y="22110"/>
                  <a:pt x="201028" y="25754"/>
                  <a:pt x="200253" y="29717"/>
                </a:cubicBezTo>
                <a:cubicBezTo>
                  <a:pt x="197675" y="43039"/>
                  <a:pt x="196443" y="59371"/>
                  <a:pt x="195097" y="65861"/>
                </a:cubicBezTo>
                <a:cubicBezTo>
                  <a:pt x="186626" y="106679"/>
                  <a:pt x="179375" y="161797"/>
                  <a:pt x="155842" y="196417"/>
                </a:cubicBezTo>
                <a:cubicBezTo>
                  <a:pt x="139928" y="219836"/>
                  <a:pt x="119050" y="236206"/>
                  <a:pt x="97803" y="252221"/>
                </a:cubicBezTo>
                <a:cubicBezTo>
                  <a:pt x="77864" y="267270"/>
                  <a:pt x="57582" y="282002"/>
                  <a:pt x="41580" y="303084"/>
                </a:cubicBezTo>
                <a:cubicBezTo>
                  <a:pt x="36576" y="309676"/>
                  <a:pt x="28156" y="319188"/>
                  <a:pt x="22250" y="328954"/>
                </a:cubicBezTo>
                <a:cubicBezTo>
                  <a:pt x="19063" y="334237"/>
                  <a:pt x="16484" y="339495"/>
                  <a:pt x="16484" y="344321"/>
                </a:cubicBezTo>
                <a:cubicBezTo>
                  <a:pt x="16484" y="348881"/>
                  <a:pt x="12789" y="352576"/>
                  <a:pt x="8242" y="352576"/>
                </a:cubicBezTo>
                <a:cubicBezTo>
                  <a:pt x="3696" y="352576"/>
                  <a:pt x="0" y="348881"/>
                  <a:pt x="0" y="344321"/>
                </a:cubicBezTo>
                <a:cubicBezTo>
                  <a:pt x="0" y="336905"/>
                  <a:pt x="3251" y="328561"/>
                  <a:pt x="8140" y="320433"/>
                </a:cubicBezTo>
                <a:cubicBezTo>
                  <a:pt x="14376" y="310133"/>
                  <a:pt x="23177" y="300074"/>
                  <a:pt x="28461" y="293115"/>
                </a:cubicBezTo>
                <a:cubicBezTo>
                  <a:pt x="45415" y="270788"/>
                  <a:pt x="66751" y="255015"/>
                  <a:pt x="87884" y="239064"/>
                </a:cubicBezTo>
                <a:cubicBezTo>
                  <a:pt x="107708" y="224103"/>
                  <a:pt x="127355" y="209016"/>
                  <a:pt x="142214" y="187146"/>
                </a:cubicBezTo>
                <a:cubicBezTo>
                  <a:pt x="164643" y="154164"/>
                  <a:pt x="170904" y="101421"/>
                  <a:pt x="178968" y="62521"/>
                </a:cubicBezTo>
                <a:cubicBezTo>
                  <a:pt x="180556" y="54888"/>
                  <a:pt x="181991" y="33806"/>
                  <a:pt x="185598" y="19760"/>
                </a:cubicBezTo>
                <a:cubicBezTo>
                  <a:pt x="187757" y="11379"/>
                  <a:pt x="191211" y="5194"/>
                  <a:pt x="194754" y="2654"/>
                </a:cubicBezTo>
                <a:cubicBezTo>
                  <a:pt x="198450" y="0"/>
                  <a:pt x="203594" y="838"/>
                  <a:pt x="206247" y="4521"/>
                </a:cubicBezTo>
                <a:cubicBezTo>
                  <a:pt x="208850" y="8141"/>
                  <a:pt x="208088" y="13144"/>
                  <a:pt x="204609" y="15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4" name="Freeform 7174"/>
          <p:cNvSpPr/>
          <p:nvPr/>
        </p:nvSpPr>
        <p:spPr>
          <a:xfrm rot="0" flipH="0" flipV="0">
            <a:off x="12716568" y="11409513"/>
            <a:ext cx="124066" cy="334263"/>
          </a:xfrm>
          <a:custGeom>
            <a:pathLst>
              <a:path w="124066" h="334263">
                <a:moveTo>
                  <a:pt x="55321" y="316191"/>
                </a:moveTo>
                <a:cubicBezTo>
                  <a:pt x="60223" y="317181"/>
                  <a:pt x="64210" y="316978"/>
                  <a:pt x="67474" y="315569"/>
                </a:cubicBezTo>
                <a:cubicBezTo>
                  <a:pt x="72669" y="313321"/>
                  <a:pt x="75768" y="308292"/>
                  <a:pt x="78307" y="302361"/>
                </a:cubicBezTo>
                <a:cubicBezTo>
                  <a:pt x="81914" y="293840"/>
                  <a:pt x="84022" y="283451"/>
                  <a:pt x="86194" y="273558"/>
                </a:cubicBezTo>
                <a:cubicBezTo>
                  <a:pt x="93852" y="238696"/>
                  <a:pt x="88506" y="199580"/>
                  <a:pt x="94754" y="163880"/>
                </a:cubicBezTo>
                <a:cubicBezTo>
                  <a:pt x="99504" y="136753"/>
                  <a:pt x="107594" y="103936"/>
                  <a:pt x="107594" y="76555"/>
                </a:cubicBezTo>
                <a:cubicBezTo>
                  <a:pt x="107594" y="71996"/>
                  <a:pt x="111289" y="68313"/>
                  <a:pt x="115836" y="68313"/>
                </a:cubicBezTo>
                <a:cubicBezTo>
                  <a:pt x="120370" y="68313"/>
                  <a:pt x="124066" y="71996"/>
                  <a:pt x="124066" y="76555"/>
                </a:cubicBezTo>
                <a:cubicBezTo>
                  <a:pt x="124066" y="104825"/>
                  <a:pt x="115899" y="138709"/>
                  <a:pt x="110997" y="166725"/>
                </a:cubicBezTo>
                <a:cubicBezTo>
                  <a:pt x="104698" y="202666"/>
                  <a:pt x="109994" y="242011"/>
                  <a:pt x="102285" y="277088"/>
                </a:cubicBezTo>
                <a:cubicBezTo>
                  <a:pt x="99224" y="290995"/>
                  <a:pt x="96024" y="305689"/>
                  <a:pt x="89788" y="316103"/>
                </a:cubicBezTo>
                <a:cubicBezTo>
                  <a:pt x="85978" y="322464"/>
                  <a:pt x="81076" y="327405"/>
                  <a:pt x="74828" y="330326"/>
                </a:cubicBezTo>
                <a:cubicBezTo>
                  <a:pt x="68643" y="333234"/>
                  <a:pt x="61023" y="334263"/>
                  <a:pt x="51435" y="332218"/>
                </a:cubicBezTo>
                <a:cubicBezTo>
                  <a:pt x="48032" y="331481"/>
                  <a:pt x="44704" y="329424"/>
                  <a:pt x="41834" y="325855"/>
                </a:cubicBezTo>
                <a:cubicBezTo>
                  <a:pt x="39116" y="322439"/>
                  <a:pt x="36627" y="317321"/>
                  <a:pt x="34621" y="311111"/>
                </a:cubicBezTo>
                <a:cubicBezTo>
                  <a:pt x="27928" y="290474"/>
                  <a:pt x="25540" y="256628"/>
                  <a:pt x="25540" y="247586"/>
                </a:cubicBezTo>
                <a:cubicBezTo>
                  <a:pt x="25540" y="198539"/>
                  <a:pt x="27026" y="147307"/>
                  <a:pt x="36030" y="99072"/>
                </a:cubicBezTo>
                <a:cubicBezTo>
                  <a:pt x="38037" y="88392"/>
                  <a:pt x="48883" y="60096"/>
                  <a:pt x="49556" y="38620"/>
                </a:cubicBezTo>
                <a:cubicBezTo>
                  <a:pt x="49848" y="29083"/>
                  <a:pt x="48641" y="20675"/>
                  <a:pt x="39269" y="20053"/>
                </a:cubicBezTo>
                <a:cubicBezTo>
                  <a:pt x="34887" y="19761"/>
                  <a:pt x="29375" y="18821"/>
                  <a:pt x="23851" y="18326"/>
                </a:cubicBezTo>
                <a:cubicBezTo>
                  <a:pt x="19584" y="17945"/>
                  <a:pt x="15278" y="17703"/>
                  <a:pt x="11811" y="18846"/>
                </a:cubicBezTo>
                <a:cubicBezTo>
                  <a:pt x="7493" y="20269"/>
                  <a:pt x="2832" y="17919"/>
                  <a:pt x="1410" y="13601"/>
                </a:cubicBezTo>
                <a:cubicBezTo>
                  <a:pt x="0" y="9283"/>
                  <a:pt x="2337" y="4622"/>
                  <a:pt x="6668" y="3200"/>
                </a:cubicBezTo>
                <a:cubicBezTo>
                  <a:pt x="16421" y="0"/>
                  <a:pt x="30811" y="2971"/>
                  <a:pt x="40361" y="3619"/>
                </a:cubicBezTo>
                <a:cubicBezTo>
                  <a:pt x="48718" y="4178"/>
                  <a:pt x="54598" y="7416"/>
                  <a:pt x="58711" y="12192"/>
                </a:cubicBezTo>
                <a:cubicBezTo>
                  <a:pt x="64083" y="18440"/>
                  <a:pt x="66370" y="28003"/>
                  <a:pt x="66027" y="39141"/>
                </a:cubicBezTo>
                <a:cubicBezTo>
                  <a:pt x="65328" y="61468"/>
                  <a:pt x="54318" y="90995"/>
                  <a:pt x="52235" y="102108"/>
                </a:cubicBezTo>
                <a:cubicBezTo>
                  <a:pt x="43409" y="149352"/>
                  <a:pt x="42012" y="199542"/>
                  <a:pt x="42012" y="247586"/>
                </a:cubicBezTo>
                <a:cubicBezTo>
                  <a:pt x="42012" y="255892"/>
                  <a:pt x="44133" y="287045"/>
                  <a:pt x="50292" y="306019"/>
                </a:cubicBezTo>
                <a:cubicBezTo>
                  <a:pt x="51410" y="309473"/>
                  <a:pt x="52629" y="312470"/>
                  <a:pt x="54064" y="314680"/>
                </a:cubicBezTo>
                <a:cubicBezTo>
                  <a:pt x="54432" y="315214"/>
                  <a:pt x="55068" y="315925"/>
                  <a:pt x="55321" y="3161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5" name="Freeform 7175"/>
          <p:cNvSpPr/>
          <p:nvPr/>
        </p:nvSpPr>
        <p:spPr>
          <a:xfrm rot="0" flipH="0" flipV="0">
            <a:off x="12824860" y="11477772"/>
            <a:ext cx="105155" cy="284326"/>
          </a:xfrm>
          <a:custGeom>
            <a:pathLst>
              <a:path w="105155" h="284326">
                <a:moveTo>
                  <a:pt x="28028" y="5181"/>
                </a:moveTo>
                <a:cubicBezTo>
                  <a:pt x="27940" y="5093"/>
                  <a:pt x="27838" y="5004"/>
                  <a:pt x="27736" y="4915"/>
                </a:cubicBezTo>
                <a:close/>
                <a:moveTo>
                  <a:pt x="28218" y="5346"/>
                </a:moveTo>
                <a:lnTo>
                  <a:pt x="28294" y="5422"/>
                </a:lnTo>
                <a:close/>
                <a:moveTo>
                  <a:pt x="21869" y="19557"/>
                </a:moveTo>
                <a:cubicBezTo>
                  <a:pt x="20294" y="19417"/>
                  <a:pt x="18745" y="18833"/>
                  <a:pt x="17411" y="17766"/>
                </a:cubicBezTo>
                <a:cubicBezTo>
                  <a:pt x="13754" y="14832"/>
                  <a:pt x="13970" y="11683"/>
                  <a:pt x="14008" y="10578"/>
                </a:cubicBezTo>
                <a:cubicBezTo>
                  <a:pt x="14109" y="8533"/>
                  <a:pt x="14859" y="6819"/>
                  <a:pt x="16154" y="5396"/>
                </a:cubicBezTo>
                <a:cubicBezTo>
                  <a:pt x="17221" y="4216"/>
                  <a:pt x="19075" y="2705"/>
                  <a:pt x="22263" y="2654"/>
                </a:cubicBezTo>
                <a:cubicBezTo>
                  <a:pt x="23203" y="2641"/>
                  <a:pt x="26403" y="3264"/>
                  <a:pt x="29488" y="4864"/>
                </a:cubicBezTo>
                <a:cubicBezTo>
                  <a:pt x="32409" y="6374"/>
                  <a:pt x="35089" y="8698"/>
                  <a:pt x="36168" y="10464"/>
                </a:cubicBezTo>
                <a:cubicBezTo>
                  <a:pt x="40943" y="18261"/>
                  <a:pt x="43115" y="28790"/>
                  <a:pt x="44220" y="37794"/>
                </a:cubicBezTo>
                <a:cubicBezTo>
                  <a:pt x="46519" y="56730"/>
                  <a:pt x="46341" y="78142"/>
                  <a:pt x="44220" y="97027"/>
                </a:cubicBezTo>
                <a:cubicBezTo>
                  <a:pt x="39191" y="141998"/>
                  <a:pt x="28180" y="183971"/>
                  <a:pt x="19951" y="227989"/>
                </a:cubicBezTo>
                <a:cubicBezTo>
                  <a:pt x="18834" y="233958"/>
                  <a:pt x="16510" y="245033"/>
                  <a:pt x="16891" y="254723"/>
                </a:cubicBezTo>
                <a:cubicBezTo>
                  <a:pt x="17068" y="259142"/>
                  <a:pt x="17386" y="263359"/>
                  <a:pt x="19926" y="265632"/>
                </a:cubicBezTo>
                <a:cubicBezTo>
                  <a:pt x="21412" y="266953"/>
                  <a:pt x="22783" y="267766"/>
                  <a:pt x="24231" y="267715"/>
                </a:cubicBezTo>
                <a:cubicBezTo>
                  <a:pt x="25908" y="267664"/>
                  <a:pt x="27457" y="266724"/>
                  <a:pt x="29031" y="265505"/>
                </a:cubicBezTo>
                <a:cubicBezTo>
                  <a:pt x="32511" y="262838"/>
                  <a:pt x="35724" y="258711"/>
                  <a:pt x="38746" y="254113"/>
                </a:cubicBezTo>
                <a:cubicBezTo>
                  <a:pt x="47458" y="240778"/>
                  <a:pt x="54139" y="223443"/>
                  <a:pt x="57149" y="217296"/>
                </a:cubicBezTo>
                <a:cubicBezTo>
                  <a:pt x="68515" y="194169"/>
                  <a:pt x="80415" y="139978"/>
                  <a:pt x="85305" y="90906"/>
                </a:cubicBezTo>
                <a:cubicBezTo>
                  <a:pt x="88505" y="58774"/>
                  <a:pt x="88810" y="28853"/>
                  <a:pt x="83450" y="11670"/>
                </a:cubicBezTo>
                <a:cubicBezTo>
                  <a:pt x="82104" y="7327"/>
                  <a:pt x="84530" y="2705"/>
                  <a:pt x="88873" y="1346"/>
                </a:cubicBezTo>
                <a:cubicBezTo>
                  <a:pt x="93217" y="0"/>
                  <a:pt x="97839" y="2426"/>
                  <a:pt x="99198" y="6768"/>
                </a:cubicBezTo>
                <a:cubicBezTo>
                  <a:pt x="104989" y="25374"/>
                  <a:pt x="105155" y="57758"/>
                  <a:pt x="101700" y="92531"/>
                </a:cubicBezTo>
                <a:cubicBezTo>
                  <a:pt x="96582" y="143826"/>
                  <a:pt x="83831" y="200392"/>
                  <a:pt x="71944" y="224560"/>
                </a:cubicBezTo>
                <a:cubicBezTo>
                  <a:pt x="69303" y="229920"/>
                  <a:pt x="63943" y="243458"/>
                  <a:pt x="56920" y="255853"/>
                </a:cubicBezTo>
                <a:cubicBezTo>
                  <a:pt x="51726" y="265061"/>
                  <a:pt x="45566" y="273595"/>
                  <a:pt x="39051" y="278573"/>
                </a:cubicBezTo>
                <a:cubicBezTo>
                  <a:pt x="34466" y="282117"/>
                  <a:pt x="29602" y="284034"/>
                  <a:pt x="24714" y="284187"/>
                </a:cubicBezTo>
                <a:cubicBezTo>
                  <a:pt x="19583" y="284326"/>
                  <a:pt x="14249" y="282637"/>
                  <a:pt x="8966" y="277926"/>
                </a:cubicBezTo>
                <a:cubicBezTo>
                  <a:pt x="3530" y="273087"/>
                  <a:pt x="800" y="264794"/>
                  <a:pt x="431" y="255383"/>
                </a:cubicBezTo>
                <a:cubicBezTo>
                  <a:pt x="0" y="244347"/>
                  <a:pt x="2489" y="231749"/>
                  <a:pt x="3759" y="224967"/>
                </a:cubicBezTo>
                <a:cubicBezTo>
                  <a:pt x="11912" y="181342"/>
                  <a:pt x="22860" y="139775"/>
                  <a:pt x="27851" y="95198"/>
                </a:cubicBezTo>
                <a:cubicBezTo>
                  <a:pt x="29844" y="77532"/>
                  <a:pt x="30021" y="57479"/>
                  <a:pt x="27863" y="39801"/>
                </a:cubicBezTo>
                <a:cubicBezTo>
                  <a:pt x="27076" y="33324"/>
                  <a:pt x="25844" y="25742"/>
                  <a:pt x="22618" y="1993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6" name="Freeform 7176"/>
          <p:cNvSpPr/>
          <p:nvPr/>
        </p:nvSpPr>
        <p:spPr>
          <a:xfrm rot="0" flipH="0" flipV="0">
            <a:off x="12915733" y="11483984"/>
            <a:ext cx="106641" cy="272871"/>
          </a:xfrm>
          <a:custGeom>
            <a:pathLst>
              <a:path w="106641" h="272871">
                <a:moveTo>
                  <a:pt x="24269" y="15290"/>
                </a:moveTo>
                <a:lnTo>
                  <a:pt x="24219" y="15340"/>
                </a:lnTo>
                <a:lnTo>
                  <a:pt x="24244" y="15315"/>
                </a:lnTo>
                <a:close/>
                <a:moveTo>
                  <a:pt x="12801" y="14287"/>
                </a:moveTo>
                <a:cubicBezTo>
                  <a:pt x="9931" y="10947"/>
                  <a:pt x="10198" y="5905"/>
                  <a:pt x="13436" y="2883"/>
                </a:cubicBezTo>
                <a:cubicBezTo>
                  <a:pt x="16408" y="139"/>
                  <a:pt x="19215" y="0"/>
                  <a:pt x="21158" y="254"/>
                </a:cubicBezTo>
                <a:cubicBezTo>
                  <a:pt x="23469" y="571"/>
                  <a:pt x="25589" y="1663"/>
                  <a:pt x="27228" y="3949"/>
                </a:cubicBezTo>
                <a:cubicBezTo>
                  <a:pt x="28040" y="5080"/>
                  <a:pt x="28917" y="7010"/>
                  <a:pt x="29221" y="9652"/>
                </a:cubicBezTo>
                <a:cubicBezTo>
                  <a:pt x="29602" y="12928"/>
                  <a:pt x="28942" y="19214"/>
                  <a:pt x="29336" y="22249"/>
                </a:cubicBezTo>
                <a:cubicBezTo>
                  <a:pt x="31546" y="38734"/>
                  <a:pt x="32003" y="54799"/>
                  <a:pt x="32003" y="71424"/>
                </a:cubicBezTo>
                <a:cubicBezTo>
                  <a:pt x="32003" y="108203"/>
                  <a:pt x="35330" y="145972"/>
                  <a:pt x="30199" y="182574"/>
                </a:cubicBezTo>
                <a:cubicBezTo>
                  <a:pt x="27431" y="202399"/>
                  <a:pt x="19875" y="221093"/>
                  <a:pt x="17246" y="240778"/>
                </a:cubicBezTo>
                <a:cubicBezTo>
                  <a:pt x="16840" y="243864"/>
                  <a:pt x="19278" y="247433"/>
                  <a:pt x="21958" y="250506"/>
                </a:cubicBezTo>
                <a:cubicBezTo>
                  <a:pt x="24611" y="253542"/>
                  <a:pt x="27736" y="256399"/>
                  <a:pt x="30682" y="256399"/>
                </a:cubicBezTo>
                <a:cubicBezTo>
                  <a:pt x="32930" y="256399"/>
                  <a:pt x="34898" y="255142"/>
                  <a:pt x="36803" y="253465"/>
                </a:cubicBezTo>
                <a:cubicBezTo>
                  <a:pt x="39763" y="250862"/>
                  <a:pt x="42379" y="247166"/>
                  <a:pt x="44779" y="243013"/>
                </a:cubicBezTo>
                <a:cubicBezTo>
                  <a:pt x="53072" y="228738"/>
                  <a:pt x="58432" y="209142"/>
                  <a:pt x="60730" y="200583"/>
                </a:cubicBezTo>
                <a:cubicBezTo>
                  <a:pt x="71690" y="159473"/>
                  <a:pt x="86448" y="120700"/>
                  <a:pt x="88975" y="77418"/>
                </a:cubicBezTo>
                <a:cubicBezTo>
                  <a:pt x="90182" y="56552"/>
                  <a:pt x="86371" y="35800"/>
                  <a:pt x="86371" y="15024"/>
                </a:cubicBezTo>
                <a:cubicBezTo>
                  <a:pt x="86371" y="10477"/>
                  <a:pt x="90054" y="6781"/>
                  <a:pt x="94601" y="6781"/>
                </a:cubicBezTo>
                <a:cubicBezTo>
                  <a:pt x="99148" y="6781"/>
                  <a:pt x="102843" y="10477"/>
                  <a:pt x="102843" y="15024"/>
                </a:cubicBezTo>
                <a:cubicBezTo>
                  <a:pt x="102843" y="36130"/>
                  <a:pt x="106641" y="57199"/>
                  <a:pt x="105421" y="78370"/>
                </a:cubicBezTo>
                <a:cubicBezTo>
                  <a:pt x="102831" y="122795"/>
                  <a:pt x="87908" y="162648"/>
                  <a:pt x="76643" y="204824"/>
                </a:cubicBezTo>
                <a:cubicBezTo>
                  <a:pt x="73697" y="215899"/>
                  <a:pt x="65797" y="243483"/>
                  <a:pt x="53872" y="259079"/>
                </a:cubicBezTo>
                <a:cubicBezTo>
                  <a:pt x="47268" y="267753"/>
                  <a:pt x="39242" y="272871"/>
                  <a:pt x="30682" y="272871"/>
                </a:cubicBezTo>
                <a:cubicBezTo>
                  <a:pt x="23965" y="272871"/>
                  <a:pt x="15633" y="268299"/>
                  <a:pt x="9563" y="261352"/>
                </a:cubicBezTo>
                <a:cubicBezTo>
                  <a:pt x="3518" y="254443"/>
                  <a:pt x="0" y="245566"/>
                  <a:pt x="927" y="238594"/>
                </a:cubicBezTo>
                <a:cubicBezTo>
                  <a:pt x="3556" y="218883"/>
                  <a:pt x="11100" y="200151"/>
                  <a:pt x="13894" y="180288"/>
                </a:cubicBezTo>
                <a:cubicBezTo>
                  <a:pt x="18910" y="144449"/>
                  <a:pt x="15545" y="107453"/>
                  <a:pt x="15545" y="71424"/>
                </a:cubicBezTo>
                <a:cubicBezTo>
                  <a:pt x="15545" y="55536"/>
                  <a:pt x="15113" y="40182"/>
                  <a:pt x="13017" y="24434"/>
                </a:cubicBezTo>
                <a:cubicBezTo>
                  <a:pt x="12738" y="22338"/>
                  <a:pt x="12751" y="17423"/>
                  <a:pt x="12801" y="142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7" name="Freeform 7177"/>
          <p:cNvSpPr/>
          <p:nvPr/>
        </p:nvSpPr>
        <p:spPr>
          <a:xfrm rot="0" flipH="0" flipV="0">
            <a:off x="12986605" y="11264357"/>
            <a:ext cx="131393" cy="464958"/>
          </a:xfrm>
          <a:custGeom>
            <a:pathLst>
              <a:path w="131393" h="464958">
                <a:moveTo>
                  <a:pt x="18249" y="444207"/>
                </a:moveTo>
                <a:cubicBezTo>
                  <a:pt x="21906" y="440893"/>
                  <a:pt x="25094" y="436803"/>
                  <a:pt x="26897" y="434632"/>
                </a:cubicBezTo>
                <a:cubicBezTo>
                  <a:pt x="47497" y="409829"/>
                  <a:pt x="57542" y="385673"/>
                  <a:pt x="69633" y="355473"/>
                </a:cubicBezTo>
                <a:cubicBezTo>
                  <a:pt x="114819" y="242595"/>
                  <a:pt x="98627" y="163677"/>
                  <a:pt x="80377" y="46393"/>
                </a:cubicBezTo>
                <a:cubicBezTo>
                  <a:pt x="78523" y="34556"/>
                  <a:pt x="79742" y="22529"/>
                  <a:pt x="77037" y="10934"/>
                </a:cubicBezTo>
                <a:cubicBezTo>
                  <a:pt x="75995" y="6502"/>
                  <a:pt x="78751" y="2082"/>
                  <a:pt x="83171" y="1041"/>
                </a:cubicBezTo>
                <a:cubicBezTo>
                  <a:pt x="87616" y="0"/>
                  <a:pt x="92048" y="2756"/>
                  <a:pt x="93090" y="7188"/>
                </a:cubicBezTo>
                <a:cubicBezTo>
                  <a:pt x="95871" y="19177"/>
                  <a:pt x="94741" y="31623"/>
                  <a:pt x="96646" y="43853"/>
                </a:cubicBezTo>
                <a:cubicBezTo>
                  <a:pt x="115429" y="164452"/>
                  <a:pt x="131393" y="245541"/>
                  <a:pt x="84924" y="361594"/>
                </a:cubicBezTo>
                <a:cubicBezTo>
                  <a:pt x="72147" y="393522"/>
                  <a:pt x="61352" y="418947"/>
                  <a:pt x="39572" y="445146"/>
                </a:cubicBezTo>
                <a:cubicBezTo>
                  <a:pt x="36321" y="449071"/>
                  <a:pt x="29247" y="457732"/>
                  <a:pt x="22312" y="461580"/>
                </a:cubicBezTo>
                <a:cubicBezTo>
                  <a:pt x="17437" y="464285"/>
                  <a:pt x="12446" y="464958"/>
                  <a:pt x="8001" y="463371"/>
                </a:cubicBezTo>
                <a:cubicBezTo>
                  <a:pt x="5054" y="462317"/>
                  <a:pt x="2082" y="459586"/>
                  <a:pt x="1155" y="454506"/>
                </a:cubicBezTo>
                <a:cubicBezTo>
                  <a:pt x="0" y="448017"/>
                  <a:pt x="2933" y="433654"/>
                  <a:pt x="3772" y="430974"/>
                </a:cubicBezTo>
                <a:cubicBezTo>
                  <a:pt x="12395" y="403263"/>
                  <a:pt x="20611" y="376745"/>
                  <a:pt x="24192" y="347370"/>
                </a:cubicBezTo>
                <a:cubicBezTo>
                  <a:pt x="27481" y="320421"/>
                  <a:pt x="25068" y="293890"/>
                  <a:pt x="21614" y="267144"/>
                </a:cubicBezTo>
                <a:cubicBezTo>
                  <a:pt x="21335" y="265087"/>
                  <a:pt x="20293" y="262674"/>
                  <a:pt x="19569" y="260324"/>
                </a:cubicBezTo>
                <a:cubicBezTo>
                  <a:pt x="18718" y="257619"/>
                  <a:pt x="18135" y="254990"/>
                  <a:pt x="18097" y="252692"/>
                </a:cubicBezTo>
                <a:cubicBezTo>
                  <a:pt x="18021" y="248043"/>
                  <a:pt x="19696" y="244284"/>
                  <a:pt x="23481" y="241668"/>
                </a:cubicBezTo>
                <a:cubicBezTo>
                  <a:pt x="27215" y="239064"/>
                  <a:pt x="32346" y="239979"/>
                  <a:pt x="34936" y="243713"/>
                </a:cubicBezTo>
                <a:cubicBezTo>
                  <a:pt x="37019" y="246697"/>
                  <a:pt x="36854" y="250571"/>
                  <a:pt x="34797" y="253339"/>
                </a:cubicBezTo>
                <a:cubicBezTo>
                  <a:pt x="35013" y="254279"/>
                  <a:pt x="35394" y="255727"/>
                  <a:pt x="35698" y="256679"/>
                </a:cubicBezTo>
                <a:cubicBezTo>
                  <a:pt x="36651" y="259588"/>
                  <a:pt x="37616" y="262509"/>
                  <a:pt x="37946" y="265023"/>
                </a:cubicBezTo>
                <a:cubicBezTo>
                  <a:pt x="41591" y="293128"/>
                  <a:pt x="43991" y="321030"/>
                  <a:pt x="40550" y="349364"/>
                </a:cubicBezTo>
                <a:cubicBezTo>
                  <a:pt x="36841" y="379742"/>
                  <a:pt x="28434" y="407200"/>
                  <a:pt x="19506" y="435876"/>
                </a:cubicBezTo>
                <a:cubicBezTo>
                  <a:pt x="19226" y="436753"/>
                  <a:pt x="18706" y="440563"/>
                  <a:pt x="18249" y="4442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8" name="Freeform 7178"/>
          <p:cNvSpPr/>
          <p:nvPr/>
        </p:nvSpPr>
        <p:spPr>
          <a:xfrm rot="0" flipH="0" flipV="0">
            <a:off x="13068653" y="11047916"/>
            <a:ext cx="63360" cy="221614"/>
          </a:xfrm>
          <a:custGeom>
            <a:pathLst>
              <a:path w="63360" h="221614">
                <a:moveTo>
                  <a:pt x="58204" y="15887"/>
                </a:moveTo>
                <a:cubicBezTo>
                  <a:pt x="57519" y="16153"/>
                  <a:pt x="56808" y="16344"/>
                  <a:pt x="56045" y="16420"/>
                </a:cubicBezTo>
                <a:cubicBezTo>
                  <a:pt x="56744" y="16356"/>
                  <a:pt x="57468" y="16179"/>
                  <a:pt x="58204" y="15887"/>
                </a:cubicBezTo>
                <a:moveTo>
                  <a:pt x="55855" y="16445"/>
                </a:moveTo>
                <a:lnTo>
                  <a:pt x="55601" y="16471"/>
                </a:lnTo>
                <a:lnTo>
                  <a:pt x="55690" y="16458"/>
                </a:lnTo>
                <a:close/>
                <a:moveTo>
                  <a:pt x="61950" y="12865"/>
                </a:moveTo>
                <a:cubicBezTo>
                  <a:pt x="60997" y="16852"/>
                  <a:pt x="53442" y="48195"/>
                  <a:pt x="50699" y="58444"/>
                </a:cubicBezTo>
                <a:cubicBezTo>
                  <a:pt x="36932" y="110032"/>
                  <a:pt x="29134" y="162800"/>
                  <a:pt x="17082" y="214438"/>
                </a:cubicBezTo>
                <a:cubicBezTo>
                  <a:pt x="16041" y="218858"/>
                  <a:pt x="11608" y="221614"/>
                  <a:pt x="7176" y="220585"/>
                </a:cubicBezTo>
                <a:cubicBezTo>
                  <a:pt x="2756" y="219544"/>
                  <a:pt x="0" y="215124"/>
                  <a:pt x="1029" y="210692"/>
                </a:cubicBezTo>
                <a:cubicBezTo>
                  <a:pt x="13132" y="158889"/>
                  <a:pt x="20955" y="105955"/>
                  <a:pt x="34786" y="54202"/>
                </a:cubicBezTo>
                <a:cubicBezTo>
                  <a:pt x="37834" y="42722"/>
                  <a:pt x="44336" y="12077"/>
                  <a:pt x="46851" y="6070"/>
                </a:cubicBezTo>
                <a:cubicBezTo>
                  <a:pt x="49175" y="546"/>
                  <a:pt x="53683" y="0"/>
                  <a:pt x="55131" y="0"/>
                </a:cubicBezTo>
                <a:cubicBezTo>
                  <a:pt x="59677" y="0"/>
                  <a:pt x="63360" y="3696"/>
                  <a:pt x="63360" y="8242"/>
                </a:cubicBezTo>
                <a:cubicBezTo>
                  <a:pt x="63360" y="9944"/>
                  <a:pt x="62839" y="11544"/>
                  <a:pt x="61950" y="128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9" name="Freeform 7179"/>
          <p:cNvSpPr/>
          <p:nvPr/>
        </p:nvSpPr>
        <p:spPr>
          <a:xfrm rot="0" flipH="0" flipV="0">
            <a:off x="12696351" y="10537740"/>
            <a:ext cx="63384" cy="435660"/>
          </a:xfrm>
          <a:custGeom>
            <a:pathLst>
              <a:path w="63384" h="435660">
                <a:moveTo>
                  <a:pt x="21513" y="15570"/>
                </a:moveTo>
                <a:lnTo>
                  <a:pt x="21665" y="15684"/>
                </a:lnTo>
                <a:lnTo>
                  <a:pt x="21437" y="15520"/>
                </a:lnTo>
                <a:close/>
                <a:moveTo>
                  <a:pt x="21779" y="15760"/>
                </a:moveTo>
                <a:cubicBezTo>
                  <a:pt x="22186" y="16001"/>
                  <a:pt x="22567" y="16217"/>
                  <a:pt x="22948" y="16357"/>
                </a:cubicBezTo>
                <a:cubicBezTo>
                  <a:pt x="22554" y="16205"/>
                  <a:pt x="22160" y="15989"/>
                  <a:pt x="21779" y="15760"/>
                </a:cubicBezTo>
                <a:moveTo>
                  <a:pt x="33666" y="12269"/>
                </a:moveTo>
                <a:cubicBezTo>
                  <a:pt x="33819" y="13754"/>
                  <a:pt x="33971" y="15608"/>
                  <a:pt x="33971" y="16446"/>
                </a:cubicBezTo>
                <a:cubicBezTo>
                  <a:pt x="33971" y="30238"/>
                  <a:pt x="34289" y="43611"/>
                  <a:pt x="35203" y="57391"/>
                </a:cubicBezTo>
                <a:cubicBezTo>
                  <a:pt x="36867" y="82194"/>
                  <a:pt x="34327" y="108013"/>
                  <a:pt x="40004" y="132333"/>
                </a:cubicBezTo>
                <a:cubicBezTo>
                  <a:pt x="43636" y="147891"/>
                  <a:pt x="49618" y="164020"/>
                  <a:pt x="53720" y="180390"/>
                </a:cubicBezTo>
                <a:cubicBezTo>
                  <a:pt x="58165" y="198068"/>
                  <a:pt x="60413" y="216001"/>
                  <a:pt x="56260" y="233768"/>
                </a:cubicBezTo>
                <a:cubicBezTo>
                  <a:pt x="52475" y="250011"/>
                  <a:pt x="42036" y="263778"/>
                  <a:pt x="32333" y="277761"/>
                </a:cubicBezTo>
                <a:cubicBezTo>
                  <a:pt x="24179" y="289496"/>
                  <a:pt x="16484" y="301396"/>
                  <a:pt x="16484" y="316204"/>
                </a:cubicBezTo>
                <a:cubicBezTo>
                  <a:pt x="16484" y="329983"/>
                  <a:pt x="26300" y="340016"/>
                  <a:pt x="35902" y="350024"/>
                </a:cubicBezTo>
                <a:cubicBezTo>
                  <a:pt x="48259" y="362915"/>
                  <a:pt x="60552" y="375678"/>
                  <a:pt x="62648" y="391388"/>
                </a:cubicBezTo>
                <a:cubicBezTo>
                  <a:pt x="63384" y="396811"/>
                  <a:pt x="61632" y="403059"/>
                  <a:pt x="57733" y="409142"/>
                </a:cubicBezTo>
                <a:cubicBezTo>
                  <a:pt x="53034" y="416407"/>
                  <a:pt x="45223" y="423621"/>
                  <a:pt x="37108" y="428535"/>
                </a:cubicBezTo>
                <a:cubicBezTo>
                  <a:pt x="31317" y="432028"/>
                  <a:pt x="25386" y="434339"/>
                  <a:pt x="20282" y="435025"/>
                </a:cubicBezTo>
                <a:cubicBezTo>
                  <a:pt x="15595" y="435660"/>
                  <a:pt x="11430" y="434962"/>
                  <a:pt x="8090" y="433196"/>
                </a:cubicBezTo>
                <a:cubicBezTo>
                  <a:pt x="4089" y="431050"/>
                  <a:pt x="2578" y="426046"/>
                  <a:pt x="4724" y="422046"/>
                </a:cubicBezTo>
                <a:cubicBezTo>
                  <a:pt x="6870" y="418020"/>
                  <a:pt x="11862" y="416508"/>
                  <a:pt x="15875" y="418667"/>
                </a:cubicBezTo>
                <a:cubicBezTo>
                  <a:pt x="16814" y="419163"/>
                  <a:pt x="18059" y="418769"/>
                  <a:pt x="19443" y="418452"/>
                </a:cubicBezTo>
                <a:cubicBezTo>
                  <a:pt x="22313" y="417779"/>
                  <a:pt x="25475" y="416318"/>
                  <a:pt x="28586" y="414426"/>
                </a:cubicBezTo>
                <a:cubicBezTo>
                  <a:pt x="34568" y="410806"/>
                  <a:pt x="40423" y="405586"/>
                  <a:pt x="43877" y="400227"/>
                </a:cubicBezTo>
                <a:cubicBezTo>
                  <a:pt x="45376" y="397890"/>
                  <a:pt x="46608" y="395655"/>
                  <a:pt x="46316" y="393572"/>
                </a:cubicBezTo>
                <a:cubicBezTo>
                  <a:pt x="44652" y="381088"/>
                  <a:pt x="33832" y="371665"/>
                  <a:pt x="24002" y="361416"/>
                </a:cubicBezTo>
                <a:cubicBezTo>
                  <a:pt x="11417" y="348297"/>
                  <a:pt x="0" y="334289"/>
                  <a:pt x="0" y="316204"/>
                </a:cubicBezTo>
                <a:cubicBezTo>
                  <a:pt x="0" y="297890"/>
                  <a:pt x="8725" y="282879"/>
                  <a:pt x="18796" y="268363"/>
                </a:cubicBezTo>
                <a:cubicBezTo>
                  <a:pt x="27316" y="256095"/>
                  <a:pt x="36892" y="244271"/>
                  <a:pt x="40220" y="230022"/>
                </a:cubicBezTo>
                <a:cubicBezTo>
                  <a:pt x="43763" y="214820"/>
                  <a:pt x="41528" y="199504"/>
                  <a:pt x="37730" y="184391"/>
                </a:cubicBezTo>
                <a:cubicBezTo>
                  <a:pt x="33616" y="167944"/>
                  <a:pt x="27608" y="151726"/>
                  <a:pt x="23964" y="136080"/>
                </a:cubicBezTo>
                <a:cubicBezTo>
                  <a:pt x="18072" y="110896"/>
                  <a:pt x="20485" y="84162"/>
                  <a:pt x="18758" y="58483"/>
                </a:cubicBezTo>
                <a:cubicBezTo>
                  <a:pt x="17831" y="44348"/>
                  <a:pt x="17500" y="30619"/>
                  <a:pt x="17500" y="16446"/>
                </a:cubicBezTo>
                <a:cubicBezTo>
                  <a:pt x="17500" y="14732"/>
                  <a:pt x="16916" y="11252"/>
                  <a:pt x="16992" y="9398"/>
                </a:cubicBezTo>
                <a:cubicBezTo>
                  <a:pt x="17081" y="7138"/>
                  <a:pt x="17780" y="5474"/>
                  <a:pt x="18402" y="4458"/>
                </a:cubicBezTo>
                <a:cubicBezTo>
                  <a:pt x="19799" y="2159"/>
                  <a:pt x="21779" y="991"/>
                  <a:pt x="23938" y="521"/>
                </a:cubicBezTo>
                <a:cubicBezTo>
                  <a:pt x="25754" y="140"/>
                  <a:pt x="28409" y="0"/>
                  <a:pt x="31355" y="2375"/>
                </a:cubicBezTo>
                <a:cubicBezTo>
                  <a:pt x="34378" y="4801"/>
                  <a:pt x="35241" y="8928"/>
                  <a:pt x="33666" y="1226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0" name="Freeform 7180"/>
          <p:cNvSpPr/>
          <p:nvPr/>
        </p:nvSpPr>
        <p:spPr>
          <a:xfrm rot="0" flipH="0" flipV="0">
            <a:off x="12394737" y="10807546"/>
            <a:ext cx="283958" cy="159892"/>
          </a:xfrm>
          <a:custGeom>
            <a:pathLst>
              <a:path w="283958" h="159892">
                <a:moveTo>
                  <a:pt x="15760" y="14350"/>
                </a:moveTo>
                <a:lnTo>
                  <a:pt x="15748" y="14375"/>
                </a:lnTo>
                <a:close/>
                <a:moveTo>
                  <a:pt x="15545" y="14654"/>
                </a:moveTo>
                <a:lnTo>
                  <a:pt x="15494" y="14756"/>
                </a:lnTo>
                <a:lnTo>
                  <a:pt x="15494" y="14730"/>
                </a:lnTo>
                <a:close/>
                <a:moveTo>
                  <a:pt x="11303" y="2133"/>
                </a:moveTo>
                <a:cubicBezTo>
                  <a:pt x="13005" y="1752"/>
                  <a:pt x="15164" y="1308"/>
                  <a:pt x="16128" y="1206"/>
                </a:cubicBezTo>
                <a:cubicBezTo>
                  <a:pt x="27240" y="0"/>
                  <a:pt x="38899" y="1879"/>
                  <a:pt x="49630" y="5041"/>
                </a:cubicBezTo>
                <a:cubicBezTo>
                  <a:pt x="69188" y="10794"/>
                  <a:pt x="87807" y="24167"/>
                  <a:pt x="106742" y="32091"/>
                </a:cubicBezTo>
                <a:cubicBezTo>
                  <a:pt x="171970" y="59422"/>
                  <a:pt x="231787" y="92620"/>
                  <a:pt x="280859" y="145147"/>
                </a:cubicBezTo>
                <a:cubicBezTo>
                  <a:pt x="283958" y="148474"/>
                  <a:pt x="283780" y="153694"/>
                  <a:pt x="280466" y="156793"/>
                </a:cubicBezTo>
                <a:cubicBezTo>
                  <a:pt x="277138" y="159892"/>
                  <a:pt x="271931" y="159714"/>
                  <a:pt x="268832" y="156399"/>
                </a:cubicBezTo>
                <a:cubicBezTo>
                  <a:pt x="221373" y="105624"/>
                  <a:pt x="163435" y="73709"/>
                  <a:pt x="100380" y="47306"/>
                </a:cubicBezTo>
                <a:cubicBezTo>
                  <a:pt x="81977" y="39597"/>
                  <a:pt x="63981" y="26427"/>
                  <a:pt x="44982" y="20852"/>
                </a:cubicBezTo>
                <a:cubicBezTo>
                  <a:pt x="36283" y="18287"/>
                  <a:pt x="26885" y="16623"/>
                  <a:pt x="17880" y="17588"/>
                </a:cubicBezTo>
                <a:cubicBezTo>
                  <a:pt x="16115" y="17779"/>
                  <a:pt x="12459" y="18871"/>
                  <a:pt x="10528" y="19061"/>
                </a:cubicBezTo>
                <a:cubicBezTo>
                  <a:pt x="8090" y="19302"/>
                  <a:pt x="6235" y="18756"/>
                  <a:pt x="5181" y="18248"/>
                </a:cubicBezTo>
                <a:cubicBezTo>
                  <a:pt x="2248" y="16864"/>
                  <a:pt x="813" y="14603"/>
                  <a:pt x="381" y="11899"/>
                </a:cubicBezTo>
                <a:cubicBezTo>
                  <a:pt x="127" y="10325"/>
                  <a:pt x="0" y="7747"/>
                  <a:pt x="2349" y="4825"/>
                </a:cubicBezTo>
                <a:cubicBezTo>
                  <a:pt x="4546" y="2070"/>
                  <a:pt x="8140" y="1104"/>
                  <a:pt x="11303" y="21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1" name="Freeform 7181"/>
          <p:cNvSpPr/>
          <p:nvPr/>
        </p:nvSpPr>
        <p:spPr>
          <a:xfrm rot="0" flipH="0" flipV="0">
            <a:off x="12768411" y="10919479"/>
            <a:ext cx="86841" cy="57784"/>
          </a:xfrm>
          <a:custGeom>
            <a:pathLst>
              <a:path w="86841" h="57784">
                <a:moveTo>
                  <a:pt x="2412" y="29540"/>
                </a:moveTo>
                <a:cubicBezTo>
                  <a:pt x="3631" y="31216"/>
                  <a:pt x="5028" y="31965"/>
                  <a:pt x="6158" y="32372"/>
                </a:cubicBezTo>
                <a:cubicBezTo>
                  <a:pt x="4710" y="31826"/>
                  <a:pt x="3389" y="30860"/>
                  <a:pt x="2412" y="29540"/>
                </a:cubicBezTo>
                <a:moveTo>
                  <a:pt x="6399" y="32448"/>
                </a:moveTo>
                <a:lnTo>
                  <a:pt x="6450" y="32461"/>
                </a:lnTo>
                <a:lnTo>
                  <a:pt x="6336" y="32435"/>
                </a:lnTo>
                <a:close/>
                <a:moveTo>
                  <a:pt x="15010" y="30327"/>
                </a:moveTo>
                <a:cubicBezTo>
                  <a:pt x="14591" y="30771"/>
                  <a:pt x="14108" y="31165"/>
                  <a:pt x="13575" y="31521"/>
                </a:cubicBezTo>
                <a:cubicBezTo>
                  <a:pt x="11695" y="32765"/>
                  <a:pt x="9511" y="33134"/>
                  <a:pt x="7466" y="32727"/>
                </a:cubicBezTo>
                <a:cubicBezTo>
                  <a:pt x="10108" y="33299"/>
                  <a:pt x="12775" y="32841"/>
                  <a:pt x="15010" y="30327"/>
                </a:cubicBezTo>
                <a:moveTo>
                  <a:pt x="17270" y="24689"/>
                </a:moveTo>
                <a:cubicBezTo>
                  <a:pt x="17486" y="25870"/>
                  <a:pt x="18490" y="31089"/>
                  <a:pt x="20496" y="34937"/>
                </a:cubicBezTo>
                <a:cubicBezTo>
                  <a:pt x="22122" y="38023"/>
                  <a:pt x="24446" y="41300"/>
                  <a:pt x="28688" y="41300"/>
                </a:cubicBezTo>
                <a:cubicBezTo>
                  <a:pt x="34847" y="41300"/>
                  <a:pt x="40778" y="38036"/>
                  <a:pt x="46328" y="33642"/>
                </a:cubicBezTo>
                <a:cubicBezTo>
                  <a:pt x="56234" y="25819"/>
                  <a:pt x="64768" y="14148"/>
                  <a:pt x="70445" y="5042"/>
                </a:cubicBezTo>
                <a:cubicBezTo>
                  <a:pt x="72858" y="1181"/>
                  <a:pt x="77938" y="0"/>
                  <a:pt x="81799" y="2401"/>
                </a:cubicBezTo>
                <a:cubicBezTo>
                  <a:pt x="85660" y="4814"/>
                  <a:pt x="86841" y="9894"/>
                  <a:pt x="84441" y="13754"/>
                </a:cubicBezTo>
                <a:cubicBezTo>
                  <a:pt x="77900" y="24245"/>
                  <a:pt x="67943" y="37566"/>
                  <a:pt x="56539" y="46583"/>
                </a:cubicBezTo>
                <a:cubicBezTo>
                  <a:pt x="47865" y="53428"/>
                  <a:pt x="38289" y="57784"/>
                  <a:pt x="28688" y="57784"/>
                </a:cubicBezTo>
                <a:cubicBezTo>
                  <a:pt x="19506" y="57784"/>
                  <a:pt x="12952" y="53073"/>
                  <a:pt x="8495" y="46812"/>
                </a:cubicBezTo>
                <a:cubicBezTo>
                  <a:pt x="2932" y="39001"/>
                  <a:pt x="1079" y="28702"/>
                  <a:pt x="825" y="25946"/>
                </a:cubicBezTo>
                <a:cubicBezTo>
                  <a:pt x="0" y="16815"/>
                  <a:pt x="10400" y="16485"/>
                  <a:pt x="11136" y="16675"/>
                </a:cubicBezTo>
                <a:cubicBezTo>
                  <a:pt x="12419" y="17018"/>
                  <a:pt x="14349" y="17755"/>
                  <a:pt x="15912" y="20117"/>
                </a:cubicBezTo>
                <a:cubicBezTo>
                  <a:pt x="16851" y="21527"/>
                  <a:pt x="17283" y="23114"/>
                  <a:pt x="17270" y="246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2" name="Freeform 7182"/>
          <p:cNvSpPr/>
          <p:nvPr/>
        </p:nvSpPr>
        <p:spPr>
          <a:xfrm rot="0" flipH="0" flipV="0">
            <a:off x="13182491" y="10538981"/>
            <a:ext cx="222491" cy="367321"/>
          </a:xfrm>
          <a:custGeom>
            <a:pathLst>
              <a:path w="222491" h="367321">
                <a:moveTo>
                  <a:pt x="15989" y="362140"/>
                </a:moveTo>
                <a:cubicBezTo>
                  <a:pt x="14707" y="365213"/>
                  <a:pt x="11633" y="367321"/>
                  <a:pt x="8115" y="367207"/>
                </a:cubicBezTo>
                <a:cubicBezTo>
                  <a:pt x="3556" y="367067"/>
                  <a:pt x="0" y="363257"/>
                  <a:pt x="153" y="358711"/>
                </a:cubicBezTo>
                <a:cubicBezTo>
                  <a:pt x="178" y="357746"/>
                  <a:pt x="407" y="355956"/>
                  <a:pt x="1765" y="353758"/>
                </a:cubicBezTo>
                <a:cubicBezTo>
                  <a:pt x="2934" y="351841"/>
                  <a:pt x="6223" y="347828"/>
                  <a:pt x="11075" y="342506"/>
                </a:cubicBezTo>
                <a:cubicBezTo>
                  <a:pt x="33057" y="318389"/>
                  <a:pt x="88747" y="263576"/>
                  <a:pt x="97395" y="257404"/>
                </a:cubicBezTo>
                <a:cubicBezTo>
                  <a:pt x="114515" y="245186"/>
                  <a:pt x="134886" y="237693"/>
                  <a:pt x="153593" y="228600"/>
                </a:cubicBezTo>
                <a:cubicBezTo>
                  <a:pt x="160286" y="225349"/>
                  <a:pt x="173646" y="224600"/>
                  <a:pt x="185876" y="222313"/>
                </a:cubicBezTo>
                <a:cubicBezTo>
                  <a:pt x="190588" y="221437"/>
                  <a:pt x="195109" y="220307"/>
                  <a:pt x="198627" y="218275"/>
                </a:cubicBezTo>
                <a:cubicBezTo>
                  <a:pt x="200710" y="217056"/>
                  <a:pt x="202399" y="215519"/>
                  <a:pt x="202856" y="213081"/>
                </a:cubicBezTo>
                <a:cubicBezTo>
                  <a:pt x="205231" y="200330"/>
                  <a:pt x="196951" y="189890"/>
                  <a:pt x="186067" y="180480"/>
                </a:cubicBezTo>
                <a:cubicBezTo>
                  <a:pt x="166090" y="163246"/>
                  <a:pt x="136689" y="150050"/>
                  <a:pt x="124256" y="139167"/>
                </a:cubicBezTo>
                <a:cubicBezTo>
                  <a:pt x="111823" y="128270"/>
                  <a:pt x="101307" y="111265"/>
                  <a:pt x="91681" y="97549"/>
                </a:cubicBezTo>
                <a:cubicBezTo>
                  <a:pt x="83743" y="86208"/>
                  <a:pt x="77634" y="74092"/>
                  <a:pt x="72110" y="61303"/>
                </a:cubicBezTo>
                <a:cubicBezTo>
                  <a:pt x="70256" y="57010"/>
                  <a:pt x="68643" y="47206"/>
                  <a:pt x="68440" y="36944"/>
                </a:cubicBezTo>
                <a:cubicBezTo>
                  <a:pt x="68236" y="26530"/>
                  <a:pt x="69582" y="15723"/>
                  <a:pt x="72618" y="9538"/>
                </a:cubicBezTo>
                <a:cubicBezTo>
                  <a:pt x="75005" y="4674"/>
                  <a:pt x="78523" y="1880"/>
                  <a:pt x="82397" y="927"/>
                </a:cubicBezTo>
                <a:cubicBezTo>
                  <a:pt x="86080" y="0"/>
                  <a:pt x="90791" y="508"/>
                  <a:pt x="96100" y="4775"/>
                </a:cubicBezTo>
                <a:cubicBezTo>
                  <a:pt x="102552" y="9970"/>
                  <a:pt x="105295" y="18961"/>
                  <a:pt x="107822" y="27686"/>
                </a:cubicBezTo>
                <a:cubicBezTo>
                  <a:pt x="108508" y="30061"/>
                  <a:pt x="109219" y="32360"/>
                  <a:pt x="110197" y="34404"/>
                </a:cubicBezTo>
                <a:cubicBezTo>
                  <a:pt x="110997" y="36068"/>
                  <a:pt x="111912" y="37579"/>
                  <a:pt x="113702" y="38227"/>
                </a:cubicBezTo>
                <a:cubicBezTo>
                  <a:pt x="117982" y="39751"/>
                  <a:pt x="120217" y="44475"/>
                  <a:pt x="118693" y="48755"/>
                </a:cubicBezTo>
                <a:cubicBezTo>
                  <a:pt x="117169" y="53035"/>
                  <a:pt x="112458" y="55283"/>
                  <a:pt x="108165" y="53746"/>
                </a:cubicBezTo>
                <a:cubicBezTo>
                  <a:pt x="100456" y="51003"/>
                  <a:pt x="96164" y="44704"/>
                  <a:pt x="93433" y="36830"/>
                </a:cubicBezTo>
                <a:cubicBezTo>
                  <a:pt x="92023" y="32804"/>
                  <a:pt x="91033" y="28346"/>
                  <a:pt x="89598" y="24257"/>
                </a:cubicBezTo>
                <a:cubicBezTo>
                  <a:pt x="88886" y="22238"/>
                  <a:pt x="88163" y="20295"/>
                  <a:pt x="86931" y="18783"/>
                </a:cubicBezTo>
                <a:cubicBezTo>
                  <a:pt x="86308" y="20866"/>
                  <a:pt x="85546" y="23813"/>
                  <a:pt x="85292" y="26238"/>
                </a:cubicBezTo>
                <a:cubicBezTo>
                  <a:pt x="84213" y="36817"/>
                  <a:pt x="85229" y="50102"/>
                  <a:pt x="87236" y="54775"/>
                </a:cubicBezTo>
                <a:cubicBezTo>
                  <a:pt x="92316" y="66535"/>
                  <a:pt x="97878" y="77686"/>
                  <a:pt x="105181" y="88100"/>
                </a:cubicBezTo>
                <a:cubicBezTo>
                  <a:pt x="114083" y="100787"/>
                  <a:pt x="123608" y="116688"/>
                  <a:pt x="135115" y="126771"/>
                </a:cubicBezTo>
                <a:cubicBezTo>
                  <a:pt x="147510" y="137630"/>
                  <a:pt x="176898" y="150800"/>
                  <a:pt x="196836" y="168008"/>
                </a:cubicBezTo>
                <a:cubicBezTo>
                  <a:pt x="212572" y="181585"/>
                  <a:pt x="222491" y="197688"/>
                  <a:pt x="219049" y="216103"/>
                </a:cubicBezTo>
                <a:cubicBezTo>
                  <a:pt x="216991" y="227076"/>
                  <a:pt x="208140" y="233502"/>
                  <a:pt x="196252" y="236830"/>
                </a:cubicBezTo>
                <a:cubicBezTo>
                  <a:pt x="188239" y="239078"/>
                  <a:pt x="178828" y="239967"/>
                  <a:pt x="170890" y="241110"/>
                </a:cubicBezTo>
                <a:cubicBezTo>
                  <a:pt x="166814" y="241706"/>
                  <a:pt x="163207" y="242253"/>
                  <a:pt x="160794" y="243408"/>
                </a:cubicBezTo>
                <a:cubicBezTo>
                  <a:pt x="142912" y="252120"/>
                  <a:pt x="123342" y="259131"/>
                  <a:pt x="106971" y="270815"/>
                </a:cubicBezTo>
                <a:cubicBezTo>
                  <a:pt x="98551" y="276822"/>
                  <a:pt x="44602" y="330175"/>
                  <a:pt x="23253" y="353606"/>
                </a:cubicBezTo>
                <a:cubicBezTo>
                  <a:pt x="19938" y="357251"/>
                  <a:pt x="16763" y="361175"/>
                  <a:pt x="15989" y="36214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3" name="Freeform 7183"/>
          <p:cNvSpPr/>
          <p:nvPr/>
        </p:nvSpPr>
        <p:spPr>
          <a:xfrm rot="0" flipH="0" flipV="0">
            <a:off x="13271536" y="10379050"/>
            <a:ext cx="56933" cy="266699"/>
          </a:xfrm>
          <a:custGeom>
            <a:pathLst>
              <a:path w="56933" h="266699">
                <a:moveTo>
                  <a:pt x="32562" y="254850"/>
                </a:moveTo>
                <a:cubicBezTo>
                  <a:pt x="32474" y="253771"/>
                  <a:pt x="32397" y="252564"/>
                  <a:pt x="32397" y="251409"/>
                </a:cubicBezTo>
                <a:cubicBezTo>
                  <a:pt x="32397" y="239064"/>
                  <a:pt x="32156" y="240004"/>
                  <a:pt x="33705" y="225145"/>
                </a:cubicBezTo>
                <a:cubicBezTo>
                  <a:pt x="35343" y="209359"/>
                  <a:pt x="37794" y="193230"/>
                  <a:pt x="38657" y="177355"/>
                </a:cubicBezTo>
                <a:cubicBezTo>
                  <a:pt x="40347" y="146761"/>
                  <a:pt x="28791" y="119354"/>
                  <a:pt x="19101" y="92976"/>
                </a:cubicBezTo>
                <a:cubicBezTo>
                  <a:pt x="8394" y="63804"/>
                  <a:pt x="0" y="35775"/>
                  <a:pt x="9017" y="6769"/>
                </a:cubicBezTo>
                <a:cubicBezTo>
                  <a:pt x="10376" y="2425"/>
                  <a:pt x="14998" y="0"/>
                  <a:pt x="19342" y="1346"/>
                </a:cubicBezTo>
                <a:cubicBezTo>
                  <a:pt x="23685" y="2705"/>
                  <a:pt x="26098" y="7328"/>
                  <a:pt x="24752" y="11671"/>
                </a:cubicBezTo>
                <a:cubicBezTo>
                  <a:pt x="16814" y="37160"/>
                  <a:pt x="25158" y="61671"/>
                  <a:pt x="34568" y="87299"/>
                </a:cubicBezTo>
                <a:cubicBezTo>
                  <a:pt x="44995" y="115697"/>
                  <a:pt x="56933" y="145326"/>
                  <a:pt x="55117" y="178269"/>
                </a:cubicBezTo>
                <a:cubicBezTo>
                  <a:pt x="54228" y="194398"/>
                  <a:pt x="51751" y="210794"/>
                  <a:pt x="50087" y="226847"/>
                </a:cubicBezTo>
                <a:cubicBezTo>
                  <a:pt x="48652" y="240741"/>
                  <a:pt x="48881" y="239865"/>
                  <a:pt x="48881" y="251409"/>
                </a:cubicBezTo>
                <a:cubicBezTo>
                  <a:pt x="48881" y="254875"/>
                  <a:pt x="49427" y="257428"/>
                  <a:pt x="49402" y="258291"/>
                </a:cubicBezTo>
                <a:cubicBezTo>
                  <a:pt x="49364" y="259472"/>
                  <a:pt x="49122" y="260399"/>
                  <a:pt x="48881" y="261047"/>
                </a:cubicBezTo>
                <a:cubicBezTo>
                  <a:pt x="48068" y="263308"/>
                  <a:pt x="46646" y="264628"/>
                  <a:pt x="45211" y="265454"/>
                </a:cubicBezTo>
                <a:cubicBezTo>
                  <a:pt x="43826" y="266254"/>
                  <a:pt x="42252" y="266699"/>
                  <a:pt x="40410" y="266559"/>
                </a:cubicBezTo>
                <a:cubicBezTo>
                  <a:pt x="39420" y="266483"/>
                  <a:pt x="36740" y="266267"/>
                  <a:pt x="33984" y="262990"/>
                </a:cubicBezTo>
                <a:cubicBezTo>
                  <a:pt x="32016" y="260641"/>
                  <a:pt x="31572" y="257529"/>
                  <a:pt x="32562" y="2548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4" name="Freeform 7184"/>
          <p:cNvSpPr/>
          <p:nvPr/>
        </p:nvSpPr>
        <p:spPr>
          <a:xfrm rot="0" flipH="0" flipV="0">
            <a:off x="11782289" y="9943840"/>
            <a:ext cx="40119" cy="482561"/>
          </a:xfrm>
          <a:custGeom>
            <a:pathLst>
              <a:path w="40119" h="482561">
                <a:moveTo>
                  <a:pt x="15062" y="14046"/>
                </a:moveTo>
                <a:lnTo>
                  <a:pt x="14961" y="14172"/>
                </a:lnTo>
                <a:lnTo>
                  <a:pt x="15037" y="14084"/>
                </a:lnTo>
                <a:close/>
                <a:moveTo>
                  <a:pt x="14745" y="14414"/>
                </a:moveTo>
                <a:lnTo>
                  <a:pt x="14682" y="14477"/>
                </a:lnTo>
                <a:lnTo>
                  <a:pt x="14720" y="14439"/>
                </a:lnTo>
                <a:close/>
                <a:moveTo>
                  <a:pt x="1943" y="13361"/>
                </a:moveTo>
                <a:cubicBezTo>
                  <a:pt x="26" y="10541"/>
                  <a:pt x="0" y="6706"/>
                  <a:pt x="2159" y="3810"/>
                </a:cubicBezTo>
                <a:cubicBezTo>
                  <a:pt x="4610" y="546"/>
                  <a:pt x="7379" y="115"/>
                  <a:pt x="9106" y="64"/>
                </a:cubicBezTo>
                <a:cubicBezTo>
                  <a:pt x="11672" y="0"/>
                  <a:pt x="14199" y="864"/>
                  <a:pt x="16166" y="3455"/>
                </a:cubicBezTo>
                <a:cubicBezTo>
                  <a:pt x="16878" y="4369"/>
                  <a:pt x="17767" y="6020"/>
                  <a:pt x="18135" y="8395"/>
                </a:cubicBezTo>
                <a:cubicBezTo>
                  <a:pt x="18503" y="10719"/>
                  <a:pt x="18376" y="15354"/>
                  <a:pt x="18592" y="17513"/>
                </a:cubicBezTo>
                <a:cubicBezTo>
                  <a:pt x="20078" y="31800"/>
                  <a:pt x="19837" y="43370"/>
                  <a:pt x="19837" y="57962"/>
                </a:cubicBezTo>
                <a:lnTo>
                  <a:pt x="19837" y="156298"/>
                </a:lnTo>
                <a:cubicBezTo>
                  <a:pt x="19837" y="234009"/>
                  <a:pt x="25729" y="312114"/>
                  <a:pt x="30556" y="389508"/>
                </a:cubicBezTo>
                <a:cubicBezTo>
                  <a:pt x="32295" y="417575"/>
                  <a:pt x="40119" y="446455"/>
                  <a:pt x="40119" y="474319"/>
                </a:cubicBezTo>
                <a:cubicBezTo>
                  <a:pt x="40119" y="478865"/>
                  <a:pt x="36436" y="482561"/>
                  <a:pt x="31876" y="482561"/>
                </a:cubicBezTo>
                <a:cubicBezTo>
                  <a:pt x="27330" y="482561"/>
                  <a:pt x="23647" y="478865"/>
                  <a:pt x="23647" y="474319"/>
                </a:cubicBezTo>
                <a:cubicBezTo>
                  <a:pt x="23647" y="446785"/>
                  <a:pt x="15849" y="418261"/>
                  <a:pt x="14110" y="390550"/>
                </a:cubicBezTo>
                <a:cubicBezTo>
                  <a:pt x="9271" y="312788"/>
                  <a:pt x="3353" y="234365"/>
                  <a:pt x="3353" y="156298"/>
                </a:cubicBezTo>
                <a:lnTo>
                  <a:pt x="3353" y="57962"/>
                </a:lnTo>
                <a:cubicBezTo>
                  <a:pt x="3353" y="43979"/>
                  <a:pt x="3633" y="32905"/>
                  <a:pt x="2197" y="19214"/>
                </a:cubicBezTo>
                <a:cubicBezTo>
                  <a:pt x="2096" y="18059"/>
                  <a:pt x="1994" y="15354"/>
                  <a:pt x="1943" y="133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5" name="Freeform 7185"/>
          <p:cNvSpPr/>
          <p:nvPr/>
        </p:nvSpPr>
        <p:spPr>
          <a:xfrm rot="0" flipH="0" flipV="0">
            <a:off x="11790207" y="9910558"/>
            <a:ext cx="726782" cy="826198"/>
          </a:xfrm>
          <a:custGeom>
            <a:pathLst>
              <a:path w="726782" h="826198">
                <a:moveTo>
                  <a:pt x="11633" y="16421"/>
                </a:moveTo>
                <a:cubicBezTo>
                  <a:pt x="59689" y="3988"/>
                  <a:pt x="112813" y="8484"/>
                  <a:pt x="162026" y="6376"/>
                </a:cubicBezTo>
                <a:cubicBezTo>
                  <a:pt x="263677" y="2032"/>
                  <a:pt x="364439" y="0"/>
                  <a:pt x="465962" y="6388"/>
                </a:cubicBezTo>
                <a:cubicBezTo>
                  <a:pt x="497115" y="8344"/>
                  <a:pt x="532307" y="4814"/>
                  <a:pt x="562228" y="14428"/>
                </a:cubicBezTo>
                <a:cubicBezTo>
                  <a:pt x="577138" y="19214"/>
                  <a:pt x="603821" y="16674"/>
                  <a:pt x="626376" y="19443"/>
                </a:cubicBezTo>
                <a:cubicBezTo>
                  <a:pt x="644448" y="21666"/>
                  <a:pt x="659967" y="27381"/>
                  <a:pt x="668007" y="39420"/>
                </a:cubicBezTo>
                <a:cubicBezTo>
                  <a:pt x="675728" y="51003"/>
                  <a:pt x="681659" y="70268"/>
                  <a:pt x="685876" y="92913"/>
                </a:cubicBezTo>
                <a:cubicBezTo>
                  <a:pt x="695223" y="143166"/>
                  <a:pt x="696836" y="210451"/>
                  <a:pt x="696836" y="240677"/>
                </a:cubicBezTo>
                <a:cubicBezTo>
                  <a:pt x="696836" y="370331"/>
                  <a:pt x="706500" y="499275"/>
                  <a:pt x="711149" y="628637"/>
                </a:cubicBezTo>
                <a:cubicBezTo>
                  <a:pt x="711720" y="644651"/>
                  <a:pt x="726782" y="740321"/>
                  <a:pt x="724725" y="783704"/>
                </a:cubicBezTo>
                <a:cubicBezTo>
                  <a:pt x="724306" y="792530"/>
                  <a:pt x="723099" y="799477"/>
                  <a:pt x="721258" y="803757"/>
                </a:cubicBezTo>
                <a:cubicBezTo>
                  <a:pt x="719861" y="807008"/>
                  <a:pt x="717994" y="809231"/>
                  <a:pt x="716051" y="810615"/>
                </a:cubicBezTo>
                <a:cubicBezTo>
                  <a:pt x="708812" y="815784"/>
                  <a:pt x="695591" y="818324"/>
                  <a:pt x="680923" y="818933"/>
                </a:cubicBezTo>
                <a:cubicBezTo>
                  <a:pt x="661809" y="819772"/>
                  <a:pt x="640028" y="817879"/>
                  <a:pt x="629424" y="818514"/>
                </a:cubicBezTo>
                <a:cubicBezTo>
                  <a:pt x="559130" y="822693"/>
                  <a:pt x="488568" y="826198"/>
                  <a:pt x="418921" y="826198"/>
                </a:cubicBezTo>
                <a:cubicBezTo>
                  <a:pt x="414375" y="826198"/>
                  <a:pt x="410679" y="822502"/>
                  <a:pt x="410679" y="817956"/>
                </a:cubicBezTo>
                <a:cubicBezTo>
                  <a:pt x="410679" y="813409"/>
                  <a:pt x="414375" y="809726"/>
                  <a:pt x="418921" y="809726"/>
                </a:cubicBezTo>
                <a:cubicBezTo>
                  <a:pt x="488238" y="809726"/>
                  <a:pt x="558482" y="806221"/>
                  <a:pt x="628433" y="802068"/>
                </a:cubicBezTo>
                <a:cubicBezTo>
                  <a:pt x="639101" y="801446"/>
                  <a:pt x="660996" y="803312"/>
                  <a:pt x="680224" y="802487"/>
                </a:cubicBezTo>
                <a:cubicBezTo>
                  <a:pt x="690752" y="802030"/>
                  <a:pt x="700430" y="801103"/>
                  <a:pt x="705929" y="797572"/>
                </a:cubicBezTo>
                <a:cubicBezTo>
                  <a:pt x="706170" y="796912"/>
                  <a:pt x="706919" y="794778"/>
                  <a:pt x="707224" y="793089"/>
                </a:cubicBezTo>
                <a:cubicBezTo>
                  <a:pt x="708456" y="786434"/>
                  <a:pt x="708659" y="776655"/>
                  <a:pt x="708278" y="765200"/>
                </a:cubicBezTo>
                <a:cubicBezTo>
                  <a:pt x="706767" y="717829"/>
                  <a:pt x="695172" y="643178"/>
                  <a:pt x="694677" y="629234"/>
                </a:cubicBezTo>
                <a:cubicBezTo>
                  <a:pt x="690016" y="499668"/>
                  <a:pt x="680351" y="370535"/>
                  <a:pt x="680351" y="240677"/>
                </a:cubicBezTo>
                <a:cubicBezTo>
                  <a:pt x="680351" y="211073"/>
                  <a:pt x="678827" y="145160"/>
                  <a:pt x="669670" y="95935"/>
                </a:cubicBezTo>
                <a:cubicBezTo>
                  <a:pt x="665949" y="75945"/>
                  <a:pt x="661123" y="58788"/>
                  <a:pt x="654303" y="48551"/>
                </a:cubicBezTo>
                <a:cubicBezTo>
                  <a:pt x="648626" y="40081"/>
                  <a:pt x="637108" y="37350"/>
                  <a:pt x="624369" y="35788"/>
                </a:cubicBezTo>
                <a:cubicBezTo>
                  <a:pt x="600747" y="32892"/>
                  <a:pt x="572820" y="35140"/>
                  <a:pt x="557199" y="30111"/>
                </a:cubicBezTo>
                <a:cubicBezTo>
                  <a:pt x="528523" y="20916"/>
                  <a:pt x="494779" y="24714"/>
                  <a:pt x="464934" y="22834"/>
                </a:cubicBezTo>
                <a:cubicBezTo>
                  <a:pt x="363981" y="16471"/>
                  <a:pt x="263791" y="18516"/>
                  <a:pt x="162724" y="22847"/>
                </a:cubicBezTo>
                <a:cubicBezTo>
                  <a:pt x="114096" y="24930"/>
                  <a:pt x="61544" y="20103"/>
                  <a:pt x="14160" y="32791"/>
                </a:cubicBezTo>
                <a:cubicBezTo>
                  <a:pt x="10833" y="33680"/>
                  <a:pt x="9195" y="33388"/>
                  <a:pt x="8065" y="33096"/>
                </a:cubicBezTo>
                <a:cubicBezTo>
                  <a:pt x="6553" y="32702"/>
                  <a:pt x="5195" y="32080"/>
                  <a:pt x="3163" y="29971"/>
                </a:cubicBezTo>
                <a:cubicBezTo>
                  <a:pt x="0" y="26708"/>
                  <a:pt x="89" y="21475"/>
                  <a:pt x="3366" y="18326"/>
                </a:cubicBezTo>
                <a:cubicBezTo>
                  <a:pt x="5626" y="16142"/>
                  <a:pt x="8827" y="15507"/>
                  <a:pt x="11633" y="164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6" name="Freeform 7186"/>
          <p:cNvSpPr/>
          <p:nvPr/>
        </p:nvSpPr>
        <p:spPr>
          <a:xfrm rot="0" flipH="0" flipV="0">
            <a:off x="11791000" y="10423841"/>
            <a:ext cx="212076" cy="112229"/>
          </a:xfrm>
          <a:custGeom>
            <a:pathLst>
              <a:path w="212076" h="112229">
                <a:moveTo>
                  <a:pt x="40284" y="13322"/>
                </a:moveTo>
                <a:lnTo>
                  <a:pt x="40234" y="13410"/>
                </a:lnTo>
                <a:lnTo>
                  <a:pt x="40272" y="13334"/>
                </a:lnTo>
                <a:close/>
                <a:moveTo>
                  <a:pt x="40043" y="13702"/>
                </a:moveTo>
                <a:lnTo>
                  <a:pt x="40018" y="13753"/>
                </a:lnTo>
                <a:lnTo>
                  <a:pt x="40043" y="13715"/>
                </a:lnTo>
                <a:close/>
                <a:moveTo>
                  <a:pt x="35992" y="17055"/>
                </a:moveTo>
                <a:cubicBezTo>
                  <a:pt x="33960" y="17830"/>
                  <a:pt x="31598" y="17805"/>
                  <a:pt x="29477" y="16776"/>
                </a:cubicBezTo>
                <a:cubicBezTo>
                  <a:pt x="25387" y="14807"/>
                  <a:pt x="23660" y="9881"/>
                  <a:pt x="25641" y="5779"/>
                </a:cubicBezTo>
                <a:cubicBezTo>
                  <a:pt x="26505" y="3988"/>
                  <a:pt x="28562" y="1461"/>
                  <a:pt x="32677" y="775"/>
                </a:cubicBezTo>
                <a:cubicBezTo>
                  <a:pt x="35179" y="356"/>
                  <a:pt x="40677" y="876"/>
                  <a:pt x="42036" y="876"/>
                </a:cubicBezTo>
                <a:cubicBezTo>
                  <a:pt x="54114" y="876"/>
                  <a:pt x="66509" y="0"/>
                  <a:pt x="78549" y="889"/>
                </a:cubicBezTo>
                <a:cubicBezTo>
                  <a:pt x="111289" y="3302"/>
                  <a:pt x="160578" y="25437"/>
                  <a:pt x="186714" y="48754"/>
                </a:cubicBezTo>
                <a:cubicBezTo>
                  <a:pt x="192214" y="53669"/>
                  <a:pt x="200900" y="62204"/>
                  <a:pt x="206044" y="71411"/>
                </a:cubicBezTo>
                <a:cubicBezTo>
                  <a:pt x="210324" y="79107"/>
                  <a:pt x="212076" y="87274"/>
                  <a:pt x="209765" y="94728"/>
                </a:cubicBezTo>
                <a:cubicBezTo>
                  <a:pt x="207657" y="101510"/>
                  <a:pt x="201942" y="106158"/>
                  <a:pt x="193890" y="108521"/>
                </a:cubicBezTo>
                <a:cubicBezTo>
                  <a:pt x="181266" y="112229"/>
                  <a:pt x="161784" y="109994"/>
                  <a:pt x="154190" y="109994"/>
                </a:cubicBezTo>
                <a:cubicBezTo>
                  <a:pt x="128701" y="109994"/>
                  <a:pt x="104596" y="103174"/>
                  <a:pt x="79780" y="98259"/>
                </a:cubicBezTo>
                <a:cubicBezTo>
                  <a:pt x="61353" y="94602"/>
                  <a:pt x="41287" y="92430"/>
                  <a:pt x="24790" y="81851"/>
                </a:cubicBezTo>
                <a:cubicBezTo>
                  <a:pt x="14338" y="75132"/>
                  <a:pt x="4699" y="60527"/>
                  <a:pt x="1981" y="45757"/>
                </a:cubicBezTo>
                <a:cubicBezTo>
                  <a:pt x="0" y="35026"/>
                  <a:pt x="1613" y="24345"/>
                  <a:pt x="7988" y="16154"/>
                </a:cubicBezTo>
                <a:cubicBezTo>
                  <a:pt x="10795" y="12561"/>
                  <a:pt x="15964" y="11926"/>
                  <a:pt x="19545" y="14706"/>
                </a:cubicBezTo>
                <a:cubicBezTo>
                  <a:pt x="23139" y="17500"/>
                  <a:pt x="23787" y="22681"/>
                  <a:pt x="20981" y="26275"/>
                </a:cubicBezTo>
                <a:cubicBezTo>
                  <a:pt x="17450" y="30809"/>
                  <a:pt x="17082" y="36829"/>
                  <a:pt x="18186" y="42760"/>
                </a:cubicBezTo>
                <a:cubicBezTo>
                  <a:pt x="20066" y="53009"/>
                  <a:pt x="26441" y="63334"/>
                  <a:pt x="33693" y="67982"/>
                </a:cubicBezTo>
                <a:cubicBezTo>
                  <a:pt x="48437" y="77444"/>
                  <a:pt x="66522" y="78828"/>
                  <a:pt x="82981" y="82105"/>
                </a:cubicBezTo>
                <a:cubicBezTo>
                  <a:pt x="106743" y="86804"/>
                  <a:pt x="129780" y="93522"/>
                  <a:pt x="154190" y="93522"/>
                </a:cubicBezTo>
                <a:cubicBezTo>
                  <a:pt x="160095" y="93522"/>
                  <a:pt x="173900" y="95262"/>
                  <a:pt x="184924" y="93624"/>
                </a:cubicBezTo>
                <a:cubicBezTo>
                  <a:pt x="187222" y="93293"/>
                  <a:pt x="189394" y="92798"/>
                  <a:pt x="191236" y="92011"/>
                </a:cubicBezTo>
                <a:cubicBezTo>
                  <a:pt x="192468" y="91477"/>
                  <a:pt x="193661" y="90995"/>
                  <a:pt x="194030" y="89826"/>
                </a:cubicBezTo>
                <a:cubicBezTo>
                  <a:pt x="195071" y="86461"/>
                  <a:pt x="193572" y="82905"/>
                  <a:pt x="191642" y="79425"/>
                </a:cubicBezTo>
                <a:cubicBezTo>
                  <a:pt x="187464" y="71907"/>
                  <a:pt x="180250" y="65049"/>
                  <a:pt x="175754" y="61061"/>
                </a:cubicBezTo>
                <a:cubicBezTo>
                  <a:pt x="151955" y="39826"/>
                  <a:pt x="107149" y="19519"/>
                  <a:pt x="77342" y="17309"/>
                </a:cubicBezTo>
                <a:cubicBezTo>
                  <a:pt x="65696" y="16458"/>
                  <a:pt x="53707" y="17335"/>
                  <a:pt x="42036" y="17335"/>
                </a:cubicBezTo>
                <a:cubicBezTo>
                  <a:pt x="41274" y="17335"/>
                  <a:pt x="37452" y="17132"/>
                  <a:pt x="35992" y="1705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7" name="Freeform 7187"/>
          <p:cNvSpPr/>
          <p:nvPr/>
        </p:nvSpPr>
        <p:spPr>
          <a:xfrm rot="0" flipH="0" flipV="0">
            <a:off x="11779385" y="10475117"/>
            <a:ext cx="221398" cy="121576"/>
          </a:xfrm>
          <a:custGeom>
            <a:pathLst>
              <a:path w="221398" h="121576">
                <a:moveTo>
                  <a:pt x="12458" y="8915"/>
                </a:moveTo>
                <a:lnTo>
                  <a:pt x="12496" y="8547"/>
                </a:lnTo>
                <a:close/>
                <a:moveTo>
                  <a:pt x="203224" y="75539"/>
                </a:moveTo>
                <a:cubicBezTo>
                  <a:pt x="202665" y="75056"/>
                  <a:pt x="201472" y="74053"/>
                  <a:pt x="200570" y="73443"/>
                </a:cubicBezTo>
                <a:cubicBezTo>
                  <a:pt x="197141" y="71094"/>
                  <a:pt x="193191" y="68935"/>
                  <a:pt x="191515" y="67728"/>
                </a:cubicBezTo>
                <a:cubicBezTo>
                  <a:pt x="187806" y="65087"/>
                  <a:pt x="186943" y="59943"/>
                  <a:pt x="189584" y="56235"/>
                </a:cubicBezTo>
                <a:cubicBezTo>
                  <a:pt x="192226" y="52539"/>
                  <a:pt x="197382" y="51663"/>
                  <a:pt x="201078" y="54304"/>
                </a:cubicBezTo>
                <a:cubicBezTo>
                  <a:pt x="203338" y="55917"/>
                  <a:pt x="209498" y="59219"/>
                  <a:pt x="213333" y="62458"/>
                </a:cubicBezTo>
                <a:cubicBezTo>
                  <a:pt x="216585" y="65188"/>
                  <a:pt x="218502" y="68262"/>
                  <a:pt x="219074" y="70725"/>
                </a:cubicBezTo>
                <a:cubicBezTo>
                  <a:pt x="221398" y="80695"/>
                  <a:pt x="218375" y="90055"/>
                  <a:pt x="212368" y="97751"/>
                </a:cubicBezTo>
                <a:cubicBezTo>
                  <a:pt x="204278" y="108127"/>
                  <a:pt x="190626" y="115188"/>
                  <a:pt x="180275" y="116420"/>
                </a:cubicBezTo>
                <a:cubicBezTo>
                  <a:pt x="136943" y="121576"/>
                  <a:pt x="92836" y="111099"/>
                  <a:pt x="51243" y="98373"/>
                </a:cubicBezTo>
                <a:cubicBezTo>
                  <a:pt x="26224" y="90728"/>
                  <a:pt x="6223" y="74269"/>
                  <a:pt x="1727" y="45440"/>
                </a:cubicBezTo>
                <a:cubicBezTo>
                  <a:pt x="0" y="34264"/>
                  <a:pt x="1625" y="23392"/>
                  <a:pt x="6350" y="13309"/>
                </a:cubicBezTo>
                <a:cubicBezTo>
                  <a:pt x="7582" y="10654"/>
                  <a:pt x="11303" y="5525"/>
                  <a:pt x="13664" y="3391"/>
                </a:cubicBezTo>
                <a:cubicBezTo>
                  <a:pt x="15544" y="1702"/>
                  <a:pt x="17410" y="991"/>
                  <a:pt x="18541" y="737"/>
                </a:cubicBezTo>
                <a:cubicBezTo>
                  <a:pt x="22071" y="0"/>
                  <a:pt x="24713" y="1194"/>
                  <a:pt x="26656" y="3328"/>
                </a:cubicBezTo>
                <a:cubicBezTo>
                  <a:pt x="27736" y="4509"/>
                  <a:pt x="29374" y="6731"/>
                  <a:pt x="28828" y="10769"/>
                </a:cubicBezTo>
                <a:cubicBezTo>
                  <a:pt x="28383" y="13982"/>
                  <a:pt x="26123" y="16535"/>
                  <a:pt x="23214" y="17487"/>
                </a:cubicBezTo>
                <a:cubicBezTo>
                  <a:pt x="22414" y="18490"/>
                  <a:pt x="21563" y="19659"/>
                  <a:pt x="21271" y="20281"/>
                </a:cubicBezTo>
                <a:cubicBezTo>
                  <a:pt x="17957" y="27380"/>
                  <a:pt x="16788" y="35051"/>
                  <a:pt x="18007" y="42912"/>
                </a:cubicBezTo>
                <a:cubicBezTo>
                  <a:pt x="21411" y="64769"/>
                  <a:pt x="37057" y="76821"/>
                  <a:pt x="56069" y="82625"/>
                </a:cubicBezTo>
                <a:cubicBezTo>
                  <a:pt x="95490" y="94690"/>
                  <a:pt x="137248" y="104952"/>
                  <a:pt x="178332" y="100062"/>
                </a:cubicBezTo>
                <a:cubicBezTo>
                  <a:pt x="184035" y="99377"/>
                  <a:pt x="191159" y="95871"/>
                  <a:pt x="196480" y="90779"/>
                </a:cubicBezTo>
                <a:cubicBezTo>
                  <a:pt x="200798" y="86677"/>
                  <a:pt x="204126" y="81444"/>
                  <a:pt x="203224" y="7553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8" name="Freeform 7188"/>
          <p:cNvSpPr/>
          <p:nvPr/>
        </p:nvSpPr>
        <p:spPr>
          <a:xfrm rot="0" flipH="0" flipV="0">
            <a:off x="11798640" y="10546378"/>
            <a:ext cx="206273" cy="90931"/>
          </a:xfrm>
          <a:custGeom>
            <a:pathLst>
              <a:path w="206273" h="90931">
                <a:moveTo>
                  <a:pt x="533" y="10591"/>
                </a:moveTo>
                <a:cubicBezTo>
                  <a:pt x="533" y="10096"/>
                  <a:pt x="571" y="9601"/>
                  <a:pt x="659" y="9106"/>
                </a:cubicBezTo>
                <a:cubicBezTo>
                  <a:pt x="2285" y="0"/>
                  <a:pt x="11975" y="2489"/>
                  <a:pt x="12191" y="2578"/>
                </a:cubicBezTo>
                <a:cubicBezTo>
                  <a:pt x="12559" y="2756"/>
                  <a:pt x="17551" y="4737"/>
                  <a:pt x="17068" y="10857"/>
                </a:cubicBezTo>
                <a:cubicBezTo>
                  <a:pt x="17030" y="11378"/>
                  <a:pt x="16433" y="15099"/>
                  <a:pt x="16547" y="16547"/>
                </a:cubicBezTo>
                <a:cubicBezTo>
                  <a:pt x="17017" y="23125"/>
                  <a:pt x="17932" y="29285"/>
                  <a:pt x="20713" y="35229"/>
                </a:cubicBezTo>
                <a:cubicBezTo>
                  <a:pt x="26618" y="47890"/>
                  <a:pt x="41350" y="57504"/>
                  <a:pt x="53618" y="61403"/>
                </a:cubicBezTo>
                <a:cubicBezTo>
                  <a:pt x="86258" y="71754"/>
                  <a:pt x="117131" y="74230"/>
                  <a:pt x="150558" y="68515"/>
                </a:cubicBezTo>
                <a:cubicBezTo>
                  <a:pt x="156044" y="67563"/>
                  <a:pt x="167639" y="65899"/>
                  <a:pt x="176923" y="61708"/>
                </a:cubicBezTo>
                <a:cubicBezTo>
                  <a:pt x="182803" y="59054"/>
                  <a:pt x="188365" y="55587"/>
                  <a:pt x="185991" y="48817"/>
                </a:cubicBezTo>
                <a:cubicBezTo>
                  <a:pt x="184276" y="43928"/>
                  <a:pt x="179768" y="38238"/>
                  <a:pt x="177456" y="33260"/>
                </a:cubicBezTo>
                <a:cubicBezTo>
                  <a:pt x="175513" y="29133"/>
                  <a:pt x="177304" y="24230"/>
                  <a:pt x="181419" y="22313"/>
                </a:cubicBezTo>
                <a:cubicBezTo>
                  <a:pt x="185533" y="20382"/>
                  <a:pt x="190448" y="22160"/>
                  <a:pt x="192366" y="26275"/>
                </a:cubicBezTo>
                <a:cubicBezTo>
                  <a:pt x="194919" y="31723"/>
                  <a:pt x="199669" y="38023"/>
                  <a:pt x="201535" y="43369"/>
                </a:cubicBezTo>
                <a:cubicBezTo>
                  <a:pt x="206273" y="56895"/>
                  <a:pt x="200583" y="66471"/>
                  <a:pt x="190423" y="73100"/>
                </a:cubicBezTo>
                <a:cubicBezTo>
                  <a:pt x="179107" y="80479"/>
                  <a:pt x="161099" y="83412"/>
                  <a:pt x="153339" y="84746"/>
                </a:cubicBezTo>
                <a:cubicBezTo>
                  <a:pt x="117233" y="90931"/>
                  <a:pt x="83883" y="88289"/>
                  <a:pt x="48627" y="77100"/>
                </a:cubicBezTo>
                <a:cubicBezTo>
                  <a:pt x="32511" y="71995"/>
                  <a:pt x="13537" y="58838"/>
                  <a:pt x="5778" y="42201"/>
                </a:cubicBezTo>
                <a:cubicBezTo>
                  <a:pt x="2133" y="34403"/>
                  <a:pt x="736" y="26364"/>
                  <a:pt x="114" y="17728"/>
                </a:cubicBezTo>
                <a:cubicBezTo>
                  <a:pt x="0" y="16191"/>
                  <a:pt x="343" y="12432"/>
                  <a:pt x="533" y="105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9" name="Freeform 7189"/>
          <p:cNvSpPr/>
          <p:nvPr/>
        </p:nvSpPr>
        <p:spPr>
          <a:xfrm rot="0" flipH="0" flipV="0">
            <a:off x="11815712" y="10603864"/>
            <a:ext cx="175107" cy="77787"/>
          </a:xfrm>
          <a:custGeom>
            <a:pathLst>
              <a:path w="175107" h="77787">
                <a:moveTo>
                  <a:pt x="2387" y="6299"/>
                </a:moveTo>
                <a:lnTo>
                  <a:pt x="2375" y="6324"/>
                </a:lnTo>
                <a:lnTo>
                  <a:pt x="2412" y="6223"/>
                </a:lnTo>
                <a:close/>
                <a:moveTo>
                  <a:pt x="2337" y="6476"/>
                </a:moveTo>
                <a:cubicBezTo>
                  <a:pt x="2032" y="7645"/>
                  <a:pt x="2007" y="8775"/>
                  <a:pt x="2184" y="9855"/>
                </a:cubicBezTo>
                <a:cubicBezTo>
                  <a:pt x="2007" y="8737"/>
                  <a:pt x="2057" y="7594"/>
                  <a:pt x="2337" y="6476"/>
                </a:cubicBezTo>
                <a:moveTo>
                  <a:pt x="2210" y="10083"/>
                </a:moveTo>
                <a:lnTo>
                  <a:pt x="2248" y="10223"/>
                </a:lnTo>
                <a:lnTo>
                  <a:pt x="2197" y="9969"/>
                </a:lnTo>
                <a:close/>
                <a:moveTo>
                  <a:pt x="2349" y="10667"/>
                </a:moveTo>
                <a:lnTo>
                  <a:pt x="2375" y="10731"/>
                </a:lnTo>
                <a:lnTo>
                  <a:pt x="2324" y="10553"/>
                </a:lnTo>
                <a:close/>
                <a:moveTo>
                  <a:pt x="2375" y="10731"/>
                </a:moveTo>
                <a:cubicBezTo>
                  <a:pt x="2831" y="12382"/>
                  <a:pt x="3771" y="14160"/>
                  <a:pt x="5866" y="15481"/>
                </a:cubicBezTo>
                <a:cubicBezTo>
                  <a:pt x="4101" y="14350"/>
                  <a:pt x="2894" y="12636"/>
                  <a:pt x="2375" y="10731"/>
                </a:cubicBezTo>
                <a:moveTo>
                  <a:pt x="7454" y="813"/>
                </a:moveTo>
                <a:cubicBezTo>
                  <a:pt x="9651" y="0"/>
                  <a:pt x="12178" y="140"/>
                  <a:pt x="14375" y="1372"/>
                </a:cubicBezTo>
                <a:cubicBezTo>
                  <a:pt x="17372" y="3074"/>
                  <a:pt x="18325" y="5525"/>
                  <a:pt x="18528" y="7835"/>
                </a:cubicBezTo>
                <a:cubicBezTo>
                  <a:pt x="18592" y="8661"/>
                  <a:pt x="18769" y="11099"/>
                  <a:pt x="17169" y="13334"/>
                </a:cubicBezTo>
                <a:cubicBezTo>
                  <a:pt x="18985" y="21145"/>
                  <a:pt x="20675" y="28930"/>
                  <a:pt x="23189" y="36588"/>
                </a:cubicBezTo>
                <a:cubicBezTo>
                  <a:pt x="27850" y="50863"/>
                  <a:pt x="42646" y="55727"/>
                  <a:pt x="56019" y="57873"/>
                </a:cubicBezTo>
                <a:cubicBezTo>
                  <a:pt x="76986" y="61226"/>
                  <a:pt x="123189" y="53695"/>
                  <a:pt x="144207" y="47078"/>
                </a:cubicBezTo>
                <a:cubicBezTo>
                  <a:pt x="150494" y="45110"/>
                  <a:pt x="155079" y="42011"/>
                  <a:pt x="156539" y="37642"/>
                </a:cubicBezTo>
                <a:cubicBezTo>
                  <a:pt x="157873" y="33553"/>
                  <a:pt x="155930" y="28993"/>
                  <a:pt x="151484" y="24244"/>
                </a:cubicBezTo>
                <a:cubicBezTo>
                  <a:pt x="148386" y="20916"/>
                  <a:pt x="148564" y="15697"/>
                  <a:pt x="151878" y="12598"/>
                </a:cubicBezTo>
                <a:cubicBezTo>
                  <a:pt x="155206" y="9486"/>
                  <a:pt x="160425" y="9677"/>
                  <a:pt x="163524" y="12991"/>
                </a:cubicBezTo>
                <a:cubicBezTo>
                  <a:pt x="173151" y="23304"/>
                  <a:pt x="175107" y="33959"/>
                  <a:pt x="172173" y="42811"/>
                </a:cubicBezTo>
                <a:cubicBezTo>
                  <a:pt x="169341" y="51383"/>
                  <a:pt x="161505" y="58915"/>
                  <a:pt x="149160" y="62788"/>
                </a:cubicBezTo>
                <a:cubicBezTo>
                  <a:pt x="126339" y="69989"/>
                  <a:pt x="76161" y="77787"/>
                  <a:pt x="53402" y="74129"/>
                </a:cubicBezTo>
                <a:cubicBezTo>
                  <a:pt x="34200" y="71056"/>
                  <a:pt x="14236" y="62204"/>
                  <a:pt x="7517" y="41706"/>
                </a:cubicBezTo>
                <a:cubicBezTo>
                  <a:pt x="4774" y="33337"/>
                  <a:pt x="2933" y="24828"/>
                  <a:pt x="940" y="16268"/>
                </a:cubicBezTo>
                <a:cubicBezTo>
                  <a:pt x="864" y="15925"/>
                  <a:pt x="0" y="11785"/>
                  <a:pt x="38" y="9664"/>
                </a:cubicBezTo>
                <a:cubicBezTo>
                  <a:pt x="140" y="6629"/>
                  <a:pt x="1448" y="4585"/>
                  <a:pt x="2450" y="3506"/>
                </a:cubicBezTo>
                <a:cubicBezTo>
                  <a:pt x="2882" y="3036"/>
                  <a:pt x="3669" y="2312"/>
                  <a:pt x="4939" y="1689"/>
                </a:cubicBezTo>
                <a:cubicBezTo>
                  <a:pt x="5295" y="1512"/>
                  <a:pt x="6806" y="1029"/>
                  <a:pt x="7454" y="8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0" name="Freeform 7190"/>
          <p:cNvSpPr/>
          <p:nvPr/>
        </p:nvSpPr>
        <p:spPr>
          <a:xfrm rot="0" flipH="0" flipV="0">
            <a:off x="11760395" y="10682657"/>
            <a:ext cx="382167" cy="736599"/>
          </a:xfrm>
          <a:custGeom>
            <a:pathLst>
              <a:path w="382167" h="736599">
                <a:moveTo>
                  <a:pt x="110997" y="927"/>
                </a:moveTo>
                <a:cubicBezTo>
                  <a:pt x="112940" y="102"/>
                  <a:pt x="115200" y="0"/>
                  <a:pt x="117308" y="839"/>
                </a:cubicBezTo>
                <a:cubicBezTo>
                  <a:pt x="121525" y="2539"/>
                  <a:pt x="123582" y="7340"/>
                  <a:pt x="121893" y="11556"/>
                </a:cubicBezTo>
                <a:cubicBezTo>
                  <a:pt x="121296" y="13055"/>
                  <a:pt x="119963" y="15252"/>
                  <a:pt x="116788" y="16471"/>
                </a:cubicBezTo>
                <a:cubicBezTo>
                  <a:pt x="115048" y="17132"/>
                  <a:pt x="106972" y="17779"/>
                  <a:pt x="104851" y="17945"/>
                </a:cubicBezTo>
                <a:cubicBezTo>
                  <a:pt x="102895" y="18910"/>
                  <a:pt x="101066" y="20599"/>
                  <a:pt x="99263" y="22440"/>
                </a:cubicBezTo>
                <a:cubicBezTo>
                  <a:pt x="95211" y="26593"/>
                  <a:pt x="91617" y="31775"/>
                  <a:pt x="88836" y="35547"/>
                </a:cubicBezTo>
                <a:cubicBezTo>
                  <a:pt x="65747" y="66827"/>
                  <a:pt x="42392" y="105790"/>
                  <a:pt x="35267" y="145795"/>
                </a:cubicBezTo>
                <a:cubicBezTo>
                  <a:pt x="17017" y="248373"/>
                  <a:pt x="46875" y="336270"/>
                  <a:pt x="96773" y="414400"/>
                </a:cubicBezTo>
                <a:cubicBezTo>
                  <a:pt x="147445" y="493750"/>
                  <a:pt x="218680" y="563092"/>
                  <a:pt x="282167" y="627456"/>
                </a:cubicBezTo>
                <a:cubicBezTo>
                  <a:pt x="313079" y="658812"/>
                  <a:pt x="352614" y="687895"/>
                  <a:pt x="379373" y="722248"/>
                </a:cubicBezTo>
                <a:cubicBezTo>
                  <a:pt x="382167" y="725830"/>
                  <a:pt x="381519" y="731011"/>
                  <a:pt x="377938" y="733805"/>
                </a:cubicBezTo>
                <a:cubicBezTo>
                  <a:pt x="374344" y="736599"/>
                  <a:pt x="369162" y="735952"/>
                  <a:pt x="366368" y="732370"/>
                </a:cubicBezTo>
                <a:cubicBezTo>
                  <a:pt x="340003" y="698499"/>
                  <a:pt x="300912" y="669937"/>
                  <a:pt x="270445" y="639025"/>
                </a:cubicBezTo>
                <a:cubicBezTo>
                  <a:pt x="206170" y="573862"/>
                  <a:pt x="134174" y="503580"/>
                  <a:pt x="82892" y="423265"/>
                </a:cubicBezTo>
                <a:cubicBezTo>
                  <a:pt x="30835" y="341744"/>
                  <a:pt x="0" y="249948"/>
                  <a:pt x="19050" y="142913"/>
                </a:cubicBezTo>
                <a:cubicBezTo>
                  <a:pt x="26593" y="100456"/>
                  <a:pt x="51079" y="58953"/>
                  <a:pt x="75577" y="25755"/>
                </a:cubicBezTo>
                <a:cubicBezTo>
                  <a:pt x="81280" y="18021"/>
                  <a:pt x="90309" y="5981"/>
                  <a:pt x="99415" y="2336"/>
                </a:cubicBezTo>
                <a:cubicBezTo>
                  <a:pt x="100012" y="2095"/>
                  <a:pt x="101206" y="1739"/>
                  <a:pt x="102844" y="1574"/>
                </a:cubicBezTo>
                <a:cubicBezTo>
                  <a:pt x="104647" y="1384"/>
                  <a:pt x="109448" y="1041"/>
                  <a:pt x="110997" y="9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1" name="Freeform 7191"/>
          <p:cNvSpPr/>
          <p:nvPr/>
        </p:nvSpPr>
        <p:spPr>
          <a:xfrm rot="0" flipH="0" flipV="0">
            <a:off x="12019369" y="10672445"/>
            <a:ext cx="839634" cy="501827"/>
          </a:xfrm>
          <a:custGeom>
            <a:pathLst>
              <a:path w="839634" h="501827">
                <a:moveTo>
                  <a:pt x="17855" y="7594"/>
                </a:moveTo>
                <a:cubicBezTo>
                  <a:pt x="18223" y="9257"/>
                  <a:pt x="18096" y="11035"/>
                  <a:pt x="17348" y="12712"/>
                </a:cubicBezTo>
                <a:cubicBezTo>
                  <a:pt x="18071" y="11099"/>
                  <a:pt x="18287" y="9384"/>
                  <a:pt x="17855" y="7594"/>
                </a:cubicBezTo>
                <a:moveTo>
                  <a:pt x="823378" y="495477"/>
                </a:moveTo>
                <a:cubicBezTo>
                  <a:pt x="822299" y="494461"/>
                  <a:pt x="817434" y="489902"/>
                  <a:pt x="813510" y="487120"/>
                </a:cubicBezTo>
                <a:cubicBezTo>
                  <a:pt x="805192" y="481202"/>
                  <a:pt x="795502" y="475424"/>
                  <a:pt x="792695" y="473328"/>
                </a:cubicBezTo>
                <a:cubicBezTo>
                  <a:pt x="755966" y="446112"/>
                  <a:pt x="718374" y="419937"/>
                  <a:pt x="681633" y="392708"/>
                </a:cubicBezTo>
                <a:cubicBezTo>
                  <a:pt x="613917" y="342518"/>
                  <a:pt x="542226" y="304151"/>
                  <a:pt x="470788" y="260832"/>
                </a:cubicBezTo>
                <a:cubicBezTo>
                  <a:pt x="383120" y="207657"/>
                  <a:pt x="297763" y="150761"/>
                  <a:pt x="209181" y="98615"/>
                </a:cubicBezTo>
                <a:cubicBezTo>
                  <a:pt x="165785" y="73062"/>
                  <a:pt x="118020" y="50532"/>
                  <a:pt x="71411" y="33070"/>
                </a:cubicBezTo>
                <a:cubicBezTo>
                  <a:pt x="59092" y="28460"/>
                  <a:pt x="45313" y="25272"/>
                  <a:pt x="32397" y="23151"/>
                </a:cubicBezTo>
                <a:cubicBezTo>
                  <a:pt x="29628" y="22694"/>
                  <a:pt x="10541" y="18808"/>
                  <a:pt x="7061" y="17322"/>
                </a:cubicBezTo>
                <a:cubicBezTo>
                  <a:pt x="0" y="14299"/>
                  <a:pt x="1461" y="7886"/>
                  <a:pt x="2273" y="6045"/>
                </a:cubicBezTo>
                <a:cubicBezTo>
                  <a:pt x="4127" y="1892"/>
                  <a:pt x="9004" y="0"/>
                  <a:pt x="13157" y="1854"/>
                </a:cubicBezTo>
                <a:cubicBezTo>
                  <a:pt x="13437" y="1969"/>
                  <a:pt x="13716" y="2121"/>
                  <a:pt x="13983" y="2273"/>
                </a:cubicBezTo>
                <a:cubicBezTo>
                  <a:pt x="16853" y="2921"/>
                  <a:pt x="32930" y="6541"/>
                  <a:pt x="35076" y="6896"/>
                </a:cubicBezTo>
                <a:cubicBezTo>
                  <a:pt x="49021" y="9194"/>
                  <a:pt x="63893" y="12661"/>
                  <a:pt x="77190" y="17639"/>
                </a:cubicBezTo>
                <a:cubicBezTo>
                  <a:pt x="124675" y="35432"/>
                  <a:pt x="173341" y="58394"/>
                  <a:pt x="217537" y="84416"/>
                </a:cubicBezTo>
                <a:cubicBezTo>
                  <a:pt x="306183" y="136600"/>
                  <a:pt x="391604" y="193522"/>
                  <a:pt x="479335" y="246747"/>
                </a:cubicBezTo>
                <a:cubicBezTo>
                  <a:pt x="551204" y="290347"/>
                  <a:pt x="623302" y="328980"/>
                  <a:pt x="691438" y="379475"/>
                </a:cubicBezTo>
                <a:cubicBezTo>
                  <a:pt x="728192" y="406704"/>
                  <a:pt x="765784" y="432879"/>
                  <a:pt x="802487" y="460095"/>
                </a:cubicBezTo>
                <a:cubicBezTo>
                  <a:pt x="806792" y="463282"/>
                  <a:pt x="826540" y="474890"/>
                  <a:pt x="834275" y="482879"/>
                </a:cubicBezTo>
                <a:cubicBezTo>
                  <a:pt x="838135" y="486841"/>
                  <a:pt x="839634" y="490854"/>
                  <a:pt x="839634" y="493572"/>
                </a:cubicBezTo>
                <a:cubicBezTo>
                  <a:pt x="839634" y="498131"/>
                  <a:pt x="835938" y="501827"/>
                  <a:pt x="831392" y="501827"/>
                </a:cubicBezTo>
                <a:cubicBezTo>
                  <a:pt x="827493" y="501827"/>
                  <a:pt x="824229" y="499109"/>
                  <a:pt x="823378" y="4954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2" name="Freeform 7192"/>
          <p:cNvSpPr/>
          <p:nvPr/>
        </p:nvSpPr>
        <p:spPr>
          <a:xfrm rot="0" flipH="0" flipV="0">
            <a:off x="12021317" y="11199016"/>
            <a:ext cx="201510" cy="138696"/>
          </a:xfrm>
          <a:custGeom>
            <a:pathLst>
              <a:path w="201510" h="138696">
                <a:moveTo>
                  <a:pt x="11442" y="17437"/>
                </a:moveTo>
                <a:cubicBezTo>
                  <a:pt x="12737" y="17069"/>
                  <a:pt x="14299" y="17665"/>
                  <a:pt x="16090" y="18287"/>
                </a:cubicBezTo>
                <a:cubicBezTo>
                  <a:pt x="19277" y="19418"/>
                  <a:pt x="22757" y="21310"/>
                  <a:pt x="26300" y="23520"/>
                </a:cubicBezTo>
                <a:cubicBezTo>
                  <a:pt x="38543" y="31102"/>
                  <a:pt x="51396" y="42417"/>
                  <a:pt x="57212" y="46253"/>
                </a:cubicBezTo>
                <a:cubicBezTo>
                  <a:pt x="101027" y="75107"/>
                  <a:pt x="142366" y="112013"/>
                  <a:pt x="188213" y="136550"/>
                </a:cubicBezTo>
                <a:cubicBezTo>
                  <a:pt x="192213" y="138696"/>
                  <a:pt x="197217" y="137185"/>
                  <a:pt x="199363" y="133172"/>
                </a:cubicBezTo>
                <a:cubicBezTo>
                  <a:pt x="201510" y="129171"/>
                  <a:pt x="199998" y="124167"/>
                  <a:pt x="195985" y="122021"/>
                </a:cubicBezTo>
                <a:cubicBezTo>
                  <a:pt x="150570" y="97713"/>
                  <a:pt x="109663" y="61086"/>
                  <a:pt x="66255" y="32499"/>
                </a:cubicBezTo>
                <a:cubicBezTo>
                  <a:pt x="59308" y="27901"/>
                  <a:pt x="42480" y="12954"/>
                  <a:pt x="28345" y="5728"/>
                </a:cubicBezTo>
                <a:cubicBezTo>
                  <a:pt x="20154" y="1524"/>
                  <a:pt x="12445" y="0"/>
                  <a:pt x="6896" y="1601"/>
                </a:cubicBezTo>
                <a:cubicBezTo>
                  <a:pt x="2527" y="2858"/>
                  <a:pt x="0" y="7417"/>
                  <a:pt x="1244" y="11786"/>
                </a:cubicBezTo>
                <a:cubicBezTo>
                  <a:pt x="2502" y="16155"/>
                  <a:pt x="7061" y="18694"/>
                  <a:pt x="11442" y="174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3" name="Freeform 7193"/>
          <p:cNvSpPr/>
          <p:nvPr/>
        </p:nvSpPr>
        <p:spPr>
          <a:xfrm rot="0" flipH="0" flipV="0">
            <a:off x="13084587" y="11151388"/>
            <a:ext cx="304964" cy="441858"/>
          </a:xfrm>
          <a:custGeom>
            <a:pathLst>
              <a:path w="304964" h="441858">
                <a:moveTo>
                  <a:pt x="284810" y="356184"/>
                </a:moveTo>
                <a:cubicBezTo>
                  <a:pt x="283020" y="355181"/>
                  <a:pt x="281000" y="354076"/>
                  <a:pt x="279197" y="353187"/>
                </a:cubicBezTo>
                <a:cubicBezTo>
                  <a:pt x="269228" y="348260"/>
                  <a:pt x="257518" y="342837"/>
                  <a:pt x="254927" y="340665"/>
                </a:cubicBezTo>
                <a:cubicBezTo>
                  <a:pt x="231039" y="320574"/>
                  <a:pt x="206883" y="303213"/>
                  <a:pt x="187059" y="277737"/>
                </a:cubicBezTo>
                <a:cubicBezTo>
                  <a:pt x="138849" y="215811"/>
                  <a:pt x="117234" y="156566"/>
                  <a:pt x="97435" y="80010"/>
                </a:cubicBezTo>
                <a:cubicBezTo>
                  <a:pt x="92139" y="59512"/>
                  <a:pt x="81763" y="31560"/>
                  <a:pt x="79134" y="9703"/>
                </a:cubicBezTo>
                <a:cubicBezTo>
                  <a:pt x="78588" y="5182"/>
                  <a:pt x="81814" y="1080"/>
                  <a:pt x="86309" y="534"/>
                </a:cubicBezTo>
                <a:cubicBezTo>
                  <a:pt x="90843" y="0"/>
                  <a:pt x="94933" y="3213"/>
                  <a:pt x="95479" y="7735"/>
                </a:cubicBezTo>
                <a:cubicBezTo>
                  <a:pt x="98044" y="28931"/>
                  <a:pt x="108255" y="55995"/>
                  <a:pt x="113399" y="75896"/>
                </a:cubicBezTo>
                <a:cubicBezTo>
                  <a:pt x="132576" y="150089"/>
                  <a:pt x="153327" y="207607"/>
                  <a:pt x="200051" y="267615"/>
                </a:cubicBezTo>
                <a:cubicBezTo>
                  <a:pt x="219151" y="292151"/>
                  <a:pt x="242520" y="308712"/>
                  <a:pt x="265519" y="328054"/>
                </a:cubicBezTo>
                <a:cubicBezTo>
                  <a:pt x="266713" y="329057"/>
                  <a:pt x="270498" y="330734"/>
                  <a:pt x="274943" y="332855"/>
                </a:cubicBezTo>
                <a:cubicBezTo>
                  <a:pt x="283274" y="336855"/>
                  <a:pt x="293649" y="341707"/>
                  <a:pt x="298513" y="345047"/>
                </a:cubicBezTo>
                <a:cubicBezTo>
                  <a:pt x="302755" y="347955"/>
                  <a:pt x="304317" y="351346"/>
                  <a:pt x="304609" y="353175"/>
                </a:cubicBezTo>
                <a:cubicBezTo>
                  <a:pt x="304964" y="355423"/>
                  <a:pt x="304520" y="357454"/>
                  <a:pt x="303377" y="359282"/>
                </a:cubicBezTo>
                <a:cubicBezTo>
                  <a:pt x="295579" y="371805"/>
                  <a:pt x="269050" y="388848"/>
                  <a:pt x="256845" y="396874"/>
                </a:cubicBezTo>
                <a:cubicBezTo>
                  <a:pt x="248222" y="402551"/>
                  <a:pt x="236043" y="417994"/>
                  <a:pt x="223266" y="428218"/>
                </a:cubicBezTo>
                <a:cubicBezTo>
                  <a:pt x="212293" y="437006"/>
                  <a:pt x="200673" y="441858"/>
                  <a:pt x="190310" y="439076"/>
                </a:cubicBezTo>
                <a:cubicBezTo>
                  <a:pt x="170358" y="433742"/>
                  <a:pt x="154991" y="420407"/>
                  <a:pt x="141593" y="404228"/>
                </a:cubicBezTo>
                <a:cubicBezTo>
                  <a:pt x="129286" y="389381"/>
                  <a:pt x="118631" y="372147"/>
                  <a:pt x="106922" y="357695"/>
                </a:cubicBezTo>
                <a:cubicBezTo>
                  <a:pt x="50242" y="287681"/>
                  <a:pt x="0" y="179020"/>
                  <a:pt x="0" y="85205"/>
                </a:cubicBezTo>
                <a:cubicBezTo>
                  <a:pt x="0" y="80671"/>
                  <a:pt x="3683" y="76975"/>
                  <a:pt x="8243" y="76975"/>
                </a:cubicBezTo>
                <a:cubicBezTo>
                  <a:pt x="12789" y="76975"/>
                  <a:pt x="16472" y="80671"/>
                  <a:pt x="16472" y="85205"/>
                </a:cubicBezTo>
                <a:cubicBezTo>
                  <a:pt x="16472" y="175489"/>
                  <a:pt x="65177" y="279946"/>
                  <a:pt x="119736" y="347333"/>
                </a:cubicBezTo>
                <a:cubicBezTo>
                  <a:pt x="131395" y="361733"/>
                  <a:pt x="142012" y="378916"/>
                  <a:pt x="154280" y="393712"/>
                </a:cubicBezTo>
                <a:cubicBezTo>
                  <a:pt x="165443" y="407199"/>
                  <a:pt x="177953" y="418718"/>
                  <a:pt x="194564" y="423163"/>
                </a:cubicBezTo>
                <a:cubicBezTo>
                  <a:pt x="196965" y="423811"/>
                  <a:pt x="199467" y="423252"/>
                  <a:pt x="202007" y="422223"/>
                </a:cubicBezTo>
                <a:cubicBezTo>
                  <a:pt x="205664" y="420763"/>
                  <a:pt x="209334" y="418274"/>
                  <a:pt x="212979" y="415353"/>
                </a:cubicBezTo>
                <a:cubicBezTo>
                  <a:pt x="226162" y="404786"/>
                  <a:pt x="238887" y="388988"/>
                  <a:pt x="247790" y="383120"/>
                </a:cubicBezTo>
                <a:cubicBezTo>
                  <a:pt x="256807" y="377177"/>
                  <a:pt x="275057" y="366115"/>
                  <a:pt x="284810" y="3561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4" name="Freeform 7194"/>
          <p:cNvSpPr/>
          <p:nvPr/>
        </p:nvSpPr>
        <p:spPr>
          <a:xfrm rot="0" flipH="0" flipV="0">
            <a:off x="13104905" y="11123643"/>
            <a:ext cx="78409" cy="47015"/>
          </a:xfrm>
          <a:custGeom>
            <a:pathLst>
              <a:path w="78409" h="47015">
                <a:moveTo>
                  <a:pt x="10591" y="46126"/>
                </a:moveTo>
                <a:cubicBezTo>
                  <a:pt x="14718" y="45301"/>
                  <a:pt x="19404" y="42672"/>
                  <a:pt x="24256" y="38811"/>
                </a:cubicBezTo>
                <a:cubicBezTo>
                  <a:pt x="29691" y="34506"/>
                  <a:pt x="35635" y="28588"/>
                  <a:pt x="41858" y="23838"/>
                </a:cubicBezTo>
                <a:cubicBezTo>
                  <a:pt x="46951" y="19952"/>
                  <a:pt x="51992" y="16332"/>
                  <a:pt x="57327" y="17793"/>
                </a:cubicBezTo>
                <a:cubicBezTo>
                  <a:pt x="59346" y="18339"/>
                  <a:pt x="61264" y="19685"/>
                  <a:pt x="63257" y="21819"/>
                </a:cubicBezTo>
                <a:cubicBezTo>
                  <a:pt x="66369" y="25146"/>
                  <a:pt x="71576" y="25311"/>
                  <a:pt x="74903" y="22212"/>
                </a:cubicBezTo>
                <a:cubicBezTo>
                  <a:pt x="78218" y="19114"/>
                  <a:pt x="78409" y="13894"/>
                  <a:pt x="75310" y="10567"/>
                </a:cubicBezTo>
                <a:cubicBezTo>
                  <a:pt x="70496" y="5423"/>
                  <a:pt x="65531" y="2743"/>
                  <a:pt x="60654" y="1638"/>
                </a:cubicBezTo>
                <a:cubicBezTo>
                  <a:pt x="53453" y="0"/>
                  <a:pt x="46163" y="1829"/>
                  <a:pt x="39102" y="5867"/>
                </a:cubicBezTo>
                <a:cubicBezTo>
                  <a:pt x="30999" y="10516"/>
                  <a:pt x="23113" y="18288"/>
                  <a:pt x="16052" y="24244"/>
                </a:cubicBezTo>
                <a:cubicBezTo>
                  <a:pt x="12826" y="26962"/>
                  <a:pt x="10033" y="29439"/>
                  <a:pt x="7340" y="29972"/>
                </a:cubicBezTo>
                <a:cubicBezTo>
                  <a:pt x="2895" y="30874"/>
                  <a:pt x="0" y="35217"/>
                  <a:pt x="889" y="39675"/>
                </a:cubicBezTo>
                <a:cubicBezTo>
                  <a:pt x="1790" y="44133"/>
                  <a:pt x="6121" y="47015"/>
                  <a:pt x="10591" y="461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5" name="Freeform 7195"/>
          <p:cNvSpPr/>
          <p:nvPr/>
        </p:nvSpPr>
        <p:spPr>
          <a:xfrm rot="0" flipH="0" flipV="0">
            <a:off x="13178662" y="10556002"/>
            <a:ext cx="575487" cy="585672"/>
          </a:xfrm>
          <a:custGeom>
            <a:pathLst>
              <a:path w="575487" h="585672">
                <a:moveTo>
                  <a:pt x="16929" y="579437"/>
                </a:moveTo>
                <a:lnTo>
                  <a:pt x="16879" y="579538"/>
                </a:lnTo>
                <a:lnTo>
                  <a:pt x="16904" y="579487"/>
                </a:lnTo>
                <a:close/>
                <a:moveTo>
                  <a:pt x="16739" y="579805"/>
                </a:moveTo>
                <a:lnTo>
                  <a:pt x="16663" y="579957"/>
                </a:lnTo>
                <a:lnTo>
                  <a:pt x="16688" y="579919"/>
                </a:lnTo>
                <a:close/>
                <a:moveTo>
                  <a:pt x="4992" y="569074"/>
                </a:moveTo>
                <a:cubicBezTo>
                  <a:pt x="5322" y="568681"/>
                  <a:pt x="5677" y="568249"/>
                  <a:pt x="6020" y="567842"/>
                </a:cubicBezTo>
                <a:cubicBezTo>
                  <a:pt x="13996" y="557746"/>
                  <a:pt x="12573" y="557644"/>
                  <a:pt x="20408" y="546443"/>
                </a:cubicBezTo>
                <a:cubicBezTo>
                  <a:pt x="32880" y="528676"/>
                  <a:pt x="49326" y="516268"/>
                  <a:pt x="62407" y="499034"/>
                </a:cubicBezTo>
                <a:cubicBezTo>
                  <a:pt x="95719" y="455117"/>
                  <a:pt x="138455" y="416357"/>
                  <a:pt x="175945" y="376225"/>
                </a:cubicBezTo>
                <a:cubicBezTo>
                  <a:pt x="214820" y="334632"/>
                  <a:pt x="253809" y="293370"/>
                  <a:pt x="293598" y="252717"/>
                </a:cubicBezTo>
                <a:cubicBezTo>
                  <a:pt x="319531" y="226225"/>
                  <a:pt x="341591" y="194158"/>
                  <a:pt x="368439" y="169024"/>
                </a:cubicBezTo>
                <a:cubicBezTo>
                  <a:pt x="410120" y="129972"/>
                  <a:pt x="456222" y="97130"/>
                  <a:pt x="498487" y="58864"/>
                </a:cubicBezTo>
                <a:cubicBezTo>
                  <a:pt x="519455" y="39878"/>
                  <a:pt x="538645" y="19660"/>
                  <a:pt x="561225" y="2731"/>
                </a:cubicBezTo>
                <a:cubicBezTo>
                  <a:pt x="564870" y="0"/>
                  <a:pt x="570039" y="749"/>
                  <a:pt x="572769" y="4382"/>
                </a:cubicBezTo>
                <a:cubicBezTo>
                  <a:pt x="575487" y="8026"/>
                  <a:pt x="574751" y="13195"/>
                  <a:pt x="571118" y="15913"/>
                </a:cubicBezTo>
                <a:cubicBezTo>
                  <a:pt x="548944" y="32537"/>
                  <a:pt x="530135" y="52426"/>
                  <a:pt x="509549" y="71069"/>
                </a:cubicBezTo>
                <a:cubicBezTo>
                  <a:pt x="467359" y="109283"/>
                  <a:pt x="421322" y="142062"/>
                  <a:pt x="379704" y="181038"/>
                </a:cubicBezTo>
                <a:cubicBezTo>
                  <a:pt x="353034" y="206032"/>
                  <a:pt x="331139" y="237909"/>
                  <a:pt x="305384" y="264249"/>
                </a:cubicBezTo>
                <a:cubicBezTo>
                  <a:pt x="265683" y="304800"/>
                  <a:pt x="226758" y="345961"/>
                  <a:pt x="187998" y="387477"/>
                </a:cubicBezTo>
                <a:cubicBezTo>
                  <a:pt x="150888" y="427203"/>
                  <a:pt x="108521" y="465518"/>
                  <a:pt x="75526" y="508991"/>
                </a:cubicBezTo>
                <a:cubicBezTo>
                  <a:pt x="62585" y="526072"/>
                  <a:pt x="46253" y="538302"/>
                  <a:pt x="33908" y="555904"/>
                </a:cubicBezTo>
                <a:cubicBezTo>
                  <a:pt x="25780" y="567512"/>
                  <a:pt x="27216" y="567588"/>
                  <a:pt x="18935" y="578066"/>
                </a:cubicBezTo>
                <a:cubicBezTo>
                  <a:pt x="16244" y="581443"/>
                  <a:pt x="13577" y="583602"/>
                  <a:pt x="13018" y="583894"/>
                </a:cubicBezTo>
                <a:cubicBezTo>
                  <a:pt x="9576" y="585672"/>
                  <a:pt x="6909" y="584669"/>
                  <a:pt x="5436" y="583932"/>
                </a:cubicBezTo>
                <a:cubicBezTo>
                  <a:pt x="3544" y="582954"/>
                  <a:pt x="2045" y="581430"/>
                  <a:pt x="1308" y="579031"/>
                </a:cubicBezTo>
                <a:cubicBezTo>
                  <a:pt x="1105" y="578383"/>
                  <a:pt x="0" y="575577"/>
                  <a:pt x="2439" y="571665"/>
                </a:cubicBezTo>
                <a:cubicBezTo>
                  <a:pt x="3112" y="570586"/>
                  <a:pt x="3988" y="569709"/>
                  <a:pt x="4992" y="5690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6" name="Freeform 7196"/>
          <p:cNvSpPr/>
          <p:nvPr/>
        </p:nvSpPr>
        <p:spPr>
          <a:xfrm rot="0" flipH="0" flipV="0">
            <a:off x="13376119" y="10399944"/>
            <a:ext cx="844079" cy="1104937"/>
          </a:xfrm>
          <a:custGeom>
            <a:pathLst>
              <a:path w="844079" h="1104937">
                <a:moveTo>
                  <a:pt x="27000" y="335978"/>
                </a:moveTo>
                <a:cubicBezTo>
                  <a:pt x="27025" y="337336"/>
                  <a:pt x="26721" y="338721"/>
                  <a:pt x="26035" y="339991"/>
                </a:cubicBezTo>
                <a:cubicBezTo>
                  <a:pt x="23889" y="344004"/>
                  <a:pt x="18885" y="345515"/>
                  <a:pt x="14885" y="343369"/>
                </a:cubicBezTo>
                <a:cubicBezTo>
                  <a:pt x="9817" y="340664"/>
                  <a:pt x="8738" y="336930"/>
                  <a:pt x="8801" y="333769"/>
                </a:cubicBezTo>
                <a:cubicBezTo>
                  <a:pt x="8852" y="331267"/>
                  <a:pt x="9970" y="328181"/>
                  <a:pt x="13081" y="325399"/>
                </a:cubicBezTo>
                <a:cubicBezTo>
                  <a:pt x="15240" y="323482"/>
                  <a:pt x="18987" y="321310"/>
                  <a:pt x="23190" y="319202"/>
                </a:cubicBezTo>
                <a:cubicBezTo>
                  <a:pt x="27838" y="316865"/>
                  <a:pt x="33197" y="314579"/>
                  <a:pt x="36029" y="312433"/>
                </a:cubicBezTo>
                <a:cubicBezTo>
                  <a:pt x="56895" y="296558"/>
                  <a:pt x="77114" y="280289"/>
                  <a:pt x="98386" y="265113"/>
                </a:cubicBezTo>
                <a:cubicBezTo>
                  <a:pt x="146989" y="230416"/>
                  <a:pt x="189280" y="186106"/>
                  <a:pt x="240080" y="154737"/>
                </a:cubicBezTo>
                <a:cubicBezTo>
                  <a:pt x="321881" y="104242"/>
                  <a:pt x="401027" y="44501"/>
                  <a:pt x="494271" y="19545"/>
                </a:cubicBezTo>
                <a:cubicBezTo>
                  <a:pt x="542010" y="6769"/>
                  <a:pt x="606259" y="0"/>
                  <a:pt x="654367" y="12268"/>
                </a:cubicBezTo>
                <a:cubicBezTo>
                  <a:pt x="739685" y="34011"/>
                  <a:pt x="814984" y="123050"/>
                  <a:pt x="827747" y="216268"/>
                </a:cubicBezTo>
                <a:cubicBezTo>
                  <a:pt x="844079" y="335534"/>
                  <a:pt x="784859" y="501840"/>
                  <a:pt x="696086" y="576858"/>
                </a:cubicBezTo>
                <a:cubicBezTo>
                  <a:pt x="668311" y="600315"/>
                  <a:pt x="639076" y="621537"/>
                  <a:pt x="611276" y="644638"/>
                </a:cubicBezTo>
                <a:cubicBezTo>
                  <a:pt x="556729" y="689914"/>
                  <a:pt x="504964" y="740561"/>
                  <a:pt x="452208" y="788326"/>
                </a:cubicBezTo>
                <a:cubicBezTo>
                  <a:pt x="424865" y="813104"/>
                  <a:pt x="389661" y="832878"/>
                  <a:pt x="360133" y="855306"/>
                </a:cubicBezTo>
                <a:cubicBezTo>
                  <a:pt x="326135" y="881138"/>
                  <a:pt x="293407" y="909065"/>
                  <a:pt x="259613" y="935100"/>
                </a:cubicBezTo>
                <a:cubicBezTo>
                  <a:pt x="197827" y="982712"/>
                  <a:pt x="133857" y="1027010"/>
                  <a:pt x="67830" y="1066278"/>
                </a:cubicBezTo>
                <a:cubicBezTo>
                  <a:pt x="63029" y="1069136"/>
                  <a:pt x="24092" y="1091653"/>
                  <a:pt x="15786" y="1099997"/>
                </a:cubicBezTo>
                <a:cubicBezTo>
                  <a:pt x="14529" y="1102905"/>
                  <a:pt x="11621" y="1104937"/>
                  <a:pt x="8243" y="1104937"/>
                </a:cubicBezTo>
                <a:cubicBezTo>
                  <a:pt x="3696" y="1104937"/>
                  <a:pt x="0" y="1101241"/>
                  <a:pt x="0" y="1096695"/>
                </a:cubicBezTo>
                <a:cubicBezTo>
                  <a:pt x="0" y="1095387"/>
                  <a:pt x="280" y="1093761"/>
                  <a:pt x="1270" y="1091983"/>
                </a:cubicBezTo>
                <a:cubicBezTo>
                  <a:pt x="2172" y="1090345"/>
                  <a:pt x="4572" y="1087665"/>
                  <a:pt x="8382" y="1084681"/>
                </a:cubicBezTo>
                <a:cubicBezTo>
                  <a:pt x="21539" y="1074343"/>
                  <a:pt x="54876" y="1054810"/>
                  <a:pt x="59410" y="1052118"/>
                </a:cubicBezTo>
                <a:cubicBezTo>
                  <a:pt x="124878" y="1013180"/>
                  <a:pt x="188302" y="969250"/>
                  <a:pt x="249554" y="922044"/>
                </a:cubicBezTo>
                <a:cubicBezTo>
                  <a:pt x="283374" y="895997"/>
                  <a:pt x="316153" y="868044"/>
                  <a:pt x="350164" y="842187"/>
                </a:cubicBezTo>
                <a:cubicBezTo>
                  <a:pt x="379323" y="820038"/>
                  <a:pt x="414134" y="800582"/>
                  <a:pt x="441147" y="776121"/>
                </a:cubicBezTo>
                <a:cubicBezTo>
                  <a:pt x="494067" y="728192"/>
                  <a:pt x="546023" y="677392"/>
                  <a:pt x="600760" y="631964"/>
                </a:cubicBezTo>
                <a:cubicBezTo>
                  <a:pt x="628522" y="608900"/>
                  <a:pt x="657707" y="587704"/>
                  <a:pt x="685444" y="564273"/>
                </a:cubicBezTo>
                <a:cubicBezTo>
                  <a:pt x="770559" y="492353"/>
                  <a:pt x="827074" y="332829"/>
                  <a:pt x="811428" y="218503"/>
                </a:cubicBezTo>
                <a:cubicBezTo>
                  <a:pt x="799528" y="131699"/>
                  <a:pt x="729767" y="48476"/>
                  <a:pt x="650303" y="28232"/>
                </a:cubicBezTo>
                <a:cubicBezTo>
                  <a:pt x="604684" y="16612"/>
                  <a:pt x="543775" y="23355"/>
                  <a:pt x="498538" y="35458"/>
                </a:cubicBezTo>
                <a:cubicBezTo>
                  <a:pt x="406831" y="60008"/>
                  <a:pt x="329183" y="119101"/>
                  <a:pt x="248741" y="168758"/>
                </a:cubicBezTo>
                <a:cubicBezTo>
                  <a:pt x="198246" y="199936"/>
                  <a:pt x="156273" y="244056"/>
                  <a:pt x="107949" y="278536"/>
                </a:cubicBezTo>
                <a:cubicBezTo>
                  <a:pt x="86817" y="293599"/>
                  <a:pt x="66738" y="309778"/>
                  <a:pt x="45999" y="325552"/>
                </a:cubicBezTo>
                <a:cubicBezTo>
                  <a:pt x="43078" y="327774"/>
                  <a:pt x="38049" y="330264"/>
                  <a:pt x="33095" y="332677"/>
                </a:cubicBezTo>
                <a:cubicBezTo>
                  <a:pt x="31229" y="333604"/>
                  <a:pt x="28854" y="334924"/>
                  <a:pt x="27000" y="3359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7" name="Freeform 7197"/>
          <p:cNvSpPr/>
          <p:nvPr/>
        </p:nvSpPr>
        <p:spPr>
          <a:xfrm rot="0" flipH="0" flipV="0">
            <a:off x="13073930" y="11510939"/>
            <a:ext cx="132206" cy="85546"/>
          </a:xfrm>
          <a:custGeom>
            <a:pathLst>
              <a:path w="132206" h="85546">
                <a:moveTo>
                  <a:pt x="7137" y="67995"/>
                </a:moveTo>
                <a:cubicBezTo>
                  <a:pt x="8432" y="66916"/>
                  <a:pt x="11315" y="64554"/>
                  <a:pt x="12534" y="63677"/>
                </a:cubicBezTo>
                <a:cubicBezTo>
                  <a:pt x="15734" y="61379"/>
                  <a:pt x="19062" y="59334"/>
                  <a:pt x="22275" y="56985"/>
                </a:cubicBezTo>
                <a:cubicBezTo>
                  <a:pt x="30492" y="50927"/>
                  <a:pt x="39013" y="45872"/>
                  <a:pt x="47992" y="41237"/>
                </a:cubicBezTo>
                <a:cubicBezTo>
                  <a:pt x="72135" y="28791"/>
                  <a:pt x="95071" y="14910"/>
                  <a:pt x="118909" y="2146"/>
                </a:cubicBezTo>
                <a:cubicBezTo>
                  <a:pt x="122910" y="0"/>
                  <a:pt x="127914" y="1524"/>
                  <a:pt x="130060" y="5537"/>
                </a:cubicBezTo>
                <a:cubicBezTo>
                  <a:pt x="132206" y="9537"/>
                  <a:pt x="130695" y="14541"/>
                  <a:pt x="126682" y="16688"/>
                </a:cubicBezTo>
                <a:cubicBezTo>
                  <a:pt x="102768" y="29476"/>
                  <a:pt x="79768" y="43396"/>
                  <a:pt x="55549" y="55880"/>
                </a:cubicBezTo>
                <a:cubicBezTo>
                  <a:pt x="47332" y="60109"/>
                  <a:pt x="39547" y="64719"/>
                  <a:pt x="32041" y="70242"/>
                </a:cubicBezTo>
                <a:cubicBezTo>
                  <a:pt x="28777" y="72655"/>
                  <a:pt x="25374" y="74751"/>
                  <a:pt x="22097" y="77088"/>
                </a:cubicBezTo>
                <a:cubicBezTo>
                  <a:pt x="20700" y="78078"/>
                  <a:pt x="17297" y="80974"/>
                  <a:pt x="16814" y="81380"/>
                </a:cubicBezTo>
                <a:cubicBezTo>
                  <a:pt x="11620" y="85546"/>
                  <a:pt x="6706" y="81634"/>
                  <a:pt x="6553" y="81507"/>
                </a:cubicBezTo>
                <a:cubicBezTo>
                  <a:pt x="5779" y="80923"/>
                  <a:pt x="0" y="75411"/>
                  <a:pt x="5525" y="69404"/>
                </a:cubicBezTo>
                <a:cubicBezTo>
                  <a:pt x="5575" y="69353"/>
                  <a:pt x="5867" y="69049"/>
                  <a:pt x="6502" y="68490"/>
                </a:cubicBezTo>
                <a:cubicBezTo>
                  <a:pt x="6706" y="68299"/>
                  <a:pt x="6922" y="68147"/>
                  <a:pt x="7137" y="679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8" name="Freeform 7198"/>
          <p:cNvSpPr/>
          <p:nvPr/>
        </p:nvSpPr>
        <p:spPr>
          <a:xfrm rot="0" flipH="0" flipV="0">
            <a:off x="12893122" y="11668673"/>
            <a:ext cx="43217" cy="22199"/>
          </a:xfrm>
          <a:custGeom>
            <a:pathLst>
              <a:path w="43217" h="22199">
                <a:moveTo>
                  <a:pt x="16954" y="15570"/>
                </a:moveTo>
                <a:cubicBezTo>
                  <a:pt x="16979" y="15456"/>
                  <a:pt x="17004" y="15342"/>
                  <a:pt x="17030" y="15228"/>
                </a:cubicBezTo>
                <a:close/>
                <a:moveTo>
                  <a:pt x="14021" y="4585"/>
                </a:moveTo>
                <a:cubicBezTo>
                  <a:pt x="21233" y="2794"/>
                  <a:pt x="27837" y="0"/>
                  <a:pt x="34987" y="0"/>
                </a:cubicBezTo>
                <a:cubicBezTo>
                  <a:pt x="39521" y="0"/>
                  <a:pt x="43217" y="3683"/>
                  <a:pt x="43217" y="8243"/>
                </a:cubicBezTo>
                <a:cubicBezTo>
                  <a:pt x="43217" y="12777"/>
                  <a:pt x="39521" y="16471"/>
                  <a:pt x="34987" y="16471"/>
                </a:cubicBezTo>
                <a:cubicBezTo>
                  <a:pt x="28891" y="16471"/>
                  <a:pt x="23380" y="19303"/>
                  <a:pt x="17207" y="20764"/>
                </a:cubicBezTo>
                <a:cubicBezTo>
                  <a:pt x="16243" y="20992"/>
                  <a:pt x="14414" y="20980"/>
                  <a:pt x="12967" y="20929"/>
                </a:cubicBezTo>
                <a:cubicBezTo>
                  <a:pt x="11354" y="21831"/>
                  <a:pt x="9411" y="22199"/>
                  <a:pt x="7442" y="21856"/>
                </a:cubicBezTo>
                <a:cubicBezTo>
                  <a:pt x="2972" y="21043"/>
                  <a:pt x="0" y="16751"/>
                  <a:pt x="813" y="12269"/>
                </a:cubicBezTo>
                <a:cubicBezTo>
                  <a:pt x="1651" y="7722"/>
                  <a:pt x="4369" y="5385"/>
                  <a:pt x="8433" y="4560"/>
                </a:cubicBezTo>
                <a:cubicBezTo>
                  <a:pt x="9754" y="4293"/>
                  <a:pt x="12954" y="4509"/>
                  <a:pt x="14021" y="45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9" name="Freeform 7199"/>
          <p:cNvSpPr/>
          <p:nvPr/>
        </p:nvSpPr>
        <p:spPr>
          <a:xfrm rot="0" flipH="0" flipV="0">
            <a:off x="12807537" y="11680247"/>
            <a:ext cx="30352" cy="19608"/>
          </a:xfrm>
          <a:custGeom>
            <a:pathLst>
              <a:path w="30352" h="19608">
                <a:moveTo>
                  <a:pt x="16827" y="11252"/>
                </a:moveTo>
                <a:lnTo>
                  <a:pt x="16789" y="11391"/>
                </a:lnTo>
                <a:lnTo>
                  <a:pt x="16802" y="11328"/>
                </a:lnTo>
                <a:close/>
                <a:moveTo>
                  <a:pt x="13526" y="2515"/>
                </a:moveTo>
                <a:cubicBezTo>
                  <a:pt x="16243" y="1969"/>
                  <a:pt x="20319" y="1219"/>
                  <a:pt x="22122" y="1219"/>
                </a:cubicBezTo>
                <a:cubicBezTo>
                  <a:pt x="26669" y="1219"/>
                  <a:pt x="30352" y="4915"/>
                  <a:pt x="30352" y="9462"/>
                </a:cubicBezTo>
                <a:cubicBezTo>
                  <a:pt x="30352" y="14007"/>
                  <a:pt x="26669" y="17703"/>
                  <a:pt x="22122" y="17703"/>
                </a:cubicBezTo>
                <a:cubicBezTo>
                  <a:pt x="19341" y="17703"/>
                  <a:pt x="14199" y="19443"/>
                  <a:pt x="11240" y="19532"/>
                </a:cubicBezTo>
                <a:cubicBezTo>
                  <a:pt x="8560" y="19608"/>
                  <a:pt x="6464" y="18935"/>
                  <a:pt x="5016" y="18097"/>
                </a:cubicBezTo>
                <a:cubicBezTo>
                  <a:pt x="3226" y="17030"/>
                  <a:pt x="1956" y="15557"/>
                  <a:pt x="1194" y="13728"/>
                </a:cubicBezTo>
                <a:cubicBezTo>
                  <a:pt x="445" y="12001"/>
                  <a:pt x="0" y="9652"/>
                  <a:pt x="1029" y="6617"/>
                </a:cubicBezTo>
                <a:cubicBezTo>
                  <a:pt x="2489" y="2312"/>
                  <a:pt x="7176" y="0"/>
                  <a:pt x="11481" y="1461"/>
                </a:cubicBezTo>
                <a:cubicBezTo>
                  <a:pt x="12230" y="1715"/>
                  <a:pt x="12916" y="2070"/>
                  <a:pt x="13526" y="251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0" name="Freeform 7200"/>
          <p:cNvSpPr/>
          <p:nvPr/>
        </p:nvSpPr>
        <p:spPr>
          <a:xfrm rot="0" flipH="0" flipV="0">
            <a:off x="12161118" y="11332203"/>
            <a:ext cx="589774" cy="434923"/>
          </a:xfrm>
          <a:custGeom>
            <a:pathLst>
              <a:path w="589774" h="434923">
                <a:moveTo>
                  <a:pt x="555345" y="97396"/>
                </a:moveTo>
                <a:lnTo>
                  <a:pt x="554520" y="97270"/>
                </a:lnTo>
                <a:cubicBezTo>
                  <a:pt x="548208" y="96304"/>
                  <a:pt x="516776" y="91758"/>
                  <a:pt x="513944" y="91301"/>
                </a:cubicBezTo>
                <a:cubicBezTo>
                  <a:pt x="473113" y="84747"/>
                  <a:pt x="432359" y="74295"/>
                  <a:pt x="391871" y="65621"/>
                </a:cubicBezTo>
                <a:cubicBezTo>
                  <a:pt x="349466" y="56541"/>
                  <a:pt x="308496" y="41326"/>
                  <a:pt x="266459" y="30950"/>
                </a:cubicBezTo>
                <a:cubicBezTo>
                  <a:pt x="256807" y="28562"/>
                  <a:pt x="246786" y="24422"/>
                  <a:pt x="236614" y="21311"/>
                </a:cubicBezTo>
                <a:cubicBezTo>
                  <a:pt x="227863" y="18631"/>
                  <a:pt x="218986" y="16688"/>
                  <a:pt x="210109" y="18275"/>
                </a:cubicBezTo>
                <a:cubicBezTo>
                  <a:pt x="178994" y="23813"/>
                  <a:pt x="130048" y="61849"/>
                  <a:pt x="110198" y="85459"/>
                </a:cubicBezTo>
                <a:cubicBezTo>
                  <a:pt x="94196" y="104469"/>
                  <a:pt x="75489" y="121741"/>
                  <a:pt x="61519" y="142671"/>
                </a:cubicBezTo>
                <a:cubicBezTo>
                  <a:pt x="17399" y="208800"/>
                  <a:pt x="34544" y="293052"/>
                  <a:pt x="73609" y="355790"/>
                </a:cubicBezTo>
                <a:cubicBezTo>
                  <a:pt x="85560" y="374954"/>
                  <a:pt x="98780" y="397230"/>
                  <a:pt x="121907" y="402526"/>
                </a:cubicBezTo>
                <a:cubicBezTo>
                  <a:pt x="191592" y="418515"/>
                  <a:pt x="268757" y="399859"/>
                  <a:pt x="338950" y="395579"/>
                </a:cubicBezTo>
                <a:cubicBezTo>
                  <a:pt x="417474" y="390766"/>
                  <a:pt x="502018" y="392226"/>
                  <a:pt x="578509" y="371754"/>
                </a:cubicBezTo>
                <a:cubicBezTo>
                  <a:pt x="582904" y="370573"/>
                  <a:pt x="587425" y="373189"/>
                  <a:pt x="588606" y="377583"/>
                </a:cubicBezTo>
                <a:cubicBezTo>
                  <a:pt x="589774" y="381964"/>
                  <a:pt x="587171" y="386498"/>
                  <a:pt x="582777" y="387654"/>
                </a:cubicBezTo>
                <a:cubicBezTo>
                  <a:pt x="505231" y="408406"/>
                  <a:pt x="419544" y="407148"/>
                  <a:pt x="339954" y="412013"/>
                </a:cubicBezTo>
                <a:cubicBezTo>
                  <a:pt x="268249" y="416394"/>
                  <a:pt x="189420" y="434923"/>
                  <a:pt x="118224" y="418591"/>
                </a:cubicBezTo>
                <a:cubicBezTo>
                  <a:pt x="90779" y="412305"/>
                  <a:pt x="73800" y="387248"/>
                  <a:pt x="59626" y="364489"/>
                </a:cubicBezTo>
                <a:cubicBezTo>
                  <a:pt x="17297" y="296532"/>
                  <a:pt x="0" y="205168"/>
                  <a:pt x="47815" y="133540"/>
                </a:cubicBezTo>
                <a:cubicBezTo>
                  <a:pt x="62116" y="112089"/>
                  <a:pt x="81204" y="94323"/>
                  <a:pt x="97587" y="74854"/>
                </a:cubicBezTo>
                <a:cubicBezTo>
                  <a:pt x="119278" y="49048"/>
                  <a:pt x="173215" y="8115"/>
                  <a:pt x="207213" y="2045"/>
                </a:cubicBezTo>
                <a:cubicBezTo>
                  <a:pt x="218643" y="0"/>
                  <a:pt x="230149" y="2108"/>
                  <a:pt x="241427" y="5563"/>
                </a:cubicBezTo>
                <a:cubicBezTo>
                  <a:pt x="251320" y="8573"/>
                  <a:pt x="261036" y="12637"/>
                  <a:pt x="270408" y="14948"/>
                </a:cubicBezTo>
                <a:cubicBezTo>
                  <a:pt x="312268" y="25286"/>
                  <a:pt x="353085" y="40475"/>
                  <a:pt x="395313" y="49518"/>
                </a:cubicBezTo>
                <a:cubicBezTo>
                  <a:pt x="435534" y="58128"/>
                  <a:pt x="476009" y="68529"/>
                  <a:pt x="516547" y="75032"/>
                </a:cubicBezTo>
                <a:cubicBezTo>
                  <a:pt x="519392" y="75476"/>
                  <a:pt x="550710" y="80023"/>
                  <a:pt x="556995" y="80988"/>
                </a:cubicBezTo>
                <a:cubicBezTo>
                  <a:pt x="561059" y="81598"/>
                  <a:pt x="562825" y="83630"/>
                  <a:pt x="562863" y="83680"/>
                </a:cubicBezTo>
                <a:cubicBezTo>
                  <a:pt x="565974" y="87008"/>
                  <a:pt x="565784" y="92228"/>
                  <a:pt x="562482" y="95326"/>
                </a:cubicBezTo>
                <a:cubicBezTo>
                  <a:pt x="560475" y="97168"/>
                  <a:pt x="557821" y="97853"/>
                  <a:pt x="555345" y="9739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1" name="Freeform 7201"/>
          <p:cNvSpPr/>
          <p:nvPr/>
        </p:nvSpPr>
        <p:spPr>
          <a:xfrm rot="0" flipH="0" flipV="0">
            <a:off x="12078962" y="11318836"/>
            <a:ext cx="304507" cy="449058"/>
          </a:xfrm>
          <a:custGeom>
            <a:pathLst>
              <a:path w="304507" h="449058">
                <a:moveTo>
                  <a:pt x="288747" y="26860"/>
                </a:moveTo>
                <a:lnTo>
                  <a:pt x="288785" y="26885"/>
                </a:lnTo>
                <a:close/>
                <a:moveTo>
                  <a:pt x="293827" y="11887"/>
                </a:moveTo>
                <a:cubicBezTo>
                  <a:pt x="295185" y="11938"/>
                  <a:pt x="296544" y="12332"/>
                  <a:pt x="297776" y="13094"/>
                </a:cubicBezTo>
                <a:cubicBezTo>
                  <a:pt x="304507" y="17196"/>
                  <a:pt x="301904" y="23279"/>
                  <a:pt x="301548" y="24041"/>
                </a:cubicBezTo>
                <a:cubicBezTo>
                  <a:pt x="300837" y="25578"/>
                  <a:pt x="298564" y="29565"/>
                  <a:pt x="292785" y="28752"/>
                </a:cubicBezTo>
                <a:cubicBezTo>
                  <a:pt x="291693" y="28599"/>
                  <a:pt x="284620" y="25692"/>
                  <a:pt x="281712" y="25260"/>
                </a:cubicBezTo>
                <a:cubicBezTo>
                  <a:pt x="273546" y="24003"/>
                  <a:pt x="264922" y="26175"/>
                  <a:pt x="256705" y="25311"/>
                </a:cubicBezTo>
                <a:cubicBezTo>
                  <a:pt x="233503" y="22822"/>
                  <a:pt x="211684" y="16510"/>
                  <a:pt x="188570" y="20041"/>
                </a:cubicBezTo>
                <a:cubicBezTo>
                  <a:pt x="177546" y="21730"/>
                  <a:pt x="164262" y="30619"/>
                  <a:pt x="150292" y="42646"/>
                </a:cubicBezTo>
                <a:cubicBezTo>
                  <a:pt x="115151" y="72910"/>
                  <a:pt x="77204" y="123697"/>
                  <a:pt x="63869" y="149376"/>
                </a:cubicBezTo>
                <a:cubicBezTo>
                  <a:pt x="17984" y="237781"/>
                  <a:pt x="48197" y="299554"/>
                  <a:pt x="98527" y="374992"/>
                </a:cubicBezTo>
                <a:cubicBezTo>
                  <a:pt x="109309" y="391146"/>
                  <a:pt x="129032" y="412609"/>
                  <a:pt x="150444" y="423226"/>
                </a:cubicBezTo>
                <a:cubicBezTo>
                  <a:pt x="163081" y="429475"/>
                  <a:pt x="176327" y="431977"/>
                  <a:pt x="188316" y="425576"/>
                </a:cubicBezTo>
                <a:cubicBezTo>
                  <a:pt x="192316" y="423430"/>
                  <a:pt x="197320" y="424941"/>
                  <a:pt x="199466" y="428941"/>
                </a:cubicBezTo>
                <a:cubicBezTo>
                  <a:pt x="201613" y="432967"/>
                  <a:pt x="200101" y="437958"/>
                  <a:pt x="196088" y="440105"/>
                </a:cubicBezTo>
                <a:cubicBezTo>
                  <a:pt x="179350" y="449058"/>
                  <a:pt x="160782" y="446734"/>
                  <a:pt x="143142" y="437984"/>
                </a:cubicBezTo>
                <a:cubicBezTo>
                  <a:pt x="119152" y="426109"/>
                  <a:pt x="96914" y="402233"/>
                  <a:pt x="84824" y="384149"/>
                </a:cubicBezTo>
                <a:cubicBezTo>
                  <a:pt x="30798" y="303186"/>
                  <a:pt x="0" y="236664"/>
                  <a:pt x="49251" y="141795"/>
                </a:cubicBezTo>
                <a:cubicBezTo>
                  <a:pt x="63170" y="114959"/>
                  <a:pt x="102794" y="61797"/>
                  <a:pt x="139535" y="30174"/>
                </a:cubicBezTo>
                <a:cubicBezTo>
                  <a:pt x="156350" y="15672"/>
                  <a:pt x="172809" y="5779"/>
                  <a:pt x="186081" y="3746"/>
                </a:cubicBezTo>
                <a:cubicBezTo>
                  <a:pt x="210617" y="0"/>
                  <a:pt x="233833" y="6286"/>
                  <a:pt x="258458" y="8915"/>
                </a:cubicBezTo>
                <a:cubicBezTo>
                  <a:pt x="266916" y="9830"/>
                  <a:pt x="275794" y="7684"/>
                  <a:pt x="284214" y="8979"/>
                </a:cubicBezTo>
                <a:cubicBezTo>
                  <a:pt x="286182" y="9271"/>
                  <a:pt x="291109" y="10935"/>
                  <a:pt x="293827" y="118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2" name="Freeform 7202"/>
          <p:cNvSpPr/>
          <p:nvPr/>
        </p:nvSpPr>
        <p:spPr>
          <a:xfrm rot="0" flipH="0" flipV="0">
            <a:off x="13161485" y="11344088"/>
            <a:ext cx="783488" cy="398246"/>
          </a:xfrm>
          <a:custGeom>
            <a:pathLst>
              <a:path w="783488" h="398246">
                <a:moveTo>
                  <a:pt x="460883" y="21590"/>
                </a:moveTo>
                <a:cubicBezTo>
                  <a:pt x="460503" y="22707"/>
                  <a:pt x="459868" y="23761"/>
                  <a:pt x="458991" y="24663"/>
                </a:cubicBezTo>
                <a:cubicBezTo>
                  <a:pt x="455816" y="27914"/>
                  <a:pt x="450584" y="27978"/>
                  <a:pt x="447345" y="24815"/>
                </a:cubicBezTo>
                <a:cubicBezTo>
                  <a:pt x="440132" y="17780"/>
                  <a:pt x="446304" y="8370"/>
                  <a:pt x="452806" y="6630"/>
                </a:cubicBezTo>
                <a:cubicBezTo>
                  <a:pt x="473481" y="1105"/>
                  <a:pt x="496684" y="0"/>
                  <a:pt x="517905" y="0"/>
                </a:cubicBezTo>
                <a:cubicBezTo>
                  <a:pt x="562952" y="0"/>
                  <a:pt x="614553" y="1016"/>
                  <a:pt x="658126" y="14352"/>
                </a:cubicBezTo>
                <a:cubicBezTo>
                  <a:pt x="666038" y="16765"/>
                  <a:pt x="675462" y="24015"/>
                  <a:pt x="685241" y="35293"/>
                </a:cubicBezTo>
                <a:cubicBezTo>
                  <a:pt x="698284" y="50342"/>
                  <a:pt x="712558" y="72707"/>
                  <a:pt x="726033" y="97967"/>
                </a:cubicBezTo>
                <a:cubicBezTo>
                  <a:pt x="749401" y="141757"/>
                  <a:pt x="770394" y="194233"/>
                  <a:pt x="778662" y="231432"/>
                </a:cubicBezTo>
                <a:cubicBezTo>
                  <a:pt x="782485" y="248678"/>
                  <a:pt x="783488" y="262915"/>
                  <a:pt x="781354" y="272059"/>
                </a:cubicBezTo>
                <a:cubicBezTo>
                  <a:pt x="778052" y="286232"/>
                  <a:pt x="764971" y="306324"/>
                  <a:pt x="755954" y="317360"/>
                </a:cubicBezTo>
                <a:cubicBezTo>
                  <a:pt x="740511" y="336257"/>
                  <a:pt x="706780" y="357441"/>
                  <a:pt x="670699" y="372948"/>
                </a:cubicBezTo>
                <a:cubicBezTo>
                  <a:pt x="634479" y="388505"/>
                  <a:pt x="595972" y="398246"/>
                  <a:pt x="571588" y="395363"/>
                </a:cubicBezTo>
                <a:cubicBezTo>
                  <a:pt x="522985" y="389572"/>
                  <a:pt x="478955" y="365417"/>
                  <a:pt x="432448" y="351853"/>
                </a:cubicBezTo>
                <a:cubicBezTo>
                  <a:pt x="403022" y="343255"/>
                  <a:pt x="371120" y="341731"/>
                  <a:pt x="341237" y="334111"/>
                </a:cubicBezTo>
                <a:cubicBezTo>
                  <a:pt x="323520" y="329603"/>
                  <a:pt x="308953" y="318401"/>
                  <a:pt x="291796" y="312280"/>
                </a:cubicBezTo>
                <a:cubicBezTo>
                  <a:pt x="249149" y="297053"/>
                  <a:pt x="204890" y="286372"/>
                  <a:pt x="160960" y="276961"/>
                </a:cubicBezTo>
                <a:cubicBezTo>
                  <a:pt x="152553" y="275170"/>
                  <a:pt x="144069" y="270281"/>
                  <a:pt x="136094" y="264794"/>
                </a:cubicBezTo>
                <a:cubicBezTo>
                  <a:pt x="129312" y="260134"/>
                  <a:pt x="122924" y="255066"/>
                  <a:pt x="117209" y="252018"/>
                </a:cubicBezTo>
                <a:cubicBezTo>
                  <a:pt x="98476" y="241985"/>
                  <a:pt x="29172" y="213563"/>
                  <a:pt x="8243" y="213563"/>
                </a:cubicBezTo>
                <a:cubicBezTo>
                  <a:pt x="3696" y="213563"/>
                  <a:pt x="0" y="209880"/>
                  <a:pt x="0" y="205333"/>
                </a:cubicBezTo>
                <a:cubicBezTo>
                  <a:pt x="0" y="200774"/>
                  <a:pt x="3696" y="197091"/>
                  <a:pt x="8243" y="197091"/>
                </a:cubicBezTo>
                <a:cubicBezTo>
                  <a:pt x="30620" y="197091"/>
                  <a:pt x="104966" y="226758"/>
                  <a:pt x="124994" y="237490"/>
                </a:cubicBezTo>
                <a:cubicBezTo>
                  <a:pt x="131141" y="240792"/>
                  <a:pt x="138100" y="246202"/>
                  <a:pt x="145428" y="251231"/>
                </a:cubicBezTo>
                <a:cubicBezTo>
                  <a:pt x="151562" y="255447"/>
                  <a:pt x="157938" y="259473"/>
                  <a:pt x="164402" y="260858"/>
                </a:cubicBezTo>
                <a:cubicBezTo>
                  <a:pt x="209043" y="270408"/>
                  <a:pt x="254013" y="281305"/>
                  <a:pt x="297333" y="296760"/>
                </a:cubicBezTo>
                <a:cubicBezTo>
                  <a:pt x="314021" y="302717"/>
                  <a:pt x="328080" y="313766"/>
                  <a:pt x="345301" y="318160"/>
                </a:cubicBezTo>
                <a:cubicBezTo>
                  <a:pt x="375374" y="325818"/>
                  <a:pt x="407467" y="327393"/>
                  <a:pt x="437058" y="336029"/>
                </a:cubicBezTo>
                <a:cubicBezTo>
                  <a:pt x="482701" y="349364"/>
                  <a:pt x="525818" y="373316"/>
                  <a:pt x="573531" y="378993"/>
                </a:cubicBezTo>
                <a:cubicBezTo>
                  <a:pt x="595884" y="381660"/>
                  <a:pt x="631012" y="372071"/>
                  <a:pt x="664197" y="357809"/>
                </a:cubicBezTo>
                <a:cubicBezTo>
                  <a:pt x="697509" y="343496"/>
                  <a:pt x="728929" y="324383"/>
                  <a:pt x="743191" y="306933"/>
                </a:cubicBezTo>
                <a:cubicBezTo>
                  <a:pt x="750925" y="297472"/>
                  <a:pt x="762482" y="280454"/>
                  <a:pt x="765314" y="268312"/>
                </a:cubicBezTo>
                <a:cubicBezTo>
                  <a:pt x="767067" y="260807"/>
                  <a:pt x="765721" y="249161"/>
                  <a:pt x="762584" y="235013"/>
                </a:cubicBezTo>
                <a:cubicBezTo>
                  <a:pt x="754570" y="198958"/>
                  <a:pt x="734148" y="148158"/>
                  <a:pt x="711492" y="105727"/>
                </a:cubicBezTo>
                <a:cubicBezTo>
                  <a:pt x="698690" y="81699"/>
                  <a:pt x="685190" y="60388"/>
                  <a:pt x="672795" y="46088"/>
                </a:cubicBezTo>
                <a:cubicBezTo>
                  <a:pt x="665607" y="37795"/>
                  <a:pt x="659129" y="31877"/>
                  <a:pt x="653300" y="30099"/>
                </a:cubicBezTo>
                <a:cubicBezTo>
                  <a:pt x="611238" y="17222"/>
                  <a:pt x="561403" y="16472"/>
                  <a:pt x="517905" y="16472"/>
                </a:cubicBezTo>
                <a:cubicBezTo>
                  <a:pt x="499376" y="16472"/>
                  <a:pt x="479196" y="17260"/>
                  <a:pt x="460883" y="215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3" name="Freeform 7203"/>
          <p:cNvSpPr/>
          <p:nvPr/>
        </p:nvSpPr>
        <p:spPr>
          <a:xfrm rot="0" flipH="0" flipV="0">
            <a:off x="13759866" y="11362170"/>
            <a:ext cx="239394" cy="404659"/>
          </a:xfrm>
          <a:custGeom>
            <a:pathLst>
              <a:path w="239394" h="404659">
                <a:moveTo>
                  <a:pt x="80733" y="18402"/>
                </a:moveTo>
                <a:cubicBezTo>
                  <a:pt x="84187" y="16193"/>
                  <a:pt x="88365" y="17272"/>
                  <a:pt x="92442" y="18605"/>
                </a:cubicBezTo>
                <a:cubicBezTo>
                  <a:pt x="98690" y="20649"/>
                  <a:pt x="104786" y="24078"/>
                  <a:pt x="109511" y="26098"/>
                </a:cubicBezTo>
                <a:cubicBezTo>
                  <a:pt x="128459" y="34213"/>
                  <a:pt x="141324" y="41363"/>
                  <a:pt x="150913" y="50621"/>
                </a:cubicBezTo>
                <a:cubicBezTo>
                  <a:pt x="165378" y="64591"/>
                  <a:pt x="172287" y="83197"/>
                  <a:pt x="182409" y="115671"/>
                </a:cubicBezTo>
                <a:cubicBezTo>
                  <a:pt x="190041" y="140220"/>
                  <a:pt x="202284" y="169189"/>
                  <a:pt x="210908" y="198678"/>
                </a:cubicBezTo>
                <a:cubicBezTo>
                  <a:pt x="219112" y="226758"/>
                  <a:pt x="224141" y="255320"/>
                  <a:pt x="217664" y="280720"/>
                </a:cubicBezTo>
                <a:cubicBezTo>
                  <a:pt x="215797" y="288061"/>
                  <a:pt x="211035" y="293674"/>
                  <a:pt x="205624" y="298792"/>
                </a:cubicBezTo>
                <a:cubicBezTo>
                  <a:pt x="199071" y="305015"/>
                  <a:pt x="191553" y="310527"/>
                  <a:pt x="185355" y="316534"/>
                </a:cubicBezTo>
                <a:cubicBezTo>
                  <a:pt x="134580" y="365937"/>
                  <a:pt x="77304" y="387171"/>
                  <a:pt x="11239" y="369493"/>
                </a:cubicBezTo>
                <a:cubicBezTo>
                  <a:pt x="6870" y="368312"/>
                  <a:pt x="2336" y="370928"/>
                  <a:pt x="1155" y="375322"/>
                </a:cubicBezTo>
                <a:cubicBezTo>
                  <a:pt x="0" y="379717"/>
                  <a:pt x="2603" y="384238"/>
                  <a:pt x="6985" y="385406"/>
                </a:cubicBezTo>
                <a:cubicBezTo>
                  <a:pt x="78943" y="404659"/>
                  <a:pt x="141527" y="382180"/>
                  <a:pt x="196861" y="328345"/>
                </a:cubicBezTo>
                <a:cubicBezTo>
                  <a:pt x="202983" y="322376"/>
                  <a:pt x="210463" y="316928"/>
                  <a:pt x="216978" y="310756"/>
                </a:cubicBezTo>
                <a:cubicBezTo>
                  <a:pt x="224636" y="303466"/>
                  <a:pt x="230973" y="295223"/>
                  <a:pt x="233628" y="284797"/>
                </a:cubicBezTo>
                <a:cubicBezTo>
                  <a:pt x="239394" y="262178"/>
                  <a:pt x="237323" y="237311"/>
                  <a:pt x="231520" y="212280"/>
                </a:cubicBezTo>
                <a:cubicBezTo>
                  <a:pt x="223252" y="176542"/>
                  <a:pt x="207377" y="140448"/>
                  <a:pt x="198131" y="110769"/>
                </a:cubicBezTo>
                <a:cubicBezTo>
                  <a:pt x="186879" y="74637"/>
                  <a:pt x="178446" y="54292"/>
                  <a:pt x="162355" y="38772"/>
                </a:cubicBezTo>
                <a:cubicBezTo>
                  <a:pt x="151560" y="28358"/>
                  <a:pt x="137273" y="20065"/>
                  <a:pt x="115988" y="10960"/>
                </a:cubicBezTo>
                <a:cubicBezTo>
                  <a:pt x="109701" y="8268"/>
                  <a:pt x="101192" y="3493"/>
                  <a:pt x="92874" y="1651"/>
                </a:cubicBezTo>
                <a:cubicBezTo>
                  <a:pt x="85470" y="0"/>
                  <a:pt x="78193" y="496"/>
                  <a:pt x="71894" y="4496"/>
                </a:cubicBezTo>
                <a:cubicBezTo>
                  <a:pt x="68059" y="6934"/>
                  <a:pt x="66929" y="12027"/>
                  <a:pt x="69354" y="15875"/>
                </a:cubicBezTo>
                <a:cubicBezTo>
                  <a:pt x="71805" y="19710"/>
                  <a:pt x="76885" y="20840"/>
                  <a:pt x="80733" y="184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4" name="Freeform 7204"/>
          <p:cNvSpPr/>
          <p:nvPr/>
        </p:nvSpPr>
        <p:spPr>
          <a:xfrm rot="0" flipH="0" flipV="0">
            <a:off x="9559956" y="7925256"/>
            <a:ext cx="855382" cy="669657"/>
          </a:xfrm>
          <a:custGeom>
            <a:pathLst>
              <a:path w="855382" h="669657">
                <a:moveTo>
                  <a:pt x="135978" y="250748"/>
                </a:moveTo>
                <a:cubicBezTo>
                  <a:pt x="135978" y="250748"/>
                  <a:pt x="81013" y="242062"/>
                  <a:pt x="77698" y="244653"/>
                </a:cubicBezTo>
                <a:cubicBezTo>
                  <a:pt x="74371" y="247231"/>
                  <a:pt x="73355" y="265365"/>
                  <a:pt x="89458" y="271068"/>
                </a:cubicBezTo>
                <a:cubicBezTo>
                  <a:pt x="105549" y="276757"/>
                  <a:pt x="83947" y="291159"/>
                  <a:pt x="67678" y="302284"/>
                </a:cubicBezTo>
                <a:cubicBezTo>
                  <a:pt x="51409" y="313397"/>
                  <a:pt x="12281" y="340765"/>
                  <a:pt x="6134" y="412952"/>
                </a:cubicBezTo>
                <a:cubicBezTo>
                  <a:pt x="0" y="485126"/>
                  <a:pt x="13017" y="554493"/>
                  <a:pt x="46710" y="567397"/>
                </a:cubicBezTo>
                <a:cubicBezTo>
                  <a:pt x="80403" y="580287"/>
                  <a:pt x="87579" y="593432"/>
                  <a:pt x="90817" y="598893"/>
                </a:cubicBezTo>
                <a:cubicBezTo>
                  <a:pt x="94069" y="604354"/>
                  <a:pt x="108318" y="623099"/>
                  <a:pt x="117614" y="627125"/>
                </a:cubicBezTo>
                <a:cubicBezTo>
                  <a:pt x="126885" y="631163"/>
                  <a:pt x="160069" y="657808"/>
                  <a:pt x="165086" y="661161"/>
                </a:cubicBezTo>
                <a:cubicBezTo>
                  <a:pt x="170102" y="664514"/>
                  <a:pt x="213625" y="669657"/>
                  <a:pt x="213625" y="669657"/>
                </a:cubicBezTo>
                <a:lnTo>
                  <a:pt x="736129" y="613345"/>
                </a:lnTo>
                <a:cubicBezTo>
                  <a:pt x="736129" y="613345"/>
                  <a:pt x="750569" y="573975"/>
                  <a:pt x="770025" y="554709"/>
                </a:cubicBezTo>
                <a:cubicBezTo>
                  <a:pt x="789469" y="535443"/>
                  <a:pt x="809789" y="532497"/>
                  <a:pt x="809789" y="532497"/>
                </a:cubicBezTo>
                <a:cubicBezTo>
                  <a:pt x="809789" y="532497"/>
                  <a:pt x="826184" y="521499"/>
                  <a:pt x="828890" y="474877"/>
                </a:cubicBezTo>
                <a:cubicBezTo>
                  <a:pt x="831569" y="428255"/>
                  <a:pt x="834312" y="389025"/>
                  <a:pt x="834312" y="389025"/>
                </a:cubicBezTo>
                <a:lnTo>
                  <a:pt x="850200" y="391705"/>
                </a:lnTo>
                <a:lnTo>
                  <a:pt x="842225" y="343953"/>
                </a:lnTo>
                <a:lnTo>
                  <a:pt x="855382" y="346734"/>
                </a:lnTo>
                <a:cubicBezTo>
                  <a:pt x="855382" y="346734"/>
                  <a:pt x="852765" y="310819"/>
                  <a:pt x="848092" y="292023"/>
                </a:cubicBezTo>
                <a:cubicBezTo>
                  <a:pt x="843418" y="273226"/>
                  <a:pt x="805369" y="178320"/>
                  <a:pt x="754239" y="146812"/>
                </a:cubicBezTo>
                <a:cubicBezTo>
                  <a:pt x="703096" y="115316"/>
                  <a:pt x="635329" y="44170"/>
                  <a:pt x="615390" y="35763"/>
                </a:cubicBezTo>
                <a:cubicBezTo>
                  <a:pt x="595464" y="27355"/>
                  <a:pt x="497000" y="0"/>
                  <a:pt x="441209" y="14338"/>
                </a:cubicBezTo>
                <a:cubicBezTo>
                  <a:pt x="385418" y="28676"/>
                  <a:pt x="328471" y="49669"/>
                  <a:pt x="304113" y="70345"/>
                </a:cubicBezTo>
                <a:cubicBezTo>
                  <a:pt x="279741" y="91033"/>
                  <a:pt x="207682" y="153365"/>
                  <a:pt x="207682" y="153365"/>
                </a:cubicBezTo>
                <a:cubicBezTo>
                  <a:pt x="207682" y="153365"/>
                  <a:pt x="194423" y="133769"/>
                  <a:pt x="202614" y="121907"/>
                </a:cubicBezTo>
                <a:cubicBezTo>
                  <a:pt x="210831" y="110058"/>
                  <a:pt x="214552" y="91592"/>
                  <a:pt x="214552" y="91592"/>
                </a:cubicBezTo>
                <a:cubicBezTo>
                  <a:pt x="214552" y="91592"/>
                  <a:pt x="180758" y="131953"/>
                  <a:pt x="168223" y="164325"/>
                </a:cubicBezTo>
                <a:cubicBezTo>
                  <a:pt x="155688" y="196710"/>
                  <a:pt x="145388" y="228854"/>
                  <a:pt x="149236" y="235750"/>
                </a:cubicBezTo>
                <a:cubicBezTo>
                  <a:pt x="153072" y="242646"/>
                  <a:pt x="135978" y="250748"/>
                  <a:pt x="135978" y="250748"/>
                </a:cubicBezTo>
              </a:path>
            </a:pathLst>
          </a:custGeom>
          <a:solidFill>
            <a:srgbClr val="A8C8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5" name="Freeform 7205"/>
          <p:cNvSpPr/>
          <p:nvPr/>
        </p:nvSpPr>
        <p:spPr>
          <a:xfrm rot="0" flipH="0" flipV="0">
            <a:off x="8849236" y="9033896"/>
            <a:ext cx="2364231" cy="2287167"/>
          </a:xfrm>
          <a:custGeom>
            <a:pathLst>
              <a:path w="2364231" h="2287167">
                <a:moveTo>
                  <a:pt x="354672" y="2228532"/>
                </a:moveTo>
                <a:cubicBezTo>
                  <a:pt x="354672" y="2228532"/>
                  <a:pt x="349199" y="2175167"/>
                  <a:pt x="358469" y="2133549"/>
                </a:cubicBezTo>
                <a:cubicBezTo>
                  <a:pt x="367714" y="2091919"/>
                  <a:pt x="380960" y="2044471"/>
                  <a:pt x="380630" y="2034527"/>
                </a:cubicBezTo>
                <a:cubicBezTo>
                  <a:pt x="380300" y="2024571"/>
                  <a:pt x="384567" y="1955648"/>
                  <a:pt x="384567" y="1955648"/>
                </a:cubicBezTo>
                <a:cubicBezTo>
                  <a:pt x="384567" y="1955648"/>
                  <a:pt x="1227085" y="1788744"/>
                  <a:pt x="1429231" y="1847050"/>
                </a:cubicBezTo>
                <a:cubicBezTo>
                  <a:pt x="1631364" y="1905368"/>
                  <a:pt x="1950465" y="1891982"/>
                  <a:pt x="1999728" y="1925955"/>
                </a:cubicBezTo>
                <a:cubicBezTo>
                  <a:pt x="2048979" y="1959928"/>
                  <a:pt x="2108402" y="1975002"/>
                  <a:pt x="2106294" y="2001660"/>
                </a:cubicBezTo>
                <a:cubicBezTo>
                  <a:pt x="2104173" y="2028317"/>
                  <a:pt x="2092324" y="2083486"/>
                  <a:pt x="2105252" y="2112645"/>
                </a:cubicBezTo>
                <a:cubicBezTo>
                  <a:pt x="2118155" y="2141817"/>
                  <a:pt x="2138132" y="2171649"/>
                  <a:pt x="2136304" y="2188985"/>
                </a:cubicBezTo>
                <a:cubicBezTo>
                  <a:pt x="2134500" y="2206333"/>
                  <a:pt x="2094800" y="2277490"/>
                  <a:pt x="2114638" y="2282329"/>
                </a:cubicBezTo>
                <a:cubicBezTo>
                  <a:pt x="2134500" y="2287167"/>
                  <a:pt x="2152560" y="2272905"/>
                  <a:pt x="2165285" y="2269540"/>
                </a:cubicBezTo>
                <a:cubicBezTo>
                  <a:pt x="2178011" y="2266187"/>
                  <a:pt x="2199880" y="2280983"/>
                  <a:pt x="2221597" y="2258821"/>
                </a:cubicBezTo>
                <a:cubicBezTo>
                  <a:pt x="2243314" y="2236647"/>
                  <a:pt x="2264015" y="2198599"/>
                  <a:pt x="2263380" y="2163204"/>
                </a:cubicBezTo>
                <a:cubicBezTo>
                  <a:pt x="2262745" y="2127809"/>
                  <a:pt x="2264650" y="2097850"/>
                  <a:pt x="2272245" y="2079028"/>
                </a:cubicBezTo>
                <a:cubicBezTo>
                  <a:pt x="2279852" y="2060194"/>
                  <a:pt x="2284665" y="2034095"/>
                  <a:pt x="2285351" y="2013725"/>
                </a:cubicBezTo>
                <a:cubicBezTo>
                  <a:pt x="2286062" y="1993341"/>
                  <a:pt x="2282062" y="1862315"/>
                  <a:pt x="2282062" y="1862315"/>
                </a:cubicBezTo>
                <a:cubicBezTo>
                  <a:pt x="2282062" y="1862315"/>
                  <a:pt x="2364231" y="1182027"/>
                  <a:pt x="2360573" y="1137412"/>
                </a:cubicBezTo>
                <a:cubicBezTo>
                  <a:pt x="2356915" y="1092797"/>
                  <a:pt x="2348114" y="1064616"/>
                  <a:pt x="2347073" y="1053744"/>
                </a:cubicBezTo>
                <a:cubicBezTo>
                  <a:pt x="2346032" y="1042873"/>
                  <a:pt x="2246171" y="623265"/>
                  <a:pt x="2246171" y="623265"/>
                </a:cubicBezTo>
                <a:cubicBezTo>
                  <a:pt x="2246171" y="623265"/>
                  <a:pt x="2214967" y="432549"/>
                  <a:pt x="2208478" y="399771"/>
                </a:cubicBezTo>
                <a:cubicBezTo>
                  <a:pt x="2201975" y="366992"/>
                  <a:pt x="2177985" y="308762"/>
                  <a:pt x="2167914" y="290741"/>
                </a:cubicBezTo>
                <a:cubicBezTo>
                  <a:pt x="2157843" y="272720"/>
                  <a:pt x="2045651" y="190195"/>
                  <a:pt x="2027198" y="183655"/>
                </a:cubicBezTo>
                <a:cubicBezTo>
                  <a:pt x="2008758" y="177114"/>
                  <a:pt x="1971864" y="151702"/>
                  <a:pt x="1971864" y="151702"/>
                </a:cubicBezTo>
                <a:cubicBezTo>
                  <a:pt x="1971864" y="151702"/>
                  <a:pt x="1685250" y="103099"/>
                  <a:pt x="1651634" y="94640"/>
                </a:cubicBezTo>
                <a:cubicBezTo>
                  <a:pt x="1618029" y="86182"/>
                  <a:pt x="1560981" y="61659"/>
                  <a:pt x="1548738" y="56858"/>
                </a:cubicBezTo>
                <a:cubicBezTo>
                  <a:pt x="1536483" y="52083"/>
                  <a:pt x="1496224" y="58445"/>
                  <a:pt x="1493735" y="50076"/>
                </a:cubicBezTo>
                <a:cubicBezTo>
                  <a:pt x="1491258" y="41707"/>
                  <a:pt x="1470455" y="11709"/>
                  <a:pt x="1463445" y="6693"/>
                </a:cubicBezTo>
                <a:cubicBezTo>
                  <a:pt x="1456422" y="1676"/>
                  <a:pt x="1428622" y="0"/>
                  <a:pt x="1428622" y="0"/>
                </a:cubicBezTo>
                <a:cubicBezTo>
                  <a:pt x="1428622" y="0"/>
                  <a:pt x="1441410" y="40602"/>
                  <a:pt x="1444471" y="68580"/>
                </a:cubicBezTo>
                <a:cubicBezTo>
                  <a:pt x="1447532" y="96558"/>
                  <a:pt x="1034236" y="21184"/>
                  <a:pt x="1034236" y="21184"/>
                </a:cubicBezTo>
                <a:cubicBezTo>
                  <a:pt x="1034236" y="21184"/>
                  <a:pt x="1014373" y="19622"/>
                  <a:pt x="1006194" y="29667"/>
                </a:cubicBezTo>
                <a:cubicBezTo>
                  <a:pt x="998003" y="39726"/>
                  <a:pt x="987220" y="56363"/>
                  <a:pt x="983931" y="61646"/>
                </a:cubicBezTo>
                <a:cubicBezTo>
                  <a:pt x="980642" y="66929"/>
                  <a:pt x="955877" y="81051"/>
                  <a:pt x="949730" y="83820"/>
                </a:cubicBezTo>
                <a:cubicBezTo>
                  <a:pt x="943596" y="86601"/>
                  <a:pt x="926286" y="97053"/>
                  <a:pt x="926286" y="97053"/>
                </a:cubicBezTo>
                <a:cubicBezTo>
                  <a:pt x="926286" y="97053"/>
                  <a:pt x="901152" y="93993"/>
                  <a:pt x="877226" y="83172"/>
                </a:cubicBezTo>
                <a:cubicBezTo>
                  <a:pt x="853299" y="72352"/>
                  <a:pt x="737208" y="32690"/>
                  <a:pt x="710360" y="30226"/>
                </a:cubicBezTo>
                <a:cubicBezTo>
                  <a:pt x="683500" y="27762"/>
                  <a:pt x="622896" y="39103"/>
                  <a:pt x="610742" y="47358"/>
                </a:cubicBezTo>
                <a:cubicBezTo>
                  <a:pt x="598600" y="55626"/>
                  <a:pt x="576287" y="85954"/>
                  <a:pt x="576287" y="85954"/>
                </a:cubicBezTo>
                <a:cubicBezTo>
                  <a:pt x="576287" y="85954"/>
                  <a:pt x="368261" y="364681"/>
                  <a:pt x="324751" y="429679"/>
                </a:cubicBezTo>
                <a:cubicBezTo>
                  <a:pt x="281241" y="494703"/>
                  <a:pt x="302590" y="483146"/>
                  <a:pt x="269963" y="519722"/>
                </a:cubicBezTo>
                <a:cubicBezTo>
                  <a:pt x="237350" y="556298"/>
                  <a:pt x="127470" y="727075"/>
                  <a:pt x="108153" y="765327"/>
                </a:cubicBezTo>
                <a:cubicBezTo>
                  <a:pt x="88811" y="803580"/>
                  <a:pt x="27000" y="903224"/>
                  <a:pt x="18669" y="944969"/>
                </a:cubicBezTo>
                <a:cubicBezTo>
                  <a:pt x="10337" y="986714"/>
                  <a:pt x="0" y="1007656"/>
                  <a:pt x="10490" y="1031723"/>
                </a:cubicBezTo>
                <a:cubicBezTo>
                  <a:pt x="20993" y="1055764"/>
                  <a:pt x="52209" y="1094664"/>
                  <a:pt x="57429" y="1101357"/>
                </a:cubicBezTo>
                <a:cubicBezTo>
                  <a:pt x="62636" y="1108037"/>
                  <a:pt x="102514" y="1146493"/>
                  <a:pt x="102514" y="1146493"/>
                </a:cubicBezTo>
                <a:cubicBezTo>
                  <a:pt x="102514" y="1146493"/>
                  <a:pt x="196913" y="1715351"/>
                  <a:pt x="196900" y="1760550"/>
                </a:cubicBezTo>
                <a:cubicBezTo>
                  <a:pt x="196875" y="1805762"/>
                  <a:pt x="197574" y="1860093"/>
                  <a:pt x="196100" y="1896313"/>
                </a:cubicBezTo>
                <a:cubicBezTo>
                  <a:pt x="194614" y="1932508"/>
                  <a:pt x="185089" y="2047456"/>
                  <a:pt x="186067" y="2086978"/>
                </a:cubicBezTo>
                <a:cubicBezTo>
                  <a:pt x="187033" y="2126526"/>
                  <a:pt x="194221" y="2164093"/>
                  <a:pt x="240449" y="2201227"/>
                </a:cubicBezTo>
                <a:cubicBezTo>
                  <a:pt x="286664" y="2238361"/>
                  <a:pt x="305219" y="2236367"/>
                  <a:pt x="325297" y="2239949"/>
                </a:cubicBezTo>
                <a:cubicBezTo>
                  <a:pt x="345401" y="2243543"/>
                  <a:pt x="353263" y="2241574"/>
                  <a:pt x="353263" y="2241574"/>
                </a:cubicBezTo>
                <a:close/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6" name="Freeform 7206"/>
          <p:cNvSpPr/>
          <p:nvPr/>
        </p:nvSpPr>
        <p:spPr>
          <a:xfrm rot="0" flipH="0" flipV="0">
            <a:off x="9896257" y="9097808"/>
            <a:ext cx="406031" cy="610932"/>
          </a:xfrm>
          <a:custGeom>
            <a:pathLst>
              <a:path w="406031" h="610932">
                <a:moveTo>
                  <a:pt x="0" y="44208"/>
                </a:moveTo>
                <a:cubicBezTo>
                  <a:pt x="0" y="44208"/>
                  <a:pt x="77482" y="99148"/>
                  <a:pt x="116420" y="111886"/>
                </a:cubicBezTo>
                <a:cubicBezTo>
                  <a:pt x="155371" y="124637"/>
                  <a:pt x="226402" y="115086"/>
                  <a:pt x="244005" y="107365"/>
                </a:cubicBezTo>
                <a:cubicBezTo>
                  <a:pt x="261620" y="99643"/>
                  <a:pt x="312331" y="73976"/>
                  <a:pt x="322783" y="64693"/>
                </a:cubicBezTo>
                <a:cubicBezTo>
                  <a:pt x="333235" y="55409"/>
                  <a:pt x="390588" y="0"/>
                  <a:pt x="390588" y="0"/>
                </a:cubicBezTo>
                <a:cubicBezTo>
                  <a:pt x="390588" y="0"/>
                  <a:pt x="406031" y="33858"/>
                  <a:pt x="397992" y="86689"/>
                </a:cubicBezTo>
                <a:cubicBezTo>
                  <a:pt x="389953" y="139534"/>
                  <a:pt x="379145" y="410933"/>
                  <a:pt x="374205" y="473188"/>
                </a:cubicBezTo>
                <a:cubicBezTo>
                  <a:pt x="369252" y="535431"/>
                  <a:pt x="362762" y="610932"/>
                  <a:pt x="362762" y="610932"/>
                </a:cubicBezTo>
                <a:lnTo>
                  <a:pt x="29781" y="568578"/>
                </a:lnTo>
                <a:cubicBezTo>
                  <a:pt x="29781" y="568578"/>
                  <a:pt x="18173" y="397636"/>
                  <a:pt x="14427" y="324992"/>
                </a:cubicBezTo>
                <a:cubicBezTo>
                  <a:pt x="10680" y="252360"/>
                  <a:pt x="0" y="44208"/>
                  <a:pt x="0" y="442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7" name="Freeform 7207"/>
          <p:cNvSpPr/>
          <p:nvPr/>
        </p:nvSpPr>
        <p:spPr>
          <a:xfrm rot="0" flipH="0" flipV="0">
            <a:off x="9611983" y="8297796"/>
            <a:ext cx="792403" cy="928306"/>
          </a:xfrm>
          <a:custGeom>
            <a:pathLst>
              <a:path w="792403" h="928306">
                <a:moveTo>
                  <a:pt x="131267" y="0"/>
                </a:moveTo>
                <a:cubicBezTo>
                  <a:pt x="131267" y="0"/>
                  <a:pt x="104140" y="125336"/>
                  <a:pt x="103759" y="157632"/>
                </a:cubicBezTo>
                <a:cubicBezTo>
                  <a:pt x="103391" y="189928"/>
                  <a:pt x="108687" y="241947"/>
                  <a:pt x="112129" y="257581"/>
                </a:cubicBezTo>
                <a:cubicBezTo>
                  <a:pt x="115570" y="273215"/>
                  <a:pt x="116231" y="297002"/>
                  <a:pt x="116231" y="297002"/>
                </a:cubicBezTo>
                <a:cubicBezTo>
                  <a:pt x="116231" y="297002"/>
                  <a:pt x="86551" y="258483"/>
                  <a:pt x="77953" y="255689"/>
                </a:cubicBezTo>
                <a:cubicBezTo>
                  <a:pt x="69355" y="252895"/>
                  <a:pt x="39548" y="246265"/>
                  <a:pt x="29566" y="259740"/>
                </a:cubicBezTo>
                <a:cubicBezTo>
                  <a:pt x="19584" y="273215"/>
                  <a:pt x="0" y="332359"/>
                  <a:pt x="10554" y="358406"/>
                </a:cubicBezTo>
                <a:cubicBezTo>
                  <a:pt x="21108" y="384441"/>
                  <a:pt x="53899" y="464629"/>
                  <a:pt x="83211" y="479386"/>
                </a:cubicBezTo>
                <a:cubicBezTo>
                  <a:pt x="112522" y="494131"/>
                  <a:pt x="128588" y="491604"/>
                  <a:pt x="138074" y="489826"/>
                </a:cubicBezTo>
                <a:cubicBezTo>
                  <a:pt x="147561" y="488048"/>
                  <a:pt x="159092" y="478104"/>
                  <a:pt x="159092" y="478104"/>
                </a:cubicBezTo>
                <a:cubicBezTo>
                  <a:pt x="159092" y="478104"/>
                  <a:pt x="177368" y="546633"/>
                  <a:pt x="209181" y="582752"/>
                </a:cubicBezTo>
                <a:cubicBezTo>
                  <a:pt x="241007" y="618870"/>
                  <a:pt x="249707" y="623214"/>
                  <a:pt x="255346" y="628332"/>
                </a:cubicBezTo>
                <a:cubicBezTo>
                  <a:pt x="260984" y="633450"/>
                  <a:pt x="271411" y="653846"/>
                  <a:pt x="272402" y="660666"/>
                </a:cubicBezTo>
                <a:cubicBezTo>
                  <a:pt x="273392" y="667473"/>
                  <a:pt x="279171" y="707682"/>
                  <a:pt x="278993" y="730250"/>
                </a:cubicBezTo>
                <a:cubicBezTo>
                  <a:pt x="278802" y="752805"/>
                  <a:pt x="282879" y="836955"/>
                  <a:pt x="282879" y="836955"/>
                </a:cubicBezTo>
                <a:cubicBezTo>
                  <a:pt x="282879" y="836955"/>
                  <a:pt x="295554" y="859929"/>
                  <a:pt x="329298" y="882243"/>
                </a:cubicBezTo>
                <a:cubicBezTo>
                  <a:pt x="363054" y="904570"/>
                  <a:pt x="475551" y="928306"/>
                  <a:pt x="510844" y="916444"/>
                </a:cubicBezTo>
                <a:cubicBezTo>
                  <a:pt x="546137" y="904570"/>
                  <a:pt x="603516" y="870330"/>
                  <a:pt x="621271" y="854240"/>
                </a:cubicBezTo>
                <a:cubicBezTo>
                  <a:pt x="639012" y="838136"/>
                  <a:pt x="674090" y="796112"/>
                  <a:pt x="674090" y="796112"/>
                </a:cubicBezTo>
                <a:cubicBezTo>
                  <a:pt x="674090" y="796112"/>
                  <a:pt x="669061" y="754900"/>
                  <a:pt x="665924" y="749541"/>
                </a:cubicBezTo>
                <a:cubicBezTo>
                  <a:pt x="662787" y="744169"/>
                  <a:pt x="646277" y="578891"/>
                  <a:pt x="646277" y="578891"/>
                </a:cubicBezTo>
                <a:cubicBezTo>
                  <a:pt x="646277" y="578891"/>
                  <a:pt x="675169" y="562889"/>
                  <a:pt x="684644" y="516750"/>
                </a:cubicBezTo>
                <a:cubicBezTo>
                  <a:pt x="694105" y="470623"/>
                  <a:pt x="696683" y="414045"/>
                  <a:pt x="696734" y="408038"/>
                </a:cubicBezTo>
                <a:cubicBezTo>
                  <a:pt x="696810" y="402043"/>
                  <a:pt x="727836" y="408076"/>
                  <a:pt x="741743" y="393712"/>
                </a:cubicBezTo>
                <a:cubicBezTo>
                  <a:pt x="755675" y="379361"/>
                  <a:pt x="784834" y="293916"/>
                  <a:pt x="788618" y="276961"/>
                </a:cubicBezTo>
                <a:cubicBezTo>
                  <a:pt x="792403" y="260007"/>
                  <a:pt x="785012" y="197002"/>
                  <a:pt x="779525" y="181787"/>
                </a:cubicBezTo>
                <a:cubicBezTo>
                  <a:pt x="774039" y="166573"/>
                  <a:pt x="755535" y="156679"/>
                  <a:pt x="738593" y="162432"/>
                </a:cubicBezTo>
                <a:cubicBezTo>
                  <a:pt x="721651" y="168198"/>
                  <a:pt x="693902" y="201929"/>
                  <a:pt x="692657" y="208013"/>
                </a:cubicBezTo>
                <a:cubicBezTo>
                  <a:pt x="691400" y="214096"/>
                  <a:pt x="685990" y="253098"/>
                  <a:pt x="685990" y="253098"/>
                </a:cubicBezTo>
                <a:lnTo>
                  <a:pt x="670102" y="168541"/>
                </a:lnTo>
                <a:cubicBezTo>
                  <a:pt x="670102" y="168541"/>
                  <a:pt x="648080" y="148970"/>
                  <a:pt x="628878" y="153530"/>
                </a:cubicBezTo>
                <a:cubicBezTo>
                  <a:pt x="609650" y="158089"/>
                  <a:pt x="597483" y="160096"/>
                  <a:pt x="575500" y="156337"/>
                </a:cubicBezTo>
                <a:cubicBezTo>
                  <a:pt x="553529" y="152565"/>
                  <a:pt x="456132" y="139001"/>
                  <a:pt x="444563" y="128066"/>
                </a:cubicBezTo>
                <a:cubicBezTo>
                  <a:pt x="432993" y="117144"/>
                  <a:pt x="415569" y="98653"/>
                  <a:pt x="415569" y="98653"/>
                </a:cubicBezTo>
                <a:cubicBezTo>
                  <a:pt x="415569" y="98653"/>
                  <a:pt x="431748" y="141274"/>
                  <a:pt x="419950" y="142786"/>
                </a:cubicBezTo>
                <a:cubicBezTo>
                  <a:pt x="408152" y="144284"/>
                  <a:pt x="387337" y="149136"/>
                  <a:pt x="380948" y="144183"/>
                </a:cubicBezTo>
                <a:cubicBezTo>
                  <a:pt x="374560" y="139217"/>
                  <a:pt x="388251" y="159372"/>
                  <a:pt x="373125" y="161950"/>
                </a:cubicBezTo>
                <a:cubicBezTo>
                  <a:pt x="358012" y="164528"/>
                  <a:pt x="354240" y="160616"/>
                  <a:pt x="345541" y="159816"/>
                </a:cubicBezTo>
                <a:cubicBezTo>
                  <a:pt x="336841" y="159016"/>
                  <a:pt x="327989" y="168097"/>
                  <a:pt x="311949" y="167220"/>
                </a:cubicBezTo>
                <a:cubicBezTo>
                  <a:pt x="295884" y="166344"/>
                  <a:pt x="210718" y="155968"/>
                  <a:pt x="178612" y="117982"/>
                </a:cubicBezTo>
                <a:cubicBezTo>
                  <a:pt x="146507" y="79997"/>
                  <a:pt x="131267" y="0"/>
                  <a:pt x="131267" y="0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8" name="Freeform 7208"/>
          <p:cNvSpPr/>
          <p:nvPr/>
        </p:nvSpPr>
        <p:spPr>
          <a:xfrm rot="0" flipH="0" flipV="0">
            <a:off x="8743542" y="10101814"/>
            <a:ext cx="2795459" cy="1481429"/>
          </a:xfrm>
          <a:custGeom>
            <a:pathLst>
              <a:path w="2795459" h="1481429">
                <a:moveTo>
                  <a:pt x="43611" y="52476"/>
                </a:moveTo>
                <a:cubicBezTo>
                  <a:pt x="43611" y="52476"/>
                  <a:pt x="71576" y="9182"/>
                  <a:pt x="103605" y="4585"/>
                </a:cubicBezTo>
                <a:cubicBezTo>
                  <a:pt x="135622" y="0"/>
                  <a:pt x="165467" y="29820"/>
                  <a:pt x="178357" y="47752"/>
                </a:cubicBezTo>
                <a:cubicBezTo>
                  <a:pt x="191248" y="65683"/>
                  <a:pt x="271918" y="96138"/>
                  <a:pt x="291476" y="93281"/>
                </a:cubicBezTo>
                <a:cubicBezTo>
                  <a:pt x="311034" y="90410"/>
                  <a:pt x="334783" y="86067"/>
                  <a:pt x="345705" y="86308"/>
                </a:cubicBezTo>
                <a:cubicBezTo>
                  <a:pt x="356615" y="86562"/>
                  <a:pt x="445870" y="100558"/>
                  <a:pt x="461898" y="102831"/>
                </a:cubicBezTo>
                <a:cubicBezTo>
                  <a:pt x="477925" y="105104"/>
                  <a:pt x="602195" y="128117"/>
                  <a:pt x="612316" y="130530"/>
                </a:cubicBezTo>
                <a:cubicBezTo>
                  <a:pt x="620457" y="132447"/>
                  <a:pt x="1620125" y="227494"/>
                  <a:pt x="2019858" y="256463"/>
                </a:cubicBezTo>
                <a:cubicBezTo>
                  <a:pt x="2117063" y="263486"/>
                  <a:pt x="2179027" y="255244"/>
                  <a:pt x="2182367" y="253948"/>
                </a:cubicBezTo>
                <a:cubicBezTo>
                  <a:pt x="2199436" y="247382"/>
                  <a:pt x="2195270" y="266915"/>
                  <a:pt x="2195270" y="266915"/>
                </a:cubicBezTo>
                <a:cubicBezTo>
                  <a:pt x="2195270" y="266915"/>
                  <a:pt x="2269146" y="215620"/>
                  <a:pt x="2296311" y="192176"/>
                </a:cubicBezTo>
                <a:cubicBezTo>
                  <a:pt x="2323489" y="168731"/>
                  <a:pt x="2405811" y="118884"/>
                  <a:pt x="2447314" y="110057"/>
                </a:cubicBezTo>
                <a:cubicBezTo>
                  <a:pt x="2488792" y="101243"/>
                  <a:pt x="2560154" y="103860"/>
                  <a:pt x="2587928" y="112039"/>
                </a:cubicBezTo>
                <a:cubicBezTo>
                  <a:pt x="2615703" y="120243"/>
                  <a:pt x="2650159" y="164489"/>
                  <a:pt x="2675571" y="197332"/>
                </a:cubicBezTo>
                <a:cubicBezTo>
                  <a:pt x="2700984" y="230174"/>
                  <a:pt x="2795459" y="381875"/>
                  <a:pt x="2692792" y="513536"/>
                </a:cubicBezTo>
                <a:cubicBezTo>
                  <a:pt x="2590113" y="645210"/>
                  <a:pt x="2552826" y="664730"/>
                  <a:pt x="2530410" y="683754"/>
                </a:cubicBezTo>
                <a:cubicBezTo>
                  <a:pt x="2507969" y="702779"/>
                  <a:pt x="2311551" y="860945"/>
                  <a:pt x="2289428" y="872451"/>
                </a:cubicBezTo>
                <a:cubicBezTo>
                  <a:pt x="2267317" y="883945"/>
                  <a:pt x="2225140" y="923746"/>
                  <a:pt x="2219743" y="932255"/>
                </a:cubicBezTo>
                <a:cubicBezTo>
                  <a:pt x="2214345" y="940752"/>
                  <a:pt x="2209303" y="954976"/>
                  <a:pt x="2207221" y="987780"/>
                </a:cubicBezTo>
                <a:cubicBezTo>
                  <a:pt x="2205138" y="1020584"/>
                  <a:pt x="2212237" y="1041551"/>
                  <a:pt x="2220962" y="1067536"/>
                </a:cubicBezTo>
                <a:cubicBezTo>
                  <a:pt x="2229700" y="1093520"/>
                  <a:pt x="2247441" y="1106144"/>
                  <a:pt x="2239733" y="1137830"/>
                </a:cubicBezTo>
                <a:cubicBezTo>
                  <a:pt x="2231998" y="1169517"/>
                  <a:pt x="2211945" y="1198485"/>
                  <a:pt x="2201633" y="1207807"/>
                </a:cubicBezTo>
                <a:cubicBezTo>
                  <a:pt x="2191308" y="1217104"/>
                  <a:pt x="2160243" y="1235315"/>
                  <a:pt x="2160243" y="1235315"/>
                </a:cubicBezTo>
                <a:cubicBezTo>
                  <a:pt x="2160243" y="1235315"/>
                  <a:pt x="1752777" y="1274165"/>
                  <a:pt x="1708111" y="1289481"/>
                </a:cubicBezTo>
                <a:cubicBezTo>
                  <a:pt x="1663457" y="1304797"/>
                  <a:pt x="1646973" y="1308912"/>
                  <a:pt x="1645144" y="1314436"/>
                </a:cubicBezTo>
                <a:cubicBezTo>
                  <a:pt x="1643315" y="1319961"/>
                  <a:pt x="1658682" y="1341132"/>
                  <a:pt x="1657539" y="1348358"/>
                </a:cubicBezTo>
                <a:cubicBezTo>
                  <a:pt x="1656409" y="1355597"/>
                  <a:pt x="1646477" y="1378000"/>
                  <a:pt x="1640902" y="1380070"/>
                </a:cubicBezTo>
                <a:cubicBezTo>
                  <a:pt x="1635314" y="1382140"/>
                  <a:pt x="1610689" y="1391665"/>
                  <a:pt x="1601900" y="1400720"/>
                </a:cubicBezTo>
                <a:cubicBezTo>
                  <a:pt x="1593138" y="1409788"/>
                  <a:pt x="1583676" y="1422869"/>
                  <a:pt x="1583130" y="1431607"/>
                </a:cubicBezTo>
                <a:cubicBezTo>
                  <a:pt x="1582584" y="1440331"/>
                  <a:pt x="1584679" y="1455178"/>
                  <a:pt x="1571446" y="1458492"/>
                </a:cubicBezTo>
                <a:cubicBezTo>
                  <a:pt x="1558225" y="1461795"/>
                  <a:pt x="1508733" y="1481429"/>
                  <a:pt x="1467839" y="1454149"/>
                </a:cubicBezTo>
                <a:cubicBezTo>
                  <a:pt x="1426933" y="1426882"/>
                  <a:pt x="1387232" y="1390459"/>
                  <a:pt x="1387232" y="1390459"/>
                </a:cubicBezTo>
                <a:cubicBezTo>
                  <a:pt x="1387232" y="1390459"/>
                  <a:pt x="1235188" y="1208112"/>
                  <a:pt x="1216125" y="1175473"/>
                </a:cubicBezTo>
                <a:cubicBezTo>
                  <a:pt x="1197063" y="1142834"/>
                  <a:pt x="1186445" y="1107426"/>
                  <a:pt x="1186445" y="1107426"/>
                </a:cubicBezTo>
                <a:cubicBezTo>
                  <a:pt x="1186445" y="1107426"/>
                  <a:pt x="1157693" y="1141488"/>
                  <a:pt x="1150339" y="1150175"/>
                </a:cubicBezTo>
                <a:cubicBezTo>
                  <a:pt x="1142973" y="1158861"/>
                  <a:pt x="1116989" y="1183703"/>
                  <a:pt x="1110271" y="1192402"/>
                </a:cubicBezTo>
                <a:cubicBezTo>
                  <a:pt x="1103591" y="1201102"/>
                  <a:pt x="1090357" y="1213128"/>
                  <a:pt x="1065745" y="1225816"/>
                </a:cubicBezTo>
                <a:cubicBezTo>
                  <a:pt x="1041145" y="1238503"/>
                  <a:pt x="1039049" y="1239024"/>
                  <a:pt x="1010461" y="1251584"/>
                </a:cubicBezTo>
                <a:cubicBezTo>
                  <a:pt x="981861" y="1264144"/>
                  <a:pt x="906588" y="1260423"/>
                  <a:pt x="901140" y="1255775"/>
                </a:cubicBezTo>
                <a:cubicBezTo>
                  <a:pt x="895704" y="1251140"/>
                  <a:pt x="764920" y="1167764"/>
                  <a:pt x="764920" y="1167764"/>
                </a:cubicBezTo>
                <a:cubicBezTo>
                  <a:pt x="764920" y="1167764"/>
                  <a:pt x="566368" y="1188046"/>
                  <a:pt x="542441" y="1194790"/>
                </a:cubicBezTo>
                <a:cubicBezTo>
                  <a:pt x="518527" y="1201546"/>
                  <a:pt x="458875" y="1176045"/>
                  <a:pt x="458875" y="1176045"/>
                </a:cubicBezTo>
                <a:cubicBezTo>
                  <a:pt x="458875" y="1176045"/>
                  <a:pt x="453198" y="1119123"/>
                  <a:pt x="455484" y="1105483"/>
                </a:cubicBezTo>
                <a:cubicBezTo>
                  <a:pt x="457770" y="1091831"/>
                  <a:pt x="468464" y="1021905"/>
                  <a:pt x="472109" y="1008824"/>
                </a:cubicBezTo>
                <a:cubicBezTo>
                  <a:pt x="475741" y="995743"/>
                  <a:pt x="486345" y="887081"/>
                  <a:pt x="486345" y="887081"/>
                </a:cubicBezTo>
                <a:cubicBezTo>
                  <a:pt x="486345" y="887081"/>
                  <a:pt x="384707" y="778052"/>
                  <a:pt x="333526" y="731773"/>
                </a:cubicBezTo>
                <a:cubicBezTo>
                  <a:pt x="282358" y="685507"/>
                  <a:pt x="239813" y="635825"/>
                  <a:pt x="234746" y="622553"/>
                </a:cubicBezTo>
                <a:cubicBezTo>
                  <a:pt x="229653" y="609269"/>
                  <a:pt x="79577" y="442226"/>
                  <a:pt x="56222" y="396353"/>
                </a:cubicBezTo>
                <a:cubicBezTo>
                  <a:pt x="32855" y="350468"/>
                  <a:pt x="393" y="281342"/>
                  <a:pt x="203" y="234390"/>
                </a:cubicBezTo>
                <a:cubicBezTo>
                  <a:pt x="0" y="187451"/>
                  <a:pt x="508" y="129691"/>
                  <a:pt x="11722" y="105574"/>
                </a:cubicBezTo>
                <a:cubicBezTo>
                  <a:pt x="22936" y="81457"/>
                  <a:pt x="43611" y="52476"/>
                  <a:pt x="43611" y="52476"/>
                </a:cubicBezTo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9" name="Freeform 7209"/>
          <p:cNvSpPr/>
          <p:nvPr/>
        </p:nvSpPr>
        <p:spPr>
          <a:xfrm rot="0" flipH="0" flipV="0">
            <a:off x="9033421" y="9906739"/>
            <a:ext cx="579017" cy="352298"/>
          </a:xfrm>
          <a:custGeom>
            <a:pathLst>
              <a:path w="579017" h="352298">
                <a:moveTo>
                  <a:pt x="25107" y="284734"/>
                </a:moveTo>
                <a:cubicBezTo>
                  <a:pt x="25107" y="284734"/>
                  <a:pt x="0" y="203632"/>
                  <a:pt x="31482" y="151308"/>
                </a:cubicBezTo>
                <a:cubicBezTo>
                  <a:pt x="62965" y="98997"/>
                  <a:pt x="111847" y="57455"/>
                  <a:pt x="126059" y="51677"/>
                </a:cubicBezTo>
                <a:cubicBezTo>
                  <a:pt x="140257" y="45911"/>
                  <a:pt x="191375" y="28398"/>
                  <a:pt x="201891" y="23241"/>
                </a:cubicBezTo>
                <a:cubicBezTo>
                  <a:pt x="212406" y="18085"/>
                  <a:pt x="296391" y="0"/>
                  <a:pt x="296391" y="0"/>
                </a:cubicBezTo>
                <a:cubicBezTo>
                  <a:pt x="296391" y="0"/>
                  <a:pt x="432853" y="64707"/>
                  <a:pt x="457643" y="65367"/>
                </a:cubicBezTo>
                <a:cubicBezTo>
                  <a:pt x="482433" y="66002"/>
                  <a:pt x="579017" y="94692"/>
                  <a:pt x="579017" y="94692"/>
                </a:cubicBezTo>
                <a:lnTo>
                  <a:pt x="523429" y="352298"/>
                </a:lnTo>
                <a:cubicBezTo>
                  <a:pt x="523429" y="352298"/>
                  <a:pt x="405421" y="329234"/>
                  <a:pt x="360958" y="329793"/>
                </a:cubicBezTo>
                <a:cubicBezTo>
                  <a:pt x="316495" y="330365"/>
                  <a:pt x="102030" y="295071"/>
                  <a:pt x="93585" y="291858"/>
                </a:cubicBezTo>
                <a:cubicBezTo>
                  <a:pt x="85127" y="288632"/>
                  <a:pt x="25107" y="284734"/>
                  <a:pt x="25107" y="284734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0" name="Freeform 7210"/>
          <p:cNvSpPr/>
          <p:nvPr/>
        </p:nvSpPr>
        <p:spPr>
          <a:xfrm rot="0" flipH="0" flipV="0">
            <a:off x="9954573" y="8772886"/>
            <a:ext cx="205155" cy="97814"/>
          </a:xfrm>
          <a:custGeom>
            <a:pathLst>
              <a:path w="205155" h="97814">
                <a:moveTo>
                  <a:pt x="0" y="45770"/>
                </a:moveTo>
                <a:cubicBezTo>
                  <a:pt x="0" y="45770"/>
                  <a:pt x="31483" y="50303"/>
                  <a:pt x="52209" y="45960"/>
                </a:cubicBezTo>
                <a:cubicBezTo>
                  <a:pt x="72936" y="41618"/>
                  <a:pt x="165442" y="18034"/>
                  <a:pt x="172427" y="15189"/>
                </a:cubicBezTo>
                <a:cubicBezTo>
                  <a:pt x="179425" y="12344"/>
                  <a:pt x="205155" y="0"/>
                  <a:pt x="205155" y="0"/>
                </a:cubicBezTo>
                <a:cubicBezTo>
                  <a:pt x="205155" y="0"/>
                  <a:pt x="200304" y="36525"/>
                  <a:pt x="179209" y="55333"/>
                </a:cubicBezTo>
                <a:cubicBezTo>
                  <a:pt x="158114" y="74154"/>
                  <a:pt x="117132" y="95452"/>
                  <a:pt x="98285" y="96633"/>
                </a:cubicBezTo>
                <a:cubicBezTo>
                  <a:pt x="79451" y="97814"/>
                  <a:pt x="47459" y="91947"/>
                  <a:pt x="29438" y="81126"/>
                </a:cubicBezTo>
                <a:cubicBezTo>
                  <a:pt x="11417" y="70306"/>
                  <a:pt x="0" y="45770"/>
                  <a:pt x="0" y="45770"/>
                </a:cubicBezTo>
              </a:path>
            </a:pathLst>
          </a:custGeom>
          <a:solidFill>
            <a:srgbClr val="CA91A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1" name="Freeform 7211"/>
          <p:cNvSpPr/>
          <p:nvPr/>
        </p:nvSpPr>
        <p:spPr>
          <a:xfrm rot="0" flipH="0" flipV="0">
            <a:off x="9992376" y="8789066"/>
            <a:ext cx="133629" cy="53593"/>
          </a:xfrm>
          <a:custGeom>
            <a:pathLst>
              <a:path w="133629" h="53593">
                <a:moveTo>
                  <a:pt x="0" y="38849"/>
                </a:moveTo>
                <a:cubicBezTo>
                  <a:pt x="0" y="38849"/>
                  <a:pt x="7848" y="53593"/>
                  <a:pt x="35394" y="53415"/>
                </a:cubicBezTo>
                <a:cubicBezTo>
                  <a:pt x="62941" y="53238"/>
                  <a:pt x="87782" y="48640"/>
                  <a:pt x="99618" y="42062"/>
                </a:cubicBezTo>
                <a:cubicBezTo>
                  <a:pt x="111442" y="35497"/>
                  <a:pt x="132803" y="6884"/>
                  <a:pt x="133210" y="3442"/>
                </a:cubicBezTo>
                <a:cubicBezTo>
                  <a:pt x="133629" y="0"/>
                  <a:pt x="106972" y="6223"/>
                  <a:pt x="91770" y="10516"/>
                </a:cubicBezTo>
                <a:cubicBezTo>
                  <a:pt x="76542" y="14796"/>
                  <a:pt x="2552" y="32220"/>
                  <a:pt x="2552" y="3222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2" name="Freeform 7212"/>
          <p:cNvSpPr/>
          <p:nvPr/>
        </p:nvSpPr>
        <p:spPr>
          <a:xfrm rot="0" flipH="0" flipV="0">
            <a:off x="10082395" y="8528270"/>
            <a:ext cx="134200" cy="85114"/>
          </a:xfrm>
          <a:custGeom>
            <a:pathLst>
              <a:path w="134200" h="85114">
                <a:moveTo>
                  <a:pt x="9385" y="80111"/>
                </a:moveTo>
                <a:cubicBezTo>
                  <a:pt x="9385" y="80111"/>
                  <a:pt x="0" y="46571"/>
                  <a:pt x="26847" y="24041"/>
                </a:cubicBezTo>
                <a:cubicBezTo>
                  <a:pt x="53695" y="1511"/>
                  <a:pt x="85648" y="0"/>
                  <a:pt x="105828" y="8382"/>
                </a:cubicBezTo>
                <a:cubicBezTo>
                  <a:pt x="126009" y="16751"/>
                  <a:pt x="132714" y="41592"/>
                  <a:pt x="132714" y="41592"/>
                </a:cubicBezTo>
                <a:cubicBezTo>
                  <a:pt x="132714" y="41592"/>
                  <a:pt x="134200" y="54635"/>
                  <a:pt x="117309" y="65824"/>
                </a:cubicBezTo>
                <a:cubicBezTo>
                  <a:pt x="100431" y="77000"/>
                  <a:pt x="90080" y="78105"/>
                  <a:pt x="64020" y="81609"/>
                </a:cubicBezTo>
                <a:cubicBezTo>
                  <a:pt x="37960" y="85114"/>
                  <a:pt x="9385" y="80111"/>
                  <a:pt x="9385" y="801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3" name="Freeform 7213"/>
          <p:cNvSpPr/>
          <p:nvPr/>
        </p:nvSpPr>
        <p:spPr>
          <a:xfrm rot="0" flipH="0" flipV="0">
            <a:off x="9806080" y="8591677"/>
            <a:ext cx="133261" cy="89445"/>
          </a:xfrm>
          <a:custGeom>
            <a:pathLst>
              <a:path w="133261" h="89445">
                <a:moveTo>
                  <a:pt x="15875" y="82715"/>
                </a:moveTo>
                <a:cubicBezTo>
                  <a:pt x="15875" y="82715"/>
                  <a:pt x="0" y="67780"/>
                  <a:pt x="27546" y="41199"/>
                </a:cubicBezTo>
                <a:cubicBezTo>
                  <a:pt x="55079" y="14631"/>
                  <a:pt x="85547" y="0"/>
                  <a:pt x="103593" y="13513"/>
                </a:cubicBezTo>
                <a:cubicBezTo>
                  <a:pt x="121640" y="27026"/>
                  <a:pt x="131737" y="41288"/>
                  <a:pt x="132511" y="49492"/>
                </a:cubicBezTo>
                <a:cubicBezTo>
                  <a:pt x="133261" y="57696"/>
                  <a:pt x="126796" y="68796"/>
                  <a:pt x="114528" y="74981"/>
                </a:cubicBezTo>
                <a:cubicBezTo>
                  <a:pt x="102247" y="81166"/>
                  <a:pt x="86347" y="89445"/>
                  <a:pt x="60502" y="88366"/>
                </a:cubicBezTo>
                <a:cubicBezTo>
                  <a:pt x="34658" y="87287"/>
                  <a:pt x="15875" y="82715"/>
                  <a:pt x="15875" y="8271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4" name="Freeform 7214"/>
          <p:cNvSpPr/>
          <p:nvPr/>
        </p:nvSpPr>
        <p:spPr>
          <a:xfrm rot="0" flipH="0" flipV="0">
            <a:off x="8740727" y="11245022"/>
            <a:ext cx="1233639" cy="533373"/>
          </a:xfrm>
          <a:custGeom>
            <a:pathLst>
              <a:path w="1233639" h="533373">
                <a:moveTo>
                  <a:pt x="1100366" y="77520"/>
                </a:moveTo>
                <a:cubicBezTo>
                  <a:pt x="1100366" y="77520"/>
                  <a:pt x="1099096" y="83069"/>
                  <a:pt x="1108163" y="129412"/>
                </a:cubicBezTo>
                <a:cubicBezTo>
                  <a:pt x="1117244" y="175754"/>
                  <a:pt x="1134973" y="251713"/>
                  <a:pt x="1144396" y="264349"/>
                </a:cubicBezTo>
                <a:cubicBezTo>
                  <a:pt x="1153820" y="276986"/>
                  <a:pt x="1186764" y="315060"/>
                  <a:pt x="1193698" y="322325"/>
                </a:cubicBezTo>
                <a:cubicBezTo>
                  <a:pt x="1200645" y="329615"/>
                  <a:pt x="1227835" y="350493"/>
                  <a:pt x="1230744" y="354760"/>
                </a:cubicBezTo>
                <a:cubicBezTo>
                  <a:pt x="1233639" y="359040"/>
                  <a:pt x="1183995" y="375093"/>
                  <a:pt x="1156652" y="388022"/>
                </a:cubicBezTo>
                <a:cubicBezTo>
                  <a:pt x="1129283" y="400963"/>
                  <a:pt x="1041489" y="422528"/>
                  <a:pt x="1036333" y="420216"/>
                </a:cubicBezTo>
                <a:cubicBezTo>
                  <a:pt x="1031177" y="417905"/>
                  <a:pt x="908520" y="446747"/>
                  <a:pt x="856717" y="456221"/>
                </a:cubicBezTo>
                <a:cubicBezTo>
                  <a:pt x="804939" y="465708"/>
                  <a:pt x="715303" y="480986"/>
                  <a:pt x="674777" y="488199"/>
                </a:cubicBezTo>
                <a:cubicBezTo>
                  <a:pt x="634251" y="495413"/>
                  <a:pt x="495542" y="508862"/>
                  <a:pt x="469202" y="513333"/>
                </a:cubicBezTo>
                <a:cubicBezTo>
                  <a:pt x="442862" y="517816"/>
                  <a:pt x="268186" y="533373"/>
                  <a:pt x="209182" y="497356"/>
                </a:cubicBezTo>
                <a:cubicBezTo>
                  <a:pt x="150178" y="461339"/>
                  <a:pt x="119342" y="442505"/>
                  <a:pt x="113094" y="437310"/>
                </a:cubicBezTo>
                <a:cubicBezTo>
                  <a:pt x="106845" y="432104"/>
                  <a:pt x="77889" y="413206"/>
                  <a:pt x="71666" y="412431"/>
                </a:cubicBezTo>
                <a:cubicBezTo>
                  <a:pt x="65444" y="411656"/>
                  <a:pt x="0" y="335342"/>
                  <a:pt x="20549" y="290219"/>
                </a:cubicBezTo>
                <a:cubicBezTo>
                  <a:pt x="41098" y="245096"/>
                  <a:pt x="121603" y="129412"/>
                  <a:pt x="131509" y="119810"/>
                </a:cubicBezTo>
                <a:cubicBezTo>
                  <a:pt x="141415" y="110209"/>
                  <a:pt x="203772" y="50812"/>
                  <a:pt x="306515" y="52882"/>
                </a:cubicBezTo>
                <a:cubicBezTo>
                  <a:pt x="409258" y="54940"/>
                  <a:pt x="523774" y="62014"/>
                  <a:pt x="552222" y="53848"/>
                </a:cubicBezTo>
                <a:cubicBezTo>
                  <a:pt x="580683" y="45682"/>
                  <a:pt x="694094" y="33959"/>
                  <a:pt x="714820" y="25209"/>
                </a:cubicBezTo>
                <a:cubicBezTo>
                  <a:pt x="735534" y="16459"/>
                  <a:pt x="773316" y="0"/>
                  <a:pt x="800456" y="8471"/>
                </a:cubicBezTo>
                <a:cubicBezTo>
                  <a:pt x="827583" y="16942"/>
                  <a:pt x="848983" y="51371"/>
                  <a:pt x="852412" y="59728"/>
                </a:cubicBezTo>
                <a:cubicBezTo>
                  <a:pt x="855828" y="68084"/>
                  <a:pt x="879145" y="73469"/>
                  <a:pt x="903034" y="83920"/>
                </a:cubicBezTo>
                <a:cubicBezTo>
                  <a:pt x="926935" y="94372"/>
                  <a:pt x="988657" y="116864"/>
                  <a:pt x="993826" y="112686"/>
                </a:cubicBezTo>
                <a:cubicBezTo>
                  <a:pt x="999008" y="108495"/>
                  <a:pt x="1063778" y="90473"/>
                  <a:pt x="1072553" y="84632"/>
                </a:cubicBezTo>
                <a:cubicBezTo>
                  <a:pt x="1081304" y="78802"/>
                  <a:pt x="1100366" y="77520"/>
                  <a:pt x="1100366" y="7752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5" name="Freeform 7215"/>
          <p:cNvSpPr/>
          <p:nvPr/>
        </p:nvSpPr>
        <p:spPr>
          <a:xfrm rot="0" flipH="0" flipV="0">
            <a:off x="9833959" y="11212644"/>
            <a:ext cx="323226" cy="391363"/>
          </a:xfrm>
          <a:custGeom>
            <a:pathLst>
              <a:path w="323226" h="391363">
                <a:moveTo>
                  <a:pt x="89496" y="0"/>
                </a:moveTo>
                <a:cubicBezTo>
                  <a:pt x="89496" y="0"/>
                  <a:pt x="52184" y="48767"/>
                  <a:pt x="34493" y="69989"/>
                </a:cubicBezTo>
                <a:cubicBezTo>
                  <a:pt x="16802" y="91211"/>
                  <a:pt x="0" y="121615"/>
                  <a:pt x="11823" y="168008"/>
                </a:cubicBezTo>
                <a:cubicBezTo>
                  <a:pt x="23622" y="214414"/>
                  <a:pt x="55829" y="312445"/>
                  <a:pt x="88912" y="342315"/>
                </a:cubicBezTo>
                <a:cubicBezTo>
                  <a:pt x="122007" y="372211"/>
                  <a:pt x="143775" y="391363"/>
                  <a:pt x="143775" y="391363"/>
                </a:cubicBezTo>
                <a:lnTo>
                  <a:pt x="323226" y="312978"/>
                </a:lnTo>
                <a:cubicBezTo>
                  <a:pt x="323226" y="312978"/>
                  <a:pt x="311352" y="288518"/>
                  <a:pt x="282663" y="265353"/>
                </a:cubicBezTo>
                <a:cubicBezTo>
                  <a:pt x="253973" y="242176"/>
                  <a:pt x="160743" y="122974"/>
                  <a:pt x="145274" y="94665"/>
                </a:cubicBezTo>
                <a:cubicBezTo>
                  <a:pt x="129793" y="66370"/>
                  <a:pt x="100595" y="10909"/>
                  <a:pt x="100595" y="10909"/>
                </a:cubicBezTo>
                <a:close/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6" name="Freeform 7216"/>
          <p:cNvSpPr/>
          <p:nvPr/>
        </p:nvSpPr>
        <p:spPr>
          <a:xfrm rot="0" flipH="0" flipV="0">
            <a:off x="10340001" y="11298933"/>
            <a:ext cx="879436" cy="493750"/>
          </a:xfrm>
          <a:custGeom>
            <a:pathLst>
              <a:path w="879436" h="493750">
                <a:moveTo>
                  <a:pt x="571" y="266484"/>
                </a:moveTo>
                <a:cubicBezTo>
                  <a:pt x="1142" y="262547"/>
                  <a:pt x="21348" y="200610"/>
                  <a:pt x="23583" y="197904"/>
                </a:cubicBezTo>
                <a:cubicBezTo>
                  <a:pt x="25844" y="195199"/>
                  <a:pt x="48907" y="171031"/>
                  <a:pt x="53707" y="163106"/>
                </a:cubicBezTo>
                <a:cubicBezTo>
                  <a:pt x="58508" y="155194"/>
                  <a:pt x="60413" y="126213"/>
                  <a:pt x="54164" y="123495"/>
                </a:cubicBezTo>
                <a:cubicBezTo>
                  <a:pt x="47916" y="120765"/>
                  <a:pt x="60235" y="110681"/>
                  <a:pt x="70992" y="103086"/>
                </a:cubicBezTo>
                <a:cubicBezTo>
                  <a:pt x="81736" y="95479"/>
                  <a:pt x="149122" y="52972"/>
                  <a:pt x="149122" y="52972"/>
                </a:cubicBezTo>
                <a:lnTo>
                  <a:pt x="228751" y="0"/>
                </a:lnTo>
                <a:cubicBezTo>
                  <a:pt x="228751" y="0"/>
                  <a:pt x="429881" y="24245"/>
                  <a:pt x="499934" y="29426"/>
                </a:cubicBezTo>
                <a:cubicBezTo>
                  <a:pt x="570000" y="34608"/>
                  <a:pt x="646556" y="52553"/>
                  <a:pt x="654049" y="54648"/>
                </a:cubicBezTo>
                <a:cubicBezTo>
                  <a:pt x="661542" y="56744"/>
                  <a:pt x="652982" y="44527"/>
                  <a:pt x="677023" y="44196"/>
                </a:cubicBezTo>
                <a:cubicBezTo>
                  <a:pt x="701039" y="43879"/>
                  <a:pt x="757452" y="79071"/>
                  <a:pt x="770711" y="92901"/>
                </a:cubicBezTo>
                <a:cubicBezTo>
                  <a:pt x="783957" y="106731"/>
                  <a:pt x="879436" y="215354"/>
                  <a:pt x="861770" y="300583"/>
                </a:cubicBezTo>
                <a:cubicBezTo>
                  <a:pt x="844104" y="385800"/>
                  <a:pt x="841298" y="396925"/>
                  <a:pt x="832814" y="407835"/>
                </a:cubicBezTo>
                <a:cubicBezTo>
                  <a:pt x="824331" y="418744"/>
                  <a:pt x="816050" y="434784"/>
                  <a:pt x="792962" y="446544"/>
                </a:cubicBezTo>
                <a:cubicBezTo>
                  <a:pt x="769873" y="458304"/>
                  <a:pt x="686536" y="474014"/>
                  <a:pt x="681367" y="473620"/>
                </a:cubicBezTo>
                <a:cubicBezTo>
                  <a:pt x="676211" y="473201"/>
                  <a:pt x="582104" y="493750"/>
                  <a:pt x="524230" y="468553"/>
                </a:cubicBezTo>
                <a:cubicBezTo>
                  <a:pt x="466381" y="443382"/>
                  <a:pt x="324395" y="391388"/>
                  <a:pt x="288060" y="380199"/>
                </a:cubicBezTo>
                <a:cubicBezTo>
                  <a:pt x="251713" y="368998"/>
                  <a:pt x="161670" y="341185"/>
                  <a:pt x="134860" y="339039"/>
                </a:cubicBezTo>
                <a:cubicBezTo>
                  <a:pt x="108051" y="336892"/>
                  <a:pt x="62585" y="314985"/>
                  <a:pt x="63778" y="297205"/>
                </a:cubicBezTo>
                <a:cubicBezTo>
                  <a:pt x="64960" y="279437"/>
                  <a:pt x="47319" y="273291"/>
                  <a:pt x="34162" y="274675"/>
                </a:cubicBezTo>
                <a:cubicBezTo>
                  <a:pt x="21005" y="276047"/>
                  <a:pt x="0" y="270408"/>
                  <a:pt x="571" y="26648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7" name="Freeform 7217"/>
          <p:cNvSpPr/>
          <p:nvPr/>
        </p:nvSpPr>
        <p:spPr>
          <a:xfrm rot="0" flipH="0" flipV="0">
            <a:off x="9259063" y="10223048"/>
            <a:ext cx="1454823" cy="655447"/>
          </a:xfrm>
          <a:custGeom>
            <a:pathLst>
              <a:path w="1454823" h="655447">
                <a:moveTo>
                  <a:pt x="0" y="0"/>
                </a:moveTo>
                <a:cubicBezTo>
                  <a:pt x="0" y="0"/>
                  <a:pt x="68618" y="4254"/>
                  <a:pt x="161721" y="17297"/>
                </a:cubicBezTo>
                <a:cubicBezTo>
                  <a:pt x="254812" y="30340"/>
                  <a:pt x="547497" y="60566"/>
                  <a:pt x="547497" y="60566"/>
                </a:cubicBezTo>
                <a:cubicBezTo>
                  <a:pt x="547497" y="60566"/>
                  <a:pt x="1229271" y="195148"/>
                  <a:pt x="1266189" y="229806"/>
                </a:cubicBezTo>
                <a:cubicBezTo>
                  <a:pt x="1303108" y="264452"/>
                  <a:pt x="1454823" y="350418"/>
                  <a:pt x="1454823" y="350418"/>
                </a:cubicBezTo>
                <a:cubicBezTo>
                  <a:pt x="1454823" y="350418"/>
                  <a:pt x="1432204" y="374268"/>
                  <a:pt x="1407401" y="392379"/>
                </a:cubicBezTo>
                <a:cubicBezTo>
                  <a:pt x="1382598" y="410502"/>
                  <a:pt x="1357515" y="432054"/>
                  <a:pt x="1357515" y="432054"/>
                </a:cubicBezTo>
                <a:cubicBezTo>
                  <a:pt x="1357515" y="432054"/>
                  <a:pt x="1347939" y="424014"/>
                  <a:pt x="1326794" y="428409"/>
                </a:cubicBezTo>
                <a:cubicBezTo>
                  <a:pt x="1305661" y="432803"/>
                  <a:pt x="1257109" y="447840"/>
                  <a:pt x="1232903" y="463791"/>
                </a:cubicBezTo>
                <a:cubicBezTo>
                  <a:pt x="1208684" y="479729"/>
                  <a:pt x="1173924" y="505117"/>
                  <a:pt x="1139050" y="510146"/>
                </a:cubicBezTo>
                <a:cubicBezTo>
                  <a:pt x="1104176" y="515162"/>
                  <a:pt x="1069784" y="512013"/>
                  <a:pt x="1069784" y="512013"/>
                </a:cubicBezTo>
                <a:cubicBezTo>
                  <a:pt x="1069784" y="512013"/>
                  <a:pt x="1045349" y="522947"/>
                  <a:pt x="1029385" y="544080"/>
                </a:cubicBezTo>
                <a:cubicBezTo>
                  <a:pt x="1013409" y="565200"/>
                  <a:pt x="996365" y="594220"/>
                  <a:pt x="983195" y="614464"/>
                </a:cubicBezTo>
                <a:cubicBezTo>
                  <a:pt x="970025" y="634720"/>
                  <a:pt x="957148" y="655447"/>
                  <a:pt x="937234" y="652830"/>
                </a:cubicBezTo>
                <a:cubicBezTo>
                  <a:pt x="917321" y="650214"/>
                  <a:pt x="891311" y="619417"/>
                  <a:pt x="887704" y="598944"/>
                </a:cubicBezTo>
                <a:cubicBezTo>
                  <a:pt x="884110" y="578484"/>
                  <a:pt x="878713" y="427202"/>
                  <a:pt x="878713" y="427202"/>
                </a:cubicBezTo>
                <a:lnTo>
                  <a:pt x="697725" y="394512"/>
                </a:lnTo>
                <a:cubicBezTo>
                  <a:pt x="697725" y="394512"/>
                  <a:pt x="688898" y="427761"/>
                  <a:pt x="688962" y="481482"/>
                </a:cubicBezTo>
                <a:cubicBezTo>
                  <a:pt x="689025" y="535228"/>
                  <a:pt x="701217" y="604050"/>
                  <a:pt x="693661" y="618185"/>
                </a:cubicBezTo>
                <a:cubicBezTo>
                  <a:pt x="686104" y="632307"/>
                  <a:pt x="653072" y="645185"/>
                  <a:pt x="623709" y="607682"/>
                </a:cubicBezTo>
                <a:cubicBezTo>
                  <a:pt x="594359" y="570179"/>
                  <a:pt x="546214" y="534555"/>
                  <a:pt x="541642" y="522262"/>
                </a:cubicBezTo>
                <a:cubicBezTo>
                  <a:pt x="537083" y="509981"/>
                  <a:pt x="482841" y="449351"/>
                  <a:pt x="478878" y="444957"/>
                </a:cubicBezTo>
                <a:cubicBezTo>
                  <a:pt x="474941" y="440562"/>
                  <a:pt x="404012" y="378244"/>
                  <a:pt x="397611" y="365836"/>
                </a:cubicBezTo>
                <a:cubicBezTo>
                  <a:pt x="391210" y="353428"/>
                  <a:pt x="257556" y="280428"/>
                  <a:pt x="245529" y="262204"/>
                </a:cubicBezTo>
                <a:cubicBezTo>
                  <a:pt x="233502" y="243992"/>
                  <a:pt x="129946" y="144614"/>
                  <a:pt x="113055" y="127279"/>
                </a:cubicBezTo>
                <a:cubicBezTo>
                  <a:pt x="96151" y="109956"/>
                  <a:pt x="47371" y="74777"/>
                  <a:pt x="43053" y="60337"/>
                </a:cubicBezTo>
                <a:cubicBezTo>
                  <a:pt x="38722" y="45910"/>
                  <a:pt x="28689" y="35737"/>
                  <a:pt x="20167" y="29933"/>
                </a:cubicBezTo>
                <a:cubicBezTo>
                  <a:pt x="11645" y="24117"/>
                  <a:pt x="0" y="0"/>
                  <a:pt x="0" y="0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8" name="Freeform 7218"/>
          <p:cNvSpPr/>
          <p:nvPr/>
        </p:nvSpPr>
        <p:spPr>
          <a:xfrm rot="0" flipH="0" flipV="0">
            <a:off x="9947699" y="10633887"/>
            <a:ext cx="195859" cy="147217"/>
          </a:xfrm>
          <a:custGeom>
            <a:pathLst>
              <a:path w="195859" h="147217">
                <a:moveTo>
                  <a:pt x="1219" y="98513"/>
                </a:moveTo>
                <a:cubicBezTo>
                  <a:pt x="1219" y="98513"/>
                  <a:pt x="62051" y="141121"/>
                  <a:pt x="96062" y="144169"/>
                </a:cubicBezTo>
                <a:cubicBezTo>
                  <a:pt x="130073" y="147217"/>
                  <a:pt x="195859" y="123049"/>
                  <a:pt x="195859" y="123049"/>
                </a:cubicBezTo>
                <a:lnTo>
                  <a:pt x="187362" y="223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9" name="Freeform 7219"/>
          <p:cNvSpPr/>
          <p:nvPr/>
        </p:nvSpPr>
        <p:spPr>
          <a:xfrm rot="0" flipH="0" flipV="0">
            <a:off x="9505490" y="9646665"/>
            <a:ext cx="998918" cy="1027404"/>
          </a:xfrm>
          <a:custGeom>
            <a:pathLst>
              <a:path w="998918" h="1027404">
                <a:moveTo>
                  <a:pt x="166992" y="3073"/>
                </a:moveTo>
                <a:cubicBezTo>
                  <a:pt x="166992" y="3073"/>
                  <a:pt x="260590" y="0"/>
                  <a:pt x="359295" y="16649"/>
                </a:cubicBezTo>
                <a:cubicBezTo>
                  <a:pt x="457999" y="33311"/>
                  <a:pt x="582116" y="45922"/>
                  <a:pt x="599693" y="46367"/>
                </a:cubicBezTo>
                <a:cubicBezTo>
                  <a:pt x="617295" y="46824"/>
                  <a:pt x="747991" y="60540"/>
                  <a:pt x="792835" y="70789"/>
                </a:cubicBezTo>
                <a:cubicBezTo>
                  <a:pt x="837691" y="81038"/>
                  <a:pt x="940333" y="94601"/>
                  <a:pt x="959002" y="101091"/>
                </a:cubicBezTo>
                <a:cubicBezTo>
                  <a:pt x="977671" y="107581"/>
                  <a:pt x="991983" y="123176"/>
                  <a:pt x="995438" y="148691"/>
                </a:cubicBezTo>
                <a:cubicBezTo>
                  <a:pt x="998918" y="174192"/>
                  <a:pt x="987729" y="246150"/>
                  <a:pt x="985595" y="269303"/>
                </a:cubicBezTo>
                <a:cubicBezTo>
                  <a:pt x="983475" y="292455"/>
                  <a:pt x="961630" y="388759"/>
                  <a:pt x="959332" y="434961"/>
                </a:cubicBezTo>
                <a:cubicBezTo>
                  <a:pt x="957033" y="481164"/>
                  <a:pt x="916126" y="580097"/>
                  <a:pt x="897064" y="652766"/>
                </a:cubicBezTo>
                <a:cubicBezTo>
                  <a:pt x="878014" y="725449"/>
                  <a:pt x="832090" y="843012"/>
                  <a:pt x="830630" y="852385"/>
                </a:cubicBezTo>
                <a:cubicBezTo>
                  <a:pt x="829157" y="861758"/>
                  <a:pt x="816190" y="913447"/>
                  <a:pt x="810615" y="932839"/>
                </a:cubicBezTo>
                <a:cubicBezTo>
                  <a:pt x="805027" y="952232"/>
                  <a:pt x="811377" y="1027404"/>
                  <a:pt x="740231" y="1024775"/>
                </a:cubicBezTo>
                <a:cubicBezTo>
                  <a:pt x="669073" y="1022146"/>
                  <a:pt x="524916" y="1004264"/>
                  <a:pt x="511936" y="999324"/>
                </a:cubicBezTo>
                <a:cubicBezTo>
                  <a:pt x="498982" y="994396"/>
                  <a:pt x="344512" y="979969"/>
                  <a:pt x="344512" y="979969"/>
                </a:cubicBezTo>
                <a:cubicBezTo>
                  <a:pt x="344512" y="979969"/>
                  <a:pt x="105626" y="946009"/>
                  <a:pt x="67056" y="929639"/>
                </a:cubicBezTo>
                <a:cubicBezTo>
                  <a:pt x="28499" y="913269"/>
                  <a:pt x="0" y="907808"/>
                  <a:pt x="10617" y="861681"/>
                </a:cubicBezTo>
                <a:cubicBezTo>
                  <a:pt x="21247" y="815555"/>
                  <a:pt x="56579" y="567054"/>
                  <a:pt x="60338" y="559206"/>
                </a:cubicBezTo>
                <a:cubicBezTo>
                  <a:pt x="64072" y="551357"/>
                  <a:pt x="103327" y="322376"/>
                  <a:pt x="116434" y="246620"/>
                </a:cubicBezTo>
                <a:cubicBezTo>
                  <a:pt x="129527" y="170852"/>
                  <a:pt x="149974" y="53326"/>
                  <a:pt x="153581" y="42887"/>
                </a:cubicBezTo>
                <a:cubicBezTo>
                  <a:pt x="157201" y="32435"/>
                  <a:pt x="166992" y="3073"/>
                  <a:pt x="166992" y="307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0" name="Freeform 7220"/>
          <p:cNvSpPr/>
          <p:nvPr/>
        </p:nvSpPr>
        <p:spPr>
          <a:xfrm rot="0" flipH="0" flipV="0">
            <a:off x="10166896" y="10021825"/>
            <a:ext cx="778674" cy="570217"/>
          </a:xfrm>
          <a:custGeom>
            <a:pathLst>
              <a:path w="778674" h="570217">
                <a:moveTo>
                  <a:pt x="526237" y="570217"/>
                </a:moveTo>
                <a:cubicBezTo>
                  <a:pt x="526237" y="570217"/>
                  <a:pt x="560273" y="545808"/>
                  <a:pt x="584326" y="522466"/>
                </a:cubicBezTo>
                <a:cubicBezTo>
                  <a:pt x="608393" y="499123"/>
                  <a:pt x="695235" y="414376"/>
                  <a:pt x="709142" y="402209"/>
                </a:cubicBezTo>
                <a:cubicBezTo>
                  <a:pt x="723061" y="390043"/>
                  <a:pt x="778674" y="340678"/>
                  <a:pt x="778674" y="340678"/>
                </a:cubicBezTo>
                <a:cubicBezTo>
                  <a:pt x="778674" y="340678"/>
                  <a:pt x="768324" y="335064"/>
                  <a:pt x="745464" y="338315"/>
                </a:cubicBezTo>
                <a:cubicBezTo>
                  <a:pt x="722591" y="341579"/>
                  <a:pt x="651928" y="337566"/>
                  <a:pt x="598500" y="337045"/>
                </a:cubicBezTo>
                <a:cubicBezTo>
                  <a:pt x="545058" y="336525"/>
                  <a:pt x="475590" y="330251"/>
                  <a:pt x="460845" y="327368"/>
                </a:cubicBezTo>
                <a:cubicBezTo>
                  <a:pt x="446075" y="324460"/>
                  <a:pt x="425069" y="308343"/>
                  <a:pt x="426060" y="298323"/>
                </a:cubicBezTo>
                <a:cubicBezTo>
                  <a:pt x="427051" y="288303"/>
                  <a:pt x="420561" y="178765"/>
                  <a:pt x="400647" y="150737"/>
                </a:cubicBezTo>
                <a:cubicBezTo>
                  <a:pt x="380734" y="122708"/>
                  <a:pt x="309614" y="22251"/>
                  <a:pt x="309614" y="22251"/>
                </a:cubicBezTo>
                <a:cubicBezTo>
                  <a:pt x="309614" y="22251"/>
                  <a:pt x="297447" y="66066"/>
                  <a:pt x="297472" y="62726"/>
                </a:cubicBezTo>
                <a:cubicBezTo>
                  <a:pt x="297510" y="59373"/>
                  <a:pt x="292049" y="104940"/>
                  <a:pt x="292049" y="104940"/>
                </a:cubicBezTo>
                <a:cubicBezTo>
                  <a:pt x="292049" y="104940"/>
                  <a:pt x="258013" y="92190"/>
                  <a:pt x="240462" y="79147"/>
                </a:cubicBezTo>
                <a:cubicBezTo>
                  <a:pt x="222911" y="66104"/>
                  <a:pt x="129680" y="20155"/>
                  <a:pt x="120320" y="17310"/>
                </a:cubicBezTo>
                <a:cubicBezTo>
                  <a:pt x="110960" y="14453"/>
                  <a:pt x="71209" y="0"/>
                  <a:pt x="67437" y="4928"/>
                </a:cubicBezTo>
                <a:cubicBezTo>
                  <a:pt x="63665" y="9855"/>
                  <a:pt x="65939" y="35090"/>
                  <a:pt x="82563" y="47536"/>
                </a:cubicBezTo>
                <a:cubicBezTo>
                  <a:pt x="99200" y="59957"/>
                  <a:pt x="163475" y="100698"/>
                  <a:pt x="166993" y="103467"/>
                </a:cubicBezTo>
                <a:cubicBezTo>
                  <a:pt x="170510" y="106236"/>
                  <a:pt x="162535" y="103873"/>
                  <a:pt x="176632" y="112598"/>
                </a:cubicBezTo>
                <a:cubicBezTo>
                  <a:pt x="190703" y="121311"/>
                  <a:pt x="245187" y="152769"/>
                  <a:pt x="249390" y="157226"/>
                </a:cubicBezTo>
                <a:cubicBezTo>
                  <a:pt x="253594" y="161697"/>
                  <a:pt x="271818" y="184950"/>
                  <a:pt x="271818" y="184950"/>
                </a:cubicBezTo>
                <a:cubicBezTo>
                  <a:pt x="271818" y="184950"/>
                  <a:pt x="210693" y="166865"/>
                  <a:pt x="196101" y="153810"/>
                </a:cubicBezTo>
                <a:cubicBezTo>
                  <a:pt x="181496" y="140742"/>
                  <a:pt x="119812" y="95149"/>
                  <a:pt x="110135" y="90208"/>
                </a:cubicBezTo>
                <a:cubicBezTo>
                  <a:pt x="100483" y="85268"/>
                  <a:pt x="48197" y="59830"/>
                  <a:pt x="32169" y="65710"/>
                </a:cubicBezTo>
                <a:cubicBezTo>
                  <a:pt x="16117" y="71590"/>
                  <a:pt x="0" y="78855"/>
                  <a:pt x="6655" y="87998"/>
                </a:cubicBezTo>
                <a:cubicBezTo>
                  <a:pt x="13310" y="97155"/>
                  <a:pt x="11595" y="101994"/>
                  <a:pt x="11164" y="119520"/>
                </a:cubicBezTo>
                <a:cubicBezTo>
                  <a:pt x="10757" y="137033"/>
                  <a:pt x="22746" y="175590"/>
                  <a:pt x="33109" y="187630"/>
                </a:cubicBezTo>
                <a:cubicBezTo>
                  <a:pt x="43472" y="199657"/>
                  <a:pt x="29909" y="198120"/>
                  <a:pt x="29782" y="216522"/>
                </a:cubicBezTo>
                <a:cubicBezTo>
                  <a:pt x="29668" y="234938"/>
                  <a:pt x="35776" y="246037"/>
                  <a:pt x="43460" y="256591"/>
                </a:cubicBezTo>
                <a:cubicBezTo>
                  <a:pt x="51143" y="267145"/>
                  <a:pt x="142469" y="390639"/>
                  <a:pt x="154356" y="404406"/>
                </a:cubicBezTo>
                <a:cubicBezTo>
                  <a:pt x="166243" y="418186"/>
                  <a:pt x="198590" y="447383"/>
                  <a:pt x="215697" y="450876"/>
                </a:cubicBezTo>
                <a:cubicBezTo>
                  <a:pt x="232804" y="454355"/>
                  <a:pt x="258953" y="452450"/>
                  <a:pt x="266675" y="449250"/>
                </a:cubicBezTo>
                <a:cubicBezTo>
                  <a:pt x="274397" y="446037"/>
                  <a:pt x="301079" y="439535"/>
                  <a:pt x="301079" y="439535"/>
                </a:cubicBezTo>
                <a:lnTo>
                  <a:pt x="393154" y="506984"/>
                </a:lnTo>
                <a:cubicBezTo>
                  <a:pt x="393154" y="506984"/>
                  <a:pt x="457480" y="537058"/>
                  <a:pt x="478066" y="549415"/>
                </a:cubicBezTo>
                <a:cubicBezTo>
                  <a:pt x="498640" y="561785"/>
                  <a:pt x="526237" y="570217"/>
                  <a:pt x="526237" y="570217"/>
                </a:cubicBezTo>
              </a:path>
            </a:pathLst>
          </a:custGeom>
          <a:solidFill>
            <a:srgbClr val="FDECE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1" name="Freeform 7221"/>
          <p:cNvSpPr/>
          <p:nvPr/>
        </p:nvSpPr>
        <p:spPr>
          <a:xfrm rot="0" flipH="0" flipV="0">
            <a:off x="9730430" y="8310859"/>
            <a:ext cx="205828" cy="169595"/>
          </a:xfrm>
          <a:custGeom>
            <a:pathLst>
              <a:path w="205828" h="169595">
                <a:moveTo>
                  <a:pt x="355" y="12573"/>
                </a:moveTo>
                <a:cubicBezTo>
                  <a:pt x="3517" y="67754"/>
                  <a:pt x="24523" y="128333"/>
                  <a:pt x="75348" y="157378"/>
                </a:cubicBezTo>
                <a:cubicBezTo>
                  <a:pt x="93547" y="167767"/>
                  <a:pt x="121462" y="168033"/>
                  <a:pt x="141769" y="168033"/>
                </a:cubicBezTo>
                <a:cubicBezTo>
                  <a:pt x="149846" y="168033"/>
                  <a:pt x="162610" y="169595"/>
                  <a:pt x="174040" y="169202"/>
                </a:cubicBezTo>
                <a:cubicBezTo>
                  <a:pt x="183984" y="168859"/>
                  <a:pt x="193039" y="166852"/>
                  <a:pt x="199071" y="162826"/>
                </a:cubicBezTo>
                <a:cubicBezTo>
                  <a:pt x="204380" y="159296"/>
                  <a:pt x="205828" y="152107"/>
                  <a:pt x="202284" y="146799"/>
                </a:cubicBezTo>
                <a:cubicBezTo>
                  <a:pt x="198741" y="141490"/>
                  <a:pt x="191566" y="140042"/>
                  <a:pt x="186257" y="143586"/>
                </a:cubicBezTo>
                <a:cubicBezTo>
                  <a:pt x="183158" y="145656"/>
                  <a:pt x="178345" y="145923"/>
                  <a:pt x="173240" y="146100"/>
                </a:cubicBezTo>
                <a:cubicBezTo>
                  <a:pt x="162089" y="146481"/>
                  <a:pt x="149643" y="144907"/>
                  <a:pt x="141769" y="144907"/>
                </a:cubicBezTo>
                <a:cubicBezTo>
                  <a:pt x="125018" y="144907"/>
                  <a:pt x="101815" y="145872"/>
                  <a:pt x="86829" y="137299"/>
                </a:cubicBezTo>
                <a:cubicBezTo>
                  <a:pt x="42861" y="112166"/>
                  <a:pt x="26174" y="58991"/>
                  <a:pt x="23443" y="11253"/>
                </a:cubicBezTo>
                <a:cubicBezTo>
                  <a:pt x="23087" y="4890"/>
                  <a:pt x="17614" y="0"/>
                  <a:pt x="11238" y="369"/>
                </a:cubicBezTo>
                <a:cubicBezTo>
                  <a:pt x="4863" y="724"/>
                  <a:pt x="0" y="6211"/>
                  <a:pt x="355" y="1257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2" name="Freeform 7222"/>
          <p:cNvSpPr/>
          <p:nvPr/>
        </p:nvSpPr>
        <p:spPr>
          <a:xfrm rot="0" flipH="0" flipV="0">
            <a:off x="9713353" y="8310570"/>
            <a:ext cx="79895" cy="434073"/>
          </a:xfrm>
          <a:custGeom>
            <a:pathLst>
              <a:path w="79895" h="434073">
                <a:moveTo>
                  <a:pt x="34137" y="23279"/>
                </a:moveTo>
                <a:lnTo>
                  <a:pt x="33922" y="23393"/>
                </a:lnTo>
                <a:lnTo>
                  <a:pt x="33972" y="23367"/>
                </a:lnTo>
                <a:close/>
                <a:moveTo>
                  <a:pt x="33744" y="23482"/>
                </a:moveTo>
                <a:lnTo>
                  <a:pt x="33490" y="23596"/>
                </a:lnTo>
                <a:lnTo>
                  <a:pt x="33579" y="23558"/>
                </a:lnTo>
                <a:close/>
                <a:moveTo>
                  <a:pt x="38988" y="18377"/>
                </a:moveTo>
                <a:cubicBezTo>
                  <a:pt x="38581" y="20739"/>
                  <a:pt x="36511" y="32486"/>
                  <a:pt x="35787" y="36271"/>
                </a:cubicBezTo>
                <a:cubicBezTo>
                  <a:pt x="31140" y="60451"/>
                  <a:pt x="34162" y="86283"/>
                  <a:pt x="32042" y="110781"/>
                </a:cubicBezTo>
                <a:cubicBezTo>
                  <a:pt x="23317" y="210946"/>
                  <a:pt x="43585" y="323240"/>
                  <a:pt x="77710" y="417067"/>
                </a:cubicBezTo>
                <a:cubicBezTo>
                  <a:pt x="79895" y="423062"/>
                  <a:pt x="76783" y="429704"/>
                  <a:pt x="70801" y="431888"/>
                </a:cubicBezTo>
                <a:cubicBezTo>
                  <a:pt x="64794" y="434073"/>
                  <a:pt x="58165" y="430974"/>
                  <a:pt x="55981" y="424967"/>
                </a:cubicBezTo>
                <a:cubicBezTo>
                  <a:pt x="20752" y="328104"/>
                  <a:pt x="0" y="212178"/>
                  <a:pt x="9004" y="108775"/>
                </a:cubicBezTo>
                <a:cubicBezTo>
                  <a:pt x="11189" y="83502"/>
                  <a:pt x="8280" y="56870"/>
                  <a:pt x="13081" y="31902"/>
                </a:cubicBezTo>
                <a:cubicBezTo>
                  <a:pt x="14148" y="26339"/>
                  <a:pt x="16358" y="12192"/>
                  <a:pt x="17716" y="9030"/>
                </a:cubicBezTo>
                <a:cubicBezTo>
                  <a:pt x="19672" y="4509"/>
                  <a:pt x="22911" y="2909"/>
                  <a:pt x="24651" y="2248"/>
                </a:cubicBezTo>
                <a:cubicBezTo>
                  <a:pt x="30632" y="0"/>
                  <a:pt x="37299" y="3036"/>
                  <a:pt x="39547" y="9005"/>
                </a:cubicBezTo>
                <a:cubicBezTo>
                  <a:pt x="40740" y="12192"/>
                  <a:pt x="40423" y="15571"/>
                  <a:pt x="38988" y="1837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3" name="Freeform 7223"/>
          <p:cNvSpPr/>
          <p:nvPr/>
        </p:nvSpPr>
        <p:spPr>
          <a:xfrm rot="0" flipH="0" flipV="0">
            <a:off x="9709916" y="8320973"/>
            <a:ext cx="42417" cy="172046"/>
          </a:xfrm>
          <a:custGeom>
            <a:pathLst>
              <a:path w="42417" h="172046">
                <a:moveTo>
                  <a:pt x="2006" y="154127"/>
                </a:moveTo>
                <a:cubicBezTo>
                  <a:pt x="1181" y="150800"/>
                  <a:pt x="0" y="145580"/>
                  <a:pt x="0" y="143091"/>
                </a:cubicBezTo>
                <a:cubicBezTo>
                  <a:pt x="0" y="132195"/>
                  <a:pt x="1714" y="121374"/>
                  <a:pt x="3402" y="110630"/>
                </a:cubicBezTo>
                <a:cubicBezTo>
                  <a:pt x="8660" y="77318"/>
                  <a:pt x="11873" y="43434"/>
                  <a:pt x="18490" y="10325"/>
                </a:cubicBezTo>
                <a:cubicBezTo>
                  <a:pt x="19735" y="4077"/>
                  <a:pt x="25843" y="0"/>
                  <a:pt x="32092" y="1258"/>
                </a:cubicBezTo>
                <a:cubicBezTo>
                  <a:pt x="38353" y="2515"/>
                  <a:pt x="42417" y="8611"/>
                  <a:pt x="41172" y="14859"/>
                </a:cubicBezTo>
                <a:cubicBezTo>
                  <a:pt x="34606" y="47651"/>
                  <a:pt x="31444" y="81230"/>
                  <a:pt x="26237" y="114224"/>
                </a:cubicBezTo>
                <a:cubicBezTo>
                  <a:pt x="24726" y="123787"/>
                  <a:pt x="23113" y="133401"/>
                  <a:pt x="23113" y="143091"/>
                </a:cubicBezTo>
                <a:cubicBezTo>
                  <a:pt x="23113" y="144691"/>
                  <a:pt x="24053" y="146850"/>
                  <a:pt x="24599" y="148908"/>
                </a:cubicBezTo>
                <a:cubicBezTo>
                  <a:pt x="25488" y="152248"/>
                  <a:pt x="25983" y="155447"/>
                  <a:pt x="25869" y="157860"/>
                </a:cubicBezTo>
                <a:cubicBezTo>
                  <a:pt x="25653" y="162496"/>
                  <a:pt x="23748" y="165912"/>
                  <a:pt x="21017" y="168262"/>
                </a:cubicBezTo>
                <a:cubicBezTo>
                  <a:pt x="18998" y="170014"/>
                  <a:pt x="16356" y="171373"/>
                  <a:pt x="12673" y="171614"/>
                </a:cubicBezTo>
                <a:cubicBezTo>
                  <a:pt x="6311" y="172046"/>
                  <a:pt x="787" y="167207"/>
                  <a:pt x="368" y="160845"/>
                </a:cubicBezTo>
                <a:cubicBezTo>
                  <a:pt x="203" y="158394"/>
                  <a:pt x="813" y="156070"/>
                  <a:pt x="2006" y="15412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4" name="Freeform 7224"/>
          <p:cNvSpPr/>
          <p:nvPr/>
        </p:nvSpPr>
        <p:spPr>
          <a:xfrm rot="0" flipH="0" flipV="0">
            <a:off x="9634150" y="8612298"/>
            <a:ext cx="105447" cy="169925"/>
          </a:xfrm>
          <a:custGeom>
            <a:pathLst>
              <a:path w="105447" h="169925">
                <a:moveTo>
                  <a:pt x="82956" y="138214"/>
                </a:moveTo>
                <a:cubicBezTo>
                  <a:pt x="83895" y="140042"/>
                  <a:pt x="89432" y="150837"/>
                  <a:pt x="90029" y="153072"/>
                </a:cubicBezTo>
                <a:cubicBezTo>
                  <a:pt x="92277" y="161632"/>
                  <a:pt x="86385" y="165646"/>
                  <a:pt x="84010" y="166827"/>
                </a:cubicBezTo>
                <a:cubicBezTo>
                  <a:pt x="77838" y="169925"/>
                  <a:pt x="69837" y="169202"/>
                  <a:pt x="61786" y="164020"/>
                </a:cubicBezTo>
                <a:cubicBezTo>
                  <a:pt x="51397" y="157340"/>
                  <a:pt x="39853" y="142379"/>
                  <a:pt x="36144" y="137427"/>
                </a:cubicBezTo>
                <a:cubicBezTo>
                  <a:pt x="24435" y="121806"/>
                  <a:pt x="2400" y="79896"/>
                  <a:pt x="838" y="48171"/>
                </a:cubicBezTo>
                <a:cubicBezTo>
                  <a:pt x="0" y="31255"/>
                  <a:pt x="4788" y="16993"/>
                  <a:pt x="16447" y="8255"/>
                </a:cubicBezTo>
                <a:cubicBezTo>
                  <a:pt x="17145" y="7722"/>
                  <a:pt x="25476" y="1918"/>
                  <a:pt x="27280" y="1309"/>
                </a:cubicBezTo>
                <a:cubicBezTo>
                  <a:pt x="31191" y="0"/>
                  <a:pt x="34100" y="915"/>
                  <a:pt x="35738" y="1626"/>
                </a:cubicBezTo>
                <a:cubicBezTo>
                  <a:pt x="36576" y="1982"/>
                  <a:pt x="37338" y="2413"/>
                  <a:pt x="38037" y="2896"/>
                </a:cubicBezTo>
                <a:lnTo>
                  <a:pt x="38583" y="3023"/>
                </a:lnTo>
                <a:cubicBezTo>
                  <a:pt x="43904" y="4357"/>
                  <a:pt x="49479" y="7747"/>
                  <a:pt x="54496" y="12332"/>
                </a:cubicBezTo>
                <a:cubicBezTo>
                  <a:pt x="60554" y="17869"/>
                  <a:pt x="65900" y="25108"/>
                  <a:pt x="69126" y="30392"/>
                </a:cubicBezTo>
                <a:cubicBezTo>
                  <a:pt x="77826" y="44616"/>
                  <a:pt x="84035" y="59995"/>
                  <a:pt x="92188" y="74473"/>
                </a:cubicBezTo>
                <a:cubicBezTo>
                  <a:pt x="95414" y="80239"/>
                  <a:pt x="97814" y="86576"/>
                  <a:pt x="100329" y="92660"/>
                </a:cubicBezTo>
                <a:cubicBezTo>
                  <a:pt x="100989" y="93523"/>
                  <a:pt x="103314" y="96622"/>
                  <a:pt x="103923" y="97816"/>
                </a:cubicBezTo>
                <a:cubicBezTo>
                  <a:pt x="105117" y="100114"/>
                  <a:pt x="105447" y="102223"/>
                  <a:pt x="105447" y="103797"/>
                </a:cubicBezTo>
                <a:cubicBezTo>
                  <a:pt x="105447" y="107138"/>
                  <a:pt x="104253" y="109817"/>
                  <a:pt x="102272" y="111964"/>
                </a:cubicBezTo>
                <a:cubicBezTo>
                  <a:pt x="100596" y="113780"/>
                  <a:pt x="97929" y="115850"/>
                  <a:pt x="93204" y="115850"/>
                </a:cubicBezTo>
                <a:cubicBezTo>
                  <a:pt x="90360" y="115850"/>
                  <a:pt x="87121" y="115405"/>
                  <a:pt x="83908" y="115139"/>
                </a:cubicBezTo>
                <a:cubicBezTo>
                  <a:pt x="83146" y="115075"/>
                  <a:pt x="81991" y="115100"/>
                  <a:pt x="81166" y="115126"/>
                </a:cubicBezTo>
                <a:lnTo>
                  <a:pt x="81090" y="115482"/>
                </a:lnTo>
                <a:cubicBezTo>
                  <a:pt x="79743" y="122847"/>
                  <a:pt x="80340" y="131166"/>
                  <a:pt x="82956" y="13821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5" name="Freeform 7225"/>
          <p:cNvSpPr/>
          <p:nvPr/>
        </p:nvSpPr>
        <p:spPr>
          <a:xfrm rot="0" flipH="0" flipV="0">
            <a:off x="9658630" y="8541679"/>
            <a:ext cx="110946" cy="247801"/>
          </a:xfrm>
          <a:custGeom>
            <a:pathLst>
              <a:path w="110946" h="247801">
                <a:moveTo>
                  <a:pt x="23723" y="13360"/>
                </a:moveTo>
                <a:cubicBezTo>
                  <a:pt x="23609" y="16192"/>
                  <a:pt x="22453" y="18960"/>
                  <a:pt x="20320" y="21081"/>
                </a:cubicBezTo>
                <a:cubicBezTo>
                  <a:pt x="22733" y="18770"/>
                  <a:pt x="23799" y="16179"/>
                  <a:pt x="23723" y="13360"/>
                </a:cubicBezTo>
                <a:moveTo>
                  <a:pt x="11392" y="26390"/>
                </a:moveTo>
                <a:cubicBezTo>
                  <a:pt x="9817" y="25590"/>
                  <a:pt x="6413" y="23824"/>
                  <a:pt x="5042" y="22669"/>
                </a:cubicBezTo>
                <a:cubicBezTo>
                  <a:pt x="2057" y="20129"/>
                  <a:pt x="965" y="17144"/>
                  <a:pt x="635" y="15049"/>
                </a:cubicBezTo>
                <a:cubicBezTo>
                  <a:pt x="0" y="11087"/>
                  <a:pt x="965" y="7366"/>
                  <a:pt x="4496" y="4242"/>
                </a:cubicBezTo>
                <a:cubicBezTo>
                  <a:pt x="9271" y="0"/>
                  <a:pt x="16586" y="445"/>
                  <a:pt x="20815" y="5220"/>
                </a:cubicBezTo>
                <a:lnTo>
                  <a:pt x="20968" y="5385"/>
                </a:lnTo>
                <a:cubicBezTo>
                  <a:pt x="22111" y="5969"/>
                  <a:pt x="23508" y="6680"/>
                  <a:pt x="23584" y="6731"/>
                </a:cubicBezTo>
                <a:cubicBezTo>
                  <a:pt x="28714" y="10147"/>
                  <a:pt x="35419" y="14337"/>
                  <a:pt x="39699" y="18617"/>
                </a:cubicBezTo>
                <a:cubicBezTo>
                  <a:pt x="53364" y="32283"/>
                  <a:pt x="67004" y="47764"/>
                  <a:pt x="75805" y="65328"/>
                </a:cubicBezTo>
                <a:cubicBezTo>
                  <a:pt x="101777" y="117322"/>
                  <a:pt x="110946" y="179323"/>
                  <a:pt x="110946" y="236232"/>
                </a:cubicBezTo>
                <a:cubicBezTo>
                  <a:pt x="110946" y="242620"/>
                  <a:pt x="105765" y="247801"/>
                  <a:pt x="99389" y="247801"/>
                </a:cubicBezTo>
                <a:cubicBezTo>
                  <a:pt x="93001" y="247801"/>
                  <a:pt x="87819" y="242620"/>
                  <a:pt x="87819" y="236232"/>
                </a:cubicBezTo>
                <a:cubicBezTo>
                  <a:pt x="87819" y="182778"/>
                  <a:pt x="79526" y="124485"/>
                  <a:pt x="55117" y="75678"/>
                </a:cubicBezTo>
                <a:cubicBezTo>
                  <a:pt x="47421" y="60311"/>
                  <a:pt x="35305" y="46913"/>
                  <a:pt x="23355" y="34962"/>
                </a:cubicBezTo>
                <a:cubicBezTo>
                  <a:pt x="20218" y="31838"/>
                  <a:pt x="15278" y="28930"/>
                  <a:pt x="11392" y="2639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6" name="Freeform 7226"/>
          <p:cNvSpPr/>
          <p:nvPr/>
        </p:nvSpPr>
        <p:spPr>
          <a:xfrm rot="0" flipH="0" flipV="0">
            <a:off x="9772902" y="8536027"/>
            <a:ext cx="170230" cy="80364"/>
          </a:xfrm>
          <a:custGeom>
            <a:pathLst>
              <a:path w="170230" h="80364">
                <a:moveTo>
                  <a:pt x="23888" y="71373"/>
                </a:moveTo>
                <a:cubicBezTo>
                  <a:pt x="25361" y="67462"/>
                  <a:pt x="29526" y="64744"/>
                  <a:pt x="33692" y="62039"/>
                </a:cubicBezTo>
                <a:cubicBezTo>
                  <a:pt x="40055" y="57912"/>
                  <a:pt x="47090" y="54482"/>
                  <a:pt x="52043" y="51295"/>
                </a:cubicBezTo>
                <a:cubicBezTo>
                  <a:pt x="96201" y="22910"/>
                  <a:pt x="109841" y="23114"/>
                  <a:pt x="158673" y="23114"/>
                </a:cubicBezTo>
                <a:cubicBezTo>
                  <a:pt x="165061" y="23114"/>
                  <a:pt x="170230" y="17932"/>
                  <a:pt x="170230" y="11556"/>
                </a:cubicBezTo>
                <a:cubicBezTo>
                  <a:pt x="170230" y="5181"/>
                  <a:pt x="165061" y="0"/>
                  <a:pt x="158673" y="0"/>
                </a:cubicBezTo>
                <a:cubicBezTo>
                  <a:pt x="104050" y="0"/>
                  <a:pt x="88911" y="114"/>
                  <a:pt x="39534" y="31851"/>
                </a:cubicBezTo>
                <a:cubicBezTo>
                  <a:pt x="33413" y="35788"/>
                  <a:pt x="24205" y="40144"/>
                  <a:pt x="16802" y="45618"/>
                </a:cubicBezTo>
                <a:cubicBezTo>
                  <a:pt x="10084" y="50584"/>
                  <a:pt x="4775" y="56515"/>
                  <a:pt x="2248" y="63207"/>
                </a:cubicBezTo>
                <a:cubicBezTo>
                  <a:pt x="0" y="69176"/>
                  <a:pt x="3010" y="75856"/>
                  <a:pt x="8991" y="78103"/>
                </a:cubicBezTo>
                <a:cubicBezTo>
                  <a:pt x="14960" y="80364"/>
                  <a:pt x="21628" y="77341"/>
                  <a:pt x="23888" y="7137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7" name="Freeform 7227"/>
          <p:cNvSpPr/>
          <p:nvPr/>
        </p:nvSpPr>
        <p:spPr>
          <a:xfrm rot="0" flipH="0" flipV="0">
            <a:off x="10045963" y="8473934"/>
            <a:ext cx="171436" cy="59892"/>
          </a:xfrm>
          <a:custGeom>
            <a:pathLst>
              <a:path w="171436" h="59892">
                <a:moveTo>
                  <a:pt x="9613" y="54762"/>
                </a:moveTo>
                <a:lnTo>
                  <a:pt x="9828" y="54825"/>
                </a:lnTo>
                <a:lnTo>
                  <a:pt x="9461" y="54712"/>
                </a:lnTo>
                <a:close/>
                <a:moveTo>
                  <a:pt x="10006" y="54876"/>
                </a:moveTo>
                <a:cubicBezTo>
                  <a:pt x="10717" y="55079"/>
                  <a:pt x="11391" y="55206"/>
                  <a:pt x="11987" y="55257"/>
                </a:cubicBezTo>
                <a:cubicBezTo>
                  <a:pt x="11340" y="55193"/>
                  <a:pt x="10667" y="55066"/>
                  <a:pt x="10006" y="54876"/>
                </a:cubicBezTo>
                <a:moveTo>
                  <a:pt x="19607" y="34176"/>
                </a:moveTo>
                <a:cubicBezTo>
                  <a:pt x="21652" y="34747"/>
                  <a:pt x="26389" y="35839"/>
                  <a:pt x="31380" y="35382"/>
                </a:cubicBezTo>
                <a:cubicBezTo>
                  <a:pt x="34530" y="35103"/>
                  <a:pt x="37387" y="33185"/>
                  <a:pt x="40296" y="31356"/>
                </a:cubicBezTo>
                <a:cubicBezTo>
                  <a:pt x="45338" y="28181"/>
                  <a:pt x="50316" y="24702"/>
                  <a:pt x="55282" y="22568"/>
                </a:cubicBezTo>
                <a:cubicBezTo>
                  <a:pt x="58431" y="21222"/>
                  <a:pt x="60832" y="18999"/>
                  <a:pt x="63359" y="17005"/>
                </a:cubicBezTo>
                <a:cubicBezTo>
                  <a:pt x="66178" y="14796"/>
                  <a:pt x="69061" y="12726"/>
                  <a:pt x="72287" y="11113"/>
                </a:cubicBezTo>
                <a:cubicBezTo>
                  <a:pt x="80301" y="7099"/>
                  <a:pt x="114959" y="787"/>
                  <a:pt x="138505" y="191"/>
                </a:cubicBezTo>
                <a:cubicBezTo>
                  <a:pt x="146290" y="0"/>
                  <a:pt x="152932" y="457"/>
                  <a:pt x="157377" y="1524"/>
                </a:cubicBezTo>
                <a:cubicBezTo>
                  <a:pt x="160844" y="2362"/>
                  <a:pt x="163486" y="3670"/>
                  <a:pt x="165302" y="5029"/>
                </a:cubicBezTo>
                <a:cubicBezTo>
                  <a:pt x="170407" y="8852"/>
                  <a:pt x="171436" y="16116"/>
                  <a:pt x="167600" y="21209"/>
                </a:cubicBezTo>
                <a:cubicBezTo>
                  <a:pt x="163994" y="26035"/>
                  <a:pt x="157326" y="27229"/>
                  <a:pt x="152297" y="24117"/>
                </a:cubicBezTo>
                <a:cubicBezTo>
                  <a:pt x="151268" y="23990"/>
                  <a:pt x="144372" y="23178"/>
                  <a:pt x="139076" y="23305"/>
                </a:cubicBezTo>
                <a:cubicBezTo>
                  <a:pt x="119048" y="23813"/>
                  <a:pt x="89445" y="28385"/>
                  <a:pt x="82625" y="31788"/>
                </a:cubicBezTo>
                <a:cubicBezTo>
                  <a:pt x="79488" y="33363"/>
                  <a:pt x="76986" y="35776"/>
                  <a:pt x="74192" y="37897"/>
                </a:cubicBezTo>
                <a:cubicBezTo>
                  <a:pt x="71207" y="40170"/>
                  <a:pt x="68045" y="42266"/>
                  <a:pt x="64388" y="43828"/>
                </a:cubicBezTo>
                <a:cubicBezTo>
                  <a:pt x="59435" y="45949"/>
                  <a:pt x="54570" y="49898"/>
                  <a:pt x="49491" y="52819"/>
                </a:cubicBezTo>
                <a:cubicBezTo>
                  <a:pt x="44309" y="55777"/>
                  <a:pt x="38975" y="57911"/>
                  <a:pt x="33476" y="58419"/>
                </a:cubicBezTo>
                <a:cubicBezTo>
                  <a:pt x="17169" y="59892"/>
                  <a:pt x="6591" y="53772"/>
                  <a:pt x="5232" y="52667"/>
                </a:cubicBezTo>
                <a:cubicBezTo>
                  <a:pt x="0" y="48387"/>
                  <a:pt x="749" y="43383"/>
                  <a:pt x="1066" y="41555"/>
                </a:cubicBezTo>
                <a:cubicBezTo>
                  <a:pt x="1587" y="38621"/>
                  <a:pt x="3048" y="36093"/>
                  <a:pt x="5702" y="34188"/>
                </a:cubicBezTo>
                <a:cubicBezTo>
                  <a:pt x="6515" y="33604"/>
                  <a:pt x="10590" y="30252"/>
                  <a:pt x="17448" y="33020"/>
                </a:cubicBezTo>
                <a:cubicBezTo>
                  <a:pt x="18223" y="33338"/>
                  <a:pt x="18934" y="33719"/>
                  <a:pt x="19607" y="3417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8" name="Freeform 7228"/>
          <p:cNvSpPr/>
          <p:nvPr/>
        </p:nvSpPr>
        <p:spPr>
          <a:xfrm rot="0" flipH="0" flipV="0">
            <a:off x="9920946" y="8436842"/>
            <a:ext cx="122694" cy="43992"/>
          </a:xfrm>
          <a:custGeom>
            <a:pathLst>
              <a:path w="122694" h="43992">
                <a:moveTo>
                  <a:pt x="18732" y="18923"/>
                </a:moveTo>
                <a:cubicBezTo>
                  <a:pt x="21754" y="19037"/>
                  <a:pt x="33908" y="19494"/>
                  <a:pt x="35546" y="19608"/>
                </a:cubicBezTo>
                <a:cubicBezTo>
                  <a:pt x="51510" y="20662"/>
                  <a:pt x="72402" y="20929"/>
                  <a:pt x="87032" y="13628"/>
                </a:cubicBezTo>
                <a:cubicBezTo>
                  <a:pt x="90791" y="11748"/>
                  <a:pt x="92595" y="8281"/>
                  <a:pt x="95224" y="6020"/>
                </a:cubicBezTo>
                <a:cubicBezTo>
                  <a:pt x="99389" y="2464"/>
                  <a:pt x="104177" y="0"/>
                  <a:pt x="111111" y="0"/>
                </a:cubicBezTo>
                <a:cubicBezTo>
                  <a:pt x="117499" y="0"/>
                  <a:pt x="122694" y="5182"/>
                  <a:pt x="122694" y="11570"/>
                </a:cubicBezTo>
                <a:cubicBezTo>
                  <a:pt x="122694" y="17946"/>
                  <a:pt x="117499" y="23126"/>
                  <a:pt x="111111" y="23126"/>
                </a:cubicBezTo>
                <a:cubicBezTo>
                  <a:pt x="110260" y="23126"/>
                  <a:pt x="109956" y="23863"/>
                  <a:pt x="109460" y="24345"/>
                </a:cubicBezTo>
                <a:cubicBezTo>
                  <a:pt x="108381" y="25425"/>
                  <a:pt x="107327" y="26593"/>
                  <a:pt x="106196" y="27724"/>
                </a:cubicBezTo>
                <a:cubicBezTo>
                  <a:pt x="103707" y="30213"/>
                  <a:pt x="100926" y="32524"/>
                  <a:pt x="97357" y="34302"/>
                </a:cubicBezTo>
                <a:cubicBezTo>
                  <a:pt x="79323" y="43319"/>
                  <a:pt x="53695" y="43992"/>
                  <a:pt x="34010" y="42672"/>
                </a:cubicBezTo>
                <a:cubicBezTo>
                  <a:pt x="31774" y="42532"/>
                  <a:pt x="18935" y="42722"/>
                  <a:pt x="13208" y="41503"/>
                </a:cubicBezTo>
                <a:cubicBezTo>
                  <a:pt x="6985" y="40170"/>
                  <a:pt x="3874" y="36385"/>
                  <a:pt x="2756" y="34061"/>
                </a:cubicBezTo>
                <a:cubicBezTo>
                  <a:pt x="0" y="28308"/>
                  <a:pt x="2426" y="21399"/>
                  <a:pt x="8179" y="18631"/>
                </a:cubicBezTo>
                <a:cubicBezTo>
                  <a:pt x="11659" y="16955"/>
                  <a:pt x="15583" y="17196"/>
                  <a:pt x="18732" y="1892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9" name="Freeform 7229"/>
          <p:cNvSpPr/>
          <p:nvPr/>
        </p:nvSpPr>
        <p:spPr>
          <a:xfrm rot="0" flipH="0" flipV="0">
            <a:off x="9981604" y="8432933"/>
            <a:ext cx="118134" cy="37502"/>
          </a:xfrm>
          <a:custGeom>
            <a:pathLst>
              <a:path w="118134" h="37502">
                <a:moveTo>
                  <a:pt x="18249" y="14808"/>
                </a:moveTo>
                <a:lnTo>
                  <a:pt x="18325" y="14846"/>
                </a:lnTo>
                <a:lnTo>
                  <a:pt x="18274" y="14820"/>
                </a:lnTo>
                <a:close/>
                <a:moveTo>
                  <a:pt x="18629" y="15011"/>
                </a:moveTo>
                <a:lnTo>
                  <a:pt x="18922" y="15163"/>
                </a:lnTo>
                <a:lnTo>
                  <a:pt x="18693" y="15049"/>
                </a:lnTo>
                <a:close/>
                <a:moveTo>
                  <a:pt x="19087" y="15265"/>
                </a:moveTo>
                <a:lnTo>
                  <a:pt x="19569" y="15557"/>
                </a:lnTo>
                <a:cubicBezTo>
                  <a:pt x="19404" y="15455"/>
                  <a:pt x="19239" y="15354"/>
                  <a:pt x="19087" y="15265"/>
                </a:cubicBezTo>
                <a:moveTo>
                  <a:pt x="9233" y="14301"/>
                </a:moveTo>
                <a:cubicBezTo>
                  <a:pt x="10541" y="13158"/>
                  <a:pt x="12103" y="11900"/>
                  <a:pt x="13144" y="11430"/>
                </a:cubicBezTo>
                <a:cubicBezTo>
                  <a:pt x="19468" y="8624"/>
                  <a:pt x="26440" y="6884"/>
                  <a:pt x="33273" y="5969"/>
                </a:cubicBezTo>
                <a:cubicBezTo>
                  <a:pt x="44537" y="4471"/>
                  <a:pt x="55790" y="6782"/>
                  <a:pt x="67194" y="5906"/>
                </a:cubicBezTo>
                <a:cubicBezTo>
                  <a:pt x="80415" y="4890"/>
                  <a:pt x="93394" y="0"/>
                  <a:pt x="106577" y="0"/>
                </a:cubicBezTo>
                <a:cubicBezTo>
                  <a:pt x="112952" y="0"/>
                  <a:pt x="118134" y="5182"/>
                  <a:pt x="118134" y="11557"/>
                </a:cubicBezTo>
                <a:cubicBezTo>
                  <a:pt x="118134" y="17944"/>
                  <a:pt x="112952" y="23126"/>
                  <a:pt x="106577" y="23126"/>
                </a:cubicBezTo>
                <a:cubicBezTo>
                  <a:pt x="93979" y="23126"/>
                  <a:pt x="81596" y="27990"/>
                  <a:pt x="68960" y="28955"/>
                </a:cubicBezTo>
                <a:cubicBezTo>
                  <a:pt x="58000" y="29806"/>
                  <a:pt x="47166" y="27444"/>
                  <a:pt x="36333" y="28892"/>
                </a:cubicBezTo>
                <a:cubicBezTo>
                  <a:pt x="32079" y="29463"/>
                  <a:pt x="27723" y="30441"/>
                  <a:pt x="23710" y="32067"/>
                </a:cubicBezTo>
                <a:cubicBezTo>
                  <a:pt x="22122" y="33451"/>
                  <a:pt x="19379" y="35724"/>
                  <a:pt x="17919" y="36232"/>
                </a:cubicBezTo>
                <a:cubicBezTo>
                  <a:pt x="14249" y="37502"/>
                  <a:pt x="10541" y="37325"/>
                  <a:pt x="6731" y="34797"/>
                </a:cubicBezTo>
                <a:cubicBezTo>
                  <a:pt x="1422" y="31254"/>
                  <a:pt x="0" y="24079"/>
                  <a:pt x="3530" y="18770"/>
                </a:cubicBezTo>
                <a:cubicBezTo>
                  <a:pt x="4953" y="16624"/>
                  <a:pt x="6972" y="15112"/>
                  <a:pt x="9233" y="1430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0" name="Freeform 7230"/>
          <p:cNvSpPr/>
          <p:nvPr/>
        </p:nvSpPr>
        <p:spPr>
          <a:xfrm rot="0" flipH="0" flipV="0">
            <a:off x="10027659" y="8411644"/>
            <a:ext cx="70738" cy="43077"/>
          </a:xfrm>
          <a:custGeom>
            <a:pathLst>
              <a:path w="70738" h="43077">
                <a:moveTo>
                  <a:pt x="38" y="12674"/>
                </a:moveTo>
                <a:cubicBezTo>
                  <a:pt x="63" y="13270"/>
                  <a:pt x="152" y="14096"/>
                  <a:pt x="342" y="15125"/>
                </a:cubicBezTo>
                <a:cubicBezTo>
                  <a:pt x="660" y="16420"/>
                  <a:pt x="1168" y="17436"/>
                  <a:pt x="1828" y="18198"/>
                </a:cubicBezTo>
                <a:cubicBezTo>
                  <a:pt x="685" y="16395"/>
                  <a:pt x="26" y="14274"/>
                  <a:pt x="26" y="12001"/>
                </a:cubicBezTo>
                <a:close/>
                <a:moveTo>
                  <a:pt x="38" y="12674"/>
                </a:moveTo>
                <a:cubicBezTo>
                  <a:pt x="0" y="12090"/>
                  <a:pt x="13" y="11747"/>
                  <a:pt x="13" y="11671"/>
                </a:cubicBezTo>
                <a:cubicBezTo>
                  <a:pt x="26" y="11049"/>
                  <a:pt x="76" y="10604"/>
                  <a:pt x="114" y="10350"/>
                </a:cubicBezTo>
                <a:cubicBezTo>
                  <a:pt x="1117" y="2476"/>
                  <a:pt x="7213" y="1016"/>
                  <a:pt x="8610" y="635"/>
                </a:cubicBezTo>
                <a:cubicBezTo>
                  <a:pt x="11036" y="0"/>
                  <a:pt x="13512" y="101"/>
                  <a:pt x="16014" y="1143"/>
                </a:cubicBezTo>
                <a:cubicBezTo>
                  <a:pt x="17652" y="1816"/>
                  <a:pt x="20015" y="3099"/>
                  <a:pt x="21755" y="6337"/>
                </a:cubicBezTo>
                <a:cubicBezTo>
                  <a:pt x="21805" y="6426"/>
                  <a:pt x="22783" y="7683"/>
                  <a:pt x="23063" y="10427"/>
                </a:cubicBezTo>
                <a:cubicBezTo>
                  <a:pt x="23342" y="10922"/>
                  <a:pt x="25044" y="13804"/>
                  <a:pt x="28409" y="16039"/>
                </a:cubicBezTo>
                <a:cubicBezTo>
                  <a:pt x="31216" y="17893"/>
                  <a:pt x="35382" y="17512"/>
                  <a:pt x="39547" y="17550"/>
                </a:cubicBezTo>
                <a:cubicBezTo>
                  <a:pt x="47193" y="17614"/>
                  <a:pt x="55016" y="17461"/>
                  <a:pt x="60959" y="19087"/>
                </a:cubicBezTo>
                <a:cubicBezTo>
                  <a:pt x="67106" y="20763"/>
                  <a:pt x="70738" y="27126"/>
                  <a:pt x="69075" y="33286"/>
                </a:cubicBezTo>
                <a:cubicBezTo>
                  <a:pt x="67386" y="39432"/>
                  <a:pt x="61023" y="43077"/>
                  <a:pt x="54863" y="41388"/>
                </a:cubicBezTo>
                <a:cubicBezTo>
                  <a:pt x="49428" y="39902"/>
                  <a:pt x="41871" y="40880"/>
                  <a:pt x="35013" y="40563"/>
                </a:cubicBezTo>
                <a:cubicBezTo>
                  <a:pt x="27571" y="40220"/>
                  <a:pt x="20751" y="38696"/>
                  <a:pt x="15633" y="35305"/>
                </a:cubicBezTo>
                <a:cubicBezTo>
                  <a:pt x="4419" y="27863"/>
                  <a:pt x="1244" y="19646"/>
                  <a:pt x="342" y="15125"/>
                </a:cubicBezTo>
                <a:cubicBezTo>
                  <a:pt x="177" y="14401"/>
                  <a:pt x="63" y="13588"/>
                  <a:pt x="38" y="1267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1" name="Freeform 7231"/>
          <p:cNvSpPr/>
          <p:nvPr/>
        </p:nvSpPr>
        <p:spPr>
          <a:xfrm rot="0" flipH="0" flipV="0">
            <a:off x="10056086" y="8422184"/>
            <a:ext cx="94233" cy="48894"/>
          </a:xfrm>
          <a:custGeom>
            <a:pathLst>
              <a:path w="94233" h="48894">
                <a:moveTo>
                  <a:pt x="5321" y="21475"/>
                </a:moveTo>
                <a:cubicBezTo>
                  <a:pt x="4407" y="20828"/>
                  <a:pt x="3569" y="20040"/>
                  <a:pt x="2858" y="19101"/>
                </a:cubicBezTo>
                <a:cubicBezTo>
                  <a:pt x="3696" y="20193"/>
                  <a:pt x="4547" y="20942"/>
                  <a:pt x="5321" y="21475"/>
                </a:cubicBezTo>
                <a:moveTo>
                  <a:pt x="23431" y="10325"/>
                </a:moveTo>
                <a:cubicBezTo>
                  <a:pt x="23990" y="10884"/>
                  <a:pt x="24751" y="11252"/>
                  <a:pt x="25501" y="11684"/>
                </a:cubicBezTo>
                <a:cubicBezTo>
                  <a:pt x="27799" y="13005"/>
                  <a:pt x="30327" y="13983"/>
                  <a:pt x="32473" y="14833"/>
                </a:cubicBezTo>
                <a:cubicBezTo>
                  <a:pt x="40360" y="17983"/>
                  <a:pt x="48577" y="21792"/>
                  <a:pt x="56921" y="23710"/>
                </a:cubicBezTo>
                <a:cubicBezTo>
                  <a:pt x="63245" y="25170"/>
                  <a:pt x="69633" y="25513"/>
                  <a:pt x="75869" y="22402"/>
                </a:cubicBezTo>
                <a:cubicBezTo>
                  <a:pt x="81571" y="19558"/>
                  <a:pt x="88518" y="21868"/>
                  <a:pt x="91376" y="27570"/>
                </a:cubicBezTo>
                <a:cubicBezTo>
                  <a:pt x="94233" y="33286"/>
                  <a:pt x="91909" y="40232"/>
                  <a:pt x="86194" y="43090"/>
                </a:cubicBezTo>
                <a:cubicBezTo>
                  <a:pt x="74853" y="48754"/>
                  <a:pt x="63258" y="48894"/>
                  <a:pt x="51739" y="46240"/>
                </a:cubicBezTo>
                <a:cubicBezTo>
                  <a:pt x="42252" y="44068"/>
                  <a:pt x="32841" y="39890"/>
                  <a:pt x="23888" y="36308"/>
                </a:cubicBezTo>
                <a:cubicBezTo>
                  <a:pt x="16509" y="33349"/>
                  <a:pt x="7073" y="28536"/>
                  <a:pt x="2896" y="21222"/>
                </a:cubicBezTo>
                <a:cubicBezTo>
                  <a:pt x="2108" y="19837"/>
                  <a:pt x="838" y="16484"/>
                  <a:pt x="483" y="14770"/>
                </a:cubicBezTo>
                <a:cubicBezTo>
                  <a:pt x="0" y="12446"/>
                  <a:pt x="229" y="10642"/>
                  <a:pt x="394" y="9728"/>
                </a:cubicBezTo>
                <a:cubicBezTo>
                  <a:pt x="1321" y="4991"/>
                  <a:pt x="4204" y="2705"/>
                  <a:pt x="6692" y="1486"/>
                </a:cubicBezTo>
                <a:cubicBezTo>
                  <a:pt x="8750" y="470"/>
                  <a:pt x="11099" y="0"/>
                  <a:pt x="13804" y="470"/>
                </a:cubicBezTo>
                <a:cubicBezTo>
                  <a:pt x="15201" y="724"/>
                  <a:pt x="18262" y="1232"/>
                  <a:pt x="21132" y="4953"/>
                </a:cubicBezTo>
                <a:cubicBezTo>
                  <a:pt x="22389" y="6578"/>
                  <a:pt x="23139" y="8433"/>
                  <a:pt x="23431" y="1032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2" name="Freeform 7232"/>
          <p:cNvSpPr/>
          <p:nvPr/>
        </p:nvSpPr>
        <p:spPr>
          <a:xfrm rot="0" flipH="0" flipV="0">
            <a:off x="10177029" y="8443474"/>
            <a:ext cx="107911" cy="36334"/>
          </a:xfrm>
          <a:custGeom>
            <a:pathLst>
              <a:path w="107911" h="36334">
                <a:moveTo>
                  <a:pt x="24561" y="12966"/>
                </a:moveTo>
                <a:cubicBezTo>
                  <a:pt x="28853" y="13156"/>
                  <a:pt x="40550" y="12344"/>
                  <a:pt x="40956" y="12319"/>
                </a:cubicBezTo>
                <a:cubicBezTo>
                  <a:pt x="57682" y="11303"/>
                  <a:pt x="76110" y="5601"/>
                  <a:pt x="92353" y="1549"/>
                </a:cubicBezTo>
                <a:cubicBezTo>
                  <a:pt x="98538" y="0"/>
                  <a:pt x="104825" y="3772"/>
                  <a:pt x="106374" y="9957"/>
                </a:cubicBezTo>
                <a:cubicBezTo>
                  <a:pt x="107911" y="16141"/>
                  <a:pt x="104164" y="22427"/>
                  <a:pt x="97954" y="23976"/>
                </a:cubicBezTo>
                <a:cubicBezTo>
                  <a:pt x="80390" y="28371"/>
                  <a:pt x="60438" y="34301"/>
                  <a:pt x="42340" y="35394"/>
                </a:cubicBezTo>
                <a:cubicBezTo>
                  <a:pt x="41858" y="35432"/>
                  <a:pt x="27050" y="36334"/>
                  <a:pt x="22491" y="36003"/>
                </a:cubicBezTo>
                <a:cubicBezTo>
                  <a:pt x="20155" y="35838"/>
                  <a:pt x="8013" y="32371"/>
                  <a:pt x="5613" y="30822"/>
                </a:cubicBezTo>
                <a:cubicBezTo>
                  <a:pt x="495" y="27532"/>
                  <a:pt x="0" y="23011"/>
                  <a:pt x="25" y="20649"/>
                </a:cubicBezTo>
                <a:cubicBezTo>
                  <a:pt x="51" y="18884"/>
                  <a:pt x="1409" y="8242"/>
                  <a:pt x="14478" y="9068"/>
                </a:cubicBezTo>
                <a:cubicBezTo>
                  <a:pt x="17246" y="9245"/>
                  <a:pt x="19723" y="10376"/>
                  <a:pt x="21628" y="12128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3" name="Freeform 7233"/>
          <p:cNvSpPr/>
          <p:nvPr/>
        </p:nvSpPr>
        <p:spPr>
          <a:xfrm rot="0" flipH="0" flipV="0">
            <a:off x="10188300" y="8457131"/>
            <a:ext cx="103923" cy="36880"/>
          </a:xfrm>
          <a:custGeom>
            <a:pathLst>
              <a:path w="103923" h="36880">
                <a:moveTo>
                  <a:pt x="7226" y="22669"/>
                </a:moveTo>
                <a:cubicBezTo>
                  <a:pt x="2845" y="20688"/>
                  <a:pt x="0" y="16053"/>
                  <a:pt x="508" y="10998"/>
                </a:cubicBezTo>
                <a:cubicBezTo>
                  <a:pt x="1143" y="4648"/>
                  <a:pt x="6807" y="0"/>
                  <a:pt x="13156" y="648"/>
                </a:cubicBezTo>
                <a:cubicBezTo>
                  <a:pt x="14033" y="724"/>
                  <a:pt x="15773" y="991"/>
                  <a:pt x="17944" y="2146"/>
                </a:cubicBezTo>
                <a:cubicBezTo>
                  <a:pt x="19824" y="3150"/>
                  <a:pt x="27939" y="8725"/>
                  <a:pt x="29730" y="9969"/>
                </a:cubicBezTo>
                <a:cubicBezTo>
                  <a:pt x="38836" y="12700"/>
                  <a:pt x="55028" y="13627"/>
                  <a:pt x="64185" y="13018"/>
                </a:cubicBezTo>
                <a:cubicBezTo>
                  <a:pt x="66255" y="12878"/>
                  <a:pt x="69100" y="11570"/>
                  <a:pt x="72008" y="10274"/>
                </a:cubicBezTo>
                <a:cubicBezTo>
                  <a:pt x="78193" y="7506"/>
                  <a:pt x="84327" y="3950"/>
                  <a:pt x="86283" y="2921"/>
                </a:cubicBezTo>
                <a:cubicBezTo>
                  <a:pt x="89560" y="1168"/>
                  <a:pt x="91947" y="1245"/>
                  <a:pt x="92366" y="1245"/>
                </a:cubicBezTo>
                <a:cubicBezTo>
                  <a:pt x="98754" y="1245"/>
                  <a:pt x="103923" y="6426"/>
                  <a:pt x="103923" y="12814"/>
                </a:cubicBezTo>
                <a:cubicBezTo>
                  <a:pt x="103923" y="17526"/>
                  <a:pt x="101104" y="21577"/>
                  <a:pt x="97053" y="23380"/>
                </a:cubicBezTo>
                <a:cubicBezTo>
                  <a:pt x="95490" y="24218"/>
                  <a:pt x="74383" y="35508"/>
                  <a:pt x="65722" y="36092"/>
                </a:cubicBezTo>
                <a:cubicBezTo>
                  <a:pt x="53873" y="36880"/>
                  <a:pt x="32638" y="35318"/>
                  <a:pt x="21500" y="31609"/>
                </a:cubicBezTo>
                <a:cubicBezTo>
                  <a:pt x="19799" y="31038"/>
                  <a:pt x="8953" y="23812"/>
                  <a:pt x="7226" y="2266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4" name="Freeform 7234"/>
          <p:cNvSpPr/>
          <p:nvPr/>
        </p:nvSpPr>
        <p:spPr>
          <a:xfrm rot="0" flipH="0" flipV="0">
            <a:off x="10315825" y="8503145"/>
            <a:ext cx="74917" cy="192353"/>
          </a:xfrm>
          <a:custGeom>
            <a:pathLst>
              <a:path w="74917" h="192353">
                <a:moveTo>
                  <a:pt x="40373" y="182727"/>
                </a:moveTo>
                <a:lnTo>
                  <a:pt x="40208" y="183019"/>
                </a:lnTo>
                <a:cubicBezTo>
                  <a:pt x="39993" y="183819"/>
                  <a:pt x="39764" y="184568"/>
                  <a:pt x="39561" y="184987"/>
                </a:cubicBezTo>
                <a:cubicBezTo>
                  <a:pt x="39967" y="184174"/>
                  <a:pt x="40234" y="183387"/>
                  <a:pt x="40423" y="182639"/>
                </a:cubicBezTo>
                <a:close/>
                <a:moveTo>
                  <a:pt x="24765" y="187692"/>
                </a:moveTo>
                <a:lnTo>
                  <a:pt x="24270" y="187413"/>
                </a:lnTo>
                <a:cubicBezTo>
                  <a:pt x="24435" y="187502"/>
                  <a:pt x="24613" y="187603"/>
                  <a:pt x="24765" y="187692"/>
                </a:cubicBezTo>
                <a:moveTo>
                  <a:pt x="25146" y="187870"/>
                </a:moveTo>
                <a:lnTo>
                  <a:pt x="25311" y="187959"/>
                </a:lnTo>
                <a:lnTo>
                  <a:pt x="24841" y="187718"/>
                </a:lnTo>
                <a:close/>
                <a:moveTo>
                  <a:pt x="25324" y="187959"/>
                </a:moveTo>
                <a:cubicBezTo>
                  <a:pt x="25857" y="188200"/>
                  <a:pt x="26365" y="188378"/>
                  <a:pt x="26873" y="188530"/>
                </a:cubicBezTo>
                <a:lnTo>
                  <a:pt x="26403" y="188378"/>
                </a:lnTo>
                <a:cubicBezTo>
                  <a:pt x="26226" y="188314"/>
                  <a:pt x="26048" y="188251"/>
                  <a:pt x="25857" y="188188"/>
                </a:cubicBezTo>
                <a:close/>
                <a:moveTo>
                  <a:pt x="32995" y="166776"/>
                </a:moveTo>
                <a:cubicBezTo>
                  <a:pt x="33312" y="166395"/>
                  <a:pt x="33566" y="166002"/>
                  <a:pt x="33706" y="165582"/>
                </a:cubicBezTo>
                <a:cubicBezTo>
                  <a:pt x="36170" y="158204"/>
                  <a:pt x="33744" y="150571"/>
                  <a:pt x="30785" y="143688"/>
                </a:cubicBezTo>
                <a:cubicBezTo>
                  <a:pt x="12738" y="101562"/>
                  <a:pt x="0" y="101943"/>
                  <a:pt x="8839" y="44602"/>
                </a:cubicBezTo>
                <a:cubicBezTo>
                  <a:pt x="9766" y="38494"/>
                  <a:pt x="16294" y="19621"/>
                  <a:pt x="24727" y="9995"/>
                </a:cubicBezTo>
                <a:cubicBezTo>
                  <a:pt x="31090" y="2705"/>
                  <a:pt x="38748" y="0"/>
                  <a:pt x="45846" y="1765"/>
                </a:cubicBezTo>
                <a:cubicBezTo>
                  <a:pt x="56438" y="4420"/>
                  <a:pt x="64680" y="15024"/>
                  <a:pt x="68490" y="30975"/>
                </a:cubicBezTo>
                <a:cubicBezTo>
                  <a:pt x="74917" y="57887"/>
                  <a:pt x="70751" y="100927"/>
                  <a:pt x="68186" y="113030"/>
                </a:cubicBezTo>
                <a:cubicBezTo>
                  <a:pt x="66065" y="123139"/>
                  <a:pt x="65595" y="133299"/>
                  <a:pt x="62039" y="143078"/>
                </a:cubicBezTo>
                <a:cubicBezTo>
                  <a:pt x="60769" y="146583"/>
                  <a:pt x="59435" y="149987"/>
                  <a:pt x="57822" y="153327"/>
                </a:cubicBezTo>
                <a:lnTo>
                  <a:pt x="57543" y="154267"/>
                </a:lnTo>
                <a:lnTo>
                  <a:pt x="57492" y="154432"/>
                </a:lnTo>
                <a:cubicBezTo>
                  <a:pt x="58114" y="160579"/>
                  <a:pt x="57670" y="166814"/>
                  <a:pt x="55638" y="172898"/>
                </a:cubicBezTo>
                <a:cubicBezTo>
                  <a:pt x="53339" y="179781"/>
                  <a:pt x="45211" y="187629"/>
                  <a:pt x="38646" y="190448"/>
                </a:cubicBezTo>
                <a:cubicBezTo>
                  <a:pt x="36424" y="191401"/>
                  <a:pt x="31712" y="192353"/>
                  <a:pt x="29071" y="192150"/>
                </a:cubicBezTo>
                <a:cubicBezTo>
                  <a:pt x="26226" y="191934"/>
                  <a:pt x="24067" y="190905"/>
                  <a:pt x="22619" y="189877"/>
                </a:cubicBezTo>
                <a:cubicBezTo>
                  <a:pt x="20409" y="188314"/>
                  <a:pt x="18999" y="186308"/>
                  <a:pt x="18212" y="184035"/>
                </a:cubicBezTo>
                <a:cubicBezTo>
                  <a:pt x="17361" y="181572"/>
                  <a:pt x="16980" y="178422"/>
                  <a:pt x="18872" y="174650"/>
                </a:cubicBezTo>
                <a:cubicBezTo>
                  <a:pt x="18529" y="175336"/>
                  <a:pt x="17958" y="177381"/>
                  <a:pt x="17958" y="177381"/>
                </a:cubicBezTo>
                <a:cubicBezTo>
                  <a:pt x="17958" y="177381"/>
                  <a:pt x="26442" y="167119"/>
                  <a:pt x="32995" y="16677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5" name="Freeform 7235"/>
          <p:cNvSpPr/>
          <p:nvPr/>
        </p:nvSpPr>
        <p:spPr>
          <a:xfrm rot="0" flipH="0" flipV="0">
            <a:off x="10288076" y="8536482"/>
            <a:ext cx="40842" cy="175945"/>
          </a:xfrm>
          <a:custGeom>
            <a:pathLst>
              <a:path w="40842" h="175945">
                <a:moveTo>
                  <a:pt x="23609" y="17056"/>
                </a:moveTo>
                <a:cubicBezTo>
                  <a:pt x="22924" y="20497"/>
                  <a:pt x="20688" y="23596"/>
                  <a:pt x="17285" y="25234"/>
                </a:cubicBezTo>
                <a:cubicBezTo>
                  <a:pt x="16396" y="25653"/>
                  <a:pt x="15482" y="25958"/>
                  <a:pt x="14567" y="26136"/>
                </a:cubicBezTo>
                <a:cubicBezTo>
                  <a:pt x="16955" y="25717"/>
                  <a:pt x="22187" y="24231"/>
                  <a:pt x="23609" y="17068"/>
                </a:cubicBezTo>
                <a:close/>
                <a:moveTo>
                  <a:pt x="13704" y="26276"/>
                </a:moveTo>
                <a:cubicBezTo>
                  <a:pt x="8916" y="26873"/>
                  <a:pt x="4052" y="24409"/>
                  <a:pt x="1842" y="19811"/>
                </a:cubicBezTo>
                <a:cubicBezTo>
                  <a:pt x="5131" y="26631"/>
                  <a:pt x="10643" y="26695"/>
                  <a:pt x="13704" y="26276"/>
                </a:cubicBezTo>
                <a:moveTo>
                  <a:pt x="23837" y="14491"/>
                </a:moveTo>
                <a:cubicBezTo>
                  <a:pt x="23862" y="14859"/>
                  <a:pt x="24421" y="23139"/>
                  <a:pt x="26021" y="32169"/>
                </a:cubicBezTo>
                <a:cubicBezTo>
                  <a:pt x="27927" y="42925"/>
                  <a:pt x="29171" y="53936"/>
                  <a:pt x="30225" y="64820"/>
                </a:cubicBezTo>
                <a:cubicBezTo>
                  <a:pt x="33375" y="97891"/>
                  <a:pt x="40842" y="131152"/>
                  <a:pt x="40842" y="164388"/>
                </a:cubicBezTo>
                <a:cubicBezTo>
                  <a:pt x="40842" y="170776"/>
                  <a:pt x="35661" y="175945"/>
                  <a:pt x="29285" y="175945"/>
                </a:cubicBezTo>
                <a:cubicBezTo>
                  <a:pt x="22898" y="175945"/>
                  <a:pt x="17729" y="170776"/>
                  <a:pt x="17729" y="164388"/>
                </a:cubicBezTo>
                <a:cubicBezTo>
                  <a:pt x="17729" y="131889"/>
                  <a:pt x="10275" y="99364"/>
                  <a:pt x="7201" y="67017"/>
                </a:cubicBezTo>
                <a:cubicBezTo>
                  <a:pt x="6223" y="56743"/>
                  <a:pt x="5042" y="46342"/>
                  <a:pt x="3251" y="36182"/>
                </a:cubicBezTo>
                <a:cubicBezTo>
                  <a:pt x="1359" y="25438"/>
                  <a:pt x="800" y="17081"/>
                  <a:pt x="724" y="15583"/>
                </a:cubicBezTo>
                <a:cubicBezTo>
                  <a:pt x="0" y="0"/>
                  <a:pt x="22390" y="9170"/>
                  <a:pt x="22708" y="9805"/>
                </a:cubicBezTo>
                <a:cubicBezTo>
                  <a:pt x="23419" y="11316"/>
                  <a:pt x="23799" y="12916"/>
                  <a:pt x="23837" y="1449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6" name="Freeform 7236"/>
          <p:cNvSpPr/>
          <p:nvPr/>
        </p:nvSpPr>
        <p:spPr>
          <a:xfrm rot="0" flipH="0" flipV="0">
            <a:off x="9962736" y="8630866"/>
            <a:ext cx="74002" cy="136321"/>
          </a:xfrm>
          <a:custGeom>
            <a:pathLst>
              <a:path w="74002" h="136321">
                <a:moveTo>
                  <a:pt x="24803" y="22009"/>
                </a:moveTo>
                <a:lnTo>
                  <a:pt x="24891" y="22085"/>
                </a:lnTo>
                <a:lnTo>
                  <a:pt x="24753" y="21971"/>
                </a:lnTo>
                <a:close/>
                <a:moveTo>
                  <a:pt x="25222" y="22351"/>
                </a:moveTo>
                <a:lnTo>
                  <a:pt x="25387" y="22478"/>
                </a:lnTo>
                <a:lnTo>
                  <a:pt x="25145" y="22301"/>
                </a:lnTo>
                <a:close/>
                <a:moveTo>
                  <a:pt x="25653" y="22669"/>
                </a:moveTo>
                <a:lnTo>
                  <a:pt x="25895" y="22834"/>
                </a:lnTo>
                <a:lnTo>
                  <a:pt x="25590" y="22618"/>
                </a:lnTo>
                <a:close/>
                <a:moveTo>
                  <a:pt x="26047" y="22936"/>
                </a:moveTo>
                <a:cubicBezTo>
                  <a:pt x="26199" y="23037"/>
                  <a:pt x="26365" y="23126"/>
                  <a:pt x="26517" y="23215"/>
                </a:cubicBezTo>
                <a:close/>
                <a:moveTo>
                  <a:pt x="20968" y="15558"/>
                </a:moveTo>
                <a:cubicBezTo>
                  <a:pt x="20397" y="12878"/>
                  <a:pt x="20790" y="9995"/>
                  <a:pt x="22263" y="7443"/>
                </a:cubicBezTo>
                <a:cubicBezTo>
                  <a:pt x="25438" y="1905"/>
                  <a:pt x="32511" y="0"/>
                  <a:pt x="38049" y="3175"/>
                </a:cubicBezTo>
                <a:cubicBezTo>
                  <a:pt x="39776" y="4166"/>
                  <a:pt x="43154" y="6592"/>
                  <a:pt x="43954" y="12154"/>
                </a:cubicBezTo>
                <a:cubicBezTo>
                  <a:pt x="44411" y="15456"/>
                  <a:pt x="42862" y="29679"/>
                  <a:pt x="42748" y="31800"/>
                </a:cubicBezTo>
                <a:cubicBezTo>
                  <a:pt x="42455" y="37134"/>
                  <a:pt x="42494" y="36715"/>
                  <a:pt x="42100" y="42176"/>
                </a:cubicBezTo>
                <a:cubicBezTo>
                  <a:pt x="41478" y="50888"/>
                  <a:pt x="41503" y="58800"/>
                  <a:pt x="39179" y="67335"/>
                </a:cubicBezTo>
                <a:cubicBezTo>
                  <a:pt x="36639" y="76657"/>
                  <a:pt x="32156" y="85343"/>
                  <a:pt x="28498" y="93154"/>
                </a:cubicBezTo>
                <a:cubicBezTo>
                  <a:pt x="27152" y="96024"/>
                  <a:pt x="25933" y="98742"/>
                  <a:pt x="25107" y="101307"/>
                </a:cubicBezTo>
                <a:cubicBezTo>
                  <a:pt x="24626" y="102869"/>
                  <a:pt x="23902" y="104228"/>
                  <a:pt x="24435" y="105460"/>
                </a:cubicBezTo>
                <a:cubicBezTo>
                  <a:pt x="24841" y="106413"/>
                  <a:pt x="25996" y="106883"/>
                  <a:pt x="27444" y="107606"/>
                </a:cubicBezTo>
                <a:cubicBezTo>
                  <a:pt x="31216" y="109499"/>
                  <a:pt x="36588" y="110934"/>
                  <a:pt x="43941" y="112166"/>
                </a:cubicBezTo>
                <a:cubicBezTo>
                  <a:pt x="47078" y="112686"/>
                  <a:pt x="49885" y="112102"/>
                  <a:pt x="52666" y="111670"/>
                </a:cubicBezTo>
                <a:cubicBezTo>
                  <a:pt x="55879" y="111175"/>
                  <a:pt x="59080" y="110731"/>
                  <a:pt x="62433" y="110731"/>
                </a:cubicBezTo>
                <a:cubicBezTo>
                  <a:pt x="68821" y="110731"/>
                  <a:pt x="74002" y="115925"/>
                  <a:pt x="74002" y="122300"/>
                </a:cubicBezTo>
                <a:cubicBezTo>
                  <a:pt x="74002" y="128676"/>
                  <a:pt x="68821" y="133857"/>
                  <a:pt x="62433" y="133857"/>
                </a:cubicBezTo>
                <a:cubicBezTo>
                  <a:pt x="54914" y="133857"/>
                  <a:pt x="48234" y="136321"/>
                  <a:pt x="40144" y="134975"/>
                </a:cubicBezTo>
                <a:cubicBezTo>
                  <a:pt x="20549" y="131711"/>
                  <a:pt x="10681" y="125666"/>
                  <a:pt x="6020" y="119468"/>
                </a:cubicBezTo>
                <a:cubicBezTo>
                  <a:pt x="369" y="111963"/>
                  <a:pt x="0" y="103009"/>
                  <a:pt x="3620" y="92697"/>
                </a:cubicBezTo>
                <a:cubicBezTo>
                  <a:pt x="6770" y="83718"/>
                  <a:pt x="13640" y="73088"/>
                  <a:pt x="16866" y="61251"/>
                </a:cubicBezTo>
                <a:cubicBezTo>
                  <a:pt x="18771" y="54228"/>
                  <a:pt x="18530" y="47688"/>
                  <a:pt x="19038" y="40525"/>
                </a:cubicBezTo>
                <a:cubicBezTo>
                  <a:pt x="19406" y="35255"/>
                  <a:pt x="19381" y="35661"/>
                  <a:pt x="19673" y="30518"/>
                </a:cubicBezTo>
                <a:cubicBezTo>
                  <a:pt x="19749" y="29082"/>
                  <a:pt x="20752" y="17920"/>
                  <a:pt x="20968" y="1555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7" name="Freeform 7237"/>
          <p:cNvSpPr/>
          <p:nvPr/>
        </p:nvSpPr>
        <p:spPr>
          <a:xfrm rot="0" flipH="0" flipV="0">
            <a:off x="9925913" y="8794687"/>
            <a:ext cx="33870" cy="49554"/>
          </a:xfrm>
          <a:custGeom>
            <a:pathLst>
              <a:path w="33870" h="49554">
                <a:moveTo>
                  <a:pt x="24803" y="30530"/>
                </a:moveTo>
                <a:cubicBezTo>
                  <a:pt x="27736" y="35013"/>
                  <a:pt x="27241" y="41109"/>
                  <a:pt x="23305" y="45046"/>
                </a:cubicBezTo>
                <a:cubicBezTo>
                  <a:pt x="18784" y="49554"/>
                  <a:pt x="11469" y="49554"/>
                  <a:pt x="6960" y="45046"/>
                </a:cubicBezTo>
                <a:cubicBezTo>
                  <a:pt x="788" y="38886"/>
                  <a:pt x="0" y="31114"/>
                  <a:pt x="2515" y="23495"/>
                </a:cubicBezTo>
                <a:cubicBezTo>
                  <a:pt x="4864" y="16383"/>
                  <a:pt x="10668" y="9626"/>
                  <a:pt x="12484" y="7772"/>
                </a:cubicBezTo>
                <a:cubicBezTo>
                  <a:pt x="20092" y="0"/>
                  <a:pt x="29146" y="7124"/>
                  <a:pt x="29387" y="7378"/>
                </a:cubicBezTo>
                <a:cubicBezTo>
                  <a:pt x="33870" y="11938"/>
                  <a:pt x="33794" y="19253"/>
                  <a:pt x="29260" y="23736"/>
                </a:cubicBezTo>
                <a:lnTo>
                  <a:pt x="28994" y="23965"/>
                </a:ln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8" name="Freeform 7238"/>
          <p:cNvSpPr/>
          <p:nvPr/>
        </p:nvSpPr>
        <p:spPr>
          <a:xfrm rot="0" flipH="0" flipV="0">
            <a:off x="10147887" y="8746518"/>
            <a:ext cx="38467" cy="37819"/>
          </a:xfrm>
          <a:custGeom>
            <a:pathLst>
              <a:path w="38467" h="37819">
                <a:moveTo>
                  <a:pt x="20688" y="21729"/>
                </a:moveTo>
                <a:cubicBezTo>
                  <a:pt x="20802" y="21615"/>
                  <a:pt x="20929" y="21488"/>
                  <a:pt x="21043" y="21374"/>
                </a:cubicBezTo>
                <a:close/>
                <a:moveTo>
                  <a:pt x="10897" y="24738"/>
                </a:moveTo>
                <a:cubicBezTo>
                  <a:pt x="8649" y="24370"/>
                  <a:pt x="6464" y="23341"/>
                  <a:pt x="4699" y="21641"/>
                </a:cubicBezTo>
                <a:cubicBezTo>
                  <a:pt x="114" y="17196"/>
                  <a:pt x="0" y="9868"/>
                  <a:pt x="4433" y="5283"/>
                </a:cubicBezTo>
                <a:cubicBezTo>
                  <a:pt x="8801" y="762"/>
                  <a:pt x="13754" y="0"/>
                  <a:pt x="19050" y="1956"/>
                </a:cubicBezTo>
                <a:cubicBezTo>
                  <a:pt x="21462" y="2845"/>
                  <a:pt x="24332" y="4800"/>
                  <a:pt x="26974" y="7810"/>
                </a:cubicBezTo>
                <a:cubicBezTo>
                  <a:pt x="29412" y="10604"/>
                  <a:pt x="31940" y="14935"/>
                  <a:pt x="33959" y="16954"/>
                </a:cubicBezTo>
                <a:cubicBezTo>
                  <a:pt x="38467" y="21463"/>
                  <a:pt x="38467" y="28790"/>
                  <a:pt x="33959" y="33298"/>
                </a:cubicBezTo>
                <a:cubicBezTo>
                  <a:pt x="29438" y="37819"/>
                  <a:pt x="22123" y="37819"/>
                  <a:pt x="17615" y="33298"/>
                </a:cubicBezTo>
                <a:cubicBezTo>
                  <a:pt x="15939" y="31622"/>
                  <a:pt x="13907" y="28828"/>
                  <a:pt x="11875" y="26008"/>
                </a:cubicBezTo>
                <a:cubicBezTo>
                  <a:pt x="11583" y="25627"/>
                  <a:pt x="11252" y="25183"/>
                  <a:pt x="10897" y="2473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9" name="Freeform 7239"/>
          <p:cNvSpPr/>
          <p:nvPr/>
        </p:nvSpPr>
        <p:spPr>
          <a:xfrm rot="0" flipH="0" flipV="0">
            <a:off x="9773663" y="8761787"/>
            <a:ext cx="346709" cy="265582"/>
          </a:xfrm>
          <a:custGeom>
            <a:pathLst>
              <a:path w="346709" h="265582">
                <a:moveTo>
                  <a:pt x="4102" y="20650"/>
                </a:moveTo>
                <a:cubicBezTo>
                  <a:pt x="64" y="16269"/>
                  <a:pt x="0" y="9436"/>
                  <a:pt x="4102" y="4979"/>
                </a:cubicBezTo>
                <a:cubicBezTo>
                  <a:pt x="8445" y="292"/>
                  <a:pt x="15760" y="0"/>
                  <a:pt x="20446" y="4318"/>
                </a:cubicBezTo>
                <a:cubicBezTo>
                  <a:pt x="23037" y="6719"/>
                  <a:pt x="25526" y="10935"/>
                  <a:pt x="27127" y="16345"/>
                </a:cubicBezTo>
                <a:cubicBezTo>
                  <a:pt x="29159" y="23088"/>
                  <a:pt x="30048" y="32549"/>
                  <a:pt x="31711" y="36829"/>
                </a:cubicBezTo>
                <a:cubicBezTo>
                  <a:pt x="40830" y="60248"/>
                  <a:pt x="45986" y="86435"/>
                  <a:pt x="61277" y="106832"/>
                </a:cubicBezTo>
                <a:cubicBezTo>
                  <a:pt x="107962" y="169074"/>
                  <a:pt x="188899" y="201955"/>
                  <a:pt x="260400" y="227190"/>
                </a:cubicBezTo>
                <a:cubicBezTo>
                  <a:pt x="268947" y="230200"/>
                  <a:pt x="289013" y="237400"/>
                  <a:pt x="306615" y="240436"/>
                </a:cubicBezTo>
                <a:cubicBezTo>
                  <a:pt x="311848" y="241337"/>
                  <a:pt x="316839" y="241871"/>
                  <a:pt x="321119" y="241693"/>
                </a:cubicBezTo>
                <a:cubicBezTo>
                  <a:pt x="323392" y="241591"/>
                  <a:pt x="325411" y="241617"/>
                  <a:pt x="326681" y="240652"/>
                </a:cubicBezTo>
                <a:cubicBezTo>
                  <a:pt x="331800" y="236829"/>
                  <a:pt x="339051" y="237858"/>
                  <a:pt x="342887" y="242963"/>
                </a:cubicBezTo>
                <a:cubicBezTo>
                  <a:pt x="346709" y="248068"/>
                  <a:pt x="345681" y="255320"/>
                  <a:pt x="340563" y="259156"/>
                </a:cubicBezTo>
                <a:cubicBezTo>
                  <a:pt x="334606" y="263613"/>
                  <a:pt x="324535" y="265582"/>
                  <a:pt x="312546" y="264528"/>
                </a:cubicBezTo>
                <a:cubicBezTo>
                  <a:pt x="291642" y="262699"/>
                  <a:pt x="263588" y="252844"/>
                  <a:pt x="252691" y="248995"/>
                </a:cubicBezTo>
                <a:cubicBezTo>
                  <a:pt x="177101" y="222313"/>
                  <a:pt x="92138" y="186524"/>
                  <a:pt x="42773" y="120700"/>
                </a:cubicBezTo>
                <a:cubicBezTo>
                  <a:pt x="26225" y="98640"/>
                  <a:pt x="20015" y="70561"/>
                  <a:pt x="10172" y="45224"/>
                </a:cubicBezTo>
                <a:cubicBezTo>
                  <a:pt x="8762" y="41604"/>
                  <a:pt x="7645" y="34937"/>
                  <a:pt x="6324" y="28524"/>
                </a:cubicBezTo>
                <a:cubicBezTo>
                  <a:pt x="5752" y="25730"/>
                  <a:pt x="4368" y="21462"/>
                  <a:pt x="4102" y="2065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0" name="Freeform 7240"/>
          <p:cNvSpPr/>
          <p:nvPr/>
        </p:nvSpPr>
        <p:spPr>
          <a:xfrm rot="0" flipH="0" flipV="0">
            <a:off x="10087878" y="8461820"/>
            <a:ext cx="218808" cy="570267"/>
          </a:xfrm>
          <a:custGeom>
            <a:pathLst>
              <a:path w="218808" h="570267">
                <a:moveTo>
                  <a:pt x="176568" y="3327"/>
                </a:moveTo>
                <a:cubicBezTo>
                  <a:pt x="174651" y="4977"/>
                  <a:pt x="173660" y="6819"/>
                  <a:pt x="173127" y="8584"/>
                </a:cubicBezTo>
                <a:cubicBezTo>
                  <a:pt x="173749" y="6603"/>
                  <a:pt x="174905" y="4774"/>
                  <a:pt x="176568" y="3327"/>
                </a:cubicBezTo>
                <a:moveTo>
                  <a:pt x="193509" y="18909"/>
                </a:moveTo>
                <a:cubicBezTo>
                  <a:pt x="193763" y="22707"/>
                  <a:pt x="194271" y="30797"/>
                  <a:pt x="194271" y="32587"/>
                </a:cubicBezTo>
                <a:cubicBezTo>
                  <a:pt x="194271" y="45021"/>
                  <a:pt x="195935" y="57073"/>
                  <a:pt x="196557" y="69468"/>
                </a:cubicBezTo>
                <a:cubicBezTo>
                  <a:pt x="198526" y="108876"/>
                  <a:pt x="204787" y="146214"/>
                  <a:pt x="206362" y="185406"/>
                </a:cubicBezTo>
                <a:cubicBezTo>
                  <a:pt x="208406" y="236752"/>
                  <a:pt x="218808" y="291515"/>
                  <a:pt x="207835" y="342721"/>
                </a:cubicBezTo>
                <a:cubicBezTo>
                  <a:pt x="194678" y="404138"/>
                  <a:pt x="150597" y="457339"/>
                  <a:pt x="107328" y="500608"/>
                </a:cubicBezTo>
                <a:cubicBezTo>
                  <a:pt x="94831" y="513104"/>
                  <a:pt x="67603" y="541375"/>
                  <a:pt x="44095" y="557262"/>
                </a:cubicBezTo>
                <a:cubicBezTo>
                  <a:pt x="31941" y="565467"/>
                  <a:pt x="20333" y="570267"/>
                  <a:pt x="11557" y="570267"/>
                </a:cubicBezTo>
                <a:cubicBezTo>
                  <a:pt x="5169" y="570267"/>
                  <a:pt x="0" y="565086"/>
                  <a:pt x="0" y="558697"/>
                </a:cubicBezTo>
                <a:cubicBezTo>
                  <a:pt x="0" y="552322"/>
                  <a:pt x="5169" y="547140"/>
                  <a:pt x="11557" y="547140"/>
                </a:cubicBezTo>
                <a:cubicBezTo>
                  <a:pt x="14771" y="547140"/>
                  <a:pt x="18492" y="545489"/>
                  <a:pt x="22657" y="543280"/>
                </a:cubicBezTo>
                <a:cubicBezTo>
                  <a:pt x="28271" y="540282"/>
                  <a:pt x="34341" y="536066"/>
                  <a:pt x="40488" y="531265"/>
                </a:cubicBezTo>
                <a:cubicBezTo>
                  <a:pt x="60275" y="515835"/>
                  <a:pt x="80747" y="494474"/>
                  <a:pt x="90971" y="484263"/>
                </a:cubicBezTo>
                <a:cubicBezTo>
                  <a:pt x="131230" y="444004"/>
                  <a:pt x="172987" y="395007"/>
                  <a:pt x="185229" y="337883"/>
                </a:cubicBezTo>
                <a:cubicBezTo>
                  <a:pt x="195808" y="288543"/>
                  <a:pt x="185229" y="235800"/>
                  <a:pt x="183248" y="186333"/>
                </a:cubicBezTo>
                <a:cubicBezTo>
                  <a:pt x="181686" y="147217"/>
                  <a:pt x="175425" y="109956"/>
                  <a:pt x="173457" y="70611"/>
                </a:cubicBezTo>
                <a:cubicBezTo>
                  <a:pt x="172822" y="57835"/>
                  <a:pt x="171133" y="45414"/>
                  <a:pt x="171133" y="32587"/>
                </a:cubicBezTo>
                <a:cubicBezTo>
                  <a:pt x="171133" y="30149"/>
                  <a:pt x="169888" y="22123"/>
                  <a:pt x="170218" y="16407"/>
                </a:cubicBezTo>
                <a:cubicBezTo>
                  <a:pt x="170561" y="10527"/>
                  <a:pt x="172733" y="6032"/>
                  <a:pt x="175108" y="3657"/>
                </a:cubicBezTo>
                <a:cubicBezTo>
                  <a:pt x="176923" y="1842"/>
                  <a:pt x="180250" y="0"/>
                  <a:pt x="184238" y="203"/>
                </a:cubicBezTo>
                <a:cubicBezTo>
                  <a:pt x="188226" y="419"/>
                  <a:pt x="192049" y="3226"/>
                  <a:pt x="193293" y="4812"/>
                </a:cubicBezTo>
                <a:cubicBezTo>
                  <a:pt x="195516" y="7657"/>
                  <a:pt x="196062" y="10718"/>
                  <a:pt x="195643" y="13639"/>
                </a:cubicBezTo>
                <a:cubicBezTo>
                  <a:pt x="195402" y="15315"/>
                  <a:pt x="194830" y="17157"/>
                  <a:pt x="193509" y="1890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1" name="Freeform 7241"/>
          <p:cNvSpPr/>
          <p:nvPr/>
        </p:nvSpPr>
        <p:spPr>
          <a:xfrm rot="0" flipH="0" flipV="0">
            <a:off x="9883417" y="8880863"/>
            <a:ext cx="375093" cy="191058"/>
          </a:xfrm>
          <a:custGeom>
            <a:pathLst>
              <a:path w="375093" h="191058">
                <a:moveTo>
                  <a:pt x="11302" y="62382"/>
                </a:moveTo>
                <a:cubicBezTo>
                  <a:pt x="9321" y="62407"/>
                  <a:pt x="7048" y="63017"/>
                  <a:pt x="4724" y="64985"/>
                </a:cubicBezTo>
                <a:cubicBezTo>
                  <a:pt x="6654" y="63397"/>
                  <a:pt x="8953" y="62534"/>
                  <a:pt x="11302" y="62382"/>
                </a:cubicBezTo>
                <a:moveTo>
                  <a:pt x="317105" y="101802"/>
                </a:moveTo>
                <a:cubicBezTo>
                  <a:pt x="311136" y="105320"/>
                  <a:pt x="305167" y="108698"/>
                  <a:pt x="299782" y="112547"/>
                </a:cubicBezTo>
                <a:cubicBezTo>
                  <a:pt x="282827" y="124662"/>
                  <a:pt x="265949" y="137692"/>
                  <a:pt x="248207" y="148348"/>
                </a:cubicBezTo>
                <a:cubicBezTo>
                  <a:pt x="269137" y="139280"/>
                  <a:pt x="286714" y="126529"/>
                  <a:pt x="305776" y="113817"/>
                </a:cubicBezTo>
                <a:cubicBezTo>
                  <a:pt x="309320" y="111454"/>
                  <a:pt x="312088" y="107911"/>
                  <a:pt x="314933" y="104431"/>
                </a:cubicBezTo>
                <a:cubicBezTo>
                  <a:pt x="315657" y="103555"/>
                  <a:pt x="316368" y="102679"/>
                  <a:pt x="317105" y="101802"/>
                </a:cubicBezTo>
                <a:moveTo>
                  <a:pt x="236815" y="128244"/>
                </a:moveTo>
                <a:cubicBezTo>
                  <a:pt x="253872" y="117995"/>
                  <a:pt x="270039" y="105371"/>
                  <a:pt x="286333" y="93738"/>
                </a:cubicBezTo>
                <a:cubicBezTo>
                  <a:pt x="294385" y="87985"/>
                  <a:pt x="303681" y="83184"/>
                  <a:pt x="312393" y="77634"/>
                </a:cubicBezTo>
                <a:cubicBezTo>
                  <a:pt x="319518" y="73113"/>
                  <a:pt x="326274" y="68109"/>
                  <a:pt x="330872" y="60935"/>
                </a:cubicBezTo>
                <a:cubicBezTo>
                  <a:pt x="341235" y="44831"/>
                  <a:pt x="344486" y="26048"/>
                  <a:pt x="352881" y="9258"/>
                </a:cubicBezTo>
                <a:cubicBezTo>
                  <a:pt x="357504" y="0"/>
                  <a:pt x="365479" y="2553"/>
                  <a:pt x="367117" y="3086"/>
                </a:cubicBezTo>
                <a:cubicBezTo>
                  <a:pt x="369708" y="3937"/>
                  <a:pt x="374039" y="6071"/>
                  <a:pt x="374966" y="12497"/>
                </a:cubicBezTo>
                <a:cubicBezTo>
                  <a:pt x="375093" y="13297"/>
                  <a:pt x="374293" y="20206"/>
                  <a:pt x="374191" y="21069"/>
                </a:cubicBezTo>
                <a:cubicBezTo>
                  <a:pt x="374191" y="27394"/>
                  <a:pt x="374166" y="33566"/>
                  <a:pt x="373569" y="39878"/>
                </a:cubicBezTo>
                <a:cubicBezTo>
                  <a:pt x="371867" y="57798"/>
                  <a:pt x="369962" y="74916"/>
                  <a:pt x="361148" y="90779"/>
                </a:cubicBezTo>
                <a:cubicBezTo>
                  <a:pt x="356640" y="98894"/>
                  <a:pt x="349122" y="103822"/>
                  <a:pt x="342314" y="108914"/>
                </a:cubicBezTo>
                <a:cubicBezTo>
                  <a:pt x="338695" y="111632"/>
                  <a:pt x="335825" y="115442"/>
                  <a:pt x="332815" y="119100"/>
                </a:cubicBezTo>
                <a:cubicBezTo>
                  <a:pt x="328484" y="124383"/>
                  <a:pt x="323988" y="129476"/>
                  <a:pt x="318603" y="133057"/>
                </a:cubicBezTo>
                <a:cubicBezTo>
                  <a:pt x="296226" y="147979"/>
                  <a:pt x="275627" y="162724"/>
                  <a:pt x="250227" y="172503"/>
                </a:cubicBezTo>
                <a:cubicBezTo>
                  <a:pt x="201967" y="191058"/>
                  <a:pt x="128700" y="176351"/>
                  <a:pt x="82866" y="154774"/>
                </a:cubicBezTo>
                <a:cubicBezTo>
                  <a:pt x="72820" y="150050"/>
                  <a:pt x="63956" y="142366"/>
                  <a:pt x="53808" y="138188"/>
                </a:cubicBezTo>
                <a:cubicBezTo>
                  <a:pt x="41019" y="132930"/>
                  <a:pt x="31685" y="129857"/>
                  <a:pt x="24827" y="126364"/>
                </a:cubicBezTo>
                <a:cubicBezTo>
                  <a:pt x="18617" y="123189"/>
                  <a:pt x="14032" y="119582"/>
                  <a:pt x="10464" y="114756"/>
                </a:cubicBezTo>
                <a:cubicBezTo>
                  <a:pt x="5283" y="107759"/>
                  <a:pt x="2146" y="97624"/>
                  <a:pt x="876" y="79603"/>
                </a:cubicBezTo>
                <a:lnTo>
                  <a:pt x="698" y="77266"/>
                </a:lnTo>
                <a:cubicBezTo>
                  <a:pt x="419" y="76352"/>
                  <a:pt x="177" y="75247"/>
                  <a:pt x="114" y="73989"/>
                </a:cubicBezTo>
                <a:cubicBezTo>
                  <a:pt x="0" y="72186"/>
                  <a:pt x="368" y="69112"/>
                  <a:pt x="368" y="69112"/>
                </a:cubicBezTo>
                <a:cubicBezTo>
                  <a:pt x="1155" y="63245"/>
                  <a:pt x="6273" y="58928"/>
                  <a:pt x="12191" y="59119"/>
                </a:cubicBezTo>
                <a:cubicBezTo>
                  <a:pt x="18109" y="59309"/>
                  <a:pt x="22935" y="63944"/>
                  <a:pt x="23354" y="69849"/>
                </a:cubicBezTo>
                <a:lnTo>
                  <a:pt x="23544" y="72453"/>
                </a:lnTo>
                <a:lnTo>
                  <a:pt x="23570" y="72681"/>
                </a:lnTo>
                <a:cubicBezTo>
                  <a:pt x="23595" y="72859"/>
                  <a:pt x="23608" y="73049"/>
                  <a:pt x="23621" y="73227"/>
                </a:cubicBezTo>
                <a:lnTo>
                  <a:pt x="23633" y="73761"/>
                </a:lnTo>
                <a:lnTo>
                  <a:pt x="23836" y="76618"/>
                </a:lnTo>
                <a:lnTo>
                  <a:pt x="24738" y="76885"/>
                </a:lnTo>
                <a:cubicBezTo>
                  <a:pt x="30618" y="78790"/>
                  <a:pt x="38137" y="83362"/>
                  <a:pt x="40473" y="84289"/>
                </a:cubicBezTo>
                <a:cubicBezTo>
                  <a:pt x="58292" y="91426"/>
                  <a:pt x="75475" y="97459"/>
                  <a:pt x="93090" y="105346"/>
                </a:cubicBezTo>
                <a:cubicBezTo>
                  <a:pt x="136498" y="124802"/>
                  <a:pt x="183755" y="143357"/>
                  <a:pt x="231672" y="128625"/>
                </a:cubicBezTo>
                <a:cubicBezTo>
                  <a:pt x="233386" y="128091"/>
                  <a:pt x="235139" y="127990"/>
                  <a:pt x="236815" y="12824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2" name="Freeform 7242"/>
          <p:cNvSpPr/>
          <p:nvPr/>
        </p:nvSpPr>
        <p:spPr>
          <a:xfrm rot="0" flipH="0" flipV="0">
            <a:off x="10089380" y="8946746"/>
            <a:ext cx="151598" cy="99745"/>
          </a:xfrm>
          <a:custGeom>
            <a:pathLst>
              <a:path w="151598" h="99745">
                <a:moveTo>
                  <a:pt x="23583" y="88531"/>
                </a:moveTo>
                <a:cubicBezTo>
                  <a:pt x="22961" y="91578"/>
                  <a:pt x="21183" y="94118"/>
                  <a:pt x="18770" y="95757"/>
                </a:cubicBezTo>
                <a:cubicBezTo>
                  <a:pt x="20955" y="94385"/>
                  <a:pt x="22872" y="92252"/>
                  <a:pt x="23583" y="88531"/>
                </a:cubicBezTo>
                <a:moveTo>
                  <a:pt x="8661" y="97205"/>
                </a:moveTo>
                <a:cubicBezTo>
                  <a:pt x="3403" y="95490"/>
                  <a:pt x="0" y="90194"/>
                  <a:pt x="812" y="84556"/>
                </a:cubicBezTo>
                <a:cubicBezTo>
                  <a:pt x="1358" y="80784"/>
                  <a:pt x="3213" y="78600"/>
                  <a:pt x="5080" y="77127"/>
                </a:cubicBezTo>
                <a:cubicBezTo>
                  <a:pt x="7213" y="75412"/>
                  <a:pt x="10033" y="74117"/>
                  <a:pt x="14046" y="74727"/>
                </a:cubicBezTo>
                <a:cubicBezTo>
                  <a:pt x="14363" y="74777"/>
                  <a:pt x="16167" y="76517"/>
                  <a:pt x="24370" y="75628"/>
                </a:cubicBezTo>
                <a:cubicBezTo>
                  <a:pt x="30834" y="74942"/>
                  <a:pt x="38454" y="70612"/>
                  <a:pt x="43763" y="68034"/>
                </a:cubicBezTo>
                <a:cubicBezTo>
                  <a:pt x="74573" y="53048"/>
                  <a:pt x="107301" y="31242"/>
                  <a:pt x="129996" y="5296"/>
                </a:cubicBezTo>
                <a:cubicBezTo>
                  <a:pt x="134200" y="482"/>
                  <a:pt x="141515" y="0"/>
                  <a:pt x="146315" y="4204"/>
                </a:cubicBezTo>
                <a:cubicBezTo>
                  <a:pt x="151116" y="8407"/>
                  <a:pt x="151598" y="15722"/>
                  <a:pt x="147408" y="20523"/>
                </a:cubicBezTo>
                <a:cubicBezTo>
                  <a:pt x="122757" y="48692"/>
                  <a:pt x="87349" y="72555"/>
                  <a:pt x="53885" y="88823"/>
                </a:cubicBezTo>
                <a:cubicBezTo>
                  <a:pt x="46557" y="92391"/>
                  <a:pt x="35774" y="97662"/>
                  <a:pt x="26872" y="98627"/>
                </a:cubicBezTo>
                <a:cubicBezTo>
                  <a:pt x="16522" y="99745"/>
                  <a:pt x="10871" y="98106"/>
                  <a:pt x="8661" y="9720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3" name="Freeform 7243"/>
          <p:cNvSpPr/>
          <p:nvPr/>
        </p:nvSpPr>
        <p:spPr>
          <a:xfrm rot="0" flipH="0" flipV="0">
            <a:off x="9892500" y="8967389"/>
            <a:ext cx="44386" cy="195121"/>
          </a:xfrm>
          <a:custGeom>
            <a:pathLst>
              <a:path w="44386" h="195121">
                <a:moveTo>
                  <a:pt x="2578" y="19176"/>
                </a:moveTo>
                <a:cubicBezTo>
                  <a:pt x="4152" y="21360"/>
                  <a:pt x="6045" y="22439"/>
                  <a:pt x="7683" y="23036"/>
                </a:cubicBezTo>
                <a:cubicBezTo>
                  <a:pt x="6883" y="22719"/>
                  <a:pt x="6083" y="22325"/>
                  <a:pt x="5346" y="21817"/>
                </a:cubicBezTo>
                <a:cubicBezTo>
                  <a:pt x="4254" y="21068"/>
                  <a:pt x="3339" y="20179"/>
                  <a:pt x="2578" y="19176"/>
                </a:cubicBezTo>
                <a:moveTo>
                  <a:pt x="14287" y="23532"/>
                </a:moveTo>
                <a:cubicBezTo>
                  <a:pt x="12814" y="23862"/>
                  <a:pt x="11277" y="23887"/>
                  <a:pt x="9766" y="23620"/>
                </a:cubicBezTo>
                <a:cubicBezTo>
                  <a:pt x="11163" y="23913"/>
                  <a:pt x="12699" y="24040"/>
                  <a:pt x="14262" y="23760"/>
                </a:cubicBezTo>
                <a:close/>
                <a:moveTo>
                  <a:pt x="394" y="13881"/>
                </a:moveTo>
                <a:cubicBezTo>
                  <a:pt x="0" y="11137"/>
                  <a:pt x="585" y="8242"/>
                  <a:pt x="2274" y="5753"/>
                </a:cubicBezTo>
                <a:cubicBezTo>
                  <a:pt x="6172" y="0"/>
                  <a:pt x="11163" y="76"/>
                  <a:pt x="14884" y="1079"/>
                </a:cubicBezTo>
                <a:cubicBezTo>
                  <a:pt x="15963" y="1371"/>
                  <a:pt x="21907" y="2882"/>
                  <a:pt x="23228" y="10109"/>
                </a:cubicBezTo>
                <a:cubicBezTo>
                  <a:pt x="24447" y="9791"/>
                  <a:pt x="25577" y="9690"/>
                  <a:pt x="26517" y="9690"/>
                </a:cubicBezTo>
                <a:cubicBezTo>
                  <a:pt x="32613" y="9690"/>
                  <a:pt x="37731" y="12750"/>
                  <a:pt x="40855" y="19328"/>
                </a:cubicBezTo>
                <a:cubicBezTo>
                  <a:pt x="42417" y="22617"/>
                  <a:pt x="43446" y="27405"/>
                  <a:pt x="43802" y="32701"/>
                </a:cubicBezTo>
                <a:cubicBezTo>
                  <a:pt x="44386" y="41477"/>
                  <a:pt x="43294" y="52068"/>
                  <a:pt x="43294" y="54888"/>
                </a:cubicBezTo>
                <a:cubicBezTo>
                  <a:pt x="43294" y="86765"/>
                  <a:pt x="40233" y="118426"/>
                  <a:pt x="38049" y="150201"/>
                </a:cubicBezTo>
                <a:cubicBezTo>
                  <a:pt x="37515" y="157834"/>
                  <a:pt x="36753" y="165035"/>
                  <a:pt x="35636" y="172579"/>
                </a:cubicBezTo>
                <a:cubicBezTo>
                  <a:pt x="34874" y="177633"/>
                  <a:pt x="35318" y="177087"/>
                  <a:pt x="34366" y="181824"/>
                </a:cubicBezTo>
                <a:cubicBezTo>
                  <a:pt x="34048" y="183488"/>
                  <a:pt x="33185" y="186650"/>
                  <a:pt x="32308" y="188263"/>
                </a:cubicBezTo>
                <a:cubicBezTo>
                  <a:pt x="30987" y="190664"/>
                  <a:pt x="29247" y="192175"/>
                  <a:pt x="27711" y="193077"/>
                </a:cubicBezTo>
                <a:cubicBezTo>
                  <a:pt x="25056" y="194677"/>
                  <a:pt x="22224" y="195121"/>
                  <a:pt x="19316" y="194537"/>
                </a:cubicBezTo>
                <a:cubicBezTo>
                  <a:pt x="17386" y="194156"/>
                  <a:pt x="15201" y="193293"/>
                  <a:pt x="13118" y="191210"/>
                </a:cubicBezTo>
                <a:cubicBezTo>
                  <a:pt x="10312" y="188403"/>
                  <a:pt x="8267" y="183856"/>
                  <a:pt x="7772" y="178116"/>
                </a:cubicBezTo>
                <a:cubicBezTo>
                  <a:pt x="7391" y="173557"/>
                  <a:pt x="7556" y="164159"/>
                  <a:pt x="7569" y="163308"/>
                </a:cubicBezTo>
                <a:cubicBezTo>
                  <a:pt x="5486" y="158075"/>
                  <a:pt x="3962" y="147915"/>
                  <a:pt x="3213" y="135546"/>
                </a:cubicBezTo>
                <a:cubicBezTo>
                  <a:pt x="1664" y="109879"/>
                  <a:pt x="2515" y="73417"/>
                  <a:pt x="1639" y="60285"/>
                </a:cubicBezTo>
                <a:cubicBezTo>
                  <a:pt x="1004" y="50748"/>
                  <a:pt x="458" y="41261"/>
                  <a:pt x="458" y="31698"/>
                </a:cubicBezTo>
                <a:cubicBezTo>
                  <a:pt x="458" y="24713"/>
                  <a:pt x="394" y="15468"/>
                  <a:pt x="394" y="1388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4" name="Freeform 7244"/>
          <p:cNvSpPr/>
          <p:nvPr/>
        </p:nvSpPr>
        <p:spPr>
          <a:xfrm rot="0" flipH="0" flipV="0">
            <a:off x="9899223" y="9080398"/>
            <a:ext cx="387857" cy="138022"/>
          </a:xfrm>
          <a:custGeom>
            <a:pathLst>
              <a:path w="387857" h="138022">
                <a:moveTo>
                  <a:pt x="8420" y="67398"/>
                </a:moveTo>
                <a:cubicBezTo>
                  <a:pt x="6389" y="66763"/>
                  <a:pt x="4509" y="65557"/>
                  <a:pt x="3048" y="63817"/>
                </a:cubicBezTo>
                <a:cubicBezTo>
                  <a:pt x="4928" y="66052"/>
                  <a:pt x="6846" y="66992"/>
                  <a:pt x="8420" y="67398"/>
                </a:cubicBezTo>
                <a:moveTo>
                  <a:pt x="23355" y="54889"/>
                </a:moveTo>
                <a:lnTo>
                  <a:pt x="23431" y="55067"/>
                </a:lnTo>
                <a:cubicBezTo>
                  <a:pt x="24345" y="57594"/>
                  <a:pt x="25806" y="59791"/>
                  <a:pt x="27749" y="61645"/>
                </a:cubicBezTo>
                <a:cubicBezTo>
                  <a:pt x="35623" y="69137"/>
                  <a:pt x="43903" y="76262"/>
                  <a:pt x="52450" y="82968"/>
                </a:cubicBezTo>
                <a:cubicBezTo>
                  <a:pt x="55486" y="85368"/>
                  <a:pt x="62217" y="87730"/>
                  <a:pt x="70370" y="90372"/>
                </a:cubicBezTo>
                <a:cubicBezTo>
                  <a:pt x="92811" y="97636"/>
                  <a:pt x="125082" y="104672"/>
                  <a:pt x="136677" y="106780"/>
                </a:cubicBezTo>
                <a:cubicBezTo>
                  <a:pt x="161797" y="111352"/>
                  <a:pt x="195440" y="114832"/>
                  <a:pt x="220827" y="109193"/>
                </a:cubicBezTo>
                <a:cubicBezTo>
                  <a:pt x="244081" y="104024"/>
                  <a:pt x="280581" y="80021"/>
                  <a:pt x="299694" y="66878"/>
                </a:cubicBezTo>
                <a:cubicBezTo>
                  <a:pt x="321906" y="51612"/>
                  <a:pt x="351967" y="32740"/>
                  <a:pt x="364324" y="8026"/>
                </a:cubicBezTo>
                <a:cubicBezTo>
                  <a:pt x="367182" y="2324"/>
                  <a:pt x="374129" y="0"/>
                  <a:pt x="379831" y="2857"/>
                </a:cubicBezTo>
                <a:cubicBezTo>
                  <a:pt x="385546" y="5715"/>
                  <a:pt x="387857" y="12662"/>
                  <a:pt x="385000" y="18377"/>
                </a:cubicBezTo>
                <a:cubicBezTo>
                  <a:pt x="371030" y="46329"/>
                  <a:pt x="337921" y="68655"/>
                  <a:pt x="312800" y="85927"/>
                </a:cubicBezTo>
                <a:cubicBezTo>
                  <a:pt x="291807" y="100367"/>
                  <a:pt x="251370" y="126084"/>
                  <a:pt x="225831" y="131761"/>
                </a:cubicBezTo>
                <a:cubicBezTo>
                  <a:pt x="197688" y="138022"/>
                  <a:pt x="160400" y="134593"/>
                  <a:pt x="132524" y="129539"/>
                </a:cubicBezTo>
                <a:cubicBezTo>
                  <a:pt x="120408" y="127329"/>
                  <a:pt x="86690" y="119963"/>
                  <a:pt x="63233" y="112368"/>
                </a:cubicBezTo>
                <a:cubicBezTo>
                  <a:pt x="51701" y="108634"/>
                  <a:pt x="42481" y="104545"/>
                  <a:pt x="38163" y="101154"/>
                </a:cubicBezTo>
                <a:cubicBezTo>
                  <a:pt x="29044" y="93991"/>
                  <a:pt x="20205" y="86384"/>
                  <a:pt x="11823" y="78408"/>
                </a:cubicBezTo>
                <a:cubicBezTo>
                  <a:pt x="7239" y="74040"/>
                  <a:pt x="3848" y="68883"/>
                  <a:pt x="1690" y="62966"/>
                </a:cubicBezTo>
                <a:cubicBezTo>
                  <a:pt x="293" y="59118"/>
                  <a:pt x="0" y="55118"/>
                  <a:pt x="102" y="54432"/>
                </a:cubicBezTo>
                <a:cubicBezTo>
                  <a:pt x="623" y="50939"/>
                  <a:pt x="2350" y="48742"/>
                  <a:pt x="4039" y="47294"/>
                </a:cubicBezTo>
                <a:cubicBezTo>
                  <a:pt x="6058" y="45580"/>
                  <a:pt x="8496" y="44539"/>
                  <a:pt x="11493" y="44526"/>
                </a:cubicBezTo>
                <a:cubicBezTo>
                  <a:pt x="12674" y="44513"/>
                  <a:pt x="16738" y="44170"/>
                  <a:pt x="20739" y="48920"/>
                </a:cubicBezTo>
                <a:cubicBezTo>
                  <a:pt x="22212" y="50685"/>
                  <a:pt x="23075" y="52755"/>
                  <a:pt x="23355" y="5488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5" name="Freeform 7245"/>
          <p:cNvSpPr/>
          <p:nvPr/>
        </p:nvSpPr>
        <p:spPr>
          <a:xfrm rot="0" flipH="0" flipV="0">
            <a:off x="9186363" y="9914690"/>
            <a:ext cx="387425" cy="339457"/>
          </a:xfrm>
          <a:custGeom>
            <a:pathLst>
              <a:path w="387425" h="339457">
                <a:moveTo>
                  <a:pt x="117881" y="11099"/>
                </a:moveTo>
                <a:cubicBezTo>
                  <a:pt x="117704" y="12165"/>
                  <a:pt x="117704" y="13346"/>
                  <a:pt x="117944" y="14642"/>
                </a:cubicBezTo>
                <a:cubicBezTo>
                  <a:pt x="117729" y="13448"/>
                  <a:pt x="117716" y="12254"/>
                  <a:pt x="117881" y="11099"/>
                </a:cubicBezTo>
                <a:moveTo>
                  <a:pt x="124815" y="2044"/>
                </a:moveTo>
                <a:cubicBezTo>
                  <a:pt x="125437" y="1790"/>
                  <a:pt x="126085" y="1574"/>
                  <a:pt x="126758" y="1409"/>
                </a:cubicBezTo>
                <a:cubicBezTo>
                  <a:pt x="132968" y="0"/>
                  <a:pt x="139178" y="3899"/>
                  <a:pt x="140601" y="10109"/>
                </a:cubicBezTo>
                <a:cubicBezTo>
                  <a:pt x="142023" y="16331"/>
                  <a:pt x="139572" y="20217"/>
                  <a:pt x="135737" y="22910"/>
                </a:cubicBezTo>
                <a:cubicBezTo>
                  <a:pt x="134416" y="23849"/>
                  <a:pt x="132676" y="24662"/>
                  <a:pt x="130504" y="25043"/>
                </a:cubicBezTo>
                <a:cubicBezTo>
                  <a:pt x="129298" y="25246"/>
                  <a:pt x="126186" y="25145"/>
                  <a:pt x="124993" y="25107"/>
                </a:cubicBezTo>
                <a:cubicBezTo>
                  <a:pt x="121627" y="25742"/>
                  <a:pt x="118833" y="27291"/>
                  <a:pt x="116002" y="29005"/>
                </a:cubicBezTo>
                <a:cubicBezTo>
                  <a:pt x="102451" y="37133"/>
                  <a:pt x="90208" y="50354"/>
                  <a:pt x="78385" y="60870"/>
                </a:cubicBezTo>
                <a:cubicBezTo>
                  <a:pt x="56642" y="80174"/>
                  <a:pt x="33490" y="114261"/>
                  <a:pt x="27635" y="147560"/>
                </a:cubicBezTo>
                <a:cubicBezTo>
                  <a:pt x="24079" y="167689"/>
                  <a:pt x="27064" y="187578"/>
                  <a:pt x="42291" y="202830"/>
                </a:cubicBezTo>
                <a:cubicBezTo>
                  <a:pt x="71971" y="232510"/>
                  <a:pt x="114516" y="245363"/>
                  <a:pt x="158711" y="253021"/>
                </a:cubicBezTo>
                <a:cubicBezTo>
                  <a:pt x="205396" y="261111"/>
                  <a:pt x="254012" y="263232"/>
                  <a:pt x="293090" y="270737"/>
                </a:cubicBezTo>
                <a:cubicBezTo>
                  <a:pt x="321881" y="276287"/>
                  <a:pt x="354443" y="279538"/>
                  <a:pt x="380301" y="292467"/>
                </a:cubicBezTo>
                <a:cubicBezTo>
                  <a:pt x="382955" y="293801"/>
                  <a:pt x="385279" y="296023"/>
                  <a:pt x="386473" y="299681"/>
                </a:cubicBezTo>
                <a:cubicBezTo>
                  <a:pt x="387159" y="301776"/>
                  <a:pt x="387425" y="306462"/>
                  <a:pt x="385736" y="312114"/>
                </a:cubicBezTo>
                <a:cubicBezTo>
                  <a:pt x="383488" y="319594"/>
                  <a:pt x="378370" y="330808"/>
                  <a:pt x="377151" y="332980"/>
                </a:cubicBezTo>
                <a:cubicBezTo>
                  <a:pt x="373531" y="339457"/>
                  <a:pt x="367651" y="339216"/>
                  <a:pt x="366851" y="339216"/>
                </a:cubicBezTo>
                <a:cubicBezTo>
                  <a:pt x="360463" y="339216"/>
                  <a:pt x="355282" y="334047"/>
                  <a:pt x="355282" y="327659"/>
                </a:cubicBezTo>
                <a:cubicBezTo>
                  <a:pt x="355282" y="325411"/>
                  <a:pt x="355929" y="323315"/>
                  <a:pt x="357034" y="321537"/>
                </a:cubicBezTo>
                <a:lnTo>
                  <a:pt x="361746" y="309498"/>
                </a:lnTo>
                <a:cubicBezTo>
                  <a:pt x="339216" y="300532"/>
                  <a:pt x="312533" y="298030"/>
                  <a:pt x="288721" y="293445"/>
                </a:cubicBezTo>
                <a:cubicBezTo>
                  <a:pt x="249770" y="285965"/>
                  <a:pt x="201294" y="283869"/>
                  <a:pt x="154761" y="275805"/>
                </a:cubicBezTo>
                <a:cubicBezTo>
                  <a:pt x="105715" y="267308"/>
                  <a:pt x="58877" y="252132"/>
                  <a:pt x="25946" y="219175"/>
                </a:cubicBezTo>
                <a:cubicBezTo>
                  <a:pt x="5017" y="198246"/>
                  <a:pt x="0" y="171195"/>
                  <a:pt x="4864" y="143560"/>
                </a:cubicBezTo>
                <a:cubicBezTo>
                  <a:pt x="11621" y="105205"/>
                  <a:pt x="37999" y="65823"/>
                  <a:pt x="63030" y="43585"/>
                </a:cubicBezTo>
                <a:cubicBezTo>
                  <a:pt x="75870" y="32155"/>
                  <a:pt x="89370" y="18007"/>
                  <a:pt x="104102" y="9182"/>
                </a:cubicBezTo>
                <a:cubicBezTo>
                  <a:pt x="109703" y="5816"/>
                  <a:pt x="115354" y="3175"/>
                  <a:pt x="122097" y="2146"/>
                </a:cubicBezTo>
                <a:cubicBezTo>
                  <a:pt x="122694" y="2044"/>
                  <a:pt x="123761" y="2032"/>
                  <a:pt x="124815" y="2044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6" name="Freeform 7246"/>
          <p:cNvSpPr/>
          <p:nvPr/>
        </p:nvSpPr>
        <p:spPr>
          <a:xfrm rot="0" flipH="0" flipV="0">
            <a:off x="9310264" y="9906875"/>
            <a:ext cx="31812" cy="29489"/>
          </a:xfrm>
          <a:custGeom>
            <a:pathLst>
              <a:path w="31812" h="29489">
                <a:moveTo>
                  <a:pt x="13563" y="6388"/>
                </a:moveTo>
                <a:cubicBezTo>
                  <a:pt x="13398" y="6376"/>
                  <a:pt x="13233" y="6376"/>
                  <a:pt x="13068" y="6376"/>
                </a:cubicBezTo>
                <a:close/>
                <a:moveTo>
                  <a:pt x="22973" y="23875"/>
                </a:moveTo>
                <a:cubicBezTo>
                  <a:pt x="20954" y="27241"/>
                  <a:pt x="17271" y="29489"/>
                  <a:pt x="13068" y="29489"/>
                </a:cubicBezTo>
                <a:cubicBezTo>
                  <a:pt x="6248" y="29489"/>
                  <a:pt x="3569" y="25793"/>
                  <a:pt x="2324" y="23799"/>
                </a:cubicBezTo>
                <a:cubicBezTo>
                  <a:pt x="660" y="21132"/>
                  <a:pt x="0" y="18033"/>
                  <a:pt x="940" y="14490"/>
                </a:cubicBezTo>
                <a:cubicBezTo>
                  <a:pt x="1384" y="12826"/>
                  <a:pt x="2578" y="10096"/>
                  <a:pt x="5448" y="7683"/>
                </a:cubicBezTo>
                <a:cubicBezTo>
                  <a:pt x="8128" y="5449"/>
                  <a:pt x="14312" y="2350"/>
                  <a:pt x="15175" y="2045"/>
                </a:cubicBezTo>
                <a:cubicBezTo>
                  <a:pt x="21221" y="0"/>
                  <a:pt x="27787" y="3239"/>
                  <a:pt x="29831" y="9283"/>
                </a:cubicBezTo>
                <a:cubicBezTo>
                  <a:pt x="31812" y="15062"/>
                  <a:pt x="28930" y="21310"/>
                  <a:pt x="23392" y="23634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7" name="Freeform 7247"/>
          <p:cNvSpPr/>
          <p:nvPr/>
        </p:nvSpPr>
        <p:spPr>
          <a:xfrm rot="0" flipH="0" flipV="0">
            <a:off x="9176474" y="9910903"/>
            <a:ext cx="165887" cy="231177"/>
          </a:xfrm>
          <a:custGeom>
            <a:pathLst>
              <a:path w="165887" h="231177">
                <a:moveTo>
                  <a:pt x="151333" y="23482"/>
                </a:moveTo>
                <a:cubicBezTo>
                  <a:pt x="149403" y="24358"/>
                  <a:pt x="143167" y="27266"/>
                  <a:pt x="138621" y="30073"/>
                </a:cubicBezTo>
                <a:cubicBezTo>
                  <a:pt x="122924" y="39687"/>
                  <a:pt x="103442" y="54533"/>
                  <a:pt x="99644" y="57200"/>
                </a:cubicBezTo>
                <a:cubicBezTo>
                  <a:pt x="48349" y="93103"/>
                  <a:pt x="23114" y="158089"/>
                  <a:pt x="23114" y="219608"/>
                </a:cubicBezTo>
                <a:cubicBezTo>
                  <a:pt x="23114" y="225996"/>
                  <a:pt x="17933" y="231177"/>
                  <a:pt x="11557" y="231177"/>
                </a:cubicBezTo>
                <a:cubicBezTo>
                  <a:pt x="5169" y="231177"/>
                  <a:pt x="0" y="225996"/>
                  <a:pt x="0" y="219608"/>
                </a:cubicBezTo>
                <a:cubicBezTo>
                  <a:pt x="0" y="150761"/>
                  <a:pt x="28982" y="78434"/>
                  <a:pt x="86386" y="38252"/>
                </a:cubicBezTo>
                <a:cubicBezTo>
                  <a:pt x="91453" y="34708"/>
                  <a:pt x="123127" y="10694"/>
                  <a:pt x="139446" y="3264"/>
                </a:cubicBezTo>
                <a:cubicBezTo>
                  <a:pt x="143942" y="1232"/>
                  <a:pt x="147777" y="267"/>
                  <a:pt x="150444" y="153"/>
                </a:cubicBezTo>
                <a:cubicBezTo>
                  <a:pt x="153606" y="0"/>
                  <a:pt x="156158" y="737"/>
                  <a:pt x="158140" y="1804"/>
                </a:cubicBezTo>
                <a:cubicBezTo>
                  <a:pt x="163766" y="4813"/>
                  <a:pt x="165887" y="11837"/>
                  <a:pt x="162864" y="17450"/>
                </a:cubicBezTo>
                <a:cubicBezTo>
                  <a:pt x="160578" y="21755"/>
                  <a:pt x="155917" y="24015"/>
                  <a:pt x="151333" y="23482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8" name="Freeform 7248"/>
          <p:cNvSpPr/>
          <p:nvPr/>
        </p:nvSpPr>
        <p:spPr>
          <a:xfrm rot="0" flipH="0" flipV="0">
            <a:off x="9047293" y="9904277"/>
            <a:ext cx="292925" cy="287717"/>
          </a:xfrm>
          <a:custGeom>
            <a:pathLst>
              <a:path w="292925" h="287717">
                <a:moveTo>
                  <a:pt x="270370" y="18808"/>
                </a:moveTo>
                <a:cubicBezTo>
                  <a:pt x="270789" y="19671"/>
                  <a:pt x="271500" y="20763"/>
                  <a:pt x="272757" y="21906"/>
                </a:cubicBezTo>
                <a:cubicBezTo>
                  <a:pt x="271766" y="20992"/>
                  <a:pt x="270979" y="19951"/>
                  <a:pt x="270370" y="18808"/>
                </a:cubicBezTo>
                <a:moveTo>
                  <a:pt x="214579" y="46278"/>
                </a:moveTo>
                <a:cubicBezTo>
                  <a:pt x="203378" y="52348"/>
                  <a:pt x="194513" y="61581"/>
                  <a:pt x="182702" y="66750"/>
                </a:cubicBezTo>
                <a:cubicBezTo>
                  <a:pt x="151460" y="80428"/>
                  <a:pt x="117297" y="106374"/>
                  <a:pt x="94056" y="131863"/>
                </a:cubicBezTo>
                <a:cubicBezTo>
                  <a:pt x="70130" y="158114"/>
                  <a:pt x="51727" y="195172"/>
                  <a:pt x="41339" y="228954"/>
                </a:cubicBezTo>
                <a:cubicBezTo>
                  <a:pt x="39675" y="234377"/>
                  <a:pt x="38964" y="252627"/>
                  <a:pt x="37148" y="264921"/>
                </a:cubicBezTo>
                <a:cubicBezTo>
                  <a:pt x="35929" y="273150"/>
                  <a:pt x="33643" y="279424"/>
                  <a:pt x="31687" y="281939"/>
                </a:cubicBezTo>
                <a:cubicBezTo>
                  <a:pt x="27966" y="286701"/>
                  <a:pt x="23406" y="287717"/>
                  <a:pt x="19025" y="286892"/>
                </a:cubicBezTo>
                <a:cubicBezTo>
                  <a:pt x="16282" y="286371"/>
                  <a:pt x="11671" y="284568"/>
                  <a:pt x="8204" y="277659"/>
                </a:cubicBezTo>
                <a:cubicBezTo>
                  <a:pt x="0" y="261225"/>
                  <a:pt x="2782" y="235330"/>
                  <a:pt x="3543" y="217461"/>
                </a:cubicBezTo>
                <a:cubicBezTo>
                  <a:pt x="8166" y="111518"/>
                  <a:pt x="61062" y="84428"/>
                  <a:pt x="148819" y="41871"/>
                </a:cubicBezTo>
                <a:cubicBezTo>
                  <a:pt x="176302" y="28561"/>
                  <a:pt x="206312" y="16396"/>
                  <a:pt x="235585" y="8026"/>
                </a:cubicBezTo>
                <a:cubicBezTo>
                  <a:pt x="245580" y="5181"/>
                  <a:pt x="255067" y="0"/>
                  <a:pt x="265684" y="0"/>
                </a:cubicBezTo>
                <a:lnTo>
                  <a:pt x="276034" y="0"/>
                </a:lnTo>
                <a:cubicBezTo>
                  <a:pt x="277520" y="0"/>
                  <a:pt x="280796" y="1168"/>
                  <a:pt x="283184" y="2133"/>
                </a:cubicBezTo>
                <a:cubicBezTo>
                  <a:pt x="284886" y="2514"/>
                  <a:pt x="286511" y="3289"/>
                  <a:pt x="287959" y="4483"/>
                </a:cubicBezTo>
                <a:cubicBezTo>
                  <a:pt x="289153" y="5461"/>
                  <a:pt x="289699" y="6197"/>
                  <a:pt x="289940" y="6502"/>
                </a:cubicBezTo>
                <a:cubicBezTo>
                  <a:pt x="292925" y="10338"/>
                  <a:pt x="292493" y="13703"/>
                  <a:pt x="292264" y="15303"/>
                </a:cubicBezTo>
                <a:cubicBezTo>
                  <a:pt x="291883" y="17843"/>
                  <a:pt x="290804" y="19900"/>
                  <a:pt x="289191" y="21589"/>
                </a:cubicBezTo>
                <a:cubicBezTo>
                  <a:pt x="287565" y="23303"/>
                  <a:pt x="284378" y="26046"/>
                  <a:pt x="278688" y="24980"/>
                </a:cubicBezTo>
                <a:cubicBezTo>
                  <a:pt x="278485" y="24942"/>
                  <a:pt x="275780" y="23799"/>
                  <a:pt x="274230" y="23113"/>
                </a:cubicBezTo>
                <a:lnTo>
                  <a:pt x="265684" y="23113"/>
                </a:lnTo>
                <a:cubicBezTo>
                  <a:pt x="257239" y="23113"/>
                  <a:pt x="249898" y="27990"/>
                  <a:pt x="241948" y="30263"/>
                </a:cubicBezTo>
                <a:lnTo>
                  <a:pt x="240945" y="30555"/>
                </a:lnTo>
                <a:cubicBezTo>
                  <a:pt x="240386" y="33298"/>
                  <a:pt x="238633" y="36283"/>
                  <a:pt x="234264" y="38467"/>
                </a:cubicBezTo>
                <a:cubicBezTo>
                  <a:pt x="227800" y="41693"/>
                  <a:pt x="221234" y="44081"/>
                  <a:pt x="214579" y="4627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9" name="Freeform 7249"/>
          <p:cNvSpPr/>
          <p:nvPr/>
        </p:nvSpPr>
        <p:spPr>
          <a:xfrm rot="0" flipH="0" flipV="0">
            <a:off x="9074704" y="9954894"/>
            <a:ext cx="175475" cy="254151"/>
          </a:xfrm>
          <a:custGeom>
            <a:pathLst>
              <a:path w="175475" h="254151">
                <a:moveTo>
                  <a:pt x="16281" y="212864"/>
                </a:moveTo>
                <a:cubicBezTo>
                  <a:pt x="14529" y="212153"/>
                  <a:pt x="12814" y="212064"/>
                  <a:pt x="11443" y="212103"/>
                </a:cubicBezTo>
                <a:cubicBezTo>
                  <a:pt x="13094" y="212077"/>
                  <a:pt x="14732" y="212395"/>
                  <a:pt x="16243" y="213041"/>
                </a:cubicBezTo>
                <a:close/>
                <a:moveTo>
                  <a:pt x="178" y="222681"/>
                </a:moveTo>
                <a:cubicBezTo>
                  <a:pt x="203" y="221563"/>
                  <a:pt x="292" y="218096"/>
                  <a:pt x="445" y="217220"/>
                </a:cubicBezTo>
                <a:cubicBezTo>
                  <a:pt x="1080" y="213410"/>
                  <a:pt x="2502" y="209804"/>
                  <a:pt x="3340" y="206159"/>
                </a:cubicBezTo>
                <a:cubicBezTo>
                  <a:pt x="6490" y="192570"/>
                  <a:pt x="10262" y="179082"/>
                  <a:pt x="14021" y="165557"/>
                </a:cubicBezTo>
                <a:cubicBezTo>
                  <a:pt x="23773" y="130442"/>
                  <a:pt x="47764" y="88379"/>
                  <a:pt x="74523" y="63398"/>
                </a:cubicBezTo>
                <a:cubicBezTo>
                  <a:pt x="90449" y="48539"/>
                  <a:pt x="108267" y="37706"/>
                  <a:pt x="126567" y="26352"/>
                </a:cubicBezTo>
                <a:cubicBezTo>
                  <a:pt x="130923" y="23660"/>
                  <a:pt x="140093" y="16421"/>
                  <a:pt x="144220" y="13220"/>
                </a:cubicBezTo>
                <a:cubicBezTo>
                  <a:pt x="149173" y="9398"/>
                  <a:pt x="149008" y="9804"/>
                  <a:pt x="154228" y="6070"/>
                </a:cubicBezTo>
                <a:cubicBezTo>
                  <a:pt x="155536" y="5143"/>
                  <a:pt x="158851" y="2705"/>
                  <a:pt x="159422" y="2476"/>
                </a:cubicBezTo>
                <a:cubicBezTo>
                  <a:pt x="165518" y="0"/>
                  <a:pt x="169557" y="2768"/>
                  <a:pt x="171589" y="4623"/>
                </a:cubicBezTo>
                <a:cubicBezTo>
                  <a:pt x="173659" y="6489"/>
                  <a:pt x="175399" y="9169"/>
                  <a:pt x="175386" y="13259"/>
                </a:cubicBezTo>
                <a:cubicBezTo>
                  <a:pt x="175373" y="14186"/>
                  <a:pt x="175475" y="16599"/>
                  <a:pt x="173341" y="19825"/>
                </a:cubicBezTo>
                <a:cubicBezTo>
                  <a:pt x="164515" y="33058"/>
                  <a:pt x="150519" y="44247"/>
                  <a:pt x="139725" y="55804"/>
                </a:cubicBezTo>
                <a:cubicBezTo>
                  <a:pt x="137261" y="58445"/>
                  <a:pt x="134797" y="61087"/>
                  <a:pt x="132320" y="63754"/>
                </a:cubicBezTo>
                <a:cubicBezTo>
                  <a:pt x="133844" y="65481"/>
                  <a:pt x="135241" y="68059"/>
                  <a:pt x="135241" y="72072"/>
                </a:cubicBezTo>
                <a:cubicBezTo>
                  <a:pt x="135241" y="74142"/>
                  <a:pt x="134416" y="77952"/>
                  <a:pt x="132079" y="82499"/>
                </a:cubicBezTo>
                <a:cubicBezTo>
                  <a:pt x="128904" y="88709"/>
                  <a:pt x="122503" y="98260"/>
                  <a:pt x="117639" y="105334"/>
                </a:cubicBezTo>
                <a:cubicBezTo>
                  <a:pt x="119341" y="106946"/>
                  <a:pt x="120776" y="109207"/>
                  <a:pt x="121271" y="112395"/>
                </a:cubicBezTo>
                <a:cubicBezTo>
                  <a:pt x="121551" y="114249"/>
                  <a:pt x="121398" y="117716"/>
                  <a:pt x="119976" y="121933"/>
                </a:cubicBezTo>
                <a:cubicBezTo>
                  <a:pt x="118744" y="125565"/>
                  <a:pt x="116420" y="130657"/>
                  <a:pt x="114248" y="135166"/>
                </a:cubicBezTo>
                <a:cubicBezTo>
                  <a:pt x="117436" y="135509"/>
                  <a:pt x="119633" y="136893"/>
                  <a:pt x="121233" y="138379"/>
                </a:cubicBezTo>
                <a:cubicBezTo>
                  <a:pt x="122986" y="140005"/>
                  <a:pt x="124243" y="142049"/>
                  <a:pt x="124840" y="144577"/>
                </a:cubicBezTo>
                <a:cubicBezTo>
                  <a:pt x="125094" y="145720"/>
                  <a:pt x="125246" y="147104"/>
                  <a:pt x="125107" y="148666"/>
                </a:cubicBezTo>
                <a:cubicBezTo>
                  <a:pt x="128282" y="147599"/>
                  <a:pt x="131419" y="147980"/>
                  <a:pt x="134530" y="149809"/>
                </a:cubicBezTo>
                <a:cubicBezTo>
                  <a:pt x="135978" y="150673"/>
                  <a:pt x="138594" y="152539"/>
                  <a:pt x="139928" y="156769"/>
                </a:cubicBezTo>
                <a:cubicBezTo>
                  <a:pt x="141198" y="160769"/>
                  <a:pt x="142137" y="183807"/>
                  <a:pt x="142137" y="185979"/>
                </a:cubicBezTo>
                <a:lnTo>
                  <a:pt x="142137" y="205067"/>
                </a:lnTo>
                <a:cubicBezTo>
                  <a:pt x="142607" y="217550"/>
                  <a:pt x="144906" y="230110"/>
                  <a:pt x="144906" y="242581"/>
                </a:cubicBezTo>
                <a:cubicBezTo>
                  <a:pt x="144906" y="248970"/>
                  <a:pt x="139725" y="254151"/>
                  <a:pt x="133349" y="254151"/>
                </a:cubicBezTo>
                <a:cubicBezTo>
                  <a:pt x="129310" y="254151"/>
                  <a:pt x="125767" y="252081"/>
                  <a:pt x="123697" y="248944"/>
                </a:cubicBezTo>
                <a:cubicBezTo>
                  <a:pt x="120992" y="251268"/>
                  <a:pt x="117893" y="252081"/>
                  <a:pt x="115404" y="252081"/>
                </a:cubicBezTo>
                <a:cubicBezTo>
                  <a:pt x="110972" y="252081"/>
                  <a:pt x="107530" y="250316"/>
                  <a:pt x="105003" y="247242"/>
                </a:cubicBezTo>
                <a:cubicBezTo>
                  <a:pt x="104812" y="247509"/>
                  <a:pt x="104622" y="247738"/>
                  <a:pt x="104431" y="247954"/>
                </a:cubicBezTo>
                <a:cubicBezTo>
                  <a:pt x="102425" y="250240"/>
                  <a:pt x="100177" y="251446"/>
                  <a:pt x="98399" y="252018"/>
                </a:cubicBezTo>
                <a:cubicBezTo>
                  <a:pt x="95757" y="252856"/>
                  <a:pt x="93242" y="252780"/>
                  <a:pt x="90868" y="252005"/>
                </a:cubicBezTo>
                <a:cubicBezTo>
                  <a:pt x="88378" y="251179"/>
                  <a:pt x="85584" y="249541"/>
                  <a:pt x="83667" y="245680"/>
                </a:cubicBezTo>
                <a:cubicBezTo>
                  <a:pt x="83083" y="244512"/>
                  <a:pt x="82574" y="243204"/>
                  <a:pt x="82168" y="241756"/>
                </a:cubicBezTo>
                <a:cubicBezTo>
                  <a:pt x="77545" y="244855"/>
                  <a:pt x="72745" y="244194"/>
                  <a:pt x="69494" y="242569"/>
                </a:cubicBezTo>
                <a:cubicBezTo>
                  <a:pt x="67144" y="241388"/>
                  <a:pt x="65099" y="239610"/>
                  <a:pt x="63537" y="237108"/>
                </a:cubicBezTo>
                <a:cubicBezTo>
                  <a:pt x="61048" y="241312"/>
                  <a:pt x="58343" y="242962"/>
                  <a:pt x="57759" y="243267"/>
                </a:cubicBezTo>
                <a:cubicBezTo>
                  <a:pt x="54800" y="244740"/>
                  <a:pt x="50482" y="245477"/>
                  <a:pt x="45795" y="242632"/>
                </a:cubicBezTo>
                <a:cubicBezTo>
                  <a:pt x="43141" y="241007"/>
                  <a:pt x="38912" y="235596"/>
                  <a:pt x="38099" y="233945"/>
                </a:cubicBezTo>
                <a:cubicBezTo>
                  <a:pt x="37731" y="233234"/>
                  <a:pt x="37439" y="232485"/>
                  <a:pt x="37185" y="231660"/>
                </a:cubicBezTo>
                <a:cubicBezTo>
                  <a:pt x="33362" y="235647"/>
                  <a:pt x="29146" y="236892"/>
                  <a:pt x="26352" y="236892"/>
                </a:cubicBezTo>
                <a:cubicBezTo>
                  <a:pt x="23659" y="236892"/>
                  <a:pt x="21284" y="236066"/>
                  <a:pt x="19189" y="234466"/>
                </a:cubicBezTo>
                <a:cubicBezTo>
                  <a:pt x="18808" y="234174"/>
                  <a:pt x="18401" y="233831"/>
                  <a:pt x="18008" y="233438"/>
                </a:cubicBezTo>
                <a:cubicBezTo>
                  <a:pt x="15418" y="235203"/>
                  <a:pt x="12662" y="235482"/>
                  <a:pt x="10084" y="235114"/>
                </a:cubicBezTo>
                <a:cubicBezTo>
                  <a:pt x="7747" y="234784"/>
                  <a:pt x="4039" y="233818"/>
                  <a:pt x="1524" y="229145"/>
                </a:cubicBezTo>
                <a:cubicBezTo>
                  <a:pt x="419" y="227088"/>
                  <a:pt x="0" y="224852"/>
                  <a:pt x="178" y="22268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0" name="Freeform 7250"/>
          <p:cNvSpPr/>
          <p:nvPr/>
        </p:nvSpPr>
        <p:spPr>
          <a:xfrm rot="0" flipH="0" flipV="0">
            <a:off x="9178274" y="10119118"/>
            <a:ext cx="377164" cy="127368"/>
          </a:xfrm>
          <a:custGeom>
            <a:pathLst>
              <a:path w="377164" h="127368">
                <a:moveTo>
                  <a:pt x="16878" y="9525"/>
                </a:moveTo>
                <a:cubicBezTo>
                  <a:pt x="17792" y="6668"/>
                  <a:pt x="19684" y="4636"/>
                  <a:pt x="22123" y="3214"/>
                </a:cubicBezTo>
                <a:cubicBezTo>
                  <a:pt x="23913" y="2172"/>
                  <a:pt x="28003" y="0"/>
                  <a:pt x="34251" y="3125"/>
                </a:cubicBezTo>
                <a:cubicBezTo>
                  <a:pt x="37731" y="4865"/>
                  <a:pt x="39941" y="8129"/>
                  <a:pt x="40500" y="11684"/>
                </a:cubicBezTo>
                <a:lnTo>
                  <a:pt x="41643" y="13131"/>
                </a:lnTo>
                <a:cubicBezTo>
                  <a:pt x="48412" y="18453"/>
                  <a:pt x="57187" y="23444"/>
                  <a:pt x="64477" y="27584"/>
                </a:cubicBezTo>
                <a:cubicBezTo>
                  <a:pt x="68884" y="30073"/>
                  <a:pt x="84378" y="36436"/>
                  <a:pt x="100520" y="43345"/>
                </a:cubicBezTo>
                <a:cubicBezTo>
                  <a:pt x="137248" y="52425"/>
                  <a:pt x="174751" y="62179"/>
                  <a:pt x="210095" y="66903"/>
                </a:cubicBezTo>
                <a:cubicBezTo>
                  <a:pt x="216547" y="67767"/>
                  <a:pt x="271919" y="68541"/>
                  <a:pt x="284086" y="69862"/>
                </a:cubicBezTo>
                <a:cubicBezTo>
                  <a:pt x="289788" y="70472"/>
                  <a:pt x="292696" y="72974"/>
                  <a:pt x="293369" y="73647"/>
                </a:cubicBezTo>
                <a:cubicBezTo>
                  <a:pt x="296786" y="77050"/>
                  <a:pt x="297103" y="80467"/>
                  <a:pt x="296989" y="82880"/>
                </a:cubicBezTo>
                <a:cubicBezTo>
                  <a:pt x="296900" y="84556"/>
                  <a:pt x="296519" y="86156"/>
                  <a:pt x="295744" y="87642"/>
                </a:cubicBezTo>
                <a:cubicBezTo>
                  <a:pt x="297738" y="87833"/>
                  <a:pt x="299719" y="88049"/>
                  <a:pt x="301726" y="88277"/>
                </a:cubicBezTo>
                <a:cubicBezTo>
                  <a:pt x="307060" y="88900"/>
                  <a:pt x="343814" y="93726"/>
                  <a:pt x="360336" y="97624"/>
                </a:cubicBezTo>
                <a:cubicBezTo>
                  <a:pt x="367499" y="99326"/>
                  <a:pt x="372084" y="101955"/>
                  <a:pt x="373443" y="103327"/>
                </a:cubicBezTo>
                <a:cubicBezTo>
                  <a:pt x="376999" y="106883"/>
                  <a:pt x="377164" y="110388"/>
                  <a:pt x="376986" y="112699"/>
                </a:cubicBezTo>
                <a:cubicBezTo>
                  <a:pt x="376732" y="116027"/>
                  <a:pt x="375322" y="119075"/>
                  <a:pt x="372084" y="121399"/>
                </a:cubicBezTo>
                <a:cubicBezTo>
                  <a:pt x="370928" y="122224"/>
                  <a:pt x="369112" y="123189"/>
                  <a:pt x="366597" y="123558"/>
                </a:cubicBezTo>
                <a:cubicBezTo>
                  <a:pt x="365581" y="123723"/>
                  <a:pt x="362457" y="123697"/>
                  <a:pt x="361644" y="123685"/>
                </a:cubicBezTo>
                <a:cubicBezTo>
                  <a:pt x="354456" y="124764"/>
                  <a:pt x="347166" y="125221"/>
                  <a:pt x="339927" y="125780"/>
                </a:cubicBezTo>
                <a:cubicBezTo>
                  <a:pt x="319353" y="127368"/>
                  <a:pt x="298894" y="127203"/>
                  <a:pt x="278294" y="127203"/>
                </a:cubicBezTo>
                <a:cubicBezTo>
                  <a:pt x="233082" y="127203"/>
                  <a:pt x="192468" y="112661"/>
                  <a:pt x="148894" y="103479"/>
                </a:cubicBezTo>
                <a:cubicBezTo>
                  <a:pt x="132460" y="100025"/>
                  <a:pt x="115417" y="99212"/>
                  <a:pt x="99097" y="96037"/>
                </a:cubicBezTo>
                <a:lnTo>
                  <a:pt x="92849" y="95402"/>
                </a:lnTo>
                <a:cubicBezTo>
                  <a:pt x="83070" y="94449"/>
                  <a:pt x="37553" y="89255"/>
                  <a:pt x="18148" y="83299"/>
                </a:cubicBezTo>
                <a:cubicBezTo>
                  <a:pt x="13234" y="81775"/>
                  <a:pt x="9576" y="80010"/>
                  <a:pt x="7455" y="78447"/>
                </a:cubicBezTo>
                <a:cubicBezTo>
                  <a:pt x="4712" y="76428"/>
                  <a:pt x="3201" y="74117"/>
                  <a:pt x="2388" y="72085"/>
                </a:cubicBezTo>
                <a:cubicBezTo>
                  <a:pt x="26" y="66167"/>
                  <a:pt x="2896" y="59436"/>
                  <a:pt x="8827" y="57048"/>
                </a:cubicBezTo>
                <a:cubicBezTo>
                  <a:pt x="9462" y="56807"/>
                  <a:pt x="10109" y="56616"/>
                  <a:pt x="10757" y="56476"/>
                </a:cubicBezTo>
                <a:cubicBezTo>
                  <a:pt x="9424" y="51307"/>
                  <a:pt x="12840" y="46507"/>
                  <a:pt x="13996" y="45338"/>
                </a:cubicBezTo>
                <a:cubicBezTo>
                  <a:pt x="14529" y="44805"/>
                  <a:pt x="16688" y="42481"/>
                  <a:pt x="20370" y="41960"/>
                </a:cubicBezTo>
                <a:cubicBezTo>
                  <a:pt x="19646" y="41148"/>
                  <a:pt x="18909" y="40360"/>
                  <a:pt x="18148" y="39598"/>
                </a:cubicBezTo>
                <a:cubicBezTo>
                  <a:pt x="17893" y="39344"/>
                  <a:pt x="8624" y="30429"/>
                  <a:pt x="7163" y="28663"/>
                </a:cubicBezTo>
                <a:cubicBezTo>
                  <a:pt x="0" y="19875"/>
                  <a:pt x="8166" y="12344"/>
                  <a:pt x="9665" y="11379"/>
                </a:cubicBezTo>
                <a:cubicBezTo>
                  <a:pt x="11240" y="10350"/>
                  <a:pt x="13272" y="9500"/>
                  <a:pt x="15977" y="9500"/>
                </a:cubicBezTo>
                <a:cubicBezTo>
                  <a:pt x="16269" y="9500"/>
                  <a:pt x="16586" y="9513"/>
                  <a:pt x="16878" y="952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1" name="Freeform 7251"/>
          <p:cNvSpPr/>
          <p:nvPr/>
        </p:nvSpPr>
        <p:spPr>
          <a:xfrm rot="0" flipH="0" flipV="0">
            <a:off x="9498679" y="10227111"/>
            <a:ext cx="63321" cy="35775"/>
          </a:xfrm>
          <a:custGeom>
            <a:pathLst>
              <a:path w="63321" h="35775">
                <a:moveTo>
                  <a:pt x="23672" y="17195"/>
                </a:moveTo>
                <a:lnTo>
                  <a:pt x="23546" y="17474"/>
                </a:lnTo>
                <a:lnTo>
                  <a:pt x="23647" y="17258"/>
                </a:lnTo>
                <a:close/>
                <a:moveTo>
                  <a:pt x="23406" y="17766"/>
                </a:moveTo>
                <a:lnTo>
                  <a:pt x="23292" y="18007"/>
                </a:lnTo>
                <a:lnTo>
                  <a:pt x="23380" y="17868"/>
                </a:lnTo>
                <a:close/>
                <a:moveTo>
                  <a:pt x="23088" y="18376"/>
                </a:moveTo>
                <a:lnTo>
                  <a:pt x="23037" y="18465"/>
                </a:lnTo>
                <a:lnTo>
                  <a:pt x="23063" y="18426"/>
                </a:lnTo>
                <a:close/>
                <a:moveTo>
                  <a:pt x="14376" y="24141"/>
                </a:moveTo>
                <a:cubicBezTo>
                  <a:pt x="12649" y="24332"/>
                  <a:pt x="10833" y="24154"/>
                  <a:pt x="9093" y="23519"/>
                </a:cubicBezTo>
                <a:cubicBezTo>
                  <a:pt x="3098" y="21335"/>
                  <a:pt x="0" y="14706"/>
                  <a:pt x="2184" y="8699"/>
                </a:cubicBezTo>
                <a:cubicBezTo>
                  <a:pt x="4280" y="2933"/>
                  <a:pt x="8229" y="711"/>
                  <a:pt x="12877" y="190"/>
                </a:cubicBezTo>
                <a:cubicBezTo>
                  <a:pt x="14579" y="0"/>
                  <a:pt x="16548" y="114"/>
                  <a:pt x="18681" y="774"/>
                </a:cubicBezTo>
                <a:cubicBezTo>
                  <a:pt x="20256" y="1257"/>
                  <a:pt x="23862" y="3175"/>
                  <a:pt x="25132" y="3848"/>
                </a:cubicBezTo>
                <a:cubicBezTo>
                  <a:pt x="28967" y="4216"/>
                  <a:pt x="34365" y="4407"/>
                  <a:pt x="39254" y="5169"/>
                </a:cubicBezTo>
                <a:cubicBezTo>
                  <a:pt x="44563" y="5981"/>
                  <a:pt x="49364" y="7569"/>
                  <a:pt x="52653" y="9766"/>
                </a:cubicBezTo>
                <a:cubicBezTo>
                  <a:pt x="53605" y="10401"/>
                  <a:pt x="55193" y="12204"/>
                  <a:pt x="56323" y="13589"/>
                </a:cubicBezTo>
                <a:cubicBezTo>
                  <a:pt x="60451" y="15354"/>
                  <a:pt x="63321" y="19455"/>
                  <a:pt x="63321" y="24218"/>
                </a:cubicBezTo>
                <a:cubicBezTo>
                  <a:pt x="63321" y="30593"/>
                  <a:pt x="58152" y="35775"/>
                  <a:pt x="51764" y="35775"/>
                </a:cubicBezTo>
                <a:cubicBezTo>
                  <a:pt x="46874" y="35775"/>
                  <a:pt x="41667" y="31165"/>
                  <a:pt x="39229" y="28663"/>
                </a:cubicBezTo>
                <a:cubicBezTo>
                  <a:pt x="37743" y="28028"/>
                  <a:pt x="35622" y="27964"/>
                  <a:pt x="33527" y="27723"/>
                </a:cubicBezTo>
                <a:cubicBezTo>
                  <a:pt x="29120" y="27215"/>
                  <a:pt x="24586" y="27075"/>
                  <a:pt x="21488" y="26732"/>
                </a:cubicBezTo>
                <a:cubicBezTo>
                  <a:pt x="19799" y="26542"/>
                  <a:pt x="16687" y="25221"/>
                  <a:pt x="14376" y="2414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2" name="Freeform 7252"/>
          <p:cNvSpPr/>
          <p:nvPr/>
        </p:nvSpPr>
        <p:spPr>
          <a:xfrm rot="0" flipH="0" flipV="0">
            <a:off x="10190832" y="10226231"/>
            <a:ext cx="309714" cy="245668"/>
          </a:xfrm>
          <a:custGeom>
            <a:pathLst>
              <a:path w="309714" h="245668">
                <a:moveTo>
                  <a:pt x="9296" y="24028"/>
                </a:moveTo>
                <a:cubicBezTo>
                  <a:pt x="7176" y="23495"/>
                  <a:pt x="5194" y="22352"/>
                  <a:pt x="3607" y="20612"/>
                </a:cubicBezTo>
                <a:cubicBezTo>
                  <a:pt x="5563" y="22758"/>
                  <a:pt x="7480" y="23787"/>
                  <a:pt x="9296" y="24028"/>
                </a:cubicBezTo>
                <a:moveTo>
                  <a:pt x="99656" y="145478"/>
                </a:moveTo>
                <a:cubicBezTo>
                  <a:pt x="87147" y="132473"/>
                  <a:pt x="75577" y="118795"/>
                  <a:pt x="64985" y="105104"/>
                </a:cubicBezTo>
                <a:cubicBezTo>
                  <a:pt x="51472" y="87629"/>
                  <a:pt x="39560" y="69836"/>
                  <a:pt x="27469" y="51714"/>
                </a:cubicBezTo>
                <a:cubicBezTo>
                  <a:pt x="20345" y="41020"/>
                  <a:pt x="20497" y="41477"/>
                  <a:pt x="12318" y="31114"/>
                </a:cubicBezTo>
                <a:cubicBezTo>
                  <a:pt x="8954" y="26847"/>
                  <a:pt x="3937" y="21044"/>
                  <a:pt x="3315" y="20307"/>
                </a:cubicBezTo>
                <a:cubicBezTo>
                  <a:pt x="1080" y="17628"/>
                  <a:pt x="876" y="15532"/>
                  <a:pt x="851" y="15418"/>
                </a:cubicBezTo>
                <a:cubicBezTo>
                  <a:pt x="0" y="11786"/>
                  <a:pt x="965" y="9182"/>
                  <a:pt x="1816" y="7506"/>
                </a:cubicBezTo>
                <a:cubicBezTo>
                  <a:pt x="2972" y="5271"/>
                  <a:pt x="4648" y="3645"/>
                  <a:pt x="6769" y="2540"/>
                </a:cubicBezTo>
                <a:cubicBezTo>
                  <a:pt x="8687" y="1537"/>
                  <a:pt x="12305" y="0"/>
                  <a:pt x="17195" y="2413"/>
                </a:cubicBezTo>
                <a:cubicBezTo>
                  <a:pt x="17360" y="2489"/>
                  <a:pt x="18808" y="2985"/>
                  <a:pt x="20675" y="5017"/>
                </a:cubicBezTo>
                <a:cubicBezTo>
                  <a:pt x="20814" y="5194"/>
                  <a:pt x="20967" y="5347"/>
                  <a:pt x="21107" y="5525"/>
                </a:cubicBezTo>
                <a:cubicBezTo>
                  <a:pt x="21843" y="6388"/>
                  <a:pt x="27177" y="12624"/>
                  <a:pt x="30466" y="16790"/>
                </a:cubicBezTo>
                <a:cubicBezTo>
                  <a:pt x="39242" y="27901"/>
                  <a:pt x="39064" y="27418"/>
                  <a:pt x="46710" y="38874"/>
                </a:cubicBezTo>
                <a:cubicBezTo>
                  <a:pt x="58495" y="56578"/>
                  <a:pt x="70103" y="73926"/>
                  <a:pt x="83273" y="90969"/>
                </a:cubicBezTo>
                <a:cubicBezTo>
                  <a:pt x="120306" y="138886"/>
                  <a:pt x="169912" y="187273"/>
                  <a:pt x="230136" y="202335"/>
                </a:cubicBezTo>
                <a:cubicBezTo>
                  <a:pt x="236625" y="203961"/>
                  <a:pt x="243102" y="206399"/>
                  <a:pt x="249821" y="207073"/>
                </a:cubicBezTo>
                <a:cubicBezTo>
                  <a:pt x="254672" y="207555"/>
                  <a:pt x="259955" y="206311"/>
                  <a:pt x="265315" y="205028"/>
                </a:cubicBezTo>
                <a:cubicBezTo>
                  <a:pt x="272554" y="203301"/>
                  <a:pt x="279869" y="201345"/>
                  <a:pt x="286638" y="200773"/>
                </a:cubicBezTo>
                <a:cubicBezTo>
                  <a:pt x="287629" y="200684"/>
                  <a:pt x="290359" y="200837"/>
                  <a:pt x="292201" y="200964"/>
                </a:cubicBezTo>
                <a:cubicBezTo>
                  <a:pt x="294411" y="200380"/>
                  <a:pt x="296290" y="200138"/>
                  <a:pt x="296912" y="200100"/>
                </a:cubicBezTo>
                <a:cubicBezTo>
                  <a:pt x="309714" y="199440"/>
                  <a:pt x="309295" y="213067"/>
                  <a:pt x="308723" y="214972"/>
                </a:cubicBezTo>
                <a:cubicBezTo>
                  <a:pt x="308292" y="216432"/>
                  <a:pt x="307491" y="218172"/>
                  <a:pt x="305815" y="219849"/>
                </a:cubicBezTo>
                <a:cubicBezTo>
                  <a:pt x="303897" y="221754"/>
                  <a:pt x="301103" y="223303"/>
                  <a:pt x="297586" y="223913"/>
                </a:cubicBezTo>
                <a:cubicBezTo>
                  <a:pt x="290931" y="231660"/>
                  <a:pt x="285305" y="232892"/>
                  <a:pt x="274154" y="233857"/>
                </a:cubicBezTo>
                <a:cubicBezTo>
                  <a:pt x="265848" y="234581"/>
                  <a:pt x="257504" y="237743"/>
                  <a:pt x="249046" y="240232"/>
                </a:cubicBezTo>
                <a:cubicBezTo>
                  <a:pt x="238124" y="243458"/>
                  <a:pt x="227062" y="245668"/>
                  <a:pt x="215963" y="243788"/>
                </a:cubicBezTo>
                <a:cubicBezTo>
                  <a:pt x="173748" y="236587"/>
                  <a:pt x="119481" y="186956"/>
                  <a:pt x="100837" y="149669"/>
                </a:cubicBezTo>
                <a:cubicBezTo>
                  <a:pt x="100151" y="148310"/>
                  <a:pt x="99770" y="146900"/>
                  <a:pt x="99656" y="14547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3" name="Freeform 7253"/>
          <p:cNvSpPr/>
          <p:nvPr/>
        </p:nvSpPr>
        <p:spPr>
          <a:xfrm rot="0" flipH="0" flipV="0">
            <a:off x="10171133" y="10121592"/>
            <a:ext cx="223558" cy="167765"/>
          </a:xfrm>
          <a:custGeom>
            <a:pathLst>
              <a:path w="223558" h="167765">
                <a:moveTo>
                  <a:pt x="6261" y="22478"/>
                </a:moveTo>
                <a:cubicBezTo>
                  <a:pt x="7200" y="23036"/>
                  <a:pt x="8292" y="23455"/>
                  <a:pt x="9588" y="23722"/>
                </a:cubicBezTo>
                <a:cubicBezTo>
                  <a:pt x="8394" y="23468"/>
                  <a:pt x="7276" y="23049"/>
                  <a:pt x="6261" y="22478"/>
                </a:cubicBezTo>
                <a:moveTo>
                  <a:pt x="547" y="14465"/>
                </a:moveTo>
                <a:cubicBezTo>
                  <a:pt x="318" y="13246"/>
                  <a:pt x="280" y="11976"/>
                  <a:pt x="483" y="10667"/>
                </a:cubicBezTo>
                <a:cubicBezTo>
                  <a:pt x="1436" y="4368"/>
                  <a:pt x="7327" y="0"/>
                  <a:pt x="13626" y="965"/>
                </a:cubicBezTo>
                <a:cubicBezTo>
                  <a:pt x="19862" y="1892"/>
                  <a:pt x="22656" y="5511"/>
                  <a:pt x="23761" y="10248"/>
                </a:cubicBezTo>
                <a:cubicBezTo>
                  <a:pt x="23990" y="11176"/>
                  <a:pt x="23799" y="13220"/>
                  <a:pt x="23533" y="15125"/>
                </a:cubicBezTo>
                <a:cubicBezTo>
                  <a:pt x="27749" y="13931"/>
                  <a:pt x="32461" y="15227"/>
                  <a:pt x="35483" y="18783"/>
                </a:cubicBezTo>
                <a:cubicBezTo>
                  <a:pt x="54381" y="41121"/>
                  <a:pt x="73761" y="64527"/>
                  <a:pt x="99148" y="79742"/>
                </a:cubicBezTo>
                <a:cubicBezTo>
                  <a:pt x="115734" y="89699"/>
                  <a:pt x="130466" y="99376"/>
                  <a:pt x="148196" y="107377"/>
                </a:cubicBezTo>
                <a:cubicBezTo>
                  <a:pt x="155460" y="110654"/>
                  <a:pt x="182549" y="128383"/>
                  <a:pt x="200812" y="138746"/>
                </a:cubicBezTo>
                <a:cubicBezTo>
                  <a:pt x="205638" y="141489"/>
                  <a:pt x="211848" y="144385"/>
                  <a:pt x="212686" y="144766"/>
                </a:cubicBezTo>
                <a:cubicBezTo>
                  <a:pt x="213994" y="145020"/>
                  <a:pt x="214934" y="145198"/>
                  <a:pt x="215137" y="145274"/>
                </a:cubicBezTo>
                <a:cubicBezTo>
                  <a:pt x="221360" y="147471"/>
                  <a:pt x="222300" y="152310"/>
                  <a:pt x="222592" y="153630"/>
                </a:cubicBezTo>
                <a:cubicBezTo>
                  <a:pt x="223558" y="157885"/>
                  <a:pt x="222834" y="162279"/>
                  <a:pt x="217919" y="165695"/>
                </a:cubicBezTo>
                <a:cubicBezTo>
                  <a:pt x="217246" y="166153"/>
                  <a:pt x="215239" y="167765"/>
                  <a:pt x="211238" y="167765"/>
                </a:cubicBezTo>
                <a:cubicBezTo>
                  <a:pt x="210349" y="167765"/>
                  <a:pt x="209105" y="167588"/>
                  <a:pt x="207530" y="167181"/>
                </a:cubicBezTo>
                <a:cubicBezTo>
                  <a:pt x="205219" y="166686"/>
                  <a:pt x="198551" y="165225"/>
                  <a:pt x="195008" y="163803"/>
                </a:cubicBezTo>
                <a:cubicBezTo>
                  <a:pt x="187769" y="160907"/>
                  <a:pt x="181089" y="156640"/>
                  <a:pt x="173761" y="153808"/>
                </a:cubicBezTo>
                <a:cubicBezTo>
                  <a:pt x="153657" y="145985"/>
                  <a:pt x="134721" y="134530"/>
                  <a:pt x="115214" y="125208"/>
                </a:cubicBezTo>
                <a:cubicBezTo>
                  <a:pt x="84759" y="110628"/>
                  <a:pt x="50863" y="88124"/>
                  <a:pt x="27685" y="63714"/>
                </a:cubicBezTo>
                <a:cubicBezTo>
                  <a:pt x="19316" y="54926"/>
                  <a:pt x="10464" y="43598"/>
                  <a:pt x="5004" y="32676"/>
                </a:cubicBezTo>
                <a:cubicBezTo>
                  <a:pt x="4865" y="32371"/>
                  <a:pt x="547" y="21513"/>
                  <a:pt x="178" y="19367"/>
                </a:cubicBezTo>
                <a:cubicBezTo>
                  <a:pt x="0" y="18262"/>
                  <a:pt x="242" y="16255"/>
                  <a:pt x="547" y="1446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4" name="Freeform 7254"/>
          <p:cNvSpPr/>
          <p:nvPr/>
        </p:nvSpPr>
        <p:spPr>
          <a:xfrm rot="0" flipH="0" flipV="0">
            <a:off x="10174576" y="10087791"/>
            <a:ext cx="235419" cy="203212"/>
          </a:xfrm>
          <a:custGeom>
            <a:pathLst>
              <a:path w="235419" h="203212">
                <a:moveTo>
                  <a:pt x="23342" y="14719"/>
                </a:moveTo>
                <a:cubicBezTo>
                  <a:pt x="23380" y="14529"/>
                  <a:pt x="23392" y="14351"/>
                  <a:pt x="23405" y="14148"/>
                </a:cubicBezTo>
                <a:close/>
                <a:moveTo>
                  <a:pt x="23317" y="14934"/>
                </a:moveTo>
                <a:lnTo>
                  <a:pt x="23266" y="15265"/>
                </a:lnTo>
                <a:lnTo>
                  <a:pt x="23266" y="15239"/>
                </a:lnTo>
                <a:close/>
                <a:moveTo>
                  <a:pt x="5664" y="22935"/>
                </a:moveTo>
                <a:cubicBezTo>
                  <a:pt x="2172" y="20713"/>
                  <a:pt x="0" y="16674"/>
                  <a:pt x="356" y="12268"/>
                </a:cubicBezTo>
                <a:cubicBezTo>
                  <a:pt x="825" y="6731"/>
                  <a:pt x="3721" y="4331"/>
                  <a:pt x="5524" y="3074"/>
                </a:cubicBezTo>
                <a:cubicBezTo>
                  <a:pt x="8712" y="864"/>
                  <a:pt x="12547" y="0"/>
                  <a:pt x="17081" y="2007"/>
                </a:cubicBezTo>
                <a:cubicBezTo>
                  <a:pt x="18364" y="2591"/>
                  <a:pt x="20421" y="3836"/>
                  <a:pt x="22301" y="6236"/>
                </a:cubicBezTo>
                <a:cubicBezTo>
                  <a:pt x="23392" y="7633"/>
                  <a:pt x="26097" y="11976"/>
                  <a:pt x="26301" y="12332"/>
                </a:cubicBezTo>
                <a:cubicBezTo>
                  <a:pt x="31419" y="18046"/>
                  <a:pt x="34949" y="25158"/>
                  <a:pt x="40283" y="30644"/>
                </a:cubicBezTo>
                <a:cubicBezTo>
                  <a:pt x="55434" y="46215"/>
                  <a:pt x="73837" y="58153"/>
                  <a:pt x="89534" y="72999"/>
                </a:cubicBezTo>
                <a:cubicBezTo>
                  <a:pt x="100545" y="83400"/>
                  <a:pt x="113905" y="89979"/>
                  <a:pt x="125780" y="99300"/>
                </a:cubicBezTo>
                <a:cubicBezTo>
                  <a:pt x="143598" y="113309"/>
                  <a:pt x="160844" y="128917"/>
                  <a:pt x="179679" y="141464"/>
                </a:cubicBezTo>
                <a:cubicBezTo>
                  <a:pt x="187984" y="147002"/>
                  <a:pt x="201446" y="154571"/>
                  <a:pt x="212610" y="163105"/>
                </a:cubicBezTo>
                <a:cubicBezTo>
                  <a:pt x="221462" y="169862"/>
                  <a:pt x="228840" y="177380"/>
                  <a:pt x="232574" y="184848"/>
                </a:cubicBezTo>
                <a:cubicBezTo>
                  <a:pt x="235419" y="190550"/>
                  <a:pt x="233120" y="197510"/>
                  <a:pt x="227392" y="200354"/>
                </a:cubicBezTo>
                <a:cubicBezTo>
                  <a:pt x="221690" y="203212"/>
                  <a:pt x="214743" y="200888"/>
                  <a:pt x="211898" y="195186"/>
                </a:cubicBezTo>
                <a:cubicBezTo>
                  <a:pt x="209473" y="190347"/>
                  <a:pt x="204304" y="185851"/>
                  <a:pt x="198563" y="181470"/>
                </a:cubicBezTo>
                <a:cubicBezTo>
                  <a:pt x="187832" y="173253"/>
                  <a:pt x="174840" y="166039"/>
                  <a:pt x="166852" y="160705"/>
                </a:cubicBezTo>
                <a:cubicBezTo>
                  <a:pt x="147522" y="147814"/>
                  <a:pt x="129780" y="131863"/>
                  <a:pt x="111492" y="117487"/>
                </a:cubicBezTo>
                <a:cubicBezTo>
                  <a:pt x="99072" y="107721"/>
                  <a:pt x="85178" y="100697"/>
                  <a:pt x="73659" y="89801"/>
                </a:cubicBezTo>
                <a:cubicBezTo>
                  <a:pt x="57720" y="74751"/>
                  <a:pt x="39090" y="62585"/>
                  <a:pt x="23710" y="46761"/>
                </a:cubicBezTo>
                <a:cubicBezTo>
                  <a:pt x="18123" y="41020"/>
                  <a:pt x="14376" y="33578"/>
                  <a:pt x="8979" y="27634"/>
                </a:cubicBezTo>
                <a:cubicBezTo>
                  <a:pt x="8217" y="26771"/>
                  <a:pt x="6782" y="24663"/>
                  <a:pt x="5664" y="2293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5" name="Freeform 7255"/>
          <p:cNvSpPr/>
          <p:nvPr/>
        </p:nvSpPr>
        <p:spPr>
          <a:xfrm rot="0" flipH="0" flipV="0">
            <a:off x="10229160" y="10023638"/>
            <a:ext cx="230060" cy="182219"/>
          </a:xfrm>
          <a:custGeom>
            <a:pathLst>
              <a:path w="230060" h="182219">
                <a:moveTo>
                  <a:pt x="206946" y="171170"/>
                </a:moveTo>
                <a:cubicBezTo>
                  <a:pt x="206743" y="170802"/>
                  <a:pt x="205892" y="169316"/>
                  <a:pt x="205219" y="168465"/>
                </a:cubicBezTo>
                <a:cubicBezTo>
                  <a:pt x="203848" y="166751"/>
                  <a:pt x="202159" y="165075"/>
                  <a:pt x="200381" y="163423"/>
                </a:cubicBezTo>
                <a:cubicBezTo>
                  <a:pt x="194627" y="158064"/>
                  <a:pt x="188125" y="153111"/>
                  <a:pt x="184899" y="149631"/>
                </a:cubicBezTo>
                <a:cubicBezTo>
                  <a:pt x="171971" y="135623"/>
                  <a:pt x="152197" y="124206"/>
                  <a:pt x="131699" y="113462"/>
                </a:cubicBezTo>
                <a:cubicBezTo>
                  <a:pt x="109614" y="101905"/>
                  <a:pt x="86639" y="91249"/>
                  <a:pt x="69101" y="79921"/>
                </a:cubicBezTo>
                <a:cubicBezTo>
                  <a:pt x="51232" y="68402"/>
                  <a:pt x="34112" y="56210"/>
                  <a:pt x="20155" y="40119"/>
                </a:cubicBezTo>
                <a:cubicBezTo>
                  <a:pt x="14008" y="33007"/>
                  <a:pt x="6248" y="27102"/>
                  <a:pt x="2527" y="18148"/>
                </a:cubicBezTo>
                <a:cubicBezTo>
                  <a:pt x="0" y="12090"/>
                  <a:pt x="1689" y="8776"/>
                  <a:pt x="2248" y="7480"/>
                </a:cubicBezTo>
                <a:cubicBezTo>
                  <a:pt x="3543" y="4534"/>
                  <a:pt x="5601" y="2718"/>
                  <a:pt x="7950" y="1587"/>
                </a:cubicBezTo>
                <a:cubicBezTo>
                  <a:pt x="10185" y="533"/>
                  <a:pt x="13005" y="0"/>
                  <a:pt x="16205" y="902"/>
                </a:cubicBezTo>
                <a:cubicBezTo>
                  <a:pt x="18021" y="1397"/>
                  <a:pt x="20828" y="3226"/>
                  <a:pt x="21374" y="3683"/>
                </a:cubicBezTo>
                <a:cubicBezTo>
                  <a:pt x="24067" y="5880"/>
                  <a:pt x="25502" y="9055"/>
                  <a:pt x="25603" y="12281"/>
                </a:cubicBezTo>
                <a:cubicBezTo>
                  <a:pt x="26899" y="14110"/>
                  <a:pt x="28524" y="15684"/>
                  <a:pt x="30124" y="17272"/>
                </a:cubicBezTo>
                <a:cubicBezTo>
                  <a:pt x="32677" y="19799"/>
                  <a:pt x="35293" y="22276"/>
                  <a:pt x="37630" y="24968"/>
                </a:cubicBezTo>
                <a:cubicBezTo>
                  <a:pt x="50140" y="39395"/>
                  <a:pt x="65608" y="50165"/>
                  <a:pt x="81623" y="60490"/>
                </a:cubicBezTo>
                <a:cubicBezTo>
                  <a:pt x="116929" y="83274"/>
                  <a:pt x="173876" y="103619"/>
                  <a:pt x="201892" y="133934"/>
                </a:cubicBezTo>
                <a:cubicBezTo>
                  <a:pt x="206324" y="138747"/>
                  <a:pt x="217144" y="146367"/>
                  <a:pt x="223265" y="154013"/>
                </a:cubicBezTo>
                <a:cubicBezTo>
                  <a:pt x="227710" y="159563"/>
                  <a:pt x="230060" y="165405"/>
                  <a:pt x="230060" y="170663"/>
                </a:cubicBezTo>
                <a:cubicBezTo>
                  <a:pt x="230060" y="177050"/>
                  <a:pt x="224878" y="182219"/>
                  <a:pt x="218503" y="182219"/>
                </a:cubicBezTo>
                <a:cubicBezTo>
                  <a:pt x="212292" y="182219"/>
                  <a:pt x="207212" y="177316"/>
                  <a:pt x="206946" y="17117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6" name="Freeform 7256"/>
          <p:cNvSpPr/>
          <p:nvPr/>
        </p:nvSpPr>
        <p:spPr>
          <a:xfrm rot="0" flipH="0" flipV="0">
            <a:off x="10462740" y="10071175"/>
            <a:ext cx="41718" cy="106691"/>
          </a:xfrm>
          <a:custGeom>
            <a:pathLst>
              <a:path w="41718" h="106691">
                <a:moveTo>
                  <a:pt x="18300" y="101866"/>
                </a:moveTo>
                <a:cubicBezTo>
                  <a:pt x="18414" y="101942"/>
                  <a:pt x="18541" y="102005"/>
                  <a:pt x="18655" y="102069"/>
                </a:cubicBezTo>
                <a:close/>
                <a:moveTo>
                  <a:pt x="11150" y="88379"/>
                </a:moveTo>
                <a:cubicBezTo>
                  <a:pt x="6363" y="86957"/>
                  <a:pt x="2870" y="82537"/>
                  <a:pt x="2870" y="77292"/>
                </a:cubicBezTo>
                <a:cubicBezTo>
                  <a:pt x="2870" y="64871"/>
                  <a:pt x="0" y="52540"/>
                  <a:pt x="368" y="39916"/>
                </a:cubicBezTo>
                <a:cubicBezTo>
                  <a:pt x="394" y="38798"/>
                  <a:pt x="1486" y="23127"/>
                  <a:pt x="1689" y="21348"/>
                </a:cubicBezTo>
                <a:cubicBezTo>
                  <a:pt x="3581" y="4927"/>
                  <a:pt x="14186" y="0"/>
                  <a:pt x="21805" y="673"/>
                </a:cubicBezTo>
                <a:cubicBezTo>
                  <a:pt x="28625" y="1270"/>
                  <a:pt x="38023" y="7378"/>
                  <a:pt x="40296" y="22174"/>
                </a:cubicBezTo>
                <a:cubicBezTo>
                  <a:pt x="41718" y="31369"/>
                  <a:pt x="40258" y="40754"/>
                  <a:pt x="38150" y="50089"/>
                </a:cubicBezTo>
                <a:cubicBezTo>
                  <a:pt x="36537" y="57302"/>
                  <a:pt x="34441" y="64490"/>
                  <a:pt x="34136" y="71513"/>
                </a:cubicBezTo>
                <a:cubicBezTo>
                  <a:pt x="33946" y="75997"/>
                  <a:pt x="33946" y="80492"/>
                  <a:pt x="34136" y="84975"/>
                </a:cubicBezTo>
                <a:lnTo>
                  <a:pt x="34213" y="86258"/>
                </a:lnTo>
                <a:cubicBezTo>
                  <a:pt x="34873" y="87452"/>
                  <a:pt x="35330" y="88773"/>
                  <a:pt x="35584" y="90233"/>
                </a:cubicBezTo>
                <a:cubicBezTo>
                  <a:pt x="36003" y="92456"/>
                  <a:pt x="35533" y="95745"/>
                  <a:pt x="34822" y="97904"/>
                </a:cubicBezTo>
                <a:cubicBezTo>
                  <a:pt x="32955" y="103466"/>
                  <a:pt x="29349" y="104913"/>
                  <a:pt x="27825" y="105523"/>
                </a:cubicBezTo>
                <a:cubicBezTo>
                  <a:pt x="24916" y="106691"/>
                  <a:pt x="22110" y="106641"/>
                  <a:pt x="19354" y="105599"/>
                </a:cubicBezTo>
                <a:cubicBezTo>
                  <a:pt x="17488" y="104875"/>
                  <a:pt x="15240" y="103555"/>
                  <a:pt x="13513" y="100736"/>
                </a:cubicBezTo>
                <a:cubicBezTo>
                  <a:pt x="12967" y="99847"/>
                  <a:pt x="12065" y="98018"/>
                  <a:pt x="11671" y="95364"/>
                </a:cubicBezTo>
                <a:cubicBezTo>
                  <a:pt x="11404" y="93675"/>
                  <a:pt x="11239" y="90729"/>
                  <a:pt x="11150" y="88379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7" name="Freeform 7257"/>
          <p:cNvSpPr/>
          <p:nvPr/>
        </p:nvSpPr>
        <p:spPr>
          <a:xfrm rot="0" flipH="0" flipV="0">
            <a:off x="10461915" y="10423257"/>
            <a:ext cx="302259" cy="159956"/>
          </a:xfrm>
          <a:custGeom>
            <a:pathLst>
              <a:path w="302259" h="159956">
                <a:moveTo>
                  <a:pt x="137617" y="98539"/>
                </a:moveTo>
                <a:cubicBezTo>
                  <a:pt x="152323" y="107352"/>
                  <a:pt x="167944" y="116318"/>
                  <a:pt x="183705" y="123240"/>
                </a:cubicBezTo>
                <a:cubicBezTo>
                  <a:pt x="195833" y="128561"/>
                  <a:pt x="208013" y="132689"/>
                  <a:pt x="219862" y="134225"/>
                </a:cubicBezTo>
                <a:cubicBezTo>
                  <a:pt x="207949" y="129958"/>
                  <a:pt x="196443" y="125424"/>
                  <a:pt x="194360" y="124599"/>
                </a:cubicBezTo>
                <a:cubicBezTo>
                  <a:pt x="175247" y="117093"/>
                  <a:pt x="157784" y="106120"/>
                  <a:pt x="138632" y="98919"/>
                </a:cubicBezTo>
                <a:close/>
                <a:moveTo>
                  <a:pt x="8865" y="18288"/>
                </a:moveTo>
                <a:cubicBezTo>
                  <a:pt x="6642" y="14504"/>
                  <a:pt x="6668" y="9601"/>
                  <a:pt x="9360" y="5766"/>
                </a:cubicBezTo>
                <a:cubicBezTo>
                  <a:pt x="10592" y="4013"/>
                  <a:pt x="12408" y="2350"/>
                  <a:pt x="15126" y="1308"/>
                </a:cubicBezTo>
                <a:cubicBezTo>
                  <a:pt x="17006" y="597"/>
                  <a:pt x="20828" y="0"/>
                  <a:pt x="25934" y="902"/>
                </a:cubicBezTo>
                <a:cubicBezTo>
                  <a:pt x="37503" y="2947"/>
                  <a:pt x="63780" y="12459"/>
                  <a:pt x="67526" y="13818"/>
                </a:cubicBezTo>
                <a:cubicBezTo>
                  <a:pt x="112167" y="29947"/>
                  <a:pt x="156641" y="45644"/>
                  <a:pt x="200139" y="64973"/>
                </a:cubicBezTo>
                <a:cubicBezTo>
                  <a:pt x="219087" y="73406"/>
                  <a:pt x="240982" y="80798"/>
                  <a:pt x="261645" y="83541"/>
                </a:cubicBezTo>
                <a:cubicBezTo>
                  <a:pt x="269176" y="84544"/>
                  <a:pt x="276008" y="85560"/>
                  <a:pt x="283387" y="87668"/>
                </a:cubicBezTo>
                <a:cubicBezTo>
                  <a:pt x="283628" y="87719"/>
                  <a:pt x="288594" y="89319"/>
                  <a:pt x="292391" y="91237"/>
                </a:cubicBezTo>
                <a:cubicBezTo>
                  <a:pt x="295211" y="92672"/>
                  <a:pt x="297510" y="94437"/>
                  <a:pt x="298779" y="95885"/>
                </a:cubicBezTo>
                <a:cubicBezTo>
                  <a:pt x="301535" y="99008"/>
                  <a:pt x="302259" y="102361"/>
                  <a:pt x="302069" y="105231"/>
                </a:cubicBezTo>
                <a:cubicBezTo>
                  <a:pt x="301891" y="107975"/>
                  <a:pt x="300913" y="110730"/>
                  <a:pt x="298424" y="113220"/>
                </a:cubicBezTo>
                <a:cubicBezTo>
                  <a:pt x="290499" y="121144"/>
                  <a:pt x="275373" y="137693"/>
                  <a:pt x="261467" y="147637"/>
                </a:cubicBezTo>
                <a:cubicBezTo>
                  <a:pt x="253885" y="153060"/>
                  <a:pt x="246392" y="156552"/>
                  <a:pt x="240194" y="157327"/>
                </a:cubicBezTo>
                <a:cubicBezTo>
                  <a:pt x="219239" y="159956"/>
                  <a:pt x="196672" y="154190"/>
                  <a:pt x="174408" y="144411"/>
                </a:cubicBezTo>
                <a:cubicBezTo>
                  <a:pt x="143776" y="130987"/>
                  <a:pt x="113627" y="110007"/>
                  <a:pt x="89510" y="97028"/>
                </a:cubicBezTo>
                <a:cubicBezTo>
                  <a:pt x="69469" y="86233"/>
                  <a:pt x="52693" y="72365"/>
                  <a:pt x="34278" y="59208"/>
                </a:cubicBezTo>
                <a:cubicBezTo>
                  <a:pt x="29528" y="55817"/>
                  <a:pt x="25985" y="51727"/>
                  <a:pt x="21476" y="48476"/>
                </a:cubicBezTo>
                <a:cubicBezTo>
                  <a:pt x="16383" y="45631"/>
                  <a:pt x="7912" y="41859"/>
                  <a:pt x="3950" y="37897"/>
                </a:cubicBezTo>
                <a:cubicBezTo>
                  <a:pt x="0" y="33947"/>
                  <a:pt x="267" y="30163"/>
                  <a:pt x="483" y="28182"/>
                </a:cubicBezTo>
                <a:cubicBezTo>
                  <a:pt x="940" y="24054"/>
                  <a:pt x="3010" y="20282"/>
                  <a:pt x="8268" y="18466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8" name="Freeform 7258"/>
          <p:cNvSpPr/>
          <p:nvPr/>
        </p:nvSpPr>
        <p:spPr>
          <a:xfrm rot="0" flipH="0" flipV="0">
            <a:off x="10485637" y="10468978"/>
            <a:ext cx="218185" cy="98818"/>
          </a:xfrm>
          <a:custGeom>
            <a:pathLst>
              <a:path w="218185" h="98818">
                <a:moveTo>
                  <a:pt x="201828" y="76022"/>
                </a:moveTo>
                <a:lnTo>
                  <a:pt x="202335" y="75870"/>
                </a:lnTo>
                <a:cubicBezTo>
                  <a:pt x="202158" y="75921"/>
                  <a:pt x="201993" y="75972"/>
                  <a:pt x="201828" y="76022"/>
                </a:cubicBezTo>
                <a:moveTo>
                  <a:pt x="201486" y="76148"/>
                </a:moveTo>
                <a:lnTo>
                  <a:pt x="201422" y="76174"/>
                </a:lnTo>
                <a:lnTo>
                  <a:pt x="201663" y="76085"/>
                </a:lnTo>
                <a:close/>
                <a:moveTo>
                  <a:pt x="201498" y="97853"/>
                </a:moveTo>
                <a:cubicBezTo>
                  <a:pt x="199657" y="97713"/>
                  <a:pt x="197155" y="97497"/>
                  <a:pt x="196126" y="97294"/>
                </a:cubicBezTo>
                <a:cubicBezTo>
                  <a:pt x="186449" y="95351"/>
                  <a:pt x="186322" y="94881"/>
                  <a:pt x="174968" y="90347"/>
                </a:cubicBezTo>
                <a:cubicBezTo>
                  <a:pt x="161277" y="84873"/>
                  <a:pt x="148107" y="78955"/>
                  <a:pt x="133769" y="75375"/>
                </a:cubicBezTo>
                <a:cubicBezTo>
                  <a:pt x="100444" y="67056"/>
                  <a:pt x="70028" y="46520"/>
                  <a:pt x="39726" y="31369"/>
                </a:cubicBezTo>
                <a:cubicBezTo>
                  <a:pt x="30747" y="26886"/>
                  <a:pt x="19291" y="26721"/>
                  <a:pt x="9703" y="23978"/>
                </a:cubicBezTo>
                <a:cubicBezTo>
                  <a:pt x="3569" y="22238"/>
                  <a:pt x="0" y="15837"/>
                  <a:pt x="1765" y="9690"/>
                </a:cubicBezTo>
                <a:cubicBezTo>
                  <a:pt x="3518" y="3556"/>
                  <a:pt x="9932" y="0"/>
                  <a:pt x="16053" y="1753"/>
                </a:cubicBezTo>
                <a:cubicBezTo>
                  <a:pt x="26949" y="4864"/>
                  <a:pt x="39865" y="5588"/>
                  <a:pt x="50076" y="10681"/>
                </a:cubicBezTo>
                <a:cubicBezTo>
                  <a:pt x="78892" y="25108"/>
                  <a:pt x="107658" y="45022"/>
                  <a:pt x="139383" y="52959"/>
                </a:cubicBezTo>
                <a:cubicBezTo>
                  <a:pt x="154737" y="56782"/>
                  <a:pt x="168885" y="63018"/>
                  <a:pt x="183553" y="68885"/>
                </a:cubicBezTo>
                <a:cubicBezTo>
                  <a:pt x="192761" y="72568"/>
                  <a:pt x="192824" y="73051"/>
                  <a:pt x="200660" y="74626"/>
                </a:cubicBezTo>
                <a:cubicBezTo>
                  <a:pt x="201929" y="74867"/>
                  <a:pt x="204837" y="74867"/>
                  <a:pt x="206272" y="75032"/>
                </a:cubicBezTo>
                <a:cubicBezTo>
                  <a:pt x="208444" y="75273"/>
                  <a:pt x="210006" y="75870"/>
                  <a:pt x="210730" y="76212"/>
                </a:cubicBezTo>
                <a:cubicBezTo>
                  <a:pt x="216039" y="78688"/>
                  <a:pt x="217182" y="82892"/>
                  <a:pt x="217436" y="85737"/>
                </a:cubicBezTo>
                <a:cubicBezTo>
                  <a:pt x="217614" y="87693"/>
                  <a:pt x="218185" y="95427"/>
                  <a:pt x="208597" y="98120"/>
                </a:cubicBezTo>
                <a:cubicBezTo>
                  <a:pt x="206171" y="98818"/>
                  <a:pt x="203694" y="98666"/>
                  <a:pt x="201498" y="97853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9" name="Freeform 7259"/>
          <p:cNvSpPr/>
          <p:nvPr/>
        </p:nvSpPr>
        <p:spPr>
          <a:xfrm rot="0" flipH="0" flipV="0">
            <a:off x="10418613" y="10446863"/>
            <a:ext cx="291744" cy="144486"/>
          </a:xfrm>
          <a:custGeom>
            <a:pathLst>
              <a:path w="291744" h="144486">
                <a:moveTo>
                  <a:pt x="284429" y="122173"/>
                </a:moveTo>
                <a:cubicBezTo>
                  <a:pt x="288721" y="123874"/>
                  <a:pt x="291744" y="128053"/>
                  <a:pt x="291744" y="132929"/>
                </a:cubicBezTo>
                <a:cubicBezTo>
                  <a:pt x="291744" y="139318"/>
                  <a:pt x="286562" y="144486"/>
                  <a:pt x="280188" y="144486"/>
                </a:cubicBezTo>
                <a:cubicBezTo>
                  <a:pt x="279985" y="144486"/>
                  <a:pt x="277533" y="144486"/>
                  <a:pt x="273838" y="142747"/>
                </a:cubicBezTo>
                <a:cubicBezTo>
                  <a:pt x="265811" y="139000"/>
                  <a:pt x="227254" y="120218"/>
                  <a:pt x="224511" y="118948"/>
                </a:cubicBezTo>
                <a:cubicBezTo>
                  <a:pt x="188951" y="102654"/>
                  <a:pt x="153048" y="86677"/>
                  <a:pt x="118047" y="69189"/>
                </a:cubicBezTo>
                <a:cubicBezTo>
                  <a:pt x="103658" y="61988"/>
                  <a:pt x="91453" y="51765"/>
                  <a:pt x="76810" y="44792"/>
                </a:cubicBezTo>
                <a:cubicBezTo>
                  <a:pt x="68453" y="40817"/>
                  <a:pt x="21019" y="27495"/>
                  <a:pt x="11075" y="23825"/>
                </a:cubicBezTo>
                <a:cubicBezTo>
                  <a:pt x="5474" y="21767"/>
                  <a:pt x="3417" y="18326"/>
                  <a:pt x="3036" y="17614"/>
                </a:cubicBezTo>
                <a:cubicBezTo>
                  <a:pt x="0" y="11988"/>
                  <a:pt x="2121" y="4965"/>
                  <a:pt x="7735" y="1943"/>
                </a:cubicBezTo>
                <a:cubicBezTo>
                  <a:pt x="11354" y="0"/>
                  <a:pt x="15558" y="190"/>
                  <a:pt x="18911" y="2070"/>
                </a:cubicBezTo>
                <a:lnTo>
                  <a:pt x="19063" y="2133"/>
                </a:lnTo>
                <a:cubicBezTo>
                  <a:pt x="29325" y="5918"/>
                  <a:pt x="78143" y="19811"/>
                  <a:pt x="86767" y="23926"/>
                </a:cubicBezTo>
                <a:cubicBezTo>
                  <a:pt x="101524" y="30949"/>
                  <a:pt x="113868" y="41236"/>
                  <a:pt x="128397" y="48501"/>
                </a:cubicBezTo>
                <a:cubicBezTo>
                  <a:pt x="163144" y="65874"/>
                  <a:pt x="198832" y="81737"/>
                  <a:pt x="234150" y="97929"/>
                </a:cubicBezTo>
                <a:cubicBezTo>
                  <a:pt x="236906" y="99187"/>
                  <a:pt x="275590" y="118046"/>
                  <a:pt x="283629" y="121805"/>
                </a:cubicBezTo>
                <a:close/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0" name="Freeform 7260"/>
          <p:cNvSpPr/>
          <p:nvPr/>
        </p:nvSpPr>
        <p:spPr>
          <a:xfrm rot="0" flipH="0" flipV="0">
            <a:off x="10697220" y="10358011"/>
            <a:ext cx="232321" cy="184517"/>
          </a:xfrm>
          <a:custGeom>
            <a:pathLst>
              <a:path w="232321" h="184517">
                <a:moveTo>
                  <a:pt x="12446" y="156616"/>
                </a:moveTo>
                <a:cubicBezTo>
                  <a:pt x="16814" y="152476"/>
                  <a:pt x="20967" y="148146"/>
                  <a:pt x="25742" y="144310"/>
                </a:cubicBezTo>
                <a:cubicBezTo>
                  <a:pt x="37693" y="134760"/>
                  <a:pt x="48272" y="124003"/>
                  <a:pt x="60185" y="114262"/>
                </a:cubicBezTo>
                <a:cubicBezTo>
                  <a:pt x="95643" y="85243"/>
                  <a:pt x="131978" y="58077"/>
                  <a:pt x="169532" y="32080"/>
                </a:cubicBezTo>
                <a:cubicBezTo>
                  <a:pt x="174828" y="28410"/>
                  <a:pt x="195338" y="8827"/>
                  <a:pt x="207606" y="3213"/>
                </a:cubicBezTo>
                <a:cubicBezTo>
                  <a:pt x="214655" y="0"/>
                  <a:pt x="220700" y="419"/>
                  <a:pt x="224612" y="2362"/>
                </a:cubicBezTo>
                <a:cubicBezTo>
                  <a:pt x="228561" y="4344"/>
                  <a:pt x="230339" y="7125"/>
                  <a:pt x="231266" y="9690"/>
                </a:cubicBezTo>
                <a:cubicBezTo>
                  <a:pt x="232155" y="12090"/>
                  <a:pt x="232321" y="14643"/>
                  <a:pt x="231609" y="17336"/>
                </a:cubicBezTo>
                <a:cubicBezTo>
                  <a:pt x="231076" y="19406"/>
                  <a:pt x="229793" y="21946"/>
                  <a:pt x="227380" y="24321"/>
                </a:cubicBezTo>
                <a:cubicBezTo>
                  <a:pt x="224662" y="27000"/>
                  <a:pt x="218668" y="30328"/>
                  <a:pt x="215861" y="32512"/>
                </a:cubicBezTo>
                <a:cubicBezTo>
                  <a:pt x="214630" y="33477"/>
                  <a:pt x="213956" y="35001"/>
                  <a:pt x="213118" y="36373"/>
                </a:cubicBezTo>
                <a:cubicBezTo>
                  <a:pt x="211797" y="38532"/>
                  <a:pt x="210489" y="40678"/>
                  <a:pt x="209003" y="42545"/>
                </a:cubicBezTo>
                <a:cubicBezTo>
                  <a:pt x="206705" y="45403"/>
                  <a:pt x="204000" y="47536"/>
                  <a:pt x="201079" y="49352"/>
                </a:cubicBezTo>
                <a:cubicBezTo>
                  <a:pt x="198856" y="50737"/>
                  <a:pt x="196367" y="51714"/>
                  <a:pt x="194348" y="53480"/>
                </a:cubicBezTo>
                <a:cubicBezTo>
                  <a:pt x="194030" y="53746"/>
                  <a:pt x="193801" y="54115"/>
                  <a:pt x="193548" y="54432"/>
                </a:cubicBezTo>
                <a:cubicBezTo>
                  <a:pt x="165912" y="86652"/>
                  <a:pt x="128371" y="112547"/>
                  <a:pt x="95478" y="139116"/>
                </a:cubicBezTo>
                <a:cubicBezTo>
                  <a:pt x="82702" y="149441"/>
                  <a:pt x="69938" y="159867"/>
                  <a:pt x="57315" y="170382"/>
                </a:cubicBezTo>
                <a:cubicBezTo>
                  <a:pt x="54749" y="172529"/>
                  <a:pt x="49936" y="177647"/>
                  <a:pt x="45250" y="180149"/>
                </a:cubicBezTo>
                <a:cubicBezTo>
                  <a:pt x="40805" y="182498"/>
                  <a:pt x="36271" y="183146"/>
                  <a:pt x="32181" y="182181"/>
                </a:cubicBezTo>
                <a:cubicBezTo>
                  <a:pt x="28600" y="181317"/>
                  <a:pt x="26047" y="179564"/>
                  <a:pt x="24599" y="176885"/>
                </a:cubicBezTo>
                <a:lnTo>
                  <a:pt x="23634" y="177736"/>
                </a:lnTo>
                <a:cubicBezTo>
                  <a:pt x="22428" y="178790"/>
                  <a:pt x="19900" y="180733"/>
                  <a:pt x="19900" y="180733"/>
                </a:cubicBezTo>
                <a:cubicBezTo>
                  <a:pt x="14947" y="184517"/>
                  <a:pt x="7913" y="183705"/>
                  <a:pt x="3950" y="178904"/>
                </a:cubicBezTo>
                <a:cubicBezTo>
                  <a:pt x="0" y="174103"/>
                  <a:pt x="547" y="167029"/>
                  <a:pt x="5208" y="162902"/>
                </a:cubicBezTo>
                <a:cubicBezTo>
                  <a:pt x="5208" y="162902"/>
                  <a:pt x="8509" y="159968"/>
                  <a:pt x="12446" y="156616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1" name="Freeform 7261"/>
          <p:cNvSpPr/>
          <p:nvPr/>
        </p:nvSpPr>
        <p:spPr>
          <a:xfrm rot="0" flipH="0" flipV="0">
            <a:off x="9866918" y="11219158"/>
            <a:ext cx="76351" cy="86321"/>
          </a:xfrm>
          <a:custGeom>
            <a:pathLst>
              <a:path w="76351" h="86321">
                <a:moveTo>
                  <a:pt x="45846" y="11582"/>
                </a:moveTo>
                <a:cubicBezTo>
                  <a:pt x="46125" y="6033"/>
                  <a:pt x="50392" y="1346"/>
                  <a:pt x="56094" y="724"/>
                </a:cubicBezTo>
                <a:cubicBezTo>
                  <a:pt x="62432" y="0"/>
                  <a:pt x="68159" y="4559"/>
                  <a:pt x="68871" y="10909"/>
                </a:cubicBezTo>
                <a:cubicBezTo>
                  <a:pt x="69036" y="12394"/>
                  <a:pt x="68985" y="14134"/>
                  <a:pt x="68604" y="16077"/>
                </a:cubicBezTo>
                <a:cubicBezTo>
                  <a:pt x="74154" y="19011"/>
                  <a:pt x="76351" y="25844"/>
                  <a:pt x="73544" y="31470"/>
                </a:cubicBezTo>
                <a:cubicBezTo>
                  <a:pt x="68960" y="40639"/>
                  <a:pt x="62698" y="46875"/>
                  <a:pt x="55726" y="52501"/>
                </a:cubicBezTo>
                <a:cubicBezTo>
                  <a:pt x="50316" y="56844"/>
                  <a:pt x="44386" y="60743"/>
                  <a:pt x="38925" y="66204"/>
                </a:cubicBezTo>
                <a:cubicBezTo>
                  <a:pt x="34264" y="70865"/>
                  <a:pt x="29641" y="75297"/>
                  <a:pt x="24726" y="79641"/>
                </a:cubicBezTo>
                <a:cubicBezTo>
                  <a:pt x="23202" y="81012"/>
                  <a:pt x="19545" y="83984"/>
                  <a:pt x="18059" y="84695"/>
                </a:cubicBezTo>
                <a:cubicBezTo>
                  <a:pt x="16421" y="85470"/>
                  <a:pt x="14947" y="85762"/>
                  <a:pt x="13843" y="85864"/>
                </a:cubicBezTo>
                <a:cubicBezTo>
                  <a:pt x="8559" y="86321"/>
                  <a:pt x="5156" y="83933"/>
                  <a:pt x="2971" y="80542"/>
                </a:cubicBezTo>
                <a:cubicBezTo>
                  <a:pt x="1854" y="78803"/>
                  <a:pt x="0" y="75501"/>
                  <a:pt x="1752" y="70243"/>
                </a:cubicBezTo>
                <a:cubicBezTo>
                  <a:pt x="2730" y="67309"/>
                  <a:pt x="5168" y="63055"/>
                  <a:pt x="8839" y="58152"/>
                </a:cubicBezTo>
                <a:cubicBezTo>
                  <a:pt x="15227" y="49631"/>
                  <a:pt x="25768" y="38023"/>
                  <a:pt x="34417" y="27583"/>
                </a:cubicBezTo>
                <a:cubicBezTo>
                  <a:pt x="39331" y="21627"/>
                  <a:pt x="44894" y="13055"/>
                  <a:pt x="45846" y="11582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2" name="Freeform 7262"/>
          <p:cNvSpPr/>
          <p:nvPr/>
        </p:nvSpPr>
        <p:spPr>
          <a:xfrm rot="0" flipH="0" flipV="0">
            <a:off x="9840253" y="11254686"/>
            <a:ext cx="108825" cy="80784"/>
          </a:xfrm>
          <a:custGeom>
            <a:pathLst>
              <a:path w="108825" h="80784">
                <a:moveTo>
                  <a:pt x="85521" y="7531"/>
                </a:moveTo>
                <a:cubicBezTo>
                  <a:pt x="88492" y="2134"/>
                  <a:pt x="95249" y="0"/>
                  <a:pt x="100799" y="2794"/>
                </a:cubicBezTo>
                <a:cubicBezTo>
                  <a:pt x="106514" y="5652"/>
                  <a:pt x="108825" y="12585"/>
                  <a:pt x="105968" y="18300"/>
                </a:cubicBezTo>
                <a:cubicBezTo>
                  <a:pt x="104012" y="22212"/>
                  <a:pt x="97801" y="28244"/>
                  <a:pt x="89026" y="34124"/>
                </a:cubicBezTo>
                <a:cubicBezTo>
                  <a:pt x="73431" y="44589"/>
                  <a:pt x="49377" y="56857"/>
                  <a:pt x="43446" y="60083"/>
                </a:cubicBezTo>
                <a:cubicBezTo>
                  <a:pt x="40246" y="61798"/>
                  <a:pt x="23520" y="74320"/>
                  <a:pt x="19850" y="76555"/>
                </a:cubicBezTo>
                <a:cubicBezTo>
                  <a:pt x="12890" y="80784"/>
                  <a:pt x="7391" y="77101"/>
                  <a:pt x="6553" y="76517"/>
                </a:cubicBezTo>
                <a:cubicBezTo>
                  <a:pt x="1308" y="72885"/>
                  <a:pt x="0" y="65671"/>
                  <a:pt x="3632" y="60426"/>
                </a:cubicBezTo>
                <a:cubicBezTo>
                  <a:pt x="4813" y="58724"/>
                  <a:pt x="6375" y="57442"/>
                  <a:pt x="8102" y="56591"/>
                </a:cubicBezTo>
                <a:cubicBezTo>
                  <a:pt x="10553" y="54863"/>
                  <a:pt x="29324" y="41427"/>
                  <a:pt x="32436" y="39738"/>
                </a:cubicBezTo>
                <a:cubicBezTo>
                  <a:pt x="38138" y="36664"/>
                  <a:pt x="61201" y="24955"/>
                  <a:pt x="76162" y="14922"/>
                </a:cubicBezTo>
                <a:cubicBezTo>
                  <a:pt x="80276" y="12153"/>
                  <a:pt x="85077" y="7937"/>
                  <a:pt x="85521" y="7531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3" name="Freeform 7263"/>
          <p:cNvSpPr/>
          <p:nvPr/>
        </p:nvSpPr>
        <p:spPr>
          <a:xfrm rot="0" flipH="0" flipV="0">
            <a:off x="9913528" y="11261530"/>
            <a:ext cx="239559" cy="344957"/>
          </a:xfrm>
          <a:custGeom>
            <a:pathLst>
              <a:path w="239559" h="344957">
                <a:moveTo>
                  <a:pt x="125158" y="180124"/>
                </a:moveTo>
                <a:cubicBezTo>
                  <a:pt x="130695" y="206044"/>
                  <a:pt x="130745" y="231876"/>
                  <a:pt x="121882" y="255523"/>
                </a:cubicBezTo>
                <a:cubicBezTo>
                  <a:pt x="114135" y="276186"/>
                  <a:pt x="95212" y="299364"/>
                  <a:pt x="75133" y="309410"/>
                </a:cubicBezTo>
                <a:cubicBezTo>
                  <a:pt x="71666" y="311124"/>
                  <a:pt x="67818" y="312153"/>
                  <a:pt x="64072" y="313131"/>
                </a:cubicBezTo>
                <a:lnTo>
                  <a:pt x="73812" y="321373"/>
                </a:lnTo>
                <a:cubicBezTo>
                  <a:pt x="76365" y="320878"/>
                  <a:pt x="82271" y="319696"/>
                  <a:pt x="87135" y="318287"/>
                </a:cubicBezTo>
                <a:cubicBezTo>
                  <a:pt x="108636" y="312038"/>
                  <a:pt x="140969" y="299643"/>
                  <a:pt x="147649" y="295643"/>
                </a:cubicBezTo>
                <a:cubicBezTo>
                  <a:pt x="159790" y="288353"/>
                  <a:pt x="169303" y="277012"/>
                  <a:pt x="182485" y="271741"/>
                </a:cubicBezTo>
                <a:cubicBezTo>
                  <a:pt x="190448" y="268554"/>
                  <a:pt x="198017" y="264274"/>
                  <a:pt x="205676" y="260781"/>
                </a:cubicBezTo>
                <a:cubicBezTo>
                  <a:pt x="197916" y="253237"/>
                  <a:pt x="189419" y="245084"/>
                  <a:pt x="187527" y="243319"/>
                </a:cubicBezTo>
                <a:cubicBezTo>
                  <a:pt x="165010" y="222199"/>
                  <a:pt x="144017" y="202539"/>
                  <a:pt x="125158" y="180124"/>
                </a:cubicBezTo>
                <a:moveTo>
                  <a:pt x="220979" y="279438"/>
                </a:moveTo>
                <a:cubicBezTo>
                  <a:pt x="210971" y="282994"/>
                  <a:pt x="201370" y="289089"/>
                  <a:pt x="191071" y="293204"/>
                </a:cubicBezTo>
                <a:cubicBezTo>
                  <a:pt x="185838" y="295287"/>
                  <a:pt x="181457" y="298742"/>
                  <a:pt x="177088" y="302272"/>
                </a:cubicBezTo>
                <a:cubicBezTo>
                  <a:pt x="171411" y="306882"/>
                  <a:pt x="165810" y="311695"/>
                  <a:pt x="159549" y="315467"/>
                </a:cubicBezTo>
                <a:cubicBezTo>
                  <a:pt x="151192" y="320484"/>
                  <a:pt x="106286" y="337807"/>
                  <a:pt x="84176" y="342988"/>
                </a:cubicBezTo>
                <a:cubicBezTo>
                  <a:pt x="75870" y="344957"/>
                  <a:pt x="69634" y="344792"/>
                  <a:pt x="67018" y="343915"/>
                </a:cubicBezTo>
                <a:cubicBezTo>
                  <a:pt x="63132" y="342633"/>
                  <a:pt x="48717" y="333057"/>
                  <a:pt x="41923" y="324561"/>
                </a:cubicBezTo>
                <a:cubicBezTo>
                  <a:pt x="35992" y="317144"/>
                  <a:pt x="35585" y="309498"/>
                  <a:pt x="37986" y="304711"/>
                </a:cubicBezTo>
                <a:cubicBezTo>
                  <a:pt x="40996" y="298691"/>
                  <a:pt x="45606" y="295198"/>
                  <a:pt x="51181" y="292950"/>
                </a:cubicBezTo>
                <a:cubicBezTo>
                  <a:pt x="55385" y="291261"/>
                  <a:pt x="60503" y="290855"/>
                  <a:pt x="64783" y="288721"/>
                </a:cubicBezTo>
                <a:cubicBezTo>
                  <a:pt x="80112" y="281050"/>
                  <a:pt x="94310" y="263181"/>
                  <a:pt x="100228" y="247408"/>
                </a:cubicBezTo>
                <a:cubicBezTo>
                  <a:pt x="108585" y="225107"/>
                  <a:pt x="106909" y="200494"/>
                  <a:pt x="100419" y="176061"/>
                </a:cubicBezTo>
                <a:cubicBezTo>
                  <a:pt x="90030" y="136957"/>
                  <a:pt x="67323" y="98375"/>
                  <a:pt x="49314" y="69342"/>
                </a:cubicBezTo>
                <a:cubicBezTo>
                  <a:pt x="44183" y="61087"/>
                  <a:pt x="35319" y="46762"/>
                  <a:pt x="25413" y="35827"/>
                </a:cubicBezTo>
                <a:cubicBezTo>
                  <a:pt x="20307" y="30176"/>
                  <a:pt x="15240" y="25159"/>
                  <a:pt x="10084" y="23978"/>
                </a:cubicBezTo>
                <a:cubicBezTo>
                  <a:pt x="3873" y="22543"/>
                  <a:pt x="0" y="16333"/>
                  <a:pt x="1435" y="10110"/>
                </a:cubicBezTo>
                <a:cubicBezTo>
                  <a:pt x="2857" y="3887"/>
                  <a:pt x="9068" y="0"/>
                  <a:pt x="15304" y="1448"/>
                </a:cubicBezTo>
                <a:cubicBezTo>
                  <a:pt x="24105" y="3480"/>
                  <a:pt x="33820" y="10643"/>
                  <a:pt x="42570" y="20320"/>
                </a:cubicBezTo>
                <a:cubicBezTo>
                  <a:pt x="53454" y="32360"/>
                  <a:pt x="63322" y="48070"/>
                  <a:pt x="68961" y="57150"/>
                </a:cubicBezTo>
                <a:cubicBezTo>
                  <a:pt x="72238" y="62434"/>
                  <a:pt x="75667" y="68022"/>
                  <a:pt x="79121" y="73876"/>
                </a:cubicBezTo>
                <a:lnTo>
                  <a:pt x="79210" y="73826"/>
                </a:lnTo>
                <a:cubicBezTo>
                  <a:pt x="82588" y="72136"/>
                  <a:pt x="89713" y="71501"/>
                  <a:pt x="97015" y="77788"/>
                </a:cubicBezTo>
                <a:cubicBezTo>
                  <a:pt x="106667" y="86094"/>
                  <a:pt x="124143" y="110910"/>
                  <a:pt x="127964" y="116815"/>
                </a:cubicBezTo>
                <a:cubicBezTo>
                  <a:pt x="136753" y="130353"/>
                  <a:pt x="145528" y="144374"/>
                  <a:pt x="155028" y="157417"/>
                </a:cubicBezTo>
                <a:cubicBezTo>
                  <a:pt x="171779" y="180441"/>
                  <a:pt x="189204" y="204368"/>
                  <a:pt x="209371" y="224535"/>
                </a:cubicBezTo>
                <a:cubicBezTo>
                  <a:pt x="212267" y="227444"/>
                  <a:pt x="213296" y="231495"/>
                  <a:pt x="212483" y="235216"/>
                </a:cubicBezTo>
                <a:cubicBezTo>
                  <a:pt x="220915" y="243331"/>
                  <a:pt x="232320" y="254418"/>
                  <a:pt x="235470" y="257708"/>
                </a:cubicBezTo>
                <a:cubicBezTo>
                  <a:pt x="239559" y="262026"/>
                  <a:pt x="239445" y="266141"/>
                  <a:pt x="239445" y="266610"/>
                </a:cubicBezTo>
                <a:cubicBezTo>
                  <a:pt x="239445" y="272402"/>
                  <a:pt x="236740" y="275818"/>
                  <a:pt x="232790" y="278002"/>
                </a:cubicBezTo>
                <a:cubicBezTo>
                  <a:pt x="231317" y="278815"/>
                  <a:pt x="229526" y="279425"/>
                  <a:pt x="227405" y="279653"/>
                </a:cubicBezTo>
                <a:cubicBezTo>
                  <a:pt x="225932" y="279818"/>
                  <a:pt x="222427" y="279552"/>
                  <a:pt x="220979" y="279438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4" name="Freeform 7264"/>
          <p:cNvSpPr/>
          <p:nvPr/>
        </p:nvSpPr>
        <p:spPr>
          <a:xfrm rot="0" flipH="0" flipV="0">
            <a:off x="9931800" y="11254347"/>
            <a:ext cx="40270" cy="51815"/>
          </a:xfrm>
          <a:custGeom>
            <a:pathLst>
              <a:path w="40270" h="51815">
                <a:moveTo>
                  <a:pt x="23926" y="16687"/>
                </a:moveTo>
                <a:lnTo>
                  <a:pt x="23901" y="16750"/>
                </a:lnTo>
                <a:lnTo>
                  <a:pt x="23914" y="16725"/>
                </a:lnTo>
                <a:close/>
                <a:moveTo>
                  <a:pt x="23787" y="17067"/>
                </a:moveTo>
                <a:lnTo>
                  <a:pt x="23660" y="17410"/>
                </a:lnTo>
                <a:lnTo>
                  <a:pt x="23711" y="17283"/>
                </a:lnTo>
                <a:close/>
                <a:moveTo>
                  <a:pt x="23634" y="17499"/>
                </a:moveTo>
                <a:lnTo>
                  <a:pt x="23431" y="17957"/>
                </a:lnTo>
                <a:lnTo>
                  <a:pt x="23482" y="17855"/>
                </a:lnTo>
                <a:close/>
                <a:moveTo>
                  <a:pt x="23380" y="18058"/>
                </a:moveTo>
                <a:lnTo>
                  <a:pt x="23177" y="18490"/>
                </a:lnTo>
                <a:lnTo>
                  <a:pt x="23203" y="18439"/>
                </a:lnTo>
                <a:close/>
                <a:moveTo>
                  <a:pt x="9271" y="25805"/>
                </a:moveTo>
                <a:cubicBezTo>
                  <a:pt x="7315" y="24434"/>
                  <a:pt x="4013" y="22020"/>
                  <a:pt x="3149" y="20649"/>
                </a:cubicBezTo>
                <a:cubicBezTo>
                  <a:pt x="622" y="16699"/>
                  <a:pt x="0" y="12357"/>
                  <a:pt x="2921" y="7378"/>
                </a:cubicBezTo>
                <a:cubicBezTo>
                  <a:pt x="6134" y="1854"/>
                  <a:pt x="13208" y="0"/>
                  <a:pt x="18732" y="3200"/>
                </a:cubicBezTo>
                <a:cubicBezTo>
                  <a:pt x="20409" y="4191"/>
                  <a:pt x="21742" y="5524"/>
                  <a:pt x="22695" y="7061"/>
                </a:cubicBezTo>
                <a:cubicBezTo>
                  <a:pt x="23342" y="7429"/>
                  <a:pt x="23951" y="7836"/>
                  <a:pt x="24383" y="8140"/>
                </a:cubicBezTo>
                <a:cubicBezTo>
                  <a:pt x="26275" y="9550"/>
                  <a:pt x="27685" y="11214"/>
                  <a:pt x="28637" y="12941"/>
                </a:cubicBezTo>
                <a:cubicBezTo>
                  <a:pt x="31736" y="18566"/>
                  <a:pt x="35584" y="28624"/>
                  <a:pt x="37908" y="34416"/>
                </a:cubicBezTo>
                <a:cubicBezTo>
                  <a:pt x="40270" y="40334"/>
                  <a:pt x="37387" y="47078"/>
                  <a:pt x="31457" y="49440"/>
                </a:cubicBezTo>
                <a:cubicBezTo>
                  <a:pt x="25526" y="51815"/>
                  <a:pt x="18808" y="48919"/>
                  <a:pt x="16421" y="42988"/>
                </a:cubicBezTo>
                <a:cubicBezTo>
                  <a:pt x="14617" y="38467"/>
                  <a:pt x="11798" y="30898"/>
                  <a:pt x="9271" y="2580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5" name="Freeform 7265"/>
          <p:cNvSpPr/>
          <p:nvPr/>
        </p:nvSpPr>
        <p:spPr>
          <a:xfrm rot="0" flipH="0" flipV="0">
            <a:off x="9970729" y="11431016"/>
            <a:ext cx="96404" cy="158368"/>
          </a:xfrm>
          <a:custGeom>
            <a:pathLst>
              <a:path w="96404" h="158368">
                <a:moveTo>
                  <a:pt x="25069" y="133718"/>
                </a:moveTo>
                <a:lnTo>
                  <a:pt x="25145" y="133844"/>
                </a:lnTo>
                <a:lnTo>
                  <a:pt x="25183" y="133819"/>
                </a:lnTo>
                <a:lnTo>
                  <a:pt x="25044" y="133680"/>
                </a:lnTo>
                <a:close/>
                <a:moveTo>
                  <a:pt x="22174" y="149935"/>
                </a:moveTo>
                <a:cubicBezTo>
                  <a:pt x="21615" y="150659"/>
                  <a:pt x="21120" y="151256"/>
                  <a:pt x="20929" y="151447"/>
                </a:cubicBezTo>
                <a:cubicBezTo>
                  <a:pt x="21437" y="150939"/>
                  <a:pt x="21844" y="150431"/>
                  <a:pt x="22174" y="149935"/>
                </a:cubicBezTo>
                <a:moveTo>
                  <a:pt x="22885" y="148703"/>
                </a:moveTo>
                <a:cubicBezTo>
                  <a:pt x="19647" y="151497"/>
                  <a:pt x="15278" y="152209"/>
                  <a:pt x="11493" y="150888"/>
                </a:cubicBezTo>
                <a:cubicBezTo>
                  <a:pt x="13322" y="151624"/>
                  <a:pt x="17932" y="153047"/>
                  <a:pt x="22872" y="148703"/>
                </a:cubicBezTo>
                <a:close/>
                <a:moveTo>
                  <a:pt x="23203" y="131445"/>
                </a:moveTo>
                <a:cubicBezTo>
                  <a:pt x="20345" y="126988"/>
                  <a:pt x="20866" y="120968"/>
                  <a:pt x="24777" y="117069"/>
                </a:cubicBezTo>
                <a:cubicBezTo>
                  <a:pt x="43115" y="98717"/>
                  <a:pt x="47840" y="101664"/>
                  <a:pt x="54177" y="76289"/>
                </a:cubicBezTo>
                <a:cubicBezTo>
                  <a:pt x="57085" y="64694"/>
                  <a:pt x="55891" y="49314"/>
                  <a:pt x="57885" y="35560"/>
                </a:cubicBezTo>
                <a:cubicBezTo>
                  <a:pt x="59638" y="23546"/>
                  <a:pt x="63575" y="12649"/>
                  <a:pt x="71639" y="4572"/>
                </a:cubicBezTo>
                <a:cubicBezTo>
                  <a:pt x="75640" y="572"/>
                  <a:pt x="80110" y="0"/>
                  <a:pt x="84949" y="2375"/>
                </a:cubicBezTo>
                <a:cubicBezTo>
                  <a:pt x="85508" y="2667"/>
                  <a:pt x="89953" y="4559"/>
                  <a:pt x="91299" y="10922"/>
                </a:cubicBezTo>
                <a:cubicBezTo>
                  <a:pt x="92086" y="14669"/>
                  <a:pt x="94893" y="34658"/>
                  <a:pt x="94969" y="36830"/>
                </a:cubicBezTo>
                <a:cubicBezTo>
                  <a:pt x="95668" y="54636"/>
                  <a:pt x="96404" y="75413"/>
                  <a:pt x="90689" y="92596"/>
                </a:cubicBezTo>
                <a:cubicBezTo>
                  <a:pt x="82231" y="117970"/>
                  <a:pt x="55472" y="148259"/>
                  <a:pt x="29171" y="157009"/>
                </a:cubicBezTo>
                <a:cubicBezTo>
                  <a:pt x="27520" y="157568"/>
                  <a:pt x="22669" y="158368"/>
                  <a:pt x="18072" y="158343"/>
                </a:cubicBezTo>
                <a:cubicBezTo>
                  <a:pt x="14236" y="158343"/>
                  <a:pt x="10617" y="157670"/>
                  <a:pt x="8420" y="156730"/>
                </a:cubicBezTo>
                <a:cubicBezTo>
                  <a:pt x="3225" y="154520"/>
                  <a:pt x="990" y="150570"/>
                  <a:pt x="431" y="146710"/>
                </a:cubicBezTo>
                <a:cubicBezTo>
                  <a:pt x="0" y="143890"/>
                  <a:pt x="139" y="139813"/>
                  <a:pt x="4153" y="135559"/>
                </a:cubicBezTo>
                <a:lnTo>
                  <a:pt x="5600" y="133680"/>
                </a:lnTo>
                <a:cubicBezTo>
                  <a:pt x="6134" y="132855"/>
                  <a:pt x="6794" y="132080"/>
                  <a:pt x="7556" y="131382"/>
                </a:cubicBezTo>
                <a:cubicBezTo>
                  <a:pt x="13246" y="126251"/>
                  <a:pt x="18504" y="128766"/>
                  <a:pt x="19723" y="129274"/>
                </a:cubicBezTo>
                <a:cubicBezTo>
                  <a:pt x="21031" y="129807"/>
                  <a:pt x="22187" y="130531"/>
                  <a:pt x="23203" y="131445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6" name="Freeform 7266"/>
          <p:cNvSpPr/>
          <p:nvPr/>
        </p:nvSpPr>
        <p:spPr>
          <a:xfrm rot="0" flipH="0" flipV="0">
            <a:off x="9839892" y="11321037"/>
            <a:ext cx="145769" cy="266979"/>
          </a:xfrm>
          <a:custGeom>
            <a:pathLst>
              <a:path w="145769" h="266979">
                <a:moveTo>
                  <a:pt x="6197" y="22390"/>
                </a:moveTo>
                <a:cubicBezTo>
                  <a:pt x="7784" y="23507"/>
                  <a:pt x="10159" y="24396"/>
                  <a:pt x="13753" y="23875"/>
                </a:cubicBezTo>
                <a:cubicBezTo>
                  <a:pt x="11022" y="24269"/>
                  <a:pt x="8394" y="23698"/>
                  <a:pt x="6197" y="22390"/>
                </a:cubicBezTo>
                <a:moveTo>
                  <a:pt x="521" y="12167"/>
                </a:moveTo>
                <a:cubicBezTo>
                  <a:pt x="648" y="6642"/>
                  <a:pt x="4750" y="1829"/>
                  <a:pt x="10400" y="991"/>
                </a:cubicBezTo>
                <a:cubicBezTo>
                  <a:pt x="17246" y="0"/>
                  <a:pt x="20065" y="3506"/>
                  <a:pt x="21297" y="4941"/>
                </a:cubicBezTo>
                <a:cubicBezTo>
                  <a:pt x="22922" y="6833"/>
                  <a:pt x="22122" y="19127"/>
                  <a:pt x="22122" y="19127"/>
                </a:cubicBezTo>
                <a:cubicBezTo>
                  <a:pt x="22122" y="19127"/>
                  <a:pt x="23303" y="16472"/>
                  <a:pt x="23151" y="14428"/>
                </a:cubicBezTo>
                <a:cubicBezTo>
                  <a:pt x="23532" y="19597"/>
                  <a:pt x="24256" y="24739"/>
                  <a:pt x="25170" y="29832"/>
                </a:cubicBezTo>
                <a:cubicBezTo>
                  <a:pt x="29311" y="53047"/>
                  <a:pt x="34721" y="76199"/>
                  <a:pt x="40182" y="99136"/>
                </a:cubicBezTo>
                <a:cubicBezTo>
                  <a:pt x="53047" y="153225"/>
                  <a:pt x="69798" y="200977"/>
                  <a:pt x="116242" y="232905"/>
                </a:cubicBezTo>
                <a:cubicBezTo>
                  <a:pt x="119404" y="235076"/>
                  <a:pt x="122440" y="237642"/>
                  <a:pt x="125589" y="239953"/>
                </a:cubicBezTo>
                <a:cubicBezTo>
                  <a:pt x="128218" y="241858"/>
                  <a:pt x="130822" y="243852"/>
                  <a:pt x="134212" y="243852"/>
                </a:cubicBezTo>
                <a:cubicBezTo>
                  <a:pt x="140601" y="243852"/>
                  <a:pt x="145769" y="249046"/>
                  <a:pt x="145769" y="255422"/>
                </a:cubicBezTo>
                <a:cubicBezTo>
                  <a:pt x="145769" y="261810"/>
                  <a:pt x="140601" y="266979"/>
                  <a:pt x="134212" y="266979"/>
                </a:cubicBezTo>
                <a:cubicBezTo>
                  <a:pt x="126885" y="266979"/>
                  <a:pt x="120560" y="264388"/>
                  <a:pt x="114756" y="260565"/>
                </a:cubicBezTo>
                <a:cubicBezTo>
                  <a:pt x="110756" y="257936"/>
                  <a:pt x="107047" y="254647"/>
                  <a:pt x="103148" y="251955"/>
                </a:cubicBezTo>
                <a:cubicBezTo>
                  <a:pt x="51701" y="216598"/>
                  <a:pt x="31939" y="164401"/>
                  <a:pt x="17677" y="104495"/>
                </a:cubicBezTo>
                <a:cubicBezTo>
                  <a:pt x="12127" y="81140"/>
                  <a:pt x="6628" y="57556"/>
                  <a:pt x="2400" y="33896"/>
                </a:cubicBezTo>
                <a:cubicBezTo>
                  <a:pt x="1359" y="28016"/>
                  <a:pt x="533" y="22098"/>
                  <a:pt x="102" y="16142"/>
                </a:cubicBezTo>
                <a:cubicBezTo>
                  <a:pt x="0" y="14859"/>
                  <a:pt x="190" y="13475"/>
                  <a:pt x="521" y="12167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7" name="Freeform 7267"/>
          <p:cNvSpPr/>
          <p:nvPr/>
        </p:nvSpPr>
        <p:spPr>
          <a:xfrm rot="0" flipH="0" flipV="0">
            <a:off x="10010371" y="11450388"/>
            <a:ext cx="126884" cy="139166"/>
          </a:xfrm>
          <a:custGeom>
            <a:pathLst>
              <a:path w="126884" h="139166">
                <a:moveTo>
                  <a:pt x="22783" y="121602"/>
                </a:moveTo>
                <a:lnTo>
                  <a:pt x="22795" y="121652"/>
                </a:lnTo>
                <a:lnTo>
                  <a:pt x="22783" y="121627"/>
                </a:lnTo>
                <a:close/>
                <a:moveTo>
                  <a:pt x="23049" y="122325"/>
                </a:moveTo>
                <a:cubicBezTo>
                  <a:pt x="23087" y="122503"/>
                  <a:pt x="23138" y="122694"/>
                  <a:pt x="23202" y="122884"/>
                </a:cubicBezTo>
                <a:lnTo>
                  <a:pt x="23303" y="123329"/>
                </a:lnTo>
                <a:cubicBezTo>
                  <a:pt x="23202" y="122859"/>
                  <a:pt x="23062" y="122402"/>
                  <a:pt x="22922" y="121995"/>
                </a:cubicBezTo>
                <a:close/>
                <a:moveTo>
                  <a:pt x="23354" y="123557"/>
                </a:moveTo>
                <a:lnTo>
                  <a:pt x="23430" y="123926"/>
                </a:lnTo>
                <a:lnTo>
                  <a:pt x="23405" y="123773"/>
                </a:lnTo>
                <a:close/>
                <a:moveTo>
                  <a:pt x="48843" y="13170"/>
                </a:moveTo>
                <a:cubicBezTo>
                  <a:pt x="48830" y="11748"/>
                  <a:pt x="48894" y="10439"/>
                  <a:pt x="48944" y="10122"/>
                </a:cubicBezTo>
                <a:cubicBezTo>
                  <a:pt x="50329" y="1778"/>
                  <a:pt x="57441" y="737"/>
                  <a:pt x="58520" y="572"/>
                </a:cubicBezTo>
                <a:cubicBezTo>
                  <a:pt x="62152" y="0"/>
                  <a:pt x="67207" y="305"/>
                  <a:pt x="70547" y="6502"/>
                </a:cubicBezTo>
                <a:cubicBezTo>
                  <a:pt x="70700" y="6807"/>
                  <a:pt x="71919" y="8458"/>
                  <a:pt x="71919" y="12129"/>
                </a:cubicBezTo>
                <a:lnTo>
                  <a:pt x="71931" y="12992"/>
                </a:lnTo>
                <a:cubicBezTo>
                  <a:pt x="73163" y="18339"/>
                  <a:pt x="73494" y="18275"/>
                  <a:pt x="74624" y="24486"/>
                </a:cubicBezTo>
                <a:cubicBezTo>
                  <a:pt x="74903" y="26048"/>
                  <a:pt x="75170" y="27584"/>
                  <a:pt x="75399" y="29134"/>
                </a:cubicBezTo>
                <a:cubicBezTo>
                  <a:pt x="77367" y="28410"/>
                  <a:pt x="79132" y="28372"/>
                  <a:pt x="79856" y="28372"/>
                </a:cubicBezTo>
                <a:cubicBezTo>
                  <a:pt x="80682" y="28384"/>
                  <a:pt x="91388" y="29159"/>
                  <a:pt x="91388" y="40970"/>
                </a:cubicBezTo>
                <a:lnTo>
                  <a:pt x="91388" y="48260"/>
                </a:lnTo>
                <a:cubicBezTo>
                  <a:pt x="91604" y="48133"/>
                  <a:pt x="91794" y="48031"/>
                  <a:pt x="91959" y="47942"/>
                </a:cubicBezTo>
                <a:cubicBezTo>
                  <a:pt x="96862" y="45466"/>
                  <a:pt x="100735" y="46711"/>
                  <a:pt x="102945" y="47816"/>
                </a:cubicBezTo>
                <a:cubicBezTo>
                  <a:pt x="105612" y="49162"/>
                  <a:pt x="107720" y="51321"/>
                  <a:pt x="108825" y="54635"/>
                </a:cubicBezTo>
                <a:cubicBezTo>
                  <a:pt x="108914" y="54877"/>
                  <a:pt x="109028" y="55283"/>
                  <a:pt x="109143" y="55817"/>
                </a:cubicBezTo>
                <a:cubicBezTo>
                  <a:pt x="112076" y="55753"/>
                  <a:pt x="115747" y="56553"/>
                  <a:pt x="120141" y="59474"/>
                </a:cubicBezTo>
                <a:cubicBezTo>
                  <a:pt x="125449" y="63017"/>
                  <a:pt x="126884" y="70193"/>
                  <a:pt x="123354" y="75514"/>
                </a:cubicBezTo>
                <a:cubicBezTo>
                  <a:pt x="121208" y="78715"/>
                  <a:pt x="117766" y="80505"/>
                  <a:pt x="114172" y="80645"/>
                </a:cubicBezTo>
                <a:cubicBezTo>
                  <a:pt x="113600" y="82131"/>
                  <a:pt x="112978" y="83566"/>
                  <a:pt x="112432" y="84480"/>
                </a:cubicBezTo>
                <a:cubicBezTo>
                  <a:pt x="110082" y="88405"/>
                  <a:pt x="106818" y="90856"/>
                  <a:pt x="102831" y="91846"/>
                </a:cubicBezTo>
                <a:cubicBezTo>
                  <a:pt x="99948" y="92570"/>
                  <a:pt x="97128" y="92253"/>
                  <a:pt x="94436" y="90805"/>
                </a:cubicBezTo>
                <a:cubicBezTo>
                  <a:pt x="93585" y="90360"/>
                  <a:pt x="92544" y="89687"/>
                  <a:pt x="91540" y="88659"/>
                </a:cubicBezTo>
                <a:lnTo>
                  <a:pt x="91502" y="88786"/>
                </a:lnTo>
                <a:lnTo>
                  <a:pt x="91464" y="88951"/>
                </a:lnTo>
                <a:cubicBezTo>
                  <a:pt x="91439" y="89548"/>
                  <a:pt x="91413" y="90132"/>
                  <a:pt x="91375" y="90729"/>
                </a:cubicBezTo>
                <a:cubicBezTo>
                  <a:pt x="91248" y="92824"/>
                  <a:pt x="90207" y="98184"/>
                  <a:pt x="89902" y="98920"/>
                </a:cubicBezTo>
                <a:cubicBezTo>
                  <a:pt x="86918" y="106324"/>
                  <a:pt x="80618" y="106324"/>
                  <a:pt x="78383" y="106172"/>
                </a:cubicBezTo>
                <a:cubicBezTo>
                  <a:pt x="77634" y="106121"/>
                  <a:pt x="73329" y="105778"/>
                  <a:pt x="70382" y="102578"/>
                </a:cubicBezTo>
                <a:cubicBezTo>
                  <a:pt x="68134" y="107213"/>
                  <a:pt x="65848" y="111824"/>
                  <a:pt x="63537" y="116446"/>
                </a:cubicBezTo>
                <a:cubicBezTo>
                  <a:pt x="62661" y="118212"/>
                  <a:pt x="59435" y="122948"/>
                  <a:pt x="56018" y="124764"/>
                </a:cubicBezTo>
                <a:cubicBezTo>
                  <a:pt x="51916" y="126948"/>
                  <a:pt x="47433" y="127215"/>
                  <a:pt x="42810" y="124408"/>
                </a:cubicBezTo>
                <a:cubicBezTo>
                  <a:pt x="40689" y="123113"/>
                  <a:pt x="38708" y="121056"/>
                  <a:pt x="37489" y="118097"/>
                </a:cubicBezTo>
                <a:cubicBezTo>
                  <a:pt x="34187" y="120675"/>
                  <a:pt x="30910" y="123214"/>
                  <a:pt x="27888" y="125869"/>
                </a:cubicBezTo>
                <a:cubicBezTo>
                  <a:pt x="27431" y="126529"/>
                  <a:pt x="24103" y="131431"/>
                  <a:pt x="22745" y="133070"/>
                </a:cubicBezTo>
                <a:cubicBezTo>
                  <a:pt x="20688" y="135559"/>
                  <a:pt x="18516" y="136829"/>
                  <a:pt x="17081" y="137413"/>
                </a:cubicBezTo>
                <a:cubicBezTo>
                  <a:pt x="12776" y="139166"/>
                  <a:pt x="9093" y="138378"/>
                  <a:pt x="5994" y="136346"/>
                </a:cubicBezTo>
                <a:cubicBezTo>
                  <a:pt x="4051" y="135076"/>
                  <a:pt x="1130" y="132638"/>
                  <a:pt x="533" y="127101"/>
                </a:cubicBezTo>
                <a:cubicBezTo>
                  <a:pt x="0" y="122135"/>
                  <a:pt x="2705" y="117551"/>
                  <a:pt x="6947" y="115481"/>
                </a:cubicBezTo>
                <a:cubicBezTo>
                  <a:pt x="8661" y="113093"/>
                  <a:pt x="11061" y="109868"/>
                  <a:pt x="12357" y="108725"/>
                </a:cubicBezTo>
                <a:cubicBezTo>
                  <a:pt x="20231" y="101791"/>
                  <a:pt x="30301" y="95847"/>
                  <a:pt x="37032" y="87693"/>
                </a:cubicBezTo>
                <a:cubicBezTo>
                  <a:pt x="44474" y="78689"/>
                  <a:pt x="47128" y="66548"/>
                  <a:pt x="48297" y="54089"/>
                </a:cubicBezTo>
                <a:cubicBezTo>
                  <a:pt x="49643" y="39611"/>
                  <a:pt x="48805" y="24625"/>
                  <a:pt x="48805" y="12129"/>
                </a:cubicBezTo>
                <a:cubicBezTo>
                  <a:pt x="48805" y="12484"/>
                  <a:pt x="48817" y="12840"/>
                  <a:pt x="48843" y="13170"/>
                </a:cubicBezTo>
              </a:path>
            </a:pathLst>
          </a:custGeom>
          <a:solidFill>
            <a:srgbClr val="FACA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8" name="Freeform 7268"/>
          <p:cNvSpPr/>
          <p:nvPr/>
        </p:nvSpPr>
        <p:spPr>
          <a:xfrm rot="0" flipH="0" flipV="0">
            <a:off x="9690561" y="8283796"/>
            <a:ext cx="64388" cy="302958"/>
          </a:xfrm>
          <a:custGeom>
            <a:pathLst>
              <a:path w="64388" h="302958">
                <a:moveTo>
                  <a:pt x="41376" y="17094"/>
                </a:moveTo>
                <a:cubicBezTo>
                  <a:pt x="42226" y="19049"/>
                  <a:pt x="43420" y="20408"/>
                  <a:pt x="44703" y="21386"/>
                </a:cubicBezTo>
                <a:cubicBezTo>
                  <a:pt x="43293" y="20269"/>
                  <a:pt x="42150" y="18821"/>
                  <a:pt x="41376" y="17094"/>
                </a:cubicBezTo>
                <a:moveTo>
                  <a:pt x="60248" y="20395"/>
                </a:moveTo>
                <a:cubicBezTo>
                  <a:pt x="57162" y="26365"/>
                  <a:pt x="51066" y="41350"/>
                  <a:pt x="50075" y="44335"/>
                </a:cubicBezTo>
                <a:cubicBezTo>
                  <a:pt x="43407" y="64325"/>
                  <a:pt x="40665" y="85267"/>
                  <a:pt x="36017" y="105714"/>
                </a:cubicBezTo>
                <a:cubicBezTo>
                  <a:pt x="30874" y="128384"/>
                  <a:pt x="25159" y="176542"/>
                  <a:pt x="25260" y="219227"/>
                </a:cubicBezTo>
                <a:cubicBezTo>
                  <a:pt x="25324" y="246189"/>
                  <a:pt x="27406" y="270916"/>
                  <a:pt x="34239" y="284594"/>
                </a:cubicBezTo>
                <a:cubicBezTo>
                  <a:pt x="37097" y="290296"/>
                  <a:pt x="34773" y="297255"/>
                  <a:pt x="29070" y="300100"/>
                </a:cubicBezTo>
                <a:cubicBezTo>
                  <a:pt x="23368" y="302958"/>
                  <a:pt x="16421" y="300646"/>
                  <a:pt x="13563" y="294931"/>
                </a:cubicBezTo>
                <a:cubicBezTo>
                  <a:pt x="7506" y="282828"/>
                  <a:pt x="4000" y="263486"/>
                  <a:pt x="2743" y="241121"/>
                </a:cubicBezTo>
                <a:cubicBezTo>
                  <a:pt x="0" y="192265"/>
                  <a:pt x="7188" y="128269"/>
                  <a:pt x="13475" y="100596"/>
                </a:cubicBezTo>
                <a:cubicBezTo>
                  <a:pt x="18301" y="79400"/>
                  <a:pt x="21234" y="57734"/>
                  <a:pt x="28130" y="37020"/>
                </a:cubicBezTo>
                <a:cubicBezTo>
                  <a:pt x="29540" y="32778"/>
                  <a:pt x="39789" y="8674"/>
                  <a:pt x="42353" y="5423"/>
                </a:cubicBezTo>
                <a:cubicBezTo>
                  <a:pt x="46646" y="0"/>
                  <a:pt x="51802" y="496"/>
                  <a:pt x="54025" y="927"/>
                </a:cubicBezTo>
                <a:cubicBezTo>
                  <a:pt x="57390" y="1575"/>
                  <a:pt x="60832" y="3366"/>
                  <a:pt x="62711" y="8205"/>
                </a:cubicBezTo>
                <a:cubicBezTo>
                  <a:pt x="64388" y="12535"/>
                  <a:pt x="63283" y="17259"/>
                  <a:pt x="60248" y="2039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9" name="Freeform 7269"/>
          <p:cNvSpPr/>
          <p:nvPr/>
        </p:nvSpPr>
        <p:spPr>
          <a:xfrm rot="0" flipH="0" flipV="0">
            <a:off x="9608022" y="8414224"/>
            <a:ext cx="116573" cy="152818"/>
          </a:xfrm>
          <a:custGeom>
            <a:pathLst>
              <a:path w="116573" h="152818">
                <a:moveTo>
                  <a:pt x="3937" y="10007"/>
                </a:moveTo>
                <a:cubicBezTo>
                  <a:pt x="4305" y="7658"/>
                  <a:pt x="5346" y="5689"/>
                  <a:pt x="6845" y="4026"/>
                </a:cubicBezTo>
                <a:cubicBezTo>
                  <a:pt x="8534" y="2146"/>
                  <a:pt x="11239" y="0"/>
                  <a:pt x="16103" y="0"/>
                </a:cubicBezTo>
                <a:cubicBezTo>
                  <a:pt x="18884" y="0"/>
                  <a:pt x="22821" y="1092"/>
                  <a:pt x="26657" y="4483"/>
                </a:cubicBezTo>
                <a:cubicBezTo>
                  <a:pt x="31470" y="8750"/>
                  <a:pt x="38290" y="19544"/>
                  <a:pt x="40322" y="22084"/>
                </a:cubicBezTo>
                <a:cubicBezTo>
                  <a:pt x="59105" y="45541"/>
                  <a:pt x="76720" y="71944"/>
                  <a:pt x="103111" y="87781"/>
                </a:cubicBezTo>
                <a:cubicBezTo>
                  <a:pt x="108572" y="91071"/>
                  <a:pt x="110350" y="98170"/>
                  <a:pt x="107073" y="103644"/>
                </a:cubicBezTo>
                <a:cubicBezTo>
                  <a:pt x="103784" y="109117"/>
                  <a:pt x="96685" y="110895"/>
                  <a:pt x="91211" y="107606"/>
                </a:cubicBezTo>
                <a:lnTo>
                  <a:pt x="89903" y="106806"/>
                </a:lnTo>
                <a:cubicBezTo>
                  <a:pt x="98386" y="117652"/>
                  <a:pt x="112217" y="131876"/>
                  <a:pt x="112217" y="131876"/>
                </a:cubicBezTo>
                <a:cubicBezTo>
                  <a:pt x="116306" y="136092"/>
                  <a:pt x="116573" y="142709"/>
                  <a:pt x="112839" y="147255"/>
                </a:cubicBezTo>
                <a:cubicBezTo>
                  <a:pt x="109118" y="151789"/>
                  <a:pt x="102590" y="152818"/>
                  <a:pt x="97637" y="149630"/>
                </a:cubicBezTo>
                <a:cubicBezTo>
                  <a:pt x="97637" y="149630"/>
                  <a:pt x="93929" y="147128"/>
                  <a:pt x="92354" y="145554"/>
                </a:cubicBezTo>
                <a:cubicBezTo>
                  <a:pt x="89750" y="142950"/>
                  <a:pt x="85928" y="141388"/>
                  <a:pt x="82181" y="139559"/>
                </a:cubicBezTo>
                <a:cubicBezTo>
                  <a:pt x="76072" y="136575"/>
                  <a:pt x="69976" y="133298"/>
                  <a:pt x="65341" y="128675"/>
                </a:cubicBezTo>
                <a:cubicBezTo>
                  <a:pt x="44589" y="107911"/>
                  <a:pt x="27762" y="86295"/>
                  <a:pt x="14960" y="59638"/>
                </a:cubicBezTo>
                <a:cubicBezTo>
                  <a:pt x="13639" y="56870"/>
                  <a:pt x="1029" y="27621"/>
                  <a:pt x="445" y="20420"/>
                </a:cubicBezTo>
                <a:cubicBezTo>
                  <a:pt x="0" y="15264"/>
                  <a:pt x="1982" y="11962"/>
                  <a:pt x="3937" y="1000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0" name="Freeform 7270"/>
          <p:cNvSpPr/>
          <p:nvPr/>
        </p:nvSpPr>
        <p:spPr>
          <a:xfrm rot="0" flipH="0" flipV="0">
            <a:off x="9557380" y="8320241"/>
            <a:ext cx="80111" cy="177430"/>
          </a:xfrm>
          <a:custGeom>
            <a:pathLst>
              <a:path w="80111" h="177430">
                <a:moveTo>
                  <a:pt x="69621" y="102577"/>
                </a:moveTo>
                <a:cubicBezTo>
                  <a:pt x="67615" y="102082"/>
                  <a:pt x="65583" y="102197"/>
                  <a:pt x="63475" y="102894"/>
                </a:cubicBezTo>
                <a:cubicBezTo>
                  <a:pt x="65532" y="102209"/>
                  <a:pt x="67653" y="102133"/>
                  <a:pt x="69621" y="102577"/>
                </a:cubicBezTo>
                <a:moveTo>
                  <a:pt x="63945" y="154037"/>
                </a:moveTo>
                <a:lnTo>
                  <a:pt x="66040" y="159371"/>
                </a:lnTo>
                <a:cubicBezTo>
                  <a:pt x="68682" y="164502"/>
                  <a:pt x="67132" y="170788"/>
                  <a:pt x="62421" y="174103"/>
                </a:cubicBezTo>
                <a:cubicBezTo>
                  <a:pt x="57709" y="177430"/>
                  <a:pt x="51270" y="176770"/>
                  <a:pt x="47320" y="172566"/>
                </a:cubicBezTo>
                <a:cubicBezTo>
                  <a:pt x="47320" y="172566"/>
                  <a:pt x="43091" y="167994"/>
                  <a:pt x="41288" y="165467"/>
                </a:cubicBezTo>
                <a:cubicBezTo>
                  <a:pt x="31496" y="151776"/>
                  <a:pt x="21641" y="137933"/>
                  <a:pt x="16802" y="121487"/>
                </a:cubicBezTo>
                <a:cubicBezTo>
                  <a:pt x="597" y="66395"/>
                  <a:pt x="0" y="65925"/>
                  <a:pt x="12383" y="10160"/>
                </a:cubicBezTo>
                <a:cubicBezTo>
                  <a:pt x="13780" y="3937"/>
                  <a:pt x="19952" y="0"/>
                  <a:pt x="26175" y="1384"/>
                </a:cubicBezTo>
                <a:cubicBezTo>
                  <a:pt x="32410" y="2768"/>
                  <a:pt x="36348" y="8953"/>
                  <a:pt x="34963" y="15176"/>
                </a:cubicBezTo>
                <a:cubicBezTo>
                  <a:pt x="23851" y="65163"/>
                  <a:pt x="24460" y="65582"/>
                  <a:pt x="38989" y="114959"/>
                </a:cubicBezTo>
                <a:cubicBezTo>
                  <a:pt x="39891" y="118020"/>
                  <a:pt x="41021" y="120979"/>
                  <a:pt x="42316" y="123836"/>
                </a:cubicBezTo>
                <a:cubicBezTo>
                  <a:pt x="42850" y="120483"/>
                  <a:pt x="43548" y="117283"/>
                  <a:pt x="44488" y="114476"/>
                </a:cubicBezTo>
                <a:cubicBezTo>
                  <a:pt x="47689" y="104951"/>
                  <a:pt x="53759" y="99060"/>
                  <a:pt x="61087" y="97599"/>
                </a:cubicBezTo>
                <a:cubicBezTo>
                  <a:pt x="65596" y="96697"/>
                  <a:pt x="69317" y="97942"/>
                  <a:pt x="72389" y="100660"/>
                </a:cubicBezTo>
                <a:cubicBezTo>
                  <a:pt x="73735" y="101866"/>
                  <a:pt x="75361" y="104875"/>
                  <a:pt x="76377" y="106920"/>
                </a:cubicBezTo>
                <a:cubicBezTo>
                  <a:pt x="77113" y="107885"/>
                  <a:pt x="77698" y="108990"/>
                  <a:pt x="78104" y="110209"/>
                </a:cubicBezTo>
                <a:cubicBezTo>
                  <a:pt x="80111" y="116267"/>
                  <a:pt x="76834" y="122820"/>
                  <a:pt x="70789" y="124827"/>
                </a:cubicBezTo>
                <a:cubicBezTo>
                  <a:pt x="68986" y="125436"/>
                  <a:pt x="67234" y="125589"/>
                  <a:pt x="65494" y="125348"/>
                </a:cubicBezTo>
                <a:lnTo>
                  <a:pt x="65405" y="125729"/>
                </a:lnTo>
                <a:cubicBezTo>
                  <a:pt x="63386" y="135774"/>
                  <a:pt x="63907" y="148639"/>
                  <a:pt x="63945" y="1540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1" name="Freeform 7271"/>
          <p:cNvSpPr/>
          <p:nvPr/>
        </p:nvSpPr>
        <p:spPr>
          <a:xfrm rot="0" flipH="0" flipV="0">
            <a:off x="9638044" y="8197487"/>
            <a:ext cx="62394" cy="39230"/>
          </a:xfrm>
          <a:custGeom>
            <a:pathLst>
              <a:path w="62394" h="39230">
                <a:moveTo>
                  <a:pt x="11010" y="14770"/>
                </a:moveTo>
                <a:cubicBezTo>
                  <a:pt x="14146" y="13577"/>
                  <a:pt x="37629" y="4725"/>
                  <a:pt x="45744" y="2020"/>
                </a:cubicBezTo>
                <a:cubicBezTo>
                  <a:pt x="51802" y="0"/>
                  <a:pt x="58355" y="3277"/>
                  <a:pt x="60374" y="9335"/>
                </a:cubicBezTo>
                <a:cubicBezTo>
                  <a:pt x="62394" y="15392"/>
                  <a:pt x="59104" y="21932"/>
                  <a:pt x="53059" y="23964"/>
                </a:cubicBezTo>
                <a:cubicBezTo>
                  <a:pt x="44055" y="26961"/>
                  <a:pt x="21563" y="35902"/>
                  <a:pt x="16737" y="37210"/>
                </a:cubicBezTo>
                <a:cubicBezTo>
                  <a:pt x="9321" y="39230"/>
                  <a:pt x="5168" y="34950"/>
                  <a:pt x="4368" y="34086"/>
                </a:cubicBezTo>
                <a:cubicBezTo>
                  <a:pt x="0" y="29425"/>
                  <a:pt x="241" y="22110"/>
                  <a:pt x="4902" y="17754"/>
                </a:cubicBezTo>
                <a:cubicBezTo>
                  <a:pt x="6654" y="16103"/>
                  <a:pt x="8801" y="15112"/>
                  <a:pt x="11010" y="147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2" name="Freeform 7272"/>
          <p:cNvSpPr/>
          <p:nvPr/>
        </p:nvSpPr>
        <p:spPr>
          <a:xfrm rot="0" flipH="0" flipV="0">
            <a:off x="9667359" y="8167650"/>
            <a:ext cx="52501" cy="31317"/>
          </a:xfrm>
          <a:custGeom>
            <a:pathLst>
              <a:path w="52501" h="31317">
                <a:moveTo>
                  <a:pt x="22263" y="24701"/>
                </a:moveTo>
                <a:cubicBezTo>
                  <a:pt x="20879" y="24866"/>
                  <a:pt x="16256" y="25386"/>
                  <a:pt x="14237" y="25145"/>
                </a:cubicBezTo>
                <a:cubicBezTo>
                  <a:pt x="8967" y="24524"/>
                  <a:pt x="5042" y="21971"/>
                  <a:pt x="2718" y="17018"/>
                </a:cubicBezTo>
                <a:cubicBezTo>
                  <a:pt x="0" y="11240"/>
                  <a:pt x="2477" y="4343"/>
                  <a:pt x="8243" y="1638"/>
                </a:cubicBezTo>
                <a:cubicBezTo>
                  <a:pt x="11710" y="0"/>
                  <a:pt x="15571" y="241"/>
                  <a:pt x="18695" y="1943"/>
                </a:cubicBezTo>
                <a:cubicBezTo>
                  <a:pt x="21235" y="1740"/>
                  <a:pt x="25184" y="1562"/>
                  <a:pt x="27203" y="2083"/>
                </a:cubicBezTo>
                <a:cubicBezTo>
                  <a:pt x="32626" y="3480"/>
                  <a:pt x="37845" y="5601"/>
                  <a:pt x="43167" y="7366"/>
                </a:cubicBezTo>
                <a:cubicBezTo>
                  <a:pt x="49212" y="9385"/>
                  <a:pt x="52501" y="15951"/>
                  <a:pt x="50482" y="21996"/>
                </a:cubicBezTo>
                <a:cubicBezTo>
                  <a:pt x="48463" y="28053"/>
                  <a:pt x="41909" y="31317"/>
                  <a:pt x="35852" y="29311"/>
                </a:cubicBezTo>
                <a:cubicBezTo>
                  <a:pt x="31318" y="27799"/>
                  <a:pt x="26873" y="25958"/>
                  <a:pt x="22263" y="2470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3" name="Freeform 7273"/>
          <p:cNvSpPr/>
          <p:nvPr/>
        </p:nvSpPr>
        <p:spPr>
          <a:xfrm rot="0" flipH="0" flipV="0">
            <a:off x="9716511" y="8064214"/>
            <a:ext cx="50494" cy="141362"/>
          </a:xfrm>
          <a:custGeom>
            <a:pathLst>
              <a:path w="50494" h="141362">
                <a:moveTo>
                  <a:pt x="6794" y="120738"/>
                </a:moveTo>
                <a:cubicBezTo>
                  <a:pt x="5334" y="122020"/>
                  <a:pt x="3886" y="124052"/>
                  <a:pt x="3429" y="127430"/>
                </a:cubicBezTo>
                <a:cubicBezTo>
                  <a:pt x="3797" y="124789"/>
                  <a:pt x="5029" y="122465"/>
                  <a:pt x="6794" y="120738"/>
                </a:cubicBezTo>
                <a:moveTo>
                  <a:pt x="24789" y="123024"/>
                </a:moveTo>
                <a:cubicBezTo>
                  <a:pt x="26110" y="125195"/>
                  <a:pt x="26720" y="127824"/>
                  <a:pt x="26351" y="130529"/>
                </a:cubicBezTo>
                <a:cubicBezTo>
                  <a:pt x="25551" y="136524"/>
                  <a:pt x="21932" y="138581"/>
                  <a:pt x="20040" y="139559"/>
                </a:cubicBezTo>
                <a:cubicBezTo>
                  <a:pt x="17131" y="141032"/>
                  <a:pt x="13944" y="141362"/>
                  <a:pt x="10540" y="140041"/>
                </a:cubicBezTo>
                <a:cubicBezTo>
                  <a:pt x="9105" y="139495"/>
                  <a:pt x="4216" y="136232"/>
                  <a:pt x="2781" y="130491"/>
                </a:cubicBezTo>
                <a:cubicBezTo>
                  <a:pt x="0" y="119367"/>
                  <a:pt x="381" y="107391"/>
                  <a:pt x="749" y="96062"/>
                </a:cubicBezTo>
                <a:cubicBezTo>
                  <a:pt x="1283" y="79883"/>
                  <a:pt x="3277" y="58166"/>
                  <a:pt x="9295" y="39243"/>
                </a:cubicBezTo>
                <a:cubicBezTo>
                  <a:pt x="13753" y="25235"/>
                  <a:pt x="20484" y="12763"/>
                  <a:pt x="29895" y="4267"/>
                </a:cubicBezTo>
                <a:cubicBezTo>
                  <a:pt x="34632" y="0"/>
                  <a:pt x="41947" y="368"/>
                  <a:pt x="46214" y="5105"/>
                </a:cubicBezTo>
                <a:cubicBezTo>
                  <a:pt x="50494" y="9842"/>
                  <a:pt x="50126" y="17157"/>
                  <a:pt x="45389" y="21437"/>
                </a:cubicBezTo>
                <a:cubicBezTo>
                  <a:pt x="38772" y="27394"/>
                  <a:pt x="34467" y="36411"/>
                  <a:pt x="31343" y="46253"/>
                </a:cubicBezTo>
                <a:cubicBezTo>
                  <a:pt x="25983" y="63093"/>
                  <a:pt x="24345" y="82435"/>
                  <a:pt x="23862" y="96824"/>
                </a:cubicBezTo>
                <a:cubicBezTo>
                  <a:pt x="23570" y="105435"/>
                  <a:pt x="23024" y="114490"/>
                  <a:pt x="24789" y="12302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4" name="Freeform 7274"/>
          <p:cNvSpPr/>
          <p:nvPr/>
        </p:nvSpPr>
        <p:spPr>
          <a:xfrm rot="0" flipH="0" flipV="0">
            <a:off x="9737544" y="8099838"/>
            <a:ext cx="52094" cy="81394"/>
          </a:xfrm>
          <a:custGeom>
            <a:pathLst>
              <a:path w="52094" h="81394">
                <a:moveTo>
                  <a:pt x="23812" y="66586"/>
                </a:moveTo>
                <a:cubicBezTo>
                  <a:pt x="23038" y="62713"/>
                  <a:pt x="25005" y="57328"/>
                  <a:pt x="27494" y="51486"/>
                </a:cubicBezTo>
                <a:cubicBezTo>
                  <a:pt x="32282" y="40272"/>
                  <a:pt x="40321" y="28131"/>
                  <a:pt x="47586" y="20867"/>
                </a:cubicBezTo>
                <a:cubicBezTo>
                  <a:pt x="52094" y="16358"/>
                  <a:pt x="52094" y="9030"/>
                  <a:pt x="47586" y="4509"/>
                </a:cubicBezTo>
                <a:cubicBezTo>
                  <a:pt x="43077" y="0"/>
                  <a:pt x="35737" y="0"/>
                  <a:pt x="31228" y="4509"/>
                </a:cubicBezTo>
                <a:cubicBezTo>
                  <a:pt x="20676" y="15063"/>
                  <a:pt x="8725" y="33846"/>
                  <a:pt x="3531" y="49480"/>
                </a:cubicBezTo>
                <a:cubicBezTo>
                  <a:pt x="800" y="57747"/>
                  <a:pt x="0" y="65329"/>
                  <a:pt x="1118" y="71056"/>
                </a:cubicBezTo>
                <a:cubicBezTo>
                  <a:pt x="2362" y="77317"/>
                  <a:pt x="8433" y="81394"/>
                  <a:pt x="14694" y="80162"/>
                </a:cubicBezTo>
                <a:cubicBezTo>
                  <a:pt x="20955" y="78930"/>
                  <a:pt x="25043" y="72847"/>
                  <a:pt x="23812" y="665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5" name="Freeform 7275"/>
          <p:cNvSpPr/>
          <p:nvPr/>
        </p:nvSpPr>
        <p:spPr>
          <a:xfrm rot="0" flipH="0" flipV="0">
            <a:off x="9738357" y="8169313"/>
            <a:ext cx="49351" cy="37019"/>
          </a:xfrm>
          <a:custGeom>
            <a:pathLst>
              <a:path w="49351" h="37019">
                <a:moveTo>
                  <a:pt x="9791" y="14312"/>
                </a:moveTo>
                <a:lnTo>
                  <a:pt x="9766" y="14324"/>
                </a:lnTo>
                <a:lnTo>
                  <a:pt x="9867" y="14287"/>
                </a:lnTo>
                <a:close/>
                <a:moveTo>
                  <a:pt x="9309" y="14540"/>
                </a:moveTo>
                <a:lnTo>
                  <a:pt x="9233" y="14578"/>
                </a:lnTo>
                <a:lnTo>
                  <a:pt x="9487" y="14464"/>
                </a:lnTo>
                <a:close/>
                <a:moveTo>
                  <a:pt x="8750" y="14832"/>
                </a:moveTo>
                <a:lnTo>
                  <a:pt x="8687" y="14870"/>
                </a:lnTo>
                <a:lnTo>
                  <a:pt x="8953" y="14731"/>
                </a:lnTo>
                <a:close/>
                <a:moveTo>
                  <a:pt x="21995" y="16140"/>
                </a:moveTo>
                <a:cubicBezTo>
                  <a:pt x="19951" y="14262"/>
                  <a:pt x="16318" y="11988"/>
                  <a:pt x="10768" y="13932"/>
                </a:cubicBezTo>
                <a:cubicBezTo>
                  <a:pt x="14642" y="12636"/>
                  <a:pt x="18922" y="13487"/>
                  <a:pt x="21995" y="16140"/>
                </a:cubicBezTo>
                <a:moveTo>
                  <a:pt x="23062" y="32612"/>
                </a:moveTo>
                <a:cubicBezTo>
                  <a:pt x="22402" y="33349"/>
                  <a:pt x="21640" y="34009"/>
                  <a:pt x="20776" y="34568"/>
                </a:cubicBezTo>
                <a:cubicBezTo>
                  <a:pt x="17029" y="37019"/>
                  <a:pt x="14045" y="36511"/>
                  <a:pt x="12953" y="36371"/>
                </a:cubicBezTo>
                <a:cubicBezTo>
                  <a:pt x="8712" y="35813"/>
                  <a:pt x="6032" y="33577"/>
                  <a:pt x="4343" y="30555"/>
                </a:cubicBezTo>
                <a:cubicBezTo>
                  <a:pt x="4127" y="30148"/>
                  <a:pt x="0" y="23100"/>
                  <a:pt x="6350" y="16598"/>
                </a:cubicBezTo>
                <a:cubicBezTo>
                  <a:pt x="8255" y="14654"/>
                  <a:pt x="20890" y="3403"/>
                  <a:pt x="35000" y="1054"/>
                </a:cubicBezTo>
                <a:cubicBezTo>
                  <a:pt x="41287" y="0"/>
                  <a:pt x="47256" y="4254"/>
                  <a:pt x="48310" y="10553"/>
                </a:cubicBezTo>
                <a:cubicBezTo>
                  <a:pt x="49351" y="16852"/>
                  <a:pt x="45096" y="22808"/>
                  <a:pt x="38810" y="23862"/>
                </a:cubicBezTo>
                <a:cubicBezTo>
                  <a:pt x="31571" y="25068"/>
                  <a:pt x="24230" y="31545"/>
                  <a:pt x="23062" y="326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6" name="Freeform 7276"/>
          <p:cNvSpPr/>
          <p:nvPr/>
        </p:nvSpPr>
        <p:spPr>
          <a:xfrm rot="0" flipH="0" flipV="0">
            <a:off x="9748639" y="8205500"/>
            <a:ext cx="27203" cy="24320"/>
          </a:xfrm>
          <a:custGeom>
            <a:pathLst>
              <a:path w="27203" h="24320">
                <a:moveTo>
                  <a:pt x="21958" y="18961"/>
                </a:moveTo>
                <a:lnTo>
                  <a:pt x="21793" y="19176"/>
                </a:lnTo>
                <a:lnTo>
                  <a:pt x="21933" y="18999"/>
                </a:lnTo>
                <a:close/>
                <a:moveTo>
                  <a:pt x="21666" y="19367"/>
                </a:moveTo>
                <a:lnTo>
                  <a:pt x="21311" y="19786"/>
                </a:lnTo>
                <a:cubicBezTo>
                  <a:pt x="21438" y="19646"/>
                  <a:pt x="21552" y="19507"/>
                  <a:pt x="21666" y="19367"/>
                </a:cubicBezTo>
                <a:moveTo>
                  <a:pt x="15342" y="1016"/>
                </a:moveTo>
                <a:lnTo>
                  <a:pt x="15647" y="1016"/>
                </a:lnTo>
                <a:cubicBezTo>
                  <a:pt x="22034" y="1016"/>
                  <a:pt x="27203" y="6198"/>
                  <a:pt x="27203" y="12573"/>
                </a:cubicBezTo>
                <a:cubicBezTo>
                  <a:pt x="27203" y="18961"/>
                  <a:pt x="22034" y="24142"/>
                  <a:pt x="15647" y="24142"/>
                </a:cubicBezTo>
                <a:cubicBezTo>
                  <a:pt x="12700" y="24142"/>
                  <a:pt x="10656" y="24320"/>
                  <a:pt x="10059" y="24206"/>
                </a:cubicBezTo>
                <a:cubicBezTo>
                  <a:pt x="7061" y="23596"/>
                  <a:pt x="5106" y="22136"/>
                  <a:pt x="3734" y="20650"/>
                </a:cubicBezTo>
                <a:cubicBezTo>
                  <a:pt x="1461" y="18174"/>
                  <a:pt x="0" y="14961"/>
                  <a:pt x="877" y="10516"/>
                </a:cubicBezTo>
                <a:cubicBezTo>
                  <a:pt x="1080" y="9436"/>
                  <a:pt x="1550" y="7303"/>
                  <a:pt x="3798" y="4687"/>
                </a:cubicBezTo>
                <a:cubicBezTo>
                  <a:pt x="6757" y="1270"/>
                  <a:pt x="11252" y="0"/>
                  <a:pt x="15342" y="101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7" name="Freeform 7277"/>
          <p:cNvSpPr/>
          <p:nvPr/>
        </p:nvSpPr>
        <p:spPr>
          <a:xfrm rot="0" flipH="0" flipV="0">
            <a:off x="9741120" y="8288229"/>
            <a:ext cx="196582" cy="177406"/>
          </a:xfrm>
          <a:custGeom>
            <a:pathLst>
              <a:path w="196582" h="177406">
                <a:moveTo>
                  <a:pt x="342" y="14770"/>
                </a:moveTo>
                <a:cubicBezTo>
                  <a:pt x="0" y="12256"/>
                  <a:pt x="468" y="9602"/>
                  <a:pt x="1878" y="7252"/>
                </a:cubicBezTo>
                <a:cubicBezTo>
                  <a:pt x="5155" y="1791"/>
                  <a:pt x="12267" y="0"/>
                  <a:pt x="17741" y="3290"/>
                </a:cubicBezTo>
                <a:cubicBezTo>
                  <a:pt x="17867" y="3366"/>
                  <a:pt x="22541" y="5614"/>
                  <a:pt x="23367" y="12624"/>
                </a:cubicBezTo>
                <a:cubicBezTo>
                  <a:pt x="23849" y="16713"/>
                  <a:pt x="26567" y="38049"/>
                  <a:pt x="39026" y="59054"/>
                </a:cubicBezTo>
                <a:cubicBezTo>
                  <a:pt x="47090" y="72681"/>
                  <a:pt x="55294" y="89382"/>
                  <a:pt x="66191" y="100914"/>
                </a:cubicBezTo>
                <a:cubicBezTo>
                  <a:pt x="81177" y="116801"/>
                  <a:pt x="107199" y="135508"/>
                  <a:pt x="133704" y="145249"/>
                </a:cubicBezTo>
                <a:cubicBezTo>
                  <a:pt x="149871" y="151193"/>
                  <a:pt x="166216" y="153974"/>
                  <a:pt x="179945" y="149390"/>
                </a:cubicBezTo>
                <a:cubicBezTo>
                  <a:pt x="185990" y="147370"/>
                  <a:pt x="192543" y="150647"/>
                  <a:pt x="194563" y="156705"/>
                </a:cubicBezTo>
                <a:cubicBezTo>
                  <a:pt x="196582" y="162763"/>
                  <a:pt x="193305" y="169303"/>
                  <a:pt x="187247" y="171335"/>
                </a:cubicBezTo>
                <a:cubicBezTo>
                  <a:pt x="169010" y="177406"/>
                  <a:pt x="147217" y="174853"/>
                  <a:pt x="125729" y="166954"/>
                </a:cubicBezTo>
                <a:cubicBezTo>
                  <a:pt x="95757" y="155943"/>
                  <a:pt x="66331" y="134746"/>
                  <a:pt x="49376" y="116801"/>
                </a:cubicBezTo>
                <a:cubicBezTo>
                  <a:pt x="37375" y="104089"/>
                  <a:pt x="28028" y="85851"/>
                  <a:pt x="19125" y="70840"/>
                </a:cubicBezTo>
                <a:cubicBezTo>
                  <a:pt x="4240" y="45719"/>
                  <a:pt x="977" y="20218"/>
                  <a:pt x="405" y="15316"/>
                </a:cubicBezTo>
                <a:cubicBezTo>
                  <a:pt x="367" y="15062"/>
                  <a:pt x="342" y="14770"/>
                  <a:pt x="342" y="147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8" name="Freeform 7278"/>
          <p:cNvSpPr/>
          <p:nvPr/>
        </p:nvSpPr>
        <p:spPr>
          <a:xfrm rot="0" flipH="0" flipV="0">
            <a:off x="9843326" y="8343540"/>
            <a:ext cx="162572" cy="116547"/>
          </a:xfrm>
          <a:custGeom>
            <a:pathLst>
              <a:path w="162572" h="116547">
                <a:moveTo>
                  <a:pt x="4140" y="20459"/>
                </a:moveTo>
                <a:cubicBezTo>
                  <a:pt x="0" y="15811"/>
                  <a:pt x="292" y="8661"/>
                  <a:pt x="4863" y="4369"/>
                </a:cubicBezTo>
                <a:cubicBezTo>
                  <a:pt x="9512" y="0"/>
                  <a:pt x="16827" y="216"/>
                  <a:pt x="21208" y="4864"/>
                </a:cubicBezTo>
                <a:cubicBezTo>
                  <a:pt x="23659" y="7467"/>
                  <a:pt x="26885" y="13754"/>
                  <a:pt x="29946" y="21309"/>
                </a:cubicBezTo>
                <a:cubicBezTo>
                  <a:pt x="33095" y="29056"/>
                  <a:pt x="36359" y="38556"/>
                  <a:pt x="39865" y="43090"/>
                </a:cubicBezTo>
                <a:cubicBezTo>
                  <a:pt x="68262" y="79793"/>
                  <a:pt x="104800" y="92950"/>
                  <a:pt x="149910" y="90131"/>
                </a:cubicBezTo>
                <a:cubicBezTo>
                  <a:pt x="156273" y="89737"/>
                  <a:pt x="161772" y="94576"/>
                  <a:pt x="162166" y="100951"/>
                </a:cubicBezTo>
                <a:cubicBezTo>
                  <a:pt x="162572" y="107327"/>
                  <a:pt x="157721" y="112813"/>
                  <a:pt x="151358" y="113219"/>
                </a:cubicBezTo>
                <a:cubicBezTo>
                  <a:pt x="98069" y="116547"/>
                  <a:pt x="55105" y="100583"/>
                  <a:pt x="21577" y="57238"/>
                </a:cubicBezTo>
                <a:cubicBezTo>
                  <a:pt x="17144" y="51510"/>
                  <a:pt x="12496" y="39775"/>
                  <a:pt x="8534" y="30009"/>
                </a:cubicBezTo>
                <a:cubicBezTo>
                  <a:pt x="6933" y="26059"/>
                  <a:pt x="4330" y="20827"/>
                  <a:pt x="4140" y="2045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9" name="Freeform 7279"/>
          <p:cNvSpPr/>
          <p:nvPr/>
        </p:nvSpPr>
        <p:spPr>
          <a:xfrm rot="0" flipH="0" flipV="0">
            <a:off x="9929889" y="8387092"/>
            <a:ext cx="133717" cy="71843"/>
          </a:xfrm>
          <a:custGeom>
            <a:pathLst>
              <a:path w="133717" h="71843">
                <a:moveTo>
                  <a:pt x="4876" y="21183"/>
                </a:moveTo>
                <a:cubicBezTo>
                  <a:pt x="3886" y="20409"/>
                  <a:pt x="3010" y="19482"/>
                  <a:pt x="2273" y="18377"/>
                </a:cubicBezTo>
                <a:cubicBezTo>
                  <a:pt x="3137" y="19698"/>
                  <a:pt x="4064" y="20574"/>
                  <a:pt x="4876" y="21183"/>
                </a:cubicBezTo>
                <a:moveTo>
                  <a:pt x="23367" y="10198"/>
                </a:moveTo>
                <a:cubicBezTo>
                  <a:pt x="24865" y="11760"/>
                  <a:pt x="28409" y="15392"/>
                  <a:pt x="29171" y="16167"/>
                </a:cubicBezTo>
                <a:cubicBezTo>
                  <a:pt x="35749" y="22745"/>
                  <a:pt x="43052" y="29095"/>
                  <a:pt x="51180" y="33705"/>
                </a:cubicBezTo>
                <a:cubicBezTo>
                  <a:pt x="72668" y="45871"/>
                  <a:pt x="93293" y="47586"/>
                  <a:pt x="116585" y="38848"/>
                </a:cubicBezTo>
                <a:cubicBezTo>
                  <a:pt x="122554" y="36613"/>
                  <a:pt x="129221" y="39648"/>
                  <a:pt x="131469" y="45617"/>
                </a:cubicBezTo>
                <a:cubicBezTo>
                  <a:pt x="133717" y="51599"/>
                  <a:pt x="130669" y="58254"/>
                  <a:pt x="124700" y="60502"/>
                </a:cubicBezTo>
                <a:cubicBezTo>
                  <a:pt x="94461" y="71843"/>
                  <a:pt x="67677" y="69633"/>
                  <a:pt x="39788" y="53821"/>
                </a:cubicBezTo>
                <a:cubicBezTo>
                  <a:pt x="29856" y="48195"/>
                  <a:pt x="20852" y="40537"/>
                  <a:pt x="12826" y="32524"/>
                </a:cubicBezTo>
                <a:cubicBezTo>
                  <a:pt x="11073" y="30771"/>
                  <a:pt x="4038" y="23849"/>
                  <a:pt x="2222" y="20231"/>
                </a:cubicBezTo>
                <a:cubicBezTo>
                  <a:pt x="1536" y="18872"/>
                  <a:pt x="546" y="15596"/>
                  <a:pt x="317" y="13919"/>
                </a:cubicBezTo>
                <a:cubicBezTo>
                  <a:pt x="0" y="11620"/>
                  <a:pt x="355" y="9881"/>
                  <a:pt x="571" y="9004"/>
                </a:cubicBezTo>
                <a:cubicBezTo>
                  <a:pt x="1816" y="4292"/>
                  <a:pt x="4888" y="2210"/>
                  <a:pt x="7441" y="1181"/>
                </a:cubicBezTo>
                <a:cubicBezTo>
                  <a:pt x="9600" y="305"/>
                  <a:pt x="12013" y="0"/>
                  <a:pt x="14718" y="698"/>
                </a:cubicBezTo>
                <a:cubicBezTo>
                  <a:pt x="16077" y="1054"/>
                  <a:pt x="19061" y="1803"/>
                  <a:pt x="21627" y="5715"/>
                </a:cubicBezTo>
                <a:cubicBezTo>
                  <a:pt x="22541" y="7112"/>
                  <a:pt x="23125" y="8636"/>
                  <a:pt x="23367" y="1019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0" name="Freeform 7280"/>
          <p:cNvSpPr/>
          <p:nvPr/>
        </p:nvSpPr>
        <p:spPr>
          <a:xfrm rot="0" flipH="0" flipV="0">
            <a:off x="9977859" y="8320504"/>
            <a:ext cx="83768" cy="131940"/>
          </a:xfrm>
          <a:custGeom>
            <a:pathLst>
              <a:path w="83768" h="131940">
                <a:moveTo>
                  <a:pt x="2908" y="19596"/>
                </a:moveTo>
                <a:cubicBezTo>
                  <a:pt x="0" y="15444"/>
                  <a:pt x="76" y="9691"/>
                  <a:pt x="3466" y="5601"/>
                </a:cubicBezTo>
                <a:cubicBezTo>
                  <a:pt x="7530" y="686"/>
                  <a:pt x="14820" y="0"/>
                  <a:pt x="19748" y="4064"/>
                </a:cubicBezTo>
                <a:cubicBezTo>
                  <a:pt x="21640" y="5626"/>
                  <a:pt x="23786" y="8484"/>
                  <a:pt x="25031" y="12726"/>
                </a:cubicBezTo>
                <a:cubicBezTo>
                  <a:pt x="26695" y="18314"/>
                  <a:pt x="26872" y="29298"/>
                  <a:pt x="27901" y="32359"/>
                </a:cubicBezTo>
                <a:cubicBezTo>
                  <a:pt x="31813" y="44005"/>
                  <a:pt x="40322" y="71246"/>
                  <a:pt x="52336" y="90766"/>
                </a:cubicBezTo>
                <a:cubicBezTo>
                  <a:pt x="55778" y="96367"/>
                  <a:pt x="59473" y="101320"/>
                  <a:pt x="63525" y="104711"/>
                </a:cubicBezTo>
                <a:cubicBezTo>
                  <a:pt x="65950" y="106730"/>
                  <a:pt x="68351" y="108280"/>
                  <a:pt x="71081" y="108102"/>
                </a:cubicBezTo>
                <a:cubicBezTo>
                  <a:pt x="77444" y="107695"/>
                  <a:pt x="82956" y="112521"/>
                  <a:pt x="83362" y="118897"/>
                </a:cubicBezTo>
                <a:cubicBezTo>
                  <a:pt x="83768" y="125259"/>
                  <a:pt x="78942" y="130771"/>
                  <a:pt x="72567" y="131178"/>
                </a:cubicBezTo>
                <a:cubicBezTo>
                  <a:pt x="60908" y="131940"/>
                  <a:pt x="49567" y="125336"/>
                  <a:pt x="40004" y="113448"/>
                </a:cubicBezTo>
                <a:cubicBezTo>
                  <a:pt x="23253" y="92595"/>
                  <a:pt x="10997" y="54635"/>
                  <a:pt x="5981" y="39738"/>
                </a:cubicBezTo>
                <a:cubicBezTo>
                  <a:pt x="4990" y="36791"/>
                  <a:pt x="3174" y="21907"/>
                  <a:pt x="2908" y="1959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1" name="Freeform 7281"/>
          <p:cNvSpPr/>
          <p:nvPr/>
        </p:nvSpPr>
        <p:spPr>
          <a:xfrm rot="0" flipH="0" flipV="0">
            <a:off x="9992308" y="8320968"/>
            <a:ext cx="250278" cy="150494"/>
          </a:xfrm>
          <a:custGeom>
            <a:pathLst>
              <a:path w="250278" h="150494">
                <a:moveTo>
                  <a:pt x="3429" y="19392"/>
                </a:moveTo>
                <a:cubicBezTo>
                  <a:pt x="8039" y="26618"/>
                  <a:pt x="9791" y="37527"/>
                  <a:pt x="12623" y="49084"/>
                </a:cubicBezTo>
                <a:cubicBezTo>
                  <a:pt x="16154" y="63473"/>
                  <a:pt x="20853" y="78713"/>
                  <a:pt x="30378" y="91477"/>
                </a:cubicBezTo>
                <a:cubicBezTo>
                  <a:pt x="48679" y="115988"/>
                  <a:pt x="89344" y="135228"/>
                  <a:pt x="131940" y="142823"/>
                </a:cubicBezTo>
                <a:cubicBezTo>
                  <a:pt x="174929" y="150494"/>
                  <a:pt x="219392" y="146087"/>
                  <a:pt x="244347" y="126605"/>
                </a:cubicBezTo>
                <a:cubicBezTo>
                  <a:pt x="249377" y="122681"/>
                  <a:pt x="250278" y="115403"/>
                  <a:pt x="246341" y="110374"/>
                </a:cubicBezTo>
                <a:cubicBezTo>
                  <a:pt x="242417" y="105345"/>
                  <a:pt x="235140" y="104456"/>
                  <a:pt x="230124" y="108380"/>
                </a:cubicBezTo>
                <a:cubicBezTo>
                  <a:pt x="209270" y="124649"/>
                  <a:pt x="171894" y="126465"/>
                  <a:pt x="135991" y="120064"/>
                </a:cubicBezTo>
                <a:cubicBezTo>
                  <a:pt x="99733" y="113600"/>
                  <a:pt x="64490" y="98500"/>
                  <a:pt x="48907" y="77634"/>
                </a:cubicBezTo>
                <a:cubicBezTo>
                  <a:pt x="39598" y="65162"/>
                  <a:pt x="36499" y="49554"/>
                  <a:pt x="33273" y="36003"/>
                </a:cubicBezTo>
                <a:cubicBezTo>
                  <a:pt x="30530" y="24598"/>
                  <a:pt x="27647" y="14363"/>
                  <a:pt x="22923" y="6959"/>
                </a:cubicBezTo>
                <a:cubicBezTo>
                  <a:pt x="19507" y="1587"/>
                  <a:pt x="12344" y="0"/>
                  <a:pt x="6959" y="3429"/>
                </a:cubicBezTo>
                <a:cubicBezTo>
                  <a:pt x="1575" y="6858"/>
                  <a:pt x="0" y="14020"/>
                  <a:pt x="3429" y="1939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2" name="Freeform 7282"/>
          <p:cNvSpPr/>
          <p:nvPr/>
        </p:nvSpPr>
        <p:spPr>
          <a:xfrm rot="0" flipH="0" flipV="0">
            <a:off x="10109553" y="8334267"/>
            <a:ext cx="161060" cy="116813"/>
          </a:xfrm>
          <a:custGeom>
            <a:pathLst>
              <a:path w="161060" h="116813">
                <a:moveTo>
                  <a:pt x="17995" y="21856"/>
                </a:moveTo>
                <a:cubicBezTo>
                  <a:pt x="19849" y="20904"/>
                  <a:pt x="21512" y="19418"/>
                  <a:pt x="22744" y="17132"/>
                </a:cubicBezTo>
                <a:cubicBezTo>
                  <a:pt x="21614" y="19215"/>
                  <a:pt x="19950" y="20815"/>
                  <a:pt x="17995" y="21856"/>
                </a:cubicBezTo>
                <a:moveTo>
                  <a:pt x="3987" y="19405"/>
                </a:moveTo>
                <a:cubicBezTo>
                  <a:pt x="800" y="15888"/>
                  <a:pt x="0" y="10592"/>
                  <a:pt x="2387" y="6172"/>
                </a:cubicBezTo>
                <a:cubicBezTo>
                  <a:pt x="4762" y="1752"/>
                  <a:pt x="8394" y="0"/>
                  <a:pt x="12789" y="63"/>
                </a:cubicBezTo>
                <a:cubicBezTo>
                  <a:pt x="14478" y="89"/>
                  <a:pt x="18083" y="355"/>
                  <a:pt x="21411" y="4038"/>
                </a:cubicBezTo>
                <a:cubicBezTo>
                  <a:pt x="22757" y="5524"/>
                  <a:pt x="28256" y="15761"/>
                  <a:pt x="29463" y="17627"/>
                </a:cubicBezTo>
                <a:cubicBezTo>
                  <a:pt x="35025" y="26148"/>
                  <a:pt x="43991" y="32308"/>
                  <a:pt x="51573" y="38886"/>
                </a:cubicBezTo>
                <a:cubicBezTo>
                  <a:pt x="63460" y="49211"/>
                  <a:pt x="79412" y="66496"/>
                  <a:pt x="97116" y="78396"/>
                </a:cubicBezTo>
                <a:cubicBezTo>
                  <a:pt x="111403" y="87997"/>
                  <a:pt x="126910" y="94563"/>
                  <a:pt x="142035" y="85762"/>
                </a:cubicBezTo>
                <a:cubicBezTo>
                  <a:pt x="147547" y="82549"/>
                  <a:pt x="154634" y="84416"/>
                  <a:pt x="157847" y="89928"/>
                </a:cubicBezTo>
                <a:cubicBezTo>
                  <a:pt x="161060" y="95439"/>
                  <a:pt x="159180" y="102526"/>
                  <a:pt x="153669" y="105739"/>
                </a:cubicBezTo>
                <a:cubicBezTo>
                  <a:pt x="134669" y="116813"/>
                  <a:pt x="115086" y="114286"/>
                  <a:pt x="96506" y="104850"/>
                </a:cubicBezTo>
                <a:cubicBezTo>
                  <a:pt x="73176" y="93014"/>
                  <a:pt x="51573" y="69506"/>
                  <a:pt x="36410" y="56349"/>
                </a:cubicBezTo>
                <a:cubicBezTo>
                  <a:pt x="27253" y="48398"/>
                  <a:pt x="16802" y="40550"/>
                  <a:pt x="10083" y="30225"/>
                </a:cubicBezTo>
                <a:cubicBezTo>
                  <a:pt x="9271" y="28980"/>
                  <a:pt x="5181" y="21564"/>
                  <a:pt x="3987" y="1940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3" name="Freeform 7283"/>
          <p:cNvSpPr/>
          <p:nvPr/>
        </p:nvSpPr>
        <p:spPr>
          <a:xfrm rot="0" flipH="0" flipV="0">
            <a:off x="10109797" y="8329100"/>
            <a:ext cx="128637" cy="129107"/>
          </a:xfrm>
          <a:custGeom>
            <a:pathLst>
              <a:path w="128637" h="129107">
                <a:moveTo>
                  <a:pt x="8089" y="23799"/>
                </a:moveTo>
                <a:cubicBezTo>
                  <a:pt x="8228" y="23849"/>
                  <a:pt x="8355" y="23900"/>
                  <a:pt x="8482" y="23938"/>
                </a:cubicBezTo>
                <a:close/>
                <a:moveTo>
                  <a:pt x="2895" y="19837"/>
                </a:moveTo>
                <a:cubicBezTo>
                  <a:pt x="736" y="16891"/>
                  <a:pt x="0" y="12979"/>
                  <a:pt x="1270" y="9271"/>
                </a:cubicBezTo>
                <a:cubicBezTo>
                  <a:pt x="3327" y="3225"/>
                  <a:pt x="9905" y="0"/>
                  <a:pt x="15950" y="2057"/>
                </a:cubicBezTo>
                <a:cubicBezTo>
                  <a:pt x="22427" y="4267"/>
                  <a:pt x="25614" y="8890"/>
                  <a:pt x="26288" y="15417"/>
                </a:cubicBezTo>
                <a:cubicBezTo>
                  <a:pt x="26542" y="17945"/>
                  <a:pt x="26237" y="21031"/>
                  <a:pt x="25640" y="24230"/>
                </a:cubicBezTo>
                <a:cubicBezTo>
                  <a:pt x="25322" y="25945"/>
                  <a:pt x="24573" y="27710"/>
                  <a:pt x="24776" y="29107"/>
                </a:cubicBezTo>
                <a:cubicBezTo>
                  <a:pt x="25424" y="33387"/>
                  <a:pt x="30161" y="40563"/>
                  <a:pt x="32371" y="44017"/>
                </a:cubicBezTo>
                <a:cubicBezTo>
                  <a:pt x="41451" y="58203"/>
                  <a:pt x="53986" y="74713"/>
                  <a:pt x="69023" y="87032"/>
                </a:cubicBezTo>
                <a:cubicBezTo>
                  <a:pt x="82511" y="98093"/>
                  <a:pt x="98004" y="105929"/>
                  <a:pt x="114908" y="103796"/>
                </a:cubicBezTo>
                <a:cubicBezTo>
                  <a:pt x="121245" y="102996"/>
                  <a:pt x="127037" y="107492"/>
                  <a:pt x="127837" y="113816"/>
                </a:cubicBezTo>
                <a:cubicBezTo>
                  <a:pt x="128637" y="120153"/>
                  <a:pt x="124154" y="125932"/>
                  <a:pt x="117817" y="126745"/>
                </a:cubicBezTo>
                <a:cubicBezTo>
                  <a:pt x="98995" y="129107"/>
                  <a:pt x="81215" y="123341"/>
                  <a:pt x="65289" y="112952"/>
                </a:cubicBezTo>
                <a:cubicBezTo>
                  <a:pt x="43521" y="98767"/>
                  <a:pt x="25272" y="75818"/>
                  <a:pt x="12902" y="56488"/>
                </a:cubicBezTo>
                <a:cubicBezTo>
                  <a:pt x="9409" y="51040"/>
                  <a:pt x="2933" y="39280"/>
                  <a:pt x="1917" y="32549"/>
                </a:cubicBezTo>
                <a:cubicBezTo>
                  <a:pt x="1460" y="29513"/>
                  <a:pt x="2349" y="23164"/>
                  <a:pt x="2895" y="198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4" name="Freeform 7284"/>
          <p:cNvSpPr/>
          <p:nvPr/>
        </p:nvSpPr>
        <p:spPr>
          <a:xfrm rot="0" flipH="0" flipV="0">
            <a:off x="10112971" y="8329715"/>
            <a:ext cx="177215" cy="122948"/>
          </a:xfrm>
          <a:custGeom>
            <a:pathLst>
              <a:path w="177215" h="122948">
                <a:moveTo>
                  <a:pt x="8140" y="22961"/>
                </a:moveTo>
                <a:cubicBezTo>
                  <a:pt x="4381" y="21641"/>
                  <a:pt x="1410" y="18428"/>
                  <a:pt x="597" y="14249"/>
                </a:cubicBezTo>
                <a:cubicBezTo>
                  <a:pt x="1765" y="20345"/>
                  <a:pt x="5613" y="22187"/>
                  <a:pt x="8140" y="22961"/>
                </a:cubicBezTo>
                <a:moveTo>
                  <a:pt x="18287" y="21704"/>
                </a:moveTo>
                <a:cubicBezTo>
                  <a:pt x="17068" y="22517"/>
                  <a:pt x="15671" y="23100"/>
                  <a:pt x="14147" y="23405"/>
                </a:cubicBezTo>
                <a:cubicBezTo>
                  <a:pt x="13042" y="23608"/>
                  <a:pt x="11950" y="23659"/>
                  <a:pt x="10895" y="23557"/>
                </a:cubicBezTo>
                <a:cubicBezTo>
                  <a:pt x="13169" y="23824"/>
                  <a:pt x="15772" y="23481"/>
                  <a:pt x="18287" y="21704"/>
                </a:cubicBezTo>
                <a:moveTo>
                  <a:pt x="22617" y="7404"/>
                </a:moveTo>
                <a:cubicBezTo>
                  <a:pt x="26605" y="12116"/>
                  <a:pt x="32346" y="17031"/>
                  <a:pt x="36499" y="20802"/>
                </a:cubicBezTo>
                <a:cubicBezTo>
                  <a:pt x="46011" y="29399"/>
                  <a:pt x="57479" y="35470"/>
                  <a:pt x="68096" y="42544"/>
                </a:cubicBezTo>
                <a:cubicBezTo>
                  <a:pt x="102234" y="65302"/>
                  <a:pt x="125843" y="91617"/>
                  <a:pt x="166762" y="99059"/>
                </a:cubicBezTo>
                <a:cubicBezTo>
                  <a:pt x="173036" y="100202"/>
                  <a:pt x="177215" y="106222"/>
                  <a:pt x="176084" y="112496"/>
                </a:cubicBezTo>
                <a:cubicBezTo>
                  <a:pt x="174929" y="118782"/>
                  <a:pt x="168909" y="122948"/>
                  <a:pt x="162622" y="121805"/>
                </a:cubicBezTo>
                <a:cubicBezTo>
                  <a:pt x="118363" y="113753"/>
                  <a:pt x="92188" y="86410"/>
                  <a:pt x="55269" y="61797"/>
                </a:cubicBezTo>
                <a:cubicBezTo>
                  <a:pt x="43699" y="54076"/>
                  <a:pt x="31342" y="47306"/>
                  <a:pt x="20992" y="37946"/>
                </a:cubicBezTo>
                <a:cubicBezTo>
                  <a:pt x="15302" y="32803"/>
                  <a:pt x="7353" y="25754"/>
                  <a:pt x="2616" y="19418"/>
                </a:cubicBezTo>
                <a:cubicBezTo>
                  <a:pt x="1346" y="17716"/>
                  <a:pt x="0" y="14681"/>
                  <a:pt x="330" y="11214"/>
                </a:cubicBezTo>
                <a:cubicBezTo>
                  <a:pt x="635" y="7899"/>
                  <a:pt x="2870" y="4737"/>
                  <a:pt x="3683" y="3911"/>
                </a:cubicBezTo>
                <a:cubicBezTo>
                  <a:pt x="7467" y="76"/>
                  <a:pt x="11607" y="0"/>
                  <a:pt x="14794" y="825"/>
                </a:cubicBezTo>
                <a:cubicBezTo>
                  <a:pt x="16877" y="1359"/>
                  <a:pt x="20751" y="2553"/>
                  <a:pt x="22617" y="740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5" name="Freeform 7285"/>
          <p:cNvSpPr/>
          <p:nvPr/>
        </p:nvSpPr>
        <p:spPr>
          <a:xfrm rot="0" flipH="0" flipV="0">
            <a:off x="10200531" y="8359831"/>
            <a:ext cx="116001" cy="114960"/>
          </a:xfrm>
          <a:custGeom>
            <a:pathLst>
              <a:path w="116001" h="114960">
                <a:moveTo>
                  <a:pt x="25590" y="13830"/>
                </a:moveTo>
                <a:lnTo>
                  <a:pt x="25578" y="14007"/>
                </a:lnTo>
                <a:lnTo>
                  <a:pt x="25590" y="13918"/>
                </a:lnTo>
                <a:close/>
                <a:moveTo>
                  <a:pt x="25565" y="14185"/>
                </a:moveTo>
                <a:cubicBezTo>
                  <a:pt x="25464" y="15430"/>
                  <a:pt x="25159" y="16674"/>
                  <a:pt x="24625" y="17855"/>
                </a:cubicBezTo>
                <a:cubicBezTo>
                  <a:pt x="25121" y="16776"/>
                  <a:pt x="25464" y="15557"/>
                  <a:pt x="25565" y="14185"/>
                </a:cubicBezTo>
                <a:moveTo>
                  <a:pt x="24511" y="18109"/>
                </a:moveTo>
                <a:lnTo>
                  <a:pt x="24359" y="18427"/>
                </a:lnTo>
                <a:lnTo>
                  <a:pt x="24409" y="18325"/>
                </a:lnTo>
                <a:close/>
                <a:moveTo>
                  <a:pt x="23317" y="6312"/>
                </a:moveTo>
                <a:cubicBezTo>
                  <a:pt x="26682" y="9055"/>
                  <a:pt x="56171" y="33146"/>
                  <a:pt x="61607" y="37553"/>
                </a:cubicBezTo>
                <a:cubicBezTo>
                  <a:pt x="81139" y="53365"/>
                  <a:pt x="93788" y="76390"/>
                  <a:pt x="111492" y="94094"/>
                </a:cubicBezTo>
                <a:cubicBezTo>
                  <a:pt x="116001" y="98615"/>
                  <a:pt x="116001" y="105930"/>
                  <a:pt x="111492" y="110451"/>
                </a:cubicBezTo>
                <a:cubicBezTo>
                  <a:pt x="106971" y="114960"/>
                  <a:pt x="99643" y="114960"/>
                  <a:pt x="95147" y="110451"/>
                </a:cubicBezTo>
                <a:cubicBezTo>
                  <a:pt x="78002" y="93306"/>
                  <a:pt x="65963" y="70827"/>
                  <a:pt x="47053" y="55524"/>
                </a:cubicBezTo>
                <a:cubicBezTo>
                  <a:pt x="41020" y="50634"/>
                  <a:pt x="12001" y="27723"/>
                  <a:pt x="6693" y="22427"/>
                </a:cubicBezTo>
                <a:cubicBezTo>
                  <a:pt x="0" y="15760"/>
                  <a:pt x="3365" y="8585"/>
                  <a:pt x="4051" y="7392"/>
                </a:cubicBezTo>
                <a:cubicBezTo>
                  <a:pt x="7252" y="1880"/>
                  <a:pt x="14326" y="0"/>
                  <a:pt x="19850" y="3201"/>
                </a:cubicBezTo>
                <a:cubicBezTo>
                  <a:pt x="21247" y="4026"/>
                  <a:pt x="22415" y="5080"/>
                  <a:pt x="23317" y="63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6" name="Freeform 7286"/>
          <p:cNvSpPr/>
          <p:nvPr/>
        </p:nvSpPr>
        <p:spPr>
          <a:xfrm rot="0" flipH="0" flipV="0">
            <a:off x="10186836" y="8383844"/>
            <a:ext cx="126046" cy="148526"/>
          </a:xfrm>
          <a:custGeom>
            <a:pathLst>
              <a:path w="126046" h="148526">
                <a:moveTo>
                  <a:pt x="91401" y="59499"/>
                </a:moveTo>
                <a:cubicBezTo>
                  <a:pt x="91084" y="58204"/>
                  <a:pt x="90741" y="56909"/>
                  <a:pt x="90386" y="55626"/>
                </a:cubicBezTo>
                <a:cubicBezTo>
                  <a:pt x="86982" y="43142"/>
                  <a:pt x="82270" y="31128"/>
                  <a:pt x="72656" y="20663"/>
                </a:cubicBezTo>
                <a:cubicBezTo>
                  <a:pt x="68351" y="15964"/>
                  <a:pt x="68656" y="8636"/>
                  <a:pt x="73355" y="4318"/>
                </a:cubicBezTo>
                <a:cubicBezTo>
                  <a:pt x="78054" y="0"/>
                  <a:pt x="85369" y="318"/>
                  <a:pt x="89687" y="5017"/>
                </a:cubicBezTo>
                <a:cubicBezTo>
                  <a:pt x="101980" y="18415"/>
                  <a:pt x="108342" y="33592"/>
                  <a:pt x="112698" y="49543"/>
                </a:cubicBezTo>
                <a:cubicBezTo>
                  <a:pt x="116534" y="63664"/>
                  <a:pt x="118731" y="78383"/>
                  <a:pt x="123011" y="92671"/>
                </a:cubicBezTo>
                <a:cubicBezTo>
                  <a:pt x="125703" y="101612"/>
                  <a:pt x="126046" y="112661"/>
                  <a:pt x="126046" y="122160"/>
                </a:cubicBezTo>
                <a:cubicBezTo>
                  <a:pt x="126046" y="125450"/>
                  <a:pt x="125881" y="132777"/>
                  <a:pt x="125373" y="136346"/>
                </a:cubicBezTo>
                <a:cubicBezTo>
                  <a:pt x="124954" y="139267"/>
                  <a:pt x="124027" y="141299"/>
                  <a:pt x="123430" y="142290"/>
                </a:cubicBezTo>
                <a:cubicBezTo>
                  <a:pt x="120864" y="146582"/>
                  <a:pt x="117245" y="147776"/>
                  <a:pt x="114375" y="148043"/>
                </a:cubicBezTo>
                <a:cubicBezTo>
                  <a:pt x="111975" y="148259"/>
                  <a:pt x="104888" y="148526"/>
                  <a:pt x="101814" y="139331"/>
                </a:cubicBezTo>
                <a:cubicBezTo>
                  <a:pt x="97268" y="125653"/>
                  <a:pt x="97624" y="110299"/>
                  <a:pt x="92632" y="96557"/>
                </a:cubicBezTo>
                <a:cubicBezTo>
                  <a:pt x="89725" y="88569"/>
                  <a:pt x="87147" y="83997"/>
                  <a:pt x="83591" y="81533"/>
                </a:cubicBezTo>
                <a:cubicBezTo>
                  <a:pt x="80048" y="79095"/>
                  <a:pt x="75920" y="78853"/>
                  <a:pt x="71120" y="78142"/>
                </a:cubicBezTo>
                <a:cubicBezTo>
                  <a:pt x="64732" y="77202"/>
                  <a:pt x="57454" y="76110"/>
                  <a:pt x="48984" y="73113"/>
                </a:cubicBezTo>
                <a:cubicBezTo>
                  <a:pt x="33832" y="67766"/>
                  <a:pt x="19964" y="55321"/>
                  <a:pt x="6743" y="46507"/>
                </a:cubicBezTo>
                <a:cubicBezTo>
                  <a:pt x="1422" y="42964"/>
                  <a:pt x="0" y="35776"/>
                  <a:pt x="3530" y="30467"/>
                </a:cubicBezTo>
                <a:cubicBezTo>
                  <a:pt x="7061" y="25159"/>
                  <a:pt x="14262" y="23724"/>
                  <a:pt x="19570" y="27267"/>
                </a:cubicBezTo>
                <a:cubicBezTo>
                  <a:pt x="31280" y="35077"/>
                  <a:pt x="43256" y="46571"/>
                  <a:pt x="56692" y="51308"/>
                </a:cubicBezTo>
                <a:cubicBezTo>
                  <a:pt x="66192" y="54674"/>
                  <a:pt x="73926" y="55004"/>
                  <a:pt x="80467" y="56236"/>
                </a:cubicBezTo>
                <a:cubicBezTo>
                  <a:pt x="84391" y="56972"/>
                  <a:pt x="87998" y="57963"/>
                  <a:pt x="91401" y="5949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7" name="Freeform 7287"/>
          <p:cNvSpPr/>
          <p:nvPr/>
        </p:nvSpPr>
        <p:spPr>
          <a:xfrm rot="0" flipH="0" flipV="0">
            <a:off x="10292668" y="8394230"/>
            <a:ext cx="34073" cy="108394"/>
          </a:xfrm>
          <a:custGeom>
            <a:pathLst>
              <a:path w="34073" h="108394">
                <a:moveTo>
                  <a:pt x="22504" y="90754"/>
                </a:moveTo>
                <a:lnTo>
                  <a:pt x="22529" y="90792"/>
                </a:lnTo>
                <a:close/>
                <a:moveTo>
                  <a:pt x="22643" y="91071"/>
                </a:moveTo>
                <a:cubicBezTo>
                  <a:pt x="23011" y="91935"/>
                  <a:pt x="23278" y="92849"/>
                  <a:pt x="23418" y="93801"/>
                </a:cubicBezTo>
                <a:cubicBezTo>
                  <a:pt x="23265" y="92735"/>
                  <a:pt x="22986" y="91833"/>
                  <a:pt x="22643" y="91071"/>
                </a:cubicBezTo>
                <a:moveTo>
                  <a:pt x="3658" y="87567"/>
                </a:moveTo>
                <a:lnTo>
                  <a:pt x="4064" y="86665"/>
                </a:lnTo>
                <a:cubicBezTo>
                  <a:pt x="6922" y="80455"/>
                  <a:pt x="7176" y="71895"/>
                  <a:pt x="8192" y="65266"/>
                </a:cubicBezTo>
                <a:cubicBezTo>
                  <a:pt x="10909" y="47600"/>
                  <a:pt x="10744" y="31103"/>
                  <a:pt x="8966" y="13297"/>
                </a:cubicBezTo>
                <a:cubicBezTo>
                  <a:pt x="8331" y="6947"/>
                  <a:pt x="12967" y="1283"/>
                  <a:pt x="19317" y="635"/>
                </a:cubicBezTo>
                <a:cubicBezTo>
                  <a:pt x="25666" y="0"/>
                  <a:pt x="31330" y="4648"/>
                  <a:pt x="31965" y="10986"/>
                </a:cubicBezTo>
                <a:cubicBezTo>
                  <a:pt x="33946" y="30798"/>
                  <a:pt x="34073" y="49124"/>
                  <a:pt x="31051" y="68783"/>
                </a:cubicBezTo>
                <a:cubicBezTo>
                  <a:pt x="29730" y="77356"/>
                  <a:pt x="28765" y="88316"/>
                  <a:pt x="25044" y="96354"/>
                </a:cubicBezTo>
                <a:cubicBezTo>
                  <a:pt x="24243" y="98119"/>
                  <a:pt x="22263" y="102069"/>
                  <a:pt x="21247" y="103263"/>
                </a:cubicBezTo>
                <a:cubicBezTo>
                  <a:pt x="20053" y="104647"/>
                  <a:pt x="18809" y="105511"/>
                  <a:pt x="17805" y="106057"/>
                </a:cubicBezTo>
                <a:cubicBezTo>
                  <a:pt x="13500" y="108394"/>
                  <a:pt x="9614" y="107822"/>
                  <a:pt x="6312" y="105879"/>
                </a:cubicBezTo>
                <a:cubicBezTo>
                  <a:pt x="4445" y="104787"/>
                  <a:pt x="1397" y="102679"/>
                  <a:pt x="559" y="97319"/>
                </a:cubicBezTo>
                <a:cubicBezTo>
                  <a:pt x="0" y="93624"/>
                  <a:pt x="1245" y="90069"/>
                  <a:pt x="3658" y="8756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8" name="Freeform 7288"/>
          <p:cNvSpPr/>
          <p:nvPr/>
        </p:nvSpPr>
        <p:spPr>
          <a:xfrm rot="0" flipH="0" flipV="0">
            <a:off x="10287114" y="8392968"/>
            <a:ext cx="89241" cy="102463"/>
          </a:xfrm>
          <a:custGeom>
            <a:pathLst>
              <a:path w="89241" h="102463">
                <a:moveTo>
                  <a:pt x="23456" y="95923"/>
                </a:moveTo>
                <a:cubicBezTo>
                  <a:pt x="23544" y="95758"/>
                  <a:pt x="23633" y="95581"/>
                  <a:pt x="23709" y="95403"/>
                </a:cubicBezTo>
                <a:close/>
                <a:moveTo>
                  <a:pt x="23418" y="95999"/>
                </a:moveTo>
                <a:cubicBezTo>
                  <a:pt x="23076" y="96659"/>
                  <a:pt x="22669" y="97281"/>
                  <a:pt x="22212" y="97853"/>
                </a:cubicBezTo>
                <a:cubicBezTo>
                  <a:pt x="22669" y="97294"/>
                  <a:pt x="23076" y="96684"/>
                  <a:pt x="23418" y="95999"/>
                </a:cubicBezTo>
                <a:moveTo>
                  <a:pt x="22098" y="98005"/>
                </a:moveTo>
                <a:lnTo>
                  <a:pt x="21971" y="98158"/>
                </a:lnTo>
                <a:lnTo>
                  <a:pt x="22009" y="98107"/>
                </a:lnTo>
                <a:close/>
                <a:moveTo>
                  <a:pt x="14427" y="78893"/>
                </a:moveTo>
                <a:cubicBezTo>
                  <a:pt x="34771" y="61075"/>
                  <a:pt x="60019" y="37859"/>
                  <a:pt x="65327" y="10376"/>
                </a:cubicBezTo>
                <a:cubicBezTo>
                  <a:pt x="66547" y="4102"/>
                  <a:pt x="72604" y="0"/>
                  <a:pt x="78866" y="1207"/>
                </a:cubicBezTo>
                <a:cubicBezTo>
                  <a:pt x="85139" y="2413"/>
                  <a:pt x="89241" y="8484"/>
                  <a:pt x="88035" y="14758"/>
                </a:cubicBezTo>
                <a:cubicBezTo>
                  <a:pt x="81698" y="47537"/>
                  <a:pt x="52602" y="76226"/>
                  <a:pt x="28561" y="97256"/>
                </a:cubicBezTo>
                <a:cubicBezTo>
                  <a:pt x="24281" y="101003"/>
                  <a:pt x="18846" y="101790"/>
                  <a:pt x="15773" y="101917"/>
                </a:cubicBezTo>
                <a:cubicBezTo>
                  <a:pt x="13385" y="102463"/>
                  <a:pt x="10807" y="102273"/>
                  <a:pt x="8407" y="101193"/>
                </a:cubicBezTo>
                <a:cubicBezTo>
                  <a:pt x="2590" y="98564"/>
                  <a:pt x="0" y="91707"/>
                  <a:pt x="2629" y="85890"/>
                </a:cubicBezTo>
                <a:cubicBezTo>
                  <a:pt x="4280" y="82246"/>
                  <a:pt x="7023" y="79871"/>
                  <a:pt x="11353" y="79020"/>
                </a:cubicBezTo>
                <a:cubicBezTo>
                  <a:pt x="11899" y="78905"/>
                  <a:pt x="13296" y="78893"/>
                  <a:pt x="14427" y="7889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9" name="Freeform 7289"/>
          <p:cNvSpPr/>
          <p:nvPr/>
        </p:nvSpPr>
        <p:spPr>
          <a:xfrm rot="0" flipH="0" flipV="0">
            <a:off x="10338360" y="8277933"/>
            <a:ext cx="69823" cy="184758"/>
          </a:xfrm>
          <a:custGeom>
            <a:pathLst>
              <a:path w="69823" h="184758">
                <a:moveTo>
                  <a:pt x="20281" y="164350"/>
                </a:moveTo>
                <a:lnTo>
                  <a:pt x="20611" y="164705"/>
                </a:lnTo>
                <a:lnTo>
                  <a:pt x="20369" y="164438"/>
                </a:lnTo>
                <a:close/>
                <a:moveTo>
                  <a:pt x="20661" y="164756"/>
                </a:moveTo>
                <a:cubicBezTo>
                  <a:pt x="21208" y="165378"/>
                  <a:pt x="21677" y="166026"/>
                  <a:pt x="22071" y="166724"/>
                </a:cubicBezTo>
                <a:cubicBezTo>
                  <a:pt x="21716" y="166077"/>
                  <a:pt x="21258" y="165416"/>
                  <a:pt x="20661" y="164756"/>
                </a:cubicBezTo>
                <a:moveTo>
                  <a:pt x="16573" y="160172"/>
                </a:moveTo>
                <a:cubicBezTo>
                  <a:pt x="19405" y="158610"/>
                  <a:pt x="22071" y="154952"/>
                  <a:pt x="23900" y="152578"/>
                </a:cubicBezTo>
                <a:cubicBezTo>
                  <a:pt x="26694" y="149009"/>
                  <a:pt x="28218" y="144246"/>
                  <a:pt x="29590" y="139420"/>
                </a:cubicBezTo>
                <a:cubicBezTo>
                  <a:pt x="31444" y="132918"/>
                  <a:pt x="32841" y="126225"/>
                  <a:pt x="34733" y="120561"/>
                </a:cubicBezTo>
                <a:cubicBezTo>
                  <a:pt x="46481" y="85344"/>
                  <a:pt x="31126" y="49415"/>
                  <a:pt x="22655" y="15570"/>
                </a:cubicBezTo>
                <a:cubicBezTo>
                  <a:pt x="21106" y="9372"/>
                  <a:pt x="24878" y="3099"/>
                  <a:pt x="31076" y="1549"/>
                </a:cubicBezTo>
                <a:cubicBezTo>
                  <a:pt x="37260" y="0"/>
                  <a:pt x="43547" y="3759"/>
                  <a:pt x="45096" y="9957"/>
                </a:cubicBezTo>
                <a:cubicBezTo>
                  <a:pt x="54583" y="47917"/>
                  <a:pt x="69823" y="88392"/>
                  <a:pt x="56666" y="127876"/>
                </a:cubicBezTo>
                <a:cubicBezTo>
                  <a:pt x="52627" y="140017"/>
                  <a:pt x="50164" y="156489"/>
                  <a:pt x="42163" y="166775"/>
                </a:cubicBezTo>
                <a:cubicBezTo>
                  <a:pt x="37845" y="172325"/>
                  <a:pt x="30161" y="179932"/>
                  <a:pt x="23481" y="182371"/>
                </a:cubicBezTo>
                <a:cubicBezTo>
                  <a:pt x="22135" y="182866"/>
                  <a:pt x="18910" y="183057"/>
                  <a:pt x="16383" y="183120"/>
                </a:cubicBezTo>
                <a:cubicBezTo>
                  <a:pt x="12369" y="184758"/>
                  <a:pt x="7594" y="184060"/>
                  <a:pt x="4191" y="180948"/>
                </a:cubicBezTo>
                <a:cubicBezTo>
                  <a:pt x="25" y="177126"/>
                  <a:pt x="0" y="173290"/>
                  <a:pt x="165" y="171093"/>
                </a:cubicBezTo>
                <a:cubicBezTo>
                  <a:pt x="444" y="167321"/>
                  <a:pt x="2108" y="163792"/>
                  <a:pt x="6502" y="161493"/>
                </a:cubicBezTo>
                <a:cubicBezTo>
                  <a:pt x="7632" y="160909"/>
                  <a:pt x="9448" y="160210"/>
                  <a:pt x="11938" y="160071"/>
                </a:cubicBezTo>
                <a:cubicBezTo>
                  <a:pt x="12852" y="160032"/>
                  <a:pt x="15278" y="160121"/>
                  <a:pt x="16573" y="16017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0" name="Freeform 7290"/>
          <p:cNvSpPr/>
          <p:nvPr/>
        </p:nvSpPr>
        <p:spPr>
          <a:xfrm rot="0" flipH="0" flipV="0">
            <a:off x="10328620" y="8173631"/>
            <a:ext cx="83895" cy="160705"/>
          </a:xfrm>
          <a:custGeom>
            <a:pathLst>
              <a:path w="83895" h="160705">
                <a:moveTo>
                  <a:pt x="8280" y="23482"/>
                </a:moveTo>
                <a:cubicBezTo>
                  <a:pt x="9956" y="24053"/>
                  <a:pt x="11353" y="24155"/>
                  <a:pt x="12509" y="24040"/>
                </a:cubicBezTo>
                <a:cubicBezTo>
                  <a:pt x="11112" y="24129"/>
                  <a:pt x="9664" y="23951"/>
                  <a:pt x="8280" y="23482"/>
                </a:cubicBezTo>
                <a:moveTo>
                  <a:pt x="23088" y="9576"/>
                </a:moveTo>
                <a:cubicBezTo>
                  <a:pt x="29323" y="21362"/>
                  <a:pt x="43674" y="31724"/>
                  <a:pt x="51942" y="42468"/>
                </a:cubicBezTo>
                <a:cubicBezTo>
                  <a:pt x="75742" y="73393"/>
                  <a:pt x="83895" y="110540"/>
                  <a:pt x="83895" y="149148"/>
                </a:cubicBezTo>
                <a:cubicBezTo>
                  <a:pt x="83895" y="155523"/>
                  <a:pt x="78714" y="160705"/>
                  <a:pt x="72326" y="160705"/>
                </a:cubicBezTo>
                <a:cubicBezTo>
                  <a:pt x="65950" y="160705"/>
                  <a:pt x="60769" y="155523"/>
                  <a:pt x="60769" y="149148"/>
                </a:cubicBezTo>
                <a:cubicBezTo>
                  <a:pt x="60769" y="115696"/>
                  <a:pt x="54228" y="83362"/>
                  <a:pt x="33603" y="56552"/>
                </a:cubicBezTo>
                <a:cubicBezTo>
                  <a:pt x="24370" y="44538"/>
                  <a:pt x="8660" y="32473"/>
                  <a:pt x="2045" y="19215"/>
                </a:cubicBezTo>
                <a:cubicBezTo>
                  <a:pt x="2121" y="19368"/>
                  <a:pt x="2273" y="19660"/>
                  <a:pt x="2273" y="19660"/>
                </a:cubicBezTo>
                <a:cubicBezTo>
                  <a:pt x="2273" y="19660"/>
                  <a:pt x="0" y="10668"/>
                  <a:pt x="356" y="9398"/>
                </a:cubicBezTo>
                <a:cubicBezTo>
                  <a:pt x="1372" y="5728"/>
                  <a:pt x="3632" y="3023"/>
                  <a:pt x="7544" y="1575"/>
                </a:cubicBezTo>
                <a:cubicBezTo>
                  <a:pt x="8889" y="1092"/>
                  <a:pt x="11721" y="0"/>
                  <a:pt x="16128" y="1740"/>
                </a:cubicBezTo>
                <a:cubicBezTo>
                  <a:pt x="19697" y="3137"/>
                  <a:pt x="22173" y="6122"/>
                  <a:pt x="23088" y="957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1" name="Freeform 7291"/>
          <p:cNvSpPr/>
          <p:nvPr/>
        </p:nvSpPr>
        <p:spPr>
          <a:xfrm rot="0" flipH="0" flipV="0">
            <a:off x="10331420" y="8146711"/>
            <a:ext cx="80186" cy="139432"/>
          </a:xfrm>
          <a:custGeom>
            <a:pathLst>
              <a:path w="80186" h="139432">
                <a:moveTo>
                  <a:pt x="26377" y="14287"/>
                </a:moveTo>
                <a:lnTo>
                  <a:pt x="26365" y="14363"/>
                </a:lnTo>
                <a:lnTo>
                  <a:pt x="26377" y="14312"/>
                </a:lnTo>
                <a:close/>
                <a:moveTo>
                  <a:pt x="26314" y="14706"/>
                </a:moveTo>
                <a:cubicBezTo>
                  <a:pt x="25920" y="17220"/>
                  <a:pt x="24676" y="19620"/>
                  <a:pt x="22644" y="21462"/>
                </a:cubicBezTo>
                <a:cubicBezTo>
                  <a:pt x="24396" y="19887"/>
                  <a:pt x="25870" y="17741"/>
                  <a:pt x="26314" y="14706"/>
                </a:cubicBezTo>
                <a:moveTo>
                  <a:pt x="25044" y="7290"/>
                </a:moveTo>
                <a:cubicBezTo>
                  <a:pt x="27469" y="10160"/>
                  <a:pt x="50456" y="37248"/>
                  <a:pt x="54672" y="43027"/>
                </a:cubicBezTo>
                <a:cubicBezTo>
                  <a:pt x="71982" y="66852"/>
                  <a:pt x="75284" y="97433"/>
                  <a:pt x="79285" y="125462"/>
                </a:cubicBezTo>
                <a:cubicBezTo>
                  <a:pt x="80186" y="131774"/>
                  <a:pt x="75792" y="137642"/>
                  <a:pt x="69480" y="138543"/>
                </a:cubicBezTo>
                <a:cubicBezTo>
                  <a:pt x="63156" y="139432"/>
                  <a:pt x="57301" y="135051"/>
                  <a:pt x="56387" y="128726"/>
                </a:cubicBezTo>
                <a:cubicBezTo>
                  <a:pt x="52907" y="104317"/>
                  <a:pt x="51040" y="77380"/>
                  <a:pt x="35965" y="56628"/>
                </a:cubicBezTo>
                <a:cubicBezTo>
                  <a:pt x="31520" y="50532"/>
                  <a:pt x="9956" y="25920"/>
                  <a:pt x="6134" y="20649"/>
                </a:cubicBezTo>
                <a:cubicBezTo>
                  <a:pt x="0" y="12230"/>
                  <a:pt x="6299" y="5055"/>
                  <a:pt x="7175" y="4267"/>
                </a:cubicBezTo>
                <a:cubicBezTo>
                  <a:pt x="11912" y="0"/>
                  <a:pt x="19240" y="394"/>
                  <a:pt x="23495" y="5131"/>
                </a:cubicBezTo>
                <a:cubicBezTo>
                  <a:pt x="24104" y="5804"/>
                  <a:pt x="24612" y="6528"/>
                  <a:pt x="25044" y="729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2" name="Freeform 7292"/>
          <p:cNvSpPr/>
          <p:nvPr/>
        </p:nvSpPr>
        <p:spPr>
          <a:xfrm rot="0" flipH="0" flipV="0">
            <a:off x="10316119" y="8100449"/>
            <a:ext cx="84302" cy="129424"/>
          </a:xfrm>
          <a:custGeom>
            <a:pathLst>
              <a:path w="84302" h="129424">
                <a:moveTo>
                  <a:pt x="14592" y="23583"/>
                </a:moveTo>
                <a:lnTo>
                  <a:pt x="14377" y="23595"/>
                </a:lnTo>
                <a:lnTo>
                  <a:pt x="14529" y="23583"/>
                </a:lnTo>
                <a:close/>
                <a:moveTo>
                  <a:pt x="13030" y="23608"/>
                </a:moveTo>
                <a:lnTo>
                  <a:pt x="12433" y="23571"/>
                </a:lnTo>
                <a:cubicBezTo>
                  <a:pt x="12649" y="23583"/>
                  <a:pt x="12840" y="23595"/>
                  <a:pt x="13030" y="23608"/>
                </a:cubicBezTo>
                <a:moveTo>
                  <a:pt x="14148" y="23608"/>
                </a:moveTo>
                <a:lnTo>
                  <a:pt x="13653" y="23621"/>
                </a:lnTo>
                <a:lnTo>
                  <a:pt x="14046" y="23621"/>
                </a:lnTo>
                <a:close/>
                <a:moveTo>
                  <a:pt x="13538" y="23621"/>
                </a:moveTo>
                <a:lnTo>
                  <a:pt x="13615" y="23621"/>
                </a:lnTo>
                <a:lnTo>
                  <a:pt x="13043" y="23608"/>
                </a:lnTo>
                <a:close/>
                <a:moveTo>
                  <a:pt x="22961" y="5308"/>
                </a:moveTo>
                <a:cubicBezTo>
                  <a:pt x="24091" y="6108"/>
                  <a:pt x="25425" y="7048"/>
                  <a:pt x="25971" y="7531"/>
                </a:cubicBezTo>
                <a:cubicBezTo>
                  <a:pt x="35673" y="15849"/>
                  <a:pt x="44157" y="22758"/>
                  <a:pt x="51561" y="33298"/>
                </a:cubicBezTo>
                <a:cubicBezTo>
                  <a:pt x="69735" y="59219"/>
                  <a:pt x="80505" y="84555"/>
                  <a:pt x="83667" y="116140"/>
                </a:cubicBezTo>
                <a:cubicBezTo>
                  <a:pt x="84302" y="122490"/>
                  <a:pt x="79666" y="128154"/>
                  <a:pt x="73316" y="128789"/>
                </a:cubicBezTo>
                <a:cubicBezTo>
                  <a:pt x="66966" y="129424"/>
                  <a:pt x="61302" y="124789"/>
                  <a:pt x="60667" y="118439"/>
                </a:cubicBezTo>
                <a:cubicBezTo>
                  <a:pt x="57924" y="91019"/>
                  <a:pt x="48412" y="69087"/>
                  <a:pt x="32625" y="46582"/>
                </a:cubicBezTo>
                <a:cubicBezTo>
                  <a:pt x="26403" y="37718"/>
                  <a:pt x="19087" y="32079"/>
                  <a:pt x="10935" y="25094"/>
                </a:cubicBezTo>
                <a:cubicBezTo>
                  <a:pt x="9563" y="23900"/>
                  <a:pt x="5969" y="21602"/>
                  <a:pt x="4979" y="20561"/>
                </a:cubicBezTo>
                <a:cubicBezTo>
                  <a:pt x="3747" y="19291"/>
                  <a:pt x="3048" y="18059"/>
                  <a:pt x="2629" y="17132"/>
                </a:cubicBezTo>
                <a:cubicBezTo>
                  <a:pt x="0" y="11442"/>
                  <a:pt x="1778" y="7112"/>
                  <a:pt x="4941" y="3949"/>
                </a:cubicBezTo>
                <a:cubicBezTo>
                  <a:pt x="6274" y="2616"/>
                  <a:pt x="9055" y="0"/>
                  <a:pt x="14744" y="558"/>
                </a:cubicBezTo>
                <a:cubicBezTo>
                  <a:pt x="18160" y="901"/>
                  <a:pt x="21094" y="2705"/>
                  <a:pt x="22961" y="530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3" name="Freeform 7293"/>
          <p:cNvSpPr/>
          <p:nvPr/>
        </p:nvSpPr>
        <p:spPr>
          <a:xfrm rot="0" flipH="0" flipV="0">
            <a:off x="9891310" y="9099736"/>
            <a:ext cx="406538" cy="158685"/>
          </a:xfrm>
          <a:custGeom>
            <a:pathLst>
              <a:path w="406538" h="158685">
                <a:moveTo>
                  <a:pt x="5727" y="68338"/>
                </a:moveTo>
                <a:cubicBezTo>
                  <a:pt x="4966" y="67335"/>
                  <a:pt x="4369" y="66205"/>
                  <a:pt x="3949" y="64935"/>
                </a:cubicBezTo>
                <a:cubicBezTo>
                  <a:pt x="0" y="52819"/>
                  <a:pt x="11962" y="48971"/>
                  <a:pt x="12585" y="48857"/>
                </a:cubicBezTo>
                <a:cubicBezTo>
                  <a:pt x="13689" y="48666"/>
                  <a:pt x="20776" y="47358"/>
                  <a:pt x="24891" y="54826"/>
                </a:cubicBezTo>
                <a:cubicBezTo>
                  <a:pt x="25602" y="56134"/>
                  <a:pt x="29425" y="65976"/>
                  <a:pt x="32041" y="69061"/>
                </a:cubicBezTo>
                <a:cubicBezTo>
                  <a:pt x="37172" y="75119"/>
                  <a:pt x="44500" y="80720"/>
                  <a:pt x="50303" y="86079"/>
                </a:cubicBezTo>
                <a:cubicBezTo>
                  <a:pt x="67360" y="101815"/>
                  <a:pt x="98716" y="124764"/>
                  <a:pt x="122630" y="126351"/>
                </a:cubicBezTo>
                <a:cubicBezTo>
                  <a:pt x="146519" y="127939"/>
                  <a:pt x="180326" y="135889"/>
                  <a:pt x="203631" y="128129"/>
                </a:cubicBezTo>
                <a:cubicBezTo>
                  <a:pt x="229437" y="119519"/>
                  <a:pt x="290537" y="97586"/>
                  <a:pt x="335253" y="68604"/>
                </a:cubicBezTo>
                <a:cubicBezTo>
                  <a:pt x="349439" y="59410"/>
                  <a:pt x="361961" y="49542"/>
                  <a:pt x="370864" y="39090"/>
                </a:cubicBezTo>
                <a:cubicBezTo>
                  <a:pt x="378433" y="30226"/>
                  <a:pt x="383412" y="21120"/>
                  <a:pt x="383412" y="11570"/>
                </a:cubicBezTo>
                <a:cubicBezTo>
                  <a:pt x="383412" y="5181"/>
                  <a:pt x="388581" y="0"/>
                  <a:pt x="394969" y="0"/>
                </a:cubicBezTo>
                <a:cubicBezTo>
                  <a:pt x="401344" y="0"/>
                  <a:pt x="406538" y="5181"/>
                  <a:pt x="406538" y="11570"/>
                </a:cubicBezTo>
                <a:cubicBezTo>
                  <a:pt x="406538" y="32588"/>
                  <a:pt x="392492" y="53416"/>
                  <a:pt x="370064" y="71881"/>
                </a:cubicBezTo>
                <a:cubicBezTo>
                  <a:pt x="323938" y="109854"/>
                  <a:pt x="242416" y="139572"/>
                  <a:pt x="210946" y="150062"/>
                </a:cubicBezTo>
                <a:cubicBezTo>
                  <a:pt x="185101" y="158685"/>
                  <a:pt x="147586" y="151192"/>
                  <a:pt x="121093" y="149427"/>
                </a:cubicBezTo>
                <a:cubicBezTo>
                  <a:pt x="92747" y="147535"/>
                  <a:pt x="54812" y="121716"/>
                  <a:pt x="34619" y="103072"/>
                </a:cubicBezTo>
                <a:cubicBezTo>
                  <a:pt x="28155" y="97103"/>
                  <a:pt x="20090" y="90740"/>
                  <a:pt x="14388" y="83997"/>
                </a:cubicBezTo>
                <a:cubicBezTo>
                  <a:pt x="11886" y="81050"/>
                  <a:pt x="7695" y="72516"/>
                  <a:pt x="5727" y="6833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4" name="Freeform 7294"/>
          <p:cNvSpPr/>
          <p:nvPr/>
        </p:nvSpPr>
        <p:spPr>
          <a:xfrm rot="0" flipH="0" flipV="0">
            <a:off x="9952478" y="9193517"/>
            <a:ext cx="86308" cy="47993"/>
          </a:xfrm>
          <a:custGeom>
            <a:pathLst>
              <a:path w="86308" h="47993">
                <a:moveTo>
                  <a:pt x="19024" y="22009"/>
                </a:moveTo>
                <a:lnTo>
                  <a:pt x="18758" y="22148"/>
                </a:lnTo>
                <a:lnTo>
                  <a:pt x="18974" y="22021"/>
                </a:lnTo>
                <a:close/>
                <a:moveTo>
                  <a:pt x="18758" y="22148"/>
                </a:moveTo>
                <a:cubicBezTo>
                  <a:pt x="17081" y="22974"/>
                  <a:pt x="15176" y="23393"/>
                  <a:pt x="13195" y="23317"/>
                </a:cubicBezTo>
                <a:cubicBezTo>
                  <a:pt x="15468" y="23405"/>
                  <a:pt x="17285" y="22898"/>
                  <a:pt x="18758" y="22148"/>
                </a:cubicBezTo>
                <a:moveTo>
                  <a:pt x="35686" y="17895"/>
                </a:moveTo>
                <a:cubicBezTo>
                  <a:pt x="47294" y="24282"/>
                  <a:pt x="61734" y="24879"/>
                  <a:pt x="74738" y="24879"/>
                </a:cubicBezTo>
                <a:cubicBezTo>
                  <a:pt x="81126" y="24879"/>
                  <a:pt x="86308" y="30048"/>
                  <a:pt x="86308" y="36436"/>
                </a:cubicBezTo>
                <a:cubicBezTo>
                  <a:pt x="86308" y="42811"/>
                  <a:pt x="81126" y="47993"/>
                  <a:pt x="74738" y="47993"/>
                </a:cubicBezTo>
                <a:cubicBezTo>
                  <a:pt x="57517" y="47993"/>
                  <a:pt x="38505" y="46265"/>
                  <a:pt x="23316" y="37464"/>
                </a:cubicBezTo>
                <a:cubicBezTo>
                  <a:pt x="21817" y="36601"/>
                  <a:pt x="5448" y="21006"/>
                  <a:pt x="3670" y="17958"/>
                </a:cubicBezTo>
                <a:cubicBezTo>
                  <a:pt x="0" y="11621"/>
                  <a:pt x="2857" y="6846"/>
                  <a:pt x="4293" y="4903"/>
                </a:cubicBezTo>
                <a:cubicBezTo>
                  <a:pt x="6172" y="2375"/>
                  <a:pt x="9119" y="0"/>
                  <a:pt x="14148" y="216"/>
                </a:cubicBezTo>
                <a:cubicBezTo>
                  <a:pt x="18402" y="381"/>
                  <a:pt x="22008" y="2833"/>
                  <a:pt x="23888" y="6338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5" name="Freeform 7295"/>
          <p:cNvSpPr/>
          <p:nvPr/>
        </p:nvSpPr>
        <p:spPr>
          <a:xfrm rot="0" flipH="0" flipV="0">
            <a:off x="10212391" y="9113545"/>
            <a:ext cx="74878" cy="78510"/>
          </a:xfrm>
          <a:custGeom>
            <a:pathLst>
              <a:path w="74878" h="78510">
                <a:moveTo>
                  <a:pt x="17538" y="55714"/>
                </a:moveTo>
                <a:cubicBezTo>
                  <a:pt x="19227" y="56603"/>
                  <a:pt x="20713" y="57936"/>
                  <a:pt x="21817" y="59651"/>
                </a:cubicBezTo>
                <a:cubicBezTo>
                  <a:pt x="20433" y="57479"/>
                  <a:pt x="18884" y="56336"/>
                  <a:pt x="17538" y="55714"/>
                </a:cubicBezTo>
                <a:moveTo>
                  <a:pt x="1930" y="60438"/>
                </a:moveTo>
                <a:cubicBezTo>
                  <a:pt x="2235" y="59320"/>
                  <a:pt x="2641" y="58215"/>
                  <a:pt x="3175" y="57339"/>
                </a:cubicBezTo>
                <a:cubicBezTo>
                  <a:pt x="7226" y="50584"/>
                  <a:pt x="14529" y="45745"/>
                  <a:pt x="20281" y="40513"/>
                </a:cubicBezTo>
                <a:cubicBezTo>
                  <a:pt x="32320" y="29565"/>
                  <a:pt x="42976" y="20434"/>
                  <a:pt x="52094" y="6756"/>
                </a:cubicBezTo>
                <a:cubicBezTo>
                  <a:pt x="55638" y="1447"/>
                  <a:pt x="62813" y="0"/>
                  <a:pt x="68122" y="3543"/>
                </a:cubicBezTo>
                <a:cubicBezTo>
                  <a:pt x="73430" y="7086"/>
                  <a:pt x="74878" y="14274"/>
                  <a:pt x="71335" y="19583"/>
                </a:cubicBezTo>
                <a:cubicBezTo>
                  <a:pt x="61111" y="34925"/>
                  <a:pt x="49338" y="45351"/>
                  <a:pt x="35826" y="57631"/>
                </a:cubicBezTo>
                <a:cubicBezTo>
                  <a:pt x="31685" y="61403"/>
                  <a:pt x="25932" y="64362"/>
                  <a:pt x="23011" y="69239"/>
                </a:cubicBezTo>
                <a:cubicBezTo>
                  <a:pt x="23659" y="68134"/>
                  <a:pt x="24129" y="65886"/>
                  <a:pt x="24129" y="65886"/>
                </a:cubicBezTo>
                <a:cubicBezTo>
                  <a:pt x="24129" y="65886"/>
                  <a:pt x="20116" y="75081"/>
                  <a:pt x="19150" y="75754"/>
                </a:cubicBezTo>
                <a:cubicBezTo>
                  <a:pt x="16395" y="77697"/>
                  <a:pt x="13208" y="78510"/>
                  <a:pt x="9385" y="77469"/>
                </a:cubicBezTo>
                <a:cubicBezTo>
                  <a:pt x="8306" y="77177"/>
                  <a:pt x="5207" y="76554"/>
                  <a:pt x="2400" y="72185"/>
                </a:cubicBezTo>
                <a:cubicBezTo>
                  <a:pt x="25" y="68528"/>
                  <a:pt x="0" y="64019"/>
                  <a:pt x="1930" y="6043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6" name="Freeform 7296"/>
          <p:cNvSpPr/>
          <p:nvPr/>
        </p:nvSpPr>
        <p:spPr>
          <a:xfrm rot="0" flipH="0" flipV="0">
            <a:off x="9902347" y="9216786"/>
            <a:ext cx="374445" cy="108673"/>
          </a:xfrm>
          <a:custGeom>
            <a:pathLst>
              <a:path w="374445" h="108673">
                <a:moveTo>
                  <a:pt x="4241" y="45707"/>
                </a:moveTo>
                <a:cubicBezTo>
                  <a:pt x="60197" y="108673"/>
                  <a:pt x="150329" y="108305"/>
                  <a:pt x="226275" y="95643"/>
                </a:cubicBezTo>
                <a:cubicBezTo>
                  <a:pt x="240549" y="93268"/>
                  <a:pt x="253719" y="87147"/>
                  <a:pt x="266546" y="80200"/>
                </a:cubicBezTo>
                <a:cubicBezTo>
                  <a:pt x="277811" y="74104"/>
                  <a:pt x="288809" y="67347"/>
                  <a:pt x="300392" y="62852"/>
                </a:cubicBezTo>
                <a:cubicBezTo>
                  <a:pt x="311072" y="58686"/>
                  <a:pt x="322706" y="57771"/>
                  <a:pt x="332536" y="51218"/>
                </a:cubicBezTo>
                <a:cubicBezTo>
                  <a:pt x="345121" y="42825"/>
                  <a:pt x="355078" y="31204"/>
                  <a:pt x="367702" y="22784"/>
                </a:cubicBezTo>
                <a:cubicBezTo>
                  <a:pt x="373010" y="19253"/>
                  <a:pt x="374445" y="12065"/>
                  <a:pt x="370902" y="6757"/>
                </a:cubicBezTo>
                <a:cubicBezTo>
                  <a:pt x="367372" y="1448"/>
                  <a:pt x="360183" y="0"/>
                  <a:pt x="354875" y="3544"/>
                </a:cubicBezTo>
                <a:cubicBezTo>
                  <a:pt x="342251" y="11964"/>
                  <a:pt x="332294" y="23584"/>
                  <a:pt x="319709" y="31979"/>
                </a:cubicBezTo>
                <a:cubicBezTo>
                  <a:pt x="311314" y="37580"/>
                  <a:pt x="301141" y="37745"/>
                  <a:pt x="291997" y="41288"/>
                </a:cubicBezTo>
                <a:cubicBezTo>
                  <a:pt x="279551" y="46138"/>
                  <a:pt x="267664" y="53301"/>
                  <a:pt x="255535" y="59867"/>
                </a:cubicBezTo>
                <a:cubicBezTo>
                  <a:pt x="244969" y="65582"/>
                  <a:pt x="234225" y="70878"/>
                  <a:pt x="222477" y="72834"/>
                </a:cubicBezTo>
                <a:cubicBezTo>
                  <a:pt x="153923" y="84264"/>
                  <a:pt x="72033" y="87172"/>
                  <a:pt x="21525" y="30353"/>
                </a:cubicBezTo>
                <a:cubicBezTo>
                  <a:pt x="17283" y="25578"/>
                  <a:pt x="9968" y="25146"/>
                  <a:pt x="5193" y="29375"/>
                </a:cubicBezTo>
                <a:cubicBezTo>
                  <a:pt x="431" y="33630"/>
                  <a:pt x="0" y="40945"/>
                  <a:pt x="4241" y="4570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7" name="Freeform 7297"/>
          <p:cNvSpPr/>
          <p:nvPr/>
        </p:nvSpPr>
        <p:spPr>
          <a:xfrm rot="0" flipH="0" flipV="0">
            <a:off x="9902432" y="9217514"/>
            <a:ext cx="381139" cy="137184"/>
          </a:xfrm>
          <a:custGeom>
            <a:pathLst>
              <a:path w="381139" h="137184">
                <a:moveTo>
                  <a:pt x="3784" y="45935"/>
                </a:moveTo>
                <a:cubicBezTo>
                  <a:pt x="53542" y="113664"/>
                  <a:pt x="131533" y="137184"/>
                  <a:pt x="221004" y="115708"/>
                </a:cubicBezTo>
                <a:cubicBezTo>
                  <a:pt x="235647" y="112190"/>
                  <a:pt x="251167" y="111098"/>
                  <a:pt x="265251" y="105472"/>
                </a:cubicBezTo>
                <a:cubicBezTo>
                  <a:pt x="292340" y="94639"/>
                  <a:pt x="311136" y="72566"/>
                  <a:pt x="334974" y="58266"/>
                </a:cubicBezTo>
                <a:cubicBezTo>
                  <a:pt x="350341" y="49046"/>
                  <a:pt x="370115" y="34683"/>
                  <a:pt x="378268" y="18364"/>
                </a:cubicBezTo>
                <a:cubicBezTo>
                  <a:pt x="381139" y="12649"/>
                  <a:pt x="378815" y="5702"/>
                  <a:pt x="373099" y="2844"/>
                </a:cubicBezTo>
                <a:cubicBezTo>
                  <a:pt x="367397" y="0"/>
                  <a:pt x="360450" y="2311"/>
                  <a:pt x="357593" y="8026"/>
                </a:cubicBezTo>
                <a:cubicBezTo>
                  <a:pt x="351205" y="20777"/>
                  <a:pt x="335088" y="31229"/>
                  <a:pt x="323087" y="38443"/>
                </a:cubicBezTo>
                <a:cubicBezTo>
                  <a:pt x="300278" y="52119"/>
                  <a:pt x="282574" y="73633"/>
                  <a:pt x="256653" y="84009"/>
                </a:cubicBezTo>
                <a:cubicBezTo>
                  <a:pt x="243623" y="89216"/>
                  <a:pt x="229170" y="89965"/>
                  <a:pt x="215607" y="93217"/>
                </a:cubicBezTo>
                <a:cubicBezTo>
                  <a:pt x="136168" y="112292"/>
                  <a:pt x="66598" y="92378"/>
                  <a:pt x="22427" y="32245"/>
                </a:cubicBezTo>
                <a:cubicBezTo>
                  <a:pt x="18642" y="27101"/>
                  <a:pt x="11404" y="25996"/>
                  <a:pt x="6247" y="29768"/>
                </a:cubicBezTo>
                <a:cubicBezTo>
                  <a:pt x="1118" y="33540"/>
                  <a:pt x="0" y="40792"/>
                  <a:pt x="3784" y="45935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8" name="Freeform 7298"/>
          <p:cNvSpPr/>
          <p:nvPr/>
        </p:nvSpPr>
        <p:spPr>
          <a:xfrm rot="0" flipH="0" flipV="0">
            <a:off x="9898612" y="9245446"/>
            <a:ext cx="61658" cy="429666"/>
          </a:xfrm>
          <a:custGeom>
            <a:pathLst>
              <a:path w="61658" h="429666">
                <a:moveTo>
                  <a:pt x="14389" y="23787"/>
                </a:moveTo>
                <a:cubicBezTo>
                  <a:pt x="12383" y="23939"/>
                  <a:pt x="10300" y="23559"/>
                  <a:pt x="8357" y="22606"/>
                </a:cubicBezTo>
                <a:cubicBezTo>
                  <a:pt x="10300" y="23559"/>
                  <a:pt x="12307" y="23990"/>
                  <a:pt x="14389" y="23787"/>
                </a:cubicBezTo>
                <a:moveTo>
                  <a:pt x="47370" y="426313"/>
                </a:moveTo>
                <a:cubicBezTo>
                  <a:pt x="45224" y="427393"/>
                  <a:pt x="41173" y="429336"/>
                  <a:pt x="39420" y="429437"/>
                </a:cubicBezTo>
                <a:cubicBezTo>
                  <a:pt x="35521" y="429666"/>
                  <a:pt x="32359" y="428332"/>
                  <a:pt x="29908" y="425856"/>
                </a:cubicBezTo>
                <a:cubicBezTo>
                  <a:pt x="29705" y="425665"/>
                  <a:pt x="27050" y="423036"/>
                  <a:pt x="26326" y="417334"/>
                </a:cubicBezTo>
                <a:cubicBezTo>
                  <a:pt x="25069" y="407250"/>
                  <a:pt x="20116" y="358089"/>
                  <a:pt x="19837" y="355193"/>
                </a:cubicBezTo>
                <a:cubicBezTo>
                  <a:pt x="13577" y="289420"/>
                  <a:pt x="11811" y="223431"/>
                  <a:pt x="7100" y="157403"/>
                </a:cubicBezTo>
                <a:cubicBezTo>
                  <a:pt x="4966" y="127546"/>
                  <a:pt x="1042" y="97789"/>
                  <a:pt x="343" y="67830"/>
                </a:cubicBezTo>
                <a:cubicBezTo>
                  <a:pt x="0" y="54038"/>
                  <a:pt x="343" y="40195"/>
                  <a:pt x="343" y="26403"/>
                </a:cubicBezTo>
                <a:cubicBezTo>
                  <a:pt x="343" y="15317"/>
                  <a:pt x="1499" y="10402"/>
                  <a:pt x="2198" y="8649"/>
                </a:cubicBezTo>
                <a:cubicBezTo>
                  <a:pt x="3785" y="4560"/>
                  <a:pt x="6249" y="2985"/>
                  <a:pt x="7709" y="2172"/>
                </a:cubicBezTo>
                <a:cubicBezTo>
                  <a:pt x="11583" y="0"/>
                  <a:pt x="15278" y="216"/>
                  <a:pt x="18707" y="1918"/>
                </a:cubicBezTo>
                <a:cubicBezTo>
                  <a:pt x="24409" y="4763"/>
                  <a:pt x="26733" y="11723"/>
                  <a:pt x="23875" y="17437"/>
                </a:cubicBezTo>
                <a:lnTo>
                  <a:pt x="23863" y="17450"/>
                </a:lnTo>
                <a:lnTo>
                  <a:pt x="23774" y="18454"/>
                </a:lnTo>
                <a:cubicBezTo>
                  <a:pt x="26644" y="17463"/>
                  <a:pt x="29641" y="17641"/>
                  <a:pt x="32016" y="18428"/>
                </a:cubicBezTo>
                <a:cubicBezTo>
                  <a:pt x="39242" y="20841"/>
                  <a:pt x="45338" y="28549"/>
                  <a:pt x="47993" y="40093"/>
                </a:cubicBezTo>
                <a:cubicBezTo>
                  <a:pt x="51879" y="56883"/>
                  <a:pt x="49910" y="82930"/>
                  <a:pt x="49618" y="89026"/>
                </a:cubicBezTo>
                <a:cubicBezTo>
                  <a:pt x="46710" y="153301"/>
                  <a:pt x="49758" y="218719"/>
                  <a:pt x="55575" y="282727"/>
                </a:cubicBezTo>
                <a:cubicBezTo>
                  <a:pt x="58889" y="319100"/>
                  <a:pt x="60121" y="354342"/>
                  <a:pt x="60121" y="390766"/>
                </a:cubicBezTo>
                <a:cubicBezTo>
                  <a:pt x="60121" y="397548"/>
                  <a:pt x="61658" y="405041"/>
                  <a:pt x="60756" y="410514"/>
                </a:cubicBezTo>
                <a:cubicBezTo>
                  <a:pt x="59524" y="418109"/>
                  <a:pt x="55790" y="423786"/>
                  <a:pt x="47370" y="426313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9" name="Freeform 7299"/>
          <p:cNvSpPr/>
          <p:nvPr/>
        </p:nvSpPr>
        <p:spPr>
          <a:xfrm rot="0" flipH="0" flipV="0">
            <a:off x="9943201" y="10633093"/>
            <a:ext cx="201573" cy="154659"/>
          </a:xfrm>
          <a:custGeom>
            <a:pathLst>
              <a:path w="201573" h="154659">
                <a:moveTo>
                  <a:pt x="3136" y="5930"/>
                </a:moveTo>
                <a:lnTo>
                  <a:pt x="3060" y="6056"/>
                </a:lnTo>
                <a:lnTo>
                  <a:pt x="3199" y="5842"/>
                </a:lnTo>
                <a:close/>
                <a:moveTo>
                  <a:pt x="2832" y="6437"/>
                </a:moveTo>
                <a:cubicBezTo>
                  <a:pt x="901" y="9612"/>
                  <a:pt x="89" y="14184"/>
                  <a:pt x="2984" y="18464"/>
                </a:cubicBezTo>
                <a:cubicBezTo>
                  <a:pt x="724" y="14870"/>
                  <a:pt x="584" y="10209"/>
                  <a:pt x="2832" y="6437"/>
                </a:cubicBezTo>
                <a:moveTo>
                  <a:pt x="57301" y="41375"/>
                </a:moveTo>
                <a:lnTo>
                  <a:pt x="57288" y="41312"/>
                </a:lnTo>
                <a:lnTo>
                  <a:pt x="57276" y="41312"/>
                </a:lnTo>
                <a:close/>
                <a:moveTo>
                  <a:pt x="36892" y="13029"/>
                </a:moveTo>
                <a:cubicBezTo>
                  <a:pt x="49529" y="14845"/>
                  <a:pt x="61225" y="18960"/>
                  <a:pt x="73455" y="21424"/>
                </a:cubicBezTo>
                <a:cubicBezTo>
                  <a:pt x="75221" y="21766"/>
                  <a:pt x="76821" y="20776"/>
                  <a:pt x="78535" y="20344"/>
                </a:cubicBezTo>
                <a:cubicBezTo>
                  <a:pt x="81964" y="19455"/>
                  <a:pt x="85444" y="18845"/>
                  <a:pt x="89026" y="19087"/>
                </a:cubicBezTo>
                <a:cubicBezTo>
                  <a:pt x="111454" y="20573"/>
                  <a:pt x="136968" y="25907"/>
                  <a:pt x="158393" y="32345"/>
                </a:cubicBezTo>
                <a:cubicBezTo>
                  <a:pt x="159790" y="32752"/>
                  <a:pt x="162063" y="32549"/>
                  <a:pt x="164514" y="32574"/>
                </a:cubicBezTo>
                <a:cubicBezTo>
                  <a:pt x="168985" y="32625"/>
                  <a:pt x="173798" y="32752"/>
                  <a:pt x="177824" y="33565"/>
                </a:cubicBezTo>
                <a:cubicBezTo>
                  <a:pt x="184161" y="34822"/>
                  <a:pt x="188962" y="37870"/>
                  <a:pt x="191705" y="41985"/>
                </a:cubicBezTo>
                <a:cubicBezTo>
                  <a:pt x="194918" y="46798"/>
                  <a:pt x="196696" y="53415"/>
                  <a:pt x="197344" y="60679"/>
                </a:cubicBezTo>
                <a:cubicBezTo>
                  <a:pt x="198042" y="68439"/>
                  <a:pt x="197446" y="77037"/>
                  <a:pt x="197877" y="83107"/>
                </a:cubicBezTo>
                <a:cubicBezTo>
                  <a:pt x="198360" y="89889"/>
                  <a:pt x="200138" y="95655"/>
                  <a:pt x="200722" y="101205"/>
                </a:cubicBezTo>
                <a:cubicBezTo>
                  <a:pt x="201573" y="109485"/>
                  <a:pt x="200595" y="117410"/>
                  <a:pt x="194334" y="126199"/>
                </a:cubicBezTo>
                <a:cubicBezTo>
                  <a:pt x="192848" y="128269"/>
                  <a:pt x="190651" y="130275"/>
                  <a:pt x="187908" y="131990"/>
                </a:cubicBezTo>
                <a:cubicBezTo>
                  <a:pt x="184923" y="133857"/>
                  <a:pt x="180910" y="135330"/>
                  <a:pt x="178548" y="136905"/>
                </a:cubicBezTo>
                <a:cubicBezTo>
                  <a:pt x="156005" y="151941"/>
                  <a:pt x="124763" y="154659"/>
                  <a:pt x="94944" y="148106"/>
                </a:cubicBezTo>
                <a:cubicBezTo>
                  <a:pt x="65696" y="141692"/>
                  <a:pt x="38048" y="126478"/>
                  <a:pt x="21805" y="106971"/>
                </a:cubicBezTo>
                <a:cubicBezTo>
                  <a:pt x="16407" y="100494"/>
                  <a:pt x="12876" y="90905"/>
                  <a:pt x="10705" y="80364"/>
                </a:cubicBezTo>
                <a:cubicBezTo>
                  <a:pt x="8114" y="67753"/>
                  <a:pt x="7352" y="53669"/>
                  <a:pt x="5218" y="44677"/>
                </a:cubicBezTo>
                <a:cubicBezTo>
                  <a:pt x="2844" y="34695"/>
                  <a:pt x="1714" y="24192"/>
                  <a:pt x="698" y="14007"/>
                </a:cubicBezTo>
                <a:cubicBezTo>
                  <a:pt x="0" y="7022"/>
                  <a:pt x="3516" y="4330"/>
                  <a:pt x="5358" y="2946"/>
                </a:cubicBezTo>
                <a:cubicBezTo>
                  <a:pt x="8597" y="469"/>
                  <a:pt x="12432" y="0"/>
                  <a:pt x="15899" y="1028"/>
                </a:cubicBezTo>
                <a:cubicBezTo>
                  <a:pt x="18185" y="1714"/>
                  <a:pt x="20014" y="3149"/>
                  <a:pt x="21373" y="4762"/>
                </a:cubicBezTo>
                <a:cubicBezTo>
                  <a:pt x="22833" y="4699"/>
                  <a:pt x="24319" y="4889"/>
                  <a:pt x="25830" y="5283"/>
                </a:cubicBezTo>
                <a:cubicBezTo>
                  <a:pt x="27989" y="5842"/>
                  <a:pt x="30402" y="7085"/>
                  <a:pt x="32739" y="9079"/>
                </a:cubicBezTo>
                <a:cubicBezTo>
                  <a:pt x="33857" y="10032"/>
                  <a:pt x="35914" y="12038"/>
                  <a:pt x="36892" y="13029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0" name="Freeform 7300"/>
          <p:cNvSpPr/>
          <p:nvPr/>
        </p:nvSpPr>
        <p:spPr>
          <a:xfrm rot="0" flipH="0" flipV="0">
            <a:off x="9891392" y="10014064"/>
            <a:ext cx="189572" cy="205485"/>
          </a:xfrm>
          <a:custGeom>
            <a:pathLst>
              <a:path w="189572" h="205485">
                <a:moveTo>
                  <a:pt x="73710" y="197561"/>
                </a:moveTo>
                <a:cubicBezTo>
                  <a:pt x="68211" y="197092"/>
                  <a:pt x="58686" y="195669"/>
                  <a:pt x="51701" y="191300"/>
                </a:cubicBezTo>
                <a:cubicBezTo>
                  <a:pt x="30162" y="177826"/>
                  <a:pt x="8013" y="155042"/>
                  <a:pt x="5359" y="128423"/>
                </a:cubicBezTo>
                <a:cubicBezTo>
                  <a:pt x="0" y="74803"/>
                  <a:pt x="34556" y="9335"/>
                  <a:pt x="94512" y="2667"/>
                </a:cubicBezTo>
                <a:cubicBezTo>
                  <a:pt x="118515" y="0"/>
                  <a:pt x="131583" y="13831"/>
                  <a:pt x="147535" y="28347"/>
                </a:cubicBezTo>
                <a:cubicBezTo>
                  <a:pt x="176148" y="54369"/>
                  <a:pt x="188213" y="80455"/>
                  <a:pt x="188759" y="104915"/>
                </a:cubicBezTo>
                <a:cubicBezTo>
                  <a:pt x="189572" y="141212"/>
                  <a:pt x="164540" y="175248"/>
                  <a:pt x="124484" y="201955"/>
                </a:cubicBezTo>
                <a:cubicBezTo>
                  <a:pt x="119175" y="205485"/>
                  <a:pt x="112000" y="204063"/>
                  <a:pt x="108444" y="198754"/>
                </a:cubicBezTo>
                <a:cubicBezTo>
                  <a:pt x="104913" y="193434"/>
                  <a:pt x="106348" y="186246"/>
                  <a:pt x="111657" y="182715"/>
                </a:cubicBezTo>
                <a:cubicBezTo>
                  <a:pt x="144106" y="161087"/>
                  <a:pt x="166305" y="134836"/>
                  <a:pt x="165632" y="105436"/>
                </a:cubicBezTo>
                <a:cubicBezTo>
                  <a:pt x="165200" y="86106"/>
                  <a:pt x="154621" y="66040"/>
                  <a:pt x="131990" y="45454"/>
                </a:cubicBezTo>
                <a:cubicBezTo>
                  <a:pt x="126846" y="40780"/>
                  <a:pt x="122185" y="35992"/>
                  <a:pt x="117194" y="32106"/>
                </a:cubicBezTo>
                <a:cubicBezTo>
                  <a:pt x="111644" y="27775"/>
                  <a:pt x="105637" y="24702"/>
                  <a:pt x="97065" y="25654"/>
                </a:cubicBezTo>
                <a:cubicBezTo>
                  <a:pt x="49720" y="30912"/>
                  <a:pt x="24142" y="83782"/>
                  <a:pt x="28372" y="126111"/>
                </a:cubicBezTo>
                <a:cubicBezTo>
                  <a:pt x="30340" y="145822"/>
                  <a:pt x="48018" y="161722"/>
                  <a:pt x="63944" y="171692"/>
                </a:cubicBezTo>
                <a:cubicBezTo>
                  <a:pt x="69507" y="175146"/>
                  <a:pt x="77520" y="174651"/>
                  <a:pt x="78142" y="174663"/>
                </a:cubicBezTo>
                <a:cubicBezTo>
                  <a:pt x="81431" y="174663"/>
                  <a:pt x="97433" y="196101"/>
                  <a:pt x="77608" y="197865"/>
                </a:cubicBezTo>
                <a:cubicBezTo>
                  <a:pt x="76262" y="197992"/>
                  <a:pt x="74941" y="197865"/>
                  <a:pt x="73710" y="19756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1" name="Freeform 7301"/>
          <p:cNvSpPr/>
          <p:nvPr/>
        </p:nvSpPr>
        <p:spPr>
          <a:xfrm rot="0" flipH="0" flipV="0">
            <a:off x="9933194" y="10069461"/>
            <a:ext cx="88429" cy="95453"/>
          </a:xfrm>
          <a:custGeom>
            <a:pathLst>
              <a:path w="88429" h="95453">
                <a:moveTo>
                  <a:pt x="49136" y="70815"/>
                </a:moveTo>
                <a:cubicBezTo>
                  <a:pt x="47981" y="72173"/>
                  <a:pt x="47358" y="73469"/>
                  <a:pt x="47054" y="74586"/>
                </a:cubicBezTo>
                <a:cubicBezTo>
                  <a:pt x="47486" y="73227"/>
                  <a:pt x="48184" y="71958"/>
                  <a:pt x="49136" y="70815"/>
                </a:cubicBezTo>
                <a:moveTo>
                  <a:pt x="61124" y="89331"/>
                </a:moveTo>
                <a:cubicBezTo>
                  <a:pt x="59384" y="90296"/>
                  <a:pt x="56844" y="91642"/>
                  <a:pt x="55714" y="92023"/>
                </a:cubicBezTo>
                <a:cubicBezTo>
                  <a:pt x="47447" y="94779"/>
                  <a:pt x="43396" y="95453"/>
                  <a:pt x="34036" y="93370"/>
                </a:cubicBezTo>
                <a:cubicBezTo>
                  <a:pt x="22886" y="90893"/>
                  <a:pt x="14338" y="83337"/>
                  <a:pt x="8839" y="73342"/>
                </a:cubicBezTo>
                <a:cubicBezTo>
                  <a:pt x="1524" y="60020"/>
                  <a:pt x="0" y="42393"/>
                  <a:pt x="3785" y="30087"/>
                </a:cubicBezTo>
                <a:cubicBezTo>
                  <a:pt x="9373" y="11875"/>
                  <a:pt x="29502" y="610"/>
                  <a:pt x="48832" y="305"/>
                </a:cubicBezTo>
                <a:cubicBezTo>
                  <a:pt x="69786" y="0"/>
                  <a:pt x="88429" y="11545"/>
                  <a:pt x="88429" y="35560"/>
                </a:cubicBezTo>
                <a:cubicBezTo>
                  <a:pt x="88429" y="41936"/>
                  <a:pt x="83260" y="47117"/>
                  <a:pt x="76872" y="47117"/>
                </a:cubicBezTo>
                <a:cubicBezTo>
                  <a:pt x="70497" y="47117"/>
                  <a:pt x="65303" y="41936"/>
                  <a:pt x="65303" y="35560"/>
                </a:cubicBezTo>
                <a:cubicBezTo>
                  <a:pt x="65303" y="23902"/>
                  <a:pt x="52907" y="21959"/>
                  <a:pt x="42774" y="24181"/>
                </a:cubicBezTo>
                <a:cubicBezTo>
                  <a:pt x="35344" y="25819"/>
                  <a:pt x="28042" y="29845"/>
                  <a:pt x="25883" y="36881"/>
                </a:cubicBezTo>
                <a:cubicBezTo>
                  <a:pt x="24016" y="42914"/>
                  <a:pt x="24600" y="51080"/>
                  <a:pt x="27267" y="58179"/>
                </a:cubicBezTo>
                <a:cubicBezTo>
                  <a:pt x="29464" y="64034"/>
                  <a:pt x="33046" y="69469"/>
                  <a:pt x="39053" y="70803"/>
                </a:cubicBezTo>
                <a:cubicBezTo>
                  <a:pt x="42964" y="71665"/>
                  <a:pt x="44717" y="71297"/>
                  <a:pt x="48057" y="70193"/>
                </a:cubicBezTo>
                <a:cubicBezTo>
                  <a:pt x="48997" y="69698"/>
                  <a:pt x="54749" y="66739"/>
                  <a:pt x="55486" y="66561"/>
                </a:cubicBezTo>
                <a:cubicBezTo>
                  <a:pt x="61912" y="65024"/>
                  <a:pt x="65493" y="68390"/>
                  <a:pt x="67208" y="70447"/>
                </a:cubicBezTo>
                <a:cubicBezTo>
                  <a:pt x="68274" y="71729"/>
                  <a:pt x="73646" y="78422"/>
                  <a:pt x="66484" y="86080"/>
                </a:cubicBezTo>
                <a:cubicBezTo>
                  <a:pt x="64972" y="87693"/>
                  <a:pt x="63118" y="88772"/>
                  <a:pt x="61124" y="8933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2" name="Freeform 7302"/>
          <p:cNvSpPr/>
          <p:nvPr/>
        </p:nvSpPr>
        <p:spPr>
          <a:xfrm rot="0" flipH="0" flipV="0">
            <a:off x="10016452" y="9703718"/>
            <a:ext cx="102374" cy="32320"/>
          </a:xfrm>
          <a:custGeom>
            <a:pathLst>
              <a:path w="102374" h="32320">
                <a:moveTo>
                  <a:pt x="79273" y="21513"/>
                </a:moveTo>
                <a:lnTo>
                  <a:pt x="79311" y="21830"/>
                </a:lnTo>
                <a:lnTo>
                  <a:pt x="79273" y="21399"/>
                </a:lnTo>
                <a:close/>
                <a:moveTo>
                  <a:pt x="79323" y="21982"/>
                </a:moveTo>
                <a:cubicBezTo>
                  <a:pt x="79361" y="22363"/>
                  <a:pt x="79425" y="22732"/>
                  <a:pt x="79488" y="23075"/>
                </a:cubicBezTo>
                <a:lnTo>
                  <a:pt x="79387" y="22516"/>
                </a:lnTo>
                <a:close/>
                <a:moveTo>
                  <a:pt x="79590" y="23532"/>
                </a:moveTo>
                <a:lnTo>
                  <a:pt x="79590" y="23557"/>
                </a:lnTo>
                <a:lnTo>
                  <a:pt x="79514" y="23163"/>
                </a:lnTo>
                <a:close/>
                <a:moveTo>
                  <a:pt x="85788" y="31164"/>
                </a:moveTo>
                <a:cubicBezTo>
                  <a:pt x="79590" y="30479"/>
                  <a:pt x="70879" y="26923"/>
                  <a:pt x="64364" y="25996"/>
                </a:cubicBezTo>
                <a:cubicBezTo>
                  <a:pt x="54534" y="24586"/>
                  <a:pt x="28613" y="27697"/>
                  <a:pt x="17069" y="26059"/>
                </a:cubicBezTo>
                <a:cubicBezTo>
                  <a:pt x="9131" y="24942"/>
                  <a:pt x="4674" y="20955"/>
                  <a:pt x="2997" y="17805"/>
                </a:cubicBezTo>
                <a:cubicBezTo>
                  <a:pt x="0" y="12179"/>
                  <a:pt x="2134" y="5169"/>
                  <a:pt x="7760" y="2159"/>
                </a:cubicBezTo>
                <a:cubicBezTo>
                  <a:pt x="11811" y="0"/>
                  <a:pt x="16599" y="508"/>
                  <a:pt x="20079" y="3073"/>
                </a:cubicBezTo>
                <a:cubicBezTo>
                  <a:pt x="22162" y="3213"/>
                  <a:pt x="28270" y="3607"/>
                  <a:pt x="33147" y="3467"/>
                </a:cubicBezTo>
                <a:cubicBezTo>
                  <a:pt x="45784" y="3137"/>
                  <a:pt x="60604" y="2108"/>
                  <a:pt x="67640" y="3111"/>
                </a:cubicBezTo>
                <a:cubicBezTo>
                  <a:pt x="71514" y="3657"/>
                  <a:pt x="76124" y="5080"/>
                  <a:pt x="80581" y="6439"/>
                </a:cubicBezTo>
                <a:cubicBezTo>
                  <a:pt x="83210" y="7226"/>
                  <a:pt x="85711" y="8153"/>
                  <a:pt x="87693" y="8153"/>
                </a:cubicBezTo>
                <a:cubicBezTo>
                  <a:pt x="88594" y="8115"/>
                  <a:pt x="91172" y="8039"/>
                  <a:pt x="92188" y="8229"/>
                </a:cubicBezTo>
                <a:cubicBezTo>
                  <a:pt x="95909" y="8928"/>
                  <a:pt x="98653" y="10833"/>
                  <a:pt x="100583" y="14033"/>
                </a:cubicBezTo>
                <a:cubicBezTo>
                  <a:pt x="101498" y="15583"/>
                  <a:pt x="102374" y="17691"/>
                  <a:pt x="102374" y="20752"/>
                </a:cubicBezTo>
                <a:cubicBezTo>
                  <a:pt x="102374" y="27126"/>
                  <a:pt x="97192" y="32320"/>
                  <a:pt x="90817" y="32320"/>
                </a:cubicBezTo>
                <a:cubicBezTo>
                  <a:pt x="89026" y="32320"/>
                  <a:pt x="87312" y="31901"/>
                  <a:pt x="85788" y="3116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3" name="Freeform 7303"/>
          <p:cNvSpPr/>
          <p:nvPr/>
        </p:nvSpPr>
        <p:spPr>
          <a:xfrm rot="0" flipH="0" flipV="0">
            <a:off x="9864783" y="10566035"/>
            <a:ext cx="81355" cy="28295"/>
          </a:xfrm>
          <a:custGeom>
            <a:pathLst>
              <a:path w="81355" h="28295">
                <a:moveTo>
                  <a:pt x="17335" y="24371"/>
                </a:moveTo>
                <a:cubicBezTo>
                  <a:pt x="13284" y="26085"/>
                  <a:pt x="8420" y="25386"/>
                  <a:pt x="4978" y="22225"/>
                </a:cubicBezTo>
                <a:cubicBezTo>
                  <a:pt x="292" y="17882"/>
                  <a:pt x="0" y="10567"/>
                  <a:pt x="4331" y="5880"/>
                </a:cubicBezTo>
                <a:cubicBezTo>
                  <a:pt x="8446" y="1423"/>
                  <a:pt x="13487" y="0"/>
                  <a:pt x="19316" y="889"/>
                </a:cubicBezTo>
                <a:cubicBezTo>
                  <a:pt x="21856" y="1296"/>
                  <a:pt x="24700" y="2299"/>
                  <a:pt x="27571" y="3505"/>
                </a:cubicBezTo>
                <a:cubicBezTo>
                  <a:pt x="28892" y="4077"/>
                  <a:pt x="31393" y="5004"/>
                  <a:pt x="31825" y="5156"/>
                </a:cubicBezTo>
                <a:cubicBezTo>
                  <a:pt x="44614" y="5106"/>
                  <a:pt x="56946" y="2058"/>
                  <a:pt x="69798" y="2058"/>
                </a:cubicBezTo>
                <a:cubicBezTo>
                  <a:pt x="76174" y="2058"/>
                  <a:pt x="81355" y="7239"/>
                  <a:pt x="81355" y="13615"/>
                </a:cubicBezTo>
                <a:cubicBezTo>
                  <a:pt x="81355" y="20003"/>
                  <a:pt x="76174" y="25171"/>
                  <a:pt x="69798" y="25171"/>
                </a:cubicBezTo>
                <a:cubicBezTo>
                  <a:pt x="56844" y="25171"/>
                  <a:pt x="44436" y="28295"/>
                  <a:pt x="31533" y="28295"/>
                </a:cubicBezTo>
                <a:cubicBezTo>
                  <a:pt x="28434" y="28295"/>
                  <a:pt x="25043" y="27444"/>
                  <a:pt x="21691" y="26123"/>
                </a:cubicBezTo>
                <a:cubicBezTo>
                  <a:pt x="20459" y="25641"/>
                  <a:pt x="18630" y="24891"/>
                  <a:pt x="17335" y="2437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4" name="Freeform 7304"/>
          <p:cNvSpPr/>
          <p:nvPr/>
        </p:nvSpPr>
        <p:spPr>
          <a:xfrm rot="0" flipH="0" flipV="0">
            <a:off x="9513309" y="9642942"/>
            <a:ext cx="185254" cy="936891"/>
          </a:xfrm>
          <a:custGeom>
            <a:pathLst>
              <a:path w="185254" h="936891">
                <a:moveTo>
                  <a:pt x="160388" y="11112"/>
                </a:moveTo>
                <a:cubicBezTo>
                  <a:pt x="160553" y="10223"/>
                  <a:pt x="160807" y="9322"/>
                  <a:pt x="161188" y="8458"/>
                </a:cubicBezTo>
                <a:cubicBezTo>
                  <a:pt x="163791" y="2629"/>
                  <a:pt x="170636" y="0"/>
                  <a:pt x="176466" y="2591"/>
                </a:cubicBezTo>
                <a:cubicBezTo>
                  <a:pt x="176859" y="2769"/>
                  <a:pt x="185254" y="7023"/>
                  <a:pt x="182828" y="16687"/>
                </a:cubicBezTo>
                <a:cubicBezTo>
                  <a:pt x="181812" y="20725"/>
                  <a:pt x="175958" y="41185"/>
                  <a:pt x="174192" y="53212"/>
                </a:cubicBezTo>
                <a:cubicBezTo>
                  <a:pt x="169963" y="81977"/>
                  <a:pt x="169163" y="110845"/>
                  <a:pt x="165963" y="139686"/>
                </a:cubicBezTo>
                <a:cubicBezTo>
                  <a:pt x="151308" y="271563"/>
                  <a:pt x="127915" y="402170"/>
                  <a:pt x="103797" y="532421"/>
                </a:cubicBezTo>
                <a:cubicBezTo>
                  <a:pt x="87262" y="621728"/>
                  <a:pt x="76073" y="718603"/>
                  <a:pt x="76073" y="809510"/>
                </a:cubicBezTo>
                <a:cubicBezTo>
                  <a:pt x="76073" y="830033"/>
                  <a:pt x="73533" y="857579"/>
                  <a:pt x="83922" y="876286"/>
                </a:cubicBezTo>
                <a:cubicBezTo>
                  <a:pt x="87148" y="882090"/>
                  <a:pt x="91821" y="886459"/>
                  <a:pt x="96266" y="890866"/>
                </a:cubicBezTo>
                <a:cubicBezTo>
                  <a:pt x="102375" y="896937"/>
                  <a:pt x="108191" y="903071"/>
                  <a:pt x="112078" y="910856"/>
                </a:cubicBezTo>
                <a:cubicBezTo>
                  <a:pt x="113475" y="913637"/>
                  <a:pt x="113957" y="918755"/>
                  <a:pt x="112294" y="922679"/>
                </a:cubicBezTo>
                <a:cubicBezTo>
                  <a:pt x="110541" y="926807"/>
                  <a:pt x="107163" y="929436"/>
                  <a:pt x="103505" y="930350"/>
                </a:cubicBezTo>
                <a:cubicBezTo>
                  <a:pt x="77318" y="936891"/>
                  <a:pt x="70866" y="933297"/>
                  <a:pt x="46774" y="923657"/>
                </a:cubicBezTo>
                <a:cubicBezTo>
                  <a:pt x="42291" y="921867"/>
                  <a:pt x="36792" y="921194"/>
                  <a:pt x="31865" y="919644"/>
                </a:cubicBezTo>
                <a:cubicBezTo>
                  <a:pt x="26569" y="917968"/>
                  <a:pt x="21793" y="915517"/>
                  <a:pt x="18072" y="911795"/>
                </a:cubicBezTo>
                <a:cubicBezTo>
                  <a:pt x="9360" y="903071"/>
                  <a:pt x="4140" y="886307"/>
                  <a:pt x="2769" y="865783"/>
                </a:cubicBezTo>
                <a:cubicBezTo>
                  <a:pt x="0" y="824305"/>
                  <a:pt x="10783" y="766635"/>
                  <a:pt x="17348" y="746924"/>
                </a:cubicBezTo>
                <a:cubicBezTo>
                  <a:pt x="24587" y="725220"/>
                  <a:pt x="30607" y="706132"/>
                  <a:pt x="35662" y="683907"/>
                </a:cubicBezTo>
                <a:cubicBezTo>
                  <a:pt x="38545" y="671207"/>
                  <a:pt x="40653" y="656462"/>
                  <a:pt x="41809" y="650379"/>
                </a:cubicBezTo>
                <a:cubicBezTo>
                  <a:pt x="42507" y="646721"/>
                  <a:pt x="43510" y="644486"/>
                  <a:pt x="43904" y="643825"/>
                </a:cubicBezTo>
                <a:cubicBezTo>
                  <a:pt x="46381" y="639635"/>
                  <a:pt x="49784" y="638618"/>
                  <a:pt x="51931" y="638250"/>
                </a:cubicBezTo>
                <a:cubicBezTo>
                  <a:pt x="54801" y="637742"/>
                  <a:pt x="57607" y="638212"/>
                  <a:pt x="60287" y="639965"/>
                </a:cubicBezTo>
                <a:cubicBezTo>
                  <a:pt x="60643" y="640181"/>
                  <a:pt x="62167" y="641171"/>
                  <a:pt x="63487" y="643368"/>
                </a:cubicBezTo>
                <a:cubicBezTo>
                  <a:pt x="68136" y="604316"/>
                  <a:pt x="74143" y="565606"/>
                  <a:pt x="81064" y="528217"/>
                </a:cubicBezTo>
                <a:cubicBezTo>
                  <a:pt x="105093" y="398512"/>
                  <a:pt x="128385" y="268464"/>
                  <a:pt x="142989" y="137134"/>
                </a:cubicBezTo>
                <a:cubicBezTo>
                  <a:pt x="146228" y="108013"/>
                  <a:pt x="147041" y="78891"/>
                  <a:pt x="151308" y="49859"/>
                </a:cubicBezTo>
                <a:cubicBezTo>
                  <a:pt x="153150" y="37413"/>
                  <a:pt x="160020" y="12445"/>
                  <a:pt x="160388" y="11112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5" name="Freeform 7305"/>
          <p:cNvSpPr/>
          <p:nvPr/>
        </p:nvSpPr>
        <p:spPr>
          <a:xfrm rot="0" flipH="0" flipV="0">
            <a:off x="9555435" y="10439401"/>
            <a:ext cx="122504" cy="154926"/>
          </a:xfrm>
          <a:custGeom>
            <a:pathLst>
              <a:path w="122504" h="154926">
                <a:moveTo>
                  <a:pt x="58458" y="123075"/>
                </a:moveTo>
                <a:cubicBezTo>
                  <a:pt x="27750" y="100165"/>
                  <a:pt x="15571" y="74142"/>
                  <a:pt x="6909" y="30835"/>
                </a:cubicBezTo>
                <a:cubicBezTo>
                  <a:pt x="6300" y="27724"/>
                  <a:pt x="4661" y="23571"/>
                  <a:pt x="4306" y="19774"/>
                </a:cubicBezTo>
                <a:cubicBezTo>
                  <a:pt x="3772" y="14021"/>
                  <a:pt x="5245" y="8788"/>
                  <a:pt x="9259" y="4661"/>
                </a:cubicBezTo>
                <a:cubicBezTo>
                  <a:pt x="13729" y="89"/>
                  <a:pt x="21057" y="0"/>
                  <a:pt x="25616" y="4457"/>
                </a:cubicBezTo>
                <a:cubicBezTo>
                  <a:pt x="29477" y="8217"/>
                  <a:pt x="30137" y="14033"/>
                  <a:pt x="27559" y="18504"/>
                </a:cubicBezTo>
                <a:cubicBezTo>
                  <a:pt x="28055" y="20269"/>
                  <a:pt x="29198" y="24409"/>
                  <a:pt x="29591" y="26302"/>
                </a:cubicBezTo>
                <a:cubicBezTo>
                  <a:pt x="38469" y="70701"/>
                  <a:pt x="51321" y="93993"/>
                  <a:pt x="91198" y="116776"/>
                </a:cubicBezTo>
                <a:cubicBezTo>
                  <a:pt x="99631" y="121590"/>
                  <a:pt x="107683" y="124281"/>
                  <a:pt x="115658" y="129602"/>
                </a:cubicBezTo>
                <a:cubicBezTo>
                  <a:pt x="119481" y="132155"/>
                  <a:pt x="122504" y="138581"/>
                  <a:pt x="121932" y="143471"/>
                </a:cubicBezTo>
                <a:cubicBezTo>
                  <a:pt x="121500" y="147255"/>
                  <a:pt x="119633" y="150265"/>
                  <a:pt x="117081" y="152246"/>
                </a:cubicBezTo>
                <a:cubicBezTo>
                  <a:pt x="115087" y="153809"/>
                  <a:pt x="112547" y="154926"/>
                  <a:pt x="109245" y="154926"/>
                </a:cubicBezTo>
                <a:cubicBezTo>
                  <a:pt x="88684" y="154926"/>
                  <a:pt x="72047" y="149351"/>
                  <a:pt x="52172" y="145388"/>
                </a:cubicBezTo>
                <a:cubicBezTo>
                  <a:pt x="32817" y="141515"/>
                  <a:pt x="21946" y="130326"/>
                  <a:pt x="6147" y="118478"/>
                </a:cubicBezTo>
                <a:cubicBezTo>
                  <a:pt x="1042" y="114655"/>
                  <a:pt x="0" y="107404"/>
                  <a:pt x="3823" y="102286"/>
                </a:cubicBezTo>
                <a:cubicBezTo>
                  <a:pt x="7658" y="97193"/>
                  <a:pt x="14910" y="96152"/>
                  <a:pt x="20016" y="99987"/>
                </a:cubicBezTo>
                <a:cubicBezTo>
                  <a:pt x="32805" y="109588"/>
                  <a:pt x="41047" y="119583"/>
                  <a:pt x="56706" y="122720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6" name="Freeform 7306"/>
          <p:cNvSpPr/>
          <p:nvPr/>
        </p:nvSpPr>
        <p:spPr>
          <a:xfrm rot="0" flipH="0" flipV="0">
            <a:off x="9536450" y="9649835"/>
            <a:ext cx="147027" cy="714920"/>
          </a:xfrm>
          <a:custGeom>
            <a:pathLst>
              <a:path w="147027" h="714920">
                <a:moveTo>
                  <a:pt x="23431" y="697560"/>
                </a:moveTo>
                <a:cubicBezTo>
                  <a:pt x="25513" y="702944"/>
                  <a:pt x="23279" y="709167"/>
                  <a:pt x="18047" y="711936"/>
                </a:cubicBezTo>
                <a:cubicBezTo>
                  <a:pt x="12408" y="714920"/>
                  <a:pt x="5398" y="712749"/>
                  <a:pt x="2426" y="707110"/>
                </a:cubicBezTo>
                <a:cubicBezTo>
                  <a:pt x="1473" y="705345"/>
                  <a:pt x="635" y="702754"/>
                  <a:pt x="343" y="699325"/>
                </a:cubicBezTo>
                <a:cubicBezTo>
                  <a:pt x="0" y="695300"/>
                  <a:pt x="394" y="689153"/>
                  <a:pt x="1486" y="681508"/>
                </a:cubicBezTo>
                <a:cubicBezTo>
                  <a:pt x="6871" y="644284"/>
                  <a:pt x="29158" y="565341"/>
                  <a:pt x="31990" y="544614"/>
                </a:cubicBezTo>
                <a:cubicBezTo>
                  <a:pt x="41414" y="475450"/>
                  <a:pt x="66306" y="410401"/>
                  <a:pt x="76466" y="341795"/>
                </a:cubicBezTo>
                <a:cubicBezTo>
                  <a:pt x="84479" y="287744"/>
                  <a:pt x="83082" y="229934"/>
                  <a:pt x="94157" y="176721"/>
                </a:cubicBezTo>
                <a:cubicBezTo>
                  <a:pt x="105257" y="123470"/>
                  <a:pt x="123913" y="66066"/>
                  <a:pt x="123913" y="11557"/>
                </a:cubicBezTo>
                <a:cubicBezTo>
                  <a:pt x="123913" y="5169"/>
                  <a:pt x="129082" y="0"/>
                  <a:pt x="135470" y="0"/>
                </a:cubicBezTo>
                <a:cubicBezTo>
                  <a:pt x="141845" y="0"/>
                  <a:pt x="147027" y="5169"/>
                  <a:pt x="147027" y="11557"/>
                </a:cubicBezTo>
                <a:cubicBezTo>
                  <a:pt x="147027" y="67602"/>
                  <a:pt x="128206" y="126683"/>
                  <a:pt x="116801" y="181433"/>
                </a:cubicBezTo>
                <a:cubicBezTo>
                  <a:pt x="105803" y="234214"/>
                  <a:pt x="107289" y="291580"/>
                  <a:pt x="99351" y="345199"/>
                </a:cubicBezTo>
                <a:cubicBezTo>
                  <a:pt x="89191" y="413690"/>
                  <a:pt x="64325" y="478663"/>
                  <a:pt x="54901" y="547739"/>
                </a:cubicBezTo>
                <a:cubicBezTo>
                  <a:pt x="52399" y="565989"/>
                  <a:pt x="34975" y="629069"/>
                  <a:pt x="27025" y="669659"/>
                </a:cubicBezTo>
                <a:cubicBezTo>
                  <a:pt x="24561" y="682181"/>
                  <a:pt x="23545" y="695960"/>
                  <a:pt x="23431" y="697560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7" name="Freeform 7307"/>
          <p:cNvSpPr/>
          <p:nvPr/>
        </p:nvSpPr>
        <p:spPr>
          <a:xfrm rot="0" flipH="0" flipV="0">
            <a:off x="9560924" y="10173479"/>
            <a:ext cx="34314" cy="188696"/>
          </a:xfrm>
          <a:custGeom>
            <a:pathLst>
              <a:path w="34314" h="188696">
                <a:moveTo>
                  <a:pt x="24828" y="23698"/>
                </a:moveTo>
                <a:cubicBezTo>
                  <a:pt x="26174" y="23394"/>
                  <a:pt x="27825" y="22644"/>
                  <a:pt x="29577" y="21006"/>
                </a:cubicBezTo>
                <a:cubicBezTo>
                  <a:pt x="28193" y="22314"/>
                  <a:pt x="26555" y="23216"/>
                  <a:pt x="24828" y="23698"/>
                </a:cubicBezTo>
                <a:moveTo>
                  <a:pt x="10109" y="11926"/>
                </a:moveTo>
                <a:cubicBezTo>
                  <a:pt x="10274" y="9081"/>
                  <a:pt x="11468" y="6287"/>
                  <a:pt x="13716" y="4179"/>
                </a:cubicBezTo>
                <a:cubicBezTo>
                  <a:pt x="18148" y="0"/>
                  <a:pt x="21907" y="661"/>
                  <a:pt x="22720" y="699"/>
                </a:cubicBezTo>
                <a:cubicBezTo>
                  <a:pt x="26021" y="889"/>
                  <a:pt x="28510" y="2248"/>
                  <a:pt x="30441" y="4255"/>
                </a:cubicBezTo>
                <a:cubicBezTo>
                  <a:pt x="32054" y="5944"/>
                  <a:pt x="34314" y="8979"/>
                  <a:pt x="33527" y="14085"/>
                </a:cubicBezTo>
                <a:cubicBezTo>
                  <a:pt x="33476" y="14402"/>
                  <a:pt x="32816" y="16434"/>
                  <a:pt x="32562" y="17196"/>
                </a:cubicBezTo>
                <a:cubicBezTo>
                  <a:pt x="31889" y="35889"/>
                  <a:pt x="31901" y="54343"/>
                  <a:pt x="30492" y="73037"/>
                </a:cubicBezTo>
                <a:cubicBezTo>
                  <a:pt x="27863" y="108038"/>
                  <a:pt x="23139" y="140385"/>
                  <a:pt x="26339" y="175564"/>
                </a:cubicBezTo>
                <a:cubicBezTo>
                  <a:pt x="26923" y="181914"/>
                  <a:pt x="22238" y="187540"/>
                  <a:pt x="15875" y="188112"/>
                </a:cubicBezTo>
                <a:cubicBezTo>
                  <a:pt x="9525" y="188696"/>
                  <a:pt x="3899" y="184010"/>
                  <a:pt x="3315" y="177660"/>
                </a:cubicBezTo>
                <a:cubicBezTo>
                  <a:pt x="0" y="141173"/>
                  <a:pt x="4712" y="107606"/>
                  <a:pt x="7442" y="71297"/>
                </a:cubicBezTo>
                <a:cubicBezTo>
                  <a:pt x="8827" y="52755"/>
                  <a:pt x="8788" y="34454"/>
                  <a:pt x="9474" y="15901"/>
                </a:cubicBezTo>
                <a:cubicBezTo>
                  <a:pt x="9525" y="14580"/>
                  <a:pt x="9792" y="13170"/>
                  <a:pt x="10109" y="11926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8" name="Freeform 7308"/>
          <p:cNvSpPr/>
          <p:nvPr/>
        </p:nvSpPr>
        <p:spPr>
          <a:xfrm rot="0" flipH="0" flipV="0">
            <a:off x="10422880" y="9749744"/>
            <a:ext cx="80085" cy="380973"/>
          </a:xfrm>
          <a:custGeom>
            <a:pathLst>
              <a:path w="80085" h="380973">
                <a:moveTo>
                  <a:pt x="45707" y="6616"/>
                </a:moveTo>
                <a:cubicBezTo>
                  <a:pt x="47827" y="4076"/>
                  <a:pt x="51028" y="2464"/>
                  <a:pt x="54584" y="2464"/>
                </a:cubicBezTo>
                <a:cubicBezTo>
                  <a:pt x="60972" y="2464"/>
                  <a:pt x="66141" y="7644"/>
                  <a:pt x="66141" y="14020"/>
                </a:cubicBezTo>
                <a:cubicBezTo>
                  <a:pt x="66141" y="18300"/>
                  <a:pt x="68401" y="22541"/>
                  <a:pt x="70395" y="26999"/>
                </a:cubicBezTo>
                <a:cubicBezTo>
                  <a:pt x="73621" y="34200"/>
                  <a:pt x="76783" y="41629"/>
                  <a:pt x="77469" y="49173"/>
                </a:cubicBezTo>
                <a:cubicBezTo>
                  <a:pt x="80085" y="77799"/>
                  <a:pt x="72288" y="106679"/>
                  <a:pt x="68097" y="134657"/>
                </a:cubicBezTo>
                <a:cubicBezTo>
                  <a:pt x="62140" y="174357"/>
                  <a:pt x="59168" y="214108"/>
                  <a:pt x="52552" y="253757"/>
                </a:cubicBezTo>
                <a:cubicBezTo>
                  <a:pt x="51142" y="262254"/>
                  <a:pt x="49301" y="304367"/>
                  <a:pt x="45098" y="335520"/>
                </a:cubicBezTo>
                <a:cubicBezTo>
                  <a:pt x="43079" y="350493"/>
                  <a:pt x="40323" y="363130"/>
                  <a:pt x="37173" y="369658"/>
                </a:cubicBezTo>
                <a:cubicBezTo>
                  <a:pt x="33820" y="376566"/>
                  <a:pt x="28931" y="379424"/>
                  <a:pt x="24968" y="380148"/>
                </a:cubicBezTo>
                <a:cubicBezTo>
                  <a:pt x="20396" y="380973"/>
                  <a:pt x="14123" y="380034"/>
                  <a:pt x="8776" y="372007"/>
                </a:cubicBezTo>
                <a:cubicBezTo>
                  <a:pt x="2172" y="362114"/>
                  <a:pt x="0" y="346099"/>
                  <a:pt x="1524" y="327456"/>
                </a:cubicBezTo>
                <a:cubicBezTo>
                  <a:pt x="4547" y="290778"/>
                  <a:pt x="20663" y="242543"/>
                  <a:pt x="24638" y="222706"/>
                </a:cubicBezTo>
                <a:cubicBezTo>
                  <a:pt x="36881" y="161517"/>
                  <a:pt x="48729" y="98284"/>
                  <a:pt x="37008" y="35800"/>
                </a:cubicBezTo>
                <a:cubicBezTo>
                  <a:pt x="36246" y="31673"/>
                  <a:pt x="31852" y="26821"/>
                  <a:pt x="29401" y="23608"/>
                </a:cubicBezTo>
                <a:cubicBezTo>
                  <a:pt x="26810" y="20217"/>
                  <a:pt x="25286" y="17449"/>
                  <a:pt x="24905" y="16356"/>
                </a:cubicBezTo>
                <a:cubicBezTo>
                  <a:pt x="22886" y="10298"/>
                  <a:pt x="26162" y="3746"/>
                  <a:pt x="32220" y="1727"/>
                </a:cubicBezTo>
                <a:cubicBezTo>
                  <a:pt x="37414" y="0"/>
                  <a:pt x="42952" y="2146"/>
                  <a:pt x="45707" y="6616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9" name="Freeform 7309"/>
          <p:cNvSpPr/>
          <p:nvPr/>
        </p:nvSpPr>
        <p:spPr>
          <a:xfrm rot="0" flipH="0" flipV="0">
            <a:off x="10204560" y="10017891"/>
            <a:ext cx="212381" cy="183336"/>
          </a:xfrm>
          <a:custGeom>
            <a:pathLst>
              <a:path w="212381" h="183336">
                <a:moveTo>
                  <a:pt x="23609" y="38557"/>
                </a:moveTo>
                <a:cubicBezTo>
                  <a:pt x="24917" y="41655"/>
                  <a:pt x="29209" y="44894"/>
                  <a:pt x="33807" y="48551"/>
                </a:cubicBezTo>
                <a:cubicBezTo>
                  <a:pt x="43738" y="56463"/>
                  <a:pt x="56235" y="64236"/>
                  <a:pt x="62191" y="68706"/>
                </a:cubicBezTo>
                <a:cubicBezTo>
                  <a:pt x="89064" y="88861"/>
                  <a:pt x="121183" y="100139"/>
                  <a:pt x="149732" y="117703"/>
                </a:cubicBezTo>
                <a:cubicBezTo>
                  <a:pt x="163740" y="126326"/>
                  <a:pt x="179603" y="137070"/>
                  <a:pt x="191833" y="148069"/>
                </a:cubicBezTo>
                <a:cubicBezTo>
                  <a:pt x="195960" y="151790"/>
                  <a:pt x="199516" y="157365"/>
                  <a:pt x="204355" y="159803"/>
                </a:cubicBezTo>
                <a:cubicBezTo>
                  <a:pt x="210070" y="162648"/>
                  <a:pt x="212381" y="169595"/>
                  <a:pt x="209537" y="175323"/>
                </a:cubicBezTo>
                <a:cubicBezTo>
                  <a:pt x="206679" y="181025"/>
                  <a:pt x="199732" y="183336"/>
                  <a:pt x="194030" y="180479"/>
                </a:cubicBezTo>
                <a:cubicBezTo>
                  <a:pt x="187426" y="177190"/>
                  <a:pt x="181990" y="170319"/>
                  <a:pt x="176364" y="165264"/>
                </a:cubicBezTo>
                <a:cubicBezTo>
                  <a:pt x="165125" y="155143"/>
                  <a:pt x="150494" y="145325"/>
                  <a:pt x="137616" y="137401"/>
                </a:cubicBezTo>
                <a:cubicBezTo>
                  <a:pt x="108457" y="119455"/>
                  <a:pt x="75755" y="107784"/>
                  <a:pt x="48323" y="87210"/>
                </a:cubicBezTo>
                <a:cubicBezTo>
                  <a:pt x="41147" y="81825"/>
                  <a:pt x="24802" y="71716"/>
                  <a:pt x="14148" y="62229"/>
                </a:cubicBezTo>
                <a:cubicBezTo>
                  <a:pt x="7988" y="56743"/>
                  <a:pt x="3594" y="51091"/>
                  <a:pt x="1842" y="46443"/>
                </a:cubicBezTo>
                <a:cubicBezTo>
                  <a:pt x="343" y="42417"/>
                  <a:pt x="0" y="36030"/>
                  <a:pt x="1232" y="29248"/>
                </a:cubicBezTo>
                <a:cubicBezTo>
                  <a:pt x="2845" y="20511"/>
                  <a:pt x="6909" y="11164"/>
                  <a:pt x="10998" y="6541"/>
                </a:cubicBezTo>
                <a:cubicBezTo>
                  <a:pt x="15482" y="1461"/>
                  <a:pt x="20777" y="0"/>
                  <a:pt x="25298" y="648"/>
                </a:cubicBezTo>
                <a:cubicBezTo>
                  <a:pt x="28701" y="1131"/>
                  <a:pt x="32422" y="2782"/>
                  <a:pt x="35572" y="7100"/>
                </a:cubicBezTo>
                <a:cubicBezTo>
                  <a:pt x="39318" y="12269"/>
                  <a:pt x="38175" y="19507"/>
                  <a:pt x="33019" y="23254"/>
                </a:cubicBezTo>
                <a:cubicBezTo>
                  <a:pt x="31101" y="24651"/>
                  <a:pt x="28892" y="25375"/>
                  <a:pt x="26682" y="25464"/>
                </a:cubicBezTo>
                <a:cubicBezTo>
                  <a:pt x="25640" y="27877"/>
                  <a:pt x="24409" y="31065"/>
                  <a:pt x="23977" y="33427"/>
                </a:cubicBezTo>
                <a:cubicBezTo>
                  <a:pt x="23659" y="35192"/>
                  <a:pt x="23609" y="38050"/>
                  <a:pt x="23609" y="3855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0" name="Freeform 7310"/>
          <p:cNvSpPr/>
          <p:nvPr/>
        </p:nvSpPr>
        <p:spPr>
          <a:xfrm rot="0" flipH="0" flipV="0">
            <a:off x="10123410" y="10057184"/>
            <a:ext cx="219861" cy="467512"/>
          </a:xfrm>
          <a:custGeom>
            <a:pathLst>
              <a:path w="219861" h="467512">
                <a:moveTo>
                  <a:pt x="19900" y="76568"/>
                </a:moveTo>
                <a:cubicBezTo>
                  <a:pt x="17627" y="73025"/>
                  <a:pt x="15214" y="69190"/>
                  <a:pt x="14846" y="68339"/>
                </a:cubicBezTo>
                <a:cubicBezTo>
                  <a:pt x="12484" y="62827"/>
                  <a:pt x="12344" y="56490"/>
                  <a:pt x="14008" y="50153"/>
                </a:cubicBezTo>
                <a:cubicBezTo>
                  <a:pt x="15875" y="43028"/>
                  <a:pt x="20039" y="35903"/>
                  <a:pt x="23748" y="31077"/>
                </a:cubicBezTo>
                <a:cubicBezTo>
                  <a:pt x="37514" y="13196"/>
                  <a:pt x="60197" y="1562"/>
                  <a:pt x="82320" y="165"/>
                </a:cubicBezTo>
                <a:cubicBezTo>
                  <a:pt x="85292" y="0"/>
                  <a:pt x="88924" y="622"/>
                  <a:pt x="92620" y="1537"/>
                </a:cubicBezTo>
                <a:cubicBezTo>
                  <a:pt x="94055" y="1892"/>
                  <a:pt x="96646" y="2388"/>
                  <a:pt x="97344" y="2528"/>
                </a:cubicBezTo>
                <a:cubicBezTo>
                  <a:pt x="103135" y="1080"/>
                  <a:pt x="109155" y="4305"/>
                  <a:pt x="111098" y="10059"/>
                </a:cubicBezTo>
                <a:cubicBezTo>
                  <a:pt x="113143" y="16091"/>
                  <a:pt x="109879" y="22657"/>
                  <a:pt x="103834" y="24702"/>
                </a:cubicBezTo>
                <a:cubicBezTo>
                  <a:pt x="100227" y="25921"/>
                  <a:pt x="95782" y="25921"/>
                  <a:pt x="91147" y="24956"/>
                </a:cubicBezTo>
                <a:cubicBezTo>
                  <a:pt x="88543" y="24410"/>
                  <a:pt x="85851" y="23127"/>
                  <a:pt x="83755" y="23254"/>
                </a:cubicBezTo>
                <a:cubicBezTo>
                  <a:pt x="68032" y="24245"/>
                  <a:pt x="51865" y="32449"/>
                  <a:pt x="42074" y="45174"/>
                </a:cubicBezTo>
                <a:cubicBezTo>
                  <a:pt x="40258" y="47536"/>
                  <a:pt x="38188" y="50813"/>
                  <a:pt x="36930" y="54255"/>
                </a:cubicBezTo>
                <a:cubicBezTo>
                  <a:pt x="36359" y="55817"/>
                  <a:pt x="35597" y="57404"/>
                  <a:pt x="35965" y="58814"/>
                </a:cubicBezTo>
                <a:cubicBezTo>
                  <a:pt x="36930" y="60211"/>
                  <a:pt x="41274" y="66497"/>
                  <a:pt x="43344" y="70028"/>
                </a:cubicBezTo>
                <a:cubicBezTo>
                  <a:pt x="45287" y="73343"/>
                  <a:pt x="46366" y="76365"/>
                  <a:pt x="46633" y="78142"/>
                </a:cubicBezTo>
                <a:cubicBezTo>
                  <a:pt x="47420" y="83235"/>
                  <a:pt x="45439" y="86702"/>
                  <a:pt x="43242" y="88899"/>
                </a:cubicBezTo>
                <a:cubicBezTo>
                  <a:pt x="41566" y="90563"/>
                  <a:pt x="38569" y="92011"/>
                  <a:pt x="36575" y="92836"/>
                </a:cubicBezTo>
                <a:cubicBezTo>
                  <a:pt x="31228" y="104698"/>
                  <a:pt x="32231" y="116801"/>
                  <a:pt x="35901" y="128307"/>
                </a:cubicBezTo>
                <a:cubicBezTo>
                  <a:pt x="40296" y="142125"/>
                  <a:pt x="48462" y="155155"/>
                  <a:pt x="56006" y="166483"/>
                </a:cubicBezTo>
                <a:cubicBezTo>
                  <a:pt x="56768" y="167627"/>
                  <a:pt x="58469" y="171856"/>
                  <a:pt x="58114" y="178371"/>
                </a:cubicBezTo>
                <a:cubicBezTo>
                  <a:pt x="57987" y="180555"/>
                  <a:pt x="57746" y="183362"/>
                  <a:pt x="57479" y="186499"/>
                </a:cubicBezTo>
                <a:cubicBezTo>
                  <a:pt x="57898" y="186854"/>
                  <a:pt x="58317" y="187235"/>
                  <a:pt x="58749" y="187680"/>
                </a:cubicBezTo>
                <a:cubicBezTo>
                  <a:pt x="60273" y="189280"/>
                  <a:pt x="67245" y="200012"/>
                  <a:pt x="67664" y="200939"/>
                </a:cubicBezTo>
                <a:cubicBezTo>
                  <a:pt x="70598" y="207289"/>
                  <a:pt x="74167" y="212953"/>
                  <a:pt x="77532" y="219074"/>
                </a:cubicBezTo>
                <a:cubicBezTo>
                  <a:pt x="88276" y="238594"/>
                  <a:pt x="101256" y="257619"/>
                  <a:pt x="115251" y="275107"/>
                </a:cubicBezTo>
                <a:cubicBezTo>
                  <a:pt x="123798" y="285787"/>
                  <a:pt x="133095" y="296214"/>
                  <a:pt x="142289" y="306374"/>
                </a:cubicBezTo>
                <a:cubicBezTo>
                  <a:pt x="159866" y="325818"/>
                  <a:pt x="176935" y="345592"/>
                  <a:pt x="194169" y="365264"/>
                </a:cubicBezTo>
                <a:cubicBezTo>
                  <a:pt x="208495" y="381634"/>
                  <a:pt x="215759" y="388861"/>
                  <a:pt x="218172" y="399173"/>
                </a:cubicBezTo>
                <a:cubicBezTo>
                  <a:pt x="219861" y="406336"/>
                  <a:pt x="219404" y="415213"/>
                  <a:pt x="216153" y="429843"/>
                </a:cubicBezTo>
                <a:cubicBezTo>
                  <a:pt x="215264" y="433869"/>
                  <a:pt x="214768" y="445820"/>
                  <a:pt x="213168" y="451916"/>
                </a:cubicBezTo>
                <a:cubicBezTo>
                  <a:pt x="212089" y="455967"/>
                  <a:pt x="210260" y="458787"/>
                  <a:pt x="208736" y="460311"/>
                </a:cubicBezTo>
                <a:cubicBezTo>
                  <a:pt x="207987" y="461047"/>
                  <a:pt x="200112" y="467512"/>
                  <a:pt x="192518" y="460476"/>
                </a:cubicBezTo>
                <a:cubicBezTo>
                  <a:pt x="191235" y="459295"/>
                  <a:pt x="185368" y="452805"/>
                  <a:pt x="184695" y="451852"/>
                </a:cubicBezTo>
                <a:cubicBezTo>
                  <a:pt x="178827" y="443636"/>
                  <a:pt x="172541" y="435825"/>
                  <a:pt x="166508" y="427799"/>
                </a:cubicBezTo>
                <a:cubicBezTo>
                  <a:pt x="140753" y="393445"/>
                  <a:pt x="113829" y="360552"/>
                  <a:pt x="91032" y="324027"/>
                </a:cubicBezTo>
                <a:cubicBezTo>
                  <a:pt x="70484" y="291147"/>
                  <a:pt x="45566" y="261467"/>
                  <a:pt x="34238" y="223659"/>
                </a:cubicBezTo>
                <a:cubicBezTo>
                  <a:pt x="33158" y="220090"/>
                  <a:pt x="32688" y="214223"/>
                  <a:pt x="32866" y="207479"/>
                </a:cubicBezTo>
                <a:cubicBezTo>
                  <a:pt x="33107" y="197548"/>
                  <a:pt x="34466" y="181698"/>
                  <a:pt x="34936" y="176529"/>
                </a:cubicBezTo>
                <a:cubicBezTo>
                  <a:pt x="17234" y="149427"/>
                  <a:pt x="0" y="114236"/>
                  <a:pt x="16637" y="80936"/>
                </a:cubicBezTo>
                <a:cubicBezTo>
                  <a:pt x="17488" y="79234"/>
                  <a:pt x="18630" y="77799"/>
                  <a:pt x="19900" y="7656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1" name="Freeform 7311"/>
          <p:cNvSpPr/>
          <p:nvPr/>
        </p:nvSpPr>
        <p:spPr>
          <a:xfrm rot="0" flipH="0" flipV="0">
            <a:off x="10148720" y="10090674"/>
            <a:ext cx="49669" cy="181380"/>
          </a:xfrm>
          <a:custGeom>
            <a:pathLst>
              <a:path w="49669" h="181380">
                <a:moveTo>
                  <a:pt x="11112" y="30365"/>
                </a:moveTo>
                <a:cubicBezTo>
                  <a:pt x="9550" y="28575"/>
                  <a:pt x="7760" y="26479"/>
                  <a:pt x="6566" y="24892"/>
                </a:cubicBezTo>
                <a:cubicBezTo>
                  <a:pt x="4432" y="22060"/>
                  <a:pt x="3048" y="19329"/>
                  <a:pt x="2527" y="17513"/>
                </a:cubicBezTo>
                <a:cubicBezTo>
                  <a:pt x="432" y="10312"/>
                  <a:pt x="3556" y="5715"/>
                  <a:pt x="8065" y="3099"/>
                </a:cubicBezTo>
                <a:cubicBezTo>
                  <a:pt x="9957" y="1981"/>
                  <a:pt x="14502" y="0"/>
                  <a:pt x="22135" y="3073"/>
                </a:cubicBezTo>
                <a:cubicBezTo>
                  <a:pt x="27304" y="5143"/>
                  <a:pt x="30162" y="10528"/>
                  <a:pt x="29234" y="15811"/>
                </a:cubicBezTo>
                <a:cubicBezTo>
                  <a:pt x="30200" y="16942"/>
                  <a:pt x="31063" y="17945"/>
                  <a:pt x="31559" y="18529"/>
                </a:cubicBezTo>
                <a:cubicBezTo>
                  <a:pt x="33057" y="20218"/>
                  <a:pt x="33844" y="21577"/>
                  <a:pt x="34124" y="22111"/>
                </a:cubicBezTo>
                <a:cubicBezTo>
                  <a:pt x="35089" y="24054"/>
                  <a:pt x="35978" y="27457"/>
                  <a:pt x="35051" y="31825"/>
                </a:cubicBezTo>
                <a:cubicBezTo>
                  <a:pt x="34200" y="35826"/>
                  <a:pt x="30669" y="43191"/>
                  <a:pt x="30085" y="45363"/>
                </a:cubicBezTo>
                <a:cubicBezTo>
                  <a:pt x="29069" y="49173"/>
                  <a:pt x="27685" y="52856"/>
                  <a:pt x="27152" y="56831"/>
                </a:cubicBezTo>
                <a:lnTo>
                  <a:pt x="27139" y="56996"/>
                </a:lnTo>
                <a:cubicBezTo>
                  <a:pt x="27215" y="58787"/>
                  <a:pt x="27253" y="60921"/>
                  <a:pt x="27253" y="63397"/>
                </a:cubicBezTo>
                <a:cubicBezTo>
                  <a:pt x="27253" y="67372"/>
                  <a:pt x="25932" y="70039"/>
                  <a:pt x="24116" y="71830"/>
                </a:cubicBezTo>
                <a:cubicBezTo>
                  <a:pt x="24027" y="76288"/>
                  <a:pt x="24154" y="80657"/>
                  <a:pt x="24789" y="83438"/>
                </a:cubicBezTo>
                <a:cubicBezTo>
                  <a:pt x="27177" y="93737"/>
                  <a:pt x="36410" y="104494"/>
                  <a:pt x="41706" y="111289"/>
                </a:cubicBezTo>
                <a:cubicBezTo>
                  <a:pt x="46075" y="116890"/>
                  <a:pt x="48335" y="121563"/>
                  <a:pt x="48653" y="123494"/>
                </a:cubicBezTo>
                <a:cubicBezTo>
                  <a:pt x="49669" y="129577"/>
                  <a:pt x="48183" y="135190"/>
                  <a:pt x="45516" y="140893"/>
                </a:cubicBezTo>
                <a:cubicBezTo>
                  <a:pt x="42976" y="146328"/>
                  <a:pt x="38023" y="152119"/>
                  <a:pt x="44068" y="162254"/>
                </a:cubicBezTo>
                <a:cubicBezTo>
                  <a:pt x="47332" y="167728"/>
                  <a:pt x="45529" y="174840"/>
                  <a:pt x="40042" y="178104"/>
                </a:cubicBezTo>
                <a:cubicBezTo>
                  <a:pt x="34568" y="181380"/>
                  <a:pt x="27456" y="179577"/>
                  <a:pt x="24192" y="174090"/>
                </a:cubicBezTo>
                <a:cubicBezTo>
                  <a:pt x="15036" y="158685"/>
                  <a:pt x="17169" y="147941"/>
                  <a:pt x="20916" y="138861"/>
                </a:cubicBezTo>
                <a:cubicBezTo>
                  <a:pt x="22046" y="136130"/>
                  <a:pt x="23405" y="133590"/>
                  <a:pt x="24573" y="131114"/>
                </a:cubicBezTo>
                <a:cubicBezTo>
                  <a:pt x="24955" y="130263"/>
                  <a:pt x="25488" y="129501"/>
                  <a:pt x="25716" y="128662"/>
                </a:cubicBezTo>
                <a:cubicBezTo>
                  <a:pt x="21691" y="123684"/>
                  <a:pt x="5588" y="103059"/>
                  <a:pt x="2273" y="88632"/>
                </a:cubicBezTo>
                <a:cubicBezTo>
                  <a:pt x="0" y="78815"/>
                  <a:pt x="889" y="60222"/>
                  <a:pt x="2261" y="52285"/>
                </a:cubicBezTo>
                <a:cubicBezTo>
                  <a:pt x="3150" y="47027"/>
                  <a:pt x="5321" y="43954"/>
                  <a:pt x="6198" y="43039"/>
                </a:cubicBezTo>
                <a:cubicBezTo>
                  <a:pt x="6439" y="42785"/>
                  <a:pt x="6680" y="42544"/>
                  <a:pt x="6934" y="42315"/>
                </a:cubicBezTo>
                <a:cubicBezTo>
                  <a:pt x="7214" y="41337"/>
                  <a:pt x="7493" y="40372"/>
                  <a:pt x="7747" y="39394"/>
                </a:cubicBezTo>
                <a:cubicBezTo>
                  <a:pt x="8090" y="38137"/>
                  <a:pt x="9842" y="33590"/>
                  <a:pt x="11112" y="30365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2" name="Freeform 7312"/>
          <p:cNvSpPr/>
          <p:nvPr/>
        </p:nvSpPr>
        <p:spPr>
          <a:xfrm rot="0" flipH="0" flipV="0">
            <a:off x="10245951" y="10426331"/>
            <a:ext cx="84150" cy="246036"/>
          </a:xfrm>
          <a:custGeom>
            <a:pathLst>
              <a:path w="84150" h="246036">
                <a:moveTo>
                  <a:pt x="54610" y="1803"/>
                </a:moveTo>
                <a:cubicBezTo>
                  <a:pt x="56133" y="1904"/>
                  <a:pt x="57645" y="2298"/>
                  <a:pt x="59080" y="3022"/>
                </a:cubicBezTo>
                <a:cubicBezTo>
                  <a:pt x="57226" y="2069"/>
                  <a:pt x="55714" y="1815"/>
                  <a:pt x="54610" y="1803"/>
                </a:cubicBezTo>
                <a:moveTo>
                  <a:pt x="60236" y="45884"/>
                </a:moveTo>
                <a:cubicBezTo>
                  <a:pt x="61861" y="43471"/>
                  <a:pt x="63665" y="41642"/>
                  <a:pt x="65405" y="40474"/>
                </a:cubicBezTo>
                <a:cubicBezTo>
                  <a:pt x="68859" y="38163"/>
                  <a:pt x="72237" y="38061"/>
                  <a:pt x="75310" y="39014"/>
                </a:cubicBezTo>
                <a:cubicBezTo>
                  <a:pt x="77622" y="39712"/>
                  <a:pt x="81813" y="41554"/>
                  <a:pt x="83362" y="47586"/>
                </a:cubicBezTo>
                <a:cubicBezTo>
                  <a:pt x="83832" y="49466"/>
                  <a:pt x="84150" y="55866"/>
                  <a:pt x="82664" y="64464"/>
                </a:cubicBezTo>
                <a:cubicBezTo>
                  <a:pt x="80721" y="75780"/>
                  <a:pt x="78079" y="86981"/>
                  <a:pt x="76212" y="98322"/>
                </a:cubicBezTo>
                <a:cubicBezTo>
                  <a:pt x="69608" y="138696"/>
                  <a:pt x="65811" y="175831"/>
                  <a:pt x="48337" y="213448"/>
                </a:cubicBezTo>
                <a:cubicBezTo>
                  <a:pt x="46063" y="218363"/>
                  <a:pt x="40183" y="232930"/>
                  <a:pt x="32678" y="239178"/>
                </a:cubicBezTo>
                <a:cubicBezTo>
                  <a:pt x="26302" y="244487"/>
                  <a:pt x="19000" y="246036"/>
                  <a:pt x="11113" y="242099"/>
                </a:cubicBezTo>
                <a:cubicBezTo>
                  <a:pt x="9424" y="241248"/>
                  <a:pt x="7265" y="240715"/>
                  <a:pt x="5728" y="239940"/>
                </a:cubicBezTo>
                <a:cubicBezTo>
                  <a:pt x="0" y="237083"/>
                  <a:pt x="940" y="222681"/>
                  <a:pt x="940" y="222681"/>
                </a:cubicBezTo>
                <a:cubicBezTo>
                  <a:pt x="940" y="222681"/>
                  <a:pt x="369" y="224065"/>
                  <a:pt x="229" y="224649"/>
                </a:cubicBezTo>
                <a:cubicBezTo>
                  <a:pt x="3163" y="212838"/>
                  <a:pt x="5716" y="200875"/>
                  <a:pt x="8205" y="188962"/>
                </a:cubicBezTo>
                <a:cubicBezTo>
                  <a:pt x="17145" y="146087"/>
                  <a:pt x="30531" y="105689"/>
                  <a:pt x="35522" y="61734"/>
                </a:cubicBezTo>
                <a:cubicBezTo>
                  <a:pt x="36856" y="50113"/>
                  <a:pt x="37529" y="38417"/>
                  <a:pt x="38748" y="26783"/>
                </a:cubicBezTo>
                <a:cubicBezTo>
                  <a:pt x="39053" y="23926"/>
                  <a:pt x="38215" y="20586"/>
                  <a:pt x="38304" y="17627"/>
                </a:cubicBezTo>
                <a:cubicBezTo>
                  <a:pt x="38456" y="12382"/>
                  <a:pt x="40082" y="7797"/>
                  <a:pt x="43701" y="4177"/>
                </a:cubicBezTo>
                <a:cubicBezTo>
                  <a:pt x="46038" y="1828"/>
                  <a:pt x="49658" y="0"/>
                  <a:pt x="54484" y="965"/>
                </a:cubicBezTo>
                <a:cubicBezTo>
                  <a:pt x="56553" y="1372"/>
                  <a:pt x="60045" y="3263"/>
                  <a:pt x="61442" y="4457"/>
                </a:cubicBezTo>
                <a:cubicBezTo>
                  <a:pt x="63144" y="5892"/>
                  <a:pt x="63944" y="7302"/>
                  <a:pt x="64274" y="7886"/>
                </a:cubicBezTo>
                <a:cubicBezTo>
                  <a:pt x="67500" y="13791"/>
                  <a:pt x="65125" y="18198"/>
                  <a:pt x="63207" y="20624"/>
                </a:cubicBezTo>
                <a:cubicBezTo>
                  <a:pt x="62776" y="21183"/>
                  <a:pt x="62280" y="21703"/>
                  <a:pt x="61722" y="22199"/>
                </a:cubicBezTo>
                <a:cubicBezTo>
                  <a:pt x="61848" y="24574"/>
                  <a:pt x="61937" y="27431"/>
                  <a:pt x="61747" y="29196"/>
                </a:cubicBezTo>
                <a:cubicBezTo>
                  <a:pt x="61163" y="34759"/>
                  <a:pt x="60693" y="40309"/>
                  <a:pt x="60236" y="4588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3" name="Freeform 7313"/>
          <p:cNvSpPr/>
          <p:nvPr/>
        </p:nvSpPr>
        <p:spPr>
          <a:xfrm rot="0" flipH="0" flipV="0">
            <a:off x="10323198" y="10451359"/>
            <a:ext cx="28231" cy="36892"/>
          </a:xfrm>
          <a:custGeom>
            <a:pathLst>
              <a:path w="28231" h="36892">
                <a:moveTo>
                  <a:pt x="5181" y="10248"/>
                </a:moveTo>
                <a:cubicBezTo>
                  <a:pt x="5841" y="4495"/>
                  <a:pt x="10730" y="0"/>
                  <a:pt x="16661" y="0"/>
                </a:cubicBezTo>
                <a:cubicBezTo>
                  <a:pt x="23049" y="0"/>
                  <a:pt x="28231" y="5194"/>
                  <a:pt x="28231" y="11568"/>
                </a:cubicBezTo>
                <a:cubicBezTo>
                  <a:pt x="28231" y="13892"/>
                  <a:pt x="27990" y="13753"/>
                  <a:pt x="23977" y="27278"/>
                </a:cubicBezTo>
                <a:cubicBezTo>
                  <a:pt x="22173" y="33387"/>
                  <a:pt x="15721" y="36892"/>
                  <a:pt x="9613" y="35076"/>
                </a:cubicBezTo>
                <a:cubicBezTo>
                  <a:pt x="3492" y="33260"/>
                  <a:pt x="0" y="26821"/>
                  <a:pt x="1803" y="20700"/>
                </a:cubicBezTo>
                <a:cubicBezTo>
                  <a:pt x="3543" y="14820"/>
                  <a:pt x="4750" y="11454"/>
                  <a:pt x="5181" y="10248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4" name="Freeform 7314"/>
          <p:cNvSpPr/>
          <p:nvPr/>
        </p:nvSpPr>
        <p:spPr>
          <a:xfrm rot="0" flipH="0" flipV="0">
            <a:off x="10212532" y="10410167"/>
            <a:ext cx="73659" cy="268159"/>
          </a:xfrm>
          <a:custGeom>
            <a:pathLst>
              <a:path w="73659" h="268159">
                <a:moveTo>
                  <a:pt x="69735" y="15722"/>
                </a:moveTo>
                <a:cubicBezTo>
                  <a:pt x="69532" y="16611"/>
                  <a:pt x="69228" y="17512"/>
                  <a:pt x="68796" y="18363"/>
                </a:cubicBezTo>
                <a:cubicBezTo>
                  <a:pt x="69240" y="17474"/>
                  <a:pt x="69545" y="16585"/>
                  <a:pt x="69735" y="15722"/>
                </a:cubicBezTo>
                <a:moveTo>
                  <a:pt x="50076" y="19392"/>
                </a:moveTo>
                <a:cubicBezTo>
                  <a:pt x="51066" y="21779"/>
                  <a:pt x="52959" y="24434"/>
                  <a:pt x="52959" y="24434"/>
                </a:cubicBezTo>
                <a:cubicBezTo>
                  <a:pt x="52959" y="24434"/>
                  <a:pt x="51486" y="22275"/>
                  <a:pt x="50076" y="19392"/>
                </a:cubicBezTo>
                <a:moveTo>
                  <a:pt x="49517" y="18223"/>
                </a:moveTo>
                <a:cubicBezTo>
                  <a:pt x="47980" y="14795"/>
                  <a:pt x="46761" y="10693"/>
                  <a:pt x="48107" y="8026"/>
                </a:cubicBezTo>
                <a:cubicBezTo>
                  <a:pt x="50952" y="2311"/>
                  <a:pt x="57912" y="0"/>
                  <a:pt x="63627" y="2845"/>
                </a:cubicBezTo>
                <a:cubicBezTo>
                  <a:pt x="66446" y="4267"/>
                  <a:pt x="68427" y="6680"/>
                  <a:pt x="69393" y="9449"/>
                </a:cubicBezTo>
                <a:cubicBezTo>
                  <a:pt x="70928" y="11633"/>
                  <a:pt x="72490" y="14275"/>
                  <a:pt x="72579" y="16128"/>
                </a:cubicBezTo>
                <a:cubicBezTo>
                  <a:pt x="73125" y="27964"/>
                  <a:pt x="73659" y="40410"/>
                  <a:pt x="73125" y="52234"/>
                </a:cubicBezTo>
                <a:cubicBezTo>
                  <a:pt x="71551" y="86791"/>
                  <a:pt x="64795" y="122084"/>
                  <a:pt x="57798" y="155929"/>
                </a:cubicBezTo>
                <a:cubicBezTo>
                  <a:pt x="52857" y="179818"/>
                  <a:pt x="46863" y="204266"/>
                  <a:pt x="38544" y="227202"/>
                </a:cubicBezTo>
                <a:cubicBezTo>
                  <a:pt x="39967" y="227151"/>
                  <a:pt x="41440" y="227380"/>
                  <a:pt x="42875" y="227900"/>
                </a:cubicBezTo>
                <a:cubicBezTo>
                  <a:pt x="48869" y="230072"/>
                  <a:pt x="51981" y="236714"/>
                  <a:pt x="49796" y="242709"/>
                </a:cubicBezTo>
                <a:cubicBezTo>
                  <a:pt x="47930" y="247827"/>
                  <a:pt x="38646" y="260044"/>
                  <a:pt x="29311" y="264756"/>
                </a:cubicBezTo>
                <a:cubicBezTo>
                  <a:pt x="23228" y="267829"/>
                  <a:pt x="17107" y="268159"/>
                  <a:pt x="11912" y="265924"/>
                </a:cubicBezTo>
                <a:cubicBezTo>
                  <a:pt x="8280" y="264362"/>
                  <a:pt x="4762" y="261517"/>
                  <a:pt x="2171" y="256323"/>
                </a:cubicBezTo>
                <a:cubicBezTo>
                  <a:pt x="89" y="252157"/>
                  <a:pt x="0" y="245731"/>
                  <a:pt x="3861" y="238835"/>
                </a:cubicBezTo>
                <a:cubicBezTo>
                  <a:pt x="5867" y="235254"/>
                  <a:pt x="8991" y="231177"/>
                  <a:pt x="11862" y="227456"/>
                </a:cubicBezTo>
                <a:cubicBezTo>
                  <a:pt x="13411" y="225462"/>
                  <a:pt x="15507" y="222439"/>
                  <a:pt x="15799" y="222033"/>
                </a:cubicBezTo>
                <a:cubicBezTo>
                  <a:pt x="24282" y="199364"/>
                  <a:pt x="30239" y="175005"/>
                  <a:pt x="35153" y="151243"/>
                </a:cubicBezTo>
                <a:cubicBezTo>
                  <a:pt x="41910" y="118592"/>
                  <a:pt x="48501" y="84530"/>
                  <a:pt x="50012" y="51180"/>
                </a:cubicBezTo>
                <a:cubicBezTo>
                  <a:pt x="50508" y="40398"/>
                  <a:pt x="50025" y="29056"/>
                  <a:pt x="49517" y="18223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5" name="Freeform 7315"/>
          <p:cNvSpPr/>
          <p:nvPr/>
        </p:nvSpPr>
        <p:spPr>
          <a:xfrm rot="0" flipH="0" flipV="0">
            <a:off x="9726552" y="11318171"/>
            <a:ext cx="138226" cy="349986"/>
          </a:xfrm>
          <a:custGeom>
            <a:pathLst>
              <a:path w="138226" h="349986">
                <a:moveTo>
                  <a:pt x="89598" y="9220"/>
                </a:moveTo>
                <a:cubicBezTo>
                  <a:pt x="88163" y="13207"/>
                  <a:pt x="88925" y="16890"/>
                  <a:pt x="91960" y="20218"/>
                </a:cubicBezTo>
                <a:cubicBezTo>
                  <a:pt x="89256" y="17132"/>
                  <a:pt x="88468" y="12941"/>
                  <a:pt x="89598" y="9220"/>
                </a:cubicBezTo>
                <a:moveTo>
                  <a:pt x="65430" y="321703"/>
                </a:moveTo>
                <a:lnTo>
                  <a:pt x="65608" y="322414"/>
                </a:lnTo>
                <a:cubicBezTo>
                  <a:pt x="65837" y="323202"/>
                  <a:pt x="66103" y="323938"/>
                  <a:pt x="66446" y="324611"/>
                </a:cubicBezTo>
                <a:cubicBezTo>
                  <a:pt x="66586" y="324865"/>
                  <a:pt x="66548" y="325234"/>
                  <a:pt x="66815" y="325322"/>
                </a:cubicBezTo>
                <a:cubicBezTo>
                  <a:pt x="66993" y="325386"/>
                  <a:pt x="67158" y="325424"/>
                  <a:pt x="67335" y="325475"/>
                </a:cubicBezTo>
                <a:cubicBezTo>
                  <a:pt x="66637" y="324192"/>
                  <a:pt x="66167" y="323227"/>
                  <a:pt x="66040" y="322960"/>
                </a:cubicBezTo>
                <a:cubicBezTo>
                  <a:pt x="65824" y="322554"/>
                  <a:pt x="65621" y="322135"/>
                  <a:pt x="65430" y="321703"/>
                </a:cubicBezTo>
                <a:moveTo>
                  <a:pt x="94792" y="2629"/>
                </a:moveTo>
                <a:cubicBezTo>
                  <a:pt x="99262" y="0"/>
                  <a:pt x="105117" y="635"/>
                  <a:pt x="108914" y="4496"/>
                </a:cubicBezTo>
                <a:cubicBezTo>
                  <a:pt x="112851" y="8509"/>
                  <a:pt x="113512" y="13042"/>
                  <a:pt x="110946" y="18008"/>
                </a:cubicBezTo>
                <a:cubicBezTo>
                  <a:pt x="110324" y="19202"/>
                  <a:pt x="109308" y="20713"/>
                  <a:pt x="107504" y="22072"/>
                </a:cubicBezTo>
                <a:cubicBezTo>
                  <a:pt x="106247" y="23024"/>
                  <a:pt x="101713" y="24828"/>
                  <a:pt x="99783" y="25209"/>
                </a:cubicBezTo>
                <a:cubicBezTo>
                  <a:pt x="96303" y="25895"/>
                  <a:pt x="94436" y="29324"/>
                  <a:pt x="92519" y="32689"/>
                </a:cubicBezTo>
                <a:cubicBezTo>
                  <a:pt x="89065" y="38709"/>
                  <a:pt x="86652" y="45783"/>
                  <a:pt x="84328" y="51104"/>
                </a:cubicBezTo>
                <a:cubicBezTo>
                  <a:pt x="74930" y="72580"/>
                  <a:pt x="80404" y="101688"/>
                  <a:pt x="84239" y="123774"/>
                </a:cubicBezTo>
                <a:cubicBezTo>
                  <a:pt x="88087" y="145846"/>
                  <a:pt x="90169" y="168414"/>
                  <a:pt x="94741" y="190347"/>
                </a:cubicBezTo>
                <a:cubicBezTo>
                  <a:pt x="101116" y="220992"/>
                  <a:pt x="112889" y="275856"/>
                  <a:pt x="129133" y="303390"/>
                </a:cubicBezTo>
                <a:cubicBezTo>
                  <a:pt x="130085" y="304279"/>
                  <a:pt x="134060" y="308178"/>
                  <a:pt x="135368" y="310502"/>
                </a:cubicBezTo>
                <a:cubicBezTo>
                  <a:pt x="137540" y="314350"/>
                  <a:pt x="138226" y="318541"/>
                  <a:pt x="136676" y="323214"/>
                </a:cubicBezTo>
                <a:cubicBezTo>
                  <a:pt x="134873" y="328599"/>
                  <a:pt x="130796" y="332981"/>
                  <a:pt x="124992" y="335990"/>
                </a:cubicBezTo>
                <a:cubicBezTo>
                  <a:pt x="117207" y="340029"/>
                  <a:pt x="105422" y="341312"/>
                  <a:pt x="99580" y="342379"/>
                </a:cubicBezTo>
                <a:cubicBezTo>
                  <a:pt x="94474" y="343318"/>
                  <a:pt x="89179" y="345541"/>
                  <a:pt x="83756" y="347027"/>
                </a:cubicBezTo>
                <a:cubicBezTo>
                  <a:pt x="75806" y="349199"/>
                  <a:pt x="67678" y="349986"/>
                  <a:pt x="59512" y="347255"/>
                </a:cubicBezTo>
                <a:cubicBezTo>
                  <a:pt x="51422" y="344563"/>
                  <a:pt x="46037" y="338022"/>
                  <a:pt x="43383" y="328790"/>
                </a:cubicBezTo>
                <a:cubicBezTo>
                  <a:pt x="39675" y="315874"/>
                  <a:pt x="42316" y="296163"/>
                  <a:pt x="41923" y="287489"/>
                </a:cubicBezTo>
                <a:cubicBezTo>
                  <a:pt x="39751" y="239877"/>
                  <a:pt x="33109" y="193674"/>
                  <a:pt x="33109" y="146011"/>
                </a:cubicBezTo>
                <a:cubicBezTo>
                  <a:pt x="33109" y="132219"/>
                  <a:pt x="35674" y="111950"/>
                  <a:pt x="35420" y="93357"/>
                </a:cubicBezTo>
                <a:cubicBezTo>
                  <a:pt x="35293" y="83134"/>
                  <a:pt x="34442" y="73481"/>
                  <a:pt x="31090" y="66319"/>
                </a:cubicBezTo>
                <a:cubicBezTo>
                  <a:pt x="30391" y="65963"/>
                  <a:pt x="27521" y="64503"/>
                  <a:pt x="25641" y="63944"/>
                </a:cubicBezTo>
                <a:cubicBezTo>
                  <a:pt x="18859" y="61937"/>
                  <a:pt x="11430" y="61531"/>
                  <a:pt x="11430" y="61531"/>
                </a:cubicBezTo>
                <a:cubicBezTo>
                  <a:pt x="5728" y="61226"/>
                  <a:pt x="1105" y="56794"/>
                  <a:pt x="559" y="51104"/>
                </a:cubicBezTo>
                <a:cubicBezTo>
                  <a:pt x="0" y="45427"/>
                  <a:pt x="3683" y="40182"/>
                  <a:pt x="9233" y="38785"/>
                </a:cubicBezTo>
                <a:cubicBezTo>
                  <a:pt x="9233" y="38785"/>
                  <a:pt x="49403" y="28612"/>
                  <a:pt x="69710" y="24561"/>
                </a:cubicBezTo>
                <a:cubicBezTo>
                  <a:pt x="70079" y="24485"/>
                  <a:pt x="70434" y="24421"/>
                  <a:pt x="70790" y="24371"/>
                </a:cubicBezTo>
                <a:cubicBezTo>
                  <a:pt x="72161" y="21653"/>
                  <a:pt x="73673" y="18998"/>
                  <a:pt x="75362" y="16598"/>
                </a:cubicBezTo>
                <a:cubicBezTo>
                  <a:pt x="80353" y="9499"/>
                  <a:pt x="86792" y="4369"/>
                  <a:pt x="94792" y="2629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6" name="Freeform 7316"/>
          <p:cNvSpPr/>
          <p:nvPr/>
        </p:nvSpPr>
        <p:spPr>
          <a:xfrm rot="0" flipH="0" flipV="0">
            <a:off x="10332224" y="11356300"/>
            <a:ext cx="159956" cy="228193"/>
          </a:xfrm>
          <a:custGeom>
            <a:pathLst>
              <a:path w="159956" h="228193">
                <a:moveTo>
                  <a:pt x="44475" y="193700"/>
                </a:moveTo>
                <a:lnTo>
                  <a:pt x="44120" y="194055"/>
                </a:lnTo>
                <a:lnTo>
                  <a:pt x="44069" y="194207"/>
                </a:lnTo>
                <a:lnTo>
                  <a:pt x="44285" y="194093"/>
                </a:lnTo>
                <a:lnTo>
                  <a:pt x="44285" y="194080"/>
                </a:lnTo>
                <a:close/>
                <a:moveTo>
                  <a:pt x="127558" y="12967"/>
                </a:moveTo>
                <a:cubicBezTo>
                  <a:pt x="128955" y="11506"/>
                  <a:pt x="130390" y="10097"/>
                  <a:pt x="131863" y="8725"/>
                </a:cubicBezTo>
                <a:cubicBezTo>
                  <a:pt x="132905" y="7734"/>
                  <a:pt x="142684" y="1943"/>
                  <a:pt x="144792" y="1410"/>
                </a:cubicBezTo>
                <a:cubicBezTo>
                  <a:pt x="150367" y="0"/>
                  <a:pt x="153847" y="2502"/>
                  <a:pt x="155422" y="3874"/>
                </a:cubicBezTo>
                <a:cubicBezTo>
                  <a:pt x="158165" y="6236"/>
                  <a:pt x="159956" y="9487"/>
                  <a:pt x="159346" y="14148"/>
                </a:cubicBezTo>
                <a:cubicBezTo>
                  <a:pt x="159244" y="14935"/>
                  <a:pt x="158902" y="18936"/>
                  <a:pt x="153161" y="23533"/>
                </a:cubicBezTo>
                <a:cubicBezTo>
                  <a:pt x="147738" y="27877"/>
                  <a:pt x="125450" y="51854"/>
                  <a:pt x="111759" y="65418"/>
                </a:cubicBezTo>
                <a:cubicBezTo>
                  <a:pt x="102209" y="94920"/>
                  <a:pt x="95262" y="135369"/>
                  <a:pt x="88594" y="162865"/>
                </a:cubicBezTo>
                <a:cubicBezTo>
                  <a:pt x="85242" y="176606"/>
                  <a:pt x="81749" y="187414"/>
                  <a:pt x="78320" y="193116"/>
                </a:cubicBezTo>
                <a:cubicBezTo>
                  <a:pt x="76110" y="196786"/>
                  <a:pt x="73253" y="200989"/>
                  <a:pt x="70763" y="204469"/>
                </a:cubicBezTo>
                <a:cubicBezTo>
                  <a:pt x="67893" y="208495"/>
                  <a:pt x="64566" y="210768"/>
                  <a:pt x="60959" y="212381"/>
                </a:cubicBezTo>
                <a:cubicBezTo>
                  <a:pt x="60540" y="212559"/>
                  <a:pt x="60096" y="212737"/>
                  <a:pt x="59651" y="212876"/>
                </a:cubicBezTo>
                <a:cubicBezTo>
                  <a:pt x="59384" y="213245"/>
                  <a:pt x="59079" y="213588"/>
                  <a:pt x="58800" y="213956"/>
                </a:cubicBezTo>
                <a:cubicBezTo>
                  <a:pt x="51485" y="222719"/>
                  <a:pt x="41326" y="224510"/>
                  <a:pt x="30988" y="221500"/>
                </a:cubicBezTo>
                <a:lnTo>
                  <a:pt x="30582" y="221386"/>
                </a:lnTo>
                <a:cubicBezTo>
                  <a:pt x="27254" y="225056"/>
                  <a:pt x="23609" y="226885"/>
                  <a:pt x="20422" y="227469"/>
                </a:cubicBezTo>
                <a:cubicBezTo>
                  <a:pt x="16459" y="228193"/>
                  <a:pt x="12459" y="227482"/>
                  <a:pt x="8623" y="224611"/>
                </a:cubicBezTo>
                <a:cubicBezTo>
                  <a:pt x="3188" y="220535"/>
                  <a:pt x="0" y="213207"/>
                  <a:pt x="216" y="203936"/>
                </a:cubicBezTo>
                <a:cubicBezTo>
                  <a:pt x="292" y="200659"/>
                  <a:pt x="800" y="197116"/>
                  <a:pt x="1588" y="193510"/>
                </a:cubicBezTo>
                <a:cubicBezTo>
                  <a:pt x="876" y="189167"/>
                  <a:pt x="1524" y="184468"/>
                  <a:pt x="3353" y="179819"/>
                </a:cubicBezTo>
                <a:cubicBezTo>
                  <a:pt x="6033" y="172961"/>
                  <a:pt x="11392" y="166180"/>
                  <a:pt x="15304" y="162243"/>
                </a:cubicBezTo>
                <a:cubicBezTo>
                  <a:pt x="15532" y="162039"/>
                  <a:pt x="15786" y="161671"/>
                  <a:pt x="16002" y="161328"/>
                </a:cubicBezTo>
                <a:lnTo>
                  <a:pt x="16180" y="161011"/>
                </a:lnTo>
                <a:lnTo>
                  <a:pt x="16180" y="161023"/>
                </a:lnTo>
                <a:lnTo>
                  <a:pt x="16408" y="160630"/>
                </a:lnTo>
                <a:cubicBezTo>
                  <a:pt x="19291" y="156185"/>
                  <a:pt x="24714" y="154356"/>
                  <a:pt x="29553" y="155867"/>
                </a:cubicBezTo>
                <a:cubicBezTo>
                  <a:pt x="29274" y="153619"/>
                  <a:pt x="29604" y="150520"/>
                  <a:pt x="32118" y="147231"/>
                </a:cubicBezTo>
                <a:cubicBezTo>
                  <a:pt x="33490" y="145453"/>
                  <a:pt x="41567" y="136322"/>
                  <a:pt x="45833" y="131724"/>
                </a:cubicBezTo>
                <a:cubicBezTo>
                  <a:pt x="48310" y="129083"/>
                  <a:pt x="51028" y="126441"/>
                  <a:pt x="53796" y="123774"/>
                </a:cubicBezTo>
                <a:cubicBezTo>
                  <a:pt x="54533" y="121742"/>
                  <a:pt x="55397" y="120015"/>
                  <a:pt x="56362" y="118644"/>
                </a:cubicBezTo>
                <a:cubicBezTo>
                  <a:pt x="58825" y="115113"/>
                  <a:pt x="61912" y="112827"/>
                  <a:pt x="65658" y="111862"/>
                </a:cubicBezTo>
                <a:cubicBezTo>
                  <a:pt x="68300" y="108915"/>
                  <a:pt x="70700" y="105880"/>
                  <a:pt x="72669" y="102705"/>
                </a:cubicBezTo>
                <a:cubicBezTo>
                  <a:pt x="77101" y="95479"/>
                  <a:pt x="81000" y="84163"/>
                  <a:pt x="81012" y="74841"/>
                </a:cubicBezTo>
                <a:cubicBezTo>
                  <a:pt x="79704" y="74054"/>
                  <a:pt x="78409" y="73139"/>
                  <a:pt x="77101" y="72200"/>
                </a:cubicBezTo>
                <a:cubicBezTo>
                  <a:pt x="76466" y="71730"/>
                  <a:pt x="75437" y="71057"/>
                  <a:pt x="74688" y="70587"/>
                </a:cubicBezTo>
                <a:cubicBezTo>
                  <a:pt x="72313" y="69939"/>
                  <a:pt x="69405" y="69202"/>
                  <a:pt x="68884" y="68936"/>
                </a:cubicBezTo>
                <a:cubicBezTo>
                  <a:pt x="62293" y="65507"/>
                  <a:pt x="62369" y="59855"/>
                  <a:pt x="62648" y="57353"/>
                </a:cubicBezTo>
                <a:cubicBezTo>
                  <a:pt x="62788" y="55982"/>
                  <a:pt x="63867" y="46990"/>
                  <a:pt x="74573" y="46990"/>
                </a:cubicBezTo>
                <a:cubicBezTo>
                  <a:pt x="77799" y="46990"/>
                  <a:pt x="80860" y="47790"/>
                  <a:pt x="83768" y="49149"/>
                </a:cubicBezTo>
                <a:lnTo>
                  <a:pt x="84403" y="49352"/>
                </a:lnTo>
                <a:cubicBezTo>
                  <a:pt x="86740" y="50127"/>
                  <a:pt x="89356" y="51054"/>
                  <a:pt x="91820" y="52235"/>
                </a:cubicBezTo>
                <a:cubicBezTo>
                  <a:pt x="95668" y="41351"/>
                  <a:pt x="99986" y="32169"/>
                  <a:pt x="104660" y="25705"/>
                </a:cubicBezTo>
                <a:cubicBezTo>
                  <a:pt x="109397" y="19177"/>
                  <a:pt x="114769" y="15062"/>
                  <a:pt x="120255" y="13221"/>
                </a:cubicBezTo>
                <a:cubicBezTo>
                  <a:pt x="123088" y="12281"/>
                  <a:pt x="125513" y="12281"/>
                  <a:pt x="127558" y="1296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7" name="Freeform 7317"/>
          <p:cNvSpPr/>
          <p:nvPr/>
        </p:nvSpPr>
        <p:spPr>
          <a:xfrm rot="0" flipH="0" flipV="0">
            <a:off x="10579436" y="11390210"/>
            <a:ext cx="86333" cy="200037"/>
          </a:xfrm>
          <a:custGeom>
            <a:pathLst>
              <a:path w="86333" h="200037">
                <a:moveTo>
                  <a:pt x="62610" y="8394"/>
                </a:moveTo>
                <a:lnTo>
                  <a:pt x="62813" y="8026"/>
                </a:lnTo>
                <a:cubicBezTo>
                  <a:pt x="65657" y="2311"/>
                  <a:pt x="72604" y="0"/>
                  <a:pt x="78307" y="2845"/>
                </a:cubicBezTo>
                <a:cubicBezTo>
                  <a:pt x="84034" y="5702"/>
                  <a:pt x="86333" y="12648"/>
                  <a:pt x="83488" y="18363"/>
                </a:cubicBezTo>
                <a:cubicBezTo>
                  <a:pt x="66140" y="53034"/>
                  <a:pt x="47840" y="86194"/>
                  <a:pt x="38569" y="124268"/>
                </a:cubicBezTo>
                <a:cubicBezTo>
                  <a:pt x="34302" y="141820"/>
                  <a:pt x="31648" y="162622"/>
                  <a:pt x="32715" y="180758"/>
                </a:cubicBezTo>
                <a:lnTo>
                  <a:pt x="32727" y="181025"/>
                </a:lnTo>
                <a:cubicBezTo>
                  <a:pt x="33172" y="183704"/>
                  <a:pt x="33489" y="185965"/>
                  <a:pt x="33489" y="185965"/>
                </a:cubicBezTo>
                <a:cubicBezTo>
                  <a:pt x="34378" y="192213"/>
                  <a:pt x="30124" y="198005"/>
                  <a:pt x="23926" y="199021"/>
                </a:cubicBezTo>
                <a:cubicBezTo>
                  <a:pt x="17716" y="200037"/>
                  <a:pt x="11823" y="195909"/>
                  <a:pt x="10680" y="189711"/>
                </a:cubicBezTo>
                <a:cubicBezTo>
                  <a:pt x="10680" y="189711"/>
                  <a:pt x="10159" y="186803"/>
                  <a:pt x="9842" y="184276"/>
                </a:cubicBezTo>
                <a:cubicBezTo>
                  <a:pt x="9563" y="182561"/>
                  <a:pt x="9258" y="180745"/>
                  <a:pt x="8978" y="179463"/>
                </a:cubicBezTo>
                <a:cubicBezTo>
                  <a:pt x="4749" y="159701"/>
                  <a:pt x="0" y="144868"/>
                  <a:pt x="2641" y="123633"/>
                </a:cubicBezTo>
                <a:cubicBezTo>
                  <a:pt x="6743" y="90956"/>
                  <a:pt x="16230" y="57492"/>
                  <a:pt x="30060" y="27710"/>
                </a:cubicBezTo>
                <a:cubicBezTo>
                  <a:pt x="31876" y="23786"/>
                  <a:pt x="34251" y="20509"/>
                  <a:pt x="36741" y="17525"/>
                </a:cubicBezTo>
                <a:cubicBezTo>
                  <a:pt x="38811" y="15010"/>
                  <a:pt x="41160" y="12966"/>
                  <a:pt x="42329" y="10210"/>
                </a:cubicBezTo>
                <a:cubicBezTo>
                  <a:pt x="44856" y="4343"/>
                  <a:pt x="51663" y="1625"/>
                  <a:pt x="57530" y="4127"/>
                </a:cubicBezTo>
                <a:cubicBezTo>
                  <a:pt x="59689" y="5054"/>
                  <a:pt x="61417" y="6553"/>
                  <a:pt x="62610" y="839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8" name="Freeform 7318"/>
          <p:cNvSpPr/>
          <p:nvPr/>
        </p:nvSpPr>
        <p:spPr>
          <a:xfrm rot="0" flipH="0" flipV="0">
            <a:off x="10680633" y="11403289"/>
            <a:ext cx="84822" cy="205041"/>
          </a:xfrm>
          <a:custGeom>
            <a:pathLst>
              <a:path w="84822" h="205041">
                <a:moveTo>
                  <a:pt x="52806" y="3924"/>
                </a:moveTo>
                <a:cubicBezTo>
                  <a:pt x="56285" y="508"/>
                  <a:pt x="59956" y="0"/>
                  <a:pt x="61797" y="0"/>
                </a:cubicBezTo>
                <a:cubicBezTo>
                  <a:pt x="66395" y="0"/>
                  <a:pt x="69303" y="1791"/>
                  <a:pt x="71259" y="3696"/>
                </a:cubicBezTo>
                <a:cubicBezTo>
                  <a:pt x="72033" y="4444"/>
                  <a:pt x="72694" y="5257"/>
                  <a:pt x="73253" y="6171"/>
                </a:cubicBezTo>
                <a:cubicBezTo>
                  <a:pt x="79628" y="6171"/>
                  <a:pt x="84822" y="11353"/>
                  <a:pt x="84822" y="17728"/>
                </a:cubicBezTo>
                <a:cubicBezTo>
                  <a:pt x="84822" y="43827"/>
                  <a:pt x="59714" y="105892"/>
                  <a:pt x="53771" y="137045"/>
                </a:cubicBezTo>
                <a:cubicBezTo>
                  <a:pt x="50927" y="152094"/>
                  <a:pt x="48641" y="166864"/>
                  <a:pt x="46850" y="182054"/>
                </a:cubicBezTo>
                <a:cubicBezTo>
                  <a:pt x="46406" y="185876"/>
                  <a:pt x="44971" y="193446"/>
                  <a:pt x="44971" y="193446"/>
                </a:cubicBezTo>
                <a:cubicBezTo>
                  <a:pt x="43853" y="199300"/>
                  <a:pt x="38456" y="203339"/>
                  <a:pt x="32525" y="202780"/>
                </a:cubicBezTo>
                <a:cubicBezTo>
                  <a:pt x="30848" y="202628"/>
                  <a:pt x="29286" y="202107"/>
                  <a:pt x="27914" y="201332"/>
                </a:cubicBezTo>
                <a:cubicBezTo>
                  <a:pt x="27572" y="201523"/>
                  <a:pt x="27216" y="201688"/>
                  <a:pt x="26886" y="201840"/>
                </a:cubicBezTo>
                <a:cubicBezTo>
                  <a:pt x="25133" y="202628"/>
                  <a:pt x="19444" y="205041"/>
                  <a:pt x="13843" y="199364"/>
                </a:cubicBezTo>
                <a:cubicBezTo>
                  <a:pt x="13030" y="198551"/>
                  <a:pt x="8064" y="192049"/>
                  <a:pt x="3937" y="176644"/>
                </a:cubicBezTo>
                <a:cubicBezTo>
                  <a:pt x="0" y="161848"/>
                  <a:pt x="686" y="147459"/>
                  <a:pt x="1816" y="132270"/>
                </a:cubicBezTo>
                <a:cubicBezTo>
                  <a:pt x="4394" y="97383"/>
                  <a:pt x="29515" y="22262"/>
                  <a:pt x="39319" y="8165"/>
                </a:cubicBezTo>
                <a:cubicBezTo>
                  <a:pt x="42393" y="3747"/>
                  <a:pt x="47993" y="2134"/>
                  <a:pt x="52806" y="3924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9" name="Freeform 7319"/>
          <p:cNvSpPr/>
          <p:nvPr/>
        </p:nvSpPr>
        <p:spPr>
          <a:xfrm rot="0" flipH="0" flipV="0">
            <a:off x="10674437" y="11583341"/>
            <a:ext cx="36168" cy="36067"/>
          </a:xfrm>
          <a:custGeom>
            <a:pathLst>
              <a:path w="36168" h="36067">
                <a:moveTo>
                  <a:pt x="23507" y="12001"/>
                </a:moveTo>
                <a:cubicBezTo>
                  <a:pt x="27939" y="12166"/>
                  <a:pt x="32054" y="14883"/>
                  <a:pt x="33806" y="19252"/>
                </a:cubicBezTo>
                <a:cubicBezTo>
                  <a:pt x="36168" y="25183"/>
                  <a:pt x="33298" y="31914"/>
                  <a:pt x="27367" y="34289"/>
                </a:cubicBezTo>
                <a:cubicBezTo>
                  <a:pt x="22936" y="36067"/>
                  <a:pt x="19139" y="36067"/>
                  <a:pt x="15913" y="35305"/>
                </a:cubicBezTo>
                <a:cubicBezTo>
                  <a:pt x="10998" y="34124"/>
                  <a:pt x="7099" y="30949"/>
                  <a:pt x="4470" y="26758"/>
                </a:cubicBezTo>
                <a:cubicBezTo>
                  <a:pt x="1498" y="21983"/>
                  <a:pt x="470" y="15899"/>
                  <a:pt x="381" y="13791"/>
                </a:cubicBezTo>
                <a:cubicBezTo>
                  <a:pt x="0" y="4826"/>
                  <a:pt x="7442" y="2159"/>
                  <a:pt x="8776" y="1765"/>
                </a:cubicBezTo>
                <a:cubicBezTo>
                  <a:pt x="14897" y="0"/>
                  <a:pt x="21323" y="3543"/>
                  <a:pt x="23088" y="9665"/>
                </a:cubicBezTo>
                <a:cubicBezTo>
                  <a:pt x="23304" y="10452"/>
                  <a:pt x="23444" y="11214"/>
                  <a:pt x="23507" y="1200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0" name="Freeform 7320"/>
          <p:cNvSpPr/>
          <p:nvPr/>
        </p:nvSpPr>
        <p:spPr>
          <a:xfrm rot="0" flipH="0" flipV="0">
            <a:off x="10773437" y="11427468"/>
            <a:ext cx="74586" cy="203669"/>
          </a:xfrm>
          <a:custGeom>
            <a:pathLst>
              <a:path w="74586" h="203669">
                <a:moveTo>
                  <a:pt x="40220" y="6210"/>
                </a:moveTo>
                <a:cubicBezTo>
                  <a:pt x="41401" y="4407"/>
                  <a:pt x="43090" y="2921"/>
                  <a:pt x="45185" y="1994"/>
                </a:cubicBezTo>
                <a:cubicBezTo>
                  <a:pt x="49668" y="0"/>
                  <a:pt x="54774" y="1105"/>
                  <a:pt x="58050" y="4382"/>
                </a:cubicBezTo>
                <a:cubicBezTo>
                  <a:pt x="60933" y="3074"/>
                  <a:pt x="63549" y="3340"/>
                  <a:pt x="65505" y="3836"/>
                </a:cubicBezTo>
                <a:cubicBezTo>
                  <a:pt x="68325" y="4534"/>
                  <a:pt x="74586" y="7137"/>
                  <a:pt x="74421" y="15887"/>
                </a:cubicBezTo>
                <a:cubicBezTo>
                  <a:pt x="74332" y="21284"/>
                  <a:pt x="63194" y="57429"/>
                  <a:pt x="62914" y="58381"/>
                </a:cubicBezTo>
                <a:cubicBezTo>
                  <a:pt x="55752" y="83489"/>
                  <a:pt x="49148" y="108330"/>
                  <a:pt x="45642" y="134289"/>
                </a:cubicBezTo>
                <a:cubicBezTo>
                  <a:pt x="43737" y="148373"/>
                  <a:pt x="42213" y="162585"/>
                  <a:pt x="42213" y="176783"/>
                </a:cubicBezTo>
                <a:cubicBezTo>
                  <a:pt x="42213" y="177202"/>
                  <a:pt x="42112" y="186372"/>
                  <a:pt x="41388" y="191122"/>
                </a:cubicBezTo>
                <a:cubicBezTo>
                  <a:pt x="40880" y="194347"/>
                  <a:pt x="39801" y="196697"/>
                  <a:pt x="39039" y="197865"/>
                </a:cubicBezTo>
                <a:cubicBezTo>
                  <a:pt x="37007" y="200977"/>
                  <a:pt x="34378" y="202323"/>
                  <a:pt x="32093" y="202945"/>
                </a:cubicBezTo>
                <a:cubicBezTo>
                  <a:pt x="29413" y="203669"/>
                  <a:pt x="26619" y="203542"/>
                  <a:pt x="23723" y="202094"/>
                </a:cubicBezTo>
                <a:cubicBezTo>
                  <a:pt x="21818" y="201155"/>
                  <a:pt x="12827" y="196722"/>
                  <a:pt x="8737" y="194144"/>
                </a:cubicBezTo>
                <a:cubicBezTo>
                  <a:pt x="5765" y="192290"/>
                  <a:pt x="4064" y="190321"/>
                  <a:pt x="3429" y="189369"/>
                </a:cubicBezTo>
                <a:cubicBezTo>
                  <a:pt x="2362" y="187769"/>
                  <a:pt x="1270" y="185330"/>
                  <a:pt x="711" y="181965"/>
                </a:cubicBezTo>
                <a:cubicBezTo>
                  <a:pt x="114" y="178383"/>
                  <a:pt x="0" y="172719"/>
                  <a:pt x="444" y="165658"/>
                </a:cubicBezTo>
                <a:cubicBezTo>
                  <a:pt x="2603" y="131228"/>
                  <a:pt x="17068" y="57429"/>
                  <a:pt x="19393" y="47332"/>
                </a:cubicBezTo>
                <a:cubicBezTo>
                  <a:pt x="23647" y="28879"/>
                  <a:pt x="37427" y="10032"/>
                  <a:pt x="40119" y="6336"/>
                </a:cubicBezTo>
                <a:close/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1" name="Freeform 7321"/>
          <p:cNvSpPr/>
          <p:nvPr/>
        </p:nvSpPr>
        <p:spPr>
          <a:xfrm rot="0" flipH="0" flipV="0">
            <a:off x="9206303" y="11469381"/>
            <a:ext cx="55397" cy="198221"/>
          </a:xfrm>
          <a:custGeom>
            <a:pathLst>
              <a:path w="55397" h="198221">
                <a:moveTo>
                  <a:pt x="24333" y="12357"/>
                </a:moveTo>
                <a:cubicBezTo>
                  <a:pt x="24207" y="6376"/>
                  <a:pt x="28727" y="1220"/>
                  <a:pt x="34759" y="635"/>
                </a:cubicBezTo>
                <a:cubicBezTo>
                  <a:pt x="41109" y="0"/>
                  <a:pt x="46786" y="4674"/>
                  <a:pt x="47396" y="11024"/>
                </a:cubicBezTo>
                <a:cubicBezTo>
                  <a:pt x="47447" y="11596"/>
                  <a:pt x="47472" y="12231"/>
                  <a:pt x="47447" y="12890"/>
                </a:cubicBezTo>
                <a:cubicBezTo>
                  <a:pt x="52069" y="14401"/>
                  <a:pt x="55397" y="18757"/>
                  <a:pt x="55397" y="23875"/>
                </a:cubicBezTo>
                <a:cubicBezTo>
                  <a:pt x="55397" y="44462"/>
                  <a:pt x="46291" y="67716"/>
                  <a:pt x="45719" y="89369"/>
                </a:cubicBezTo>
                <a:cubicBezTo>
                  <a:pt x="45275" y="105219"/>
                  <a:pt x="45249" y="121348"/>
                  <a:pt x="45719" y="137185"/>
                </a:cubicBezTo>
                <a:cubicBezTo>
                  <a:pt x="45783" y="140004"/>
                  <a:pt x="48145" y="150278"/>
                  <a:pt x="49174" y="160477"/>
                </a:cubicBezTo>
                <a:cubicBezTo>
                  <a:pt x="50075" y="169290"/>
                  <a:pt x="49923" y="178041"/>
                  <a:pt x="48056" y="183845"/>
                </a:cubicBezTo>
                <a:cubicBezTo>
                  <a:pt x="46037" y="190106"/>
                  <a:pt x="42214" y="194132"/>
                  <a:pt x="37426" y="196087"/>
                </a:cubicBezTo>
                <a:cubicBezTo>
                  <a:pt x="33222" y="197777"/>
                  <a:pt x="27520" y="198221"/>
                  <a:pt x="20181" y="194551"/>
                </a:cubicBezTo>
                <a:cubicBezTo>
                  <a:pt x="15507" y="192201"/>
                  <a:pt x="10605" y="185953"/>
                  <a:pt x="7697" y="176783"/>
                </a:cubicBezTo>
                <a:cubicBezTo>
                  <a:pt x="3429" y="163283"/>
                  <a:pt x="1804" y="142519"/>
                  <a:pt x="1461" y="135407"/>
                </a:cubicBezTo>
                <a:cubicBezTo>
                  <a:pt x="0" y="104571"/>
                  <a:pt x="2909" y="69291"/>
                  <a:pt x="10630" y="39471"/>
                </a:cubicBezTo>
                <a:cubicBezTo>
                  <a:pt x="11849" y="34772"/>
                  <a:pt x="15977" y="27812"/>
                  <a:pt x="19939" y="21094"/>
                </a:cubicBezTo>
                <a:cubicBezTo>
                  <a:pt x="21705" y="18110"/>
                  <a:pt x="23965" y="13182"/>
                  <a:pt x="24333" y="12357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2" name="Freeform 7322"/>
          <p:cNvSpPr/>
          <p:nvPr/>
        </p:nvSpPr>
        <p:spPr>
          <a:xfrm rot="0" flipH="0" flipV="0">
            <a:off x="9325705" y="11464089"/>
            <a:ext cx="50748" cy="194360"/>
          </a:xfrm>
          <a:custGeom>
            <a:pathLst>
              <a:path w="50748" h="194360">
                <a:moveTo>
                  <a:pt x="24688" y="139204"/>
                </a:moveTo>
                <a:cubicBezTo>
                  <a:pt x="24422" y="146442"/>
                  <a:pt x="24206" y="155777"/>
                  <a:pt x="25449" y="163702"/>
                </a:cubicBezTo>
                <a:cubicBezTo>
                  <a:pt x="25754" y="165619"/>
                  <a:pt x="26148" y="167448"/>
                  <a:pt x="26707" y="169074"/>
                </a:cubicBezTo>
                <a:cubicBezTo>
                  <a:pt x="26770" y="169252"/>
                  <a:pt x="26859" y="169468"/>
                  <a:pt x="26961" y="169671"/>
                </a:cubicBezTo>
                <a:lnTo>
                  <a:pt x="26999" y="169658"/>
                </a:lnTo>
                <a:cubicBezTo>
                  <a:pt x="26466" y="161644"/>
                  <a:pt x="25627" y="150811"/>
                  <a:pt x="24688" y="139204"/>
                </a:cubicBezTo>
                <a:moveTo>
                  <a:pt x="32104" y="192391"/>
                </a:moveTo>
                <a:cubicBezTo>
                  <a:pt x="29247" y="193356"/>
                  <a:pt x="25551" y="194283"/>
                  <a:pt x="22961" y="193852"/>
                </a:cubicBezTo>
                <a:cubicBezTo>
                  <a:pt x="14097" y="192378"/>
                  <a:pt x="7556" y="185673"/>
                  <a:pt x="4330" y="175043"/>
                </a:cubicBezTo>
                <a:cubicBezTo>
                  <a:pt x="0" y="160679"/>
                  <a:pt x="2146" y="137338"/>
                  <a:pt x="1867" y="130035"/>
                </a:cubicBezTo>
                <a:cubicBezTo>
                  <a:pt x="1295" y="115227"/>
                  <a:pt x="978" y="100355"/>
                  <a:pt x="978" y="85547"/>
                </a:cubicBezTo>
                <a:cubicBezTo>
                  <a:pt x="978" y="60147"/>
                  <a:pt x="3708" y="36106"/>
                  <a:pt x="6350" y="10947"/>
                </a:cubicBezTo>
                <a:cubicBezTo>
                  <a:pt x="7010" y="4610"/>
                  <a:pt x="12712" y="0"/>
                  <a:pt x="19062" y="673"/>
                </a:cubicBezTo>
                <a:cubicBezTo>
                  <a:pt x="22796" y="1054"/>
                  <a:pt x="25919" y="3187"/>
                  <a:pt x="27723" y="6159"/>
                </a:cubicBezTo>
                <a:cubicBezTo>
                  <a:pt x="31774" y="6248"/>
                  <a:pt x="38950" y="9245"/>
                  <a:pt x="41096" y="19469"/>
                </a:cubicBezTo>
                <a:cubicBezTo>
                  <a:pt x="43382" y="30340"/>
                  <a:pt x="42594" y="58509"/>
                  <a:pt x="42594" y="68808"/>
                </a:cubicBezTo>
                <a:cubicBezTo>
                  <a:pt x="42594" y="79641"/>
                  <a:pt x="48475" y="142899"/>
                  <a:pt x="50176" y="169722"/>
                </a:cubicBezTo>
                <a:cubicBezTo>
                  <a:pt x="50748" y="178955"/>
                  <a:pt x="50291" y="185050"/>
                  <a:pt x="49922" y="186092"/>
                </a:cubicBezTo>
                <a:cubicBezTo>
                  <a:pt x="48868" y="189267"/>
                  <a:pt x="47078" y="191019"/>
                  <a:pt x="45490" y="192150"/>
                </a:cubicBezTo>
                <a:cubicBezTo>
                  <a:pt x="43445" y="193598"/>
                  <a:pt x="41197" y="194309"/>
                  <a:pt x="38759" y="194334"/>
                </a:cubicBezTo>
                <a:cubicBezTo>
                  <a:pt x="36841" y="194360"/>
                  <a:pt x="34492" y="193940"/>
                  <a:pt x="32104" y="192391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3" name="Freeform 7323"/>
          <p:cNvSpPr/>
          <p:nvPr/>
        </p:nvSpPr>
        <p:spPr>
          <a:xfrm rot="0" flipH="0" flipV="0">
            <a:off x="9444984" y="11447133"/>
            <a:ext cx="53872" cy="208330"/>
          </a:xfrm>
          <a:custGeom>
            <a:pathLst>
              <a:path w="53872" h="208330">
                <a:moveTo>
                  <a:pt x="14884" y="27622"/>
                </a:moveTo>
                <a:cubicBezTo>
                  <a:pt x="14542" y="27672"/>
                  <a:pt x="14199" y="27698"/>
                  <a:pt x="13856" y="27710"/>
                </a:cubicBezTo>
                <a:cubicBezTo>
                  <a:pt x="14199" y="27698"/>
                  <a:pt x="14542" y="27672"/>
                  <a:pt x="14884" y="27634"/>
                </a:cubicBezTo>
                <a:close/>
                <a:moveTo>
                  <a:pt x="18947" y="5982"/>
                </a:moveTo>
                <a:cubicBezTo>
                  <a:pt x="24726" y="0"/>
                  <a:pt x="38023" y="6756"/>
                  <a:pt x="38379" y="7468"/>
                </a:cubicBezTo>
                <a:cubicBezTo>
                  <a:pt x="40931" y="12586"/>
                  <a:pt x="43192" y="26327"/>
                  <a:pt x="44424" y="43801"/>
                </a:cubicBezTo>
                <a:cubicBezTo>
                  <a:pt x="46926" y="79171"/>
                  <a:pt x="47078" y="131622"/>
                  <a:pt x="48323" y="146798"/>
                </a:cubicBezTo>
                <a:cubicBezTo>
                  <a:pt x="48691" y="148500"/>
                  <a:pt x="51193" y="160349"/>
                  <a:pt x="52450" y="170217"/>
                </a:cubicBezTo>
                <a:cubicBezTo>
                  <a:pt x="53631" y="179425"/>
                  <a:pt x="53872" y="188772"/>
                  <a:pt x="52463" y="194601"/>
                </a:cubicBezTo>
                <a:cubicBezTo>
                  <a:pt x="50126" y="204139"/>
                  <a:pt x="44043" y="208330"/>
                  <a:pt x="36842" y="208330"/>
                </a:cubicBezTo>
                <a:cubicBezTo>
                  <a:pt x="32740" y="208330"/>
                  <a:pt x="28701" y="206831"/>
                  <a:pt x="25094" y="203313"/>
                </a:cubicBezTo>
                <a:cubicBezTo>
                  <a:pt x="22465" y="200735"/>
                  <a:pt x="19824" y="196557"/>
                  <a:pt x="17677" y="190893"/>
                </a:cubicBezTo>
                <a:cubicBezTo>
                  <a:pt x="8039" y="165442"/>
                  <a:pt x="5118" y="100697"/>
                  <a:pt x="4178" y="89356"/>
                </a:cubicBezTo>
                <a:cubicBezTo>
                  <a:pt x="3505" y="81101"/>
                  <a:pt x="0" y="27254"/>
                  <a:pt x="1384" y="16497"/>
                </a:cubicBezTo>
                <a:cubicBezTo>
                  <a:pt x="2667" y="6414"/>
                  <a:pt x="10655" y="4674"/>
                  <a:pt x="13081" y="4610"/>
                </a:cubicBezTo>
                <a:cubicBezTo>
                  <a:pt x="15201" y="4534"/>
                  <a:pt x="17220" y="5042"/>
                  <a:pt x="18947" y="5982"/>
                </a:cubicBezTo>
              </a:path>
            </a:pathLst>
          </a:custGeom>
          <a:solidFill>
            <a:srgbClr val="E1EDF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4" name="Freeform 7324"/>
          <p:cNvSpPr/>
          <p:nvPr/>
        </p:nvSpPr>
        <p:spPr>
          <a:xfrm rot="0" flipH="0" flipV="0">
            <a:off x="10111243" y="10652273"/>
            <a:ext cx="483259" cy="424941"/>
          </a:xfrm>
          <a:custGeom>
            <a:pathLst>
              <a:path w="483259" h="424941">
                <a:moveTo>
                  <a:pt x="5130" y="374522"/>
                </a:moveTo>
                <a:cubicBezTo>
                  <a:pt x="8812" y="369519"/>
                  <a:pt x="22567" y="351459"/>
                  <a:pt x="36867" y="340347"/>
                </a:cubicBezTo>
                <a:cubicBezTo>
                  <a:pt x="64794" y="318617"/>
                  <a:pt x="91820" y="294716"/>
                  <a:pt x="120750" y="274383"/>
                </a:cubicBezTo>
                <a:cubicBezTo>
                  <a:pt x="159650" y="247053"/>
                  <a:pt x="193420" y="211988"/>
                  <a:pt x="230237" y="181749"/>
                </a:cubicBezTo>
                <a:cubicBezTo>
                  <a:pt x="271880" y="147535"/>
                  <a:pt x="317219" y="118313"/>
                  <a:pt x="359117" y="84467"/>
                </a:cubicBezTo>
                <a:cubicBezTo>
                  <a:pt x="382294" y="65760"/>
                  <a:pt x="406373" y="43510"/>
                  <a:pt x="431545" y="27762"/>
                </a:cubicBezTo>
                <a:cubicBezTo>
                  <a:pt x="439012" y="23101"/>
                  <a:pt x="445946" y="18630"/>
                  <a:pt x="452182" y="12382"/>
                </a:cubicBezTo>
                <a:cubicBezTo>
                  <a:pt x="456856" y="7708"/>
                  <a:pt x="456729" y="8254"/>
                  <a:pt x="461733" y="4673"/>
                </a:cubicBezTo>
                <a:cubicBezTo>
                  <a:pt x="462584" y="4076"/>
                  <a:pt x="464476" y="2552"/>
                  <a:pt x="465187" y="2159"/>
                </a:cubicBezTo>
                <a:cubicBezTo>
                  <a:pt x="466584" y="1397"/>
                  <a:pt x="467803" y="1066"/>
                  <a:pt x="468667" y="888"/>
                </a:cubicBezTo>
                <a:cubicBezTo>
                  <a:pt x="473252" y="0"/>
                  <a:pt x="476439" y="1701"/>
                  <a:pt x="478560" y="3556"/>
                </a:cubicBezTo>
                <a:cubicBezTo>
                  <a:pt x="480173" y="4965"/>
                  <a:pt x="481468" y="6819"/>
                  <a:pt x="482116" y="9283"/>
                </a:cubicBezTo>
                <a:cubicBezTo>
                  <a:pt x="482484" y="10680"/>
                  <a:pt x="483259" y="13576"/>
                  <a:pt x="481227" y="17627"/>
                </a:cubicBezTo>
                <a:cubicBezTo>
                  <a:pt x="473378" y="33324"/>
                  <a:pt x="456818" y="50774"/>
                  <a:pt x="437425" y="67691"/>
                </a:cubicBezTo>
                <a:cubicBezTo>
                  <a:pt x="410310" y="91338"/>
                  <a:pt x="377722" y="114261"/>
                  <a:pt x="359485" y="130454"/>
                </a:cubicBezTo>
                <a:cubicBezTo>
                  <a:pt x="284377" y="197218"/>
                  <a:pt x="212457" y="267258"/>
                  <a:pt x="136549" y="332320"/>
                </a:cubicBezTo>
                <a:cubicBezTo>
                  <a:pt x="119087" y="347281"/>
                  <a:pt x="104710" y="366052"/>
                  <a:pt x="87070" y="380973"/>
                </a:cubicBezTo>
                <a:cubicBezTo>
                  <a:pt x="78662" y="388085"/>
                  <a:pt x="68744" y="393064"/>
                  <a:pt x="60476" y="400290"/>
                </a:cubicBezTo>
                <a:cubicBezTo>
                  <a:pt x="58317" y="402182"/>
                  <a:pt x="44347" y="416965"/>
                  <a:pt x="36892" y="420851"/>
                </a:cubicBezTo>
                <a:cubicBezTo>
                  <a:pt x="29094" y="424941"/>
                  <a:pt x="22909" y="422540"/>
                  <a:pt x="19582" y="419213"/>
                </a:cubicBezTo>
                <a:cubicBezTo>
                  <a:pt x="16763" y="416381"/>
                  <a:pt x="14832" y="412456"/>
                  <a:pt x="13499" y="407986"/>
                </a:cubicBezTo>
                <a:cubicBezTo>
                  <a:pt x="12940" y="406056"/>
                  <a:pt x="12851" y="403833"/>
                  <a:pt x="12000" y="402119"/>
                </a:cubicBezTo>
                <a:cubicBezTo>
                  <a:pt x="10463" y="401026"/>
                  <a:pt x="7796" y="399058"/>
                  <a:pt x="6603" y="397915"/>
                </a:cubicBezTo>
                <a:cubicBezTo>
                  <a:pt x="4610" y="395972"/>
                  <a:pt x="3581" y="394003"/>
                  <a:pt x="3086" y="392695"/>
                </a:cubicBezTo>
                <a:lnTo>
                  <a:pt x="2895" y="392111"/>
                </a:lnTo>
                <a:cubicBezTo>
                  <a:pt x="1346" y="390447"/>
                  <a:pt x="0" y="387971"/>
                  <a:pt x="0" y="384135"/>
                </a:cubicBezTo>
                <a:cubicBezTo>
                  <a:pt x="0" y="380122"/>
                  <a:pt x="2044" y="376592"/>
                  <a:pt x="5130" y="37452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5" name="Freeform 7325"/>
          <p:cNvSpPr/>
          <p:nvPr/>
        </p:nvSpPr>
        <p:spPr>
          <a:xfrm rot="0" flipH="0" flipV="0">
            <a:off x="9561766" y="10573870"/>
            <a:ext cx="375716" cy="430415"/>
          </a:xfrm>
          <a:custGeom>
            <a:pathLst>
              <a:path w="375716" h="430415">
                <a:moveTo>
                  <a:pt x="19596" y="5943"/>
                </a:moveTo>
                <a:cubicBezTo>
                  <a:pt x="20573" y="4534"/>
                  <a:pt x="21970" y="3289"/>
                  <a:pt x="23888" y="2324"/>
                </a:cubicBezTo>
                <a:cubicBezTo>
                  <a:pt x="24485" y="2006"/>
                  <a:pt x="27660" y="0"/>
                  <a:pt x="32791" y="1625"/>
                </a:cubicBezTo>
                <a:cubicBezTo>
                  <a:pt x="34162" y="2070"/>
                  <a:pt x="43878" y="6069"/>
                  <a:pt x="49504" y="9435"/>
                </a:cubicBezTo>
                <a:lnTo>
                  <a:pt x="49961" y="9727"/>
                </a:lnTo>
                <a:cubicBezTo>
                  <a:pt x="53098" y="8470"/>
                  <a:pt x="56514" y="8584"/>
                  <a:pt x="60121" y="9918"/>
                </a:cubicBezTo>
                <a:cubicBezTo>
                  <a:pt x="63055" y="10997"/>
                  <a:pt x="66611" y="14109"/>
                  <a:pt x="69456" y="16661"/>
                </a:cubicBezTo>
                <a:cubicBezTo>
                  <a:pt x="76301" y="17195"/>
                  <a:pt x="82460" y="18668"/>
                  <a:pt x="88074" y="20954"/>
                </a:cubicBezTo>
                <a:cubicBezTo>
                  <a:pt x="89636" y="21208"/>
                  <a:pt x="91312" y="21843"/>
                  <a:pt x="92874" y="23138"/>
                </a:cubicBezTo>
                <a:cubicBezTo>
                  <a:pt x="112623" y="33324"/>
                  <a:pt x="125171" y="53860"/>
                  <a:pt x="137236" y="76262"/>
                </a:cubicBezTo>
                <a:cubicBezTo>
                  <a:pt x="184391" y="163842"/>
                  <a:pt x="251942" y="240448"/>
                  <a:pt x="311899" y="319480"/>
                </a:cubicBezTo>
                <a:cubicBezTo>
                  <a:pt x="326758" y="339063"/>
                  <a:pt x="341223" y="358215"/>
                  <a:pt x="355345" y="378383"/>
                </a:cubicBezTo>
                <a:cubicBezTo>
                  <a:pt x="356374" y="379843"/>
                  <a:pt x="369760" y="398080"/>
                  <a:pt x="372998" y="407428"/>
                </a:cubicBezTo>
                <a:cubicBezTo>
                  <a:pt x="375716" y="415263"/>
                  <a:pt x="373202" y="421067"/>
                  <a:pt x="370370" y="423899"/>
                </a:cubicBezTo>
                <a:cubicBezTo>
                  <a:pt x="369239" y="425030"/>
                  <a:pt x="362851" y="430415"/>
                  <a:pt x="355041" y="424941"/>
                </a:cubicBezTo>
                <a:cubicBezTo>
                  <a:pt x="352170" y="422934"/>
                  <a:pt x="339343" y="411136"/>
                  <a:pt x="337705" y="409498"/>
                </a:cubicBezTo>
                <a:cubicBezTo>
                  <a:pt x="323659" y="395477"/>
                  <a:pt x="309397" y="381761"/>
                  <a:pt x="296684" y="366508"/>
                </a:cubicBezTo>
                <a:cubicBezTo>
                  <a:pt x="288836" y="357085"/>
                  <a:pt x="280352" y="348106"/>
                  <a:pt x="272605" y="338556"/>
                </a:cubicBezTo>
                <a:cubicBezTo>
                  <a:pt x="207251" y="258126"/>
                  <a:pt x="133934" y="184428"/>
                  <a:pt x="69113" y="104368"/>
                </a:cubicBezTo>
                <a:cubicBezTo>
                  <a:pt x="56603" y="88899"/>
                  <a:pt x="23444" y="50761"/>
                  <a:pt x="9589" y="31927"/>
                </a:cubicBezTo>
                <a:cubicBezTo>
                  <a:pt x="4839" y="25475"/>
                  <a:pt x="2172" y="20433"/>
                  <a:pt x="1588" y="18173"/>
                </a:cubicBezTo>
                <a:cubicBezTo>
                  <a:pt x="0" y="12000"/>
                  <a:pt x="3721" y="5677"/>
                  <a:pt x="9894" y="4089"/>
                </a:cubicBezTo>
                <a:cubicBezTo>
                  <a:pt x="13386" y="3188"/>
                  <a:pt x="16891" y="3988"/>
                  <a:pt x="19596" y="594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6" name="Freeform 7326"/>
          <p:cNvSpPr/>
          <p:nvPr/>
        </p:nvSpPr>
        <p:spPr>
          <a:xfrm rot="0" flipH="0" flipV="0">
            <a:off x="9672488" y="10623165"/>
            <a:ext cx="251141" cy="249402"/>
          </a:xfrm>
          <a:custGeom>
            <a:pathLst>
              <a:path w="251141" h="249402">
                <a:moveTo>
                  <a:pt x="6057" y="24155"/>
                </a:moveTo>
                <a:lnTo>
                  <a:pt x="5715" y="23762"/>
                </a:lnTo>
                <a:cubicBezTo>
                  <a:pt x="5829" y="23889"/>
                  <a:pt x="5943" y="24029"/>
                  <a:pt x="6057" y="24155"/>
                </a:cubicBezTo>
                <a:moveTo>
                  <a:pt x="6336" y="24447"/>
                </a:moveTo>
                <a:lnTo>
                  <a:pt x="6349" y="24459"/>
                </a:lnTo>
                <a:lnTo>
                  <a:pt x="6310" y="24421"/>
                </a:lnTo>
                <a:close/>
                <a:moveTo>
                  <a:pt x="31406" y="50545"/>
                </a:moveTo>
                <a:lnTo>
                  <a:pt x="28510" y="48348"/>
                </a:lnTo>
                <a:cubicBezTo>
                  <a:pt x="19798" y="41693"/>
                  <a:pt x="20382" y="41909"/>
                  <a:pt x="12660" y="33591"/>
                </a:cubicBezTo>
                <a:cubicBezTo>
                  <a:pt x="9981" y="30708"/>
                  <a:pt x="4279" y="22187"/>
                  <a:pt x="3670" y="20854"/>
                </a:cubicBezTo>
                <a:cubicBezTo>
                  <a:pt x="0" y="12929"/>
                  <a:pt x="5435" y="8052"/>
                  <a:pt x="6717" y="6985"/>
                </a:cubicBezTo>
                <a:cubicBezTo>
                  <a:pt x="7365" y="6452"/>
                  <a:pt x="16128" y="0"/>
                  <a:pt x="23595" y="9081"/>
                </a:cubicBezTo>
                <a:cubicBezTo>
                  <a:pt x="24332" y="10008"/>
                  <a:pt x="24929" y="10998"/>
                  <a:pt x="25360" y="12052"/>
                </a:cubicBezTo>
                <a:cubicBezTo>
                  <a:pt x="26580" y="13843"/>
                  <a:pt x="28624" y="16815"/>
                  <a:pt x="29602" y="17869"/>
                </a:cubicBezTo>
                <a:cubicBezTo>
                  <a:pt x="35940" y="24675"/>
                  <a:pt x="35432" y="24523"/>
                  <a:pt x="42544" y="29984"/>
                </a:cubicBezTo>
                <a:cubicBezTo>
                  <a:pt x="57225" y="41211"/>
                  <a:pt x="72808" y="51447"/>
                  <a:pt x="85927" y="64579"/>
                </a:cubicBezTo>
                <a:cubicBezTo>
                  <a:pt x="121284" y="99935"/>
                  <a:pt x="145629" y="143458"/>
                  <a:pt x="182536" y="177507"/>
                </a:cubicBezTo>
                <a:cubicBezTo>
                  <a:pt x="201421" y="194944"/>
                  <a:pt x="226109" y="204317"/>
                  <a:pt x="242886" y="223494"/>
                </a:cubicBezTo>
                <a:cubicBezTo>
                  <a:pt x="243077" y="223722"/>
                  <a:pt x="248766" y="230288"/>
                  <a:pt x="249477" y="231812"/>
                </a:cubicBezTo>
                <a:cubicBezTo>
                  <a:pt x="251141" y="235419"/>
                  <a:pt x="250620" y="238327"/>
                  <a:pt x="250138" y="240004"/>
                </a:cubicBezTo>
                <a:cubicBezTo>
                  <a:pt x="249185" y="243357"/>
                  <a:pt x="247141" y="245719"/>
                  <a:pt x="244169" y="247205"/>
                </a:cubicBezTo>
                <a:cubicBezTo>
                  <a:pt x="241337" y="248627"/>
                  <a:pt x="235761" y="249402"/>
                  <a:pt x="228776" y="246709"/>
                </a:cubicBezTo>
                <a:cubicBezTo>
                  <a:pt x="217410" y="242353"/>
                  <a:pt x="195782" y="227596"/>
                  <a:pt x="190829" y="225234"/>
                </a:cubicBezTo>
                <a:cubicBezTo>
                  <a:pt x="157555" y="209384"/>
                  <a:pt x="115861" y="179793"/>
                  <a:pt x="93445" y="149732"/>
                </a:cubicBezTo>
                <a:cubicBezTo>
                  <a:pt x="84085" y="137184"/>
                  <a:pt x="77989" y="122084"/>
                  <a:pt x="68502" y="109448"/>
                </a:cubicBezTo>
                <a:cubicBezTo>
                  <a:pt x="59181" y="97002"/>
                  <a:pt x="39673" y="71640"/>
                  <a:pt x="34035" y="60210"/>
                </a:cubicBezTo>
                <a:cubicBezTo>
                  <a:pt x="32117" y="56324"/>
                  <a:pt x="31469" y="52983"/>
                  <a:pt x="31406" y="5054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7" name="Freeform 7327"/>
          <p:cNvSpPr/>
          <p:nvPr/>
        </p:nvSpPr>
        <p:spPr>
          <a:xfrm rot="0" flipH="0" flipV="0">
            <a:off x="9877273" y="10737145"/>
            <a:ext cx="261428" cy="139419"/>
          </a:xfrm>
          <a:custGeom>
            <a:pathLst>
              <a:path w="261428" h="139419">
                <a:moveTo>
                  <a:pt x="13601" y="117220"/>
                </a:moveTo>
                <a:cubicBezTo>
                  <a:pt x="8090" y="117626"/>
                  <a:pt x="2921" y="114033"/>
                  <a:pt x="1549" y="108496"/>
                </a:cubicBezTo>
                <a:cubicBezTo>
                  <a:pt x="0" y="102311"/>
                  <a:pt x="3772" y="96024"/>
                  <a:pt x="9957" y="94488"/>
                </a:cubicBezTo>
                <a:cubicBezTo>
                  <a:pt x="12916" y="93738"/>
                  <a:pt x="16356" y="93789"/>
                  <a:pt x="20179" y="94970"/>
                </a:cubicBezTo>
                <a:cubicBezTo>
                  <a:pt x="24434" y="96278"/>
                  <a:pt x="29818" y="99504"/>
                  <a:pt x="35787" y="103327"/>
                </a:cubicBezTo>
                <a:cubicBezTo>
                  <a:pt x="40169" y="106133"/>
                  <a:pt x="45020" y="109283"/>
                  <a:pt x="50126" y="111391"/>
                </a:cubicBezTo>
                <a:cubicBezTo>
                  <a:pt x="53656" y="112852"/>
                  <a:pt x="57301" y="113931"/>
                  <a:pt x="60959" y="113182"/>
                </a:cubicBezTo>
                <a:cubicBezTo>
                  <a:pt x="66356" y="112052"/>
                  <a:pt x="70928" y="107099"/>
                  <a:pt x="75691" y="97561"/>
                </a:cubicBezTo>
                <a:cubicBezTo>
                  <a:pt x="83958" y="81026"/>
                  <a:pt x="78459" y="59537"/>
                  <a:pt x="75589" y="42265"/>
                </a:cubicBezTo>
                <a:cubicBezTo>
                  <a:pt x="75005" y="38773"/>
                  <a:pt x="74751" y="34531"/>
                  <a:pt x="74268" y="30365"/>
                </a:cubicBezTo>
                <a:cubicBezTo>
                  <a:pt x="73989" y="27851"/>
                  <a:pt x="73748" y="25336"/>
                  <a:pt x="72808" y="23444"/>
                </a:cubicBezTo>
                <a:cubicBezTo>
                  <a:pt x="72567" y="22948"/>
                  <a:pt x="71106" y="18478"/>
                  <a:pt x="70623" y="15176"/>
                </a:cubicBezTo>
                <a:cubicBezTo>
                  <a:pt x="70166" y="11950"/>
                  <a:pt x="70649" y="9270"/>
                  <a:pt x="71055" y="8039"/>
                </a:cubicBezTo>
                <a:cubicBezTo>
                  <a:pt x="73151" y="1841"/>
                  <a:pt x="77697" y="0"/>
                  <a:pt x="82193" y="0"/>
                </a:cubicBezTo>
                <a:cubicBezTo>
                  <a:pt x="86867" y="0"/>
                  <a:pt x="90182" y="2006"/>
                  <a:pt x="92569" y="5397"/>
                </a:cubicBezTo>
                <a:cubicBezTo>
                  <a:pt x="93585" y="6845"/>
                  <a:pt x="94690" y="11061"/>
                  <a:pt x="95096" y="12725"/>
                </a:cubicBezTo>
                <a:cubicBezTo>
                  <a:pt x="95655" y="14249"/>
                  <a:pt x="96189" y="15786"/>
                  <a:pt x="96697" y="17322"/>
                </a:cubicBezTo>
                <a:cubicBezTo>
                  <a:pt x="98208" y="17843"/>
                  <a:pt x="99859" y="18719"/>
                  <a:pt x="101472" y="20129"/>
                </a:cubicBezTo>
                <a:cubicBezTo>
                  <a:pt x="103250" y="21678"/>
                  <a:pt x="105510" y="25145"/>
                  <a:pt x="106996" y="26758"/>
                </a:cubicBezTo>
                <a:cubicBezTo>
                  <a:pt x="109308" y="29248"/>
                  <a:pt x="111721" y="31737"/>
                  <a:pt x="114223" y="34112"/>
                </a:cubicBezTo>
                <a:cubicBezTo>
                  <a:pt x="136867" y="44843"/>
                  <a:pt x="178624" y="55359"/>
                  <a:pt x="213359" y="51993"/>
                </a:cubicBezTo>
                <a:cubicBezTo>
                  <a:pt x="215505" y="50952"/>
                  <a:pt x="227913" y="44996"/>
                  <a:pt x="235050" y="42278"/>
                </a:cubicBezTo>
                <a:cubicBezTo>
                  <a:pt x="241997" y="39623"/>
                  <a:pt x="248106" y="39255"/>
                  <a:pt x="251141" y="40157"/>
                </a:cubicBezTo>
                <a:cubicBezTo>
                  <a:pt x="255688" y="41478"/>
                  <a:pt x="258520" y="44386"/>
                  <a:pt x="259930" y="48399"/>
                </a:cubicBezTo>
                <a:cubicBezTo>
                  <a:pt x="260819" y="50977"/>
                  <a:pt x="261428" y="55168"/>
                  <a:pt x="258571" y="60871"/>
                </a:cubicBezTo>
                <a:cubicBezTo>
                  <a:pt x="249427" y="79146"/>
                  <a:pt x="226160" y="90551"/>
                  <a:pt x="198614" y="94081"/>
                </a:cubicBezTo>
                <a:cubicBezTo>
                  <a:pt x="176199" y="96939"/>
                  <a:pt x="151129" y="94919"/>
                  <a:pt x="130834" y="89039"/>
                </a:cubicBezTo>
                <a:cubicBezTo>
                  <a:pt x="119772" y="85826"/>
                  <a:pt x="110095" y="81407"/>
                  <a:pt x="102678" y="76123"/>
                </a:cubicBezTo>
                <a:cubicBezTo>
                  <a:pt x="102754" y="87299"/>
                  <a:pt x="101192" y="98272"/>
                  <a:pt x="96379" y="107911"/>
                </a:cubicBezTo>
                <a:cubicBezTo>
                  <a:pt x="88619" y="123417"/>
                  <a:pt x="79552" y="130974"/>
                  <a:pt x="70839" y="134301"/>
                </a:cubicBezTo>
                <a:cubicBezTo>
                  <a:pt x="57416" y="139419"/>
                  <a:pt x="43369" y="134758"/>
                  <a:pt x="31114" y="127621"/>
                </a:cubicBezTo>
                <a:cubicBezTo>
                  <a:pt x="24675" y="123874"/>
                  <a:pt x="15404" y="118312"/>
                  <a:pt x="13601" y="11722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8" name="Freeform 7328"/>
          <p:cNvSpPr/>
          <p:nvPr/>
        </p:nvSpPr>
        <p:spPr>
          <a:xfrm rot="0" flipH="0" flipV="0">
            <a:off x="9962088" y="10742914"/>
            <a:ext cx="109296" cy="59156"/>
          </a:xfrm>
          <a:custGeom>
            <a:pathLst>
              <a:path w="109296" h="59156">
                <a:moveTo>
                  <a:pt x="24422" y="12319"/>
                </a:moveTo>
                <a:cubicBezTo>
                  <a:pt x="24523" y="13715"/>
                  <a:pt x="24359" y="15163"/>
                  <a:pt x="23902" y="16573"/>
                </a:cubicBezTo>
                <a:cubicBezTo>
                  <a:pt x="24460" y="14909"/>
                  <a:pt x="24561" y="13512"/>
                  <a:pt x="24422" y="12319"/>
                </a:cubicBezTo>
                <a:moveTo>
                  <a:pt x="18454" y="2960"/>
                </a:moveTo>
                <a:cubicBezTo>
                  <a:pt x="20003" y="3315"/>
                  <a:pt x="21616" y="3899"/>
                  <a:pt x="23000" y="4814"/>
                </a:cubicBezTo>
                <a:cubicBezTo>
                  <a:pt x="47942" y="21450"/>
                  <a:pt x="67500" y="32753"/>
                  <a:pt x="98234" y="35547"/>
                </a:cubicBezTo>
                <a:cubicBezTo>
                  <a:pt x="104584" y="36118"/>
                  <a:pt x="109296" y="41744"/>
                  <a:pt x="108711" y="48107"/>
                </a:cubicBezTo>
                <a:cubicBezTo>
                  <a:pt x="108127" y="54457"/>
                  <a:pt x="102501" y="59156"/>
                  <a:pt x="96138" y="58585"/>
                </a:cubicBezTo>
                <a:cubicBezTo>
                  <a:pt x="61112" y="55397"/>
                  <a:pt x="38607" y="43014"/>
                  <a:pt x="10160" y="24053"/>
                </a:cubicBezTo>
                <a:cubicBezTo>
                  <a:pt x="12015" y="25285"/>
                  <a:pt x="14834" y="25323"/>
                  <a:pt x="14834" y="25323"/>
                </a:cubicBezTo>
                <a:cubicBezTo>
                  <a:pt x="14834" y="25323"/>
                  <a:pt x="4229" y="22136"/>
                  <a:pt x="2693" y="19380"/>
                </a:cubicBezTo>
                <a:cubicBezTo>
                  <a:pt x="1715" y="17640"/>
                  <a:pt x="0" y="14389"/>
                  <a:pt x="2096" y="8929"/>
                </a:cubicBezTo>
                <a:cubicBezTo>
                  <a:pt x="4382" y="2972"/>
                  <a:pt x="11075" y="0"/>
                  <a:pt x="17044" y="2286"/>
                </a:cubicBezTo>
                <a:cubicBezTo>
                  <a:pt x="17539" y="2490"/>
                  <a:pt x="18009" y="2706"/>
                  <a:pt x="18454" y="296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9" name="Freeform 7329"/>
          <p:cNvSpPr/>
          <p:nvPr/>
        </p:nvSpPr>
        <p:spPr>
          <a:xfrm rot="0" flipH="0" flipV="0">
            <a:off x="9963254" y="10764563"/>
            <a:ext cx="178281" cy="90931"/>
          </a:xfrm>
          <a:custGeom>
            <a:pathLst>
              <a:path w="178281" h="90931">
                <a:moveTo>
                  <a:pt x="154063" y="14211"/>
                </a:moveTo>
                <a:cubicBezTo>
                  <a:pt x="154380" y="12408"/>
                  <a:pt x="154698" y="9297"/>
                  <a:pt x="154824" y="8814"/>
                </a:cubicBezTo>
                <a:cubicBezTo>
                  <a:pt x="157009" y="165"/>
                  <a:pt x="164616" y="0"/>
                  <a:pt x="166204" y="26"/>
                </a:cubicBezTo>
                <a:cubicBezTo>
                  <a:pt x="166953" y="38"/>
                  <a:pt x="177646" y="534"/>
                  <a:pt x="177646" y="11976"/>
                </a:cubicBezTo>
                <a:cubicBezTo>
                  <a:pt x="177646" y="14972"/>
                  <a:pt x="177227" y="17779"/>
                  <a:pt x="176440" y="20408"/>
                </a:cubicBezTo>
                <a:cubicBezTo>
                  <a:pt x="176503" y="21564"/>
                  <a:pt x="176681" y="25844"/>
                  <a:pt x="176681" y="27330"/>
                </a:cubicBezTo>
                <a:cubicBezTo>
                  <a:pt x="176681" y="37197"/>
                  <a:pt x="178281" y="50367"/>
                  <a:pt x="175132" y="59778"/>
                </a:cubicBezTo>
                <a:cubicBezTo>
                  <a:pt x="171258" y="71437"/>
                  <a:pt x="158812" y="79971"/>
                  <a:pt x="141173" y="83857"/>
                </a:cubicBezTo>
                <a:cubicBezTo>
                  <a:pt x="109233" y="90931"/>
                  <a:pt x="59639" y="84835"/>
                  <a:pt x="45682" y="80632"/>
                </a:cubicBezTo>
                <a:cubicBezTo>
                  <a:pt x="39128" y="78676"/>
                  <a:pt x="25730" y="75399"/>
                  <a:pt x="16002" y="69646"/>
                </a:cubicBezTo>
                <a:cubicBezTo>
                  <a:pt x="6223" y="63868"/>
                  <a:pt x="0" y="55587"/>
                  <a:pt x="0" y="45567"/>
                </a:cubicBezTo>
                <a:cubicBezTo>
                  <a:pt x="0" y="43243"/>
                  <a:pt x="343" y="39661"/>
                  <a:pt x="1613" y="37172"/>
                </a:cubicBezTo>
                <a:cubicBezTo>
                  <a:pt x="3187" y="34124"/>
                  <a:pt x="5664" y="31762"/>
                  <a:pt x="9436" y="30581"/>
                </a:cubicBezTo>
                <a:cubicBezTo>
                  <a:pt x="15532" y="28676"/>
                  <a:pt x="22022" y="32079"/>
                  <a:pt x="23927" y="38175"/>
                </a:cubicBezTo>
                <a:cubicBezTo>
                  <a:pt x="24816" y="40995"/>
                  <a:pt x="24549" y="43928"/>
                  <a:pt x="23406" y="46430"/>
                </a:cubicBezTo>
                <a:cubicBezTo>
                  <a:pt x="23774" y="47002"/>
                  <a:pt x="24473" y="47408"/>
                  <a:pt x="25095" y="47904"/>
                </a:cubicBezTo>
                <a:cubicBezTo>
                  <a:pt x="26860" y="49364"/>
                  <a:pt x="29070" y="50558"/>
                  <a:pt x="31394" y="51625"/>
                </a:cubicBezTo>
                <a:cubicBezTo>
                  <a:pt x="38951" y="55105"/>
                  <a:pt x="47688" y="57098"/>
                  <a:pt x="52324" y="58483"/>
                </a:cubicBezTo>
                <a:cubicBezTo>
                  <a:pt x="62890" y="61658"/>
                  <a:pt x="96609" y="65938"/>
                  <a:pt x="123787" y="63194"/>
                </a:cubicBezTo>
                <a:cubicBezTo>
                  <a:pt x="132105" y="62356"/>
                  <a:pt x="139801" y="60896"/>
                  <a:pt x="145796" y="58318"/>
                </a:cubicBezTo>
                <a:cubicBezTo>
                  <a:pt x="149263" y="56819"/>
                  <a:pt x="152247" y="55308"/>
                  <a:pt x="153200" y="52476"/>
                </a:cubicBezTo>
                <a:cubicBezTo>
                  <a:pt x="154266" y="49301"/>
                  <a:pt x="154456" y="45567"/>
                  <a:pt x="154355" y="41744"/>
                </a:cubicBezTo>
                <a:cubicBezTo>
                  <a:pt x="152895" y="42316"/>
                  <a:pt x="151384" y="42849"/>
                  <a:pt x="149822" y="43319"/>
                </a:cubicBezTo>
                <a:cubicBezTo>
                  <a:pt x="130149" y="49313"/>
                  <a:pt x="103441" y="46837"/>
                  <a:pt x="92786" y="41503"/>
                </a:cubicBezTo>
                <a:cubicBezTo>
                  <a:pt x="87071" y="38658"/>
                  <a:pt x="84747" y="31711"/>
                  <a:pt x="87604" y="26009"/>
                </a:cubicBezTo>
                <a:cubicBezTo>
                  <a:pt x="90462" y="20294"/>
                  <a:pt x="97409" y="17982"/>
                  <a:pt x="103111" y="20827"/>
                </a:cubicBezTo>
                <a:cubicBezTo>
                  <a:pt x="110591" y="24561"/>
                  <a:pt x="129311" y="25386"/>
                  <a:pt x="143091" y="21208"/>
                </a:cubicBezTo>
                <a:cubicBezTo>
                  <a:pt x="146202" y="20256"/>
                  <a:pt x="149047" y="19049"/>
                  <a:pt x="151308" y="17373"/>
                </a:cubicBezTo>
                <a:cubicBezTo>
                  <a:pt x="152514" y="16497"/>
                  <a:pt x="153517" y="15481"/>
                  <a:pt x="154063" y="14211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0" name="Freeform 7330"/>
          <p:cNvSpPr/>
          <p:nvPr/>
        </p:nvSpPr>
        <p:spPr>
          <a:xfrm rot="0" flipH="0" flipV="0">
            <a:off x="10115844" y="10649421"/>
            <a:ext cx="480859" cy="249973"/>
          </a:xfrm>
          <a:custGeom>
            <a:pathLst>
              <a:path w="480859" h="249973">
                <a:moveTo>
                  <a:pt x="260210" y="86055"/>
                </a:moveTo>
                <a:cubicBezTo>
                  <a:pt x="262026" y="86105"/>
                  <a:pt x="263816" y="86067"/>
                  <a:pt x="265594" y="85865"/>
                </a:cubicBezTo>
                <a:cubicBezTo>
                  <a:pt x="282346" y="84011"/>
                  <a:pt x="299110" y="81966"/>
                  <a:pt x="314108" y="73775"/>
                </a:cubicBezTo>
                <a:cubicBezTo>
                  <a:pt x="330390" y="64910"/>
                  <a:pt x="411479" y="21247"/>
                  <a:pt x="447357" y="6198"/>
                </a:cubicBezTo>
                <a:cubicBezTo>
                  <a:pt x="456094" y="2528"/>
                  <a:pt x="462724" y="546"/>
                  <a:pt x="465988" y="267"/>
                </a:cubicBezTo>
                <a:cubicBezTo>
                  <a:pt x="469442" y="0"/>
                  <a:pt x="471944" y="788"/>
                  <a:pt x="473582" y="1613"/>
                </a:cubicBezTo>
                <a:cubicBezTo>
                  <a:pt x="477672" y="3658"/>
                  <a:pt x="479259" y="6579"/>
                  <a:pt x="480046" y="9043"/>
                </a:cubicBezTo>
                <a:cubicBezTo>
                  <a:pt x="480859" y="11672"/>
                  <a:pt x="480859" y="14415"/>
                  <a:pt x="479704" y="17272"/>
                </a:cubicBezTo>
                <a:cubicBezTo>
                  <a:pt x="479018" y="19012"/>
                  <a:pt x="477608" y="21222"/>
                  <a:pt x="475055" y="23140"/>
                </a:cubicBezTo>
                <a:cubicBezTo>
                  <a:pt x="472947" y="24740"/>
                  <a:pt x="468439" y="26670"/>
                  <a:pt x="466280" y="27864"/>
                </a:cubicBezTo>
                <a:cubicBezTo>
                  <a:pt x="453338" y="34925"/>
                  <a:pt x="440715" y="41605"/>
                  <a:pt x="427519" y="48209"/>
                </a:cubicBezTo>
                <a:cubicBezTo>
                  <a:pt x="400176" y="61875"/>
                  <a:pt x="376719" y="83922"/>
                  <a:pt x="350278" y="98805"/>
                </a:cubicBezTo>
                <a:cubicBezTo>
                  <a:pt x="327799" y="111442"/>
                  <a:pt x="302945" y="116725"/>
                  <a:pt x="278625" y="122999"/>
                </a:cubicBezTo>
                <a:cubicBezTo>
                  <a:pt x="256947" y="128587"/>
                  <a:pt x="235687" y="134937"/>
                  <a:pt x="217767" y="150291"/>
                </a:cubicBezTo>
                <a:cubicBezTo>
                  <a:pt x="207810" y="158826"/>
                  <a:pt x="184709" y="184911"/>
                  <a:pt x="162255" y="204838"/>
                </a:cubicBezTo>
                <a:lnTo>
                  <a:pt x="161506" y="205689"/>
                </a:lnTo>
                <a:cubicBezTo>
                  <a:pt x="140284" y="229234"/>
                  <a:pt x="114364" y="246671"/>
                  <a:pt x="81509" y="249021"/>
                </a:cubicBezTo>
                <a:cubicBezTo>
                  <a:pt x="68098" y="249973"/>
                  <a:pt x="54242" y="244449"/>
                  <a:pt x="41885" y="234937"/>
                </a:cubicBezTo>
                <a:cubicBezTo>
                  <a:pt x="25286" y="222173"/>
                  <a:pt x="11303" y="202336"/>
                  <a:pt x="4737" y="185851"/>
                </a:cubicBezTo>
                <a:cubicBezTo>
                  <a:pt x="1448" y="177647"/>
                  <a:pt x="0" y="170090"/>
                  <a:pt x="305" y="164248"/>
                </a:cubicBezTo>
                <a:cubicBezTo>
                  <a:pt x="648" y="157949"/>
                  <a:pt x="2896" y="153034"/>
                  <a:pt x="6350" y="149593"/>
                </a:cubicBezTo>
                <a:cubicBezTo>
                  <a:pt x="10846" y="145071"/>
                  <a:pt x="18174" y="145071"/>
                  <a:pt x="22695" y="149593"/>
                </a:cubicBezTo>
                <a:cubicBezTo>
                  <a:pt x="26924" y="153822"/>
                  <a:pt x="27178" y="160527"/>
                  <a:pt x="23470" y="165074"/>
                </a:cubicBezTo>
                <a:cubicBezTo>
                  <a:pt x="23470" y="165823"/>
                  <a:pt x="23483" y="167944"/>
                  <a:pt x="23775" y="169392"/>
                </a:cubicBezTo>
                <a:cubicBezTo>
                  <a:pt x="24778" y="174523"/>
                  <a:pt x="27318" y="180606"/>
                  <a:pt x="30849" y="186893"/>
                </a:cubicBezTo>
                <a:cubicBezTo>
                  <a:pt x="37605" y="198894"/>
                  <a:pt x="47943" y="211467"/>
                  <a:pt x="59652" y="219227"/>
                </a:cubicBezTo>
                <a:cubicBezTo>
                  <a:pt x="66155" y="223545"/>
                  <a:pt x="73013" y="226440"/>
                  <a:pt x="79858" y="225958"/>
                </a:cubicBezTo>
                <a:cubicBezTo>
                  <a:pt x="87554" y="225412"/>
                  <a:pt x="94755" y="223786"/>
                  <a:pt x="101511" y="221271"/>
                </a:cubicBezTo>
                <a:cubicBezTo>
                  <a:pt x="101232" y="219214"/>
                  <a:pt x="101588" y="216941"/>
                  <a:pt x="102807" y="214439"/>
                </a:cubicBezTo>
                <a:cubicBezTo>
                  <a:pt x="103442" y="213156"/>
                  <a:pt x="104890" y="211048"/>
                  <a:pt x="107518" y="209029"/>
                </a:cubicBezTo>
                <a:cubicBezTo>
                  <a:pt x="110097" y="207035"/>
                  <a:pt x="115837" y="204012"/>
                  <a:pt x="118059" y="202018"/>
                </a:cubicBezTo>
                <a:cubicBezTo>
                  <a:pt x="124790" y="195960"/>
                  <a:pt x="130480" y="186880"/>
                  <a:pt x="134912" y="179031"/>
                </a:cubicBezTo>
                <a:cubicBezTo>
                  <a:pt x="145695" y="159841"/>
                  <a:pt x="155855" y="135585"/>
                  <a:pt x="170079" y="116712"/>
                </a:cubicBezTo>
                <a:cubicBezTo>
                  <a:pt x="186398" y="95084"/>
                  <a:pt x="207671" y="80112"/>
                  <a:pt x="239129" y="82982"/>
                </a:cubicBezTo>
                <a:cubicBezTo>
                  <a:pt x="241707" y="83198"/>
                  <a:pt x="246774" y="82157"/>
                  <a:pt x="250584" y="82512"/>
                </a:cubicBezTo>
                <a:cubicBezTo>
                  <a:pt x="254496" y="82868"/>
                  <a:pt x="257772" y="84176"/>
                  <a:pt x="260210" y="8605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1" name="Freeform 7331"/>
          <p:cNvSpPr/>
          <p:nvPr/>
        </p:nvSpPr>
        <p:spPr>
          <a:xfrm rot="0" flipH="0" flipV="0">
            <a:off x="9904636" y="10962185"/>
            <a:ext cx="130631" cy="130212"/>
          </a:xfrm>
          <a:custGeom>
            <a:pathLst>
              <a:path w="130631" h="130212">
                <a:moveTo>
                  <a:pt x="22999" y="16687"/>
                </a:moveTo>
                <a:lnTo>
                  <a:pt x="22974" y="16750"/>
                </a:lnTo>
                <a:close/>
                <a:moveTo>
                  <a:pt x="22847" y="17118"/>
                </a:moveTo>
                <a:lnTo>
                  <a:pt x="22669" y="17614"/>
                </a:lnTo>
                <a:cubicBezTo>
                  <a:pt x="22733" y="17448"/>
                  <a:pt x="22784" y="17283"/>
                  <a:pt x="22847" y="17118"/>
                </a:cubicBezTo>
                <a:moveTo>
                  <a:pt x="28510" y="30758"/>
                </a:moveTo>
                <a:cubicBezTo>
                  <a:pt x="21145" y="29767"/>
                  <a:pt x="13944" y="28536"/>
                  <a:pt x="10033" y="26885"/>
                </a:cubicBezTo>
                <a:cubicBezTo>
                  <a:pt x="4496" y="24548"/>
                  <a:pt x="1892" y="20750"/>
                  <a:pt x="927" y="17702"/>
                </a:cubicBezTo>
                <a:cubicBezTo>
                  <a:pt x="13" y="14846"/>
                  <a:pt x="0" y="11823"/>
                  <a:pt x="1346" y="8636"/>
                </a:cubicBezTo>
                <a:cubicBezTo>
                  <a:pt x="3823" y="2756"/>
                  <a:pt x="10604" y="0"/>
                  <a:pt x="16484" y="2476"/>
                </a:cubicBezTo>
                <a:cubicBezTo>
                  <a:pt x="18351" y="3251"/>
                  <a:pt x="19901" y="4457"/>
                  <a:pt x="21069" y="5931"/>
                </a:cubicBezTo>
                <a:cubicBezTo>
                  <a:pt x="25107" y="6654"/>
                  <a:pt x="34225" y="8229"/>
                  <a:pt x="39915" y="8902"/>
                </a:cubicBezTo>
                <a:cubicBezTo>
                  <a:pt x="47484" y="9804"/>
                  <a:pt x="53821" y="11112"/>
                  <a:pt x="56158" y="12268"/>
                </a:cubicBezTo>
                <a:cubicBezTo>
                  <a:pt x="66953" y="17664"/>
                  <a:pt x="79920" y="30631"/>
                  <a:pt x="91858" y="46379"/>
                </a:cubicBezTo>
                <a:cubicBezTo>
                  <a:pt x="108698" y="68591"/>
                  <a:pt x="123849" y="96189"/>
                  <a:pt x="129145" y="112051"/>
                </a:cubicBezTo>
                <a:cubicBezTo>
                  <a:pt x="130631" y="116483"/>
                  <a:pt x="129653" y="122503"/>
                  <a:pt x="126351" y="125805"/>
                </a:cubicBezTo>
                <a:cubicBezTo>
                  <a:pt x="123798" y="128370"/>
                  <a:pt x="119823" y="130212"/>
                  <a:pt x="114578" y="129310"/>
                </a:cubicBezTo>
                <a:cubicBezTo>
                  <a:pt x="109841" y="128510"/>
                  <a:pt x="101548" y="122973"/>
                  <a:pt x="101167" y="122681"/>
                </a:cubicBezTo>
                <a:cubicBezTo>
                  <a:pt x="96646" y="118896"/>
                  <a:pt x="43699" y="62991"/>
                  <a:pt x="32117" y="44538"/>
                </a:cubicBezTo>
                <a:cubicBezTo>
                  <a:pt x="29234" y="39978"/>
                  <a:pt x="28282" y="36232"/>
                  <a:pt x="28193" y="34212"/>
                </a:cubicBezTo>
                <a:cubicBezTo>
                  <a:pt x="28142" y="32942"/>
                  <a:pt x="28256" y="31800"/>
                  <a:pt x="28510" y="30758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2" name="Freeform 7332"/>
          <p:cNvSpPr/>
          <p:nvPr/>
        </p:nvSpPr>
        <p:spPr>
          <a:xfrm rot="0" flipH="0" flipV="0">
            <a:off x="10005987" y="11010103"/>
            <a:ext cx="132016" cy="81266"/>
          </a:xfrm>
          <a:custGeom>
            <a:pathLst>
              <a:path w="132016" h="81266">
                <a:moveTo>
                  <a:pt x="6134" y="57632"/>
                </a:moveTo>
                <a:cubicBezTo>
                  <a:pt x="6071" y="57784"/>
                  <a:pt x="6008" y="57911"/>
                  <a:pt x="5957" y="58063"/>
                </a:cubicBezTo>
                <a:close/>
                <a:moveTo>
                  <a:pt x="4014" y="71817"/>
                </a:moveTo>
                <a:cubicBezTo>
                  <a:pt x="2655" y="70509"/>
                  <a:pt x="1702" y="68947"/>
                  <a:pt x="1105" y="67258"/>
                </a:cubicBezTo>
                <a:cubicBezTo>
                  <a:pt x="280" y="64921"/>
                  <a:pt x="0" y="62140"/>
                  <a:pt x="1194" y="58940"/>
                </a:cubicBezTo>
                <a:cubicBezTo>
                  <a:pt x="6260" y="45441"/>
                  <a:pt x="19202" y="35573"/>
                  <a:pt x="30251" y="27673"/>
                </a:cubicBezTo>
                <a:cubicBezTo>
                  <a:pt x="43446" y="18237"/>
                  <a:pt x="63030" y="8191"/>
                  <a:pt x="82600" y="3645"/>
                </a:cubicBezTo>
                <a:cubicBezTo>
                  <a:pt x="96824" y="343"/>
                  <a:pt x="111023" y="0"/>
                  <a:pt x="123177" y="4039"/>
                </a:cubicBezTo>
                <a:cubicBezTo>
                  <a:pt x="127406" y="5448"/>
                  <a:pt x="129527" y="8153"/>
                  <a:pt x="130708" y="10998"/>
                </a:cubicBezTo>
                <a:cubicBezTo>
                  <a:pt x="131686" y="13373"/>
                  <a:pt x="132016" y="16218"/>
                  <a:pt x="131102" y="19329"/>
                </a:cubicBezTo>
                <a:cubicBezTo>
                  <a:pt x="130441" y="21514"/>
                  <a:pt x="128612" y="24460"/>
                  <a:pt x="126606" y="26390"/>
                </a:cubicBezTo>
                <a:cubicBezTo>
                  <a:pt x="124739" y="28219"/>
                  <a:pt x="122758" y="29248"/>
                  <a:pt x="121894" y="29578"/>
                </a:cubicBezTo>
                <a:cubicBezTo>
                  <a:pt x="118643" y="30886"/>
                  <a:pt x="115214" y="31801"/>
                  <a:pt x="111709" y="32664"/>
                </a:cubicBezTo>
                <a:cubicBezTo>
                  <a:pt x="99644" y="37859"/>
                  <a:pt x="86220" y="39713"/>
                  <a:pt x="74460" y="46317"/>
                </a:cubicBezTo>
                <a:cubicBezTo>
                  <a:pt x="66535" y="50774"/>
                  <a:pt x="50304" y="65277"/>
                  <a:pt x="36880" y="73545"/>
                </a:cubicBezTo>
                <a:cubicBezTo>
                  <a:pt x="28803" y="78523"/>
                  <a:pt x="21221" y="81266"/>
                  <a:pt x="15862" y="81266"/>
                </a:cubicBezTo>
                <a:cubicBezTo>
                  <a:pt x="11315" y="81266"/>
                  <a:pt x="8661" y="79285"/>
                  <a:pt x="6934" y="77456"/>
                </a:cubicBezTo>
                <a:cubicBezTo>
                  <a:pt x="5487" y="75881"/>
                  <a:pt x="4458" y="74027"/>
                  <a:pt x="4014" y="7181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3" name="Freeform 7333"/>
          <p:cNvSpPr/>
          <p:nvPr/>
        </p:nvSpPr>
        <p:spPr>
          <a:xfrm rot="0" flipH="0" flipV="0">
            <a:off x="10588622" y="11035527"/>
            <a:ext cx="369530" cy="269036"/>
          </a:xfrm>
          <a:custGeom>
            <a:pathLst>
              <a:path w="369530" h="269036">
                <a:moveTo>
                  <a:pt x="361276" y="24307"/>
                </a:moveTo>
                <a:cubicBezTo>
                  <a:pt x="362165" y="25411"/>
                  <a:pt x="362850" y="26707"/>
                  <a:pt x="363346" y="28205"/>
                </a:cubicBezTo>
                <a:cubicBezTo>
                  <a:pt x="366292" y="37045"/>
                  <a:pt x="364476" y="44182"/>
                  <a:pt x="360781" y="50748"/>
                </a:cubicBezTo>
                <a:cubicBezTo>
                  <a:pt x="359308" y="53364"/>
                  <a:pt x="357466" y="55879"/>
                  <a:pt x="355714" y="58406"/>
                </a:cubicBezTo>
                <a:cubicBezTo>
                  <a:pt x="354507" y="60133"/>
                  <a:pt x="353072" y="61746"/>
                  <a:pt x="352831" y="63816"/>
                </a:cubicBezTo>
                <a:cubicBezTo>
                  <a:pt x="351840" y="72782"/>
                  <a:pt x="354609" y="84733"/>
                  <a:pt x="355841" y="95769"/>
                </a:cubicBezTo>
                <a:cubicBezTo>
                  <a:pt x="356946" y="105561"/>
                  <a:pt x="356920" y="114794"/>
                  <a:pt x="354546" y="121931"/>
                </a:cubicBezTo>
                <a:cubicBezTo>
                  <a:pt x="351955" y="129729"/>
                  <a:pt x="344411" y="137070"/>
                  <a:pt x="334543" y="142861"/>
                </a:cubicBezTo>
                <a:cubicBezTo>
                  <a:pt x="323875" y="149122"/>
                  <a:pt x="310476" y="153923"/>
                  <a:pt x="303847" y="157834"/>
                </a:cubicBezTo>
                <a:cubicBezTo>
                  <a:pt x="255638" y="186181"/>
                  <a:pt x="205321" y="209193"/>
                  <a:pt x="156387" y="236371"/>
                </a:cubicBezTo>
                <a:cubicBezTo>
                  <a:pt x="112649" y="260666"/>
                  <a:pt x="94068" y="269036"/>
                  <a:pt x="43561" y="269036"/>
                </a:cubicBezTo>
                <a:cubicBezTo>
                  <a:pt x="31064" y="269036"/>
                  <a:pt x="13779" y="267092"/>
                  <a:pt x="10452" y="266610"/>
                </a:cubicBezTo>
                <a:cubicBezTo>
                  <a:pt x="470" y="265175"/>
                  <a:pt x="0" y="255408"/>
                  <a:pt x="0" y="255066"/>
                </a:cubicBezTo>
                <a:cubicBezTo>
                  <a:pt x="0" y="253313"/>
                  <a:pt x="279" y="249274"/>
                  <a:pt x="4521" y="245769"/>
                </a:cubicBezTo>
                <a:cubicBezTo>
                  <a:pt x="6959" y="243763"/>
                  <a:pt x="19240" y="237819"/>
                  <a:pt x="20764" y="237451"/>
                </a:cubicBezTo>
                <a:cubicBezTo>
                  <a:pt x="27609" y="235736"/>
                  <a:pt x="33134" y="232231"/>
                  <a:pt x="38633" y="228472"/>
                </a:cubicBezTo>
                <a:cubicBezTo>
                  <a:pt x="45669" y="223658"/>
                  <a:pt x="52590" y="218426"/>
                  <a:pt x="60795" y="214324"/>
                </a:cubicBezTo>
                <a:cubicBezTo>
                  <a:pt x="84417" y="202513"/>
                  <a:pt x="105117" y="181012"/>
                  <a:pt x="124587" y="163308"/>
                </a:cubicBezTo>
                <a:cubicBezTo>
                  <a:pt x="150037" y="140181"/>
                  <a:pt x="178562" y="121868"/>
                  <a:pt x="206565" y="102361"/>
                </a:cubicBezTo>
                <a:cubicBezTo>
                  <a:pt x="240576" y="78713"/>
                  <a:pt x="281101" y="58990"/>
                  <a:pt x="313004" y="32549"/>
                </a:cubicBezTo>
                <a:cubicBezTo>
                  <a:pt x="325818" y="21933"/>
                  <a:pt x="340195" y="7010"/>
                  <a:pt x="347713" y="3454"/>
                </a:cubicBezTo>
                <a:cubicBezTo>
                  <a:pt x="355028" y="0"/>
                  <a:pt x="360692" y="1829"/>
                  <a:pt x="364323" y="5042"/>
                </a:cubicBezTo>
                <a:cubicBezTo>
                  <a:pt x="369099" y="9283"/>
                  <a:pt x="369530" y="16599"/>
                  <a:pt x="365301" y="21374"/>
                </a:cubicBezTo>
                <a:cubicBezTo>
                  <a:pt x="364158" y="22669"/>
                  <a:pt x="362774" y="23647"/>
                  <a:pt x="361276" y="2430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4" name="Freeform 7334"/>
          <p:cNvSpPr/>
          <p:nvPr/>
        </p:nvSpPr>
        <p:spPr>
          <a:xfrm rot="0" flipH="0" flipV="0">
            <a:off x="10869655" y="11140113"/>
            <a:ext cx="106387" cy="187400"/>
          </a:xfrm>
          <a:custGeom>
            <a:pathLst>
              <a:path w="106387" h="187400">
                <a:moveTo>
                  <a:pt x="20116" y="29209"/>
                </a:moveTo>
                <a:cubicBezTo>
                  <a:pt x="21919" y="30656"/>
                  <a:pt x="23303" y="32650"/>
                  <a:pt x="23989" y="35038"/>
                </a:cubicBezTo>
                <a:cubicBezTo>
                  <a:pt x="23163" y="32180"/>
                  <a:pt x="21766" y="30377"/>
                  <a:pt x="20116" y="29209"/>
                </a:cubicBezTo>
                <a:moveTo>
                  <a:pt x="66026" y="37679"/>
                </a:moveTo>
                <a:cubicBezTo>
                  <a:pt x="63778" y="33400"/>
                  <a:pt x="61441" y="29234"/>
                  <a:pt x="59028" y="25234"/>
                </a:cubicBezTo>
                <a:cubicBezTo>
                  <a:pt x="59041" y="25260"/>
                  <a:pt x="59206" y="25514"/>
                  <a:pt x="59206" y="25514"/>
                </a:cubicBezTo>
                <a:cubicBezTo>
                  <a:pt x="59206" y="25514"/>
                  <a:pt x="55917" y="20040"/>
                  <a:pt x="55282" y="17386"/>
                </a:cubicBezTo>
                <a:cubicBezTo>
                  <a:pt x="54215" y="13017"/>
                  <a:pt x="55421" y="9512"/>
                  <a:pt x="56920" y="7264"/>
                </a:cubicBezTo>
                <a:cubicBezTo>
                  <a:pt x="59714" y="3073"/>
                  <a:pt x="63245" y="1282"/>
                  <a:pt x="66813" y="673"/>
                </a:cubicBezTo>
                <a:cubicBezTo>
                  <a:pt x="70662" y="0"/>
                  <a:pt x="75360" y="914"/>
                  <a:pt x="79907" y="4406"/>
                </a:cubicBezTo>
                <a:cubicBezTo>
                  <a:pt x="86791" y="9702"/>
                  <a:pt x="94982" y="24104"/>
                  <a:pt x="95858" y="25666"/>
                </a:cubicBezTo>
                <a:cubicBezTo>
                  <a:pt x="106348" y="44563"/>
                  <a:pt x="106387" y="66089"/>
                  <a:pt x="106171" y="87235"/>
                </a:cubicBezTo>
                <a:cubicBezTo>
                  <a:pt x="106234" y="88797"/>
                  <a:pt x="106222" y="90715"/>
                  <a:pt x="106120" y="92912"/>
                </a:cubicBezTo>
                <a:cubicBezTo>
                  <a:pt x="106107" y="94512"/>
                  <a:pt x="106107" y="96099"/>
                  <a:pt x="106107" y="97687"/>
                </a:cubicBezTo>
                <a:cubicBezTo>
                  <a:pt x="106107" y="99516"/>
                  <a:pt x="105841" y="101040"/>
                  <a:pt x="105421" y="102297"/>
                </a:cubicBezTo>
                <a:cubicBezTo>
                  <a:pt x="103555" y="120991"/>
                  <a:pt x="98436" y="148639"/>
                  <a:pt x="90956" y="165594"/>
                </a:cubicBezTo>
                <a:cubicBezTo>
                  <a:pt x="87438" y="173595"/>
                  <a:pt x="83120" y="179475"/>
                  <a:pt x="78891" y="182574"/>
                </a:cubicBezTo>
                <a:cubicBezTo>
                  <a:pt x="73570" y="186473"/>
                  <a:pt x="67906" y="187400"/>
                  <a:pt x="62089" y="185457"/>
                </a:cubicBezTo>
                <a:cubicBezTo>
                  <a:pt x="61124" y="185126"/>
                  <a:pt x="51396" y="180161"/>
                  <a:pt x="55091" y="169709"/>
                </a:cubicBezTo>
                <a:cubicBezTo>
                  <a:pt x="56920" y="164476"/>
                  <a:pt x="68160" y="138860"/>
                  <a:pt x="69099" y="135838"/>
                </a:cubicBezTo>
                <a:cubicBezTo>
                  <a:pt x="74497" y="118578"/>
                  <a:pt x="74687" y="96226"/>
                  <a:pt x="68490" y="79247"/>
                </a:cubicBezTo>
                <a:cubicBezTo>
                  <a:pt x="63981" y="66915"/>
                  <a:pt x="50799" y="50075"/>
                  <a:pt x="37299" y="47065"/>
                </a:cubicBezTo>
                <a:cubicBezTo>
                  <a:pt x="31939" y="45871"/>
                  <a:pt x="26516" y="47052"/>
                  <a:pt x="21144" y="47408"/>
                </a:cubicBezTo>
                <a:cubicBezTo>
                  <a:pt x="19139" y="48500"/>
                  <a:pt x="16116" y="50062"/>
                  <a:pt x="14960" y="50202"/>
                </a:cubicBezTo>
                <a:cubicBezTo>
                  <a:pt x="11569" y="50633"/>
                  <a:pt x="8699" y="49732"/>
                  <a:pt x="6261" y="47954"/>
                </a:cubicBezTo>
                <a:cubicBezTo>
                  <a:pt x="4495" y="46646"/>
                  <a:pt x="2692" y="44703"/>
                  <a:pt x="1752" y="41388"/>
                </a:cubicBezTo>
                <a:cubicBezTo>
                  <a:pt x="0" y="35266"/>
                  <a:pt x="3556" y="28854"/>
                  <a:pt x="9690" y="27101"/>
                </a:cubicBezTo>
                <a:cubicBezTo>
                  <a:pt x="10007" y="27000"/>
                  <a:pt x="10325" y="26923"/>
                  <a:pt x="10655" y="26873"/>
                </a:cubicBezTo>
                <a:cubicBezTo>
                  <a:pt x="11163" y="26530"/>
                  <a:pt x="11671" y="26225"/>
                  <a:pt x="12052" y="26022"/>
                </a:cubicBezTo>
                <a:cubicBezTo>
                  <a:pt x="14300" y="24853"/>
                  <a:pt x="16560" y="24384"/>
                  <a:pt x="18542" y="24384"/>
                </a:cubicBezTo>
                <a:cubicBezTo>
                  <a:pt x="26427" y="24384"/>
                  <a:pt x="34428" y="22745"/>
                  <a:pt x="42302" y="24498"/>
                </a:cubicBezTo>
                <a:cubicBezTo>
                  <a:pt x="50418" y="26301"/>
                  <a:pt x="58635" y="31228"/>
                  <a:pt x="66026" y="3767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5" name="Freeform 7335"/>
          <p:cNvSpPr/>
          <p:nvPr/>
        </p:nvSpPr>
        <p:spPr>
          <a:xfrm rot="0" flipH="0" flipV="0">
            <a:off x="10915042" y="11150912"/>
            <a:ext cx="55917" cy="76351"/>
          </a:xfrm>
          <a:custGeom>
            <a:pathLst>
              <a:path w="55917" h="76351">
                <a:moveTo>
                  <a:pt x="24650" y="46837"/>
                </a:moveTo>
                <a:cubicBezTo>
                  <a:pt x="24181" y="46963"/>
                  <a:pt x="23711" y="47065"/>
                  <a:pt x="23279" y="47129"/>
                </a:cubicBezTo>
                <a:cubicBezTo>
                  <a:pt x="19240" y="47814"/>
                  <a:pt x="15164" y="46875"/>
                  <a:pt x="11455" y="43675"/>
                </a:cubicBezTo>
                <a:cubicBezTo>
                  <a:pt x="9106" y="41656"/>
                  <a:pt x="6617" y="38036"/>
                  <a:pt x="4775" y="33490"/>
                </a:cubicBezTo>
                <a:cubicBezTo>
                  <a:pt x="1714" y="25997"/>
                  <a:pt x="0" y="15824"/>
                  <a:pt x="0" y="13271"/>
                </a:cubicBezTo>
                <a:cubicBezTo>
                  <a:pt x="0" y="6896"/>
                  <a:pt x="3518" y="3861"/>
                  <a:pt x="7671" y="2375"/>
                </a:cubicBezTo>
                <a:cubicBezTo>
                  <a:pt x="8814" y="1981"/>
                  <a:pt x="13868" y="0"/>
                  <a:pt x="19266" y="4597"/>
                </a:cubicBezTo>
                <a:cubicBezTo>
                  <a:pt x="20599" y="5728"/>
                  <a:pt x="27520" y="13322"/>
                  <a:pt x="32816" y="18999"/>
                </a:cubicBezTo>
                <a:cubicBezTo>
                  <a:pt x="38569" y="25159"/>
                  <a:pt x="47332" y="38354"/>
                  <a:pt x="52043" y="49364"/>
                </a:cubicBezTo>
                <a:cubicBezTo>
                  <a:pt x="54583" y="55295"/>
                  <a:pt x="55917" y="60794"/>
                  <a:pt x="55917" y="64782"/>
                </a:cubicBezTo>
                <a:cubicBezTo>
                  <a:pt x="55917" y="71170"/>
                  <a:pt x="50748" y="76351"/>
                  <a:pt x="44360" y="76351"/>
                </a:cubicBezTo>
                <a:cubicBezTo>
                  <a:pt x="37984" y="76351"/>
                  <a:pt x="32803" y="71170"/>
                  <a:pt x="32803" y="64782"/>
                </a:cubicBezTo>
                <a:cubicBezTo>
                  <a:pt x="32803" y="62267"/>
                  <a:pt x="31025" y="58686"/>
                  <a:pt x="29082" y="54787"/>
                </a:cubicBezTo>
                <a:cubicBezTo>
                  <a:pt x="27761" y="52132"/>
                  <a:pt x="26237" y="49415"/>
                  <a:pt x="24650" y="4683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6" name="Freeform 7336"/>
          <p:cNvSpPr/>
          <p:nvPr/>
        </p:nvSpPr>
        <p:spPr>
          <a:xfrm rot="0" flipH="0" flipV="0">
            <a:off x="9214271" y="11003165"/>
            <a:ext cx="286448" cy="273468"/>
          </a:xfrm>
          <a:custGeom>
            <a:pathLst>
              <a:path w="286448" h="273468">
                <a:moveTo>
                  <a:pt x="31991" y="63677"/>
                </a:moveTo>
                <a:cubicBezTo>
                  <a:pt x="33756" y="66966"/>
                  <a:pt x="36156" y="70535"/>
                  <a:pt x="39064" y="74344"/>
                </a:cubicBezTo>
                <a:cubicBezTo>
                  <a:pt x="38315" y="73189"/>
                  <a:pt x="35801" y="69252"/>
                  <a:pt x="33261" y="65213"/>
                </a:cubicBezTo>
                <a:lnTo>
                  <a:pt x="32333" y="64108"/>
                </a:lnTo>
                <a:close/>
                <a:moveTo>
                  <a:pt x="265937" y="252386"/>
                </a:moveTo>
                <a:lnTo>
                  <a:pt x="265886" y="252462"/>
                </a:lnTo>
                <a:cubicBezTo>
                  <a:pt x="266432" y="253097"/>
                  <a:pt x="267093" y="253707"/>
                  <a:pt x="267868" y="254265"/>
                </a:cubicBezTo>
                <a:cubicBezTo>
                  <a:pt x="267169" y="253719"/>
                  <a:pt x="266509" y="253084"/>
                  <a:pt x="265937" y="252386"/>
                </a:cubicBezTo>
                <a:moveTo>
                  <a:pt x="8052" y="66432"/>
                </a:moveTo>
                <a:cubicBezTo>
                  <a:pt x="4712" y="55600"/>
                  <a:pt x="6807" y="45047"/>
                  <a:pt x="6807" y="33769"/>
                </a:cubicBezTo>
                <a:cubicBezTo>
                  <a:pt x="6807" y="30823"/>
                  <a:pt x="5830" y="23279"/>
                  <a:pt x="6299" y="17919"/>
                </a:cubicBezTo>
                <a:cubicBezTo>
                  <a:pt x="6782" y="12420"/>
                  <a:pt x="8877" y="8229"/>
                  <a:pt x="11164" y="5931"/>
                </a:cubicBezTo>
                <a:cubicBezTo>
                  <a:pt x="15748" y="1359"/>
                  <a:pt x="21946" y="0"/>
                  <a:pt x="29172" y="3797"/>
                </a:cubicBezTo>
                <a:cubicBezTo>
                  <a:pt x="36588" y="7683"/>
                  <a:pt x="50888" y="27114"/>
                  <a:pt x="51523" y="27965"/>
                </a:cubicBezTo>
                <a:cubicBezTo>
                  <a:pt x="72173" y="48615"/>
                  <a:pt x="94309" y="70662"/>
                  <a:pt x="112813" y="93267"/>
                </a:cubicBezTo>
                <a:cubicBezTo>
                  <a:pt x="115302" y="96303"/>
                  <a:pt x="117449" y="99630"/>
                  <a:pt x="120129" y="102488"/>
                </a:cubicBezTo>
                <a:cubicBezTo>
                  <a:pt x="129450" y="112356"/>
                  <a:pt x="142023" y="118223"/>
                  <a:pt x="151459" y="127913"/>
                </a:cubicBezTo>
                <a:cubicBezTo>
                  <a:pt x="181343" y="158571"/>
                  <a:pt x="212292" y="188517"/>
                  <a:pt x="243509" y="217994"/>
                </a:cubicBezTo>
                <a:cubicBezTo>
                  <a:pt x="246671" y="220991"/>
                  <a:pt x="251980" y="224357"/>
                  <a:pt x="256425" y="228078"/>
                </a:cubicBezTo>
                <a:cubicBezTo>
                  <a:pt x="258711" y="229996"/>
                  <a:pt x="260794" y="232002"/>
                  <a:pt x="262546" y="234060"/>
                </a:cubicBezTo>
                <a:cubicBezTo>
                  <a:pt x="267766" y="233679"/>
                  <a:pt x="272249" y="233387"/>
                  <a:pt x="273862" y="233374"/>
                </a:cubicBezTo>
                <a:cubicBezTo>
                  <a:pt x="284835" y="233298"/>
                  <a:pt x="286448" y="243331"/>
                  <a:pt x="286448" y="245071"/>
                </a:cubicBezTo>
                <a:cubicBezTo>
                  <a:pt x="286448" y="251459"/>
                  <a:pt x="281266" y="256628"/>
                  <a:pt x="274891" y="256628"/>
                </a:cubicBezTo>
                <a:cubicBezTo>
                  <a:pt x="274434" y="256628"/>
                  <a:pt x="273976" y="256602"/>
                  <a:pt x="273545" y="256564"/>
                </a:cubicBezTo>
                <a:cubicBezTo>
                  <a:pt x="271093" y="256793"/>
                  <a:pt x="260324" y="257847"/>
                  <a:pt x="251662" y="258469"/>
                </a:cubicBezTo>
                <a:cubicBezTo>
                  <a:pt x="248310" y="260831"/>
                  <a:pt x="244588" y="262431"/>
                  <a:pt x="240664" y="263600"/>
                </a:cubicBezTo>
                <a:cubicBezTo>
                  <a:pt x="236765" y="264756"/>
                  <a:pt x="232587" y="265264"/>
                  <a:pt x="228764" y="266330"/>
                </a:cubicBezTo>
                <a:cubicBezTo>
                  <a:pt x="227786" y="266851"/>
                  <a:pt x="226631" y="267270"/>
                  <a:pt x="225335" y="267524"/>
                </a:cubicBezTo>
                <a:cubicBezTo>
                  <a:pt x="215531" y="271715"/>
                  <a:pt x="209435" y="273468"/>
                  <a:pt x="203428" y="273341"/>
                </a:cubicBezTo>
                <a:cubicBezTo>
                  <a:pt x="197383" y="273214"/>
                  <a:pt x="191198" y="271195"/>
                  <a:pt x="181254" y="266229"/>
                </a:cubicBezTo>
                <a:cubicBezTo>
                  <a:pt x="137185" y="244194"/>
                  <a:pt x="82029" y="188276"/>
                  <a:pt x="53238" y="148678"/>
                </a:cubicBezTo>
                <a:cubicBezTo>
                  <a:pt x="42582" y="134022"/>
                  <a:pt x="30010" y="121119"/>
                  <a:pt x="19660" y="106196"/>
                </a:cubicBezTo>
                <a:cubicBezTo>
                  <a:pt x="17666" y="103313"/>
                  <a:pt x="11621" y="95287"/>
                  <a:pt x="7430" y="89965"/>
                </a:cubicBezTo>
                <a:cubicBezTo>
                  <a:pt x="6096" y="89127"/>
                  <a:pt x="4915" y="87997"/>
                  <a:pt x="3988" y="86600"/>
                </a:cubicBezTo>
                <a:cubicBezTo>
                  <a:pt x="0" y="80644"/>
                  <a:pt x="356" y="76846"/>
                  <a:pt x="407" y="76377"/>
                </a:cubicBezTo>
                <a:cubicBezTo>
                  <a:pt x="711" y="72922"/>
                  <a:pt x="2248" y="70636"/>
                  <a:pt x="3912" y="69036"/>
                </a:cubicBezTo>
                <a:cubicBezTo>
                  <a:pt x="5080" y="67918"/>
                  <a:pt x="6439" y="66991"/>
                  <a:pt x="8052" y="6643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7" name="Freeform 7337"/>
          <p:cNvSpPr/>
          <p:nvPr/>
        </p:nvSpPr>
        <p:spPr>
          <a:xfrm rot="0" flipH="0" flipV="0">
            <a:off x="8825639" y="10110769"/>
            <a:ext cx="490397" cy="192963"/>
          </a:xfrm>
          <a:custGeom>
            <a:pathLst>
              <a:path w="490397" h="192963">
                <a:moveTo>
                  <a:pt x="20624" y="21780"/>
                </a:moveTo>
                <a:lnTo>
                  <a:pt x="20409" y="21970"/>
                </a:lnTo>
                <a:lnTo>
                  <a:pt x="20536" y="21856"/>
                </a:lnTo>
                <a:close/>
                <a:moveTo>
                  <a:pt x="19913" y="22376"/>
                </a:moveTo>
                <a:lnTo>
                  <a:pt x="19609" y="22592"/>
                </a:lnTo>
                <a:lnTo>
                  <a:pt x="19913" y="22376"/>
                </a:lnTo>
                <a:lnTo>
                  <a:pt x="20231" y="22110"/>
                </a:lnTo>
                <a:close/>
                <a:moveTo>
                  <a:pt x="19367" y="22757"/>
                </a:moveTo>
                <a:lnTo>
                  <a:pt x="19088" y="22961"/>
                </a:lnTo>
                <a:lnTo>
                  <a:pt x="19228" y="22872"/>
                </a:lnTo>
                <a:close/>
                <a:moveTo>
                  <a:pt x="237108" y="99846"/>
                </a:moveTo>
                <a:cubicBezTo>
                  <a:pt x="235253" y="99592"/>
                  <a:pt x="231215" y="98957"/>
                  <a:pt x="229805" y="98195"/>
                </a:cubicBezTo>
                <a:cubicBezTo>
                  <a:pt x="225728" y="95960"/>
                  <a:pt x="223265" y="92506"/>
                  <a:pt x="223265" y="87146"/>
                </a:cubicBezTo>
                <a:cubicBezTo>
                  <a:pt x="223265" y="86067"/>
                  <a:pt x="224116" y="76631"/>
                  <a:pt x="234161" y="75526"/>
                </a:cubicBezTo>
                <a:cubicBezTo>
                  <a:pt x="237959" y="75119"/>
                  <a:pt x="257085" y="74739"/>
                  <a:pt x="258901" y="74891"/>
                </a:cubicBezTo>
                <a:cubicBezTo>
                  <a:pt x="274585" y="76186"/>
                  <a:pt x="288657" y="79361"/>
                  <a:pt x="303351" y="85407"/>
                </a:cubicBezTo>
                <a:cubicBezTo>
                  <a:pt x="315403" y="90372"/>
                  <a:pt x="332980" y="95617"/>
                  <a:pt x="345921" y="97306"/>
                </a:cubicBezTo>
                <a:cubicBezTo>
                  <a:pt x="360056" y="99161"/>
                  <a:pt x="375487" y="98310"/>
                  <a:pt x="389965" y="99846"/>
                </a:cubicBezTo>
                <a:cubicBezTo>
                  <a:pt x="407364" y="101701"/>
                  <a:pt x="423417" y="106806"/>
                  <a:pt x="435748" y="120382"/>
                </a:cubicBezTo>
                <a:cubicBezTo>
                  <a:pt x="451306" y="137489"/>
                  <a:pt x="470013" y="150659"/>
                  <a:pt x="485177" y="168350"/>
                </a:cubicBezTo>
                <a:cubicBezTo>
                  <a:pt x="488453" y="172186"/>
                  <a:pt x="490397" y="178421"/>
                  <a:pt x="488809" y="183247"/>
                </a:cubicBezTo>
                <a:cubicBezTo>
                  <a:pt x="487844" y="186168"/>
                  <a:pt x="485926" y="189267"/>
                  <a:pt x="481570" y="191439"/>
                </a:cubicBezTo>
                <a:cubicBezTo>
                  <a:pt x="480236" y="192099"/>
                  <a:pt x="477963" y="192963"/>
                  <a:pt x="474623" y="192683"/>
                </a:cubicBezTo>
                <a:cubicBezTo>
                  <a:pt x="472693" y="192506"/>
                  <a:pt x="468489" y="191464"/>
                  <a:pt x="462825" y="189534"/>
                </a:cubicBezTo>
                <a:cubicBezTo>
                  <a:pt x="441286" y="182117"/>
                  <a:pt x="391298" y="160972"/>
                  <a:pt x="383082" y="158685"/>
                </a:cubicBezTo>
                <a:cubicBezTo>
                  <a:pt x="354151" y="150646"/>
                  <a:pt x="302284" y="138772"/>
                  <a:pt x="272566" y="141896"/>
                </a:cubicBezTo>
                <a:cubicBezTo>
                  <a:pt x="264667" y="142722"/>
                  <a:pt x="257377" y="146265"/>
                  <a:pt x="249655" y="147725"/>
                </a:cubicBezTo>
                <a:cubicBezTo>
                  <a:pt x="202234" y="156717"/>
                  <a:pt x="149275" y="149135"/>
                  <a:pt x="107466" y="124713"/>
                </a:cubicBezTo>
                <a:cubicBezTo>
                  <a:pt x="80415" y="108927"/>
                  <a:pt x="54926" y="79615"/>
                  <a:pt x="35076" y="55790"/>
                </a:cubicBezTo>
                <a:cubicBezTo>
                  <a:pt x="28802" y="48259"/>
                  <a:pt x="23875" y="39686"/>
                  <a:pt x="16662" y="32968"/>
                </a:cubicBezTo>
                <a:cubicBezTo>
                  <a:pt x="14186" y="30644"/>
                  <a:pt x="8242" y="27837"/>
                  <a:pt x="5550" y="25412"/>
                </a:cubicBezTo>
                <a:cubicBezTo>
                  <a:pt x="2959" y="23113"/>
                  <a:pt x="1536" y="20637"/>
                  <a:pt x="876" y="18605"/>
                </a:cubicBezTo>
                <a:cubicBezTo>
                  <a:pt x="0" y="15888"/>
                  <a:pt x="38" y="13271"/>
                  <a:pt x="825" y="10770"/>
                </a:cubicBezTo>
                <a:cubicBezTo>
                  <a:pt x="1651" y="8166"/>
                  <a:pt x="3340" y="5245"/>
                  <a:pt x="7290" y="3073"/>
                </a:cubicBezTo>
                <a:cubicBezTo>
                  <a:pt x="12890" y="0"/>
                  <a:pt x="19913" y="2045"/>
                  <a:pt x="22998" y="7645"/>
                </a:cubicBezTo>
                <a:cubicBezTo>
                  <a:pt x="23443" y="8433"/>
                  <a:pt x="23773" y="9271"/>
                  <a:pt x="24002" y="10109"/>
                </a:cubicBezTo>
                <a:cubicBezTo>
                  <a:pt x="26821" y="11925"/>
                  <a:pt x="30872" y="14605"/>
                  <a:pt x="32447" y="16066"/>
                </a:cubicBezTo>
                <a:cubicBezTo>
                  <a:pt x="40359" y="23443"/>
                  <a:pt x="45947" y="32714"/>
                  <a:pt x="52831" y="40982"/>
                </a:cubicBezTo>
                <a:cubicBezTo>
                  <a:pt x="71106" y="62902"/>
                  <a:pt x="94233" y="90232"/>
                  <a:pt x="119112" y="104749"/>
                </a:cubicBezTo>
                <a:cubicBezTo>
                  <a:pt x="156221" y="126415"/>
                  <a:pt x="203262" y="132993"/>
                  <a:pt x="245337" y="125005"/>
                </a:cubicBezTo>
                <a:cubicBezTo>
                  <a:pt x="253681" y="123418"/>
                  <a:pt x="261606" y="119798"/>
                  <a:pt x="270140" y="118896"/>
                </a:cubicBezTo>
                <a:cubicBezTo>
                  <a:pt x="276871" y="118198"/>
                  <a:pt x="284644" y="118173"/>
                  <a:pt x="293026" y="118668"/>
                </a:cubicBezTo>
                <a:cubicBezTo>
                  <a:pt x="285330" y="116001"/>
                  <a:pt x="277633" y="113359"/>
                  <a:pt x="269937" y="110794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8" name="Freeform 7338"/>
          <p:cNvSpPr/>
          <p:nvPr/>
        </p:nvSpPr>
        <p:spPr>
          <a:xfrm rot="0" flipH="0" flipV="0">
            <a:off x="8842618" y="10100023"/>
            <a:ext cx="292925" cy="143979"/>
          </a:xfrm>
          <a:custGeom>
            <a:pathLst>
              <a:path w="292925" h="143979">
                <a:moveTo>
                  <a:pt x="11036" y="10350"/>
                </a:moveTo>
                <a:cubicBezTo>
                  <a:pt x="12318" y="7468"/>
                  <a:pt x="14617" y="4661"/>
                  <a:pt x="18808" y="2565"/>
                </a:cubicBezTo>
                <a:cubicBezTo>
                  <a:pt x="20052" y="1943"/>
                  <a:pt x="24497" y="0"/>
                  <a:pt x="30390" y="2997"/>
                </a:cubicBezTo>
                <a:cubicBezTo>
                  <a:pt x="36436" y="6071"/>
                  <a:pt x="61620" y="24053"/>
                  <a:pt x="63601" y="25767"/>
                </a:cubicBezTo>
                <a:cubicBezTo>
                  <a:pt x="78142" y="38328"/>
                  <a:pt x="91236" y="52780"/>
                  <a:pt x="105396" y="65582"/>
                </a:cubicBezTo>
                <a:cubicBezTo>
                  <a:pt x="117296" y="76339"/>
                  <a:pt x="129946" y="85940"/>
                  <a:pt x="145300" y="91579"/>
                </a:cubicBezTo>
                <a:cubicBezTo>
                  <a:pt x="146608" y="91160"/>
                  <a:pt x="148894" y="90690"/>
                  <a:pt x="152094" y="90893"/>
                </a:cubicBezTo>
                <a:cubicBezTo>
                  <a:pt x="154012" y="91007"/>
                  <a:pt x="157073" y="91236"/>
                  <a:pt x="160921" y="91566"/>
                </a:cubicBezTo>
                <a:lnTo>
                  <a:pt x="163410" y="91566"/>
                </a:lnTo>
                <a:cubicBezTo>
                  <a:pt x="171360" y="91566"/>
                  <a:pt x="179590" y="91248"/>
                  <a:pt x="187502" y="92430"/>
                </a:cubicBezTo>
                <a:cubicBezTo>
                  <a:pt x="190867" y="92938"/>
                  <a:pt x="194309" y="93687"/>
                  <a:pt x="197776" y="94627"/>
                </a:cubicBezTo>
                <a:cubicBezTo>
                  <a:pt x="211962" y="95795"/>
                  <a:pt x="224865" y="96773"/>
                  <a:pt x="229031" y="96773"/>
                </a:cubicBezTo>
                <a:cubicBezTo>
                  <a:pt x="245516" y="96773"/>
                  <a:pt x="260781" y="103479"/>
                  <a:pt x="276745" y="103479"/>
                </a:cubicBezTo>
                <a:cubicBezTo>
                  <a:pt x="282346" y="103479"/>
                  <a:pt x="286321" y="107073"/>
                  <a:pt x="287527" y="109016"/>
                </a:cubicBezTo>
                <a:cubicBezTo>
                  <a:pt x="288467" y="110489"/>
                  <a:pt x="292925" y="116699"/>
                  <a:pt x="284911" y="124713"/>
                </a:cubicBezTo>
                <a:cubicBezTo>
                  <a:pt x="271271" y="138353"/>
                  <a:pt x="248017" y="143928"/>
                  <a:pt x="221856" y="143966"/>
                </a:cubicBezTo>
                <a:cubicBezTo>
                  <a:pt x="203580" y="143979"/>
                  <a:pt x="183870" y="141540"/>
                  <a:pt x="165823" y="138480"/>
                </a:cubicBezTo>
                <a:cubicBezTo>
                  <a:pt x="142328" y="143649"/>
                  <a:pt x="119265" y="137921"/>
                  <a:pt x="97954" y="124586"/>
                </a:cubicBezTo>
                <a:cubicBezTo>
                  <a:pt x="94805" y="123113"/>
                  <a:pt x="91871" y="121195"/>
                  <a:pt x="89242" y="118617"/>
                </a:cubicBezTo>
                <a:cubicBezTo>
                  <a:pt x="85178" y="115607"/>
                  <a:pt x="75679" y="108254"/>
                  <a:pt x="72173" y="103301"/>
                </a:cubicBezTo>
                <a:cubicBezTo>
                  <a:pt x="69544" y="99592"/>
                  <a:pt x="68795" y="95998"/>
                  <a:pt x="69024" y="92988"/>
                </a:cubicBezTo>
                <a:cubicBezTo>
                  <a:pt x="56171" y="82651"/>
                  <a:pt x="45567" y="69239"/>
                  <a:pt x="34746" y="57136"/>
                </a:cubicBezTo>
                <a:cubicBezTo>
                  <a:pt x="29196" y="50913"/>
                  <a:pt x="22694" y="42646"/>
                  <a:pt x="15417" y="36981"/>
                </a:cubicBezTo>
                <a:cubicBezTo>
                  <a:pt x="15163" y="37019"/>
                  <a:pt x="14922" y="37058"/>
                  <a:pt x="14655" y="37070"/>
                </a:cubicBezTo>
                <a:cubicBezTo>
                  <a:pt x="12369" y="37299"/>
                  <a:pt x="6363" y="36321"/>
                  <a:pt x="2870" y="30987"/>
                </a:cubicBezTo>
                <a:cubicBezTo>
                  <a:pt x="775" y="27787"/>
                  <a:pt x="0" y="23265"/>
                  <a:pt x="457" y="20598"/>
                </a:cubicBezTo>
                <a:cubicBezTo>
                  <a:pt x="915" y="17970"/>
                  <a:pt x="2096" y="15811"/>
                  <a:pt x="3772" y="14121"/>
                </a:cubicBezTo>
                <a:cubicBezTo>
                  <a:pt x="5004" y="12839"/>
                  <a:pt x="7328" y="10705"/>
                  <a:pt x="11036" y="1035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9" name="Freeform 7339"/>
          <p:cNvSpPr/>
          <p:nvPr/>
        </p:nvSpPr>
        <p:spPr>
          <a:xfrm rot="0" flipH="0" flipV="0">
            <a:off x="9246895" y="10266829"/>
            <a:ext cx="336245" cy="346646"/>
          </a:xfrm>
          <a:custGeom>
            <a:pathLst>
              <a:path w="336245" h="346646">
                <a:moveTo>
                  <a:pt x="8509" y="18542"/>
                </a:moveTo>
                <a:cubicBezTo>
                  <a:pt x="9779" y="20231"/>
                  <a:pt x="11061" y="21120"/>
                  <a:pt x="12039" y="21602"/>
                </a:cubicBezTo>
                <a:cubicBezTo>
                  <a:pt x="10706" y="20866"/>
                  <a:pt x="9486" y="19824"/>
                  <a:pt x="8509" y="18542"/>
                </a:cubicBezTo>
                <a:moveTo>
                  <a:pt x="226910" y="255663"/>
                </a:moveTo>
                <a:lnTo>
                  <a:pt x="225742" y="254393"/>
                </a:lnTo>
                <a:cubicBezTo>
                  <a:pt x="175272" y="199720"/>
                  <a:pt x="118605" y="151472"/>
                  <a:pt x="70421" y="94792"/>
                </a:cubicBezTo>
                <a:cubicBezTo>
                  <a:pt x="55575" y="77330"/>
                  <a:pt x="38811" y="60909"/>
                  <a:pt x="24726" y="43002"/>
                </a:cubicBezTo>
                <a:cubicBezTo>
                  <a:pt x="20573" y="37718"/>
                  <a:pt x="8471" y="18719"/>
                  <a:pt x="7570" y="17158"/>
                </a:cubicBezTo>
                <a:cubicBezTo>
                  <a:pt x="0" y="4026"/>
                  <a:pt x="20320" y="0"/>
                  <a:pt x="21412" y="382"/>
                </a:cubicBezTo>
                <a:cubicBezTo>
                  <a:pt x="21602" y="458"/>
                  <a:pt x="24536" y="978"/>
                  <a:pt x="27292" y="5055"/>
                </a:cubicBezTo>
                <a:cubicBezTo>
                  <a:pt x="27533" y="5411"/>
                  <a:pt x="27749" y="5766"/>
                  <a:pt x="27939" y="6135"/>
                </a:cubicBezTo>
                <a:cubicBezTo>
                  <a:pt x="28879" y="7608"/>
                  <a:pt x="31572" y="11888"/>
                  <a:pt x="34531" y="16409"/>
                </a:cubicBezTo>
                <a:lnTo>
                  <a:pt x="34734" y="16142"/>
                </a:lnTo>
                <a:cubicBezTo>
                  <a:pt x="36753" y="13640"/>
                  <a:pt x="39319" y="12231"/>
                  <a:pt x="42443" y="11837"/>
                </a:cubicBezTo>
                <a:cubicBezTo>
                  <a:pt x="43903" y="11646"/>
                  <a:pt x="45605" y="11697"/>
                  <a:pt x="47485" y="12281"/>
                </a:cubicBezTo>
                <a:cubicBezTo>
                  <a:pt x="48348" y="12548"/>
                  <a:pt x="51130" y="14390"/>
                  <a:pt x="52666" y="15431"/>
                </a:cubicBezTo>
                <a:cubicBezTo>
                  <a:pt x="54051" y="15876"/>
                  <a:pt x="55575" y="16599"/>
                  <a:pt x="57124" y="17730"/>
                </a:cubicBezTo>
                <a:cubicBezTo>
                  <a:pt x="60337" y="20040"/>
                  <a:pt x="65417" y="25793"/>
                  <a:pt x="65684" y="26073"/>
                </a:cubicBezTo>
                <a:cubicBezTo>
                  <a:pt x="72072" y="32943"/>
                  <a:pt x="79133" y="37820"/>
                  <a:pt x="85712" y="44399"/>
                </a:cubicBezTo>
                <a:cubicBezTo>
                  <a:pt x="109232" y="67919"/>
                  <a:pt x="131851" y="92189"/>
                  <a:pt x="155879" y="115417"/>
                </a:cubicBezTo>
                <a:cubicBezTo>
                  <a:pt x="168389" y="127507"/>
                  <a:pt x="210388" y="165950"/>
                  <a:pt x="237210" y="194741"/>
                </a:cubicBezTo>
                <a:cubicBezTo>
                  <a:pt x="249961" y="208432"/>
                  <a:pt x="259283" y="220408"/>
                  <a:pt x="261924" y="227012"/>
                </a:cubicBezTo>
                <a:cubicBezTo>
                  <a:pt x="262712" y="228955"/>
                  <a:pt x="263055" y="231203"/>
                  <a:pt x="262775" y="233629"/>
                </a:cubicBezTo>
                <a:lnTo>
                  <a:pt x="263359" y="234365"/>
                </a:lnTo>
                <a:lnTo>
                  <a:pt x="264033" y="235216"/>
                </a:lnTo>
                <a:cubicBezTo>
                  <a:pt x="265099" y="236423"/>
                  <a:pt x="266458" y="237845"/>
                  <a:pt x="268681" y="240068"/>
                </a:cubicBezTo>
                <a:cubicBezTo>
                  <a:pt x="277482" y="248869"/>
                  <a:pt x="267792" y="257733"/>
                  <a:pt x="267563" y="257898"/>
                </a:cubicBezTo>
                <a:cubicBezTo>
                  <a:pt x="267284" y="258102"/>
                  <a:pt x="264528" y="260134"/>
                  <a:pt x="260794" y="260197"/>
                </a:cubicBezTo>
                <a:cubicBezTo>
                  <a:pt x="264502" y="264871"/>
                  <a:pt x="268198" y="269608"/>
                  <a:pt x="271957" y="274269"/>
                </a:cubicBezTo>
                <a:cubicBezTo>
                  <a:pt x="286626" y="282181"/>
                  <a:pt x="308876" y="292989"/>
                  <a:pt x="321056" y="304241"/>
                </a:cubicBezTo>
                <a:cubicBezTo>
                  <a:pt x="332663" y="314960"/>
                  <a:pt x="336245" y="326783"/>
                  <a:pt x="331000" y="337286"/>
                </a:cubicBezTo>
                <a:cubicBezTo>
                  <a:pt x="329996" y="339267"/>
                  <a:pt x="324865" y="346646"/>
                  <a:pt x="315429" y="342595"/>
                </a:cubicBezTo>
                <a:cubicBezTo>
                  <a:pt x="311505" y="340918"/>
                  <a:pt x="293433" y="329171"/>
                  <a:pt x="291528" y="327685"/>
                </a:cubicBezTo>
                <a:cubicBezTo>
                  <a:pt x="278625" y="317652"/>
                  <a:pt x="267538" y="305079"/>
                  <a:pt x="256908" y="292036"/>
                </a:cubicBezTo>
                <a:cubicBezTo>
                  <a:pt x="252095" y="289445"/>
                  <a:pt x="248158" y="287172"/>
                  <a:pt x="245795" y="285330"/>
                </a:cubicBezTo>
                <a:cubicBezTo>
                  <a:pt x="231254" y="274015"/>
                  <a:pt x="227241" y="263842"/>
                  <a:pt x="226910" y="255905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0" name="Freeform 7340"/>
          <p:cNvSpPr/>
          <p:nvPr/>
        </p:nvSpPr>
        <p:spPr>
          <a:xfrm rot="0" flipH="0" flipV="0">
            <a:off x="9217266" y="10249254"/>
            <a:ext cx="408165" cy="393166"/>
          </a:xfrm>
          <a:custGeom>
            <a:pathLst>
              <a:path w="408165" h="393166">
                <a:moveTo>
                  <a:pt x="20142" y="21780"/>
                </a:moveTo>
                <a:lnTo>
                  <a:pt x="19876" y="21995"/>
                </a:lnTo>
                <a:lnTo>
                  <a:pt x="20079" y="21843"/>
                </a:lnTo>
                <a:close/>
                <a:moveTo>
                  <a:pt x="19660" y="22160"/>
                </a:moveTo>
                <a:lnTo>
                  <a:pt x="19355" y="22376"/>
                </a:lnTo>
                <a:lnTo>
                  <a:pt x="19520" y="22249"/>
                </a:lnTo>
                <a:close/>
                <a:moveTo>
                  <a:pt x="19114" y="22541"/>
                </a:moveTo>
                <a:lnTo>
                  <a:pt x="18885" y="22656"/>
                </a:lnTo>
                <a:lnTo>
                  <a:pt x="18974" y="22618"/>
                </a:lnTo>
                <a:close/>
                <a:moveTo>
                  <a:pt x="7442" y="23037"/>
                </a:moveTo>
                <a:cubicBezTo>
                  <a:pt x="6287" y="22427"/>
                  <a:pt x="5220" y="21603"/>
                  <a:pt x="4293" y="20587"/>
                </a:cubicBezTo>
                <a:cubicBezTo>
                  <a:pt x="0" y="15862"/>
                  <a:pt x="343" y="8547"/>
                  <a:pt x="5068" y="4255"/>
                </a:cubicBezTo>
                <a:cubicBezTo>
                  <a:pt x="9741" y="13"/>
                  <a:pt x="14377" y="0"/>
                  <a:pt x="18733" y="1854"/>
                </a:cubicBezTo>
                <a:cubicBezTo>
                  <a:pt x="20561" y="2616"/>
                  <a:pt x="22542" y="3988"/>
                  <a:pt x="24294" y="6172"/>
                </a:cubicBezTo>
                <a:cubicBezTo>
                  <a:pt x="25729" y="7963"/>
                  <a:pt x="27101" y="11570"/>
                  <a:pt x="28396" y="13335"/>
                </a:cubicBezTo>
                <a:cubicBezTo>
                  <a:pt x="40512" y="29882"/>
                  <a:pt x="55587" y="45224"/>
                  <a:pt x="68655" y="61111"/>
                </a:cubicBezTo>
                <a:cubicBezTo>
                  <a:pt x="91109" y="88404"/>
                  <a:pt x="114934" y="114362"/>
                  <a:pt x="137286" y="141591"/>
                </a:cubicBezTo>
                <a:cubicBezTo>
                  <a:pt x="194741" y="211619"/>
                  <a:pt x="310286" y="339699"/>
                  <a:pt x="398830" y="369201"/>
                </a:cubicBezTo>
                <a:cubicBezTo>
                  <a:pt x="404888" y="371233"/>
                  <a:pt x="408165" y="377773"/>
                  <a:pt x="406145" y="383844"/>
                </a:cubicBezTo>
                <a:cubicBezTo>
                  <a:pt x="404113" y="389889"/>
                  <a:pt x="397573" y="393166"/>
                  <a:pt x="391515" y="391146"/>
                </a:cubicBezTo>
                <a:cubicBezTo>
                  <a:pt x="299719" y="360552"/>
                  <a:pt x="178980" y="228866"/>
                  <a:pt x="119405" y="156260"/>
                </a:cubicBezTo>
                <a:cubicBezTo>
                  <a:pt x="97078" y="129031"/>
                  <a:pt x="73240" y="103085"/>
                  <a:pt x="50799" y="75793"/>
                </a:cubicBezTo>
                <a:cubicBezTo>
                  <a:pt x="37464" y="59587"/>
                  <a:pt x="22123" y="43878"/>
                  <a:pt x="9754" y="27012"/>
                </a:cubicBezTo>
                <a:cubicBezTo>
                  <a:pt x="9157" y="26199"/>
                  <a:pt x="8217" y="24497"/>
                  <a:pt x="7442" y="23037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1" name="Freeform 7341"/>
          <p:cNvSpPr/>
          <p:nvPr/>
        </p:nvSpPr>
        <p:spPr>
          <a:xfrm rot="0" flipH="0" flipV="0">
            <a:off x="10128360" y="11053266"/>
            <a:ext cx="277227" cy="366102"/>
          </a:xfrm>
          <a:custGeom>
            <a:pathLst>
              <a:path w="277227" h="366102">
                <a:moveTo>
                  <a:pt x="9829" y="14693"/>
                </a:moveTo>
                <a:cubicBezTo>
                  <a:pt x="11022" y="10249"/>
                  <a:pt x="13880" y="7213"/>
                  <a:pt x="17080" y="5613"/>
                </a:cubicBezTo>
                <a:cubicBezTo>
                  <a:pt x="28294" y="0"/>
                  <a:pt x="39394" y="3225"/>
                  <a:pt x="49224" y="13106"/>
                </a:cubicBezTo>
                <a:cubicBezTo>
                  <a:pt x="63486" y="27443"/>
                  <a:pt x="75094" y="59155"/>
                  <a:pt x="80072" y="68223"/>
                </a:cubicBezTo>
                <a:cubicBezTo>
                  <a:pt x="121500" y="143547"/>
                  <a:pt x="167855" y="211555"/>
                  <a:pt x="226567" y="274966"/>
                </a:cubicBezTo>
                <a:cubicBezTo>
                  <a:pt x="232904" y="281799"/>
                  <a:pt x="260819" y="305599"/>
                  <a:pt x="270661" y="325614"/>
                </a:cubicBezTo>
                <a:cubicBezTo>
                  <a:pt x="277227" y="338936"/>
                  <a:pt x="276719" y="351154"/>
                  <a:pt x="267867" y="359993"/>
                </a:cubicBezTo>
                <a:cubicBezTo>
                  <a:pt x="263663" y="364209"/>
                  <a:pt x="258101" y="366102"/>
                  <a:pt x="251230" y="365124"/>
                </a:cubicBezTo>
                <a:cubicBezTo>
                  <a:pt x="245693" y="364336"/>
                  <a:pt x="238644" y="361136"/>
                  <a:pt x="231101" y="355929"/>
                </a:cubicBezTo>
                <a:cubicBezTo>
                  <a:pt x="226884" y="353020"/>
                  <a:pt x="222388" y="349426"/>
                  <a:pt x="217854" y="345489"/>
                </a:cubicBezTo>
                <a:cubicBezTo>
                  <a:pt x="216661" y="345908"/>
                  <a:pt x="215378" y="346137"/>
                  <a:pt x="214032" y="346137"/>
                </a:cubicBezTo>
                <a:cubicBezTo>
                  <a:pt x="210831" y="346137"/>
                  <a:pt x="206945" y="345235"/>
                  <a:pt x="202627" y="342988"/>
                </a:cubicBezTo>
                <a:cubicBezTo>
                  <a:pt x="196468" y="339787"/>
                  <a:pt x="188441" y="333221"/>
                  <a:pt x="179424" y="324014"/>
                </a:cubicBezTo>
                <a:cubicBezTo>
                  <a:pt x="148398" y="292365"/>
                  <a:pt x="102678" y="227849"/>
                  <a:pt x="73443" y="182548"/>
                </a:cubicBezTo>
                <a:cubicBezTo>
                  <a:pt x="62597" y="167232"/>
                  <a:pt x="52539" y="151459"/>
                  <a:pt x="43572" y="135165"/>
                </a:cubicBezTo>
                <a:cubicBezTo>
                  <a:pt x="35673" y="120788"/>
                  <a:pt x="26262" y="90169"/>
                  <a:pt x="17563" y="65048"/>
                </a:cubicBezTo>
                <a:cubicBezTo>
                  <a:pt x="12559" y="50595"/>
                  <a:pt x="8229" y="38073"/>
                  <a:pt x="4203" y="33463"/>
                </a:cubicBezTo>
                <a:cubicBezTo>
                  <a:pt x="0" y="28663"/>
                  <a:pt x="482" y="21335"/>
                  <a:pt x="5296" y="17131"/>
                </a:cubicBezTo>
                <a:cubicBezTo>
                  <a:pt x="6642" y="15963"/>
                  <a:pt x="8204" y="15137"/>
                  <a:pt x="9829" y="1469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2" name="Freeform 7342"/>
          <p:cNvSpPr/>
          <p:nvPr/>
        </p:nvSpPr>
        <p:spPr>
          <a:xfrm rot="0" flipH="0" flipV="0">
            <a:off x="10164656" y="11051160"/>
            <a:ext cx="264387" cy="351293"/>
          </a:xfrm>
          <a:custGeom>
            <a:pathLst>
              <a:path w="264387" h="351293">
                <a:moveTo>
                  <a:pt x="20713" y="19316"/>
                </a:moveTo>
                <a:cubicBezTo>
                  <a:pt x="18301" y="22300"/>
                  <a:pt x="14465" y="23989"/>
                  <a:pt x="10426" y="23519"/>
                </a:cubicBezTo>
                <a:cubicBezTo>
                  <a:pt x="14935" y="24116"/>
                  <a:pt x="18301" y="22579"/>
                  <a:pt x="20713" y="19316"/>
                </a:cubicBezTo>
                <a:moveTo>
                  <a:pt x="2489" y="20992"/>
                </a:moveTo>
                <a:cubicBezTo>
                  <a:pt x="2197" y="20281"/>
                  <a:pt x="978" y="17208"/>
                  <a:pt x="609" y="15875"/>
                </a:cubicBezTo>
                <a:cubicBezTo>
                  <a:pt x="0" y="13678"/>
                  <a:pt x="51" y="11912"/>
                  <a:pt x="152" y="10960"/>
                </a:cubicBezTo>
                <a:cubicBezTo>
                  <a:pt x="571" y="6807"/>
                  <a:pt x="2705" y="4381"/>
                  <a:pt x="4597" y="2908"/>
                </a:cubicBezTo>
                <a:cubicBezTo>
                  <a:pt x="6997" y="1054"/>
                  <a:pt x="9944" y="0"/>
                  <a:pt x="13703" y="647"/>
                </a:cubicBezTo>
                <a:cubicBezTo>
                  <a:pt x="18783" y="1524"/>
                  <a:pt x="22516" y="5600"/>
                  <a:pt x="23176" y="10439"/>
                </a:cubicBezTo>
                <a:cubicBezTo>
                  <a:pt x="23595" y="11481"/>
                  <a:pt x="24269" y="13221"/>
                  <a:pt x="24319" y="13386"/>
                </a:cubicBezTo>
                <a:cubicBezTo>
                  <a:pt x="27482" y="22872"/>
                  <a:pt x="31177" y="32257"/>
                  <a:pt x="35787" y="41147"/>
                </a:cubicBezTo>
                <a:cubicBezTo>
                  <a:pt x="45300" y="59460"/>
                  <a:pt x="55320" y="77596"/>
                  <a:pt x="65137" y="95769"/>
                </a:cubicBezTo>
                <a:cubicBezTo>
                  <a:pt x="99237" y="158939"/>
                  <a:pt x="142213" y="218858"/>
                  <a:pt x="193013" y="269658"/>
                </a:cubicBezTo>
                <a:cubicBezTo>
                  <a:pt x="209689" y="286308"/>
                  <a:pt x="227253" y="299427"/>
                  <a:pt x="246366" y="313066"/>
                </a:cubicBezTo>
                <a:cubicBezTo>
                  <a:pt x="248919" y="314883"/>
                  <a:pt x="257453" y="320801"/>
                  <a:pt x="260819" y="325131"/>
                </a:cubicBezTo>
                <a:cubicBezTo>
                  <a:pt x="263498" y="328573"/>
                  <a:pt x="264387" y="332028"/>
                  <a:pt x="264387" y="334656"/>
                </a:cubicBezTo>
                <a:cubicBezTo>
                  <a:pt x="264387" y="337743"/>
                  <a:pt x="263308" y="342784"/>
                  <a:pt x="257085" y="345820"/>
                </a:cubicBezTo>
                <a:cubicBezTo>
                  <a:pt x="255104" y="346785"/>
                  <a:pt x="250773" y="347966"/>
                  <a:pt x="245490" y="348792"/>
                </a:cubicBezTo>
                <a:cubicBezTo>
                  <a:pt x="236028" y="350277"/>
                  <a:pt x="222769" y="351293"/>
                  <a:pt x="220369" y="351293"/>
                </a:cubicBezTo>
                <a:cubicBezTo>
                  <a:pt x="213981" y="351293"/>
                  <a:pt x="208800" y="346099"/>
                  <a:pt x="208800" y="339724"/>
                </a:cubicBezTo>
                <a:cubicBezTo>
                  <a:pt x="208800" y="333348"/>
                  <a:pt x="213981" y="328154"/>
                  <a:pt x="220369" y="328154"/>
                </a:cubicBezTo>
                <a:cubicBezTo>
                  <a:pt x="221245" y="328154"/>
                  <a:pt x="223811" y="327989"/>
                  <a:pt x="227088" y="327684"/>
                </a:cubicBezTo>
                <a:cubicBezTo>
                  <a:pt x="209168" y="314743"/>
                  <a:pt x="192543" y="301878"/>
                  <a:pt x="176668" y="286003"/>
                </a:cubicBezTo>
                <a:cubicBezTo>
                  <a:pt x="124294" y="233628"/>
                  <a:pt x="79945" y="171881"/>
                  <a:pt x="44792" y="106755"/>
                </a:cubicBezTo>
                <a:cubicBezTo>
                  <a:pt x="34911" y="88467"/>
                  <a:pt x="24827" y="70230"/>
                  <a:pt x="15265" y="51789"/>
                </a:cubicBezTo>
                <a:cubicBezTo>
                  <a:pt x="10147" y="41909"/>
                  <a:pt x="6007" y="31533"/>
                  <a:pt x="2489" y="2099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3" name="Freeform 7343"/>
          <p:cNvSpPr/>
          <p:nvPr/>
        </p:nvSpPr>
        <p:spPr>
          <a:xfrm rot="0" flipH="0" flipV="0">
            <a:off x="9938142" y="11125283"/>
            <a:ext cx="458825" cy="413981"/>
          </a:xfrm>
          <a:custGeom>
            <a:pathLst>
              <a:path w="458825" h="413981">
                <a:moveTo>
                  <a:pt x="13144" y="12661"/>
                </a:moveTo>
                <a:cubicBezTo>
                  <a:pt x="13169" y="12281"/>
                  <a:pt x="13207" y="11887"/>
                  <a:pt x="13270" y="11506"/>
                </a:cubicBezTo>
                <a:cubicBezTo>
                  <a:pt x="13207" y="11900"/>
                  <a:pt x="13156" y="12293"/>
                  <a:pt x="13144" y="12661"/>
                </a:cubicBezTo>
                <a:moveTo>
                  <a:pt x="351243" y="399325"/>
                </a:moveTo>
                <a:cubicBezTo>
                  <a:pt x="347407" y="404074"/>
                  <a:pt x="342912" y="407300"/>
                  <a:pt x="338098" y="409383"/>
                </a:cubicBezTo>
                <a:cubicBezTo>
                  <a:pt x="327494" y="413981"/>
                  <a:pt x="314286" y="412977"/>
                  <a:pt x="300595" y="407935"/>
                </a:cubicBezTo>
                <a:cubicBezTo>
                  <a:pt x="278256" y="399718"/>
                  <a:pt x="254126" y="380897"/>
                  <a:pt x="241782" y="371029"/>
                </a:cubicBezTo>
                <a:cubicBezTo>
                  <a:pt x="163321" y="308266"/>
                  <a:pt x="95592" y="228776"/>
                  <a:pt x="34822" y="148805"/>
                </a:cubicBezTo>
                <a:cubicBezTo>
                  <a:pt x="15518" y="123417"/>
                  <a:pt x="0" y="88137"/>
                  <a:pt x="0" y="55548"/>
                </a:cubicBezTo>
                <a:cubicBezTo>
                  <a:pt x="0" y="40613"/>
                  <a:pt x="2210" y="29082"/>
                  <a:pt x="8039" y="15480"/>
                </a:cubicBezTo>
                <a:cubicBezTo>
                  <a:pt x="9207" y="12737"/>
                  <a:pt x="12967" y="7315"/>
                  <a:pt x="15379" y="4991"/>
                </a:cubicBezTo>
                <a:cubicBezTo>
                  <a:pt x="17588" y="2870"/>
                  <a:pt x="19773" y="1917"/>
                  <a:pt x="21106" y="1524"/>
                </a:cubicBezTo>
                <a:cubicBezTo>
                  <a:pt x="26301" y="0"/>
                  <a:pt x="30149" y="1752"/>
                  <a:pt x="32930" y="4622"/>
                </a:cubicBezTo>
                <a:cubicBezTo>
                  <a:pt x="34454" y="6197"/>
                  <a:pt x="37045" y="9296"/>
                  <a:pt x="36105" y="15150"/>
                </a:cubicBezTo>
                <a:cubicBezTo>
                  <a:pt x="35495" y="18972"/>
                  <a:pt x="33070" y="22046"/>
                  <a:pt x="29857" y="23659"/>
                </a:cubicBezTo>
                <a:cubicBezTo>
                  <a:pt x="29590" y="24040"/>
                  <a:pt x="29374" y="24370"/>
                  <a:pt x="29285" y="24586"/>
                </a:cubicBezTo>
                <a:cubicBezTo>
                  <a:pt x="24777" y="35101"/>
                  <a:pt x="23113" y="44017"/>
                  <a:pt x="23113" y="55548"/>
                </a:cubicBezTo>
                <a:cubicBezTo>
                  <a:pt x="23113" y="83298"/>
                  <a:pt x="36791" y="113181"/>
                  <a:pt x="53225" y="134809"/>
                </a:cubicBezTo>
                <a:cubicBezTo>
                  <a:pt x="112877" y="213282"/>
                  <a:pt x="179234" y="291387"/>
                  <a:pt x="256221" y="352970"/>
                </a:cubicBezTo>
                <a:cubicBezTo>
                  <a:pt x="267245" y="361783"/>
                  <a:pt x="288619" y="378890"/>
                  <a:pt x="308571" y="386231"/>
                </a:cubicBezTo>
                <a:cubicBezTo>
                  <a:pt x="316026" y="388974"/>
                  <a:pt x="323138" y="390676"/>
                  <a:pt x="328891" y="388161"/>
                </a:cubicBezTo>
                <a:cubicBezTo>
                  <a:pt x="334314" y="385825"/>
                  <a:pt x="337336" y="379614"/>
                  <a:pt x="339064" y="369226"/>
                </a:cubicBezTo>
                <a:cubicBezTo>
                  <a:pt x="339826" y="364717"/>
                  <a:pt x="337502" y="361072"/>
                  <a:pt x="335127" y="357821"/>
                </a:cubicBezTo>
                <a:cubicBezTo>
                  <a:pt x="332548" y="354303"/>
                  <a:pt x="329564" y="351217"/>
                  <a:pt x="327202" y="348461"/>
                </a:cubicBezTo>
                <a:cubicBezTo>
                  <a:pt x="322173" y="342645"/>
                  <a:pt x="319633" y="336993"/>
                  <a:pt x="319633" y="332561"/>
                </a:cubicBezTo>
                <a:cubicBezTo>
                  <a:pt x="319633" y="327417"/>
                  <a:pt x="322122" y="324230"/>
                  <a:pt x="325906" y="322286"/>
                </a:cubicBezTo>
                <a:cubicBezTo>
                  <a:pt x="326605" y="321931"/>
                  <a:pt x="331977" y="318959"/>
                  <a:pt x="338225" y="323328"/>
                </a:cubicBezTo>
                <a:cubicBezTo>
                  <a:pt x="340867" y="325157"/>
                  <a:pt x="354024" y="336015"/>
                  <a:pt x="354596" y="336574"/>
                </a:cubicBezTo>
                <a:cubicBezTo>
                  <a:pt x="358253" y="340232"/>
                  <a:pt x="361835" y="343915"/>
                  <a:pt x="365772" y="346874"/>
                </a:cubicBezTo>
                <a:cubicBezTo>
                  <a:pt x="369937" y="350011"/>
                  <a:pt x="374522" y="352284"/>
                  <a:pt x="380491" y="351547"/>
                </a:cubicBezTo>
                <a:cubicBezTo>
                  <a:pt x="387044" y="350722"/>
                  <a:pt x="391908" y="346569"/>
                  <a:pt x="396252" y="341946"/>
                </a:cubicBezTo>
                <a:cubicBezTo>
                  <a:pt x="402335" y="335482"/>
                  <a:pt x="407339" y="327836"/>
                  <a:pt x="412368" y="322058"/>
                </a:cubicBezTo>
                <a:cubicBezTo>
                  <a:pt x="418515" y="314984"/>
                  <a:pt x="425106" y="310387"/>
                  <a:pt x="432015" y="309294"/>
                </a:cubicBezTo>
                <a:cubicBezTo>
                  <a:pt x="434187" y="308964"/>
                  <a:pt x="436447" y="308901"/>
                  <a:pt x="438797" y="309231"/>
                </a:cubicBezTo>
                <a:cubicBezTo>
                  <a:pt x="443991" y="307821"/>
                  <a:pt x="449630" y="310222"/>
                  <a:pt x="452132" y="315225"/>
                </a:cubicBezTo>
                <a:lnTo>
                  <a:pt x="452208" y="315365"/>
                </a:lnTo>
                <a:cubicBezTo>
                  <a:pt x="454710" y="317702"/>
                  <a:pt x="455992" y="320610"/>
                  <a:pt x="456412" y="323950"/>
                </a:cubicBezTo>
                <a:cubicBezTo>
                  <a:pt x="456564" y="325208"/>
                  <a:pt x="456424" y="327582"/>
                  <a:pt x="456323" y="328827"/>
                </a:cubicBezTo>
                <a:cubicBezTo>
                  <a:pt x="458825" y="339343"/>
                  <a:pt x="455535" y="348995"/>
                  <a:pt x="448563" y="356945"/>
                </a:cubicBezTo>
                <a:cubicBezTo>
                  <a:pt x="439851" y="366902"/>
                  <a:pt x="424763" y="373874"/>
                  <a:pt x="411784" y="375499"/>
                </a:cubicBezTo>
                <a:cubicBezTo>
                  <a:pt x="407517" y="376033"/>
                  <a:pt x="402818" y="376858"/>
                  <a:pt x="397941" y="377620"/>
                </a:cubicBezTo>
                <a:cubicBezTo>
                  <a:pt x="389648" y="384567"/>
                  <a:pt x="382180" y="390981"/>
                  <a:pt x="377418" y="395845"/>
                </a:cubicBezTo>
                <a:cubicBezTo>
                  <a:pt x="377100" y="396963"/>
                  <a:pt x="376770" y="398042"/>
                  <a:pt x="376402" y="399033"/>
                </a:cubicBezTo>
                <a:cubicBezTo>
                  <a:pt x="374992" y="402817"/>
                  <a:pt x="372896" y="405560"/>
                  <a:pt x="371423" y="406818"/>
                </a:cubicBezTo>
                <a:cubicBezTo>
                  <a:pt x="367499" y="410145"/>
                  <a:pt x="363371" y="410424"/>
                  <a:pt x="359612" y="409167"/>
                </a:cubicBezTo>
                <a:cubicBezTo>
                  <a:pt x="357352" y="408405"/>
                  <a:pt x="354393" y="406856"/>
                  <a:pt x="352310" y="402690"/>
                </a:cubicBezTo>
                <a:cubicBezTo>
                  <a:pt x="351865" y="401801"/>
                  <a:pt x="351471" y="400671"/>
                  <a:pt x="351243" y="39932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4" name="Freeform 7344"/>
          <p:cNvSpPr/>
          <p:nvPr/>
        </p:nvSpPr>
        <p:spPr>
          <a:xfrm rot="0" flipH="0" flipV="0">
            <a:off x="9928179" y="11180993"/>
            <a:ext cx="401522" cy="397420"/>
          </a:xfrm>
          <a:custGeom>
            <a:pathLst>
              <a:path w="401522" h="397420">
                <a:moveTo>
                  <a:pt x="2730" y="19634"/>
                </a:moveTo>
                <a:cubicBezTo>
                  <a:pt x="711" y="16764"/>
                  <a:pt x="0" y="13018"/>
                  <a:pt x="1156" y="9424"/>
                </a:cubicBezTo>
                <a:cubicBezTo>
                  <a:pt x="3098" y="3353"/>
                  <a:pt x="9626" y="0"/>
                  <a:pt x="15696" y="1956"/>
                </a:cubicBezTo>
                <a:cubicBezTo>
                  <a:pt x="20344" y="3455"/>
                  <a:pt x="23291" y="6579"/>
                  <a:pt x="24828" y="11049"/>
                </a:cubicBezTo>
                <a:cubicBezTo>
                  <a:pt x="25704" y="13615"/>
                  <a:pt x="25386" y="17577"/>
                  <a:pt x="25818" y="20332"/>
                </a:cubicBezTo>
                <a:cubicBezTo>
                  <a:pt x="29361" y="42290"/>
                  <a:pt x="37350" y="63880"/>
                  <a:pt x="49529" y="82905"/>
                </a:cubicBezTo>
                <a:cubicBezTo>
                  <a:pt x="84441" y="137451"/>
                  <a:pt x="144398" y="197624"/>
                  <a:pt x="188429" y="246836"/>
                </a:cubicBezTo>
                <a:cubicBezTo>
                  <a:pt x="212584" y="273837"/>
                  <a:pt x="244461" y="295922"/>
                  <a:pt x="274497" y="315950"/>
                </a:cubicBezTo>
                <a:cubicBezTo>
                  <a:pt x="284987" y="322935"/>
                  <a:pt x="294842" y="330911"/>
                  <a:pt x="304431" y="339038"/>
                </a:cubicBezTo>
                <a:cubicBezTo>
                  <a:pt x="313587" y="336219"/>
                  <a:pt x="324281" y="337362"/>
                  <a:pt x="335470" y="340728"/>
                </a:cubicBezTo>
                <a:cubicBezTo>
                  <a:pt x="336295" y="339343"/>
                  <a:pt x="337387" y="337921"/>
                  <a:pt x="338797" y="336537"/>
                </a:cubicBezTo>
                <a:cubicBezTo>
                  <a:pt x="341959" y="333412"/>
                  <a:pt x="348004" y="329564"/>
                  <a:pt x="354367" y="325881"/>
                </a:cubicBezTo>
                <a:cubicBezTo>
                  <a:pt x="354913" y="325043"/>
                  <a:pt x="355561" y="324230"/>
                  <a:pt x="356323" y="323481"/>
                </a:cubicBezTo>
                <a:cubicBezTo>
                  <a:pt x="359473" y="320331"/>
                  <a:pt x="362609" y="319354"/>
                  <a:pt x="365645" y="319620"/>
                </a:cubicBezTo>
                <a:cubicBezTo>
                  <a:pt x="367842" y="318388"/>
                  <a:pt x="369607" y="317296"/>
                  <a:pt x="370521" y="316382"/>
                </a:cubicBezTo>
                <a:cubicBezTo>
                  <a:pt x="375030" y="311873"/>
                  <a:pt x="382371" y="311873"/>
                  <a:pt x="386879" y="316382"/>
                </a:cubicBezTo>
                <a:cubicBezTo>
                  <a:pt x="387527" y="317029"/>
                  <a:pt x="388086" y="317753"/>
                  <a:pt x="388543" y="318503"/>
                </a:cubicBezTo>
                <a:cubicBezTo>
                  <a:pt x="391324" y="318782"/>
                  <a:pt x="394918" y="320128"/>
                  <a:pt x="397306" y="324891"/>
                </a:cubicBezTo>
                <a:cubicBezTo>
                  <a:pt x="397903" y="326072"/>
                  <a:pt x="399859" y="334809"/>
                  <a:pt x="400316" y="338251"/>
                </a:cubicBezTo>
                <a:cubicBezTo>
                  <a:pt x="401522" y="347433"/>
                  <a:pt x="400151" y="354748"/>
                  <a:pt x="396912" y="360743"/>
                </a:cubicBezTo>
                <a:cubicBezTo>
                  <a:pt x="396252" y="361962"/>
                  <a:pt x="395528" y="363130"/>
                  <a:pt x="394702" y="364248"/>
                </a:cubicBezTo>
                <a:cubicBezTo>
                  <a:pt x="394359" y="366966"/>
                  <a:pt x="393356" y="369239"/>
                  <a:pt x="391946" y="371106"/>
                </a:cubicBezTo>
                <a:cubicBezTo>
                  <a:pt x="389902" y="373824"/>
                  <a:pt x="386879" y="376021"/>
                  <a:pt x="382167" y="376618"/>
                </a:cubicBezTo>
                <a:cubicBezTo>
                  <a:pt x="381685" y="376681"/>
                  <a:pt x="381189" y="376719"/>
                  <a:pt x="380694" y="376758"/>
                </a:cubicBezTo>
                <a:lnTo>
                  <a:pt x="380580" y="377304"/>
                </a:lnTo>
                <a:cubicBezTo>
                  <a:pt x="379221" y="383781"/>
                  <a:pt x="375678" y="389064"/>
                  <a:pt x="367842" y="391426"/>
                </a:cubicBezTo>
                <a:cubicBezTo>
                  <a:pt x="348055" y="397420"/>
                  <a:pt x="322909" y="391769"/>
                  <a:pt x="296646" y="378574"/>
                </a:cubicBezTo>
                <a:cubicBezTo>
                  <a:pt x="241223" y="350710"/>
                  <a:pt x="179488" y="290182"/>
                  <a:pt x="156882" y="264147"/>
                </a:cubicBezTo>
                <a:cubicBezTo>
                  <a:pt x="147624" y="253504"/>
                  <a:pt x="111683" y="210311"/>
                  <a:pt x="106247" y="200101"/>
                </a:cubicBezTo>
                <a:cubicBezTo>
                  <a:pt x="103987" y="195821"/>
                  <a:pt x="104037" y="192188"/>
                  <a:pt x="104825" y="189471"/>
                </a:cubicBezTo>
                <a:cubicBezTo>
                  <a:pt x="76821" y="158241"/>
                  <a:pt x="49593" y="125920"/>
                  <a:pt x="30035" y="95376"/>
                </a:cubicBezTo>
                <a:cubicBezTo>
                  <a:pt x="16166" y="73672"/>
                  <a:pt x="7022" y="49034"/>
                  <a:pt x="2996" y="24002"/>
                </a:cubicBezTo>
                <a:cubicBezTo>
                  <a:pt x="2831" y="22974"/>
                  <a:pt x="2755" y="21094"/>
                  <a:pt x="2730" y="1963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5" name="Freeform 7345"/>
          <p:cNvSpPr/>
          <p:nvPr/>
        </p:nvSpPr>
        <p:spPr>
          <a:xfrm rot="0" flipH="0" flipV="0">
            <a:off x="9609890" y="11207989"/>
            <a:ext cx="242214" cy="140334"/>
          </a:xfrm>
          <a:custGeom>
            <a:pathLst>
              <a:path w="242214" h="140334">
                <a:moveTo>
                  <a:pt x="14681" y="90665"/>
                </a:moveTo>
                <a:cubicBezTo>
                  <a:pt x="16497" y="90893"/>
                  <a:pt x="18148" y="91528"/>
                  <a:pt x="19595" y="92493"/>
                </a:cubicBezTo>
                <a:cubicBezTo>
                  <a:pt x="18808" y="91871"/>
                  <a:pt x="17297" y="90957"/>
                  <a:pt x="14681" y="90665"/>
                </a:cubicBezTo>
                <a:moveTo>
                  <a:pt x="23253" y="107860"/>
                </a:moveTo>
                <a:cubicBezTo>
                  <a:pt x="22275" y="109562"/>
                  <a:pt x="20878" y="110997"/>
                  <a:pt x="19202" y="112013"/>
                </a:cubicBezTo>
                <a:cubicBezTo>
                  <a:pt x="21246" y="110870"/>
                  <a:pt x="22478" y="109346"/>
                  <a:pt x="23253" y="107860"/>
                </a:cubicBezTo>
                <a:moveTo>
                  <a:pt x="15239" y="90577"/>
                </a:moveTo>
                <a:cubicBezTo>
                  <a:pt x="18160" y="90272"/>
                  <a:pt x="19125" y="89738"/>
                  <a:pt x="21475" y="87719"/>
                </a:cubicBezTo>
                <a:cubicBezTo>
                  <a:pt x="29146" y="81140"/>
                  <a:pt x="39369" y="74041"/>
                  <a:pt x="45211" y="65761"/>
                </a:cubicBezTo>
                <a:cubicBezTo>
                  <a:pt x="57810" y="47930"/>
                  <a:pt x="66458" y="24206"/>
                  <a:pt x="80378" y="7963"/>
                </a:cubicBezTo>
                <a:cubicBezTo>
                  <a:pt x="81228" y="6960"/>
                  <a:pt x="84099" y="3709"/>
                  <a:pt x="86778" y="2261"/>
                </a:cubicBezTo>
                <a:cubicBezTo>
                  <a:pt x="90982" y="0"/>
                  <a:pt x="95300" y="13"/>
                  <a:pt x="99136" y="1943"/>
                </a:cubicBezTo>
                <a:cubicBezTo>
                  <a:pt x="102463" y="3607"/>
                  <a:pt x="107022" y="8179"/>
                  <a:pt x="105955" y="16510"/>
                </a:cubicBezTo>
                <a:cubicBezTo>
                  <a:pt x="105143" y="22898"/>
                  <a:pt x="99174" y="37097"/>
                  <a:pt x="98577" y="38989"/>
                </a:cubicBezTo>
                <a:cubicBezTo>
                  <a:pt x="95618" y="48463"/>
                  <a:pt x="91274" y="60427"/>
                  <a:pt x="90080" y="72136"/>
                </a:cubicBezTo>
                <a:cubicBezTo>
                  <a:pt x="89191" y="80925"/>
                  <a:pt x="89966" y="89688"/>
                  <a:pt x="96888" y="95922"/>
                </a:cubicBezTo>
                <a:cubicBezTo>
                  <a:pt x="102920" y="101358"/>
                  <a:pt x="115112" y="109689"/>
                  <a:pt x="126910" y="113817"/>
                </a:cubicBezTo>
                <a:cubicBezTo>
                  <a:pt x="132295" y="115709"/>
                  <a:pt x="137490" y="117373"/>
                  <a:pt x="141287" y="115264"/>
                </a:cubicBezTo>
                <a:cubicBezTo>
                  <a:pt x="149999" y="110426"/>
                  <a:pt x="156159" y="99085"/>
                  <a:pt x="163690" y="90361"/>
                </a:cubicBezTo>
                <a:cubicBezTo>
                  <a:pt x="171094" y="81776"/>
                  <a:pt x="179501" y="75133"/>
                  <a:pt x="189560" y="73127"/>
                </a:cubicBezTo>
                <a:cubicBezTo>
                  <a:pt x="193001" y="72428"/>
                  <a:pt x="196595" y="72416"/>
                  <a:pt x="200227" y="72644"/>
                </a:cubicBezTo>
                <a:cubicBezTo>
                  <a:pt x="203326" y="72860"/>
                  <a:pt x="206476" y="73444"/>
                  <a:pt x="209435" y="73013"/>
                </a:cubicBezTo>
                <a:cubicBezTo>
                  <a:pt x="212889" y="72517"/>
                  <a:pt x="219252" y="70803"/>
                  <a:pt x="224281" y="71184"/>
                </a:cubicBezTo>
                <a:cubicBezTo>
                  <a:pt x="229056" y="71539"/>
                  <a:pt x="233108" y="73305"/>
                  <a:pt x="236092" y="76289"/>
                </a:cubicBezTo>
                <a:cubicBezTo>
                  <a:pt x="241363" y="81560"/>
                  <a:pt x="242214" y="86957"/>
                  <a:pt x="241185" y="91833"/>
                </a:cubicBezTo>
                <a:cubicBezTo>
                  <a:pt x="240169" y="96608"/>
                  <a:pt x="236156" y="102107"/>
                  <a:pt x="228599" y="106260"/>
                </a:cubicBezTo>
                <a:cubicBezTo>
                  <a:pt x="223570" y="109003"/>
                  <a:pt x="216496" y="111531"/>
                  <a:pt x="209079" y="113740"/>
                </a:cubicBezTo>
                <a:cubicBezTo>
                  <a:pt x="205841" y="115658"/>
                  <a:pt x="202501" y="117500"/>
                  <a:pt x="198919" y="119087"/>
                </a:cubicBezTo>
                <a:cubicBezTo>
                  <a:pt x="192379" y="122008"/>
                  <a:pt x="185927" y="124624"/>
                  <a:pt x="179273" y="127279"/>
                </a:cubicBezTo>
                <a:cubicBezTo>
                  <a:pt x="172834" y="129857"/>
                  <a:pt x="167487" y="128777"/>
                  <a:pt x="163690" y="126478"/>
                </a:cubicBezTo>
                <a:cubicBezTo>
                  <a:pt x="160172" y="130123"/>
                  <a:pt x="156489" y="133260"/>
                  <a:pt x="152526" y="135470"/>
                </a:cubicBezTo>
                <a:cubicBezTo>
                  <a:pt x="143776" y="140334"/>
                  <a:pt x="131660" y="139991"/>
                  <a:pt x="119252" y="135648"/>
                </a:cubicBezTo>
                <a:cubicBezTo>
                  <a:pt x="104406" y="130441"/>
                  <a:pt x="89026" y="119963"/>
                  <a:pt x="81419" y="113118"/>
                </a:cubicBezTo>
                <a:cubicBezTo>
                  <a:pt x="70967" y="103695"/>
                  <a:pt x="66916" y="91592"/>
                  <a:pt x="66700" y="78613"/>
                </a:cubicBezTo>
                <a:cubicBezTo>
                  <a:pt x="66674" y="77483"/>
                  <a:pt x="66687" y="76353"/>
                  <a:pt x="66738" y="75210"/>
                </a:cubicBezTo>
                <a:cubicBezTo>
                  <a:pt x="65874" y="76543"/>
                  <a:pt x="65011" y="77826"/>
                  <a:pt x="64109" y="79108"/>
                </a:cubicBezTo>
                <a:cubicBezTo>
                  <a:pt x="57251" y="88824"/>
                  <a:pt x="45542" y="97548"/>
                  <a:pt x="36525" y="105269"/>
                </a:cubicBezTo>
                <a:cubicBezTo>
                  <a:pt x="29400" y="111378"/>
                  <a:pt x="26492" y="112686"/>
                  <a:pt x="17309" y="113613"/>
                </a:cubicBezTo>
                <a:cubicBezTo>
                  <a:pt x="16611" y="113677"/>
                  <a:pt x="14820" y="113677"/>
                  <a:pt x="13767" y="113677"/>
                </a:cubicBezTo>
                <a:cubicBezTo>
                  <a:pt x="13310" y="113690"/>
                  <a:pt x="12827" y="113690"/>
                  <a:pt x="12345" y="113664"/>
                </a:cubicBezTo>
                <a:cubicBezTo>
                  <a:pt x="0" y="112724"/>
                  <a:pt x="1715" y="99605"/>
                  <a:pt x="1778" y="99364"/>
                </a:cubicBezTo>
                <a:cubicBezTo>
                  <a:pt x="1905" y="98856"/>
                  <a:pt x="3810" y="90602"/>
                  <a:pt x="12967" y="90539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6" name="Freeform 7346"/>
          <p:cNvSpPr/>
          <p:nvPr/>
        </p:nvSpPr>
        <p:spPr>
          <a:xfrm rot="0" flipH="0" flipV="0">
            <a:off x="9598832" y="11148537"/>
            <a:ext cx="189928" cy="210641"/>
          </a:xfrm>
          <a:custGeom>
            <a:pathLst>
              <a:path w="189928" h="210641">
                <a:moveTo>
                  <a:pt x="69507" y="127533"/>
                </a:moveTo>
                <a:lnTo>
                  <a:pt x="69633" y="127736"/>
                </a:lnTo>
                <a:lnTo>
                  <a:pt x="69419" y="127368"/>
                </a:lnTo>
                <a:close/>
                <a:moveTo>
                  <a:pt x="69672" y="127799"/>
                </a:moveTo>
                <a:cubicBezTo>
                  <a:pt x="70218" y="128663"/>
                  <a:pt x="70802" y="129349"/>
                  <a:pt x="71386" y="129895"/>
                </a:cubicBezTo>
                <a:cubicBezTo>
                  <a:pt x="70751" y="129272"/>
                  <a:pt x="70167" y="128574"/>
                  <a:pt x="69672" y="127799"/>
                </a:cubicBezTo>
                <a:moveTo>
                  <a:pt x="66358" y="129869"/>
                </a:moveTo>
                <a:cubicBezTo>
                  <a:pt x="64478" y="131977"/>
                  <a:pt x="62561" y="134035"/>
                  <a:pt x="60618" y="136003"/>
                </a:cubicBezTo>
                <a:cubicBezTo>
                  <a:pt x="61481" y="135813"/>
                  <a:pt x="62357" y="135737"/>
                  <a:pt x="63221" y="135737"/>
                </a:cubicBezTo>
                <a:cubicBezTo>
                  <a:pt x="63691" y="135737"/>
                  <a:pt x="64542" y="135749"/>
                  <a:pt x="65583" y="135965"/>
                </a:cubicBezTo>
                <a:cubicBezTo>
                  <a:pt x="65774" y="133971"/>
                  <a:pt x="66040" y="132028"/>
                  <a:pt x="66332" y="130123"/>
                </a:cubicBezTo>
                <a:close/>
                <a:moveTo>
                  <a:pt x="52248" y="143852"/>
                </a:moveTo>
                <a:cubicBezTo>
                  <a:pt x="50140" y="145643"/>
                  <a:pt x="48032" y="147306"/>
                  <a:pt x="45936" y="148780"/>
                </a:cubicBezTo>
                <a:cubicBezTo>
                  <a:pt x="48083" y="149021"/>
                  <a:pt x="49937" y="149415"/>
                  <a:pt x="51334" y="149935"/>
                </a:cubicBezTo>
                <a:lnTo>
                  <a:pt x="51766" y="150088"/>
                </a:lnTo>
                <a:cubicBezTo>
                  <a:pt x="51512" y="147383"/>
                  <a:pt x="51804" y="145325"/>
                  <a:pt x="52248" y="143852"/>
                </a:cubicBezTo>
                <a:moveTo>
                  <a:pt x="103276" y="78156"/>
                </a:moveTo>
                <a:cubicBezTo>
                  <a:pt x="98437" y="85141"/>
                  <a:pt x="93738" y="92278"/>
                  <a:pt x="89128" y="99555"/>
                </a:cubicBezTo>
                <a:cubicBezTo>
                  <a:pt x="87071" y="102845"/>
                  <a:pt x="84734" y="106312"/>
                  <a:pt x="82207" y="109868"/>
                </a:cubicBezTo>
                <a:cubicBezTo>
                  <a:pt x="84226" y="110414"/>
                  <a:pt x="87439" y="111773"/>
                  <a:pt x="89750" y="116383"/>
                </a:cubicBezTo>
                <a:cubicBezTo>
                  <a:pt x="91465" y="119825"/>
                  <a:pt x="91312" y="123698"/>
                  <a:pt x="89674" y="126860"/>
                </a:cubicBezTo>
                <a:cubicBezTo>
                  <a:pt x="89560" y="129196"/>
                  <a:pt x="89382" y="132333"/>
                  <a:pt x="89191" y="133641"/>
                </a:cubicBezTo>
                <a:cubicBezTo>
                  <a:pt x="88506" y="137985"/>
                  <a:pt x="87693" y="142900"/>
                  <a:pt x="88887" y="147243"/>
                </a:cubicBezTo>
                <a:cubicBezTo>
                  <a:pt x="89484" y="149364"/>
                  <a:pt x="91897" y="152602"/>
                  <a:pt x="94868" y="156438"/>
                </a:cubicBezTo>
                <a:cubicBezTo>
                  <a:pt x="100583" y="163804"/>
                  <a:pt x="108775" y="172389"/>
                  <a:pt x="116662" y="178333"/>
                </a:cubicBezTo>
                <a:cubicBezTo>
                  <a:pt x="118605" y="179793"/>
                  <a:pt x="121246" y="181241"/>
                  <a:pt x="123367" y="182308"/>
                </a:cubicBezTo>
                <a:cubicBezTo>
                  <a:pt x="125513" y="180923"/>
                  <a:pt x="126822" y="179488"/>
                  <a:pt x="127253" y="179133"/>
                </a:cubicBezTo>
                <a:lnTo>
                  <a:pt x="127749" y="178752"/>
                </a:lnTo>
                <a:cubicBezTo>
                  <a:pt x="104343" y="163854"/>
                  <a:pt x="88277" y="134759"/>
                  <a:pt x="96799" y="107950"/>
                </a:cubicBezTo>
                <a:cubicBezTo>
                  <a:pt x="97866" y="98158"/>
                  <a:pt x="100190" y="88011"/>
                  <a:pt x="103276" y="78156"/>
                </a:cubicBezTo>
                <a:moveTo>
                  <a:pt x="43498" y="171703"/>
                </a:moveTo>
                <a:cubicBezTo>
                  <a:pt x="42838" y="171690"/>
                  <a:pt x="38570" y="171551"/>
                  <a:pt x="35649" y="171690"/>
                </a:cubicBezTo>
                <a:cubicBezTo>
                  <a:pt x="30125" y="171957"/>
                  <a:pt x="24130" y="172338"/>
                  <a:pt x="19419" y="172008"/>
                </a:cubicBezTo>
                <a:cubicBezTo>
                  <a:pt x="10491" y="171360"/>
                  <a:pt x="4699" y="167233"/>
                  <a:pt x="2451" y="162724"/>
                </a:cubicBezTo>
                <a:cubicBezTo>
                  <a:pt x="394" y="158597"/>
                  <a:pt x="0" y="152005"/>
                  <a:pt x="6300" y="145884"/>
                </a:cubicBezTo>
                <a:cubicBezTo>
                  <a:pt x="12091" y="140283"/>
                  <a:pt x="29642" y="131927"/>
                  <a:pt x="31928" y="130365"/>
                </a:cubicBezTo>
                <a:cubicBezTo>
                  <a:pt x="45962" y="120764"/>
                  <a:pt x="60503" y="101587"/>
                  <a:pt x="69583" y="87211"/>
                </a:cubicBezTo>
                <a:cubicBezTo>
                  <a:pt x="84277" y="63945"/>
                  <a:pt x="99910" y="42253"/>
                  <a:pt x="117970" y="21603"/>
                </a:cubicBezTo>
                <a:cubicBezTo>
                  <a:pt x="118605" y="20892"/>
                  <a:pt x="126275" y="13043"/>
                  <a:pt x="132143" y="7849"/>
                </a:cubicBezTo>
                <a:cubicBezTo>
                  <a:pt x="135699" y="4699"/>
                  <a:pt x="138963" y="2477"/>
                  <a:pt x="140576" y="1778"/>
                </a:cubicBezTo>
                <a:cubicBezTo>
                  <a:pt x="144640" y="0"/>
                  <a:pt x="147891" y="699"/>
                  <a:pt x="149859" y="1435"/>
                </a:cubicBezTo>
                <a:cubicBezTo>
                  <a:pt x="152717" y="2502"/>
                  <a:pt x="154876" y="4407"/>
                  <a:pt x="156273" y="7201"/>
                </a:cubicBezTo>
                <a:cubicBezTo>
                  <a:pt x="158800" y="12281"/>
                  <a:pt x="158800" y="18987"/>
                  <a:pt x="155765" y="26137"/>
                </a:cubicBezTo>
                <a:cubicBezTo>
                  <a:pt x="152133" y="34684"/>
                  <a:pt x="143332" y="44768"/>
                  <a:pt x="140766" y="49327"/>
                </a:cubicBezTo>
                <a:cubicBezTo>
                  <a:pt x="131584" y="65672"/>
                  <a:pt x="122059" y="88418"/>
                  <a:pt x="119760" y="109296"/>
                </a:cubicBezTo>
                <a:cubicBezTo>
                  <a:pt x="119862" y="110579"/>
                  <a:pt x="119760" y="111887"/>
                  <a:pt x="119405" y="113183"/>
                </a:cubicBezTo>
                <a:cubicBezTo>
                  <a:pt x="119100" y="117742"/>
                  <a:pt x="119176" y="122200"/>
                  <a:pt x="119697" y="126441"/>
                </a:cubicBezTo>
                <a:cubicBezTo>
                  <a:pt x="120357" y="131660"/>
                  <a:pt x="123596" y="136689"/>
                  <a:pt x="127622" y="141274"/>
                </a:cubicBezTo>
                <a:cubicBezTo>
                  <a:pt x="134734" y="149338"/>
                  <a:pt x="144665" y="155904"/>
                  <a:pt x="152793" y="158609"/>
                </a:cubicBezTo>
                <a:cubicBezTo>
                  <a:pt x="158534" y="160527"/>
                  <a:pt x="164960" y="159765"/>
                  <a:pt x="170764" y="158940"/>
                </a:cubicBezTo>
                <a:cubicBezTo>
                  <a:pt x="172237" y="158724"/>
                  <a:pt x="175170" y="158203"/>
                  <a:pt x="175170" y="158203"/>
                </a:cubicBezTo>
                <a:cubicBezTo>
                  <a:pt x="181101" y="157136"/>
                  <a:pt x="186842" y="160806"/>
                  <a:pt x="188378" y="166623"/>
                </a:cubicBezTo>
                <a:cubicBezTo>
                  <a:pt x="189928" y="172440"/>
                  <a:pt x="186740" y="178460"/>
                  <a:pt x="181076" y="180479"/>
                </a:cubicBezTo>
                <a:cubicBezTo>
                  <a:pt x="181076" y="180479"/>
                  <a:pt x="167932" y="185114"/>
                  <a:pt x="155930" y="186194"/>
                </a:cubicBezTo>
                <a:cubicBezTo>
                  <a:pt x="152590" y="186499"/>
                  <a:pt x="149313" y="186499"/>
                  <a:pt x="146303" y="186181"/>
                </a:cubicBezTo>
                <a:cubicBezTo>
                  <a:pt x="146507" y="187134"/>
                  <a:pt x="146596" y="188150"/>
                  <a:pt x="146570" y="189204"/>
                </a:cubicBezTo>
                <a:cubicBezTo>
                  <a:pt x="146481" y="193052"/>
                  <a:pt x="142900" y="199084"/>
                  <a:pt x="142138" y="200062"/>
                </a:cubicBezTo>
                <a:cubicBezTo>
                  <a:pt x="137985" y="205244"/>
                  <a:pt x="131800" y="207720"/>
                  <a:pt x="124434" y="206908"/>
                </a:cubicBezTo>
                <a:cubicBezTo>
                  <a:pt x="123926" y="207060"/>
                  <a:pt x="123393" y="207187"/>
                  <a:pt x="122859" y="207314"/>
                </a:cubicBezTo>
                <a:cubicBezTo>
                  <a:pt x="108483" y="210641"/>
                  <a:pt x="99580" y="206692"/>
                  <a:pt x="87820" y="198195"/>
                </a:cubicBezTo>
                <a:cubicBezTo>
                  <a:pt x="82435" y="194296"/>
                  <a:pt x="77190" y="190512"/>
                  <a:pt x="72466" y="186448"/>
                </a:cubicBezTo>
                <a:cubicBezTo>
                  <a:pt x="71348" y="186765"/>
                  <a:pt x="68568" y="187311"/>
                  <a:pt x="64897" y="185724"/>
                </a:cubicBezTo>
                <a:cubicBezTo>
                  <a:pt x="63259" y="185000"/>
                  <a:pt x="55068" y="180669"/>
                  <a:pt x="54776" y="180428"/>
                </a:cubicBezTo>
                <a:cubicBezTo>
                  <a:pt x="50877" y="177520"/>
                  <a:pt x="48184" y="173570"/>
                  <a:pt x="43498" y="17170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7" name="Freeform 7347"/>
          <p:cNvSpPr/>
          <p:nvPr/>
        </p:nvSpPr>
        <p:spPr>
          <a:xfrm rot="0" flipH="0" flipV="0">
            <a:off x="8952785" y="10681035"/>
            <a:ext cx="569264" cy="568057"/>
          </a:xfrm>
          <a:custGeom>
            <a:pathLst>
              <a:path w="569264" h="568057">
                <a:moveTo>
                  <a:pt x="124396" y="147446"/>
                </a:moveTo>
                <a:cubicBezTo>
                  <a:pt x="113373" y="137325"/>
                  <a:pt x="102375" y="127190"/>
                  <a:pt x="91402" y="117017"/>
                </a:cubicBezTo>
                <a:cubicBezTo>
                  <a:pt x="79223" y="105702"/>
                  <a:pt x="56706" y="77050"/>
                  <a:pt x="36728" y="53543"/>
                </a:cubicBezTo>
                <a:cubicBezTo>
                  <a:pt x="24689" y="39382"/>
                  <a:pt x="13907" y="27063"/>
                  <a:pt x="7277" y="23126"/>
                </a:cubicBezTo>
                <a:cubicBezTo>
                  <a:pt x="1803" y="19850"/>
                  <a:pt x="0" y="12763"/>
                  <a:pt x="3277" y="7277"/>
                </a:cubicBezTo>
                <a:cubicBezTo>
                  <a:pt x="6541" y="1790"/>
                  <a:pt x="13640" y="0"/>
                  <a:pt x="19126" y="3251"/>
                </a:cubicBezTo>
                <a:cubicBezTo>
                  <a:pt x="25146" y="6845"/>
                  <a:pt x="34328" y="15773"/>
                  <a:pt x="44615" y="27343"/>
                </a:cubicBezTo>
                <a:cubicBezTo>
                  <a:pt x="65938" y="51346"/>
                  <a:pt x="93320" y="87236"/>
                  <a:pt x="107150" y="100075"/>
                </a:cubicBezTo>
                <a:cubicBezTo>
                  <a:pt x="200278" y="186549"/>
                  <a:pt x="296646" y="270229"/>
                  <a:pt x="380783" y="365593"/>
                </a:cubicBezTo>
                <a:cubicBezTo>
                  <a:pt x="419099" y="409015"/>
                  <a:pt x="472718" y="440434"/>
                  <a:pt x="508748" y="485469"/>
                </a:cubicBezTo>
                <a:cubicBezTo>
                  <a:pt x="524636" y="505344"/>
                  <a:pt x="547051" y="518438"/>
                  <a:pt x="563041" y="538402"/>
                </a:cubicBezTo>
                <a:cubicBezTo>
                  <a:pt x="563600" y="539114"/>
                  <a:pt x="564704" y="540777"/>
                  <a:pt x="565530" y="543305"/>
                </a:cubicBezTo>
                <a:cubicBezTo>
                  <a:pt x="566609" y="546594"/>
                  <a:pt x="568108" y="553528"/>
                  <a:pt x="568261" y="555166"/>
                </a:cubicBezTo>
                <a:cubicBezTo>
                  <a:pt x="569264" y="566279"/>
                  <a:pt x="558621" y="568057"/>
                  <a:pt x="556729" y="568057"/>
                </a:cubicBezTo>
                <a:cubicBezTo>
                  <a:pt x="554976" y="568057"/>
                  <a:pt x="552258" y="567625"/>
                  <a:pt x="548944" y="565999"/>
                </a:cubicBezTo>
                <a:cubicBezTo>
                  <a:pt x="545794" y="564463"/>
                  <a:pt x="540968" y="561300"/>
                  <a:pt x="535063" y="556855"/>
                </a:cubicBezTo>
                <a:cubicBezTo>
                  <a:pt x="505510" y="534656"/>
                  <a:pt x="443737" y="478052"/>
                  <a:pt x="432104" y="467219"/>
                </a:cubicBezTo>
                <a:cubicBezTo>
                  <a:pt x="381761" y="420229"/>
                  <a:pt x="340105" y="365720"/>
                  <a:pt x="291997" y="317613"/>
                </a:cubicBezTo>
                <a:cubicBezTo>
                  <a:pt x="237299" y="262927"/>
                  <a:pt x="182536" y="209523"/>
                  <a:pt x="127748" y="154723"/>
                </a:cubicBezTo>
                <a:cubicBezTo>
                  <a:pt x="125716" y="152691"/>
                  <a:pt x="124611" y="150100"/>
                  <a:pt x="124396" y="14744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8" name="Freeform 7348"/>
          <p:cNvSpPr/>
          <p:nvPr/>
        </p:nvSpPr>
        <p:spPr>
          <a:xfrm rot="0" flipH="0" flipV="0">
            <a:off x="9028434" y="10765465"/>
            <a:ext cx="600138" cy="537857"/>
          </a:xfrm>
          <a:custGeom>
            <a:pathLst>
              <a:path w="600138" h="537857">
                <a:moveTo>
                  <a:pt x="4508" y="20650"/>
                </a:moveTo>
                <a:cubicBezTo>
                  <a:pt x="2375" y="18796"/>
                  <a:pt x="927" y="16155"/>
                  <a:pt x="622" y="13107"/>
                </a:cubicBezTo>
                <a:cubicBezTo>
                  <a:pt x="0" y="6757"/>
                  <a:pt x="4634" y="1093"/>
                  <a:pt x="10984" y="445"/>
                </a:cubicBezTo>
                <a:cubicBezTo>
                  <a:pt x="12229" y="318"/>
                  <a:pt x="15239" y="0"/>
                  <a:pt x="18820" y="2515"/>
                </a:cubicBezTo>
                <a:cubicBezTo>
                  <a:pt x="19125" y="2744"/>
                  <a:pt x="20497" y="3874"/>
                  <a:pt x="22503" y="6007"/>
                </a:cubicBezTo>
                <a:cubicBezTo>
                  <a:pt x="33222" y="17425"/>
                  <a:pt x="85292" y="75691"/>
                  <a:pt x="102513" y="93433"/>
                </a:cubicBezTo>
                <a:cubicBezTo>
                  <a:pt x="169061" y="162064"/>
                  <a:pt x="252704" y="239839"/>
                  <a:pt x="329183" y="297205"/>
                </a:cubicBezTo>
                <a:cubicBezTo>
                  <a:pt x="396353" y="347573"/>
                  <a:pt x="459828" y="402780"/>
                  <a:pt x="524941" y="454888"/>
                </a:cubicBezTo>
                <a:cubicBezTo>
                  <a:pt x="533526" y="461746"/>
                  <a:pt x="544194" y="464794"/>
                  <a:pt x="554583" y="468363"/>
                </a:cubicBezTo>
                <a:cubicBezTo>
                  <a:pt x="567905" y="472922"/>
                  <a:pt x="580872" y="478129"/>
                  <a:pt x="591070" y="488314"/>
                </a:cubicBezTo>
                <a:cubicBezTo>
                  <a:pt x="594295" y="491566"/>
                  <a:pt x="597102" y="497268"/>
                  <a:pt x="598461" y="503935"/>
                </a:cubicBezTo>
                <a:cubicBezTo>
                  <a:pt x="600138" y="512190"/>
                  <a:pt x="599756" y="521804"/>
                  <a:pt x="597928" y="527303"/>
                </a:cubicBezTo>
                <a:cubicBezTo>
                  <a:pt x="596302" y="532180"/>
                  <a:pt x="593597" y="534187"/>
                  <a:pt x="591730" y="535266"/>
                </a:cubicBezTo>
                <a:cubicBezTo>
                  <a:pt x="589431" y="536574"/>
                  <a:pt x="587095" y="537019"/>
                  <a:pt x="584758" y="536854"/>
                </a:cubicBezTo>
                <a:cubicBezTo>
                  <a:pt x="582954" y="537463"/>
                  <a:pt x="580402" y="537857"/>
                  <a:pt x="577163" y="536612"/>
                </a:cubicBezTo>
                <a:cubicBezTo>
                  <a:pt x="576579" y="536384"/>
                  <a:pt x="575512" y="535952"/>
                  <a:pt x="574153" y="534923"/>
                </a:cubicBezTo>
                <a:cubicBezTo>
                  <a:pt x="573417" y="534365"/>
                  <a:pt x="570648" y="531837"/>
                  <a:pt x="565200" y="526389"/>
                </a:cubicBezTo>
                <a:cubicBezTo>
                  <a:pt x="558913" y="520102"/>
                  <a:pt x="559790" y="520331"/>
                  <a:pt x="553884" y="513676"/>
                </a:cubicBezTo>
                <a:cubicBezTo>
                  <a:pt x="539419" y="497408"/>
                  <a:pt x="531799" y="494677"/>
                  <a:pt x="520077" y="493725"/>
                </a:cubicBezTo>
                <a:cubicBezTo>
                  <a:pt x="510158" y="492924"/>
                  <a:pt x="498080" y="492823"/>
                  <a:pt x="479932" y="488772"/>
                </a:cubicBezTo>
                <a:cubicBezTo>
                  <a:pt x="474496" y="487578"/>
                  <a:pt x="463409" y="486257"/>
                  <a:pt x="463409" y="486257"/>
                </a:cubicBezTo>
                <a:cubicBezTo>
                  <a:pt x="457326" y="485520"/>
                  <a:pt x="452881" y="480199"/>
                  <a:pt x="453249" y="474090"/>
                </a:cubicBezTo>
                <a:cubicBezTo>
                  <a:pt x="453605" y="467982"/>
                  <a:pt x="458672" y="463219"/>
                  <a:pt x="464781" y="463219"/>
                </a:cubicBezTo>
                <a:lnTo>
                  <a:pt x="472934" y="463219"/>
                </a:lnTo>
                <a:cubicBezTo>
                  <a:pt x="475068" y="463219"/>
                  <a:pt x="477176" y="463168"/>
                  <a:pt x="479284" y="463092"/>
                </a:cubicBezTo>
                <a:cubicBezTo>
                  <a:pt x="460082" y="454202"/>
                  <a:pt x="452183" y="451383"/>
                  <a:pt x="428103" y="427304"/>
                </a:cubicBezTo>
                <a:cubicBezTo>
                  <a:pt x="423595" y="422782"/>
                  <a:pt x="423595" y="415454"/>
                  <a:pt x="428103" y="410946"/>
                </a:cubicBezTo>
                <a:cubicBezTo>
                  <a:pt x="429170" y="409879"/>
                  <a:pt x="430389" y="409066"/>
                  <a:pt x="431697" y="408520"/>
                </a:cubicBezTo>
                <a:cubicBezTo>
                  <a:pt x="393458" y="376986"/>
                  <a:pt x="355040" y="345490"/>
                  <a:pt x="315327" y="315696"/>
                </a:cubicBezTo>
                <a:cubicBezTo>
                  <a:pt x="237908" y="257644"/>
                  <a:pt x="153250" y="178980"/>
                  <a:pt x="85902" y="109537"/>
                </a:cubicBezTo>
                <a:cubicBezTo>
                  <a:pt x="68643" y="91731"/>
                  <a:pt x="16395" y="33286"/>
                  <a:pt x="5638" y="21831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9" name="Freeform 7349"/>
          <p:cNvSpPr/>
          <p:nvPr/>
        </p:nvSpPr>
        <p:spPr>
          <a:xfrm rot="0" flipH="0" flipV="0">
            <a:off x="10745495" y="9190461"/>
            <a:ext cx="127050" cy="408571"/>
          </a:xfrm>
          <a:custGeom>
            <a:pathLst>
              <a:path w="127050" h="408571">
                <a:moveTo>
                  <a:pt x="78359" y="5537"/>
                </a:moveTo>
                <a:cubicBezTo>
                  <a:pt x="82486" y="2070"/>
                  <a:pt x="87121" y="254"/>
                  <a:pt x="91960" y="153"/>
                </a:cubicBezTo>
                <a:cubicBezTo>
                  <a:pt x="98780" y="0"/>
                  <a:pt x="107619" y="3404"/>
                  <a:pt x="117017" y="15150"/>
                </a:cubicBezTo>
                <a:cubicBezTo>
                  <a:pt x="127050" y="27698"/>
                  <a:pt x="126517" y="40538"/>
                  <a:pt x="120827" y="53365"/>
                </a:cubicBezTo>
                <a:cubicBezTo>
                  <a:pt x="114960" y="66585"/>
                  <a:pt x="101917" y="79705"/>
                  <a:pt x="96634" y="91795"/>
                </a:cubicBezTo>
                <a:cubicBezTo>
                  <a:pt x="78271" y="133768"/>
                  <a:pt x="67882" y="184733"/>
                  <a:pt x="56477" y="229006"/>
                </a:cubicBezTo>
                <a:cubicBezTo>
                  <a:pt x="46444" y="268058"/>
                  <a:pt x="40133" y="308368"/>
                  <a:pt x="33706" y="348144"/>
                </a:cubicBezTo>
                <a:cubicBezTo>
                  <a:pt x="30392" y="368769"/>
                  <a:pt x="25578" y="392632"/>
                  <a:pt x="24270" y="397001"/>
                </a:cubicBezTo>
                <a:cubicBezTo>
                  <a:pt x="20790" y="408571"/>
                  <a:pt x="9017" y="405345"/>
                  <a:pt x="7722" y="404710"/>
                </a:cubicBezTo>
                <a:cubicBezTo>
                  <a:pt x="4420" y="403046"/>
                  <a:pt x="2109" y="400316"/>
                  <a:pt x="928" y="396747"/>
                </a:cubicBezTo>
                <a:cubicBezTo>
                  <a:pt x="0" y="393941"/>
                  <a:pt x="153" y="390042"/>
                  <a:pt x="343" y="387984"/>
                </a:cubicBezTo>
                <a:cubicBezTo>
                  <a:pt x="2452" y="366877"/>
                  <a:pt x="2388" y="346582"/>
                  <a:pt x="2388" y="325399"/>
                </a:cubicBezTo>
                <a:cubicBezTo>
                  <a:pt x="2388" y="249910"/>
                  <a:pt x="11088" y="177164"/>
                  <a:pt x="27750" y="103415"/>
                </a:cubicBezTo>
                <a:cubicBezTo>
                  <a:pt x="33249" y="79006"/>
                  <a:pt x="43168" y="54927"/>
                  <a:pt x="53594" y="32181"/>
                </a:cubicBezTo>
                <a:cubicBezTo>
                  <a:pt x="57024" y="24675"/>
                  <a:pt x="68034" y="11899"/>
                  <a:pt x="70714" y="9258"/>
                </a:cubicBezTo>
                <a:cubicBezTo>
                  <a:pt x="73000" y="7022"/>
                  <a:pt x="74969" y="6362"/>
                  <a:pt x="75489" y="6184"/>
                </a:cubicBezTo>
                <a:cubicBezTo>
                  <a:pt x="76505" y="5829"/>
                  <a:pt x="77470" y="5625"/>
                  <a:pt x="78359" y="553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0" name="Freeform 7350"/>
          <p:cNvSpPr/>
          <p:nvPr/>
        </p:nvSpPr>
        <p:spPr>
          <a:xfrm rot="0" flipH="0" flipV="0">
            <a:off x="10269681" y="9358368"/>
            <a:ext cx="241617" cy="203275"/>
          </a:xfrm>
          <a:custGeom>
            <a:pathLst>
              <a:path w="241617" h="203275">
                <a:moveTo>
                  <a:pt x="112636" y="32105"/>
                </a:moveTo>
                <a:cubicBezTo>
                  <a:pt x="111963" y="40182"/>
                  <a:pt x="110516" y="50202"/>
                  <a:pt x="108445" y="61022"/>
                </a:cubicBezTo>
                <a:cubicBezTo>
                  <a:pt x="110058" y="69189"/>
                  <a:pt x="111621" y="77799"/>
                  <a:pt x="112306" y="86397"/>
                </a:cubicBezTo>
                <a:cubicBezTo>
                  <a:pt x="115747" y="83806"/>
                  <a:pt x="119773" y="82003"/>
                  <a:pt x="124485" y="81139"/>
                </a:cubicBezTo>
                <a:cubicBezTo>
                  <a:pt x="151243" y="76275"/>
                  <a:pt x="165429" y="90842"/>
                  <a:pt x="176339" y="110806"/>
                </a:cubicBezTo>
                <a:cubicBezTo>
                  <a:pt x="180568" y="118541"/>
                  <a:pt x="184289" y="127101"/>
                  <a:pt x="188531" y="134924"/>
                </a:cubicBezTo>
                <a:cubicBezTo>
                  <a:pt x="191922" y="141172"/>
                  <a:pt x="195541" y="146976"/>
                  <a:pt x="200621" y="150773"/>
                </a:cubicBezTo>
                <a:cubicBezTo>
                  <a:pt x="203187" y="152716"/>
                  <a:pt x="207250" y="154545"/>
                  <a:pt x="211568" y="155917"/>
                </a:cubicBezTo>
                <a:cubicBezTo>
                  <a:pt x="203606" y="136041"/>
                  <a:pt x="194614" y="114629"/>
                  <a:pt x="183159" y="95211"/>
                </a:cubicBezTo>
                <a:cubicBezTo>
                  <a:pt x="169862" y="72681"/>
                  <a:pt x="153276" y="52755"/>
                  <a:pt x="130390" y="42201"/>
                </a:cubicBezTo>
                <a:cubicBezTo>
                  <a:pt x="123545" y="39039"/>
                  <a:pt x="117741" y="35406"/>
                  <a:pt x="112636" y="32105"/>
                </a:cubicBezTo>
                <a:moveTo>
                  <a:pt x="36106" y="188010"/>
                </a:moveTo>
                <a:lnTo>
                  <a:pt x="36119" y="187984"/>
                </a:lnTo>
                <a:close/>
                <a:moveTo>
                  <a:pt x="33046" y="194487"/>
                </a:moveTo>
                <a:cubicBezTo>
                  <a:pt x="32207" y="195376"/>
                  <a:pt x="31204" y="196150"/>
                  <a:pt x="30061" y="196760"/>
                </a:cubicBezTo>
                <a:cubicBezTo>
                  <a:pt x="31395" y="196061"/>
                  <a:pt x="32347" y="195261"/>
                  <a:pt x="33046" y="194487"/>
                </a:cubicBezTo>
                <a:moveTo>
                  <a:pt x="20206" y="197573"/>
                </a:moveTo>
                <a:cubicBezTo>
                  <a:pt x="16053" y="198868"/>
                  <a:pt x="10579" y="197814"/>
                  <a:pt x="7595" y="194830"/>
                </a:cubicBezTo>
                <a:cubicBezTo>
                  <a:pt x="5245" y="192467"/>
                  <a:pt x="3099" y="188276"/>
                  <a:pt x="2210" y="182853"/>
                </a:cubicBezTo>
                <a:cubicBezTo>
                  <a:pt x="1207" y="176656"/>
                  <a:pt x="1588" y="167956"/>
                  <a:pt x="1334" y="164248"/>
                </a:cubicBezTo>
                <a:cubicBezTo>
                  <a:pt x="0" y="144068"/>
                  <a:pt x="5055" y="132473"/>
                  <a:pt x="12167" y="125119"/>
                </a:cubicBezTo>
                <a:cubicBezTo>
                  <a:pt x="19241" y="117817"/>
                  <a:pt x="29083" y="114464"/>
                  <a:pt x="39713" y="112343"/>
                </a:cubicBezTo>
                <a:cubicBezTo>
                  <a:pt x="45796" y="111137"/>
                  <a:pt x="52159" y="110311"/>
                  <a:pt x="57874" y="108343"/>
                </a:cubicBezTo>
                <a:cubicBezTo>
                  <a:pt x="63678" y="106361"/>
                  <a:pt x="68504" y="102742"/>
                  <a:pt x="70371" y="94360"/>
                </a:cubicBezTo>
                <a:cubicBezTo>
                  <a:pt x="71361" y="89915"/>
                  <a:pt x="70561" y="85025"/>
                  <a:pt x="69495" y="79945"/>
                </a:cubicBezTo>
                <a:cubicBezTo>
                  <a:pt x="68060" y="73113"/>
                  <a:pt x="65977" y="66052"/>
                  <a:pt x="64643" y="59181"/>
                </a:cubicBezTo>
                <a:cubicBezTo>
                  <a:pt x="62306" y="47218"/>
                  <a:pt x="62408" y="35762"/>
                  <a:pt x="67996" y="25971"/>
                </a:cubicBezTo>
                <a:cubicBezTo>
                  <a:pt x="75857" y="12243"/>
                  <a:pt x="83084" y="5829"/>
                  <a:pt x="89446" y="3188"/>
                </a:cubicBezTo>
                <a:cubicBezTo>
                  <a:pt x="97117" y="0"/>
                  <a:pt x="104636" y="965"/>
                  <a:pt x="112915" y="5207"/>
                </a:cubicBezTo>
                <a:cubicBezTo>
                  <a:pt x="120141" y="8877"/>
                  <a:pt x="128460" y="15837"/>
                  <a:pt x="140080" y="21209"/>
                </a:cubicBezTo>
                <a:cubicBezTo>
                  <a:pt x="161924" y="31293"/>
                  <a:pt x="179260" y="48195"/>
                  <a:pt x="193382" y="68363"/>
                </a:cubicBezTo>
                <a:cubicBezTo>
                  <a:pt x="213308" y="96798"/>
                  <a:pt x="226821" y="131799"/>
                  <a:pt x="238645" y="161352"/>
                </a:cubicBezTo>
                <a:cubicBezTo>
                  <a:pt x="241617" y="168782"/>
                  <a:pt x="239318" y="173519"/>
                  <a:pt x="236816" y="176503"/>
                </a:cubicBezTo>
                <a:cubicBezTo>
                  <a:pt x="234479" y="179285"/>
                  <a:pt x="230517" y="181558"/>
                  <a:pt x="225018" y="181558"/>
                </a:cubicBezTo>
                <a:cubicBezTo>
                  <a:pt x="214032" y="181558"/>
                  <a:pt x="195249" y="175665"/>
                  <a:pt x="186740" y="169277"/>
                </a:cubicBezTo>
                <a:cubicBezTo>
                  <a:pt x="172935" y="158927"/>
                  <a:pt x="165290" y="138797"/>
                  <a:pt x="156044" y="121894"/>
                </a:cubicBezTo>
                <a:cubicBezTo>
                  <a:pt x="150050" y="110933"/>
                  <a:pt x="143319" y="101218"/>
                  <a:pt x="128625" y="103898"/>
                </a:cubicBezTo>
                <a:cubicBezTo>
                  <a:pt x="125831" y="104406"/>
                  <a:pt x="124294" y="106565"/>
                  <a:pt x="123011" y="109028"/>
                </a:cubicBezTo>
                <a:cubicBezTo>
                  <a:pt x="121437" y="112076"/>
                  <a:pt x="120370" y="115683"/>
                  <a:pt x="119494" y="119455"/>
                </a:cubicBezTo>
                <a:cubicBezTo>
                  <a:pt x="116547" y="132066"/>
                  <a:pt x="115366" y="146138"/>
                  <a:pt x="111811" y="154329"/>
                </a:cubicBezTo>
                <a:cubicBezTo>
                  <a:pt x="107036" y="165327"/>
                  <a:pt x="98743" y="176262"/>
                  <a:pt x="90767" y="185114"/>
                </a:cubicBezTo>
                <a:cubicBezTo>
                  <a:pt x="79947" y="197141"/>
                  <a:pt x="63703" y="203275"/>
                  <a:pt x="47625" y="203275"/>
                </a:cubicBezTo>
                <a:cubicBezTo>
                  <a:pt x="39853" y="203275"/>
                  <a:pt x="33134" y="200430"/>
                  <a:pt x="25718" y="198690"/>
                </a:cubicBezTo>
                <a:cubicBezTo>
                  <a:pt x="24676" y="198525"/>
                  <a:pt x="21197" y="197967"/>
                  <a:pt x="20371" y="197649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1" name="Freeform 7351"/>
          <p:cNvSpPr/>
          <p:nvPr/>
        </p:nvSpPr>
        <p:spPr>
          <a:xfrm rot="0" flipH="0" flipV="0">
            <a:off x="10366263" y="9375923"/>
            <a:ext cx="128726" cy="154406"/>
          </a:xfrm>
          <a:custGeom>
            <a:pathLst>
              <a:path w="128726" h="154406">
                <a:moveTo>
                  <a:pt x="78041" y="50927"/>
                </a:moveTo>
                <a:lnTo>
                  <a:pt x="78142" y="51307"/>
                </a:lnTo>
                <a:lnTo>
                  <a:pt x="78066" y="51003"/>
                </a:lnTo>
                <a:close/>
                <a:moveTo>
                  <a:pt x="78193" y="51498"/>
                </a:moveTo>
                <a:lnTo>
                  <a:pt x="78282" y="51955"/>
                </a:lnTo>
                <a:lnTo>
                  <a:pt x="78231" y="51663"/>
                </a:lnTo>
                <a:close/>
                <a:moveTo>
                  <a:pt x="78307" y="52082"/>
                </a:moveTo>
                <a:lnTo>
                  <a:pt x="78345" y="52476"/>
                </a:lnTo>
                <a:lnTo>
                  <a:pt x="78333" y="52285"/>
                </a:lnTo>
                <a:close/>
                <a:moveTo>
                  <a:pt x="78396" y="52806"/>
                </a:moveTo>
                <a:lnTo>
                  <a:pt x="78396" y="52908"/>
                </a:lnTo>
                <a:lnTo>
                  <a:pt x="78396" y="52882"/>
                </a:lnTo>
                <a:close/>
                <a:moveTo>
                  <a:pt x="7810" y="52577"/>
                </a:moveTo>
                <a:cubicBezTo>
                  <a:pt x="8052" y="49327"/>
                  <a:pt x="8268" y="46495"/>
                  <a:pt x="8268" y="46000"/>
                </a:cubicBezTo>
                <a:cubicBezTo>
                  <a:pt x="8268" y="35891"/>
                  <a:pt x="7722" y="25235"/>
                  <a:pt x="4521" y="15634"/>
                </a:cubicBezTo>
                <a:cubicBezTo>
                  <a:pt x="0" y="2096"/>
                  <a:pt x="16459" y="0"/>
                  <a:pt x="17183" y="127"/>
                </a:cubicBezTo>
                <a:cubicBezTo>
                  <a:pt x="17983" y="242"/>
                  <a:pt x="22606" y="623"/>
                  <a:pt x="25578" y="6097"/>
                </a:cubicBezTo>
                <a:lnTo>
                  <a:pt x="26772" y="8421"/>
                </a:lnTo>
                <a:cubicBezTo>
                  <a:pt x="27381" y="8421"/>
                  <a:pt x="27965" y="8471"/>
                  <a:pt x="28524" y="8535"/>
                </a:cubicBezTo>
                <a:cubicBezTo>
                  <a:pt x="31572" y="8916"/>
                  <a:pt x="35535" y="10529"/>
                  <a:pt x="38494" y="15355"/>
                </a:cubicBezTo>
                <a:lnTo>
                  <a:pt x="38735" y="15787"/>
                </a:lnTo>
                <a:cubicBezTo>
                  <a:pt x="39230" y="15685"/>
                  <a:pt x="39738" y="15609"/>
                  <a:pt x="40246" y="15558"/>
                </a:cubicBezTo>
                <a:cubicBezTo>
                  <a:pt x="42355" y="15355"/>
                  <a:pt x="45987" y="15266"/>
                  <a:pt x="49733" y="19012"/>
                </a:cubicBezTo>
                <a:cubicBezTo>
                  <a:pt x="52121" y="21400"/>
                  <a:pt x="53645" y="24258"/>
                  <a:pt x="54686" y="27394"/>
                </a:cubicBezTo>
                <a:cubicBezTo>
                  <a:pt x="55093" y="28664"/>
                  <a:pt x="55080" y="30100"/>
                  <a:pt x="55791" y="31243"/>
                </a:cubicBezTo>
                <a:cubicBezTo>
                  <a:pt x="58115" y="34964"/>
                  <a:pt x="61405" y="37516"/>
                  <a:pt x="64376" y="40514"/>
                </a:cubicBezTo>
                <a:cubicBezTo>
                  <a:pt x="64795" y="40945"/>
                  <a:pt x="65215" y="41390"/>
                  <a:pt x="65634" y="41834"/>
                </a:cubicBezTo>
                <a:cubicBezTo>
                  <a:pt x="67259" y="41644"/>
                  <a:pt x="69152" y="41796"/>
                  <a:pt x="71234" y="42634"/>
                </a:cubicBezTo>
                <a:cubicBezTo>
                  <a:pt x="72136" y="43003"/>
                  <a:pt x="74333" y="44031"/>
                  <a:pt x="76581" y="46762"/>
                </a:cubicBezTo>
                <a:cubicBezTo>
                  <a:pt x="79946" y="50889"/>
                  <a:pt x="91452" y="69367"/>
                  <a:pt x="92303" y="70993"/>
                </a:cubicBezTo>
                <a:cubicBezTo>
                  <a:pt x="99592" y="84721"/>
                  <a:pt x="103390" y="100380"/>
                  <a:pt x="112508" y="113131"/>
                </a:cubicBezTo>
                <a:cubicBezTo>
                  <a:pt x="114248" y="115582"/>
                  <a:pt x="117144" y="117589"/>
                  <a:pt x="119595" y="119837"/>
                </a:cubicBezTo>
                <a:cubicBezTo>
                  <a:pt x="122617" y="122618"/>
                  <a:pt x="125259" y="125590"/>
                  <a:pt x="126999" y="128816"/>
                </a:cubicBezTo>
                <a:cubicBezTo>
                  <a:pt x="127571" y="129857"/>
                  <a:pt x="128548" y="132511"/>
                  <a:pt x="128625" y="135623"/>
                </a:cubicBezTo>
                <a:cubicBezTo>
                  <a:pt x="128726" y="138976"/>
                  <a:pt x="127723" y="142773"/>
                  <a:pt x="127189" y="143852"/>
                </a:cubicBezTo>
                <a:cubicBezTo>
                  <a:pt x="125805" y="146646"/>
                  <a:pt x="123354" y="149085"/>
                  <a:pt x="120573" y="150469"/>
                </a:cubicBezTo>
                <a:cubicBezTo>
                  <a:pt x="112699" y="154406"/>
                  <a:pt x="105523" y="152819"/>
                  <a:pt x="99211" y="147396"/>
                </a:cubicBezTo>
                <a:cubicBezTo>
                  <a:pt x="95884" y="144551"/>
                  <a:pt x="92798" y="140246"/>
                  <a:pt x="90220" y="135597"/>
                </a:cubicBezTo>
                <a:cubicBezTo>
                  <a:pt x="87566" y="130809"/>
                  <a:pt x="85521" y="125641"/>
                  <a:pt x="83971" y="123240"/>
                </a:cubicBezTo>
                <a:cubicBezTo>
                  <a:pt x="72657" y="105740"/>
                  <a:pt x="65215" y="87172"/>
                  <a:pt x="55816" y="68884"/>
                </a:cubicBezTo>
                <a:cubicBezTo>
                  <a:pt x="55728" y="70332"/>
                  <a:pt x="55575" y="71818"/>
                  <a:pt x="55309" y="72847"/>
                </a:cubicBezTo>
                <a:cubicBezTo>
                  <a:pt x="54572" y="75641"/>
                  <a:pt x="53175" y="77609"/>
                  <a:pt x="51867" y="78892"/>
                </a:cubicBezTo>
                <a:cubicBezTo>
                  <a:pt x="50013" y="80721"/>
                  <a:pt x="47841" y="81762"/>
                  <a:pt x="45491" y="82169"/>
                </a:cubicBezTo>
                <a:cubicBezTo>
                  <a:pt x="43002" y="82600"/>
                  <a:pt x="39954" y="82486"/>
                  <a:pt x="36576" y="80251"/>
                </a:cubicBezTo>
                <a:cubicBezTo>
                  <a:pt x="34938" y="79146"/>
                  <a:pt x="33071" y="77342"/>
                  <a:pt x="31496" y="74549"/>
                </a:cubicBezTo>
                <a:cubicBezTo>
                  <a:pt x="30810" y="73342"/>
                  <a:pt x="30124" y="71793"/>
                  <a:pt x="29439" y="69964"/>
                </a:cubicBezTo>
                <a:cubicBezTo>
                  <a:pt x="29235" y="71729"/>
                  <a:pt x="29020" y="73418"/>
                  <a:pt x="28918" y="73799"/>
                </a:cubicBezTo>
                <a:cubicBezTo>
                  <a:pt x="26708" y="82550"/>
                  <a:pt x="18999" y="82626"/>
                  <a:pt x="17348" y="82575"/>
                </a:cubicBezTo>
                <a:cubicBezTo>
                  <a:pt x="16586" y="82550"/>
                  <a:pt x="6096" y="81953"/>
                  <a:pt x="6096" y="70624"/>
                </a:cubicBezTo>
                <a:cubicBezTo>
                  <a:pt x="6096" y="64490"/>
                  <a:pt x="6998" y="58597"/>
                  <a:pt x="7810" y="5257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2" name="Freeform 7352"/>
          <p:cNvSpPr/>
          <p:nvPr/>
        </p:nvSpPr>
        <p:spPr>
          <a:xfrm rot="0" flipH="0" flipV="0">
            <a:off x="10374631" y="9088757"/>
            <a:ext cx="150989" cy="443928"/>
          </a:xfrm>
          <a:custGeom>
            <a:pathLst>
              <a:path w="150989" h="443928">
                <a:moveTo>
                  <a:pt x="2565" y="11582"/>
                </a:moveTo>
                <a:lnTo>
                  <a:pt x="2553" y="11658"/>
                </a:lnTo>
                <a:lnTo>
                  <a:pt x="2565" y="11532"/>
                </a:lnTo>
                <a:close/>
                <a:moveTo>
                  <a:pt x="2527" y="11874"/>
                </a:moveTo>
                <a:cubicBezTo>
                  <a:pt x="2439" y="12763"/>
                  <a:pt x="2464" y="13639"/>
                  <a:pt x="2590" y="14503"/>
                </a:cubicBezTo>
                <a:cubicBezTo>
                  <a:pt x="2477" y="13639"/>
                  <a:pt x="2451" y="12763"/>
                  <a:pt x="2527" y="11874"/>
                </a:cubicBezTo>
                <a:moveTo>
                  <a:pt x="2603" y="14579"/>
                </a:moveTo>
                <a:lnTo>
                  <a:pt x="2603" y="14604"/>
                </a:lnTo>
                <a:close/>
                <a:moveTo>
                  <a:pt x="3555" y="17792"/>
                </a:moveTo>
                <a:cubicBezTo>
                  <a:pt x="4228" y="19329"/>
                  <a:pt x="5371" y="21018"/>
                  <a:pt x="7556" y="22504"/>
                </a:cubicBezTo>
                <a:cubicBezTo>
                  <a:pt x="5752" y="21284"/>
                  <a:pt x="4406" y="19646"/>
                  <a:pt x="3555" y="17792"/>
                </a:cubicBezTo>
                <a:moveTo>
                  <a:pt x="46265" y="38734"/>
                </a:moveTo>
                <a:cubicBezTo>
                  <a:pt x="47522" y="41731"/>
                  <a:pt x="48907" y="44728"/>
                  <a:pt x="50367" y="47713"/>
                </a:cubicBezTo>
                <a:cubicBezTo>
                  <a:pt x="49770" y="44513"/>
                  <a:pt x="49059" y="41680"/>
                  <a:pt x="48132" y="39369"/>
                </a:cubicBezTo>
                <a:lnTo>
                  <a:pt x="46418" y="38798"/>
                </a:lnTo>
                <a:close/>
                <a:moveTo>
                  <a:pt x="5155" y="5537"/>
                </a:moveTo>
                <a:cubicBezTo>
                  <a:pt x="8902" y="1016"/>
                  <a:pt x="15557" y="0"/>
                  <a:pt x="20535" y="3366"/>
                </a:cubicBezTo>
                <a:cubicBezTo>
                  <a:pt x="21119" y="3759"/>
                  <a:pt x="21627" y="4178"/>
                  <a:pt x="22072" y="4597"/>
                </a:cubicBezTo>
                <a:cubicBezTo>
                  <a:pt x="23507" y="3518"/>
                  <a:pt x="25082" y="2896"/>
                  <a:pt x="26669" y="2566"/>
                </a:cubicBezTo>
                <a:cubicBezTo>
                  <a:pt x="29285" y="2032"/>
                  <a:pt x="32727" y="2070"/>
                  <a:pt x="36245" y="4801"/>
                </a:cubicBezTo>
                <a:cubicBezTo>
                  <a:pt x="37058" y="5423"/>
                  <a:pt x="38366" y="6655"/>
                  <a:pt x="39623" y="8674"/>
                </a:cubicBezTo>
                <a:cubicBezTo>
                  <a:pt x="40080" y="9449"/>
                  <a:pt x="41249" y="11468"/>
                  <a:pt x="41960" y="12699"/>
                </a:cubicBezTo>
                <a:cubicBezTo>
                  <a:pt x="46303" y="14210"/>
                  <a:pt x="53136" y="15925"/>
                  <a:pt x="57949" y="18287"/>
                </a:cubicBezTo>
                <a:cubicBezTo>
                  <a:pt x="62991" y="20776"/>
                  <a:pt x="66471" y="24180"/>
                  <a:pt x="68135" y="27520"/>
                </a:cubicBezTo>
                <a:cubicBezTo>
                  <a:pt x="71449" y="34149"/>
                  <a:pt x="73532" y="45110"/>
                  <a:pt x="74980" y="57352"/>
                </a:cubicBezTo>
                <a:cubicBezTo>
                  <a:pt x="76771" y="72389"/>
                  <a:pt x="77749" y="89699"/>
                  <a:pt x="81673" y="100380"/>
                </a:cubicBezTo>
                <a:cubicBezTo>
                  <a:pt x="106666" y="168198"/>
                  <a:pt x="130758" y="241820"/>
                  <a:pt x="143052" y="313854"/>
                </a:cubicBezTo>
                <a:cubicBezTo>
                  <a:pt x="148221" y="344080"/>
                  <a:pt x="150989" y="370776"/>
                  <a:pt x="146544" y="400430"/>
                </a:cubicBezTo>
                <a:cubicBezTo>
                  <a:pt x="146240" y="403135"/>
                  <a:pt x="145757" y="405891"/>
                  <a:pt x="145160" y="408647"/>
                </a:cubicBezTo>
                <a:cubicBezTo>
                  <a:pt x="144589" y="411886"/>
                  <a:pt x="142582" y="428751"/>
                  <a:pt x="138848" y="435508"/>
                </a:cubicBezTo>
                <a:cubicBezTo>
                  <a:pt x="135445" y="441705"/>
                  <a:pt x="130365" y="443928"/>
                  <a:pt x="125856" y="443928"/>
                </a:cubicBezTo>
                <a:cubicBezTo>
                  <a:pt x="122681" y="443928"/>
                  <a:pt x="120103" y="442810"/>
                  <a:pt x="117995" y="440918"/>
                </a:cubicBezTo>
                <a:cubicBezTo>
                  <a:pt x="116344" y="439419"/>
                  <a:pt x="114655" y="437171"/>
                  <a:pt x="114172" y="433691"/>
                </a:cubicBezTo>
                <a:cubicBezTo>
                  <a:pt x="113982" y="432434"/>
                  <a:pt x="113956" y="430097"/>
                  <a:pt x="114744" y="427240"/>
                </a:cubicBezTo>
                <a:cubicBezTo>
                  <a:pt x="115696" y="423709"/>
                  <a:pt x="118427" y="417321"/>
                  <a:pt x="118655" y="416711"/>
                </a:cubicBezTo>
                <a:cubicBezTo>
                  <a:pt x="119785" y="413702"/>
                  <a:pt x="121030" y="410146"/>
                  <a:pt x="122021" y="406475"/>
                </a:cubicBezTo>
                <a:lnTo>
                  <a:pt x="122465" y="404138"/>
                </a:lnTo>
                <a:cubicBezTo>
                  <a:pt x="122960" y="401548"/>
                  <a:pt x="123392" y="398970"/>
                  <a:pt x="123761" y="396430"/>
                </a:cubicBezTo>
                <a:cubicBezTo>
                  <a:pt x="123811" y="395375"/>
                  <a:pt x="123811" y="394359"/>
                  <a:pt x="123735" y="393369"/>
                </a:cubicBezTo>
                <a:cubicBezTo>
                  <a:pt x="121767" y="365594"/>
                  <a:pt x="115594" y="339356"/>
                  <a:pt x="110184" y="312267"/>
                </a:cubicBezTo>
                <a:cubicBezTo>
                  <a:pt x="102310" y="272922"/>
                  <a:pt x="86219" y="234873"/>
                  <a:pt x="73621" y="197090"/>
                </a:cubicBezTo>
                <a:cubicBezTo>
                  <a:pt x="61607" y="161073"/>
                  <a:pt x="49656" y="124827"/>
                  <a:pt x="32943" y="90639"/>
                </a:cubicBezTo>
                <a:cubicBezTo>
                  <a:pt x="22338" y="68960"/>
                  <a:pt x="13372" y="46608"/>
                  <a:pt x="3619" y="24650"/>
                </a:cubicBezTo>
                <a:cubicBezTo>
                  <a:pt x="0" y="16522"/>
                  <a:pt x="1384" y="12128"/>
                  <a:pt x="2235" y="9932"/>
                </a:cubicBezTo>
                <a:cubicBezTo>
                  <a:pt x="2895" y="8166"/>
                  <a:pt x="4038" y="6680"/>
                  <a:pt x="5155" y="553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3" name="Freeform 7353"/>
          <p:cNvSpPr/>
          <p:nvPr/>
        </p:nvSpPr>
        <p:spPr>
          <a:xfrm rot="0" flipH="0" flipV="0">
            <a:off x="10273406" y="9029087"/>
            <a:ext cx="79336" cy="305002"/>
          </a:xfrm>
          <a:custGeom>
            <a:pathLst>
              <a:path w="79336" h="305002">
                <a:moveTo>
                  <a:pt x="7150" y="22542"/>
                </a:moveTo>
                <a:cubicBezTo>
                  <a:pt x="2845" y="20612"/>
                  <a:pt x="0" y="16142"/>
                  <a:pt x="356" y="11163"/>
                </a:cubicBezTo>
                <a:cubicBezTo>
                  <a:pt x="813" y="4801"/>
                  <a:pt x="6350" y="0"/>
                  <a:pt x="12699" y="457"/>
                </a:cubicBezTo>
                <a:cubicBezTo>
                  <a:pt x="15506" y="660"/>
                  <a:pt x="19532" y="2222"/>
                  <a:pt x="23405" y="6007"/>
                </a:cubicBezTo>
                <a:cubicBezTo>
                  <a:pt x="25145" y="4788"/>
                  <a:pt x="27343" y="4051"/>
                  <a:pt x="30149" y="4051"/>
                </a:cubicBezTo>
                <a:cubicBezTo>
                  <a:pt x="30797" y="4051"/>
                  <a:pt x="35521" y="3746"/>
                  <a:pt x="39407" y="8661"/>
                </a:cubicBezTo>
                <a:cubicBezTo>
                  <a:pt x="40169" y="9627"/>
                  <a:pt x="43827" y="14795"/>
                  <a:pt x="44653" y="15951"/>
                </a:cubicBezTo>
                <a:cubicBezTo>
                  <a:pt x="52768" y="24256"/>
                  <a:pt x="64566" y="40499"/>
                  <a:pt x="69011" y="50888"/>
                </a:cubicBezTo>
                <a:cubicBezTo>
                  <a:pt x="72059" y="58000"/>
                  <a:pt x="72580" y="64566"/>
                  <a:pt x="74066" y="72008"/>
                </a:cubicBezTo>
                <a:cubicBezTo>
                  <a:pt x="79336" y="98335"/>
                  <a:pt x="75564" y="124967"/>
                  <a:pt x="69164" y="151408"/>
                </a:cubicBezTo>
                <a:cubicBezTo>
                  <a:pt x="63220" y="175919"/>
                  <a:pt x="55016" y="200240"/>
                  <a:pt x="50952" y="223925"/>
                </a:cubicBezTo>
                <a:cubicBezTo>
                  <a:pt x="48805" y="236410"/>
                  <a:pt x="48856" y="252221"/>
                  <a:pt x="47142" y="266991"/>
                </a:cubicBezTo>
                <a:cubicBezTo>
                  <a:pt x="45834" y="278396"/>
                  <a:pt x="43459" y="289242"/>
                  <a:pt x="39039" y="298093"/>
                </a:cubicBezTo>
                <a:cubicBezTo>
                  <a:pt x="37045" y="302107"/>
                  <a:pt x="34378" y="303250"/>
                  <a:pt x="33184" y="303770"/>
                </a:cubicBezTo>
                <a:cubicBezTo>
                  <a:pt x="30492" y="304977"/>
                  <a:pt x="27977" y="305002"/>
                  <a:pt x="25692" y="304431"/>
                </a:cubicBezTo>
                <a:cubicBezTo>
                  <a:pt x="22898" y="303745"/>
                  <a:pt x="19341" y="302030"/>
                  <a:pt x="17538" y="297090"/>
                </a:cubicBezTo>
                <a:cubicBezTo>
                  <a:pt x="17271" y="296328"/>
                  <a:pt x="16941" y="295172"/>
                  <a:pt x="16840" y="293661"/>
                </a:cubicBezTo>
                <a:cubicBezTo>
                  <a:pt x="16763" y="292569"/>
                  <a:pt x="17132" y="289254"/>
                  <a:pt x="17132" y="287857"/>
                </a:cubicBezTo>
                <a:cubicBezTo>
                  <a:pt x="17132" y="281317"/>
                  <a:pt x="17246" y="275056"/>
                  <a:pt x="17932" y="268541"/>
                </a:cubicBezTo>
                <a:cubicBezTo>
                  <a:pt x="19659" y="252069"/>
                  <a:pt x="17906" y="235190"/>
                  <a:pt x="18592" y="218591"/>
                </a:cubicBezTo>
                <a:cubicBezTo>
                  <a:pt x="20840" y="164578"/>
                  <a:pt x="22923" y="111378"/>
                  <a:pt x="22923" y="57200"/>
                </a:cubicBezTo>
                <a:cubicBezTo>
                  <a:pt x="22732" y="56514"/>
                  <a:pt x="19710" y="46430"/>
                  <a:pt x="16675" y="39560"/>
                </a:cubicBezTo>
                <a:cubicBezTo>
                  <a:pt x="13842" y="33159"/>
                  <a:pt x="8496" y="24662"/>
                  <a:pt x="7150" y="2254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4" name="Freeform 7354"/>
          <p:cNvSpPr/>
          <p:nvPr/>
        </p:nvSpPr>
        <p:spPr>
          <a:xfrm rot="0" flipH="0" flipV="0">
            <a:off x="9838116" y="9057300"/>
            <a:ext cx="63855" cy="299274"/>
          </a:xfrm>
          <a:custGeom>
            <a:pathLst>
              <a:path w="63855" h="299274">
                <a:moveTo>
                  <a:pt x="50787" y="193560"/>
                </a:moveTo>
                <a:cubicBezTo>
                  <a:pt x="51485" y="204621"/>
                  <a:pt x="52425" y="215683"/>
                  <a:pt x="53657" y="226770"/>
                </a:cubicBezTo>
                <a:cubicBezTo>
                  <a:pt x="55752" y="245591"/>
                  <a:pt x="63855" y="268223"/>
                  <a:pt x="63855" y="286689"/>
                </a:cubicBezTo>
                <a:cubicBezTo>
                  <a:pt x="63855" y="296074"/>
                  <a:pt x="56590" y="297776"/>
                  <a:pt x="54546" y="298195"/>
                </a:cubicBezTo>
                <a:cubicBezTo>
                  <a:pt x="52044" y="298690"/>
                  <a:pt x="46533" y="299274"/>
                  <a:pt x="42533" y="293115"/>
                </a:cubicBezTo>
                <a:cubicBezTo>
                  <a:pt x="42202" y="292632"/>
                  <a:pt x="41351" y="291095"/>
                  <a:pt x="40602" y="288682"/>
                </a:cubicBezTo>
                <a:cubicBezTo>
                  <a:pt x="39510" y="285215"/>
                  <a:pt x="37478" y="277379"/>
                  <a:pt x="36716" y="274204"/>
                </a:cubicBezTo>
                <a:cubicBezTo>
                  <a:pt x="33058" y="259028"/>
                  <a:pt x="29667" y="243813"/>
                  <a:pt x="25870" y="228675"/>
                </a:cubicBezTo>
                <a:cubicBezTo>
                  <a:pt x="12180" y="173888"/>
                  <a:pt x="0" y="114681"/>
                  <a:pt x="0" y="57912"/>
                </a:cubicBezTo>
                <a:cubicBezTo>
                  <a:pt x="0" y="45567"/>
                  <a:pt x="2845" y="28511"/>
                  <a:pt x="10008" y="16789"/>
                </a:cubicBezTo>
                <a:cubicBezTo>
                  <a:pt x="16256" y="6591"/>
                  <a:pt x="25464" y="0"/>
                  <a:pt x="37821" y="0"/>
                </a:cubicBezTo>
                <a:cubicBezTo>
                  <a:pt x="38786" y="0"/>
                  <a:pt x="44476" y="203"/>
                  <a:pt x="46050" y="774"/>
                </a:cubicBezTo>
                <a:cubicBezTo>
                  <a:pt x="49111" y="1892"/>
                  <a:pt x="50875" y="3784"/>
                  <a:pt x="51917" y="5359"/>
                </a:cubicBezTo>
                <a:cubicBezTo>
                  <a:pt x="54609" y="9385"/>
                  <a:pt x="54419" y="14490"/>
                  <a:pt x="51853" y="18262"/>
                </a:cubicBezTo>
                <a:cubicBezTo>
                  <a:pt x="52590" y="19799"/>
                  <a:pt x="53225" y="21844"/>
                  <a:pt x="53428" y="24460"/>
                </a:cubicBezTo>
                <a:cubicBezTo>
                  <a:pt x="54266" y="35496"/>
                  <a:pt x="50280" y="82702"/>
                  <a:pt x="50089" y="87985"/>
                </a:cubicBezTo>
                <a:cubicBezTo>
                  <a:pt x="49175" y="114846"/>
                  <a:pt x="48794" y="141478"/>
                  <a:pt x="49606" y="168110"/>
                </a:cubicBezTo>
                <a:cubicBezTo>
                  <a:pt x="50622" y="173609"/>
                  <a:pt x="51688" y="179070"/>
                  <a:pt x="52768" y="184518"/>
                </a:cubicBezTo>
                <a:cubicBezTo>
                  <a:pt x="53428" y="187795"/>
                  <a:pt x="52628" y="191046"/>
                  <a:pt x="50787" y="193560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5" name="Freeform 7355"/>
          <p:cNvSpPr/>
          <p:nvPr/>
        </p:nvSpPr>
        <p:spPr>
          <a:xfrm rot="0" flipH="0" flipV="0">
            <a:off x="9693906" y="9121665"/>
            <a:ext cx="240498" cy="556831"/>
          </a:xfrm>
          <a:custGeom>
            <a:pathLst>
              <a:path w="240498" h="556831">
                <a:moveTo>
                  <a:pt x="54825" y="183337"/>
                </a:moveTo>
                <a:cubicBezTo>
                  <a:pt x="52832" y="198107"/>
                  <a:pt x="51066" y="212915"/>
                  <a:pt x="48983" y="227660"/>
                </a:cubicBezTo>
                <a:cubicBezTo>
                  <a:pt x="49796" y="223646"/>
                  <a:pt x="50520" y="219620"/>
                  <a:pt x="51130" y="215569"/>
                </a:cubicBezTo>
                <a:cubicBezTo>
                  <a:pt x="52717" y="204825"/>
                  <a:pt x="53911" y="194093"/>
                  <a:pt x="54825" y="183337"/>
                </a:cubicBezTo>
                <a:moveTo>
                  <a:pt x="131799" y="289280"/>
                </a:moveTo>
                <a:cubicBezTo>
                  <a:pt x="116267" y="308190"/>
                  <a:pt x="99478" y="326529"/>
                  <a:pt x="82599" y="344614"/>
                </a:cubicBezTo>
                <a:cubicBezTo>
                  <a:pt x="80072" y="347319"/>
                  <a:pt x="66115" y="360248"/>
                  <a:pt x="55764" y="364845"/>
                </a:cubicBezTo>
                <a:cubicBezTo>
                  <a:pt x="45720" y="369315"/>
                  <a:pt x="37477" y="366953"/>
                  <a:pt x="33032" y="361035"/>
                </a:cubicBezTo>
                <a:cubicBezTo>
                  <a:pt x="29540" y="356374"/>
                  <a:pt x="27546" y="347357"/>
                  <a:pt x="28105" y="336295"/>
                </a:cubicBezTo>
                <a:cubicBezTo>
                  <a:pt x="28308" y="332041"/>
                  <a:pt x="28816" y="327418"/>
                  <a:pt x="29502" y="322706"/>
                </a:cubicBezTo>
                <a:cubicBezTo>
                  <a:pt x="28803" y="326618"/>
                  <a:pt x="28194" y="330555"/>
                  <a:pt x="27698" y="334543"/>
                </a:cubicBezTo>
                <a:cubicBezTo>
                  <a:pt x="26466" y="344423"/>
                  <a:pt x="24142" y="357098"/>
                  <a:pt x="24536" y="369150"/>
                </a:cubicBezTo>
                <a:cubicBezTo>
                  <a:pt x="24841" y="378307"/>
                  <a:pt x="26441" y="387248"/>
                  <a:pt x="33502" y="392798"/>
                </a:cubicBezTo>
                <a:cubicBezTo>
                  <a:pt x="39433" y="397459"/>
                  <a:pt x="45212" y="396404"/>
                  <a:pt x="50634" y="393217"/>
                </a:cubicBezTo>
                <a:cubicBezTo>
                  <a:pt x="59206" y="388187"/>
                  <a:pt x="67080" y="379120"/>
                  <a:pt x="74243" y="370966"/>
                </a:cubicBezTo>
                <a:cubicBezTo>
                  <a:pt x="82879" y="361149"/>
                  <a:pt x="90892" y="352551"/>
                  <a:pt x="97268" y="349338"/>
                </a:cubicBezTo>
                <a:cubicBezTo>
                  <a:pt x="103402" y="346252"/>
                  <a:pt x="109053" y="346316"/>
                  <a:pt x="114070" y="348830"/>
                </a:cubicBezTo>
                <a:cubicBezTo>
                  <a:pt x="123125" y="353364"/>
                  <a:pt x="132790" y="363816"/>
                  <a:pt x="141439" y="376542"/>
                </a:cubicBezTo>
                <a:cubicBezTo>
                  <a:pt x="152703" y="393090"/>
                  <a:pt x="162762" y="413334"/>
                  <a:pt x="168959" y="424509"/>
                </a:cubicBezTo>
                <a:cubicBezTo>
                  <a:pt x="179246" y="443013"/>
                  <a:pt x="194905" y="457288"/>
                  <a:pt x="208368" y="473379"/>
                </a:cubicBezTo>
                <a:cubicBezTo>
                  <a:pt x="206742" y="454583"/>
                  <a:pt x="203465" y="407873"/>
                  <a:pt x="197661" y="376846"/>
                </a:cubicBezTo>
                <a:cubicBezTo>
                  <a:pt x="196277" y="369391"/>
                  <a:pt x="194766" y="362915"/>
                  <a:pt x="193039" y="358152"/>
                </a:cubicBezTo>
                <a:cubicBezTo>
                  <a:pt x="192670" y="357136"/>
                  <a:pt x="192137" y="355955"/>
                  <a:pt x="191743" y="355142"/>
                </a:cubicBezTo>
                <a:cubicBezTo>
                  <a:pt x="191426" y="355129"/>
                  <a:pt x="191083" y="355129"/>
                  <a:pt x="190842" y="355142"/>
                </a:cubicBezTo>
                <a:cubicBezTo>
                  <a:pt x="189851" y="355206"/>
                  <a:pt x="188835" y="355358"/>
                  <a:pt x="187768" y="355549"/>
                </a:cubicBezTo>
                <a:cubicBezTo>
                  <a:pt x="184492" y="356133"/>
                  <a:pt x="180986" y="357034"/>
                  <a:pt x="177367" y="357746"/>
                </a:cubicBezTo>
                <a:cubicBezTo>
                  <a:pt x="167943" y="359587"/>
                  <a:pt x="158114" y="359905"/>
                  <a:pt x="149020" y="355129"/>
                </a:cubicBezTo>
                <a:cubicBezTo>
                  <a:pt x="140486" y="350659"/>
                  <a:pt x="131901" y="341426"/>
                  <a:pt x="126059" y="321944"/>
                </a:cubicBezTo>
                <a:cubicBezTo>
                  <a:pt x="122515" y="310121"/>
                  <a:pt x="126148" y="299402"/>
                  <a:pt x="131799" y="289280"/>
                </a:cubicBezTo>
                <a:moveTo>
                  <a:pt x="106298" y="371055"/>
                </a:moveTo>
                <a:cubicBezTo>
                  <a:pt x="105129" y="371957"/>
                  <a:pt x="103478" y="373290"/>
                  <a:pt x="102284" y="374484"/>
                </a:cubicBezTo>
                <a:cubicBezTo>
                  <a:pt x="96582" y="380187"/>
                  <a:pt x="90105" y="388238"/>
                  <a:pt x="83044" y="395706"/>
                </a:cubicBezTo>
                <a:cubicBezTo>
                  <a:pt x="64413" y="415404"/>
                  <a:pt x="41897" y="428802"/>
                  <a:pt x="19215" y="410971"/>
                </a:cubicBezTo>
                <a:cubicBezTo>
                  <a:pt x="8979" y="402932"/>
                  <a:pt x="3886" y="391439"/>
                  <a:pt x="2146" y="378599"/>
                </a:cubicBezTo>
                <a:cubicBezTo>
                  <a:pt x="0" y="362876"/>
                  <a:pt x="3086" y="344995"/>
                  <a:pt x="4762" y="331673"/>
                </a:cubicBezTo>
                <a:cubicBezTo>
                  <a:pt x="8280" y="303453"/>
                  <a:pt x="17297" y="277126"/>
                  <a:pt x="22225" y="249275"/>
                </a:cubicBezTo>
                <a:cubicBezTo>
                  <a:pt x="27571" y="218935"/>
                  <a:pt x="30365" y="187972"/>
                  <a:pt x="35217" y="157518"/>
                </a:cubicBezTo>
                <a:cubicBezTo>
                  <a:pt x="40271" y="125705"/>
                  <a:pt x="44094" y="93168"/>
                  <a:pt x="47447" y="61113"/>
                </a:cubicBezTo>
                <a:cubicBezTo>
                  <a:pt x="48310" y="52794"/>
                  <a:pt x="47155" y="35294"/>
                  <a:pt x="49326" y="22797"/>
                </a:cubicBezTo>
                <a:cubicBezTo>
                  <a:pt x="50774" y="14529"/>
                  <a:pt x="53886" y="8014"/>
                  <a:pt x="57911" y="4306"/>
                </a:cubicBezTo>
                <a:cubicBezTo>
                  <a:pt x="62610" y="0"/>
                  <a:pt x="69938" y="318"/>
                  <a:pt x="74243" y="5017"/>
                </a:cubicBezTo>
                <a:cubicBezTo>
                  <a:pt x="78294" y="9424"/>
                  <a:pt x="78269" y="16117"/>
                  <a:pt x="74395" y="20485"/>
                </a:cubicBezTo>
                <a:cubicBezTo>
                  <a:pt x="75322" y="21070"/>
                  <a:pt x="76249" y="21844"/>
                  <a:pt x="77151" y="22873"/>
                </a:cubicBezTo>
                <a:cubicBezTo>
                  <a:pt x="78599" y="24562"/>
                  <a:pt x="81761" y="31966"/>
                  <a:pt x="81342" y="39104"/>
                </a:cubicBezTo>
                <a:lnTo>
                  <a:pt x="81240" y="40755"/>
                </a:lnTo>
                <a:lnTo>
                  <a:pt x="81240" y="40767"/>
                </a:lnTo>
                <a:cubicBezTo>
                  <a:pt x="82358" y="44158"/>
                  <a:pt x="83285" y="47625"/>
                  <a:pt x="83514" y="51499"/>
                </a:cubicBezTo>
                <a:cubicBezTo>
                  <a:pt x="84479" y="67907"/>
                  <a:pt x="82752" y="84785"/>
                  <a:pt x="82079" y="101169"/>
                </a:cubicBezTo>
                <a:cubicBezTo>
                  <a:pt x="80440" y="140589"/>
                  <a:pt x="79793" y="179832"/>
                  <a:pt x="74001" y="218947"/>
                </a:cubicBezTo>
                <a:cubicBezTo>
                  <a:pt x="70560" y="242125"/>
                  <a:pt x="63029" y="264502"/>
                  <a:pt x="59511" y="287781"/>
                </a:cubicBezTo>
                <a:cubicBezTo>
                  <a:pt x="58457" y="294741"/>
                  <a:pt x="53708" y="313778"/>
                  <a:pt x="51828" y="330199"/>
                </a:cubicBezTo>
                <a:cubicBezTo>
                  <a:pt x="51384" y="334009"/>
                  <a:pt x="51092" y="337654"/>
                  <a:pt x="51104" y="340905"/>
                </a:cubicBezTo>
                <a:cubicBezTo>
                  <a:pt x="51866" y="340448"/>
                  <a:pt x="52578" y="339978"/>
                  <a:pt x="53200" y="339534"/>
                </a:cubicBezTo>
                <a:cubicBezTo>
                  <a:pt x="58977" y="335330"/>
                  <a:pt x="64375" y="330237"/>
                  <a:pt x="65696" y="328840"/>
                </a:cubicBezTo>
                <a:cubicBezTo>
                  <a:pt x="82942" y="310349"/>
                  <a:pt x="100100" y="291604"/>
                  <a:pt x="115861" y="272237"/>
                </a:cubicBezTo>
                <a:cubicBezTo>
                  <a:pt x="118553" y="268909"/>
                  <a:pt x="120776" y="263334"/>
                  <a:pt x="123608" y="258635"/>
                </a:cubicBezTo>
                <a:cubicBezTo>
                  <a:pt x="126757" y="253402"/>
                  <a:pt x="130529" y="249008"/>
                  <a:pt x="134809" y="246443"/>
                </a:cubicBezTo>
                <a:cubicBezTo>
                  <a:pt x="138797" y="244043"/>
                  <a:pt x="143318" y="243725"/>
                  <a:pt x="147852" y="245465"/>
                </a:cubicBezTo>
                <a:cubicBezTo>
                  <a:pt x="152640" y="247281"/>
                  <a:pt x="157644" y="252615"/>
                  <a:pt x="159358" y="255472"/>
                </a:cubicBezTo>
                <a:cubicBezTo>
                  <a:pt x="166381" y="267182"/>
                  <a:pt x="164184" y="278079"/>
                  <a:pt x="158533" y="289000"/>
                </a:cubicBezTo>
                <a:cubicBezTo>
                  <a:pt x="156272" y="293382"/>
                  <a:pt x="153402" y="297776"/>
                  <a:pt x="151014" y="302310"/>
                </a:cubicBezTo>
                <a:cubicBezTo>
                  <a:pt x="148868" y="306387"/>
                  <a:pt x="146785" y="310565"/>
                  <a:pt x="148208" y="315302"/>
                </a:cubicBezTo>
                <a:cubicBezTo>
                  <a:pt x="151306" y="325627"/>
                  <a:pt x="154672" y="331546"/>
                  <a:pt x="159155" y="334314"/>
                </a:cubicBezTo>
                <a:cubicBezTo>
                  <a:pt x="162267" y="336232"/>
                  <a:pt x="165695" y="336092"/>
                  <a:pt x="169036" y="335686"/>
                </a:cubicBezTo>
                <a:cubicBezTo>
                  <a:pt x="172579" y="335254"/>
                  <a:pt x="176110" y="334378"/>
                  <a:pt x="179437" y="333654"/>
                </a:cubicBezTo>
                <a:cubicBezTo>
                  <a:pt x="189495" y="331457"/>
                  <a:pt x="198462" y="331368"/>
                  <a:pt x="205091" y="335787"/>
                </a:cubicBezTo>
                <a:cubicBezTo>
                  <a:pt x="209104" y="338467"/>
                  <a:pt x="214006" y="346163"/>
                  <a:pt x="217169" y="358025"/>
                </a:cubicBezTo>
                <a:cubicBezTo>
                  <a:pt x="225919" y="390804"/>
                  <a:pt x="230300" y="462355"/>
                  <a:pt x="231888" y="476643"/>
                </a:cubicBezTo>
                <a:cubicBezTo>
                  <a:pt x="233475" y="491007"/>
                  <a:pt x="234999" y="505434"/>
                  <a:pt x="238187" y="519518"/>
                </a:cubicBezTo>
                <a:cubicBezTo>
                  <a:pt x="240029" y="527621"/>
                  <a:pt x="239927" y="526986"/>
                  <a:pt x="239927" y="535114"/>
                </a:cubicBezTo>
                <a:cubicBezTo>
                  <a:pt x="239927" y="536752"/>
                  <a:pt x="240410" y="540384"/>
                  <a:pt x="240448" y="542188"/>
                </a:cubicBezTo>
                <a:cubicBezTo>
                  <a:pt x="240498" y="544664"/>
                  <a:pt x="240003" y="546468"/>
                  <a:pt x="239686" y="547357"/>
                </a:cubicBezTo>
                <a:cubicBezTo>
                  <a:pt x="237882" y="552322"/>
                  <a:pt x="234314" y="554050"/>
                  <a:pt x="231494" y="554748"/>
                </a:cubicBezTo>
                <a:cubicBezTo>
                  <a:pt x="229361" y="555269"/>
                  <a:pt x="222312" y="556831"/>
                  <a:pt x="218032" y="548233"/>
                </a:cubicBezTo>
                <a:cubicBezTo>
                  <a:pt x="213409" y="539025"/>
                  <a:pt x="210882" y="529589"/>
                  <a:pt x="208012" y="520191"/>
                </a:cubicBezTo>
                <a:cubicBezTo>
                  <a:pt x="205650" y="512546"/>
                  <a:pt x="203072" y="504900"/>
                  <a:pt x="197928" y="497611"/>
                </a:cubicBezTo>
                <a:cubicBezTo>
                  <a:pt x="182663" y="475995"/>
                  <a:pt x="161695" y="459028"/>
                  <a:pt x="148754" y="435736"/>
                </a:cubicBezTo>
                <a:cubicBezTo>
                  <a:pt x="142785" y="424992"/>
                  <a:pt x="133171" y="405472"/>
                  <a:pt x="122325" y="389559"/>
                </a:cubicBezTo>
                <a:cubicBezTo>
                  <a:pt x="117067" y="381838"/>
                  <a:pt x="111746" y="374852"/>
                  <a:pt x="106298" y="37105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6" name="Freeform 7356"/>
          <p:cNvSpPr/>
          <p:nvPr/>
        </p:nvSpPr>
        <p:spPr>
          <a:xfrm rot="0" flipH="0" flipV="0">
            <a:off x="9710253" y="9393483"/>
            <a:ext cx="126555" cy="129463"/>
          </a:xfrm>
          <a:custGeom>
            <a:pathLst>
              <a:path w="126555" h="129463">
                <a:moveTo>
                  <a:pt x="15621" y="15506"/>
                </a:moveTo>
                <a:lnTo>
                  <a:pt x="15469" y="14973"/>
                </a:lnTo>
                <a:close/>
                <a:moveTo>
                  <a:pt x="15760" y="15950"/>
                </a:moveTo>
                <a:lnTo>
                  <a:pt x="15786" y="16013"/>
                </a:lnTo>
                <a:lnTo>
                  <a:pt x="15684" y="15696"/>
                </a:lnTo>
                <a:close/>
                <a:moveTo>
                  <a:pt x="15925" y="16407"/>
                </a:moveTo>
                <a:lnTo>
                  <a:pt x="15938" y="16445"/>
                </a:lnTo>
                <a:lnTo>
                  <a:pt x="15887" y="16318"/>
                </a:lnTo>
                <a:close/>
                <a:moveTo>
                  <a:pt x="7074" y="110057"/>
                </a:moveTo>
                <a:cubicBezTo>
                  <a:pt x="6859" y="109511"/>
                  <a:pt x="6643" y="108965"/>
                  <a:pt x="6439" y="108406"/>
                </a:cubicBezTo>
                <a:cubicBezTo>
                  <a:pt x="0" y="90575"/>
                  <a:pt x="2071" y="61899"/>
                  <a:pt x="3658" y="51561"/>
                </a:cubicBezTo>
                <a:cubicBezTo>
                  <a:pt x="5576" y="39039"/>
                  <a:pt x="7773" y="26555"/>
                  <a:pt x="10262" y="14135"/>
                </a:cubicBezTo>
                <a:cubicBezTo>
                  <a:pt x="10897" y="10985"/>
                  <a:pt x="14085" y="5855"/>
                  <a:pt x="17449" y="3238"/>
                </a:cubicBezTo>
                <a:cubicBezTo>
                  <a:pt x="20408" y="927"/>
                  <a:pt x="23545" y="152"/>
                  <a:pt x="25717" y="89"/>
                </a:cubicBezTo>
                <a:cubicBezTo>
                  <a:pt x="28892" y="0"/>
                  <a:pt x="31572" y="1029"/>
                  <a:pt x="33794" y="2832"/>
                </a:cubicBezTo>
                <a:cubicBezTo>
                  <a:pt x="35534" y="4280"/>
                  <a:pt x="37172" y="6337"/>
                  <a:pt x="37947" y="9512"/>
                </a:cubicBezTo>
                <a:cubicBezTo>
                  <a:pt x="39204" y="14732"/>
                  <a:pt x="36715" y="19989"/>
                  <a:pt x="32194" y="22414"/>
                </a:cubicBezTo>
                <a:cubicBezTo>
                  <a:pt x="30086" y="33260"/>
                  <a:pt x="28181" y="44157"/>
                  <a:pt x="26504" y="55079"/>
                </a:cubicBezTo>
                <a:cubicBezTo>
                  <a:pt x="25476" y="61759"/>
                  <a:pt x="23990" y="77786"/>
                  <a:pt x="26034" y="91413"/>
                </a:cubicBezTo>
                <a:cubicBezTo>
                  <a:pt x="29298" y="89445"/>
                  <a:pt x="32118" y="87845"/>
                  <a:pt x="33350" y="86892"/>
                </a:cubicBezTo>
                <a:cubicBezTo>
                  <a:pt x="39979" y="81774"/>
                  <a:pt x="57886" y="66763"/>
                  <a:pt x="74244" y="50977"/>
                </a:cubicBezTo>
                <a:cubicBezTo>
                  <a:pt x="77749" y="46100"/>
                  <a:pt x="80492" y="42277"/>
                  <a:pt x="82067" y="40309"/>
                </a:cubicBezTo>
                <a:cubicBezTo>
                  <a:pt x="87058" y="34073"/>
                  <a:pt x="91541" y="28206"/>
                  <a:pt x="95669" y="21309"/>
                </a:cubicBezTo>
                <a:cubicBezTo>
                  <a:pt x="96367" y="20141"/>
                  <a:pt x="105308" y="10211"/>
                  <a:pt x="107099" y="8623"/>
                </a:cubicBezTo>
                <a:cubicBezTo>
                  <a:pt x="115036" y="1600"/>
                  <a:pt x="122732" y="8420"/>
                  <a:pt x="123609" y="9398"/>
                </a:cubicBezTo>
                <a:cubicBezTo>
                  <a:pt x="125183" y="11150"/>
                  <a:pt x="126555" y="13589"/>
                  <a:pt x="126555" y="17118"/>
                </a:cubicBezTo>
                <a:cubicBezTo>
                  <a:pt x="126555" y="19925"/>
                  <a:pt x="125857" y="23329"/>
                  <a:pt x="124117" y="27139"/>
                </a:cubicBezTo>
                <a:cubicBezTo>
                  <a:pt x="121678" y="32511"/>
                  <a:pt x="116725" y="39458"/>
                  <a:pt x="110197" y="46951"/>
                </a:cubicBezTo>
                <a:cubicBezTo>
                  <a:pt x="104838" y="53110"/>
                  <a:pt x="98374" y="59765"/>
                  <a:pt x="91605" y="66318"/>
                </a:cubicBezTo>
                <a:cubicBezTo>
                  <a:pt x="79908" y="82498"/>
                  <a:pt x="60566" y="109308"/>
                  <a:pt x="47599" y="120877"/>
                </a:cubicBezTo>
                <a:cubicBezTo>
                  <a:pt x="43154" y="124840"/>
                  <a:pt x="39039" y="127329"/>
                  <a:pt x="35864" y="128370"/>
                </a:cubicBezTo>
                <a:cubicBezTo>
                  <a:pt x="32766" y="129399"/>
                  <a:pt x="29971" y="129463"/>
                  <a:pt x="27546" y="128980"/>
                </a:cubicBezTo>
                <a:cubicBezTo>
                  <a:pt x="25171" y="128497"/>
                  <a:pt x="22936" y="127697"/>
                  <a:pt x="20866" y="126618"/>
                </a:cubicBezTo>
                <a:cubicBezTo>
                  <a:pt x="16903" y="127519"/>
                  <a:pt x="13615" y="126338"/>
                  <a:pt x="10935" y="124141"/>
                </a:cubicBezTo>
                <a:cubicBezTo>
                  <a:pt x="9183" y="122719"/>
                  <a:pt x="6414" y="119963"/>
                  <a:pt x="6414" y="114146"/>
                </a:cubicBezTo>
                <a:cubicBezTo>
                  <a:pt x="6414" y="112876"/>
                  <a:pt x="6630" y="111492"/>
                  <a:pt x="7074" y="11005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7" name="Freeform 7357"/>
          <p:cNvSpPr/>
          <p:nvPr/>
        </p:nvSpPr>
        <p:spPr>
          <a:xfrm rot="0" flipH="0" flipV="0">
            <a:off x="9785622" y="9422424"/>
            <a:ext cx="131558" cy="190245"/>
          </a:xfrm>
          <a:custGeom>
            <a:pathLst>
              <a:path w="131558" h="190245">
                <a:moveTo>
                  <a:pt x="21932" y="3886"/>
                </a:moveTo>
                <a:cubicBezTo>
                  <a:pt x="22173" y="3620"/>
                  <a:pt x="22401" y="3391"/>
                  <a:pt x="22643" y="3188"/>
                </a:cubicBezTo>
                <a:cubicBezTo>
                  <a:pt x="25018" y="1054"/>
                  <a:pt x="27710" y="115"/>
                  <a:pt x="30555" y="51"/>
                </a:cubicBezTo>
                <a:cubicBezTo>
                  <a:pt x="33146" y="0"/>
                  <a:pt x="36498" y="559"/>
                  <a:pt x="39838" y="3898"/>
                </a:cubicBezTo>
                <a:cubicBezTo>
                  <a:pt x="41248" y="5308"/>
                  <a:pt x="42048" y="8051"/>
                  <a:pt x="42493" y="10553"/>
                </a:cubicBezTo>
                <a:cubicBezTo>
                  <a:pt x="42988" y="10667"/>
                  <a:pt x="43471" y="10820"/>
                  <a:pt x="43966" y="11010"/>
                </a:cubicBezTo>
                <a:cubicBezTo>
                  <a:pt x="49719" y="8851"/>
                  <a:pt x="55485" y="11315"/>
                  <a:pt x="55536" y="24904"/>
                </a:cubicBezTo>
                <a:lnTo>
                  <a:pt x="55536" y="24980"/>
                </a:lnTo>
                <a:lnTo>
                  <a:pt x="55536" y="25107"/>
                </a:lnTo>
                <a:cubicBezTo>
                  <a:pt x="55536" y="29539"/>
                  <a:pt x="55917" y="34048"/>
                  <a:pt x="56577" y="38633"/>
                </a:cubicBezTo>
                <a:cubicBezTo>
                  <a:pt x="59041" y="36397"/>
                  <a:pt x="61924" y="35991"/>
                  <a:pt x="64235" y="35991"/>
                </a:cubicBezTo>
                <a:cubicBezTo>
                  <a:pt x="67486" y="35991"/>
                  <a:pt x="72770" y="37668"/>
                  <a:pt x="76643" y="43776"/>
                </a:cubicBezTo>
                <a:cubicBezTo>
                  <a:pt x="77316" y="44856"/>
                  <a:pt x="78040" y="46215"/>
                  <a:pt x="78751" y="47751"/>
                </a:cubicBezTo>
                <a:cubicBezTo>
                  <a:pt x="80936" y="40423"/>
                  <a:pt x="86676" y="38163"/>
                  <a:pt x="91020" y="38163"/>
                </a:cubicBezTo>
                <a:cubicBezTo>
                  <a:pt x="93712" y="38163"/>
                  <a:pt x="99147" y="39560"/>
                  <a:pt x="103021" y="45808"/>
                </a:cubicBezTo>
                <a:cubicBezTo>
                  <a:pt x="106666" y="51726"/>
                  <a:pt x="111936" y="66662"/>
                  <a:pt x="112749" y="68935"/>
                </a:cubicBezTo>
                <a:cubicBezTo>
                  <a:pt x="122401" y="95465"/>
                  <a:pt x="131558" y="132016"/>
                  <a:pt x="131558" y="160502"/>
                </a:cubicBezTo>
                <a:cubicBezTo>
                  <a:pt x="131558" y="164883"/>
                  <a:pt x="129107" y="168693"/>
                  <a:pt x="125525" y="170649"/>
                </a:cubicBezTo>
                <a:cubicBezTo>
                  <a:pt x="125614" y="172453"/>
                  <a:pt x="125576" y="174116"/>
                  <a:pt x="125373" y="175501"/>
                </a:cubicBezTo>
                <a:cubicBezTo>
                  <a:pt x="124255" y="182473"/>
                  <a:pt x="120242" y="186410"/>
                  <a:pt x="115505" y="187985"/>
                </a:cubicBezTo>
                <a:cubicBezTo>
                  <a:pt x="108749" y="190245"/>
                  <a:pt x="101599" y="188036"/>
                  <a:pt x="96087" y="180644"/>
                </a:cubicBezTo>
                <a:cubicBezTo>
                  <a:pt x="90715" y="173456"/>
                  <a:pt x="86689" y="159245"/>
                  <a:pt x="85685" y="155612"/>
                </a:cubicBezTo>
                <a:cubicBezTo>
                  <a:pt x="85419" y="154673"/>
                  <a:pt x="85165" y="153733"/>
                  <a:pt x="84924" y="152793"/>
                </a:cubicBezTo>
                <a:cubicBezTo>
                  <a:pt x="84085" y="152856"/>
                  <a:pt x="83222" y="152831"/>
                  <a:pt x="82358" y="152730"/>
                </a:cubicBezTo>
                <a:cubicBezTo>
                  <a:pt x="80605" y="152526"/>
                  <a:pt x="78726" y="151929"/>
                  <a:pt x="76859" y="150761"/>
                </a:cubicBezTo>
                <a:cubicBezTo>
                  <a:pt x="75081" y="149656"/>
                  <a:pt x="72922" y="147281"/>
                  <a:pt x="71576" y="145783"/>
                </a:cubicBezTo>
                <a:cubicBezTo>
                  <a:pt x="64438" y="137845"/>
                  <a:pt x="60298" y="127025"/>
                  <a:pt x="56933" y="117182"/>
                </a:cubicBezTo>
                <a:cubicBezTo>
                  <a:pt x="52081" y="103047"/>
                  <a:pt x="45833" y="87223"/>
                  <a:pt x="40855" y="71157"/>
                </a:cubicBezTo>
                <a:cubicBezTo>
                  <a:pt x="39889" y="71551"/>
                  <a:pt x="38911" y="71818"/>
                  <a:pt x="37946" y="71983"/>
                </a:cubicBezTo>
                <a:cubicBezTo>
                  <a:pt x="34860" y="72504"/>
                  <a:pt x="31736" y="71970"/>
                  <a:pt x="28790" y="69786"/>
                </a:cubicBezTo>
                <a:cubicBezTo>
                  <a:pt x="27481" y="68821"/>
                  <a:pt x="25221" y="66433"/>
                  <a:pt x="23786" y="62179"/>
                </a:cubicBezTo>
                <a:cubicBezTo>
                  <a:pt x="23113" y="62902"/>
                  <a:pt x="22439" y="63550"/>
                  <a:pt x="21806" y="64033"/>
                </a:cubicBezTo>
                <a:cubicBezTo>
                  <a:pt x="19545" y="65785"/>
                  <a:pt x="17233" y="66573"/>
                  <a:pt x="15303" y="66827"/>
                </a:cubicBezTo>
                <a:cubicBezTo>
                  <a:pt x="10274" y="67500"/>
                  <a:pt x="5562" y="66077"/>
                  <a:pt x="2502" y="59969"/>
                </a:cubicBezTo>
                <a:cubicBezTo>
                  <a:pt x="508" y="56006"/>
                  <a:pt x="0" y="50456"/>
                  <a:pt x="1473" y="44272"/>
                </a:cubicBezTo>
                <a:cubicBezTo>
                  <a:pt x="3251" y="36728"/>
                  <a:pt x="8343" y="27393"/>
                  <a:pt x="9842" y="22897"/>
                </a:cubicBezTo>
                <a:cubicBezTo>
                  <a:pt x="10325" y="21424"/>
                  <a:pt x="11404" y="17627"/>
                  <a:pt x="12039" y="15354"/>
                </a:cubicBezTo>
                <a:cubicBezTo>
                  <a:pt x="12115" y="14071"/>
                  <a:pt x="12395" y="12775"/>
                  <a:pt x="12916" y="11518"/>
                </a:cubicBezTo>
                <a:cubicBezTo>
                  <a:pt x="15163" y="6133"/>
                  <a:pt x="18796" y="4317"/>
                  <a:pt x="21932" y="3886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8" name="Freeform 7358"/>
          <p:cNvSpPr/>
          <p:nvPr/>
        </p:nvSpPr>
        <p:spPr>
          <a:xfrm rot="0" flipH="0" flipV="0">
            <a:off x="9491920" y="9057916"/>
            <a:ext cx="110044" cy="371118"/>
          </a:xfrm>
          <a:custGeom>
            <a:pathLst>
              <a:path w="110044" h="371118">
                <a:moveTo>
                  <a:pt x="45897" y="28346"/>
                </a:moveTo>
                <a:cubicBezTo>
                  <a:pt x="46493" y="29539"/>
                  <a:pt x="47052" y="30746"/>
                  <a:pt x="47586" y="31978"/>
                </a:cubicBezTo>
                <a:cubicBezTo>
                  <a:pt x="47167" y="30619"/>
                  <a:pt x="46658" y="29374"/>
                  <a:pt x="45897" y="28346"/>
                </a:cubicBezTo>
                <a:moveTo>
                  <a:pt x="46150" y="902"/>
                </a:moveTo>
                <a:cubicBezTo>
                  <a:pt x="47420" y="419"/>
                  <a:pt x="48767" y="165"/>
                  <a:pt x="50126" y="76"/>
                </a:cubicBezTo>
                <a:cubicBezTo>
                  <a:pt x="51497" y="0"/>
                  <a:pt x="53059" y="127"/>
                  <a:pt x="54736" y="610"/>
                </a:cubicBezTo>
                <a:cubicBezTo>
                  <a:pt x="58266" y="686"/>
                  <a:pt x="61733" y="1067"/>
                  <a:pt x="64997" y="1994"/>
                </a:cubicBezTo>
                <a:cubicBezTo>
                  <a:pt x="85000" y="7709"/>
                  <a:pt x="96671" y="26137"/>
                  <a:pt x="101256" y="51625"/>
                </a:cubicBezTo>
                <a:cubicBezTo>
                  <a:pt x="110044" y="100367"/>
                  <a:pt x="93369" y="176618"/>
                  <a:pt x="90689" y="202551"/>
                </a:cubicBezTo>
                <a:cubicBezTo>
                  <a:pt x="88632" y="222478"/>
                  <a:pt x="88734" y="228612"/>
                  <a:pt x="85533" y="248119"/>
                </a:cubicBezTo>
                <a:cubicBezTo>
                  <a:pt x="81355" y="273646"/>
                  <a:pt x="74802" y="298792"/>
                  <a:pt x="70306" y="324281"/>
                </a:cubicBezTo>
                <a:cubicBezTo>
                  <a:pt x="68985" y="331736"/>
                  <a:pt x="67194" y="339089"/>
                  <a:pt x="65988" y="346557"/>
                </a:cubicBezTo>
                <a:cubicBezTo>
                  <a:pt x="64223" y="357631"/>
                  <a:pt x="63562" y="362482"/>
                  <a:pt x="63346" y="363067"/>
                </a:cubicBezTo>
                <a:cubicBezTo>
                  <a:pt x="60971" y="369671"/>
                  <a:pt x="55891" y="370445"/>
                  <a:pt x="53821" y="370699"/>
                </a:cubicBezTo>
                <a:cubicBezTo>
                  <a:pt x="50405" y="371118"/>
                  <a:pt x="45250" y="370750"/>
                  <a:pt x="42062" y="364375"/>
                </a:cubicBezTo>
                <a:cubicBezTo>
                  <a:pt x="40919" y="362102"/>
                  <a:pt x="39700" y="356209"/>
                  <a:pt x="39433" y="347966"/>
                </a:cubicBezTo>
                <a:cubicBezTo>
                  <a:pt x="38735" y="324802"/>
                  <a:pt x="42037" y="276008"/>
                  <a:pt x="41579" y="264832"/>
                </a:cubicBezTo>
                <a:cubicBezTo>
                  <a:pt x="40830" y="246468"/>
                  <a:pt x="37071" y="228421"/>
                  <a:pt x="35801" y="210121"/>
                </a:cubicBezTo>
                <a:cubicBezTo>
                  <a:pt x="31712" y="150710"/>
                  <a:pt x="33401" y="83159"/>
                  <a:pt x="3162" y="30238"/>
                </a:cubicBezTo>
                <a:cubicBezTo>
                  <a:pt x="0" y="24702"/>
                  <a:pt x="1917" y="17628"/>
                  <a:pt x="7467" y="14465"/>
                </a:cubicBezTo>
                <a:cubicBezTo>
                  <a:pt x="10884" y="12510"/>
                  <a:pt x="14897" y="12497"/>
                  <a:pt x="18186" y="14084"/>
                </a:cubicBezTo>
                <a:cubicBezTo>
                  <a:pt x="18643" y="12598"/>
                  <a:pt x="19291" y="11227"/>
                  <a:pt x="20117" y="9970"/>
                </a:cubicBezTo>
                <a:cubicBezTo>
                  <a:pt x="22529" y="6274"/>
                  <a:pt x="27559" y="2375"/>
                  <a:pt x="37757" y="1588"/>
                </a:cubicBezTo>
                <a:cubicBezTo>
                  <a:pt x="40449" y="1384"/>
                  <a:pt x="43281" y="1105"/>
                  <a:pt x="46150" y="90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9" name="Freeform 7359"/>
          <p:cNvSpPr/>
          <p:nvPr/>
        </p:nvSpPr>
        <p:spPr>
          <a:xfrm rot="0" flipH="0" flipV="0">
            <a:off x="9280050" y="9535621"/>
            <a:ext cx="239076" cy="433348"/>
          </a:xfrm>
          <a:custGeom>
            <a:pathLst>
              <a:path w="239076" h="433348">
                <a:moveTo>
                  <a:pt x="202488" y="75272"/>
                </a:moveTo>
                <a:cubicBezTo>
                  <a:pt x="195821" y="86676"/>
                  <a:pt x="188099" y="97077"/>
                  <a:pt x="180581" y="108088"/>
                </a:cubicBezTo>
                <a:cubicBezTo>
                  <a:pt x="169583" y="124179"/>
                  <a:pt x="161658" y="142937"/>
                  <a:pt x="152133" y="159930"/>
                </a:cubicBezTo>
                <a:cubicBezTo>
                  <a:pt x="148501" y="166394"/>
                  <a:pt x="143433" y="175513"/>
                  <a:pt x="137249" y="182625"/>
                </a:cubicBezTo>
                <a:cubicBezTo>
                  <a:pt x="131953" y="188759"/>
                  <a:pt x="125755" y="193407"/>
                  <a:pt x="119189" y="195363"/>
                </a:cubicBezTo>
                <a:cubicBezTo>
                  <a:pt x="114046" y="196912"/>
                  <a:pt x="109270" y="196645"/>
                  <a:pt x="104660" y="195642"/>
                </a:cubicBezTo>
                <a:cubicBezTo>
                  <a:pt x="102616" y="195172"/>
                  <a:pt x="100622" y="194575"/>
                  <a:pt x="98666" y="194067"/>
                </a:cubicBezTo>
                <a:cubicBezTo>
                  <a:pt x="98272" y="193978"/>
                  <a:pt x="97891" y="193826"/>
                  <a:pt x="97472" y="193737"/>
                </a:cubicBezTo>
                <a:cubicBezTo>
                  <a:pt x="98120" y="194563"/>
                  <a:pt x="98729" y="195528"/>
                  <a:pt x="99199" y="196709"/>
                </a:cubicBezTo>
                <a:cubicBezTo>
                  <a:pt x="99542" y="197534"/>
                  <a:pt x="99936" y="198741"/>
                  <a:pt x="100050" y="200341"/>
                </a:cubicBezTo>
                <a:cubicBezTo>
                  <a:pt x="100101" y="201052"/>
                  <a:pt x="99898" y="203910"/>
                  <a:pt x="99847" y="204583"/>
                </a:cubicBezTo>
                <a:lnTo>
                  <a:pt x="99847" y="221728"/>
                </a:lnTo>
                <a:cubicBezTo>
                  <a:pt x="99847" y="233171"/>
                  <a:pt x="99314" y="244550"/>
                  <a:pt x="99314" y="255980"/>
                </a:cubicBezTo>
                <a:cubicBezTo>
                  <a:pt x="99314" y="284326"/>
                  <a:pt x="99034" y="314387"/>
                  <a:pt x="92126" y="342073"/>
                </a:cubicBezTo>
                <a:cubicBezTo>
                  <a:pt x="90563" y="348296"/>
                  <a:pt x="88493" y="354608"/>
                  <a:pt x="86080" y="360742"/>
                </a:cubicBezTo>
                <a:cubicBezTo>
                  <a:pt x="86906" y="360755"/>
                  <a:pt x="87693" y="360780"/>
                  <a:pt x="88392" y="360818"/>
                </a:cubicBezTo>
                <a:cubicBezTo>
                  <a:pt x="92392" y="361085"/>
                  <a:pt x="95897" y="361872"/>
                  <a:pt x="98399" y="363028"/>
                </a:cubicBezTo>
                <a:cubicBezTo>
                  <a:pt x="132829" y="378928"/>
                  <a:pt x="156794" y="399668"/>
                  <a:pt x="195770" y="408913"/>
                </a:cubicBezTo>
                <a:cubicBezTo>
                  <a:pt x="196113" y="406881"/>
                  <a:pt x="196646" y="403160"/>
                  <a:pt x="196570" y="400747"/>
                </a:cubicBezTo>
                <a:cubicBezTo>
                  <a:pt x="196431" y="396518"/>
                  <a:pt x="195872" y="392403"/>
                  <a:pt x="195440" y="389469"/>
                </a:cubicBezTo>
                <a:cubicBezTo>
                  <a:pt x="194513" y="383297"/>
                  <a:pt x="190931" y="377798"/>
                  <a:pt x="188226" y="372096"/>
                </a:cubicBezTo>
                <a:cubicBezTo>
                  <a:pt x="185496" y="366356"/>
                  <a:pt x="183337" y="360501"/>
                  <a:pt x="182765" y="354354"/>
                </a:cubicBezTo>
                <a:cubicBezTo>
                  <a:pt x="181114" y="336130"/>
                  <a:pt x="188442" y="315810"/>
                  <a:pt x="189001" y="297280"/>
                </a:cubicBezTo>
                <a:cubicBezTo>
                  <a:pt x="189636" y="275665"/>
                  <a:pt x="180949" y="253795"/>
                  <a:pt x="179019" y="232243"/>
                </a:cubicBezTo>
                <a:cubicBezTo>
                  <a:pt x="175082" y="188124"/>
                  <a:pt x="183959" y="151370"/>
                  <a:pt x="195173" y="109130"/>
                </a:cubicBezTo>
                <a:cubicBezTo>
                  <a:pt x="198158" y="97903"/>
                  <a:pt x="200088" y="86562"/>
                  <a:pt x="202488" y="75272"/>
                </a:cubicBezTo>
                <a:moveTo>
                  <a:pt x="62153" y="214959"/>
                </a:moveTo>
                <a:cubicBezTo>
                  <a:pt x="64211" y="213663"/>
                  <a:pt x="64897" y="211200"/>
                  <a:pt x="65760" y="208736"/>
                </a:cubicBezTo>
                <a:cubicBezTo>
                  <a:pt x="66929" y="205396"/>
                  <a:pt x="67818" y="201789"/>
                  <a:pt x="68821" y="198271"/>
                </a:cubicBezTo>
                <a:cubicBezTo>
                  <a:pt x="71234" y="189787"/>
                  <a:pt x="74625" y="181951"/>
                  <a:pt x="80568" y="176744"/>
                </a:cubicBezTo>
                <a:cubicBezTo>
                  <a:pt x="87655" y="170547"/>
                  <a:pt x="94272" y="169861"/>
                  <a:pt x="100901" y="170941"/>
                </a:cubicBezTo>
                <a:cubicBezTo>
                  <a:pt x="103378" y="171334"/>
                  <a:pt x="105867" y="172084"/>
                  <a:pt x="108420" y="172757"/>
                </a:cubicBezTo>
                <a:cubicBezTo>
                  <a:pt x="109715" y="173087"/>
                  <a:pt x="111061" y="173671"/>
                  <a:pt x="112547" y="173227"/>
                </a:cubicBezTo>
                <a:cubicBezTo>
                  <a:pt x="116268" y="172109"/>
                  <a:pt x="119189" y="168451"/>
                  <a:pt x="122009" y="164705"/>
                </a:cubicBezTo>
                <a:cubicBezTo>
                  <a:pt x="126073" y="159307"/>
                  <a:pt x="129413" y="153161"/>
                  <a:pt x="131953" y="148601"/>
                </a:cubicBezTo>
                <a:cubicBezTo>
                  <a:pt x="141821" y="131037"/>
                  <a:pt x="150114" y="111682"/>
                  <a:pt x="161480" y="95045"/>
                </a:cubicBezTo>
                <a:cubicBezTo>
                  <a:pt x="170675" y="81583"/>
                  <a:pt x="180289" y="69189"/>
                  <a:pt x="187515" y="54330"/>
                </a:cubicBezTo>
                <a:cubicBezTo>
                  <a:pt x="194983" y="39014"/>
                  <a:pt x="198666" y="26365"/>
                  <a:pt x="209650" y="13424"/>
                </a:cubicBezTo>
                <a:cubicBezTo>
                  <a:pt x="212787" y="9753"/>
                  <a:pt x="212000" y="9766"/>
                  <a:pt x="214870" y="5765"/>
                </a:cubicBezTo>
                <a:cubicBezTo>
                  <a:pt x="216775" y="3086"/>
                  <a:pt x="221055" y="546"/>
                  <a:pt x="224509" y="279"/>
                </a:cubicBezTo>
                <a:cubicBezTo>
                  <a:pt x="228243" y="0"/>
                  <a:pt x="231520" y="1270"/>
                  <a:pt x="234022" y="3784"/>
                </a:cubicBezTo>
                <a:cubicBezTo>
                  <a:pt x="236600" y="6350"/>
                  <a:pt x="239076" y="11722"/>
                  <a:pt x="238797" y="19431"/>
                </a:cubicBezTo>
                <a:cubicBezTo>
                  <a:pt x="238289" y="33782"/>
                  <a:pt x="229437" y="62572"/>
                  <a:pt x="228053" y="67691"/>
                </a:cubicBezTo>
                <a:cubicBezTo>
                  <a:pt x="223798" y="83387"/>
                  <a:pt x="221703" y="99338"/>
                  <a:pt x="217524" y="115073"/>
                </a:cubicBezTo>
                <a:cubicBezTo>
                  <a:pt x="207021" y="154583"/>
                  <a:pt x="198374" y="188911"/>
                  <a:pt x="202057" y="230186"/>
                </a:cubicBezTo>
                <a:cubicBezTo>
                  <a:pt x="204062" y="252640"/>
                  <a:pt x="212787" y="275474"/>
                  <a:pt x="212114" y="297979"/>
                </a:cubicBezTo>
                <a:cubicBezTo>
                  <a:pt x="211581" y="315619"/>
                  <a:pt x="204227" y="334910"/>
                  <a:pt x="205802" y="352258"/>
                </a:cubicBezTo>
                <a:cubicBezTo>
                  <a:pt x="206221" y="356869"/>
                  <a:pt x="208533" y="361047"/>
                  <a:pt x="210666" y="365340"/>
                </a:cubicBezTo>
                <a:cubicBezTo>
                  <a:pt x="213981" y="372020"/>
                  <a:pt x="217219" y="378789"/>
                  <a:pt x="218312" y="386053"/>
                </a:cubicBezTo>
                <a:cubicBezTo>
                  <a:pt x="219506" y="394003"/>
                  <a:pt x="220788" y="408443"/>
                  <a:pt x="217499" y="417689"/>
                </a:cubicBezTo>
                <a:cubicBezTo>
                  <a:pt x="215619" y="422921"/>
                  <a:pt x="212495" y="426947"/>
                  <a:pt x="208355" y="429487"/>
                </a:cubicBezTo>
                <a:cubicBezTo>
                  <a:pt x="204202" y="432027"/>
                  <a:pt x="198780" y="433348"/>
                  <a:pt x="191630" y="431697"/>
                </a:cubicBezTo>
                <a:cubicBezTo>
                  <a:pt x="150419" y="422197"/>
                  <a:pt x="125082" y="400874"/>
                  <a:pt x="88989" y="384161"/>
                </a:cubicBezTo>
                <a:cubicBezTo>
                  <a:pt x="88519" y="384110"/>
                  <a:pt x="85001" y="383805"/>
                  <a:pt x="82880" y="383831"/>
                </a:cubicBezTo>
                <a:cubicBezTo>
                  <a:pt x="78397" y="383907"/>
                  <a:pt x="73837" y="384212"/>
                  <a:pt x="70967" y="384085"/>
                </a:cubicBezTo>
                <a:cubicBezTo>
                  <a:pt x="65481" y="383856"/>
                  <a:pt x="62065" y="381583"/>
                  <a:pt x="60604" y="380122"/>
                </a:cubicBezTo>
                <a:cubicBezTo>
                  <a:pt x="58242" y="377747"/>
                  <a:pt x="57162" y="375017"/>
                  <a:pt x="56997" y="372032"/>
                </a:cubicBezTo>
                <a:cubicBezTo>
                  <a:pt x="56858" y="369531"/>
                  <a:pt x="59779" y="363104"/>
                  <a:pt x="59779" y="363104"/>
                </a:cubicBezTo>
                <a:cubicBezTo>
                  <a:pt x="59779" y="363104"/>
                  <a:pt x="59575" y="363447"/>
                  <a:pt x="59499" y="363612"/>
                </a:cubicBezTo>
                <a:cubicBezTo>
                  <a:pt x="62420" y="357783"/>
                  <a:pt x="65049" y="351484"/>
                  <a:pt x="67170" y="345121"/>
                </a:cubicBezTo>
                <a:cubicBezTo>
                  <a:pt x="66433" y="345616"/>
                  <a:pt x="65646" y="346035"/>
                  <a:pt x="64782" y="346378"/>
                </a:cubicBezTo>
                <a:cubicBezTo>
                  <a:pt x="63944" y="346721"/>
                  <a:pt x="58166" y="349744"/>
                  <a:pt x="52006" y="343597"/>
                </a:cubicBezTo>
                <a:cubicBezTo>
                  <a:pt x="50495" y="342086"/>
                  <a:pt x="49492" y="340244"/>
                  <a:pt x="48996" y="338314"/>
                </a:cubicBezTo>
                <a:cubicBezTo>
                  <a:pt x="48666" y="337526"/>
                  <a:pt x="48323" y="336688"/>
                  <a:pt x="48145" y="335990"/>
                </a:cubicBezTo>
                <a:cubicBezTo>
                  <a:pt x="48044" y="335609"/>
                  <a:pt x="47955" y="335240"/>
                  <a:pt x="47891" y="334834"/>
                </a:cubicBezTo>
                <a:lnTo>
                  <a:pt x="46837" y="328522"/>
                </a:lnTo>
                <a:cubicBezTo>
                  <a:pt x="45682" y="321601"/>
                  <a:pt x="45428" y="313562"/>
                  <a:pt x="41668" y="307453"/>
                </a:cubicBezTo>
                <a:cubicBezTo>
                  <a:pt x="36042" y="298309"/>
                  <a:pt x="25451" y="290625"/>
                  <a:pt x="17678" y="281951"/>
                </a:cubicBezTo>
                <a:cubicBezTo>
                  <a:pt x="6464" y="269442"/>
                  <a:pt x="0" y="255510"/>
                  <a:pt x="7213" y="237489"/>
                </a:cubicBezTo>
                <a:cubicBezTo>
                  <a:pt x="11353" y="227125"/>
                  <a:pt x="17145" y="221296"/>
                  <a:pt x="23317" y="217854"/>
                </a:cubicBezTo>
                <a:cubicBezTo>
                  <a:pt x="29476" y="214413"/>
                  <a:pt x="36258" y="213384"/>
                  <a:pt x="43103" y="213587"/>
                </a:cubicBezTo>
                <a:cubicBezTo>
                  <a:pt x="48107" y="213714"/>
                  <a:pt x="53111" y="214578"/>
                  <a:pt x="57632" y="214972"/>
                </a:cubicBezTo>
                <a:cubicBezTo>
                  <a:pt x="59194" y="215099"/>
                  <a:pt x="61709" y="214984"/>
                  <a:pt x="62153" y="214959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0" name="Freeform 7360"/>
          <p:cNvSpPr/>
          <p:nvPr/>
        </p:nvSpPr>
        <p:spPr>
          <a:xfrm rot="0" flipH="0" flipV="0">
            <a:off x="9360383" y="9600033"/>
            <a:ext cx="137578" cy="358749"/>
          </a:xfrm>
          <a:custGeom>
            <a:pathLst>
              <a:path w="137578" h="358749">
                <a:moveTo>
                  <a:pt x="54241" y="147485"/>
                </a:moveTo>
                <a:cubicBezTo>
                  <a:pt x="58495" y="132995"/>
                  <a:pt x="64591" y="118822"/>
                  <a:pt x="69849" y="104775"/>
                </a:cubicBezTo>
                <a:cubicBezTo>
                  <a:pt x="77913" y="83300"/>
                  <a:pt x="88581" y="63272"/>
                  <a:pt x="97433" y="42164"/>
                </a:cubicBezTo>
                <a:cubicBezTo>
                  <a:pt x="100697" y="34379"/>
                  <a:pt x="104723" y="27229"/>
                  <a:pt x="107974" y="19482"/>
                </a:cubicBezTo>
                <a:cubicBezTo>
                  <a:pt x="108216" y="18936"/>
                  <a:pt x="116102" y="6846"/>
                  <a:pt x="117690" y="5284"/>
                </a:cubicBezTo>
                <a:cubicBezTo>
                  <a:pt x="123036" y="0"/>
                  <a:pt x="128586" y="1969"/>
                  <a:pt x="130326" y="2667"/>
                </a:cubicBezTo>
                <a:cubicBezTo>
                  <a:pt x="133603" y="3988"/>
                  <a:pt x="137578" y="6706"/>
                  <a:pt x="137578" y="13424"/>
                </a:cubicBezTo>
                <a:cubicBezTo>
                  <a:pt x="137578" y="39790"/>
                  <a:pt x="121157" y="69419"/>
                  <a:pt x="113308" y="93904"/>
                </a:cubicBezTo>
                <a:lnTo>
                  <a:pt x="111822" y="98578"/>
                </a:lnTo>
                <a:cubicBezTo>
                  <a:pt x="112635" y="98794"/>
                  <a:pt x="113308" y="99060"/>
                  <a:pt x="113880" y="99314"/>
                </a:cubicBezTo>
                <a:cubicBezTo>
                  <a:pt x="119836" y="102032"/>
                  <a:pt x="120560" y="107480"/>
                  <a:pt x="120662" y="108928"/>
                </a:cubicBezTo>
                <a:cubicBezTo>
                  <a:pt x="121893" y="123660"/>
                  <a:pt x="114819" y="143523"/>
                  <a:pt x="112076" y="157898"/>
                </a:cubicBezTo>
                <a:cubicBezTo>
                  <a:pt x="110578" y="165773"/>
                  <a:pt x="109003" y="173646"/>
                  <a:pt x="107390" y="181482"/>
                </a:cubicBezTo>
                <a:cubicBezTo>
                  <a:pt x="109397" y="182232"/>
                  <a:pt x="111848" y="183781"/>
                  <a:pt x="113702" y="187464"/>
                </a:cubicBezTo>
                <a:cubicBezTo>
                  <a:pt x="115785" y="191630"/>
                  <a:pt x="116725" y="197180"/>
                  <a:pt x="116686" y="203098"/>
                </a:cubicBezTo>
                <a:cubicBezTo>
                  <a:pt x="116648" y="209143"/>
                  <a:pt x="115632" y="215671"/>
                  <a:pt x="115429" y="220052"/>
                </a:cubicBezTo>
                <a:cubicBezTo>
                  <a:pt x="114883" y="231571"/>
                  <a:pt x="111594" y="251091"/>
                  <a:pt x="108914" y="271500"/>
                </a:cubicBezTo>
                <a:cubicBezTo>
                  <a:pt x="110743" y="271957"/>
                  <a:pt x="112546" y="272884"/>
                  <a:pt x="114210" y="274573"/>
                </a:cubicBezTo>
                <a:cubicBezTo>
                  <a:pt x="114705" y="275081"/>
                  <a:pt x="117550" y="277367"/>
                  <a:pt x="117550" y="282765"/>
                </a:cubicBezTo>
                <a:cubicBezTo>
                  <a:pt x="117550" y="291299"/>
                  <a:pt x="116623" y="299681"/>
                  <a:pt x="116229" y="308114"/>
                </a:cubicBezTo>
                <a:cubicBezTo>
                  <a:pt x="120941" y="308432"/>
                  <a:pt x="125183" y="311645"/>
                  <a:pt x="126580" y="316445"/>
                </a:cubicBezTo>
                <a:cubicBezTo>
                  <a:pt x="126719" y="316915"/>
                  <a:pt x="127151" y="318630"/>
                  <a:pt x="127735" y="320916"/>
                </a:cubicBezTo>
                <a:cubicBezTo>
                  <a:pt x="129551" y="321817"/>
                  <a:pt x="131418" y="323316"/>
                  <a:pt x="132828" y="325907"/>
                </a:cubicBezTo>
                <a:cubicBezTo>
                  <a:pt x="133425" y="327024"/>
                  <a:pt x="134301" y="329260"/>
                  <a:pt x="134568" y="332371"/>
                </a:cubicBezTo>
                <a:cubicBezTo>
                  <a:pt x="134936" y="336549"/>
                  <a:pt x="134581" y="344842"/>
                  <a:pt x="134428" y="346938"/>
                </a:cubicBezTo>
                <a:cubicBezTo>
                  <a:pt x="133743" y="356438"/>
                  <a:pt x="124903" y="356742"/>
                  <a:pt x="119290" y="355866"/>
                </a:cubicBezTo>
                <a:cubicBezTo>
                  <a:pt x="118591" y="356222"/>
                  <a:pt x="117880" y="356514"/>
                  <a:pt x="117131" y="356768"/>
                </a:cubicBezTo>
                <a:cubicBezTo>
                  <a:pt x="111175" y="358749"/>
                  <a:pt x="105777" y="357403"/>
                  <a:pt x="101624" y="352818"/>
                </a:cubicBezTo>
                <a:cubicBezTo>
                  <a:pt x="100176" y="353072"/>
                  <a:pt x="98716" y="353059"/>
                  <a:pt x="97243" y="352793"/>
                </a:cubicBezTo>
                <a:cubicBezTo>
                  <a:pt x="94881" y="352374"/>
                  <a:pt x="91248" y="351243"/>
                  <a:pt x="88531" y="346405"/>
                </a:cubicBezTo>
                <a:cubicBezTo>
                  <a:pt x="87387" y="344398"/>
                  <a:pt x="86422" y="342048"/>
                  <a:pt x="85610" y="339432"/>
                </a:cubicBezTo>
                <a:cubicBezTo>
                  <a:pt x="84695" y="339953"/>
                  <a:pt x="83793" y="340347"/>
                  <a:pt x="82917" y="340613"/>
                </a:cubicBezTo>
                <a:cubicBezTo>
                  <a:pt x="79475" y="341693"/>
                  <a:pt x="75272" y="341744"/>
                  <a:pt x="70839" y="338175"/>
                </a:cubicBezTo>
                <a:cubicBezTo>
                  <a:pt x="69747" y="337299"/>
                  <a:pt x="68566" y="335940"/>
                  <a:pt x="67474" y="334086"/>
                </a:cubicBezTo>
                <a:lnTo>
                  <a:pt x="67156" y="334187"/>
                </a:lnTo>
                <a:cubicBezTo>
                  <a:pt x="63943" y="335025"/>
                  <a:pt x="60591" y="334759"/>
                  <a:pt x="57187" y="332638"/>
                </a:cubicBezTo>
                <a:cubicBezTo>
                  <a:pt x="55104" y="331355"/>
                  <a:pt x="52768" y="328955"/>
                  <a:pt x="51397" y="325170"/>
                </a:cubicBezTo>
                <a:cubicBezTo>
                  <a:pt x="49644" y="328040"/>
                  <a:pt x="47498" y="329425"/>
                  <a:pt x="46329" y="330009"/>
                </a:cubicBezTo>
                <a:cubicBezTo>
                  <a:pt x="40741" y="332803"/>
                  <a:pt x="36246" y="331558"/>
                  <a:pt x="32563" y="328574"/>
                </a:cubicBezTo>
                <a:cubicBezTo>
                  <a:pt x="31000" y="327316"/>
                  <a:pt x="29464" y="325450"/>
                  <a:pt x="28410" y="322846"/>
                </a:cubicBezTo>
                <a:cubicBezTo>
                  <a:pt x="28321" y="322630"/>
                  <a:pt x="28232" y="322389"/>
                  <a:pt x="28156" y="322160"/>
                </a:cubicBezTo>
                <a:cubicBezTo>
                  <a:pt x="26479" y="324459"/>
                  <a:pt x="24358" y="325780"/>
                  <a:pt x="22034" y="326516"/>
                </a:cubicBezTo>
                <a:cubicBezTo>
                  <a:pt x="19850" y="327202"/>
                  <a:pt x="17246" y="327431"/>
                  <a:pt x="14198" y="326377"/>
                </a:cubicBezTo>
                <a:cubicBezTo>
                  <a:pt x="10693" y="325170"/>
                  <a:pt x="6426" y="321690"/>
                  <a:pt x="4115" y="315036"/>
                </a:cubicBezTo>
                <a:cubicBezTo>
                  <a:pt x="559" y="304876"/>
                  <a:pt x="0" y="282041"/>
                  <a:pt x="76" y="278295"/>
                </a:cubicBezTo>
                <a:cubicBezTo>
                  <a:pt x="838" y="244944"/>
                  <a:pt x="9576" y="212432"/>
                  <a:pt x="10630" y="179095"/>
                </a:cubicBezTo>
                <a:cubicBezTo>
                  <a:pt x="10731" y="175691"/>
                  <a:pt x="10909" y="160553"/>
                  <a:pt x="9258" y="148755"/>
                </a:cubicBezTo>
                <a:cubicBezTo>
                  <a:pt x="8903" y="146165"/>
                  <a:pt x="7975" y="142698"/>
                  <a:pt x="7505" y="140996"/>
                </a:cubicBezTo>
                <a:cubicBezTo>
                  <a:pt x="4000" y="138596"/>
                  <a:pt x="1956" y="134328"/>
                  <a:pt x="2603" y="129820"/>
                </a:cubicBezTo>
                <a:cubicBezTo>
                  <a:pt x="3505" y="123508"/>
                  <a:pt x="9372" y="119126"/>
                  <a:pt x="15684" y="120015"/>
                </a:cubicBezTo>
                <a:cubicBezTo>
                  <a:pt x="18567" y="120434"/>
                  <a:pt x="21679" y="121870"/>
                  <a:pt x="24346" y="124626"/>
                </a:cubicBezTo>
                <a:lnTo>
                  <a:pt x="24435" y="124473"/>
                </a:lnTo>
                <a:cubicBezTo>
                  <a:pt x="25806" y="121959"/>
                  <a:pt x="27229" y="120244"/>
                  <a:pt x="28118" y="119431"/>
                </a:cubicBezTo>
                <a:cubicBezTo>
                  <a:pt x="30670" y="117069"/>
                  <a:pt x="33274" y="116421"/>
                  <a:pt x="35179" y="116243"/>
                </a:cubicBezTo>
                <a:cubicBezTo>
                  <a:pt x="38760" y="115913"/>
                  <a:pt x="41910" y="116967"/>
                  <a:pt x="44590" y="119634"/>
                </a:cubicBezTo>
                <a:cubicBezTo>
                  <a:pt x="48869" y="123914"/>
                  <a:pt x="51714" y="130455"/>
                  <a:pt x="53098" y="137808"/>
                </a:cubicBezTo>
                <a:cubicBezTo>
                  <a:pt x="53695" y="140970"/>
                  <a:pt x="54038" y="144298"/>
                  <a:pt x="54241" y="14748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1" name="Freeform 7361"/>
          <p:cNvSpPr/>
          <p:nvPr/>
        </p:nvSpPr>
        <p:spPr>
          <a:xfrm rot="0" flipH="0" flipV="0">
            <a:off x="9389343" y="9673971"/>
            <a:ext cx="61149" cy="83247"/>
          </a:xfrm>
          <a:custGeom>
            <a:pathLst>
              <a:path w="61149" h="83247">
                <a:moveTo>
                  <a:pt x="51066" y="23926"/>
                </a:moveTo>
                <a:cubicBezTo>
                  <a:pt x="51243" y="23876"/>
                  <a:pt x="51421" y="23812"/>
                  <a:pt x="51612" y="23749"/>
                </a:cubicBezTo>
                <a:close/>
                <a:moveTo>
                  <a:pt x="50774" y="24002"/>
                </a:moveTo>
                <a:lnTo>
                  <a:pt x="50559" y="24065"/>
                </a:lnTo>
                <a:lnTo>
                  <a:pt x="50584" y="24065"/>
                </a:lnTo>
                <a:close/>
                <a:moveTo>
                  <a:pt x="36855" y="9195"/>
                </a:moveTo>
                <a:cubicBezTo>
                  <a:pt x="37947" y="5893"/>
                  <a:pt x="40513" y="3124"/>
                  <a:pt x="44043" y="1917"/>
                </a:cubicBezTo>
                <a:cubicBezTo>
                  <a:pt x="49543" y="0"/>
                  <a:pt x="52932" y="1905"/>
                  <a:pt x="54571" y="2908"/>
                </a:cubicBezTo>
                <a:cubicBezTo>
                  <a:pt x="58406" y="5270"/>
                  <a:pt x="61149" y="9093"/>
                  <a:pt x="59905" y="15252"/>
                </a:cubicBezTo>
                <a:cubicBezTo>
                  <a:pt x="59676" y="16472"/>
                  <a:pt x="58990" y="18605"/>
                  <a:pt x="57238" y="20955"/>
                </a:cubicBezTo>
                <a:cubicBezTo>
                  <a:pt x="55968" y="22644"/>
                  <a:pt x="52920" y="25640"/>
                  <a:pt x="51815" y="27227"/>
                </a:cubicBezTo>
                <a:cubicBezTo>
                  <a:pt x="49543" y="30441"/>
                  <a:pt x="47231" y="33641"/>
                  <a:pt x="45098" y="36943"/>
                </a:cubicBezTo>
                <a:cubicBezTo>
                  <a:pt x="44628" y="37680"/>
                  <a:pt x="43929" y="38645"/>
                  <a:pt x="43104" y="39801"/>
                </a:cubicBezTo>
                <a:lnTo>
                  <a:pt x="42939" y="40867"/>
                </a:lnTo>
                <a:cubicBezTo>
                  <a:pt x="41288" y="51218"/>
                  <a:pt x="36817" y="65759"/>
                  <a:pt x="34087" y="70077"/>
                </a:cubicBezTo>
                <a:cubicBezTo>
                  <a:pt x="33045" y="71716"/>
                  <a:pt x="28372" y="76173"/>
                  <a:pt x="24714" y="77139"/>
                </a:cubicBezTo>
                <a:cubicBezTo>
                  <a:pt x="23736" y="77393"/>
                  <a:pt x="22771" y="77570"/>
                  <a:pt x="21844" y="77634"/>
                </a:cubicBezTo>
                <a:cubicBezTo>
                  <a:pt x="19532" y="81139"/>
                  <a:pt x="15380" y="83247"/>
                  <a:pt x="10922" y="82752"/>
                </a:cubicBezTo>
                <a:cubicBezTo>
                  <a:pt x="4584" y="82041"/>
                  <a:pt x="0" y="76326"/>
                  <a:pt x="711" y="69988"/>
                </a:cubicBezTo>
                <a:cubicBezTo>
                  <a:pt x="1549" y="62432"/>
                  <a:pt x="3822" y="55688"/>
                  <a:pt x="6883" y="48703"/>
                </a:cubicBezTo>
                <a:cubicBezTo>
                  <a:pt x="8204" y="45693"/>
                  <a:pt x="9652" y="42722"/>
                  <a:pt x="11112" y="39788"/>
                </a:cubicBezTo>
                <a:cubicBezTo>
                  <a:pt x="12420" y="37197"/>
                  <a:pt x="13805" y="34670"/>
                  <a:pt x="15164" y="32117"/>
                </a:cubicBezTo>
                <a:cubicBezTo>
                  <a:pt x="19786" y="23406"/>
                  <a:pt x="24104" y="20256"/>
                  <a:pt x="26022" y="19418"/>
                </a:cubicBezTo>
                <a:cubicBezTo>
                  <a:pt x="27343" y="18846"/>
                  <a:pt x="28575" y="18491"/>
                  <a:pt x="29769" y="18364"/>
                </a:cubicBezTo>
                <a:cubicBezTo>
                  <a:pt x="30810" y="16853"/>
                  <a:pt x="31864" y="15367"/>
                  <a:pt x="32918" y="13893"/>
                </a:cubicBezTo>
                <a:cubicBezTo>
                  <a:pt x="33617" y="12903"/>
                  <a:pt x="35445" y="10795"/>
                  <a:pt x="36855" y="919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2" name="Freeform 7362"/>
          <p:cNvSpPr/>
          <p:nvPr/>
        </p:nvSpPr>
        <p:spPr>
          <a:xfrm rot="0" flipH="0" flipV="0">
            <a:off x="8868927" y="9792640"/>
            <a:ext cx="436726" cy="346074"/>
          </a:xfrm>
          <a:custGeom>
            <a:pathLst>
              <a:path w="436726" h="346074">
                <a:moveTo>
                  <a:pt x="29425" y="328002"/>
                </a:moveTo>
                <a:cubicBezTo>
                  <a:pt x="26682" y="325971"/>
                  <a:pt x="24930" y="324358"/>
                  <a:pt x="24663" y="324040"/>
                </a:cubicBezTo>
                <a:cubicBezTo>
                  <a:pt x="14592" y="311721"/>
                  <a:pt x="8902" y="295084"/>
                  <a:pt x="1892" y="281076"/>
                </a:cubicBezTo>
                <a:cubicBezTo>
                  <a:pt x="724" y="278726"/>
                  <a:pt x="0" y="275717"/>
                  <a:pt x="279" y="271996"/>
                </a:cubicBezTo>
                <a:cubicBezTo>
                  <a:pt x="584" y="268122"/>
                  <a:pt x="2286" y="262623"/>
                  <a:pt x="5448" y="256133"/>
                </a:cubicBezTo>
                <a:cubicBezTo>
                  <a:pt x="19215" y="227914"/>
                  <a:pt x="62660" y="173393"/>
                  <a:pt x="69518" y="165366"/>
                </a:cubicBezTo>
                <a:cubicBezTo>
                  <a:pt x="101649" y="127901"/>
                  <a:pt x="135635" y="92913"/>
                  <a:pt x="178180" y="66852"/>
                </a:cubicBezTo>
                <a:cubicBezTo>
                  <a:pt x="208558" y="48221"/>
                  <a:pt x="270559" y="18592"/>
                  <a:pt x="327659" y="7747"/>
                </a:cubicBezTo>
                <a:cubicBezTo>
                  <a:pt x="368489" y="0"/>
                  <a:pt x="406856" y="2336"/>
                  <a:pt x="431443" y="22009"/>
                </a:cubicBezTo>
                <a:cubicBezTo>
                  <a:pt x="436726" y="26225"/>
                  <a:pt x="436574" y="30810"/>
                  <a:pt x="436320" y="33058"/>
                </a:cubicBezTo>
                <a:cubicBezTo>
                  <a:pt x="435913" y="36931"/>
                  <a:pt x="433742" y="42570"/>
                  <a:pt x="425728" y="43650"/>
                </a:cubicBezTo>
                <a:cubicBezTo>
                  <a:pt x="422578" y="44081"/>
                  <a:pt x="407821" y="41109"/>
                  <a:pt x="405281" y="40589"/>
                </a:cubicBezTo>
                <a:cubicBezTo>
                  <a:pt x="390320" y="39624"/>
                  <a:pt x="373277" y="42316"/>
                  <a:pt x="358367" y="43802"/>
                </a:cubicBezTo>
                <a:cubicBezTo>
                  <a:pt x="345185" y="45123"/>
                  <a:pt x="326859" y="50914"/>
                  <a:pt x="308469" y="58496"/>
                </a:cubicBezTo>
                <a:cubicBezTo>
                  <a:pt x="296290" y="66738"/>
                  <a:pt x="281011" y="75933"/>
                  <a:pt x="279183" y="77050"/>
                </a:cubicBezTo>
                <a:cubicBezTo>
                  <a:pt x="269924" y="82740"/>
                  <a:pt x="259714" y="86283"/>
                  <a:pt x="249465" y="89827"/>
                </a:cubicBezTo>
                <a:lnTo>
                  <a:pt x="249376" y="89903"/>
                </a:lnTo>
                <a:cubicBezTo>
                  <a:pt x="188873" y="134493"/>
                  <a:pt x="140092" y="180251"/>
                  <a:pt x="98614" y="242481"/>
                </a:cubicBezTo>
                <a:cubicBezTo>
                  <a:pt x="80847" y="269113"/>
                  <a:pt x="68337" y="292557"/>
                  <a:pt x="66534" y="325120"/>
                </a:cubicBezTo>
                <a:cubicBezTo>
                  <a:pt x="66458" y="326339"/>
                  <a:pt x="66343" y="327558"/>
                  <a:pt x="66204" y="328675"/>
                </a:cubicBezTo>
                <a:cubicBezTo>
                  <a:pt x="68375" y="334085"/>
                  <a:pt x="66166" y="340384"/>
                  <a:pt x="60895" y="343178"/>
                </a:cubicBezTo>
                <a:cubicBezTo>
                  <a:pt x="57174" y="345159"/>
                  <a:pt x="54253" y="345223"/>
                  <a:pt x="52259" y="344880"/>
                </a:cubicBezTo>
                <a:cubicBezTo>
                  <a:pt x="46722" y="346074"/>
                  <a:pt x="42150" y="344816"/>
                  <a:pt x="38327" y="342175"/>
                </a:cubicBezTo>
                <a:cubicBezTo>
                  <a:pt x="34581" y="339584"/>
                  <a:pt x="31279" y="334809"/>
                  <a:pt x="29425" y="32800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3" name="Freeform 7363"/>
          <p:cNvSpPr/>
          <p:nvPr/>
        </p:nvSpPr>
        <p:spPr>
          <a:xfrm rot="0" flipH="0" flipV="0">
            <a:off x="9266304" y="10219426"/>
            <a:ext cx="249236" cy="254240"/>
          </a:xfrm>
          <a:custGeom>
            <a:pathLst>
              <a:path w="249236" h="254240">
                <a:moveTo>
                  <a:pt x="101650" y="39738"/>
                </a:moveTo>
                <a:lnTo>
                  <a:pt x="99352" y="40284"/>
                </a:lnTo>
                <a:cubicBezTo>
                  <a:pt x="99441" y="40715"/>
                  <a:pt x="99555" y="41134"/>
                  <a:pt x="99682" y="41503"/>
                </a:cubicBezTo>
                <a:cubicBezTo>
                  <a:pt x="100393" y="43611"/>
                  <a:pt x="101536" y="45872"/>
                  <a:pt x="102970" y="48297"/>
                </a:cubicBezTo>
                <a:lnTo>
                  <a:pt x="103478" y="49161"/>
                </a:lnTo>
                <a:cubicBezTo>
                  <a:pt x="103440" y="47015"/>
                  <a:pt x="103237" y="44944"/>
                  <a:pt x="102831" y="43052"/>
                </a:cubicBezTo>
                <a:cubicBezTo>
                  <a:pt x="102602" y="41973"/>
                  <a:pt x="102018" y="40550"/>
                  <a:pt x="101650" y="39738"/>
                </a:cubicBezTo>
                <a:moveTo>
                  <a:pt x="204901" y="225932"/>
                </a:moveTo>
                <a:cubicBezTo>
                  <a:pt x="204799" y="227088"/>
                  <a:pt x="204888" y="228523"/>
                  <a:pt x="205472" y="230238"/>
                </a:cubicBezTo>
                <a:cubicBezTo>
                  <a:pt x="205002" y="228815"/>
                  <a:pt x="204812" y="227355"/>
                  <a:pt x="204901" y="225932"/>
                </a:cubicBezTo>
                <a:moveTo>
                  <a:pt x="12281" y="1156"/>
                </a:moveTo>
                <a:cubicBezTo>
                  <a:pt x="13678" y="521"/>
                  <a:pt x="15646" y="0"/>
                  <a:pt x="18250" y="0"/>
                </a:cubicBezTo>
                <a:cubicBezTo>
                  <a:pt x="20028" y="0"/>
                  <a:pt x="22187" y="330"/>
                  <a:pt x="24663" y="953"/>
                </a:cubicBezTo>
                <a:cubicBezTo>
                  <a:pt x="26416" y="1143"/>
                  <a:pt x="28410" y="1359"/>
                  <a:pt x="30264" y="1524"/>
                </a:cubicBezTo>
                <a:cubicBezTo>
                  <a:pt x="35649" y="2007"/>
                  <a:pt x="41351" y="1461"/>
                  <a:pt x="46761" y="1461"/>
                </a:cubicBezTo>
                <a:cubicBezTo>
                  <a:pt x="52044" y="1461"/>
                  <a:pt x="83413" y="9843"/>
                  <a:pt x="104939" y="16447"/>
                </a:cubicBezTo>
                <a:cubicBezTo>
                  <a:pt x="108177" y="16713"/>
                  <a:pt x="111022" y="17653"/>
                  <a:pt x="113537" y="19177"/>
                </a:cubicBezTo>
                <a:cubicBezTo>
                  <a:pt x="118629" y="20841"/>
                  <a:pt x="122503" y="22251"/>
                  <a:pt x="124332" y="23165"/>
                </a:cubicBezTo>
                <a:cubicBezTo>
                  <a:pt x="127316" y="24664"/>
                  <a:pt x="129945" y="27343"/>
                  <a:pt x="131253" y="30429"/>
                </a:cubicBezTo>
                <a:cubicBezTo>
                  <a:pt x="141515" y="54342"/>
                  <a:pt x="147776" y="78460"/>
                  <a:pt x="160717" y="101764"/>
                </a:cubicBezTo>
                <a:cubicBezTo>
                  <a:pt x="176986" y="131051"/>
                  <a:pt x="202767" y="155752"/>
                  <a:pt x="219836" y="184924"/>
                </a:cubicBezTo>
                <a:cubicBezTo>
                  <a:pt x="227875" y="198665"/>
                  <a:pt x="236054" y="213245"/>
                  <a:pt x="242391" y="227837"/>
                </a:cubicBezTo>
                <a:cubicBezTo>
                  <a:pt x="242645" y="228383"/>
                  <a:pt x="242912" y="229183"/>
                  <a:pt x="243178" y="230060"/>
                </a:cubicBezTo>
                <a:cubicBezTo>
                  <a:pt x="244359" y="231634"/>
                  <a:pt x="246455" y="233984"/>
                  <a:pt x="247344" y="235521"/>
                </a:cubicBezTo>
                <a:cubicBezTo>
                  <a:pt x="248881" y="238213"/>
                  <a:pt x="249236" y="240690"/>
                  <a:pt x="249198" y="242442"/>
                </a:cubicBezTo>
                <a:cubicBezTo>
                  <a:pt x="249122" y="245693"/>
                  <a:pt x="247928" y="248310"/>
                  <a:pt x="245960" y="250405"/>
                </a:cubicBezTo>
                <a:cubicBezTo>
                  <a:pt x="244258" y="252221"/>
                  <a:pt x="241578" y="254240"/>
                  <a:pt x="236904" y="254240"/>
                </a:cubicBezTo>
                <a:cubicBezTo>
                  <a:pt x="231367" y="254240"/>
                  <a:pt x="227329" y="251713"/>
                  <a:pt x="224535" y="247141"/>
                </a:cubicBezTo>
                <a:cubicBezTo>
                  <a:pt x="223633" y="245668"/>
                  <a:pt x="222884" y="243865"/>
                  <a:pt x="222325" y="241871"/>
                </a:cubicBezTo>
                <a:cubicBezTo>
                  <a:pt x="222160" y="241299"/>
                  <a:pt x="222045" y="240690"/>
                  <a:pt x="221944" y="240080"/>
                </a:cubicBezTo>
                <a:lnTo>
                  <a:pt x="221919" y="240042"/>
                </a:lnTo>
                <a:lnTo>
                  <a:pt x="220369" y="237845"/>
                </a:lnTo>
                <a:cubicBezTo>
                  <a:pt x="217664" y="238950"/>
                  <a:pt x="213918" y="239293"/>
                  <a:pt x="209600" y="236181"/>
                </a:cubicBezTo>
                <a:cubicBezTo>
                  <a:pt x="209028" y="235787"/>
                  <a:pt x="207440" y="234365"/>
                  <a:pt x="205612" y="231939"/>
                </a:cubicBezTo>
                <a:cubicBezTo>
                  <a:pt x="202742" y="228129"/>
                  <a:pt x="196785" y="219328"/>
                  <a:pt x="194398" y="216433"/>
                </a:cubicBezTo>
                <a:cubicBezTo>
                  <a:pt x="182802" y="202513"/>
                  <a:pt x="172439" y="185724"/>
                  <a:pt x="159028" y="173799"/>
                </a:cubicBezTo>
                <a:cubicBezTo>
                  <a:pt x="124509" y="143116"/>
                  <a:pt x="84239" y="121957"/>
                  <a:pt x="56400" y="83426"/>
                </a:cubicBezTo>
                <a:cubicBezTo>
                  <a:pt x="53518" y="79425"/>
                  <a:pt x="42087" y="60870"/>
                  <a:pt x="37135" y="49771"/>
                </a:cubicBezTo>
                <a:cubicBezTo>
                  <a:pt x="29692" y="44614"/>
                  <a:pt x="21818" y="39192"/>
                  <a:pt x="15722" y="33947"/>
                </a:cubicBezTo>
                <a:cubicBezTo>
                  <a:pt x="8712" y="27902"/>
                  <a:pt x="3848" y="21705"/>
                  <a:pt x="2057" y="16409"/>
                </a:cubicBezTo>
                <a:cubicBezTo>
                  <a:pt x="0" y="10363"/>
                  <a:pt x="3251" y="3798"/>
                  <a:pt x="9296" y="1753"/>
                </a:cubicBezTo>
                <a:cubicBezTo>
                  <a:pt x="10287" y="1410"/>
                  <a:pt x="11290" y="1219"/>
                  <a:pt x="12281" y="1156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4" name="Freeform 7364"/>
          <p:cNvSpPr/>
          <p:nvPr/>
        </p:nvSpPr>
        <p:spPr>
          <a:xfrm rot="0" flipH="0" flipV="0">
            <a:off x="9354639" y="10242180"/>
            <a:ext cx="32410" cy="48437"/>
          </a:xfrm>
          <a:custGeom>
            <a:pathLst>
              <a:path w="32410" h="48437">
                <a:moveTo>
                  <a:pt x="6680" y="33591"/>
                </a:moveTo>
                <a:lnTo>
                  <a:pt x="6680" y="33654"/>
                </a:lnTo>
                <a:lnTo>
                  <a:pt x="6705" y="33452"/>
                </a:lnTo>
                <a:lnTo>
                  <a:pt x="6705" y="33439"/>
                </a:lnTo>
                <a:close/>
                <a:moveTo>
                  <a:pt x="8711" y="41757"/>
                </a:moveTo>
                <a:cubicBezTo>
                  <a:pt x="7289" y="40385"/>
                  <a:pt x="5537" y="38632"/>
                  <a:pt x="5245" y="38074"/>
                </a:cubicBezTo>
                <a:cubicBezTo>
                  <a:pt x="3290" y="34378"/>
                  <a:pt x="2464" y="27953"/>
                  <a:pt x="1397" y="24041"/>
                </a:cubicBezTo>
                <a:cubicBezTo>
                  <a:pt x="572" y="20993"/>
                  <a:pt x="0" y="12776"/>
                  <a:pt x="165" y="11608"/>
                </a:cubicBezTo>
                <a:cubicBezTo>
                  <a:pt x="1308" y="3912"/>
                  <a:pt x="7162" y="2324"/>
                  <a:pt x="9372" y="1880"/>
                </a:cubicBezTo>
                <a:cubicBezTo>
                  <a:pt x="10578" y="1638"/>
                  <a:pt x="20307" y="0"/>
                  <a:pt x="23024" y="10884"/>
                </a:cubicBezTo>
                <a:cubicBezTo>
                  <a:pt x="23621" y="13233"/>
                  <a:pt x="24332" y="15431"/>
                  <a:pt x="25133" y="17564"/>
                </a:cubicBezTo>
                <a:cubicBezTo>
                  <a:pt x="25983" y="18212"/>
                  <a:pt x="26949" y="19037"/>
                  <a:pt x="28041" y="20130"/>
                </a:cubicBezTo>
                <a:cubicBezTo>
                  <a:pt x="30670" y="22758"/>
                  <a:pt x="31762" y="26353"/>
                  <a:pt x="31318" y="29769"/>
                </a:cubicBezTo>
                <a:cubicBezTo>
                  <a:pt x="32016" y="32512"/>
                  <a:pt x="32410" y="35457"/>
                  <a:pt x="31927" y="37896"/>
                </a:cubicBezTo>
                <a:cubicBezTo>
                  <a:pt x="30835" y="43369"/>
                  <a:pt x="27584" y="45262"/>
                  <a:pt x="25844" y="46176"/>
                </a:cubicBezTo>
                <a:cubicBezTo>
                  <a:pt x="22529" y="47916"/>
                  <a:pt x="18757" y="48437"/>
                  <a:pt x="14820" y="46138"/>
                </a:cubicBezTo>
                <a:cubicBezTo>
                  <a:pt x="12483" y="45452"/>
                  <a:pt x="10337" y="43992"/>
                  <a:pt x="8788" y="41871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5" name="Freeform 7365"/>
          <p:cNvSpPr/>
          <p:nvPr/>
        </p:nvSpPr>
        <p:spPr>
          <a:xfrm rot="0" flipH="0" flipV="0">
            <a:off x="9367237" y="10242108"/>
            <a:ext cx="187006" cy="91629"/>
          </a:xfrm>
          <a:custGeom>
            <a:pathLst>
              <a:path w="187006" h="91629">
                <a:moveTo>
                  <a:pt x="163499" y="21297"/>
                </a:moveTo>
                <a:cubicBezTo>
                  <a:pt x="163613" y="20891"/>
                  <a:pt x="163702" y="20548"/>
                  <a:pt x="163765" y="20345"/>
                </a:cubicBezTo>
                <a:cubicBezTo>
                  <a:pt x="163676" y="20650"/>
                  <a:pt x="163575" y="20980"/>
                  <a:pt x="163499" y="21297"/>
                </a:cubicBezTo>
                <a:moveTo>
                  <a:pt x="24866" y="24497"/>
                </a:moveTo>
                <a:cubicBezTo>
                  <a:pt x="17894" y="24205"/>
                  <a:pt x="11709" y="23189"/>
                  <a:pt x="10464" y="22973"/>
                </a:cubicBezTo>
                <a:cubicBezTo>
                  <a:pt x="5219" y="21995"/>
                  <a:pt x="3416" y="18859"/>
                  <a:pt x="3327" y="18745"/>
                </a:cubicBezTo>
                <a:cubicBezTo>
                  <a:pt x="0" y="14554"/>
                  <a:pt x="304" y="10515"/>
                  <a:pt x="1702" y="7150"/>
                </a:cubicBezTo>
                <a:cubicBezTo>
                  <a:pt x="2235" y="5842"/>
                  <a:pt x="4445" y="0"/>
                  <a:pt x="12395" y="0"/>
                </a:cubicBezTo>
                <a:cubicBezTo>
                  <a:pt x="34417" y="0"/>
                  <a:pt x="57696" y="4305"/>
                  <a:pt x="79756" y="5880"/>
                </a:cubicBezTo>
                <a:cubicBezTo>
                  <a:pt x="81953" y="6045"/>
                  <a:pt x="83972" y="6794"/>
                  <a:pt x="85636" y="7988"/>
                </a:cubicBezTo>
                <a:cubicBezTo>
                  <a:pt x="103479" y="9575"/>
                  <a:pt x="121577" y="10210"/>
                  <a:pt x="139179" y="11747"/>
                </a:cubicBezTo>
                <a:cubicBezTo>
                  <a:pt x="147802" y="12496"/>
                  <a:pt x="172211" y="11341"/>
                  <a:pt x="176579" y="12306"/>
                </a:cubicBezTo>
                <a:cubicBezTo>
                  <a:pt x="180758" y="13220"/>
                  <a:pt x="182841" y="15468"/>
                  <a:pt x="183857" y="16764"/>
                </a:cubicBezTo>
                <a:cubicBezTo>
                  <a:pt x="186485" y="20154"/>
                  <a:pt x="187006" y="23798"/>
                  <a:pt x="185711" y="27647"/>
                </a:cubicBezTo>
                <a:cubicBezTo>
                  <a:pt x="184873" y="30186"/>
                  <a:pt x="183133" y="41147"/>
                  <a:pt x="181012" y="45833"/>
                </a:cubicBezTo>
                <a:cubicBezTo>
                  <a:pt x="178535" y="51268"/>
                  <a:pt x="174471" y="53529"/>
                  <a:pt x="171703" y="54228"/>
                </a:cubicBezTo>
                <a:cubicBezTo>
                  <a:pt x="161556" y="56768"/>
                  <a:pt x="144500" y="55663"/>
                  <a:pt x="125628" y="52894"/>
                </a:cubicBezTo>
                <a:cubicBezTo>
                  <a:pt x="100469" y="49198"/>
                  <a:pt x="71666" y="42848"/>
                  <a:pt x="54318" y="42137"/>
                </a:cubicBezTo>
                <a:cubicBezTo>
                  <a:pt x="42849" y="41655"/>
                  <a:pt x="33375" y="43483"/>
                  <a:pt x="29489" y="49427"/>
                </a:cubicBezTo>
                <a:cubicBezTo>
                  <a:pt x="27952" y="51789"/>
                  <a:pt x="28118" y="54825"/>
                  <a:pt x="29387" y="58317"/>
                </a:cubicBezTo>
                <a:cubicBezTo>
                  <a:pt x="30835" y="62267"/>
                  <a:pt x="33591" y="66508"/>
                  <a:pt x="37617" y="71106"/>
                </a:cubicBezTo>
                <a:cubicBezTo>
                  <a:pt x="41834" y="75907"/>
                  <a:pt x="41351" y="83209"/>
                  <a:pt x="36563" y="87425"/>
                </a:cubicBezTo>
                <a:cubicBezTo>
                  <a:pt x="31762" y="91629"/>
                  <a:pt x="24447" y="91159"/>
                  <a:pt x="20244" y="86359"/>
                </a:cubicBezTo>
                <a:cubicBezTo>
                  <a:pt x="2463" y="66102"/>
                  <a:pt x="2463" y="48513"/>
                  <a:pt x="10147" y="36778"/>
                </a:cubicBezTo>
                <a:cubicBezTo>
                  <a:pt x="13386" y="31825"/>
                  <a:pt x="18402" y="27596"/>
                  <a:pt x="24866" y="2449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6" name="Freeform 7366"/>
          <p:cNvSpPr/>
          <p:nvPr/>
        </p:nvSpPr>
        <p:spPr>
          <a:xfrm rot="0" flipH="0" flipV="0">
            <a:off x="9690017" y="10599629"/>
            <a:ext cx="257974" cy="142315"/>
          </a:xfrm>
          <a:custGeom>
            <a:pathLst>
              <a:path w="257974" h="142315">
                <a:moveTo>
                  <a:pt x="11188" y="26669"/>
                </a:moveTo>
                <a:cubicBezTo>
                  <a:pt x="9652" y="25831"/>
                  <a:pt x="8280" y="24993"/>
                  <a:pt x="7201" y="24231"/>
                </a:cubicBezTo>
                <a:cubicBezTo>
                  <a:pt x="1549" y="20154"/>
                  <a:pt x="0" y="15074"/>
                  <a:pt x="0" y="12001"/>
                </a:cubicBezTo>
                <a:cubicBezTo>
                  <a:pt x="0" y="7772"/>
                  <a:pt x="1803" y="5206"/>
                  <a:pt x="3556" y="3479"/>
                </a:cubicBezTo>
                <a:cubicBezTo>
                  <a:pt x="5385" y="1689"/>
                  <a:pt x="7671" y="508"/>
                  <a:pt x="10477" y="190"/>
                </a:cubicBezTo>
                <a:cubicBezTo>
                  <a:pt x="12153" y="0"/>
                  <a:pt x="14477" y="114"/>
                  <a:pt x="17030" y="1282"/>
                </a:cubicBezTo>
                <a:cubicBezTo>
                  <a:pt x="18452" y="1943"/>
                  <a:pt x="20763" y="3657"/>
                  <a:pt x="21868" y="4610"/>
                </a:cubicBezTo>
                <a:cubicBezTo>
                  <a:pt x="22135" y="4851"/>
                  <a:pt x="22440" y="5105"/>
                  <a:pt x="22745" y="5334"/>
                </a:cubicBezTo>
                <a:cubicBezTo>
                  <a:pt x="26161" y="5689"/>
                  <a:pt x="29158" y="7531"/>
                  <a:pt x="31025" y="10223"/>
                </a:cubicBezTo>
                <a:lnTo>
                  <a:pt x="38023" y="13462"/>
                </a:lnTo>
                <a:cubicBezTo>
                  <a:pt x="39470" y="14147"/>
                  <a:pt x="40918" y="14808"/>
                  <a:pt x="42341" y="15506"/>
                </a:cubicBezTo>
                <a:lnTo>
                  <a:pt x="42671" y="15671"/>
                </a:lnTo>
                <a:cubicBezTo>
                  <a:pt x="55422" y="18275"/>
                  <a:pt x="78205" y="17995"/>
                  <a:pt x="88873" y="18453"/>
                </a:cubicBezTo>
                <a:cubicBezTo>
                  <a:pt x="110921" y="19367"/>
                  <a:pt x="168617" y="19557"/>
                  <a:pt x="208876" y="27151"/>
                </a:cubicBezTo>
                <a:cubicBezTo>
                  <a:pt x="228764" y="30910"/>
                  <a:pt x="244652" y="36994"/>
                  <a:pt x="252322" y="44664"/>
                </a:cubicBezTo>
                <a:cubicBezTo>
                  <a:pt x="254469" y="46823"/>
                  <a:pt x="256539" y="50621"/>
                  <a:pt x="257085" y="55942"/>
                </a:cubicBezTo>
                <a:cubicBezTo>
                  <a:pt x="257974" y="64553"/>
                  <a:pt x="254786" y="80986"/>
                  <a:pt x="254240" y="85419"/>
                </a:cubicBezTo>
                <a:cubicBezTo>
                  <a:pt x="253478" y="91451"/>
                  <a:pt x="249046" y="98754"/>
                  <a:pt x="241578" y="105345"/>
                </a:cubicBezTo>
                <a:cubicBezTo>
                  <a:pt x="228612" y="116800"/>
                  <a:pt x="206666" y="127418"/>
                  <a:pt x="198081" y="129221"/>
                </a:cubicBezTo>
                <a:cubicBezTo>
                  <a:pt x="135838" y="142315"/>
                  <a:pt x="86816" y="109219"/>
                  <a:pt x="45122" y="69518"/>
                </a:cubicBezTo>
                <a:cubicBezTo>
                  <a:pt x="34733" y="59612"/>
                  <a:pt x="25856" y="48449"/>
                  <a:pt x="17423" y="36765"/>
                </a:cubicBezTo>
                <a:cubicBezTo>
                  <a:pt x="17055" y="36270"/>
                  <a:pt x="13588" y="31431"/>
                  <a:pt x="11467" y="27265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7" name="Freeform 7367"/>
          <p:cNvSpPr/>
          <p:nvPr/>
        </p:nvSpPr>
        <p:spPr>
          <a:xfrm rot="0" flipH="0" flipV="0">
            <a:off x="9667602" y="10591818"/>
            <a:ext cx="60769" cy="59409"/>
          </a:xfrm>
          <a:custGeom>
            <a:pathLst>
              <a:path w="60769" h="59409">
                <a:moveTo>
                  <a:pt x="23482" y="11175"/>
                </a:moveTo>
                <a:cubicBezTo>
                  <a:pt x="19215" y="10325"/>
                  <a:pt x="16358" y="11822"/>
                  <a:pt x="14580" y="13194"/>
                </a:cubicBezTo>
                <a:cubicBezTo>
                  <a:pt x="17069" y="11390"/>
                  <a:pt x="20257" y="10579"/>
                  <a:pt x="23482" y="11175"/>
                </a:cubicBezTo>
                <a:moveTo>
                  <a:pt x="12992" y="14578"/>
                </a:moveTo>
                <a:lnTo>
                  <a:pt x="13005" y="14565"/>
                </a:lnTo>
                <a:lnTo>
                  <a:pt x="13145" y="14426"/>
                </a:lnTo>
                <a:close/>
                <a:moveTo>
                  <a:pt x="5449" y="23532"/>
                </a:moveTo>
                <a:cubicBezTo>
                  <a:pt x="4471" y="22439"/>
                  <a:pt x="3124" y="20433"/>
                  <a:pt x="2299" y="18667"/>
                </a:cubicBezTo>
                <a:cubicBezTo>
                  <a:pt x="1372" y="16699"/>
                  <a:pt x="991" y="14896"/>
                  <a:pt x="927" y="14337"/>
                </a:cubicBezTo>
                <a:cubicBezTo>
                  <a:pt x="0" y="7632"/>
                  <a:pt x="4013" y="4445"/>
                  <a:pt x="5880" y="3162"/>
                </a:cubicBezTo>
                <a:cubicBezTo>
                  <a:pt x="8662" y="1295"/>
                  <a:pt x="12408" y="0"/>
                  <a:pt x="17247" y="2235"/>
                </a:cubicBezTo>
                <a:cubicBezTo>
                  <a:pt x="17958" y="2565"/>
                  <a:pt x="20079" y="3378"/>
                  <a:pt x="22149" y="6476"/>
                </a:cubicBezTo>
                <a:cubicBezTo>
                  <a:pt x="22911" y="7632"/>
                  <a:pt x="23735" y="8724"/>
                  <a:pt x="24561" y="9766"/>
                </a:cubicBezTo>
                <a:cubicBezTo>
                  <a:pt x="26669" y="11657"/>
                  <a:pt x="29362" y="14083"/>
                  <a:pt x="29908" y="14680"/>
                </a:cubicBezTo>
                <a:cubicBezTo>
                  <a:pt x="30517" y="15378"/>
                  <a:pt x="31013" y="16051"/>
                  <a:pt x="31406" y="16712"/>
                </a:cubicBezTo>
                <a:cubicBezTo>
                  <a:pt x="33172" y="18248"/>
                  <a:pt x="34988" y="19684"/>
                  <a:pt x="36829" y="21080"/>
                </a:cubicBezTo>
                <a:cubicBezTo>
                  <a:pt x="43548" y="26237"/>
                  <a:pt x="50482" y="31037"/>
                  <a:pt x="56692" y="37248"/>
                </a:cubicBezTo>
                <a:cubicBezTo>
                  <a:pt x="59143" y="39699"/>
                  <a:pt x="60769" y="43344"/>
                  <a:pt x="60769" y="46811"/>
                </a:cubicBezTo>
                <a:cubicBezTo>
                  <a:pt x="60769" y="50938"/>
                  <a:pt x="59054" y="53770"/>
                  <a:pt x="56743" y="55815"/>
                </a:cubicBezTo>
                <a:cubicBezTo>
                  <a:pt x="54711" y="57606"/>
                  <a:pt x="51510" y="59409"/>
                  <a:pt x="46735" y="58711"/>
                </a:cubicBezTo>
                <a:cubicBezTo>
                  <a:pt x="44563" y="58406"/>
                  <a:pt x="39483" y="56259"/>
                  <a:pt x="33743" y="52526"/>
                </a:cubicBezTo>
                <a:cubicBezTo>
                  <a:pt x="24180" y="46315"/>
                  <a:pt x="10998" y="36016"/>
                  <a:pt x="9195" y="34212"/>
                </a:cubicBezTo>
                <a:cubicBezTo>
                  <a:pt x="4636" y="29653"/>
                  <a:pt x="5309" y="25818"/>
                  <a:pt x="5296" y="25589"/>
                </a:cubicBezTo>
                <a:cubicBezTo>
                  <a:pt x="5296" y="24852"/>
                  <a:pt x="5347" y="24167"/>
                  <a:pt x="5449" y="2353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8" name="Freeform 7368"/>
          <p:cNvSpPr/>
          <p:nvPr/>
        </p:nvSpPr>
        <p:spPr>
          <a:xfrm rot="0" flipH="0" flipV="0">
            <a:off x="10133078" y="10450175"/>
            <a:ext cx="261263" cy="289686"/>
          </a:xfrm>
          <a:custGeom>
            <a:pathLst>
              <a:path w="261263" h="289686">
                <a:moveTo>
                  <a:pt x="8559" y="233819"/>
                </a:moveTo>
                <a:lnTo>
                  <a:pt x="8825" y="233945"/>
                </a:lnTo>
                <a:lnTo>
                  <a:pt x="8838" y="233895"/>
                </a:lnTo>
                <a:lnTo>
                  <a:pt x="8356" y="233718"/>
                </a:lnTo>
                <a:lnTo>
                  <a:pt x="8280" y="233680"/>
                </a:lnTo>
                <a:close/>
                <a:moveTo>
                  <a:pt x="208304" y="16421"/>
                </a:moveTo>
                <a:cubicBezTo>
                  <a:pt x="208444" y="14605"/>
                  <a:pt x="208825" y="11303"/>
                  <a:pt x="209549" y="9499"/>
                </a:cubicBezTo>
                <a:cubicBezTo>
                  <a:pt x="210539" y="7112"/>
                  <a:pt x="212025" y="5347"/>
                  <a:pt x="213600" y="4102"/>
                </a:cubicBezTo>
                <a:cubicBezTo>
                  <a:pt x="216991" y="1448"/>
                  <a:pt x="221334" y="0"/>
                  <a:pt x="226999" y="2845"/>
                </a:cubicBezTo>
                <a:cubicBezTo>
                  <a:pt x="244563" y="11620"/>
                  <a:pt x="253300" y="21399"/>
                  <a:pt x="257237" y="31508"/>
                </a:cubicBezTo>
                <a:cubicBezTo>
                  <a:pt x="261263" y="41884"/>
                  <a:pt x="260387" y="53162"/>
                  <a:pt x="256590" y="65760"/>
                </a:cubicBezTo>
                <a:cubicBezTo>
                  <a:pt x="252665" y="78778"/>
                  <a:pt x="245413" y="93624"/>
                  <a:pt x="240600" y="111087"/>
                </a:cubicBezTo>
                <a:cubicBezTo>
                  <a:pt x="234530" y="133007"/>
                  <a:pt x="230631" y="155626"/>
                  <a:pt x="225474" y="177774"/>
                </a:cubicBezTo>
                <a:cubicBezTo>
                  <a:pt x="222871" y="188989"/>
                  <a:pt x="216686" y="217652"/>
                  <a:pt x="208456" y="237565"/>
                </a:cubicBezTo>
                <a:cubicBezTo>
                  <a:pt x="204100" y="248131"/>
                  <a:pt x="198792" y="256399"/>
                  <a:pt x="193623" y="260425"/>
                </a:cubicBezTo>
                <a:cubicBezTo>
                  <a:pt x="182942" y="268731"/>
                  <a:pt x="164857" y="274611"/>
                  <a:pt x="144906" y="278243"/>
                </a:cubicBezTo>
                <a:cubicBezTo>
                  <a:pt x="117550" y="283234"/>
                  <a:pt x="86714" y="284479"/>
                  <a:pt x="70611" y="285000"/>
                </a:cubicBezTo>
                <a:cubicBezTo>
                  <a:pt x="62229" y="285279"/>
                  <a:pt x="51662" y="288187"/>
                  <a:pt x="41617" y="288987"/>
                </a:cubicBezTo>
                <a:cubicBezTo>
                  <a:pt x="32587" y="289686"/>
                  <a:pt x="23926" y="288822"/>
                  <a:pt x="16623" y="285165"/>
                </a:cubicBezTo>
                <a:cubicBezTo>
                  <a:pt x="11924" y="282815"/>
                  <a:pt x="7531" y="277037"/>
                  <a:pt x="5486" y="268553"/>
                </a:cubicBezTo>
                <a:cubicBezTo>
                  <a:pt x="2895" y="257834"/>
                  <a:pt x="3213" y="241515"/>
                  <a:pt x="2667" y="235774"/>
                </a:cubicBezTo>
                <a:lnTo>
                  <a:pt x="2019" y="227495"/>
                </a:lnTo>
                <a:cubicBezTo>
                  <a:pt x="0" y="222720"/>
                  <a:pt x="1409" y="217005"/>
                  <a:pt x="5740" y="213753"/>
                </a:cubicBezTo>
                <a:cubicBezTo>
                  <a:pt x="8978" y="211328"/>
                  <a:pt x="12267" y="210985"/>
                  <a:pt x="15353" y="211696"/>
                </a:cubicBezTo>
                <a:cubicBezTo>
                  <a:pt x="17715" y="212229"/>
                  <a:pt x="20763" y="213538"/>
                  <a:pt x="22948" y="217297"/>
                </a:cubicBezTo>
                <a:cubicBezTo>
                  <a:pt x="23506" y="218237"/>
                  <a:pt x="24357" y="220218"/>
                  <a:pt x="24802" y="222974"/>
                </a:cubicBezTo>
                <a:lnTo>
                  <a:pt x="24916" y="223850"/>
                </a:lnTo>
                <a:cubicBezTo>
                  <a:pt x="32650" y="224053"/>
                  <a:pt x="40245" y="225196"/>
                  <a:pt x="48081" y="225196"/>
                </a:cubicBezTo>
                <a:cubicBezTo>
                  <a:pt x="57199" y="225196"/>
                  <a:pt x="66420" y="226936"/>
                  <a:pt x="75653" y="228778"/>
                </a:cubicBezTo>
                <a:cubicBezTo>
                  <a:pt x="81241" y="228460"/>
                  <a:pt x="85978" y="228143"/>
                  <a:pt x="89026" y="227977"/>
                </a:cubicBezTo>
                <a:cubicBezTo>
                  <a:pt x="99338" y="227457"/>
                  <a:pt x="103478" y="226923"/>
                  <a:pt x="113575" y="227279"/>
                </a:cubicBezTo>
                <a:cubicBezTo>
                  <a:pt x="116102" y="227368"/>
                  <a:pt x="118706" y="227533"/>
                  <a:pt x="121309" y="227851"/>
                </a:cubicBezTo>
                <a:cubicBezTo>
                  <a:pt x="136143" y="220993"/>
                  <a:pt x="147789" y="207251"/>
                  <a:pt x="157377" y="191097"/>
                </a:cubicBezTo>
                <a:cubicBezTo>
                  <a:pt x="177392" y="157340"/>
                  <a:pt x="187971" y="112598"/>
                  <a:pt x="193928" y="85445"/>
                </a:cubicBezTo>
                <a:cubicBezTo>
                  <a:pt x="198919" y="62687"/>
                  <a:pt x="204240" y="39357"/>
                  <a:pt x="208304" y="16421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9" name="Freeform 7369"/>
          <p:cNvSpPr/>
          <p:nvPr/>
        </p:nvSpPr>
        <p:spPr>
          <a:xfrm rot="0" flipH="0" flipV="0">
            <a:off x="10351351" y="10461982"/>
            <a:ext cx="331469" cy="196176"/>
          </a:xfrm>
          <a:custGeom>
            <a:pathLst>
              <a:path w="331469" h="196176">
                <a:moveTo>
                  <a:pt x="21031" y="54406"/>
                </a:moveTo>
                <a:cubicBezTo>
                  <a:pt x="19850" y="52971"/>
                  <a:pt x="18085" y="51752"/>
                  <a:pt x="15393" y="51066"/>
                </a:cubicBezTo>
                <a:cubicBezTo>
                  <a:pt x="17628" y="51625"/>
                  <a:pt x="19571" y="52819"/>
                  <a:pt x="21031" y="54406"/>
                </a:cubicBezTo>
                <a:moveTo>
                  <a:pt x="45097" y="18948"/>
                </a:moveTo>
                <a:cubicBezTo>
                  <a:pt x="66204" y="9703"/>
                  <a:pt x="88023" y="0"/>
                  <a:pt x="111975" y="5321"/>
                </a:cubicBezTo>
                <a:cubicBezTo>
                  <a:pt x="115061" y="5994"/>
                  <a:pt x="119354" y="8280"/>
                  <a:pt x="123837" y="11989"/>
                </a:cubicBezTo>
                <a:cubicBezTo>
                  <a:pt x="129819" y="16954"/>
                  <a:pt x="137134" y="25057"/>
                  <a:pt x="142176" y="28435"/>
                </a:cubicBezTo>
                <a:cubicBezTo>
                  <a:pt x="174472" y="49962"/>
                  <a:pt x="209879" y="67702"/>
                  <a:pt x="244779" y="88327"/>
                </a:cubicBezTo>
                <a:cubicBezTo>
                  <a:pt x="245376" y="88657"/>
                  <a:pt x="245960" y="89013"/>
                  <a:pt x="246544" y="89343"/>
                </a:cubicBezTo>
                <a:cubicBezTo>
                  <a:pt x="254291" y="91985"/>
                  <a:pt x="262889" y="95071"/>
                  <a:pt x="269760" y="98843"/>
                </a:cubicBezTo>
                <a:cubicBezTo>
                  <a:pt x="272452" y="100329"/>
                  <a:pt x="274903" y="101942"/>
                  <a:pt x="277075" y="103656"/>
                </a:cubicBezTo>
                <a:cubicBezTo>
                  <a:pt x="283031" y="106133"/>
                  <a:pt x="289013" y="108609"/>
                  <a:pt x="294906" y="111289"/>
                </a:cubicBezTo>
                <a:cubicBezTo>
                  <a:pt x="296062" y="111822"/>
                  <a:pt x="318668" y="122998"/>
                  <a:pt x="322427" y="125970"/>
                </a:cubicBezTo>
                <a:cubicBezTo>
                  <a:pt x="331469" y="133069"/>
                  <a:pt x="326161" y="141578"/>
                  <a:pt x="323926" y="143826"/>
                </a:cubicBezTo>
                <a:cubicBezTo>
                  <a:pt x="323075" y="144664"/>
                  <a:pt x="321576" y="145731"/>
                  <a:pt x="319620" y="146912"/>
                </a:cubicBezTo>
                <a:cubicBezTo>
                  <a:pt x="319417" y="150329"/>
                  <a:pt x="317969" y="154532"/>
                  <a:pt x="314032" y="158609"/>
                </a:cubicBezTo>
                <a:cubicBezTo>
                  <a:pt x="306158" y="166801"/>
                  <a:pt x="283743" y="180186"/>
                  <a:pt x="280009" y="182345"/>
                </a:cubicBezTo>
                <a:lnTo>
                  <a:pt x="279120" y="182853"/>
                </a:lnTo>
                <a:cubicBezTo>
                  <a:pt x="276199" y="185381"/>
                  <a:pt x="273265" y="187578"/>
                  <a:pt x="270255" y="189305"/>
                </a:cubicBezTo>
                <a:cubicBezTo>
                  <a:pt x="269582" y="189686"/>
                  <a:pt x="266966" y="190816"/>
                  <a:pt x="264566" y="191311"/>
                </a:cubicBezTo>
                <a:lnTo>
                  <a:pt x="264185" y="191553"/>
                </a:lnTo>
                <a:cubicBezTo>
                  <a:pt x="263461" y="192162"/>
                  <a:pt x="261353" y="193877"/>
                  <a:pt x="260527" y="194372"/>
                </a:cubicBezTo>
                <a:cubicBezTo>
                  <a:pt x="258355" y="195604"/>
                  <a:pt x="256336" y="195972"/>
                  <a:pt x="254850" y="196023"/>
                </a:cubicBezTo>
                <a:cubicBezTo>
                  <a:pt x="251421" y="196176"/>
                  <a:pt x="248665" y="194994"/>
                  <a:pt x="246456" y="192988"/>
                </a:cubicBezTo>
                <a:cubicBezTo>
                  <a:pt x="245160" y="191819"/>
                  <a:pt x="243712" y="190143"/>
                  <a:pt x="243014" y="187514"/>
                </a:cubicBezTo>
                <a:cubicBezTo>
                  <a:pt x="242430" y="187324"/>
                  <a:pt x="241871" y="187057"/>
                  <a:pt x="241325" y="186778"/>
                </a:cubicBezTo>
                <a:cubicBezTo>
                  <a:pt x="239140" y="185596"/>
                  <a:pt x="236600" y="183552"/>
                  <a:pt x="235559" y="179335"/>
                </a:cubicBezTo>
                <a:cubicBezTo>
                  <a:pt x="235343" y="178497"/>
                  <a:pt x="235102" y="177240"/>
                  <a:pt x="235241" y="175475"/>
                </a:cubicBezTo>
                <a:cubicBezTo>
                  <a:pt x="235305" y="174700"/>
                  <a:pt x="235851" y="171931"/>
                  <a:pt x="237629" y="166610"/>
                </a:cubicBezTo>
                <a:cubicBezTo>
                  <a:pt x="238251" y="164730"/>
                  <a:pt x="239331" y="163092"/>
                  <a:pt x="240702" y="161822"/>
                </a:cubicBezTo>
                <a:lnTo>
                  <a:pt x="241109" y="160832"/>
                </a:lnTo>
                <a:cubicBezTo>
                  <a:pt x="242379" y="156894"/>
                  <a:pt x="244512" y="151548"/>
                  <a:pt x="246684" y="146430"/>
                </a:cubicBezTo>
                <a:cubicBezTo>
                  <a:pt x="240575" y="143344"/>
                  <a:pt x="233717" y="141172"/>
                  <a:pt x="226872" y="138810"/>
                </a:cubicBezTo>
                <a:cubicBezTo>
                  <a:pt x="215899" y="135038"/>
                  <a:pt x="204965" y="130885"/>
                  <a:pt x="195973" y="124141"/>
                </a:cubicBezTo>
                <a:cubicBezTo>
                  <a:pt x="188518" y="118541"/>
                  <a:pt x="182663" y="110959"/>
                  <a:pt x="176631" y="103389"/>
                </a:cubicBezTo>
                <a:cubicBezTo>
                  <a:pt x="172110" y="97713"/>
                  <a:pt x="167512" y="91972"/>
                  <a:pt x="161035" y="88162"/>
                </a:cubicBezTo>
                <a:cubicBezTo>
                  <a:pt x="147002" y="79882"/>
                  <a:pt x="130530" y="73582"/>
                  <a:pt x="115480" y="67448"/>
                </a:cubicBezTo>
                <a:cubicBezTo>
                  <a:pt x="105028" y="63194"/>
                  <a:pt x="93319" y="58088"/>
                  <a:pt x="81356" y="54964"/>
                </a:cubicBezTo>
                <a:cubicBezTo>
                  <a:pt x="71005" y="52260"/>
                  <a:pt x="60439" y="50952"/>
                  <a:pt x="50533" y="53962"/>
                </a:cubicBezTo>
                <a:cubicBezTo>
                  <a:pt x="40995" y="56857"/>
                  <a:pt x="32689" y="61251"/>
                  <a:pt x="24218" y="66547"/>
                </a:cubicBezTo>
                <a:lnTo>
                  <a:pt x="22961" y="67372"/>
                </a:lnTo>
                <a:cubicBezTo>
                  <a:pt x="20625" y="72173"/>
                  <a:pt x="15164" y="74853"/>
                  <a:pt x="9767" y="73506"/>
                </a:cubicBezTo>
                <a:cubicBezTo>
                  <a:pt x="5271" y="72376"/>
                  <a:pt x="3137" y="69785"/>
                  <a:pt x="1893" y="67537"/>
                </a:cubicBezTo>
                <a:cubicBezTo>
                  <a:pt x="546" y="65086"/>
                  <a:pt x="0" y="62305"/>
                  <a:pt x="661" y="59206"/>
                </a:cubicBezTo>
                <a:cubicBezTo>
                  <a:pt x="1029" y="57441"/>
                  <a:pt x="1969" y="55079"/>
                  <a:pt x="4115" y="52794"/>
                </a:cubicBezTo>
                <a:cubicBezTo>
                  <a:pt x="5893" y="50914"/>
                  <a:pt x="9932" y="48209"/>
                  <a:pt x="11964" y="46939"/>
                </a:cubicBezTo>
                <a:cubicBezTo>
                  <a:pt x="16701" y="43993"/>
                  <a:pt x="21386" y="41287"/>
                  <a:pt x="26225" y="38887"/>
                </a:cubicBezTo>
                <a:cubicBezTo>
                  <a:pt x="25615" y="37541"/>
                  <a:pt x="25222" y="35903"/>
                  <a:pt x="25222" y="33909"/>
                </a:cubicBezTo>
                <a:cubicBezTo>
                  <a:pt x="25222" y="32893"/>
                  <a:pt x="25234" y="26136"/>
                  <a:pt x="32689" y="23037"/>
                </a:cubicBezTo>
                <a:cubicBezTo>
                  <a:pt x="34429" y="22326"/>
                  <a:pt x="43586" y="19418"/>
                  <a:pt x="45097" y="18948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0" name="Freeform 7370"/>
          <p:cNvSpPr/>
          <p:nvPr/>
        </p:nvSpPr>
        <p:spPr>
          <a:xfrm rot="0" flipH="0" flipV="0">
            <a:off x="9111680" y="10887509"/>
            <a:ext cx="128599" cy="390397"/>
          </a:xfrm>
          <a:custGeom>
            <a:pathLst>
              <a:path w="128599" h="390397">
                <a:moveTo>
                  <a:pt x="5562" y="20980"/>
                </a:moveTo>
                <a:cubicBezTo>
                  <a:pt x="4775" y="20282"/>
                  <a:pt x="4051" y="19469"/>
                  <a:pt x="3454" y="18542"/>
                </a:cubicBezTo>
                <a:cubicBezTo>
                  <a:pt x="0" y="13170"/>
                  <a:pt x="1562" y="6007"/>
                  <a:pt x="6920" y="2565"/>
                </a:cubicBezTo>
                <a:cubicBezTo>
                  <a:pt x="10908" y="0"/>
                  <a:pt x="14706" y="64"/>
                  <a:pt x="18262" y="1575"/>
                </a:cubicBezTo>
                <a:cubicBezTo>
                  <a:pt x="19849" y="2235"/>
                  <a:pt x="21513" y="3328"/>
                  <a:pt x="22948" y="5017"/>
                </a:cubicBezTo>
                <a:cubicBezTo>
                  <a:pt x="23951" y="6185"/>
                  <a:pt x="25031" y="8344"/>
                  <a:pt x="25716" y="9627"/>
                </a:cubicBezTo>
                <a:cubicBezTo>
                  <a:pt x="26199" y="10528"/>
                  <a:pt x="26669" y="11417"/>
                  <a:pt x="27126" y="12319"/>
                </a:cubicBezTo>
                <a:cubicBezTo>
                  <a:pt x="28752" y="13043"/>
                  <a:pt x="30441" y="14161"/>
                  <a:pt x="32117" y="15774"/>
                </a:cubicBezTo>
                <a:cubicBezTo>
                  <a:pt x="36854" y="20345"/>
                  <a:pt x="44754" y="33260"/>
                  <a:pt x="50304" y="43205"/>
                </a:cubicBezTo>
                <a:cubicBezTo>
                  <a:pt x="58990" y="52209"/>
                  <a:pt x="68744" y="60108"/>
                  <a:pt x="78980" y="67373"/>
                </a:cubicBezTo>
                <a:cubicBezTo>
                  <a:pt x="79526" y="67360"/>
                  <a:pt x="80072" y="67398"/>
                  <a:pt x="80618" y="67462"/>
                </a:cubicBezTo>
                <a:cubicBezTo>
                  <a:pt x="82981" y="67741"/>
                  <a:pt x="85419" y="68655"/>
                  <a:pt x="87642" y="70865"/>
                </a:cubicBezTo>
                <a:cubicBezTo>
                  <a:pt x="88467" y="71691"/>
                  <a:pt x="89293" y="72707"/>
                  <a:pt x="90080" y="73888"/>
                </a:cubicBezTo>
                <a:cubicBezTo>
                  <a:pt x="94995" y="76009"/>
                  <a:pt x="100812" y="78053"/>
                  <a:pt x="105892" y="80555"/>
                </a:cubicBezTo>
                <a:cubicBezTo>
                  <a:pt x="114058" y="84594"/>
                  <a:pt x="120573" y="89839"/>
                  <a:pt x="123608" y="95910"/>
                </a:cubicBezTo>
                <a:cubicBezTo>
                  <a:pt x="127050" y="102818"/>
                  <a:pt x="128599" y="111708"/>
                  <a:pt x="128269" y="122008"/>
                </a:cubicBezTo>
                <a:cubicBezTo>
                  <a:pt x="127837" y="134987"/>
                  <a:pt x="124484" y="150570"/>
                  <a:pt x="119658" y="166979"/>
                </a:cubicBezTo>
                <a:cubicBezTo>
                  <a:pt x="108571" y="204761"/>
                  <a:pt x="89432" y="247205"/>
                  <a:pt x="86511" y="268706"/>
                </a:cubicBezTo>
                <a:cubicBezTo>
                  <a:pt x="83247" y="292620"/>
                  <a:pt x="81304" y="316509"/>
                  <a:pt x="84314" y="340651"/>
                </a:cubicBezTo>
                <a:cubicBezTo>
                  <a:pt x="84492" y="342023"/>
                  <a:pt x="90080" y="363943"/>
                  <a:pt x="89661" y="374014"/>
                </a:cubicBezTo>
                <a:cubicBezTo>
                  <a:pt x="89318" y="382117"/>
                  <a:pt x="85152" y="386701"/>
                  <a:pt x="81698" y="388429"/>
                </a:cubicBezTo>
                <a:cubicBezTo>
                  <a:pt x="78155" y="390194"/>
                  <a:pt x="74662" y="390397"/>
                  <a:pt x="71284" y="389432"/>
                </a:cubicBezTo>
                <a:cubicBezTo>
                  <a:pt x="68223" y="388543"/>
                  <a:pt x="64832" y="386447"/>
                  <a:pt x="62013" y="382320"/>
                </a:cubicBezTo>
                <a:cubicBezTo>
                  <a:pt x="59638" y="378853"/>
                  <a:pt x="57225" y="372973"/>
                  <a:pt x="55282" y="365442"/>
                </a:cubicBezTo>
                <a:cubicBezTo>
                  <a:pt x="51599" y="351218"/>
                  <a:pt x="48869" y="330199"/>
                  <a:pt x="47370" y="312178"/>
                </a:cubicBezTo>
                <a:cubicBezTo>
                  <a:pt x="41223" y="238442"/>
                  <a:pt x="45236" y="162902"/>
                  <a:pt x="28523" y="90461"/>
                </a:cubicBezTo>
                <a:cubicBezTo>
                  <a:pt x="23049" y="66763"/>
                  <a:pt x="17106" y="42570"/>
                  <a:pt x="5562" y="20980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1" name="Freeform 7371"/>
          <p:cNvSpPr/>
          <p:nvPr/>
        </p:nvSpPr>
        <p:spPr>
          <a:xfrm rot="0" flipH="0" flipV="0">
            <a:off x="10947928" y="10911589"/>
            <a:ext cx="180859" cy="387108"/>
          </a:xfrm>
          <a:custGeom>
            <a:pathLst>
              <a:path w="180859" h="387108">
                <a:moveTo>
                  <a:pt x="11607" y="129692"/>
                </a:moveTo>
                <a:cubicBezTo>
                  <a:pt x="12102" y="127406"/>
                  <a:pt x="12737" y="125209"/>
                  <a:pt x="13512" y="123127"/>
                </a:cubicBezTo>
                <a:cubicBezTo>
                  <a:pt x="14604" y="120206"/>
                  <a:pt x="17398" y="116446"/>
                  <a:pt x="21576" y="112928"/>
                </a:cubicBezTo>
                <a:cubicBezTo>
                  <a:pt x="26770" y="108547"/>
                  <a:pt x="34809" y="103861"/>
                  <a:pt x="37730" y="101117"/>
                </a:cubicBezTo>
                <a:cubicBezTo>
                  <a:pt x="58711" y="81356"/>
                  <a:pt x="83273" y="64351"/>
                  <a:pt x="106171" y="46800"/>
                </a:cubicBezTo>
                <a:cubicBezTo>
                  <a:pt x="123417" y="33579"/>
                  <a:pt x="136905" y="19139"/>
                  <a:pt x="153161" y="5194"/>
                </a:cubicBezTo>
                <a:cubicBezTo>
                  <a:pt x="157809" y="1219"/>
                  <a:pt x="160959" y="0"/>
                  <a:pt x="167143" y="1537"/>
                </a:cubicBezTo>
                <a:cubicBezTo>
                  <a:pt x="171703" y="2680"/>
                  <a:pt x="174738" y="4991"/>
                  <a:pt x="176808" y="7709"/>
                </a:cubicBezTo>
                <a:cubicBezTo>
                  <a:pt x="179602" y="11367"/>
                  <a:pt x="180859" y="16256"/>
                  <a:pt x="179882" y="22035"/>
                </a:cubicBezTo>
                <a:cubicBezTo>
                  <a:pt x="178192" y="31915"/>
                  <a:pt x="167016" y="47015"/>
                  <a:pt x="164743" y="50356"/>
                </a:cubicBezTo>
                <a:cubicBezTo>
                  <a:pt x="140181" y="86055"/>
                  <a:pt x="104583" y="115646"/>
                  <a:pt x="83819" y="153987"/>
                </a:cubicBezTo>
                <a:cubicBezTo>
                  <a:pt x="76364" y="167766"/>
                  <a:pt x="77291" y="180555"/>
                  <a:pt x="79577" y="193445"/>
                </a:cubicBezTo>
                <a:cubicBezTo>
                  <a:pt x="82447" y="209625"/>
                  <a:pt x="87273" y="226008"/>
                  <a:pt x="86422" y="243992"/>
                </a:cubicBezTo>
                <a:cubicBezTo>
                  <a:pt x="84809" y="277659"/>
                  <a:pt x="74611" y="310768"/>
                  <a:pt x="63664" y="343001"/>
                </a:cubicBezTo>
                <a:cubicBezTo>
                  <a:pt x="63257" y="345579"/>
                  <a:pt x="62724" y="348043"/>
                  <a:pt x="62038" y="350367"/>
                </a:cubicBezTo>
                <a:cubicBezTo>
                  <a:pt x="60921" y="354075"/>
                  <a:pt x="59117" y="357568"/>
                  <a:pt x="57453" y="361111"/>
                </a:cubicBezTo>
                <a:cubicBezTo>
                  <a:pt x="55726" y="366140"/>
                  <a:pt x="54012" y="371144"/>
                  <a:pt x="52348" y="376122"/>
                </a:cubicBezTo>
                <a:cubicBezTo>
                  <a:pt x="48703" y="387108"/>
                  <a:pt x="37819" y="383653"/>
                  <a:pt x="37400" y="383501"/>
                </a:cubicBezTo>
                <a:cubicBezTo>
                  <a:pt x="36460" y="383158"/>
                  <a:pt x="28269" y="379970"/>
                  <a:pt x="29945" y="370560"/>
                </a:cubicBezTo>
                <a:cubicBezTo>
                  <a:pt x="29996" y="370255"/>
                  <a:pt x="30568" y="368083"/>
                  <a:pt x="30783" y="367232"/>
                </a:cubicBezTo>
                <a:cubicBezTo>
                  <a:pt x="31952" y="362571"/>
                  <a:pt x="31787" y="362902"/>
                  <a:pt x="33603" y="358063"/>
                </a:cubicBezTo>
                <a:cubicBezTo>
                  <a:pt x="34212" y="356437"/>
                  <a:pt x="34936" y="354862"/>
                  <a:pt x="35698" y="353300"/>
                </a:cubicBezTo>
                <a:lnTo>
                  <a:pt x="40982" y="338098"/>
                </a:lnTo>
                <a:lnTo>
                  <a:pt x="41248" y="337298"/>
                </a:lnTo>
                <a:cubicBezTo>
                  <a:pt x="43052" y="324573"/>
                  <a:pt x="40753" y="308800"/>
                  <a:pt x="40182" y="296938"/>
                </a:cubicBezTo>
                <a:cubicBezTo>
                  <a:pt x="39242" y="277138"/>
                  <a:pt x="32219" y="267893"/>
                  <a:pt x="24586" y="258317"/>
                </a:cubicBezTo>
                <a:cubicBezTo>
                  <a:pt x="18071" y="250113"/>
                  <a:pt x="11201" y="241718"/>
                  <a:pt x="5804" y="229120"/>
                </a:cubicBezTo>
                <a:cubicBezTo>
                  <a:pt x="800" y="217448"/>
                  <a:pt x="0" y="200062"/>
                  <a:pt x="0" y="187438"/>
                </a:cubicBezTo>
                <a:cubicBezTo>
                  <a:pt x="0" y="170243"/>
                  <a:pt x="1194" y="150088"/>
                  <a:pt x="9042" y="134391"/>
                </a:cubicBezTo>
                <a:cubicBezTo>
                  <a:pt x="9271" y="133933"/>
                  <a:pt x="10312" y="132003"/>
                  <a:pt x="11607" y="12969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2" name="Freeform 7372"/>
          <p:cNvSpPr/>
          <p:nvPr/>
        </p:nvSpPr>
        <p:spPr>
          <a:xfrm rot="0" flipH="0" flipV="0">
            <a:off x="10956446" y="10931829"/>
            <a:ext cx="172249" cy="397700"/>
          </a:xfrm>
          <a:custGeom>
            <a:pathLst>
              <a:path w="172249" h="397700">
                <a:moveTo>
                  <a:pt x="30746" y="134480"/>
                </a:moveTo>
                <a:cubicBezTo>
                  <a:pt x="28016" y="133452"/>
                  <a:pt x="25679" y="131407"/>
                  <a:pt x="24346" y="128550"/>
                </a:cubicBezTo>
                <a:cubicBezTo>
                  <a:pt x="25641" y="131318"/>
                  <a:pt x="27699" y="133388"/>
                  <a:pt x="30746" y="134480"/>
                </a:cubicBezTo>
                <a:moveTo>
                  <a:pt x="140131" y="48908"/>
                </a:moveTo>
                <a:cubicBezTo>
                  <a:pt x="135444" y="45708"/>
                  <a:pt x="133730" y="39434"/>
                  <a:pt x="136333" y="34214"/>
                </a:cubicBezTo>
                <a:cubicBezTo>
                  <a:pt x="138581" y="29756"/>
                  <a:pt x="140804" y="25286"/>
                  <a:pt x="143039" y="20828"/>
                </a:cubicBezTo>
                <a:cubicBezTo>
                  <a:pt x="144372" y="18161"/>
                  <a:pt x="146557" y="11227"/>
                  <a:pt x="148208" y="8077"/>
                </a:cubicBezTo>
                <a:cubicBezTo>
                  <a:pt x="150011" y="4623"/>
                  <a:pt x="152323" y="2743"/>
                  <a:pt x="153758" y="1918"/>
                </a:cubicBezTo>
                <a:cubicBezTo>
                  <a:pt x="156666" y="242"/>
                  <a:pt x="159511" y="0"/>
                  <a:pt x="162089" y="521"/>
                </a:cubicBezTo>
                <a:cubicBezTo>
                  <a:pt x="164591" y="1003"/>
                  <a:pt x="167182" y="2235"/>
                  <a:pt x="169328" y="5080"/>
                </a:cubicBezTo>
                <a:cubicBezTo>
                  <a:pt x="170242" y="6287"/>
                  <a:pt x="172249" y="9690"/>
                  <a:pt x="172249" y="16866"/>
                </a:cubicBezTo>
                <a:cubicBezTo>
                  <a:pt x="172249" y="30429"/>
                  <a:pt x="171296" y="41999"/>
                  <a:pt x="164642" y="53645"/>
                </a:cubicBezTo>
                <a:cubicBezTo>
                  <a:pt x="156209" y="68390"/>
                  <a:pt x="144474" y="78448"/>
                  <a:pt x="132320" y="88291"/>
                </a:cubicBezTo>
                <a:cubicBezTo>
                  <a:pt x="117410" y="100343"/>
                  <a:pt x="101624" y="111989"/>
                  <a:pt x="94512" y="136892"/>
                </a:cubicBezTo>
                <a:cubicBezTo>
                  <a:pt x="90296" y="151625"/>
                  <a:pt x="83349" y="168084"/>
                  <a:pt x="81469" y="183222"/>
                </a:cubicBezTo>
                <a:cubicBezTo>
                  <a:pt x="79120" y="202247"/>
                  <a:pt x="82498" y="222275"/>
                  <a:pt x="81546" y="241426"/>
                </a:cubicBezTo>
                <a:cubicBezTo>
                  <a:pt x="80250" y="267118"/>
                  <a:pt x="76021" y="292810"/>
                  <a:pt x="70992" y="317982"/>
                </a:cubicBezTo>
                <a:cubicBezTo>
                  <a:pt x="68439" y="330720"/>
                  <a:pt x="60578" y="359447"/>
                  <a:pt x="48589" y="377456"/>
                </a:cubicBezTo>
                <a:cubicBezTo>
                  <a:pt x="41985" y="387387"/>
                  <a:pt x="33870" y="394182"/>
                  <a:pt x="25324" y="396315"/>
                </a:cubicBezTo>
                <a:cubicBezTo>
                  <a:pt x="19824" y="397700"/>
                  <a:pt x="16027" y="396023"/>
                  <a:pt x="13386" y="393877"/>
                </a:cubicBezTo>
                <a:cubicBezTo>
                  <a:pt x="10858" y="391820"/>
                  <a:pt x="8737" y="388619"/>
                  <a:pt x="8471" y="383857"/>
                </a:cubicBezTo>
                <a:cubicBezTo>
                  <a:pt x="8318" y="380948"/>
                  <a:pt x="9245" y="376211"/>
                  <a:pt x="11277" y="371004"/>
                </a:cubicBezTo>
                <a:cubicBezTo>
                  <a:pt x="14529" y="362686"/>
                  <a:pt x="20358" y="352246"/>
                  <a:pt x="21742" y="349935"/>
                </a:cubicBezTo>
                <a:cubicBezTo>
                  <a:pt x="24816" y="344791"/>
                  <a:pt x="25082" y="337934"/>
                  <a:pt x="24993" y="330999"/>
                </a:cubicBezTo>
                <a:cubicBezTo>
                  <a:pt x="24879" y="321766"/>
                  <a:pt x="23736" y="312343"/>
                  <a:pt x="23736" y="304748"/>
                </a:cubicBezTo>
                <a:cubicBezTo>
                  <a:pt x="23736" y="292937"/>
                  <a:pt x="25438" y="279933"/>
                  <a:pt x="22809" y="268363"/>
                </a:cubicBezTo>
                <a:cubicBezTo>
                  <a:pt x="16065" y="238683"/>
                  <a:pt x="0" y="212508"/>
                  <a:pt x="0" y="181203"/>
                </a:cubicBezTo>
                <a:cubicBezTo>
                  <a:pt x="0" y="163016"/>
                  <a:pt x="3149" y="145325"/>
                  <a:pt x="12039" y="129337"/>
                </a:cubicBezTo>
                <a:cubicBezTo>
                  <a:pt x="12560" y="128397"/>
                  <a:pt x="14262" y="126162"/>
                  <a:pt x="16776" y="123698"/>
                </a:cubicBezTo>
                <a:cubicBezTo>
                  <a:pt x="20663" y="119939"/>
                  <a:pt x="26848" y="114821"/>
                  <a:pt x="28600" y="113805"/>
                </a:cubicBezTo>
                <a:cubicBezTo>
                  <a:pt x="38238" y="108166"/>
                  <a:pt x="44131" y="116243"/>
                  <a:pt x="45300" y="118783"/>
                </a:cubicBezTo>
                <a:cubicBezTo>
                  <a:pt x="47941" y="124397"/>
                  <a:pt x="45630" y="131064"/>
                  <a:pt x="40169" y="133909"/>
                </a:cubicBezTo>
                <a:lnTo>
                  <a:pt x="31749" y="141503"/>
                </a:lnTo>
                <a:cubicBezTo>
                  <a:pt x="25197" y="153771"/>
                  <a:pt x="23126" y="167334"/>
                  <a:pt x="23126" y="181203"/>
                </a:cubicBezTo>
                <a:cubicBezTo>
                  <a:pt x="23126" y="195071"/>
                  <a:pt x="26898" y="207746"/>
                  <a:pt x="31279" y="220268"/>
                </a:cubicBezTo>
                <a:cubicBezTo>
                  <a:pt x="36245" y="234428"/>
                  <a:pt x="41985" y="248399"/>
                  <a:pt x="45350" y="263245"/>
                </a:cubicBezTo>
                <a:cubicBezTo>
                  <a:pt x="48360" y="276453"/>
                  <a:pt x="46874" y="291274"/>
                  <a:pt x="46874" y="304748"/>
                </a:cubicBezTo>
                <a:cubicBezTo>
                  <a:pt x="46874" y="308609"/>
                  <a:pt x="47154" y="312927"/>
                  <a:pt x="47446" y="317448"/>
                </a:cubicBezTo>
                <a:cubicBezTo>
                  <a:pt x="47789" y="315975"/>
                  <a:pt x="48068" y="314642"/>
                  <a:pt x="48310" y="313448"/>
                </a:cubicBezTo>
                <a:cubicBezTo>
                  <a:pt x="53123" y="289381"/>
                  <a:pt x="57225" y="264845"/>
                  <a:pt x="58457" y="240270"/>
                </a:cubicBezTo>
                <a:cubicBezTo>
                  <a:pt x="59435" y="220560"/>
                  <a:pt x="56095" y="199961"/>
                  <a:pt x="58520" y="180390"/>
                </a:cubicBezTo>
                <a:cubicBezTo>
                  <a:pt x="60540" y="164134"/>
                  <a:pt x="67753" y="146367"/>
                  <a:pt x="72274" y="130543"/>
                </a:cubicBezTo>
                <a:cubicBezTo>
                  <a:pt x="79653" y="104750"/>
                  <a:pt x="93979" y="90018"/>
                  <a:pt x="109346" y="77191"/>
                </a:cubicBezTo>
                <a:cubicBezTo>
                  <a:pt x="120090" y="68212"/>
                  <a:pt x="131520" y="60465"/>
                  <a:pt x="140131" y="48908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3" name="Freeform 7373"/>
          <p:cNvSpPr/>
          <p:nvPr/>
        </p:nvSpPr>
        <p:spPr>
          <a:xfrm rot="0" flipH="0" flipV="0">
            <a:off x="10591310" y="9812902"/>
            <a:ext cx="451382" cy="553414"/>
          </a:xfrm>
          <a:custGeom>
            <a:pathLst>
              <a:path w="451382" h="553414">
                <a:moveTo>
                  <a:pt x="8470" y="514438"/>
                </a:moveTo>
                <a:cubicBezTo>
                  <a:pt x="7874" y="517016"/>
                  <a:pt x="8204" y="519098"/>
                  <a:pt x="8876" y="520775"/>
                </a:cubicBezTo>
                <a:cubicBezTo>
                  <a:pt x="8178" y="518806"/>
                  <a:pt x="8001" y="516609"/>
                  <a:pt x="8470" y="514438"/>
                </a:cubicBezTo>
                <a:moveTo>
                  <a:pt x="138822" y="54038"/>
                </a:moveTo>
                <a:cubicBezTo>
                  <a:pt x="133742" y="82219"/>
                  <a:pt x="126592" y="111379"/>
                  <a:pt x="117791" y="138252"/>
                </a:cubicBezTo>
                <a:cubicBezTo>
                  <a:pt x="104139" y="179984"/>
                  <a:pt x="82688" y="220929"/>
                  <a:pt x="80225" y="265722"/>
                </a:cubicBezTo>
                <a:cubicBezTo>
                  <a:pt x="79107" y="286207"/>
                  <a:pt x="83742" y="306705"/>
                  <a:pt x="87857" y="327152"/>
                </a:cubicBezTo>
                <a:cubicBezTo>
                  <a:pt x="92429" y="349821"/>
                  <a:pt x="96404" y="372465"/>
                  <a:pt x="93521" y="394995"/>
                </a:cubicBezTo>
                <a:cubicBezTo>
                  <a:pt x="89622" y="425666"/>
                  <a:pt x="65048" y="473316"/>
                  <a:pt x="41337" y="505422"/>
                </a:cubicBezTo>
                <a:cubicBezTo>
                  <a:pt x="43839" y="505688"/>
                  <a:pt x="46074" y="505904"/>
                  <a:pt x="47458" y="505764"/>
                </a:cubicBezTo>
                <a:cubicBezTo>
                  <a:pt x="68274" y="503682"/>
                  <a:pt x="94995" y="501599"/>
                  <a:pt x="115137" y="508317"/>
                </a:cubicBezTo>
                <a:cubicBezTo>
                  <a:pt x="118350" y="509384"/>
                  <a:pt x="121487" y="511035"/>
                  <a:pt x="124624" y="512826"/>
                </a:cubicBezTo>
                <a:lnTo>
                  <a:pt x="125703" y="513473"/>
                </a:lnTo>
                <a:cubicBezTo>
                  <a:pt x="129818" y="513956"/>
                  <a:pt x="133946" y="514539"/>
                  <a:pt x="138137" y="515225"/>
                </a:cubicBezTo>
                <a:cubicBezTo>
                  <a:pt x="150265" y="517257"/>
                  <a:pt x="162584" y="517917"/>
                  <a:pt x="174890" y="518616"/>
                </a:cubicBezTo>
                <a:cubicBezTo>
                  <a:pt x="180796" y="518273"/>
                  <a:pt x="186714" y="517778"/>
                  <a:pt x="192645" y="517295"/>
                </a:cubicBezTo>
                <a:cubicBezTo>
                  <a:pt x="214794" y="515441"/>
                  <a:pt x="237019" y="513549"/>
                  <a:pt x="259218" y="517244"/>
                </a:cubicBezTo>
                <a:cubicBezTo>
                  <a:pt x="277036" y="520216"/>
                  <a:pt x="294283" y="522654"/>
                  <a:pt x="312965" y="521778"/>
                </a:cubicBezTo>
                <a:cubicBezTo>
                  <a:pt x="323036" y="521296"/>
                  <a:pt x="333297" y="518806"/>
                  <a:pt x="343419" y="519810"/>
                </a:cubicBezTo>
                <a:cubicBezTo>
                  <a:pt x="346124" y="520076"/>
                  <a:pt x="348804" y="520914"/>
                  <a:pt x="351420" y="522007"/>
                </a:cubicBezTo>
                <a:lnTo>
                  <a:pt x="354735" y="523391"/>
                </a:lnTo>
                <a:cubicBezTo>
                  <a:pt x="355713" y="522756"/>
                  <a:pt x="356627" y="522007"/>
                  <a:pt x="357504" y="521130"/>
                </a:cubicBezTo>
                <a:cubicBezTo>
                  <a:pt x="358532" y="520102"/>
                  <a:pt x="359726" y="519302"/>
                  <a:pt x="360996" y="518743"/>
                </a:cubicBezTo>
                <a:cubicBezTo>
                  <a:pt x="378179" y="505193"/>
                  <a:pt x="412253" y="476008"/>
                  <a:pt x="424433" y="464108"/>
                </a:cubicBezTo>
                <a:cubicBezTo>
                  <a:pt x="424052" y="463765"/>
                  <a:pt x="423632" y="463423"/>
                  <a:pt x="423264" y="463156"/>
                </a:cubicBezTo>
                <a:cubicBezTo>
                  <a:pt x="420089" y="460921"/>
                  <a:pt x="415898" y="458901"/>
                  <a:pt x="411263" y="456984"/>
                </a:cubicBezTo>
                <a:cubicBezTo>
                  <a:pt x="389901" y="448157"/>
                  <a:pt x="360082" y="441655"/>
                  <a:pt x="352233" y="436803"/>
                </a:cubicBezTo>
                <a:cubicBezTo>
                  <a:pt x="329322" y="422617"/>
                  <a:pt x="313981" y="404965"/>
                  <a:pt x="294054" y="388353"/>
                </a:cubicBezTo>
                <a:cubicBezTo>
                  <a:pt x="280796" y="377317"/>
                  <a:pt x="268299" y="369938"/>
                  <a:pt x="256691" y="362242"/>
                </a:cubicBezTo>
                <a:cubicBezTo>
                  <a:pt x="237273" y="349351"/>
                  <a:pt x="220128" y="335635"/>
                  <a:pt x="205510" y="306387"/>
                </a:cubicBezTo>
                <a:cubicBezTo>
                  <a:pt x="175386" y="246126"/>
                  <a:pt x="162432" y="179946"/>
                  <a:pt x="150938" y="113893"/>
                </a:cubicBezTo>
                <a:cubicBezTo>
                  <a:pt x="147484" y="94018"/>
                  <a:pt x="143839" y="73761"/>
                  <a:pt x="138822" y="54038"/>
                </a:cubicBezTo>
                <a:moveTo>
                  <a:pt x="21411" y="528484"/>
                </a:moveTo>
                <a:cubicBezTo>
                  <a:pt x="20661" y="528915"/>
                  <a:pt x="19938" y="529296"/>
                  <a:pt x="19722" y="529398"/>
                </a:cubicBezTo>
                <a:cubicBezTo>
                  <a:pt x="17868" y="530186"/>
                  <a:pt x="16420" y="530313"/>
                  <a:pt x="15607" y="530351"/>
                </a:cubicBezTo>
                <a:cubicBezTo>
                  <a:pt x="10095" y="530617"/>
                  <a:pt x="7137" y="527785"/>
                  <a:pt x="5423" y="525233"/>
                </a:cubicBezTo>
                <a:cubicBezTo>
                  <a:pt x="4660" y="524089"/>
                  <a:pt x="0" y="517422"/>
                  <a:pt x="6997" y="510438"/>
                </a:cubicBezTo>
                <a:cubicBezTo>
                  <a:pt x="31723" y="485698"/>
                  <a:pt x="66153" y="426859"/>
                  <a:pt x="70598" y="392061"/>
                </a:cubicBezTo>
                <a:cubicBezTo>
                  <a:pt x="73151" y="372021"/>
                  <a:pt x="69252" y="351904"/>
                  <a:pt x="65188" y="331711"/>
                </a:cubicBezTo>
                <a:cubicBezTo>
                  <a:pt x="60679" y="309334"/>
                  <a:pt x="55904" y="286880"/>
                  <a:pt x="57136" y="264452"/>
                </a:cubicBezTo>
                <a:cubicBezTo>
                  <a:pt x="59701" y="217639"/>
                  <a:pt x="81545" y="174675"/>
                  <a:pt x="95820" y="131064"/>
                </a:cubicBezTo>
                <a:cubicBezTo>
                  <a:pt x="105142" y="102565"/>
                  <a:pt x="112533" y="71412"/>
                  <a:pt x="117474" y="41783"/>
                </a:cubicBezTo>
                <a:cubicBezTo>
                  <a:pt x="118121" y="37960"/>
                  <a:pt x="118604" y="24358"/>
                  <a:pt x="121258" y="15697"/>
                </a:cubicBezTo>
                <a:cubicBezTo>
                  <a:pt x="123697" y="7721"/>
                  <a:pt x="128561" y="2844"/>
                  <a:pt x="133247" y="1282"/>
                </a:cubicBezTo>
                <a:cubicBezTo>
                  <a:pt x="136232" y="292"/>
                  <a:pt x="140003" y="0"/>
                  <a:pt x="144106" y="3048"/>
                </a:cubicBezTo>
                <a:cubicBezTo>
                  <a:pt x="145058" y="3759"/>
                  <a:pt x="146595" y="5105"/>
                  <a:pt x="148068" y="7759"/>
                </a:cubicBezTo>
                <a:cubicBezTo>
                  <a:pt x="149452" y="10248"/>
                  <a:pt x="152018" y="16662"/>
                  <a:pt x="155980" y="29578"/>
                </a:cubicBezTo>
                <a:cubicBezTo>
                  <a:pt x="164006" y="55638"/>
                  <a:pt x="169061" y="83121"/>
                  <a:pt x="173722" y="109931"/>
                </a:cubicBezTo>
                <a:cubicBezTo>
                  <a:pt x="184822" y="173774"/>
                  <a:pt x="197065" y="237807"/>
                  <a:pt x="226186" y="296049"/>
                </a:cubicBezTo>
                <a:cubicBezTo>
                  <a:pt x="238505" y="320687"/>
                  <a:pt x="253110" y="332117"/>
                  <a:pt x="269480" y="342976"/>
                </a:cubicBezTo>
                <a:cubicBezTo>
                  <a:pt x="281723" y="351104"/>
                  <a:pt x="294880" y="358940"/>
                  <a:pt x="308863" y="370598"/>
                </a:cubicBezTo>
                <a:cubicBezTo>
                  <a:pt x="327938" y="386486"/>
                  <a:pt x="342467" y="403568"/>
                  <a:pt x="364400" y="417144"/>
                </a:cubicBezTo>
                <a:cubicBezTo>
                  <a:pt x="367486" y="419036"/>
                  <a:pt x="374674" y="420966"/>
                  <a:pt x="383208" y="423468"/>
                </a:cubicBezTo>
                <a:cubicBezTo>
                  <a:pt x="398753" y="428040"/>
                  <a:pt x="418171" y="433730"/>
                  <a:pt x="430783" y="440652"/>
                </a:cubicBezTo>
                <a:cubicBezTo>
                  <a:pt x="445324" y="448665"/>
                  <a:pt x="451382" y="459727"/>
                  <a:pt x="448372" y="470281"/>
                </a:cubicBezTo>
                <a:cubicBezTo>
                  <a:pt x="448080" y="471271"/>
                  <a:pt x="447458" y="472948"/>
                  <a:pt x="445921" y="474967"/>
                </a:cubicBezTo>
                <a:cubicBezTo>
                  <a:pt x="444651" y="476605"/>
                  <a:pt x="441451" y="479920"/>
                  <a:pt x="436853" y="484200"/>
                </a:cubicBezTo>
                <a:cubicBezTo>
                  <a:pt x="420965" y="499033"/>
                  <a:pt x="386777" y="528141"/>
                  <a:pt x="371728" y="539685"/>
                </a:cubicBezTo>
                <a:cubicBezTo>
                  <a:pt x="365962" y="544105"/>
                  <a:pt x="361669" y="546251"/>
                  <a:pt x="360463" y="546543"/>
                </a:cubicBezTo>
                <a:cubicBezTo>
                  <a:pt x="360107" y="546632"/>
                  <a:pt x="359764" y="546708"/>
                  <a:pt x="359421" y="546772"/>
                </a:cubicBezTo>
                <a:cubicBezTo>
                  <a:pt x="355421" y="548321"/>
                  <a:pt x="351179" y="549337"/>
                  <a:pt x="346785" y="549959"/>
                </a:cubicBezTo>
                <a:cubicBezTo>
                  <a:pt x="334885" y="551623"/>
                  <a:pt x="321613" y="550074"/>
                  <a:pt x="310323" y="550874"/>
                </a:cubicBezTo>
                <a:cubicBezTo>
                  <a:pt x="274712" y="553414"/>
                  <a:pt x="241337" y="550518"/>
                  <a:pt x="206590" y="544740"/>
                </a:cubicBezTo>
                <a:cubicBezTo>
                  <a:pt x="196417" y="543038"/>
                  <a:pt x="186104" y="542289"/>
                  <a:pt x="175767" y="541692"/>
                </a:cubicBezTo>
                <a:cubicBezTo>
                  <a:pt x="159777" y="542593"/>
                  <a:pt x="143826" y="542492"/>
                  <a:pt x="127951" y="539317"/>
                </a:cubicBezTo>
                <a:cubicBezTo>
                  <a:pt x="124763" y="538669"/>
                  <a:pt x="121690" y="537463"/>
                  <a:pt x="118693" y="535951"/>
                </a:cubicBezTo>
                <a:cubicBezTo>
                  <a:pt x="102234" y="534275"/>
                  <a:pt x="86181" y="534186"/>
                  <a:pt x="68680" y="534186"/>
                </a:cubicBezTo>
                <a:cubicBezTo>
                  <a:pt x="55587" y="534186"/>
                  <a:pt x="42544" y="535024"/>
                  <a:pt x="29767" y="531837"/>
                </a:cubicBezTo>
                <a:cubicBezTo>
                  <a:pt x="27761" y="531329"/>
                  <a:pt x="24052" y="530173"/>
                  <a:pt x="22160" y="529004"/>
                </a:cubicBezTo>
                <a:cubicBezTo>
                  <a:pt x="21906" y="528839"/>
                  <a:pt x="21639" y="528662"/>
                  <a:pt x="21411" y="528484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4" name="Freeform 7374"/>
          <p:cNvSpPr/>
          <p:nvPr/>
        </p:nvSpPr>
        <p:spPr>
          <a:xfrm rot="0" flipH="0" flipV="0">
            <a:off x="10624273" y="10125467"/>
            <a:ext cx="398906" cy="235584"/>
          </a:xfrm>
          <a:custGeom>
            <a:pathLst>
              <a:path w="398906" h="235584">
                <a:moveTo>
                  <a:pt x="221272" y="214337"/>
                </a:moveTo>
                <a:lnTo>
                  <a:pt x="221525" y="214743"/>
                </a:lnTo>
                <a:cubicBezTo>
                  <a:pt x="221500" y="214705"/>
                  <a:pt x="221411" y="214552"/>
                  <a:pt x="221272" y="214337"/>
                </a:cubicBezTo>
                <a:moveTo>
                  <a:pt x="56300" y="83553"/>
                </a:moveTo>
                <a:cubicBezTo>
                  <a:pt x="56706" y="72974"/>
                  <a:pt x="57354" y="62382"/>
                  <a:pt x="58319" y="51803"/>
                </a:cubicBezTo>
                <a:cubicBezTo>
                  <a:pt x="58636" y="48412"/>
                  <a:pt x="58903" y="29743"/>
                  <a:pt x="62459" y="17856"/>
                </a:cubicBezTo>
                <a:cubicBezTo>
                  <a:pt x="65317" y="8356"/>
                  <a:pt x="71044" y="2489"/>
                  <a:pt x="76810" y="901"/>
                </a:cubicBezTo>
                <a:cubicBezTo>
                  <a:pt x="80112" y="0"/>
                  <a:pt x="82906" y="406"/>
                  <a:pt x="85281" y="1358"/>
                </a:cubicBezTo>
                <a:cubicBezTo>
                  <a:pt x="88367" y="2616"/>
                  <a:pt x="91136" y="5042"/>
                  <a:pt x="92710" y="9042"/>
                </a:cubicBezTo>
                <a:cubicBezTo>
                  <a:pt x="94171" y="12763"/>
                  <a:pt x="93955" y="20485"/>
                  <a:pt x="93295" y="24612"/>
                </a:cubicBezTo>
                <a:cubicBezTo>
                  <a:pt x="92279" y="30886"/>
                  <a:pt x="91148" y="37134"/>
                  <a:pt x="89967" y="43383"/>
                </a:cubicBezTo>
                <a:cubicBezTo>
                  <a:pt x="91847" y="43370"/>
                  <a:pt x="93599" y="43802"/>
                  <a:pt x="95238" y="44602"/>
                </a:cubicBezTo>
                <a:cubicBezTo>
                  <a:pt x="97549" y="45732"/>
                  <a:pt x="100140" y="47688"/>
                  <a:pt x="101537" y="51879"/>
                </a:cubicBezTo>
                <a:cubicBezTo>
                  <a:pt x="101753" y="52501"/>
                  <a:pt x="102515" y="55740"/>
                  <a:pt x="101410" y="60858"/>
                </a:cubicBezTo>
                <a:cubicBezTo>
                  <a:pt x="100610" y="64528"/>
                  <a:pt x="98857" y="71386"/>
                  <a:pt x="96673" y="79743"/>
                </a:cubicBezTo>
                <a:cubicBezTo>
                  <a:pt x="98095" y="80784"/>
                  <a:pt x="99568" y="82372"/>
                  <a:pt x="100521" y="84925"/>
                </a:cubicBezTo>
                <a:cubicBezTo>
                  <a:pt x="101067" y="85051"/>
                  <a:pt x="101613" y="85217"/>
                  <a:pt x="102159" y="85394"/>
                </a:cubicBezTo>
                <a:cubicBezTo>
                  <a:pt x="103277" y="85051"/>
                  <a:pt x="104394" y="84785"/>
                  <a:pt x="105461" y="84632"/>
                </a:cubicBezTo>
                <a:cubicBezTo>
                  <a:pt x="107468" y="75425"/>
                  <a:pt x="115901" y="75514"/>
                  <a:pt x="117158" y="75552"/>
                </a:cubicBezTo>
                <a:cubicBezTo>
                  <a:pt x="119609" y="75628"/>
                  <a:pt x="125426" y="76327"/>
                  <a:pt x="127839" y="83553"/>
                </a:cubicBezTo>
                <a:cubicBezTo>
                  <a:pt x="127940" y="83908"/>
                  <a:pt x="128105" y="84988"/>
                  <a:pt x="128258" y="86410"/>
                </a:cubicBezTo>
                <a:cubicBezTo>
                  <a:pt x="130188" y="80213"/>
                  <a:pt x="134455" y="79209"/>
                  <a:pt x="138735" y="80746"/>
                </a:cubicBezTo>
                <a:cubicBezTo>
                  <a:pt x="144412" y="78689"/>
                  <a:pt x="150102" y="81165"/>
                  <a:pt x="150279" y="94348"/>
                </a:cubicBezTo>
                <a:lnTo>
                  <a:pt x="150292" y="94589"/>
                </a:lnTo>
                <a:lnTo>
                  <a:pt x="150292" y="95008"/>
                </a:lnTo>
                <a:cubicBezTo>
                  <a:pt x="150292" y="117386"/>
                  <a:pt x="154051" y="139814"/>
                  <a:pt x="159728" y="161569"/>
                </a:cubicBezTo>
                <a:cubicBezTo>
                  <a:pt x="158217" y="142824"/>
                  <a:pt x="156083" y="124434"/>
                  <a:pt x="155931" y="118732"/>
                </a:cubicBezTo>
                <a:cubicBezTo>
                  <a:pt x="155766" y="112153"/>
                  <a:pt x="155271" y="105587"/>
                  <a:pt x="155271" y="99022"/>
                </a:cubicBezTo>
                <a:cubicBezTo>
                  <a:pt x="155271" y="91643"/>
                  <a:pt x="157163" y="81623"/>
                  <a:pt x="157633" y="79984"/>
                </a:cubicBezTo>
                <a:cubicBezTo>
                  <a:pt x="159716" y="72644"/>
                  <a:pt x="165786" y="71767"/>
                  <a:pt x="166637" y="71602"/>
                </a:cubicBezTo>
                <a:cubicBezTo>
                  <a:pt x="170320" y="70904"/>
                  <a:pt x="173762" y="71704"/>
                  <a:pt x="176797" y="74574"/>
                </a:cubicBezTo>
                <a:cubicBezTo>
                  <a:pt x="177813" y="75539"/>
                  <a:pt x="179032" y="77000"/>
                  <a:pt x="179794" y="79311"/>
                </a:cubicBezTo>
                <a:cubicBezTo>
                  <a:pt x="180163" y="80391"/>
                  <a:pt x="180467" y="82054"/>
                  <a:pt x="180721" y="84061"/>
                </a:cubicBezTo>
                <a:cubicBezTo>
                  <a:pt x="181140" y="71678"/>
                  <a:pt x="186690" y="69354"/>
                  <a:pt x="192253" y="71348"/>
                </a:cubicBezTo>
                <a:cubicBezTo>
                  <a:pt x="197917" y="69316"/>
                  <a:pt x="203581" y="71780"/>
                  <a:pt x="203797" y="84874"/>
                </a:cubicBezTo>
                <a:lnTo>
                  <a:pt x="203810" y="85153"/>
                </a:lnTo>
                <a:lnTo>
                  <a:pt x="203810" y="85636"/>
                </a:lnTo>
                <a:lnTo>
                  <a:pt x="203810" y="88938"/>
                </a:lnTo>
                <a:lnTo>
                  <a:pt x="203823" y="89344"/>
                </a:lnTo>
                <a:lnTo>
                  <a:pt x="203873" y="89154"/>
                </a:lnTo>
                <a:cubicBezTo>
                  <a:pt x="205093" y="84899"/>
                  <a:pt x="207417" y="83286"/>
                  <a:pt x="208407" y="82575"/>
                </a:cubicBezTo>
                <a:cubicBezTo>
                  <a:pt x="211011" y="80695"/>
                  <a:pt x="213665" y="80213"/>
                  <a:pt x="216142" y="80429"/>
                </a:cubicBezTo>
                <a:cubicBezTo>
                  <a:pt x="218999" y="80657"/>
                  <a:pt x="223037" y="81788"/>
                  <a:pt x="225577" y="86779"/>
                </a:cubicBezTo>
                <a:cubicBezTo>
                  <a:pt x="225958" y="87553"/>
                  <a:pt x="226631" y="89128"/>
                  <a:pt x="226898" y="91389"/>
                </a:cubicBezTo>
                <a:cubicBezTo>
                  <a:pt x="227101" y="93065"/>
                  <a:pt x="227177" y="96507"/>
                  <a:pt x="227215" y="98031"/>
                </a:cubicBezTo>
                <a:cubicBezTo>
                  <a:pt x="227367" y="103695"/>
                  <a:pt x="227507" y="109359"/>
                  <a:pt x="227875" y="115023"/>
                </a:cubicBezTo>
                <a:cubicBezTo>
                  <a:pt x="229019" y="133642"/>
                  <a:pt x="230327" y="152654"/>
                  <a:pt x="233806" y="171145"/>
                </a:cubicBezTo>
                <a:cubicBezTo>
                  <a:pt x="233032" y="156603"/>
                  <a:pt x="231381" y="135813"/>
                  <a:pt x="232155" y="119138"/>
                </a:cubicBezTo>
                <a:cubicBezTo>
                  <a:pt x="232663" y="108039"/>
                  <a:pt x="234429" y="98501"/>
                  <a:pt x="237413" y="92506"/>
                </a:cubicBezTo>
                <a:cubicBezTo>
                  <a:pt x="241820" y="83705"/>
                  <a:pt x="249034" y="85217"/>
                  <a:pt x="251167" y="85763"/>
                </a:cubicBezTo>
                <a:cubicBezTo>
                  <a:pt x="253999" y="86474"/>
                  <a:pt x="257619" y="88239"/>
                  <a:pt x="259397" y="93332"/>
                </a:cubicBezTo>
                <a:cubicBezTo>
                  <a:pt x="259740" y="94310"/>
                  <a:pt x="260210" y="96304"/>
                  <a:pt x="260146" y="99022"/>
                </a:cubicBezTo>
                <a:cubicBezTo>
                  <a:pt x="260070" y="101866"/>
                  <a:pt x="259270" y="107569"/>
                  <a:pt x="259321" y="110159"/>
                </a:cubicBezTo>
                <a:cubicBezTo>
                  <a:pt x="259473" y="117157"/>
                  <a:pt x="259587" y="124155"/>
                  <a:pt x="259981" y="131152"/>
                </a:cubicBezTo>
                <a:cubicBezTo>
                  <a:pt x="260299" y="136931"/>
                  <a:pt x="260641" y="142697"/>
                  <a:pt x="261086" y="148450"/>
                </a:cubicBezTo>
                <a:cubicBezTo>
                  <a:pt x="260984" y="143205"/>
                  <a:pt x="260908" y="139115"/>
                  <a:pt x="260959" y="136931"/>
                </a:cubicBezTo>
                <a:cubicBezTo>
                  <a:pt x="261035" y="132372"/>
                  <a:pt x="261670" y="117983"/>
                  <a:pt x="262356" y="111785"/>
                </a:cubicBezTo>
                <a:cubicBezTo>
                  <a:pt x="262343" y="111899"/>
                  <a:pt x="262318" y="112141"/>
                  <a:pt x="262318" y="112141"/>
                </a:cubicBezTo>
                <a:cubicBezTo>
                  <a:pt x="262318" y="112141"/>
                  <a:pt x="262762" y="107111"/>
                  <a:pt x="263194" y="105892"/>
                </a:cubicBezTo>
                <a:cubicBezTo>
                  <a:pt x="263804" y="104216"/>
                  <a:pt x="264642" y="102946"/>
                  <a:pt x="265455" y="102019"/>
                </a:cubicBezTo>
                <a:cubicBezTo>
                  <a:pt x="267792" y="99377"/>
                  <a:pt x="270611" y="98209"/>
                  <a:pt x="273646" y="98044"/>
                </a:cubicBezTo>
                <a:cubicBezTo>
                  <a:pt x="276008" y="97917"/>
                  <a:pt x="279349" y="98196"/>
                  <a:pt x="282701" y="101549"/>
                </a:cubicBezTo>
                <a:cubicBezTo>
                  <a:pt x="286029" y="104876"/>
                  <a:pt x="287591" y="108902"/>
                  <a:pt x="287781" y="113525"/>
                </a:cubicBezTo>
                <a:cubicBezTo>
                  <a:pt x="287832" y="114566"/>
                  <a:pt x="287794" y="115646"/>
                  <a:pt x="287680" y="116763"/>
                </a:cubicBezTo>
                <a:cubicBezTo>
                  <a:pt x="288416" y="115239"/>
                  <a:pt x="289204" y="113919"/>
                  <a:pt x="290017" y="112826"/>
                </a:cubicBezTo>
                <a:cubicBezTo>
                  <a:pt x="293179" y="108610"/>
                  <a:pt x="296760" y="108089"/>
                  <a:pt x="299021" y="107988"/>
                </a:cubicBezTo>
                <a:cubicBezTo>
                  <a:pt x="302590" y="107810"/>
                  <a:pt x="306031" y="108966"/>
                  <a:pt x="308774" y="112433"/>
                </a:cubicBezTo>
                <a:cubicBezTo>
                  <a:pt x="309511" y="113373"/>
                  <a:pt x="310324" y="114668"/>
                  <a:pt x="310870" y="116433"/>
                </a:cubicBezTo>
                <a:cubicBezTo>
                  <a:pt x="311340" y="117983"/>
                  <a:pt x="311492" y="122466"/>
                  <a:pt x="311492" y="124434"/>
                </a:cubicBezTo>
                <a:lnTo>
                  <a:pt x="311492" y="129108"/>
                </a:lnTo>
                <a:cubicBezTo>
                  <a:pt x="311823" y="128422"/>
                  <a:pt x="312127" y="127825"/>
                  <a:pt x="312432" y="127330"/>
                </a:cubicBezTo>
                <a:cubicBezTo>
                  <a:pt x="314032" y="124714"/>
                  <a:pt x="315975" y="123291"/>
                  <a:pt x="317271" y="122567"/>
                </a:cubicBezTo>
                <a:cubicBezTo>
                  <a:pt x="321246" y="120370"/>
                  <a:pt x="324942" y="120688"/>
                  <a:pt x="328193" y="122288"/>
                </a:cubicBezTo>
                <a:cubicBezTo>
                  <a:pt x="330263" y="123304"/>
                  <a:pt x="333451" y="125298"/>
                  <a:pt x="334644" y="130619"/>
                </a:cubicBezTo>
                <a:cubicBezTo>
                  <a:pt x="334721" y="130975"/>
                  <a:pt x="334784" y="131330"/>
                  <a:pt x="334848" y="131711"/>
                </a:cubicBezTo>
                <a:cubicBezTo>
                  <a:pt x="338340" y="128371"/>
                  <a:pt x="342404" y="125945"/>
                  <a:pt x="347040" y="124650"/>
                </a:cubicBezTo>
                <a:cubicBezTo>
                  <a:pt x="351662" y="123393"/>
                  <a:pt x="354990" y="124358"/>
                  <a:pt x="357479" y="125704"/>
                </a:cubicBezTo>
                <a:cubicBezTo>
                  <a:pt x="360502" y="127330"/>
                  <a:pt x="362788" y="129971"/>
                  <a:pt x="363905" y="133642"/>
                </a:cubicBezTo>
                <a:cubicBezTo>
                  <a:pt x="364185" y="134518"/>
                  <a:pt x="364337" y="135534"/>
                  <a:pt x="364413" y="136601"/>
                </a:cubicBezTo>
                <a:cubicBezTo>
                  <a:pt x="367512" y="134937"/>
                  <a:pt x="370890" y="133756"/>
                  <a:pt x="374611" y="133159"/>
                </a:cubicBezTo>
                <a:cubicBezTo>
                  <a:pt x="376592" y="132130"/>
                  <a:pt x="378904" y="131597"/>
                  <a:pt x="381545" y="131597"/>
                </a:cubicBezTo>
                <a:cubicBezTo>
                  <a:pt x="383184" y="131597"/>
                  <a:pt x="385584" y="131915"/>
                  <a:pt x="388188" y="133642"/>
                </a:cubicBezTo>
                <a:cubicBezTo>
                  <a:pt x="390118" y="134899"/>
                  <a:pt x="395465" y="141198"/>
                  <a:pt x="397179" y="146621"/>
                </a:cubicBezTo>
                <a:cubicBezTo>
                  <a:pt x="398906" y="152120"/>
                  <a:pt x="397687" y="156934"/>
                  <a:pt x="395401" y="160020"/>
                </a:cubicBezTo>
                <a:cubicBezTo>
                  <a:pt x="393547" y="162522"/>
                  <a:pt x="390766" y="164833"/>
                  <a:pt x="386156" y="165328"/>
                </a:cubicBezTo>
                <a:cubicBezTo>
                  <a:pt x="382904" y="179006"/>
                  <a:pt x="377786" y="199555"/>
                  <a:pt x="376072" y="204012"/>
                </a:cubicBezTo>
                <a:cubicBezTo>
                  <a:pt x="372935" y="212178"/>
                  <a:pt x="365810" y="212306"/>
                  <a:pt x="364388" y="212255"/>
                </a:cubicBezTo>
                <a:cubicBezTo>
                  <a:pt x="363067" y="212191"/>
                  <a:pt x="354952" y="211429"/>
                  <a:pt x="353440" y="202895"/>
                </a:cubicBezTo>
                <a:cubicBezTo>
                  <a:pt x="351269" y="208648"/>
                  <a:pt x="349745" y="212318"/>
                  <a:pt x="349110" y="213207"/>
                </a:cubicBezTo>
                <a:cubicBezTo>
                  <a:pt x="346379" y="217092"/>
                  <a:pt x="343090" y="217842"/>
                  <a:pt x="341350" y="218147"/>
                </a:cubicBezTo>
                <a:cubicBezTo>
                  <a:pt x="339496" y="218439"/>
                  <a:pt x="337756" y="218362"/>
                  <a:pt x="336118" y="217880"/>
                </a:cubicBezTo>
                <a:lnTo>
                  <a:pt x="335775" y="219836"/>
                </a:lnTo>
                <a:cubicBezTo>
                  <a:pt x="335305" y="222134"/>
                  <a:pt x="334009" y="226617"/>
                  <a:pt x="332727" y="228840"/>
                </a:cubicBezTo>
                <a:cubicBezTo>
                  <a:pt x="331228" y="231418"/>
                  <a:pt x="329298" y="232980"/>
                  <a:pt x="327698" y="233856"/>
                </a:cubicBezTo>
                <a:cubicBezTo>
                  <a:pt x="325246" y="235203"/>
                  <a:pt x="322719" y="235584"/>
                  <a:pt x="320217" y="235241"/>
                </a:cubicBezTo>
                <a:cubicBezTo>
                  <a:pt x="317957" y="234911"/>
                  <a:pt x="315328" y="234034"/>
                  <a:pt x="312978" y="231431"/>
                </a:cubicBezTo>
                <a:cubicBezTo>
                  <a:pt x="309181" y="234288"/>
                  <a:pt x="304520" y="234237"/>
                  <a:pt x="304304" y="234199"/>
                </a:cubicBezTo>
                <a:cubicBezTo>
                  <a:pt x="300583" y="233666"/>
                  <a:pt x="296456" y="231507"/>
                  <a:pt x="293827" y="226338"/>
                </a:cubicBezTo>
                <a:cubicBezTo>
                  <a:pt x="291744" y="227544"/>
                  <a:pt x="289470" y="228014"/>
                  <a:pt x="287299" y="228014"/>
                </a:cubicBezTo>
                <a:cubicBezTo>
                  <a:pt x="283438" y="228014"/>
                  <a:pt x="280225" y="226910"/>
                  <a:pt x="277609" y="224865"/>
                </a:cubicBezTo>
                <a:cubicBezTo>
                  <a:pt x="276783" y="226097"/>
                  <a:pt x="275970" y="227037"/>
                  <a:pt x="275196" y="227671"/>
                </a:cubicBezTo>
                <a:cubicBezTo>
                  <a:pt x="272211" y="230135"/>
                  <a:pt x="269011" y="230897"/>
                  <a:pt x="265772" y="230580"/>
                </a:cubicBezTo>
                <a:cubicBezTo>
                  <a:pt x="263042" y="230326"/>
                  <a:pt x="259816" y="229132"/>
                  <a:pt x="256920" y="226059"/>
                </a:cubicBezTo>
                <a:cubicBezTo>
                  <a:pt x="255993" y="225093"/>
                  <a:pt x="255041" y="223608"/>
                  <a:pt x="254088" y="221893"/>
                </a:cubicBezTo>
                <a:cubicBezTo>
                  <a:pt x="252133" y="225766"/>
                  <a:pt x="249516" y="228624"/>
                  <a:pt x="246697" y="230199"/>
                </a:cubicBezTo>
                <a:cubicBezTo>
                  <a:pt x="241439" y="233120"/>
                  <a:pt x="235622" y="232853"/>
                  <a:pt x="230187" y="227786"/>
                </a:cubicBezTo>
                <a:cubicBezTo>
                  <a:pt x="228993" y="226681"/>
                  <a:pt x="227774" y="225157"/>
                  <a:pt x="226580" y="223315"/>
                </a:cubicBezTo>
                <a:cubicBezTo>
                  <a:pt x="225513" y="226236"/>
                  <a:pt x="224142" y="228573"/>
                  <a:pt x="222618" y="230135"/>
                </a:cubicBezTo>
                <a:cubicBezTo>
                  <a:pt x="219926" y="232942"/>
                  <a:pt x="216243" y="234428"/>
                  <a:pt x="211697" y="233590"/>
                </a:cubicBezTo>
                <a:cubicBezTo>
                  <a:pt x="209855" y="233234"/>
                  <a:pt x="207290" y="232104"/>
                  <a:pt x="205372" y="230618"/>
                </a:cubicBezTo>
                <a:cubicBezTo>
                  <a:pt x="203226" y="228954"/>
                  <a:pt x="201918" y="226998"/>
                  <a:pt x="201765" y="226770"/>
                </a:cubicBezTo>
                <a:cubicBezTo>
                  <a:pt x="200952" y="225449"/>
                  <a:pt x="200203" y="223900"/>
                  <a:pt x="199492" y="222198"/>
                </a:cubicBezTo>
                <a:cubicBezTo>
                  <a:pt x="197676" y="223608"/>
                  <a:pt x="195669" y="224408"/>
                  <a:pt x="193637" y="224776"/>
                </a:cubicBezTo>
                <a:cubicBezTo>
                  <a:pt x="188989" y="225627"/>
                  <a:pt x="183541" y="224395"/>
                  <a:pt x="179413" y="218299"/>
                </a:cubicBezTo>
                <a:cubicBezTo>
                  <a:pt x="178461" y="219582"/>
                  <a:pt x="177419" y="220572"/>
                  <a:pt x="176416" y="221347"/>
                </a:cubicBezTo>
                <a:cubicBezTo>
                  <a:pt x="173330" y="223633"/>
                  <a:pt x="170079" y="224344"/>
                  <a:pt x="166790" y="223988"/>
                </a:cubicBezTo>
                <a:cubicBezTo>
                  <a:pt x="163856" y="223671"/>
                  <a:pt x="160465" y="222312"/>
                  <a:pt x="157379" y="219099"/>
                </a:cubicBezTo>
                <a:cubicBezTo>
                  <a:pt x="156858" y="218540"/>
                  <a:pt x="156312" y="217893"/>
                  <a:pt x="155753" y="217169"/>
                </a:cubicBezTo>
                <a:cubicBezTo>
                  <a:pt x="152692" y="221550"/>
                  <a:pt x="148260" y="223290"/>
                  <a:pt x="144183" y="223290"/>
                </a:cubicBezTo>
                <a:cubicBezTo>
                  <a:pt x="141999" y="223290"/>
                  <a:pt x="139815" y="222820"/>
                  <a:pt x="137719" y="221868"/>
                </a:cubicBezTo>
                <a:cubicBezTo>
                  <a:pt x="136678" y="223747"/>
                  <a:pt x="135408" y="225182"/>
                  <a:pt x="134125" y="226274"/>
                </a:cubicBezTo>
                <a:cubicBezTo>
                  <a:pt x="128918" y="230643"/>
                  <a:pt x="119901" y="231685"/>
                  <a:pt x="112586" y="221702"/>
                </a:cubicBezTo>
                <a:cubicBezTo>
                  <a:pt x="110528" y="224928"/>
                  <a:pt x="107773" y="227037"/>
                  <a:pt x="104775" y="228129"/>
                </a:cubicBezTo>
                <a:cubicBezTo>
                  <a:pt x="101893" y="229183"/>
                  <a:pt x="98552" y="229462"/>
                  <a:pt x="94704" y="228192"/>
                </a:cubicBezTo>
                <a:cubicBezTo>
                  <a:pt x="90983" y="226948"/>
                  <a:pt x="86576" y="223099"/>
                  <a:pt x="83249" y="216394"/>
                </a:cubicBezTo>
                <a:lnTo>
                  <a:pt x="83147" y="216661"/>
                </a:lnTo>
                <a:cubicBezTo>
                  <a:pt x="80087" y="223493"/>
                  <a:pt x="74829" y="225246"/>
                  <a:pt x="70879" y="225246"/>
                </a:cubicBezTo>
                <a:cubicBezTo>
                  <a:pt x="65659" y="225246"/>
                  <a:pt x="60884" y="222719"/>
                  <a:pt x="57938" y="216724"/>
                </a:cubicBezTo>
                <a:cubicBezTo>
                  <a:pt x="56706" y="214236"/>
                  <a:pt x="55779" y="210629"/>
                  <a:pt x="55360" y="206667"/>
                </a:cubicBezTo>
                <a:cubicBezTo>
                  <a:pt x="55309" y="206133"/>
                  <a:pt x="55258" y="205613"/>
                  <a:pt x="55220" y="205066"/>
                </a:cubicBezTo>
                <a:cubicBezTo>
                  <a:pt x="53760" y="204724"/>
                  <a:pt x="52362" y="204089"/>
                  <a:pt x="51067" y="203136"/>
                </a:cubicBezTo>
                <a:cubicBezTo>
                  <a:pt x="50191" y="202514"/>
                  <a:pt x="48324" y="201193"/>
                  <a:pt x="47181" y="198513"/>
                </a:cubicBezTo>
                <a:cubicBezTo>
                  <a:pt x="43777" y="202361"/>
                  <a:pt x="39561" y="202387"/>
                  <a:pt x="36945" y="201904"/>
                </a:cubicBezTo>
                <a:cubicBezTo>
                  <a:pt x="34252" y="206057"/>
                  <a:pt x="31319" y="209905"/>
                  <a:pt x="28042" y="213347"/>
                </a:cubicBezTo>
                <a:cubicBezTo>
                  <a:pt x="22899" y="218756"/>
                  <a:pt x="14047" y="219048"/>
                  <a:pt x="8687" y="213702"/>
                </a:cubicBezTo>
                <a:cubicBezTo>
                  <a:pt x="1296" y="206311"/>
                  <a:pt x="0" y="196761"/>
                  <a:pt x="2655" y="186842"/>
                </a:cubicBezTo>
                <a:cubicBezTo>
                  <a:pt x="5271" y="177038"/>
                  <a:pt x="12319" y="166814"/>
                  <a:pt x="15875" y="161124"/>
                </a:cubicBezTo>
                <a:cubicBezTo>
                  <a:pt x="30963" y="137007"/>
                  <a:pt x="46457" y="110972"/>
                  <a:pt x="56300" y="83553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5" name="Freeform 7375"/>
          <p:cNvSpPr/>
          <p:nvPr/>
        </p:nvSpPr>
        <p:spPr>
          <a:xfrm rot="0" flipH="0" flipV="0">
            <a:off x="10657232" y="9836325"/>
            <a:ext cx="335609" cy="503490"/>
          </a:xfrm>
          <a:custGeom>
            <a:pathLst>
              <a:path w="335609" h="503490">
                <a:moveTo>
                  <a:pt x="306768" y="408774"/>
                </a:moveTo>
                <a:lnTo>
                  <a:pt x="306971" y="408812"/>
                </a:lnTo>
                <a:lnTo>
                  <a:pt x="306894" y="408799"/>
                </a:lnTo>
                <a:close/>
                <a:moveTo>
                  <a:pt x="306971" y="408812"/>
                </a:moveTo>
                <a:lnTo>
                  <a:pt x="307504" y="408926"/>
                </a:lnTo>
                <a:lnTo>
                  <a:pt x="307403" y="408913"/>
                </a:lnTo>
                <a:close/>
                <a:moveTo>
                  <a:pt x="304737" y="408584"/>
                </a:moveTo>
                <a:cubicBezTo>
                  <a:pt x="302057" y="408546"/>
                  <a:pt x="300215" y="409383"/>
                  <a:pt x="299110" y="410056"/>
                </a:cubicBezTo>
                <a:cubicBezTo>
                  <a:pt x="300812" y="409104"/>
                  <a:pt x="302755" y="408584"/>
                  <a:pt x="304737" y="408584"/>
                </a:cubicBezTo>
                <a:moveTo>
                  <a:pt x="296151" y="412406"/>
                </a:moveTo>
                <a:cubicBezTo>
                  <a:pt x="294145" y="414463"/>
                  <a:pt x="293218" y="416876"/>
                  <a:pt x="293192" y="419569"/>
                </a:cubicBezTo>
                <a:cubicBezTo>
                  <a:pt x="293243" y="418629"/>
                  <a:pt x="293395" y="417702"/>
                  <a:pt x="293688" y="416774"/>
                </a:cubicBezTo>
                <a:cubicBezTo>
                  <a:pt x="294183" y="415098"/>
                  <a:pt x="295046" y="413625"/>
                  <a:pt x="296151" y="412406"/>
                </a:cubicBezTo>
                <a:moveTo>
                  <a:pt x="293586" y="423213"/>
                </a:moveTo>
                <a:cubicBezTo>
                  <a:pt x="293929" y="424877"/>
                  <a:pt x="295123" y="428357"/>
                  <a:pt x="299568" y="430491"/>
                </a:cubicBezTo>
                <a:cubicBezTo>
                  <a:pt x="296558" y="429005"/>
                  <a:pt x="294437" y="426312"/>
                  <a:pt x="293586" y="423213"/>
                </a:cubicBezTo>
                <a:moveTo>
                  <a:pt x="60350" y="29362"/>
                </a:moveTo>
                <a:cubicBezTo>
                  <a:pt x="60198" y="18973"/>
                  <a:pt x="60693" y="11214"/>
                  <a:pt x="61468" y="8788"/>
                </a:cubicBezTo>
                <a:cubicBezTo>
                  <a:pt x="63944" y="1016"/>
                  <a:pt x="69952" y="0"/>
                  <a:pt x="73000" y="0"/>
                </a:cubicBezTo>
                <a:cubicBezTo>
                  <a:pt x="77889" y="0"/>
                  <a:pt x="82499" y="2222"/>
                  <a:pt x="85928" y="7277"/>
                </a:cubicBezTo>
                <a:cubicBezTo>
                  <a:pt x="88100" y="10464"/>
                  <a:pt x="89878" y="15519"/>
                  <a:pt x="90983" y="20790"/>
                </a:cubicBezTo>
                <a:cubicBezTo>
                  <a:pt x="91948" y="25450"/>
                  <a:pt x="92799" y="32067"/>
                  <a:pt x="92900" y="32804"/>
                </a:cubicBezTo>
                <a:cubicBezTo>
                  <a:pt x="101257" y="62433"/>
                  <a:pt x="96457" y="94234"/>
                  <a:pt x="104623" y="123825"/>
                </a:cubicBezTo>
                <a:cubicBezTo>
                  <a:pt x="116459" y="166700"/>
                  <a:pt x="130772" y="211188"/>
                  <a:pt x="145453" y="253238"/>
                </a:cubicBezTo>
                <a:cubicBezTo>
                  <a:pt x="146647" y="256654"/>
                  <a:pt x="154749" y="271919"/>
                  <a:pt x="157328" y="283756"/>
                </a:cubicBezTo>
                <a:cubicBezTo>
                  <a:pt x="158090" y="287274"/>
                  <a:pt x="158331" y="290588"/>
                  <a:pt x="158140" y="293611"/>
                </a:cubicBezTo>
                <a:cubicBezTo>
                  <a:pt x="158801" y="294551"/>
                  <a:pt x="159461" y="295516"/>
                  <a:pt x="160147" y="296494"/>
                </a:cubicBezTo>
                <a:cubicBezTo>
                  <a:pt x="164148" y="302221"/>
                  <a:pt x="168631" y="308368"/>
                  <a:pt x="173507" y="311962"/>
                </a:cubicBezTo>
                <a:cubicBezTo>
                  <a:pt x="202362" y="333235"/>
                  <a:pt x="227978" y="358444"/>
                  <a:pt x="253213" y="383679"/>
                </a:cubicBezTo>
                <a:cubicBezTo>
                  <a:pt x="256680" y="387146"/>
                  <a:pt x="260363" y="389953"/>
                  <a:pt x="264249" y="392315"/>
                </a:cubicBezTo>
                <a:lnTo>
                  <a:pt x="266776" y="393763"/>
                </a:lnTo>
                <a:cubicBezTo>
                  <a:pt x="272796" y="397103"/>
                  <a:pt x="279286" y="399567"/>
                  <a:pt x="286207" y="402005"/>
                </a:cubicBezTo>
                <a:cubicBezTo>
                  <a:pt x="289763" y="403250"/>
                  <a:pt x="305841" y="408368"/>
                  <a:pt x="308088" y="409078"/>
                </a:cubicBezTo>
                <a:cubicBezTo>
                  <a:pt x="335609" y="417956"/>
                  <a:pt x="315607" y="435558"/>
                  <a:pt x="301346" y="431214"/>
                </a:cubicBezTo>
                <a:lnTo>
                  <a:pt x="300926" y="431075"/>
                </a:lnTo>
                <a:lnTo>
                  <a:pt x="300990" y="431087"/>
                </a:lnTo>
                <a:cubicBezTo>
                  <a:pt x="300990" y="431087"/>
                  <a:pt x="282181" y="425093"/>
                  <a:pt x="278524" y="423823"/>
                </a:cubicBezTo>
                <a:cubicBezTo>
                  <a:pt x="276403" y="423074"/>
                  <a:pt x="274320" y="422312"/>
                  <a:pt x="272263" y="421524"/>
                </a:cubicBezTo>
                <a:cubicBezTo>
                  <a:pt x="271577" y="421740"/>
                  <a:pt x="270878" y="421905"/>
                  <a:pt x="270154" y="422070"/>
                </a:cubicBezTo>
                <a:cubicBezTo>
                  <a:pt x="270916" y="424204"/>
                  <a:pt x="270764" y="425995"/>
                  <a:pt x="270650" y="427074"/>
                </a:cubicBezTo>
                <a:cubicBezTo>
                  <a:pt x="270192" y="431621"/>
                  <a:pt x="267907" y="435863"/>
                  <a:pt x="261595" y="437272"/>
                </a:cubicBezTo>
                <a:cubicBezTo>
                  <a:pt x="260629" y="437501"/>
                  <a:pt x="259270" y="437679"/>
                  <a:pt x="257556" y="437501"/>
                </a:cubicBezTo>
                <a:cubicBezTo>
                  <a:pt x="256197" y="437349"/>
                  <a:pt x="252362" y="436091"/>
                  <a:pt x="250711" y="435583"/>
                </a:cubicBezTo>
                <a:cubicBezTo>
                  <a:pt x="248945" y="435050"/>
                  <a:pt x="247612" y="434605"/>
                  <a:pt x="246482" y="434186"/>
                </a:cubicBezTo>
                <a:cubicBezTo>
                  <a:pt x="247383" y="435875"/>
                  <a:pt x="247891" y="437641"/>
                  <a:pt x="248095" y="439444"/>
                </a:cubicBezTo>
                <a:cubicBezTo>
                  <a:pt x="248349" y="441997"/>
                  <a:pt x="247993" y="444765"/>
                  <a:pt x="246456" y="447686"/>
                </a:cubicBezTo>
                <a:cubicBezTo>
                  <a:pt x="245415" y="449706"/>
                  <a:pt x="243434" y="452449"/>
                  <a:pt x="239204" y="453592"/>
                </a:cubicBezTo>
                <a:cubicBezTo>
                  <a:pt x="240119" y="454290"/>
                  <a:pt x="241021" y="455014"/>
                  <a:pt x="241884" y="455776"/>
                </a:cubicBezTo>
                <a:cubicBezTo>
                  <a:pt x="243319" y="457046"/>
                  <a:pt x="245656" y="460081"/>
                  <a:pt x="246456" y="462025"/>
                </a:cubicBezTo>
                <a:cubicBezTo>
                  <a:pt x="247510" y="464590"/>
                  <a:pt x="247548" y="466889"/>
                  <a:pt x="247294" y="468578"/>
                </a:cubicBezTo>
                <a:cubicBezTo>
                  <a:pt x="246901" y="471232"/>
                  <a:pt x="245732" y="473378"/>
                  <a:pt x="244056" y="475106"/>
                </a:cubicBezTo>
                <a:cubicBezTo>
                  <a:pt x="242354" y="476833"/>
                  <a:pt x="239878" y="478522"/>
                  <a:pt x="236004" y="478636"/>
                </a:cubicBezTo>
                <a:cubicBezTo>
                  <a:pt x="237185" y="479843"/>
                  <a:pt x="239319" y="482014"/>
                  <a:pt x="239547" y="482383"/>
                </a:cubicBezTo>
                <a:cubicBezTo>
                  <a:pt x="243218" y="488237"/>
                  <a:pt x="240843" y="492847"/>
                  <a:pt x="239344" y="495045"/>
                </a:cubicBezTo>
                <a:cubicBezTo>
                  <a:pt x="238493" y="496340"/>
                  <a:pt x="233642" y="503490"/>
                  <a:pt x="224358" y="498842"/>
                </a:cubicBezTo>
                <a:cubicBezTo>
                  <a:pt x="211163" y="492238"/>
                  <a:pt x="196456" y="481583"/>
                  <a:pt x="181928" y="469111"/>
                </a:cubicBezTo>
                <a:cubicBezTo>
                  <a:pt x="182918" y="472832"/>
                  <a:pt x="181966" y="475614"/>
                  <a:pt x="180937" y="477582"/>
                </a:cubicBezTo>
                <a:cubicBezTo>
                  <a:pt x="179591" y="480147"/>
                  <a:pt x="177482" y="482167"/>
                  <a:pt x="174346" y="483284"/>
                </a:cubicBezTo>
                <a:cubicBezTo>
                  <a:pt x="172771" y="483843"/>
                  <a:pt x="170371" y="484288"/>
                  <a:pt x="167399" y="483678"/>
                </a:cubicBezTo>
                <a:cubicBezTo>
                  <a:pt x="165252" y="483234"/>
                  <a:pt x="161455" y="481532"/>
                  <a:pt x="159690" y="480541"/>
                </a:cubicBezTo>
                <a:cubicBezTo>
                  <a:pt x="158890" y="480097"/>
                  <a:pt x="158166" y="479678"/>
                  <a:pt x="157455" y="479271"/>
                </a:cubicBezTo>
                <a:cubicBezTo>
                  <a:pt x="156489" y="480427"/>
                  <a:pt x="155245" y="481379"/>
                  <a:pt x="153759" y="482116"/>
                </a:cubicBezTo>
                <a:cubicBezTo>
                  <a:pt x="152921" y="482548"/>
                  <a:pt x="148120" y="485177"/>
                  <a:pt x="142049" y="481392"/>
                </a:cubicBezTo>
                <a:cubicBezTo>
                  <a:pt x="139281" y="479678"/>
                  <a:pt x="125349" y="468933"/>
                  <a:pt x="116523" y="458151"/>
                </a:cubicBezTo>
                <a:cubicBezTo>
                  <a:pt x="113093" y="453947"/>
                  <a:pt x="98844" y="436815"/>
                  <a:pt x="87566" y="420915"/>
                </a:cubicBezTo>
                <a:cubicBezTo>
                  <a:pt x="84811" y="425398"/>
                  <a:pt x="79553" y="425880"/>
                  <a:pt x="78677" y="425957"/>
                </a:cubicBezTo>
                <a:cubicBezTo>
                  <a:pt x="76340" y="426160"/>
                  <a:pt x="70244" y="426249"/>
                  <a:pt x="67069" y="419099"/>
                </a:cubicBezTo>
                <a:cubicBezTo>
                  <a:pt x="66916" y="418743"/>
                  <a:pt x="66103" y="415568"/>
                  <a:pt x="65900" y="414781"/>
                </a:cubicBezTo>
                <a:cubicBezTo>
                  <a:pt x="64884" y="411415"/>
                  <a:pt x="63754" y="408076"/>
                  <a:pt x="62751" y="404711"/>
                </a:cubicBezTo>
                <a:cubicBezTo>
                  <a:pt x="58852" y="402564"/>
                  <a:pt x="54991" y="399300"/>
                  <a:pt x="51346" y="394931"/>
                </a:cubicBezTo>
                <a:cubicBezTo>
                  <a:pt x="45885" y="388391"/>
                  <a:pt x="40640" y="379082"/>
                  <a:pt x="35878" y="368109"/>
                </a:cubicBezTo>
                <a:cubicBezTo>
                  <a:pt x="34862" y="365747"/>
                  <a:pt x="33858" y="363334"/>
                  <a:pt x="32893" y="360832"/>
                </a:cubicBezTo>
                <a:cubicBezTo>
                  <a:pt x="30226" y="363004"/>
                  <a:pt x="27254" y="363651"/>
                  <a:pt x="24270" y="363372"/>
                </a:cubicBezTo>
                <a:cubicBezTo>
                  <a:pt x="21819" y="363118"/>
                  <a:pt x="18186" y="362254"/>
                  <a:pt x="15215" y="357784"/>
                </a:cubicBezTo>
                <a:cubicBezTo>
                  <a:pt x="13119" y="354622"/>
                  <a:pt x="11354" y="348145"/>
                  <a:pt x="10947" y="340233"/>
                </a:cubicBezTo>
                <a:cubicBezTo>
                  <a:pt x="10465" y="330923"/>
                  <a:pt x="11227" y="319062"/>
                  <a:pt x="11671" y="312432"/>
                </a:cubicBezTo>
                <a:cubicBezTo>
                  <a:pt x="10008" y="300469"/>
                  <a:pt x="8141" y="288518"/>
                  <a:pt x="6668" y="276529"/>
                </a:cubicBezTo>
                <a:cubicBezTo>
                  <a:pt x="5042" y="263309"/>
                  <a:pt x="3734" y="249910"/>
                  <a:pt x="3010" y="236474"/>
                </a:cubicBezTo>
                <a:cubicBezTo>
                  <a:pt x="1194" y="221856"/>
                  <a:pt x="0" y="207226"/>
                  <a:pt x="1270" y="192506"/>
                </a:cubicBezTo>
                <a:cubicBezTo>
                  <a:pt x="1702" y="187642"/>
                  <a:pt x="2438" y="179908"/>
                  <a:pt x="3505" y="174993"/>
                </a:cubicBezTo>
                <a:cubicBezTo>
                  <a:pt x="4191" y="171881"/>
                  <a:pt x="6642" y="163957"/>
                  <a:pt x="7188" y="162915"/>
                </a:cubicBezTo>
                <a:cubicBezTo>
                  <a:pt x="11112" y="155333"/>
                  <a:pt x="18009" y="156425"/>
                  <a:pt x="19926" y="156832"/>
                </a:cubicBezTo>
                <a:cubicBezTo>
                  <a:pt x="20295" y="156908"/>
                  <a:pt x="22111" y="157353"/>
                  <a:pt x="24016" y="158572"/>
                </a:cubicBezTo>
                <a:cubicBezTo>
                  <a:pt x="24448" y="153974"/>
                  <a:pt x="24892" y="149377"/>
                  <a:pt x="25387" y="144792"/>
                </a:cubicBezTo>
                <a:cubicBezTo>
                  <a:pt x="26949" y="130149"/>
                  <a:pt x="27064" y="130530"/>
                  <a:pt x="30277" y="116078"/>
                </a:cubicBezTo>
                <a:cubicBezTo>
                  <a:pt x="30709" y="114160"/>
                  <a:pt x="31877" y="110401"/>
                  <a:pt x="31877" y="110401"/>
                </a:cubicBezTo>
                <a:cubicBezTo>
                  <a:pt x="33464" y="105384"/>
                  <a:pt x="38214" y="102158"/>
                  <a:pt x="43320" y="102349"/>
                </a:cubicBezTo>
                <a:cubicBezTo>
                  <a:pt x="44120" y="99441"/>
                  <a:pt x="45009" y="96520"/>
                  <a:pt x="45949" y="93611"/>
                </a:cubicBezTo>
                <a:cubicBezTo>
                  <a:pt x="46507" y="91909"/>
                  <a:pt x="47079" y="90030"/>
                  <a:pt x="47663" y="88061"/>
                </a:cubicBezTo>
                <a:cubicBezTo>
                  <a:pt x="48158" y="79641"/>
                  <a:pt x="49009" y="71856"/>
                  <a:pt x="50406" y="66687"/>
                </a:cubicBezTo>
                <a:cubicBezTo>
                  <a:pt x="50762" y="65405"/>
                  <a:pt x="51168" y="64224"/>
                  <a:pt x="51625" y="63131"/>
                </a:cubicBezTo>
                <a:cubicBezTo>
                  <a:pt x="51333" y="60540"/>
                  <a:pt x="51092" y="57924"/>
                  <a:pt x="50978" y="55537"/>
                </a:cubicBezTo>
                <a:cubicBezTo>
                  <a:pt x="50724" y="49517"/>
                  <a:pt x="51181" y="43853"/>
                  <a:pt x="52464" y="39814"/>
                </a:cubicBezTo>
                <a:cubicBezTo>
                  <a:pt x="54077" y="34759"/>
                  <a:pt x="56832" y="31305"/>
                  <a:pt x="60350" y="2936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6" name="Freeform 7376"/>
          <p:cNvSpPr/>
          <p:nvPr/>
        </p:nvSpPr>
        <p:spPr>
          <a:xfrm rot="0" flipH="0" flipV="0">
            <a:off x="10679571" y="9718451"/>
            <a:ext cx="151802" cy="402005"/>
          </a:xfrm>
          <a:custGeom>
            <a:pathLst>
              <a:path w="151802" h="402005">
                <a:moveTo>
                  <a:pt x="40525" y="150672"/>
                </a:moveTo>
                <a:cubicBezTo>
                  <a:pt x="37312" y="170585"/>
                  <a:pt x="30835" y="199097"/>
                  <a:pt x="27051" y="225157"/>
                </a:cubicBezTo>
                <a:cubicBezTo>
                  <a:pt x="24511" y="242683"/>
                  <a:pt x="23050" y="258990"/>
                  <a:pt x="25311" y="270140"/>
                </a:cubicBezTo>
                <a:cubicBezTo>
                  <a:pt x="26568" y="276401"/>
                  <a:pt x="22517" y="282510"/>
                  <a:pt x="16269" y="283755"/>
                </a:cubicBezTo>
                <a:cubicBezTo>
                  <a:pt x="10007" y="285037"/>
                  <a:pt x="3899" y="280986"/>
                  <a:pt x="2641" y="274725"/>
                </a:cubicBezTo>
                <a:cubicBezTo>
                  <a:pt x="0" y="261619"/>
                  <a:pt x="1181" y="242442"/>
                  <a:pt x="4178" y="221842"/>
                </a:cubicBezTo>
                <a:cubicBezTo>
                  <a:pt x="8318" y="193267"/>
                  <a:pt x="15710" y="161746"/>
                  <a:pt x="18478" y="141897"/>
                </a:cubicBezTo>
                <a:cubicBezTo>
                  <a:pt x="21729" y="118478"/>
                  <a:pt x="23711" y="94716"/>
                  <a:pt x="26479" y="71234"/>
                </a:cubicBezTo>
                <a:cubicBezTo>
                  <a:pt x="27635" y="61239"/>
                  <a:pt x="30188" y="32842"/>
                  <a:pt x="39205" y="16624"/>
                </a:cubicBezTo>
                <a:cubicBezTo>
                  <a:pt x="45058" y="6121"/>
                  <a:pt x="53504" y="0"/>
                  <a:pt x="63905" y="0"/>
                </a:cubicBezTo>
                <a:cubicBezTo>
                  <a:pt x="66966" y="0"/>
                  <a:pt x="71640" y="1041"/>
                  <a:pt x="74751" y="6642"/>
                </a:cubicBezTo>
                <a:cubicBezTo>
                  <a:pt x="75754" y="8458"/>
                  <a:pt x="77037" y="12369"/>
                  <a:pt x="77977" y="17183"/>
                </a:cubicBezTo>
                <a:cubicBezTo>
                  <a:pt x="79539" y="25222"/>
                  <a:pt x="80784" y="36436"/>
                  <a:pt x="80923" y="38277"/>
                </a:cubicBezTo>
                <a:cubicBezTo>
                  <a:pt x="81177" y="41910"/>
                  <a:pt x="80949" y="45542"/>
                  <a:pt x="80949" y="49174"/>
                </a:cubicBezTo>
                <a:cubicBezTo>
                  <a:pt x="80949" y="96469"/>
                  <a:pt x="82079" y="144208"/>
                  <a:pt x="80276" y="191426"/>
                </a:cubicBezTo>
                <a:cubicBezTo>
                  <a:pt x="79564" y="209650"/>
                  <a:pt x="82892" y="221842"/>
                  <a:pt x="88696" y="230631"/>
                </a:cubicBezTo>
                <a:cubicBezTo>
                  <a:pt x="94550" y="239495"/>
                  <a:pt x="102704" y="244842"/>
                  <a:pt x="110603" y="249833"/>
                </a:cubicBezTo>
                <a:lnTo>
                  <a:pt x="115327" y="252830"/>
                </a:lnTo>
                <a:cubicBezTo>
                  <a:pt x="115937" y="253160"/>
                  <a:pt x="116585" y="253580"/>
                  <a:pt x="117220" y="254062"/>
                </a:cubicBezTo>
                <a:cubicBezTo>
                  <a:pt x="128993" y="261682"/>
                  <a:pt x="139470" y="269709"/>
                  <a:pt x="144944" y="282853"/>
                </a:cubicBezTo>
                <a:cubicBezTo>
                  <a:pt x="151802" y="299300"/>
                  <a:pt x="150303" y="308151"/>
                  <a:pt x="147039" y="316254"/>
                </a:cubicBezTo>
                <a:cubicBezTo>
                  <a:pt x="144842" y="321728"/>
                  <a:pt x="140829" y="326630"/>
                  <a:pt x="138899" y="335837"/>
                </a:cubicBezTo>
                <a:cubicBezTo>
                  <a:pt x="135165" y="353579"/>
                  <a:pt x="133793" y="370877"/>
                  <a:pt x="133793" y="388987"/>
                </a:cubicBezTo>
                <a:lnTo>
                  <a:pt x="133793" y="389419"/>
                </a:lnTo>
                <a:lnTo>
                  <a:pt x="133781" y="389622"/>
                </a:lnTo>
                <a:cubicBezTo>
                  <a:pt x="133565" y="399896"/>
                  <a:pt x="128256" y="401878"/>
                  <a:pt x="122782" y="400404"/>
                </a:cubicBezTo>
                <a:lnTo>
                  <a:pt x="122236" y="400239"/>
                </a:lnTo>
                <a:cubicBezTo>
                  <a:pt x="116559" y="402005"/>
                  <a:pt x="110895" y="400226"/>
                  <a:pt x="110679" y="389622"/>
                </a:cubicBezTo>
                <a:lnTo>
                  <a:pt x="110667" y="389419"/>
                </a:lnTo>
                <a:lnTo>
                  <a:pt x="110667" y="373595"/>
                </a:lnTo>
                <a:cubicBezTo>
                  <a:pt x="110667" y="359231"/>
                  <a:pt x="110616" y="359790"/>
                  <a:pt x="110019" y="345998"/>
                </a:cubicBezTo>
                <a:cubicBezTo>
                  <a:pt x="109905" y="343610"/>
                  <a:pt x="109841" y="340206"/>
                  <a:pt x="109765" y="336142"/>
                </a:cubicBezTo>
                <a:cubicBezTo>
                  <a:pt x="109016" y="335914"/>
                  <a:pt x="108241" y="335584"/>
                  <a:pt x="107453" y="335139"/>
                </a:cubicBezTo>
                <a:cubicBezTo>
                  <a:pt x="106577" y="334656"/>
                  <a:pt x="104317" y="333526"/>
                  <a:pt x="102526" y="329932"/>
                </a:cubicBezTo>
                <a:cubicBezTo>
                  <a:pt x="99376" y="323620"/>
                  <a:pt x="97459" y="316267"/>
                  <a:pt x="95757" y="308977"/>
                </a:cubicBezTo>
                <a:cubicBezTo>
                  <a:pt x="95325" y="308469"/>
                  <a:pt x="94919" y="307923"/>
                  <a:pt x="94538" y="307326"/>
                </a:cubicBezTo>
                <a:cubicBezTo>
                  <a:pt x="91477" y="302703"/>
                  <a:pt x="87464" y="290562"/>
                  <a:pt x="84428" y="284377"/>
                </a:cubicBezTo>
                <a:cubicBezTo>
                  <a:pt x="79628" y="274611"/>
                  <a:pt x="74345" y="265937"/>
                  <a:pt x="70662" y="255586"/>
                </a:cubicBezTo>
                <a:cubicBezTo>
                  <a:pt x="62750" y="233272"/>
                  <a:pt x="57377" y="214476"/>
                  <a:pt x="53745" y="196480"/>
                </a:cubicBezTo>
                <a:cubicBezTo>
                  <a:pt x="48424" y="196061"/>
                  <a:pt x="43928" y="191972"/>
                  <a:pt x="43204" y="186447"/>
                </a:cubicBezTo>
                <a:cubicBezTo>
                  <a:pt x="41668" y="174624"/>
                  <a:pt x="40867" y="162660"/>
                  <a:pt x="40525" y="15067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7" name="Freeform 7377"/>
          <p:cNvSpPr/>
          <p:nvPr/>
        </p:nvSpPr>
        <p:spPr>
          <a:xfrm rot="0" flipH="0" flipV="0">
            <a:off x="10632907" y="9688365"/>
            <a:ext cx="116978" cy="578027"/>
          </a:xfrm>
          <a:custGeom>
            <a:pathLst>
              <a:path w="116978" h="578027">
                <a:moveTo>
                  <a:pt x="90474" y="16167"/>
                </a:moveTo>
                <a:lnTo>
                  <a:pt x="90778" y="14910"/>
                </a:lnTo>
                <a:cubicBezTo>
                  <a:pt x="91413" y="12370"/>
                  <a:pt x="93775" y="7658"/>
                  <a:pt x="93775" y="7658"/>
                </a:cubicBezTo>
                <a:cubicBezTo>
                  <a:pt x="96608" y="2248"/>
                  <a:pt x="103161" y="0"/>
                  <a:pt x="108723" y="2477"/>
                </a:cubicBezTo>
                <a:cubicBezTo>
                  <a:pt x="114299" y="4966"/>
                  <a:pt x="116978" y="11354"/>
                  <a:pt x="114845" y="17068"/>
                </a:cubicBezTo>
                <a:cubicBezTo>
                  <a:pt x="114845" y="17068"/>
                  <a:pt x="113943" y="19519"/>
                  <a:pt x="112597" y="23025"/>
                </a:cubicBezTo>
                <a:cubicBezTo>
                  <a:pt x="110336" y="32308"/>
                  <a:pt x="108330" y="41643"/>
                  <a:pt x="105790" y="50876"/>
                </a:cubicBezTo>
                <a:cubicBezTo>
                  <a:pt x="100684" y="69494"/>
                  <a:pt x="93737" y="87452"/>
                  <a:pt x="87541" y="105727"/>
                </a:cubicBezTo>
                <a:cubicBezTo>
                  <a:pt x="78067" y="133527"/>
                  <a:pt x="68059" y="166725"/>
                  <a:pt x="63919" y="197865"/>
                </a:cubicBezTo>
                <a:cubicBezTo>
                  <a:pt x="62903" y="210299"/>
                  <a:pt x="62331" y="222808"/>
                  <a:pt x="62141" y="235381"/>
                </a:cubicBezTo>
                <a:cubicBezTo>
                  <a:pt x="62661" y="250850"/>
                  <a:pt x="64020" y="266268"/>
                  <a:pt x="62166" y="281673"/>
                </a:cubicBezTo>
                <a:cubicBezTo>
                  <a:pt x="62255" y="284251"/>
                  <a:pt x="62331" y="286829"/>
                  <a:pt x="61874" y="289356"/>
                </a:cubicBezTo>
                <a:cubicBezTo>
                  <a:pt x="61201" y="293026"/>
                  <a:pt x="60121" y="295808"/>
                  <a:pt x="58813" y="297916"/>
                </a:cubicBezTo>
                <a:cubicBezTo>
                  <a:pt x="56705" y="304799"/>
                  <a:pt x="52286" y="316712"/>
                  <a:pt x="46761" y="323926"/>
                </a:cubicBezTo>
                <a:lnTo>
                  <a:pt x="46063" y="324789"/>
                </a:lnTo>
                <a:cubicBezTo>
                  <a:pt x="45847" y="329514"/>
                  <a:pt x="45364" y="334428"/>
                  <a:pt x="44831" y="335838"/>
                </a:cubicBezTo>
                <a:lnTo>
                  <a:pt x="44678" y="336270"/>
                </a:lnTo>
                <a:lnTo>
                  <a:pt x="44678" y="339458"/>
                </a:lnTo>
                <a:cubicBezTo>
                  <a:pt x="44678" y="345846"/>
                  <a:pt x="39484" y="351027"/>
                  <a:pt x="33096" y="351027"/>
                </a:cubicBezTo>
                <a:cubicBezTo>
                  <a:pt x="31699" y="351027"/>
                  <a:pt x="30365" y="350773"/>
                  <a:pt x="29108" y="350316"/>
                </a:cubicBezTo>
                <a:cubicBezTo>
                  <a:pt x="30696" y="358711"/>
                  <a:pt x="32778" y="367106"/>
                  <a:pt x="35077" y="375475"/>
                </a:cubicBezTo>
                <a:cubicBezTo>
                  <a:pt x="42392" y="402246"/>
                  <a:pt x="51854" y="428815"/>
                  <a:pt x="55892" y="454736"/>
                </a:cubicBezTo>
                <a:cubicBezTo>
                  <a:pt x="59512" y="477811"/>
                  <a:pt x="61265" y="500786"/>
                  <a:pt x="58255" y="524205"/>
                </a:cubicBezTo>
                <a:cubicBezTo>
                  <a:pt x="56413" y="538429"/>
                  <a:pt x="51359" y="552018"/>
                  <a:pt x="51359" y="566470"/>
                </a:cubicBezTo>
                <a:cubicBezTo>
                  <a:pt x="51359" y="572858"/>
                  <a:pt x="46177" y="578027"/>
                  <a:pt x="39801" y="578027"/>
                </a:cubicBezTo>
                <a:cubicBezTo>
                  <a:pt x="33413" y="578027"/>
                  <a:pt x="28244" y="572858"/>
                  <a:pt x="28244" y="566470"/>
                </a:cubicBezTo>
                <a:cubicBezTo>
                  <a:pt x="28244" y="551014"/>
                  <a:pt x="33363" y="536447"/>
                  <a:pt x="35318" y="521258"/>
                </a:cubicBezTo>
                <a:cubicBezTo>
                  <a:pt x="38062" y="500036"/>
                  <a:pt x="36322" y="479208"/>
                  <a:pt x="33058" y="458304"/>
                </a:cubicBezTo>
                <a:cubicBezTo>
                  <a:pt x="29134" y="433209"/>
                  <a:pt x="19850" y="407492"/>
                  <a:pt x="12763" y="381571"/>
                </a:cubicBezTo>
                <a:cubicBezTo>
                  <a:pt x="5105" y="353555"/>
                  <a:pt x="0" y="325297"/>
                  <a:pt x="5003" y="297306"/>
                </a:cubicBezTo>
                <a:cubicBezTo>
                  <a:pt x="6223" y="290436"/>
                  <a:pt x="8915" y="282397"/>
                  <a:pt x="12065" y="276097"/>
                </a:cubicBezTo>
                <a:cubicBezTo>
                  <a:pt x="15583" y="269074"/>
                  <a:pt x="20294" y="266585"/>
                  <a:pt x="24498" y="265747"/>
                </a:cubicBezTo>
                <a:cubicBezTo>
                  <a:pt x="28803" y="264896"/>
                  <a:pt x="33578" y="265848"/>
                  <a:pt x="38214" y="269062"/>
                </a:cubicBezTo>
                <a:cubicBezTo>
                  <a:pt x="38455" y="269227"/>
                  <a:pt x="38697" y="269392"/>
                  <a:pt x="38925" y="269582"/>
                </a:cubicBezTo>
                <a:lnTo>
                  <a:pt x="38925" y="245148"/>
                </a:lnTo>
                <a:cubicBezTo>
                  <a:pt x="38925" y="241020"/>
                  <a:pt x="38963" y="236905"/>
                  <a:pt x="39052" y="232803"/>
                </a:cubicBezTo>
                <a:cubicBezTo>
                  <a:pt x="38874" y="228091"/>
                  <a:pt x="38785" y="223380"/>
                  <a:pt x="38938" y="218655"/>
                </a:cubicBezTo>
                <a:cubicBezTo>
                  <a:pt x="39192" y="211264"/>
                  <a:pt x="39878" y="203657"/>
                  <a:pt x="40881" y="195897"/>
                </a:cubicBezTo>
                <a:cubicBezTo>
                  <a:pt x="44094" y="156374"/>
                  <a:pt x="51473" y="117462"/>
                  <a:pt x="64287" y="79552"/>
                </a:cubicBezTo>
                <a:cubicBezTo>
                  <a:pt x="69481" y="64261"/>
                  <a:pt x="77127" y="49771"/>
                  <a:pt x="83286" y="34747"/>
                </a:cubicBezTo>
                <a:cubicBezTo>
                  <a:pt x="85306" y="29794"/>
                  <a:pt x="88303" y="21920"/>
                  <a:pt x="90474" y="1616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8" name="Freeform 7378"/>
          <p:cNvSpPr/>
          <p:nvPr/>
        </p:nvSpPr>
        <p:spPr>
          <a:xfrm rot="0" flipH="0" flipV="0">
            <a:off x="10676725" y="9571924"/>
            <a:ext cx="93560" cy="302868"/>
          </a:xfrm>
          <a:custGeom>
            <a:pathLst>
              <a:path w="93560" h="302868">
                <a:moveTo>
                  <a:pt x="65544" y="7454"/>
                </a:moveTo>
                <a:cubicBezTo>
                  <a:pt x="66242" y="6565"/>
                  <a:pt x="67601" y="4889"/>
                  <a:pt x="68719" y="3937"/>
                </a:cubicBezTo>
                <a:cubicBezTo>
                  <a:pt x="70763" y="2184"/>
                  <a:pt x="73075" y="1168"/>
                  <a:pt x="75119" y="762"/>
                </a:cubicBezTo>
                <a:cubicBezTo>
                  <a:pt x="79120" y="0"/>
                  <a:pt x="83006" y="812"/>
                  <a:pt x="86435" y="4241"/>
                </a:cubicBezTo>
                <a:cubicBezTo>
                  <a:pt x="89800" y="7606"/>
                  <a:pt x="92429" y="14172"/>
                  <a:pt x="92899" y="22579"/>
                </a:cubicBezTo>
                <a:cubicBezTo>
                  <a:pt x="93560" y="34390"/>
                  <a:pt x="90817" y="51129"/>
                  <a:pt x="90461" y="57238"/>
                </a:cubicBezTo>
                <a:cubicBezTo>
                  <a:pt x="88022" y="98893"/>
                  <a:pt x="84378" y="140981"/>
                  <a:pt x="83120" y="182663"/>
                </a:cubicBezTo>
                <a:cubicBezTo>
                  <a:pt x="82587" y="200417"/>
                  <a:pt x="79780" y="218147"/>
                  <a:pt x="79780" y="235825"/>
                </a:cubicBezTo>
                <a:cubicBezTo>
                  <a:pt x="79780" y="237324"/>
                  <a:pt x="80098" y="249262"/>
                  <a:pt x="80250" y="255154"/>
                </a:cubicBezTo>
                <a:cubicBezTo>
                  <a:pt x="80390" y="255827"/>
                  <a:pt x="80453" y="256526"/>
                  <a:pt x="80453" y="257237"/>
                </a:cubicBezTo>
                <a:cubicBezTo>
                  <a:pt x="80453" y="261657"/>
                  <a:pt x="79653" y="263600"/>
                  <a:pt x="79577" y="263778"/>
                </a:cubicBezTo>
                <a:cubicBezTo>
                  <a:pt x="77355" y="269391"/>
                  <a:pt x="73138" y="270496"/>
                  <a:pt x="70814" y="270890"/>
                </a:cubicBezTo>
                <a:cubicBezTo>
                  <a:pt x="68477" y="271283"/>
                  <a:pt x="66115" y="271042"/>
                  <a:pt x="63754" y="269874"/>
                </a:cubicBezTo>
                <a:cubicBezTo>
                  <a:pt x="62319" y="269175"/>
                  <a:pt x="59372" y="267626"/>
                  <a:pt x="57874" y="263168"/>
                </a:cubicBezTo>
                <a:cubicBezTo>
                  <a:pt x="57772" y="262838"/>
                  <a:pt x="57417" y="261847"/>
                  <a:pt x="57290" y="260183"/>
                </a:cubicBezTo>
                <a:cubicBezTo>
                  <a:pt x="57112" y="257885"/>
                  <a:pt x="56655" y="237958"/>
                  <a:pt x="56655" y="235825"/>
                </a:cubicBezTo>
                <a:cubicBezTo>
                  <a:pt x="56655" y="217905"/>
                  <a:pt x="59461" y="199947"/>
                  <a:pt x="60007" y="181964"/>
                </a:cubicBezTo>
                <a:cubicBezTo>
                  <a:pt x="61163" y="143699"/>
                  <a:pt x="64300" y="105078"/>
                  <a:pt x="66712" y="66775"/>
                </a:cubicBezTo>
                <a:cubicBezTo>
                  <a:pt x="65823" y="70357"/>
                  <a:pt x="64948" y="73951"/>
                  <a:pt x="64033" y="77532"/>
                </a:cubicBezTo>
                <a:cubicBezTo>
                  <a:pt x="57074" y="104342"/>
                  <a:pt x="59525" y="133171"/>
                  <a:pt x="51905" y="159460"/>
                </a:cubicBezTo>
                <a:cubicBezTo>
                  <a:pt x="43713" y="187628"/>
                  <a:pt x="35230" y="215492"/>
                  <a:pt x="30099" y="244524"/>
                </a:cubicBezTo>
                <a:cubicBezTo>
                  <a:pt x="29070" y="250417"/>
                  <a:pt x="29108" y="262292"/>
                  <a:pt x="28232" y="272833"/>
                </a:cubicBezTo>
                <a:cubicBezTo>
                  <a:pt x="27495" y="281901"/>
                  <a:pt x="25921" y="290156"/>
                  <a:pt x="23508" y="294905"/>
                </a:cubicBezTo>
                <a:cubicBezTo>
                  <a:pt x="20625" y="300595"/>
                  <a:pt x="13652" y="302868"/>
                  <a:pt x="7963" y="299973"/>
                </a:cubicBezTo>
                <a:cubicBezTo>
                  <a:pt x="2286" y="297090"/>
                  <a:pt x="0" y="290130"/>
                  <a:pt x="2883" y="284440"/>
                </a:cubicBezTo>
                <a:cubicBezTo>
                  <a:pt x="4356" y="281558"/>
                  <a:pt x="4750" y="276452"/>
                  <a:pt x="5194" y="270940"/>
                </a:cubicBezTo>
                <a:cubicBezTo>
                  <a:pt x="6121" y="259599"/>
                  <a:pt x="6210" y="246849"/>
                  <a:pt x="7328" y="240511"/>
                </a:cubicBezTo>
                <a:cubicBezTo>
                  <a:pt x="12611" y="210641"/>
                  <a:pt x="21285" y="181977"/>
                  <a:pt x="29692" y="153008"/>
                </a:cubicBezTo>
                <a:cubicBezTo>
                  <a:pt x="37249" y="126935"/>
                  <a:pt x="34747" y="98309"/>
                  <a:pt x="41643" y="71728"/>
                </a:cubicBezTo>
                <a:cubicBezTo>
                  <a:pt x="44907" y="59104"/>
                  <a:pt x="47650" y="46328"/>
                  <a:pt x="51955" y="34009"/>
                </a:cubicBezTo>
                <a:cubicBezTo>
                  <a:pt x="55537" y="23760"/>
                  <a:pt x="58204" y="15061"/>
                  <a:pt x="65544" y="7454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9" name="Freeform 7379"/>
          <p:cNvSpPr/>
          <p:nvPr/>
        </p:nvSpPr>
        <p:spPr>
          <a:xfrm rot="0" flipH="0" flipV="0">
            <a:off x="10722676" y="9638116"/>
            <a:ext cx="32371" cy="165823"/>
          </a:xfrm>
          <a:custGeom>
            <a:pathLst>
              <a:path w="32371" h="165823">
                <a:moveTo>
                  <a:pt x="20116" y="23342"/>
                </a:moveTo>
                <a:lnTo>
                  <a:pt x="19710" y="23330"/>
                </a:lnTo>
                <a:cubicBezTo>
                  <a:pt x="19850" y="23330"/>
                  <a:pt x="19977" y="23342"/>
                  <a:pt x="20116" y="23342"/>
                </a:cubicBezTo>
                <a:moveTo>
                  <a:pt x="28701" y="19875"/>
                </a:moveTo>
                <a:cubicBezTo>
                  <a:pt x="28942" y="21590"/>
                  <a:pt x="29272" y="23672"/>
                  <a:pt x="29539" y="25221"/>
                </a:cubicBezTo>
                <a:cubicBezTo>
                  <a:pt x="30250" y="29234"/>
                  <a:pt x="30682" y="33120"/>
                  <a:pt x="30441" y="36105"/>
                </a:cubicBezTo>
                <a:cubicBezTo>
                  <a:pt x="27329" y="75513"/>
                  <a:pt x="23125" y="114667"/>
                  <a:pt x="23125" y="154253"/>
                </a:cubicBezTo>
                <a:cubicBezTo>
                  <a:pt x="23125" y="160641"/>
                  <a:pt x="17945" y="165823"/>
                  <a:pt x="11569" y="165823"/>
                </a:cubicBezTo>
                <a:cubicBezTo>
                  <a:pt x="5181" y="165823"/>
                  <a:pt x="0" y="160641"/>
                  <a:pt x="0" y="154253"/>
                </a:cubicBezTo>
                <a:cubicBezTo>
                  <a:pt x="0" y="114058"/>
                  <a:pt x="4229" y="74307"/>
                  <a:pt x="7404" y="34264"/>
                </a:cubicBezTo>
                <a:cubicBezTo>
                  <a:pt x="7607" y="31749"/>
                  <a:pt x="6553" y="28142"/>
                  <a:pt x="5981" y="24777"/>
                </a:cubicBezTo>
                <a:cubicBezTo>
                  <a:pt x="5245" y="20549"/>
                  <a:pt x="4927" y="16561"/>
                  <a:pt x="5321" y="13602"/>
                </a:cubicBezTo>
                <a:cubicBezTo>
                  <a:pt x="6019" y="8496"/>
                  <a:pt x="8458" y="4953"/>
                  <a:pt x="11696" y="2743"/>
                </a:cubicBezTo>
                <a:cubicBezTo>
                  <a:pt x="14071" y="1117"/>
                  <a:pt x="17119" y="0"/>
                  <a:pt x="21144" y="254"/>
                </a:cubicBezTo>
                <a:cubicBezTo>
                  <a:pt x="27520" y="648"/>
                  <a:pt x="32371" y="6147"/>
                  <a:pt x="31977" y="12497"/>
                </a:cubicBezTo>
                <a:cubicBezTo>
                  <a:pt x="31787" y="15392"/>
                  <a:pt x="30568" y="17958"/>
                  <a:pt x="28701" y="19875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0" name="Freeform 7380"/>
          <p:cNvSpPr/>
          <p:nvPr/>
        </p:nvSpPr>
        <p:spPr>
          <a:xfrm rot="0" flipH="0" flipV="0">
            <a:off x="10481632" y="9747866"/>
            <a:ext cx="63956" cy="320915"/>
          </a:xfrm>
          <a:custGeom>
            <a:pathLst>
              <a:path w="63956" h="320915">
                <a:moveTo>
                  <a:pt x="13398" y="21132"/>
                </a:moveTo>
                <a:cubicBezTo>
                  <a:pt x="10490" y="18643"/>
                  <a:pt x="8890" y="14757"/>
                  <a:pt x="9474" y="10693"/>
                </a:cubicBezTo>
                <a:cubicBezTo>
                  <a:pt x="10401" y="4381"/>
                  <a:pt x="16268" y="0"/>
                  <a:pt x="22592" y="914"/>
                </a:cubicBezTo>
                <a:cubicBezTo>
                  <a:pt x="25272" y="1308"/>
                  <a:pt x="28244" y="2552"/>
                  <a:pt x="30898" y="5524"/>
                </a:cubicBezTo>
                <a:cubicBezTo>
                  <a:pt x="31863" y="6578"/>
                  <a:pt x="32917" y="8166"/>
                  <a:pt x="33933" y="10210"/>
                </a:cubicBezTo>
                <a:cubicBezTo>
                  <a:pt x="36308" y="10845"/>
                  <a:pt x="38734" y="11938"/>
                  <a:pt x="41058" y="13462"/>
                </a:cubicBezTo>
                <a:cubicBezTo>
                  <a:pt x="45478" y="16357"/>
                  <a:pt x="49453" y="20777"/>
                  <a:pt x="51345" y="24167"/>
                </a:cubicBezTo>
                <a:cubicBezTo>
                  <a:pt x="59168" y="38277"/>
                  <a:pt x="63499" y="63207"/>
                  <a:pt x="63499" y="79285"/>
                </a:cubicBezTo>
                <a:cubicBezTo>
                  <a:pt x="63499" y="138962"/>
                  <a:pt x="63956" y="196125"/>
                  <a:pt x="50494" y="254469"/>
                </a:cubicBezTo>
                <a:cubicBezTo>
                  <a:pt x="46163" y="273239"/>
                  <a:pt x="39559" y="292200"/>
                  <a:pt x="32638" y="310196"/>
                </a:cubicBezTo>
                <a:cubicBezTo>
                  <a:pt x="32295" y="311034"/>
                  <a:pt x="29120" y="316915"/>
                  <a:pt x="25856" y="318870"/>
                </a:cubicBezTo>
                <a:cubicBezTo>
                  <a:pt x="23342" y="320369"/>
                  <a:pt x="20636" y="320915"/>
                  <a:pt x="17893" y="320610"/>
                </a:cubicBezTo>
                <a:cubicBezTo>
                  <a:pt x="15480" y="320331"/>
                  <a:pt x="12827" y="319416"/>
                  <a:pt x="10325" y="316902"/>
                </a:cubicBezTo>
                <a:cubicBezTo>
                  <a:pt x="2553" y="309142"/>
                  <a:pt x="0" y="297661"/>
                  <a:pt x="978" y="285038"/>
                </a:cubicBezTo>
                <a:cubicBezTo>
                  <a:pt x="2032" y="271448"/>
                  <a:pt x="7290" y="256374"/>
                  <a:pt x="8357" y="247204"/>
                </a:cubicBezTo>
                <a:cubicBezTo>
                  <a:pt x="10033" y="232536"/>
                  <a:pt x="12116" y="217956"/>
                  <a:pt x="14223" y="203402"/>
                </a:cubicBezTo>
                <a:cubicBezTo>
                  <a:pt x="15087" y="189140"/>
                  <a:pt x="15899" y="174852"/>
                  <a:pt x="17728" y="160743"/>
                </a:cubicBezTo>
                <a:cubicBezTo>
                  <a:pt x="19671" y="145706"/>
                  <a:pt x="22326" y="132015"/>
                  <a:pt x="23913" y="118045"/>
                </a:cubicBezTo>
                <a:cubicBezTo>
                  <a:pt x="24383" y="108609"/>
                  <a:pt x="24561" y="99135"/>
                  <a:pt x="24320" y="89610"/>
                </a:cubicBezTo>
                <a:cubicBezTo>
                  <a:pt x="24180" y="83565"/>
                  <a:pt x="21398" y="56095"/>
                  <a:pt x="17512" y="36308"/>
                </a:cubicBezTo>
                <a:cubicBezTo>
                  <a:pt x="16788" y="32561"/>
                  <a:pt x="15633" y="28332"/>
                  <a:pt x="14706" y="25170"/>
                </a:cubicBezTo>
                <a:cubicBezTo>
                  <a:pt x="13905" y="23786"/>
                  <a:pt x="13524" y="22427"/>
                  <a:pt x="13398" y="21132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1" name="Freeform 7381"/>
          <p:cNvSpPr/>
          <p:nvPr/>
        </p:nvSpPr>
        <p:spPr>
          <a:xfrm rot="0" flipH="0" flipV="0">
            <a:off x="10471763" y="9940145"/>
            <a:ext cx="161924" cy="404901"/>
          </a:xfrm>
          <a:custGeom>
            <a:pathLst>
              <a:path w="161924" h="404901">
                <a:moveTo>
                  <a:pt x="18529" y="16167"/>
                </a:moveTo>
                <a:lnTo>
                  <a:pt x="18352" y="15634"/>
                </a:lnTo>
                <a:cubicBezTo>
                  <a:pt x="18403" y="15825"/>
                  <a:pt x="18466" y="15990"/>
                  <a:pt x="18529" y="16167"/>
                </a:cubicBezTo>
                <a:moveTo>
                  <a:pt x="18694" y="16586"/>
                </a:moveTo>
                <a:lnTo>
                  <a:pt x="18719" y="16636"/>
                </a:lnTo>
                <a:lnTo>
                  <a:pt x="18617" y="16382"/>
                </a:lnTo>
                <a:close/>
                <a:moveTo>
                  <a:pt x="132181" y="386689"/>
                </a:moveTo>
                <a:lnTo>
                  <a:pt x="132181" y="375983"/>
                </a:lnTo>
                <a:cubicBezTo>
                  <a:pt x="132181" y="369595"/>
                  <a:pt x="131508" y="363626"/>
                  <a:pt x="130365" y="357314"/>
                </a:cubicBezTo>
                <a:cubicBezTo>
                  <a:pt x="126834" y="337908"/>
                  <a:pt x="121919" y="319189"/>
                  <a:pt x="116572" y="300177"/>
                </a:cubicBezTo>
                <a:cubicBezTo>
                  <a:pt x="108013" y="269773"/>
                  <a:pt x="80466" y="199389"/>
                  <a:pt x="63588" y="176898"/>
                </a:cubicBezTo>
                <a:cubicBezTo>
                  <a:pt x="52666" y="162331"/>
                  <a:pt x="42074" y="146240"/>
                  <a:pt x="29196" y="133299"/>
                </a:cubicBezTo>
                <a:cubicBezTo>
                  <a:pt x="22669" y="126733"/>
                  <a:pt x="14859" y="122338"/>
                  <a:pt x="8966" y="114973"/>
                </a:cubicBezTo>
                <a:cubicBezTo>
                  <a:pt x="1842" y="106070"/>
                  <a:pt x="0" y="94386"/>
                  <a:pt x="1397" y="81864"/>
                </a:cubicBezTo>
                <a:cubicBezTo>
                  <a:pt x="2985" y="67779"/>
                  <a:pt x="8852" y="52514"/>
                  <a:pt x="10592" y="41706"/>
                </a:cubicBezTo>
                <a:cubicBezTo>
                  <a:pt x="11900" y="33553"/>
                  <a:pt x="14135" y="25971"/>
                  <a:pt x="16142" y="17995"/>
                </a:cubicBezTo>
                <a:cubicBezTo>
                  <a:pt x="16574" y="16268"/>
                  <a:pt x="16879" y="12332"/>
                  <a:pt x="17272" y="10427"/>
                </a:cubicBezTo>
                <a:cubicBezTo>
                  <a:pt x="17831" y="7785"/>
                  <a:pt x="18846" y="6007"/>
                  <a:pt x="19456" y="5144"/>
                </a:cubicBezTo>
                <a:cubicBezTo>
                  <a:pt x="22186" y="1232"/>
                  <a:pt x="25704" y="242"/>
                  <a:pt x="28562" y="115"/>
                </a:cubicBezTo>
                <a:cubicBezTo>
                  <a:pt x="30975" y="26"/>
                  <a:pt x="37744" y="0"/>
                  <a:pt x="40461" y="8827"/>
                </a:cubicBezTo>
                <a:cubicBezTo>
                  <a:pt x="41414" y="11938"/>
                  <a:pt x="40995" y="15126"/>
                  <a:pt x="39547" y="17767"/>
                </a:cubicBezTo>
                <a:cubicBezTo>
                  <a:pt x="39268" y="19799"/>
                  <a:pt x="38861" y="22478"/>
                  <a:pt x="38569" y="23596"/>
                </a:cubicBezTo>
                <a:cubicBezTo>
                  <a:pt x="36740" y="30924"/>
                  <a:pt x="34619" y="37871"/>
                  <a:pt x="33426" y="45364"/>
                </a:cubicBezTo>
                <a:cubicBezTo>
                  <a:pt x="31990" y="54355"/>
                  <a:pt x="27660" y="66433"/>
                  <a:pt x="25336" y="78346"/>
                </a:cubicBezTo>
                <a:cubicBezTo>
                  <a:pt x="23735" y="86563"/>
                  <a:pt x="22427" y="94780"/>
                  <a:pt x="27025" y="100533"/>
                </a:cubicBezTo>
                <a:cubicBezTo>
                  <a:pt x="28993" y="102996"/>
                  <a:pt x="31229" y="105067"/>
                  <a:pt x="33565" y="106997"/>
                </a:cubicBezTo>
                <a:cubicBezTo>
                  <a:pt x="31495" y="103212"/>
                  <a:pt x="29590" y="99326"/>
                  <a:pt x="27990" y="95313"/>
                </a:cubicBezTo>
                <a:cubicBezTo>
                  <a:pt x="24002" y="85343"/>
                  <a:pt x="32295" y="81076"/>
                  <a:pt x="33413" y="80505"/>
                </a:cubicBezTo>
                <a:cubicBezTo>
                  <a:pt x="35534" y="79413"/>
                  <a:pt x="41020" y="77139"/>
                  <a:pt x="46621" y="82397"/>
                </a:cubicBezTo>
                <a:cubicBezTo>
                  <a:pt x="46926" y="82689"/>
                  <a:pt x="49123" y="85635"/>
                  <a:pt x="49631" y="86321"/>
                </a:cubicBezTo>
                <a:cubicBezTo>
                  <a:pt x="52869" y="90068"/>
                  <a:pt x="53047" y="89496"/>
                  <a:pt x="56006" y="93459"/>
                </a:cubicBezTo>
                <a:cubicBezTo>
                  <a:pt x="61023" y="100139"/>
                  <a:pt x="67411" y="105244"/>
                  <a:pt x="72885" y="111556"/>
                </a:cubicBezTo>
                <a:cubicBezTo>
                  <a:pt x="88632" y="129704"/>
                  <a:pt x="100304" y="155511"/>
                  <a:pt x="110680" y="176974"/>
                </a:cubicBezTo>
                <a:cubicBezTo>
                  <a:pt x="131063" y="219189"/>
                  <a:pt x="154380" y="262305"/>
                  <a:pt x="159257" y="309917"/>
                </a:cubicBezTo>
                <a:cubicBezTo>
                  <a:pt x="161924" y="335838"/>
                  <a:pt x="155320" y="361302"/>
                  <a:pt x="155320" y="386689"/>
                </a:cubicBezTo>
                <a:lnTo>
                  <a:pt x="155320" y="386765"/>
                </a:lnTo>
                <a:cubicBezTo>
                  <a:pt x="155269" y="401205"/>
                  <a:pt x="149504" y="404901"/>
                  <a:pt x="143738" y="403148"/>
                </a:cubicBezTo>
                <a:cubicBezTo>
                  <a:pt x="137985" y="404901"/>
                  <a:pt x="132219" y="401205"/>
                  <a:pt x="132181" y="386765"/>
                </a:cubicBezTo>
                <a:close/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2" name="Freeform 7382"/>
          <p:cNvSpPr/>
          <p:nvPr/>
        </p:nvSpPr>
        <p:spPr>
          <a:xfrm rot="0" flipH="0" flipV="0">
            <a:off x="10251273" y="9686556"/>
            <a:ext cx="271068" cy="83908"/>
          </a:xfrm>
          <a:custGeom>
            <a:pathLst>
              <a:path w="271068" h="83908">
                <a:moveTo>
                  <a:pt x="11188" y="23507"/>
                </a:moveTo>
                <a:cubicBezTo>
                  <a:pt x="36930" y="25259"/>
                  <a:pt x="61746" y="38010"/>
                  <a:pt x="86892" y="43598"/>
                </a:cubicBezTo>
                <a:cubicBezTo>
                  <a:pt x="120954" y="51167"/>
                  <a:pt x="156069" y="54952"/>
                  <a:pt x="189648" y="64350"/>
                </a:cubicBezTo>
                <a:cubicBezTo>
                  <a:pt x="200430" y="67372"/>
                  <a:pt x="213194" y="67817"/>
                  <a:pt x="225437" y="69595"/>
                </a:cubicBezTo>
                <a:cubicBezTo>
                  <a:pt x="234669" y="70928"/>
                  <a:pt x="243686" y="72871"/>
                  <a:pt x="250201" y="79387"/>
                </a:cubicBezTo>
                <a:cubicBezTo>
                  <a:pt x="254723" y="83908"/>
                  <a:pt x="262051" y="83908"/>
                  <a:pt x="266546" y="79387"/>
                </a:cubicBezTo>
                <a:cubicBezTo>
                  <a:pt x="271068" y="74878"/>
                  <a:pt x="271068" y="67550"/>
                  <a:pt x="266546" y="63042"/>
                </a:cubicBezTo>
                <a:cubicBezTo>
                  <a:pt x="256463" y="52945"/>
                  <a:pt x="243013" y="48767"/>
                  <a:pt x="228751" y="46709"/>
                </a:cubicBezTo>
                <a:cubicBezTo>
                  <a:pt x="217512" y="45084"/>
                  <a:pt x="205777" y="44855"/>
                  <a:pt x="195884" y="42087"/>
                </a:cubicBezTo>
                <a:cubicBezTo>
                  <a:pt x="161911" y="32574"/>
                  <a:pt x="126364" y="28675"/>
                  <a:pt x="91909" y="21031"/>
                </a:cubicBezTo>
                <a:cubicBezTo>
                  <a:pt x="65658" y="15189"/>
                  <a:pt x="39636" y="2273"/>
                  <a:pt x="12762" y="444"/>
                </a:cubicBezTo>
                <a:cubicBezTo>
                  <a:pt x="6388" y="0"/>
                  <a:pt x="876" y="4813"/>
                  <a:pt x="444" y="11188"/>
                </a:cubicBezTo>
                <a:cubicBezTo>
                  <a:pt x="0" y="17551"/>
                  <a:pt x="4826" y="23076"/>
                  <a:pt x="11188" y="23507"/>
                </a:cubicBezTo>
              </a:path>
            </a:pathLst>
          </a:custGeom>
          <a:solidFill>
            <a:srgbClr val="9BAB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3" name="Freeform 7383"/>
          <p:cNvSpPr/>
          <p:nvPr/>
        </p:nvSpPr>
        <p:spPr>
          <a:xfrm rot="0" flipH="0" flipV="0">
            <a:off x="9732210" y="8280127"/>
            <a:ext cx="201383" cy="192188"/>
          </a:xfrm>
          <a:custGeom>
            <a:pathLst>
              <a:path w="201383" h="192188">
                <a:moveTo>
                  <a:pt x="17018" y="15417"/>
                </a:moveTo>
                <a:cubicBezTo>
                  <a:pt x="16930" y="15912"/>
                  <a:pt x="16752" y="16979"/>
                  <a:pt x="16752" y="17779"/>
                </a:cubicBezTo>
                <a:cubicBezTo>
                  <a:pt x="16701" y="19950"/>
                  <a:pt x="16955" y="22503"/>
                  <a:pt x="17398" y="25272"/>
                </a:cubicBezTo>
                <a:cubicBezTo>
                  <a:pt x="20447" y="44106"/>
                  <a:pt x="31876" y="71792"/>
                  <a:pt x="33273" y="75538"/>
                </a:cubicBezTo>
                <a:cubicBezTo>
                  <a:pt x="60566" y="148297"/>
                  <a:pt x="117551" y="175551"/>
                  <a:pt x="192874" y="173938"/>
                </a:cubicBezTo>
                <a:cubicBezTo>
                  <a:pt x="197408" y="173836"/>
                  <a:pt x="201180" y="177443"/>
                  <a:pt x="201282" y="181990"/>
                </a:cubicBezTo>
                <a:cubicBezTo>
                  <a:pt x="201383" y="186536"/>
                  <a:pt x="197764" y="190308"/>
                  <a:pt x="193217" y="190410"/>
                </a:cubicBezTo>
                <a:cubicBezTo>
                  <a:pt x="110261" y="192188"/>
                  <a:pt x="47904" y="161467"/>
                  <a:pt x="17843" y="81330"/>
                </a:cubicBezTo>
                <a:cubicBezTo>
                  <a:pt x="16358" y="77354"/>
                  <a:pt x="4382" y="47890"/>
                  <a:pt x="1143" y="27901"/>
                </a:cubicBezTo>
                <a:cubicBezTo>
                  <a:pt x="140" y="21754"/>
                  <a:pt x="0" y="16331"/>
                  <a:pt x="801" y="12382"/>
                </a:cubicBezTo>
                <a:cubicBezTo>
                  <a:pt x="1728" y="7785"/>
                  <a:pt x="3912" y="4559"/>
                  <a:pt x="6731" y="2591"/>
                </a:cubicBezTo>
                <a:cubicBezTo>
                  <a:pt x="10465" y="0"/>
                  <a:pt x="15622" y="927"/>
                  <a:pt x="18211" y="4661"/>
                </a:cubicBezTo>
                <a:cubicBezTo>
                  <a:pt x="20574" y="8077"/>
                  <a:pt x="20002" y="12674"/>
                  <a:pt x="17018" y="154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4" name="Freeform 7384"/>
          <p:cNvSpPr/>
          <p:nvPr/>
        </p:nvSpPr>
        <p:spPr>
          <a:xfrm rot="0" flipH="0" flipV="0">
            <a:off x="9841038" y="8356310"/>
            <a:ext cx="145020" cy="110185"/>
          </a:xfrm>
          <a:custGeom>
            <a:pathLst>
              <a:path w="145020" h="110185">
                <a:moveTo>
                  <a:pt x="17627" y="9525"/>
                </a:moveTo>
                <a:cubicBezTo>
                  <a:pt x="19036" y="11671"/>
                  <a:pt x="21081" y="14808"/>
                  <a:pt x="21894" y="16192"/>
                </a:cubicBezTo>
                <a:cubicBezTo>
                  <a:pt x="29730" y="29743"/>
                  <a:pt x="30885" y="31229"/>
                  <a:pt x="41668" y="43268"/>
                </a:cubicBezTo>
                <a:cubicBezTo>
                  <a:pt x="65696" y="70142"/>
                  <a:pt x="99795" y="93700"/>
                  <a:pt x="136791" y="93700"/>
                </a:cubicBezTo>
                <a:cubicBezTo>
                  <a:pt x="141337" y="93700"/>
                  <a:pt x="145020" y="97396"/>
                  <a:pt x="145020" y="101942"/>
                </a:cubicBezTo>
                <a:cubicBezTo>
                  <a:pt x="145020" y="106489"/>
                  <a:pt x="141337" y="110185"/>
                  <a:pt x="136791" y="110185"/>
                </a:cubicBezTo>
                <a:cubicBezTo>
                  <a:pt x="95173" y="110185"/>
                  <a:pt x="56412" y="84467"/>
                  <a:pt x="29387" y="54254"/>
                </a:cubicBezTo>
                <a:cubicBezTo>
                  <a:pt x="17526" y="41008"/>
                  <a:pt x="16269" y="39369"/>
                  <a:pt x="7633" y="24460"/>
                </a:cubicBezTo>
                <a:cubicBezTo>
                  <a:pt x="6248" y="22059"/>
                  <a:pt x="2718" y="17284"/>
                  <a:pt x="1384" y="14566"/>
                </a:cubicBezTo>
                <a:cubicBezTo>
                  <a:pt x="254" y="12268"/>
                  <a:pt x="0" y="10274"/>
                  <a:pt x="51" y="9081"/>
                </a:cubicBezTo>
                <a:cubicBezTo>
                  <a:pt x="203" y="5525"/>
                  <a:pt x="1981" y="3277"/>
                  <a:pt x="4432" y="1893"/>
                </a:cubicBezTo>
                <a:cubicBezTo>
                  <a:pt x="5880" y="1080"/>
                  <a:pt x="8496" y="0"/>
                  <a:pt x="12395" y="1525"/>
                </a:cubicBezTo>
                <a:cubicBezTo>
                  <a:pt x="15761" y="2833"/>
                  <a:pt x="17779" y="6109"/>
                  <a:pt x="17627" y="95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5" name="Freeform 7385"/>
          <p:cNvSpPr/>
          <p:nvPr/>
        </p:nvSpPr>
        <p:spPr>
          <a:xfrm rot="0" flipH="0" flipV="0">
            <a:off x="9939325" y="8403570"/>
            <a:ext cx="66471" cy="48944"/>
          </a:xfrm>
          <a:custGeom>
            <a:pathLst>
              <a:path w="66471" h="48944">
                <a:moveTo>
                  <a:pt x="3937" y="15582"/>
                </a:moveTo>
                <a:cubicBezTo>
                  <a:pt x="1448" y="13855"/>
                  <a:pt x="0" y="10807"/>
                  <a:pt x="496" y="7607"/>
                </a:cubicBezTo>
                <a:cubicBezTo>
                  <a:pt x="1156" y="3098"/>
                  <a:pt x="5359" y="0"/>
                  <a:pt x="9855" y="673"/>
                </a:cubicBezTo>
                <a:cubicBezTo>
                  <a:pt x="9956" y="685"/>
                  <a:pt x="12001" y="1003"/>
                  <a:pt x="14706" y="3073"/>
                </a:cubicBezTo>
                <a:cubicBezTo>
                  <a:pt x="20192" y="7315"/>
                  <a:pt x="47218" y="28828"/>
                  <a:pt x="59372" y="31863"/>
                </a:cubicBezTo>
                <a:cubicBezTo>
                  <a:pt x="63779" y="32968"/>
                  <a:pt x="66471" y="37451"/>
                  <a:pt x="65366" y="41858"/>
                </a:cubicBezTo>
                <a:cubicBezTo>
                  <a:pt x="64262" y="46265"/>
                  <a:pt x="59778" y="48944"/>
                  <a:pt x="55384" y="47852"/>
                </a:cubicBezTo>
                <a:cubicBezTo>
                  <a:pt x="41694" y="44423"/>
                  <a:pt x="10820" y="20890"/>
                  <a:pt x="4648" y="1612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6" name="Freeform 7386"/>
          <p:cNvSpPr/>
          <p:nvPr/>
        </p:nvSpPr>
        <p:spPr>
          <a:xfrm rot="0" flipH="0" flipV="0">
            <a:off x="9988596" y="8320302"/>
            <a:ext cx="250659" cy="148336"/>
          </a:xfrm>
          <a:custGeom>
            <a:pathLst>
              <a:path w="250659" h="148336">
                <a:moveTo>
                  <a:pt x="1409" y="11811"/>
                </a:moveTo>
                <a:cubicBezTo>
                  <a:pt x="10476" y="39458"/>
                  <a:pt x="21093" y="66090"/>
                  <a:pt x="39255" y="90322"/>
                </a:cubicBezTo>
                <a:cubicBezTo>
                  <a:pt x="51878" y="107149"/>
                  <a:pt x="80098" y="121539"/>
                  <a:pt x="112686" y="130987"/>
                </a:cubicBezTo>
                <a:cubicBezTo>
                  <a:pt x="160463" y="144843"/>
                  <a:pt x="217309" y="148336"/>
                  <a:pt x="244372" y="137515"/>
                </a:cubicBezTo>
                <a:cubicBezTo>
                  <a:pt x="248601" y="135826"/>
                  <a:pt x="250659" y="131025"/>
                  <a:pt x="248970" y="126809"/>
                </a:cubicBezTo>
                <a:cubicBezTo>
                  <a:pt x="247268" y="122593"/>
                  <a:pt x="242467" y="120535"/>
                  <a:pt x="238251" y="122212"/>
                </a:cubicBezTo>
                <a:cubicBezTo>
                  <a:pt x="213384" y="132168"/>
                  <a:pt x="161200" y="127901"/>
                  <a:pt x="117271" y="115163"/>
                </a:cubicBezTo>
                <a:cubicBezTo>
                  <a:pt x="88721" y="106883"/>
                  <a:pt x="63499" y="95186"/>
                  <a:pt x="52450" y="80441"/>
                </a:cubicBezTo>
                <a:cubicBezTo>
                  <a:pt x="35394" y="57696"/>
                  <a:pt x="25564" y="32626"/>
                  <a:pt x="17068" y="6681"/>
                </a:cubicBezTo>
                <a:cubicBezTo>
                  <a:pt x="15645" y="2363"/>
                  <a:pt x="10997" y="0"/>
                  <a:pt x="6679" y="1423"/>
                </a:cubicBezTo>
                <a:cubicBezTo>
                  <a:pt x="2348" y="2833"/>
                  <a:pt x="0" y="7493"/>
                  <a:pt x="1409" y="118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7" name="Freeform 7387"/>
          <p:cNvSpPr/>
          <p:nvPr/>
        </p:nvSpPr>
        <p:spPr>
          <a:xfrm rot="0" flipH="0" flipV="0">
            <a:off x="10158424" y="8383746"/>
            <a:ext cx="80466" cy="51129"/>
          </a:xfrm>
          <a:custGeom>
            <a:pathLst>
              <a:path w="80466" h="51129">
                <a:moveTo>
                  <a:pt x="17233" y="6057"/>
                </a:moveTo>
                <a:cubicBezTo>
                  <a:pt x="21652" y="9384"/>
                  <a:pt x="31190" y="16407"/>
                  <a:pt x="37807" y="20154"/>
                </a:cubicBezTo>
                <a:cubicBezTo>
                  <a:pt x="50545" y="27380"/>
                  <a:pt x="59612" y="31380"/>
                  <a:pt x="73100" y="34085"/>
                </a:cubicBezTo>
                <a:cubicBezTo>
                  <a:pt x="77570" y="34974"/>
                  <a:pt x="80466" y="39318"/>
                  <a:pt x="79564" y="43776"/>
                </a:cubicBezTo>
                <a:cubicBezTo>
                  <a:pt x="78675" y="48233"/>
                  <a:pt x="74332" y="51129"/>
                  <a:pt x="69887" y="50240"/>
                </a:cubicBezTo>
                <a:cubicBezTo>
                  <a:pt x="54520" y="47166"/>
                  <a:pt x="44182" y="42709"/>
                  <a:pt x="29679" y="34492"/>
                </a:cubicBezTo>
                <a:cubicBezTo>
                  <a:pt x="18985" y="28421"/>
                  <a:pt x="3784" y="16686"/>
                  <a:pt x="2248" y="14870"/>
                </a:cubicBezTo>
                <a:cubicBezTo>
                  <a:pt x="406" y="12673"/>
                  <a:pt x="241" y="10692"/>
                  <a:pt x="190" y="9790"/>
                </a:cubicBezTo>
                <a:cubicBezTo>
                  <a:pt x="0" y="5765"/>
                  <a:pt x="1841" y="3175"/>
                  <a:pt x="5257" y="1739"/>
                </a:cubicBezTo>
                <a:cubicBezTo>
                  <a:pt x="5765" y="1524"/>
                  <a:pt x="9283" y="0"/>
                  <a:pt x="14440" y="3175"/>
                </a:cubicBezTo>
                <a:cubicBezTo>
                  <a:pt x="15633" y="3924"/>
                  <a:pt x="16573" y="4927"/>
                  <a:pt x="17233" y="605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8" name="Freeform 7388"/>
          <p:cNvSpPr/>
          <p:nvPr/>
        </p:nvSpPr>
        <p:spPr>
          <a:xfrm rot="0" flipH="0" flipV="0">
            <a:off x="10202217" y="8370379"/>
            <a:ext cx="52970" cy="53847"/>
          </a:xfrm>
          <a:custGeom>
            <a:pathLst>
              <a:path w="52970" h="53847">
                <a:moveTo>
                  <a:pt x="14020" y="15189"/>
                </a:moveTo>
                <a:cubicBezTo>
                  <a:pt x="12750" y="16052"/>
                  <a:pt x="11227" y="16560"/>
                  <a:pt x="9588" y="16598"/>
                </a:cubicBezTo>
                <a:cubicBezTo>
                  <a:pt x="11506" y="16573"/>
                  <a:pt x="12928" y="15989"/>
                  <a:pt x="14020" y="15189"/>
                </a:cubicBezTo>
                <a:moveTo>
                  <a:pt x="13817" y="24993"/>
                </a:moveTo>
                <a:cubicBezTo>
                  <a:pt x="13551" y="24739"/>
                  <a:pt x="7124" y="18795"/>
                  <a:pt x="4508" y="15900"/>
                </a:cubicBezTo>
                <a:cubicBezTo>
                  <a:pt x="2908" y="14135"/>
                  <a:pt x="1994" y="12548"/>
                  <a:pt x="1663" y="11773"/>
                </a:cubicBezTo>
                <a:cubicBezTo>
                  <a:pt x="0" y="7722"/>
                  <a:pt x="1549" y="4852"/>
                  <a:pt x="2895" y="3201"/>
                </a:cubicBezTo>
                <a:cubicBezTo>
                  <a:pt x="4216" y="1588"/>
                  <a:pt x="6248" y="0"/>
                  <a:pt x="9702" y="127"/>
                </a:cubicBezTo>
                <a:cubicBezTo>
                  <a:pt x="12928" y="242"/>
                  <a:pt x="15658" y="2197"/>
                  <a:pt x="16915" y="4941"/>
                </a:cubicBezTo>
                <a:lnTo>
                  <a:pt x="25551" y="13424"/>
                </a:lnTo>
                <a:cubicBezTo>
                  <a:pt x="33704" y="21945"/>
                  <a:pt x="41756" y="30530"/>
                  <a:pt x="49846" y="39077"/>
                </a:cubicBezTo>
                <a:cubicBezTo>
                  <a:pt x="52970" y="42379"/>
                  <a:pt x="52843" y="47586"/>
                  <a:pt x="49541" y="50723"/>
                </a:cubicBezTo>
                <a:cubicBezTo>
                  <a:pt x="46239" y="53847"/>
                  <a:pt x="41020" y="53708"/>
                  <a:pt x="37895" y="50406"/>
                </a:cubicBezTo>
                <a:cubicBezTo>
                  <a:pt x="29869" y="41935"/>
                  <a:pt x="21881" y="33426"/>
                  <a:pt x="13817" y="249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9" name="Freeform 7389"/>
          <p:cNvSpPr/>
          <p:nvPr/>
        </p:nvSpPr>
        <p:spPr>
          <a:xfrm rot="0" flipH="0" flipV="0">
            <a:off x="10255441" y="8379638"/>
            <a:ext cx="47078" cy="74396"/>
          </a:xfrm>
          <a:custGeom>
            <a:pathLst>
              <a:path w="47078" h="74396">
                <a:moveTo>
                  <a:pt x="1600" y="12217"/>
                </a:moveTo>
                <a:cubicBezTo>
                  <a:pt x="8813" y="31343"/>
                  <a:pt x="23202" y="47319"/>
                  <a:pt x="30009" y="67741"/>
                </a:cubicBezTo>
                <a:cubicBezTo>
                  <a:pt x="31457" y="72046"/>
                  <a:pt x="36118" y="74396"/>
                  <a:pt x="40436" y="72948"/>
                </a:cubicBezTo>
                <a:cubicBezTo>
                  <a:pt x="44741" y="71513"/>
                  <a:pt x="47078" y="66839"/>
                  <a:pt x="45656" y="62534"/>
                </a:cubicBezTo>
                <a:cubicBezTo>
                  <a:pt x="38772" y="41896"/>
                  <a:pt x="24307" y="25717"/>
                  <a:pt x="17017" y="6401"/>
                </a:cubicBezTo>
                <a:cubicBezTo>
                  <a:pt x="15417" y="2146"/>
                  <a:pt x="10655" y="0"/>
                  <a:pt x="6400" y="1600"/>
                </a:cubicBezTo>
                <a:cubicBezTo>
                  <a:pt x="2146" y="3213"/>
                  <a:pt x="0" y="7963"/>
                  <a:pt x="1600" y="122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0" name="Freeform 7390"/>
          <p:cNvSpPr/>
          <p:nvPr/>
        </p:nvSpPr>
        <p:spPr>
          <a:xfrm rot="0" flipH="0" flipV="0">
            <a:off x="9705258" y="8458966"/>
            <a:ext cx="619797" cy="564400"/>
          </a:xfrm>
          <a:custGeom>
            <a:pathLst>
              <a:path w="619797" h="564400">
                <a:moveTo>
                  <a:pt x="11226" y="16865"/>
                </a:moveTo>
                <a:lnTo>
                  <a:pt x="11112" y="16890"/>
                </a:lnTo>
                <a:lnTo>
                  <a:pt x="11176" y="16877"/>
                </a:lnTo>
                <a:close/>
                <a:moveTo>
                  <a:pt x="2603" y="13767"/>
                </a:moveTo>
                <a:cubicBezTo>
                  <a:pt x="2082" y="13055"/>
                  <a:pt x="1663" y="12255"/>
                  <a:pt x="1397" y="11366"/>
                </a:cubicBezTo>
                <a:cubicBezTo>
                  <a:pt x="0" y="7048"/>
                  <a:pt x="2413" y="2400"/>
                  <a:pt x="6731" y="1016"/>
                </a:cubicBezTo>
                <a:cubicBezTo>
                  <a:pt x="9969" y="0"/>
                  <a:pt x="12407" y="584"/>
                  <a:pt x="14210" y="1486"/>
                </a:cubicBezTo>
                <a:cubicBezTo>
                  <a:pt x="15950" y="2349"/>
                  <a:pt x="17347" y="3683"/>
                  <a:pt x="18338" y="5563"/>
                </a:cubicBezTo>
                <a:cubicBezTo>
                  <a:pt x="19214" y="7264"/>
                  <a:pt x="19811" y="10173"/>
                  <a:pt x="19353" y="13741"/>
                </a:cubicBezTo>
                <a:cubicBezTo>
                  <a:pt x="18985" y="16535"/>
                  <a:pt x="17626" y="20370"/>
                  <a:pt x="17880" y="22618"/>
                </a:cubicBezTo>
                <a:cubicBezTo>
                  <a:pt x="20115" y="41960"/>
                  <a:pt x="24052" y="62267"/>
                  <a:pt x="27266" y="81508"/>
                </a:cubicBezTo>
                <a:cubicBezTo>
                  <a:pt x="36587" y="137476"/>
                  <a:pt x="47852" y="197166"/>
                  <a:pt x="63448" y="251815"/>
                </a:cubicBezTo>
                <a:cubicBezTo>
                  <a:pt x="88772" y="340448"/>
                  <a:pt x="98944" y="394029"/>
                  <a:pt x="135444" y="435965"/>
                </a:cubicBezTo>
                <a:cubicBezTo>
                  <a:pt x="159574" y="463676"/>
                  <a:pt x="195248" y="486130"/>
                  <a:pt x="254164" y="510679"/>
                </a:cubicBezTo>
                <a:cubicBezTo>
                  <a:pt x="279907" y="521410"/>
                  <a:pt x="305726" y="534821"/>
                  <a:pt x="333348" y="539838"/>
                </a:cubicBezTo>
                <a:cubicBezTo>
                  <a:pt x="360564" y="544791"/>
                  <a:pt x="392708" y="548093"/>
                  <a:pt x="418514" y="535190"/>
                </a:cubicBezTo>
                <a:cubicBezTo>
                  <a:pt x="453706" y="517587"/>
                  <a:pt x="503325" y="469988"/>
                  <a:pt x="539863" y="420724"/>
                </a:cubicBezTo>
                <a:cubicBezTo>
                  <a:pt x="563879" y="388352"/>
                  <a:pt x="582332" y="355319"/>
                  <a:pt x="586637" y="329551"/>
                </a:cubicBezTo>
                <a:cubicBezTo>
                  <a:pt x="603388" y="228967"/>
                  <a:pt x="570330" y="123532"/>
                  <a:pt x="570330" y="22198"/>
                </a:cubicBezTo>
                <a:cubicBezTo>
                  <a:pt x="570330" y="17652"/>
                  <a:pt x="574026" y="13970"/>
                  <a:pt x="578573" y="13970"/>
                </a:cubicBezTo>
                <a:cubicBezTo>
                  <a:pt x="583119" y="13970"/>
                  <a:pt x="586815" y="17652"/>
                  <a:pt x="586815" y="22198"/>
                </a:cubicBezTo>
                <a:cubicBezTo>
                  <a:pt x="586815" y="124421"/>
                  <a:pt x="619797" y="230796"/>
                  <a:pt x="602880" y="332256"/>
                </a:cubicBezTo>
                <a:cubicBezTo>
                  <a:pt x="598270" y="359968"/>
                  <a:pt x="578916" y="395744"/>
                  <a:pt x="553096" y="430542"/>
                </a:cubicBezTo>
                <a:cubicBezTo>
                  <a:pt x="514882" y="482053"/>
                  <a:pt x="462685" y="531519"/>
                  <a:pt x="425881" y="549922"/>
                </a:cubicBezTo>
                <a:cubicBezTo>
                  <a:pt x="396937" y="564400"/>
                  <a:pt x="360933" y="561606"/>
                  <a:pt x="330415" y="556056"/>
                </a:cubicBezTo>
                <a:cubicBezTo>
                  <a:pt x="301624" y="550811"/>
                  <a:pt x="274649" y="537069"/>
                  <a:pt x="247839" y="525893"/>
                </a:cubicBezTo>
                <a:cubicBezTo>
                  <a:pt x="185762" y="500023"/>
                  <a:pt x="148436" y="475970"/>
                  <a:pt x="123024" y="446785"/>
                </a:cubicBezTo>
                <a:cubicBezTo>
                  <a:pt x="85203" y="403351"/>
                  <a:pt x="73849" y="348157"/>
                  <a:pt x="47611" y="256336"/>
                </a:cubicBezTo>
                <a:cubicBezTo>
                  <a:pt x="31838" y="201116"/>
                  <a:pt x="20446" y="140778"/>
                  <a:pt x="10998" y="84225"/>
                </a:cubicBezTo>
                <a:cubicBezTo>
                  <a:pt x="7759" y="64705"/>
                  <a:pt x="3772" y="44119"/>
                  <a:pt x="1511" y="24497"/>
                </a:cubicBezTo>
                <a:cubicBezTo>
                  <a:pt x="1282" y="22503"/>
                  <a:pt x="1524" y="19760"/>
                  <a:pt x="2044" y="16903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1" name="Freeform 7391"/>
          <p:cNvSpPr/>
          <p:nvPr/>
        </p:nvSpPr>
        <p:spPr>
          <a:xfrm rot="0" flipH="0" flipV="0">
            <a:off x="10291514" y="8445156"/>
            <a:ext cx="124243" cy="261225"/>
          </a:xfrm>
          <a:custGeom>
            <a:pathLst>
              <a:path w="124243" h="261225">
                <a:moveTo>
                  <a:pt x="17195" y="105727"/>
                </a:moveTo>
                <a:cubicBezTo>
                  <a:pt x="17918" y="107847"/>
                  <a:pt x="17766" y="110235"/>
                  <a:pt x="16599" y="112343"/>
                </a:cubicBezTo>
                <a:cubicBezTo>
                  <a:pt x="14402" y="116318"/>
                  <a:pt x="9385" y="117766"/>
                  <a:pt x="5397" y="115556"/>
                </a:cubicBezTo>
                <a:cubicBezTo>
                  <a:pt x="3988" y="114769"/>
                  <a:pt x="1320" y="112686"/>
                  <a:pt x="787" y="108076"/>
                </a:cubicBezTo>
                <a:cubicBezTo>
                  <a:pt x="0" y="101397"/>
                  <a:pt x="4356" y="72428"/>
                  <a:pt x="5359" y="68643"/>
                </a:cubicBezTo>
                <a:cubicBezTo>
                  <a:pt x="9715" y="52108"/>
                  <a:pt x="19963" y="32182"/>
                  <a:pt x="34047" y="19583"/>
                </a:cubicBezTo>
                <a:cubicBezTo>
                  <a:pt x="49643" y="5651"/>
                  <a:pt x="69633" y="0"/>
                  <a:pt x="91947" y="14376"/>
                </a:cubicBezTo>
                <a:cubicBezTo>
                  <a:pt x="98132" y="18351"/>
                  <a:pt x="103072" y="25235"/>
                  <a:pt x="106666" y="33299"/>
                </a:cubicBezTo>
                <a:cubicBezTo>
                  <a:pt x="111289" y="43675"/>
                  <a:pt x="113854" y="55982"/>
                  <a:pt x="115366" y="64326"/>
                </a:cubicBezTo>
                <a:cubicBezTo>
                  <a:pt x="124243" y="113080"/>
                  <a:pt x="112762" y="163664"/>
                  <a:pt x="97420" y="209689"/>
                </a:cubicBezTo>
                <a:cubicBezTo>
                  <a:pt x="94385" y="218782"/>
                  <a:pt x="85139" y="235025"/>
                  <a:pt x="74129" y="246531"/>
                </a:cubicBezTo>
                <a:cubicBezTo>
                  <a:pt x="65620" y="255434"/>
                  <a:pt x="55866" y="261225"/>
                  <a:pt x="47230" y="261225"/>
                </a:cubicBezTo>
                <a:cubicBezTo>
                  <a:pt x="42683" y="261225"/>
                  <a:pt x="39000" y="257542"/>
                  <a:pt x="39000" y="252983"/>
                </a:cubicBezTo>
                <a:cubicBezTo>
                  <a:pt x="39000" y="248436"/>
                  <a:pt x="42683" y="244753"/>
                  <a:pt x="47230" y="244753"/>
                </a:cubicBezTo>
                <a:cubicBezTo>
                  <a:pt x="52246" y="244753"/>
                  <a:pt x="57276" y="240321"/>
                  <a:pt x="62229" y="235139"/>
                </a:cubicBezTo>
                <a:cubicBezTo>
                  <a:pt x="71411" y="225538"/>
                  <a:pt x="79259" y="212076"/>
                  <a:pt x="81799" y="204469"/>
                </a:cubicBezTo>
                <a:cubicBezTo>
                  <a:pt x="96290" y="161022"/>
                  <a:pt x="107530" y="113308"/>
                  <a:pt x="99160" y="67272"/>
                </a:cubicBezTo>
                <a:cubicBezTo>
                  <a:pt x="97839" y="59957"/>
                  <a:pt x="95680" y="49124"/>
                  <a:pt x="91617" y="40018"/>
                </a:cubicBezTo>
                <a:cubicBezTo>
                  <a:pt x="89419" y="35103"/>
                  <a:pt x="86791" y="30645"/>
                  <a:pt x="83044" y="28219"/>
                </a:cubicBezTo>
                <a:cubicBezTo>
                  <a:pt x="68363" y="18796"/>
                  <a:pt x="55269" y="22720"/>
                  <a:pt x="45020" y="31877"/>
                </a:cubicBezTo>
                <a:cubicBezTo>
                  <a:pt x="33285" y="42367"/>
                  <a:pt x="24916" y="59068"/>
                  <a:pt x="21284" y="72847"/>
                </a:cubicBezTo>
                <a:cubicBezTo>
                  <a:pt x="20509" y="75819"/>
                  <a:pt x="17614" y="101956"/>
                  <a:pt x="17195" y="10572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2" name="Freeform 7392"/>
          <p:cNvSpPr/>
          <p:nvPr/>
        </p:nvSpPr>
        <p:spPr>
          <a:xfrm rot="0" flipH="0" flipV="0">
            <a:off x="10316837" y="8496203"/>
            <a:ext cx="52908" cy="180009"/>
          </a:xfrm>
          <a:custGeom>
            <a:pathLst>
              <a:path w="52908" h="180009">
                <a:moveTo>
                  <a:pt x="23114" y="165874"/>
                </a:moveTo>
                <a:cubicBezTo>
                  <a:pt x="21984" y="165811"/>
                  <a:pt x="19762" y="165811"/>
                  <a:pt x="17450" y="167842"/>
                </a:cubicBezTo>
                <a:cubicBezTo>
                  <a:pt x="19038" y="166483"/>
                  <a:pt x="21070" y="165798"/>
                  <a:pt x="23114" y="165874"/>
                </a:cubicBezTo>
                <a:moveTo>
                  <a:pt x="17019" y="168236"/>
                </a:moveTo>
                <a:cubicBezTo>
                  <a:pt x="16891" y="168350"/>
                  <a:pt x="16384" y="168795"/>
                  <a:pt x="15774" y="169798"/>
                </a:cubicBezTo>
                <a:cubicBezTo>
                  <a:pt x="16129" y="169214"/>
                  <a:pt x="16549" y="168693"/>
                  <a:pt x="17019" y="168236"/>
                </a:cubicBezTo>
                <a:moveTo>
                  <a:pt x="28854" y="168528"/>
                </a:moveTo>
                <a:cubicBezTo>
                  <a:pt x="30772" y="170611"/>
                  <a:pt x="31483" y="173557"/>
                  <a:pt x="30746" y="176275"/>
                </a:cubicBezTo>
                <a:cubicBezTo>
                  <a:pt x="31953" y="171995"/>
                  <a:pt x="29781" y="169493"/>
                  <a:pt x="28854" y="168528"/>
                </a:cubicBezTo>
                <a:moveTo>
                  <a:pt x="15964" y="143383"/>
                </a:moveTo>
                <a:cubicBezTo>
                  <a:pt x="15647" y="143230"/>
                  <a:pt x="14174" y="142519"/>
                  <a:pt x="13285" y="142240"/>
                </a:cubicBezTo>
                <a:cubicBezTo>
                  <a:pt x="10338" y="141287"/>
                  <a:pt x="7366" y="140881"/>
                  <a:pt x="7366" y="140881"/>
                </a:cubicBezTo>
                <a:cubicBezTo>
                  <a:pt x="5169" y="140576"/>
                  <a:pt x="3175" y="139395"/>
                  <a:pt x="1855" y="137604"/>
                </a:cubicBezTo>
                <a:cubicBezTo>
                  <a:pt x="534" y="135801"/>
                  <a:pt x="0" y="133553"/>
                  <a:pt x="356" y="131356"/>
                </a:cubicBezTo>
                <a:cubicBezTo>
                  <a:pt x="356" y="131356"/>
                  <a:pt x="1664" y="123812"/>
                  <a:pt x="1664" y="120002"/>
                </a:cubicBezTo>
                <a:cubicBezTo>
                  <a:pt x="1664" y="111480"/>
                  <a:pt x="953" y="103124"/>
                  <a:pt x="953" y="94577"/>
                </a:cubicBezTo>
                <a:cubicBezTo>
                  <a:pt x="953" y="77419"/>
                  <a:pt x="1829" y="51600"/>
                  <a:pt x="9843" y="31813"/>
                </a:cubicBezTo>
                <a:cubicBezTo>
                  <a:pt x="15952" y="16726"/>
                  <a:pt x="26060" y="5042"/>
                  <a:pt x="41808" y="1117"/>
                </a:cubicBezTo>
                <a:cubicBezTo>
                  <a:pt x="46215" y="0"/>
                  <a:pt x="50698" y="2692"/>
                  <a:pt x="51803" y="7112"/>
                </a:cubicBezTo>
                <a:cubicBezTo>
                  <a:pt x="52908" y="11519"/>
                  <a:pt x="50215" y="15989"/>
                  <a:pt x="45796" y="17094"/>
                </a:cubicBezTo>
                <a:cubicBezTo>
                  <a:pt x="35356" y="19710"/>
                  <a:pt x="29171" y="27991"/>
                  <a:pt x="25120" y="37986"/>
                </a:cubicBezTo>
                <a:cubicBezTo>
                  <a:pt x="17908" y="55816"/>
                  <a:pt x="17438" y="79121"/>
                  <a:pt x="17438" y="94577"/>
                </a:cubicBezTo>
                <a:cubicBezTo>
                  <a:pt x="17438" y="103124"/>
                  <a:pt x="18136" y="111480"/>
                  <a:pt x="18136" y="120002"/>
                </a:cubicBezTo>
                <a:cubicBezTo>
                  <a:pt x="18136" y="121729"/>
                  <a:pt x="17933" y="124066"/>
                  <a:pt x="17666" y="126352"/>
                </a:cubicBezTo>
                <a:cubicBezTo>
                  <a:pt x="18670" y="126657"/>
                  <a:pt x="19673" y="126987"/>
                  <a:pt x="20638" y="127381"/>
                </a:cubicBezTo>
                <a:cubicBezTo>
                  <a:pt x="23710" y="128587"/>
                  <a:pt x="26365" y="130302"/>
                  <a:pt x="28028" y="132156"/>
                </a:cubicBezTo>
                <a:cubicBezTo>
                  <a:pt x="36588" y="141656"/>
                  <a:pt x="40513" y="154711"/>
                  <a:pt x="36029" y="167270"/>
                </a:cubicBezTo>
                <a:cubicBezTo>
                  <a:pt x="35877" y="167664"/>
                  <a:pt x="30048" y="178002"/>
                  <a:pt x="30048" y="178002"/>
                </a:cubicBezTo>
                <a:lnTo>
                  <a:pt x="30073" y="177951"/>
                </a:lnTo>
                <a:cubicBezTo>
                  <a:pt x="29997" y="178104"/>
                  <a:pt x="29895" y="178269"/>
                  <a:pt x="29806" y="178421"/>
                </a:cubicBezTo>
                <a:cubicBezTo>
                  <a:pt x="29133" y="179513"/>
                  <a:pt x="9894" y="180009"/>
                  <a:pt x="15774" y="169785"/>
                </a:cubicBezTo>
                <a:lnTo>
                  <a:pt x="20689" y="161201"/>
                </a:lnTo>
                <a:cubicBezTo>
                  <a:pt x="22734" y="154775"/>
                  <a:pt x="20282" y="148272"/>
                  <a:pt x="15964" y="1433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3" name="Freeform 7393"/>
          <p:cNvSpPr/>
          <p:nvPr/>
        </p:nvSpPr>
        <p:spPr>
          <a:xfrm rot="0" flipH="0" flipV="0">
            <a:off x="9603806" y="8542136"/>
            <a:ext cx="167931" cy="259282"/>
          </a:xfrm>
          <a:custGeom>
            <a:pathLst>
              <a:path w="167931" h="259282">
                <a:moveTo>
                  <a:pt x="116014" y="35648"/>
                </a:moveTo>
                <a:cubicBezTo>
                  <a:pt x="113348" y="34429"/>
                  <a:pt x="111493" y="32372"/>
                  <a:pt x="109817" y="30099"/>
                </a:cubicBezTo>
                <a:cubicBezTo>
                  <a:pt x="107366" y="26822"/>
                  <a:pt x="105334" y="23075"/>
                  <a:pt x="102972" y="19507"/>
                </a:cubicBezTo>
                <a:cubicBezTo>
                  <a:pt x="96825" y="10210"/>
                  <a:pt x="88976" y="1955"/>
                  <a:pt x="72555" y="863"/>
                </a:cubicBezTo>
                <a:cubicBezTo>
                  <a:pt x="59500" y="0"/>
                  <a:pt x="49708" y="2070"/>
                  <a:pt x="42139" y="6146"/>
                </a:cubicBezTo>
                <a:cubicBezTo>
                  <a:pt x="32957" y="11074"/>
                  <a:pt x="26784" y="18961"/>
                  <a:pt x="22288" y="29248"/>
                </a:cubicBezTo>
                <a:cubicBezTo>
                  <a:pt x="18390" y="38137"/>
                  <a:pt x="15773" y="48957"/>
                  <a:pt x="13094" y="60984"/>
                </a:cubicBezTo>
                <a:cubicBezTo>
                  <a:pt x="0" y="119925"/>
                  <a:pt x="30518" y="179297"/>
                  <a:pt x="66319" y="223366"/>
                </a:cubicBezTo>
                <a:cubicBezTo>
                  <a:pt x="74105" y="232955"/>
                  <a:pt x="83718" y="245528"/>
                  <a:pt x="95034" y="251192"/>
                </a:cubicBezTo>
                <a:cubicBezTo>
                  <a:pt x="106502" y="256932"/>
                  <a:pt x="123227" y="259282"/>
                  <a:pt x="138086" y="256856"/>
                </a:cubicBezTo>
                <a:cubicBezTo>
                  <a:pt x="148640" y="255129"/>
                  <a:pt x="158203" y="250989"/>
                  <a:pt x="164705" y="244486"/>
                </a:cubicBezTo>
                <a:cubicBezTo>
                  <a:pt x="167931" y="241261"/>
                  <a:pt x="167931" y="236041"/>
                  <a:pt x="164705" y="232828"/>
                </a:cubicBezTo>
                <a:cubicBezTo>
                  <a:pt x="161492" y="229615"/>
                  <a:pt x="156273" y="229615"/>
                  <a:pt x="153059" y="232828"/>
                </a:cubicBezTo>
                <a:cubicBezTo>
                  <a:pt x="148792" y="237095"/>
                  <a:pt x="142353" y="239457"/>
                  <a:pt x="135419" y="240587"/>
                </a:cubicBezTo>
                <a:cubicBezTo>
                  <a:pt x="124040" y="242454"/>
                  <a:pt x="111189" y="240854"/>
                  <a:pt x="102400" y="236460"/>
                </a:cubicBezTo>
                <a:cubicBezTo>
                  <a:pt x="93028" y="231774"/>
                  <a:pt x="85547" y="220902"/>
                  <a:pt x="79108" y="212978"/>
                </a:cubicBezTo>
                <a:cubicBezTo>
                  <a:pt x="46292" y="172604"/>
                  <a:pt x="17183" y="118566"/>
                  <a:pt x="29185" y="64553"/>
                </a:cubicBezTo>
                <a:cubicBezTo>
                  <a:pt x="31610" y="53681"/>
                  <a:pt x="33871" y="43877"/>
                  <a:pt x="37389" y="35838"/>
                </a:cubicBezTo>
                <a:cubicBezTo>
                  <a:pt x="40284" y="29197"/>
                  <a:pt x="43993" y="23850"/>
                  <a:pt x="49924" y="20663"/>
                </a:cubicBezTo>
                <a:cubicBezTo>
                  <a:pt x="55283" y="17792"/>
                  <a:pt x="62243" y="16687"/>
                  <a:pt x="71450" y="17310"/>
                </a:cubicBezTo>
                <a:cubicBezTo>
                  <a:pt x="83579" y="18110"/>
                  <a:pt x="87643" y="25920"/>
                  <a:pt x="91923" y="32855"/>
                </a:cubicBezTo>
                <a:cubicBezTo>
                  <a:pt x="96482" y="40245"/>
                  <a:pt x="101283" y="47052"/>
                  <a:pt x="109220" y="50659"/>
                </a:cubicBezTo>
                <a:cubicBezTo>
                  <a:pt x="113360" y="52526"/>
                  <a:pt x="118249" y="50697"/>
                  <a:pt x="120116" y="46544"/>
                </a:cubicBezTo>
                <a:cubicBezTo>
                  <a:pt x="122008" y="42404"/>
                  <a:pt x="120154" y="37514"/>
                  <a:pt x="116014" y="3564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4" name="Freeform 7394"/>
          <p:cNvSpPr/>
          <p:nvPr/>
        </p:nvSpPr>
        <p:spPr>
          <a:xfrm rot="0" flipH="0" flipV="0">
            <a:off x="9649205" y="8605240"/>
            <a:ext cx="98907" cy="166343"/>
          </a:xfrm>
          <a:custGeom>
            <a:pathLst>
              <a:path w="98907" h="166343">
                <a:moveTo>
                  <a:pt x="61836" y="155244"/>
                </a:moveTo>
                <a:cubicBezTo>
                  <a:pt x="61506" y="156183"/>
                  <a:pt x="61303" y="157339"/>
                  <a:pt x="61506" y="158774"/>
                </a:cubicBezTo>
                <a:cubicBezTo>
                  <a:pt x="61341" y="157555"/>
                  <a:pt x="61481" y="156361"/>
                  <a:pt x="61836" y="155244"/>
                </a:cubicBezTo>
                <a:moveTo>
                  <a:pt x="16967" y="17272"/>
                </a:moveTo>
                <a:cubicBezTo>
                  <a:pt x="16790" y="18021"/>
                  <a:pt x="16485" y="19532"/>
                  <a:pt x="16485" y="20853"/>
                </a:cubicBezTo>
                <a:cubicBezTo>
                  <a:pt x="16485" y="25400"/>
                  <a:pt x="12789" y="29095"/>
                  <a:pt x="8230" y="29095"/>
                </a:cubicBezTo>
                <a:cubicBezTo>
                  <a:pt x="3696" y="29095"/>
                  <a:pt x="0" y="25400"/>
                  <a:pt x="0" y="20853"/>
                </a:cubicBezTo>
                <a:cubicBezTo>
                  <a:pt x="0" y="11214"/>
                  <a:pt x="3594" y="6045"/>
                  <a:pt x="7696" y="3340"/>
                </a:cubicBezTo>
                <a:cubicBezTo>
                  <a:pt x="11964" y="520"/>
                  <a:pt x="17729" y="0"/>
                  <a:pt x="23940" y="1879"/>
                </a:cubicBezTo>
                <a:cubicBezTo>
                  <a:pt x="32538" y="4496"/>
                  <a:pt x="42215" y="11874"/>
                  <a:pt x="46431" y="17094"/>
                </a:cubicBezTo>
                <a:cubicBezTo>
                  <a:pt x="65176" y="40233"/>
                  <a:pt x="77190" y="72250"/>
                  <a:pt x="88594" y="99631"/>
                </a:cubicBezTo>
                <a:cubicBezTo>
                  <a:pt x="88798" y="100101"/>
                  <a:pt x="95960" y="117132"/>
                  <a:pt x="97141" y="120764"/>
                </a:cubicBezTo>
                <a:cubicBezTo>
                  <a:pt x="98907" y="126136"/>
                  <a:pt x="95732" y="129375"/>
                  <a:pt x="95300" y="129819"/>
                </a:cubicBezTo>
                <a:cubicBezTo>
                  <a:pt x="93966" y="131140"/>
                  <a:pt x="91299" y="133083"/>
                  <a:pt x="87058" y="131953"/>
                </a:cubicBezTo>
                <a:cubicBezTo>
                  <a:pt x="85965" y="131648"/>
                  <a:pt x="81724" y="129171"/>
                  <a:pt x="80073" y="128193"/>
                </a:cubicBezTo>
                <a:cubicBezTo>
                  <a:pt x="76580" y="127431"/>
                  <a:pt x="71945" y="127470"/>
                  <a:pt x="68986" y="129197"/>
                </a:cubicBezTo>
                <a:cubicBezTo>
                  <a:pt x="68871" y="129743"/>
                  <a:pt x="68465" y="131661"/>
                  <a:pt x="68478" y="132905"/>
                </a:cubicBezTo>
                <a:cubicBezTo>
                  <a:pt x="68516" y="138061"/>
                  <a:pt x="70141" y="144043"/>
                  <a:pt x="71386" y="147586"/>
                </a:cubicBezTo>
                <a:lnTo>
                  <a:pt x="73900" y="150711"/>
                </a:lnTo>
                <a:cubicBezTo>
                  <a:pt x="75869" y="151879"/>
                  <a:pt x="77342" y="153873"/>
                  <a:pt x="77774" y="156298"/>
                </a:cubicBezTo>
                <a:cubicBezTo>
                  <a:pt x="78333" y="159346"/>
                  <a:pt x="77330" y="161276"/>
                  <a:pt x="76618" y="162394"/>
                </a:cubicBezTo>
                <a:cubicBezTo>
                  <a:pt x="75018" y="164908"/>
                  <a:pt x="72669" y="166343"/>
                  <a:pt x="69367" y="166242"/>
                </a:cubicBezTo>
                <a:cubicBezTo>
                  <a:pt x="68287" y="166216"/>
                  <a:pt x="66306" y="165988"/>
                  <a:pt x="64172" y="164299"/>
                </a:cubicBezTo>
                <a:cubicBezTo>
                  <a:pt x="62826" y="163244"/>
                  <a:pt x="59271" y="158965"/>
                  <a:pt x="57874" y="157085"/>
                </a:cubicBezTo>
                <a:cubicBezTo>
                  <a:pt x="56833" y="155688"/>
                  <a:pt x="56401" y="154622"/>
                  <a:pt x="56325" y="154432"/>
                </a:cubicBezTo>
                <a:cubicBezTo>
                  <a:pt x="54318" y="149072"/>
                  <a:pt x="51169" y="137223"/>
                  <a:pt x="52248" y="128676"/>
                </a:cubicBezTo>
                <a:cubicBezTo>
                  <a:pt x="52985" y="122923"/>
                  <a:pt x="55486" y="118376"/>
                  <a:pt x="59474" y="115722"/>
                </a:cubicBezTo>
                <a:cubicBezTo>
                  <a:pt x="63664" y="112928"/>
                  <a:pt x="69748" y="111544"/>
                  <a:pt x="75615" y="111429"/>
                </a:cubicBezTo>
                <a:lnTo>
                  <a:pt x="73393" y="105968"/>
                </a:lnTo>
                <a:cubicBezTo>
                  <a:pt x="62572" y="79972"/>
                  <a:pt x="51423" y="49428"/>
                  <a:pt x="33617" y="27444"/>
                </a:cubicBezTo>
                <a:cubicBezTo>
                  <a:pt x="30912" y="24104"/>
                  <a:pt x="24689" y="19329"/>
                  <a:pt x="19152" y="17653"/>
                </a:cubicBezTo>
                <a:cubicBezTo>
                  <a:pt x="18491" y="17449"/>
                  <a:pt x="17539" y="17335"/>
                  <a:pt x="16967" y="1727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5" name="Freeform 7395"/>
          <p:cNvSpPr/>
          <p:nvPr/>
        </p:nvSpPr>
        <p:spPr>
          <a:xfrm rot="0" flipH="0" flipV="0">
            <a:off x="9637261" y="8155695"/>
            <a:ext cx="68275" cy="32993"/>
          </a:xfrm>
          <a:custGeom>
            <a:pathLst>
              <a:path w="68275" h="32993">
                <a:moveTo>
                  <a:pt x="66078" y="19608"/>
                </a:moveTo>
                <a:cubicBezTo>
                  <a:pt x="62586" y="13271"/>
                  <a:pt x="54458" y="7924"/>
                  <a:pt x="44514" y="4762"/>
                </a:cubicBezTo>
                <a:cubicBezTo>
                  <a:pt x="31306" y="571"/>
                  <a:pt x="15177" y="0"/>
                  <a:pt x="6719" y="2705"/>
                </a:cubicBezTo>
                <a:cubicBezTo>
                  <a:pt x="2388" y="4089"/>
                  <a:pt x="0" y="8737"/>
                  <a:pt x="1385" y="13068"/>
                </a:cubicBezTo>
                <a:cubicBezTo>
                  <a:pt x="2782" y="17399"/>
                  <a:pt x="7430" y="19785"/>
                  <a:pt x="11761" y="18389"/>
                </a:cubicBezTo>
                <a:cubicBezTo>
                  <a:pt x="17971" y="16395"/>
                  <a:pt x="29820" y="17386"/>
                  <a:pt x="39523" y="20458"/>
                </a:cubicBezTo>
                <a:cubicBezTo>
                  <a:pt x="44870" y="22160"/>
                  <a:pt x="49772" y="24167"/>
                  <a:pt x="51639" y="27558"/>
                </a:cubicBezTo>
                <a:cubicBezTo>
                  <a:pt x="53836" y="31545"/>
                  <a:pt x="58865" y="32993"/>
                  <a:pt x="62840" y="30796"/>
                </a:cubicBezTo>
                <a:cubicBezTo>
                  <a:pt x="66827" y="28599"/>
                  <a:pt x="68275" y="23583"/>
                  <a:pt x="66078" y="196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6" name="Freeform 7396"/>
          <p:cNvSpPr/>
          <p:nvPr/>
        </p:nvSpPr>
        <p:spPr>
          <a:xfrm rot="0" flipH="0" flipV="0">
            <a:off x="9634975" y="8183170"/>
            <a:ext cx="49123" cy="29857"/>
          </a:xfrm>
          <a:custGeom>
            <a:pathLst>
              <a:path w="49123" h="29857">
                <a:moveTo>
                  <a:pt x="6985" y="17094"/>
                </a:moveTo>
                <a:cubicBezTo>
                  <a:pt x="17335" y="19900"/>
                  <a:pt x="25869" y="20700"/>
                  <a:pt x="34988" y="27215"/>
                </a:cubicBezTo>
                <a:cubicBezTo>
                  <a:pt x="38684" y="29857"/>
                  <a:pt x="43827" y="28993"/>
                  <a:pt x="46469" y="25298"/>
                </a:cubicBezTo>
                <a:cubicBezTo>
                  <a:pt x="49123" y="21602"/>
                  <a:pt x="48260" y="16459"/>
                  <a:pt x="44564" y="13805"/>
                </a:cubicBezTo>
                <a:cubicBezTo>
                  <a:pt x="33667" y="6020"/>
                  <a:pt x="23672" y="4547"/>
                  <a:pt x="11290" y="1194"/>
                </a:cubicBezTo>
                <a:cubicBezTo>
                  <a:pt x="6897" y="0"/>
                  <a:pt x="2375" y="2604"/>
                  <a:pt x="1182" y="6985"/>
                </a:cubicBezTo>
                <a:cubicBezTo>
                  <a:pt x="0" y="11380"/>
                  <a:pt x="2591" y="15901"/>
                  <a:pt x="6985" y="170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7" name="Freeform 7397"/>
          <p:cNvSpPr/>
          <p:nvPr/>
        </p:nvSpPr>
        <p:spPr>
          <a:xfrm rot="0" flipH="0" flipV="0">
            <a:off x="9604259" y="8199896"/>
            <a:ext cx="73558" cy="50964"/>
          </a:xfrm>
          <a:custGeom>
            <a:pathLst>
              <a:path w="73558" h="50964">
                <a:moveTo>
                  <a:pt x="59677" y="3543"/>
                </a:moveTo>
                <a:cubicBezTo>
                  <a:pt x="57684" y="5079"/>
                  <a:pt x="56896" y="7073"/>
                  <a:pt x="56680" y="9042"/>
                </a:cubicBezTo>
                <a:cubicBezTo>
                  <a:pt x="56922" y="6794"/>
                  <a:pt x="58052" y="4863"/>
                  <a:pt x="59677" y="3543"/>
                </a:cubicBezTo>
                <a:moveTo>
                  <a:pt x="54801" y="16928"/>
                </a:moveTo>
                <a:cubicBezTo>
                  <a:pt x="51943" y="16738"/>
                  <a:pt x="48489" y="17525"/>
                  <a:pt x="46101" y="19125"/>
                </a:cubicBezTo>
                <a:cubicBezTo>
                  <a:pt x="34976" y="26542"/>
                  <a:pt x="24283" y="38341"/>
                  <a:pt x="14859" y="47751"/>
                </a:cubicBezTo>
                <a:cubicBezTo>
                  <a:pt x="11646" y="50964"/>
                  <a:pt x="6426" y="50964"/>
                  <a:pt x="3213" y="47751"/>
                </a:cubicBezTo>
                <a:cubicBezTo>
                  <a:pt x="0" y="44551"/>
                  <a:pt x="0" y="39318"/>
                  <a:pt x="3213" y="36105"/>
                </a:cubicBezTo>
                <a:cubicBezTo>
                  <a:pt x="13361" y="25971"/>
                  <a:pt x="24994" y="13385"/>
                  <a:pt x="36957" y="5409"/>
                </a:cubicBezTo>
                <a:cubicBezTo>
                  <a:pt x="42291" y="1854"/>
                  <a:pt x="50013" y="0"/>
                  <a:pt x="56337" y="521"/>
                </a:cubicBezTo>
                <a:cubicBezTo>
                  <a:pt x="56845" y="572"/>
                  <a:pt x="62394" y="1473"/>
                  <a:pt x="64058" y="1740"/>
                </a:cubicBezTo>
                <a:cubicBezTo>
                  <a:pt x="64617" y="1689"/>
                  <a:pt x="65188" y="1689"/>
                  <a:pt x="65760" y="1753"/>
                </a:cubicBezTo>
                <a:cubicBezTo>
                  <a:pt x="70294" y="2261"/>
                  <a:pt x="73558" y="6336"/>
                  <a:pt x="73050" y="10858"/>
                </a:cubicBezTo>
                <a:cubicBezTo>
                  <a:pt x="72796" y="13055"/>
                  <a:pt x="71500" y="17678"/>
                  <a:pt x="65379" y="18249"/>
                </a:cubicBezTo>
                <a:cubicBezTo>
                  <a:pt x="63893" y="18389"/>
                  <a:pt x="55791" y="17093"/>
                  <a:pt x="54801" y="169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8" name="Freeform 7398"/>
          <p:cNvSpPr/>
          <p:nvPr/>
        </p:nvSpPr>
        <p:spPr>
          <a:xfrm rot="0" flipH="0" flipV="0">
            <a:off x="9553072" y="8306546"/>
            <a:ext cx="119595" cy="248944"/>
          </a:xfrm>
          <a:custGeom>
            <a:pathLst>
              <a:path w="119595" h="248944">
                <a:moveTo>
                  <a:pt x="79400" y="210578"/>
                </a:moveTo>
                <a:cubicBezTo>
                  <a:pt x="75629" y="208013"/>
                  <a:pt x="73965" y="208458"/>
                  <a:pt x="68987" y="206337"/>
                </a:cubicBezTo>
                <a:cubicBezTo>
                  <a:pt x="54254" y="200012"/>
                  <a:pt x="36017" y="188227"/>
                  <a:pt x="27521" y="174066"/>
                </a:cubicBezTo>
                <a:cubicBezTo>
                  <a:pt x="1753" y="131102"/>
                  <a:pt x="0" y="94869"/>
                  <a:pt x="1130" y="44590"/>
                </a:cubicBezTo>
                <a:cubicBezTo>
                  <a:pt x="1245" y="39598"/>
                  <a:pt x="1511" y="25641"/>
                  <a:pt x="4115" y="15849"/>
                </a:cubicBezTo>
                <a:cubicBezTo>
                  <a:pt x="5728" y="9766"/>
                  <a:pt x="8509" y="5092"/>
                  <a:pt x="11659" y="2730"/>
                </a:cubicBezTo>
                <a:cubicBezTo>
                  <a:pt x="15304" y="0"/>
                  <a:pt x="20460" y="736"/>
                  <a:pt x="23190" y="4381"/>
                </a:cubicBezTo>
                <a:cubicBezTo>
                  <a:pt x="25870" y="7937"/>
                  <a:pt x="25210" y="12979"/>
                  <a:pt x="21755" y="15748"/>
                </a:cubicBezTo>
                <a:cubicBezTo>
                  <a:pt x="21654" y="15926"/>
                  <a:pt x="21146" y="16789"/>
                  <a:pt x="20917" y="17373"/>
                </a:cubicBezTo>
                <a:cubicBezTo>
                  <a:pt x="20206" y="19139"/>
                  <a:pt x="19698" y="21285"/>
                  <a:pt x="19279" y="23558"/>
                </a:cubicBezTo>
                <a:cubicBezTo>
                  <a:pt x="17793" y="31635"/>
                  <a:pt x="17691" y="41199"/>
                  <a:pt x="17602" y="44945"/>
                </a:cubicBezTo>
                <a:cubicBezTo>
                  <a:pt x="16548" y="91757"/>
                  <a:pt x="17653" y="125603"/>
                  <a:pt x="41643" y="165582"/>
                </a:cubicBezTo>
                <a:cubicBezTo>
                  <a:pt x="46622" y="173875"/>
                  <a:pt x="55918" y="180937"/>
                  <a:pt x="65202" y="186118"/>
                </a:cubicBezTo>
                <a:cubicBezTo>
                  <a:pt x="61036" y="175590"/>
                  <a:pt x="56744" y="160845"/>
                  <a:pt x="55626" y="148920"/>
                </a:cubicBezTo>
                <a:cubicBezTo>
                  <a:pt x="54801" y="139890"/>
                  <a:pt x="56045" y="132258"/>
                  <a:pt x="59030" y="127787"/>
                </a:cubicBezTo>
                <a:cubicBezTo>
                  <a:pt x="61201" y="124511"/>
                  <a:pt x="63818" y="123761"/>
                  <a:pt x="65659" y="123533"/>
                </a:cubicBezTo>
                <a:cubicBezTo>
                  <a:pt x="68098" y="123241"/>
                  <a:pt x="70511" y="123838"/>
                  <a:pt x="72670" y="125831"/>
                </a:cubicBezTo>
                <a:cubicBezTo>
                  <a:pt x="73660" y="126746"/>
                  <a:pt x="74905" y="128422"/>
                  <a:pt x="75679" y="130962"/>
                </a:cubicBezTo>
                <a:cubicBezTo>
                  <a:pt x="76619" y="134048"/>
                  <a:pt x="77140" y="140259"/>
                  <a:pt x="77559" y="143205"/>
                </a:cubicBezTo>
                <a:cubicBezTo>
                  <a:pt x="79134" y="154190"/>
                  <a:pt x="81355" y="163868"/>
                  <a:pt x="84403" y="174625"/>
                </a:cubicBezTo>
                <a:cubicBezTo>
                  <a:pt x="86918" y="183527"/>
                  <a:pt x="90131" y="191998"/>
                  <a:pt x="94017" y="200063"/>
                </a:cubicBezTo>
                <a:cubicBezTo>
                  <a:pt x="95033" y="201625"/>
                  <a:pt x="95846" y="203213"/>
                  <a:pt x="96418" y="204787"/>
                </a:cubicBezTo>
                <a:cubicBezTo>
                  <a:pt x="101929" y="215264"/>
                  <a:pt x="108673" y="225081"/>
                  <a:pt x="116636" y="234365"/>
                </a:cubicBezTo>
                <a:cubicBezTo>
                  <a:pt x="119595" y="237819"/>
                  <a:pt x="119189" y="243026"/>
                  <a:pt x="115734" y="245985"/>
                </a:cubicBezTo>
                <a:cubicBezTo>
                  <a:pt x="112280" y="248944"/>
                  <a:pt x="107086" y="248538"/>
                  <a:pt x="104114" y="245096"/>
                </a:cubicBezTo>
                <a:cubicBezTo>
                  <a:pt x="96633" y="236358"/>
                  <a:pt x="90144" y="227202"/>
                  <a:pt x="84606" y="217537"/>
                </a:cubicBezTo>
                <a:cubicBezTo>
                  <a:pt x="84327" y="217359"/>
                  <a:pt x="84035" y="217143"/>
                  <a:pt x="83743" y="216915"/>
                </a:cubicBezTo>
                <a:cubicBezTo>
                  <a:pt x="83197" y="216470"/>
                  <a:pt x="82333" y="215632"/>
                  <a:pt x="81520" y="214299"/>
                </a:cubicBezTo>
                <a:cubicBezTo>
                  <a:pt x="81063" y="213575"/>
                  <a:pt x="79844" y="211378"/>
                  <a:pt x="79400" y="2105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9" name="Freeform 7399"/>
          <p:cNvSpPr/>
          <p:nvPr/>
        </p:nvSpPr>
        <p:spPr>
          <a:xfrm rot="0" flipH="0" flipV="0">
            <a:off x="9705278" y="7993853"/>
            <a:ext cx="88530" cy="178535"/>
          </a:xfrm>
          <a:custGeom>
            <a:pathLst>
              <a:path w="88530" h="178535">
                <a:moveTo>
                  <a:pt x="11480" y="161340"/>
                </a:moveTo>
                <a:cubicBezTo>
                  <a:pt x="11366" y="161352"/>
                  <a:pt x="11265" y="161365"/>
                  <a:pt x="11150" y="161390"/>
                </a:cubicBezTo>
                <a:close/>
                <a:moveTo>
                  <a:pt x="17258" y="162724"/>
                </a:moveTo>
                <a:cubicBezTo>
                  <a:pt x="19023" y="163930"/>
                  <a:pt x="20293" y="165810"/>
                  <a:pt x="20700" y="168070"/>
                </a:cubicBezTo>
                <a:cubicBezTo>
                  <a:pt x="21487" y="172541"/>
                  <a:pt x="18503" y="176821"/>
                  <a:pt x="14007" y="177608"/>
                </a:cubicBezTo>
                <a:cubicBezTo>
                  <a:pt x="8737" y="178535"/>
                  <a:pt x="4965" y="176376"/>
                  <a:pt x="2603" y="171766"/>
                </a:cubicBezTo>
                <a:cubicBezTo>
                  <a:pt x="863" y="168375"/>
                  <a:pt x="622" y="161632"/>
                  <a:pt x="482" y="157670"/>
                </a:cubicBezTo>
                <a:cubicBezTo>
                  <a:pt x="0" y="144145"/>
                  <a:pt x="2578" y="132029"/>
                  <a:pt x="5600" y="118973"/>
                </a:cubicBezTo>
                <a:cubicBezTo>
                  <a:pt x="16572" y="71539"/>
                  <a:pt x="42480" y="39827"/>
                  <a:pt x="73036" y="3886"/>
                </a:cubicBezTo>
                <a:cubicBezTo>
                  <a:pt x="75983" y="419"/>
                  <a:pt x="81177" y="0"/>
                  <a:pt x="84657" y="2946"/>
                </a:cubicBezTo>
                <a:cubicBezTo>
                  <a:pt x="88111" y="5893"/>
                  <a:pt x="88530" y="11087"/>
                  <a:pt x="85597" y="14554"/>
                </a:cubicBezTo>
                <a:cubicBezTo>
                  <a:pt x="56818" y="48399"/>
                  <a:pt x="31990" y="78016"/>
                  <a:pt x="21652" y="122694"/>
                </a:cubicBezTo>
                <a:cubicBezTo>
                  <a:pt x="18960" y="134302"/>
                  <a:pt x="16509" y="145059"/>
                  <a:pt x="16953" y="157086"/>
                </a:cubicBezTo>
                <a:cubicBezTo>
                  <a:pt x="16991" y="158356"/>
                  <a:pt x="17144" y="160972"/>
                  <a:pt x="17258" y="1627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0" name="Freeform 7400"/>
          <p:cNvSpPr/>
          <p:nvPr/>
        </p:nvSpPr>
        <p:spPr>
          <a:xfrm rot="0" flipH="0" flipV="0">
            <a:off x="9745194" y="7993562"/>
            <a:ext cx="64553" cy="90575"/>
          </a:xfrm>
          <a:custGeom>
            <a:pathLst>
              <a:path w="64553" h="90575">
                <a:moveTo>
                  <a:pt x="51473" y="2031"/>
                </a:moveTo>
                <a:cubicBezTo>
                  <a:pt x="42050" y="6755"/>
                  <a:pt x="32614" y="16318"/>
                  <a:pt x="24524" y="27989"/>
                </a:cubicBezTo>
                <a:cubicBezTo>
                  <a:pt x="13081" y="44512"/>
                  <a:pt x="4179" y="65111"/>
                  <a:pt x="966" y="79805"/>
                </a:cubicBezTo>
                <a:cubicBezTo>
                  <a:pt x="0" y="84250"/>
                  <a:pt x="2833" y="88645"/>
                  <a:pt x="7277" y="89610"/>
                </a:cubicBezTo>
                <a:cubicBezTo>
                  <a:pt x="11710" y="90575"/>
                  <a:pt x="16104" y="87756"/>
                  <a:pt x="17069" y="83311"/>
                </a:cubicBezTo>
                <a:cubicBezTo>
                  <a:pt x="19927" y="70280"/>
                  <a:pt x="27915" y="52043"/>
                  <a:pt x="38062" y="37375"/>
                </a:cubicBezTo>
                <a:cubicBezTo>
                  <a:pt x="44387" y="28256"/>
                  <a:pt x="51461" y="20458"/>
                  <a:pt x="58838" y="16775"/>
                </a:cubicBezTo>
                <a:cubicBezTo>
                  <a:pt x="62902" y="14731"/>
                  <a:pt x="64553" y="9778"/>
                  <a:pt x="62522" y="5713"/>
                </a:cubicBezTo>
                <a:cubicBezTo>
                  <a:pt x="60489" y="1651"/>
                  <a:pt x="55536" y="0"/>
                  <a:pt x="51473" y="20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1" name="Freeform 7401"/>
          <p:cNvSpPr/>
          <p:nvPr/>
        </p:nvSpPr>
        <p:spPr>
          <a:xfrm rot="0" flipH="0" flipV="0">
            <a:off x="9755124" y="7926634"/>
            <a:ext cx="669390" cy="359714"/>
          </a:xfrm>
          <a:custGeom>
            <a:pathLst>
              <a:path w="669390" h="359714">
                <a:moveTo>
                  <a:pt x="15633" y="151231"/>
                </a:moveTo>
                <a:lnTo>
                  <a:pt x="15785" y="151383"/>
                </a:lnTo>
                <a:lnTo>
                  <a:pt x="15696" y="151281"/>
                </a:lnTo>
                <a:close/>
                <a:moveTo>
                  <a:pt x="16153" y="151789"/>
                </a:moveTo>
                <a:cubicBezTo>
                  <a:pt x="16242" y="151891"/>
                  <a:pt x="16331" y="152005"/>
                  <a:pt x="16420" y="152107"/>
                </a:cubicBezTo>
                <a:lnTo>
                  <a:pt x="16598" y="152374"/>
                </a:lnTo>
                <a:cubicBezTo>
                  <a:pt x="16407" y="152081"/>
                  <a:pt x="16191" y="151815"/>
                  <a:pt x="15950" y="151573"/>
                </a:cubicBezTo>
                <a:close/>
                <a:moveTo>
                  <a:pt x="16877" y="152780"/>
                </a:moveTo>
                <a:lnTo>
                  <a:pt x="17055" y="153072"/>
                </a:lnTo>
                <a:lnTo>
                  <a:pt x="16966" y="152932"/>
                </a:lnTo>
                <a:cubicBezTo>
                  <a:pt x="16928" y="152843"/>
                  <a:pt x="16864" y="152754"/>
                  <a:pt x="16814" y="152666"/>
                </a:cubicBezTo>
                <a:lnTo>
                  <a:pt x="16699" y="152501"/>
                </a:lnTo>
                <a:close/>
                <a:moveTo>
                  <a:pt x="17106" y="153161"/>
                </a:moveTo>
                <a:lnTo>
                  <a:pt x="17156" y="153262"/>
                </a:lnTo>
                <a:lnTo>
                  <a:pt x="17131" y="153212"/>
                </a:lnTo>
                <a:close/>
                <a:moveTo>
                  <a:pt x="17855" y="159244"/>
                </a:moveTo>
                <a:cubicBezTo>
                  <a:pt x="17538" y="160413"/>
                  <a:pt x="16966" y="161530"/>
                  <a:pt x="16128" y="162508"/>
                </a:cubicBezTo>
                <a:cubicBezTo>
                  <a:pt x="13170" y="165962"/>
                  <a:pt x="7963" y="166344"/>
                  <a:pt x="4508" y="163384"/>
                </a:cubicBezTo>
                <a:cubicBezTo>
                  <a:pt x="3124" y="162178"/>
                  <a:pt x="0" y="158546"/>
                  <a:pt x="2540" y="152894"/>
                </a:cubicBezTo>
                <a:cubicBezTo>
                  <a:pt x="4623" y="148247"/>
                  <a:pt x="19735" y="128803"/>
                  <a:pt x="21690" y="126962"/>
                </a:cubicBezTo>
                <a:cubicBezTo>
                  <a:pt x="29387" y="119685"/>
                  <a:pt x="56133" y="96228"/>
                  <a:pt x="64400" y="89230"/>
                </a:cubicBezTo>
                <a:cubicBezTo>
                  <a:pt x="120827" y="41364"/>
                  <a:pt x="201154" y="2870"/>
                  <a:pt x="275792" y="1105"/>
                </a:cubicBezTo>
                <a:cubicBezTo>
                  <a:pt x="321753" y="0"/>
                  <a:pt x="366470" y="3302"/>
                  <a:pt x="409637" y="20015"/>
                </a:cubicBezTo>
                <a:cubicBezTo>
                  <a:pt x="443203" y="33007"/>
                  <a:pt x="474217" y="61252"/>
                  <a:pt x="502208" y="83401"/>
                </a:cubicBezTo>
                <a:cubicBezTo>
                  <a:pt x="583386" y="147675"/>
                  <a:pt x="669390" y="240359"/>
                  <a:pt x="662837" y="351700"/>
                </a:cubicBezTo>
                <a:cubicBezTo>
                  <a:pt x="662558" y="356247"/>
                  <a:pt x="658672" y="359714"/>
                  <a:pt x="654125" y="359447"/>
                </a:cubicBezTo>
                <a:cubicBezTo>
                  <a:pt x="649591" y="359180"/>
                  <a:pt x="646124" y="355269"/>
                  <a:pt x="646391" y="350735"/>
                </a:cubicBezTo>
                <a:cubicBezTo>
                  <a:pt x="652614" y="244766"/>
                  <a:pt x="569238" y="157492"/>
                  <a:pt x="491971" y="96317"/>
                </a:cubicBezTo>
                <a:cubicBezTo>
                  <a:pt x="465213" y="75146"/>
                  <a:pt x="435787" y="47803"/>
                  <a:pt x="403706" y="35382"/>
                </a:cubicBezTo>
                <a:cubicBezTo>
                  <a:pt x="362571" y="19469"/>
                  <a:pt x="319950" y="16535"/>
                  <a:pt x="276198" y="17577"/>
                </a:cubicBezTo>
                <a:cubicBezTo>
                  <a:pt x="205129" y="19253"/>
                  <a:pt x="128777" y="56210"/>
                  <a:pt x="75068" y="101790"/>
                </a:cubicBezTo>
                <a:cubicBezTo>
                  <a:pt x="66928" y="108687"/>
                  <a:pt x="40588" y="131762"/>
                  <a:pt x="33006" y="138938"/>
                </a:cubicBezTo>
                <a:cubicBezTo>
                  <a:pt x="31584" y="140284"/>
                  <a:pt x="19849" y="156476"/>
                  <a:pt x="17855" y="1592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2" name="Freeform 7402"/>
          <p:cNvSpPr/>
          <p:nvPr/>
        </p:nvSpPr>
        <p:spPr>
          <a:xfrm rot="0" flipH="0" flipV="0">
            <a:off x="10374020" y="8225966"/>
            <a:ext cx="41592" cy="104393"/>
          </a:xfrm>
          <a:custGeom>
            <a:pathLst>
              <a:path w="41592" h="104393">
                <a:moveTo>
                  <a:pt x="4813" y="16230"/>
                </a:moveTo>
                <a:cubicBezTo>
                  <a:pt x="5740" y="16852"/>
                  <a:pt x="6375" y="18312"/>
                  <a:pt x="7238" y="20027"/>
                </a:cubicBezTo>
                <a:cubicBezTo>
                  <a:pt x="8762" y="23024"/>
                  <a:pt x="10185" y="26834"/>
                  <a:pt x="11543" y="31114"/>
                </a:cubicBezTo>
                <a:cubicBezTo>
                  <a:pt x="18465" y="52793"/>
                  <a:pt x="23469" y="86067"/>
                  <a:pt x="24701" y="96646"/>
                </a:cubicBezTo>
                <a:cubicBezTo>
                  <a:pt x="25234" y="101154"/>
                  <a:pt x="29336" y="104393"/>
                  <a:pt x="33845" y="103860"/>
                </a:cubicBezTo>
                <a:cubicBezTo>
                  <a:pt x="38379" y="103326"/>
                  <a:pt x="41592" y="99237"/>
                  <a:pt x="41071" y="94715"/>
                </a:cubicBezTo>
                <a:cubicBezTo>
                  <a:pt x="39763" y="83641"/>
                  <a:pt x="34480" y="48805"/>
                  <a:pt x="27253" y="26110"/>
                </a:cubicBezTo>
                <a:cubicBezTo>
                  <a:pt x="25209" y="19747"/>
                  <a:pt x="22999" y="14275"/>
                  <a:pt x="20726" y="10325"/>
                </a:cubicBezTo>
                <a:cubicBezTo>
                  <a:pt x="18579" y="6617"/>
                  <a:pt x="16192" y="4026"/>
                  <a:pt x="13957" y="2514"/>
                </a:cubicBezTo>
                <a:cubicBezTo>
                  <a:pt x="10172" y="0"/>
                  <a:pt x="5054" y="1016"/>
                  <a:pt x="2527" y="4801"/>
                </a:cubicBezTo>
                <a:cubicBezTo>
                  <a:pt x="0" y="8585"/>
                  <a:pt x="1029" y="13703"/>
                  <a:pt x="4813" y="162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3" name="Freeform 7403"/>
          <p:cNvSpPr/>
          <p:nvPr/>
        </p:nvSpPr>
        <p:spPr>
          <a:xfrm rot="0" flipH="0" flipV="0">
            <a:off x="10364671" y="8296715"/>
            <a:ext cx="43001" cy="163233"/>
          </a:xfrm>
          <a:custGeom>
            <a:pathLst>
              <a:path w="43001" h="163233">
                <a:moveTo>
                  <a:pt x="17373" y="20447"/>
                </a:moveTo>
                <a:cubicBezTo>
                  <a:pt x="16586" y="19190"/>
                  <a:pt x="15761" y="17958"/>
                  <a:pt x="15087" y="16612"/>
                </a:cubicBezTo>
                <a:cubicBezTo>
                  <a:pt x="14376" y="15164"/>
                  <a:pt x="13348" y="11799"/>
                  <a:pt x="13157" y="10034"/>
                </a:cubicBezTo>
                <a:cubicBezTo>
                  <a:pt x="12941" y="7951"/>
                  <a:pt x="13398" y="6376"/>
                  <a:pt x="13767" y="5474"/>
                </a:cubicBezTo>
                <a:cubicBezTo>
                  <a:pt x="15138" y="2121"/>
                  <a:pt x="17652" y="724"/>
                  <a:pt x="20382" y="356"/>
                </a:cubicBezTo>
                <a:cubicBezTo>
                  <a:pt x="21932" y="153"/>
                  <a:pt x="24713" y="0"/>
                  <a:pt x="27583" y="2858"/>
                </a:cubicBezTo>
                <a:cubicBezTo>
                  <a:pt x="30060" y="5347"/>
                  <a:pt x="32104" y="9767"/>
                  <a:pt x="33197" y="15317"/>
                </a:cubicBezTo>
                <a:cubicBezTo>
                  <a:pt x="34391" y="17463"/>
                  <a:pt x="35470" y="19673"/>
                  <a:pt x="36105" y="22225"/>
                </a:cubicBezTo>
                <a:cubicBezTo>
                  <a:pt x="37527" y="27914"/>
                  <a:pt x="37362" y="39103"/>
                  <a:pt x="38239" y="48260"/>
                </a:cubicBezTo>
                <a:cubicBezTo>
                  <a:pt x="38505" y="51206"/>
                  <a:pt x="39559" y="55308"/>
                  <a:pt x="39750" y="55968"/>
                </a:cubicBezTo>
                <a:cubicBezTo>
                  <a:pt x="42760" y="58991"/>
                  <a:pt x="43001" y="63868"/>
                  <a:pt x="40169" y="67157"/>
                </a:cubicBezTo>
                <a:cubicBezTo>
                  <a:pt x="38874" y="68668"/>
                  <a:pt x="37146" y="69595"/>
                  <a:pt x="35318" y="69913"/>
                </a:cubicBezTo>
                <a:cubicBezTo>
                  <a:pt x="34924" y="88379"/>
                  <a:pt x="33222" y="110883"/>
                  <a:pt x="29031" y="128930"/>
                </a:cubicBezTo>
                <a:cubicBezTo>
                  <a:pt x="25856" y="142633"/>
                  <a:pt x="21017" y="153873"/>
                  <a:pt x="14872" y="160032"/>
                </a:cubicBezTo>
                <a:cubicBezTo>
                  <a:pt x="11646" y="163233"/>
                  <a:pt x="6439" y="163233"/>
                  <a:pt x="3213" y="160032"/>
                </a:cubicBezTo>
                <a:cubicBezTo>
                  <a:pt x="0" y="156806"/>
                  <a:pt x="0" y="151587"/>
                  <a:pt x="3213" y="148374"/>
                </a:cubicBezTo>
                <a:cubicBezTo>
                  <a:pt x="9487" y="142100"/>
                  <a:pt x="12865" y="128498"/>
                  <a:pt x="15278" y="113322"/>
                </a:cubicBezTo>
                <a:cubicBezTo>
                  <a:pt x="19265" y="88137"/>
                  <a:pt x="19404" y="58547"/>
                  <a:pt x="18477" y="44551"/>
                </a:cubicBezTo>
                <a:cubicBezTo>
                  <a:pt x="18198" y="40411"/>
                  <a:pt x="18541" y="30734"/>
                  <a:pt x="17626" y="22453"/>
                </a:cubicBezTo>
                <a:cubicBezTo>
                  <a:pt x="17550" y="21767"/>
                  <a:pt x="17461" y="21107"/>
                  <a:pt x="17373" y="204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4" name="Freeform 7404"/>
          <p:cNvSpPr/>
          <p:nvPr/>
        </p:nvSpPr>
        <p:spPr>
          <a:xfrm rot="0" flipH="0" flipV="0">
            <a:off x="10049371" y="8456871"/>
            <a:ext cx="166343" cy="64528"/>
          </a:xfrm>
          <a:custGeom>
            <a:pathLst>
              <a:path w="166343" h="64528">
                <a:moveTo>
                  <a:pt x="5549" y="57061"/>
                </a:moveTo>
                <a:cubicBezTo>
                  <a:pt x="5359" y="56973"/>
                  <a:pt x="5194" y="56871"/>
                  <a:pt x="5016" y="56757"/>
                </a:cubicBezTo>
                <a:cubicBezTo>
                  <a:pt x="3175" y="55626"/>
                  <a:pt x="0" y="52820"/>
                  <a:pt x="1409" y="47460"/>
                </a:cubicBezTo>
                <a:cubicBezTo>
                  <a:pt x="1803" y="45949"/>
                  <a:pt x="5663" y="39523"/>
                  <a:pt x="6260" y="38710"/>
                </a:cubicBezTo>
                <a:cubicBezTo>
                  <a:pt x="11517" y="31547"/>
                  <a:pt x="22490" y="23876"/>
                  <a:pt x="29971" y="19381"/>
                </a:cubicBezTo>
                <a:cubicBezTo>
                  <a:pt x="48424" y="8306"/>
                  <a:pt x="67410" y="3937"/>
                  <a:pt x="88594" y="2185"/>
                </a:cubicBezTo>
                <a:cubicBezTo>
                  <a:pt x="103250" y="966"/>
                  <a:pt x="118477" y="0"/>
                  <a:pt x="132828" y="4102"/>
                </a:cubicBezTo>
                <a:cubicBezTo>
                  <a:pt x="140448" y="6274"/>
                  <a:pt x="150976" y="9094"/>
                  <a:pt x="157745" y="13158"/>
                </a:cubicBezTo>
                <a:cubicBezTo>
                  <a:pt x="158304" y="13488"/>
                  <a:pt x="162343" y="16536"/>
                  <a:pt x="163918" y="18377"/>
                </a:cubicBezTo>
                <a:cubicBezTo>
                  <a:pt x="165975" y="20765"/>
                  <a:pt x="166343" y="23191"/>
                  <a:pt x="166343" y="24486"/>
                </a:cubicBezTo>
                <a:cubicBezTo>
                  <a:pt x="166343" y="27369"/>
                  <a:pt x="165213" y="31611"/>
                  <a:pt x="159434" y="32716"/>
                </a:cubicBezTo>
                <a:cubicBezTo>
                  <a:pt x="158736" y="32855"/>
                  <a:pt x="157441" y="32957"/>
                  <a:pt x="155840" y="32805"/>
                </a:cubicBezTo>
                <a:cubicBezTo>
                  <a:pt x="153250" y="32551"/>
                  <a:pt x="148627" y="31585"/>
                  <a:pt x="148449" y="31547"/>
                </a:cubicBezTo>
                <a:cubicBezTo>
                  <a:pt x="143686" y="30480"/>
                  <a:pt x="138467" y="29922"/>
                  <a:pt x="133590" y="29769"/>
                </a:cubicBezTo>
                <a:cubicBezTo>
                  <a:pt x="118680" y="29299"/>
                  <a:pt x="103974" y="29744"/>
                  <a:pt x="89368" y="32868"/>
                </a:cubicBezTo>
                <a:cubicBezTo>
                  <a:pt x="69404" y="37148"/>
                  <a:pt x="54062" y="49200"/>
                  <a:pt x="36016" y="57530"/>
                </a:cubicBezTo>
                <a:cubicBezTo>
                  <a:pt x="33298" y="58788"/>
                  <a:pt x="25843" y="62750"/>
                  <a:pt x="20230" y="63677"/>
                </a:cubicBezTo>
                <a:cubicBezTo>
                  <a:pt x="15035" y="64528"/>
                  <a:pt x="10755" y="63156"/>
                  <a:pt x="8050" y="60464"/>
                </a:cubicBezTo>
                <a:cubicBezTo>
                  <a:pt x="6945" y="59359"/>
                  <a:pt x="6120" y="58216"/>
                  <a:pt x="5549" y="570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5" name="Freeform 7405"/>
          <p:cNvSpPr/>
          <p:nvPr/>
        </p:nvSpPr>
        <p:spPr>
          <a:xfrm rot="0" flipH="0" flipV="0">
            <a:off x="9772662" y="8512769"/>
            <a:ext cx="164172" cy="88899"/>
          </a:xfrm>
          <a:custGeom>
            <a:pathLst>
              <a:path w="164172" h="88899">
                <a:moveTo>
                  <a:pt x="154254" y="33731"/>
                </a:moveTo>
                <a:lnTo>
                  <a:pt x="145276" y="34658"/>
                </a:lnTo>
                <a:cubicBezTo>
                  <a:pt x="138354" y="35191"/>
                  <a:pt x="131318" y="34327"/>
                  <a:pt x="124384" y="34670"/>
                </a:cubicBezTo>
                <a:cubicBezTo>
                  <a:pt x="101486" y="35788"/>
                  <a:pt x="79172" y="39026"/>
                  <a:pt x="58738" y="49974"/>
                </a:cubicBezTo>
                <a:cubicBezTo>
                  <a:pt x="54280" y="52349"/>
                  <a:pt x="50737" y="55879"/>
                  <a:pt x="46571" y="58635"/>
                </a:cubicBezTo>
                <a:cubicBezTo>
                  <a:pt x="38138" y="64261"/>
                  <a:pt x="31712" y="71932"/>
                  <a:pt x="23216" y="77228"/>
                </a:cubicBezTo>
                <a:cubicBezTo>
                  <a:pt x="21946" y="78028"/>
                  <a:pt x="20333" y="79146"/>
                  <a:pt x="19647" y="80505"/>
                </a:cubicBezTo>
                <a:cubicBezTo>
                  <a:pt x="19266" y="81292"/>
                  <a:pt x="16955" y="84137"/>
                  <a:pt x="15050" y="85788"/>
                </a:cubicBezTo>
                <a:cubicBezTo>
                  <a:pt x="13513" y="87121"/>
                  <a:pt x="12002" y="87845"/>
                  <a:pt x="11329" y="88074"/>
                </a:cubicBezTo>
                <a:cubicBezTo>
                  <a:pt x="8941" y="88899"/>
                  <a:pt x="7023" y="88506"/>
                  <a:pt x="5741" y="88036"/>
                </a:cubicBezTo>
                <a:cubicBezTo>
                  <a:pt x="3328" y="87159"/>
                  <a:pt x="1588" y="85508"/>
                  <a:pt x="711" y="82867"/>
                </a:cubicBezTo>
                <a:cubicBezTo>
                  <a:pt x="305" y="81635"/>
                  <a:pt x="0" y="79666"/>
                  <a:pt x="584" y="77279"/>
                </a:cubicBezTo>
                <a:cubicBezTo>
                  <a:pt x="1105" y="75120"/>
                  <a:pt x="2959" y="71348"/>
                  <a:pt x="3417" y="70243"/>
                </a:cubicBezTo>
                <a:cubicBezTo>
                  <a:pt x="7074" y="61340"/>
                  <a:pt x="11646" y="54254"/>
                  <a:pt x="18199" y="47370"/>
                </a:cubicBezTo>
                <a:cubicBezTo>
                  <a:pt x="41326" y="23025"/>
                  <a:pt x="73673" y="2896"/>
                  <a:pt x="108293" y="1321"/>
                </a:cubicBezTo>
                <a:cubicBezTo>
                  <a:pt x="121831" y="699"/>
                  <a:pt x="134239" y="0"/>
                  <a:pt x="146850" y="5817"/>
                </a:cubicBezTo>
                <a:cubicBezTo>
                  <a:pt x="151511" y="7976"/>
                  <a:pt x="155904" y="11024"/>
                  <a:pt x="159549" y="14669"/>
                </a:cubicBezTo>
                <a:cubicBezTo>
                  <a:pt x="159968" y="15101"/>
                  <a:pt x="161353" y="16650"/>
                  <a:pt x="162191" y="18072"/>
                </a:cubicBezTo>
                <a:cubicBezTo>
                  <a:pt x="163105" y="19584"/>
                  <a:pt x="163550" y="21133"/>
                  <a:pt x="163677" y="22289"/>
                </a:cubicBezTo>
                <a:lnTo>
                  <a:pt x="163715" y="22733"/>
                </a:lnTo>
                <a:cubicBezTo>
                  <a:pt x="164109" y="24003"/>
                  <a:pt x="164172" y="25261"/>
                  <a:pt x="164109" y="26175"/>
                </a:cubicBezTo>
                <a:cubicBezTo>
                  <a:pt x="163829" y="30722"/>
                  <a:pt x="159905" y="34162"/>
                  <a:pt x="155371" y="33883"/>
                </a:cubicBezTo>
                <a:cubicBezTo>
                  <a:pt x="155003" y="33857"/>
                  <a:pt x="154609" y="33794"/>
                  <a:pt x="154254" y="337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6" name="Freeform 7406"/>
          <p:cNvSpPr/>
          <p:nvPr/>
        </p:nvSpPr>
        <p:spPr>
          <a:xfrm rot="0" flipH="0" flipV="0">
            <a:off x="9811886" y="8584749"/>
            <a:ext cx="127405" cy="82118"/>
          </a:xfrm>
          <a:custGeom>
            <a:pathLst>
              <a:path w="127405" h="82118">
                <a:moveTo>
                  <a:pt x="7848" y="65570"/>
                </a:moveTo>
                <a:lnTo>
                  <a:pt x="7760" y="65570"/>
                </a:lnTo>
                <a:lnTo>
                  <a:pt x="7886" y="65570"/>
                </a:lnTo>
                <a:close/>
                <a:moveTo>
                  <a:pt x="8419" y="65570"/>
                </a:moveTo>
                <a:cubicBezTo>
                  <a:pt x="9702" y="65582"/>
                  <a:pt x="10972" y="65887"/>
                  <a:pt x="12140" y="66509"/>
                </a:cubicBezTo>
                <a:cubicBezTo>
                  <a:pt x="10921" y="65849"/>
                  <a:pt x="9676" y="65570"/>
                  <a:pt x="8419" y="65570"/>
                </a:cubicBezTo>
                <a:moveTo>
                  <a:pt x="12381" y="66636"/>
                </a:moveTo>
                <a:lnTo>
                  <a:pt x="12407" y="66662"/>
                </a:lnTo>
                <a:close/>
                <a:moveTo>
                  <a:pt x="7366" y="65608"/>
                </a:moveTo>
                <a:cubicBezTo>
                  <a:pt x="5855" y="65760"/>
                  <a:pt x="4140" y="66319"/>
                  <a:pt x="2540" y="67894"/>
                </a:cubicBezTo>
                <a:cubicBezTo>
                  <a:pt x="3886" y="66573"/>
                  <a:pt x="5601" y="65811"/>
                  <a:pt x="7366" y="65608"/>
                </a:cubicBezTo>
                <a:moveTo>
                  <a:pt x="16509" y="73304"/>
                </a:moveTo>
                <a:cubicBezTo>
                  <a:pt x="16636" y="75463"/>
                  <a:pt x="15925" y="77673"/>
                  <a:pt x="14350" y="79374"/>
                </a:cubicBezTo>
                <a:cubicBezTo>
                  <a:pt x="12496" y="81381"/>
                  <a:pt x="10451" y="81927"/>
                  <a:pt x="8724" y="82016"/>
                </a:cubicBezTo>
                <a:cubicBezTo>
                  <a:pt x="6972" y="82118"/>
                  <a:pt x="5207" y="81711"/>
                  <a:pt x="3530" y="80517"/>
                </a:cubicBezTo>
                <a:cubicBezTo>
                  <a:pt x="2984" y="80136"/>
                  <a:pt x="330" y="78473"/>
                  <a:pt x="51" y="74269"/>
                </a:cubicBezTo>
                <a:cubicBezTo>
                  <a:pt x="0" y="73367"/>
                  <a:pt x="305" y="68338"/>
                  <a:pt x="470" y="67652"/>
                </a:cubicBezTo>
                <a:cubicBezTo>
                  <a:pt x="1537" y="63107"/>
                  <a:pt x="3454" y="58903"/>
                  <a:pt x="5334" y="54648"/>
                </a:cubicBezTo>
                <a:cubicBezTo>
                  <a:pt x="10845" y="42075"/>
                  <a:pt x="19252" y="30785"/>
                  <a:pt x="29996" y="22378"/>
                </a:cubicBezTo>
                <a:cubicBezTo>
                  <a:pt x="51701" y="5398"/>
                  <a:pt x="91515" y="0"/>
                  <a:pt x="114782" y="18619"/>
                </a:cubicBezTo>
                <a:cubicBezTo>
                  <a:pt x="119658" y="22505"/>
                  <a:pt x="122059" y="27915"/>
                  <a:pt x="125119" y="33160"/>
                </a:cubicBezTo>
                <a:cubicBezTo>
                  <a:pt x="127405" y="37084"/>
                  <a:pt x="126085" y="42139"/>
                  <a:pt x="122160" y="44425"/>
                </a:cubicBezTo>
                <a:cubicBezTo>
                  <a:pt x="118223" y="46724"/>
                  <a:pt x="113181" y="45390"/>
                  <a:pt x="110883" y="41466"/>
                </a:cubicBezTo>
                <a:cubicBezTo>
                  <a:pt x="108851" y="37973"/>
                  <a:pt x="107720" y="34074"/>
                  <a:pt x="104482" y="31484"/>
                </a:cubicBezTo>
                <a:cubicBezTo>
                  <a:pt x="86829" y="17349"/>
                  <a:pt x="56641" y="22454"/>
                  <a:pt x="40156" y="35344"/>
                </a:cubicBezTo>
                <a:cubicBezTo>
                  <a:pt x="31533" y="42101"/>
                  <a:pt x="24840" y="51194"/>
                  <a:pt x="20408" y="61278"/>
                </a:cubicBezTo>
                <a:cubicBezTo>
                  <a:pt x="19011" y="64466"/>
                  <a:pt x="17487" y="67576"/>
                  <a:pt x="16610" y="70954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7" name="Freeform 7407"/>
          <p:cNvSpPr/>
          <p:nvPr/>
        </p:nvSpPr>
        <p:spPr>
          <a:xfrm rot="0" flipH="0" flipV="0">
            <a:off x="9848893" y="8600844"/>
            <a:ext cx="55625" cy="76796"/>
          </a:xfrm>
          <a:custGeom>
            <a:pathLst>
              <a:path w="55625" h="76796">
                <a:moveTo>
                  <a:pt x="20116" y="5156"/>
                </a:moveTo>
                <a:cubicBezTo>
                  <a:pt x="20725" y="4001"/>
                  <a:pt x="21576" y="3150"/>
                  <a:pt x="22402" y="2515"/>
                </a:cubicBezTo>
                <a:cubicBezTo>
                  <a:pt x="24027" y="1245"/>
                  <a:pt x="26491" y="0"/>
                  <a:pt x="30085" y="1194"/>
                </a:cubicBezTo>
                <a:cubicBezTo>
                  <a:pt x="33336" y="2274"/>
                  <a:pt x="36486" y="4687"/>
                  <a:pt x="39102" y="7886"/>
                </a:cubicBezTo>
                <a:cubicBezTo>
                  <a:pt x="41871" y="11239"/>
                  <a:pt x="44106" y="15455"/>
                  <a:pt x="45516" y="18275"/>
                </a:cubicBezTo>
                <a:cubicBezTo>
                  <a:pt x="51446" y="30136"/>
                  <a:pt x="55625" y="41185"/>
                  <a:pt x="53529" y="54825"/>
                </a:cubicBezTo>
                <a:cubicBezTo>
                  <a:pt x="52983" y="58381"/>
                  <a:pt x="51967" y="62775"/>
                  <a:pt x="50011" y="66370"/>
                </a:cubicBezTo>
                <a:cubicBezTo>
                  <a:pt x="48208" y="69760"/>
                  <a:pt x="45642" y="72516"/>
                  <a:pt x="42277" y="74193"/>
                </a:cubicBezTo>
                <a:cubicBezTo>
                  <a:pt x="37680" y="76491"/>
                  <a:pt x="32384" y="76796"/>
                  <a:pt x="27240" y="75501"/>
                </a:cubicBezTo>
                <a:cubicBezTo>
                  <a:pt x="20484" y="73786"/>
                  <a:pt x="14148" y="69227"/>
                  <a:pt x="10782" y="64312"/>
                </a:cubicBezTo>
                <a:cubicBezTo>
                  <a:pt x="6261" y="57708"/>
                  <a:pt x="1079" y="43268"/>
                  <a:pt x="482" y="30276"/>
                </a:cubicBezTo>
                <a:cubicBezTo>
                  <a:pt x="0" y="19976"/>
                  <a:pt x="2616" y="10680"/>
                  <a:pt x="8598" y="5257"/>
                </a:cubicBezTo>
                <a:cubicBezTo>
                  <a:pt x="11557" y="2566"/>
                  <a:pt x="15951" y="2439"/>
                  <a:pt x="19037" y="4737"/>
                </a:cubicBezTo>
                <a:cubicBezTo>
                  <a:pt x="19367" y="4839"/>
                  <a:pt x="19736" y="4966"/>
                  <a:pt x="20116" y="515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8" name="Freeform 7408"/>
          <p:cNvSpPr/>
          <p:nvPr/>
        </p:nvSpPr>
        <p:spPr>
          <a:xfrm rot="0" flipH="0" flipV="0">
            <a:off x="10078793" y="8513995"/>
            <a:ext cx="139813" cy="80212"/>
          </a:xfrm>
          <a:custGeom>
            <a:pathLst>
              <a:path w="139813" h="80212">
                <a:moveTo>
                  <a:pt x="17030" y="69519"/>
                </a:moveTo>
                <a:cubicBezTo>
                  <a:pt x="16573" y="67360"/>
                  <a:pt x="18084" y="64884"/>
                  <a:pt x="19570" y="62230"/>
                </a:cubicBezTo>
                <a:cubicBezTo>
                  <a:pt x="23176" y="55765"/>
                  <a:pt x="28879" y="49326"/>
                  <a:pt x="32041" y="45517"/>
                </a:cubicBezTo>
                <a:cubicBezTo>
                  <a:pt x="50265" y="23596"/>
                  <a:pt x="81076" y="18173"/>
                  <a:pt x="105637" y="31166"/>
                </a:cubicBezTo>
                <a:cubicBezTo>
                  <a:pt x="113397" y="35268"/>
                  <a:pt x="118655" y="37058"/>
                  <a:pt x="123583" y="44437"/>
                </a:cubicBezTo>
                <a:cubicBezTo>
                  <a:pt x="126097" y="48234"/>
                  <a:pt x="131215" y="49250"/>
                  <a:pt x="135000" y="46736"/>
                </a:cubicBezTo>
                <a:cubicBezTo>
                  <a:pt x="138784" y="44208"/>
                  <a:pt x="139813" y="39090"/>
                  <a:pt x="137286" y="35306"/>
                </a:cubicBezTo>
                <a:cubicBezTo>
                  <a:pt x="130580" y="25260"/>
                  <a:pt x="123900" y="22187"/>
                  <a:pt x="113346" y="16599"/>
                </a:cubicBezTo>
                <a:cubicBezTo>
                  <a:pt x="81977" y="0"/>
                  <a:pt x="42645" y="6985"/>
                  <a:pt x="19366" y="34988"/>
                </a:cubicBezTo>
                <a:cubicBezTo>
                  <a:pt x="15075" y="40170"/>
                  <a:pt x="6921" y="49657"/>
                  <a:pt x="3099" y="58344"/>
                </a:cubicBezTo>
                <a:cubicBezTo>
                  <a:pt x="813" y="63551"/>
                  <a:pt x="0" y="68630"/>
                  <a:pt x="902" y="72922"/>
                </a:cubicBezTo>
                <a:cubicBezTo>
                  <a:pt x="1854" y="77367"/>
                  <a:pt x="6210" y="80212"/>
                  <a:pt x="10668" y="79285"/>
                </a:cubicBezTo>
                <a:cubicBezTo>
                  <a:pt x="15125" y="78345"/>
                  <a:pt x="17969" y="73976"/>
                  <a:pt x="17030" y="6951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9" name="Freeform 7409"/>
          <p:cNvSpPr/>
          <p:nvPr/>
        </p:nvSpPr>
        <p:spPr>
          <a:xfrm rot="0" flipH="0" flipV="0">
            <a:off x="10117418" y="8532525"/>
            <a:ext cx="57339" cy="76618"/>
          </a:xfrm>
          <a:custGeom>
            <a:pathLst>
              <a:path w="57339" h="76618">
                <a:moveTo>
                  <a:pt x="7340" y="16865"/>
                </a:moveTo>
                <a:cubicBezTo>
                  <a:pt x="8381" y="17919"/>
                  <a:pt x="10095" y="19011"/>
                  <a:pt x="12978" y="18935"/>
                </a:cubicBezTo>
                <a:lnTo>
                  <a:pt x="12978" y="18922"/>
                </a:lnTo>
                <a:cubicBezTo>
                  <a:pt x="10832" y="18973"/>
                  <a:pt x="8838" y="18185"/>
                  <a:pt x="7340" y="16865"/>
                </a:cubicBezTo>
                <a:moveTo>
                  <a:pt x="17030" y="29806"/>
                </a:moveTo>
                <a:cubicBezTo>
                  <a:pt x="17398" y="34149"/>
                  <a:pt x="18312" y="39686"/>
                  <a:pt x="20103" y="44957"/>
                </a:cubicBezTo>
                <a:cubicBezTo>
                  <a:pt x="19379" y="41414"/>
                  <a:pt x="18808" y="37781"/>
                  <a:pt x="18147" y="34340"/>
                </a:cubicBezTo>
                <a:cubicBezTo>
                  <a:pt x="17804" y="32816"/>
                  <a:pt x="17436" y="31304"/>
                  <a:pt x="17030" y="29806"/>
                </a:cubicBezTo>
                <a:moveTo>
                  <a:pt x="17284" y="3658"/>
                </a:moveTo>
                <a:cubicBezTo>
                  <a:pt x="18871" y="1397"/>
                  <a:pt x="21564" y="0"/>
                  <a:pt x="24523" y="178"/>
                </a:cubicBezTo>
                <a:cubicBezTo>
                  <a:pt x="24523" y="178"/>
                  <a:pt x="32536" y="800"/>
                  <a:pt x="36219" y="2273"/>
                </a:cubicBezTo>
                <a:cubicBezTo>
                  <a:pt x="40258" y="3886"/>
                  <a:pt x="42760" y="6464"/>
                  <a:pt x="44589" y="9550"/>
                </a:cubicBezTo>
                <a:cubicBezTo>
                  <a:pt x="46011" y="11951"/>
                  <a:pt x="46671" y="14910"/>
                  <a:pt x="48221" y="17487"/>
                </a:cubicBezTo>
                <a:cubicBezTo>
                  <a:pt x="52628" y="24840"/>
                  <a:pt x="57339" y="44030"/>
                  <a:pt x="54482" y="57479"/>
                </a:cubicBezTo>
                <a:cubicBezTo>
                  <a:pt x="52996" y="64515"/>
                  <a:pt x="49554" y="70103"/>
                  <a:pt x="44297" y="73265"/>
                </a:cubicBezTo>
                <a:cubicBezTo>
                  <a:pt x="40652" y="75450"/>
                  <a:pt x="36029" y="76618"/>
                  <a:pt x="30149" y="75881"/>
                </a:cubicBezTo>
                <a:cubicBezTo>
                  <a:pt x="21310" y="74789"/>
                  <a:pt x="14528" y="69354"/>
                  <a:pt x="9765" y="61695"/>
                </a:cubicBezTo>
                <a:cubicBezTo>
                  <a:pt x="3950" y="52348"/>
                  <a:pt x="1270" y="39572"/>
                  <a:pt x="584" y="30758"/>
                </a:cubicBezTo>
                <a:cubicBezTo>
                  <a:pt x="178" y="25653"/>
                  <a:pt x="0" y="20154"/>
                  <a:pt x="610" y="15049"/>
                </a:cubicBezTo>
                <a:cubicBezTo>
                  <a:pt x="711" y="14237"/>
                  <a:pt x="1257" y="11646"/>
                  <a:pt x="2146" y="9728"/>
                </a:cubicBezTo>
                <a:cubicBezTo>
                  <a:pt x="2984" y="7925"/>
                  <a:pt x="4165" y="6553"/>
                  <a:pt x="5258" y="5702"/>
                </a:cubicBezTo>
                <a:cubicBezTo>
                  <a:pt x="5651" y="5397"/>
                  <a:pt x="6655" y="4826"/>
                  <a:pt x="7505" y="4381"/>
                </a:cubicBezTo>
                <a:cubicBezTo>
                  <a:pt x="8825" y="3264"/>
                  <a:pt x="10527" y="2565"/>
                  <a:pt x="12381" y="2464"/>
                </a:cubicBezTo>
                <a:cubicBezTo>
                  <a:pt x="14858" y="2337"/>
                  <a:pt x="16395" y="3086"/>
                  <a:pt x="17284" y="36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0" name="Freeform 7410"/>
          <p:cNvSpPr/>
          <p:nvPr/>
        </p:nvSpPr>
        <p:spPr>
          <a:xfrm rot="0" flipH="0" flipV="0">
            <a:off x="9973514" y="8636554"/>
            <a:ext cx="66598" cy="121995"/>
          </a:xfrm>
          <a:custGeom>
            <a:pathLst>
              <a:path w="66598" h="121995">
                <a:moveTo>
                  <a:pt x="16306" y="13195"/>
                </a:moveTo>
                <a:cubicBezTo>
                  <a:pt x="14452" y="9881"/>
                  <a:pt x="15100" y="5601"/>
                  <a:pt x="18084" y="2997"/>
                </a:cubicBezTo>
                <a:cubicBezTo>
                  <a:pt x="21500" y="0"/>
                  <a:pt x="26707" y="343"/>
                  <a:pt x="29704" y="3772"/>
                </a:cubicBezTo>
                <a:cubicBezTo>
                  <a:pt x="32384" y="6833"/>
                  <a:pt x="33247" y="10567"/>
                  <a:pt x="32765" y="14744"/>
                </a:cubicBezTo>
                <a:cubicBezTo>
                  <a:pt x="32498" y="17017"/>
                  <a:pt x="31406" y="19532"/>
                  <a:pt x="31431" y="21729"/>
                </a:cubicBezTo>
                <a:cubicBezTo>
                  <a:pt x="31698" y="37883"/>
                  <a:pt x="31850" y="53466"/>
                  <a:pt x="27748" y="69252"/>
                </a:cubicBezTo>
                <a:cubicBezTo>
                  <a:pt x="26580" y="73799"/>
                  <a:pt x="22960" y="80263"/>
                  <a:pt x="20077" y="86842"/>
                </a:cubicBezTo>
                <a:cubicBezTo>
                  <a:pt x="18985" y="89318"/>
                  <a:pt x="18007" y="91820"/>
                  <a:pt x="17550" y="94195"/>
                </a:cubicBezTo>
                <a:cubicBezTo>
                  <a:pt x="17372" y="95059"/>
                  <a:pt x="17220" y="95897"/>
                  <a:pt x="17283" y="96659"/>
                </a:cubicBezTo>
                <a:cubicBezTo>
                  <a:pt x="18731" y="97357"/>
                  <a:pt x="22922" y="99415"/>
                  <a:pt x="24306" y="100037"/>
                </a:cubicBezTo>
                <a:cubicBezTo>
                  <a:pt x="28053" y="101726"/>
                  <a:pt x="27964" y="101967"/>
                  <a:pt x="32257" y="102933"/>
                </a:cubicBezTo>
                <a:cubicBezTo>
                  <a:pt x="41058" y="104927"/>
                  <a:pt x="49986" y="103974"/>
                  <a:pt x="58889" y="105079"/>
                </a:cubicBezTo>
                <a:cubicBezTo>
                  <a:pt x="63397" y="105651"/>
                  <a:pt x="66598" y="109765"/>
                  <a:pt x="66039" y="114274"/>
                </a:cubicBezTo>
                <a:cubicBezTo>
                  <a:pt x="65467" y="118782"/>
                  <a:pt x="61352" y="121995"/>
                  <a:pt x="56831" y="121437"/>
                </a:cubicBezTo>
                <a:cubicBezTo>
                  <a:pt x="47408" y="120256"/>
                  <a:pt x="37959" y="121119"/>
                  <a:pt x="28637" y="119011"/>
                </a:cubicBezTo>
                <a:cubicBezTo>
                  <a:pt x="22656" y="117665"/>
                  <a:pt x="22757" y="117411"/>
                  <a:pt x="17537" y="115061"/>
                </a:cubicBezTo>
                <a:cubicBezTo>
                  <a:pt x="15291" y="114045"/>
                  <a:pt x="10693" y="112293"/>
                  <a:pt x="7582" y="110096"/>
                </a:cubicBezTo>
                <a:cubicBezTo>
                  <a:pt x="4965" y="108254"/>
                  <a:pt x="3162" y="106019"/>
                  <a:pt x="2260" y="103822"/>
                </a:cubicBezTo>
                <a:cubicBezTo>
                  <a:pt x="0" y="98310"/>
                  <a:pt x="698" y="91388"/>
                  <a:pt x="3314" y="84353"/>
                </a:cubicBezTo>
                <a:cubicBezTo>
                  <a:pt x="5918" y="77279"/>
                  <a:pt x="10541" y="70002"/>
                  <a:pt x="11811" y="65099"/>
                </a:cubicBezTo>
                <a:cubicBezTo>
                  <a:pt x="15519" y="50799"/>
                  <a:pt x="15202" y="36651"/>
                  <a:pt x="14973" y="21983"/>
                </a:cubicBezTo>
                <a:cubicBezTo>
                  <a:pt x="14948" y="20192"/>
                  <a:pt x="15240" y="18275"/>
                  <a:pt x="15659" y="16344"/>
                </a:cubicBezTo>
                <a:cubicBezTo>
                  <a:pt x="15862" y="15455"/>
                  <a:pt x="16141" y="13995"/>
                  <a:pt x="16306" y="131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1" name="Freeform 7411"/>
          <p:cNvSpPr/>
          <p:nvPr/>
        </p:nvSpPr>
        <p:spPr>
          <a:xfrm rot="0" flipH="0" flipV="0">
            <a:off x="9944369" y="8761584"/>
            <a:ext cx="222351" cy="69976"/>
          </a:xfrm>
          <a:custGeom>
            <a:pathLst>
              <a:path w="222351" h="69976">
                <a:moveTo>
                  <a:pt x="9969" y="50126"/>
                </a:moveTo>
                <a:cubicBezTo>
                  <a:pt x="11213" y="49847"/>
                  <a:pt x="14604" y="49136"/>
                  <a:pt x="16458" y="49377"/>
                </a:cubicBezTo>
                <a:cubicBezTo>
                  <a:pt x="20789" y="49961"/>
                  <a:pt x="24891" y="51853"/>
                  <a:pt x="29184" y="52704"/>
                </a:cubicBezTo>
                <a:cubicBezTo>
                  <a:pt x="33794" y="53618"/>
                  <a:pt x="38861" y="52538"/>
                  <a:pt x="43954" y="51307"/>
                </a:cubicBezTo>
                <a:cubicBezTo>
                  <a:pt x="50570" y="49682"/>
                  <a:pt x="57213" y="47637"/>
                  <a:pt x="63169" y="46939"/>
                </a:cubicBezTo>
                <a:cubicBezTo>
                  <a:pt x="86664" y="44183"/>
                  <a:pt x="110349" y="41414"/>
                  <a:pt x="133425" y="35420"/>
                </a:cubicBezTo>
                <a:cubicBezTo>
                  <a:pt x="159257" y="28702"/>
                  <a:pt x="185279" y="15544"/>
                  <a:pt x="208889" y="2235"/>
                </a:cubicBezTo>
                <a:cubicBezTo>
                  <a:pt x="212851" y="0"/>
                  <a:pt x="217880" y="1397"/>
                  <a:pt x="220115" y="5359"/>
                </a:cubicBezTo>
                <a:cubicBezTo>
                  <a:pt x="222351" y="9321"/>
                  <a:pt x="220941" y="14351"/>
                  <a:pt x="216991" y="16573"/>
                </a:cubicBezTo>
                <a:cubicBezTo>
                  <a:pt x="192163" y="30581"/>
                  <a:pt x="164743" y="44297"/>
                  <a:pt x="137565" y="51357"/>
                </a:cubicBezTo>
                <a:cubicBezTo>
                  <a:pt x="113778" y="57542"/>
                  <a:pt x="89344" y="60451"/>
                  <a:pt x="65099" y="63308"/>
                </a:cubicBezTo>
                <a:cubicBezTo>
                  <a:pt x="58508" y="64083"/>
                  <a:pt x="51066" y="66737"/>
                  <a:pt x="43763" y="68236"/>
                </a:cubicBezTo>
                <a:cubicBezTo>
                  <a:pt x="37629" y="69480"/>
                  <a:pt x="31559" y="69976"/>
                  <a:pt x="25958" y="68871"/>
                </a:cubicBezTo>
                <a:cubicBezTo>
                  <a:pt x="22224" y="68121"/>
                  <a:pt x="18655" y="66432"/>
                  <a:pt x="14909" y="65810"/>
                </a:cubicBezTo>
                <a:cubicBezTo>
                  <a:pt x="13563" y="66089"/>
                  <a:pt x="9284" y="66877"/>
                  <a:pt x="7036" y="66280"/>
                </a:cubicBezTo>
                <a:cubicBezTo>
                  <a:pt x="2642" y="65137"/>
                  <a:pt x="0" y="60628"/>
                  <a:pt x="1156" y="56221"/>
                </a:cubicBezTo>
                <a:cubicBezTo>
                  <a:pt x="2197" y="52246"/>
                  <a:pt x="6007" y="49707"/>
                  <a:pt x="9969" y="501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2" name="Freeform 7412"/>
          <p:cNvSpPr/>
          <p:nvPr/>
        </p:nvSpPr>
        <p:spPr>
          <a:xfrm rot="0" flipH="0" flipV="0">
            <a:off x="9943871" y="8764376"/>
            <a:ext cx="227050" cy="116433"/>
          </a:xfrm>
          <a:custGeom>
            <a:pathLst>
              <a:path w="227050" h="116433">
                <a:moveTo>
                  <a:pt x="16370" y="61239"/>
                </a:moveTo>
                <a:lnTo>
                  <a:pt x="16345" y="61289"/>
                </a:lnTo>
                <a:lnTo>
                  <a:pt x="16358" y="61277"/>
                </a:lnTo>
                <a:close/>
                <a:moveTo>
                  <a:pt x="16218" y="61708"/>
                </a:moveTo>
                <a:lnTo>
                  <a:pt x="16078" y="62089"/>
                </a:lnTo>
                <a:cubicBezTo>
                  <a:pt x="16167" y="61861"/>
                  <a:pt x="16244" y="61632"/>
                  <a:pt x="16307" y="61416"/>
                </a:cubicBezTo>
                <a:close/>
                <a:moveTo>
                  <a:pt x="4242" y="66979"/>
                </a:moveTo>
                <a:cubicBezTo>
                  <a:pt x="4344" y="67068"/>
                  <a:pt x="4445" y="67131"/>
                  <a:pt x="4445" y="67131"/>
                </a:cubicBezTo>
                <a:close/>
                <a:moveTo>
                  <a:pt x="15723" y="55182"/>
                </a:moveTo>
                <a:cubicBezTo>
                  <a:pt x="16104" y="55550"/>
                  <a:pt x="16496" y="55956"/>
                  <a:pt x="16852" y="56401"/>
                </a:cubicBezTo>
                <a:cubicBezTo>
                  <a:pt x="18452" y="58344"/>
                  <a:pt x="19748" y="60554"/>
                  <a:pt x="20967" y="62801"/>
                </a:cubicBezTo>
                <a:cubicBezTo>
                  <a:pt x="21957" y="64617"/>
                  <a:pt x="22770" y="66560"/>
                  <a:pt x="24282" y="67893"/>
                </a:cubicBezTo>
                <a:cubicBezTo>
                  <a:pt x="37896" y="79844"/>
                  <a:pt x="54127" y="90360"/>
                  <a:pt x="70814" y="95490"/>
                </a:cubicBezTo>
                <a:cubicBezTo>
                  <a:pt x="85305" y="99948"/>
                  <a:pt x="102577" y="98056"/>
                  <a:pt x="117030" y="95592"/>
                </a:cubicBezTo>
                <a:cubicBezTo>
                  <a:pt x="148551" y="90194"/>
                  <a:pt x="179310" y="77926"/>
                  <a:pt x="196481" y="45631"/>
                </a:cubicBezTo>
                <a:cubicBezTo>
                  <a:pt x="202691" y="33960"/>
                  <a:pt x="210578" y="22314"/>
                  <a:pt x="210578" y="8242"/>
                </a:cubicBezTo>
                <a:cubicBezTo>
                  <a:pt x="210578" y="3683"/>
                  <a:pt x="214261" y="0"/>
                  <a:pt x="218807" y="0"/>
                </a:cubicBezTo>
                <a:cubicBezTo>
                  <a:pt x="223367" y="0"/>
                  <a:pt x="227050" y="3683"/>
                  <a:pt x="227050" y="8242"/>
                </a:cubicBezTo>
                <a:cubicBezTo>
                  <a:pt x="227050" y="25108"/>
                  <a:pt x="218465" y="39383"/>
                  <a:pt x="211022" y="53365"/>
                </a:cubicBezTo>
                <a:cubicBezTo>
                  <a:pt x="191198" y="90652"/>
                  <a:pt x="156209" y="105612"/>
                  <a:pt x="119811" y="111835"/>
                </a:cubicBezTo>
                <a:cubicBezTo>
                  <a:pt x="102971" y="114706"/>
                  <a:pt x="82829" y="116433"/>
                  <a:pt x="65963" y="111238"/>
                </a:cubicBezTo>
                <a:cubicBezTo>
                  <a:pt x="47154" y="105447"/>
                  <a:pt x="28765" y="93750"/>
                  <a:pt x="13424" y="80276"/>
                </a:cubicBezTo>
                <a:cubicBezTo>
                  <a:pt x="11278" y="78396"/>
                  <a:pt x="9576" y="76072"/>
                  <a:pt x="8116" y="73570"/>
                </a:cubicBezTo>
                <a:cubicBezTo>
                  <a:pt x="6807" y="71360"/>
                  <a:pt x="5791" y="68909"/>
                  <a:pt x="4191" y="66941"/>
                </a:cubicBezTo>
                <a:cubicBezTo>
                  <a:pt x="3696" y="66560"/>
                  <a:pt x="2604" y="65734"/>
                  <a:pt x="2261" y="65341"/>
                </a:cubicBezTo>
                <a:cubicBezTo>
                  <a:pt x="838" y="63753"/>
                  <a:pt x="127" y="62026"/>
                  <a:pt x="51" y="59868"/>
                </a:cubicBezTo>
                <a:cubicBezTo>
                  <a:pt x="0" y="58827"/>
                  <a:pt x="89" y="57417"/>
                  <a:pt x="965" y="55550"/>
                </a:cubicBezTo>
                <a:cubicBezTo>
                  <a:pt x="2883" y="51422"/>
                  <a:pt x="7785" y="49632"/>
                  <a:pt x="11900" y="51549"/>
                </a:cubicBezTo>
                <a:cubicBezTo>
                  <a:pt x="13602" y="52337"/>
                  <a:pt x="14923" y="53645"/>
                  <a:pt x="15723" y="5518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3" name="Freeform 7413"/>
          <p:cNvSpPr/>
          <p:nvPr/>
        </p:nvSpPr>
        <p:spPr>
          <a:xfrm rot="0" flipH="0" flipV="0">
            <a:off x="9981825" y="8779546"/>
            <a:ext cx="159828" cy="73012"/>
          </a:xfrm>
          <a:custGeom>
            <a:pathLst>
              <a:path w="159828" h="73012">
                <a:moveTo>
                  <a:pt x="12039" y="54775"/>
                </a:moveTo>
                <a:lnTo>
                  <a:pt x="12014" y="54775"/>
                </a:lnTo>
                <a:close/>
                <a:moveTo>
                  <a:pt x="11963" y="54813"/>
                </a:moveTo>
                <a:cubicBezTo>
                  <a:pt x="11252" y="55143"/>
                  <a:pt x="10452" y="55384"/>
                  <a:pt x="9627" y="55498"/>
                </a:cubicBezTo>
                <a:cubicBezTo>
                  <a:pt x="10528" y="55371"/>
                  <a:pt x="11290" y="55130"/>
                  <a:pt x="11963" y="54813"/>
                </a:cubicBezTo>
                <a:moveTo>
                  <a:pt x="16141" y="44323"/>
                </a:moveTo>
                <a:cubicBezTo>
                  <a:pt x="16776" y="44844"/>
                  <a:pt x="17347" y="44971"/>
                  <a:pt x="18198" y="45568"/>
                </a:cubicBezTo>
                <a:cubicBezTo>
                  <a:pt x="19786" y="46660"/>
                  <a:pt x="21221" y="47841"/>
                  <a:pt x="22668" y="48895"/>
                </a:cubicBezTo>
                <a:cubicBezTo>
                  <a:pt x="23735" y="49683"/>
                  <a:pt x="24764" y="50496"/>
                  <a:pt x="26161" y="50750"/>
                </a:cubicBezTo>
                <a:cubicBezTo>
                  <a:pt x="37718" y="52807"/>
                  <a:pt x="49364" y="55092"/>
                  <a:pt x="61086" y="55600"/>
                </a:cubicBezTo>
                <a:cubicBezTo>
                  <a:pt x="80085" y="56425"/>
                  <a:pt x="95109" y="48273"/>
                  <a:pt x="111784" y="40958"/>
                </a:cubicBezTo>
                <a:cubicBezTo>
                  <a:pt x="113219" y="40336"/>
                  <a:pt x="114629" y="39929"/>
                  <a:pt x="116051" y="39624"/>
                </a:cubicBezTo>
                <a:cubicBezTo>
                  <a:pt x="116979" y="39421"/>
                  <a:pt x="117969" y="39637"/>
                  <a:pt x="118820" y="38977"/>
                </a:cubicBezTo>
                <a:cubicBezTo>
                  <a:pt x="129831" y="30265"/>
                  <a:pt x="136118" y="17425"/>
                  <a:pt x="143331" y="5220"/>
                </a:cubicBezTo>
                <a:cubicBezTo>
                  <a:pt x="145643" y="1296"/>
                  <a:pt x="150697" y="0"/>
                  <a:pt x="154621" y="2312"/>
                </a:cubicBezTo>
                <a:cubicBezTo>
                  <a:pt x="158520" y="4623"/>
                  <a:pt x="159828" y="9678"/>
                  <a:pt x="157517" y="13589"/>
                </a:cubicBezTo>
                <a:cubicBezTo>
                  <a:pt x="149262" y="27572"/>
                  <a:pt x="141642" y="41936"/>
                  <a:pt x="129031" y="51893"/>
                </a:cubicBezTo>
                <a:cubicBezTo>
                  <a:pt x="126948" y="53544"/>
                  <a:pt x="124815" y="54458"/>
                  <a:pt x="122605" y="55041"/>
                </a:cubicBezTo>
                <a:cubicBezTo>
                  <a:pt x="121246" y="55410"/>
                  <a:pt x="119811" y="55422"/>
                  <a:pt x="118401" y="56045"/>
                </a:cubicBezTo>
                <a:cubicBezTo>
                  <a:pt x="99376" y="64388"/>
                  <a:pt x="82054" y="73012"/>
                  <a:pt x="60375" y="72059"/>
                </a:cubicBezTo>
                <a:cubicBezTo>
                  <a:pt x="47916" y="71526"/>
                  <a:pt x="35546" y="69151"/>
                  <a:pt x="23278" y="66954"/>
                </a:cubicBezTo>
                <a:cubicBezTo>
                  <a:pt x="17500" y="65938"/>
                  <a:pt x="13626" y="62445"/>
                  <a:pt x="8814" y="59105"/>
                </a:cubicBezTo>
                <a:cubicBezTo>
                  <a:pt x="6363" y="57403"/>
                  <a:pt x="5245" y="56972"/>
                  <a:pt x="3277" y="54737"/>
                </a:cubicBezTo>
                <a:cubicBezTo>
                  <a:pt x="2565" y="53950"/>
                  <a:pt x="1333" y="52286"/>
                  <a:pt x="851" y="51219"/>
                </a:cubicBezTo>
                <a:cubicBezTo>
                  <a:pt x="140" y="49619"/>
                  <a:pt x="0" y="48146"/>
                  <a:pt x="63" y="47028"/>
                </a:cubicBezTo>
                <a:cubicBezTo>
                  <a:pt x="190" y="44793"/>
                  <a:pt x="1092" y="43003"/>
                  <a:pt x="2489" y="41593"/>
                </a:cubicBezTo>
                <a:cubicBezTo>
                  <a:pt x="3581" y="40501"/>
                  <a:pt x="5080" y="39497"/>
                  <a:pt x="7328" y="39180"/>
                </a:cubicBezTo>
                <a:cubicBezTo>
                  <a:pt x="11176" y="38647"/>
                  <a:pt x="14782" y="40856"/>
                  <a:pt x="16141" y="443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4" name="Freeform 7414"/>
          <p:cNvSpPr/>
          <p:nvPr/>
        </p:nvSpPr>
        <p:spPr>
          <a:xfrm rot="0" flipH="0" flipV="0">
            <a:off x="10143851" y="8753643"/>
            <a:ext cx="41287" cy="33197"/>
          </a:xfrm>
          <a:custGeom>
            <a:pathLst>
              <a:path w="41287" h="33197">
                <a:moveTo>
                  <a:pt x="15659" y="3721"/>
                </a:moveTo>
                <a:cubicBezTo>
                  <a:pt x="17386" y="4000"/>
                  <a:pt x="21437" y="4749"/>
                  <a:pt x="23342" y="5702"/>
                </a:cubicBezTo>
                <a:cubicBezTo>
                  <a:pt x="29349" y="8724"/>
                  <a:pt x="36093" y="13614"/>
                  <a:pt x="39293" y="20218"/>
                </a:cubicBezTo>
                <a:cubicBezTo>
                  <a:pt x="41287" y="24307"/>
                  <a:pt x="39573" y="29235"/>
                  <a:pt x="35483" y="31216"/>
                </a:cubicBezTo>
                <a:cubicBezTo>
                  <a:pt x="31381" y="33197"/>
                  <a:pt x="26454" y="31495"/>
                  <a:pt x="24472" y="27393"/>
                </a:cubicBezTo>
                <a:cubicBezTo>
                  <a:pt x="22834" y="24041"/>
                  <a:pt x="19024" y="21970"/>
                  <a:pt x="15951" y="20434"/>
                </a:cubicBezTo>
                <a:cubicBezTo>
                  <a:pt x="15317" y="20116"/>
                  <a:pt x="14453" y="20218"/>
                  <a:pt x="13666" y="20103"/>
                </a:cubicBezTo>
                <a:cubicBezTo>
                  <a:pt x="11824" y="19837"/>
                  <a:pt x="10072" y="19456"/>
                  <a:pt x="8522" y="18808"/>
                </a:cubicBezTo>
                <a:cubicBezTo>
                  <a:pt x="5626" y="17602"/>
                  <a:pt x="3328" y="15633"/>
                  <a:pt x="1880" y="12483"/>
                </a:cubicBezTo>
                <a:cubicBezTo>
                  <a:pt x="0" y="8343"/>
                  <a:pt x="1816" y="3455"/>
                  <a:pt x="5944" y="1562"/>
                </a:cubicBezTo>
                <a:cubicBezTo>
                  <a:pt x="9386" y="0"/>
                  <a:pt x="13323" y="978"/>
                  <a:pt x="15659" y="37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5" name="Freeform 7415"/>
          <p:cNvSpPr/>
          <p:nvPr/>
        </p:nvSpPr>
        <p:spPr>
          <a:xfrm rot="0" flipH="0" flipV="0">
            <a:off x="9937223" y="8804189"/>
            <a:ext cx="24154" cy="41452"/>
          </a:xfrm>
          <a:custGeom>
            <a:pathLst>
              <a:path w="24154" h="41452">
                <a:moveTo>
                  <a:pt x="20091" y="15887"/>
                </a:moveTo>
                <a:cubicBezTo>
                  <a:pt x="19749" y="17982"/>
                  <a:pt x="17590" y="31457"/>
                  <a:pt x="17044" y="34124"/>
                </a:cubicBezTo>
                <a:cubicBezTo>
                  <a:pt x="16129" y="38581"/>
                  <a:pt x="11786" y="41452"/>
                  <a:pt x="7328" y="40537"/>
                </a:cubicBezTo>
                <a:cubicBezTo>
                  <a:pt x="2870" y="39636"/>
                  <a:pt x="0" y="35267"/>
                  <a:pt x="902" y="30822"/>
                </a:cubicBezTo>
                <a:cubicBezTo>
                  <a:pt x="1499" y="27901"/>
                  <a:pt x="1994" y="18211"/>
                  <a:pt x="3937" y="11963"/>
                </a:cubicBezTo>
                <a:cubicBezTo>
                  <a:pt x="5652" y="6401"/>
                  <a:pt x="8966" y="2883"/>
                  <a:pt x="12116" y="1651"/>
                </a:cubicBezTo>
                <a:cubicBezTo>
                  <a:pt x="16358" y="0"/>
                  <a:pt x="21132" y="2095"/>
                  <a:pt x="22783" y="6324"/>
                </a:cubicBezTo>
                <a:cubicBezTo>
                  <a:pt x="24154" y="9830"/>
                  <a:pt x="22961" y="13728"/>
                  <a:pt x="20091" y="158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6" name="Freeform 7416"/>
          <p:cNvSpPr/>
          <p:nvPr/>
        </p:nvSpPr>
        <p:spPr>
          <a:xfrm rot="0" flipH="0" flipV="0">
            <a:off x="9867865" y="8929941"/>
            <a:ext cx="34708" cy="208228"/>
          </a:xfrm>
          <a:custGeom>
            <a:pathLst>
              <a:path w="34708" h="208228">
                <a:moveTo>
                  <a:pt x="19202" y="6705"/>
                </a:moveTo>
                <a:cubicBezTo>
                  <a:pt x="19101" y="6350"/>
                  <a:pt x="18974" y="5956"/>
                  <a:pt x="18809" y="5537"/>
                </a:cubicBezTo>
                <a:cubicBezTo>
                  <a:pt x="18961" y="5918"/>
                  <a:pt x="19088" y="6312"/>
                  <a:pt x="19202" y="6705"/>
                </a:cubicBezTo>
                <a:moveTo>
                  <a:pt x="19214" y="6793"/>
                </a:moveTo>
                <a:lnTo>
                  <a:pt x="19265" y="6997"/>
                </a:lnTo>
                <a:lnTo>
                  <a:pt x="19252" y="6946"/>
                </a:lnTo>
                <a:close/>
                <a:moveTo>
                  <a:pt x="4305" y="13258"/>
                </a:moveTo>
                <a:cubicBezTo>
                  <a:pt x="4064" y="12851"/>
                  <a:pt x="3835" y="12432"/>
                  <a:pt x="3632" y="11988"/>
                </a:cubicBezTo>
                <a:cubicBezTo>
                  <a:pt x="0" y="3454"/>
                  <a:pt x="9639" y="305"/>
                  <a:pt x="10147" y="254"/>
                </a:cubicBezTo>
                <a:cubicBezTo>
                  <a:pt x="11544" y="89"/>
                  <a:pt x="14021" y="0"/>
                  <a:pt x="16574" y="2273"/>
                </a:cubicBezTo>
                <a:cubicBezTo>
                  <a:pt x="16777" y="2451"/>
                  <a:pt x="17704" y="3238"/>
                  <a:pt x="18606" y="4966"/>
                </a:cubicBezTo>
                <a:cubicBezTo>
                  <a:pt x="19798" y="7212"/>
                  <a:pt x="24599" y="17957"/>
                  <a:pt x="25297" y="25742"/>
                </a:cubicBezTo>
                <a:cubicBezTo>
                  <a:pt x="26707" y="41210"/>
                  <a:pt x="28904" y="56577"/>
                  <a:pt x="30454" y="72046"/>
                </a:cubicBezTo>
                <a:cubicBezTo>
                  <a:pt x="34708" y="114629"/>
                  <a:pt x="33921" y="157250"/>
                  <a:pt x="33921" y="199986"/>
                </a:cubicBezTo>
                <a:cubicBezTo>
                  <a:pt x="33921" y="204532"/>
                  <a:pt x="30225" y="208228"/>
                  <a:pt x="25691" y="208228"/>
                </a:cubicBezTo>
                <a:cubicBezTo>
                  <a:pt x="21132" y="208228"/>
                  <a:pt x="17450" y="204532"/>
                  <a:pt x="17450" y="199986"/>
                </a:cubicBezTo>
                <a:cubicBezTo>
                  <a:pt x="17450" y="157796"/>
                  <a:pt x="18263" y="115721"/>
                  <a:pt x="14059" y="73684"/>
                </a:cubicBezTo>
                <a:cubicBezTo>
                  <a:pt x="12510" y="58165"/>
                  <a:pt x="10313" y="42747"/>
                  <a:pt x="8890" y="27228"/>
                </a:cubicBezTo>
                <a:cubicBezTo>
                  <a:pt x="8471" y="22630"/>
                  <a:pt x="5283" y="15379"/>
                  <a:pt x="4305" y="132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7" name="Freeform 7417"/>
          <p:cNvSpPr/>
          <p:nvPr/>
        </p:nvSpPr>
        <p:spPr>
          <a:xfrm rot="0" flipH="0" flipV="0">
            <a:off x="10249500" y="8861483"/>
            <a:ext cx="49923" cy="235394"/>
          </a:xfrm>
          <a:custGeom>
            <a:pathLst>
              <a:path w="49923" h="235394">
                <a:moveTo>
                  <a:pt x="12" y="10833"/>
                </a:moveTo>
                <a:cubicBezTo>
                  <a:pt x="240" y="1753"/>
                  <a:pt x="4241" y="0"/>
                  <a:pt x="8228" y="1397"/>
                </a:cubicBezTo>
                <a:cubicBezTo>
                  <a:pt x="12242" y="0"/>
                  <a:pt x="16229" y="1753"/>
                  <a:pt x="16458" y="10833"/>
                </a:cubicBezTo>
                <a:lnTo>
                  <a:pt x="16471" y="11150"/>
                </a:lnTo>
                <a:lnTo>
                  <a:pt x="16471" y="35674"/>
                </a:lnTo>
                <a:cubicBezTo>
                  <a:pt x="16471" y="52501"/>
                  <a:pt x="17664" y="69291"/>
                  <a:pt x="18198" y="86093"/>
                </a:cubicBezTo>
                <a:cubicBezTo>
                  <a:pt x="19328" y="122212"/>
                  <a:pt x="23849" y="156019"/>
                  <a:pt x="37350" y="189801"/>
                </a:cubicBezTo>
                <a:cubicBezTo>
                  <a:pt x="39521" y="195237"/>
                  <a:pt x="40499" y="202107"/>
                  <a:pt x="41896" y="208724"/>
                </a:cubicBezTo>
                <a:cubicBezTo>
                  <a:pt x="42849" y="213207"/>
                  <a:pt x="43801" y="217639"/>
                  <a:pt x="46709" y="220535"/>
                </a:cubicBezTo>
                <a:cubicBezTo>
                  <a:pt x="49923" y="223748"/>
                  <a:pt x="49923" y="228968"/>
                  <a:pt x="46709" y="232181"/>
                </a:cubicBezTo>
                <a:cubicBezTo>
                  <a:pt x="43484" y="235394"/>
                  <a:pt x="38264" y="235394"/>
                  <a:pt x="35051" y="232181"/>
                </a:cubicBezTo>
                <a:cubicBezTo>
                  <a:pt x="30911" y="228041"/>
                  <a:pt x="28358" y="222402"/>
                  <a:pt x="26732" y="216153"/>
                </a:cubicBezTo>
                <a:cubicBezTo>
                  <a:pt x="24942" y="209334"/>
                  <a:pt x="24370" y="201675"/>
                  <a:pt x="22059" y="195922"/>
                </a:cubicBezTo>
                <a:cubicBezTo>
                  <a:pt x="7809" y="160312"/>
                  <a:pt x="2920" y="124688"/>
                  <a:pt x="1726" y="86613"/>
                </a:cubicBezTo>
                <a:cubicBezTo>
                  <a:pt x="1193" y="69634"/>
                  <a:pt x="0" y="52666"/>
                  <a:pt x="0" y="35674"/>
                </a:cubicBezTo>
                <a:lnTo>
                  <a:pt x="0" y="11150"/>
                </a:ln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8" name="Freeform 7418"/>
          <p:cNvSpPr/>
          <p:nvPr/>
        </p:nvSpPr>
        <p:spPr>
          <a:xfrm rot="0" flipH="0" flipV="0">
            <a:off x="9902762" y="9106001"/>
            <a:ext cx="371157" cy="145769"/>
          </a:xfrm>
          <a:custGeom>
            <a:pathLst>
              <a:path w="371157" h="145769">
                <a:moveTo>
                  <a:pt x="9271" y="57924"/>
                </a:moveTo>
                <a:cubicBezTo>
                  <a:pt x="9906" y="57874"/>
                  <a:pt x="10350" y="58317"/>
                  <a:pt x="10820" y="58711"/>
                </a:cubicBezTo>
                <a:cubicBezTo>
                  <a:pt x="11861" y="59562"/>
                  <a:pt x="12788" y="60654"/>
                  <a:pt x="13741" y="61835"/>
                </a:cubicBezTo>
                <a:cubicBezTo>
                  <a:pt x="17437" y="66445"/>
                  <a:pt x="21005" y="71881"/>
                  <a:pt x="25323" y="75145"/>
                </a:cubicBezTo>
                <a:cubicBezTo>
                  <a:pt x="50330" y="94169"/>
                  <a:pt x="77012" y="106628"/>
                  <a:pt x="106870" y="115963"/>
                </a:cubicBezTo>
                <a:cubicBezTo>
                  <a:pt x="202234" y="145769"/>
                  <a:pt x="311188" y="90601"/>
                  <a:pt x="368427" y="14262"/>
                </a:cubicBezTo>
                <a:cubicBezTo>
                  <a:pt x="371157" y="10630"/>
                  <a:pt x="370420" y="5461"/>
                  <a:pt x="366788" y="2730"/>
                </a:cubicBezTo>
                <a:cubicBezTo>
                  <a:pt x="363143" y="0"/>
                  <a:pt x="357987" y="749"/>
                  <a:pt x="355257" y="4381"/>
                </a:cubicBezTo>
                <a:cubicBezTo>
                  <a:pt x="301879" y="75551"/>
                  <a:pt x="200698" y="128027"/>
                  <a:pt x="111772" y="100240"/>
                </a:cubicBezTo>
                <a:cubicBezTo>
                  <a:pt x="83781" y="91490"/>
                  <a:pt x="58750" y="79869"/>
                  <a:pt x="35280" y="62026"/>
                </a:cubicBezTo>
                <a:cubicBezTo>
                  <a:pt x="31038" y="58800"/>
                  <a:pt x="27978" y="52768"/>
                  <a:pt x="24168" y="48717"/>
                </a:cubicBezTo>
                <a:cubicBezTo>
                  <a:pt x="19596" y="43827"/>
                  <a:pt x="14300" y="40970"/>
                  <a:pt x="7913" y="41516"/>
                </a:cubicBezTo>
                <a:cubicBezTo>
                  <a:pt x="3366" y="41884"/>
                  <a:pt x="0" y="45872"/>
                  <a:pt x="382" y="50406"/>
                </a:cubicBezTo>
                <a:cubicBezTo>
                  <a:pt x="750" y="54927"/>
                  <a:pt x="4750" y="58304"/>
                  <a:pt x="9271" y="579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9" name="Freeform 7419"/>
          <p:cNvSpPr/>
          <p:nvPr/>
        </p:nvSpPr>
        <p:spPr>
          <a:xfrm rot="0" flipH="0" flipV="0">
            <a:off x="9934316" y="9208134"/>
            <a:ext cx="333678" cy="105078"/>
          </a:xfrm>
          <a:custGeom>
            <a:pathLst>
              <a:path w="333678" h="105078">
                <a:moveTo>
                  <a:pt x="16598" y="56349"/>
                </a:moveTo>
                <a:lnTo>
                  <a:pt x="16560" y="56399"/>
                </a:lnTo>
                <a:close/>
                <a:moveTo>
                  <a:pt x="16370" y="56615"/>
                </a:moveTo>
                <a:lnTo>
                  <a:pt x="16129" y="56907"/>
                </a:lnTo>
                <a:cubicBezTo>
                  <a:pt x="16218" y="56806"/>
                  <a:pt x="16306" y="56717"/>
                  <a:pt x="16370" y="56615"/>
                </a:cubicBezTo>
                <a:moveTo>
                  <a:pt x="18172" y="49834"/>
                </a:moveTo>
                <a:cubicBezTo>
                  <a:pt x="21144" y="51905"/>
                  <a:pt x="29602" y="57771"/>
                  <a:pt x="30174" y="58025"/>
                </a:cubicBezTo>
                <a:cubicBezTo>
                  <a:pt x="54799" y="68972"/>
                  <a:pt x="83806" y="79996"/>
                  <a:pt x="110666" y="83692"/>
                </a:cubicBezTo>
                <a:cubicBezTo>
                  <a:pt x="145083" y="88441"/>
                  <a:pt x="201078" y="77659"/>
                  <a:pt x="247572" y="56958"/>
                </a:cubicBezTo>
                <a:cubicBezTo>
                  <a:pt x="277900" y="43472"/>
                  <a:pt x="304291" y="25844"/>
                  <a:pt x="317295" y="5042"/>
                </a:cubicBezTo>
                <a:cubicBezTo>
                  <a:pt x="319696" y="1181"/>
                  <a:pt x="324801" y="0"/>
                  <a:pt x="328649" y="2413"/>
                </a:cubicBezTo>
                <a:cubicBezTo>
                  <a:pt x="332497" y="4826"/>
                  <a:pt x="333678" y="9918"/>
                  <a:pt x="331265" y="13766"/>
                </a:cubicBezTo>
                <a:cubicBezTo>
                  <a:pt x="316825" y="36868"/>
                  <a:pt x="287958" y="57022"/>
                  <a:pt x="254278" y="72020"/>
                </a:cubicBezTo>
                <a:cubicBezTo>
                  <a:pt x="204761" y="94055"/>
                  <a:pt x="145071" y="105078"/>
                  <a:pt x="108419" y="100024"/>
                </a:cubicBezTo>
                <a:cubicBezTo>
                  <a:pt x="80098" y="96112"/>
                  <a:pt x="49452" y="84631"/>
                  <a:pt x="23481" y="73087"/>
                </a:cubicBezTo>
                <a:cubicBezTo>
                  <a:pt x="22414" y="72604"/>
                  <a:pt x="7861" y="64248"/>
                  <a:pt x="3911" y="58939"/>
                </a:cubicBezTo>
                <a:cubicBezTo>
                  <a:pt x="0" y="53670"/>
                  <a:pt x="1066" y="48933"/>
                  <a:pt x="4025" y="45732"/>
                </a:cubicBezTo>
                <a:cubicBezTo>
                  <a:pt x="7099" y="42392"/>
                  <a:pt x="12319" y="42176"/>
                  <a:pt x="15671" y="45262"/>
                </a:cubicBezTo>
                <a:cubicBezTo>
                  <a:pt x="17017" y="46520"/>
                  <a:pt x="17868" y="48145"/>
                  <a:pt x="18172" y="498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0" name="Freeform 7420"/>
          <p:cNvSpPr/>
          <p:nvPr/>
        </p:nvSpPr>
        <p:spPr>
          <a:xfrm rot="0" flipH="0" flipV="0">
            <a:off x="9877805" y="9153496"/>
            <a:ext cx="55689" cy="446887"/>
          </a:xfrm>
          <a:custGeom>
            <a:pathLst>
              <a:path w="55689" h="446887">
                <a:moveTo>
                  <a:pt x="2540" y="13970"/>
                </a:moveTo>
                <a:cubicBezTo>
                  <a:pt x="0" y="10745"/>
                  <a:pt x="216" y="6033"/>
                  <a:pt x="3200" y="3061"/>
                </a:cubicBezTo>
                <a:cubicBezTo>
                  <a:pt x="6045" y="216"/>
                  <a:pt x="8801" y="0"/>
                  <a:pt x="10617" y="140"/>
                </a:cubicBezTo>
                <a:cubicBezTo>
                  <a:pt x="13131" y="343"/>
                  <a:pt x="15443" y="1448"/>
                  <a:pt x="17157" y="3963"/>
                </a:cubicBezTo>
                <a:cubicBezTo>
                  <a:pt x="17919" y="5055"/>
                  <a:pt x="18757" y="6973"/>
                  <a:pt x="18999" y="9602"/>
                </a:cubicBezTo>
                <a:cubicBezTo>
                  <a:pt x="19253" y="12485"/>
                  <a:pt x="18529" y="18059"/>
                  <a:pt x="19075" y="20675"/>
                </a:cubicBezTo>
                <a:cubicBezTo>
                  <a:pt x="20789" y="28828"/>
                  <a:pt x="21983" y="39966"/>
                  <a:pt x="22847" y="47904"/>
                </a:cubicBezTo>
                <a:cubicBezTo>
                  <a:pt x="26771" y="84251"/>
                  <a:pt x="26111" y="120294"/>
                  <a:pt x="28346" y="156679"/>
                </a:cubicBezTo>
                <a:cubicBezTo>
                  <a:pt x="34061" y="250228"/>
                  <a:pt x="55689" y="345020"/>
                  <a:pt x="55689" y="438645"/>
                </a:cubicBezTo>
                <a:cubicBezTo>
                  <a:pt x="55689" y="443191"/>
                  <a:pt x="51993" y="446887"/>
                  <a:pt x="47447" y="446887"/>
                </a:cubicBezTo>
                <a:cubicBezTo>
                  <a:pt x="42900" y="446887"/>
                  <a:pt x="39217" y="443191"/>
                  <a:pt x="39217" y="438645"/>
                </a:cubicBezTo>
                <a:cubicBezTo>
                  <a:pt x="39217" y="345351"/>
                  <a:pt x="17614" y="250901"/>
                  <a:pt x="11899" y="157695"/>
                </a:cubicBezTo>
                <a:cubicBezTo>
                  <a:pt x="9677" y="121564"/>
                  <a:pt x="10363" y="85763"/>
                  <a:pt x="6477" y="49682"/>
                </a:cubicBezTo>
                <a:cubicBezTo>
                  <a:pt x="5651" y="42227"/>
                  <a:pt x="4559" y="31737"/>
                  <a:pt x="2946" y="24066"/>
                </a:cubicBezTo>
                <a:cubicBezTo>
                  <a:pt x="2515" y="22021"/>
                  <a:pt x="2502" y="17132"/>
                  <a:pt x="2540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1" name="Freeform 7421"/>
          <p:cNvSpPr/>
          <p:nvPr/>
        </p:nvSpPr>
        <p:spPr>
          <a:xfrm rot="0" flipH="0" flipV="0">
            <a:off x="10250453" y="9109159"/>
            <a:ext cx="56920" cy="553122"/>
          </a:xfrm>
          <a:custGeom>
            <a:pathLst>
              <a:path w="56920" h="553122">
                <a:moveTo>
                  <a:pt x="39293" y="12090"/>
                </a:moveTo>
                <a:cubicBezTo>
                  <a:pt x="38671" y="10440"/>
                  <a:pt x="38582" y="8573"/>
                  <a:pt x="39141" y="6769"/>
                </a:cubicBezTo>
                <a:cubicBezTo>
                  <a:pt x="40512" y="2426"/>
                  <a:pt x="45122" y="0"/>
                  <a:pt x="49465" y="1359"/>
                </a:cubicBezTo>
                <a:cubicBezTo>
                  <a:pt x="51929" y="2121"/>
                  <a:pt x="53529" y="3480"/>
                  <a:pt x="54660" y="5004"/>
                </a:cubicBezTo>
                <a:cubicBezTo>
                  <a:pt x="56145" y="7036"/>
                  <a:pt x="56920" y="9652"/>
                  <a:pt x="56438" y="12826"/>
                </a:cubicBezTo>
                <a:cubicBezTo>
                  <a:pt x="56171" y="14515"/>
                  <a:pt x="55396" y="16636"/>
                  <a:pt x="54355" y="18820"/>
                </a:cubicBezTo>
                <a:cubicBezTo>
                  <a:pt x="53834" y="19925"/>
                  <a:pt x="52907" y="22008"/>
                  <a:pt x="52780" y="22313"/>
                </a:cubicBezTo>
                <a:cubicBezTo>
                  <a:pt x="51980" y="29400"/>
                  <a:pt x="51561" y="36537"/>
                  <a:pt x="51015" y="43662"/>
                </a:cubicBezTo>
                <a:cubicBezTo>
                  <a:pt x="48259" y="79526"/>
                  <a:pt x="49313" y="115887"/>
                  <a:pt x="47382" y="151866"/>
                </a:cubicBezTo>
                <a:cubicBezTo>
                  <a:pt x="43077" y="232282"/>
                  <a:pt x="35039" y="312762"/>
                  <a:pt x="26390" y="392785"/>
                </a:cubicBezTo>
                <a:cubicBezTo>
                  <a:pt x="21031" y="442480"/>
                  <a:pt x="29248" y="497382"/>
                  <a:pt x="17094" y="546010"/>
                </a:cubicBezTo>
                <a:cubicBezTo>
                  <a:pt x="15989" y="550430"/>
                  <a:pt x="11506" y="553122"/>
                  <a:pt x="7099" y="552017"/>
                </a:cubicBezTo>
                <a:cubicBezTo>
                  <a:pt x="2679" y="550912"/>
                  <a:pt x="0" y="546429"/>
                  <a:pt x="1105" y="542022"/>
                </a:cubicBezTo>
                <a:cubicBezTo>
                  <a:pt x="13093" y="494093"/>
                  <a:pt x="4711" y="439978"/>
                  <a:pt x="10007" y="391019"/>
                </a:cubicBezTo>
                <a:cubicBezTo>
                  <a:pt x="18631" y="311301"/>
                  <a:pt x="26632" y="231114"/>
                  <a:pt x="30924" y="150989"/>
                </a:cubicBezTo>
                <a:cubicBezTo>
                  <a:pt x="32855" y="114871"/>
                  <a:pt x="31813" y="78396"/>
                  <a:pt x="34582" y="42392"/>
                </a:cubicBezTo>
                <a:cubicBezTo>
                  <a:pt x="35153" y="35000"/>
                  <a:pt x="35598" y="27596"/>
                  <a:pt x="36436" y="20230"/>
                </a:cubicBezTo>
                <a:cubicBezTo>
                  <a:pt x="36652" y="18300"/>
                  <a:pt x="38252" y="14439"/>
                  <a:pt x="39293" y="120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2" name="Freeform 7422"/>
          <p:cNvSpPr/>
          <p:nvPr/>
        </p:nvSpPr>
        <p:spPr>
          <a:xfrm rot="0" flipH="0" flipV="0">
            <a:off x="9665793" y="9634993"/>
            <a:ext cx="846327" cy="512228"/>
          </a:xfrm>
          <a:custGeom>
            <a:pathLst>
              <a:path w="846327" h="512228">
                <a:moveTo>
                  <a:pt x="12903" y="17957"/>
                </a:moveTo>
                <a:lnTo>
                  <a:pt x="12777" y="18033"/>
                </a:lnTo>
                <a:lnTo>
                  <a:pt x="12865" y="17982"/>
                </a:lnTo>
                <a:close/>
                <a:moveTo>
                  <a:pt x="12332" y="18236"/>
                </a:moveTo>
                <a:lnTo>
                  <a:pt x="11964" y="18401"/>
                </a:lnTo>
                <a:cubicBezTo>
                  <a:pt x="12205" y="18299"/>
                  <a:pt x="12446" y="18198"/>
                  <a:pt x="12662" y="18083"/>
                </a:cubicBezTo>
                <a:close/>
                <a:moveTo>
                  <a:pt x="11926" y="18401"/>
                </a:moveTo>
                <a:lnTo>
                  <a:pt x="11583" y="18528"/>
                </a:lnTo>
                <a:lnTo>
                  <a:pt x="11633" y="18515"/>
                </a:lnTo>
                <a:close/>
                <a:moveTo>
                  <a:pt x="10922" y="2679"/>
                </a:moveTo>
                <a:cubicBezTo>
                  <a:pt x="27558" y="2590"/>
                  <a:pt x="46710" y="0"/>
                  <a:pt x="64566" y="889"/>
                </a:cubicBezTo>
                <a:cubicBezTo>
                  <a:pt x="104368" y="2883"/>
                  <a:pt x="141884" y="11125"/>
                  <a:pt x="181025" y="17234"/>
                </a:cubicBezTo>
                <a:cubicBezTo>
                  <a:pt x="287934" y="33946"/>
                  <a:pt x="396696" y="43077"/>
                  <a:pt x="504100" y="56933"/>
                </a:cubicBezTo>
                <a:cubicBezTo>
                  <a:pt x="548144" y="62622"/>
                  <a:pt x="591794" y="67893"/>
                  <a:pt x="635876" y="73189"/>
                </a:cubicBezTo>
                <a:cubicBezTo>
                  <a:pt x="643267" y="74065"/>
                  <a:pt x="759561" y="93229"/>
                  <a:pt x="807986" y="107479"/>
                </a:cubicBezTo>
                <a:cubicBezTo>
                  <a:pt x="817346" y="110235"/>
                  <a:pt x="824356" y="112927"/>
                  <a:pt x="828077" y="115200"/>
                </a:cubicBezTo>
                <a:cubicBezTo>
                  <a:pt x="831773" y="117474"/>
                  <a:pt x="833488" y="120128"/>
                  <a:pt x="834148" y="122096"/>
                </a:cubicBezTo>
                <a:cubicBezTo>
                  <a:pt x="846327" y="158634"/>
                  <a:pt x="844016" y="211746"/>
                  <a:pt x="836523" y="268909"/>
                </a:cubicBezTo>
                <a:cubicBezTo>
                  <a:pt x="825588" y="352119"/>
                  <a:pt x="803871" y="444169"/>
                  <a:pt x="803871" y="503998"/>
                </a:cubicBezTo>
                <a:cubicBezTo>
                  <a:pt x="803871" y="508532"/>
                  <a:pt x="800176" y="512228"/>
                  <a:pt x="795642" y="512228"/>
                </a:cubicBezTo>
                <a:cubicBezTo>
                  <a:pt x="791082" y="512228"/>
                  <a:pt x="787387" y="508532"/>
                  <a:pt x="787387" y="503998"/>
                </a:cubicBezTo>
                <a:cubicBezTo>
                  <a:pt x="787387" y="443635"/>
                  <a:pt x="809154" y="350722"/>
                  <a:pt x="820178" y="266762"/>
                </a:cubicBezTo>
                <a:cubicBezTo>
                  <a:pt x="827176" y="213448"/>
                  <a:pt x="829982" y="163829"/>
                  <a:pt x="819124" y="129196"/>
                </a:cubicBezTo>
                <a:cubicBezTo>
                  <a:pt x="816914" y="128218"/>
                  <a:pt x="810056" y="125259"/>
                  <a:pt x="803338" y="123278"/>
                </a:cubicBezTo>
                <a:cubicBezTo>
                  <a:pt x="755662" y="109257"/>
                  <a:pt x="641197" y="90410"/>
                  <a:pt x="633907" y="89546"/>
                </a:cubicBezTo>
                <a:cubicBezTo>
                  <a:pt x="589787" y="84250"/>
                  <a:pt x="546074" y="78967"/>
                  <a:pt x="501992" y="73265"/>
                </a:cubicBezTo>
                <a:cubicBezTo>
                  <a:pt x="394436" y="59409"/>
                  <a:pt x="285546" y="50240"/>
                  <a:pt x="178485" y="33514"/>
                </a:cubicBezTo>
                <a:cubicBezTo>
                  <a:pt x="139915" y="27482"/>
                  <a:pt x="102971" y="19303"/>
                  <a:pt x="63753" y="17348"/>
                </a:cubicBezTo>
                <a:cubicBezTo>
                  <a:pt x="45834" y="16446"/>
                  <a:pt x="26593" y="19163"/>
                  <a:pt x="9995" y="19163"/>
                </a:cubicBezTo>
                <a:cubicBezTo>
                  <a:pt x="9170" y="19163"/>
                  <a:pt x="7265" y="19087"/>
                  <a:pt x="6757" y="18972"/>
                </a:cubicBezTo>
                <a:cubicBezTo>
                  <a:pt x="4471" y="18464"/>
                  <a:pt x="3150" y="17284"/>
                  <a:pt x="2439" y="16510"/>
                </a:cubicBezTo>
                <a:cubicBezTo>
                  <a:pt x="775" y="14706"/>
                  <a:pt x="165" y="12674"/>
                  <a:pt x="254" y="10579"/>
                </a:cubicBezTo>
                <a:cubicBezTo>
                  <a:pt x="280" y="9893"/>
                  <a:pt x="0" y="4572"/>
                  <a:pt x="6896" y="2743"/>
                </a:cubicBezTo>
                <a:cubicBezTo>
                  <a:pt x="8268" y="2375"/>
                  <a:pt x="9640" y="2375"/>
                  <a:pt x="10922" y="26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3" name="Freeform 7423"/>
          <p:cNvSpPr/>
          <p:nvPr/>
        </p:nvSpPr>
        <p:spPr>
          <a:xfrm rot="0" flipH="0" flipV="0">
            <a:off x="9502612" y="9671725"/>
            <a:ext cx="842428" cy="1010094"/>
          </a:xfrm>
          <a:custGeom>
            <a:pathLst>
              <a:path w="842428" h="1010094">
                <a:moveTo>
                  <a:pt x="161175" y="16535"/>
                </a:moveTo>
                <a:lnTo>
                  <a:pt x="160922" y="16573"/>
                </a:lnTo>
                <a:close/>
                <a:moveTo>
                  <a:pt x="160782" y="16611"/>
                </a:moveTo>
                <a:lnTo>
                  <a:pt x="160452" y="16649"/>
                </a:lnTo>
                <a:lnTo>
                  <a:pt x="160756" y="16611"/>
                </a:lnTo>
                <a:close/>
                <a:moveTo>
                  <a:pt x="160363" y="16661"/>
                </a:moveTo>
                <a:lnTo>
                  <a:pt x="159944" y="16700"/>
                </a:lnTo>
                <a:close/>
                <a:moveTo>
                  <a:pt x="166229" y="13208"/>
                </a:moveTo>
                <a:cubicBezTo>
                  <a:pt x="162698" y="23138"/>
                  <a:pt x="153022" y="70332"/>
                  <a:pt x="148768" y="94805"/>
                </a:cubicBezTo>
                <a:cubicBezTo>
                  <a:pt x="133045" y="185165"/>
                  <a:pt x="120002" y="274395"/>
                  <a:pt x="109093" y="365289"/>
                </a:cubicBezTo>
                <a:cubicBezTo>
                  <a:pt x="102044" y="424065"/>
                  <a:pt x="52210" y="618108"/>
                  <a:pt x="30035" y="750594"/>
                </a:cubicBezTo>
                <a:cubicBezTo>
                  <a:pt x="20853" y="805458"/>
                  <a:pt x="16027" y="849375"/>
                  <a:pt x="22034" y="867409"/>
                </a:cubicBezTo>
                <a:cubicBezTo>
                  <a:pt x="23152" y="870724"/>
                  <a:pt x="27140" y="873505"/>
                  <a:pt x="32537" y="876706"/>
                </a:cubicBezTo>
                <a:cubicBezTo>
                  <a:pt x="43497" y="883208"/>
                  <a:pt x="60185" y="889431"/>
                  <a:pt x="80010" y="895374"/>
                </a:cubicBezTo>
                <a:cubicBezTo>
                  <a:pt x="159804" y="919238"/>
                  <a:pt x="289305" y="937500"/>
                  <a:pt x="315251" y="941336"/>
                </a:cubicBezTo>
                <a:cubicBezTo>
                  <a:pt x="395286" y="953198"/>
                  <a:pt x="476947" y="953896"/>
                  <a:pt x="556106" y="972159"/>
                </a:cubicBezTo>
                <a:cubicBezTo>
                  <a:pt x="609980" y="984592"/>
                  <a:pt x="661313" y="993622"/>
                  <a:pt x="716800" y="993622"/>
                </a:cubicBezTo>
                <a:cubicBezTo>
                  <a:pt x="745857" y="993622"/>
                  <a:pt x="763421" y="991564"/>
                  <a:pt x="774800" y="983919"/>
                </a:cubicBezTo>
                <a:cubicBezTo>
                  <a:pt x="782611" y="978674"/>
                  <a:pt x="787018" y="970660"/>
                  <a:pt x="790713" y="959294"/>
                </a:cubicBezTo>
                <a:cubicBezTo>
                  <a:pt x="795019" y="946086"/>
                  <a:pt x="798130" y="928801"/>
                  <a:pt x="802639" y="906335"/>
                </a:cubicBezTo>
                <a:cubicBezTo>
                  <a:pt x="809129" y="873912"/>
                  <a:pt x="825956" y="837348"/>
                  <a:pt x="825956" y="805001"/>
                </a:cubicBezTo>
                <a:cubicBezTo>
                  <a:pt x="825956" y="800455"/>
                  <a:pt x="829652" y="796759"/>
                  <a:pt x="834186" y="796759"/>
                </a:cubicBezTo>
                <a:cubicBezTo>
                  <a:pt x="838745" y="796759"/>
                  <a:pt x="842428" y="800455"/>
                  <a:pt x="842428" y="805001"/>
                </a:cubicBezTo>
                <a:cubicBezTo>
                  <a:pt x="842428" y="838351"/>
                  <a:pt x="825473" y="876147"/>
                  <a:pt x="818780" y="909548"/>
                </a:cubicBezTo>
                <a:cubicBezTo>
                  <a:pt x="814132" y="932827"/>
                  <a:pt x="810830" y="950734"/>
                  <a:pt x="806385" y="964399"/>
                </a:cubicBezTo>
                <a:cubicBezTo>
                  <a:pt x="801331" y="979906"/>
                  <a:pt x="794651" y="990434"/>
                  <a:pt x="783995" y="997597"/>
                </a:cubicBezTo>
                <a:cubicBezTo>
                  <a:pt x="770762" y="1006487"/>
                  <a:pt x="750569" y="1010094"/>
                  <a:pt x="716800" y="1010094"/>
                </a:cubicBezTo>
                <a:cubicBezTo>
                  <a:pt x="660030" y="1010094"/>
                  <a:pt x="607516" y="1000937"/>
                  <a:pt x="552398" y="988212"/>
                </a:cubicBezTo>
                <a:cubicBezTo>
                  <a:pt x="473671" y="970051"/>
                  <a:pt x="392429" y="969428"/>
                  <a:pt x="312825" y="957643"/>
                </a:cubicBezTo>
                <a:cubicBezTo>
                  <a:pt x="286638" y="953756"/>
                  <a:pt x="155867" y="935265"/>
                  <a:pt x="75285" y="911148"/>
                </a:cubicBezTo>
                <a:cubicBezTo>
                  <a:pt x="53899" y="904747"/>
                  <a:pt x="35954" y="897889"/>
                  <a:pt x="24130" y="890879"/>
                </a:cubicBezTo>
                <a:cubicBezTo>
                  <a:pt x="14325" y="885062"/>
                  <a:pt x="8420" y="878636"/>
                  <a:pt x="6401" y="872616"/>
                </a:cubicBezTo>
                <a:cubicBezTo>
                  <a:pt x="0" y="853376"/>
                  <a:pt x="3988" y="806436"/>
                  <a:pt x="13792" y="747877"/>
                </a:cubicBezTo>
                <a:cubicBezTo>
                  <a:pt x="35915" y="615657"/>
                  <a:pt x="85699" y="421995"/>
                  <a:pt x="92735" y="363333"/>
                </a:cubicBezTo>
                <a:cubicBezTo>
                  <a:pt x="103683" y="272135"/>
                  <a:pt x="116776" y="182638"/>
                  <a:pt x="132537" y="91973"/>
                </a:cubicBezTo>
                <a:cubicBezTo>
                  <a:pt x="136982" y="66433"/>
                  <a:pt x="147282" y="16992"/>
                  <a:pt x="150863" y="7277"/>
                </a:cubicBezTo>
                <a:cubicBezTo>
                  <a:pt x="153086" y="1194"/>
                  <a:pt x="157848" y="305"/>
                  <a:pt x="159067" y="241"/>
                </a:cubicBezTo>
                <a:cubicBezTo>
                  <a:pt x="163600" y="0"/>
                  <a:pt x="167486" y="3493"/>
                  <a:pt x="167728" y="8026"/>
                </a:cubicBezTo>
                <a:cubicBezTo>
                  <a:pt x="167829" y="9944"/>
                  <a:pt x="167258" y="11748"/>
                  <a:pt x="166229" y="132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4" name="Freeform 7424"/>
          <p:cNvSpPr/>
          <p:nvPr/>
        </p:nvSpPr>
        <p:spPr>
          <a:xfrm rot="0" flipH="0" flipV="0">
            <a:off x="10220474" y="10017831"/>
            <a:ext cx="270750" cy="199605"/>
          </a:xfrm>
          <a:custGeom>
            <a:pathLst>
              <a:path w="270750" h="199605">
                <a:moveTo>
                  <a:pt x="254215" y="147002"/>
                </a:moveTo>
                <a:lnTo>
                  <a:pt x="254380" y="146634"/>
                </a:lnTo>
                <a:cubicBezTo>
                  <a:pt x="254316" y="146749"/>
                  <a:pt x="254265" y="146876"/>
                  <a:pt x="254215" y="147002"/>
                </a:cubicBezTo>
                <a:moveTo>
                  <a:pt x="254076" y="147332"/>
                </a:moveTo>
                <a:lnTo>
                  <a:pt x="254063" y="147332"/>
                </a:lnTo>
                <a:close/>
                <a:moveTo>
                  <a:pt x="254697" y="154571"/>
                </a:moveTo>
                <a:cubicBezTo>
                  <a:pt x="253466" y="153872"/>
                  <a:pt x="251980" y="152958"/>
                  <a:pt x="251320" y="152310"/>
                </a:cubicBezTo>
                <a:cubicBezTo>
                  <a:pt x="236905" y="137871"/>
                  <a:pt x="225006" y="120421"/>
                  <a:pt x="208572" y="108483"/>
                </a:cubicBezTo>
                <a:cubicBezTo>
                  <a:pt x="162204" y="74765"/>
                  <a:pt x="117246" y="42990"/>
                  <a:pt x="60668" y="28842"/>
                </a:cubicBezTo>
                <a:cubicBezTo>
                  <a:pt x="53886" y="27140"/>
                  <a:pt x="41363" y="20765"/>
                  <a:pt x="30022" y="18364"/>
                </a:cubicBezTo>
                <a:cubicBezTo>
                  <a:pt x="27140" y="17767"/>
                  <a:pt x="24384" y="17424"/>
                  <a:pt x="21907" y="17729"/>
                </a:cubicBezTo>
                <a:cubicBezTo>
                  <a:pt x="20510" y="17907"/>
                  <a:pt x="19202" y="18263"/>
                  <a:pt x="18237" y="19228"/>
                </a:cubicBezTo>
                <a:cubicBezTo>
                  <a:pt x="17411" y="20066"/>
                  <a:pt x="18237" y="21146"/>
                  <a:pt x="18745" y="22377"/>
                </a:cubicBezTo>
                <a:cubicBezTo>
                  <a:pt x="19761" y="24879"/>
                  <a:pt x="21539" y="27534"/>
                  <a:pt x="23672" y="30251"/>
                </a:cubicBezTo>
                <a:cubicBezTo>
                  <a:pt x="33388" y="42647"/>
                  <a:pt x="50139" y="55626"/>
                  <a:pt x="55308" y="60795"/>
                </a:cubicBezTo>
                <a:cubicBezTo>
                  <a:pt x="63982" y="69469"/>
                  <a:pt x="77292" y="73495"/>
                  <a:pt x="87528" y="79959"/>
                </a:cubicBezTo>
                <a:cubicBezTo>
                  <a:pt x="123177" y="102476"/>
                  <a:pt x="205968" y="153034"/>
                  <a:pt x="227711" y="185648"/>
                </a:cubicBezTo>
                <a:cubicBezTo>
                  <a:pt x="230238" y="189432"/>
                  <a:pt x="229209" y="194550"/>
                  <a:pt x="225425" y="197065"/>
                </a:cubicBezTo>
                <a:cubicBezTo>
                  <a:pt x="221653" y="199605"/>
                  <a:pt x="216522" y="198576"/>
                  <a:pt x="214007" y="194792"/>
                </a:cubicBezTo>
                <a:cubicBezTo>
                  <a:pt x="193103" y="163435"/>
                  <a:pt x="113004" y="115519"/>
                  <a:pt x="78740" y="93878"/>
                </a:cubicBezTo>
                <a:cubicBezTo>
                  <a:pt x="67513" y="86805"/>
                  <a:pt x="53162" y="81953"/>
                  <a:pt x="43662" y="72441"/>
                </a:cubicBezTo>
                <a:cubicBezTo>
                  <a:pt x="37236" y="66015"/>
                  <a:pt x="14300" y="48044"/>
                  <a:pt x="5765" y="33198"/>
                </a:cubicBezTo>
                <a:cubicBezTo>
                  <a:pt x="0" y="23216"/>
                  <a:pt x="76" y="14084"/>
                  <a:pt x="6578" y="7569"/>
                </a:cubicBezTo>
                <a:cubicBezTo>
                  <a:pt x="12928" y="1232"/>
                  <a:pt x="22707" y="0"/>
                  <a:pt x="33401" y="2248"/>
                </a:cubicBezTo>
                <a:cubicBezTo>
                  <a:pt x="44970" y="4686"/>
                  <a:pt x="57746" y="11138"/>
                  <a:pt x="64655" y="12852"/>
                </a:cubicBezTo>
                <a:cubicBezTo>
                  <a:pt x="123342" y="27534"/>
                  <a:pt x="170167" y="60173"/>
                  <a:pt x="218262" y="95148"/>
                </a:cubicBezTo>
                <a:cubicBezTo>
                  <a:pt x="235191" y="107467"/>
                  <a:pt x="247662" y="125222"/>
                  <a:pt x="262482" y="140157"/>
                </a:cubicBezTo>
                <a:cubicBezTo>
                  <a:pt x="263155" y="140475"/>
                  <a:pt x="264730" y="141262"/>
                  <a:pt x="265441" y="141719"/>
                </a:cubicBezTo>
                <a:cubicBezTo>
                  <a:pt x="267092" y="142773"/>
                  <a:pt x="268223" y="144081"/>
                  <a:pt x="268921" y="145339"/>
                </a:cubicBezTo>
                <a:cubicBezTo>
                  <a:pt x="270369" y="147891"/>
                  <a:pt x="270750" y="150748"/>
                  <a:pt x="269124" y="154012"/>
                </a:cubicBezTo>
                <a:cubicBezTo>
                  <a:pt x="267092" y="158063"/>
                  <a:pt x="262127" y="159727"/>
                  <a:pt x="258063" y="157695"/>
                </a:cubicBezTo>
                <a:cubicBezTo>
                  <a:pt x="256615" y="156958"/>
                  <a:pt x="255472" y="155866"/>
                  <a:pt x="254697" y="1545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5" name="Freeform 7425"/>
          <p:cNvSpPr/>
          <p:nvPr/>
        </p:nvSpPr>
        <p:spPr>
          <a:xfrm rot="0" flipH="0" flipV="0">
            <a:off x="10163410" y="10076015"/>
            <a:ext cx="249554" cy="206552"/>
          </a:xfrm>
          <a:custGeom>
            <a:pathLst>
              <a:path w="249554" h="206552">
                <a:moveTo>
                  <a:pt x="232587" y="124523"/>
                </a:moveTo>
                <a:cubicBezTo>
                  <a:pt x="232346" y="125450"/>
                  <a:pt x="232308" y="126542"/>
                  <a:pt x="232562" y="127812"/>
                </a:cubicBezTo>
                <a:cubicBezTo>
                  <a:pt x="232334" y="126694"/>
                  <a:pt x="232359" y="125577"/>
                  <a:pt x="232587" y="124523"/>
                </a:cubicBezTo>
                <a:moveTo>
                  <a:pt x="17653" y="27394"/>
                </a:moveTo>
                <a:cubicBezTo>
                  <a:pt x="18402" y="28791"/>
                  <a:pt x="19431" y="30645"/>
                  <a:pt x="20434" y="32131"/>
                </a:cubicBezTo>
                <a:cubicBezTo>
                  <a:pt x="29616" y="45568"/>
                  <a:pt x="48653" y="65405"/>
                  <a:pt x="53009" y="68682"/>
                </a:cubicBezTo>
                <a:cubicBezTo>
                  <a:pt x="88912" y="95593"/>
                  <a:pt x="121043" y="124460"/>
                  <a:pt x="160883" y="146201"/>
                </a:cubicBezTo>
                <a:cubicBezTo>
                  <a:pt x="172809" y="152704"/>
                  <a:pt x="189852" y="160413"/>
                  <a:pt x="204355" y="169684"/>
                </a:cubicBezTo>
                <a:cubicBezTo>
                  <a:pt x="214973" y="176466"/>
                  <a:pt x="224244" y="184136"/>
                  <a:pt x="229870" y="192595"/>
                </a:cubicBezTo>
                <a:cubicBezTo>
                  <a:pt x="232397" y="196379"/>
                  <a:pt x="231368" y="201510"/>
                  <a:pt x="227584" y="204037"/>
                </a:cubicBezTo>
                <a:cubicBezTo>
                  <a:pt x="223812" y="206552"/>
                  <a:pt x="218681" y="205523"/>
                  <a:pt x="216166" y="201738"/>
                </a:cubicBezTo>
                <a:cubicBezTo>
                  <a:pt x="211645" y="194957"/>
                  <a:pt x="204012" y="189013"/>
                  <a:pt x="195491" y="183565"/>
                </a:cubicBezTo>
                <a:cubicBezTo>
                  <a:pt x="181318" y="174510"/>
                  <a:pt x="164643" y="167017"/>
                  <a:pt x="152997" y="160667"/>
                </a:cubicBezTo>
                <a:cubicBezTo>
                  <a:pt x="112433" y="138543"/>
                  <a:pt x="79654" y="109258"/>
                  <a:pt x="43129" y="81864"/>
                </a:cubicBezTo>
                <a:cubicBezTo>
                  <a:pt x="37541" y="77673"/>
                  <a:pt x="10376" y="49301"/>
                  <a:pt x="2883" y="34976"/>
                </a:cubicBezTo>
                <a:cubicBezTo>
                  <a:pt x="711" y="30810"/>
                  <a:pt x="0" y="27229"/>
                  <a:pt x="190" y="24829"/>
                </a:cubicBezTo>
                <a:cubicBezTo>
                  <a:pt x="419" y="22073"/>
                  <a:pt x="1511" y="19914"/>
                  <a:pt x="3162" y="18263"/>
                </a:cubicBezTo>
                <a:cubicBezTo>
                  <a:pt x="21412" y="0"/>
                  <a:pt x="49746" y="1295"/>
                  <a:pt x="79807" y="12802"/>
                </a:cubicBezTo>
                <a:cubicBezTo>
                  <a:pt x="120294" y="28308"/>
                  <a:pt x="164211" y="61531"/>
                  <a:pt x="185724" y="75857"/>
                </a:cubicBezTo>
                <a:cubicBezTo>
                  <a:pt x="200634" y="85801"/>
                  <a:pt x="213842" y="97815"/>
                  <a:pt x="228054" y="108763"/>
                </a:cubicBezTo>
                <a:cubicBezTo>
                  <a:pt x="230187" y="110401"/>
                  <a:pt x="238314" y="115926"/>
                  <a:pt x="241388" y="118021"/>
                </a:cubicBezTo>
                <a:cubicBezTo>
                  <a:pt x="244766" y="118339"/>
                  <a:pt x="247725" y="120701"/>
                  <a:pt x="248627" y="124168"/>
                </a:cubicBezTo>
                <a:cubicBezTo>
                  <a:pt x="249554" y="127786"/>
                  <a:pt x="248296" y="130199"/>
                  <a:pt x="246988" y="131800"/>
                </a:cubicBezTo>
                <a:cubicBezTo>
                  <a:pt x="245769" y="133285"/>
                  <a:pt x="244042" y="134492"/>
                  <a:pt x="241565" y="134835"/>
                </a:cubicBezTo>
                <a:cubicBezTo>
                  <a:pt x="240372" y="135000"/>
                  <a:pt x="237603" y="134873"/>
                  <a:pt x="234288" y="133082"/>
                </a:cubicBezTo>
                <a:cubicBezTo>
                  <a:pt x="229806" y="130644"/>
                  <a:pt x="220853" y="124016"/>
                  <a:pt x="218008" y="121818"/>
                </a:cubicBezTo>
                <a:cubicBezTo>
                  <a:pt x="204101" y="111112"/>
                  <a:pt x="191186" y="99314"/>
                  <a:pt x="176581" y="89560"/>
                </a:cubicBezTo>
                <a:cubicBezTo>
                  <a:pt x="155714" y="75654"/>
                  <a:pt x="113220" y="43243"/>
                  <a:pt x="73914" y="28194"/>
                </a:cubicBezTo>
                <a:cubicBezTo>
                  <a:pt x="52286" y="19914"/>
                  <a:pt x="31724" y="16332"/>
                  <a:pt x="17653" y="273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6" name="Freeform 7426"/>
          <p:cNvSpPr/>
          <p:nvPr/>
        </p:nvSpPr>
        <p:spPr>
          <a:xfrm rot="0" flipH="0" flipV="0">
            <a:off x="10165394" y="10125977"/>
            <a:ext cx="197866" cy="203148"/>
          </a:xfrm>
          <a:custGeom>
            <a:pathLst>
              <a:path w="197866" h="203148">
                <a:moveTo>
                  <a:pt x="2921" y="6832"/>
                </a:moveTo>
                <a:cubicBezTo>
                  <a:pt x="0" y="16572"/>
                  <a:pt x="3467" y="32232"/>
                  <a:pt x="5486" y="41083"/>
                </a:cubicBezTo>
                <a:cubicBezTo>
                  <a:pt x="13296" y="75462"/>
                  <a:pt x="34353" y="98602"/>
                  <a:pt x="59994" y="117601"/>
                </a:cubicBezTo>
                <a:cubicBezTo>
                  <a:pt x="84099" y="135444"/>
                  <a:pt x="112306" y="149554"/>
                  <a:pt x="136156" y="166902"/>
                </a:cubicBezTo>
                <a:cubicBezTo>
                  <a:pt x="151447" y="178015"/>
                  <a:pt x="167944" y="192696"/>
                  <a:pt x="184772" y="201116"/>
                </a:cubicBezTo>
                <a:cubicBezTo>
                  <a:pt x="188849" y="203148"/>
                  <a:pt x="193801" y="201497"/>
                  <a:pt x="195833" y="197420"/>
                </a:cubicBezTo>
                <a:cubicBezTo>
                  <a:pt x="197866" y="193369"/>
                  <a:pt x="196227" y="188403"/>
                  <a:pt x="192150" y="186371"/>
                </a:cubicBezTo>
                <a:cubicBezTo>
                  <a:pt x="176085" y="178345"/>
                  <a:pt x="160439" y="164185"/>
                  <a:pt x="145846" y="153580"/>
                </a:cubicBezTo>
                <a:cubicBezTo>
                  <a:pt x="122047" y="136257"/>
                  <a:pt x="93852" y="122173"/>
                  <a:pt x="69799" y="104355"/>
                </a:cubicBezTo>
                <a:cubicBezTo>
                  <a:pt x="47282" y="87667"/>
                  <a:pt x="28409" y="67626"/>
                  <a:pt x="21551" y="37439"/>
                </a:cubicBezTo>
                <a:cubicBezTo>
                  <a:pt x="20027" y="30733"/>
                  <a:pt x="16484" y="18935"/>
                  <a:pt x="18694" y="11556"/>
                </a:cubicBezTo>
                <a:cubicBezTo>
                  <a:pt x="20015" y="7200"/>
                  <a:pt x="17525" y="2603"/>
                  <a:pt x="13182" y="1295"/>
                </a:cubicBezTo>
                <a:cubicBezTo>
                  <a:pt x="8826" y="0"/>
                  <a:pt x="4229" y="2476"/>
                  <a:pt x="2921" y="68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7" name="Freeform 7427"/>
          <p:cNvSpPr/>
          <p:nvPr/>
        </p:nvSpPr>
        <p:spPr>
          <a:xfrm rot="0" flipH="0" flipV="0">
            <a:off x="10181338" y="10217153"/>
            <a:ext cx="262889" cy="275462"/>
          </a:xfrm>
          <a:custGeom>
            <a:pathLst>
              <a:path w="262889" h="275462">
                <a:moveTo>
                  <a:pt x="13195" y="2844"/>
                </a:moveTo>
                <a:cubicBezTo>
                  <a:pt x="0" y="13397"/>
                  <a:pt x="102" y="28091"/>
                  <a:pt x="7392" y="43598"/>
                </a:cubicBezTo>
                <a:cubicBezTo>
                  <a:pt x="15811" y="61517"/>
                  <a:pt x="34581" y="80669"/>
                  <a:pt x="41973" y="91413"/>
                </a:cubicBezTo>
                <a:cubicBezTo>
                  <a:pt x="50939" y="104469"/>
                  <a:pt x="60693" y="116115"/>
                  <a:pt x="70027" y="128840"/>
                </a:cubicBezTo>
                <a:cubicBezTo>
                  <a:pt x="88633" y="154228"/>
                  <a:pt x="125170" y="210006"/>
                  <a:pt x="166026" y="241845"/>
                </a:cubicBezTo>
                <a:cubicBezTo>
                  <a:pt x="195821" y="265048"/>
                  <a:pt x="227951" y="275462"/>
                  <a:pt x="257720" y="257605"/>
                </a:cubicBezTo>
                <a:cubicBezTo>
                  <a:pt x="261632" y="255256"/>
                  <a:pt x="262889" y="250201"/>
                  <a:pt x="260552" y="246290"/>
                </a:cubicBezTo>
                <a:cubicBezTo>
                  <a:pt x="258203" y="242391"/>
                  <a:pt x="253148" y="241134"/>
                  <a:pt x="249249" y="243458"/>
                </a:cubicBezTo>
                <a:cubicBezTo>
                  <a:pt x="225399" y="257771"/>
                  <a:pt x="200024" y="247446"/>
                  <a:pt x="176148" y="228853"/>
                </a:cubicBezTo>
                <a:cubicBezTo>
                  <a:pt x="136550" y="197979"/>
                  <a:pt x="101358" y="143699"/>
                  <a:pt x="83311" y="119099"/>
                </a:cubicBezTo>
                <a:cubicBezTo>
                  <a:pt x="74078" y="106501"/>
                  <a:pt x="64414" y="94995"/>
                  <a:pt x="55536" y="82079"/>
                </a:cubicBezTo>
                <a:cubicBezTo>
                  <a:pt x="48475" y="71817"/>
                  <a:pt x="30352" y="53707"/>
                  <a:pt x="22300" y="36575"/>
                </a:cubicBezTo>
                <a:cubicBezTo>
                  <a:pt x="18592" y="28713"/>
                  <a:pt x="16776" y="21068"/>
                  <a:pt x="23482" y="15709"/>
                </a:cubicBezTo>
                <a:cubicBezTo>
                  <a:pt x="27038" y="12864"/>
                  <a:pt x="27609" y="7682"/>
                  <a:pt x="24764" y="4139"/>
                </a:cubicBezTo>
                <a:cubicBezTo>
                  <a:pt x="21919" y="571"/>
                  <a:pt x="16738" y="0"/>
                  <a:pt x="13195" y="28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8" name="Freeform 7428"/>
          <p:cNvSpPr/>
          <p:nvPr/>
        </p:nvSpPr>
        <p:spPr>
          <a:xfrm rot="0" flipH="0" flipV="0">
            <a:off x="10467494" y="10043417"/>
            <a:ext cx="139356" cy="295706"/>
          </a:xfrm>
          <a:custGeom>
            <a:pathLst>
              <a:path w="139356" h="295706">
                <a:moveTo>
                  <a:pt x="18173" y="8318"/>
                </a:moveTo>
                <a:lnTo>
                  <a:pt x="18185" y="8406"/>
                </a:lnTo>
                <a:lnTo>
                  <a:pt x="18173" y="8343"/>
                </a:lnTo>
                <a:close/>
                <a:moveTo>
                  <a:pt x="5308" y="16903"/>
                </a:moveTo>
                <a:cubicBezTo>
                  <a:pt x="3924" y="15899"/>
                  <a:pt x="2832" y="14439"/>
                  <a:pt x="2286" y="12674"/>
                </a:cubicBezTo>
                <a:cubicBezTo>
                  <a:pt x="0" y="5232"/>
                  <a:pt x="5524" y="2388"/>
                  <a:pt x="6604" y="1892"/>
                </a:cubicBezTo>
                <a:cubicBezTo>
                  <a:pt x="8356" y="1092"/>
                  <a:pt x="11874" y="0"/>
                  <a:pt x="15608" y="3238"/>
                </a:cubicBezTo>
                <a:cubicBezTo>
                  <a:pt x="16065" y="3632"/>
                  <a:pt x="16967" y="4585"/>
                  <a:pt x="17945" y="6032"/>
                </a:cubicBezTo>
                <a:cubicBezTo>
                  <a:pt x="19493" y="8318"/>
                  <a:pt x="22313" y="13194"/>
                  <a:pt x="23900" y="15112"/>
                </a:cubicBezTo>
                <a:cubicBezTo>
                  <a:pt x="29526" y="21843"/>
                  <a:pt x="29336" y="21462"/>
                  <a:pt x="36473" y="26821"/>
                </a:cubicBezTo>
                <a:cubicBezTo>
                  <a:pt x="55155" y="40842"/>
                  <a:pt x="69823" y="62216"/>
                  <a:pt x="80682" y="82587"/>
                </a:cubicBezTo>
                <a:cubicBezTo>
                  <a:pt x="116674" y="150049"/>
                  <a:pt x="139356" y="211035"/>
                  <a:pt x="139356" y="287463"/>
                </a:cubicBezTo>
                <a:cubicBezTo>
                  <a:pt x="139356" y="292023"/>
                  <a:pt x="135660" y="295706"/>
                  <a:pt x="131114" y="295706"/>
                </a:cubicBezTo>
                <a:cubicBezTo>
                  <a:pt x="126567" y="295706"/>
                  <a:pt x="122871" y="292023"/>
                  <a:pt x="122871" y="287463"/>
                </a:cubicBezTo>
                <a:cubicBezTo>
                  <a:pt x="122871" y="213892"/>
                  <a:pt x="100786" y="155282"/>
                  <a:pt x="66140" y="90334"/>
                </a:cubicBezTo>
                <a:cubicBezTo>
                  <a:pt x="56374" y="72021"/>
                  <a:pt x="43395" y="52602"/>
                  <a:pt x="26593" y="40004"/>
                </a:cubicBezTo>
                <a:cubicBezTo>
                  <a:pt x="17869" y="33451"/>
                  <a:pt x="18110" y="33895"/>
                  <a:pt x="11252" y="25666"/>
                </a:cubicBezTo>
                <a:cubicBezTo>
                  <a:pt x="9906" y="24040"/>
                  <a:pt x="6985" y="19532"/>
                  <a:pt x="5308" y="169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9" name="Freeform 7429"/>
          <p:cNvSpPr/>
          <p:nvPr/>
        </p:nvSpPr>
        <p:spPr>
          <a:xfrm rot="0" flipH="0" flipV="0">
            <a:off x="10444778" y="10433396"/>
            <a:ext cx="56908" cy="43026"/>
          </a:xfrm>
          <a:custGeom>
            <a:pathLst>
              <a:path w="56908" h="43026">
                <a:moveTo>
                  <a:pt x="43294" y="1993"/>
                </a:moveTo>
                <a:cubicBezTo>
                  <a:pt x="44729" y="736"/>
                  <a:pt x="46621" y="0"/>
                  <a:pt x="48678" y="0"/>
                </a:cubicBezTo>
                <a:cubicBezTo>
                  <a:pt x="53212" y="0"/>
                  <a:pt x="56908" y="3682"/>
                  <a:pt x="56908" y="8228"/>
                </a:cubicBezTo>
                <a:cubicBezTo>
                  <a:pt x="56908" y="8800"/>
                  <a:pt x="56794" y="12940"/>
                  <a:pt x="52120" y="15912"/>
                </a:cubicBezTo>
                <a:cubicBezTo>
                  <a:pt x="48208" y="18388"/>
                  <a:pt x="33236" y="26618"/>
                  <a:pt x="23063" y="33336"/>
                </a:cubicBezTo>
                <a:cubicBezTo>
                  <a:pt x="19698" y="35571"/>
                  <a:pt x="16866" y="37400"/>
                  <a:pt x="15824" y="38759"/>
                </a:cubicBezTo>
                <a:cubicBezTo>
                  <a:pt x="13056" y="42366"/>
                  <a:pt x="7874" y="43026"/>
                  <a:pt x="4280" y="40270"/>
                </a:cubicBezTo>
                <a:cubicBezTo>
                  <a:pt x="673" y="37489"/>
                  <a:pt x="0" y="32320"/>
                  <a:pt x="2769" y="28713"/>
                </a:cubicBezTo>
                <a:cubicBezTo>
                  <a:pt x="4420" y="26554"/>
                  <a:pt x="8598" y="23151"/>
                  <a:pt x="13983" y="19595"/>
                </a:cubicBezTo>
                <a:cubicBezTo>
                  <a:pt x="24244" y="12813"/>
                  <a:pt x="39332" y="4494"/>
                  <a:pt x="43282" y="1993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0" name="Freeform 7430"/>
          <p:cNvSpPr/>
          <p:nvPr/>
        </p:nvSpPr>
        <p:spPr>
          <a:xfrm rot="0" flipH="0" flipV="0">
            <a:off x="10463397" y="10463803"/>
            <a:ext cx="238023" cy="136003"/>
          </a:xfrm>
          <a:custGeom>
            <a:pathLst>
              <a:path w="238023" h="136003">
                <a:moveTo>
                  <a:pt x="5067" y="16408"/>
                </a:moveTo>
                <a:cubicBezTo>
                  <a:pt x="76466" y="60438"/>
                  <a:pt x="145859" y="107797"/>
                  <a:pt x="226173" y="134568"/>
                </a:cubicBezTo>
                <a:cubicBezTo>
                  <a:pt x="230479" y="136003"/>
                  <a:pt x="235152" y="133667"/>
                  <a:pt x="236587" y="129361"/>
                </a:cubicBezTo>
                <a:cubicBezTo>
                  <a:pt x="238023" y="125043"/>
                  <a:pt x="235686" y="120382"/>
                  <a:pt x="231368" y="118935"/>
                </a:cubicBezTo>
                <a:cubicBezTo>
                  <a:pt x="152285" y="92569"/>
                  <a:pt x="84035" y="45757"/>
                  <a:pt x="13715" y="2388"/>
                </a:cubicBezTo>
                <a:cubicBezTo>
                  <a:pt x="9842" y="0"/>
                  <a:pt x="4763" y="1207"/>
                  <a:pt x="2375" y="5067"/>
                </a:cubicBezTo>
                <a:cubicBezTo>
                  <a:pt x="0" y="8941"/>
                  <a:pt x="1194" y="14034"/>
                  <a:pt x="5067" y="164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1" name="Freeform 7431"/>
          <p:cNvSpPr/>
          <p:nvPr/>
        </p:nvSpPr>
        <p:spPr>
          <a:xfrm rot="0" flipH="0" flipV="0">
            <a:off x="10594215" y="10337087"/>
            <a:ext cx="342365" cy="38937"/>
          </a:xfrm>
          <a:custGeom>
            <a:pathLst>
              <a:path w="342365" h="38937">
                <a:moveTo>
                  <a:pt x="16255" y="2743"/>
                </a:moveTo>
                <a:lnTo>
                  <a:pt x="16420" y="2895"/>
                </a:lnTo>
                <a:lnTo>
                  <a:pt x="16331" y="2806"/>
                </a:lnTo>
                <a:close/>
                <a:moveTo>
                  <a:pt x="16775" y="3250"/>
                </a:moveTo>
                <a:lnTo>
                  <a:pt x="16915" y="3403"/>
                </a:lnTo>
                <a:lnTo>
                  <a:pt x="16750" y="3212"/>
                </a:lnTo>
                <a:lnTo>
                  <a:pt x="16585" y="3060"/>
                </a:lnTo>
                <a:close/>
                <a:moveTo>
                  <a:pt x="17067" y="3581"/>
                </a:moveTo>
                <a:lnTo>
                  <a:pt x="17144" y="3682"/>
                </a:lnTo>
                <a:lnTo>
                  <a:pt x="17105" y="3619"/>
                </a:lnTo>
                <a:close/>
                <a:moveTo>
                  <a:pt x="11607" y="17068"/>
                </a:moveTo>
                <a:cubicBezTo>
                  <a:pt x="9550" y="17284"/>
                  <a:pt x="7416" y="16738"/>
                  <a:pt x="5664" y="15354"/>
                </a:cubicBezTo>
                <a:cubicBezTo>
                  <a:pt x="0" y="10909"/>
                  <a:pt x="2273" y="5943"/>
                  <a:pt x="2971" y="4597"/>
                </a:cubicBezTo>
                <a:cubicBezTo>
                  <a:pt x="3898" y="2768"/>
                  <a:pt x="5753" y="407"/>
                  <a:pt x="9740" y="64"/>
                </a:cubicBezTo>
                <a:cubicBezTo>
                  <a:pt x="10452" y="0"/>
                  <a:pt x="11861" y="26"/>
                  <a:pt x="13690" y="496"/>
                </a:cubicBezTo>
                <a:cubicBezTo>
                  <a:pt x="15620" y="991"/>
                  <a:pt x="19417" y="2451"/>
                  <a:pt x="21220" y="2655"/>
                </a:cubicBezTo>
                <a:cubicBezTo>
                  <a:pt x="23900" y="2958"/>
                  <a:pt x="54088" y="3962"/>
                  <a:pt x="54837" y="4013"/>
                </a:cubicBezTo>
                <a:cubicBezTo>
                  <a:pt x="78218" y="5600"/>
                  <a:pt x="101751" y="8699"/>
                  <a:pt x="125081" y="10947"/>
                </a:cubicBezTo>
                <a:cubicBezTo>
                  <a:pt x="162660" y="14604"/>
                  <a:pt x="200735" y="15544"/>
                  <a:pt x="238111" y="19278"/>
                </a:cubicBezTo>
                <a:cubicBezTo>
                  <a:pt x="244562" y="19926"/>
                  <a:pt x="250328" y="22440"/>
                  <a:pt x="256881" y="22034"/>
                </a:cubicBezTo>
                <a:cubicBezTo>
                  <a:pt x="266000" y="21462"/>
                  <a:pt x="294702" y="16306"/>
                  <a:pt x="314349" y="14896"/>
                </a:cubicBezTo>
                <a:cubicBezTo>
                  <a:pt x="324788" y="14147"/>
                  <a:pt x="333132" y="14884"/>
                  <a:pt x="336650" y="16649"/>
                </a:cubicBezTo>
                <a:cubicBezTo>
                  <a:pt x="340714" y="18681"/>
                  <a:pt x="342365" y="23634"/>
                  <a:pt x="340333" y="27698"/>
                </a:cubicBezTo>
                <a:cubicBezTo>
                  <a:pt x="338327" y="31698"/>
                  <a:pt x="333488" y="33362"/>
                  <a:pt x="329462" y="31470"/>
                </a:cubicBezTo>
                <a:cubicBezTo>
                  <a:pt x="329284" y="31444"/>
                  <a:pt x="327201" y="31089"/>
                  <a:pt x="325715" y="31038"/>
                </a:cubicBezTo>
                <a:cubicBezTo>
                  <a:pt x="322883" y="30924"/>
                  <a:pt x="319391" y="31051"/>
                  <a:pt x="315517" y="31330"/>
                </a:cubicBezTo>
                <a:cubicBezTo>
                  <a:pt x="295832" y="32753"/>
                  <a:pt x="267041" y="37909"/>
                  <a:pt x="257910" y="38468"/>
                </a:cubicBezTo>
                <a:cubicBezTo>
                  <a:pt x="250443" y="38937"/>
                  <a:pt x="243813" y="36398"/>
                  <a:pt x="236473" y="35674"/>
                </a:cubicBezTo>
                <a:cubicBezTo>
                  <a:pt x="199109" y="31940"/>
                  <a:pt x="161047" y="31000"/>
                  <a:pt x="123493" y="27355"/>
                </a:cubicBezTo>
                <a:cubicBezTo>
                  <a:pt x="100328" y="25120"/>
                  <a:pt x="76935" y="22034"/>
                  <a:pt x="53720" y="20446"/>
                </a:cubicBezTo>
                <a:cubicBezTo>
                  <a:pt x="52958" y="20395"/>
                  <a:pt x="22135" y="19329"/>
                  <a:pt x="19404" y="19024"/>
                </a:cubicBezTo>
                <a:cubicBezTo>
                  <a:pt x="17804" y="18859"/>
                  <a:pt x="14008" y="17792"/>
                  <a:pt x="11607" y="1706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2" name="Freeform 7432"/>
          <p:cNvSpPr/>
          <p:nvPr/>
        </p:nvSpPr>
        <p:spPr>
          <a:xfrm rot="0" flipH="0" flipV="0">
            <a:off x="9733019" y="9044742"/>
            <a:ext cx="160210" cy="427634"/>
          </a:xfrm>
          <a:custGeom>
            <a:pathLst>
              <a:path w="160210" h="427634">
                <a:moveTo>
                  <a:pt x="145440" y="4902"/>
                </a:moveTo>
                <a:cubicBezTo>
                  <a:pt x="145364" y="4978"/>
                  <a:pt x="145275" y="5054"/>
                  <a:pt x="145199" y="5143"/>
                </a:cubicBezTo>
                <a:close/>
                <a:moveTo>
                  <a:pt x="17348" y="408330"/>
                </a:moveTo>
                <a:cubicBezTo>
                  <a:pt x="18250" y="407733"/>
                  <a:pt x="19139" y="407009"/>
                  <a:pt x="20003" y="406234"/>
                </a:cubicBezTo>
                <a:cubicBezTo>
                  <a:pt x="24219" y="402411"/>
                  <a:pt x="27826" y="397281"/>
                  <a:pt x="29934" y="394296"/>
                </a:cubicBezTo>
                <a:cubicBezTo>
                  <a:pt x="44463" y="373786"/>
                  <a:pt x="61659" y="357225"/>
                  <a:pt x="78816" y="339064"/>
                </a:cubicBezTo>
                <a:cubicBezTo>
                  <a:pt x="82842" y="334797"/>
                  <a:pt x="87833" y="327748"/>
                  <a:pt x="93739" y="323379"/>
                </a:cubicBezTo>
                <a:cubicBezTo>
                  <a:pt x="99441" y="319163"/>
                  <a:pt x="105880" y="317093"/>
                  <a:pt x="112929" y="318845"/>
                </a:cubicBezTo>
                <a:cubicBezTo>
                  <a:pt x="122720" y="321297"/>
                  <a:pt x="128041" y="328891"/>
                  <a:pt x="129946" y="338607"/>
                </a:cubicBezTo>
                <a:cubicBezTo>
                  <a:pt x="132156" y="349770"/>
                  <a:pt x="129451" y="363880"/>
                  <a:pt x="126949" y="370877"/>
                </a:cubicBezTo>
                <a:cubicBezTo>
                  <a:pt x="125120" y="375970"/>
                  <a:pt x="121145" y="381596"/>
                  <a:pt x="117894" y="387387"/>
                </a:cubicBezTo>
                <a:cubicBezTo>
                  <a:pt x="115964" y="390829"/>
                  <a:pt x="113932" y="394233"/>
                  <a:pt x="114808" y="397751"/>
                </a:cubicBezTo>
                <a:cubicBezTo>
                  <a:pt x="115075" y="398868"/>
                  <a:pt x="116065" y="399529"/>
                  <a:pt x="117132" y="400202"/>
                </a:cubicBezTo>
                <a:cubicBezTo>
                  <a:pt x="118593" y="401103"/>
                  <a:pt x="120320" y="401802"/>
                  <a:pt x="122187" y="402386"/>
                </a:cubicBezTo>
                <a:cubicBezTo>
                  <a:pt x="130963" y="405142"/>
                  <a:pt x="142316" y="405256"/>
                  <a:pt x="148068" y="405256"/>
                </a:cubicBezTo>
                <a:cubicBezTo>
                  <a:pt x="152615" y="405256"/>
                  <a:pt x="156311" y="408952"/>
                  <a:pt x="156311" y="413499"/>
                </a:cubicBezTo>
                <a:cubicBezTo>
                  <a:pt x="156311" y="418045"/>
                  <a:pt x="152615" y="421728"/>
                  <a:pt x="148068" y="421728"/>
                </a:cubicBezTo>
                <a:cubicBezTo>
                  <a:pt x="139903" y="421728"/>
                  <a:pt x="122581" y="421131"/>
                  <a:pt x="111646" y="415937"/>
                </a:cubicBezTo>
                <a:cubicBezTo>
                  <a:pt x="104966" y="412762"/>
                  <a:pt x="100368" y="407949"/>
                  <a:pt x="98819" y="401738"/>
                </a:cubicBezTo>
                <a:cubicBezTo>
                  <a:pt x="97269" y="395528"/>
                  <a:pt x="98628" y="389178"/>
                  <a:pt x="101587" y="383031"/>
                </a:cubicBezTo>
                <a:cubicBezTo>
                  <a:pt x="104572" y="376783"/>
                  <a:pt x="109500" y="370763"/>
                  <a:pt x="111430" y="365327"/>
                </a:cubicBezTo>
                <a:cubicBezTo>
                  <a:pt x="113259" y="360222"/>
                  <a:pt x="115405" y="349948"/>
                  <a:pt x="113792" y="341807"/>
                </a:cubicBezTo>
                <a:cubicBezTo>
                  <a:pt x="113170" y="338632"/>
                  <a:pt x="112116" y="335635"/>
                  <a:pt x="108941" y="334835"/>
                </a:cubicBezTo>
                <a:cubicBezTo>
                  <a:pt x="106020" y="334111"/>
                  <a:pt x="103772" y="336232"/>
                  <a:pt x="101549" y="338277"/>
                </a:cubicBezTo>
                <a:cubicBezTo>
                  <a:pt x="97371" y="342137"/>
                  <a:pt x="93828" y="347179"/>
                  <a:pt x="90792" y="350380"/>
                </a:cubicBezTo>
                <a:cubicBezTo>
                  <a:pt x="74181" y="367969"/>
                  <a:pt x="57455" y="383958"/>
                  <a:pt x="43383" y="403821"/>
                </a:cubicBezTo>
                <a:cubicBezTo>
                  <a:pt x="40183" y="408342"/>
                  <a:pt x="34100" y="416610"/>
                  <a:pt x="27419" y="421385"/>
                </a:cubicBezTo>
                <a:cubicBezTo>
                  <a:pt x="20777" y="426148"/>
                  <a:pt x="13500" y="427634"/>
                  <a:pt x="6845" y="424306"/>
                </a:cubicBezTo>
                <a:cubicBezTo>
                  <a:pt x="3696" y="422732"/>
                  <a:pt x="940" y="419226"/>
                  <a:pt x="572" y="413537"/>
                </a:cubicBezTo>
                <a:cubicBezTo>
                  <a:pt x="0" y="404926"/>
                  <a:pt x="5956" y="386867"/>
                  <a:pt x="6655" y="383997"/>
                </a:cubicBezTo>
                <a:cubicBezTo>
                  <a:pt x="14415" y="352996"/>
                  <a:pt x="20396" y="322516"/>
                  <a:pt x="25794" y="291071"/>
                </a:cubicBezTo>
                <a:cubicBezTo>
                  <a:pt x="34862" y="238175"/>
                  <a:pt x="36005" y="184340"/>
                  <a:pt x="39446" y="131000"/>
                </a:cubicBezTo>
                <a:cubicBezTo>
                  <a:pt x="39789" y="125818"/>
                  <a:pt x="37630" y="107670"/>
                  <a:pt x="37948" y="94805"/>
                </a:cubicBezTo>
                <a:cubicBezTo>
                  <a:pt x="38138" y="87210"/>
                  <a:pt x="39535" y="81076"/>
                  <a:pt x="41491" y="78130"/>
                </a:cubicBezTo>
                <a:cubicBezTo>
                  <a:pt x="43383" y="75310"/>
                  <a:pt x="48019" y="71869"/>
                  <a:pt x="54331" y="68884"/>
                </a:cubicBezTo>
                <a:cubicBezTo>
                  <a:pt x="64745" y="63944"/>
                  <a:pt x="80442" y="59067"/>
                  <a:pt x="86068" y="55689"/>
                </a:cubicBezTo>
                <a:cubicBezTo>
                  <a:pt x="92342" y="51930"/>
                  <a:pt x="95618" y="46164"/>
                  <a:pt x="98666" y="40233"/>
                </a:cubicBezTo>
                <a:cubicBezTo>
                  <a:pt x="102730" y="32321"/>
                  <a:pt x="106337" y="24078"/>
                  <a:pt x="112370" y="17360"/>
                </a:cubicBezTo>
                <a:cubicBezTo>
                  <a:pt x="119240" y="9715"/>
                  <a:pt x="130251" y="1880"/>
                  <a:pt x="140627" y="280"/>
                </a:cubicBezTo>
                <a:cubicBezTo>
                  <a:pt x="142469" y="0"/>
                  <a:pt x="144374" y="178"/>
                  <a:pt x="146303" y="851"/>
                </a:cubicBezTo>
                <a:cubicBezTo>
                  <a:pt x="147319" y="1194"/>
                  <a:pt x="148932" y="2045"/>
                  <a:pt x="150100" y="2693"/>
                </a:cubicBezTo>
                <a:cubicBezTo>
                  <a:pt x="152488" y="2401"/>
                  <a:pt x="154990" y="3137"/>
                  <a:pt x="156844" y="4940"/>
                </a:cubicBezTo>
                <a:cubicBezTo>
                  <a:pt x="160108" y="8089"/>
                  <a:pt x="160210" y="13322"/>
                  <a:pt x="157047" y="16586"/>
                </a:cubicBezTo>
                <a:cubicBezTo>
                  <a:pt x="153961" y="19799"/>
                  <a:pt x="150278" y="20484"/>
                  <a:pt x="146087" y="19049"/>
                </a:cubicBezTo>
                <a:cubicBezTo>
                  <a:pt x="144971" y="18668"/>
                  <a:pt x="142850" y="17513"/>
                  <a:pt x="141694" y="16852"/>
                </a:cubicBezTo>
                <a:cubicBezTo>
                  <a:pt x="135255" y="18414"/>
                  <a:pt x="128880" y="23659"/>
                  <a:pt x="124625" y="28384"/>
                </a:cubicBezTo>
                <a:cubicBezTo>
                  <a:pt x="119533" y="34035"/>
                  <a:pt x="116739" y="41109"/>
                  <a:pt x="113335" y="47751"/>
                </a:cubicBezTo>
                <a:cubicBezTo>
                  <a:pt x="108903" y="56362"/>
                  <a:pt x="103658" y="64350"/>
                  <a:pt x="94539" y="69824"/>
                </a:cubicBezTo>
                <a:cubicBezTo>
                  <a:pt x="89421" y="72897"/>
                  <a:pt x="76480" y="77279"/>
                  <a:pt x="65926" y="81749"/>
                </a:cubicBezTo>
                <a:cubicBezTo>
                  <a:pt x="62852" y="83045"/>
                  <a:pt x="60020" y="84340"/>
                  <a:pt x="57760" y="85635"/>
                </a:cubicBezTo>
                <a:cubicBezTo>
                  <a:pt x="56883" y="86131"/>
                  <a:pt x="55779" y="86931"/>
                  <a:pt x="55283" y="87299"/>
                </a:cubicBezTo>
                <a:cubicBezTo>
                  <a:pt x="55156" y="87947"/>
                  <a:pt x="54801" y="89509"/>
                  <a:pt x="54686" y="90652"/>
                </a:cubicBezTo>
                <a:cubicBezTo>
                  <a:pt x="54394" y="93535"/>
                  <a:pt x="54343" y="97002"/>
                  <a:pt x="54420" y="100685"/>
                </a:cubicBezTo>
                <a:cubicBezTo>
                  <a:pt x="54661" y="113067"/>
                  <a:pt x="56185" y="127469"/>
                  <a:pt x="55880" y="132054"/>
                </a:cubicBezTo>
                <a:cubicBezTo>
                  <a:pt x="52413" y="185978"/>
                  <a:pt x="51194" y="240385"/>
                  <a:pt x="42024" y="293852"/>
                </a:cubicBezTo>
                <a:cubicBezTo>
                  <a:pt x="36576" y="325716"/>
                  <a:pt x="30493" y="356577"/>
                  <a:pt x="22644" y="387984"/>
                </a:cubicBezTo>
                <a:cubicBezTo>
                  <a:pt x="22174" y="389902"/>
                  <a:pt x="18885" y="399389"/>
                  <a:pt x="17501" y="407238"/>
                </a:cubicBezTo>
                <a:cubicBezTo>
                  <a:pt x="17437" y="407580"/>
                  <a:pt x="17386" y="407949"/>
                  <a:pt x="17348" y="4083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3" name="Freeform 7433"/>
          <p:cNvSpPr/>
          <p:nvPr/>
        </p:nvSpPr>
        <p:spPr>
          <a:xfrm rot="0" flipH="0" flipV="0">
            <a:off x="10269926" y="9026051"/>
            <a:ext cx="234619" cy="484136"/>
          </a:xfrm>
          <a:custGeom>
            <a:pathLst>
              <a:path w="234619" h="484136">
                <a:moveTo>
                  <a:pt x="12242" y="16802"/>
                </a:moveTo>
                <a:cubicBezTo>
                  <a:pt x="9245" y="18072"/>
                  <a:pt x="5651" y="17475"/>
                  <a:pt x="3213" y="15037"/>
                </a:cubicBezTo>
                <a:cubicBezTo>
                  <a:pt x="0" y="11824"/>
                  <a:pt x="0" y="6604"/>
                  <a:pt x="3213" y="3391"/>
                </a:cubicBezTo>
                <a:cubicBezTo>
                  <a:pt x="4267" y="2337"/>
                  <a:pt x="6185" y="1054"/>
                  <a:pt x="9080" y="559"/>
                </a:cubicBezTo>
                <a:cubicBezTo>
                  <a:pt x="12292" y="0"/>
                  <a:pt x="18795" y="407"/>
                  <a:pt x="22376" y="674"/>
                </a:cubicBezTo>
                <a:cubicBezTo>
                  <a:pt x="46265" y="2515"/>
                  <a:pt x="54278" y="10922"/>
                  <a:pt x="60120" y="21399"/>
                </a:cubicBezTo>
                <a:cubicBezTo>
                  <a:pt x="64527" y="29324"/>
                  <a:pt x="66839" y="39407"/>
                  <a:pt x="77418" y="48818"/>
                </a:cubicBezTo>
                <a:cubicBezTo>
                  <a:pt x="82142" y="53009"/>
                  <a:pt x="87705" y="55778"/>
                  <a:pt x="92874" y="58927"/>
                </a:cubicBezTo>
                <a:cubicBezTo>
                  <a:pt x="99579" y="63030"/>
                  <a:pt x="105688" y="67678"/>
                  <a:pt x="109955" y="74802"/>
                </a:cubicBezTo>
                <a:cubicBezTo>
                  <a:pt x="132968" y="113144"/>
                  <a:pt x="148817" y="154292"/>
                  <a:pt x="162978" y="196786"/>
                </a:cubicBezTo>
                <a:cubicBezTo>
                  <a:pt x="172249" y="224599"/>
                  <a:pt x="187552" y="249453"/>
                  <a:pt x="195439" y="278383"/>
                </a:cubicBezTo>
                <a:cubicBezTo>
                  <a:pt x="203516" y="307974"/>
                  <a:pt x="206932" y="338327"/>
                  <a:pt x="214705" y="367855"/>
                </a:cubicBezTo>
                <a:cubicBezTo>
                  <a:pt x="221652" y="394258"/>
                  <a:pt x="227532" y="420141"/>
                  <a:pt x="231405" y="447179"/>
                </a:cubicBezTo>
                <a:cubicBezTo>
                  <a:pt x="231863" y="450418"/>
                  <a:pt x="234619" y="464807"/>
                  <a:pt x="233971" y="472211"/>
                </a:cubicBezTo>
                <a:cubicBezTo>
                  <a:pt x="233615" y="476427"/>
                  <a:pt x="232040" y="479399"/>
                  <a:pt x="230453" y="480999"/>
                </a:cubicBezTo>
                <a:cubicBezTo>
                  <a:pt x="228370" y="483082"/>
                  <a:pt x="226186" y="483793"/>
                  <a:pt x="224205" y="483933"/>
                </a:cubicBezTo>
                <a:cubicBezTo>
                  <a:pt x="221474" y="484136"/>
                  <a:pt x="218477" y="483234"/>
                  <a:pt x="215975" y="480364"/>
                </a:cubicBezTo>
                <a:cubicBezTo>
                  <a:pt x="213829" y="477913"/>
                  <a:pt x="211720" y="471474"/>
                  <a:pt x="210260" y="468286"/>
                </a:cubicBezTo>
                <a:cubicBezTo>
                  <a:pt x="204215" y="455117"/>
                  <a:pt x="199719" y="440969"/>
                  <a:pt x="192658" y="428282"/>
                </a:cubicBezTo>
                <a:cubicBezTo>
                  <a:pt x="174840" y="396201"/>
                  <a:pt x="151230" y="383184"/>
                  <a:pt x="127329" y="359270"/>
                </a:cubicBezTo>
                <a:cubicBezTo>
                  <a:pt x="123468" y="355409"/>
                  <a:pt x="119811" y="349478"/>
                  <a:pt x="115746" y="344068"/>
                </a:cubicBezTo>
                <a:cubicBezTo>
                  <a:pt x="113156" y="340575"/>
                  <a:pt x="110590" y="337095"/>
                  <a:pt x="107009" y="335978"/>
                </a:cubicBezTo>
                <a:cubicBezTo>
                  <a:pt x="106768" y="336016"/>
                  <a:pt x="105891" y="336156"/>
                  <a:pt x="105383" y="336308"/>
                </a:cubicBezTo>
                <a:cubicBezTo>
                  <a:pt x="104177" y="336664"/>
                  <a:pt x="102970" y="337146"/>
                  <a:pt x="101751" y="337629"/>
                </a:cubicBezTo>
                <a:cubicBezTo>
                  <a:pt x="98665" y="338848"/>
                  <a:pt x="95592" y="339966"/>
                  <a:pt x="92912" y="340296"/>
                </a:cubicBezTo>
                <a:cubicBezTo>
                  <a:pt x="74802" y="342556"/>
                  <a:pt x="64553" y="361797"/>
                  <a:pt x="70738" y="378828"/>
                </a:cubicBezTo>
                <a:cubicBezTo>
                  <a:pt x="71500" y="380885"/>
                  <a:pt x="73214" y="382523"/>
                  <a:pt x="74675" y="384289"/>
                </a:cubicBezTo>
                <a:cubicBezTo>
                  <a:pt x="76465" y="386448"/>
                  <a:pt x="78129" y="388658"/>
                  <a:pt x="79310" y="391020"/>
                </a:cubicBezTo>
                <a:cubicBezTo>
                  <a:pt x="84022" y="400443"/>
                  <a:pt x="81685" y="417410"/>
                  <a:pt x="78281" y="426478"/>
                </a:cubicBezTo>
                <a:cubicBezTo>
                  <a:pt x="74598" y="436321"/>
                  <a:pt x="70179" y="442239"/>
                  <a:pt x="65378" y="446100"/>
                </a:cubicBezTo>
                <a:cubicBezTo>
                  <a:pt x="60362" y="450138"/>
                  <a:pt x="54825" y="452043"/>
                  <a:pt x="48538" y="453262"/>
                </a:cubicBezTo>
                <a:cubicBezTo>
                  <a:pt x="42302" y="454456"/>
                  <a:pt x="35178" y="454850"/>
                  <a:pt x="27100" y="457542"/>
                </a:cubicBezTo>
                <a:cubicBezTo>
                  <a:pt x="22782" y="458977"/>
                  <a:pt x="18122" y="456641"/>
                  <a:pt x="16674" y="452323"/>
                </a:cubicBezTo>
                <a:cubicBezTo>
                  <a:pt x="15239" y="448017"/>
                  <a:pt x="17575" y="443344"/>
                  <a:pt x="21893" y="441909"/>
                </a:cubicBezTo>
                <a:cubicBezTo>
                  <a:pt x="30771" y="438950"/>
                  <a:pt x="38569" y="438403"/>
                  <a:pt x="45427" y="437083"/>
                </a:cubicBezTo>
                <a:cubicBezTo>
                  <a:pt x="48983" y="436397"/>
                  <a:pt x="52196" y="435546"/>
                  <a:pt x="55040" y="433260"/>
                </a:cubicBezTo>
                <a:cubicBezTo>
                  <a:pt x="58063" y="430834"/>
                  <a:pt x="60540" y="426897"/>
                  <a:pt x="62851" y="420700"/>
                </a:cubicBezTo>
                <a:cubicBezTo>
                  <a:pt x="64261" y="416953"/>
                  <a:pt x="65556" y="411251"/>
                  <a:pt x="65683" y="405879"/>
                </a:cubicBezTo>
                <a:cubicBezTo>
                  <a:pt x="65747" y="403097"/>
                  <a:pt x="65581" y="400418"/>
                  <a:pt x="64578" y="398386"/>
                </a:cubicBezTo>
                <a:cubicBezTo>
                  <a:pt x="63448" y="396151"/>
                  <a:pt x="61467" y="394245"/>
                  <a:pt x="59803" y="392163"/>
                </a:cubicBezTo>
                <a:cubicBezTo>
                  <a:pt x="57911" y="389762"/>
                  <a:pt x="56272" y="387222"/>
                  <a:pt x="55269" y="384454"/>
                </a:cubicBezTo>
                <a:cubicBezTo>
                  <a:pt x="45477" y="357555"/>
                  <a:pt x="62254" y="327520"/>
                  <a:pt x="90867" y="323951"/>
                </a:cubicBezTo>
                <a:cubicBezTo>
                  <a:pt x="93547" y="323608"/>
                  <a:pt x="96684" y="321805"/>
                  <a:pt x="99783" y="320801"/>
                </a:cubicBezTo>
                <a:cubicBezTo>
                  <a:pt x="103859" y="319468"/>
                  <a:pt x="107860" y="319074"/>
                  <a:pt x="111352" y="320077"/>
                </a:cubicBezTo>
                <a:cubicBezTo>
                  <a:pt x="117067" y="321703"/>
                  <a:pt x="122046" y="325729"/>
                  <a:pt x="126338" y="330885"/>
                </a:cubicBezTo>
                <a:cubicBezTo>
                  <a:pt x="130974" y="336422"/>
                  <a:pt x="134771" y="343420"/>
                  <a:pt x="138975" y="347611"/>
                </a:cubicBezTo>
                <a:cubicBezTo>
                  <a:pt x="164032" y="372668"/>
                  <a:pt x="188390" y="386664"/>
                  <a:pt x="207060" y="420281"/>
                </a:cubicBezTo>
                <a:cubicBezTo>
                  <a:pt x="208812" y="423417"/>
                  <a:pt x="210412" y="426643"/>
                  <a:pt x="211911" y="429920"/>
                </a:cubicBezTo>
                <a:cubicBezTo>
                  <a:pt x="208380" y="410451"/>
                  <a:pt x="203872" y="391401"/>
                  <a:pt x="198779" y="372046"/>
                </a:cubicBezTo>
                <a:cubicBezTo>
                  <a:pt x="191019" y="342569"/>
                  <a:pt x="187603" y="312254"/>
                  <a:pt x="179539" y="282714"/>
                </a:cubicBezTo>
                <a:cubicBezTo>
                  <a:pt x="171728" y="254088"/>
                  <a:pt x="156513" y="229527"/>
                  <a:pt x="147344" y="202006"/>
                </a:cubicBezTo>
                <a:cubicBezTo>
                  <a:pt x="133565" y="160654"/>
                  <a:pt x="118210" y="120586"/>
                  <a:pt x="95833" y="83273"/>
                </a:cubicBezTo>
                <a:cubicBezTo>
                  <a:pt x="92988" y="78562"/>
                  <a:pt x="88721" y="75717"/>
                  <a:pt x="84289" y="72986"/>
                </a:cubicBezTo>
                <a:cubicBezTo>
                  <a:pt x="78294" y="69341"/>
                  <a:pt x="71944" y="65989"/>
                  <a:pt x="66483" y="61125"/>
                </a:cubicBezTo>
                <a:cubicBezTo>
                  <a:pt x="56260" y="52031"/>
                  <a:pt x="52107" y="42646"/>
                  <a:pt x="48182" y="34315"/>
                </a:cubicBezTo>
                <a:cubicBezTo>
                  <a:pt x="46100" y="29895"/>
                  <a:pt x="44258" y="25806"/>
                  <a:pt x="40410" y="22783"/>
                </a:cubicBezTo>
                <a:cubicBezTo>
                  <a:pt x="36473" y="19672"/>
                  <a:pt x="30593" y="17843"/>
                  <a:pt x="21106" y="17106"/>
                </a:cubicBezTo>
                <a:cubicBezTo>
                  <a:pt x="18972" y="16941"/>
                  <a:pt x="13702" y="16827"/>
                  <a:pt x="12242" y="168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4" name="Freeform 7434"/>
          <p:cNvSpPr/>
          <p:nvPr/>
        </p:nvSpPr>
        <p:spPr>
          <a:xfrm rot="0" flipH="0" flipV="0">
            <a:off x="9529726" y="9093417"/>
            <a:ext cx="34936" cy="179590"/>
          </a:xfrm>
          <a:custGeom>
            <a:pathLst>
              <a:path w="34936" h="179590">
                <a:moveTo>
                  <a:pt x="723" y="10147"/>
                </a:moveTo>
                <a:cubicBezTo>
                  <a:pt x="4113" y="31330"/>
                  <a:pt x="11975" y="51320"/>
                  <a:pt x="14566" y="73113"/>
                </a:cubicBezTo>
                <a:cubicBezTo>
                  <a:pt x="18490" y="106197"/>
                  <a:pt x="14502" y="138467"/>
                  <a:pt x="14502" y="171348"/>
                </a:cubicBezTo>
                <a:cubicBezTo>
                  <a:pt x="14502" y="175894"/>
                  <a:pt x="18198" y="179590"/>
                  <a:pt x="22732" y="179590"/>
                </a:cubicBezTo>
                <a:cubicBezTo>
                  <a:pt x="27291" y="179590"/>
                  <a:pt x="30974" y="175894"/>
                  <a:pt x="30974" y="171348"/>
                </a:cubicBezTo>
                <a:cubicBezTo>
                  <a:pt x="30974" y="137807"/>
                  <a:pt x="34936" y="104901"/>
                  <a:pt x="30923" y="71170"/>
                </a:cubicBezTo>
                <a:cubicBezTo>
                  <a:pt x="28294" y="49148"/>
                  <a:pt x="20420" y="28943"/>
                  <a:pt x="16991" y="7544"/>
                </a:cubicBezTo>
                <a:cubicBezTo>
                  <a:pt x="16280" y="3048"/>
                  <a:pt x="12051" y="0"/>
                  <a:pt x="7555" y="711"/>
                </a:cubicBezTo>
                <a:cubicBezTo>
                  <a:pt x="3072" y="1423"/>
                  <a:pt x="0" y="5652"/>
                  <a:pt x="723" y="101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5" name="Freeform 7435"/>
          <p:cNvSpPr/>
          <p:nvPr/>
        </p:nvSpPr>
        <p:spPr>
          <a:xfrm rot="0" flipH="0" flipV="0">
            <a:off x="9440166" y="9057060"/>
            <a:ext cx="333400" cy="87921"/>
          </a:xfrm>
          <a:custGeom>
            <a:pathLst>
              <a:path w="333400" h="87921">
                <a:moveTo>
                  <a:pt x="16713" y="35496"/>
                </a:moveTo>
                <a:cubicBezTo>
                  <a:pt x="15837" y="37972"/>
                  <a:pt x="13805" y="39991"/>
                  <a:pt x="11075" y="40728"/>
                </a:cubicBezTo>
                <a:cubicBezTo>
                  <a:pt x="6668" y="41884"/>
                  <a:pt x="2159" y="39280"/>
                  <a:pt x="991" y="34887"/>
                </a:cubicBezTo>
                <a:cubicBezTo>
                  <a:pt x="0" y="31204"/>
                  <a:pt x="1131" y="26137"/>
                  <a:pt x="6884" y="22238"/>
                </a:cubicBezTo>
                <a:cubicBezTo>
                  <a:pt x="14961" y="16739"/>
                  <a:pt x="37464" y="11074"/>
                  <a:pt x="38544" y="10808"/>
                </a:cubicBezTo>
                <a:cubicBezTo>
                  <a:pt x="57695" y="6020"/>
                  <a:pt x="75450" y="0"/>
                  <a:pt x="95414" y="0"/>
                </a:cubicBezTo>
                <a:cubicBezTo>
                  <a:pt x="168947" y="0"/>
                  <a:pt x="231533" y="34023"/>
                  <a:pt x="298538" y="56362"/>
                </a:cubicBezTo>
                <a:cubicBezTo>
                  <a:pt x="304571" y="58368"/>
                  <a:pt x="309663" y="61848"/>
                  <a:pt x="314731" y="65239"/>
                </a:cubicBezTo>
                <a:cubicBezTo>
                  <a:pt x="318287" y="67614"/>
                  <a:pt x="321779" y="70014"/>
                  <a:pt x="326046" y="70865"/>
                </a:cubicBezTo>
                <a:cubicBezTo>
                  <a:pt x="330504" y="71754"/>
                  <a:pt x="333400" y="76110"/>
                  <a:pt x="332511" y="80568"/>
                </a:cubicBezTo>
                <a:cubicBezTo>
                  <a:pt x="331622" y="85026"/>
                  <a:pt x="327278" y="87921"/>
                  <a:pt x="322821" y="87032"/>
                </a:cubicBezTo>
                <a:cubicBezTo>
                  <a:pt x="316382" y="85737"/>
                  <a:pt x="310921" y="82524"/>
                  <a:pt x="305561" y="78930"/>
                </a:cubicBezTo>
                <a:cubicBezTo>
                  <a:pt x="301701" y="76351"/>
                  <a:pt x="297929" y="73519"/>
                  <a:pt x="293331" y="71995"/>
                </a:cubicBezTo>
                <a:cubicBezTo>
                  <a:pt x="227990" y="50215"/>
                  <a:pt x="167119" y="16472"/>
                  <a:pt x="95414" y="16472"/>
                </a:cubicBezTo>
                <a:cubicBezTo>
                  <a:pt x="76834" y="16472"/>
                  <a:pt x="60362" y="22327"/>
                  <a:pt x="42532" y="26784"/>
                </a:cubicBezTo>
                <a:cubicBezTo>
                  <a:pt x="41668" y="27000"/>
                  <a:pt x="23863" y="31077"/>
                  <a:pt x="16713" y="3549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6" name="Freeform 7436"/>
          <p:cNvSpPr/>
          <p:nvPr/>
        </p:nvSpPr>
        <p:spPr>
          <a:xfrm rot="0" flipH="0" flipV="0">
            <a:off x="8845161" y="9101518"/>
            <a:ext cx="596785" cy="1105953"/>
          </a:xfrm>
          <a:custGeom>
            <a:pathLst>
              <a:path w="596785" h="1105953">
                <a:moveTo>
                  <a:pt x="79819" y="1063612"/>
                </a:moveTo>
                <a:cubicBezTo>
                  <a:pt x="65265" y="1051039"/>
                  <a:pt x="42329" y="1029424"/>
                  <a:pt x="39103" y="1024446"/>
                </a:cubicBezTo>
                <a:cubicBezTo>
                  <a:pt x="25527" y="1003465"/>
                  <a:pt x="8420" y="982078"/>
                  <a:pt x="4496" y="956615"/>
                </a:cubicBezTo>
                <a:cubicBezTo>
                  <a:pt x="0" y="927316"/>
                  <a:pt x="5702" y="895553"/>
                  <a:pt x="16497" y="864108"/>
                </a:cubicBezTo>
                <a:cubicBezTo>
                  <a:pt x="32144" y="818490"/>
                  <a:pt x="58407" y="773532"/>
                  <a:pt x="77546" y="738226"/>
                </a:cubicBezTo>
                <a:cubicBezTo>
                  <a:pt x="136435" y="629514"/>
                  <a:pt x="204939" y="526542"/>
                  <a:pt x="276186" y="425133"/>
                </a:cubicBezTo>
                <a:cubicBezTo>
                  <a:pt x="326427" y="353644"/>
                  <a:pt x="370382" y="278283"/>
                  <a:pt x="421614" y="207518"/>
                </a:cubicBezTo>
                <a:cubicBezTo>
                  <a:pt x="460590" y="153696"/>
                  <a:pt x="499490" y="102286"/>
                  <a:pt x="541451" y="51003"/>
                </a:cubicBezTo>
                <a:cubicBezTo>
                  <a:pt x="554189" y="35433"/>
                  <a:pt x="565682" y="13602"/>
                  <a:pt x="582929" y="2464"/>
                </a:cubicBezTo>
                <a:cubicBezTo>
                  <a:pt x="586739" y="0"/>
                  <a:pt x="591844" y="1105"/>
                  <a:pt x="594321" y="4915"/>
                </a:cubicBezTo>
                <a:cubicBezTo>
                  <a:pt x="596785" y="8738"/>
                  <a:pt x="595680" y="13843"/>
                  <a:pt x="591857" y="16307"/>
                </a:cubicBezTo>
                <a:cubicBezTo>
                  <a:pt x="575982" y="26569"/>
                  <a:pt x="565924" y="47092"/>
                  <a:pt x="554202" y="61430"/>
                </a:cubicBezTo>
                <a:cubicBezTo>
                  <a:pt x="512444" y="112459"/>
                  <a:pt x="473760" y="163627"/>
                  <a:pt x="434961" y="217196"/>
                </a:cubicBezTo>
                <a:cubicBezTo>
                  <a:pt x="383768" y="287884"/>
                  <a:pt x="339864" y="363169"/>
                  <a:pt x="289661" y="434607"/>
                </a:cubicBezTo>
                <a:cubicBezTo>
                  <a:pt x="218769" y="535483"/>
                  <a:pt x="150608" y="637921"/>
                  <a:pt x="92036" y="746074"/>
                </a:cubicBezTo>
                <a:cubicBezTo>
                  <a:pt x="73279" y="780695"/>
                  <a:pt x="47409" y="824726"/>
                  <a:pt x="32068" y="869455"/>
                </a:cubicBezTo>
                <a:cubicBezTo>
                  <a:pt x="22200" y="898246"/>
                  <a:pt x="16650" y="927291"/>
                  <a:pt x="20790" y="954113"/>
                </a:cubicBezTo>
                <a:cubicBezTo>
                  <a:pt x="24346" y="977278"/>
                  <a:pt x="40577" y="996404"/>
                  <a:pt x="52934" y="1015492"/>
                </a:cubicBezTo>
                <a:cubicBezTo>
                  <a:pt x="54737" y="1018299"/>
                  <a:pt x="63437" y="1026770"/>
                  <a:pt x="72987" y="1035533"/>
                </a:cubicBezTo>
                <a:cubicBezTo>
                  <a:pt x="72784" y="1032129"/>
                  <a:pt x="72885" y="1028675"/>
                  <a:pt x="73406" y="1025208"/>
                </a:cubicBezTo>
                <a:cubicBezTo>
                  <a:pt x="77394" y="998728"/>
                  <a:pt x="91972" y="966775"/>
                  <a:pt x="107124" y="945236"/>
                </a:cubicBezTo>
                <a:cubicBezTo>
                  <a:pt x="148322" y="886701"/>
                  <a:pt x="226618" y="788683"/>
                  <a:pt x="311581" y="744411"/>
                </a:cubicBezTo>
                <a:cubicBezTo>
                  <a:pt x="370521" y="713689"/>
                  <a:pt x="432586" y="708368"/>
                  <a:pt x="488581" y="756361"/>
                </a:cubicBezTo>
                <a:cubicBezTo>
                  <a:pt x="496163" y="762864"/>
                  <a:pt x="504329" y="770268"/>
                  <a:pt x="508888" y="779387"/>
                </a:cubicBezTo>
                <a:cubicBezTo>
                  <a:pt x="513371" y="788353"/>
                  <a:pt x="513689" y="794487"/>
                  <a:pt x="512406" y="798437"/>
                </a:cubicBezTo>
                <a:cubicBezTo>
                  <a:pt x="511034" y="802615"/>
                  <a:pt x="508075" y="805676"/>
                  <a:pt x="503173" y="807542"/>
                </a:cubicBezTo>
                <a:cubicBezTo>
                  <a:pt x="497560" y="809663"/>
                  <a:pt x="487628" y="809714"/>
                  <a:pt x="475233" y="810667"/>
                </a:cubicBezTo>
                <a:cubicBezTo>
                  <a:pt x="458659" y="811949"/>
                  <a:pt x="441184" y="817969"/>
                  <a:pt x="425512" y="823189"/>
                </a:cubicBezTo>
                <a:cubicBezTo>
                  <a:pt x="371664" y="841134"/>
                  <a:pt x="321207" y="859041"/>
                  <a:pt x="276224" y="895033"/>
                </a:cubicBezTo>
                <a:cubicBezTo>
                  <a:pt x="235343" y="927735"/>
                  <a:pt x="220534" y="968782"/>
                  <a:pt x="214642" y="1018782"/>
                </a:cubicBezTo>
                <a:cubicBezTo>
                  <a:pt x="212851" y="1034123"/>
                  <a:pt x="211124" y="1050684"/>
                  <a:pt x="212483" y="1066190"/>
                </a:cubicBezTo>
                <a:cubicBezTo>
                  <a:pt x="212826" y="1067396"/>
                  <a:pt x="216051" y="1078775"/>
                  <a:pt x="216267" y="1083055"/>
                </a:cubicBezTo>
                <a:cubicBezTo>
                  <a:pt x="216585" y="1088846"/>
                  <a:pt x="213397" y="1091933"/>
                  <a:pt x="211238" y="1093012"/>
                </a:cubicBezTo>
                <a:cubicBezTo>
                  <a:pt x="185368" y="1105953"/>
                  <a:pt x="141096" y="1100416"/>
                  <a:pt x="114007" y="1093647"/>
                </a:cubicBezTo>
                <a:cubicBezTo>
                  <a:pt x="109613" y="1092542"/>
                  <a:pt x="106920" y="1088072"/>
                  <a:pt x="108025" y="1083652"/>
                </a:cubicBezTo>
                <a:cubicBezTo>
                  <a:pt x="109130" y="1079245"/>
                  <a:pt x="113601" y="1076565"/>
                  <a:pt x="118020" y="1077658"/>
                </a:cubicBezTo>
                <a:cubicBezTo>
                  <a:pt x="140296" y="1083233"/>
                  <a:pt x="175742" y="1088872"/>
                  <a:pt x="198957" y="1080388"/>
                </a:cubicBezTo>
                <a:cubicBezTo>
                  <a:pt x="197878" y="1075994"/>
                  <a:pt x="196189" y="1068984"/>
                  <a:pt x="196112" y="1068095"/>
                </a:cubicBezTo>
                <a:cubicBezTo>
                  <a:pt x="194588" y="1051357"/>
                  <a:pt x="196341" y="1033437"/>
                  <a:pt x="198284" y="1016851"/>
                </a:cubicBezTo>
                <a:cubicBezTo>
                  <a:pt x="204698" y="962330"/>
                  <a:pt x="221360" y="917829"/>
                  <a:pt x="265924" y="882168"/>
                </a:cubicBezTo>
                <a:cubicBezTo>
                  <a:pt x="312482" y="844919"/>
                  <a:pt x="364578" y="826135"/>
                  <a:pt x="420305" y="807555"/>
                </a:cubicBezTo>
                <a:cubicBezTo>
                  <a:pt x="437209" y="801929"/>
                  <a:pt x="456107" y="795604"/>
                  <a:pt x="473963" y="794233"/>
                </a:cubicBezTo>
                <a:cubicBezTo>
                  <a:pt x="480872" y="793699"/>
                  <a:pt x="486942" y="793572"/>
                  <a:pt x="491781" y="793115"/>
                </a:cubicBezTo>
                <a:cubicBezTo>
                  <a:pt x="493331" y="792963"/>
                  <a:pt x="495096" y="792607"/>
                  <a:pt x="496290" y="792353"/>
                </a:cubicBezTo>
                <a:cubicBezTo>
                  <a:pt x="495883" y="790956"/>
                  <a:pt x="495147" y="788734"/>
                  <a:pt x="494143" y="786753"/>
                </a:cubicBezTo>
                <a:cubicBezTo>
                  <a:pt x="490562" y="779577"/>
                  <a:pt x="483831" y="773989"/>
                  <a:pt x="477849" y="768871"/>
                </a:cubicBezTo>
                <a:cubicBezTo>
                  <a:pt x="427684" y="725856"/>
                  <a:pt x="372007" y="731508"/>
                  <a:pt x="319188" y="759028"/>
                </a:cubicBezTo>
                <a:cubicBezTo>
                  <a:pt x="236524" y="802081"/>
                  <a:pt x="160667" y="897763"/>
                  <a:pt x="120598" y="954723"/>
                </a:cubicBezTo>
                <a:cubicBezTo>
                  <a:pt x="106768" y="974370"/>
                  <a:pt x="93319" y="1003478"/>
                  <a:pt x="89699" y="1027646"/>
                </a:cubicBezTo>
                <a:cubicBezTo>
                  <a:pt x="88378" y="1036523"/>
                  <a:pt x="90842" y="1045185"/>
                  <a:pt x="93230" y="1053440"/>
                </a:cubicBezTo>
                <a:lnTo>
                  <a:pt x="93839" y="1053961"/>
                </a:lnTo>
                <a:lnTo>
                  <a:pt x="95046" y="1054964"/>
                </a:lnTo>
                <a:cubicBezTo>
                  <a:pt x="96430" y="1055777"/>
                  <a:pt x="98119" y="1056767"/>
                  <a:pt x="99084" y="1057250"/>
                </a:cubicBezTo>
                <a:cubicBezTo>
                  <a:pt x="101027" y="1058253"/>
                  <a:pt x="102424" y="1059218"/>
                  <a:pt x="103034" y="1059790"/>
                </a:cubicBezTo>
                <a:cubicBezTo>
                  <a:pt x="107251" y="1063751"/>
                  <a:pt x="106082" y="1067828"/>
                  <a:pt x="104622" y="1070292"/>
                </a:cubicBezTo>
                <a:cubicBezTo>
                  <a:pt x="103948" y="1071422"/>
                  <a:pt x="102056" y="1074508"/>
                  <a:pt x="96633" y="1074508"/>
                </a:cubicBezTo>
                <a:cubicBezTo>
                  <a:pt x="95757" y="1074508"/>
                  <a:pt x="94208" y="1074394"/>
                  <a:pt x="92265" y="1073378"/>
                </a:cubicBezTo>
                <a:cubicBezTo>
                  <a:pt x="91198" y="1072806"/>
                  <a:pt x="89064" y="1071282"/>
                  <a:pt x="86232" y="1069009"/>
                </a:cubicBezTo>
                <a:cubicBezTo>
                  <a:pt x="85000" y="1068272"/>
                  <a:pt x="83819" y="1067523"/>
                  <a:pt x="82968" y="1066850"/>
                </a:cubicBezTo>
                <a:cubicBezTo>
                  <a:pt x="81673" y="1065834"/>
                  <a:pt x="80631" y="1064742"/>
                  <a:pt x="79819" y="106361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7" name="Freeform 7437"/>
          <p:cNvSpPr/>
          <p:nvPr/>
        </p:nvSpPr>
        <p:spPr>
          <a:xfrm rot="0" flipH="0" flipV="0">
            <a:off x="9322281" y="9599611"/>
            <a:ext cx="160781" cy="285279"/>
          </a:xfrm>
          <a:custGeom>
            <a:pathLst>
              <a:path w="160781" h="285279">
                <a:moveTo>
                  <a:pt x="47993" y="208902"/>
                </a:moveTo>
                <a:cubicBezTo>
                  <a:pt x="49072" y="206782"/>
                  <a:pt x="50317" y="204610"/>
                  <a:pt x="51663" y="202426"/>
                </a:cubicBezTo>
                <a:cubicBezTo>
                  <a:pt x="56082" y="195339"/>
                  <a:pt x="61670" y="188125"/>
                  <a:pt x="64617" y="182931"/>
                </a:cubicBezTo>
                <a:cubicBezTo>
                  <a:pt x="76580" y="161735"/>
                  <a:pt x="111124" y="96507"/>
                  <a:pt x="130758" y="49949"/>
                </a:cubicBezTo>
                <a:cubicBezTo>
                  <a:pt x="138658" y="31268"/>
                  <a:pt x="144297" y="15888"/>
                  <a:pt x="144297" y="8230"/>
                </a:cubicBezTo>
                <a:cubicBezTo>
                  <a:pt x="144297" y="3696"/>
                  <a:pt x="147992" y="0"/>
                  <a:pt x="152539" y="0"/>
                </a:cubicBezTo>
                <a:cubicBezTo>
                  <a:pt x="157086" y="0"/>
                  <a:pt x="160781" y="3696"/>
                  <a:pt x="160781" y="8230"/>
                </a:cubicBezTo>
                <a:cubicBezTo>
                  <a:pt x="160781" y="17018"/>
                  <a:pt x="155003" y="34900"/>
                  <a:pt x="145935" y="56363"/>
                </a:cubicBezTo>
                <a:cubicBezTo>
                  <a:pt x="126047" y="103518"/>
                  <a:pt x="91084" y="169571"/>
                  <a:pt x="78955" y="191046"/>
                </a:cubicBezTo>
                <a:cubicBezTo>
                  <a:pt x="75920" y="196393"/>
                  <a:pt x="70205" y="203835"/>
                  <a:pt x="65658" y="211149"/>
                </a:cubicBezTo>
                <a:cubicBezTo>
                  <a:pt x="63499" y="214604"/>
                  <a:pt x="61556" y="217982"/>
                  <a:pt x="60718" y="220979"/>
                </a:cubicBezTo>
                <a:cubicBezTo>
                  <a:pt x="60985" y="222491"/>
                  <a:pt x="61658" y="226377"/>
                  <a:pt x="61899" y="228853"/>
                </a:cubicBezTo>
                <a:cubicBezTo>
                  <a:pt x="62102" y="231253"/>
                  <a:pt x="62001" y="233425"/>
                  <a:pt x="61632" y="234962"/>
                </a:cubicBezTo>
                <a:cubicBezTo>
                  <a:pt x="60350" y="240385"/>
                  <a:pt x="56768" y="242595"/>
                  <a:pt x="52399" y="242595"/>
                </a:cubicBezTo>
                <a:cubicBezTo>
                  <a:pt x="48107" y="242595"/>
                  <a:pt x="45758" y="240474"/>
                  <a:pt x="44387" y="237565"/>
                </a:cubicBezTo>
                <a:cubicBezTo>
                  <a:pt x="43904" y="236511"/>
                  <a:pt x="43536" y="235203"/>
                  <a:pt x="43510" y="233679"/>
                </a:cubicBezTo>
                <a:cubicBezTo>
                  <a:pt x="43498" y="232701"/>
                  <a:pt x="44018" y="230225"/>
                  <a:pt x="44171" y="229476"/>
                </a:cubicBezTo>
                <a:cubicBezTo>
                  <a:pt x="44234" y="227304"/>
                  <a:pt x="44590" y="225666"/>
                  <a:pt x="42253" y="224510"/>
                </a:cubicBezTo>
                <a:cubicBezTo>
                  <a:pt x="41339" y="224040"/>
                  <a:pt x="40285" y="223468"/>
                  <a:pt x="39142" y="222808"/>
                </a:cubicBezTo>
                <a:cubicBezTo>
                  <a:pt x="41199" y="234759"/>
                  <a:pt x="41034" y="246455"/>
                  <a:pt x="40158" y="259676"/>
                </a:cubicBezTo>
                <a:cubicBezTo>
                  <a:pt x="39980" y="262356"/>
                  <a:pt x="39586" y="276478"/>
                  <a:pt x="39154" y="278205"/>
                </a:cubicBezTo>
                <a:cubicBezTo>
                  <a:pt x="38481" y="280923"/>
                  <a:pt x="36983" y="282193"/>
                  <a:pt x="36259" y="282777"/>
                </a:cubicBezTo>
                <a:cubicBezTo>
                  <a:pt x="33262" y="285203"/>
                  <a:pt x="30188" y="285279"/>
                  <a:pt x="27102" y="283590"/>
                </a:cubicBezTo>
                <a:cubicBezTo>
                  <a:pt x="26632" y="283324"/>
                  <a:pt x="23178" y="281647"/>
                  <a:pt x="22619" y="275691"/>
                </a:cubicBezTo>
                <a:cubicBezTo>
                  <a:pt x="22492" y="274256"/>
                  <a:pt x="22733" y="272884"/>
                  <a:pt x="23267" y="271652"/>
                </a:cubicBezTo>
                <a:cubicBezTo>
                  <a:pt x="23470" y="267182"/>
                  <a:pt x="23597" y="260311"/>
                  <a:pt x="23711" y="258584"/>
                </a:cubicBezTo>
                <a:cubicBezTo>
                  <a:pt x="24879" y="241236"/>
                  <a:pt x="24854" y="226847"/>
                  <a:pt x="18809" y="210260"/>
                </a:cubicBezTo>
                <a:cubicBezTo>
                  <a:pt x="18504" y="209409"/>
                  <a:pt x="18187" y="208572"/>
                  <a:pt x="17882" y="207759"/>
                </a:cubicBezTo>
                <a:cubicBezTo>
                  <a:pt x="11887" y="202845"/>
                  <a:pt x="6642" y="197866"/>
                  <a:pt x="4217" y="194094"/>
                </a:cubicBezTo>
                <a:cubicBezTo>
                  <a:pt x="0" y="187579"/>
                  <a:pt x="1423" y="182156"/>
                  <a:pt x="4572" y="179007"/>
                </a:cubicBezTo>
                <a:cubicBezTo>
                  <a:pt x="7049" y="176518"/>
                  <a:pt x="9805" y="175603"/>
                  <a:pt x="12561" y="175616"/>
                </a:cubicBezTo>
                <a:cubicBezTo>
                  <a:pt x="15443" y="175641"/>
                  <a:pt x="18911" y="176860"/>
                  <a:pt x="22162" y="180467"/>
                </a:cubicBezTo>
                <a:cubicBezTo>
                  <a:pt x="24994" y="183591"/>
                  <a:pt x="28283" y="189586"/>
                  <a:pt x="31687" y="197866"/>
                </a:cubicBezTo>
                <a:cubicBezTo>
                  <a:pt x="37541" y="202375"/>
                  <a:pt x="43777" y="206553"/>
                  <a:pt x="47993" y="2089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8" name="Freeform 7438"/>
          <p:cNvSpPr/>
          <p:nvPr/>
        </p:nvSpPr>
        <p:spPr>
          <a:xfrm rot="0" flipH="0" flipV="0">
            <a:off x="9327207" y="9908202"/>
            <a:ext cx="279348" cy="98361"/>
          </a:xfrm>
          <a:custGeom>
            <a:pathLst>
              <a:path w="279348" h="98361">
                <a:moveTo>
                  <a:pt x="17716" y="5359"/>
                </a:moveTo>
                <a:cubicBezTo>
                  <a:pt x="19125" y="7899"/>
                  <a:pt x="19151" y="11124"/>
                  <a:pt x="17488" y="13766"/>
                </a:cubicBezTo>
                <a:cubicBezTo>
                  <a:pt x="18884" y="11556"/>
                  <a:pt x="19697" y="8660"/>
                  <a:pt x="17716" y="5359"/>
                </a:cubicBezTo>
                <a:moveTo>
                  <a:pt x="14808" y="2337"/>
                </a:moveTo>
                <a:cubicBezTo>
                  <a:pt x="17361" y="3213"/>
                  <a:pt x="35699" y="9562"/>
                  <a:pt x="37845" y="10248"/>
                </a:cubicBezTo>
                <a:cubicBezTo>
                  <a:pt x="56895" y="16306"/>
                  <a:pt x="75666" y="23253"/>
                  <a:pt x="94297" y="30466"/>
                </a:cubicBezTo>
                <a:cubicBezTo>
                  <a:pt x="151281" y="52526"/>
                  <a:pt x="214438" y="61861"/>
                  <a:pt x="272693" y="81292"/>
                </a:cubicBezTo>
                <a:cubicBezTo>
                  <a:pt x="277011" y="82727"/>
                  <a:pt x="279348" y="87401"/>
                  <a:pt x="277913" y="91719"/>
                </a:cubicBezTo>
                <a:cubicBezTo>
                  <a:pt x="276478" y="96036"/>
                  <a:pt x="271804" y="98361"/>
                  <a:pt x="267486" y="96926"/>
                </a:cubicBezTo>
                <a:cubicBezTo>
                  <a:pt x="208990" y="77418"/>
                  <a:pt x="145554" y="67982"/>
                  <a:pt x="88353" y="45833"/>
                </a:cubicBezTo>
                <a:cubicBezTo>
                  <a:pt x="70027" y="38734"/>
                  <a:pt x="51574" y="31914"/>
                  <a:pt x="32841" y="25945"/>
                </a:cubicBezTo>
                <a:cubicBezTo>
                  <a:pt x="30339" y="25158"/>
                  <a:pt x="11176" y="18846"/>
                  <a:pt x="7620" y="17208"/>
                </a:cubicBezTo>
                <a:cubicBezTo>
                  <a:pt x="0" y="13702"/>
                  <a:pt x="2908" y="6006"/>
                  <a:pt x="3556" y="4979"/>
                </a:cubicBezTo>
                <a:cubicBezTo>
                  <a:pt x="5956" y="1168"/>
                  <a:pt x="10973" y="0"/>
                  <a:pt x="14808" y="23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9" name="Freeform 7439"/>
          <p:cNvSpPr/>
          <p:nvPr/>
        </p:nvSpPr>
        <p:spPr>
          <a:xfrm rot="0" flipH="0" flipV="0">
            <a:off x="9058360" y="10178715"/>
            <a:ext cx="497052" cy="86639"/>
          </a:xfrm>
          <a:custGeom>
            <a:pathLst>
              <a:path w="497052" h="86639">
                <a:moveTo>
                  <a:pt x="14554" y="2451"/>
                </a:moveTo>
                <a:cubicBezTo>
                  <a:pt x="15849" y="2185"/>
                  <a:pt x="17627" y="1816"/>
                  <a:pt x="18859" y="1550"/>
                </a:cubicBezTo>
                <a:cubicBezTo>
                  <a:pt x="21818" y="889"/>
                  <a:pt x="24701" y="597"/>
                  <a:pt x="27076" y="902"/>
                </a:cubicBezTo>
                <a:cubicBezTo>
                  <a:pt x="33426" y="1728"/>
                  <a:pt x="39700" y="3073"/>
                  <a:pt x="45999" y="4317"/>
                </a:cubicBezTo>
                <a:cubicBezTo>
                  <a:pt x="75094" y="10147"/>
                  <a:pt x="103911" y="14985"/>
                  <a:pt x="133299" y="19291"/>
                </a:cubicBezTo>
                <a:cubicBezTo>
                  <a:pt x="227736" y="33108"/>
                  <a:pt x="320103" y="55359"/>
                  <a:pt x="415785" y="60985"/>
                </a:cubicBezTo>
                <a:cubicBezTo>
                  <a:pt x="440334" y="62445"/>
                  <a:pt x="464299" y="70167"/>
                  <a:pt x="488822" y="70167"/>
                </a:cubicBezTo>
                <a:cubicBezTo>
                  <a:pt x="493369" y="70167"/>
                  <a:pt x="497052" y="73863"/>
                  <a:pt x="497052" y="78397"/>
                </a:cubicBezTo>
                <a:cubicBezTo>
                  <a:pt x="497052" y="82956"/>
                  <a:pt x="493369" y="86639"/>
                  <a:pt x="488822" y="86639"/>
                </a:cubicBezTo>
                <a:cubicBezTo>
                  <a:pt x="463981" y="86639"/>
                  <a:pt x="439699" y="78904"/>
                  <a:pt x="414819" y="77431"/>
                </a:cubicBezTo>
                <a:cubicBezTo>
                  <a:pt x="318642" y="71780"/>
                  <a:pt x="225818" y="49491"/>
                  <a:pt x="130898" y="35597"/>
                </a:cubicBezTo>
                <a:cubicBezTo>
                  <a:pt x="101231" y="31254"/>
                  <a:pt x="72135" y="26365"/>
                  <a:pt x="42773" y="20484"/>
                </a:cubicBezTo>
                <a:cubicBezTo>
                  <a:pt x="36842" y="19303"/>
                  <a:pt x="30924" y="18021"/>
                  <a:pt x="24917" y="17233"/>
                </a:cubicBezTo>
                <a:cubicBezTo>
                  <a:pt x="23405" y="17030"/>
                  <a:pt x="21475" y="17856"/>
                  <a:pt x="19595" y="18287"/>
                </a:cubicBezTo>
                <a:cubicBezTo>
                  <a:pt x="16840" y="18935"/>
                  <a:pt x="14174" y="19354"/>
                  <a:pt x="12027" y="19240"/>
                </a:cubicBezTo>
                <a:cubicBezTo>
                  <a:pt x="6604" y="18960"/>
                  <a:pt x="2870" y="16471"/>
                  <a:pt x="1283" y="11010"/>
                </a:cubicBezTo>
                <a:cubicBezTo>
                  <a:pt x="0" y="6642"/>
                  <a:pt x="2528" y="2071"/>
                  <a:pt x="6884" y="801"/>
                </a:cubicBezTo>
                <a:cubicBezTo>
                  <a:pt x="9652" y="0"/>
                  <a:pt x="12510" y="699"/>
                  <a:pt x="14554" y="245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0" name="Freeform 7440"/>
          <p:cNvSpPr/>
          <p:nvPr/>
        </p:nvSpPr>
        <p:spPr>
          <a:xfrm rot="0" flipH="0" flipV="0">
            <a:off x="10739559" y="9184036"/>
            <a:ext cx="84848" cy="224979"/>
          </a:xfrm>
          <a:custGeom>
            <a:pathLst>
              <a:path w="84848" h="224979">
                <a:moveTo>
                  <a:pt x="62801" y="16979"/>
                </a:moveTo>
                <a:cubicBezTo>
                  <a:pt x="61735" y="16154"/>
                  <a:pt x="60871" y="15062"/>
                  <a:pt x="60312" y="13728"/>
                </a:cubicBezTo>
                <a:cubicBezTo>
                  <a:pt x="58534" y="9550"/>
                  <a:pt x="60477" y="4711"/>
                  <a:pt x="64667" y="2933"/>
                </a:cubicBezTo>
                <a:cubicBezTo>
                  <a:pt x="70281" y="546"/>
                  <a:pt x="74002" y="0"/>
                  <a:pt x="75793" y="228"/>
                </a:cubicBezTo>
                <a:cubicBezTo>
                  <a:pt x="78269" y="533"/>
                  <a:pt x="79996" y="1587"/>
                  <a:pt x="81292" y="2895"/>
                </a:cubicBezTo>
                <a:cubicBezTo>
                  <a:pt x="83082" y="4711"/>
                  <a:pt x="84848" y="7823"/>
                  <a:pt x="83387" y="12788"/>
                </a:cubicBezTo>
                <a:cubicBezTo>
                  <a:pt x="81355" y="19709"/>
                  <a:pt x="62751" y="44487"/>
                  <a:pt x="41427" y="98284"/>
                </a:cubicBezTo>
                <a:cubicBezTo>
                  <a:pt x="26251" y="136600"/>
                  <a:pt x="20422" y="176351"/>
                  <a:pt x="16815" y="217105"/>
                </a:cubicBezTo>
                <a:cubicBezTo>
                  <a:pt x="16408" y="221626"/>
                  <a:pt x="12408" y="224979"/>
                  <a:pt x="7874" y="224585"/>
                </a:cubicBezTo>
                <a:cubicBezTo>
                  <a:pt x="3340" y="224179"/>
                  <a:pt x="0" y="220179"/>
                  <a:pt x="394" y="215657"/>
                </a:cubicBezTo>
                <a:cubicBezTo>
                  <a:pt x="4153" y="173303"/>
                  <a:pt x="10338" y="132028"/>
                  <a:pt x="26111" y="92213"/>
                </a:cubicBezTo>
                <a:cubicBezTo>
                  <a:pt x="41148" y="54291"/>
                  <a:pt x="54864" y="30707"/>
                  <a:pt x="62459" y="1758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1" name="Freeform 7441"/>
          <p:cNvSpPr/>
          <p:nvPr/>
        </p:nvSpPr>
        <p:spPr>
          <a:xfrm rot="0" flipH="0" flipV="0">
            <a:off x="10678104" y="9559039"/>
            <a:ext cx="124624" cy="676223"/>
          </a:xfrm>
          <a:custGeom>
            <a:pathLst>
              <a:path w="124624" h="676223">
                <a:moveTo>
                  <a:pt x="63385" y="11404"/>
                </a:moveTo>
                <a:cubicBezTo>
                  <a:pt x="63246" y="10515"/>
                  <a:pt x="63259" y="9601"/>
                  <a:pt x="63448" y="8674"/>
                </a:cubicBezTo>
                <a:cubicBezTo>
                  <a:pt x="64020" y="5626"/>
                  <a:pt x="64921" y="4292"/>
                  <a:pt x="65099" y="4051"/>
                </a:cubicBezTo>
                <a:cubicBezTo>
                  <a:pt x="67880" y="0"/>
                  <a:pt x="71449" y="203"/>
                  <a:pt x="73583" y="648"/>
                </a:cubicBezTo>
                <a:cubicBezTo>
                  <a:pt x="74370" y="813"/>
                  <a:pt x="80314" y="2324"/>
                  <a:pt x="80149" y="9169"/>
                </a:cubicBezTo>
                <a:cubicBezTo>
                  <a:pt x="80085" y="11404"/>
                  <a:pt x="78091" y="27329"/>
                  <a:pt x="77799" y="33502"/>
                </a:cubicBezTo>
                <a:cubicBezTo>
                  <a:pt x="76681" y="57022"/>
                  <a:pt x="71525" y="79399"/>
                  <a:pt x="67144" y="102463"/>
                </a:cubicBezTo>
                <a:cubicBezTo>
                  <a:pt x="57747" y="151992"/>
                  <a:pt x="48031" y="201370"/>
                  <a:pt x="37198" y="250583"/>
                </a:cubicBezTo>
                <a:cubicBezTo>
                  <a:pt x="20599" y="326097"/>
                  <a:pt x="16434" y="450188"/>
                  <a:pt x="40157" y="524750"/>
                </a:cubicBezTo>
                <a:cubicBezTo>
                  <a:pt x="42024" y="530643"/>
                  <a:pt x="44894" y="541273"/>
                  <a:pt x="49720" y="549350"/>
                </a:cubicBezTo>
                <a:cubicBezTo>
                  <a:pt x="51854" y="552931"/>
                  <a:pt x="54114" y="556246"/>
                  <a:pt x="57518" y="556932"/>
                </a:cubicBezTo>
                <a:cubicBezTo>
                  <a:pt x="72478" y="559929"/>
                  <a:pt x="95922" y="558710"/>
                  <a:pt x="109930" y="554049"/>
                </a:cubicBezTo>
                <a:cubicBezTo>
                  <a:pt x="110489" y="553859"/>
                  <a:pt x="111479" y="553198"/>
                  <a:pt x="111479" y="553198"/>
                </a:cubicBezTo>
                <a:cubicBezTo>
                  <a:pt x="114502" y="551408"/>
                  <a:pt x="118337" y="551725"/>
                  <a:pt x="121017" y="554011"/>
                </a:cubicBezTo>
                <a:cubicBezTo>
                  <a:pt x="123697" y="556297"/>
                  <a:pt x="124624" y="560018"/>
                  <a:pt x="123354" y="563295"/>
                </a:cubicBezTo>
                <a:cubicBezTo>
                  <a:pt x="123354" y="563295"/>
                  <a:pt x="119607" y="571791"/>
                  <a:pt x="116102" y="574585"/>
                </a:cubicBezTo>
                <a:cubicBezTo>
                  <a:pt x="107682" y="581316"/>
                  <a:pt x="95274" y="586510"/>
                  <a:pt x="83984" y="592683"/>
                </a:cubicBezTo>
                <a:cubicBezTo>
                  <a:pt x="75056" y="597572"/>
                  <a:pt x="66648" y="602881"/>
                  <a:pt x="63715" y="611656"/>
                </a:cubicBezTo>
                <a:cubicBezTo>
                  <a:pt x="58902" y="626084"/>
                  <a:pt x="64400" y="636256"/>
                  <a:pt x="73811" y="643381"/>
                </a:cubicBezTo>
                <a:cubicBezTo>
                  <a:pt x="84987" y="651852"/>
                  <a:pt x="100964" y="656538"/>
                  <a:pt x="114146" y="659180"/>
                </a:cubicBezTo>
                <a:cubicBezTo>
                  <a:pt x="118617" y="660081"/>
                  <a:pt x="121500" y="664412"/>
                  <a:pt x="120611" y="668870"/>
                </a:cubicBezTo>
                <a:cubicBezTo>
                  <a:pt x="119722" y="673340"/>
                  <a:pt x="115378" y="676223"/>
                  <a:pt x="110921" y="675334"/>
                </a:cubicBezTo>
                <a:cubicBezTo>
                  <a:pt x="95477" y="672261"/>
                  <a:pt x="76935" y="666431"/>
                  <a:pt x="63867" y="656513"/>
                </a:cubicBezTo>
                <a:cubicBezTo>
                  <a:pt x="49022" y="645273"/>
                  <a:pt x="40500" y="629195"/>
                  <a:pt x="48095" y="606449"/>
                </a:cubicBezTo>
                <a:cubicBezTo>
                  <a:pt x="51511" y="596137"/>
                  <a:pt x="59436" y="588441"/>
                  <a:pt x="69290" y="582205"/>
                </a:cubicBezTo>
                <a:cubicBezTo>
                  <a:pt x="73506" y="579525"/>
                  <a:pt x="78116" y="577125"/>
                  <a:pt x="82727" y="574839"/>
                </a:cubicBezTo>
                <a:cubicBezTo>
                  <a:pt x="72516" y="575245"/>
                  <a:pt x="62344" y="574699"/>
                  <a:pt x="54280" y="573086"/>
                </a:cubicBezTo>
                <a:cubicBezTo>
                  <a:pt x="46723" y="571575"/>
                  <a:pt x="40322" y="565759"/>
                  <a:pt x="35572" y="557783"/>
                </a:cubicBezTo>
                <a:cubicBezTo>
                  <a:pt x="30048" y="548550"/>
                  <a:pt x="26606" y="536485"/>
                  <a:pt x="24460" y="529754"/>
                </a:cubicBezTo>
                <a:cubicBezTo>
                  <a:pt x="0" y="452868"/>
                  <a:pt x="3975" y="324903"/>
                  <a:pt x="21120" y="247039"/>
                </a:cubicBezTo>
                <a:cubicBezTo>
                  <a:pt x="31902" y="197979"/>
                  <a:pt x="41580" y="148767"/>
                  <a:pt x="50952" y="99402"/>
                </a:cubicBezTo>
                <a:cubicBezTo>
                  <a:pt x="55181" y="77088"/>
                  <a:pt x="60261" y="55460"/>
                  <a:pt x="61341" y="32714"/>
                </a:cubicBezTo>
                <a:cubicBezTo>
                  <a:pt x="61557" y="28091"/>
                  <a:pt x="62801" y="16610"/>
                  <a:pt x="63385" y="1140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2" name="Freeform 7442"/>
          <p:cNvSpPr/>
          <p:nvPr/>
        </p:nvSpPr>
        <p:spPr>
          <a:xfrm rot="0" flipH="0" flipV="0">
            <a:off x="10836122" y="9179191"/>
            <a:ext cx="378382" cy="985315"/>
          </a:xfrm>
          <a:custGeom>
            <a:pathLst>
              <a:path w="378382" h="985315">
                <a:moveTo>
                  <a:pt x="14185" y="15201"/>
                </a:moveTo>
                <a:cubicBezTo>
                  <a:pt x="14896" y="14643"/>
                  <a:pt x="15556" y="13855"/>
                  <a:pt x="16140" y="12725"/>
                </a:cubicBezTo>
                <a:cubicBezTo>
                  <a:pt x="15632" y="13703"/>
                  <a:pt x="14972" y="14528"/>
                  <a:pt x="14185" y="15201"/>
                </a:cubicBezTo>
                <a:moveTo>
                  <a:pt x="2222" y="13906"/>
                </a:moveTo>
                <a:cubicBezTo>
                  <a:pt x="393" y="11468"/>
                  <a:pt x="0" y="8102"/>
                  <a:pt x="1485" y="5207"/>
                </a:cubicBezTo>
                <a:cubicBezTo>
                  <a:pt x="3479" y="1295"/>
                  <a:pt x="6375" y="647"/>
                  <a:pt x="7950" y="393"/>
                </a:cubicBezTo>
                <a:cubicBezTo>
                  <a:pt x="10655" y="0"/>
                  <a:pt x="13563" y="584"/>
                  <a:pt x="15912" y="3632"/>
                </a:cubicBezTo>
                <a:cubicBezTo>
                  <a:pt x="16445" y="4318"/>
                  <a:pt x="17144" y="5486"/>
                  <a:pt x="17614" y="7150"/>
                </a:cubicBezTo>
                <a:cubicBezTo>
                  <a:pt x="17829" y="7950"/>
                  <a:pt x="18274" y="10071"/>
                  <a:pt x="18503" y="11150"/>
                </a:cubicBezTo>
                <a:cubicBezTo>
                  <a:pt x="22173" y="14490"/>
                  <a:pt x="26351" y="16636"/>
                  <a:pt x="30352" y="19645"/>
                </a:cubicBezTo>
                <a:cubicBezTo>
                  <a:pt x="43458" y="29475"/>
                  <a:pt x="60870" y="35355"/>
                  <a:pt x="75005" y="44055"/>
                </a:cubicBezTo>
                <a:cubicBezTo>
                  <a:pt x="135304" y="81152"/>
                  <a:pt x="188441" y="118007"/>
                  <a:pt x="211212" y="188594"/>
                </a:cubicBezTo>
                <a:cubicBezTo>
                  <a:pt x="241286" y="281837"/>
                  <a:pt x="248728" y="382446"/>
                  <a:pt x="270369" y="477696"/>
                </a:cubicBezTo>
                <a:cubicBezTo>
                  <a:pt x="278446" y="513206"/>
                  <a:pt x="290956" y="548042"/>
                  <a:pt x="299807" y="583487"/>
                </a:cubicBezTo>
                <a:cubicBezTo>
                  <a:pt x="321334" y="669517"/>
                  <a:pt x="333209" y="757770"/>
                  <a:pt x="350582" y="844625"/>
                </a:cubicBezTo>
                <a:cubicBezTo>
                  <a:pt x="359231" y="887894"/>
                  <a:pt x="378382" y="932674"/>
                  <a:pt x="378382" y="977086"/>
                </a:cubicBezTo>
                <a:cubicBezTo>
                  <a:pt x="378382" y="981632"/>
                  <a:pt x="374699" y="985315"/>
                  <a:pt x="370140" y="985315"/>
                </a:cubicBezTo>
                <a:cubicBezTo>
                  <a:pt x="365594" y="985315"/>
                  <a:pt x="361910" y="981632"/>
                  <a:pt x="361910" y="977086"/>
                </a:cubicBezTo>
                <a:cubicBezTo>
                  <a:pt x="361910" y="933741"/>
                  <a:pt x="342873" y="890091"/>
                  <a:pt x="334428" y="847863"/>
                </a:cubicBezTo>
                <a:cubicBezTo>
                  <a:pt x="317105" y="761262"/>
                  <a:pt x="305281" y="673264"/>
                  <a:pt x="283831" y="587488"/>
                </a:cubicBezTo>
                <a:cubicBezTo>
                  <a:pt x="274941" y="551915"/>
                  <a:pt x="262406" y="516965"/>
                  <a:pt x="254303" y="481354"/>
                </a:cubicBezTo>
                <a:cubicBezTo>
                  <a:pt x="232764" y="386561"/>
                  <a:pt x="225462" y="286434"/>
                  <a:pt x="195528" y="193648"/>
                </a:cubicBezTo>
                <a:cubicBezTo>
                  <a:pt x="174065" y="127113"/>
                  <a:pt x="123214" y="93064"/>
                  <a:pt x="66356" y="58076"/>
                </a:cubicBezTo>
                <a:cubicBezTo>
                  <a:pt x="51815" y="49122"/>
                  <a:pt x="33958" y="42937"/>
                  <a:pt x="20471" y="32828"/>
                </a:cubicBezTo>
                <a:cubicBezTo>
                  <a:pt x="15480" y="29069"/>
                  <a:pt x="10337" y="26326"/>
                  <a:pt x="5892" y="21881"/>
                </a:cubicBezTo>
                <a:cubicBezTo>
                  <a:pt x="4787" y="20763"/>
                  <a:pt x="3683" y="19036"/>
                  <a:pt x="2971" y="16864"/>
                </a:cubicBezTo>
                <a:cubicBezTo>
                  <a:pt x="2717" y="16064"/>
                  <a:pt x="2425" y="14922"/>
                  <a:pt x="2222" y="139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3" name="Freeform 7443"/>
          <p:cNvSpPr/>
          <p:nvPr/>
        </p:nvSpPr>
        <p:spPr>
          <a:xfrm rot="0" flipH="0" flipV="0">
            <a:off x="10379052" y="9076399"/>
            <a:ext cx="437399" cy="117233"/>
          </a:xfrm>
          <a:custGeom>
            <a:pathLst>
              <a:path w="437399" h="117233">
                <a:moveTo>
                  <a:pt x="15544" y="13398"/>
                </a:moveTo>
                <a:cubicBezTo>
                  <a:pt x="14821" y="14350"/>
                  <a:pt x="13894" y="15163"/>
                  <a:pt x="12763" y="15747"/>
                </a:cubicBezTo>
                <a:cubicBezTo>
                  <a:pt x="14236" y="14998"/>
                  <a:pt x="15062" y="14121"/>
                  <a:pt x="15544" y="13398"/>
                </a:cubicBezTo>
                <a:moveTo>
                  <a:pt x="10934" y="432"/>
                </a:moveTo>
                <a:cubicBezTo>
                  <a:pt x="12852" y="660"/>
                  <a:pt x="14986" y="1283"/>
                  <a:pt x="17144" y="2273"/>
                </a:cubicBezTo>
                <a:cubicBezTo>
                  <a:pt x="20941" y="4026"/>
                  <a:pt x="25069" y="7125"/>
                  <a:pt x="27545" y="8471"/>
                </a:cubicBezTo>
                <a:cubicBezTo>
                  <a:pt x="38683" y="14553"/>
                  <a:pt x="48678" y="19913"/>
                  <a:pt x="60755" y="24167"/>
                </a:cubicBezTo>
                <a:cubicBezTo>
                  <a:pt x="89216" y="34213"/>
                  <a:pt x="118299" y="42099"/>
                  <a:pt x="147598" y="49250"/>
                </a:cubicBezTo>
                <a:cubicBezTo>
                  <a:pt x="171817" y="55155"/>
                  <a:pt x="195731" y="65023"/>
                  <a:pt x="220014" y="69963"/>
                </a:cubicBezTo>
                <a:cubicBezTo>
                  <a:pt x="255662" y="77202"/>
                  <a:pt x="292759" y="81546"/>
                  <a:pt x="328967" y="85419"/>
                </a:cubicBezTo>
                <a:cubicBezTo>
                  <a:pt x="345693" y="87210"/>
                  <a:pt x="361606" y="90664"/>
                  <a:pt x="378052" y="93268"/>
                </a:cubicBezTo>
                <a:cubicBezTo>
                  <a:pt x="396124" y="96125"/>
                  <a:pt x="414082" y="93433"/>
                  <a:pt x="431126" y="100240"/>
                </a:cubicBezTo>
                <a:cubicBezTo>
                  <a:pt x="435342" y="101929"/>
                  <a:pt x="437399" y="106730"/>
                  <a:pt x="435710" y="110959"/>
                </a:cubicBezTo>
                <a:cubicBezTo>
                  <a:pt x="434021" y="115175"/>
                  <a:pt x="429221" y="117233"/>
                  <a:pt x="424992" y="115544"/>
                </a:cubicBezTo>
                <a:cubicBezTo>
                  <a:pt x="409116" y="109181"/>
                  <a:pt x="392327" y="112204"/>
                  <a:pt x="375487" y="109537"/>
                </a:cubicBezTo>
                <a:cubicBezTo>
                  <a:pt x="359294" y="106984"/>
                  <a:pt x="343661" y="103567"/>
                  <a:pt x="327202" y="101802"/>
                </a:cubicBezTo>
                <a:cubicBezTo>
                  <a:pt x="290498" y="97865"/>
                  <a:pt x="252881" y="93446"/>
                  <a:pt x="216724" y="86105"/>
                </a:cubicBezTo>
                <a:cubicBezTo>
                  <a:pt x="192226" y="81127"/>
                  <a:pt x="168121" y="71208"/>
                  <a:pt x="143699" y="65252"/>
                </a:cubicBezTo>
                <a:cubicBezTo>
                  <a:pt x="113854" y="57974"/>
                  <a:pt x="84250" y="49935"/>
                  <a:pt x="55269" y="39712"/>
                </a:cubicBezTo>
                <a:cubicBezTo>
                  <a:pt x="42328" y="35140"/>
                  <a:pt x="31596" y="29450"/>
                  <a:pt x="19658" y="22935"/>
                </a:cubicBezTo>
                <a:cubicBezTo>
                  <a:pt x="17906" y="21983"/>
                  <a:pt x="15303" y="20128"/>
                  <a:pt x="12611" y="18516"/>
                </a:cubicBezTo>
                <a:cubicBezTo>
                  <a:pt x="11379" y="17779"/>
                  <a:pt x="9029" y="16788"/>
                  <a:pt x="9029" y="16788"/>
                </a:cubicBezTo>
                <a:cubicBezTo>
                  <a:pt x="9029" y="16788"/>
                  <a:pt x="9233" y="16801"/>
                  <a:pt x="9321" y="16801"/>
                </a:cubicBezTo>
                <a:cubicBezTo>
                  <a:pt x="9423" y="16801"/>
                  <a:pt x="9664" y="16801"/>
                  <a:pt x="9664" y="16801"/>
                </a:cubicBezTo>
                <a:cubicBezTo>
                  <a:pt x="9664" y="16801"/>
                  <a:pt x="6413" y="16484"/>
                  <a:pt x="5829" y="16255"/>
                </a:cubicBezTo>
                <a:cubicBezTo>
                  <a:pt x="3492" y="15341"/>
                  <a:pt x="2235" y="13778"/>
                  <a:pt x="1511" y="12395"/>
                </a:cubicBezTo>
                <a:cubicBezTo>
                  <a:pt x="393" y="10274"/>
                  <a:pt x="0" y="7823"/>
                  <a:pt x="1371" y="4978"/>
                </a:cubicBezTo>
                <a:cubicBezTo>
                  <a:pt x="1663" y="4343"/>
                  <a:pt x="2362" y="2362"/>
                  <a:pt x="5600" y="914"/>
                </a:cubicBezTo>
                <a:cubicBezTo>
                  <a:pt x="7340" y="140"/>
                  <a:pt x="9207" y="0"/>
                  <a:pt x="10934" y="4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4" name="Freeform 7444"/>
          <p:cNvSpPr/>
          <p:nvPr/>
        </p:nvSpPr>
        <p:spPr>
          <a:xfrm rot="0" flipH="0" flipV="0">
            <a:off x="10744115" y="10235451"/>
            <a:ext cx="61098" cy="111657"/>
          </a:xfrm>
          <a:custGeom>
            <a:pathLst>
              <a:path w="61098" h="111657">
                <a:moveTo>
                  <a:pt x="44627" y="11620"/>
                </a:moveTo>
                <a:lnTo>
                  <a:pt x="44627" y="11290"/>
                </a:lnTo>
                <a:close/>
                <a:moveTo>
                  <a:pt x="47001" y="17068"/>
                </a:moveTo>
                <a:cubicBezTo>
                  <a:pt x="45020" y="17284"/>
                  <a:pt x="41262" y="17817"/>
                  <a:pt x="38493" y="18820"/>
                </a:cubicBezTo>
                <a:cubicBezTo>
                  <a:pt x="31915" y="21246"/>
                  <a:pt x="24511" y="25653"/>
                  <a:pt x="21082" y="32524"/>
                </a:cubicBezTo>
                <a:cubicBezTo>
                  <a:pt x="20028" y="34606"/>
                  <a:pt x="18415" y="41846"/>
                  <a:pt x="18021" y="43623"/>
                </a:cubicBezTo>
                <a:cubicBezTo>
                  <a:pt x="17488" y="46176"/>
                  <a:pt x="18427" y="48602"/>
                  <a:pt x="19710" y="51167"/>
                </a:cubicBezTo>
                <a:cubicBezTo>
                  <a:pt x="21729" y="55219"/>
                  <a:pt x="24790" y="59359"/>
                  <a:pt x="27927" y="63829"/>
                </a:cubicBezTo>
                <a:cubicBezTo>
                  <a:pt x="35560" y="74777"/>
                  <a:pt x="43383" y="87400"/>
                  <a:pt x="43383" y="103428"/>
                </a:cubicBezTo>
                <a:cubicBezTo>
                  <a:pt x="43383" y="107974"/>
                  <a:pt x="39687" y="111657"/>
                  <a:pt x="35153" y="111657"/>
                </a:cubicBezTo>
                <a:cubicBezTo>
                  <a:pt x="30607" y="111657"/>
                  <a:pt x="26898" y="107974"/>
                  <a:pt x="26898" y="103428"/>
                </a:cubicBezTo>
                <a:cubicBezTo>
                  <a:pt x="26898" y="88277"/>
                  <a:pt x="17119" y="77367"/>
                  <a:pt x="10426" y="67538"/>
                </a:cubicBezTo>
                <a:cubicBezTo>
                  <a:pt x="3962" y="58051"/>
                  <a:pt x="0" y="49135"/>
                  <a:pt x="1930" y="40169"/>
                </a:cubicBezTo>
                <a:cubicBezTo>
                  <a:pt x="2438" y="37769"/>
                  <a:pt x="4927" y="27977"/>
                  <a:pt x="6337" y="25158"/>
                </a:cubicBezTo>
                <a:cubicBezTo>
                  <a:pt x="11646" y="14528"/>
                  <a:pt x="22644" y="7087"/>
                  <a:pt x="32816" y="3366"/>
                </a:cubicBezTo>
                <a:cubicBezTo>
                  <a:pt x="40055" y="724"/>
                  <a:pt x="46849" y="0"/>
                  <a:pt x="50989" y="673"/>
                </a:cubicBezTo>
                <a:cubicBezTo>
                  <a:pt x="58203" y="1829"/>
                  <a:pt x="61098" y="6452"/>
                  <a:pt x="61098" y="11290"/>
                </a:cubicBezTo>
                <a:cubicBezTo>
                  <a:pt x="61098" y="15836"/>
                  <a:pt x="57403" y="19519"/>
                  <a:pt x="52856" y="19519"/>
                </a:cubicBezTo>
                <a:cubicBezTo>
                  <a:pt x="50570" y="19519"/>
                  <a:pt x="48487" y="18579"/>
                  <a:pt x="47001" y="1706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5" name="Freeform 7445"/>
          <p:cNvSpPr/>
          <p:nvPr/>
        </p:nvSpPr>
        <p:spPr>
          <a:xfrm rot="0" flipH="0" flipV="0">
            <a:off x="10801043" y="10241145"/>
            <a:ext cx="219760" cy="65188"/>
          </a:xfrm>
          <a:custGeom>
            <a:pathLst>
              <a:path w="219760" h="65188">
                <a:moveTo>
                  <a:pt x="12242" y="19545"/>
                </a:moveTo>
                <a:cubicBezTo>
                  <a:pt x="12090" y="19608"/>
                  <a:pt x="11938" y="19671"/>
                  <a:pt x="11760" y="19722"/>
                </a:cubicBezTo>
                <a:cubicBezTo>
                  <a:pt x="2971" y="22656"/>
                  <a:pt x="571" y="12586"/>
                  <a:pt x="571" y="12484"/>
                </a:cubicBezTo>
                <a:cubicBezTo>
                  <a:pt x="558" y="12319"/>
                  <a:pt x="0" y="6503"/>
                  <a:pt x="5994" y="4280"/>
                </a:cubicBezTo>
                <a:cubicBezTo>
                  <a:pt x="6553" y="4064"/>
                  <a:pt x="10693" y="2642"/>
                  <a:pt x="12318" y="2185"/>
                </a:cubicBezTo>
                <a:cubicBezTo>
                  <a:pt x="18769" y="330"/>
                  <a:pt x="25246" y="1296"/>
                  <a:pt x="31863" y="940"/>
                </a:cubicBezTo>
                <a:cubicBezTo>
                  <a:pt x="45401" y="229"/>
                  <a:pt x="58787" y="0"/>
                  <a:pt x="72376" y="0"/>
                </a:cubicBezTo>
                <a:cubicBezTo>
                  <a:pt x="94766" y="0"/>
                  <a:pt x="147408" y="7684"/>
                  <a:pt x="182688" y="23748"/>
                </a:cubicBezTo>
                <a:cubicBezTo>
                  <a:pt x="199363" y="31343"/>
                  <a:pt x="212190" y="41046"/>
                  <a:pt x="217728" y="52095"/>
                </a:cubicBezTo>
                <a:cubicBezTo>
                  <a:pt x="219760" y="56159"/>
                  <a:pt x="218108" y="61112"/>
                  <a:pt x="214045" y="63156"/>
                </a:cubicBezTo>
                <a:cubicBezTo>
                  <a:pt x="209968" y="65188"/>
                  <a:pt x="205015" y="63537"/>
                  <a:pt x="202983" y="59473"/>
                </a:cubicBezTo>
                <a:cubicBezTo>
                  <a:pt x="200913" y="55320"/>
                  <a:pt x="197204" y="51637"/>
                  <a:pt x="192531" y="48196"/>
                </a:cubicBezTo>
                <a:cubicBezTo>
                  <a:pt x="184314" y="42163"/>
                  <a:pt x="173214" y="37096"/>
                  <a:pt x="161022" y="32854"/>
                </a:cubicBezTo>
                <a:cubicBezTo>
                  <a:pt x="129361" y="21818"/>
                  <a:pt x="90423" y="16472"/>
                  <a:pt x="72376" y="16472"/>
                </a:cubicBezTo>
                <a:cubicBezTo>
                  <a:pt x="59079" y="16472"/>
                  <a:pt x="45973" y="16688"/>
                  <a:pt x="32714" y="17399"/>
                </a:cubicBezTo>
                <a:cubicBezTo>
                  <a:pt x="27355" y="17679"/>
                  <a:pt x="22071" y="16523"/>
                  <a:pt x="16839" y="18022"/>
                </a:cubicBezTo>
                <a:cubicBezTo>
                  <a:pt x="15823" y="18301"/>
                  <a:pt x="13334" y="19165"/>
                  <a:pt x="12242" y="195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6" name="Freeform 7446"/>
          <p:cNvSpPr/>
          <p:nvPr/>
        </p:nvSpPr>
        <p:spPr>
          <a:xfrm rot="0" flipH="0" flipV="0">
            <a:off x="10126745" y="10663235"/>
            <a:ext cx="315213" cy="225094"/>
          </a:xfrm>
          <a:custGeom>
            <a:pathLst>
              <a:path w="315213" h="225094">
                <a:moveTo>
                  <a:pt x="297294" y="24307"/>
                </a:moveTo>
                <a:cubicBezTo>
                  <a:pt x="297129" y="24142"/>
                  <a:pt x="296977" y="23977"/>
                  <a:pt x="296812" y="23838"/>
                </a:cubicBezTo>
                <a:cubicBezTo>
                  <a:pt x="295516" y="22733"/>
                  <a:pt x="293802" y="21742"/>
                  <a:pt x="291795" y="20878"/>
                </a:cubicBezTo>
                <a:cubicBezTo>
                  <a:pt x="279807" y="15710"/>
                  <a:pt x="258763" y="15468"/>
                  <a:pt x="243586" y="30644"/>
                </a:cubicBezTo>
                <a:cubicBezTo>
                  <a:pt x="233553" y="40664"/>
                  <a:pt x="227775" y="54151"/>
                  <a:pt x="217932" y="64007"/>
                </a:cubicBezTo>
                <a:cubicBezTo>
                  <a:pt x="202819" y="79107"/>
                  <a:pt x="183350" y="88861"/>
                  <a:pt x="169939" y="106742"/>
                </a:cubicBezTo>
                <a:cubicBezTo>
                  <a:pt x="152248" y="130326"/>
                  <a:pt x="140513" y="156780"/>
                  <a:pt x="123965" y="180872"/>
                </a:cubicBezTo>
                <a:cubicBezTo>
                  <a:pt x="117767" y="189851"/>
                  <a:pt x="107709" y="204443"/>
                  <a:pt x="95974" y="213676"/>
                </a:cubicBezTo>
                <a:cubicBezTo>
                  <a:pt x="86525" y="221118"/>
                  <a:pt x="75959" y="225094"/>
                  <a:pt x="65342" y="222731"/>
                </a:cubicBezTo>
                <a:cubicBezTo>
                  <a:pt x="29439" y="214718"/>
                  <a:pt x="13958" y="185724"/>
                  <a:pt x="8115" y="149783"/>
                </a:cubicBezTo>
                <a:cubicBezTo>
                  <a:pt x="3302" y="120204"/>
                  <a:pt x="4991" y="85901"/>
                  <a:pt x="5169" y="57009"/>
                </a:cubicBezTo>
                <a:cubicBezTo>
                  <a:pt x="5271" y="39102"/>
                  <a:pt x="4890" y="23418"/>
                  <a:pt x="1410" y="12776"/>
                </a:cubicBezTo>
                <a:cubicBezTo>
                  <a:pt x="0" y="8458"/>
                  <a:pt x="2362" y="3810"/>
                  <a:pt x="6680" y="2387"/>
                </a:cubicBezTo>
                <a:cubicBezTo>
                  <a:pt x="11011" y="978"/>
                  <a:pt x="15659" y="3353"/>
                  <a:pt x="17082" y="7658"/>
                </a:cubicBezTo>
                <a:cubicBezTo>
                  <a:pt x="20955" y="19558"/>
                  <a:pt x="21768" y="37083"/>
                  <a:pt x="21654" y="57111"/>
                </a:cubicBezTo>
                <a:cubicBezTo>
                  <a:pt x="21476" y="85139"/>
                  <a:pt x="19711" y="118426"/>
                  <a:pt x="24384" y="147128"/>
                </a:cubicBezTo>
                <a:cubicBezTo>
                  <a:pt x="29070" y="175944"/>
                  <a:pt x="40145" y="200227"/>
                  <a:pt x="68936" y="206640"/>
                </a:cubicBezTo>
                <a:cubicBezTo>
                  <a:pt x="74867" y="207974"/>
                  <a:pt x="80506" y="204901"/>
                  <a:pt x="85801" y="200735"/>
                </a:cubicBezTo>
                <a:cubicBezTo>
                  <a:pt x="96177" y="192556"/>
                  <a:pt x="104915" y="179501"/>
                  <a:pt x="110376" y="171538"/>
                </a:cubicBezTo>
                <a:cubicBezTo>
                  <a:pt x="127076" y="147255"/>
                  <a:pt x="138925" y="120623"/>
                  <a:pt x="156769" y="96849"/>
                </a:cubicBezTo>
                <a:cubicBezTo>
                  <a:pt x="170650" y="78320"/>
                  <a:pt x="190627" y="68007"/>
                  <a:pt x="206274" y="52348"/>
                </a:cubicBezTo>
                <a:cubicBezTo>
                  <a:pt x="216129" y="42506"/>
                  <a:pt x="221907" y="29018"/>
                  <a:pt x="231940" y="18999"/>
                </a:cubicBezTo>
                <a:cubicBezTo>
                  <a:pt x="246926" y="4000"/>
                  <a:pt x="266078" y="0"/>
                  <a:pt x="281775" y="1587"/>
                </a:cubicBezTo>
                <a:cubicBezTo>
                  <a:pt x="292824" y="2717"/>
                  <a:pt x="302158" y="6693"/>
                  <a:pt x="307555" y="11341"/>
                </a:cubicBezTo>
                <a:cubicBezTo>
                  <a:pt x="313207" y="16205"/>
                  <a:pt x="315213" y="22072"/>
                  <a:pt x="314159" y="27405"/>
                </a:cubicBezTo>
                <a:cubicBezTo>
                  <a:pt x="313486" y="30695"/>
                  <a:pt x="311644" y="34098"/>
                  <a:pt x="307834" y="37108"/>
                </a:cubicBezTo>
                <a:cubicBezTo>
                  <a:pt x="304240" y="39928"/>
                  <a:pt x="298335" y="42658"/>
                  <a:pt x="289408" y="44449"/>
                </a:cubicBezTo>
                <a:cubicBezTo>
                  <a:pt x="284937" y="45338"/>
                  <a:pt x="280607" y="42442"/>
                  <a:pt x="279705" y="37984"/>
                </a:cubicBezTo>
                <a:cubicBezTo>
                  <a:pt x="278816" y="33527"/>
                  <a:pt x="281712" y="29183"/>
                  <a:pt x="286169" y="28282"/>
                </a:cubicBezTo>
                <a:cubicBezTo>
                  <a:pt x="289916" y="27545"/>
                  <a:pt x="292888" y="26656"/>
                  <a:pt x="295174" y="25589"/>
                </a:cubicBezTo>
                <a:cubicBezTo>
                  <a:pt x="295923" y="25246"/>
                  <a:pt x="296710" y="24726"/>
                  <a:pt x="297294" y="243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7" name="Freeform 7447"/>
          <p:cNvSpPr/>
          <p:nvPr/>
        </p:nvSpPr>
        <p:spPr>
          <a:xfrm rot="0" flipH="0" flipV="0">
            <a:off x="10307039" y="10642617"/>
            <a:ext cx="303033" cy="107809"/>
          </a:xfrm>
          <a:custGeom>
            <a:pathLst>
              <a:path w="303033" h="107809">
                <a:moveTo>
                  <a:pt x="13639" y="105460"/>
                </a:moveTo>
                <a:cubicBezTo>
                  <a:pt x="15074" y="104597"/>
                  <a:pt x="17321" y="104127"/>
                  <a:pt x="20065" y="103644"/>
                </a:cubicBezTo>
                <a:cubicBezTo>
                  <a:pt x="25767" y="102641"/>
                  <a:pt x="33171" y="102133"/>
                  <a:pt x="41337" y="101714"/>
                </a:cubicBezTo>
                <a:cubicBezTo>
                  <a:pt x="63499" y="100571"/>
                  <a:pt x="90689" y="99961"/>
                  <a:pt x="106463" y="94234"/>
                </a:cubicBezTo>
                <a:cubicBezTo>
                  <a:pt x="141299" y="81559"/>
                  <a:pt x="169823" y="61811"/>
                  <a:pt x="199554" y="45174"/>
                </a:cubicBezTo>
                <a:cubicBezTo>
                  <a:pt x="227722" y="29400"/>
                  <a:pt x="257047" y="16472"/>
                  <a:pt x="294791" y="16472"/>
                </a:cubicBezTo>
                <a:cubicBezTo>
                  <a:pt x="299338" y="16472"/>
                  <a:pt x="303033" y="12789"/>
                  <a:pt x="303033" y="8242"/>
                </a:cubicBezTo>
                <a:cubicBezTo>
                  <a:pt x="303033" y="3683"/>
                  <a:pt x="299338" y="0"/>
                  <a:pt x="294791" y="0"/>
                </a:cubicBezTo>
                <a:cubicBezTo>
                  <a:pt x="253897" y="0"/>
                  <a:pt x="222033" y="13690"/>
                  <a:pt x="191502" y="30797"/>
                </a:cubicBezTo>
                <a:cubicBezTo>
                  <a:pt x="162521" y="47015"/>
                  <a:pt x="134784" y="66408"/>
                  <a:pt x="100824" y="78740"/>
                </a:cubicBezTo>
                <a:cubicBezTo>
                  <a:pt x="86232" y="84048"/>
                  <a:pt x="61010" y="84201"/>
                  <a:pt x="40474" y="85255"/>
                </a:cubicBezTo>
                <a:cubicBezTo>
                  <a:pt x="24484" y="86080"/>
                  <a:pt x="11011" y="87820"/>
                  <a:pt x="5156" y="91338"/>
                </a:cubicBezTo>
                <a:cubicBezTo>
                  <a:pt x="1257" y="93675"/>
                  <a:pt x="0" y="98742"/>
                  <a:pt x="2324" y="102628"/>
                </a:cubicBezTo>
                <a:cubicBezTo>
                  <a:pt x="4673" y="106539"/>
                  <a:pt x="9728" y="107809"/>
                  <a:pt x="13639" y="1054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8" name="Freeform 7448"/>
          <p:cNvSpPr/>
          <p:nvPr/>
        </p:nvSpPr>
        <p:spPr>
          <a:xfrm rot="0" flipH="0" flipV="0">
            <a:off x="9953819" y="10727236"/>
            <a:ext cx="202907" cy="78752"/>
          </a:xfrm>
          <a:custGeom>
            <a:pathLst>
              <a:path w="202907" h="78752">
                <a:moveTo>
                  <a:pt x="990" y="10820"/>
                </a:moveTo>
                <a:cubicBezTo>
                  <a:pt x="2031" y="15557"/>
                  <a:pt x="4838" y="19367"/>
                  <a:pt x="8698" y="22491"/>
                </a:cubicBezTo>
                <a:cubicBezTo>
                  <a:pt x="12394" y="25475"/>
                  <a:pt x="17296" y="27749"/>
                  <a:pt x="21081" y="30416"/>
                </a:cubicBezTo>
                <a:cubicBezTo>
                  <a:pt x="70586" y="65264"/>
                  <a:pt x="151751" y="78752"/>
                  <a:pt x="199694" y="30784"/>
                </a:cubicBezTo>
                <a:cubicBezTo>
                  <a:pt x="202907" y="27571"/>
                  <a:pt x="202907" y="22351"/>
                  <a:pt x="199694" y="19138"/>
                </a:cubicBezTo>
                <a:cubicBezTo>
                  <a:pt x="196493" y="15925"/>
                  <a:pt x="191261" y="15925"/>
                  <a:pt x="188048" y="19138"/>
                </a:cubicBezTo>
                <a:cubicBezTo>
                  <a:pt x="145757" y="61416"/>
                  <a:pt x="74230" y="47662"/>
                  <a:pt x="30568" y="16941"/>
                </a:cubicBezTo>
                <a:cubicBezTo>
                  <a:pt x="27494" y="14782"/>
                  <a:pt x="23672" y="12915"/>
                  <a:pt x="20408" y="10681"/>
                </a:cubicBezTo>
                <a:cubicBezTo>
                  <a:pt x="18973" y="9690"/>
                  <a:pt x="17423" y="8852"/>
                  <a:pt x="17068" y="7239"/>
                </a:cubicBezTo>
                <a:cubicBezTo>
                  <a:pt x="16077" y="2807"/>
                  <a:pt x="11683" y="0"/>
                  <a:pt x="7238" y="991"/>
                </a:cubicBezTo>
                <a:cubicBezTo>
                  <a:pt x="2806" y="1981"/>
                  <a:pt x="0" y="6376"/>
                  <a:pt x="990" y="1082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9" name="Freeform 7449"/>
          <p:cNvSpPr/>
          <p:nvPr/>
        </p:nvSpPr>
        <p:spPr>
          <a:xfrm rot="0" flipH="0" flipV="0">
            <a:off x="9676489" y="10615817"/>
            <a:ext cx="285774" cy="251852"/>
          </a:xfrm>
          <a:custGeom>
            <a:pathLst>
              <a:path w="285774" h="251852">
                <a:moveTo>
                  <a:pt x="266661" y="56222"/>
                </a:moveTo>
                <a:lnTo>
                  <a:pt x="266686" y="56247"/>
                </a:lnTo>
                <a:close/>
                <a:moveTo>
                  <a:pt x="267181" y="56488"/>
                </a:moveTo>
                <a:lnTo>
                  <a:pt x="267257" y="56501"/>
                </a:lnTo>
                <a:lnTo>
                  <a:pt x="267092" y="56450"/>
                </a:lnTo>
                <a:close/>
                <a:moveTo>
                  <a:pt x="262458" y="50622"/>
                </a:moveTo>
                <a:cubicBezTo>
                  <a:pt x="262153" y="49187"/>
                  <a:pt x="262229" y="47650"/>
                  <a:pt x="262763" y="46177"/>
                </a:cubicBezTo>
                <a:cubicBezTo>
                  <a:pt x="264287" y="41897"/>
                  <a:pt x="269010" y="39662"/>
                  <a:pt x="273277" y="41186"/>
                </a:cubicBezTo>
                <a:cubicBezTo>
                  <a:pt x="276478" y="42329"/>
                  <a:pt x="277798" y="44031"/>
                  <a:pt x="278560" y="45262"/>
                </a:cubicBezTo>
                <a:cubicBezTo>
                  <a:pt x="279462" y="46723"/>
                  <a:pt x="279868" y="48272"/>
                  <a:pt x="279843" y="49974"/>
                </a:cubicBezTo>
                <a:cubicBezTo>
                  <a:pt x="279830" y="50774"/>
                  <a:pt x="279703" y="51650"/>
                  <a:pt x="279424" y="52578"/>
                </a:cubicBezTo>
                <a:cubicBezTo>
                  <a:pt x="279297" y="52971"/>
                  <a:pt x="279132" y="53403"/>
                  <a:pt x="278929" y="53848"/>
                </a:cubicBezTo>
                <a:cubicBezTo>
                  <a:pt x="278751" y="54241"/>
                  <a:pt x="278090" y="54813"/>
                  <a:pt x="278027" y="56045"/>
                </a:cubicBezTo>
                <a:cubicBezTo>
                  <a:pt x="277316" y="67982"/>
                  <a:pt x="278980" y="85482"/>
                  <a:pt x="279310" y="96354"/>
                </a:cubicBezTo>
                <a:cubicBezTo>
                  <a:pt x="279729" y="109701"/>
                  <a:pt x="285774" y="169290"/>
                  <a:pt x="281888" y="206831"/>
                </a:cubicBezTo>
                <a:cubicBezTo>
                  <a:pt x="280783" y="217486"/>
                  <a:pt x="278840" y="226490"/>
                  <a:pt x="275982" y="232663"/>
                </a:cubicBezTo>
                <a:cubicBezTo>
                  <a:pt x="273226" y="238644"/>
                  <a:pt x="269391" y="242403"/>
                  <a:pt x="265163" y="244093"/>
                </a:cubicBezTo>
                <a:cubicBezTo>
                  <a:pt x="245757" y="251852"/>
                  <a:pt x="229463" y="245667"/>
                  <a:pt x="214782" y="234479"/>
                </a:cubicBezTo>
                <a:cubicBezTo>
                  <a:pt x="202412" y="225055"/>
                  <a:pt x="191312" y="211835"/>
                  <a:pt x="180111" y="203199"/>
                </a:cubicBezTo>
                <a:cubicBezTo>
                  <a:pt x="158584" y="186663"/>
                  <a:pt x="143281" y="166508"/>
                  <a:pt x="128790" y="145782"/>
                </a:cubicBezTo>
                <a:cubicBezTo>
                  <a:pt x="115024" y="126135"/>
                  <a:pt x="101993" y="105955"/>
                  <a:pt x="84366" y="88327"/>
                </a:cubicBezTo>
                <a:cubicBezTo>
                  <a:pt x="59372" y="63334"/>
                  <a:pt x="21945" y="43103"/>
                  <a:pt x="2514" y="13957"/>
                </a:cubicBezTo>
                <a:cubicBezTo>
                  <a:pt x="0" y="10172"/>
                  <a:pt x="1028" y="5054"/>
                  <a:pt x="4813" y="2514"/>
                </a:cubicBezTo>
                <a:cubicBezTo>
                  <a:pt x="8598" y="0"/>
                  <a:pt x="13703" y="1028"/>
                  <a:pt x="16230" y="4813"/>
                </a:cubicBezTo>
                <a:cubicBezTo>
                  <a:pt x="35115" y="33121"/>
                  <a:pt x="71742" y="52400"/>
                  <a:pt x="96012" y="76669"/>
                </a:cubicBezTo>
                <a:cubicBezTo>
                  <a:pt x="114350" y="95007"/>
                  <a:pt x="127965" y="115899"/>
                  <a:pt x="142278" y="136346"/>
                </a:cubicBezTo>
                <a:cubicBezTo>
                  <a:pt x="155841" y="155713"/>
                  <a:pt x="170027" y="174662"/>
                  <a:pt x="190157" y="190156"/>
                </a:cubicBezTo>
                <a:cubicBezTo>
                  <a:pt x="201345" y="198766"/>
                  <a:pt x="212420" y="211962"/>
                  <a:pt x="224777" y="221372"/>
                </a:cubicBezTo>
                <a:cubicBezTo>
                  <a:pt x="234810" y="229018"/>
                  <a:pt x="245783" y="234098"/>
                  <a:pt x="259029" y="228802"/>
                </a:cubicBezTo>
                <a:cubicBezTo>
                  <a:pt x="259537" y="228586"/>
                  <a:pt x="259791" y="227989"/>
                  <a:pt x="260146" y="227405"/>
                </a:cubicBezTo>
                <a:cubicBezTo>
                  <a:pt x="260832" y="226300"/>
                  <a:pt x="261416" y="224966"/>
                  <a:pt x="261962" y="223468"/>
                </a:cubicBezTo>
                <a:cubicBezTo>
                  <a:pt x="263664" y="218667"/>
                  <a:pt x="264756" y="212355"/>
                  <a:pt x="265506" y="205154"/>
                </a:cubicBezTo>
                <a:cubicBezTo>
                  <a:pt x="269302" y="168350"/>
                  <a:pt x="263245" y="109943"/>
                  <a:pt x="262839" y="96874"/>
                </a:cubicBezTo>
                <a:cubicBezTo>
                  <a:pt x="262496" y="85597"/>
                  <a:pt x="260845" y="67448"/>
                  <a:pt x="261581" y="55079"/>
                </a:cubicBezTo>
                <a:cubicBezTo>
                  <a:pt x="261658" y="53479"/>
                  <a:pt x="262039" y="51930"/>
                  <a:pt x="262458" y="506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0" name="Freeform 7450"/>
          <p:cNvSpPr/>
          <p:nvPr/>
        </p:nvSpPr>
        <p:spPr>
          <a:xfrm rot="0" flipH="0" flipV="0">
            <a:off x="9406444" y="9679619"/>
            <a:ext cx="59232" cy="238987"/>
          </a:xfrm>
          <a:custGeom>
            <a:pathLst>
              <a:path w="59232" h="238987">
                <a:moveTo>
                  <a:pt x="42151" y="7238"/>
                </a:moveTo>
                <a:cubicBezTo>
                  <a:pt x="34455" y="41934"/>
                  <a:pt x="21971" y="76846"/>
                  <a:pt x="18009" y="112559"/>
                </a:cubicBezTo>
                <a:cubicBezTo>
                  <a:pt x="16828" y="123087"/>
                  <a:pt x="19279" y="133425"/>
                  <a:pt x="21870" y="143699"/>
                </a:cubicBezTo>
                <a:cubicBezTo>
                  <a:pt x="23978" y="152005"/>
                  <a:pt x="26251" y="160285"/>
                  <a:pt x="25197" y="168693"/>
                </a:cubicBezTo>
                <a:cubicBezTo>
                  <a:pt x="23876" y="179246"/>
                  <a:pt x="18022" y="187501"/>
                  <a:pt x="12738" y="195883"/>
                </a:cubicBezTo>
                <a:cubicBezTo>
                  <a:pt x="5982" y="206551"/>
                  <a:pt x="0" y="217334"/>
                  <a:pt x="0" y="230758"/>
                </a:cubicBezTo>
                <a:cubicBezTo>
                  <a:pt x="0" y="235291"/>
                  <a:pt x="3696" y="238987"/>
                  <a:pt x="8242" y="238987"/>
                </a:cubicBezTo>
                <a:cubicBezTo>
                  <a:pt x="12776" y="238987"/>
                  <a:pt x="16485" y="235291"/>
                  <a:pt x="16485" y="230758"/>
                </a:cubicBezTo>
                <a:cubicBezTo>
                  <a:pt x="16485" y="220636"/>
                  <a:pt x="21577" y="212724"/>
                  <a:pt x="26657" y="204672"/>
                </a:cubicBezTo>
                <a:cubicBezTo>
                  <a:pt x="33211" y="194296"/>
                  <a:pt x="39904" y="183806"/>
                  <a:pt x="41542" y="170737"/>
                </a:cubicBezTo>
                <a:cubicBezTo>
                  <a:pt x="42849" y="160298"/>
                  <a:pt x="40462" y="149985"/>
                  <a:pt x="37859" y="139660"/>
                </a:cubicBezTo>
                <a:cubicBezTo>
                  <a:pt x="35738" y="131304"/>
                  <a:pt x="33427" y="122934"/>
                  <a:pt x="34379" y="114387"/>
                </a:cubicBezTo>
                <a:cubicBezTo>
                  <a:pt x="38278" y="79259"/>
                  <a:pt x="50647" y="44957"/>
                  <a:pt x="58241" y="10806"/>
                </a:cubicBezTo>
                <a:cubicBezTo>
                  <a:pt x="59232" y="6375"/>
                  <a:pt x="56425" y="1968"/>
                  <a:pt x="51980" y="977"/>
                </a:cubicBezTo>
                <a:cubicBezTo>
                  <a:pt x="47548" y="0"/>
                  <a:pt x="43141" y="2794"/>
                  <a:pt x="42151" y="7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1" name="Freeform 7451"/>
          <p:cNvSpPr/>
          <p:nvPr/>
        </p:nvSpPr>
        <p:spPr>
          <a:xfrm rot="0" flipH="0" flipV="0">
            <a:off x="9294698" y="10224802"/>
            <a:ext cx="228345" cy="276211"/>
          </a:xfrm>
          <a:custGeom>
            <a:pathLst>
              <a:path w="228345" h="276211">
                <a:moveTo>
                  <a:pt x="20472" y="6146"/>
                </a:moveTo>
                <a:cubicBezTo>
                  <a:pt x="16218" y="16229"/>
                  <a:pt x="10935" y="25259"/>
                  <a:pt x="6109" y="34924"/>
                </a:cubicBezTo>
                <a:cubicBezTo>
                  <a:pt x="0" y="47141"/>
                  <a:pt x="4724" y="63232"/>
                  <a:pt x="17031" y="79793"/>
                </a:cubicBezTo>
                <a:cubicBezTo>
                  <a:pt x="40715" y="111632"/>
                  <a:pt x="91465" y="147382"/>
                  <a:pt x="103390" y="159308"/>
                </a:cubicBezTo>
                <a:cubicBezTo>
                  <a:pt x="140639" y="196557"/>
                  <a:pt x="176682" y="236193"/>
                  <a:pt x="213486" y="272998"/>
                </a:cubicBezTo>
                <a:cubicBezTo>
                  <a:pt x="216699" y="276211"/>
                  <a:pt x="221919" y="276211"/>
                  <a:pt x="225132" y="272998"/>
                </a:cubicBezTo>
                <a:cubicBezTo>
                  <a:pt x="228345" y="269785"/>
                  <a:pt x="228345" y="264565"/>
                  <a:pt x="225132" y="261352"/>
                </a:cubicBezTo>
                <a:cubicBezTo>
                  <a:pt x="188340" y="224535"/>
                  <a:pt x="152298" y="184911"/>
                  <a:pt x="115036" y="147662"/>
                </a:cubicBezTo>
                <a:cubicBezTo>
                  <a:pt x="103352" y="135978"/>
                  <a:pt x="53453" y="101142"/>
                  <a:pt x="30263" y="69950"/>
                </a:cubicBezTo>
                <a:cubicBezTo>
                  <a:pt x="25856" y="64057"/>
                  <a:pt x="22453" y="58330"/>
                  <a:pt x="20789" y="52970"/>
                </a:cubicBezTo>
                <a:cubicBezTo>
                  <a:pt x="19583" y="49072"/>
                  <a:pt x="19253" y="45452"/>
                  <a:pt x="20840" y="42290"/>
                </a:cubicBezTo>
                <a:cubicBezTo>
                  <a:pt x="25831" y="32307"/>
                  <a:pt x="31267" y="22948"/>
                  <a:pt x="35648" y="12546"/>
                </a:cubicBezTo>
                <a:cubicBezTo>
                  <a:pt x="37413" y="8355"/>
                  <a:pt x="35445" y="3518"/>
                  <a:pt x="31267" y="1752"/>
                </a:cubicBezTo>
                <a:cubicBezTo>
                  <a:pt x="27075" y="0"/>
                  <a:pt x="22237" y="1955"/>
                  <a:pt x="20472" y="61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2" name="Freeform 7452"/>
          <p:cNvSpPr/>
          <p:nvPr/>
        </p:nvSpPr>
        <p:spPr>
          <a:xfrm rot="0" flipH="0" flipV="0">
            <a:off x="8725721" y="10094876"/>
            <a:ext cx="265149" cy="642251"/>
          </a:xfrm>
          <a:custGeom>
            <a:pathLst>
              <a:path w="265149" h="642251">
                <a:moveTo>
                  <a:pt x="132943" y="1333"/>
                </a:moveTo>
                <a:cubicBezTo>
                  <a:pt x="59385" y="23977"/>
                  <a:pt x="22657" y="84390"/>
                  <a:pt x="11214" y="153999"/>
                </a:cubicBezTo>
                <a:cubicBezTo>
                  <a:pt x="0" y="222122"/>
                  <a:pt x="13170" y="298995"/>
                  <a:pt x="38811" y="356183"/>
                </a:cubicBezTo>
                <a:cubicBezTo>
                  <a:pt x="63983" y="412368"/>
                  <a:pt x="110465" y="468997"/>
                  <a:pt x="150126" y="516089"/>
                </a:cubicBezTo>
                <a:cubicBezTo>
                  <a:pt x="183196" y="555370"/>
                  <a:pt x="225132" y="590028"/>
                  <a:pt x="248386" y="636536"/>
                </a:cubicBezTo>
                <a:cubicBezTo>
                  <a:pt x="250418" y="640600"/>
                  <a:pt x="255371" y="642251"/>
                  <a:pt x="259435" y="640219"/>
                </a:cubicBezTo>
                <a:cubicBezTo>
                  <a:pt x="263498" y="638187"/>
                  <a:pt x="265149" y="633234"/>
                  <a:pt x="263118" y="629170"/>
                </a:cubicBezTo>
                <a:cubicBezTo>
                  <a:pt x="239280" y="581507"/>
                  <a:pt x="196620" y="545731"/>
                  <a:pt x="162724" y="505472"/>
                </a:cubicBezTo>
                <a:cubicBezTo>
                  <a:pt x="124003" y="459498"/>
                  <a:pt x="78435" y="404316"/>
                  <a:pt x="53835" y="349439"/>
                </a:cubicBezTo>
                <a:cubicBezTo>
                  <a:pt x="29400" y="294918"/>
                  <a:pt x="16789" y="221639"/>
                  <a:pt x="27470" y="156679"/>
                </a:cubicBezTo>
                <a:cubicBezTo>
                  <a:pt x="37909" y="93242"/>
                  <a:pt x="70764" y="37705"/>
                  <a:pt x="137794" y="17081"/>
                </a:cubicBezTo>
                <a:cubicBezTo>
                  <a:pt x="142137" y="15747"/>
                  <a:pt x="144576" y="11124"/>
                  <a:pt x="143242" y="6794"/>
                </a:cubicBezTo>
                <a:cubicBezTo>
                  <a:pt x="141909" y="2437"/>
                  <a:pt x="137299" y="0"/>
                  <a:pt x="132943" y="13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3" name="Freeform 7453"/>
          <p:cNvSpPr/>
          <p:nvPr/>
        </p:nvSpPr>
        <p:spPr>
          <a:xfrm rot="0" flipH="0" flipV="0">
            <a:off x="9555569" y="10592795"/>
            <a:ext cx="359016" cy="409688"/>
          </a:xfrm>
          <a:custGeom>
            <a:pathLst>
              <a:path w="359016" h="409688">
                <a:moveTo>
                  <a:pt x="15189" y="14528"/>
                </a:moveTo>
                <a:cubicBezTo>
                  <a:pt x="14618" y="15251"/>
                  <a:pt x="13919" y="15874"/>
                  <a:pt x="13119" y="16382"/>
                </a:cubicBezTo>
                <a:cubicBezTo>
                  <a:pt x="13970" y="15848"/>
                  <a:pt x="14669" y="15226"/>
                  <a:pt x="15189" y="14528"/>
                </a:cubicBezTo>
                <a:moveTo>
                  <a:pt x="341286" y="398766"/>
                </a:moveTo>
                <a:cubicBezTo>
                  <a:pt x="341147" y="399757"/>
                  <a:pt x="341185" y="400950"/>
                  <a:pt x="341642" y="402335"/>
                </a:cubicBezTo>
                <a:cubicBezTo>
                  <a:pt x="341248" y="401141"/>
                  <a:pt x="341134" y="399934"/>
                  <a:pt x="341286" y="398766"/>
                </a:cubicBezTo>
                <a:moveTo>
                  <a:pt x="352894" y="392238"/>
                </a:moveTo>
                <a:cubicBezTo>
                  <a:pt x="354901" y="393153"/>
                  <a:pt x="356526" y="394867"/>
                  <a:pt x="357276" y="397115"/>
                </a:cubicBezTo>
                <a:cubicBezTo>
                  <a:pt x="359016" y="402347"/>
                  <a:pt x="356234" y="405154"/>
                  <a:pt x="354152" y="406602"/>
                </a:cubicBezTo>
                <a:cubicBezTo>
                  <a:pt x="353161" y="407300"/>
                  <a:pt x="349325" y="409688"/>
                  <a:pt x="344449" y="406526"/>
                </a:cubicBezTo>
                <a:cubicBezTo>
                  <a:pt x="340575" y="404024"/>
                  <a:pt x="318172" y="383170"/>
                  <a:pt x="311060" y="375347"/>
                </a:cubicBezTo>
                <a:cubicBezTo>
                  <a:pt x="286664" y="348525"/>
                  <a:pt x="263067" y="320940"/>
                  <a:pt x="241185" y="292226"/>
                </a:cubicBezTo>
                <a:cubicBezTo>
                  <a:pt x="192125" y="227837"/>
                  <a:pt x="130492" y="172058"/>
                  <a:pt x="81965" y="106653"/>
                </a:cubicBezTo>
                <a:cubicBezTo>
                  <a:pt x="65798" y="84873"/>
                  <a:pt x="47662" y="64680"/>
                  <a:pt x="30695" y="43458"/>
                </a:cubicBezTo>
                <a:cubicBezTo>
                  <a:pt x="21450" y="31927"/>
                  <a:pt x="9843" y="23290"/>
                  <a:pt x="5068" y="18782"/>
                </a:cubicBezTo>
                <a:cubicBezTo>
                  <a:pt x="2439" y="16306"/>
                  <a:pt x="1143" y="14084"/>
                  <a:pt x="699" y="12776"/>
                </a:cubicBezTo>
                <a:cubicBezTo>
                  <a:pt x="0" y="10680"/>
                  <a:pt x="115" y="8864"/>
                  <a:pt x="597" y="7328"/>
                </a:cubicBezTo>
                <a:cubicBezTo>
                  <a:pt x="1207" y="5283"/>
                  <a:pt x="2451" y="3479"/>
                  <a:pt x="4737" y="2209"/>
                </a:cubicBezTo>
                <a:cubicBezTo>
                  <a:pt x="8700" y="0"/>
                  <a:pt x="13729" y="1435"/>
                  <a:pt x="15938" y="5410"/>
                </a:cubicBezTo>
                <a:cubicBezTo>
                  <a:pt x="16179" y="5842"/>
                  <a:pt x="16382" y="6312"/>
                  <a:pt x="16535" y="6781"/>
                </a:cubicBezTo>
                <a:cubicBezTo>
                  <a:pt x="20370" y="9931"/>
                  <a:pt x="34391" y="21716"/>
                  <a:pt x="43548" y="33171"/>
                </a:cubicBezTo>
                <a:cubicBezTo>
                  <a:pt x="60654" y="54545"/>
                  <a:pt x="78917" y="74903"/>
                  <a:pt x="95199" y="96824"/>
                </a:cubicBezTo>
                <a:cubicBezTo>
                  <a:pt x="143674" y="162190"/>
                  <a:pt x="205269" y="217905"/>
                  <a:pt x="254291" y="282243"/>
                </a:cubicBezTo>
                <a:cubicBezTo>
                  <a:pt x="275881" y="310577"/>
                  <a:pt x="299173" y="337781"/>
                  <a:pt x="323240" y="364260"/>
                </a:cubicBezTo>
                <a:cubicBezTo>
                  <a:pt x="329145" y="370750"/>
                  <a:pt x="349389" y="389089"/>
                  <a:pt x="352894" y="392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4" name="Freeform 7454"/>
          <p:cNvSpPr/>
          <p:nvPr/>
        </p:nvSpPr>
        <p:spPr>
          <a:xfrm rot="0" flipH="0" flipV="0">
            <a:off x="8999275" y="10752429"/>
            <a:ext cx="508304" cy="508011"/>
          </a:xfrm>
          <a:custGeom>
            <a:pathLst>
              <a:path w="508304" h="508011">
                <a:moveTo>
                  <a:pt x="6667" y="17538"/>
                </a:moveTo>
                <a:cubicBezTo>
                  <a:pt x="2362" y="16129"/>
                  <a:pt x="0" y="11493"/>
                  <a:pt x="1397" y="7188"/>
                </a:cubicBezTo>
                <a:cubicBezTo>
                  <a:pt x="2642" y="3327"/>
                  <a:pt x="4966" y="1816"/>
                  <a:pt x="6717" y="1067"/>
                </a:cubicBezTo>
                <a:cubicBezTo>
                  <a:pt x="8991" y="101"/>
                  <a:pt x="11480" y="0"/>
                  <a:pt x="14121" y="1283"/>
                </a:cubicBezTo>
                <a:cubicBezTo>
                  <a:pt x="15417" y="1905"/>
                  <a:pt x="17169" y="3238"/>
                  <a:pt x="18744" y="5524"/>
                </a:cubicBezTo>
                <a:cubicBezTo>
                  <a:pt x="20687" y="8344"/>
                  <a:pt x="23100" y="14478"/>
                  <a:pt x="25183" y="16865"/>
                </a:cubicBezTo>
                <a:cubicBezTo>
                  <a:pt x="32067" y="24726"/>
                  <a:pt x="45655" y="40893"/>
                  <a:pt x="53530" y="48780"/>
                </a:cubicBezTo>
                <a:cubicBezTo>
                  <a:pt x="86245" y="81482"/>
                  <a:pt x="118211" y="114680"/>
                  <a:pt x="149884" y="148475"/>
                </a:cubicBezTo>
                <a:cubicBezTo>
                  <a:pt x="174687" y="174941"/>
                  <a:pt x="203567" y="197776"/>
                  <a:pt x="230352" y="222020"/>
                </a:cubicBezTo>
                <a:cubicBezTo>
                  <a:pt x="240232" y="230961"/>
                  <a:pt x="245998" y="242810"/>
                  <a:pt x="254837" y="252475"/>
                </a:cubicBezTo>
                <a:cubicBezTo>
                  <a:pt x="304507" y="306742"/>
                  <a:pt x="358647" y="361898"/>
                  <a:pt x="414476" y="409752"/>
                </a:cubicBezTo>
                <a:cubicBezTo>
                  <a:pt x="422363" y="416521"/>
                  <a:pt x="459104" y="454951"/>
                  <a:pt x="483793" y="477417"/>
                </a:cubicBezTo>
                <a:cubicBezTo>
                  <a:pt x="491502" y="484428"/>
                  <a:pt x="500328" y="490841"/>
                  <a:pt x="501458" y="491654"/>
                </a:cubicBezTo>
                <a:cubicBezTo>
                  <a:pt x="505345" y="492327"/>
                  <a:pt x="508304" y="495705"/>
                  <a:pt x="508304" y="499782"/>
                </a:cubicBezTo>
                <a:cubicBezTo>
                  <a:pt x="508304" y="504316"/>
                  <a:pt x="504621" y="508011"/>
                  <a:pt x="500074" y="508011"/>
                </a:cubicBezTo>
                <a:cubicBezTo>
                  <a:pt x="498576" y="508011"/>
                  <a:pt x="496467" y="507631"/>
                  <a:pt x="493953" y="506348"/>
                </a:cubicBezTo>
                <a:cubicBezTo>
                  <a:pt x="491286" y="505002"/>
                  <a:pt x="487387" y="502220"/>
                  <a:pt x="482675" y="498321"/>
                </a:cubicBezTo>
                <a:cubicBezTo>
                  <a:pt x="459383" y="479030"/>
                  <a:pt x="412774" y="429995"/>
                  <a:pt x="403757" y="422261"/>
                </a:cubicBezTo>
                <a:cubicBezTo>
                  <a:pt x="347433" y="373976"/>
                  <a:pt x="292785" y="318362"/>
                  <a:pt x="242683" y="263600"/>
                </a:cubicBezTo>
                <a:cubicBezTo>
                  <a:pt x="234187" y="254329"/>
                  <a:pt x="228789" y="242823"/>
                  <a:pt x="219290" y="234225"/>
                </a:cubicBezTo>
                <a:cubicBezTo>
                  <a:pt x="192175" y="209701"/>
                  <a:pt x="162991" y="186536"/>
                  <a:pt x="137870" y="159739"/>
                </a:cubicBezTo>
                <a:cubicBezTo>
                  <a:pt x="106311" y="126084"/>
                  <a:pt x="74472" y="93001"/>
                  <a:pt x="41884" y="60425"/>
                </a:cubicBezTo>
                <a:cubicBezTo>
                  <a:pt x="33806" y="52336"/>
                  <a:pt x="19849" y="35787"/>
                  <a:pt x="12788" y="27723"/>
                </a:cubicBezTo>
                <a:cubicBezTo>
                  <a:pt x="11251" y="25958"/>
                  <a:pt x="9435" y="22770"/>
                  <a:pt x="7771" y="19569"/>
                </a:cubicBezTo>
                <a:cubicBezTo>
                  <a:pt x="7454" y="18947"/>
                  <a:pt x="7047" y="18236"/>
                  <a:pt x="6667" y="175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5" name="Freeform 7455"/>
          <p:cNvSpPr/>
          <p:nvPr/>
        </p:nvSpPr>
        <p:spPr>
          <a:xfrm rot="0" flipH="0" flipV="0">
            <a:off x="9024457" y="10819962"/>
            <a:ext cx="211480" cy="463727"/>
          </a:xfrm>
          <a:custGeom>
            <a:pathLst>
              <a:path w="211480" h="463727">
                <a:moveTo>
                  <a:pt x="26568" y="8928"/>
                </a:moveTo>
                <a:lnTo>
                  <a:pt x="26618" y="10845"/>
                </a:lnTo>
                <a:cubicBezTo>
                  <a:pt x="27075" y="25590"/>
                  <a:pt x="30378" y="99821"/>
                  <a:pt x="30759" y="111251"/>
                </a:cubicBezTo>
                <a:cubicBezTo>
                  <a:pt x="32257" y="156082"/>
                  <a:pt x="21501" y="210248"/>
                  <a:pt x="19025" y="262623"/>
                </a:cubicBezTo>
                <a:cubicBezTo>
                  <a:pt x="16675" y="312483"/>
                  <a:pt x="21743" y="360806"/>
                  <a:pt x="54901" y="396735"/>
                </a:cubicBezTo>
                <a:cubicBezTo>
                  <a:pt x="68719" y="411708"/>
                  <a:pt x="86029" y="423824"/>
                  <a:pt x="104749" y="431850"/>
                </a:cubicBezTo>
                <a:cubicBezTo>
                  <a:pt x="115810" y="436600"/>
                  <a:pt x="127088" y="438861"/>
                  <a:pt x="138581" y="442302"/>
                </a:cubicBezTo>
                <a:cubicBezTo>
                  <a:pt x="148043" y="445147"/>
                  <a:pt x="155422" y="446684"/>
                  <a:pt x="161137" y="446925"/>
                </a:cubicBezTo>
                <a:cubicBezTo>
                  <a:pt x="164959" y="447103"/>
                  <a:pt x="167753" y="446862"/>
                  <a:pt x="169658" y="445515"/>
                </a:cubicBezTo>
                <a:cubicBezTo>
                  <a:pt x="171068" y="444487"/>
                  <a:pt x="171576" y="442785"/>
                  <a:pt x="171957" y="440766"/>
                </a:cubicBezTo>
                <a:cubicBezTo>
                  <a:pt x="172668" y="437019"/>
                  <a:pt x="172529" y="432422"/>
                  <a:pt x="172097" y="427113"/>
                </a:cubicBezTo>
                <a:cubicBezTo>
                  <a:pt x="170027" y="401662"/>
                  <a:pt x="161137" y="362572"/>
                  <a:pt x="175069" y="320738"/>
                </a:cubicBezTo>
                <a:cubicBezTo>
                  <a:pt x="187553" y="283324"/>
                  <a:pt x="194995" y="244512"/>
                  <a:pt x="194995" y="204876"/>
                </a:cubicBezTo>
                <a:cubicBezTo>
                  <a:pt x="194995" y="200316"/>
                  <a:pt x="198691" y="196621"/>
                  <a:pt x="203224" y="196621"/>
                </a:cubicBezTo>
                <a:cubicBezTo>
                  <a:pt x="207784" y="196621"/>
                  <a:pt x="211480" y="200316"/>
                  <a:pt x="211480" y="204876"/>
                </a:cubicBezTo>
                <a:cubicBezTo>
                  <a:pt x="211480" y="246278"/>
                  <a:pt x="203732" y="286854"/>
                  <a:pt x="190702" y="325945"/>
                </a:cubicBezTo>
                <a:cubicBezTo>
                  <a:pt x="177621" y="365201"/>
                  <a:pt x="186575" y="401891"/>
                  <a:pt x="188518" y="425767"/>
                </a:cubicBezTo>
                <a:cubicBezTo>
                  <a:pt x="189216" y="434416"/>
                  <a:pt x="189013" y="441642"/>
                  <a:pt x="187324" y="447179"/>
                </a:cubicBezTo>
                <a:cubicBezTo>
                  <a:pt x="185800" y="452196"/>
                  <a:pt x="183158" y="456094"/>
                  <a:pt x="179260" y="458901"/>
                </a:cubicBezTo>
                <a:cubicBezTo>
                  <a:pt x="175729" y="461429"/>
                  <a:pt x="171005" y="463130"/>
                  <a:pt x="164642" y="463397"/>
                </a:cubicBezTo>
                <a:cubicBezTo>
                  <a:pt x="157390" y="463727"/>
                  <a:pt x="147395" y="462152"/>
                  <a:pt x="133844" y="458088"/>
                </a:cubicBezTo>
                <a:cubicBezTo>
                  <a:pt x="121741" y="454456"/>
                  <a:pt x="109905" y="451992"/>
                  <a:pt x="98272" y="446989"/>
                </a:cubicBezTo>
                <a:cubicBezTo>
                  <a:pt x="77418" y="438061"/>
                  <a:pt x="58178" y="424573"/>
                  <a:pt x="42798" y="407911"/>
                </a:cubicBezTo>
                <a:cubicBezTo>
                  <a:pt x="6617" y="368706"/>
                  <a:pt x="0" y="316255"/>
                  <a:pt x="2566" y="261835"/>
                </a:cubicBezTo>
                <a:cubicBezTo>
                  <a:pt x="5017" y="209918"/>
                  <a:pt x="15773" y="156248"/>
                  <a:pt x="14300" y="111810"/>
                </a:cubicBezTo>
                <a:cubicBezTo>
                  <a:pt x="13919" y="100367"/>
                  <a:pt x="10617" y="26123"/>
                  <a:pt x="10147" y="11366"/>
                </a:cubicBezTo>
                <a:cubicBezTo>
                  <a:pt x="10084" y="9270"/>
                  <a:pt x="10109" y="8027"/>
                  <a:pt x="10135" y="7785"/>
                </a:cubicBezTo>
                <a:cubicBezTo>
                  <a:pt x="10795" y="1004"/>
                  <a:pt x="16726" y="419"/>
                  <a:pt x="17704" y="343"/>
                </a:cubicBezTo>
                <a:cubicBezTo>
                  <a:pt x="22225" y="0"/>
                  <a:pt x="26200" y="3379"/>
                  <a:pt x="26556" y="7925"/>
                </a:cubicBezTo>
                <a:cubicBezTo>
                  <a:pt x="26580" y="8255"/>
                  <a:pt x="26580" y="8598"/>
                  <a:pt x="26568" y="89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6" name="Freeform 7456"/>
          <p:cNvSpPr/>
          <p:nvPr/>
        </p:nvSpPr>
        <p:spPr>
          <a:xfrm rot="0" flipH="0" flipV="0">
            <a:off x="9235681" y="10210195"/>
            <a:ext cx="70789" cy="60058"/>
          </a:xfrm>
          <a:custGeom>
            <a:pathLst>
              <a:path w="70789" h="60058">
                <a:moveTo>
                  <a:pt x="2222" y="13449"/>
                </a:moveTo>
                <a:cubicBezTo>
                  <a:pt x="10718" y="28574"/>
                  <a:pt x="41642" y="49999"/>
                  <a:pt x="57708" y="58025"/>
                </a:cubicBezTo>
                <a:cubicBezTo>
                  <a:pt x="61759" y="60058"/>
                  <a:pt x="66725" y="58394"/>
                  <a:pt x="68757" y="54330"/>
                </a:cubicBezTo>
                <a:cubicBezTo>
                  <a:pt x="70789" y="50266"/>
                  <a:pt x="69150" y="45313"/>
                  <a:pt x="65074" y="43281"/>
                </a:cubicBezTo>
                <a:cubicBezTo>
                  <a:pt x="51193" y="36347"/>
                  <a:pt x="23939" y="18478"/>
                  <a:pt x="16585" y="5385"/>
                </a:cubicBezTo>
                <a:cubicBezTo>
                  <a:pt x="14363" y="1423"/>
                  <a:pt x="9346" y="0"/>
                  <a:pt x="5371" y="2235"/>
                </a:cubicBezTo>
                <a:cubicBezTo>
                  <a:pt x="1422" y="4458"/>
                  <a:pt x="0" y="9487"/>
                  <a:pt x="2222" y="134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7" name="Freeform 7457"/>
          <p:cNvSpPr/>
          <p:nvPr/>
        </p:nvSpPr>
        <p:spPr>
          <a:xfrm rot="0" flipH="0" flipV="0">
            <a:off x="10144913" y="10191949"/>
            <a:ext cx="1235329" cy="882281"/>
          </a:xfrm>
          <a:custGeom>
            <a:pathLst>
              <a:path w="1235329" h="882281">
                <a:moveTo>
                  <a:pt x="16891" y="870267"/>
                </a:moveTo>
                <a:cubicBezTo>
                  <a:pt x="17157" y="871028"/>
                  <a:pt x="17297" y="871790"/>
                  <a:pt x="17322" y="872565"/>
                </a:cubicBezTo>
                <a:cubicBezTo>
                  <a:pt x="17297" y="871740"/>
                  <a:pt x="17144" y="870978"/>
                  <a:pt x="16891" y="870267"/>
                </a:cubicBezTo>
                <a:moveTo>
                  <a:pt x="21526" y="854380"/>
                </a:moveTo>
                <a:cubicBezTo>
                  <a:pt x="38519" y="838975"/>
                  <a:pt x="57442" y="827138"/>
                  <a:pt x="75171" y="812660"/>
                </a:cubicBezTo>
                <a:cubicBezTo>
                  <a:pt x="144741" y="755726"/>
                  <a:pt x="204241" y="686994"/>
                  <a:pt x="273011" y="629691"/>
                </a:cubicBezTo>
                <a:cubicBezTo>
                  <a:pt x="343573" y="570890"/>
                  <a:pt x="408559" y="507200"/>
                  <a:pt x="478307" y="448196"/>
                </a:cubicBezTo>
                <a:cubicBezTo>
                  <a:pt x="515061" y="417081"/>
                  <a:pt x="558406" y="388874"/>
                  <a:pt x="592366" y="354914"/>
                </a:cubicBezTo>
                <a:cubicBezTo>
                  <a:pt x="624078" y="323215"/>
                  <a:pt x="654265" y="287350"/>
                  <a:pt x="688009" y="257810"/>
                </a:cubicBezTo>
                <a:cubicBezTo>
                  <a:pt x="762381" y="192723"/>
                  <a:pt x="842441" y="133541"/>
                  <a:pt x="917257" y="70244"/>
                </a:cubicBezTo>
                <a:cubicBezTo>
                  <a:pt x="959802" y="34239"/>
                  <a:pt x="1035316" y="5029"/>
                  <a:pt x="1105865" y="2032"/>
                </a:cubicBezTo>
                <a:cubicBezTo>
                  <a:pt x="1153871" y="0"/>
                  <a:pt x="1199502" y="10122"/>
                  <a:pt x="1231480" y="37541"/>
                </a:cubicBezTo>
                <a:cubicBezTo>
                  <a:pt x="1234935" y="40500"/>
                  <a:pt x="1235329" y="45707"/>
                  <a:pt x="1232382" y="49162"/>
                </a:cubicBezTo>
                <a:cubicBezTo>
                  <a:pt x="1229423" y="52603"/>
                  <a:pt x="1224203" y="53010"/>
                  <a:pt x="1220762" y="50051"/>
                </a:cubicBezTo>
                <a:cubicBezTo>
                  <a:pt x="1191742" y="25171"/>
                  <a:pt x="1150124" y="16637"/>
                  <a:pt x="1106563" y="18491"/>
                </a:cubicBezTo>
                <a:cubicBezTo>
                  <a:pt x="1039761" y="21323"/>
                  <a:pt x="968184" y="48730"/>
                  <a:pt x="927887" y="82817"/>
                </a:cubicBezTo>
                <a:cubicBezTo>
                  <a:pt x="853160" y="146075"/>
                  <a:pt x="773175" y="205194"/>
                  <a:pt x="698855" y="270218"/>
                </a:cubicBezTo>
                <a:cubicBezTo>
                  <a:pt x="665391" y="299517"/>
                  <a:pt x="635469" y="335102"/>
                  <a:pt x="604011" y="366560"/>
                </a:cubicBezTo>
                <a:cubicBezTo>
                  <a:pt x="569734" y="400837"/>
                  <a:pt x="526046" y="429374"/>
                  <a:pt x="488949" y="460769"/>
                </a:cubicBezTo>
                <a:cubicBezTo>
                  <a:pt x="419176" y="519798"/>
                  <a:pt x="354152" y="583514"/>
                  <a:pt x="283552" y="642341"/>
                </a:cubicBezTo>
                <a:cubicBezTo>
                  <a:pt x="214744" y="699681"/>
                  <a:pt x="155219" y="768439"/>
                  <a:pt x="85597" y="825411"/>
                </a:cubicBezTo>
                <a:cubicBezTo>
                  <a:pt x="68021" y="839800"/>
                  <a:pt x="49199" y="851484"/>
                  <a:pt x="32359" y="866800"/>
                </a:cubicBezTo>
                <a:cubicBezTo>
                  <a:pt x="30975" y="868032"/>
                  <a:pt x="20421" y="873975"/>
                  <a:pt x="16079" y="877328"/>
                </a:cubicBezTo>
                <a:cubicBezTo>
                  <a:pt x="15190" y="878725"/>
                  <a:pt x="13894" y="879868"/>
                  <a:pt x="12256" y="880554"/>
                </a:cubicBezTo>
                <a:cubicBezTo>
                  <a:pt x="8052" y="882281"/>
                  <a:pt x="3226" y="880287"/>
                  <a:pt x="1486" y="876083"/>
                </a:cubicBezTo>
                <a:cubicBezTo>
                  <a:pt x="674" y="874102"/>
                  <a:pt x="0" y="870597"/>
                  <a:pt x="3074" y="866940"/>
                </a:cubicBezTo>
                <a:cubicBezTo>
                  <a:pt x="4026" y="865810"/>
                  <a:pt x="6338" y="863917"/>
                  <a:pt x="9310" y="861962"/>
                </a:cubicBezTo>
                <a:cubicBezTo>
                  <a:pt x="13450" y="859269"/>
                  <a:pt x="20878" y="854761"/>
                  <a:pt x="21526" y="85438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8" name="Freeform 7458"/>
          <p:cNvSpPr/>
          <p:nvPr/>
        </p:nvSpPr>
        <p:spPr>
          <a:xfrm rot="0" flipH="0" flipV="0">
            <a:off x="10370790" y="10261863"/>
            <a:ext cx="1117206" cy="1163091"/>
          </a:xfrm>
          <a:custGeom>
            <a:pathLst>
              <a:path w="1117206" h="1163091">
                <a:moveTo>
                  <a:pt x="1018362" y="15570"/>
                </a:moveTo>
                <a:cubicBezTo>
                  <a:pt x="1078687" y="65849"/>
                  <a:pt x="1100378" y="143395"/>
                  <a:pt x="1094739" y="220840"/>
                </a:cubicBezTo>
                <a:cubicBezTo>
                  <a:pt x="1089050" y="298945"/>
                  <a:pt x="1055573" y="377113"/>
                  <a:pt x="1004850" y="427837"/>
                </a:cubicBezTo>
                <a:cubicBezTo>
                  <a:pt x="924446" y="508228"/>
                  <a:pt x="828066" y="568680"/>
                  <a:pt x="739229" y="638479"/>
                </a:cubicBezTo>
                <a:cubicBezTo>
                  <a:pt x="592138" y="754036"/>
                  <a:pt x="451955" y="867612"/>
                  <a:pt x="292138" y="965288"/>
                </a:cubicBezTo>
                <a:cubicBezTo>
                  <a:pt x="233198" y="1001293"/>
                  <a:pt x="172377" y="1038212"/>
                  <a:pt x="116167" y="1077137"/>
                </a:cubicBezTo>
                <a:cubicBezTo>
                  <a:pt x="82550" y="1100403"/>
                  <a:pt x="45873" y="1132954"/>
                  <a:pt x="6655" y="1146035"/>
                </a:cubicBezTo>
                <a:cubicBezTo>
                  <a:pt x="2337" y="1147470"/>
                  <a:pt x="0" y="1152131"/>
                  <a:pt x="1448" y="1156449"/>
                </a:cubicBezTo>
                <a:cubicBezTo>
                  <a:pt x="2883" y="1160767"/>
                  <a:pt x="7544" y="1163091"/>
                  <a:pt x="11862" y="1161656"/>
                </a:cubicBezTo>
                <a:cubicBezTo>
                  <a:pt x="52489" y="1148117"/>
                  <a:pt x="90729" y="1114780"/>
                  <a:pt x="125540" y="1090688"/>
                </a:cubicBezTo>
                <a:cubicBezTo>
                  <a:pt x="181496" y="1051940"/>
                  <a:pt x="242062" y="1015199"/>
                  <a:pt x="300724" y="979347"/>
                </a:cubicBezTo>
                <a:cubicBezTo>
                  <a:pt x="461112" y="881328"/>
                  <a:pt x="601815" y="767397"/>
                  <a:pt x="749402" y="651433"/>
                </a:cubicBezTo>
                <a:cubicBezTo>
                  <a:pt x="838759" y="581228"/>
                  <a:pt x="935635" y="520344"/>
                  <a:pt x="1016496" y="439496"/>
                </a:cubicBezTo>
                <a:cubicBezTo>
                  <a:pt x="1069797" y="386181"/>
                  <a:pt x="1105191" y="304126"/>
                  <a:pt x="1111173" y="222033"/>
                </a:cubicBezTo>
                <a:cubicBezTo>
                  <a:pt x="1117206" y="139267"/>
                  <a:pt x="1093368" y="56629"/>
                  <a:pt x="1028902" y="2921"/>
                </a:cubicBezTo>
                <a:cubicBezTo>
                  <a:pt x="1025423" y="0"/>
                  <a:pt x="1020216" y="483"/>
                  <a:pt x="1017308" y="3975"/>
                </a:cubicBezTo>
                <a:cubicBezTo>
                  <a:pt x="1014400" y="7455"/>
                  <a:pt x="1014870" y="12662"/>
                  <a:pt x="1018362" y="155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9" name="Freeform 7459"/>
          <p:cNvSpPr/>
          <p:nvPr/>
        </p:nvSpPr>
        <p:spPr>
          <a:xfrm rot="0" flipH="0" flipV="0">
            <a:off x="9919165" y="11042088"/>
            <a:ext cx="487679" cy="536739"/>
          </a:xfrm>
          <a:custGeom>
            <a:pathLst>
              <a:path w="487679" h="536739">
                <a:moveTo>
                  <a:pt x="215404" y="55016"/>
                </a:moveTo>
                <a:lnTo>
                  <a:pt x="215290" y="55041"/>
                </a:lnTo>
                <a:lnTo>
                  <a:pt x="215366" y="55028"/>
                </a:lnTo>
                <a:close/>
                <a:moveTo>
                  <a:pt x="214960" y="55117"/>
                </a:moveTo>
                <a:lnTo>
                  <a:pt x="214795" y="55142"/>
                </a:lnTo>
                <a:lnTo>
                  <a:pt x="214858" y="55130"/>
                </a:lnTo>
                <a:close/>
                <a:moveTo>
                  <a:pt x="221461" y="49174"/>
                </a:moveTo>
                <a:cubicBezTo>
                  <a:pt x="222376" y="51029"/>
                  <a:pt x="223608" y="53607"/>
                  <a:pt x="223989" y="54877"/>
                </a:cubicBezTo>
                <a:cubicBezTo>
                  <a:pt x="227672" y="67157"/>
                  <a:pt x="229120" y="71043"/>
                  <a:pt x="234352" y="84124"/>
                </a:cubicBezTo>
                <a:cubicBezTo>
                  <a:pt x="250913" y="125526"/>
                  <a:pt x="269709" y="167195"/>
                  <a:pt x="296290" y="203212"/>
                </a:cubicBezTo>
                <a:cubicBezTo>
                  <a:pt x="328853" y="247332"/>
                  <a:pt x="373125" y="311200"/>
                  <a:pt x="418375" y="343140"/>
                </a:cubicBezTo>
                <a:cubicBezTo>
                  <a:pt x="429284" y="350849"/>
                  <a:pt x="440219" y="362356"/>
                  <a:pt x="451712" y="368617"/>
                </a:cubicBezTo>
                <a:cubicBezTo>
                  <a:pt x="458647" y="372401"/>
                  <a:pt x="464958" y="374497"/>
                  <a:pt x="470038" y="377037"/>
                </a:cubicBezTo>
                <a:cubicBezTo>
                  <a:pt x="475284" y="379678"/>
                  <a:pt x="479449" y="382815"/>
                  <a:pt x="482421" y="387362"/>
                </a:cubicBezTo>
                <a:cubicBezTo>
                  <a:pt x="485317" y="391781"/>
                  <a:pt x="487171" y="397649"/>
                  <a:pt x="487171" y="406285"/>
                </a:cubicBezTo>
                <a:cubicBezTo>
                  <a:pt x="487171" y="412152"/>
                  <a:pt x="487679" y="419112"/>
                  <a:pt x="484618" y="424484"/>
                </a:cubicBezTo>
                <a:cubicBezTo>
                  <a:pt x="479525" y="433387"/>
                  <a:pt x="470356" y="441159"/>
                  <a:pt x="459701" y="448614"/>
                </a:cubicBezTo>
                <a:cubicBezTo>
                  <a:pt x="445972" y="458228"/>
                  <a:pt x="429564" y="467423"/>
                  <a:pt x="419213" y="479856"/>
                </a:cubicBezTo>
                <a:cubicBezTo>
                  <a:pt x="416825" y="482713"/>
                  <a:pt x="416305" y="485685"/>
                  <a:pt x="416127" y="488632"/>
                </a:cubicBezTo>
                <a:cubicBezTo>
                  <a:pt x="415924" y="491616"/>
                  <a:pt x="416038" y="494613"/>
                  <a:pt x="415873" y="497572"/>
                </a:cubicBezTo>
                <a:cubicBezTo>
                  <a:pt x="415594" y="502652"/>
                  <a:pt x="414603" y="507618"/>
                  <a:pt x="411593" y="512457"/>
                </a:cubicBezTo>
                <a:cubicBezTo>
                  <a:pt x="408786" y="517003"/>
                  <a:pt x="404087" y="521588"/>
                  <a:pt x="395782" y="525741"/>
                </a:cubicBezTo>
                <a:cubicBezTo>
                  <a:pt x="386384" y="530453"/>
                  <a:pt x="367384" y="531735"/>
                  <a:pt x="357097" y="532535"/>
                </a:cubicBezTo>
                <a:cubicBezTo>
                  <a:pt x="344016" y="533539"/>
                  <a:pt x="329094" y="536739"/>
                  <a:pt x="316076" y="533831"/>
                </a:cubicBezTo>
                <a:cubicBezTo>
                  <a:pt x="291337" y="528332"/>
                  <a:pt x="266419" y="508444"/>
                  <a:pt x="247344" y="492835"/>
                </a:cubicBezTo>
                <a:cubicBezTo>
                  <a:pt x="207073" y="459891"/>
                  <a:pt x="170472" y="426186"/>
                  <a:pt x="138404" y="384606"/>
                </a:cubicBezTo>
                <a:cubicBezTo>
                  <a:pt x="126606" y="369302"/>
                  <a:pt x="116090" y="353110"/>
                  <a:pt x="104267" y="337857"/>
                </a:cubicBezTo>
                <a:cubicBezTo>
                  <a:pt x="84175" y="311924"/>
                  <a:pt x="65519" y="286879"/>
                  <a:pt x="47472" y="259397"/>
                </a:cubicBezTo>
                <a:cubicBezTo>
                  <a:pt x="35001" y="240359"/>
                  <a:pt x="19329" y="215036"/>
                  <a:pt x="9969" y="189166"/>
                </a:cubicBezTo>
                <a:cubicBezTo>
                  <a:pt x="3429" y="171017"/>
                  <a:pt x="0" y="152577"/>
                  <a:pt x="2413" y="135686"/>
                </a:cubicBezTo>
                <a:cubicBezTo>
                  <a:pt x="7328" y="101320"/>
                  <a:pt x="31458" y="76186"/>
                  <a:pt x="64859" y="67284"/>
                </a:cubicBezTo>
                <a:cubicBezTo>
                  <a:pt x="69139" y="66128"/>
                  <a:pt x="73901" y="66230"/>
                  <a:pt x="78676" y="66509"/>
                </a:cubicBezTo>
                <a:cubicBezTo>
                  <a:pt x="82601" y="66750"/>
                  <a:pt x="86614" y="67690"/>
                  <a:pt x="89725" y="65518"/>
                </a:cubicBezTo>
                <a:cubicBezTo>
                  <a:pt x="95529" y="61467"/>
                  <a:pt x="99746" y="55930"/>
                  <a:pt x="103810" y="50292"/>
                </a:cubicBezTo>
                <a:cubicBezTo>
                  <a:pt x="108674" y="43548"/>
                  <a:pt x="113284" y="36589"/>
                  <a:pt x="119050" y="30810"/>
                </a:cubicBezTo>
                <a:cubicBezTo>
                  <a:pt x="127965" y="21908"/>
                  <a:pt x="144145" y="11671"/>
                  <a:pt x="160312" y="5893"/>
                </a:cubicBezTo>
                <a:cubicBezTo>
                  <a:pt x="171843" y="1778"/>
                  <a:pt x="183388" y="0"/>
                  <a:pt x="192557" y="1842"/>
                </a:cubicBezTo>
                <a:cubicBezTo>
                  <a:pt x="200406" y="3416"/>
                  <a:pt x="206070" y="6795"/>
                  <a:pt x="211391" y="10719"/>
                </a:cubicBezTo>
                <a:cubicBezTo>
                  <a:pt x="215429" y="13691"/>
                  <a:pt x="219226" y="17082"/>
                  <a:pt x="224319" y="19622"/>
                </a:cubicBezTo>
                <a:cubicBezTo>
                  <a:pt x="228383" y="21654"/>
                  <a:pt x="230034" y="26607"/>
                  <a:pt x="228002" y="30671"/>
                </a:cubicBezTo>
                <a:cubicBezTo>
                  <a:pt x="225970" y="34735"/>
                  <a:pt x="221017" y="36386"/>
                  <a:pt x="216953" y="34354"/>
                </a:cubicBezTo>
                <a:cubicBezTo>
                  <a:pt x="212001" y="31890"/>
                  <a:pt x="208026" y="28855"/>
                  <a:pt x="204127" y="25870"/>
                </a:cubicBezTo>
                <a:cubicBezTo>
                  <a:pt x="199822" y="22581"/>
                  <a:pt x="195720" y="19279"/>
                  <a:pt x="189331" y="17996"/>
                </a:cubicBezTo>
                <a:cubicBezTo>
                  <a:pt x="182639" y="16650"/>
                  <a:pt x="174269" y="18402"/>
                  <a:pt x="165862" y="21412"/>
                </a:cubicBezTo>
                <a:cubicBezTo>
                  <a:pt x="152108" y="26315"/>
                  <a:pt x="138277" y="34887"/>
                  <a:pt x="130708" y="42469"/>
                </a:cubicBezTo>
                <a:cubicBezTo>
                  <a:pt x="125552" y="47625"/>
                  <a:pt x="121513" y="53886"/>
                  <a:pt x="117183" y="59918"/>
                </a:cubicBezTo>
                <a:cubicBezTo>
                  <a:pt x="112039" y="67055"/>
                  <a:pt x="106515" y="73875"/>
                  <a:pt x="99174" y="79018"/>
                </a:cubicBezTo>
                <a:cubicBezTo>
                  <a:pt x="94704" y="82143"/>
                  <a:pt x="89522" y="83184"/>
                  <a:pt x="83998" y="83210"/>
                </a:cubicBezTo>
                <a:cubicBezTo>
                  <a:pt x="79019" y="83222"/>
                  <a:pt x="73685" y="81978"/>
                  <a:pt x="69100" y="83197"/>
                </a:cubicBezTo>
                <a:cubicBezTo>
                  <a:pt x="42253" y="90360"/>
                  <a:pt x="22669" y="110375"/>
                  <a:pt x="18732" y="138010"/>
                </a:cubicBezTo>
                <a:cubicBezTo>
                  <a:pt x="16675" y="152412"/>
                  <a:pt x="19875" y="168084"/>
                  <a:pt x="25476" y="183578"/>
                </a:cubicBezTo>
                <a:cubicBezTo>
                  <a:pt x="34366" y="208190"/>
                  <a:pt x="49377" y="232244"/>
                  <a:pt x="61252" y="250354"/>
                </a:cubicBezTo>
                <a:cubicBezTo>
                  <a:pt x="79057" y="277481"/>
                  <a:pt x="97460" y="302183"/>
                  <a:pt x="117284" y="327761"/>
                </a:cubicBezTo>
                <a:cubicBezTo>
                  <a:pt x="129121" y="343026"/>
                  <a:pt x="139636" y="359231"/>
                  <a:pt x="151447" y="374535"/>
                </a:cubicBezTo>
                <a:cubicBezTo>
                  <a:pt x="182740" y="415099"/>
                  <a:pt x="218490" y="447928"/>
                  <a:pt x="257771" y="480085"/>
                </a:cubicBezTo>
                <a:cubicBezTo>
                  <a:pt x="275043" y="494220"/>
                  <a:pt x="297268" y="512762"/>
                  <a:pt x="319671" y="517765"/>
                </a:cubicBezTo>
                <a:cubicBezTo>
                  <a:pt x="331151" y="520318"/>
                  <a:pt x="344283" y="516991"/>
                  <a:pt x="355840" y="516102"/>
                </a:cubicBezTo>
                <a:cubicBezTo>
                  <a:pt x="364463" y="515429"/>
                  <a:pt x="380529" y="514946"/>
                  <a:pt x="388416" y="510996"/>
                </a:cubicBezTo>
                <a:cubicBezTo>
                  <a:pt x="392949" y="508736"/>
                  <a:pt x="395807" y="506500"/>
                  <a:pt x="397445" y="504011"/>
                </a:cubicBezTo>
                <a:cubicBezTo>
                  <a:pt x="399846" y="500341"/>
                  <a:pt x="399465" y="496417"/>
                  <a:pt x="399515" y="492505"/>
                </a:cubicBezTo>
                <a:cubicBezTo>
                  <a:pt x="399617" y="484707"/>
                  <a:pt x="400214" y="476922"/>
                  <a:pt x="406564" y="469302"/>
                </a:cubicBezTo>
                <a:cubicBezTo>
                  <a:pt x="416025" y="457936"/>
                  <a:pt x="429945" y="448817"/>
                  <a:pt x="443064" y="440016"/>
                </a:cubicBezTo>
                <a:cubicBezTo>
                  <a:pt x="454354" y="432459"/>
                  <a:pt x="465136" y="425347"/>
                  <a:pt x="470305" y="416305"/>
                </a:cubicBezTo>
                <a:cubicBezTo>
                  <a:pt x="471016" y="415073"/>
                  <a:pt x="470877" y="413549"/>
                  <a:pt x="470864" y="412089"/>
                </a:cubicBezTo>
                <a:cubicBezTo>
                  <a:pt x="470851" y="410107"/>
                  <a:pt x="470712" y="408126"/>
                  <a:pt x="470712" y="406285"/>
                </a:cubicBezTo>
                <a:cubicBezTo>
                  <a:pt x="470712" y="401814"/>
                  <a:pt x="470140" y="398677"/>
                  <a:pt x="468629" y="396391"/>
                </a:cubicBezTo>
                <a:cubicBezTo>
                  <a:pt x="467244" y="394245"/>
                  <a:pt x="465098" y="393001"/>
                  <a:pt x="462647" y="391781"/>
                </a:cubicBezTo>
                <a:cubicBezTo>
                  <a:pt x="457427" y="389165"/>
                  <a:pt x="450950" y="386981"/>
                  <a:pt x="443826" y="383095"/>
                </a:cubicBezTo>
                <a:cubicBezTo>
                  <a:pt x="431812" y="376529"/>
                  <a:pt x="420280" y="364654"/>
                  <a:pt x="408875" y="356602"/>
                </a:cubicBezTo>
                <a:cubicBezTo>
                  <a:pt x="362342" y="323760"/>
                  <a:pt x="316521" y="258355"/>
                  <a:pt x="283031" y="212991"/>
                </a:cubicBezTo>
                <a:cubicBezTo>
                  <a:pt x="255624" y="175856"/>
                  <a:pt x="236130" y="132943"/>
                  <a:pt x="219048" y="90245"/>
                </a:cubicBezTo>
                <a:cubicBezTo>
                  <a:pt x="213563" y="76542"/>
                  <a:pt x="212052" y="72478"/>
                  <a:pt x="208204" y="59613"/>
                </a:cubicBezTo>
                <a:cubicBezTo>
                  <a:pt x="207556" y="57428"/>
                  <a:pt x="205219" y="53937"/>
                  <a:pt x="204559" y="51613"/>
                </a:cubicBezTo>
                <a:cubicBezTo>
                  <a:pt x="203924" y="49416"/>
                  <a:pt x="203975" y="47460"/>
                  <a:pt x="204330" y="45974"/>
                </a:cubicBezTo>
                <a:cubicBezTo>
                  <a:pt x="205194" y="42278"/>
                  <a:pt x="207429" y="39319"/>
                  <a:pt x="212725" y="38811"/>
                </a:cubicBezTo>
                <a:cubicBezTo>
                  <a:pt x="217258" y="38367"/>
                  <a:pt x="221284" y="41682"/>
                  <a:pt x="221715" y="46215"/>
                </a:cubicBezTo>
                <a:cubicBezTo>
                  <a:pt x="221817" y="47244"/>
                  <a:pt x="221715" y="48247"/>
                  <a:pt x="221461" y="491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0" name="Freeform 7460"/>
          <p:cNvSpPr/>
          <p:nvPr/>
        </p:nvSpPr>
        <p:spPr>
          <a:xfrm rot="0" flipH="0" flipV="0">
            <a:off x="9711953" y="11242373"/>
            <a:ext cx="238975" cy="123290"/>
          </a:xfrm>
          <a:custGeom>
            <a:pathLst>
              <a:path w="238975" h="123290">
                <a:moveTo>
                  <a:pt x="13487" y="121716"/>
                </a:moveTo>
                <a:lnTo>
                  <a:pt x="13411" y="121754"/>
                </a:lnTo>
                <a:lnTo>
                  <a:pt x="13475" y="121716"/>
                </a:lnTo>
                <a:close/>
                <a:moveTo>
                  <a:pt x="13208" y="121868"/>
                </a:moveTo>
                <a:lnTo>
                  <a:pt x="12852" y="122008"/>
                </a:lnTo>
                <a:cubicBezTo>
                  <a:pt x="12967" y="121969"/>
                  <a:pt x="13094" y="121919"/>
                  <a:pt x="13208" y="121868"/>
                </a:cubicBezTo>
                <a:moveTo>
                  <a:pt x="12243" y="106642"/>
                </a:moveTo>
                <a:cubicBezTo>
                  <a:pt x="13512" y="106578"/>
                  <a:pt x="15112" y="106464"/>
                  <a:pt x="15798" y="106362"/>
                </a:cubicBezTo>
                <a:cubicBezTo>
                  <a:pt x="18198" y="106019"/>
                  <a:pt x="29298" y="103136"/>
                  <a:pt x="30746" y="102768"/>
                </a:cubicBezTo>
                <a:cubicBezTo>
                  <a:pt x="48500" y="98323"/>
                  <a:pt x="65341" y="91516"/>
                  <a:pt x="82143" y="84391"/>
                </a:cubicBezTo>
                <a:cubicBezTo>
                  <a:pt x="131457" y="63462"/>
                  <a:pt x="182714" y="36309"/>
                  <a:pt x="224548" y="2857"/>
                </a:cubicBezTo>
                <a:cubicBezTo>
                  <a:pt x="228091" y="0"/>
                  <a:pt x="233298" y="584"/>
                  <a:pt x="236130" y="4127"/>
                </a:cubicBezTo>
                <a:cubicBezTo>
                  <a:pt x="238975" y="7683"/>
                  <a:pt x="238391" y="12878"/>
                  <a:pt x="234848" y="15710"/>
                </a:cubicBezTo>
                <a:cubicBezTo>
                  <a:pt x="191871" y="50089"/>
                  <a:pt x="139242" y="78054"/>
                  <a:pt x="88582" y="99555"/>
                </a:cubicBezTo>
                <a:cubicBezTo>
                  <a:pt x="70992" y="107023"/>
                  <a:pt x="53326" y="114096"/>
                  <a:pt x="34746" y="118757"/>
                </a:cubicBezTo>
                <a:cubicBezTo>
                  <a:pt x="33133" y="119164"/>
                  <a:pt x="20789" y="122300"/>
                  <a:pt x="18122" y="122668"/>
                </a:cubicBezTo>
                <a:cubicBezTo>
                  <a:pt x="16242" y="122947"/>
                  <a:pt x="11976" y="123290"/>
                  <a:pt x="9881" y="123214"/>
                </a:cubicBezTo>
                <a:cubicBezTo>
                  <a:pt x="7950" y="123138"/>
                  <a:pt x="6566" y="122681"/>
                  <a:pt x="5880" y="122376"/>
                </a:cubicBezTo>
                <a:cubicBezTo>
                  <a:pt x="2565" y="120878"/>
                  <a:pt x="1473" y="118326"/>
                  <a:pt x="1080" y="116319"/>
                </a:cubicBezTo>
                <a:cubicBezTo>
                  <a:pt x="775" y="114693"/>
                  <a:pt x="0" y="109601"/>
                  <a:pt x="6350" y="106870"/>
                </a:cubicBezTo>
                <a:cubicBezTo>
                  <a:pt x="8306" y="106057"/>
                  <a:pt x="10389" y="106019"/>
                  <a:pt x="12243" y="10664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1" name="Freeform 7461"/>
          <p:cNvSpPr/>
          <p:nvPr/>
        </p:nvSpPr>
        <p:spPr>
          <a:xfrm rot="0" flipH="0" flipV="0">
            <a:off x="9783282" y="11518549"/>
            <a:ext cx="378535" cy="155041"/>
          </a:xfrm>
          <a:custGeom>
            <a:pathLst>
              <a:path w="378535" h="155041">
                <a:moveTo>
                  <a:pt x="367855" y="16408"/>
                </a:moveTo>
                <a:lnTo>
                  <a:pt x="367880" y="16420"/>
                </a:lnTo>
                <a:close/>
                <a:moveTo>
                  <a:pt x="368337" y="16458"/>
                </a:moveTo>
                <a:lnTo>
                  <a:pt x="368375" y="16458"/>
                </a:lnTo>
                <a:lnTo>
                  <a:pt x="368248" y="16446"/>
                </a:lnTo>
                <a:close/>
                <a:moveTo>
                  <a:pt x="361226" y="5144"/>
                </a:moveTo>
                <a:cubicBezTo>
                  <a:pt x="362433" y="2121"/>
                  <a:pt x="365404" y="0"/>
                  <a:pt x="368858" y="0"/>
                </a:cubicBezTo>
                <a:cubicBezTo>
                  <a:pt x="372947" y="0"/>
                  <a:pt x="374941" y="1943"/>
                  <a:pt x="375995" y="3239"/>
                </a:cubicBezTo>
                <a:cubicBezTo>
                  <a:pt x="377710" y="5359"/>
                  <a:pt x="378535" y="8014"/>
                  <a:pt x="377481" y="11290"/>
                </a:cubicBezTo>
                <a:cubicBezTo>
                  <a:pt x="377113" y="12408"/>
                  <a:pt x="376249" y="14122"/>
                  <a:pt x="374446" y="15812"/>
                </a:cubicBezTo>
                <a:cubicBezTo>
                  <a:pt x="372439" y="17678"/>
                  <a:pt x="367893" y="20573"/>
                  <a:pt x="365785" y="21932"/>
                </a:cubicBezTo>
                <a:cubicBezTo>
                  <a:pt x="357873" y="27012"/>
                  <a:pt x="350076" y="31165"/>
                  <a:pt x="341579" y="35216"/>
                </a:cubicBezTo>
                <a:cubicBezTo>
                  <a:pt x="318300" y="46303"/>
                  <a:pt x="295173" y="57403"/>
                  <a:pt x="271577" y="68325"/>
                </a:cubicBezTo>
                <a:cubicBezTo>
                  <a:pt x="208788" y="97434"/>
                  <a:pt x="145440" y="121208"/>
                  <a:pt x="79629" y="141642"/>
                </a:cubicBezTo>
                <a:cubicBezTo>
                  <a:pt x="61379" y="147306"/>
                  <a:pt x="44640" y="151053"/>
                  <a:pt x="25629" y="151777"/>
                </a:cubicBezTo>
                <a:cubicBezTo>
                  <a:pt x="24054" y="151840"/>
                  <a:pt x="22174" y="152767"/>
                  <a:pt x="20345" y="153390"/>
                </a:cubicBezTo>
                <a:cubicBezTo>
                  <a:pt x="17767" y="154253"/>
                  <a:pt x="15253" y="154850"/>
                  <a:pt x="13119" y="154901"/>
                </a:cubicBezTo>
                <a:cubicBezTo>
                  <a:pt x="8217" y="155041"/>
                  <a:pt x="4420" y="153148"/>
                  <a:pt x="2070" y="148576"/>
                </a:cubicBezTo>
                <a:cubicBezTo>
                  <a:pt x="0" y="144538"/>
                  <a:pt x="1600" y="139559"/>
                  <a:pt x="5639" y="137489"/>
                </a:cubicBezTo>
                <a:cubicBezTo>
                  <a:pt x="8433" y="136067"/>
                  <a:pt x="11646" y="136372"/>
                  <a:pt x="14059" y="138023"/>
                </a:cubicBezTo>
                <a:cubicBezTo>
                  <a:pt x="15164" y="137693"/>
                  <a:pt x="16726" y="137210"/>
                  <a:pt x="17767" y="136854"/>
                </a:cubicBezTo>
                <a:cubicBezTo>
                  <a:pt x="20307" y="136016"/>
                  <a:pt x="22822" y="135394"/>
                  <a:pt x="24994" y="135305"/>
                </a:cubicBezTo>
                <a:cubicBezTo>
                  <a:pt x="42520" y="134645"/>
                  <a:pt x="57937" y="131114"/>
                  <a:pt x="74740" y="125907"/>
                </a:cubicBezTo>
                <a:cubicBezTo>
                  <a:pt x="139865" y="105689"/>
                  <a:pt x="202527" y="82168"/>
                  <a:pt x="264655" y="53377"/>
                </a:cubicBezTo>
                <a:cubicBezTo>
                  <a:pt x="288214" y="42468"/>
                  <a:pt x="311264" y="31406"/>
                  <a:pt x="334493" y="20345"/>
                </a:cubicBezTo>
                <a:cubicBezTo>
                  <a:pt x="342341" y="16611"/>
                  <a:pt x="349567" y="12776"/>
                  <a:pt x="356883" y="8077"/>
                </a:cubicBezTo>
                <a:cubicBezTo>
                  <a:pt x="357746" y="7519"/>
                  <a:pt x="359715" y="6160"/>
                  <a:pt x="361226" y="51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2" name="Freeform 7462"/>
          <p:cNvSpPr/>
          <p:nvPr/>
        </p:nvSpPr>
        <p:spPr>
          <a:xfrm rot="0" flipH="0" flipV="0">
            <a:off x="9834026" y="11324495"/>
            <a:ext cx="142925" cy="281190"/>
          </a:xfrm>
          <a:custGeom>
            <a:pathLst>
              <a:path w="142925" h="281190">
                <a:moveTo>
                  <a:pt x="14655" y="14516"/>
                </a:moveTo>
                <a:lnTo>
                  <a:pt x="14541" y="14630"/>
                </a:lnTo>
                <a:lnTo>
                  <a:pt x="14630" y="14554"/>
                </a:lnTo>
                <a:close/>
                <a:moveTo>
                  <a:pt x="14313" y="14846"/>
                </a:moveTo>
                <a:lnTo>
                  <a:pt x="14249" y="14896"/>
                </a:lnTo>
                <a:lnTo>
                  <a:pt x="14275" y="14871"/>
                </a:lnTo>
                <a:close/>
                <a:moveTo>
                  <a:pt x="1536" y="12485"/>
                </a:moveTo>
                <a:cubicBezTo>
                  <a:pt x="0" y="9525"/>
                  <a:pt x="355" y="5804"/>
                  <a:pt x="2718" y="3175"/>
                </a:cubicBezTo>
                <a:cubicBezTo>
                  <a:pt x="5384" y="204"/>
                  <a:pt x="8077" y="0"/>
                  <a:pt x="9741" y="64"/>
                </a:cubicBezTo>
                <a:cubicBezTo>
                  <a:pt x="12420" y="166"/>
                  <a:pt x="14908" y="1283"/>
                  <a:pt x="16674" y="4128"/>
                </a:cubicBezTo>
                <a:cubicBezTo>
                  <a:pt x="17271" y="5093"/>
                  <a:pt x="18007" y="6808"/>
                  <a:pt x="18122" y="9183"/>
                </a:cubicBezTo>
                <a:cubicBezTo>
                  <a:pt x="18236" y="11253"/>
                  <a:pt x="17664" y="15265"/>
                  <a:pt x="17804" y="17157"/>
                </a:cubicBezTo>
                <a:cubicBezTo>
                  <a:pt x="18693" y="29667"/>
                  <a:pt x="18833" y="29070"/>
                  <a:pt x="21792" y="41605"/>
                </a:cubicBezTo>
                <a:cubicBezTo>
                  <a:pt x="27812" y="67017"/>
                  <a:pt x="27431" y="66535"/>
                  <a:pt x="32968" y="91503"/>
                </a:cubicBezTo>
                <a:cubicBezTo>
                  <a:pt x="47636" y="157441"/>
                  <a:pt x="56971" y="199224"/>
                  <a:pt x="109892" y="243319"/>
                </a:cubicBezTo>
                <a:cubicBezTo>
                  <a:pt x="114273" y="246976"/>
                  <a:pt x="118960" y="252971"/>
                  <a:pt x="124090" y="258114"/>
                </a:cubicBezTo>
                <a:cubicBezTo>
                  <a:pt x="127392" y="261404"/>
                  <a:pt x="130644" y="264706"/>
                  <a:pt x="134682" y="264706"/>
                </a:cubicBezTo>
                <a:cubicBezTo>
                  <a:pt x="139242" y="264706"/>
                  <a:pt x="142925" y="268401"/>
                  <a:pt x="142925" y="272961"/>
                </a:cubicBezTo>
                <a:cubicBezTo>
                  <a:pt x="142925" y="277494"/>
                  <a:pt x="139242" y="281190"/>
                  <a:pt x="134682" y="281190"/>
                </a:cubicBezTo>
                <a:cubicBezTo>
                  <a:pt x="127951" y="281190"/>
                  <a:pt x="121614" y="277964"/>
                  <a:pt x="115899" y="272999"/>
                </a:cubicBezTo>
                <a:cubicBezTo>
                  <a:pt x="109765" y="267677"/>
                  <a:pt x="104367" y="260172"/>
                  <a:pt x="99338" y="255981"/>
                </a:cubicBezTo>
                <a:cubicBezTo>
                  <a:pt x="43128" y="209130"/>
                  <a:pt x="32447" y="165112"/>
                  <a:pt x="16890" y="95072"/>
                </a:cubicBezTo>
                <a:cubicBezTo>
                  <a:pt x="11366" y="70218"/>
                  <a:pt x="11747" y="70700"/>
                  <a:pt x="5766" y="45402"/>
                </a:cubicBezTo>
                <a:cubicBezTo>
                  <a:pt x="2476" y="31521"/>
                  <a:pt x="2362" y="32181"/>
                  <a:pt x="1371" y="18338"/>
                </a:cubicBezTo>
                <a:cubicBezTo>
                  <a:pt x="1282" y="17182"/>
                  <a:pt x="1409" y="14478"/>
                  <a:pt x="1536" y="124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3" name="Freeform 7463"/>
          <p:cNvSpPr/>
          <p:nvPr/>
        </p:nvSpPr>
        <p:spPr>
          <a:xfrm rot="0" flipH="0" flipV="0">
            <a:off x="9639790" y="10990435"/>
            <a:ext cx="378764" cy="316152"/>
          </a:xfrm>
          <a:custGeom>
            <a:pathLst>
              <a:path w="378764" h="316152">
                <a:moveTo>
                  <a:pt x="17970" y="304634"/>
                </a:moveTo>
                <a:cubicBezTo>
                  <a:pt x="17945" y="306793"/>
                  <a:pt x="17081" y="308926"/>
                  <a:pt x="15392" y="310526"/>
                </a:cubicBezTo>
                <a:cubicBezTo>
                  <a:pt x="9423" y="316152"/>
                  <a:pt x="4013" y="312469"/>
                  <a:pt x="3213" y="311796"/>
                </a:cubicBezTo>
                <a:cubicBezTo>
                  <a:pt x="1969" y="310755"/>
                  <a:pt x="914" y="309345"/>
                  <a:pt x="432" y="307300"/>
                </a:cubicBezTo>
                <a:cubicBezTo>
                  <a:pt x="229" y="306386"/>
                  <a:pt x="0" y="304926"/>
                  <a:pt x="546" y="302996"/>
                </a:cubicBezTo>
                <a:cubicBezTo>
                  <a:pt x="813" y="302006"/>
                  <a:pt x="2629" y="298627"/>
                  <a:pt x="5042" y="293687"/>
                </a:cubicBezTo>
                <a:cubicBezTo>
                  <a:pt x="12662" y="278079"/>
                  <a:pt x="18046" y="267233"/>
                  <a:pt x="26326" y="252628"/>
                </a:cubicBezTo>
                <a:cubicBezTo>
                  <a:pt x="46214" y="217627"/>
                  <a:pt x="68985" y="183781"/>
                  <a:pt x="94830" y="152946"/>
                </a:cubicBezTo>
                <a:cubicBezTo>
                  <a:pt x="128345" y="112928"/>
                  <a:pt x="188594" y="39649"/>
                  <a:pt x="236892" y="18389"/>
                </a:cubicBezTo>
                <a:cubicBezTo>
                  <a:pt x="241147" y="16510"/>
                  <a:pt x="268845" y="4775"/>
                  <a:pt x="283349" y="1320"/>
                </a:cubicBezTo>
                <a:cubicBezTo>
                  <a:pt x="288924" y="0"/>
                  <a:pt x="293280" y="101"/>
                  <a:pt x="295452" y="812"/>
                </a:cubicBezTo>
                <a:cubicBezTo>
                  <a:pt x="299020" y="2019"/>
                  <a:pt x="305066" y="6756"/>
                  <a:pt x="311530" y="13627"/>
                </a:cubicBezTo>
                <a:cubicBezTo>
                  <a:pt x="323913" y="26784"/>
                  <a:pt x="339572" y="47688"/>
                  <a:pt x="343775" y="53301"/>
                </a:cubicBezTo>
                <a:cubicBezTo>
                  <a:pt x="348525" y="59639"/>
                  <a:pt x="355104" y="65494"/>
                  <a:pt x="361060" y="71628"/>
                </a:cubicBezTo>
                <a:cubicBezTo>
                  <a:pt x="368159" y="78955"/>
                  <a:pt x="374408" y="86715"/>
                  <a:pt x="377329" y="95478"/>
                </a:cubicBezTo>
                <a:cubicBezTo>
                  <a:pt x="378764" y="99796"/>
                  <a:pt x="376440" y="104457"/>
                  <a:pt x="372122" y="105905"/>
                </a:cubicBezTo>
                <a:cubicBezTo>
                  <a:pt x="367804" y="107340"/>
                  <a:pt x="363143" y="105003"/>
                  <a:pt x="361695" y="100685"/>
                </a:cubicBezTo>
                <a:cubicBezTo>
                  <a:pt x="359523" y="94157"/>
                  <a:pt x="354545" y="88569"/>
                  <a:pt x="349236" y="83108"/>
                </a:cubicBezTo>
                <a:cubicBezTo>
                  <a:pt x="342785" y="76454"/>
                  <a:pt x="335736" y="70040"/>
                  <a:pt x="330593" y="63182"/>
                </a:cubicBezTo>
                <a:cubicBezTo>
                  <a:pt x="326541" y="57785"/>
                  <a:pt x="311454" y="37604"/>
                  <a:pt x="299541" y="24917"/>
                </a:cubicBezTo>
                <a:cubicBezTo>
                  <a:pt x="297154" y="22390"/>
                  <a:pt x="294944" y="20193"/>
                  <a:pt x="292963" y="18503"/>
                </a:cubicBezTo>
                <a:cubicBezTo>
                  <a:pt x="292124" y="17780"/>
                  <a:pt x="291426" y="17119"/>
                  <a:pt x="290816" y="16738"/>
                </a:cubicBezTo>
                <a:cubicBezTo>
                  <a:pt x="289495" y="16992"/>
                  <a:pt x="285178" y="17805"/>
                  <a:pt x="281837" y="18821"/>
                </a:cubicBezTo>
                <a:cubicBezTo>
                  <a:pt x="267563" y="23164"/>
                  <a:pt x="247052" y="31915"/>
                  <a:pt x="243534" y="33464"/>
                </a:cubicBezTo>
                <a:cubicBezTo>
                  <a:pt x="197065" y="53911"/>
                  <a:pt x="139712" y="125018"/>
                  <a:pt x="107466" y="163525"/>
                </a:cubicBezTo>
                <a:cubicBezTo>
                  <a:pt x="82257" y="193611"/>
                  <a:pt x="60045" y="226631"/>
                  <a:pt x="40652" y="260781"/>
                </a:cubicBezTo>
                <a:cubicBezTo>
                  <a:pt x="32549" y="275044"/>
                  <a:pt x="27291" y="285661"/>
                  <a:pt x="19836" y="300913"/>
                </a:cubicBezTo>
                <a:cubicBezTo>
                  <a:pt x="19240" y="302171"/>
                  <a:pt x="18566" y="303479"/>
                  <a:pt x="17970" y="3046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4" name="Freeform 7464"/>
          <p:cNvSpPr/>
          <p:nvPr/>
        </p:nvSpPr>
        <p:spPr>
          <a:xfrm rot="0" flipH="0" flipV="0">
            <a:off x="9842106" y="11205085"/>
            <a:ext cx="89750" cy="105790"/>
          </a:xfrm>
          <a:custGeom>
            <a:pathLst>
              <a:path w="89750" h="105790">
                <a:moveTo>
                  <a:pt x="15468" y="91274"/>
                </a:moveTo>
                <a:cubicBezTo>
                  <a:pt x="16141" y="92035"/>
                  <a:pt x="16674" y="92937"/>
                  <a:pt x="17017" y="93953"/>
                </a:cubicBezTo>
                <a:cubicBezTo>
                  <a:pt x="16623" y="92797"/>
                  <a:pt x="16090" y="91934"/>
                  <a:pt x="15468" y="91274"/>
                </a:cubicBezTo>
                <a:moveTo>
                  <a:pt x="6248" y="88976"/>
                </a:moveTo>
                <a:cubicBezTo>
                  <a:pt x="6909" y="87858"/>
                  <a:pt x="7709" y="86487"/>
                  <a:pt x="8331" y="85267"/>
                </a:cubicBezTo>
                <a:cubicBezTo>
                  <a:pt x="11430" y="79413"/>
                  <a:pt x="15176" y="72123"/>
                  <a:pt x="18693" y="67729"/>
                </a:cubicBezTo>
                <a:cubicBezTo>
                  <a:pt x="32168" y="50863"/>
                  <a:pt x="45681" y="34734"/>
                  <a:pt x="59333" y="18046"/>
                </a:cubicBezTo>
                <a:cubicBezTo>
                  <a:pt x="61111" y="15875"/>
                  <a:pt x="66052" y="8801"/>
                  <a:pt x="70801" y="4711"/>
                </a:cubicBezTo>
                <a:cubicBezTo>
                  <a:pt x="74472" y="1549"/>
                  <a:pt x="78383" y="0"/>
                  <a:pt x="81495" y="0"/>
                </a:cubicBezTo>
                <a:cubicBezTo>
                  <a:pt x="86054" y="0"/>
                  <a:pt x="89750" y="3683"/>
                  <a:pt x="89750" y="8229"/>
                </a:cubicBezTo>
                <a:cubicBezTo>
                  <a:pt x="89750" y="12382"/>
                  <a:pt x="86651" y="15824"/>
                  <a:pt x="82650" y="16383"/>
                </a:cubicBezTo>
                <a:cubicBezTo>
                  <a:pt x="82181" y="16751"/>
                  <a:pt x="80923" y="17729"/>
                  <a:pt x="80199" y="18478"/>
                </a:cubicBezTo>
                <a:cubicBezTo>
                  <a:pt x="76682" y="22060"/>
                  <a:pt x="73405" y="26873"/>
                  <a:pt x="72097" y="28486"/>
                </a:cubicBezTo>
                <a:cubicBezTo>
                  <a:pt x="58482" y="45123"/>
                  <a:pt x="45008" y="61214"/>
                  <a:pt x="31558" y="78016"/>
                </a:cubicBezTo>
                <a:cubicBezTo>
                  <a:pt x="28015" y="82448"/>
                  <a:pt x="24370" y="90360"/>
                  <a:pt x="21500" y="95617"/>
                </a:cubicBezTo>
                <a:cubicBezTo>
                  <a:pt x="19659" y="98957"/>
                  <a:pt x="17919" y="101522"/>
                  <a:pt x="16687" y="102729"/>
                </a:cubicBezTo>
                <a:cubicBezTo>
                  <a:pt x="14021" y="105371"/>
                  <a:pt x="11214" y="105790"/>
                  <a:pt x="9233" y="105624"/>
                </a:cubicBezTo>
                <a:cubicBezTo>
                  <a:pt x="6477" y="105383"/>
                  <a:pt x="3137" y="104202"/>
                  <a:pt x="1460" y="99363"/>
                </a:cubicBezTo>
                <a:cubicBezTo>
                  <a:pt x="0" y="95172"/>
                  <a:pt x="2146" y="90576"/>
                  <a:pt x="6248" y="889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5" name="Freeform 7465"/>
          <p:cNvSpPr/>
          <p:nvPr/>
        </p:nvSpPr>
        <p:spPr>
          <a:xfrm rot="0" flipH="0" flipV="0">
            <a:off x="10568095" y="11378352"/>
            <a:ext cx="104253" cy="220789"/>
          </a:xfrm>
          <a:custGeom>
            <a:pathLst>
              <a:path w="104253" h="220789">
                <a:moveTo>
                  <a:pt x="63906" y="16929"/>
                </a:moveTo>
                <a:cubicBezTo>
                  <a:pt x="62586" y="18770"/>
                  <a:pt x="60516" y="19989"/>
                  <a:pt x="58255" y="20281"/>
                </a:cubicBezTo>
                <a:cubicBezTo>
                  <a:pt x="56210" y="22936"/>
                  <a:pt x="53277" y="26860"/>
                  <a:pt x="50317" y="31330"/>
                </a:cubicBezTo>
                <a:cubicBezTo>
                  <a:pt x="42012" y="43764"/>
                  <a:pt x="36551" y="57467"/>
                  <a:pt x="32017" y="71640"/>
                </a:cubicBezTo>
                <a:cubicBezTo>
                  <a:pt x="20904" y="106425"/>
                  <a:pt x="16548" y="139852"/>
                  <a:pt x="18136" y="176263"/>
                </a:cubicBezTo>
                <a:cubicBezTo>
                  <a:pt x="18263" y="179679"/>
                  <a:pt x="17780" y="186855"/>
                  <a:pt x="18580" y="192925"/>
                </a:cubicBezTo>
                <a:cubicBezTo>
                  <a:pt x="18783" y="194487"/>
                  <a:pt x="19520" y="196773"/>
                  <a:pt x="19698" y="197332"/>
                </a:cubicBezTo>
                <a:cubicBezTo>
                  <a:pt x="22136" y="198958"/>
                  <a:pt x="25984" y="199618"/>
                  <a:pt x="29832" y="200393"/>
                </a:cubicBezTo>
                <a:cubicBezTo>
                  <a:pt x="32436" y="200913"/>
                  <a:pt x="35078" y="201409"/>
                  <a:pt x="37567" y="201942"/>
                </a:cubicBezTo>
                <a:lnTo>
                  <a:pt x="37579" y="201269"/>
                </a:lnTo>
                <a:cubicBezTo>
                  <a:pt x="37503" y="195427"/>
                  <a:pt x="36970" y="189433"/>
                  <a:pt x="37008" y="188785"/>
                </a:cubicBezTo>
                <a:cubicBezTo>
                  <a:pt x="38316" y="171094"/>
                  <a:pt x="40640" y="152882"/>
                  <a:pt x="44717" y="135635"/>
                </a:cubicBezTo>
                <a:cubicBezTo>
                  <a:pt x="51295" y="107899"/>
                  <a:pt x="58484" y="80708"/>
                  <a:pt x="70001" y="54533"/>
                </a:cubicBezTo>
                <a:cubicBezTo>
                  <a:pt x="74294" y="44767"/>
                  <a:pt x="78853" y="33248"/>
                  <a:pt x="83933" y="23266"/>
                </a:cubicBezTo>
                <a:cubicBezTo>
                  <a:pt x="80327" y="22555"/>
                  <a:pt x="76707" y="21754"/>
                  <a:pt x="73392" y="20243"/>
                </a:cubicBezTo>
                <a:cubicBezTo>
                  <a:pt x="70319" y="18846"/>
                  <a:pt x="67182" y="17576"/>
                  <a:pt x="63906" y="16929"/>
                </a:cubicBezTo>
                <a:moveTo>
                  <a:pt x="54229" y="1905"/>
                </a:moveTo>
                <a:cubicBezTo>
                  <a:pt x="55664" y="724"/>
                  <a:pt x="57506" y="0"/>
                  <a:pt x="59500" y="0"/>
                </a:cubicBezTo>
                <a:cubicBezTo>
                  <a:pt x="66776" y="0"/>
                  <a:pt x="73646" y="2261"/>
                  <a:pt x="80200" y="5245"/>
                </a:cubicBezTo>
                <a:cubicBezTo>
                  <a:pt x="83235" y="6617"/>
                  <a:pt x="86677" y="6998"/>
                  <a:pt x="89940" y="7671"/>
                </a:cubicBezTo>
                <a:cubicBezTo>
                  <a:pt x="93242" y="8332"/>
                  <a:pt x="96417" y="9208"/>
                  <a:pt x="99275" y="10643"/>
                </a:cubicBezTo>
                <a:cubicBezTo>
                  <a:pt x="102806" y="12408"/>
                  <a:pt x="104253" y="15253"/>
                  <a:pt x="104228" y="18732"/>
                </a:cubicBezTo>
                <a:cubicBezTo>
                  <a:pt x="104215" y="20154"/>
                  <a:pt x="103822" y="21932"/>
                  <a:pt x="102882" y="23634"/>
                </a:cubicBezTo>
                <a:cubicBezTo>
                  <a:pt x="102374" y="24574"/>
                  <a:pt x="101510" y="25691"/>
                  <a:pt x="100913" y="26428"/>
                </a:cubicBezTo>
                <a:cubicBezTo>
                  <a:pt x="94995" y="36931"/>
                  <a:pt x="89915" y="50202"/>
                  <a:pt x="85089" y="61163"/>
                </a:cubicBezTo>
                <a:cubicBezTo>
                  <a:pt x="73977" y="86423"/>
                  <a:pt x="67093" y="112674"/>
                  <a:pt x="60757" y="139433"/>
                </a:cubicBezTo>
                <a:cubicBezTo>
                  <a:pt x="56896" y="155714"/>
                  <a:pt x="54724" y="172897"/>
                  <a:pt x="53480" y="189610"/>
                </a:cubicBezTo>
                <a:lnTo>
                  <a:pt x="53480" y="189623"/>
                </a:lnTo>
                <a:cubicBezTo>
                  <a:pt x="53683" y="193332"/>
                  <a:pt x="54597" y="207936"/>
                  <a:pt x="52769" y="213156"/>
                </a:cubicBezTo>
                <a:cubicBezTo>
                  <a:pt x="51626" y="216446"/>
                  <a:pt x="49594" y="218312"/>
                  <a:pt x="47714" y="219278"/>
                </a:cubicBezTo>
                <a:cubicBezTo>
                  <a:pt x="45453" y="220433"/>
                  <a:pt x="42863" y="220789"/>
                  <a:pt x="39904" y="219595"/>
                </a:cubicBezTo>
                <a:cubicBezTo>
                  <a:pt x="35624" y="217881"/>
                  <a:pt x="29032" y="217169"/>
                  <a:pt x="23165" y="215810"/>
                </a:cubicBezTo>
                <a:cubicBezTo>
                  <a:pt x="17717" y="214566"/>
                  <a:pt x="12789" y="212763"/>
                  <a:pt x="9462" y="210273"/>
                </a:cubicBezTo>
                <a:cubicBezTo>
                  <a:pt x="6439" y="208000"/>
                  <a:pt x="4077" y="203999"/>
                  <a:pt x="2908" y="198894"/>
                </a:cubicBezTo>
                <a:cubicBezTo>
                  <a:pt x="1245" y="191604"/>
                  <a:pt x="1854" y="181432"/>
                  <a:pt x="1676" y="176987"/>
                </a:cubicBezTo>
                <a:cubicBezTo>
                  <a:pt x="0" y="138569"/>
                  <a:pt x="4597" y="103314"/>
                  <a:pt x="16332" y="66611"/>
                </a:cubicBezTo>
                <a:cubicBezTo>
                  <a:pt x="21323" y="51003"/>
                  <a:pt x="27458" y="35902"/>
                  <a:pt x="36614" y="22186"/>
                </a:cubicBezTo>
                <a:cubicBezTo>
                  <a:pt x="42990" y="12611"/>
                  <a:pt x="47511" y="6782"/>
                  <a:pt x="49898" y="4572"/>
                </a:cubicBezTo>
                <a:cubicBezTo>
                  <a:pt x="51587" y="3010"/>
                  <a:pt x="53124" y="2274"/>
                  <a:pt x="54229" y="190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6" name="Freeform 7466"/>
          <p:cNvSpPr/>
          <p:nvPr/>
        </p:nvSpPr>
        <p:spPr>
          <a:xfrm rot="0" flipH="0" flipV="0">
            <a:off x="10668344" y="11393441"/>
            <a:ext cx="104215" cy="225043"/>
          </a:xfrm>
          <a:custGeom>
            <a:pathLst>
              <a:path w="104215" h="225043">
                <a:moveTo>
                  <a:pt x="62839" y="17157"/>
                </a:moveTo>
                <a:cubicBezTo>
                  <a:pt x="62128" y="18109"/>
                  <a:pt x="61277" y="19074"/>
                  <a:pt x="60350" y="20039"/>
                </a:cubicBezTo>
                <a:cubicBezTo>
                  <a:pt x="59779" y="20624"/>
                  <a:pt x="58776" y="21716"/>
                  <a:pt x="58521" y="22008"/>
                </a:cubicBezTo>
                <a:cubicBezTo>
                  <a:pt x="53823" y="34187"/>
                  <a:pt x="48323" y="45922"/>
                  <a:pt x="42583" y="57644"/>
                </a:cubicBezTo>
                <a:cubicBezTo>
                  <a:pt x="25146" y="93318"/>
                  <a:pt x="21653" y="133374"/>
                  <a:pt x="19355" y="172541"/>
                </a:cubicBezTo>
                <a:cubicBezTo>
                  <a:pt x="19101" y="176846"/>
                  <a:pt x="17158" y="189661"/>
                  <a:pt x="17805" y="200265"/>
                </a:cubicBezTo>
                <a:cubicBezTo>
                  <a:pt x="17945" y="202627"/>
                  <a:pt x="18199" y="204837"/>
                  <a:pt x="18707" y="206768"/>
                </a:cubicBezTo>
                <a:cubicBezTo>
                  <a:pt x="18770" y="206983"/>
                  <a:pt x="18847" y="207225"/>
                  <a:pt x="18936" y="207453"/>
                </a:cubicBezTo>
                <a:cubicBezTo>
                  <a:pt x="24105" y="206526"/>
                  <a:pt x="32347" y="205104"/>
                  <a:pt x="33477" y="205180"/>
                </a:cubicBezTo>
                <a:cubicBezTo>
                  <a:pt x="34925" y="205282"/>
                  <a:pt x="44513" y="206412"/>
                  <a:pt x="50330" y="207123"/>
                </a:cubicBezTo>
                <a:cubicBezTo>
                  <a:pt x="51244" y="202907"/>
                  <a:pt x="52133" y="196760"/>
                  <a:pt x="53124" y="189572"/>
                </a:cubicBezTo>
                <a:cubicBezTo>
                  <a:pt x="57099" y="160959"/>
                  <a:pt x="61087" y="117575"/>
                  <a:pt x="64782" y="103110"/>
                </a:cubicBezTo>
                <a:cubicBezTo>
                  <a:pt x="68884" y="87146"/>
                  <a:pt x="73278" y="71551"/>
                  <a:pt x="78485" y="55942"/>
                </a:cubicBezTo>
                <a:cubicBezTo>
                  <a:pt x="81381" y="47243"/>
                  <a:pt x="84213" y="40207"/>
                  <a:pt x="85927" y="34416"/>
                </a:cubicBezTo>
                <a:cubicBezTo>
                  <a:pt x="87019" y="30707"/>
                  <a:pt x="87972" y="27837"/>
                  <a:pt x="87032" y="25424"/>
                </a:cubicBezTo>
                <a:cubicBezTo>
                  <a:pt x="86626" y="24345"/>
                  <a:pt x="85635" y="23595"/>
                  <a:pt x="84289" y="22757"/>
                </a:cubicBezTo>
                <a:cubicBezTo>
                  <a:pt x="81622" y="21119"/>
                  <a:pt x="77875" y="19747"/>
                  <a:pt x="72859" y="18388"/>
                </a:cubicBezTo>
                <a:cubicBezTo>
                  <a:pt x="69455" y="17449"/>
                  <a:pt x="66191" y="17207"/>
                  <a:pt x="62839" y="17157"/>
                </a:cubicBezTo>
                <a:moveTo>
                  <a:pt x="51930" y="1917"/>
                </a:moveTo>
                <a:lnTo>
                  <a:pt x="52121" y="1765"/>
                </a:lnTo>
                <a:cubicBezTo>
                  <a:pt x="54254" y="330"/>
                  <a:pt x="56807" y="0"/>
                  <a:pt x="59106" y="698"/>
                </a:cubicBezTo>
                <a:cubicBezTo>
                  <a:pt x="65290" y="698"/>
                  <a:pt x="71068" y="813"/>
                  <a:pt x="77202" y="2489"/>
                </a:cubicBezTo>
                <a:cubicBezTo>
                  <a:pt x="92925" y="6782"/>
                  <a:pt x="99783" y="12738"/>
                  <a:pt x="102386" y="19455"/>
                </a:cubicBezTo>
                <a:cubicBezTo>
                  <a:pt x="104114" y="23862"/>
                  <a:pt x="104215" y="29031"/>
                  <a:pt x="102755" y="35254"/>
                </a:cubicBezTo>
                <a:cubicBezTo>
                  <a:pt x="101205" y="41909"/>
                  <a:pt x="97738" y="50278"/>
                  <a:pt x="94119" y="61149"/>
                </a:cubicBezTo>
                <a:cubicBezTo>
                  <a:pt x="89039" y="76389"/>
                  <a:pt x="84746" y="91604"/>
                  <a:pt x="80745" y="107200"/>
                </a:cubicBezTo>
                <a:cubicBezTo>
                  <a:pt x="77126" y="121347"/>
                  <a:pt x="73329" y="163842"/>
                  <a:pt x="69455" y="191845"/>
                </a:cubicBezTo>
                <a:cubicBezTo>
                  <a:pt x="67588" y="205256"/>
                  <a:pt x="65455" y="215632"/>
                  <a:pt x="63600" y="219341"/>
                </a:cubicBezTo>
                <a:cubicBezTo>
                  <a:pt x="62927" y="220674"/>
                  <a:pt x="60985" y="223684"/>
                  <a:pt x="56210" y="224090"/>
                </a:cubicBezTo>
                <a:cubicBezTo>
                  <a:pt x="52489" y="224395"/>
                  <a:pt x="36576" y="222058"/>
                  <a:pt x="32893" y="221677"/>
                </a:cubicBezTo>
                <a:cubicBezTo>
                  <a:pt x="31305" y="221957"/>
                  <a:pt x="19672" y="224090"/>
                  <a:pt x="17526" y="224459"/>
                </a:cubicBezTo>
                <a:cubicBezTo>
                  <a:pt x="14122" y="225043"/>
                  <a:pt x="12154" y="223874"/>
                  <a:pt x="11951" y="223786"/>
                </a:cubicBezTo>
                <a:cubicBezTo>
                  <a:pt x="7023" y="221309"/>
                  <a:pt x="3353" y="215454"/>
                  <a:pt x="2019" y="207364"/>
                </a:cubicBezTo>
                <a:cubicBezTo>
                  <a:pt x="0" y="195172"/>
                  <a:pt x="2578" y="177050"/>
                  <a:pt x="2908" y="171576"/>
                </a:cubicBezTo>
                <a:cubicBezTo>
                  <a:pt x="5334" y="130250"/>
                  <a:pt x="9385" y="88061"/>
                  <a:pt x="27788" y="50418"/>
                </a:cubicBezTo>
                <a:cubicBezTo>
                  <a:pt x="33363" y="39013"/>
                  <a:pt x="38735" y="27596"/>
                  <a:pt x="43282" y="15748"/>
                </a:cubicBezTo>
                <a:cubicBezTo>
                  <a:pt x="43980" y="13932"/>
                  <a:pt x="46380" y="11011"/>
                  <a:pt x="48006" y="9157"/>
                </a:cubicBezTo>
                <a:lnTo>
                  <a:pt x="47993" y="8941"/>
                </a:lnTo>
                <a:cubicBezTo>
                  <a:pt x="47993" y="5956"/>
                  <a:pt x="49568" y="3365"/>
                  <a:pt x="51930" y="19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7" name="Freeform 7467"/>
          <p:cNvSpPr/>
          <p:nvPr/>
        </p:nvSpPr>
        <p:spPr>
          <a:xfrm rot="0" flipH="0" flipV="0">
            <a:off x="10763751" y="11418133"/>
            <a:ext cx="96634" cy="221830"/>
          </a:xfrm>
          <a:custGeom>
            <a:pathLst>
              <a:path w="96634" h="221830">
                <a:moveTo>
                  <a:pt x="52438" y="18719"/>
                </a:moveTo>
                <a:cubicBezTo>
                  <a:pt x="48603" y="29018"/>
                  <a:pt x="39980" y="62889"/>
                  <a:pt x="38684" y="67601"/>
                </a:cubicBezTo>
                <a:cubicBezTo>
                  <a:pt x="33490" y="86676"/>
                  <a:pt x="21552" y="131228"/>
                  <a:pt x="18060" y="165759"/>
                </a:cubicBezTo>
                <a:cubicBezTo>
                  <a:pt x="16891" y="177291"/>
                  <a:pt x="16561" y="187629"/>
                  <a:pt x="18047" y="195147"/>
                </a:cubicBezTo>
                <a:cubicBezTo>
                  <a:pt x="23787" y="196671"/>
                  <a:pt x="36411" y="199986"/>
                  <a:pt x="37668" y="200379"/>
                </a:cubicBezTo>
                <a:cubicBezTo>
                  <a:pt x="39269" y="200875"/>
                  <a:pt x="41047" y="201751"/>
                  <a:pt x="42888" y="202703"/>
                </a:cubicBezTo>
                <a:cubicBezTo>
                  <a:pt x="44018" y="188759"/>
                  <a:pt x="46698" y="155751"/>
                  <a:pt x="47358" y="149503"/>
                </a:cubicBezTo>
                <a:cubicBezTo>
                  <a:pt x="49873" y="125538"/>
                  <a:pt x="54266" y="101942"/>
                  <a:pt x="61175" y="78840"/>
                </a:cubicBezTo>
                <a:cubicBezTo>
                  <a:pt x="63207" y="72097"/>
                  <a:pt x="65188" y="65328"/>
                  <a:pt x="67182" y="58584"/>
                </a:cubicBezTo>
                <a:cubicBezTo>
                  <a:pt x="68871" y="52920"/>
                  <a:pt x="70497" y="46824"/>
                  <a:pt x="72707" y="41312"/>
                </a:cubicBezTo>
                <a:cubicBezTo>
                  <a:pt x="74307" y="37324"/>
                  <a:pt x="76504" y="33489"/>
                  <a:pt x="77685" y="29336"/>
                </a:cubicBezTo>
                <a:cubicBezTo>
                  <a:pt x="78269" y="27304"/>
                  <a:pt x="78638" y="25577"/>
                  <a:pt x="78752" y="24091"/>
                </a:cubicBezTo>
                <a:cubicBezTo>
                  <a:pt x="78815" y="23506"/>
                  <a:pt x="78765" y="22744"/>
                  <a:pt x="78726" y="22300"/>
                </a:cubicBezTo>
                <a:cubicBezTo>
                  <a:pt x="78206" y="22173"/>
                  <a:pt x="77215" y="21944"/>
                  <a:pt x="76517" y="21881"/>
                </a:cubicBezTo>
                <a:cubicBezTo>
                  <a:pt x="74916" y="21703"/>
                  <a:pt x="73164" y="21690"/>
                  <a:pt x="71361" y="21665"/>
                </a:cubicBezTo>
                <a:cubicBezTo>
                  <a:pt x="64820" y="21627"/>
                  <a:pt x="57975" y="21182"/>
                  <a:pt x="52438" y="18719"/>
                </a:cubicBezTo>
                <a:moveTo>
                  <a:pt x="45809" y="4292"/>
                </a:moveTo>
                <a:cubicBezTo>
                  <a:pt x="46076" y="3924"/>
                  <a:pt x="46368" y="3556"/>
                  <a:pt x="46711" y="3213"/>
                </a:cubicBezTo>
                <a:cubicBezTo>
                  <a:pt x="49937" y="0"/>
                  <a:pt x="55155" y="0"/>
                  <a:pt x="58368" y="3213"/>
                </a:cubicBezTo>
                <a:cubicBezTo>
                  <a:pt x="59829" y="4699"/>
                  <a:pt x="62064" y="4800"/>
                  <a:pt x="64312" y="5003"/>
                </a:cubicBezTo>
                <a:cubicBezTo>
                  <a:pt x="68566" y="5359"/>
                  <a:pt x="73100" y="5092"/>
                  <a:pt x="77025" y="5385"/>
                </a:cubicBezTo>
                <a:cubicBezTo>
                  <a:pt x="83781" y="5880"/>
                  <a:pt x="89141" y="8153"/>
                  <a:pt x="92277" y="12611"/>
                </a:cubicBezTo>
                <a:cubicBezTo>
                  <a:pt x="95021" y="16497"/>
                  <a:pt x="96634" y="22960"/>
                  <a:pt x="93535" y="33857"/>
                </a:cubicBezTo>
                <a:cubicBezTo>
                  <a:pt x="92189" y="38556"/>
                  <a:pt x="89801" y="42912"/>
                  <a:pt x="87997" y="47433"/>
                </a:cubicBezTo>
                <a:cubicBezTo>
                  <a:pt x="85991" y="52475"/>
                  <a:pt x="84518" y="58088"/>
                  <a:pt x="82981" y="63257"/>
                </a:cubicBezTo>
                <a:cubicBezTo>
                  <a:pt x="80974" y="70026"/>
                  <a:pt x="79006" y="76808"/>
                  <a:pt x="76974" y="83565"/>
                </a:cubicBezTo>
                <a:cubicBezTo>
                  <a:pt x="70332" y="105688"/>
                  <a:pt x="66154" y="128281"/>
                  <a:pt x="63740" y="151243"/>
                </a:cubicBezTo>
                <a:cubicBezTo>
                  <a:pt x="62864" y="159523"/>
                  <a:pt x="60781" y="203669"/>
                  <a:pt x="58318" y="213117"/>
                </a:cubicBezTo>
                <a:cubicBezTo>
                  <a:pt x="56959" y="218324"/>
                  <a:pt x="53555" y="220102"/>
                  <a:pt x="52146" y="220585"/>
                </a:cubicBezTo>
                <a:cubicBezTo>
                  <a:pt x="48400" y="221830"/>
                  <a:pt x="44450" y="221423"/>
                  <a:pt x="40589" y="219899"/>
                </a:cubicBezTo>
                <a:cubicBezTo>
                  <a:pt x="37821" y="218807"/>
                  <a:pt x="35128" y="216839"/>
                  <a:pt x="32830" y="216127"/>
                </a:cubicBezTo>
                <a:cubicBezTo>
                  <a:pt x="31064" y="215594"/>
                  <a:pt x="12586" y="211238"/>
                  <a:pt x="8611" y="209485"/>
                </a:cubicBezTo>
                <a:cubicBezTo>
                  <a:pt x="4864" y="207860"/>
                  <a:pt x="3721" y="205129"/>
                  <a:pt x="3378" y="204100"/>
                </a:cubicBezTo>
                <a:cubicBezTo>
                  <a:pt x="305" y="194867"/>
                  <a:pt x="0" y="180504"/>
                  <a:pt x="1664" y="164095"/>
                </a:cubicBezTo>
                <a:cubicBezTo>
                  <a:pt x="5258" y="128624"/>
                  <a:pt x="17437" y="82854"/>
                  <a:pt x="22784" y="63257"/>
                </a:cubicBezTo>
                <a:cubicBezTo>
                  <a:pt x="24029" y="58711"/>
                  <a:pt x="31941" y="27977"/>
                  <a:pt x="36195" y="15278"/>
                </a:cubicBezTo>
                <a:cubicBezTo>
                  <a:pt x="37364" y="11823"/>
                  <a:pt x="38443" y="9410"/>
                  <a:pt x="39104" y="8394"/>
                </a:cubicBezTo>
                <a:cubicBezTo>
                  <a:pt x="40335" y="6502"/>
                  <a:pt x="41732" y="5613"/>
                  <a:pt x="42647" y="5156"/>
                </a:cubicBezTo>
                <a:cubicBezTo>
                  <a:pt x="43676" y="4648"/>
                  <a:pt x="44742" y="4369"/>
                  <a:pt x="45809" y="429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8" name="Freeform 7468"/>
          <p:cNvSpPr/>
          <p:nvPr/>
        </p:nvSpPr>
        <p:spPr>
          <a:xfrm rot="0" flipH="0" flipV="0">
            <a:off x="10395960" y="11351997"/>
            <a:ext cx="107175" cy="292492"/>
          </a:xfrm>
          <a:custGeom>
            <a:pathLst>
              <a:path w="107175" h="292492">
                <a:moveTo>
                  <a:pt x="85204" y="275678"/>
                </a:moveTo>
                <a:cubicBezTo>
                  <a:pt x="89179" y="274459"/>
                  <a:pt x="93509" y="276439"/>
                  <a:pt x="95173" y="280338"/>
                </a:cubicBezTo>
                <a:cubicBezTo>
                  <a:pt x="96951" y="284517"/>
                  <a:pt x="94995" y="289355"/>
                  <a:pt x="90804" y="291146"/>
                </a:cubicBezTo>
                <a:cubicBezTo>
                  <a:pt x="88086" y="292302"/>
                  <a:pt x="83617" y="292492"/>
                  <a:pt x="78448" y="291172"/>
                </a:cubicBezTo>
                <a:cubicBezTo>
                  <a:pt x="71425" y="289368"/>
                  <a:pt x="62129" y="284936"/>
                  <a:pt x="58026" y="283780"/>
                </a:cubicBezTo>
                <a:cubicBezTo>
                  <a:pt x="34100" y="276948"/>
                  <a:pt x="19812" y="272478"/>
                  <a:pt x="11583" y="263537"/>
                </a:cubicBezTo>
                <a:cubicBezTo>
                  <a:pt x="3048" y="254266"/>
                  <a:pt x="0" y="239915"/>
                  <a:pt x="1410" y="211620"/>
                </a:cubicBezTo>
                <a:cubicBezTo>
                  <a:pt x="4026" y="159131"/>
                  <a:pt x="24054" y="97561"/>
                  <a:pt x="53442" y="53454"/>
                </a:cubicBezTo>
                <a:cubicBezTo>
                  <a:pt x="64262" y="37261"/>
                  <a:pt x="81801" y="22949"/>
                  <a:pt x="90410" y="5715"/>
                </a:cubicBezTo>
                <a:cubicBezTo>
                  <a:pt x="92442" y="1651"/>
                  <a:pt x="97395" y="0"/>
                  <a:pt x="101472" y="2032"/>
                </a:cubicBezTo>
                <a:cubicBezTo>
                  <a:pt x="105536" y="4064"/>
                  <a:pt x="107175" y="9017"/>
                  <a:pt x="105143" y="13081"/>
                </a:cubicBezTo>
                <a:cubicBezTo>
                  <a:pt x="96240" y="30899"/>
                  <a:pt x="78321" y="45834"/>
                  <a:pt x="67158" y="62598"/>
                </a:cubicBezTo>
                <a:cubicBezTo>
                  <a:pt x="39307" y="104381"/>
                  <a:pt x="20358" y="162712"/>
                  <a:pt x="17869" y="212445"/>
                </a:cubicBezTo>
                <a:cubicBezTo>
                  <a:pt x="17272" y="224142"/>
                  <a:pt x="17336" y="233032"/>
                  <a:pt x="18479" y="239941"/>
                </a:cubicBezTo>
                <a:cubicBezTo>
                  <a:pt x="19380" y="245376"/>
                  <a:pt x="20917" y="249351"/>
                  <a:pt x="23698" y="252374"/>
                </a:cubicBezTo>
                <a:cubicBezTo>
                  <a:pt x="26708" y="255638"/>
                  <a:pt x="30950" y="257797"/>
                  <a:pt x="36538" y="259930"/>
                </a:cubicBezTo>
                <a:cubicBezTo>
                  <a:pt x="43345" y="262534"/>
                  <a:pt x="51918" y="264896"/>
                  <a:pt x="62560" y="267944"/>
                </a:cubicBezTo>
                <a:cubicBezTo>
                  <a:pt x="66078" y="268948"/>
                  <a:pt x="73444" y="272351"/>
                  <a:pt x="79921" y="274447"/>
                </a:cubicBezTo>
                <a:cubicBezTo>
                  <a:pt x="81775" y="275043"/>
                  <a:pt x="84544" y="275552"/>
                  <a:pt x="85204" y="2756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9" name="Freeform 7469"/>
          <p:cNvSpPr/>
          <p:nvPr/>
        </p:nvSpPr>
        <p:spPr>
          <a:xfrm rot="0" flipH="0" flipV="0">
            <a:off x="10332243" y="11474742"/>
            <a:ext cx="74764" cy="117994"/>
          </a:xfrm>
          <a:custGeom>
            <a:pathLst>
              <a:path w="74764" h="117994">
                <a:moveTo>
                  <a:pt x="43649" y="16433"/>
                </a:moveTo>
                <a:lnTo>
                  <a:pt x="43561" y="16445"/>
                </a:lnTo>
                <a:lnTo>
                  <a:pt x="43637" y="16445"/>
                </a:lnTo>
                <a:close/>
                <a:moveTo>
                  <a:pt x="43332" y="16458"/>
                </a:moveTo>
                <a:lnTo>
                  <a:pt x="42951" y="16471"/>
                </a:lnTo>
                <a:cubicBezTo>
                  <a:pt x="43078" y="16471"/>
                  <a:pt x="43205" y="16471"/>
                  <a:pt x="43332" y="16458"/>
                </a:cubicBezTo>
                <a:moveTo>
                  <a:pt x="17589" y="90461"/>
                </a:moveTo>
                <a:cubicBezTo>
                  <a:pt x="19164" y="91401"/>
                  <a:pt x="21374" y="91959"/>
                  <a:pt x="23812" y="92556"/>
                </a:cubicBezTo>
                <a:cubicBezTo>
                  <a:pt x="28384" y="93674"/>
                  <a:pt x="33744" y="94385"/>
                  <a:pt x="39090" y="95007"/>
                </a:cubicBezTo>
                <a:cubicBezTo>
                  <a:pt x="46163" y="95833"/>
                  <a:pt x="53224" y="96531"/>
                  <a:pt x="58749" y="97662"/>
                </a:cubicBezTo>
                <a:cubicBezTo>
                  <a:pt x="63676" y="98665"/>
                  <a:pt x="67613" y="100138"/>
                  <a:pt x="70141" y="101891"/>
                </a:cubicBezTo>
                <a:cubicBezTo>
                  <a:pt x="73862" y="104507"/>
                  <a:pt x="74764" y="109651"/>
                  <a:pt x="72160" y="113372"/>
                </a:cubicBezTo>
                <a:cubicBezTo>
                  <a:pt x="69556" y="117093"/>
                  <a:pt x="64413" y="117994"/>
                  <a:pt x="60692" y="115391"/>
                </a:cubicBezTo>
                <a:cubicBezTo>
                  <a:pt x="59206" y="114362"/>
                  <a:pt x="56590" y="113968"/>
                  <a:pt x="53504" y="113435"/>
                </a:cubicBezTo>
                <a:cubicBezTo>
                  <a:pt x="46722" y="112267"/>
                  <a:pt x="38112" y="111606"/>
                  <a:pt x="30175" y="110463"/>
                </a:cubicBezTo>
                <a:cubicBezTo>
                  <a:pt x="19164" y="108889"/>
                  <a:pt x="9423" y="105891"/>
                  <a:pt x="4724" y="101192"/>
                </a:cubicBezTo>
                <a:cubicBezTo>
                  <a:pt x="901" y="97370"/>
                  <a:pt x="0" y="92366"/>
                  <a:pt x="1346" y="86981"/>
                </a:cubicBezTo>
                <a:cubicBezTo>
                  <a:pt x="2311" y="83057"/>
                  <a:pt x="4889" y="78866"/>
                  <a:pt x="5867" y="76262"/>
                </a:cubicBezTo>
                <a:cubicBezTo>
                  <a:pt x="8966" y="68020"/>
                  <a:pt x="22822" y="26999"/>
                  <a:pt x="30924" y="10922"/>
                </a:cubicBezTo>
                <a:cubicBezTo>
                  <a:pt x="33350" y="6096"/>
                  <a:pt x="35839" y="3022"/>
                  <a:pt x="37388" y="1879"/>
                </a:cubicBezTo>
                <a:cubicBezTo>
                  <a:pt x="39382" y="406"/>
                  <a:pt x="41325" y="0"/>
                  <a:pt x="42951" y="0"/>
                </a:cubicBezTo>
                <a:cubicBezTo>
                  <a:pt x="47509" y="0"/>
                  <a:pt x="51205" y="3683"/>
                  <a:pt x="51205" y="8229"/>
                </a:cubicBezTo>
                <a:cubicBezTo>
                  <a:pt x="51205" y="11163"/>
                  <a:pt x="49681" y="13728"/>
                  <a:pt x="47370" y="15189"/>
                </a:cubicBezTo>
                <a:cubicBezTo>
                  <a:pt x="40284" y="25805"/>
                  <a:pt x="24587" y="73278"/>
                  <a:pt x="21285" y="82041"/>
                </a:cubicBezTo>
                <a:cubicBezTo>
                  <a:pt x="20802" y="83374"/>
                  <a:pt x="19926" y="85063"/>
                  <a:pt x="19011" y="86930"/>
                </a:cubicBezTo>
                <a:cubicBezTo>
                  <a:pt x="18542" y="87857"/>
                  <a:pt x="17957" y="89445"/>
                  <a:pt x="17589" y="904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0" name="Freeform 7470"/>
          <p:cNvSpPr/>
          <p:nvPr/>
        </p:nvSpPr>
        <p:spPr>
          <a:xfrm rot="0" flipH="0" flipV="0">
            <a:off x="10315510" y="11550935"/>
            <a:ext cx="36118" cy="30695"/>
          </a:xfrm>
          <a:custGeom>
            <a:pathLst>
              <a:path w="36118" h="30695">
                <a:moveTo>
                  <a:pt x="30518" y="13576"/>
                </a:moveTo>
                <a:cubicBezTo>
                  <a:pt x="31762" y="14211"/>
                  <a:pt x="32842" y="15163"/>
                  <a:pt x="33642" y="16408"/>
                </a:cubicBezTo>
                <a:cubicBezTo>
                  <a:pt x="36118" y="20205"/>
                  <a:pt x="35039" y="25323"/>
                  <a:pt x="31229" y="27787"/>
                </a:cubicBezTo>
                <a:cubicBezTo>
                  <a:pt x="31000" y="27939"/>
                  <a:pt x="26962" y="30695"/>
                  <a:pt x="21959" y="27647"/>
                </a:cubicBezTo>
                <a:cubicBezTo>
                  <a:pt x="18949" y="25818"/>
                  <a:pt x="4445" y="16103"/>
                  <a:pt x="3213" y="14871"/>
                </a:cubicBezTo>
                <a:cubicBezTo>
                  <a:pt x="0" y="11659"/>
                  <a:pt x="0" y="6439"/>
                  <a:pt x="3213" y="3213"/>
                </a:cubicBezTo>
                <a:cubicBezTo>
                  <a:pt x="6325" y="102"/>
                  <a:pt x="11303" y="0"/>
                  <a:pt x="14529" y="2896"/>
                </a:cubicBezTo>
                <a:lnTo>
                  <a:pt x="14669" y="3010"/>
                </a:lnTo>
                <a:cubicBezTo>
                  <a:pt x="17539" y="5169"/>
                  <a:pt x="30366" y="13475"/>
                  <a:pt x="30518" y="135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1" name="Freeform 7471"/>
          <p:cNvSpPr/>
          <p:nvPr/>
        </p:nvSpPr>
        <p:spPr>
          <a:xfrm rot="0" flipH="0" flipV="0">
            <a:off x="10498729" y="11294706"/>
            <a:ext cx="632586" cy="515340"/>
          </a:xfrm>
          <a:custGeom>
            <a:pathLst>
              <a:path w="632586" h="515340">
                <a:moveTo>
                  <a:pt x="97789" y="10223"/>
                </a:moveTo>
                <a:lnTo>
                  <a:pt x="97764" y="10413"/>
                </a:lnTo>
                <a:lnTo>
                  <a:pt x="97777" y="10311"/>
                </a:lnTo>
                <a:close/>
                <a:moveTo>
                  <a:pt x="97701" y="10959"/>
                </a:moveTo>
                <a:lnTo>
                  <a:pt x="97637" y="11340"/>
                </a:lnTo>
                <a:cubicBezTo>
                  <a:pt x="97675" y="11150"/>
                  <a:pt x="97701" y="10984"/>
                  <a:pt x="97726" y="10794"/>
                </a:cubicBezTo>
                <a:close/>
                <a:moveTo>
                  <a:pt x="97624" y="11378"/>
                </a:moveTo>
                <a:lnTo>
                  <a:pt x="97561" y="11658"/>
                </a:lnTo>
                <a:lnTo>
                  <a:pt x="97599" y="11531"/>
                </a:lnTo>
                <a:close/>
                <a:moveTo>
                  <a:pt x="97523" y="11823"/>
                </a:moveTo>
                <a:lnTo>
                  <a:pt x="97523" y="11835"/>
                </a:lnTo>
                <a:close/>
                <a:moveTo>
                  <a:pt x="93459" y="16953"/>
                </a:moveTo>
                <a:cubicBezTo>
                  <a:pt x="92290" y="17576"/>
                  <a:pt x="90970" y="17931"/>
                  <a:pt x="89573" y="17931"/>
                </a:cubicBezTo>
                <a:cubicBezTo>
                  <a:pt x="85013" y="17931"/>
                  <a:pt x="81330" y="14236"/>
                  <a:pt x="81330" y="9690"/>
                </a:cubicBezTo>
                <a:cubicBezTo>
                  <a:pt x="81330" y="7074"/>
                  <a:pt x="82308" y="3759"/>
                  <a:pt x="86474" y="1778"/>
                </a:cubicBezTo>
                <a:cubicBezTo>
                  <a:pt x="87782" y="1156"/>
                  <a:pt x="90627" y="483"/>
                  <a:pt x="94145" y="305"/>
                </a:cubicBezTo>
                <a:cubicBezTo>
                  <a:pt x="99541" y="0"/>
                  <a:pt x="107187" y="368"/>
                  <a:pt x="109104" y="597"/>
                </a:cubicBezTo>
                <a:cubicBezTo>
                  <a:pt x="118705" y="1803"/>
                  <a:pt x="128523" y="1753"/>
                  <a:pt x="138238" y="2400"/>
                </a:cubicBezTo>
                <a:cubicBezTo>
                  <a:pt x="195566" y="6223"/>
                  <a:pt x="251941" y="12242"/>
                  <a:pt x="309066" y="20040"/>
                </a:cubicBezTo>
                <a:cubicBezTo>
                  <a:pt x="363752" y="27495"/>
                  <a:pt x="424166" y="33324"/>
                  <a:pt x="477925" y="51256"/>
                </a:cubicBezTo>
                <a:cubicBezTo>
                  <a:pt x="533246" y="69722"/>
                  <a:pt x="581582" y="100875"/>
                  <a:pt x="610487" y="158685"/>
                </a:cubicBezTo>
                <a:cubicBezTo>
                  <a:pt x="627759" y="193242"/>
                  <a:pt x="628814" y="235393"/>
                  <a:pt x="630782" y="272973"/>
                </a:cubicBezTo>
                <a:cubicBezTo>
                  <a:pt x="632471" y="304939"/>
                  <a:pt x="632586" y="349313"/>
                  <a:pt x="623022" y="380389"/>
                </a:cubicBezTo>
                <a:cubicBezTo>
                  <a:pt x="613891" y="410095"/>
                  <a:pt x="591514" y="434669"/>
                  <a:pt x="567231" y="452208"/>
                </a:cubicBezTo>
                <a:cubicBezTo>
                  <a:pt x="479792" y="515340"/>
                  <a:pt x="408240" y="497496"/>
                  <a:pt x="312647" y="464413"/>
                </a:cubicBezTo>
                <a:cubicBezTo>
                  <a:pt x="272668" y="450570"/>
                  <a:pt x="232688" y="438555"/>
                  <a:pt x="193623" y="421626"/>
                </a:cubicBezTo>
                <a:cubicBezTo>
                  <a:pt x="154519" y="404672"/>
                  <a:pt x="113168" y="393788"/>
                  <a:pt x="74167" y="376236"/>
                </a:cubicBezTo>
                <a:cubicBezTo>
                  <a:pt x="60667" y="370166"/>
                  <a:pt x="45224" y="365670"/>
                  <a:pt x="31000" y="361873"/>
                </a:cubicBezTo>
                <a:cubicBezTo>
                  <a:pt x="26022" y="360539"/>
                  <a:pt x="20637" y="359320"/>
                  <a:pt x="16497" y="358444"/>
                </a:cubicBezTo>
                <a:cubicBezTo>
                  <a:pt x="14262" y="359752"/>
                  <a:pt x="11442" y="360006"/>
                  <a:pt x="8902" y="358850"/>
                </a:cubicBezTo>
                <a:cubicBezTo>
                  <a:pt x="5359" y="357250"/>
                  <a:pt x="3492" y="355853"/>
                  <a:pt x="2781" y="355129"/>
                </a:cubicBezTo>
                <a:cubicBezTo>
                  <a:pt x="1054" y="353389"/>
                  <a:pt x="520" y="351637"/>
                  <a:pt x="317" y="350379"/>
                </a:cubicBezTo>
                <a:cubicBezTo>
                  <a:pt x="0" y="348449"/>
                  <a:pt x="330" y="346709"/>
                  <a:pt x="1155" y="345147"/>
                </a:cubicBezTo>
                <a:cubicBezTo>
                  <a:pt x="1892" y="343712"/>
                  <a:pt x="3136" y="342200"/>
                  <a:pt x="5410" y="341235"/>
                </a:cubicBezTo>
                <a:cubicBezTo>
                  <a:pt x="6299" y="340854"/>
                  <a:pt x="8318" y="340295"/>
                  <a:pt x="11328" y="340613"/>
                </a:cubicBezTo>
                <a:cubicBezTo>
                  <a:pt x="15354" y="341019"/>
                  <a:pt x="24561" y="343115"/>
                  <a:pt x="35242" y="345960"/>
                </a:cubicBezTo>
                <a:cubicBezTo>
                  <a:pt x="50304" y="349973"/>
                  <a:pt x="66649" y="354786"/>
                  <a:pt x="80924" y="361212"/>
                </a:cubicBezTo>
                <a:cubicBezTo>
                  <a:pt x="119861" y="378738"/>
                  <a:pt x="161123" y="389584"/>
                  <a:pt x="200189" y="406501"/>
                </a:cubicBezTo>
                <a:cubicBezTo>
                  <a:pt x="238860" y="423252"/>
                  <a:pt x="278446" y="435126"/>
                  <a:pt x="318045" y="448842"/>
                </a:cubicBezTo>
                <a:cubicBezTo>
                  <a:pt x="407961" y="479970"/>
                  <a:pt x="475347" y="498245"/>
                  <a:pt x="557579" y="438848"/>
                </a:cubicBezTo>
                <a:cubicBezTo>
                  <a:pt x="579068" y="423328"/>
                  <a:pt x="599184" y="401840"/>
                  <a:pt x="607274" y="375551"/>
                </a:cubicBezTo>
                <a:cubicBezTo>
                  <a:pt x="616330" y="346125"/>
                  <a:pt x="615923" y="304100"/>
                  <a:pt x="614336" y="273849"/>
                </a:cubicBezTo>
                <a:cubicBezTo>
                  <a:pt x="612456" y="238429"/>
                  <a:pt x="612024" y="198614"/>
                  <a:pt x="595755" y="166064"/>
                </a:cubicBezTo>
                <a:cubicBezTo>
                  <a:pt x="568984" y="112521"/>
                  <a:pt x="523950" y="83984"/>
                  <a:pt x="472705" y="66890"/>
                </a:cubicBezTo>
                <a:cubicBezTo>
                  <a:pt x="419911" y="49275"/>
                  <a:pt x="360552" y="43700"/>
                  <a:pt x="306830" y="36372"/>
                </a:cubicBezTo>
                <a:cubicBezTo>
                  <a:pt x="250087" y="28625"/>
                  <a:pt x="194093" y="22643"/>
                  <a:pt x="137146" y="18846"/>
                </a:cubicBezTo>
                <a:cubicBezTo>
                  <a:pt x="127113" y="18173"/>
                  <a:pt x="116978" y="18185"/>
                  <a:pt x="107047" y="16941"/>
                </a:cubicBezTo>
                <a:cubicBezTo>
                  <a:pt x="105459" y="16750"/>
                  <a:pt x="96113" y="16903"/>
                  <a:pt x="93459" y="1695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2" name="Freeform 7472"/>
          <p:cNvSpPr/>
          <p:nvPr/>
        </p:nvSpPr>
        <p:spPr>
          <a:xfrm rot="0" flipH="0" flipV="0">
            <a:off x="10989063" y="11336834"/>
            <a:ext cx="232777" cy="446607"/>
          </a:xfrm>
          <a:custGeom>
            <a:pathLst>
              <a:path w="232777" h="446607">
                <a:moveTo>
                  <a:pt x="12788" y="3543"/>
                </a:moveTo>
                <a:lnTo>
                  <a:pt x="16915" y="2388"/>
                </a:lnTo>
                <a:cubicBezTo>
                  <a:pt x="19938" y="1537"/>
                  <a:pt x="22846" y="978"/>
                  <a:pt x="24878" y="978"/>
                </a:cubicBezTo>
                <a:cubicBezTo>
                  <a:pt x="38378" y="978"/>
                  <a:pt x="51408" y="0"/>
                  <a:pt x="64146" y="5308"/>
                </a:cubicBezTo>
                <a:cubicBezTo>
                  <a:pt x="103770" y="21818"/>
                  <a:pt x="131596" y="49186"/>
                  <a:pt x="158050" y="81736"/>
                </a:cubicBezTo>
                <a:cubicBezTo>
                  <a:pt x="200062" y="133451"/>
                  <a:pt x="232777" y="222071"/>
                  <a:pt x="218947" y="291197"/>
                </a:cubicBezTo>
                <a:cubicBezTo>
                  <a:pt x="215340" y="309206"/>
                  <a:pt x="205650" y="324103"/>
                  <a:pt x="201294" y="341540"/>
                </a:cubicBezTo>
                <a:cubicBezTo>
                  <a:pt x="198868" y="351205"/>
                  <a:pt x="194563" y="366267"/>
                  <a:pt x="188327" y="378916"/>
                </a:cubicBezTo>
                <a:cubicBezTo>
                  <a:pt x="183641" y="388403"/>
                  <a:pt x="177735" y="396519"/>
                  <a:pt x="171030" y="401002"/>
                </a:cubicBezTo>
                <a:cubicBezTo>
                  <a:pt x="140016" y="421677"/>
                  <a:pt x="101281" y="437235"/>
                  <a:pt x="58889" y="445706"/>
                </a:cubicBezTo>
                <a:cubicBezTo>
                  <a:pt x="54418" y="446607"/>
                  <a:pt x="50087" y="443712"/>
                  <a:pt x="49186" y="439254"/>
                </a:cubicBezTo>
                <a:cubicBezTo>
                  <a:pt x="48297" y="434796"/>
                  <a:pt x="51192" y="430453"/>
                  <a:pt x="55650" y="429564"/>
                </a:cubicBezTo>
                <a:cubicBezTo>
                  <a:pt x="95795" y="421525"/>
                  <a:pt x="132523" y="406869"/>
                  <a:pt x="161885" y="387298"/>
                </a:cubicBezTo>
                <a:cubicBezTo>
                  <a:pt x="166559" y="384174"/>
                  <a:pt x="170280" y="378231"/>
                  <a:pt x="173557" y="371614"/>
                </a:cubicBezTo>
                <a:cubicBezTo>
                  <a:pt x="179246" y="360082"/>
                  <a:pt x="183094" y="346354"/>
                  <a:pt x="185304" y="337552"/>
                </a:cubicBezTo>
                <a:cubicBezTo>
                  <a:pt x="189597" y="320369"/>
                  <a:pt x="199249" y="305714"/>
                  <a:pt x="202792" y="287972"/>
                </a:cubicBezTo>
                <a:cubicBezTo>
                  <a:pt x="215721" y="223291"/>
                  <a:pt x="184568" y="140525"/>
                  <a:pt x="145261" y="92138"/>
                </a:cubicBezTo>
                <a:cubicBezTo>
                  <a:pt x="120560" y="61734"/>
                  <a:pt x="94804" y="35927"/>
                  <a:pt x="57809" y="20510"/>
                </a:cubicBezTo>
                <a:cubicBezTo>
                  <a:pt x="47141" y="16065"/>
                  <a:pt x="36181" y="17449"/>
                  <a:pt x="24878" y="17449"/>
                </a:cubicBezTo>
                <a:cubicBezTo>
                  <a:pt x="22427" y="17449"/>
                  <a:pt x="17982" y="19329"/>
                  <a:pt x="14883" y="20116"/>
                </a:cubicBezTo>
                <a:cubicBezTo>
                  <a:pt x="11226" y="21043"/>
                  <a:pt x="8242" y="20840"/>
                  <a:pt x="6731" y="20345"/>
                </a:cubicBezTo>
                <a:cubicBezTo>
                  <a:pt x="3772" y="19354"/>
                  <a:pt x="2057" y="17411"/>
                  <a:pt x="1168" y="14985"/>
                </a:cubicBezTo>
                <a:cubicBezTo>
                  <a:pt x="533" y="13258"/>
                  <a:pt x="0" y="10477"/>
                  <a:pt x="2057" y="6870"/>
                </a:cubicBezTo>
                <a:cubicBezTo>
                  <a:pt x="4216" y="3086"/>
                  <a:pt x="8928" y="1677"/>
                  <a:pt x="12788" y="354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3" name="Freeform 7473"/>
          <p:cNvSpPr/>
          <p:nvPr/>
        </p:nvSpPr>
        <p:spPr>
          <a:xfrm rot="0" flipH="0" flipV="0">
            <a:off x="10931805" y="10891678"/>
            <a:ext cx="215200" cy="438454"/>
          </a:xfrm>
          <a:custGeom>
            <a:pathLst>
              <a:path w="215200" h="438454">
                <a:moveTo>
                  <a:pt x="40652" y="420954"/>
                </a:moveTo>
                <a:cubicBezTo>
                  <a:pt x="42645" y="420358"/>
                  <a:pt x="44792" y="419494"/>
                  <a:pt x="47027" y="418503"/>
                </a:cubicBezTo>
                <a:cubicBezTo>
                  <a:pt x="55447" y="414744"/>
                  <a:pt x="64743" y="409143"/>
                  <a:pt x="71284" y="405880"/>
                </a:cubicBezTo>
                <a:cubicBezTo>
                  <a:pt x="75170" y="403949"/>
                  <a:pt x="78409" y="402781"/>
                  <a:pt x="80479" y="402489"/>
                </a:cubicBezTo>
                <a:cubicBezTo>
                  <a:pt x="90359" y="401079"/>
                  <a:pt x="102729" y="402768"/>
                  <a:pt x="114375" y="402806"/>
                </a:cubicBezTo>
                <a:cubicBezTo>
                  <a:pt x="122998" y="402844"/>
                  <a:pt x="131329" y="402311"/>
                  <a:pt x="136511" y="396101"/>
                </a:cubicBezTo>
                <a:cubicBezTo>
                  <a:pt x="154050" y="375057"/>
                  <a:pt x="161822" y="348209"/>
                  <a:pt x="166153" y="320421"/>
                </a:cubicBezTo>
                <a:cubicBezTo>
                  <a:pt x="170699" y="291224"/>
                  <a:pt x="171411" y="260934"/>
                  <a:pt x="174522" y="234430"/>
                </a:cubicBezTo>
                <a:cubicBezTo>
                  <a:pt x="175754" y="223965"/>
                  <a:pt x="180555" y="214630"/>
                  <a:pt x="185419" y="205410"/>
                </a:cubicBezTo>
                <a:cubicBezTo>
                  <a:pt x="189292" y="198095"/>
                  <a:pt x="193293" y="190919"/>
                  <a:pt x="193966" y="182791"/>
                </a:cubicBezTo>
                <a:cubicBezTo>
                  <a:pt x="198741" y="125464"/>
                  <a:pt x="186524" y="65837"/>
                  <a:pt x="186524" y="8230"/>
                </a:cubicBezTo>
                <a:cubicBezTo>
                  <a:pt x="186524" y="3696"/>
                  <a:pt x="190207" y="0"/>
                  <a:pt x="194766" y="0"/>
                </a:cubicBezTo>
                <a:cubicBezTo>
                  <a:pt x="199300" y="0"/>
                  <a:pt x="202996" y="3696"/>
                  <a:pt x="202996" y="8230"/>
                </a:cubicBezTo>
                <a:cubicBezTo>
                  <a:pt x="202996" y="66294"/>
                  <a:pt x="215200" y="126391"/>
                  <a:pt x="210387" y="184150"/>
                </a:cubicBezTo>
                <a:cubicBezTo>
                  <a:pt x="209523" y="194501"/>
                  <a:pt x="204913" y="203810"/>
                  <a:pt x="199986" y="213132"/>
                </a:cubicBezTo>
                <a:cubicBezTo>
                  <a:pt x="196049" y="220536"/>
                  <a:pt x="191883" y="227940"/>
                  <a:pt x="190892" y="236360"/>
                </a:cubicBezTo>
                <a:cubicBezTo>
                  <a:pt x="187756" y="263043"/>
                  <a:pt x="187006" y="293561"/>
                  <a:pt x="182434" y="322961"/>
                </a:cubicBezTo>
                <a:cubicBezTo>
                  <a:pt x="177634" y="353759"/>
                  <a:pt x="168591" y="383324"/>
                  <a:pt x="149160" y="406654"/>
                </a:cubicBezTo>
                <a:cubicBezTo>
                  <a:pt x="142315" y="414871"/>
                  <a:pt x="132574" y="418224"/>
                  <a:pt x="121589" y="419062"/>
                </a:cubicBezTo>
                <a:cubicBezTo>
                  <a:pt x="108774" y="420027"/>
                  <a:pt x="94093" y="417195"/>
                  <a:pt x="82803" y="418795"/>
                </a:cubicBezTo>
                <a:cubicBezTo>
                  <a:pt x="80961" y="419075"/>
                  <a:pt x="77736" y="421042"/>
                  <a:pt x="73722" y="423214"/>
                </a:cubicBezTo>
                <a:cubicBezTo>
                  <a:pt x="65594" y="427583"/>
                  <a:pt x="55422" y="433349"/>
                  <a:pt x="47141" y="436168"/>
                </a:cubicBezTo>
                <a:cubicBezTo>
                  <a:pt x="42468" y="437756"/>
                  <a:pt x="38214" y="438454"/>
                  <a:pt x="34836" y="438149"/>
                </a:cubicBezTo>
                <a:cubicBezTo>
                  <a:pt x="31077" y="437806"/>
                  <a:pt x="28054" y="436397"/>
                  <a:pt x="25743" y="434085"/>
                </a:cubicBezTo>
                <a:cubicBezTo>
                  <a:pt x="23304" y="431647"/>
                  <a:pt x="22390" y="428713"/>
                  <a:pt x="22695" y="425360"/>
                </a:cubicBezTo>
                <a:cubicBezTo>
                  <a:pt x="22847" y="423722"/>
                  <a:pt x="24016" y="420167"/>
                  <a:pt x="24270" y="419469"/>
                </a:cubicBezTo>
                <a:cubicBezTo>
                  <a:pt x="24397" y="413195"/>
                  <a:pt x="27229" y="403390"/>
                  <a:pt x="30912" y="392227"/>
                </a:cubicBezTo>
                <a:cubicBezTo>
                  <a:pt x="35839" y="377343"/>
                  <a:pt x="42239" y="359614"/>
                  <a:pt x="42811" y="345415"/>
                </a:cubicBezTo>
                <a:cubicBezTo>
                  <a:pt x="43725" y="322491"/>
                  <a:pt x="36690" y="306591"/>
                  <a:pt x="28435" y="290297"/>
                </a:cubicBezTo>
                <a:cubicBezTo>
                  <a:pt x="22390" y="278346"/>
                  <a:pt x="15672" y="266230"/>
                  <a:pt x="10338" y="251562"/>
                </a:cubicBezTo>
                <a:cubicBezTo>
                  <a:pt x="0" y="223152"/>
                  <a:pt x="9791" y="182563"/>
                  <a:pt x="16738" y="155055"/>
                </a:cubicBezTo>
                <a:cubicBezTo>
                  <a:pt x="17856" y="150648"/>
                  <a:pt x="22339" y="147968"/>
                  <a:pt x="26746" y="149086"/>
                </a:cubicBezTo>
                <a:cubicBezTo>
                  <a:pt x="31153" y="150203"/>
                  <a:pt x="33833" y="154674"/>
                  <a:pt x="32715" y="159093"/>
                </a:cubicBezTo>
                <a:cubicBezTo>
                  <a:pt x="26467" y="183871"/>
                  <a:pt x="16523" y="220333"/>
                  <a:pt x="25819" y="245949"/>
                </a:cubicBezTo>
                <a:cubicBezTo>
                  <a:pt x="32245" y="263589"/>
                  <a:pt x="40804" y="277381"/>
                  <a:pt x="47522" y="291834"/>
                </a:cubicBezTo>
                <a:cubicBezTo>
                  <a:pt x="54850" y="307582"/>
                  <a:pt x="60146" y="324041"/>
                  <a:pt x="59270" y="346075"/>
                </a:cubicBezTo>
                <a:cubicBezTo>
                  <a:pt x="58647" y="361607"/>
                  <a:pt x="51942" y="381102"/>
                  <a:pt x="46557" y="397409"/>
                </a:cubicBezTo>
                <a:cubicBezTo>
                  <a:pt x="43471" y="406743"/>
                  <a:pt x="40740" y="414820"/>
                  <a:pt x="40740" y="419926"/>
                </a:cubicBezTo>
                <a:cubicBezTo>
                  <a:pt x="40740" y="420218"/>
                  <a:pt x="40702" y="420574"/>
                  <a:pt x="40652" y="42095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4" name="Freeform 7474"/>
          <p:cNvSpPr/>
          <p:nvPr/>
        </p:nvSpPr>
        <p:spPr>
          <a:xfrm rot="0" flipH="0" flipV="0">
            <a:off x="10905992" y="11286594"/>
            <a:ext cx="61061" cy="60362"/>
          </a:xfrm>
          <a:custGeom>
            <a:pathLst>
              <a:path w="61061" h="60362">
                <a:moveTo>
                  <a:pt x="16992" y="53632"/>
                </a:moveTo>
                <a:cubicBezTo>
                  <a:pt x="15761" y="57835"/>
                  <a:pt x="11430" y="60362"/>
                  <a:pt x="7125" y="59321"/>
                </a:cubicBezTo>
                <a:cubicBezTo>
                  <a:pt x="2705" y="58229"/>
                  <a:pt x="0" y="53784"/>
                  <a:pt x="1079" y="49365"/>
                </a:cubicBezTo>
                <a:cubicBezTo>
                  <a:pt x="2095" y="45212"/>
                  <a:pt x="4673" y="42025"/>
                  <a:pt x="8268" y="39510"/>
                </a:cubicBezTo>
                <a:cubicBezTo>
                  <a:pt x="10960" y="37631"/>
                  <a:pt x="14516" y="36335"/>
                  <a:pt x="17004" y="34329"/>
                </a:cubicBezTo>
                <a:cubicBezTo>
                  <a:pt x="27799" y="25705"/>
                  <a:pt x="36664" y="14555"/>
                  <a:pt x="45490" y="3963"/>
                </a:cubicBezTo>
                <a:cubicBezTo>
                  <a:pt x="48399" y="470"/>
                  <a:pt x="53606" y="0"/>
                  <a:pt x="57085" y="2909"/>
                </a:cubicBezTo>
                <a:cubicBezTo>
                  <a:pt x="60591" y="5817"/>
                  <a:pt x="61061" y="11024"/>
                  <a:pt x="58140" y="14517"/>
                </a:cubicBezTo>
                <a:cubicBezTo>
                  <a:pt x="48627" y="25934"/>
                  <a:pt x="38950" y="37884"/>
                  <a:pt x="27304" y="47194"/>
                </a:cubicBezTo>
                <a:cubicBezTo>
                  <a:pt x="25196" y="48883"/>
                  <a:pt x="22541" y="50254"/>
                  <a:pt x="19989" y="51664"/>
                </a:cubicBezTo>
                <a:cubicBezTo>
                  <a:pt x="18973" y="52210"/>
                  <a:pt x="17360" y="53366"/>
                  <a:pt x="16992" y="536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5" name="Freeform 7475"/>
          <p:cNvSpPr/>
          <p:nvPr/>
        </p:nvSpPr>
        <p:spPr>
          <a:xfrm rot="0" flipH="0" flipV="0">
            <a:off x="9707743" y="11362874"/>
            <a:ext cx="72287" cy="317575"/>
          </a:xfrm>
          <a:custGeom>
            <a:pathLst>
              <a:path w="72287" h="317575">
                <a:moveTo>
                  <a:pt x="46037" y="300088"/>
                </a:moveTo>
                <a:cubicBezTo>
                  <a:pt x="46672" y="299390"/>
                  <a:pt x="48272" y="297561"/>
                  <a:pt x="49059" y="296037"/>
                </a:cubicBezTo>
                <a:cubicBezTo>
                  <a:pt x="53301" y="287935"/>
                  <a:pt x="55473" y="275196"/>
                  <a:pt x="54825" y="268123"/>
                </a:cubicBezTo>
                <a:cubicBezTo>
                  <a:pt x="48818" y="201879"/>
                  <a:pt x="43586" y="134811"/>
                  <a:pt x="41199" y="68148"/>
                </a:cubicBezTo>
                <a:cubicBezTo>
                  <a:pt x="40894" y="59297"/>
                  <a:pt x="37351" y="35763"/>
                  <a:pt x="28791" y="23051"/>
                </a:cubicBezTo>
                <a:cubicBezTo>
                  <a:pt x="26975" y="20358"/>
                  <a:pt x="25121" y="18085"/>
                  <a:pt x="22568" y="17513"/>
                </a:cubicBezTo>
                <a:cubicBezTo>
                  <a:pt x="20168" y="16967"/>
                  <a:pt x="17640" y="18326"/>
                  <a:pt x="14491" y="20943"/>
                </a:cubicBezTo>
                <a:cubicBezTo>
                  <a:pt x="10973" y="23825"/>
                  <a:pt x="5778" y="23330"/>
                  <a:pt x="2896" y="19825"/>
                </a:cubicBezTo>
                <a:cubicBezTo>
                  <a:pt x="0" y="16307"/>
                  <a:pt x="495" y="11113"/>
                  <a:pt x="4001" y="8230"/>
                </a:cubicBezTo>
                <a:cubicBezTo>
                  <a:pt x="12344" y="1346"/>
                  <a:pt x="19837" y="0"/>
                  <a:pt x="26200" y="1435"/>
                </a:cubicBezTo>
                <a:cubicBezTo>
                  <a:pt x="34862" y="3404"/>
                  <a:pt x="42342" y="11608"/>
                  <a:pt x="47395" y="22898"/>
                </a:cubicBezTo>
                <a:cubicBezTo>
                  <a:pt x="54253" y="38214"/>
                  <a:pt x="57365" y="58877"/>
                  <a:pt x="57670" y="67552"/>
                </a:cubicBezTo>
                <a:cubicBezTo>
                  <a:pt x="60045" y="133934"/>
                  <a:pt x="65252" y="200686"/>
                  <a:pt x="71246" y="266637"/>
                </a:cubicBezTo>
                <a:cubicBezTo>
                  <a:pt x="72287" y="278143"/>
                  <a:pt x="67576" y="300646"/>
                  <a:pt x="59333" y="310171"/>
                </a:cubicBezTo>
                <a:cubicBezTo>
                  <a:pt x="54825" y="315366"/>
                  <a:pt x="49364" y="317575"/>
                  <a:pt x="43548" y="316547"/>
                </a:cubicBezTo>
                <a:cubicBezTo>
                  <a:pt x="39027" y="315747"/>
                  <a:pt x="33528" y="312584"/>
                  <a:pt x="28131" y="304672"/>
                </a:cubicBezTo>
                <a:cubicBezTo>
                  <a:pt x="25565" y="300926"/>
                  <a:pt x="26518" y="295796"/>
                  <a:pt x="30277" y="293230"/>
                </a:cubicBezTo>
                <a:cubicBezTo>
                  <a:pt x="34036" y="290678"/>
                  <a:pt x="39154" y="291630"/>
                  <a:pt x="41719" y="295389"/>
                </a:cubicBezTo>
                <a:cubicBezTo>
                  <a:pt x="42901" y="297117"/>
                  <a:pt x="44018" y="298450"/>
                  <a:pt x="45110" y="299415"/>
                </a:cubicBezTo>
                <a:cubicBezTo>
                  <a:pt x="45364" y="299657"/>
                  <a:pt x="45758" y="299911"/>
                  <a:pt x="46037" y="3000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" name="Freeform 7476"/>
          <p:cNvSpPr/>
          <p:nvPr/>
        </p:nvSpPr>
        <p:spPr>
          <a:xfrm rot="0" flipH="0" flipV="0">
            <a:off x="9653759" y="11371761"/>
            <a:ext cx="37413" cy="64439"/>
          </a:xfrm>
          <a:custGeom>
            <a:pathLst>
              <a:path w="37413" h="64439">
                <a:moveTo>
                  <a:pt x="32067" y="17703"/>
                </a:moveTo>
                <a:lnTo>
                  <a:pt x="31737" y="17842"/>
                </a:lnTo>
                <a:lnTo>
                  <a:pt x="31763" y="17982"/>
                </a:lnTo>
                <a:close/>
                <a:moveTo>
                  <a:pt x="32092" y="17691"/>
                </a:moveTo>
                <a:cubicBezTo>
                  <a:pt x="29121" y="20687"/>
                  <a:pt x="27368" y="24662"/>
                  <a:pt x="25794" y="28523"/>
                </a:cubicBezTo>
                <a:cubicBezTo>
                  <a:pt x="20638" y="41185"/>
                  <a:pt x="20320" y="44411"/>
                  <a:pt x="17082" y="57326"/>
                </a:cubicBezTo>
                <a:cubicBezTo>
                  <a:pt x="15977" y="61746"/>
                  <a:pt x="11506" y="64439"/>
                  <a:pt x="7099" y="63334"/>
                </a:cubicBezTo>
                <a:cubicBezTo>
                  <a:pt x="2692" y="62229"/>
                  <a:pt x="0" y="57746"/>
                  <a:pt x="1105" y="53339"/>
                </a:cubicBezTo>
                <a:cubicBezTo>
                  <a:pt x="4585" y="39407"/>
                  <a:pt x="4966" y="35952"/>
                  <a:pt x="10541" y="22300"/>
                </a:cubicBezTo>
                <a:cubicBezTo>
                  <a:pt x="12929" y="16408"/>
                  <a:pt x="15926" y="10553"/>
                  <a:pt x="20510" y="5981"/>
                </a:cubicBezTo>
                <a:cubicBezTo>
                  <a:pt x="21527" y="4953"/>
                  <a:pt x="24740" y="2933"/>
                  <a:pt x="25222" y="2692"/>
                </a:cubicBezTo>
                <a:cubicBezTo>
                  <a:pt x="30505" y="0"/>
                  <a:pt x="34149" y="3594"/>
                  <a:pt x="34479" y="3886"/>
                </a:cubicBezTo>
                <a:cubicBezTo>
                  <a:pt x="36334" y="5550"/>
                  <a:pt x="37413" y="7721"/>
                  <a:pt x="37197" y="10617"/>
                </a:cubicBezTo>
                <a:cubicBezTo>
                  <a:pt x="37121" y="11620"/>
                  <a:pt x="36931" y="13462"/>
                  <a:pt x="35178" y="15443"/>
                </a:cubicBezTo>
                <a:cubicBezTo>
                  <a:pt x="35076" y="15557"/>
                  <a:pt x="34581" y="16243"/>
                  <a:pt x="33184" y="17119"/>
                </a:cubicBezTo>
                <a:cubicBezTo>
                  <a:pt x="32841" y="17348"/>
                  <a:pt x="32460" y="17526"/>
                  <a:pt x="32092" y="176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7" name="Freeform 7477"/>
          <p:cNvSpPr/>
          <p:nvPr/>
        </p:nvSpPr>
        <p:spPr>
          <a:xfrm rot="0" flipH="0" flipV="0">
            <a:off x="9410154" y="11300238"/>
            <a:ext cx="301370" cy="66662"/>
          </a:xfrm>
          <a:custGeom>
            <a:pathLst>
              <a:path w="301370" h="66662">
                <a:moveTo>
                  <a:pt x="284429" y="50965"/>
                </a:moveTo>
                <a:cubicBezTo>
                  <a:pt x="284454" y="51066"/>
                  <a:pt x="284479" y="51180"/>
                  <a:pt x="284505" y="51295"/>
                </a:cubicBezTo>
                <a:close/>
                <a:moveTo>
                  <a:pt x="290817" y="41352"/>
                </a:moveTo>
                <a:cubicBezTo>
                  <a:pt x="295185" y="40425"/>
                  <a:pt x="299503" y="43155"/>
                  <a:pt x="300545" y="47524"/>
                </a:cubicBezTo>
                <a:cubicBezTo>
                  <a:pt x="301370" y="51053"/>
                  <a:pt x="300342" y="53403"/>
                  <a:pt x="299287" y="54965"/>
                </a:cubicBezTo>
                <a:cubicBezTo>
                  <a:pt x="298043" y="56794"/>
                  <a:pt x="296278" y="58102"/>
                  <a:pt x="293814" y="58635"/>
                </a:cubicBezTo>
                <a:cubicBezTo>
                  <a:pt x="292455" y="58940"/>
                  <a:pt x="290410" y="58991"/>
                  <a:pt x="287997" y="58191"/>
                </a:cubicBezTo>
                <a:cubicBezTo>
                  <a:pt x="285495" y="57365"/>
                  <a:pt x="281293" y="54724"/>
                  <a:pt x="278981" y="53898"/>
                </a:cubicBezTo>
                <a:cubicBezTo>
                  <a:pt x="270790" y="51015"/>
                  <a:pt x="262966" y="48946"/>
                  <a:pt x="254953" y="45568"/>
                </a:cubicBezTo>
                <a:cubicBezTo>
                  <a:pt x="230785" y="35395"/>
                  <a:pt x="203607" y="29998"/>
                  <a:pt x="180264" y="22213"/>
                </a:cubicBezTo>
                <a:cubicBezTo>
                  <a:pt x="164262" y="16879"/>
                  <a:pt x="148171" y="20536"/>
                  <a:pt x="132626" y="26670"/>
                </a:cubicBezTo>
                <a:cubicBezTo>
                  <a:pt x="115354" y="33490"/>
                  <a:pt x="98768" y="43460"/>
                  <a:pt x="83681" y="50064"/>
                </a:cubicBezTo>
                <a:cubicBezTo>
                  <a:pt x="60859" y="60045"/>
                  <a:pt x="34214" y="63042"/>
                  <a:pt x="9754" y="66103"/>
                </a:cubicBezTo>
                <a:cubicBezTo>
                  <a:pt x="5245" y="66662"/>
                  <a:pt x="1118" y="63461"/>
                  <a:pt x="546" y="58953"/>
                </a:cubicBezTo>
                <a:cubicBezTo>
                  <a:pt x="0" y="54432"/>
                  <a:pt x="3188" y="50318"/>
                  <a:pt x="7709" y="49746"/>
                </a:cubicBezTo>
                <a:cubicBezTo>
                  <a:pt x="30645" y="46902"/>
                  <a:pt x="55677" y="44336"/>
                  <a:pt x="77077" y="34964"/>
                </a:cubicBezTo>
                <a:cubicBezTo>
                  <a:pt x="92329" y="28296"/>
                  <a:pt x="109119" y="18250"/>
                  <a:pt x="126568" y="11354"/>
                </a:cubicBezTo>
                <a:cubicBezTo>
                  <a:pt x="145758" y="3760"/>
                  <a:pt x="165710" y="0"/>
                  <a:pt x="185471" y="6592"/>
                </a:cubicBezTo>
                <a:cubicBezTo>
                  <a:pt x="209182" y="14491"/>
                  <a:pt x="236792" y="20041"/>
                  <a:pt x="261341" y="30391"/>
                </a:cubicBezTo>
                <a:cubicBezTo>
                  <a:pt x="269050" y="33630"/>
                  <a:pt x="276581" y="35598"/>
                  <a:pt x="284467" y="38380"/>
                </a:cubicBezTo>
                <a:cubicBezTo>
                  <a:pt x="285800" y="38850"/>
                  <a:pt x="288747" y="40298"/>
                  <a:pt x="290817" y="4135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8" name="Freeform 7478"/>
          <p:cNvSpPr/>
          <p:nvPr/>
        </p:nvSpPr>
        <p:spPr>
          <a:xfrm rot="0" flipH="0" flipV="0">
            <a:off x="9433043" y="11443010"/>
            <a:ext cx="83882" cy="225970"/>
          </a:xfrm>
          <a:custGeom>
            <a:pathLst>
              <a:path w="83882" h="225970">
                <a:moveTo>
                  <a:pt x="60832" y="207200"/>
                </a:moveTo>
                <a:cubicBezTo>
                  <a:pt x="66851" y="172034"/>
                  <a:pt x="56464" y="129223"/>
                  <a:pt x="52920" y="94679"/>
                </a:cubicBezTo>
                <a:cubicBezTo>
                  <a:pt x="50774" y="73762"/>
                  <a:pt x="48666" y="52972"/>
                  <a:pt x="46570" y="32068"/>
                </a:cubicBezTo>
                <a:cubicBezTo>
                  <a:pt x="46139" y="27711"/>
                  <a:pt x="45567" y="24333"/>
                  <a:pt x="44691" y="21704"/>
                </a:cubicBezTo>
                <a:cubicBezTo>
                  <a:pt x="44183" y="20244"/>
                  <a:pt x="43700" y="19126"/>
                  <a:pt x="42875" y="18402"/>
                </a:cubicBezTo>
                <a:cubicBezTo>
                  <a:pt x="41427" y="17107"/>
                  <a:pt x="39344" y="17031"/>
                  <a:pt x="36690" y="16866"/>
                </a:cubicBezTo>
                <a:cubicBezTo>
                  <a:pt x="32359" y="16573"/>
                  <a:pt x="27000" y="16777"/>
                  <a:pt x="20345" y="16815"/>
                </a:cubicBezTo>
                <a:cubicBezTo>
                  <a:pt x="20980" y="19063"/>
                  <a:pt x="20662" y="21577"/>
                  <a:pt x="19253" y="23660"/>
                </a:cubicBezTo>
                <a:cubicBezTo>
                  <a:pt x="18796" y="24321"/>
                  <a:pt x="18669" y="25425"/>
                  <a:pt x="18402" y="26797"/>
                </a:cubicBezTo>
                <a:cubicBezTo>
                  <a:pt x="17678" y="30607"/>
                  <a:pt x="17310" y="35712"/>
                  <a:pt x="17157" y="41529"/>
                </a:cubicBezTo>
                <a:cubicBezTo>
                  <a:pt x="16497" y="65913"/>
                  <a:pt x="19697" y="101816"/>
                  <a:pt x="20358" y="111392"/>
                </a:cubicBezTo>
                <a:cubicBezTo>
                  <a:pt x="21577" y="128918"/>
                  <a:pt x="23926" y="145999"/>
                  <a:pt x="26631" y="163297"/>
                </a:cubicBezTo>
                <a:cubicBezTo>
                  <a:pt x="27762" y="170523"/>
                  <a:pt x="28384" y="179870"/>
                  <a:pt x="29781" y="188963"/>
                </a:cubicBezTo>
                <a:cubicBezTo>
                  <a:pt x="30835" y="195834"/>
                  <a:pt x="32232" y="202616"/>
                  <a:pt x="35001" y="207809"/>
                </a:cubicBezTo>
                <a:cubicBezTo>
                  <a:pt x="38303" y="208355"/>
                  <a:pt x="45821" y="208609"/>
                  <a:pt x="52628" y="208241"/>
                </a:cubicBezTo>
                <a:cubicBezTo>
                  <a:pt x="55257" y="208101"/>
                  <a:pt x="57759" y="207860"/>
                  <a:pt x="59867" y="207441"/>
                </a:cubicBezTo>
                <a:cubicBezTo>
                  <a:pt x="60159" y="207377"/>
                  <a:pt x="60515" y="207288"/>
                  <a:pt x="60832" y="207200"/>
                </a:cubicBezTo>
                <a:moveTo>
                  <a:pt x="10617" y="11011"/>
                </a:moveTo>
                <a:cubicBezTo>
                  <a:pt x="10375" y="10236"/>
                  <a:pt x="10261" y="9423"/>
                  <a:pt x="10261" y="8572"/>
                </a:cubicBezTo>
                <a:cubicBezTo>
                  <a:pt x="10261" y="4026"/>
                  <a:pt x="13944" y="343"/>
                  <a:pt x="18491" y="343"/>
                </a:cubicBezTo>
                <a:cubicBezTo>
                  <a:pt x="28270" y="343"/>
                  <a:pt x="35610" y="0"/>
                  <a:pt x="41109" y="749"/>
                </a:cubicBezTo>
                <a:cubicBezTo>
                  <a:pt x="46456" y="1486"/>
                  <a:pt x="50533" y="3175"/>
                  <a:pt x="53784" y="6045"/>
                </a:cubicBezTo>
                <a:cubicBezTo>
                  <a:pt x="58381" y="10096"/>
                  <a:pt x="61632" y="17170"/>
                  <a:pt x="62965" y="30429"/>
                </a:cubicBezTo>
                <a:cubicBezTo>
                  <a:pt x="65048" y="51321"/>
                  <a:pt x="67169" y="72085"/>
                  <a:pt x="69315" y="92989"/>
                </a:cubicBezTo>
                <a:cubicBezTo>
                  <a:pt x="73112" y="130010"/>
                  <a:pt x="83882" y="176162"/>
                  <a:pt x="76440" y="213346"/>
                </a:cubicBezTo>
                <a:cubicBezTo>
                  <a:pt x="75754" y="216801"/>
                  <a:pt x="72909" y="220611"/>
                  <a:pt x="67055" y="222567"/>
                </a:cubicBezTo>
                <a:cubicBezTo>
                  <a:pt x="56870" y="225970"/>
                  <a:pt x="32867" y="224599"/>
                  <a:pt x="28587" y="223176"/>
                </a:cubicBezTo>
                <a:cubicBezTo>
                  <a:pt x="26250" y="222401"/>
                  <a:pt x="23875" y="221068"/>
                  <a:pt x="22517" y="219023"/>
                </a:cubicBezTo>
                <a:cubicBezTo>
                  <a:pt x="18630" y="213194"/>
                  <a:pt x="16116" y="205486"/>
                  <a:pt x="14503" y="197218"/>
                </a:cubicBezTo>
                <a:cubicBezTo>
                  <a:pt x="12369" y="186411"/>
                  <a:pt x="11722" y="174600"/>
                  <a:pt x="10350" y="165849"/>
                </a:cubicBezTo>
                <a:cubicBezTo>
                  <a:pt x="7581" y="148069"/>
                  <a:pt x="5181" y="130531"/>
                  <a:pt x="3924" y="112547"/>
                </a:cubicBezTo>
                <a:cubicBezTo>
                  <a:pt x="3238" y="102743"/>
                  <a:pt x="0" y="66027"/>
                  <a:pt x="685" y="41085"/>
                </a:cubicBezTo>
                <a:cubicBezTo>
                  <a:pt x="1028" y="28372"/>
                  <a:pt x="2933" y="18364"/>
                  <a:pt x="5600" y="14414"/>
                </a:cubicBezTo>
                <a:cubicBezTo>
                  <a:pt x="6832" y="12624"/>
                  <a:pt x="8648" y="11455"/>
                  <a:pt x="10617" y="110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9" name="Freeform 7479"/>
          <p:cNvSpPr/>
          <p:nvPr/>
        </p:nvSpPr>
        <p:spPr>
          <a:xfrm rot="0" flipH="0" flipV="0">
            <a:off x="9314764" y="11454085"/>
            <a:ext cx="67309" cy="213435"/>
          </a:xfrm>
          <a:custGeom>
            <a:pathLst>
              <a:path w="67309" h="213435">
                <a:moveTo>
                  <a:pt x="43268" y="17284"/>
                </a:moveTo>
                <a:cubicBezTo>
                  <a:pt x="42240" y="17132"/>
                  <a:pt x="41046" y="17018"/>
                  <a:pt x="40055" y="16980"/>
                </a:cubicBezTo>
                <a:cubicBezTo>
                  <a:pt x="33197" y="16751"/>
                  <a:pt x="25006" y="17537"/>
                  <a:pt x="21590" y="17537"/>
                </a:cubicBezTo>
                <a:lnTo>
                  <a:pt x="21361" y="17525"/>
                </a:lnTo>
                <a:cubicBezTo>
                  <a:pt x="23418" y="20179"/>
                  <a:pt x="23977" y="23354"/>
                  <a:pt x="23342" y="26961"/>
                </a:cubicBezTo>
                <a:cubicBezTo>
                  <a:pt x="22974" y="29031"/>
                  <a:pt x="22047" y="31368"/>
                  <a:pt x="20891" y="33755"/>
                </a:cubicBezTo>
                <a:cubicBezTo>
                  <a:pt x="20142" y="35317"/>
                  <a:pt x="19037" y="36829"/>
                  <a:pt x="18897" y="38238"/>
                </a:cubicBezTo>
                <a:cubicBezTo>
                  <a:pt x="17703" y="49795"/>
                  <a:pt x="17437" y="61416"/>
                  <a:pt x="17119" y="73011"/>
                </a:cubicBezTo>
                <a:cubicBezTo>
                  <a:pt x="16472" y="96976"/>
                  <a:pt x="17729" y="120992"/>
                  <a:pt x="18923" y="144931"/>
                </a:cubicBezTo>
                <a:cubicBezTo>
                  <a:pt x="19519" y="156679"/>
                  <a:pt x="19266" y="166763"/>
                  <a:pt x="19723" y="175119"/>
                </a:cubicBezTo>
                <a:cubicBezTo>
                  <a:pt x="20116" y="182460"/>
                  <a:pt x="20586" y="188226"/>
                  <a:pt x="24206" y="191972"/>
                </a:cubicBezTo>
                <a:cubicBezTo>
                  <a:pt x="27914" y="195807"/>
                  <a:pt x="34429" y="196950"/>
                  <a:pt x="45160" y="196950"/>
                </a:cubicBezTo>
                <a:cubicBezTo>
                  <a:pt x="47928" y="196950"/>
                  <a:pt x="48995" y="194906"/>
                  <a:pt x="49618" y="192442"/>
                </a:cubicBezTo>
                <a:cubicBezTo>
                  <a:pt x="50494" y="188911"/>
                  <a:pt x="50545" y="184631"/>
                  <a:pt x="50253" y="180174"/>
                </a:cubicBezTo>
                <a:cubicBezTo>
                  <a:pt x="49389" y="166763"/>
                  <a:pt x="45465" y="152030"/>
                  <a:pt x="45109" y="146785"/>
                </a:cubicBezTo>
                <a:cubicBezTo>
                  <a:pt x="42633" y="109765"/>
                  <a:pt x="49732" y="70497"/>
                  <a:pt x="42519" y="34479"/>
                </a:cubicBezTo>
                <a:cubicBezTo>
                  <a:pt x="42138" y="32549"/>
                  <a:pt x="42481" y="27532"/>
                  <a:pt x="42989" y="22300"/>
                </a:cubicBezTo>
                <a:cubicBezTo>
                  <a:pt x="43129" y="20763"/>
                  <a:pt x="43205" y="18833"/>
                  <a:pt x="43268" y="17284"/>
                </a:cubicBezTo>
                <a:moveTo>
                  <a:pt x="14490" y="13487"/>
                </a:moveTo>
                <a:cubicBezTo>
                  <a:pt x="13766" y="12255"/>
                  <a:pt x="13347" y="10820"/>
                  <a:pt x="13347" y="9296"/>
                </a:cubicBezTo>
                <a:cubicBezTo>
                  <a:pt x="13347" y="4750"/>
                  <a:pt x="17043" y="1054"/>
                  <a:pt x="21590" y="1054"/>
                </a:cubicBezTo>
                <a:cubicBezTo>
                  <a:pt x="25781" y="1054"/>
                  <a:pt x="36817" y="0"/>
                  <a:pt x="44487" y="749"/>
                </a:cubicBezTo>
                <a:cubicBezTo>
                  <a:pt x="50049" y="1308"/>
                  <a:pt x="54317" y="3175"/>
                  <a:pt x="56425" y="5283"/>
                </a:cubicBezTo>
                <a:cubicBezTo>
                  <a:pt x="57872" y="6731"/>
                  <a:pt x="59384" y="9423"/>
                  <a:pt x="59727" y="13271"/>
                </a:cubicBezTo>
                <a:cubicBezTo>
                  <a:pt x="60184" y="18185"/>
                  <a:pt x="58838" y="30873"/>
                  <a:pt x="58762" y="31596"/>
                </a:cubicBezTo>
                <a:cubicBezTo>
                  <a:pt x="65975" y="68211"/>
                  <a:pt x="59041" y="108076"/>
                  <a:pt x="61543" y="145693"/>
                </a:cubicBezTo>
                <a:cubicBezTo>
                  <a:pt x="61835" y="150024"/>
                  <a:pt x="64654" y="160946"/>
                  <a:pt x="66026" y="172135"/>
                </a:cubicBezTo>
                <a:cubicBezTo>
                  <a:pt x="67105" y="180821"/>
                  <a:pt x="67309" y="189635"/>
                  <a:pt x="65607" y="196442"/>
                </a:cubicBezTo>
                <a:cubicBezTo>
                  <a:pt x="63016" y="206768"/>
                  <a:pt x="56755" y="213435"/>
                  <a:pt x="45160" y="213435"/>
                </a:cubicBezTo>
                <a:cubicBezTo>
                  <a:pt x="30822" y="213435"/>
                  <a:pt x="21678" y="210704"/>
                  <a:pt x="15684" y="206310"/>
                </a:cubicBezTo>
                <a:cubicBezTo>
                  <a:pt x="9359" y="201675"/>
                  <a:pt x="5930" y="195058"/>
                  <a:pt x="4356" y="186206"/>
                </a:cubicBezTo>
                <a:cubicBezTo>
                  <a:pt x="2565" y="176186"/>
                  <a:pt x="3314" y="162648"/>
                  <a:pt x="2476" y="145744"/>
                </a:cubicBezTo>
                <a:cubicBezTo>
                  <a:pt x="1257" y="121385"/>
                  <a:pt x="0" y="96951"/>
                  <a:pt x="660" y="72554"/>
                </a:cubicBezTo>
                <a:cubicBezTo>
                  <a:pt x="978" y="60552"/>
                  <a:pt x="1270" y="48513"/>
                  <a:pt x="2501" y="36575"/>
                </a:cubicBezTo>
                <a:cubicBezTo>
                  <a:pt x="2743" y="34263"/>
                  <a:pt x="3632" y="31698"/>
                  <a:pt x="4826" y="29158"/>
                </a:cubicBezTo>
                <a:cubicBezTo>
                  <a:pt x="5334" y="28066"/>
                  <a:pt x="6057" y="26440"/>
                  <a:pt x="6553" y="25323"/>
                </a:cubicBezTo>
                <a:cubicBezTo>
                  <a:pt x="5232" y="22605"/>
                  <a:pt x="5448" y="19239"/>
                  <a:pt x="7442" y="16688"/>
                </a:cubicBezTo>
                <a:cubicBezTo>
                  <a:pt x="9169" y="14427"/>
                  <a:pt x="11849" y="13322"/>
                  <a:pt x="14490" y="134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0" name="Freeform 7480"/>
          <p:cNvSpPr/>
          <p:nvPr/>
        </p:nvSpPr>
        <p:spPr>
          <a:xfrm rot="0" flipH="0" flipV="0">
            <a:off x="9197977" y="11454975"/>
            <a:ext cx="72185" cy="220586"/>
          </a:xfrm>
          <a:custGeom>
            <a:pathLst>
              <a:path w="72185" h="220586">
                <a:moveTo>
                  <a:pt x="55206" y="17399"/>
                </a:moveTo>
                <a:cubicBezTo>
                  <a:pt x="53594" y="17779"/>
                  <a:pt x="51854" y="18173"/>
                  <a:pt x="50838" y="18338"/>
                </a:cubicBezTo>
                <a:cubicBezTo>
                  <a:pt x="46355" y="19088"/>
                  <a:pt x="42837" y="19672"/>
                  <a:pt x="40055" y="20408"/>
                </a:cubicBezTo>
                <a:cubicBezTo>
                  <a:pt x="38455" y="20840"/>
                  <a:pt x="37198" y="21221"/>
                  <a:pt x="36271" y="21996"/>
                </a:cubicBezTo>
                <a:cubicBezTo>
                  <a:pt x="35229" y="22872"/>
                  <a:pt x="34785" y="24231"/>
                  <a:pt x="34188" y="26098"/>
                </a:cubicBezTo>
                <a:cubicBezTo>
                  <a:pt x="33477" y="28333"/>
                  <a:pt x="32855" y="31089"/>
                  <a:pt x="32181" y="34505"/>
                </a:cubicBezTo>
                <a:cubicBezTo>
                  <a:pt x="31915" y="35814"/>
                  <a:pt x="31343" y="36995"/>
                  <a:pt x="30581" y="37985"/>
                </a:cubicBezTo>
                <a:cubicBezTo>
                  <a:pt x="29641" y="40297"/>
                  <a:pt x="28003" y="43814"/>
                  <a:pt x="27584" y="45631"/>
                </a:cubicBezTo>
                <a:cubicBezTo>
                  <a:pt x="23990" y="61239"/>
                  <a:pt x="21120" y="82448"/>
                  <a:pt x="19596" y="98094"/>
                </a:cubicBezTo>
                <a:cubicBezTo>
                  <a:pt x="17005" y="124523"/>
                  <a:pt x="16497" y="150926"/>
                  <a:pt x="18707" y="177317"/>
                </a:cubicBezTo>
                <a:cubicBezTo>
                  <a:pt x="19304" y="184492"/>
                  <a:pt x="19278" y="190322"/>
                  <a:pt x="19570" y="194983"/>
                </a:cubicBezTo>
                <a:cubicBezTo>
                  <a:pt x="19685" y="196646"/>
                  <a:pt x="19824" y="198119"/>
                  <a:pt x="20104" y="199415"/>
                </a:cubicBezTo>
                <a:cubicBezTo>
                  <a:pt x="20243" y="200063"/>
                  <a:pt x="20281" y="200647"/>
                  <a:pt x="20688" y="201015"/>
                </a:cubicBezTo>
                <a:cubicBezTo>
                  <a:pt x="21348" y="201612"/>
                  <a:pt x="22377" y="201764"/>
                  <a:pt x="23723" y="201980"/>
                </a:cubicBezTo>
                <a:cubicBezTo>
                  <a:pt x="25565" y="202298"/>
                  <a:pt x="27787" y="202412"/>
                  <a:pt x="30441" y="202412"/>
                </a:cubicBezTo>
                <a:cubicBezTo>
                  <a:pt x="35864" y="202412"/>
                  <a:pt x="42760" y="203619"/>
                  <a:pt x="48679" y="203276"/>
                </a:cubicBezTo>
                <a:cubicBezTo>
                  <a:pt x="48856" y="200672"/>
                  <a:pt x="49060" y="196799"/>
                  <a:pt x="48958" y="193420"/>
                </a:cubicBezTo>
                <a:cubicBezTo>
                  <a:pt x="48501" y="177228"/>
                  <a:pt x="45948" y="154927"/>
                  <a:pt x="45796" y="150164"/>
                </a:cubicBezTo>
                <a:cubicBezTo>
                  <a:pt x="44691" y="117119"/>
                  <a:pt x="44691" y="83134"/>
                  <a:pt x="50444" y="50495"/>
                </a:cubicBezTo>
                <a:cubicBezTo>
                  <a:pt x="50952" y="47625"/>
                  <a:pt x="53936" y="33527"/>
                  <a:pt x="54991" y="22428"/>
                </a:cubicBezTo>
                <a:cubicBezTo>
                  <a:pt x="55143" y="20853"/>
                  <a:pt x="55194" y="19024"/>
                  <a:pt x="55206" y="17399"/>
                </a:cubicBezTo>
                <a:moveTo>
                  <a:pt x="16802" y="27673"/>
                </a:moveTo>
                <a:cubicBezTo>
                  <a:pt x="19037" y="17881"/>
                  <a:pt x="21666" y="12751"/>
                  <a:pt x="25679" y="9373"/>
                </a:cubicBezTo>
                <a:cubicBezTo>
                  <a:pt x="29921" y="5817"/>
                  <a:pt x="36347" y="4052"/>
                  <a:pt x="48133" y="2096"/>
                </a:cubicBezTo>
                <a:cubicBezTo>
                  <a:pt x="51155" y="1588"/>
                  <a:pt x="55625" y="0"/>
                  <a:pt x="59041" y="13"/>
                </a:cubicBezTo>
                <a:cubicBezTo>
                  <a:pt x="62724" y="13"/>
                  <a:pt x="65772" y="1258"/>
                  <a:pt x="68020" y="3480"/>
                </a:cubicBezTo>
                <a:cubicBezTo>
                  <a:pt x="69772" y="5258"/>
                  <a:pt x="71601" y="9119"/>
                  <a:pt x="71804" y="14682"/>
                </a:cubicBezTo>
                <a:cubicBezTo>
                  <a:pt x="72185" y="26161"/>
                  <a:pt x="67359" y="49441"/>
                  <a:pt x="66674" y="53365"/>
                </a:cubicBezTo>
                <a:cubicBezTo>
                  <a:pt x="61111" y="84874"/>
                  <a:pt x="61200" y="117690"/>
                  <a:pt x="62267" y="149605"/>
                </a:cubicBezTo>
                <a:cubicBezTo>
                  <a:pt x="62457" y="155778"/>
                  <a:pt x="66521" y="190766"/>
                  <a:pt x="65226" y="205257"/>
                </a:cubicBezTo>
                <a:cubicBezTo>
                  <a:pt x="64857" y="209397"/>
                  <a:pt x="63892" y="212445"/>
                  <a:pt x="62876" y="214109"/>
                </a:cubicBezTo>
                <a:cubicBezTo>
                  <a:pt x="61276" y="216814"/>
                  <a:pt x="59079" y="218109"/>
                  <a:pt x="56933" y="218655"/>
                </a:cubicBezTo>
                <a:cubicBezTo>
                  <a:pt x="49149" y="220586"/>
                  <a:pt x="38442" y="218884"/>
                  <a:pt x="30441" y="218884"/>
                </a:cubicBezTo>
                <a:cubicBezTo>
                  <a:pt x="21386" y="218884"/>
                  <a:pt x="15735" y="217373"/>
                  <a:pt x="12039" y="215049"/>
                </a:cubicBezTo>
                <a:cubicBezTo>
                  <a:pt x="7467" y="212166"/>
                  <a:pt x="4953" y="208038"/>
                  <a:pt x="3822" y="202006"/>
                </a:cubicBezTo>
                <a:cubicBezTo>
                  <a:pt x="2806" y="196634"/>
                  <a:pt x="3137" y="189014"/>
                  <a:pt x="2286" y="178688"/>
                </a:cubicBezTo>
                <a:cubicBezTo>
                  <a:pt x="0" y="151295"/>
                  <a:pt x="508" y="123901"/>
                  <a:pt x="3200" y="96481"/>
                </a:cubicBezTo>
                <a:cubicBezTo>
                  <a:pt x="4787" y="80213"/>
                  <a:pt x="7797" y="58166"/>
                  <a:pt x="11544" y="41922"/>
                </a:cubicBezTo>
                <a:cubicBezTo>
                  <a:pt x="11938" y="40182"/>
                  <a:pt x="13538" y="36106"/>
                  <a:pt x="14566" y="33540"/>
                </a:cubicBezTo>
                <a:cubicBezTo>
                  <a:pt x="14503" y="31457"/>
                  <a:pt x="15240" y="29336"/>
                  <a:pt x="16776" y="2769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1" name="Freeform 7481"/>
          <p:cNvSpPr/>
          <p:nvPr/>
        </p:nvSpPr>
        <p:spPr>
          <a:xfrm rot="0" flipH="0" flipV="0">
            <a:off x="8798848" y="11344283"/>
            <a:ext cx="937500" cy="436651"/>
          </a:xfrm>
          <a:custGeom>
            <a:pathLst>
              <a:path w="937500" h="436651">
                <a:moveTo>
                  <a:pt x="922883" y="327025"/>
                </a:moveTo>
                <a:cubicBezTo>
                  <a:pt x="926184" y="324041"/>
                  <a:pt x="931290" y="324219"/>
                  <a:pt x="934363" y="327456"/>
                </a:cubicBezTo>
                <a:cubicBezTo>
                  <a:pt x="937500" y="330758"/>
                  <a:pt x="937373" y="335978"/>
                  <a:pt x="934071" y="339102"/>
                </a:cubicBezTo>
                <a:cubicBezTo>
                  <a:pt x="931049" y="341998"/>
                  <a:pt x="922490" y="345274"/>
                  <a:pt x="911187" y="347573"/>
                </a:cubicBezTo>
                <a:cubicBezTo>
                  <a:pt x="889343" y="352031"/>
                  <a:pt x="856132" y="355053"/>
                  <a:pt x="845591" y="355866"/>
                </a:cubicBezTo>
                <a:cubicBezTo>
                  <a:pt x="781279" y="360807"/>
                  <a:pt x="716928" y="381127"/>
                  <a:pt x="652945" y="390258"/>
                </a:cubicBezTo>
                <a:cubicBezTo>
                  <a:pt x="614210" y="395795"/>
                  <a:pt x="574726" y="398094"/>
                  <a:pt x="536181" y="404736"/>
                </a:cubicBezTo>
                <a:cubicBezTo>
                  <a:pt x="455511" y="418655"/>
                  <a:pt x="316928" y="436651"/>
                  <a:pt x="236283" y="426567"/>
                </a:cubicBezTo>
                <a:cubicBezTo>
                  <a:pt x="172339" y="418579"/>
                  <a:pt x="73457" y="376885"/>
                  <a:pt x="33096" y="325527"/>
                </a:cubicBezTo>
                <a:cubicBezTo>
                  <a:pt x="0" y="283388"/>
                  <a:pt x="1003" y="237643"/>
                  <a:pt x="18504" y="194463"/>
                </a:cubicBezTo>
                <a:cubicBezTo>
                  <a:pt x="35306" y="152972"/>
                  <a:pt x="67589" y="113894"/>
                  <a:pt x="98158" y="83351"/>
                </a:cubicBezTo>
                <a:cubicBezTo>
                  <a:pt x="127457" y="54026"/>
                  <a:pt x="163995" y="19863"/>
                  <a:pt x="205372" y="9525"/>
                </a:cubicBezTo>
                <a:cubicBezTo>
                  <a:pt x="243472" y="0"/>
                  <a:pt x="286956" y="13043"/>
                  <a:pt x="324625" y="18428"/>
                </a:cubicBezTo>
                <a:cubicBezTo>
                  <a:pt x="362877" y="23902"/>
                  <a:pt x="401333" y="24562"/>
                  <a:pt x="439471" y="28360"/>
                </a:cubicBezTo>
                <a:cubicBezTo>
                  <a:pt x="459029" y="30328"/>
                  <a:pt x="491096" y="24575"/>
                  <a:pt x="517906" y="20867"/>
                </a:cubicBezTo>
                <a:cubicBezTo>
                  <a:pt x="537591" y="18136"/>
                  <a:pt x="554723" y="16676"/>
                  <a:pt x="563461" y="18923"/>
                </a:cubicBezTo>
                <a:cubicBezTo>
                  <a:pt x="567868" y="20041"/>
                  <a:pt x="570535" y="24550"/>
                  <a:pt x="569404" y="28944"/>
                </a:cubicBezTo>
                <a:cubicBezTo>
                  <a:pt x="568274" y="33351"/>
                  <a:pt x="563791" y="36018"/>
                  <a:pt x="559384" y="34887"/>
                </a:cubicBezTo>
                <a:cubicBezTo>
                  <a:pt x="551840" y="32970"/>
                  <a:pt x="537121" y="34837"/>
                  <a:pt x="520167" y="37186"/>
                </a:cubicBezTo>
                <a:cubicBezTo>
                  <a:pt x="492023" y="41060"/>
                  <a:pt x="458356" y="46813"/>
                  <a:pt x="437832" y="44755"/>
                </a:cubicBezTo>
                <a:cubicBezTo>
                  <a:pt x="399453" y="40933"/>
                  <a:pt x="360782" y="40234"/>
                  <a:pt x="322300" y="34735"/>
                </a:cubicBezTo>
                <a:cubicBezTo>
                  <a:pt x="286601" y="29642"/>
                  <a:pt x="245465" y="16485"/>
                  <a:pt x="209359" y="25515"/>
                </a:cubicBezTo>
                <a:cubicBezTo>
                  <a:pt x="170764" y="35167"/>
                  <a:pt x="137147" y="67653"/>
                  <a:pt x="109804" y="94984"/>
                </a:cubicBezTo>
                <a:cubicBezTo>
                  <a:pt x="80708" y="124092"/>
                  <a:pt x="49771" y="161138"/>
                  <a:pt x="33769" y="200635"/>
                </a:cubicBezTo>
                <a:cubicBezTo>
                  <a:pt x="18466" y="238418"/>
                  <a:pt x="17107" y="278499"/>
                  <a:pt x="46063" y="315354"/>
                </a:cubicBezTo>
                <a:cubicBezTo>
                  <a:pt x="84188" y="363867"/>
                  <a:pt x="177914" y="402666"/>
                  <a:pt x="238328" y="410222"/>
                </a:cubicBezTo>
                <a:cubicBezTo>
                  <a:pt x="317678" y="420128"/>
                  <a:pt x="454012" y="402183"/>
                  <a:pt x="533387" y="388505"/>
                </a:cubicBezTo>
                <a:cubicBezTo>
                  <a:pt x="572084" y="381825"/>
                  <a:pt x="611721" y="379514"/>
                  <a:pt x="650621" y="373951"/>
                </a:cubicBezTo>
                <a:cubicBezTo>
                  <a:pt x="714946" y="364769"/>
                  <a:pt x="779666" y="344411"/>
                  <a:pt x="844321" y="339432"/>
                </a:cubicBezTo>
                <a:cubicBezTo>
                  <a:pt x="854545" y="338645"/>
                  <a:pt x="886727" y="335749"/>
                  <a:pt x="907898" y="331444"/>
                </a:cubicBezTo>
                <a:cubicBezTo>
                  <a:pt x="912927" y="330415"/>
                  <a:pt x="917296" y="329323"/>
                  <a:pt x="920458" y="328142"/>
                </a:cubicBezTo>
                <a:cubicBezTo>
                  <a:pt x="921423" y="327786"/>
                  <a:pt x="922718" y="327101"/>
                  <a:pt x="922883" y="3270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2" name="Freeform 7482"/>
          <p:cNvSpPr/>
          <p:nvPr/>
        </p:nvSpPr>
        <p:spPr>
          <a:xfrm rot="0" flipH="0" flipV="0">
            <a:off x="8751155" y="11242436"/>
            <a:ext cx="852169" cy="429424"/>
          </a:xfrm>
          <a:custGeom>
            <a:pathLst>
              <a:path w="852169" h="429424">
                <a:moveTo>
                  <a:pt x="67500" y="412216"/>
                </a:moveTo>
                <a:cubicBezTo>
                  <a:pt x="71538" y="411658"/>
                  <a:pt x="75462" y="414184"/>
                  <a:pt x="76555" y="418235"/>
                </a:cubicBezTo>
                <a:cubicBezTo>
                  <a:pt x="77736" y="422617"/>
                  <a:pt x="75132" y="427151"/>
                  <a:pt x="70738" y="428332"/>
                </a:cubicBezTo>
                <a:cubicBezTo>
                  <a:pt x="66675" y="429424"/>
                  <a:pt x="61100" y="428205"/>
                  <a:pt x="55588" y="424357"/>
                </a:cubicBezTo>
                <a:cubicBezTo>
                  <a:pt x="47638" y="418832"/>
                  <a:pt x="38722" y="407860"/>
                  <a:pt x="36246" y="404546"/>
                </a:cubicBezTo>
                <a:cubicBezTo>
                  <a:pt x="14389" y="375412"/>
                  <a:pt x="0" y="343890"/>
                  <a:pt x="1956" y="306667"/>
                </a:cubicBezTo>
                <a:cubicBezTo>
                  <a:pt x="3264" y="281787"/>
                  <a:pt x="20536" y="246202"/>
                  <a:pt x="44412" y="210350"/>
                </a:cubicBezTo>
                <a:cubicBezTo>
                  <a:pt x="79349" y="157924"/>
                  <a:pt x="128002" y="104623"/>
                  <a:pt x="156793" y="83680"/>
                </a:cubicBezTo>
                <a:cubicBezTo>
                  <a:pt x="185686" y="62674"/>
                  <a:pt x="224459" y="53264"/>
                  <a:pt x="266013" y="50114"/>
                </a:cubicBezTo>
                <a:cubicBezTo>
                  <a:pt x="326262" y="45555"/>
                  <a:pt x="392353" y="54038"/>
                  <a:pt x="440537" y="56718"/>
                </a:cubicBezTo>
                <a:cubicBezTo>
                  <a:pt x="463740" y="58001"/>
                  <a:pt x="487095" y="52044"/>
                  <a:pt x="509917" y="49492"/>
                </a:cubicBezTo>
                <a:cubicBezTo>
                  <a:pt x="559294" y="44018"/>
                  <a:pt x="610158" y="42723"/>
                  <a:pt x="658469" y="30645"/>
                </a:cubicBezTo>
                <a:cubicBezTo>
                  <a:pt x="693546" y="21895"/>
                  <a:pt x="761669" y="0"/>
                  <a:pt x="797876" y="6032"/>
                </a:cubicBezTo>
                <a:cubicBezTo>
                  <a:pt x="824445" y="10452"/>
                  <a:pt x="832522" y="25806"/>
                  <a:pt x="838428" y="39421"/>
                </a:cubicBezTo>
                <a:cubicBezTo>
                  <a:pt x="839952" y="42964"/>
                  <a:pt x="841285" y="46342"/>
                  <a:pt x="842936" y="49162"/>
                </a:cubicBezTo>
                <a:cubicBezTo>
                  <a:pt x="843889" y="50800"/>
                  <a:pt x="844879" y="52248"/>
                  <a:pt x="846454" y="53048"/>
                </a:cubicBezTo>
                <a:cubicBezTo>
                  <a:pt x="850518" y="55080"/>
                  <a:pt x="852169" y="60033"/>
                  <a:pt x="850137" y="64097"/>
                </a:cubicBezTo>
                <a:cubicBezTo>
                  <a:pt x="848105" y="68161"/>
                  <a:pt x="843152" y="69812"/>
                  <a:pt x="839088" y="67780"/>
                </a:cubicBezTo>
                <a:cubicBezTo>
                  <a:pt x="831531" y="64008"/>
                  <a:pt x="827531" y="55715"/>
                  <a:pt x="823315" y="45974"/>
                </a:cubicBezTo>
                <a:cubicBezTo>
                  <a:pt x="819187" y="36436"/>
                  <a:pt x="813777" y="25387"/>
                  <a:pt x="795159" y="22288"/>
                </a:cubicBezTo>
                <a:cubicBezTo>
                  <a:pt x="760653" y="16535"/>
                  <a:pt x="695883" y="38290"/>
                  <a:pt x="662469" y="46634"/>
                </a:cubicBezTo>
                <a:cubicBezTo>
                  <a:pt x="613447" y="58890"/>
                  <a:pt x="561847" y="60312"/>
                  <a:pt x="511733" y="65875"/>
                </a:cubicBezTo>
                <a:cubicBezTo>
                  <a:pt x="488009" y="68516"/>
                  <a:pt x="463727" y="74511"/>
                  <a:pt x="439622" y="73177"/>
                </a:cubicBezTo>
                <a:cubicBezTo>
                  <a:pt x="392035" y="70536"/>
                  <a:pt x="326757" y="62039"/>
                  <a:pt x="267258" y="66548"/>
                </a:cubicBezTo>
                <a:cubicBezTo>
                  <a:pt x="228980" y="69444"/>
                  <a:pt x="193103" y="77648"/>
                  <a:pt x="166496" y="97003"/>
                </a:cubicBezTo>
                <a:cubicBezTo>
                  <a:pt x="138670" y="117221"/>
                  <a:pt x="91858" y="168846"/>
                  <a:pt x="58128" y="219494"/>
                </a:cubicBezTo>
                <a:cubicBezTo>
                  <a:pt x="36220" y="252387"/>
                  <a:pt x="19609" y="284709"/>
                  <a:pt x="18415" y="307543"/>
                </a:cubicBezTo>
                <a:cubicBezTo>
                  <a:pt x="16662" y="340728"/>
                  <a:pt x="29934" y="368681"/>
                  <a:pt x="49428" y="394665"/>
                </a:cubicBezTo>
                <a:cubicBezTo>
                  <a:pt x="51194" y="397015"/>
                  <a:pt x="56782" y="404050"/>
                  <a:pt x="62497" y="408889"/>
                </a:cubicBezTo>
                <a:cubicBezTo>
                  <a:pt x="64084" y="410248"/>
                  <a:pt x="66777" y="411810"/>
                  <a:pt x="67500" y="4122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3" name="Freeform 7483"/>
          <p:cNvSpPr/>
          <p:nvPr/>
        </p:nvSpPr>
        <p:spPr>
          <a:xfrm rot="0" flipH="0" flipV="0">
            <a:off x="5693977" y="10744128"/>
            <a:ext cx="2578290" cy="986141"/>
          </a:xfrm>
          <a:custGeom>
            <a:pathLst>
              <a:path w="2578290" h="986141">
                <a:moveTo>
                  <a:pt x="1460246" y="983932"/>
                </a:moveTo>
                <a:cubicBezTo>
                  <a:pt x="1460246" y="983932"/>
                  <a:pt x="1472412" y="975919"/>
                  <a:pt x="1484312" y="939038"/>
                </a:cubicBezTo>
                <a:cubicBezTo>
                  <a:pt x="1496212" y="902144"/>
                  <a:pt x="1619338" y="797623"/>
                  <a:pt x="1703450" y="777621"/>
                </a:cubicBezTo>
                <a:cubicBezTo>
                  <a:pt x="1787537" y="757619"/>
                  <a:pt x="1953272" y="735317"/>
                  <a:pt x="1953272" y="735317"/>
                </a:cubicBezTo>
                <a:cubicBezTo>
                  <a:pt x="1953272" y="735317"/>
                  <a:pt x="2213521" y="686511"/>
                  <a:pt x="2302763" y="638188"/>
                </a:cubicBezTo>
                <a:cubicBezTo>
                  <a:pt x="2392006" y="589902"/>
                  <a:pt x="2495143" y="517233"/>
                  <a:pt x="2531427" y="433057"/>
                </a:cubicBezTo>
                <a:cubicBezTo>
                  <a:pt x="2567685" y="348894"/>
                  <a:pt x="2578290" y="266421"/>
                  <a:pt x="2567000" y="212674"/>
                </a:cubicBezTo>
                <a:cubicBezTo>
                  <a:pt x="2555684" y="158941"/>
                  <a:pt x="2483281" y="78804"/>
                  <a:pt x="2455290" y="61430"/>
                </a:cubicBezTo>
                <a:cubicBezTo>
                  <a:pt x="2427300" y="44069"/>
                  <a:pt x="2305291" y="0"/>
                  <a:pt x="2226652" y="8522"/>
                </a:cubicBezTo>
                <a:cubicBezTo>
                  <a:pt x="2148001" y="17043"/>
                  <a:pt x="2065527" y="27762"/>
                  <a:pt x="2065527" y="27762"/>
                </a:cubicBezTo>
                <a:lnTo>
                  <a:pt x="676098" y="23343"/>
                </a:lnTo>
                <a:cubicBezTo>
                  <a:pt x="676098" y="23343"/>
                  <a:pt x="481699" y="21895"/>
                  <a:pt x="416395" y="23863"/>
                </a:cubicBezTo>
                <a:cubicBezTo>
                  <a:pt x="351067" y="25870"/>
                  <a:pt x="145898" y="48679"/>
                  <a:pt x="87161" y="109017"/>
                </a:cubicBezTo>
                <a:cubicBezTo>
                  <a:pt x="28423" y="169355"/>
                  <a:pt x="2820" y="231305"/>
                  <a:pt x="1410" y="277051"/>
                </a:cubicBezTo>
                <a:cubicBezTo>
                  <a:pt x="0" y="322770"/>
                  <a:pt x="7430" y="402882"/>
                  <a:pt x="99289" y="479603"/>
                </a:cubicBezTo>
                <a:cubicBezTo>
                  <a:pt x="191135" y="556336"/>
                  <a:pt x="259347" y="580263"/>
                  <a:pt x="333566" y="618160"/>
                </a:cubicBezTo>
                <a:cubicBezTo>
                  <a:pt x="407772" y="656069"/>
                  <a:pt x="776644" y="770242"/>
                  <a:pt x="814794" y="793521"/>
                </a:cubicBezTo>
                <a:cubicBezTo>
                  <a:pt x="852945" y="816801"/>
                  <a:pt x="1084949" y="870217"/>
                  <a:pt x="1148042" y="889838"/>
                </a:cubicBezTo>
                <a:cubicBezTo>
                  <a:pt x="1211123" y="909447"/>
                  <a:pt x="1326477" y="941197"/>
                  <a:pt x="1334631" y="943737"/>
                </a:cubicBezTo>
                <a:cubicBezTo>
                  <a:pt x="1342810" y="946277"/>
                  <a:pt x="1335837" y="962114"/>
                  <a:pt x="1353198" y="971855"/>
                </a:cubicBezTo>
                <a:cubicBezTo>
                  <a:pt x="1370559" y="981596"/>
                  <a:pt x="1409815" y="983944"/>
                  <a:pt x="1418946" y="985036"/>
                </a:cubicBezTo>
                <a:cubicBezTo>
                  <a:pt x="1428077" y="986141"/>
                  <a:pt x="1460246" y="983932"/>
                  <a:pt x="1460246" y="983932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4" name="Freeform 7484"/>
          <p:cNvSpPr/>
          <p:nvPr/>
        </p:nvSpPr>
        <p:spPr>
          <a:xfrm rot="0" flipH="0" flipV="0">
            <a:off x="6399608" y="9189630"/>
            <a:ext cx="1745500" cy="1582203"/>
          </a:xfrm>
          <a:custGeom>
            <a:pathLst>
              <a:path w="1745500" h="1582203">
                <a:moveTo>
                  <a:pt x="417271" y="1579257"/>
                </a:moveTo>
                <a:cubicBezTo>
                  <a:pt x="417271" y="1579257"/>
                  <a:pt x="389497" y="1193927"/>
                  <a:pt x="376504" y="1049210"/>
                </a:cubicBezTo>
                <a:cubicBezTo>
                  <a:pt x="363525" y="904481"/>
                  <a:pt x="115469" y="755980"/>
                  <a:pt x="97409" y="738771"/>
                </a:cubicBezTo>
                <a:cubicBezTo>
                  <a:pt x="79337" y="721563"/>
                  <a:pt x="0" y="624205"/>
                  <a:pt x="0" y="624205"/>
                </a:cubicBezTo>
                <a:cubicBezTo>
                  <a:pt x="0" y="624205"/>
                  <a:pt x="17437" y="641693"/>
                  <a:pt x="11506" y="638251"/>
                </a:cubicBezTo>
                <a:cubicBezTo>
                  <a:pt x="5563" y="634809"/>
                  <a:pt x="54979" y="549808"/>
                  <a:pt x="79731" y="468731"/>
                </a:cubicBezTo>
                <a:cubicBezTo>
                  <a:pt x="104483" y="387629"/>
                  <a:pt x="162992" y="234099"/>
                  <a:pt x="216065" y="171120"/>
                </a:cubicBezTo>
                <a:cubicBezTo>
                  <a:pt x="269164" y="108153"/>
                  <a:pt x="391922" y="62217"/>
                  <a:pt x="412623" y="53238"/>
                </a:cubicBezTo>
                <a:cubicBezTo>
                  <a:pt x="433323" y="44247"/>
                  <a:pt x="470382" y="40411"/>
                  <a:pt x="470382" y="40411"/>
                </a:cubicBezTo>
                <a:lnTo>
                  <a:pt x="665403" y="2667"/>
                </a:lnTo>
                <a:lnTo>
                  <a:pt x="737730" y="0"/>
                </a:lnTo>
                <a:lnTo>
                  <a:pt x="1153020" y="3569"/>
                </a:lnTo>
                <a:cubicBezTo>
                  <a:pt x="1153020" y="3569"/>
                  <a:pt x="1352321" y="54534"/>
                  <a:pt x="1433486" y="82944"/>
                </a:cubicBezTo>
                <a:cubicBezTo>
                  <a:pt x="1514639" y="111353"/>
                  <a:pt x="1589188" y="150431"/>
                  <a:pt x="1601126" y="185280"/>
                </a:cubicBezTo>
                <a:cubicBezTo>
                  <a:pt x="1613064" y="220129"/>
                  <a:pt x="1644878" y="313042"/>
                  <a:pt x="1652930" y="354660"/>
                </a:cubicBezTo>
                <a:cubicBezTo>
                  <a:pt x="1660994" y="396278"/>
                  <a:pt x="1692719" y="526618"/>
                  <a:pt x="1707933" y="569900"/>
                </a:cubicBezTo>
                <a:cubicBezTo>
                  <a:pt x="1723148" y="613207"/>
                  <a:pt x="1745500" y="728789"/>
                  <a:pt x="1745500" y="728789"/>
                </a:cubicBezTo>
                <a:cubicBezTo>
                  <a:pt x="1745500" y="728789"/>
                  <a:pt x="1658937" y="825411"/>
                  <a:pt x="1618767" y="842277"/>
                </a:cubicBezTo>
                <a:cubicBezTo>
                  <a:pt x="1578609" y="859142"/>
                  <a:pt x="1510220" y="872884"/>
                  <a:pt x="1488134" y="874153"/>
                </a:cubicBezTo>
                <a:cubicBezTo>
                  <a:pt x="1466062" y="875436"/>
                  <a:pt x="1435315" y="882078"/>
                  <a:pt x="1411084" y="875652"/>
                </a:cubicBezTo>
                <a:cubicBezTo>
                  <a:pt x="1386852" y="869239"/>
                  <a:pt x="1353400" y="856843"/>
                  <a:pt x="1353400" y="856843"/>
                </a:cubicBezTo>
                <a:cubicBezTo>
                  <a:pt x="1353400" y="856843"/>
                  <a:pt x="1338656" y="897826"/>
                  <a:pt x="1327251" y="928878"/>
                </a:cubicBezTo>
                <a:cubicBezTo>
                  <a:pt x="1315846" y="959917"/>
                  <a:pt x="1290700" y="1024191"/>
                  <a:pt x="1285760" y="1052373"/>
                </a:cubicBezTo>
                <a:cubicBezTo>
                  <a:pt x="1280807" y="1080541"/>
                  <a:pt x="1288592" y="1126922"/>
                  <a:pt x="1293659" y="1148359"/>
                </a:cubicBezTo>
                <a:cubicBezTo>
                  <a:pt x="1298727" y="1169809"/>
                  <a:pt x="1320418" y="1234516"/>
                  <a:pt x="1321091" y="1248562"/>
                </a:cubicBezTo>
                <a:cubicBezTo>
                  <a:pt x="1321765" y="1262583"/>
                  <a:pt x="1321688" y="1287437"/>
                  <a:pt x="1321688" y="1287437"/>
                </a:cubicBezTo>
                <a:lnTo>
                  <a:pt x="1239837" y="1356487"/>
                </a:lnTo>
                <a:lnTo>
                  <a:pt x="1238783" y="15822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5" name="Freeform 7485"/>
          <p:cNvSpPr/>
          <p:nvPr/>
        </p:nvSpPr>
        <p:spPr>
          <a:xfrm rot="0" flipH="0" flipV="0">
            <a:off x="6178086" y="10020383"/>
            <a:ext cx="1472348" cy="975410"/>
          </a:xfrm>
          <a:custGeom>
            <a:pathLst>
              <a:path w="1472348" h="975410">
                <a:moveTo>
                  <a:pt x="10540" y="21158"/>
                </a:moveTo>
                <a:cubicBezTo>
                  <a:pt x="10540" y="21158"/>
                  <a:pt x="209676" y="3544"/>
                  <a:pt x="305586" y="2223"/>
                </a:cubicBezTo>
                <a:cubicBezTo>
                  <a:pt x="401496" y="889"/>
                  <a:pt x="689964" y="7100"/>
                  <a:pt x="811668" y="3544"/>
                </a:cubicBezTo>
                <a:cubicBezTo>
                  <a:pt x="933372" y="0"/>
                  <a:pt x="1207718" y="6693"/>
                  <a:pt x="1259788" y="7836"/>
                </a:cubicBezTo>
                <a:cubicBezTo>
                  <a:pt x="1311870" y="8967"/>
                  <a:pt x="1394560" y="20663"/>
                  <a:pt x="1419262" y="46545"/>
                </a:cubicBezTo>
                <a:cubicBezTo>
                  <a:pt x="1443950" y="72427"/>
                  <a:pt x="1467204" y="143395"/>
                  <a:pt x="1464486" y="172897"/>
                </a:cubicBezTo>
                <a:cubicBezTo>
                  <a:pt x="1461768" y="202387"/>
                  <a:pt x="1465172" y="320116"/>
                  <a:pt x="1468753" y="365213"/>
                </a:cubicBezTo>
                <a:cubicBezTo>
                  <a:pt x="1472348" y="410324"/>
                  <a:pt x="1470874" y="489178"/>
                  <a:pt x="1469376" y="539381"/>
                </a:cubicBezTo>
                <a:cubicBezTo>
                  <a:pt x="1467890" y="589584"/>
                  <a:pt x="1467090" y="713320"/>
                  <a:pt x="1464080" y="742009"/>
                </a:cubicBezTo>
                <a:cubicBezTo>
                  <a:pt x="1461070" y="770686"/>
                  <a:pt x="1455393" y="822642"/>
                  <a:pt x="1454809" y="828941"/>
                </a:cubicBezTo>
                <a:cubicBezTo>
                  <a:pt x="1454237" y="835253"/>
                  <a:pt x="1444382" y="929538"/>
                  <a:pt x="1444382" y="929538"/>
                </a:cubicBezTo>
                <a:cubicBezTo>
                  <a:pt x="1444382" y="929538"/>
                  <a:pt x="1308111" y="963967"/>
                  <a:pt x="1260893" y="961224"/>
                </a:cubicBezTo>
                <a:cubicBezTo>
                  <a:pt x="1213687" y="958481"/>
                  <a:pt x="1117256" y="962926"/>
                  <a:pt x="1096085" y="965733"/>
                </a:cubicBezTo>
                <a:cubicBezTo>
                  <a:pt x="1074914" y="968527"/>
                  <a:pt x="819136" y="961173"/>
                  <a:pt x="769619" y="966888"/>
                </a:cubicBezTo>
                <a:cubicBezTo>
                  <a:pt x="720114" y="972603"/>
                  <a:pt x="550683" y="975410"/>
                  <a:pt x="531468" y="973378"/>
                </a:cubicBezTo>
                <a:cubicBezTo>
                  <a:pt x="512253" y="971346"/>
                  <a:pt x="370102" y="972578"/>
                  <a:pt x="340397" y="971956"/>
                </a:cubicBezTo>
                <a:cubicBezTo>
                  <a:pt x="310691" y="971346"/>
                  <a:pt x="248639" y="958011"/>
                  <a:pt x="227227" y="962799"/>
                </a:cubicBezTo>
                <a:cubicBezTo>
                  <a:pt x="205815" y="967574"/>
                  <a:pt x="126618" y="964488"/>
                  <a:pt x="109384" y="968552"/>
                </a:cubicBezTo>
                <a:cubicBezTo>
                  <a:pt x="92162" y="972603"/>
                  <a:pt x="61060" y="948296"/>
                  <a:pt x="61060" y="948296"/>
                </a:cubicBezTo>
                <a:cubicBezTo>
                  <a:pt x="61060" y="948296"/>
                  <a:pt x="51180" y="858151"/>
                  <a:pt x="49224" y="759332"/>
                </a:cubicBezTo>
                <a:cubicBezTo>
                  <a:pt x="47255" y="660514"/>
                  <a:pt x="32180" y="498893"/>
                  <a:pt x="31558" y="482688"/>
                </a:cubicBezTo>
                <a:cubicBezTo>
                  <a:pt x="30923" y="466470"/>
                  <a:pt x="15302" y="260400"/>
                  <a:pt x="14642" y="203187"/>
                </a:cubicBezTo>
                <a:cubicBezTo>
                  <a:pt x="13981" y="145986"/>
                  <a:pt x="0" y="60616"/>
                  <a:pt x="736" y="45211"/>
                </a:cubicBezTo>
                <a:cubicBezTo>
                  <a:pt x="1460" y="29781"/>
                  <a:pt x="10540" y="21158"/>
                  <a:pt x="10540" y="21158"/>
                </a:cubicBezTo>
              </a:path>
            </a:pathLst>
          </a:custGeom>
          <a:solidFill>
            <a:srgbClr val="D6E8F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6" name="Freeform 7486"/>
          <p:cNvSpPr/>
          <p:nvPr/>
        </p:nvSpPr>
        <p:spPr>
          <a:xfrm rot="0" flipH="0" flipV="0">
            <a:off x="6351611" y="7993378"/>
            <a:ext cx="1730819" cy="1717559"/>
          </a:xfrm>
          <a:custGeom>
            <a:pathLst>
              <a:path w="1730819" h="1717559">
                <a:moveTo>
                  <a:pt x="177571" y="1523580"/>
                </a:moveTo>
                <a:cubicBezTo>
                  <a:pt x="177571" y="1523580"/>
                  <a:pt x="177229" y="1499666"/>
                  <a:pt x="213511" y="1445869"/>
                </a:cubicBezTo>
                <a:cubicBezTo>
                  <a:pt x="249795" y="1392072"/>
                  <a:pt x="276923" y="1355356"/>
                  <a:pt x="312724" y="1324127"/>
                </a:cubicBezTo>
                <a:cubicBezTo>
                  <a:pt x="348513" y="1292898"/>
                  <a:pt x="438035" y="1255953"/>
                  <a:pt x="450354" y="1253604"/>
                </a:cubicBezTo>
                <a:cubicBezTo>
                  <a:pt x="462647" y="1251267"/>
                  <a:pt x="500684" y="1239570"/>
                  <a:pt x="500684" y="1239570"/>
                </a:cubicBezTo>
                <a:cubicBezTo>
                  <a:pt x="500684" y="1239570"/>
                  <a:pt x="562584" y="1298778"/>
                  <a:pt x="560107" y="1312214"/>
                </a:cubicBezTo>
                <a:cubicBezTo>
                  <a:pt x="557618" y="1325651"/>
                  <a:pt x="540727" y="1357693"/>
                  <a:pt x="533958" y="1364361"/>
                </a:cubicBezTo>
                <a:cubicBezTo>
                  <a:pt x="527214" y="1371028"/>
                  <a:pt x="501509" y="1380617"/>
                  <a:pt x="506412" y="1398740"/>
                </a:cubicBezTo>
                <a:cubicBezTo>
                  <a:pt x="511301" y="1416875"/>
                  <a:pt x="532243" y="1451432"/>
                  <a:pt x="572769" y="1453565"/>
                </a:cubicBezTo>
                <a:cubicBezTo>
                  <a:pt x="613295" y="1455699"/>
                  <a:pt x="641768" y="1471434"/>
                  <a:pt x="650684" y="1487894"/>
                </a:cubicBezTo>
                <a:cubicBezTo>
                  <a:pt x="659599" y="1504353"/>
                  <a:pt x="668426" y="1562975"/>
                  <a:pt x="656754" y="1576234"/>
                </a:cubicBezTo>
                <a:cubicBezTo>
                  <a:pt x="645096" y="1589493"/>
                  <a:pt x="628230" y="1621827"/>
                  <a:pt x="607656" y="1630920"/>
                </a:cubicBezTo>
                <a:cubicBezTo>
                  <a:pt x="587095" y="1640013"/>
                  <a:pt x="571855" y="1633752"/>
                  <a:pt x="559358" y="1624722"/>
                </a:cubicBezTo>
                <a:cubicBezTo>
                  <a:pt x="546861" y="1615693"/>
                  <a:pt x="535126" y="1593480"/>
                  <a:pt x="543102" y="1584235"/>
                </a:cubicBezTo>
                <a:cubicBezTo>
                  <a:pt x="551065" y="1574989"/>
                  <a:pt x="567181" y="1559406"/>
                  <a:pt x="559358" y="1556676"/>
                </a:cubicBezTo>
                <a:cubicBezTo>
                  <a:pt x="551535" y="1553945"/>
                  <a:pt x="486307" y="1544471"/>
                  <a:pt x="484301" y="1589200"/>
                </a:cubicBezTo>
                <a:cubicBezTo>
                  <a:pt x="482294" y="1633930"/>
                  <a:pt x="495198" y="1660752"/>
                  <a:pt x="534593" y="1686178"/>
                </a:cubicBezTo>
                <a:cubicBezTo>
                  <a:pt x="574001" y="1711590"/>
                  <a:pt x="610602" y="1717559"/>
                  <a:pt x="634161" y="1706155"/>
                </a:cubicBezTo>
                <a:cubicBezTo>
                  <a:pt x="657732" y="1694750"/>
                  <a:pt x="698690" y="1660028"/>
                  <a:pt x="703935" y="1649792"/>
                </a:cubicBezTo>
                <a:cubicBezTo>
                  <a:pt x="709180" y="1639556"/>
                  <a:pt x="711567" y="1608987"/>
                  <a:pt x="708037" y="1601811"/>
                </a:cubicBezTo>
                <a:cubicBezTo>
                  <a:pt x="704506" y="1594636"/>
                  <a:pt x="689304" y="1564334"/>
                  <a:pt x="704633" y="1559838"/>
                </a:cubicBezTo>
                <a:cubicBezTo>
                  <a:pt x="719949" y="1555342"/>
                  <a:pt x="744676" y="1550631"/>
                  <a:pt x="746353" y="1543391"/>
                </a:cubicBezTo>
                <a:cubicBezTo>
                  <a:pt x="748016" y="1536165"/>
                  <a:pt x="754138" y="1516608"/>
                  <a:pt x="742035" y="1499285"/>
                </a:cubicBezTo>
                <a:cubicBezTo>
                  <a:pt x="729932" y="1481975"/>
                  <a:pt x="674128" y="1444167"/>
                  <a:pt x="656780" y="1420177"/>
                </a:cubicBezTo>
                <a:cubicBezTo>
                  <a:pt x="639444" y="1396200"/>
                  <a:pt x="631811" y="1378013"/>
                  <a:pt x="636917" y="1362011"/>
                </a:cubicBezTo>
                <a:cubicBezTo>
                  <a:pt x="642022" y="1346022"/>
                  <a:pt x="654773" y="1337246"/>
                  <a:pt x="657402" y="1313764"/>
                </a:cubicBezTo>
                <a:cubicBezTo>
                  <a:pt x="660031" y="1290269"/>
                  <a:pt x="660171" y="1273225"/>
                  <a:pt x="662241" y="1261795"/>
                </a:cubicBezTo>
                <a:cubicBezTo>
                  <a:pt x="664323" y="1250391"/>
                  <a:pt x="678687" y="1201407"/>
                  <a:pt x="678687" y="1201407"/>
                </a:cubicBezTo>
                <a:lnTo>
                  <a:pt x="716482" y="1201128"/>
                </a:lnTo>
                <a:lnTo>
                  <a:pt x="1058163" y="1220571"/>
                </a:lnTo>
                <a:cubicBezTo>
                  <a:pt x="1058163" y="1220571"/>
                  <a:pt x="1063230" y="1292898"/>
                  <a:pt x="1078305" y="1309039"/>
                </a:cubicBezTo>
                <a:cubicBezTo>
                  <a:pt x="1093355" y="1325181"/>
                  <a:pt x="1112430" y="1336357"/>
                  <a:pt x="1112430" y="1336357"/>
                </a:cubicBezTo>
                <a:cubicBezTo>
                  <a:pt x="1112430" y="1336357"/>
                  <a:pt x="1078610" y="1337843"/>
                  <a:pt x="1094079" y="1358569"/>
                </a:cubicBezTo>
                <a:cubicBezTo>
                  <a:pt x="1109547" y="1379309"/>
                  <a:pt x="1165364" y="1422438"/>
                  <a:pt x="1174838" y="1433791"/>
                </a:cubicBezTo>
                <a:cubicBezTo>
                  <a:pt x="1184312" y="1445133"/>
                  <a:pt x="1195818" y="1465249"/>
                  <a:pt x="1191729" y="1474444"/>
                </a:cubicBezTo>
                <a:cubicBezTo>
                  <a:pt x="1187652" y="1483626"/>
                  <a:pt x="1159268" y="1517408"/>
                  <a:pt x="1147241" y="1525065"/>
                </a:cubicBezTo>
                <a:cubicBezTo>
                  <a:pt x="1135201" y="1532724"/>
                  <a:pt x="1096301" y="1551507"/>
                  <a:pt x="1096301" y="1551507"/>
                </a:cubicBezTo>
                <a:cubicBezTo>
                  <a:pt x="1096301" y="1551507"/>
                  <a:pt x="1164742" y="1555749"/>
                  <a:pt x="1195729" y="1534476"/>
                </a:cubicBezTo>
                <a:cubicBezTo>
                  <a:pt x="1226705" y="1513205"/>
                  <a:pt x="1259509" y="1475892"/>
                  <a:pt x="1258734" y="1449641"/>
                </a:cubicBezTo>
                <a:cubicBezTo>
                  <a:pt x="1257947" y="1423378"/>
                  <a:pt x="1240649" y="1389976"/>
                  <a:pt x="1235633" y="1382407"/>
                </a:cubicBezTo>
                <a:cubicBezTo>
                  <a:pt x="1230616" y="1374838"/>
                  <a:pt x="1180820" y="1323581"/>
                  <a:pt x="1167218" y="1309039"/>
                </a:cubicBezTo>
                <a:cubicBezTo>
                  <a:pt x="1153616" y="1294498"/>
                  <a:pt x="1133144" y="1237234"/>
                  <a:pt x="1137525" y="1224864"/>
                </a:cubicBezTo>
                <a:cubicBezTo>
                  <a:pt x="1141907" y="1212481"/>
                  <a:pt x="1155153" y="1187704"/>
                  <a:pt x="1155153" y="1187704"/>
                </a:cubicBezTo>
                <a:cubicBezTo>
                  <a:pt x="1155153" y="1187704"/>
                  <a:pt x="1206588" y="1206309"/>
                  <a:pt x="1230591" y="1209675"/>
                </a:cubicBezTo>
                <a:cubicBezTo>
                  <a:pt x="1254607" y="1213040"/>
                  <a:pt x="1409458" y="1253883"/>
                  <a:pt x="1424634" y="1254112"/>
                </a:cubicBezTo>
                <a:cubicBezTo>
                  <a:pt x="1439836" y="1254328"/>
                  <a:pt x="1506892" y="1285938"/>
                  <a:pt x="1506892" y="1285938"/>
                </a:cubicBezTo>
                <a:cubicBezTo>
                  <a:pt x="1506892" y="1285938"/>
                  <a:pt x="1525168" y="1302918"/>
                  <a:pt x="1544687" y="1308036"/>
                </a:cubicBezTo>
                <a:cubicBezTo>
                  <a:pt x="1564220" y="1313154"/>
                  <a:pt x="1592871" y="1330782"/>
                  <a:pt x="1607133" y="1342974"/>
                </a:cubicBezTo>
                <a:cubicBezTo>
                  <a:pt x="1621408" y="1355153"/>
                  <a:pt x="1637372" y="1372412"/>
                  <a:pt x="1637372" y="1372412"/>
                </a:cubicBezTo>
                <a:cubicBezTo>
                  <a:pt x="1637372" y="1372412"/>
                  <a:pt x="1657082" y="1368704"/>
                  <a:pt x="1678368" y="1357896"/>
                </a:cubicBezTo>
                <a:cubicBezTo>
                  <a:pt x="1699653" y="1347089"/>
                  <a:pt x="1715858" y="1319136"/>
                  <a:pt x="1718525" y="1306868"/>
                </a:cubicBezTo>
                <a:cubicBezTo>
                  <a:pt x="1721179" y="1294599"/>
                  <a:pt x="1730819" y="1256296"/>
                  <a:pt x="1726005" y="1227455"/>
                </a:cubicBezTo>
                <a:cubicBezTo>
                  <a:pt x="1721205" y="1198613"/>
                  <a:pt x="1704860" y="1152334"/>
                  <a:pt x="1704860" y="1152334"/>
                </a:cubicBezTo>
                <a:cubicBezTo>
                  <a:pt x="1704860" y="1152334"/>
                  <a:pt x="1710524" y="1136040"/>
                  <a:pt x="1707590" y="1122578"/>
                </a:cubicBezTo>
                <a:cubicBezTo>
                  <a:pt x="1704631" y="1109129"/>
                  <a:pt x="1663801" y="1016711"/>
                  <a:pt x="1663801" y="1016711"/>
                </a:cubicBezTo>
                <a:cubicBezTo>
                  <a:pt x="1663801" y="1016711"/>
                  <a:pt x="1673237" y="1002969"/>
                  <a:pt x="1675675" y="999566"/>
                </a:cubicBezTo>
                <a:cubicBezTo>
                  <a:pt x="1678126" y="996150"/>
                  <a:pt x="1707070" y="940600"/>
                  <a:pt x="1704517" y="904417"/>
                </a:cubicBezTo>
                <a:cubicBezTo>
                  <a:pt x="1701977" y="868235"/>
                  <a:pt x="1685378" y="816203"/>
                  <a:pt x="1676653" y="806665"/>
                </a:cubicBezTo>
                <a:cubicBezTo>
                  <a:pt x="1667941" y="797128"/>
                  <a:pt x="1648129" y="766572"/>
                  <a:pt x="1644471" y="761961"/>
                </a:cubicBezTo>
                <a:cubicBezTo>
                  <a:pt x="1640826" y="757351"/>
                  <a:pt x="1600377" y="724763"/>
                  <a:pt x="1589341" y="716876"/>
                </a:cubicBezTo>
                <a:cubicBezTo>
                  <a:pt x="1578304" y="709003"/>
                  <a:pt x="1533804" y="676084"/>
                  <a:pt x="1500021" y="665429"/>
                </a:cubicBezTo>
                <a:cubicBezTo>
                  <a:pt x="1466227" y="654761"/>
                  <a:pt x="1424685" y="628827"/>
                  <a:pt x="1411858" y="612724"/>
                </a:cubicBezTo>
                <a:cubicBezTo>
                  <a:pt x="1399044" y="596620"/>
                  <a:pt x="1381378" y="562216"/>
                  <a:pt x="1379524" y="555917"/>
                </a:cubicBezTo>
                <a:cubicBezTo>
                  <a:pt x="1377644" y="549617"/>
                  <a:pt x="1345831" y="472528"/>
                  <a:pt x="1338947" y="420116"/>
                </a:cubicBezTo>
                <a:cubicBezTo>
                  <a:pt x="1332064" y="367703"/>
                  <a:pt x="1314513" y="293801"/>
                  <a:pt x="1301698" y="267258"/>
                </a:cubicBezTo>
                <a:cubicBezTo>
                  <a:pt x="1288859" y="240703"/>
                  <a:pt x="1197800" y="129603"/>
                  <a:pt x="1171142" y="107696"/>
                </a:cubicBezTo>
                <a:cubicBezTo>
                  <a:pt x="1144485" y="85788"/>
                  <a:pt x="1082306" y="48336"/>
                  <a:pt x="1064920" y="38608"/>
                </a:cubicBezTo>
                <a:cubicBezTo>
                  <a:pt x="1047521" y="28879"/>
                  <a:pt x="930261" y="0"/>
                  <a:pt x="880084" y="26631"/>
                </a:cubicBezTo>
                <a:cubicBezTo>
                  <a:pt x="829919" y="53289"/>
                  <a:pt x="813853" y="58191"/>
                  <a:pt x="802474" y="79451"/>
                </a:cubicBezTo>
                <a:cubicBezTo>
                  <a:pt x="791095" y="100711"/>
                  <a:pt x="783894" y="149402"/>
                  <a:pt x="781760" y="153593"/>
                </a:cubicBezTo>
                <a:cubicBezTo>
                  <a:pt x="779627" y="157797"/>
                  <a:pt x="756818" y="170129"/>
                  <a:pt x="752639" y="164579"/>
                </a:cubicBezTo>
                <a:cubicBezTo>
                  <a:pt x="748461" y="159054"/>
                  <a:pt x="725347" y="142087"/>
                  <a:pt x="725347" y="142087"/>
                </a:cubicBezTo>
                <a:cubicBezTo>
                  <a:pt x="725347" y="142087"/>
                  <a:pt x="611022" y="125476"/>
                  <a:pt x="547471" y="174320"/>
                </a:cubicBezTo>
                <a:cubicBezTo>
                  <a:pt x="483920" y="223164"/>
                  <a:pt x="449312" y="277342"/>
                  <a:pt x="446048" y="285064"/>
                </a:cubicBezTo>
                <a:cubicBezTo>
                  <a:pt x="442759" y="292773"/>
                  <a:pt x="416927" y="354431"/>
                  <a:pt x="415607" y="362000"/>
                </a:cubicBezTo>
                <a:cubicBezTo>
                  <a:pt x="414324" y="369557"/>
                  <a:pt x="408126" y="397395"/>
                  <a:pt x="407275" y="419620"/>
                </a:cubicBezTo>
                <a:cubicBezTo>
                  <a:pt x="406425" y="441845"/>
                  <a:pt x="410349" y="474497"/>
                  <a:pt x="410349" y="474497"/>
                </a:cubicBezTo>
                <a:cubicBezTo>
                  <a:pt x="410349" y="474497"/>
                  <a:pt x="394436" y="485724"/>
                  <a:pt x="385660" y="497065"/>
                </a:cubicBezTo>
                <a:cubicBezTo>
                  <a:pt x="376859" y="508419"/>
                  <a:pt x="357847" y="529132"/>
                  <a:pt x="348297" y="543217"/>
                </a:cubicBezTo>
                <a:cubicBezTo>
                  <a:pt x="338733" y="557314"/>
                  <a:pt x="299224" y="588886"/>
                  <a:pt x="299224" y="588886"/>
                </a:cubicBezTo>
                <a:cubicBezTo>
                  <a:pt x="299224" y="588886"/>
                  <a:pt x="307860" y="602589"/>
                  <a:pt x="272884" y="617931"/>
                </a:cubicBezTo>
                <a:cubicBezTo>
                  <a:pt x="237921" y="633285"/>
                  <a:pt x="189204" y="647890"/>
                  <a:pt x="159131" y="667562"/>
                </a:cubicBezTo>
                <a:cubicBezTo>
                  <a:pt x="129058" y="687235"/>
                  <a:pt x="79299" y="725944"/>
                  <a:pt x="73038" y="731723"/>
                </a:cubicBezTo>
                <a:cubicBezTo>
                  <a:pt x="66764" y="737501"/>
                  <a:pt x="44310" y="763244"/>
                  <a:pt x="32322" y="791565"/>
                </a:cubicBezTo>
                <a:cubicBezTo>
                  <a:pt x="20307" y="819886"/>
                  <a:pt x="10503" y="859701"/>
                  <a:pt x="14846" y="881138"/>
                </a:cubicBezTo>
                <a:cubicBezTo>
                  <a:pt x="19177" y="902576"/>
                  <a:pt x="27572" y="933437"/>
                  <a:pt x="40678" y="951890"/>
                </a:cubicBezTo>
                <a:cubicBezTo>
                  <a:pt x="53772" y="970343"/>
                  <a:pt x="98438" y="1003846"/>
                  <a:pt x="109144" y="1004112"/>
                </a:cubicBezTo>
                <a:cubicBezTo>
                  <a:pt x="119863" y="1004379"/>
                  <a:pt x="149911" y="1002792"/>
                  <a:pt x="151625" y="1005979"/>
                </a:cubicBezTo>
                <a:cubicBezTo>
                  <a:pt x="153340" y="1009167"/>
                  <a:pt x="58141" y="1046035"/>
                  <a:pt x="41326" y="1090523"/>
                </a:cubicBezTo>
                <a:cubicBezTo>
                  <a:pt x="24486" y="1135024"/>
                  <a:pt x="30950" y="1168933"/>
                  <a:pt x="57887" y="1188123"/>
                </a:cubicBezTo>
                <a:cubicBezTo>
                  <a:pt x="84836" y="1207312"/>
                  <a:pt x="66993" y="1215936"/>
                  <a:pt x="51715" y="1230147"/>
                </a:cubicBezTo>
                <a:cubicBezTo>
                  <a:pt x="36449" y="1244358"/>
                  <a:pt x="6528" y="1277480"/>
                  <a:pt x="3264" y="1320368"/>
                </a:cubicBezTo>
                <a:cubicBezTo>
                  <a:pt x="0" y="1363243"/>
                  <a:pt x="9220" y="1386281"/>
                  <a:pt x="39256" y="1398066"/>
                </a:cubicBezTo>
                <a:cubicBezTo>
                  <a:pt x="69304" y="1409839"/>
                  <a:pt x="113068" y="1404099"/>
                  <a:pt x="113068" y="1404099"/>
                </a:cubicBezTo>
                <a:cubicBezTo>
                  <a:pt x="113068" y="1404099"/>
                  <a:pt x="125756" y="1420190"/>
                  <a:pt x="111570" y="1441907"/>
                </a:cubicBezTo>
                <a:cubicBezTo>
                  <a:pt x="97384" y="1463611"/>
                  <a:pt x="106274" y="1502295"/>
                  <a:pt x="121234" y="1511033"/>
                </a:cubicBezTo>
                <a:cubicBezTo>
                  <a:pt x="136208" y="1519770"/>
                  <a:pt x="177571" y="1523580"/>
                  <a:pt x="177571" y="1523580"/>
                </a:cubicBezTo>
              </a:path>
            </a:pathLst>
          </a:custGeom>
          <a:solidFill>
            <a:srgbClr val="A8C8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7" name="Freeform 7487"/>
          <p:cNvSpPr/>
          <p:nvPr/>
        </p:nvSpPr>
        <p:spPr>
          <a:xfrm rot="0" flipH="0" flipV="0">
            <a:off x="6472008" y="9925580"/>
            <a:ext cx="293014" cy="98779"/>
          </a:xfrm>
          <a:custGeom>
            <a:pathLst>
              <a:path w="293014" h="98779">
                <a:moveTo>
                  <a:pt x="0" y="97332"/>
                </a:moveTo>
                <a:lnTo>
                  <a:pt x="17208" y="0"/>
                </a:lnTo>
                <a:cubicBezTo>
                  <a:pt x="17208" y="0"/>
                  <a:pt x="61506" y="13360"/>
                  <a:pt x="86842" y="29299"/>
                </a:cubicBezTo>
                <a:cubicBezTo>
                  <a:pt x="112179" y="45224"/>
                  <a:pt x="175387" y="48501"/>
                  <a:pt x="196545" y="49288"/>
                </a:cubicBezTo>
                <a:cubicBezTo>
                  <a:pt x="217703" y="50063"/>
                  <a:pt x="270840" y="39230"/>
                  <a:pt x="270840" y="39230"/>
                </a:cubicBezTo>
                <a:lnTo>
                  <a:pt x="293014" y="98221"/>
                </a:lnTo>
                <a:cubicBezTo>
                  <a:pt x="293014" y="98221"/>
                  <a:pt x="210896" y="91833"/>
                  <a:pt x="186880" y="95313"/>
                </a:cubicBezTo>
                <a:cubicBezTo>
                  <a:pt x="162839" y="98779"/>
                  <a:pt x="0" y="97332"/>
                  <a:pt x="0" y="97332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8" name="Freeform 7488"/>
          <p:cNvSpPr/>
          <p:nvPr/>
        </p:nvSpPr>
        <p:spPr>
          <a:xfrm rot="0" flipH="0" flipV="0">
            <a:off x="7637669" y="10025596"/>
            <a:ext cx="410805" cy="817015"/>
          </a:xfrm>
          <a:custGeom>
            <a:pathLst>
              <a:path w="410805" h="817015">
                <a:moveTo>
                  <a:pt x="117347" y="22021"/>
                </a:moveTo>
                <a:cubicBezTo>
                  <a:pt x="117347" y="22021"/>
                  <a:pt x="174179" y="42036"/>
                  <a:pt x="205383" y="41413"/>
                </a:cubicBezTo>
                <a:cubicBezTo>
                  <a:pt x="236574" y="40791"/>
                  <a:pt x="313600" y="25805"/>
                  <a:pt x="328801" y="21234"/>
                </a:cubicBezTo>
                <a:cubicBezTo>
                  <a:pt x="344016" y="16649"/>
                  <a:pt x="382713" y="0"/>
                  <a:pt x="382713" y="0"/>
                </a:cubicBezTo>
                <a:cubicBezTo>
                  <a:pt x="382713" y="0"/>
                  <a:pt x="392441" y="156793"/>
                  <a:pt x="394473" y="221626"/>
                </a:cubicBezTo>
                <a:cubicBezTo>
                  <a:pt x="396505" y="286434"/>
                  <a:pt x="410805" y="471829"/>
                  <a:pt x="410805" y="471829"/>
                </a:cubicBezTo>
                <a:cubicBezTo>
                  <a:pt x="410805" y="471829"/>
                  <a:pt x="377265" y="520445"/>
                  <a:pt x="348156" y="549871"/>
                </a:cubicBezTo>
                <a:cubicBezTo>
                  <a:pt x="319061" y="579297"/>
                  <a:pt x="283907" y="617600"/>
                  <a:pt x="269124" y="631163"/>
                </a:cubicBezTo>
                <a:cubicBezTo>
                  <a:pt x="254329" y="644714"/>
                  <a:pt x="184783" y="692225"/>
                  <a:pt x="160336" y="712024"/>
                </a:cubicBezTo>
                <a:cubicBezTo>
                  <a:pt x="135889" y="731823"/>
                  <a:pt x="2209" y="817015"/>
                  <a:pt x="2209" y="817015"/>
                </a:cubicBezTo>
                <a:cubicBezTo>
                  <a:pt x="2209" y="817015"/>
                  <a:pt x="0" y="715745"/>
                  <a:pt x="4762" y="686256"/>
                </a:cubicBezTo>
                <a:cubicBezTo>
                  <a:pt x="9537" y="656754"/>
                  <a:pt x="12166" y="511301"/>
                  <a:pt x="12166" y="511301"/>
                </a:cubicBezTo>
                <a:lnTo>
                  <a:pt x="127748" y="411530"/>
                </a:lnTo>
                <a:cubicBezTo>
                  <a:pt x="127748" y="411530"/>
                  <a:pt x="130631" y="360221"/>
                  <a:pt x="129983" y="348131"/>
                </a:cubicBezTo>
                <a:cubicBezTo>
                  <a:pt x="129335" y="336053"/>
                  <a:pt x="131583" y="223290"/>
                  <a:pt x="132180" y="217867"/>
                </a:cubicBezTo>
                <a:cubicBezTo>
                  <a:pt x="132790" y="212444"/>
                  <a:pt x="117347" y="22021"/>
                  <a:pt x="117347" y="22021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9" name="Freeform 7489"/>
          <p:cNvSpPr/>
          <p:nvPr/>
        </p:nvSpPr>
        <p:spPr>
          <a:xfrm rot="0" flipH="0" flipV="0">
            <a:off x="6893073" y="8349514"/>
            <a:ext cx="622820" cy="1040993"/>
          </a:xfrm>
          <a:custGeom>
            <a:pathLst>
              <a:path w="622820" h="1040993">
                <a:moveTo>
                  <a:pt x="177533" y="0"/>
                </a:moveTo>
                <a:cubicBezTo>
                  <a:pt x="177533" y="0"/>
                  <a:pt x="158928" y="4470"/>
                  <a:pt x="157912" y="33337"/>
                </a:cubicBezTo>
                <a:cubicBezTo>
                  <a:pt x="156909" y="62179"/>
                  <a:pt x="161430" y="83997"/>
                  <a:pt x="140018" y="98932"/>
                </a:cubicBezTo>
                <a:cubicBezTo>
                  <a:pt x="118593" y="113880"/>
                  <a:pt x="94387" y="122046"/>
                  <a:pt x="87643" y="141071"/>
                </a:cubicBezTo>
                <a:cubicBezTo>
                  <a:pt x="80899" y="160096"/>
                  <a:pt x="73584" y="202412"/>
                  <a:pt x="73584" y="211366"/>
                </a:cubicBezTo>
                <a:cubicBezTo>
                  <a:pt x="73584" y="220306"/>
                  <a:pt x="82715" y="359206"/>
                  <a:pt x="82715" y="359206"/>
                </a:cubicBezTo>
                <a:cubicBezTo>
                  <a:pt x="82715" y="359206"/>
                  <a:pt x="55995" y="311569"/>
                  <a:pt x="37427" y="309422"/>
                </a:cubicBezTo>
                <a:cubicBezTo>
                  <a:pt x="18860" y="307276"/>
                  <a:pt x="965" y="322376"/>
                  <a:pt x="483" y="382943"/>
                </a:cubicBezTo>
                <a:cubicBezTo>
                  <a:pt x="0" y="443496"/>
                  <a:pt x="6211" y="473430"/>
                  <a:pt x="28639" y="498919"/>
                </a:cubicBezTo>
                <a:cubicBezTo>
                  <a:pt x="51092" y="524395"/>
                  <a:pt x="69799" y="533082"/>
                  <a:pt x="82944" y="533298"/>
                </a:cubicBezTo>
                <a:cubicBezTo>
                  <a:pt x="96088" y="533514"/>
                  <a:pt x="107798" y="528129"/>
                  <a:pt x="107798" y="528129"/>
                </a:cubicBezTo>
                <a:cubicBezTo>
                  <a:pt x="107798" y="528129"/>
                  <a:pt x="118212" y="571944"/>
                  <a:pt x="132969" y="597039"/>
                </a:cubicBezTo>
                <a:cubicBezTo>
                  <a:pt x="147739" y="622147"/>
                  <a:pt x="177292" y="656272"/>
                  <a:pt x="177292" y="656272"/>
                </a:cubicBezTo>
                <a:cubicBezTo>
                  <a:pt x="177292" y="656272"/>
                  <a:pt x="190182" y="661466"/>
                  <a:pt x="189204" y="683323"/>
                </a:cubicBezTo>
                <a:cubicBezTo>
                  <a:pt x="188251" y="705167"/>
                  <a:pt x="189559" y="768934"/>
                  <a:pt x="187654" y="785266"/>
                </a:cubicBezTo>
                <a:cubicBezTo>
                  <a:pt x="185749" y="801598"/>
                  <a:pt x="171882" y="863244"/>
                  <a:pt x="167081" y="864984"/>
                </a:cubicBezTo>
                <a:cubicBezTo>
                  <a:pt x="162268" y="866724"/>
                  <a:pt x="193788" y="1011529"/>
                  <a:pt x="271462" y="1026274"/>
                </a:cubicBezTo>
                <a:cubicBezTo>
                  <a:pt x="349160" y="1040993"/>
                  <a:pt x="384606" y="1029995"/>
                  <a:pt x="402348" y="1022527"/>
                </a:cubicBezTo>
                <a:cubicBezTo>
                  <a:pt x="420103" y="1015047"/>
                  <a:pt x="453745" y="990536"/>
                  <a:pt x="464019" y="979639"/>
                </a:cubicBezTo>
                <a:cubicBezTo>
                  <a:pt x="474281" y="968743"/>
                  <a:pt x="511695" y="929957"/>
                  <a:pt x="511695" y="929957"/>
                </a:cubicBezTo>
                <a:lnTo>
                  <a:pt x="516280" y="875563"/>
                </a:lnTo>
                <a:cubicBezTo>
                  <a:pt x="516280" y="875563"/>
                  <a:pt x="500278" y="865758"/>
                  <a:pt x="499096" y="847623"/>
                </a:cubicBezTo>
                <a:cubicBezTo>
                  <a:pt x="497941" y="829487"/>
                  <a:pt x="497687" y="698804"/>
                  <a:pt x="504215" y="675309"/>
                </a:cubicBezTo>
                <a:cubicBezTo>
                  <a:pt x="510742" y="651814"/>
                  <a:pt x="514362" y="630948"/>
                  <a:pt x="514362" y="630948"/>
                </a:cubicBezTo>
                <a:cubicBezTo>
                  <a:pt x="514362" y="630948"/>
                  <a:pt x="539127" y="598411"/>
                  <a:pt x="544486" y="585711"/>
                </a:cubicBezTo>
                <a:cubicBezTo>
                  <a:pt x="549820" y="572998"/>
                  <a:pt x="572579" y="512038"/>
                  <a:pt x="582739" y="464058"/>
                </a:cubicBezTo>
                <a:cubicBezTo>
                  <a:pt x="592886" y="416077"/>
                  <a:pt x="622820" y="254228"/>
                  <a:pt x="622820" y="254228"/>
                </a:cubicBezTo>
                <a:cubicBezTo>
                  <a:pt x="622820" y="254228"/>
                  <a:pt x="611276" y="230886"/>
                  <a:pt x="587996" y="229895"/>
                </a:cubicBezTo>
                <a:cubicBezTo>
                  <a:pt x="564705" y="228904"/>
                  <a:pt x="504202" y="225818"/>
                  <a:pt x="497750" y="223011"/>
                </a:cubicBezTo>
                <a:cubicBezTo>
                  <a:pt x="491299" y="220205"/>
                  <a:pt x="413816" y="217817"/>
                  <a:pt x="386587" y="180403"/>
                </a:cubicBezTo>
                <a:cubicBezTo>
                  <a:pt x="359346" y="142989"/>
                  <a:pt x="339597" y="112598"/>
                  <a:pt x="339597" y="112598"/>
                </a:cubicBezTo>
                <a:cubicBezTo>
                  <a:pt x="339597" y="112598"/>
                  <a:pt x="392112" y="181330"/>
                  <a:pt x="351675" y="183603"/>
                </a:cubicBezTo>
                <a:cubicBezTo>
                  <a:pt x="311225" y="185877"/>
                  <a:pt x="278777" y="182829"/>
                  <a:pt x="263092" y="170751"/>
                </a:cubicBezTo>
                <a:cubicBezTo>
                  <a:pt x="247421" y="158673"/>
                  <a:pt x="212407" y="160146"/>
                  <a:pt x="201675" y="113906"/>
                </a:cubicBezTo>
                <a:cubicBezTo>
                  <a:pt x="190944" y="67665"/>
                  <a:pt x="177533" y="0"/>
                  <a:pt x="177533" y="0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0" name="Freeform 7490"/>
          <p:cNvSpPr/>
          <p:nvPr/>
        </p:nvSpPr>
        <p:spPr>
          <a:xfrm rot="0" flipH="0" flipV="0">
            <a:off x="7187583" y="11443887"/>
            <a:ext cx="224472" cy="246049"/>
          </a:xfrm>
          <a:custGeom>
            <a:pathLst>
              <a:path w="224472" h="246049">
                <a:moveTo>
                  <a:pt x="57772" y="0"/>
                </a:moveTo>
                <a:cubicBezTo>
                  <a:pt x="57772" y="0"/>
                  <a:pt x="46152" y="46913"/>
                  <a:pt x="36513" y="81711"/>
                </a:cubicBezTo>
                <a:cubicBezTo>
                  <a:pt x="26861" y="116484"/>
                  <a:pt x="6744" y="194627"/>
                  <a:pt x="5017" y="200456"/>
                </a:cubicBezTo>
                <a:cubicBezTo>
                  <a:pt x="3264" y="206298"/>
                  <a:pt x="0" y="225653"/>
                  <a:pt x="0" y="225653"/>
                </a:cubicBezTo>
                <a:cubicBezTo>
                  <a:pt x="0" y="225653"/>
                  <a:pt x="38964" y="238277"/>
                  <a:pt x="88302" y="241134"/>
                </a:cubicBezTo>
                <a:cubicBezTo>
                  <a:pt x="137667" y="244005"/>
                  <a:pt x="179971" y="246049"/>
                  <a:pt x="179971" y="246049"/>
                </a:cubicBezTo>
                <a:cubicBezTo>
                  <a:pt x="179971" y="246049"/>
                  <a:pt x="192607" y="205536"/>
                  <a:pt x="196938" y="176568"/>
                </a:cubicBezTo>
                <a:cubicBezTo>
                  <a:pt x="201269" y="147624"/>
                  <a:pt x="200456" y="96735"/>
                  <a:pt x="204622" y="85788"/>
                </a:cubicBezTo>
                <a:cubicBezTo>
                  <a:pt x="208800" y="74853"/>
                  <a:pt x="224472" y="49339"/>
                  <a:pt x="224472" y="49339"/>
                </a:cubicBezTo>
                <a:cubicBezTo>
                  <a:pt x="224472" y="49339"/>
                  <a:pt x="182359" y="28333"/>
                  <a:pt x="146735" y="18313"/>
                </a:cubicBezTo>
                <a:cubicBezTo>
                  <a:pt x="111111" y="8305"/>
                  <a:pt x="57772" y="0"/>
                  <a:pt x="57772" y="0"/>
                </a:cubicBezTo>
              </a:path>
            </a:pathLst>
          </a:custGeom>
          <a:solidFill>
            <a:srgbClr val="FEEF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1" name="Freeform 7491"/>
          <p:cNvSpPr/>
          <p:nvPr/>
        </p:nvSpPr>
        <p:spPr>
          <a:xfrm rot="0" flipH="0" flipV="0">
            <a:off x="7360325" y="11435459"/>
            <a:ext cx="722845" cy="380720"/>
          </a:xfrm>
          <a:custGeom>
            <a:pathLst>
              <a:path w="722845" h="380720">
                <a:moveTo>
                  <a:pt x="65100" y="57937"/>
                </a:moveTo>
                <a:cubicBezTo>
                  <a:pt x="65100" y="57937"/>
                  <a:pt x="132219" y="54750"/>
                  <a:pt x="166560" y="56960"/>
                </a:cubicBezTo>
                <a:cubicBezTo>
                  <a:pt x="200888" y="59156"/>
                  <a:pt x="333311" y="47308"/>
                  <a:pt x="347916" y="42863"/>
                </a:cubicBezTo>
                <a:cubicBezTo>
                  <a:pt x="362508" y="38405"/>
                  <a:pt x="567397" y="0"/>
                  <a:pt x="579361" y="5601"/>
                </a:cubicBezTo>
                <a:cubicBezTo>
                  <a:pt x="591337" y="11214"/>
                  <a:pt x="615797" y="1346"/>
                  <a:pt x="630250" y="2324"/>
                </a:cubicBezTo>
                <a:cubicBezTo>
                  <a:pt x="644715" y="3302"/>
                  <a:pt x="678052" y="2273"/>
                  <a:pt x="686244" y="32271"/>
                </a:cubicBezTo>
                <a:cubicBezTo>
                  <a:pt x="694423" y="62280"/>
                  <a:pt x="722845" y="183209"/>
                  <a:pt x="717397" y="216483"/>
                </a:cubicBezTo>
                <a:cubicBezTo>
                  <a:pt x="711949" y="249757"/>
                  <a:pt x="699896" y="320369"/>
                  <a:pt x="694092" y="334987"/>
                </a:cubicBezTo>
                <a:cubicBezTo>
                  <a:pt x="688288" y="349630"/>
                  <a:pt x="680110" y="372160"/>
                  <a:pt x="656602" y="376440"/>
                </a:cubicBezTo>
                <a:cubicBezTo>
                  <a:pt x="633107" y="380720"/>
                  <a:pt x="588466" y="375703"/>
                  <a:pt x="561454" y="374090"/>
                </a:cubicBezTo>
                <a:cubicBezTo>
                  <a:pt x="534428" y="372452"/>
                  <a:pt x="488644" y="355383"/>
                  <a:pt x="472897" y="354710"/>
                </a:cubicBezTo>
                <a:cubicBezTo>
                  <a:pt x="457161" y="354050"/>
                  <a:pt x="395376" y="346658"/>
                  <a:pt x="359574" y="342061"/>
                </a:cubicBezTo>
                <a:cubicBezTo>
                  <a:pt x="323748" y="337451"/>
                  <a:pt x="266979" y="328307"/>
                  <a:pt x="257924" y="322859"/>
                </a:cubicBezTo>
                <a:cubicBezTo>
                  <a:pt x="248843" y="317423"/>
                  <a:pt x="220814" y="300329"/>
                  <a:pt x="220814" y="300329"/>
                </a:cubicBezTo>
                <a:cubicBezTo>
                  <a:pt x="220814" y="300329"/>
                  <a:pt x="159702" y="304215"/>
                  <a:pt x="132562" y="315416"/>
                </a:cubicBezTo>
                <a:cubicBezTo>
                  <a:pt x="105435" y="326630"/>
                  <a:pt x="36462" y="323138"/>
                  <a:pt x="36462" y="323138"/>
                </a:cubicBezTo>
                <a:cubicBezTo>
                  <a:pt x="36462" y="323138"/>
                  <a:pt x="0" y="305828"/>
                  <a:pt x="8852" y="270153"/>
                </a:cubicBezTo>
                <a:cubicBezTo>
                  <a:pt x="17717" y="234505"/>
                  <a:pt x="30429" y="181723"/>
                  <a:pt x="31077" y="162242"/>
                </a:cubicBezTo>
                <a:cubicBezTo>
                  <a:pt x="31725" y="142772"/>
                  <a:pt x="19635" y="110464"/>
                  <a:pt x="35700" y="87566"/>
                </a:cubicBezTo>
                <a:cubicBezTo>
                  <a:pt x="51753" y="64655"/>
                  <a:pt x="65100" y="57937"/>
                  <a:pt x="65100" y="57937"/>
                </a:cubicBezTo>
              </a:path>
            </a:pathLst>
          </a:custGeom>
          <a:solidFill>
            <a:srgbClr val="979C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2" name="Freeform 7492"/>
          <p:cNvSpPr/>
          <p:nvPr/>
        </p:nvSpPr>
        <p:spPr>
          <a:xfrm rot="0" flipH="0" flipV="0">
            <a:off x="5933850" y="11343588"/>
            <a:ext cx="685291" cy="349364"/>
          </a:xfrm>
          <a:custGeom>
            <a:pathLst>
              <a:path w="685291" h="349364">
                <a:moveTo>
                  <a:pt x="37896" y="0"/>
                </a:moveTo>
                <a:cubicBezTo>
                  <a:pt x="37896" y="0"/>
                  <a:pt x="22136" y="43268"/>
                  <a:pt x="13106" y="74637"/>
                </a:cubicBezTo>
                <a:cubicBezTo>
                  <a:pt x="4076" y="106006"/>
                  <a:pt x="0" y="209664"/>
                  <a:pt x="6210" y="242671"/>
                </a:cubicBezTo>
                <a:cubicBezTo>
                  <a:pt x="12408" y="275678"/>
                  <a:pt x="36017" y="324611"/>
                  <a:pt x="69341" y="335216"/>
                </a:cubicBezTo>
                <a:cubicBezTo>
                  <a:pt x="102653" y="345808"/>
                  <a:pt x="162038" y="339343"/>
                  <a:pt x="170598" y="340601"/>
                </a:cubicBezTo>
                <a:cubicBezTo>
                  <a:pt x="179145" y="341884"/>
                  <a:pt x="347052" y="349364"/>
                  <a:pt x="399922" y="330911"/>
                </a:cubicBezTo>
                <a:cubicBezTo>
                  <a:pt x="452792" y="312470"/>
                  <a:pt x="528369" y="300354"/>
                  <a:pt x="560221" y="289979"/>
                </a:cubicBezTo>
                <a:cubicBezTo>
                  <a:pt x="592073" y="279615"/>
                  <a:pt x="685291" y="233362"/>
                  <a:pt x="685291" y="233362"/>
                </a:cubicBezTo>
                <a:cubicBezTo>
                  <a:pt x="685291" y="233362"/>
                  <a:pt x="651648" y="219659"/>
                  <a:pt x="601991" y="203034"/>
                </a:cubicBezTo>
                <a:cubicBezTo>
                  <a:pt x="552347" y="186436"/>
                  <a:pt x="394194" y="142557"/>
                  <a:pt x="373963" y="132372"/>
                </a:cubicBezTo>
                <a:cubicBezTo>
                  <a:pt x="353732" y="122186"/>
                  <a:pt x="173328" y="49364"/>
                  <a:pt x="155891" y="44576"/>
                </a:cubicBezTo>
                <a:cubicBezTo>
                  <a:pt x="138441" y="39801"/>
                  <a:pt x="37896" y="0"/>
                  <a:pt x="37896" y="0"/>
                </a:cubicBezTo>
              </a:path>
            </a:pathLst>
          </a:custGeom>
          <a:solidFill>
            <a:srgbClr val="979CB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3" name="Freeform 7493"/>
          <p:cNvSpPr/>
          <p:nvPr/>
        </p:nvSpPr>
        <p:spPr>
          <a:xfrm rot="0" flipH="0" flipV="0">
            <a:off x="7032507" y="8618318"/>
            <a:ext cx="118745" cy="95922"/>
          </a:xfrm>
          <a:custGeom>
            <a:pathLst>
              <a:path w="118745" h="95922">
                <a:moveTo>
                  <a:pt x="0" y="68135"/>
                </a:moveTo>
                <a:cubicBezTo>
                  <a:pt x="0" y="68135"/>
                  <a:pt x="3924" y="23368"/>
                  <a:pt x="33972" y="11671"/>
                </a:cubicBezTo>
                <a:cubicBezTo>
                  <a:pt x="64033" y="0"/>
                  <a:pt x="86347" y="2730"/>
                  <a:pt x="97281" y="19558"/>
                </a:cubicBezTo>
                <a:cubicBezTo>
                  <a:pt x="108216" y="36385"/>
                  <a:pt x="118745" y="80873"/>
                  <a:pt x="101993" y="87223"/>
                </a:cubicBezTo>
                <a:cubicBezTo>
                  <a:pt x="85267" y="93585"/>
                  <a:pt x="66027" y="95922"/>
                  <a:pt x="43802" y="94754"/>
                </a:cubicBezTo>
                <a:cubicBezTo>
                  <a:pt x="21564" y="93585"/>
                  <a:pt x="0" y="68135"/>
                  <a:pt x="0" y="681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4" name="Freeform 7494"/>
          <p:cNvSpPr/>
          <p:nvPr/>
        </p:nvSpPr>
        <p:spPr>
          <a:xfrm rot="0" flipH="0" flipV="0">
            <a:off x="7287933" y="8613324"/>
            <a:ext cx="122275" cy="94665"/>
          </a:xfrm>
          <a:custGeom>
            <a:pathLst>
              <a:path w="122275" h="94665">
                <a:moveTo>
                  <a:pt x="2133" y="76212"/>
                </a:moveTo>
                <a:cubicBezTo>
                  <a:pt x="2133" y="76212"/>
                  <a:pt x="0" y="32728"/>
                  <a:pt x="26402" y="16764"/>
                </a:cubicBezTo>
                <a:cubicBezTo>
                  <a:pt x="52793" y="813"/>
                  <a:pt x="81622" y="0"/>
                  <a:pt x="100151" y="22491"/>
                </a:cubicBezTo>
                <a:cubicBezTo>
                  <a:pt x="118668" y="44983"/>
                  <a:pt x="122275" y="70650"/>
                  <a:pt x="122275" y="70650"/>
                </a:cubicBezTo>
                <a:cubicBezTo>
                  <a:pt x="122275" y="70650"/>
                  <a:pt x="108381" y="94665"/>
                  <a:pt x="62153" y="93953"/>
                </a:cubicBezTo>
                <a:cubicBezTo>
                  <a:pt x="15925" y="93242"/>
                  <a:pt x="2133" y="76212"/>
                  <a:pt x="2133" y="7621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5" name="Freeform 7495"/>
          <p:cNvSpPr/>
          <p:nvPr/>
        </p:nvSpPr>
        <p:spPr>
          <a:xfrm rot="0" flipH="0" flipV="0">
            <a:off x="7400213" y="8973870"/>
            <a:ext cx="51231" cy="232435"/>
          </a:xfrm>
          <a:custGeom>
            <a:pathLst>
              <a:path w="51231" h="232435">
                <a:moveTo>
                  <a:pt x="17373" y="3556"/>
                </a:moveTo>
                <a:cubicBezTo>
                  <a:pt x="19227" y="0"/>
                  <a:pt x="17639" y="11976"/>
                  <a:pt x="16002" y="19164"/>
                </a:cubicBezTo>
                <a:cubicBezTo>
                  <a:pt x="13360" y="30810"/>
                  <a:pt x="11722" y="43370"/>
                  <a:pt x="10554" y="55270"/>
                </a:cubicBezTo>
                <a:cubicBezTo>
                  <a:pt x="6032" y="101599"/>
                  <a:pt x="6363" y="148323"/>
                  <a:pt x="3632" y="194691"/>
                </a:cubicBezTo>
                <a:cubicBezTo>
                  <a:pt x="3442" y="197904"/>
                  <a:pt x="0" y="232435"/>
                  <a:pt x="6591" y="230784"/>
                </a:cubicBezTo>
                <a:cubicBezTo>
                  <a:pt x="8496" y="230314"/>
                  <a:pt x="14173" y="213931"/>
                  <a:pt x="16993" y="208533"/>
                </a:cubicBezTo>
                <a:cubicBezTo>
                  <a:pt x="27393" y="188594"/>
                  <a:pt x="51231" y="180670"/>
                  <a:pt x="37743" y="155638"/>
                </a:cubicBezTo>
                <a:cubicBezTo>
                  <a:pt x="32397" y="145668"/>
                  <a:pt x="24777" y="136359"/>
                  <a:pt x="18960" y="126466"/>
                </a:cubicBezTo>
                <a:cubicBezTo>
                  <a:pt x="17120" y="123355"/>
                  <a:pt x="16053" y="119849"/>
                  <a:pt x="14503" y="116573"/>
                </a:cubicBezTo>
                <a:cubicBezTo>
                  <a:pt x="13563" y="114579"/>
                  <a:pt x="12649" y="112560"/>
                  <a:pt x="11544" y="110642"/>
                </a:cubicBezTo>
                <a:cubicBezTo>
                  <a:pt x="11189" y="109994"/>
                  <a:pt x="9893" y="108331"/>
                  <a:pt x="10554" y="108661"/>
                </a:cubicBezTo>
                <a:cubicBezTo>
                  <a:pt x="13779" y="110274"/>
                  <a:pt x="15100" y="120751"/>
                  <a:pt x="15507" y="122504"/>
                </a:cubicBezTo>
                <a:cubicBezTo>
                  <a:pt x="20001" y="142227"/>
                  <a:pt x="22033" y="163182"/>
                  <a:pt x="19455" y="183324"/>
                </a:cubicBezTo>
                <a:cubicBezTo>
                  <a:pt x="18731" y="188912"/>
                  <a:pt x="17665" y="194614"/>
                  <a:pt x="16497" y="200139"/>
                </a:cubicBezTo>
                <a:cubicBezTo>
                  <a:pt x="14846" y="207810"/>
                  <a:pt x="14122" y="210718"/>
                  <a:pt x="14021" y="210515"/>
                </a:cubicBezTo>
                <a:cubicBezTo>
                  <a:pt x="11278" y="205016"/>
                  <a:pt x="21906" y="153225"/>
                  <a:pt x="27367" y="150685"/>
                </a:cubicBezTo>
                <a:cubicBezTo>
                  <a:pt x="34022" y="147612"/>
                  <a:pt x="33171" y="172974"/>
                  <a:pt x="33298" y="175907"/>
                </a:cubicBezTo>
                <a:cubicBezTo>
                  <a:pt x="33387" y="177888"/>
                  <a:pt x="32397" y="183235"/>
                  <a:pt x="33794" y="181838"/>
                </a:cubicBezTo>
                <a:cubicBezTo>
                  <a:pt x="37807" y="177825"/>
                  <a:pt x="37248" y="153962"/>
                  <a:pt x="37248" y="172440"/>
                </a:cubicBezTo>
              </a:path>
            </a:pathLst>
          </a:custGeom>
          <a:solidFill>
            <a:srgbClr val="E8BE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6" name="Freeform 7496"/>
          <p:cNvSpPr/>
          <p:nvPr/>
        </p:nvSpPr>
        <p:spPr>
          <a:xfrm rot="0" flipH="0" flipV="0">
            <a:off x="6962555" y="8510521"/>
            <a:ext cx="75615" cy="428687"/>
          </a:xfrm>
          <a:custGeom>
            <a:pathLst>
              <a:path w="75615" h="428687">
                <a:moveTo>
                  <a:pt x="8051" y="10883"/>
                </a:moveTo>
                <a:cubicBezTo>
                  <a:pt x="0" y="80123"/>
                  <a:pt x="16166" y="147852"/>
                  <a:pt x="23697" y="215759"/>
                </a:cubicBezTo>
                <a:cubicBezTo>
                  <a:pt x="31406" y="285076"/>
                  <a:pt x="26275" y="353528"/>
                  <a:pt x="51751" y="419759"/>
                </a:cubicBezTo>
                <a:cubicBezTo>
                  <a:pt x="54037" y="425715"/>
                  <a:pt x="60730" y="428687"/>
                  <a:pt x="66686" y="426401"/>
                </a:cubicBezTo>
                <a:cubicBezTo>
                  <a:pt x="72643" y="424115"/>
                  <a:pt x="75615" y="417409"/>
                  <a:pt x="73341" y="411453"/>
                </a:cubicBezTo>
                <a:cubicBezTo>
                  <a:pt x="48576" y="347115"/>
                  <a:pt x="54177" y="280542"/>
                  <a:pt x="46697" y="213206"/>
                </a:cubicBezTo>
                <a:cubicBezTo>
                  <a:pt x="39331" y="147014"/>
                  <a:pt x="23176" y="81025"/>
                  <a:pt x="31025" y="13549"/>
                </a:cubicBezTo>
                <a:cubicBezTo>
                  <a:pt x="31749" y="7213"/>
                  <a:pt x="27202" y="1473"/>
                  <a:pt x="20865" y="736"/>
                </a:cubicBezTo>
                <a:cubicBezTo>
                  <a:pt x="14527" y="0"/>
                  <a:pt x="8787" y="4546"/>
                  <a:pt x="8051" y="1088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7" name="Freeform 7497"/>
          <p:cNvSpPr/>
          <p:nvPr/>
        </p:nvSpPr>
        <p:spPr>
          <a:xfrm rot="0" flipH="0" flipV="0">
            <a:off x="6886969" y="8699949"/>
            <a:ext cx="71881" cy="165379"/>
          </a:xfrm>
          <a:custGeom>
            <a:pathLst>
              <a:path w="71881" h="165379">
                <a:moveTo>
                  <a:pt x="61214" y="138887"/>
                </a:moveTo>
                <a:cubicBezTo>
                  <a:pt x="61709" y="139915"/>
                  <a:pt x="64401" y="145567"/>
                  <a:pt x="65125" y="148462"/>
                </a:cubicBezTo>
                <a:cubicBezTo>
                  <a:pt x="65938" y="151726"/>
                  <a:pt x="65620" y="154482"/>
                  <a:pt x="65087" y="156222"/>
                </a:cubicBezTo>
                <a:cubicBezTo>
                  <a:pt x="63804" y="160451"/>
                  <a:pt x="61037" y="162991"/>
                  <a:pt x="57316" y="164236"/>
                </a:cubicBezTo>
                <a:cubicBezTo>
                  <a:pt x="55030" y="165010"/>
                  <a:pt x="49226" y="165379"/>
                  <a:pt x="43079" y="160680"/>
                </a:cubicBezTo>
                <a:cubicBezTo>
                  <a:pt x="35929" y="155193"/>
                  <a:pt x="22111" y="139852"/>
                  <a:pt x="20105" y="137478"/>
                </a:cubicBezTo>
                <a:cubicBezTo>
                  <a:pt x="10808" y="126505"/>
                  <a:pt x="5563" y="112345"/>
                  <a:pt x="3214" y="97092"/>
                </a:cubicBezTo>
                <a:cubicBezTo>
                  <a:pt x="0" y="76251"/>
                  <a:pt x="2198" y="53340"/>
                  <a:pt x="5208" y="35306"/>
                </a:cubicBezTo>
                <a:cubicBezTo>
                  <a:pt x="6033" y="30277"/>
                  <a:pt x="7417" y="19342"/>
                  <a:pt x="11215" y="12357"/>
                </a:cubicBezTo>
                <a:cubicBezTo>
                  <a:pt x="14301" y="6744"/>
                  <a:pt x="18758" y="3036"/>
                  <a:pt x="24130" y="1689"/>
                </a:cubicBezTo>
                <a:cubicBezTo>
                  <a:pt x="30861" y="0"/>
                  <a:pt x="35484" y="2286"/>
                  <a:pt x="38824" y="6122"/>
                </a:cubicBezTo>
                <a:lnTo>
                  <a:pt x="39028" y="6363"/>
                </a:lnTo>
                <a:cubicBezTo>
                  <a:pt x="40818" y="7201"/>
                  <a:pt x="42584" y="8217"/>
                  <a:pt x="44158" y="9335"/>
                </a:cubicBezTo>
                <a:cubicBezTo>
                  <a:pt x="44590" y="9640"/>
                  <a:pt x="45009" y="9957"/>
                  <a:pt x="45416" y="10275"/>
                </a:cubicBezTo>
                <a:cubicBezTo>
                  <a:pt x="47092" y="10833"/>
                  <a:pt x="48895" y="11875"/>
                  <a:pt x="50521" y="13843"/>
                </a:cubicBezTo>
                <a:cubicBezTo>
                  <a:pt x="50826" y="14199"/>
                  <a:pt x="52756" y="16256"/>
                  <a:pt x="53163" y="20498"/>
                </a:cubicBezTo>
                <a:cubicBezTo>
                  <a:pt x="57824" y="30518"/>
                  <a:pt x="59564" y="42228"/>
                  <a:pt x="62864" y="52527"/>
                </a:cubicBezTo>
                <a:cubicBezTo>
                  <a:pt x="65049" y="59385"/>
                  <a:pt x="69672" y="72720"/>
                  <a:pt x="71069" y="83795"/>
                </a:cubicBezTo>
                <a:cubicBezTo>
                  <a:pt x="71881" y="90208"/>
                  <a:pt x="71551" y="96038"/>
                  <a:pt x="70103" y="100419"/>
                </a:cubicBezTo>
                <a:cubicBezTo>
                  <a:pt x="68656" y="104763"/>
                  <a:pt x="66294" y="107620"/>
                  <a:pt x="63525" y="109792"/>
                </a:cubicBezTo>
                <a:cubicBezTo>
                  <a:pt x="61950" y="111024"/>
                  <a:pt x="60199" y="112002"/>
                  <a:pt x="58357" y="112903"/>
                </a:cubicBezTo>
                <a:cubicBezTo>
                  <a:pt x="57608" y="113259"/>
                  <a:pt x="56719" y="113449"/>
                  <a:pt x="56033" y="114097"/>
                </a:cubicBezTo>
                <a:cubicBezTo>
                  <a:pt x="55766" y="114326"/>
                  <a:pt x="55893" y="114796"/>
                  <a:pt x="55779" y="115367"/>
                </a:cubicBezTo>
                <a:cubicBezTo>
                  <a:pt x="55601" y="116459"/>
                  <a:pt x="55512" y="117729"/>
                  <a:pt x="55512" y="119241"/>
                </a:cubicBezTo>
                <a:cubicBezTo>
                  <a:pt x="55512" y="126556"/>
                  <a:pt x="58535" y="132258"/>
                  <a:pt x="61214" y="138887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8" name="Freeform 7498"/>
          <p:cNvSpPr/>
          <p:nvPr/>
        </p:nvSpPr>
        <p:spPr>
          <a:xfrm rot="0" flipH="0" flipV="0">
            <a:off x="7052066" y="8348121"/>
            <a:ext cx="78942" cy="179882"/>
          </a:xfrm>
          <a:custGeom>
            <a:pathLst>
              <a:path w="78942" h="179882">
                <a:moveTo>
                  <a:pt x="3708" y="12052"/>
                </a:moveTo>
                <a:cubicBezTo>
                  <a:pt x="3670" y="10706"/>
                  <a:pt x="3936" y="9322"/>
                  <a:pt x="4533" y="8014"/>
                </a:cubicBezTo>
                <a:cubicBezTo>
                  <a:pt x="8203" y="0"/>
                  <a:pt x="15366" y="2299"/>
                  <a:pt x="16293" y="2629"/>
                </a:cubicBezTo>
                <a:cubicBezTo>
                  <a:pt x="16446" y="2693"/>
                  <a:pt x="16636" y="2756"/>
                  <a:pt x="16827" y="2832"/>
                </a:cubicBezTo>
                <a:cubicBezTo>
                  <a:pt x="17944" y="2934"/>
                  <a:pt x="19100" y="3175"/>
                  <a:pt x="20281" y="3594"/>
                </a:cubicBezTo>
                <a:cubicBezTo>
                  <a:pt x="25234" y="5398"/>
                  <a:pt x="31089" y="12090"/>
                  <a:pt x="32371" y="16547"/>
                </a:cubicBezTo>
                <a:cubicBezTo>
                  <a:pt x="33781" y="21488"/>
                  <a:pt x="34061" y="28206"/>
                  <a:pt x="33743" y="35394"/>
                </a:cubicBezTo>
                <a:cubicBezTo>
                  <a:pt x="33375" y="44106"/>
                  <a:pt x="32181" y="53619"/>
                  <a:pt x="32689" y="60235"/>
                </a:cubicBezTo>
                <a:cubicBezTo>
                  <a:pt x="34835" y="88112"/>
                  <a:pt x="43497" y="113791"/>
                  <a:pt x="55714" y="138797"/>
                </a:cubicBezTo>
                <a:cubicBezTo>
                  <a:pt x="58889" y="145300"/>
                  <a:pt x="63651" y="151650"/>
                  <a:pt x="68287" y="157162"/>
                </a:cubicBezTo>
                <a:cubicBezTo>
                  <a:pt x="69938" y="159130"/>
                  <a:pt x="74142" y="162165"/>
                  <a:pt x="74142" y="162165"/>
                </a:cubicBezTo>
                <a:cubicBezTo>
                  <a:pt x="77964" y="165036"/>
                  <a:pt x="78942" y="170357"/>
                  <a:pt x="76415" y="174408"/>
                </a:cubicBezTo>
                <a:cubicBezTo>
                  <a:pt x="73850" y="178460"/>
                  <a:pt x="68643" y="179882"/>
                  <a:pt x="64388" y="177685"/>
                </a:cubicBezTo>
                <a:cubicBezTo>
                  <a:pt x="64388" y="177685"/>
                  <a:pt x="55498" y="173062"/>
                  <a:pt x="51269" y="170382"/>
                </a:cubicBezTo>
                <a:cubicBezTo>
                  <a:pt x="42455" y="164782"/>
                  <a:pt x="35991" y="156730"/>
                  <a:pt x="29603" y="148462"/>
                </a:cubicBezTo>
                <a:cubicBezTo>
                  <a:pt x="14566" y="129006"/>
                  <a:pt x="6082" y="100558"/>
                  <a:pt x="2477" y="76567"/>
                </a:cubicBezTo>
                <a:cubicBezTo>
                  <a:pt x="343" y="62344"/>
                  <a:pt x="0" y="48234"/>
                  <a:pt x="546" y="33908"/>
                </a:cubicBezTo>
                <a:cubicBezTo>
                  <a:pt x="661" y="30975"/>
                  <a:pt x="1702" y="21488"/>
                  <a:pt x="2045" y="19405"/>
                </a:cubicBezTo>
                <a:cubicBezTo>
                  <a:pt x="2299" y="17919"/>
                  <a:pt x="3162" y="14249"/>
                  <a:pt x="3708" y="1205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9" name="Freeform 7499"/>
          <p:cNvSpPr/>
          <p:nvPr/>
        </p:nvSpPr>
        <p:spPr>
          <a:xfrm rot="0" flipH="0" flipV="0">
            <a:off x="6969852" y="8401642"/>
            <a:ext cx="96062" cy="162001"/>
          </a:xfrm>
          <a:custGeom>
            <a:pathLst>
              <a:path w="96062" h="162001">
                <a:moveTo>
                  <a:pt x="77698" y="12611"/>
                </a:moveTo>
                <a:cubicBezTo>
                  <a:pt x="77786" y="1969"/>
                  <a:pt x="82333" y="0"/>
                  <a:pt x="86880" y="1677"/>
                </a:cubicBezTo>
                <a:cubicBezTo>
                  <a:pt x="91426" y="0"/>
                  <a:pt x="95973" y="1956"/>
                  <a:pt x="96062" y="12611"/>
                </a:cubicBezTo>
                <a:lnTo>
                  <a:pt x="96062" y="12737"/>
                </a:lnTo>
                <a:lnTo>
                  <a:pt x="96062" y="28587"/>
                </a:lnTo>
                <a:cubicBezTo>
                  <a:pt x="96062" y="37642"/>
                  <a:pt x="94665" y="47002"/>
                  <a:pt x="89585" y="54470"/>
                </a:cubicBezTo>
                <a:cubicBezTo>
                  <a:pt x="87794" y="58788"/>
                  <a:pt x="85521" y="63131"/>
                  <a:pt x="82650" y="67601"/>
                </a:cubicBezTo>
                <a:cubicBezTo>
                  <a:pt x="73025" y="82588"/>
                  <a:pt x="61608" y="92379"/>
                  <a:pt x="50965" y="102031"/>
                </a:cubicBezTo>
                <a:cubicBezTo>
                  <a:pt x="37325" y="114363"/>
                  <a:pt x="25095" y="126403"/>
                  <a:pt x="22403" y="153263"/>
                </a:cubicBezTo>
                <a:cubicBezTo>
                  <a:pt x="21907" y="158305"/>
                  <a:pt x="17399" y="162001"/>
                  <a:pt x="12344" y="161493"/>
                </a:cubicBezTo>
                <a:cubicBezTo>
                  <a:pt x="7302" y="160985"/>
                  <a:pt x="3619" y="156476"/>
                  <a:pt x="4127" y="151434"/>
                </a:cubicBezTo>
                <a:cubicBezTo>
                  <a:pt x="4559" y="147091"/>
                  <a:pt x="5181" y="143065"/>
                  <a:pt x="5994" y="139306"/>
                </a:cubicBezTo>
                <a:cubicBezTo>
                  <a:pt x="4737" y="138099"/>
                  <a:pt x="3823" y="136512"/>
                  <a:pt x="3404" y="134683"/>
                </a:cubicBezTo>
                <a:cubicBezTo>
                  <a:pt x="0" y="119354"/>
                  <a:pt x="7074" y="103835"/>
                  <a:pt x="19456" y="89852"/>
                </a:cubicBezTo>
                <a:cubicBezTo>
                  <a:pt x="35166" y="72097"/>
                  <a:pt x="59245" y="56578"/>
                  <a:pt x="72047" y="46634"/>
                </a:cubicBezTo>
                <a:cubicBezTo>
                  <a:pt x="72517" y="46266"/>
                  <a:pt x="72949" y="45872"/>
                  <a:pt x="73342" y="45453"/>
                </a:cubicBezTo>
                <a:cubicBezTo>
                  <a:pt x="77191" y="35115"/>
                  <a:pt x="77686" y="24879"/>
                  <a:pt x="77686" y="12941"/>
                </a:cubicBezTo>
                <a:lnTo>
                  <a:pt x="77686" y="12737"/>
                </a:lnTo>
                <a:close/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0" name="Freeform 7500"/>
          <p:cNvSpPr/>
          <p:nvPr/>
        </p:nvSpPr>
        <p:spPr>
          <a:xfrm rot="0" flipH="0" flipV="0">
            <a:off x="7008545" y="8556582"/>
            <a:ext cx="160387" cy="64579"/>
          </a:xfrm>
          <a:custGeom>
            <a:pathLst>
              <a:path w="160387" h="64579">
                <a:moveTo>
                  <a:pt x="19062" y="52705"/>
                </a:moveTo>
                <a:lnTo>
                  <a:pt x="19100" y="52908"/>
                </a:lnTo>
                <a:lnTo>
                  <a:pt x="19074" y="52781"/>
                </a:lnTo>
                <a:close/>
                <a:moveTo>
                  <a:pt x="19100" y="52933"/>
                </a:moveTo>
                <a:cubicBezTo>
                  <a:pt x="19188" y="53517"/>
                  <a:pt x="19227" y="54127"/>
                  <a:pt x="19201" y="54736"/>
                </a:cubicBezTo>
                <a:cubicBezTo>
                  <a:pt x="19239" y="54051"/>
                  <a:pt x="19188" y="53454"/>
                  <a:pt x="19100" y="52933"/>
                </a:cubicBezTo>
                <a:moveTo>
                  <a:pt x="2108" y="49632"/>
                </a:moveTo>
                <a:cubicBezTo>
                  <a:pt x="2692" y="47880"/>
                  <a:pt x="3657" y="45149"/>
                  <a:pt x="4204" y="44120"/>
                </a:cubicBezTo>
                <a:cubicBezTo>
                  <a:pt x="7086" y="38774"/>
                  <a:pt x="12103" y="33084"/>
                  <a:pt x="17119" y="29579"/>
                </a:cubicBezTo>
                <a:cubicBezTo>
                  <a:pt x="33070" y="18415"/>
                  <a:pt x="46862" y="12497"/>
                  <a:pt x="65556" y="7405"/>
                </a:cubicBezTo>
                <a:cubicBezTo>
                  <a:pt x="83412" y="2528"/>
                  <a:pt x="105447" y="0"/>
                  <a:pt x="123798" y="4077"/>
                </a:cubicBezTo>
                <a:cubicBezTo>
                  <a:pt x="124637" y="4268"/>
                  <a:pt x="125462" y="4471"/>
                  <a:pt x="126275" y="4712"/>
                </a:cubicBezTo>
                <a:cubicBezTo>
                  <a:pt x="126973" y="4915"/>
                  <a:pt x="127621" y="5296"/>
                  <a:pt x="128332" y="5449"/>
                </a:cubicBezTo>
                <a:cubicBezTo>
                  <a:pt x="130758" y="5969"/>
                  <a:pt x="134606" y="6744"/>
                  <a:pt x="138403" y="7494"/>
                </a:cubicBezTo>
                <a:cubicBezTo>
                  <a:pt x="138657" y="7163"/>
                  <a:pt x="138924" y="6859"/>
                  <a:pt x="139229" y="6554"/>
                </a:cubicBezTo>
                <a:cubicBezTo>
                  <a:pt x="142734" y="3048"/>
                  <a:pt x="148386" y="2960"/>
                  <a:pt x="151992" y="6325"/>
                </a:cubicBezTo>
                <a:cubicBezTo>
                  <a:pt x="152424" y="6668"/>
                  <a:pt x="156501" y="9957"/>
                  <a:pt x="157809" y="12002"/>
                </a:cubicBezTo>
                <a:cubicBezTo>
                  <a:pt x="160133" y="15634"/>
                  <a:pt x="160387" y="19457"/>
                  <a:pt x="158546" y="23140"/>
                </a:cubicBezTo>
                <a:cubicBezTo>
                  <a:pt x="158076" y="24067"/>
                  <a:pt x="155574" y="28779"/>
                  <a:pt x="149008" y="28207"/>
                </a:cubicBezTo>
                <a:cubicBezTo>
                  <a:pt x="146011" y="27953"/>
                  <a:pt x="131482" y="24918"/>
                  <a:pt x="124484" y="23419"/>
                </a:cubicBezTo>
                <a:cubicBezTo>
                  <a:pt x="123290" y="23165"/>
                  <a:pt x="122160" y="22670"/>
                  <a:pt x="120992" y="22314"/>
                </a:cubicBezTo>
                <a:cubicBezTo>
                  <a:pt x="120611" y="22200"/>
                  <a:pt x="120217" y="22111"/>
                  <a:pt x="119811" y="22022"/>
                </a:cubicBezTo>
                <a:cubicBezTo>
                  <a:pt x="104228" y="18568"/>
                  <a:pt x="85559" y="20994"/>
                  <a:pt x="70395" y="25146"/>
                </a:cubicBezTo>
                <a:cubicBezTo>
                  <a:pt x="53910" y="29630"/>
                  <a:pt x="41718" y="34786"/>
                  <a:pt x="27659" y="44628"/>
                </a:cubicBezTo>
                <a:cubicBezTo>
                  <a:pt x="24827" y="46622"/>
                  <a:pt x="22008" y="49823"/>
                  <a:pt x="20382" y="52831"/>
                </a:cubicBezTo>
                <a:cubicBezTo>
                  <a:pt x="19582" y="54343"/>
                  <a:pt x="18402" y="58635"/>
                  <a:pt x="18085" y="59194"/>
                </a:cubicBezTo>
                <a:cubicBezTo>
                  <a:pt x="15049" y="64579"/>
                  <a:pt x="10274" y="64109"/>
                  <a:pt x="8496" y="63804"/>
                </a:cubicBezTo>
                <a:cubicBezTo>
                  <a:pt x="7531" y="63639"/>
                  <a:pt x="0" y="62179"/>
                  <a:pt x="863" y="53403"/>
                </a:cubicBezTo>
                <a:cubicBezTo>
                  <a:pt x="1003" y="52020"/>
                  <a:pt x="1448" y="50750"/>
                  <a:pt x="2108" y="4963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1" name="Freeform 7501"/>
          <p:cNvSpPr/>
          <p:nvPr/>
        </p:nvSpPr>
        <p:spPr>
          <a:xfrm rot="0" flipH="0" flipV="0">
            <a:off x="7299622" y="8564297"/>
            <a:ext cx="152221" cy="52729"/>
          </a:xfrm>
          <a:custGeom>
            <a:pathLst>
              <a:path w="152221" h="52729">
                <a:moveTo>
                  <a:pt x="9829" y="17995"/>
                </a:moveTo>
                <a:cubicBezTo>
                  <a:pt x="9550" y="17830"/>
                  <a:pt x="9258" y="17640"/>
                  <a:pt x="8991" y="17437"/>
                </a:cubicBezTo>
                <a:cubicBezTo>
                  <a:pt x="9258" y="17640"/>
                  <a:pt x="9550" y="17830"/>
                  <a:pt x="9829" y="17995"/>
                </a:cubicBezTo>
                <a:close/>
                <a:moveTo>
                  <a:pt x="23557" y="11658"/>
                </a:moveTo>
                <a:cubicBezTo>
                  <a:pt x="29755" y="11150"/>
                  <a:pt x="36918" y="9169"/>
                  <a:pt x="42594" y="7543"/>
                </a:cubicBezTo>
                <a:cubicBezTo>
                  <a:pt x="69010" y="0"/>
                  <a:pt x="100697" y="7810"/>
                  <a:pt x="126643" y="13373"/>
                </a:cubicBezTo>
                <a:cubicBezTo>
                  <a:pt x="132676" y="14668"/>
                  <a:pt x="141705" y="19645"/>
                  <a:pt x="146519" y="26351"/>
                </a:cubicBezTo>
                <a:cubicBezTo>
                  <a:pt x="150837" y="32358"/>
                  <a:pt x="152221" y="39432"/>
                  <a:pt x="148589" y="46709"/>
                </a:cubicBezTo>
                <a:cubicBezTo>
                  <a:pt x="146684" y="50519"/>
                  <a:pt x="143496" y="52500"/>
                  <a:pt x="139216" y="52653"/>
                </a:cubicBezTo>
                <a:cubicBezTo>
                  <a:pt x="137298" y="52729"/>
                  <a:pt x="134822" y="52259"/>
                  <a:pt x="132282" y="51116"/>
                </a:cubicBezTo>
                <a:cubicBezTo>
                  <a:pt x="129310" y="49783"/>
                  <a:pt x="125983" y="47433"/>
                  <a:pt x="124687" y="46570"/>
                </a:cubicBezTo>
                <a:cubicBezTo>
                  <a:pt x="115518" y="40461"/>
                  <a:pt x="107022" y="35927"/>
                  <a:pt x="95820" y="33108"/>
                </a:cubicBezTo>
                <a:cubicBezTo>
                  <a:pt x="84708" y="30339"/>
                  <a:pt x="73925" y="32295"/>
                  <a:pt x="63130" y="34568"/>
                </a:cubicBezTo>
                <a:cubicBezTo>
                  <a:pt x="50202" y="37286"/>
                  <a:pt x="37248" y="40512"/>
                  <a:pt x="23938" y="39813"/>
                </a:cubicBezTo>
                <a:cubicBezTo>
                  <a:pt x="20916" y="39661"/>
                  <a:pt x="16229" y="39902"/>
                  <a:pt x="12407" y="38975"/>
                </a:cubicBezTo>
                <a:cubicBezTo>
                  <a:pt x="7264" y="37730"/>
                  <a:pt x="3276" y="34835"/>
                  <a:pt x="1244" y="30123"/>
                </a:cubicBezTo>
                <a:cubicBezTo>
                  <a:pt x="495" y="28345"/>
                  <a:pt x="0" y="24738"/>
                  <a:pt x="787" y="20446"/>
                </a:cubicBezTo>
                <a:cubicBezTo>
                  <a:pt x="1511" y="16637"/>
                  <a:pt x="3048" y="11823"/>
                  <a:pt x="4381" y="8788"/>
                </a:cubicBezTo>
                <a:cubicBezTo>
                  <a:pt x="5435" y="6375"/>
                  <a:pt x="6654" y="4699"/>
                  <a:pt x="7429" y="3886"/>
                </a:cubicBezTo>
                <a:cubicBezTo>
                  <a:pt x="9854" y="1359"/>
                  <a:pt x="12483" y="863"/>
                  <a:pt x="14324" y="863"/>
                </a:cubicBezTo>
                <a:cubicBezTo>
                  <a:pt x="16382" y="850"/>
                  <a:pt x="18287" y="1435"/>
                  <a:pt x="20014" y="2730"/>
                </a:cubicBezTo>
                <a:cubicBezTo>
                  <a:pt x="22871" y="4876"/>
                  <a:pt x="24129" y="8369"/>
                  <a:pt x="23557" y="1165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2" name="Freeform 7502"/>
          <p:cNvSpPr/>
          <p:nvPr/>
        </p:nvSpPr>
        <p:spPr>
          <a:xfrm rot="0" flipH="0" flipV="0">
            <a:off x="7436764" y="8580154"/>
            <a:ext cx="79578" cy="65036"/>
          </a:xfrm>
          <a:custGeom>
            <a:pathLst>
              <a:path w="79578" h="65036">
                <a:moveTo>
                  <a:pt x="15748" y="3746"/>
                </a:moveTo>
                <a:cubicBezTo>
                  <a:pt x="16852" y="3188"/>
                  <a:pt x="18237" y="2629"/>
                  <a:pt x="19837" y="2172"/>
                </a:cubicBezTo>
                <a:cubicBezTo>
                  <a:pt x="24295" y="940"/>
                  <a:pt x="31051" y="0"/>
                  <a:pt x="32461" y="102"/>
                </a:cubicBezTo>
                <a:cubicBezTo>
                  <a:pt x="38811" y="597"/>
                  <a:pt x="45084" y="3416"/>
                  <a:pt x="50863" y="7581"/>
                </a:cubicBezTo>
                <a:lnTo>
                  <a:pt x="50863" y="7568"/>
                </a:lnTo>
                <a:cubicBezTo>
                  <a:pt x="52387" y="4546"/>
                  <a:pt x="54914" y="2375"/>
                  <a:pt x="59359" y="2375"/>
                </a:cubicBezTo>
                <a:cubicBezTo>
                  <a:pt x="65862" y="2375"/>
                  <a:pt x="71005" y="5930"/>
                  <a:pt x="74371" y="12166"/>
                </a:cubicBezTo>
                <a:cubicBezTo>
                  <a:pt x="78854" y="20408"/>
                  <a:pt x="79578" y="34835"/>
                  <a:pt x="79578" y="39623"/>
                </a:cubicBezTo>
                <a:cubicBezTo>
                  <a:pt x="79578" y="43052"/>
                  <a:pt x="77711" y="46049"/>
                  <a:pt x="74917" y="47624"/>
                </a:cubicBezTo>
                <a:cubicBezTo>
                  <a:pt x="74434" y="48424"/>
                  <a:pt x="73863" y="49161"/>
                  <a:pt x="73215" y="49808"/>
                </a:cubicBezTo>
                <a:cubicBezTo>
                  <a:pt x="72085" y="50939"/>
                  <a:pt x="70878" y="51701"/>
                  <a:pt x="69595" y="52158"/>
                </a:cubicBezTo>
                <a:cubicBezTo>
                  <a:pt x="69773" y="52704"/>
                  <a:pt x="69913" y="53225"/>
                  <a:pt x="69976" y="53644"/>
                </a:cubicBezTo>
                <a:cubicBezTo>
                  <a:pt x="70294" y="55714"/>
                  <a:pt x="69913" y="57327"/>
                  <a:pt x="69608" y="58228"/>
                </a:cubicBezTo>
                <a:cubicBezTo>
                  <a:pt x="68249" y="62267"/>
                  <a:pt x="65379" y="63918"/>
                  <a:pt x="62331" y="64413"/>
                </a:cubicBezTo>
                <a:cubicBezTo>
                  <a:pt x="60655" y="64680"/>
                  <a:pt x="57505" y="65036"/>
                  <a:pt x="54228" y="61772"/>
                </a:cubicBezTo>
                <a:cubicBezTo>
                  <a:pt x="52031" y="59575"/>
                  <a:pt x="50380" y="57009"/>
                  <a:pt x="49034" y="54241"/>
                </a:cubicBezTo>
                <a:cubicBezTo>
                  <a:pt x="46710" y="51751"/>
                  <a:pt x="43713" y="50685"/>
                  <a:pt x="40767" y="49123"/>
                </a:cubicBezTo>
                <a:cubicBezTo>
                  <a:pt x="34544" y="45808"/>
                  <a:pt x="17132" y="36892"/>
                  <a:pt x="8459" y="28041"/>
                </a:cubicBezTo>
                <a:cubicBezTo>
                  <a:pt x="2058" y="21525"/>
                  <a:pt x="0" y="14388"/>
                  <a:pt x="1905" y="8533"/>
                </a:cubicBezTo>
                <a:cubicBezTo>
                  <a:pt x="3480" y="3721"/>
                  <a:pt x="8675" y="1080"/>
                  <a:pt x="13488" y="2654"/>
                </a:cubicBezTo>
                <a:cubicBezTo>
                  <a:pt x="14313" y="2921"/>
                  <a:pt x="15063" y="3289"/>
                  <a:pt x="15748" y="374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3" name="Freeform 7503"/>
          <p:cNvSpPr/>
          <p:nvPr/>
        </p:nvSpPr>
        <p:spPr>
          <a:xfrm rot="0" flipH="0" flipV="0">
            <a:off x="7088836" y="8483320"/>
            <a:ext cx="103059" cy="63219"/>
          </a:xfrm>
          <a:custGeom>
            <a:pathLst>
              <a:path w="103059" h="63219">
                <a:moveTo>
                  <a:pt x="22313" y="6743"/>
                </a:moveTo>
                <a:lnTo>
                  <a:pt x="22452" y="7123"/>
                </a:lnTo>
                <a:cubicBezTo>
                  <a:pt x="23151" y="9371"/>
                  <a:pt x="22948" y="11695"/>
                  <a:pt x="22047" y="13677"/>
                </a:cubicBezTo>
                <a:cubicBezTo>
                  <a:pt x="22693" y="12267"/>
                  <a:pt x="23506" y="9892"/>
                  <a:pt x="22313" y="6743"/>
                </a:cubicBezTo>
                <a:moveTo>
                  <a:pt x="21996" y="13778"/>
                </a:moveTo>
                <a:lnTo>
                  <a:pt x="21831" y="14108"/>
                </a:lnTo>
                <a:lnTo>
                  <a:pt x="21933" y="13918"/>
                </a:lnTo>
                <a:close/>
                <a:moveTo>
                  <a:pt x="21806" y="14147"/>
                </a:moveTo>
                <a:cubicBezTo>
                  <a:pt x="20713" y="16229"/>
                  <a:pt x="18834" y="17880"/>
                  <a:pt x="16421" y="18642"/>
                </a:cubicBezTo>
                <a:cubicBezTo>
                  <a:pt x="18948" y="17842"/>
                  <a:pt x="20701" y="16280"/>
                  <a:pt x="21806" y="14147"/>
                </a:cubicBezTo>
                <a:moveTo>
                  <a:pt x="20434" y="3632"/>
                </a:moveTo>
                <a:lnTo>
                  <a:pt x="25462" y="8508"/>
                </a:lnTo>
                <a:cubicBezTo>
                  <a:pt x="28929" y="11962"/>
                  <a:pt x="32295" y="15544"/>
                  <a:pt x="35851" y="18909"/>
                </a:cubicBezTo>
                <a:cubicBezTo>
                  <a:pt x="47205" y="29615"/>
                  <a:pt x="59943" y="38035"/>
                  <a:pt x="74967" y="42544"/>
                </a:cubicBezTo>
                <a:cubicBezTo>
                  <a:pt x="77761" y="43382"/>
                  <a:pt x="81266" y="42506"/>
                  <a:pt x="84504" y="42404"/>
                </a:cubicBezTo>
                <a:cubicBezTo>
                  <a:pt x="89013" y="42239"/>
                  <a:pt x="93229" y="42772"/>
                  <a:pt x="96684" y="44512"/>
                </a:cubicBezTo>
                <a:cubicBezTo>
                  <a:pt x="101230" y="46773"/>
                  <a:pt x="103059" y="52297"/>
                  <a:pt x="100798" y="56831"/>
                </a:cubicBezTo>
                <a:cubicBezTo>
                  <a:pt x="98538" y="61378"/>
                  <a:pt x="93001" y="63219"/>
                  <a:pt x="88467" y="60946"/>
                </a:cubicBezTo>
                <a:cubicBezTo>
                  <a:pt x="87718" y="60565"/>
                  <a:pt x="86790" y="60730"/>
                  <a:pt x="85825" y="60743"/>
                </a:cubicBezTo>
                <a:cubicBezTo>
                  <a:pt x="84276" y="60768"/>
                  <a:pt x="82663" y="60908"/>
                  <a:pt x="81063" y="60997"/>
                </a:cubicBezTo>
                <a:cubicBezTo>
                  <a:pt x="77037" y="61251"/>
                  <a:pt x="73087" y="61162"/>
                  <a:pt x="69684" y="60146"/>
                </a:cubicBezTo>
                <a:cubicBezTo>
                  <a:pt x="51865" y="54799"/>
                  <a:pt x="36689" y="44969"/>
                  <a:pt x="23240" y="32257"/>
                </a:cubicBezTo>
                <a:cubicBezTo>
                  <a:pt x="19558" y="28777"/>
                  <a:pt x="16052" y="25081"/>
                  <a:pt x="12471" y="21500"/>
                </a:cubicBezTo>
                <a:cubicBezTo>
                  <a:pt x="12306" y="21335"/>
                  <a:pt x="8064" y="17271"/>
                  <a:pt x="7251" y="16445"/>
                </a:cubicBezTo>
                <a:cubicBezTo>
                  <a:pt x="0" y="9067"/>
                  <a:pt x="10490" y="1232"/>
                  <a:pt x="10934" y="1092"/>
                </a:cubicBezTo>
                <a:cubicBezTo>
                  <a:pt x="14439" y="0"/>
                  <a:pt x="18097" y="1117"/>
                  <a:pt x="20434" y="363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4" name="Freeform 7504"/>
          <p:cNvSpPr/>
          <p:nvPr/>
        </p:nvSpPr>
        <p:spPr>
          <a:xfrm rot="0" flipH="0" flipV="0">
            <a:off x="7100055" y="8486381"/>
            <a:ext cx="205549" cy="67919"/>
          </a:xfrm>
          <a:custGeom>
            <a:pathLst>
              <a:path w="205549" h="67919">
                <a:moveTo>
                  <a:pt x="15646" y="18186"/>
                </a:moveTo>
                <a:cubicBezTo>
                  <a:pt x="15734" y="18123"/>
                  <a:pt x="15823" y="18060"/>
                  <a:pt x="15912" y="17996"/>
                </a:cubicBezTo>
                <a:close/>
                <a:moveTo>
                  <a:pt x="10503" y="19824"/>
                </a:moveTo>
                <a:cubicBezTo>
                  <a:pt x="7671" y="19862"/>
                  <a:pt x="4864" y="18592"/>
                  <a:pt x="3048" y="16155"/>
                </a:cubicBezTo>
                <a:cubicBezTo>
                  <a:pt x="0" y="12103"/>
                  <a:pt x="826" y="6337"/>
                  <a:pt x="4877" y="3289"/>
                </a:cubicBezTo>
                <a:cubicBezTo>
                  <a:pt x="9195" y="51"/>
                  <a:pt x="13665" y="0"/>
                  <a:pt x="18211" y="2464"/>
                </a:cubicBezTo>
                <a:cubicBezTo>
                  <a:pt x="20052" y="3455"/>
                  <a:pt x="22008" y="5106"/>
                  <a:pt x="23862" y="7087"/>
                </a:cubicBezTo>
                <a:cubicBezTo>
                  <a:pt x="25171" y="8484"/>
                  <a:pt x="26402" y="10160"/>
                  <a:pt x="27609" y="11100"/>
                </a:cubicBezTo>
                <a:cubicBezTo>
                  <a:pt x="38505" y="19468"/>
                  <a:pt x="50240" y="27190"/>
                  <a:pt x="62305" y="33781"/>
                </a:cubicBezTo>
                <a:cubicBezTo>
                  <a:pt x="74027" y="40169"/>
                  <a:pt x="102082" y="49428"/>
                  <a:pt x="115404" y="48767"/>
                </a:cubicBezTo>
                <a:cubicBezTo>
                  <a:pt x="129272" y="48081"/>
                  <a:pt x="142925" y="43979"/>
                  <a:pt x="156793" y="43243"/>
                </a:cubicBezTo>
                <a:cubicBezTo>
                  <a:pt x="160578" y="43052"/>
                  <a:pt x="171475" y="42455"/>
                  <a:pt x="180517" y="41045"/>
                </a:cubicBezTo>
                <a:cubicBezTo>
                  <a:pt x="184022" y="40499"/>
                  <a:pt x="188835" y="39128"/>
                  <a:pt x="189610" y="38899"/>
                </a:cubicBezTo>
                <a:cubicBezTo>
                  <a:pt x="193217" y="35915"/>
                  <a:pt x="198576" y="36105"/>
                  <a:pt x="201967" y="39483"/>
                </a:cubicBezTo>
                <a:cubicBezTo>
                  <a:pt x="205549" y="43065"/>
                  <a:pt x="205549" y="48894"/>
                  <a:pt x="201967" y="52488"/>
                </a:cubicBezTo>
                <a:cubicBezTo>
                  <a:pt x="199834" y="54609"/>
                  <a:pt x="194855" y="56984"/>
                  <a:pt x="188289" y="58330"/>
                </a:cubicBezTo>
                <a:cubicBezTo>
                  <a:pt x="177875" y="60464"/>
                  <a:pt x="162559" y="61353"/>
                  <a:pt x="157758" y="61594"/>
                </a:cubicBezTo>
                <a:cubicBezTo>
                  <a:pt x="143890" y="62331"/>
                  <a:pt x="130212" y="66433"/>
                  <a:pt x="116331" y="67131"/>
                </a:cubicBezTo>
                <a:cubicBezTo>
                  <a:pt x="100570" y="67919"/>
                  <a:pt x="67335" y="57467"/>
                  <a:pt x="53492" y="49910"/>
                </a:cubicBezTo>
                <a:cubicBezTo>
                  <a:pt x="40601" y="42874"/>
                  <a:pt x="28053" y="34619"/>
                  <a:pt x="16420" y="25666"/>
                </a:cubicBezTo>
                <a:cubicBezTo>
                  <a:pt x="14859" y="24472"/>
                  <a:pt x="12078" y="21538"/>
                  <a:pt x="10503" y="1982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5" name="Freeform 7505"/>
          <p:cNvSpPr/>
          <p:nvPr/>
        </p:nvSpPr>
        <p:spPr>
          <a:xfrm rot="0" flipH="0" flipV="0">
            <a:off x="7169226" y="8512054"/>
            <a:ext cx="167690" cy="62166"/>
          </a:xfrm>
          <a:custGeom>
            <a:pathLst>
              <a:path w="167690" h="62166">
                <a:moveTo>
                  <a:pt x="16611" y="7099"/>
                </a:moveTo>
                <a:cubicBezTo>
                  <a:pt x="19646" y="8267"/>
                  <a:pt x="21983" y="11023"/>
                  <a:pt x="22440" y="14464"/>
                </a:cubicBezTo>
                <a:cubicBezTo>
                  <a:pt x="22478" y="14757"/>
                  <a:pt x="22503" y="15049"/>
                  <a:pt x="22516" y="15341"/>
                </a:cubicBezTo>
                <a:cubicBezTo>
                  <a:pt x="22491" y="13575"/>
                  <a:pt x="22059" y="9092"/>
                  <a:pt x="16611" y="7099"/>
                </a:cubicBezTo>
                <a:moveTo>
                  <a:pt x="22516" y="15582"/>
                </a:moveTo>
                <a:lnTo>
                  <a:pt x="22516" y="15760"/>
                </a:lnTo>
                <a:lnTo>
                  <a:pt x="22516" y="15696"/>
                </a:lnTo>
                <a:close/>
                <a:moveTo>
                  <a:pt x="22516" y="16001"/>
                </a:moveTo>
                <a:lnTo>
                  <a:pt x="22503" y="16268"/>
                </a:lnTo>
                <a:lnTo>
                  <a:pt x="22516" y="16103"/>
                </a:lnTo>
                <a:close/>
                <a:moveTo>
                  <a:pt x="22491" y="16357"/>
                </a:moveTo>
                <a:cubicBezTo>
                  <a:pt x="22338" y="18465"/>
                  <a:pt x="21462" y="20408"/>
                  <a:pt x="20078" y="21919"/>
                </a:cubicBezTo>
                <a:cubicBezTo>
                  <a:pt x="21691" y="20167"/>
                  <a:pt x="22376" y="18262"/>
                  <a:pt x="22491" y="16357"/>
                </a:cubicBezTo>
                <a:moveTo>
                  <a:pt x="20052" y="21945"/>
                </a:moveTo>
                <a:cubicBezTo>
                  <a:pt x="18757" y="23342"/>
                  <a:pt x="17017" y="24345"/>
                  <a:pt x="15024" y="24713"/>
                </a:cubicBezTo>
                <a:cubicBezTo>
                  <a:pt x="17969" y="24193"/>
                  <a:pt x="19379" y="22656"/>
                  <a:pt x="20001" y="22008"/>
                </a:cubicBezTo>
                <a:close/>
                <a:moveTo>
                  <a:pt x="89712" y="6668"/>
                </a:moveTo>
                <a:cubicBezTo>
                  <a:pt x="90347" y="5995"/>
                  <a:pt x="92290" y="3912"/>
                  <a:pt x="93230" y="3124"/>
                </a:cubicBezTo>
                <a:cubicBezTo>
                  <a:pt x="94525" y="2045"/>
                  <a:pt x="95770" y="1423"/>
                  <a:pt x="96684" y="1092"/>
                </a:cubicBezTo>
                <a:cubicBezTo>
                  <a:pt x="99707" y="0"/>
                  <a:pt x="102234" y="534"/>
                  <a:pt x="104190" y="1512"/>
                </a:cubicBezTo>
                <a:cubicBezTo>
                  <a:pt x="106831" y="2845"/>
                  <a:pt x="109193" y="4991"/>
                  <a:pt x="111264" y="7581"/>
                </a:cubicBezTo>
                <a:cubicBezTo>
                  <a:pt x="112750" y="9448"/>
                  <a:pt x="113956" y="11683"/>
                  <a:pt x="115480" y="13080"/>
                </a:cubicBezTo>
                <a:cubicBezTo>
                  <a:pt x="121043" y="18160"/>
                  <a:pt x="132434" y="28689"/>
                  <a:pt x="143433" y="36283"/>
                </a:cubicBezTo>
                <a:cubicBezTo>
                  <a:pt x="149173" y="40245"/>
                  <a:pt x="154494" y="43789"/>
                  <a:pt x="158495" y="43789"/>
                </a:cubicBezTo>
                <a:cubicBezTo>
                  <a:pt x="163562" y="43789"/>
                  <a:pt x="167690" y="47904"/>
                  <a:pt x="167690" y="52984"/>
                </a:cubicBezTo>
                <a:cubicBezTo>
                  <a:pt x="167690" y="58051"/>
                  <a:pt x="163562" y="62166"/>
                  <a:pt x="158495" y="62166"/>
                </a:cubicBezTo>
                <a:cubicBezTo>
                  <a:pt x="153301" y="62166"/>
                  <a:pt x="146392" y="59702"/>
                  <a:pt x="139127" y="55371"/>
                </a:cubicBezTo>
                <a:cubicBezTo>
                  <a:pt x="125678" y="47332"/>
                  <a:pt x="110044" y="33032"/>
                  <a:pt x="103059" y="26631"/>
                </a:cubicBezTo>
                <a:cubicBezTo>
                  <a:pt x="101764" y="25437"/>
                  <a:pt x="100532" y="23939"/>
                  <a:pt x="99326" y="22313"/>
                </a:cubicBezTo>
                <a:cubicBezTo>
                  <a:pt x="94334" y="25374"/>
                  <a:pt x="87273" y="27520"/>
                  <a:pt x="81965" y="28790"/>
                </a:cubicBezTo>
                <a:cubicBezTo>
                  <a:pt x="64680" y="32905"/>
                  <a:pt x="48576" y="31330"/>
                  <a:pt x="31330" y="27444"/>
                </a:cubicBezTo>
                <a:cubicBezTo>
                  <a:pt x="24967" y="25996"/>
                  <a:pt x="24065" y="25996"/>
                  <a:pt x="17258" y="25310"/>
                </a:cubicBezTo>
                <a:cubicBezTo>
                  <a:pt x="15938" y="25183"/>
                  <a:pt x="12967" y="24891"/>
                  <a:pt x="12420" y="24828"/>
                </a:cubicBezTo>
                <a:cubicBezTo>
                  <a:pt x="0" y="23469"/>
                  <a:pt x="11405" y="6668"/>
                  <a:pt x="12116" y="6566"/>
                </a:cubicBezTo>
                <a:cubicBezTo>
                  <a:pt x="12916" y="6464"/>
                  <a:pt x="13703" y="6464"/>
                  <a:pt x="14478" y="6566"/>
                </a:cubicBezTo>
                <a:lnTo>
                  <a:pt x="19087" y="7023"/>
                </a:lnTo>
                <a:cubicBezTo>
                  <a:pt x="26961" y="7810"/>
                  <a:pt x="28015" y="7848"/>
                  <a:pt x="35381" y="9499"/>
                </a:cubicBezTo>
                <a:cubicBezTo>
                  <a:pt x="49796" y="12763"/>
                  <a:pt x="63258" y="14350"/>
                  <a:pt x="77697" y="10909"/>
                </a:cubicBezTo>
                <a:cubicBezTo>
                  <a:pt x="81380" y="10032"/>
                  <a:pt x="86422" y="8826"/>
                  <a:pt x="89712" y="666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6" name="Freeform 7506"/>
          <p:cNvSpPr/>
          <p:nvPr/>
        </p:nvSpPr>
        <p:spPr>
          <a:xfrm rot="0" flipH="0" flipV="0">
            <a:off x="7239072" y="8522120"/>
            <a:ext cx="91757" cy="64426"/>
          </a:xfrm>
          <a:custGeom>
            <a:pathLst>
              <a:path w="91757" h="64426">
                <a:moveTo>
                  <a:pt x="19939" y="12090"/>
                </a:moveTo>
                <a:cubicBezTo>
                  <a:pt x="19609" y="13664"/>
                  <a:pt x="18860" y="15163"/>
                  <a:pt x="17692" y="16433"/>
                </a:cubicBezTo>
                <a:cubicBezTo>
                  <a:pt x="18758" y="15277"/>
                  <a:pt x="19622" y="13855"/>
                  <a:pt x="19939" y="12090"/>
                </a:cubicBezTo>
                <a:moveTo>
                  <a:pt x="19444" y="6706"/>
                </a:moveTo>
                <a:cubicBezTo>
                  <a:pt x="22834" y="10528"/>
                  <a:pt x="31254" y="17779"/>
                  <a:pt x="31851" y="18274"/>
                </a:cubicBezTo>
                <a:cubicBezTo>
                  <a:pt x="46837" y="30378"/>
                  <a:pt x="64452" y="41579"/>
                  <a:pt x="83553" y="45402"/>
                </a:cubicBezTo>
                <a:cubicBezTo>
                  <a:pt x="88519" y="46405"/>
                  <a:pt x="91757" y="51244"/>
                  <a:pt x="90766" y="56222"/>
                </a:cubicBezTo>
                <a:cubicBezTo>
                  <a:pt x="89763" y="61188"/>
                  <a:pt x="84924" y="64426"/>
                  <a:pt x="79959" y="63423"/>
                </a:cubicBezTo>
                <a:cubicBezTo>
                  <a:pt x="57975" y="59029"/>
                  <a:pt x="37541" y="46494"/>
                  <a:pt x="20307" y="32575"/>
                </a:cubicBezTo>
                <a:cubicBezTo>
                  <a:pt x="19393" y="31838"/>
                  <a:pt x="5042" y="18922"/>
                  <a:pt x="3061" y="15391"/>
                </a:cubicBezTo>
                <a:cubicBezTo>
                  <a:pt x="0" y="9931"/>
                  <a:pt x="2426" y="5880"/>
                  <a:pt x="4191" y="3963"/>
                </a:cubicBezTo>
                <a:cubicBezTo>
                  <a:pt x="7633" y="241"/>
                  <a:pt x="13450" y="0"/>
                  <a:pt x="17171" y="3442"/>
                </a:cubicBezTo>
                <a:cubicBezTo>
                  <a:pt x="18187" y="4382"/>
                  <a:pt x="18949" y="5499"/>
                  <a:pt x="19444" y="670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7" name="Freeform 7507"/>
          <p:cNvSpPr/>
          <p:nvPr/>
        </p:nvSpPr>
        <p:spPr>
          <a:xfrm rot="0" flipH="0" flipV="0">
            <a:off x="7253890" y="8526403"/>
            <a:ext cx="62649" cy="50913"/>
          </a:xfrm>
          <a:custGeom>
            <a:pathLst>
              <a:path w="62649" h="50913">
                <a:moveTo>
                  <a:pt x="17399" y="15011"/>
                </a:moveTo>
                <a:cubicBezTo>
                  <a:pt x="16701" y="15963"/>
                  <a:pt x="15812" y="16789"/>
                  <a:pt x="14758" y="17436"/>
                </a:cubicBezTo>
                <a:cubicBezTo>
                  <a:pt x="16104" y="16611"/>
                  <a:pt x="16904" y="15747"/>
                  <a:pt x="17399" y="15011"/>
                </a:cubicBezTo>
                <a:moveTo>
                  <a:pt x="13691" y="1181"/>
                </a:moveTo>
                <a:cubicBezTo>
                  <a:pt x="14796" y="1461"/>
                  <a:pt x="15939" y="1867"/>
                  <a:pt x="16815" y="2451"/>
                </a:cubicBezTo>
                <a:cubicBezTo>
                  <a:pt x="20713" y="5055"/>
                  <a:pt x="24472" y="7849"/>
                  <a:pt x="28105" y="10782"/>
                </a:cubicBezTo>
                <a:cubicBezTo>
                  <a:pt x="37236" y="18224"/>
                  <a:pt x="44894" y="27330"/>
                  <a:pt x="55829" y="32016"/>
                </a:cubicBezTo>
                <a:cubicBezTo>
                  <a:pt x="60502" y="34022"/>
                  <a:pt x="62649" y="39433"/>
                  <a:pt x="60655" y="44093"/>
                </a:cubicBezTo>
                <a:cubicBezTo>
                  <a:pt x="58661" y="48754"/>
                  <a:pt x="53251" y="50913"/>
                  <a:pt x="48590" y="48920"/>
                </a:cubicBezTo>
                <a:cubicBezTo>
                  <a:pt x="36080" y="43547"/>
                  <a:pt x="26987" y="33553"/>
                  <a:pt x="16510" y="25056"/>
                </a:cubicBezTo>
                <a:cubicBezTo>
                  <a:pt x="13336" y="22478"/>
                  <a:pt x="10034" y="20027"/>
                  <a:pt x="6617" y="17754"/>
                </a:cubicBezTo>
                <a:cubicBezTo>
                  <a:pt x="7887" y="18592"/>
                  <a:pt x="10326" y="18935"/>
                  <a:pt x="10326" y="18935"/>
                </a:cubicBezTo>
                <a:cubicBezTo>
                  <a:pt x="10326" y="18935"/>
                  <a:pt x="2134" y="14859"/>
                  <a:pt x="1702" y="14059"/>
                </a:cubicBezTo>
                <a:cubicBezTo>
                  <a:pt x="496" y="11798"/>
                  <a:pt x="0" y="9119"/>
                  <a:pt x="1436" y="5931"/>
                </a:cubicBezTo>
                <a:cubicBezTo>
                  <a:pt x="1740" y="5271"/>
                  <a:pt x="2414" y="3429"/>
                  <a:pt x="5208" y="1727"/>
                </a:cubicBezTo>
                <a:cubicBezTo>
                  <a:pt x="7874" y="114"/>
                  <a:pt x="11037" y="0"/>
                  <a:pt x="13691" y="1181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8" name="Freeform 7508"/>
          <p:cNvSpPr/>
          <p:nvPr/>
        </p:nvSpPr>
        <p:spPr>
          <a:xfrm rot="0" flipH="0" flipV="0">
            <a:off x="7181929" y="8677080"/>
            <a:ext cx="48323" cy="127685"/>
          </a:xfrm>
          <a:custGeom>
            <a:pathLst>
              <a:path w="48323" h="127685">
                <a:moveTo>
                  <a:pt x="42367" y="17945"/>
                </a:moveTo>
                <a:cubicBezTo>
                  <a:pt x="42481" y="17882"/>
                  <a:pt x="42608" y="17806"/>
                  <a:pt x="42722" y="17730"/>
                </a:cubicBezTo>
                <a:close/>
                <a:moveTo>
                  <a:pt x="29287" y="13246"/>
                </a:moveTo>
                <a:cubicBezTo>
                  <a:pt x="27724" y="9221"/>
                  <a:pt x="29185" y="4522"/>
                  <a:pt x="32982" y="2147"/>
                </a:cubicBezTo>
                <a:cubicBezTo>
                  <a:pt x="36411" y="0"/>
                  <a:pt x="39231" y="343"/>
                  <a:pt x="41161" y="915"/>
                </a:cubicBezTo>
                <a:cubicBezTo>
                  <a:pt x="43573" y="1613"/>
                  <a:pt x="45630" y="3112"/>
                  <a:pt x="46989" y="5703"/>
                </a:cubicBezTo>
                <a:cubicBezTo>
                  <a:pt x="47650" y="6960"/>
                  <a:pt x="48323" y="8992"/>
                  <a:pt x="48183" y="11659"/>
                </a:cubicBezTo>
                <a:cubicBezTo>
                  <a:pt x="48056" y="13983"/>
                  <a:pt x="46862" y="18249"/>
                  <a:pt x="46596" y="20383"/>
                </a:cubicBezTo>
                <a:cubicBezTo>
                  <a:pt x="45326" y="30187"/>
                  <a:pt x="43027" y="37007"/>
                  <a:pt x="39612" y="45986"/>
                </a:cubicBezTo>
                <a:cubicBezTo>
                  <a:pt x="36170" y="55029"/>
                  <a:pt x="28359" y="67462"/>
                  <a:pt x="23279" y="79349"/>
                </a:cubicBezTo>
                <a:cubicBezTo>
                  <a:pt x="20727" y="85318"/>
                  <a:pt x="18631" y="91008"/>
                  <a:pt x="19482" y="95732"/>
                </a:cubicBezTo>
                <a:cubicBezTo>
                  <a:pt x="20054" y="98882"/>
                  <a:pt x="24130" y="103720"/>
                  <a:pt x="28309" y="106463"/>
                </a:cubicBezTo>
                <a:cubicBezTo>
                  <a:pt x="29109" y="106984"/>
                  <a:pt x="30531" y="107530"/>
                  <a:pt x="31026" y="107695"/>
                </a:cubicBezTo>
                <a:cubicBezTo>
                  <a:pt x="35205" y="105232"/>
                  <a:pt x="40640" y="106425"/>
                  <a:pt x="43370" y="110515"/>
                </a:cubicBezTo>
                <a:cubicBezTo>
                  <a:pt x="46189" y="114731"/>
                  <a:pt x="45033" y="120433"/>
                  <a:pt x="40818" y="123253"/>
                </a:cubicBezTo>
                <a:cubicBezTo>
                  <a:pt x="34163" y="127685"/>
                  <a:pt x="25832" y="126834"/>
                  <a:pt x="18225" y="121818"/>
                </a:cubicBezTo>
                <a:cubicBezTo>
                  <a:pt x="9703" y="116230"/>
                  <a:pt x="2566" y="105447"/>
                  <a:pt x="1397" y="99034"/>
                </a:cubicBezTo>
                <a:cubicBezTo>
                  <a:pt x="0" y="91325"/>
                  <a:pt x="2223" y="81826"/>
                  <a:pt x="6388" y="72110"/>
                </a:cubicBezTo>
                <a:cubicBezTo>
                  <a:pt x="11379" y="60464"/>
                  <a:pt x="19050" y="48310"/>
                  <a:pt x="22428" y="39446"/>
                </a:cubicBezTo>
                <a:cubicBezTo>
                  <a:pt x="25286" y="31927"/>
                  <a:pt x="27305" y="26238"/>
                  <a:pt x="28359" y="18033"/>
                </a:cubicBezTo>
                <a:cubicBezTo>
                  <a:pt x="28486" y="17056"/>
                  <a:pt x="28918" y="14961"/>
                  <a:pt x="29287" y="1324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9" name="Freeform 7509"/>
          <p:cNvSpPr/>
          <p:nvPr/>
        </p:nvSpPr>
        <p:spPr>
          <a:xfrm rot="0" flipH="0" flipV="0">
            <a:off x="7110755" y="8818576"/>
            <a:ext cx="31228" cy="39432"/>
          </a:xfrm>
          <a:custGeom>
            <a:pathLst>
              <a:path w="31228" h="39432">
                <a:moveTo>
                  <a:pt x="12623" y="15887"/>
                </a:moveTo>
                <a:cubicBezTo>
                  <a:pt x="13232" y="18655"/>
                  <a:pt x="14820" y="20522"/>
                  <a:pt x="16991" y="21767"/>
                </a:cubicBezTo>
                <a:cubicBezTo>
                  <a:pt x="14845" y="20535"/>
                  <a:pt x="13219" y="18452"/>
                  <a:pt x="12623" y="15887"/>
                </a:cubicBezTo>
                <a:moveTo>
                  <a:pt x="17169" y="21868"/>
                </a:moveTo>
                <a:lnTo>
                  <a:pt x="17309" y="21944"/>
                </a:lnTo>
                <a:lnTo>
                  <a:pt x="17106" y="21830"/>
                </a:lnTo>
                <a:close/>
                <a:moveTo>
                  <a:pt x="23481" y="22783"/>
                </a:moveTo>
                <a:lnTo>
                  <a:pt x="23227" y="22833"/>
                </a:lnTo>
                <a:lnTo>
                  <a:pt x="23405" y="22808"/>
                </a:lnTo>
                <a:close/>
                <a:moveTo>
                  <a:pt x="17550" y="22059"/>
                </a:moveTo>
                <a:cubicBezTo>
                  <a:pt x="18858" y="22719"/>
                  <a:pt x="20712" y="23316"/>
                  <a:pt x="23151" y="22859"/>
                </a:cubicBezTo>
                <a:cubicBezTo>
                  <a:pt x="21170" y="23202"/>
                  <a:pt x="19239" y="22884"/>
                  <a:pt x="17550" y="22059"/>
                </a:cubicBezTo>
                <a:moveTo>
                  <a:pt x="18261" y="31698"/>
                </a:moveTo>
                <a:cubicBezTo>
                  <a:pt x="17563" y="36080"/>
                  <a:pt x="13766" y="39432"/>
                  <a:pt x="9182" y="39432"/>
                </a:cubicBezTo>
                <a:cubicBezTo>
                  <a:pt x="4114" y="39432"/>
                  <a:pt x="0" y="35305"/>
                  <a:pt x="0" y="30237"/>
                </a:cubicBezTo>
                <a:cubicBezTo>
                  <a:pt x="0" y="27736"/>
                  <a:pt x="1194" y="23938"/>
                  <a:pt x="3810" y="20090"/>
                </a:cubicBezTo>
                <a:cubicBezTo>
                  <a:pt x="7315" y="14910"/>
                  <a:pt x="13397" y="8801"/>
                  <a:pt x="14997" y="7328"/>
                </a:cubicBezTo>
                <a:cubicBezTo>
                  <a:pt x="22998" y="0"/>
                  <a:pt x="30517" y="11608"/>
                  <a:pt x="30618" y="12192"/>
                </a:cubicBezTo>
                <a:cubicBezTo>
                  <a:pt x="31228" y="15583"/>
                  <a:pt x="29882" y="18871"/>
                  <a:pt x="27393" y="20916"/>
                </a:cubicBezTo>
                <a:close/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0" name="Freeform 7510"/>
          <p:cNvSpPr/>
          <p:nvPr/>
        </p:nvSpPr>
        <p:spPr>
          <a:xfrm rot="0" flipH="0" flipV="0">
            <a:off x="7120629" y="8835996"/>
            <a:ext cx="208964" cy="65200"/>
          </a:xfrm>
          <a:custGeom>
            <a:pathLst>
              <a:path w="208964" h="65200">
                <a:moveTo>
                  <a:pt x="205701" y="26974"/>
                </a:moveTo>
                <a:cubicBezTo>
                  <a:pt x="206285" y="28180"/>
                  <a:pt x="206615" y="29526"/>
                  <a:pt x="206615" y="30961"/>
                </a:cubicBezTo>
                <a:cubicBezTo>
                  <a:pt x="206615" y="29260"/>
                  <a:pt x="206247" y="27964"/>
                  <a:pt x="205701" y="26974"/>
                </a:cubicBezTo>
                <a:moveTo>
                  <a:pt x="4343" y="16992"/>
                </a:moveTo>
                <a:cubicBezTo>
                  <a:pt x="1727" y="15379"/>
                  <a:pt x="0" y="12484"/>
                  <a:pt x="0" y="9195"/>
                </a:cubicBezTo>
                <a:cubicBezTo>
                  <a:pt x="0" y="4115"/>
                  <a:pt x="4114" y="0"/>
                  <a:pt x="9182" y="0"/>
                </a:cubicBezTo>
                <a:cubicBezTo>
                  <a:pt x="12839" y="0"/>
                  <a:pt x="15735" y="1498"/>
                  <a:pt x="18021" y="4229"/>
                </a:cubicBezTo>
                <a:cubicBezTo>
                  <a:pt x="18923" y="5321"/>
                  <a:pt x="20345" y="8077"/>
                  <a:pt x="20777" y="8953"/>
                </a:cubicBezTo>
                <a:cubicBezTo>
                  <a:pt x="28181" y="16294"/>
                  <a:pt x="37731" y="24181"/>
                  <a:pt x="47269" y="28345"/>
                </a:cubicBezTo>
                <a:cubicBezTo>
                  <a:pt x="82004" y="43534"/>
                  <a:pt x="124295" y="46366"/>
                  <a:pt x="158483" y="29272"/>
                </a:cubicBezTo>
                <a:cubicBezTo>
                  <a:pt x="161125" y="27951"/>
                  <a:pt x="165227" y="26986"/>
                  <a:pt x="169189" y="25831"/>
                </a:cubicBezTo>
                <a:cubicBezTo>
                  <a:pt x="170421" y="25463"/>
                  <a:pt x="172377" y="24625"/>
                  <a:pt x="172872" y="24409"/>
                </a:cubicBezTo>
                <a:cubicBezTo>
                  <a:pt x="174713" y="21679"/>
                  <a:pt x="176517" y="15506"/>
                  <a:pt x="178079" y="11506"/>
                </a:cubicBezTo>
                <a:cubicBezTo>
                  <a:pt x="179552" y="7772"/>
                  <a:pt x="181241" y="5118"/>
                  <a:pt x="182206" y="4140"/>
                </a:cubicBezTo>
                <a:cubicBezTo>
                  <a:pt x="185140" y="1219"/>
                  <a:pt x="188264" y="406"/>
                  <a:pt x="191211" y="571"/>
                </a:cubicBezTo>
                <a:cubicBezTo>
                  <a:pt x="194322" y="749"/>
                  <a:pt x="197891" y="2336"/>
                  <a:pt x="200812" y="6032"/>
                </a:cubicBezTo>
                <a:cubicBezTo>
                  <a:pt x="204063" y="10134"/>
                  <a:pt x="207034" y="18237"/>
                  <a:pt x="208190" y="23698"/>
                </a:cubicBezTo>
                <a:cubicBezTo>
                  <a:pt x="208964" y="27342"/>
                  <a:pt x="208850" y="30237"/>
                  <a:pt x="208583" y="31495"/>
                </a:cubicBezTo>
                <a:cubicBezTo>
                  <a:pt x="208444" y="32104"/>
                  <a:pt x="207148" y="35267"/>
                  <a:pt x="205473" y="37210"/>
                </a:cubicBezTo>
                <a:cubicBezTo>
                  <a:pt x="203987" y="38937"/>
                  <a:pt x="202234" y="39940"/>
                  <a:pt x="201002" y="40397"/>
                </a:cubicBezTo>
                <a:cubicBezTo>
                  <a:pt x="197281" y="41731"/>
                  <a:pt x="194094" y="40893"/>
                  <a:pt x="191490" y="38581"/>
                </a:cubicBezTo>
                <a:cubicBezTo>
                  <a:pt x="190601" y="37769"/>
                  <a:pt x="189192" y="36397"/>
                  <a:pt x="188556" y="33832"/>
                </a:cubicBezTo>
                <a:cubicBezTo>
                  <a:pt x="188125" y="34606"/>
                  <a:pt x="187731" y="35254"/>
                  <a:pt x="187363" y="35749"/>
                </a:cubicBezTo>
                <a:cubicBezTo>
                  <a:pt x="185089" y="38772"/>
                  <a:pt x="181279" y="41159"/>
                  <a:pt x="176758" y="42709"/>
                </a:cubicBezTo>
                <a:cubicBezTo>
                  <a:pt x="173240" y="43915"/>
                  <a:pt x="169125" y="44499"/>
                  <a:pt x="166713" y="45706"/>
                </a:cubicBezTo>
                <a:cubicBezTo>
                  <a:pt x="127711" y="65200"/>
                  <a:pt x="79489" y="62508"/>
                  <a:pt x="39890" y="45185"/>
                </a:cubicBezTo>
                <a:cubicBezTo>
                  <a:pt x="28194" y="40067"/>
                  <a:pt x="16319" y="30466"/>
                  <a:pt x="7328" y="21488"/>
                </a:cubicBezTo>
                <a:cubicBezTo>
                  <a:pt x="6388" y="20548"/>
                  <a:pt x="5130" y="18427"/>
                  <a:pt x="4343" y="1699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1" name="Freeform 7511"/>
          <p:cNvSpPr/>
          <p:nvPr/>
        </p:nvSpPr>
        <p:spPr>
          <a:xfrm rot="0" flipH="0" flipV="0">
            <a:off x="7378053" y="8610741"/>
            <a:ext cx="125272" cy="381266"/>
          </a:xfrm>
          <a:custGeom>
            <a:pathLst>
              <a:path w="125272" h="381266">
                <a:moveTo>
                  <a:pt x="113588" y="18618"/>
                </a:moveTo>
                <a:lnTo>
                  <a:pt x="113689" y="18630"/>
                </a:lnTo>
                <a:lnTo>
                  <a:pt x="113550" y="18618"/>
                </a:lnTo>
                <a:close/>
                <a:moveTo>
                  <a:pt x="114134" y="18668"/>
                </a:moveTo>
                <a:lnTo>
                  <a:pt x="114261" y="18668"/>
                </a:lnTo>
                <a:lnTo>
                  <a:pt x="113981" y="18656"/>
                </a:lnTo>
                <a:close/>
                <a:moveTo>
                  <a:pt x="114692" y="18694"/>
                </a:moveTo>
                <a:lnTo>
                  <a:pt x="114756" y="18681"/>
                </a:lnTo>
                <a:lnTo>
                  <a:pt x="114502" y="18681"/>
                </a:lnTo>
                <a:close/>
                <a:moveTo>
                  <a:pt x="106362" y="13323"/>
                </a:moveTo>
                <a:cubicBezTo>
                  <a:pt x="105892" y="12332"/>
                  <a:pt x="105600" y="11227"/>
                  <a:pt x="105537" y="10071"/>
                </a:cubicBezTo>
                <a:cubicBezTo>
                  <a:pt x="105219" y="5004"/>
                  <a:pt x="109080" y="635"/>
                  <a:pt x="114134" y="330"/>
                </a:cubicBezTo>
                <a:cubicBezTo>
                  <a:pt x="119391" y="0"/>
                  <a:pt x="122300" y="2451"/>
                  <a:pt x="124040" y="5931"/>
                </a:cubicBezTo>
                <a:cubicBezTo>
                  <a:pt x="124763" y="7366"/>
                  <a:pt x="125272" y="9259"/>
                  <a:pt x="125195" y="11545"/>
                </a:cubicBezTo>
                <a:cubicBezTo>
                  <a:pt x="125145" y="13285"/>
                  <a:pt x="124230" y="17577"/>
                  <a:pt x="124078" y="18225"/>
                </a:cubicBezTo>
                <a:cubicBezTo>
                  <a:pt x="124268" y="23774"/>
                  <a:pt x="124802" y="29324"/>
                  <a:pt x="124802" y="34886"/>
                </a:cubicBezTo>
                <a:cubicBezTo>
                  <a:pt x="124802" y="57238"/>
                  <a:pt x="122058" y="81279"/>
                  <a:pt x="118121" y="103263"/>
                </a:cubicBezTo>
                <a:cubicBezTo>
                  <a:pt x="111760" y="138925"/>
                  <a:pt x="102819" y="173672"/>
                  <a:pt x="90906" y="207733"/>
                </a:cubicBezTo>
                <a:cubicBezTo>
                  <a:pt x="74460" y="254711"/>
                  <a:pt x="67996" y="304228"/>
                  <a:pt x="41440" y="347382"/>
                </a:cubicBezTo>
                <a:cubicBezTo>
                  <a:pt x="34950" y="357936"/>
                  <a:pt x="25184" y="366458"/>
                  <a:pt x="17742" y="376377"/>
                </a:cubicBezTo>
                <a:cubicBezTo>
                  <a:pt x="14706" y="380440"/>
                  <a:pt x="8941" y="381266"/>
                  <a:pt x="4864" y="378218"/>
                </a:cubicBezTo>
                <a:cubicBezTo>
                  <a:pt x="812" y="375183"/>
                  <a:pt x="0" y="369417"/>
                  <a:pt x="3035" y="365353"/>
                </a:cubicBezTo>
                <a:cubicBezTo>
                  <a:pt x="10147" y="355879"/>
                  <a:pt x="19583" y="347827"/>
                  <a:pt x="25781" y="337743"/>
                </a:cubicBezTo>
                <a:cubicBezTo>
                  <a:pt x="51638" y="295744"/>
                  <a:pt x="57556" y="247395"/>
                  <a:pt x="73558" y="201663"/>
                </a:cubicBezTo>
                <a:cubicBezTo>
                  <a:pt x="85153" y="168528"/>
                  <a:pt x="93840" y="134721"/>
                  <a:pt x="100038" y="100024"/>
                </a:cubicBezTo>
                <a:cubicBezTo>
                  <a:pt x="103784" y="79082"/>
                  <a:pt x="106426" y="56184"/>
                  <a:pt x="106426" y="34886"/>
                </a:cubicBezTo>
                <a:cubicBezTo>
                  <a:pt x="106426" y="29413"/>
                  <a:pt x="105867" y="23939"/>
                  <a:pt x="105702" y="18479"/>
                </a:cubicBezTo>
                <a:cubicBezTo>
                  <a:pt x="105664" y="17336"/>
                  <a:pt x="106019" y="15088"/>
                  <a:pt x="106362" y="1332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2" name="Freeform 7512"/>
          <p:cNvSpPr/>
          <p:nvPr/>
        </p:nvSpPr>
        <p:spPr>
          <a:xfrm rot="0" flipH="0" flipV="0">
            <a:off x="7004057" y="8872187"/>
            <a:ext cx="408177" cy="202615"/>
          </a:xfrm>
          <a:custGeom>
            <a:pathLst>
              <a:path w="408177" h="202615">
                <a:moveTo>
                  <a:pt x="5753" y="18427"/>
                </a:moveTo>
                <a:cubicBezTo>
                  <a:pt x="5093" y="18135"/>
                  <a:pt x="4471" y="17767"/>
                  <a:pt x="3899" y="17323"/>
                </a:cubicBezTo>
                <a:cubicBezTo>
                  <a:pt x="4547" y="17831"/>
                  <a:pt x="5169" y="18174"/>
                  <a:pt x="5753" y="18427"/>
                </a:cubicBezTo>
                <a:moveTo>
                  <a:pt x="18541" y="8382"/>
                </a:moveTo>
                <a:cubicBezTo>
                  <a:pt x="18897" y="9144"/>
                  <a:pt x="19291" y="10007"/>
                  <a:pt x="19443" y="10414"/>
                </a:cubicBezTo>
                <a:cubicBezTo>
                  <a:pt x="20853" y="14275"/>
                  <a:pt x="22326" y="18135"/>
                  <a:pt x="23571" y="22046"/>
                </a:cubicBezTo>
                <a:cubicBezTo>
                  <a:pt x="27901" y="35546"/>
                  <a:pt x="31064" y="47548"/>
                  <a:pt x="38112" y="60019"/>
                </a:cubicBezTo>
                <a:cubicBezTo>
                  <a:pt x="57175" y="93737"/>
                  <a:pt x="84823" y="123697"/>
                  <a:pt x="117424" y="144957"/>
                </a:cubicBezTo>
                <a:cubicBezTo>
                  <a:pt x="130835" y="153707"/>
                  <a:pt x="145084" y="160146"/>
                  <a:pt x="159702" y="166420"/>
                </a:cubicBezTo>
                <a:cubicBezTo>
                  <a:pt x="180479" y="175322"/>
                  <a:pt x="200545" y="184238"/>
                  <a:pt x="223812" y="184238"/>
                </a:cubicBezTo>
                <a:cubicBezTo>
                  <a:pt x="232524" y="184238"/>
                  <a:pt x="240347" y="180136"/>
                  <a:pt x="248703" y="178573"/>
                </a:cubicBezTo>
                <a:cubicBezTo>
                  <a:pt x="253428" y="177684"/>
                  <a:pt x="258571" y="177494"/>
                  <a:pt x="263118" y="175754"/>
                </a:cubicBezTo>
                <a:cubicBezTo>
                  <a:pt x="281838" y="168540"/>
                  <a:pt x="297560" y="154444"/>
                  <a:pt x="314909" y="145261"/>
                </a:cubicBezTo>
                <a:cubicBezTo>
                  <a:pt x="317284" y="144004"/>
                  <a:pt x="318807" y="141693"/>
                  <a:pt x="320687" y="139762"/>
                </a:cubicBezTo>
                <a:cubicBezTo>
                  <a:pt x="323138" y="137248"/>
                  <a:pt x="325818" y="134987"/>
                  <a:pt x="329094" y="133438"/>
                </a:cubicBezTo>
                <a:cubicBezTo>
                  <a:pt x="334911" y="130669"/>
                  <a:pt x="339724" y="126592"/>
                  <a:pt x="345605" y="123913"/>
                </a:cubicBezTo>
                <a:cubicBezTo>
                  <a:pt x="352132" y="120915"/>
                  <a:pt x="365899" y="112876"/>
                  <a:pt x="376719" y="104456"/>
                </a:cubicBezTo>
                <a:cubicBezTo>
                  <a:pt x="382600" y="99884"/>
                  <a:pt x="387883" y="95604"/>
                  <a:pt x="389127" y="91858"/>
                </a:cubicBezTo>
                <a:cubicBezTo>
                  <a:pt x="390728" y="87045"/>
                  <a:pt x="395947" y="84441"/>
                  <a:pt x="400761" y="86041"/>
                </a:cubicBezTo>
                <a:cubicBezTo>
                  <a:pt x="405561" y="87654"/>
                  <a:pt x="408177" y="92861"/>
                  <a:pt x="406564" y="97674"/>
                </a:cubicBezTo>
                <a:cubicBezTo>
                  <a:pt x="404990" y="102412"/>
                  <a:pt x="400405" y="108342"/>
                  <a:pt x="393864" y="114121"/>
                </a:cubicBezTo>
                <a:cubicBezTo>
                  <a:pt x="381393" y="125145"/>
                  <a:pt x="361784" y="136714"/>
                  <a:pt x="353237" y="140626"/>
                </a:cubicBezTo>
                <a:cubicBezTo>
                  <a:pt x="347446" y="143267"/>
                  <a:pt x="342722" y="147306"/>
                  <a:pt x="336981" y="150037"/>
                </a:cubicBezTo>
                <a:cubicBezTo>
                  <a:pt x="334632" y="151154"/>
                  <a:pt x="333159" y="153339"/>
                  <a:pt x="331419" y="155167"/>
                </a:cubicBezTo>
                <a:cubicBezTo>
                  <a:pt x="329056" y="157644"/>
                  <a:pt x="326542" y="159905"/>
                  <a:pt x="323507" y="161505"/>
                </a:cubicBezTo>
                <a:cubicBezTo>
                  <a:pt x="305523" y="171030"/>
                  <a:pt x="289115" y="185431"/>
                  <a:pt x="269709" y="192912"/>
                </a:cubicBezTo>
                <a:cubicBezTo>
                  <a:pt x="264147" y="195045"/>
                  <a:pt x="257886" y="195553"/>
                  <a:pt x="252082" y="196633"/>
                </a:cubicBezTo>
                <a:cubicBezTo>
                  <a:pt x="242620" y="198411"/>
                  <a:pt x="233679" y="202615"/>
                  <a:pt x="223812" y="202615"/>
                </a:cubicBezTo>
                <a:cubicBezTo>
                  <a:pt x="197967" y="202615"/>
                  <a:pt x="175539" y="193204"/>
                  <a:pt x="152476" y="183311"/>
                </a:cubicBezTo>
                <a:cubicBezTo>
                  <a:pt x="136867" y="176630"/>
                  <a:pt x="121691" y="169683"/>
                  <a:pt x="107378" y="160349"/>
                </a:cubicBezTo>
                <a:cubicBezTo>
                  <a:pt x="72326" y="137489"/>
                  <a:pt x="42595" y="105307"/>
                  <a:pt x="22110" y="69061"/>
                </a:cubicBezTo>
                <a:cubicBezTo>
                  <a:pt x="14427" y="55447"/>
                  <a:pt x="10794" y="42404"/>
                  <a:pt x="6070" y="27672"/>
                </a:cubicBezTo>
                <a:cubicBezTo>
                  <a:pt x="4903" y="23976"/>
                  <a:pt x="3518" y="20357"/>
                  <a:pt x="2185" y="16738"/>
                </a:cubicBezTo>
                <a:cubicBezTo>
                  <a:pt x="1816" y="15748"/>
                  <a:pt x="661" y="13538"/>
                  <a:pt x="420" y="12751"/>
                </a:cubicBezTo>
                <a:cubicBezTo>
                  <a:pt x="51" y="11481"/>
                  <a:pt x="0" y="10439"/>
                  <a:pt x="26" y="9703"/>
                </a:cubicBezTo>
                <a:cubicBezTo>
                  <a:pt x="115" y="7239"/>
                  <a:pt x="1029" y="5486"/>
                  <a:pt x="2007" y="4242"/>
                </a:cubicBezTo>
                <a:cubicBezTo>
                  <a:pt x="3341" y="2565"/>
                  <a:pt x="5055" y="1435"/>
                  <a:pt x="7264" y="952"/>
                </a:cubicBezTo>
                <a:cubicBezTo>
                  <a:pt x="8585" y="660"/>
                  <a:pt x="11531" y="0"/>
                  <a:pt x="15100" y="2756"/>
                </a:cubicBezTo>
                <a:cubicBezTo>
                  <a:pt x="16979" y="4203"/>
                  <a:pt x="18148" y="6236"/>
                  <a:pt x="18541" y="838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3" name="Freeform 7513"/>
          <p:cNvSpPr/>
          <p:nvPr/>
        </p:nvSpPr>
        <p:spPr>
          <a:xfrm rot="0" flipH="0" flipV="0">
            <a:off x="7079913" y="8988005"/>
            <a:ext cx="321715" cy="193001"/>
          </a:xfrm>
          <a:custGeom>
            <a:pathLst>
              <a:path w="321715" h="193001">
                <a:moveTo>
                  <a:pt x="8826" y="48437"/>
                </a:moveTo>
                <a:cubicBezTo>
                  <a:pt x="7861" y="48260"/>
                  <a:pt x="6909" y="47917"/>
                  <a:pt x="5982" y="47409"/>
                </a:cubicBezTo>
                <a:cubicBezTo>
                  <a:pt x="7023" y="47993"/>
                  <a:pt x="7988" y="48298"/>
                  <a:pt x="8826" y="48437"/>
                </a:cubicBezTo>
                <a:moveTo>
                  <a:pt x="28142" y="67994"/>
                </a:moveTo>
                <a:cubicBezTo>
                  <a:pt x="28079" y="71322"/>
                  <a:pt x="28155" y="75132"/>
                  <a:pt x="28345" y="79082"/>
                </a:cubicBezTo>
                <a:cubicBezTo>
                  <a:pt x="28498" y="78167"/>
                  <a:pt x="28650" y="77342"/>
                  <a:pt x="28815" y="76631"/>
                </a:cubicBezTo>
                <a:cubicBezTo>
                  <a:pt x="28917" y="76250"/>
                  <a:pt x="29603" y="73189"/>
                  <a:pt x="30441" y="69671"/>
                </a:cubicBezTo>
                <a:cubicBezTo>
                  <a:pt x="29692" y="69087"/>
                  <a:pt x="28917" y="68528"/>
                  <a:pt x="28142" y="67994"/>
                </a:cubicBezTo>
                <a:moveTo>
                  <a:pt x="294042" y="44526"/>
                </a:moveTo>
                <a:cubicBezTo>
                  <a:pt x="291477" y="46634"/>
                  <a:pt x="288873" y="48703"/>
                  <a:pt x="286346" y="50799"/>
                </a:cubicBezTo>
                <a:cubicBezTo>
                  <a:pt x="263956" y="69277"/>
                  <a:pt x="207911" y="99846"/>
                  <a:pt x="175094" y="101103"/>
                </a:cubicBezTo>
                <a:cubicBezTo>
                  <a:pt x="166039" y="101459"/>
                  <a:pt x="157060" y="101675"/>
                  <a:pt x="148145" y="101675"/>
                </a:cubicBezTo>
                <a:cubicBezTo>
                  <a:pt x="148653" y="103389"/>
                  <a:pt x="148995" y="105269"/>
                  <a:pt x="149161" y="107314"/>
                </a:cubicBezTo>
                <a:cubicBezTo>
                  <a:pt x="149961" y="117347"/>
                  <a:pt x="146900" y="132422"/>
                  <a:pt x="146646" y="136359"/>
                </a:cubicBezTo>
                <a:cubicBezTo>
                  <a:pt x="145973" y="146798"/>
                  <a:pt x="145579" y="157618"/>
                  <a:pt x="145579" y="168083"/>
                </a:cubicBezTo>
                <a:cubicBezTo>
                  <a:pt x="145579" y="169074"/>
                  <a:pt x="145414" y="170014"/>
                  <a:pt x="145122" y="170915"/>
                </a:cubicBezTo>
                <a:cubicBezTo>
                  <a:pt x="157288" y="172007"/>
                  <a:pt x="168706" y="172274"/>
                  <a:pt x="178421" y="171525"/>
                </a:cubicBezTo>
                <a:cubicBezTo>
                  <a:pt x="196862" y="170102"/>
                  <a:pt x="214705" y="162343"/>
                  <a:pt x="231177" y="154799"/>
                </a:cubicBezTo>
                <a:cubicBezTo>
                  <a:pt x="241985" y="149846"/>
                  <a:pt x="254012" y="145833"/>
                  <a:pt x="264845" y="140372"/>
                </a:cubicBezTo>
                <a:cubicBezTo>
                  <a:pt x="274154" y="135685"/>
                  <a:pt x="282612" y="129958"/>
                  <a:pt x="287844" y="120788"/>
                </a:cubicBezTo>
                <a:cubicBezTo>
                  <a:pt x="289229" y="118350"/>
                  <a:pt x="289394" y="113118"/>
                  <a:pt x="289699" y="107301"/>
                </a:cubicBezTo>
                <a:cubicBezTo>
                  <a:pt x="290308" y="95757"/>
                  <a:pt x="289953" y="82295"/>
                  <a:pt x="290512" y="76275"/>
                </a:cubicBezTo>
                <a:cubicBezTo>
                  <a:pt x="291502" y="65747"/>
                  <a:pt x="292696" y="55104"/>
                  <a:pt x="294042" y="44526"/>
                </a:cubicBezTo>
                <a:moveTo>
                  <a:pt x="292493" y="20942"/>
                </a:moveTo>
                <a:cubicBezTo>
                  <a:pt x="292836" y="20345"/>
                  <a:pt x="299414" y="8686"/>
                  <a:pt x="302564" y="4927"/>
                </a:cubicBezTo>
                <a:cubicBezTo>
                  <a:pt x="305866" y="978"/>
                  <a:pt x="309650" y="0"/>
                  <a:pt x="311721" y="0"/>
                </a:cubicBezTo>
                <a:cubicBezTo>
                  <a:pt x="315302" y="0"/>
                  <a:pt x="317448" y="1486"/>
                  <a:pt x="318858" y="2933"/>
                </a:cubicBezTo>
                <a:cubicBezTo>
                  <a:pt x="320369" y="4483"/>
                  <a:pt x="321347" y="6413"/>
                  <a:pt x="321576" y="8814"/>
                </a:cubicBezTo>
                <a:cubicBezTo>
                  <a:pt x="321715" y="10249"/>
                  <a:pt x="321550" y="12268"/>
                  <a:pt x="320496" y="14490"/>
                </a:cubicBezTo>
                <a:cubicBezTo>
                  <a:pt x="319887" y="15799"/>
                  <a:pt x="317715" y="19024"/>
                  <a:pt x="317359" y="19545"/>
                </a:cubicBezTo>
                <a:cubicBezTo>
                  <a:pt x="315746" y="23520"/>
                  <a:pt x="314832" y="28219"/>
                  <a:pt x="314235" y="32410"/>
                </a:cubicBezTo>
                <a:cubicBezTo>
                  <a:pt x="312089" y="47447"/>
                  <a:pt x="310222" y="62851"/>
                  <a:pt x="308812" y="77989"/>
                </a:cubicBezTo>
                <a:cubicBezTo>
                  <a:pt x="308152" y="84924"/>
                  <a:pt x="308774" y="101865"/>
                  <a:pt x="307631" y="114134"/>
                </a:cubicBezTo>
                <a:cubicBezTo>
                  <a:pt x="306996" y="121055"/>
                  <a:pt x="305599" y="126757"/>
                  <a:pt x="303808" y="129907"/>
                </a:cubicBezTo>
                <a:cubicBezTo>
                  <a:pt x="296722" y="142289"/>
                  <a:pt x="285685" y="150468"/>
                  <a:pt x="273112" y="156793"/>
                </a:cubicBezTo>
                <a:cubicBezTo>
                  <a:pt x="262064" y="162343"/>
                  <a:pt x="249846" y="166458"/>
                  <a:pt x="238835" y="171499"/>
                </a:cubicBezTo>
                <a:cubicBezTo>
                  <a:pt x="220446" y="179932"/>
                  <a:pt x="200405" y="188264"/>
                  <a:pt x="179831" y="189851"/>
                </a:cubicBezTo>
                <a:cubicBezTo>
                  <a:pt x="138785" y="193001"/>
                  <a:pt x="69671" y="179386"/>
                  <a:pt x="33883" y="159701"/>
                </a:cubicBezTo>
                <a:cubicBezTo>
                  <a:pt x="15696" y="149706"/>
                  <a:pt x="7315" y="141324"/>
                  <a:pt x="3378" y="132523"/>
                </a:cubicBezTo>
                <a:cubicBezTo>
                  <a:pt x="800" y="126757"/>
                  <a:pt x="0" y="120661"/>
                  <a:pt x="216" y="113448"/>
                </a:cubicBezTo>
                <a:cubicBezTo>
                  <a:pt x="470" y="104901"/>
                  <a:pt x="2261" y="94423"/>
                  <a:pt x="2819" y="80072"/>
                </a:cubicBezTo>
                <a:cubicBezTo>
                  <a:pt x="3175" y="71131"/>
                  <a:pt x="2896" y="62026"/>
                  <a:pt x="2286" y="53110"/>
                </a:cubicBezTo>
                <a:cubicBezTo>
                  <a:pt x="2057" y="49668"/>
                  <a:pt x="2007" y="46215"/>
                  <a:pt x="1740" y="42773"/>
                </a:cubicBezTo>
                <a:cubicBezTo>
                  <a:pt x="1765" y="43091"/>
                  <a:pt x="1943" y="43980"/>
                  <a:pt x="1943" y="43980"/>
                </a:cubicBezTo>
                <a:cubicBezTo>
                  <a:pt x="1943" y="43980"/>
                  <a:pt x="1143" y="37770"/>
                  <a:pt x="1435" y="36792"/>
                </a:cubicBezTo>
                <a:cubicBezTo>
                  <a:pt x="2400" y="33566"/>
                  <a:pt x="4483" y="31712"/>
                  <a:pt x="7061" y="30746"/>
                </a:cubicBezTo>
                <a:cubicBezTo>
                  <a:pt x="8725" y="30124"/>
                  <a:pt x="11454" y="29387"/>
                  <a:pt x="14998" y="31394"/>
                </a:cubicBezTo>
                <a:cubicBezTo>
                  <a:pt x="18033" y="33096"/>
                  <a:pt x="19709" y="36258"/>
                  <a:pt x="19684" y="39484"/>
                </a:cubicBezTo>
                <a:cubicBezTo>
                  <a:pt x="19875" y="40221"/>
                  <a:pt x="20040" y="40970"/>
                  <a:pt x="20078" y="41364"/>
                </a:cubicBezTo>
                <a:cubicBezTo>
                  <a:pt x="20167" y="42545"/>
                  <a:pt x="20217" y="43738"/>
                  <a:pt x="20281" y="44932"/>
                </a:cubicBezTo>
                <a:cubicBezTo>
                  <a:pt x="21360" y="44818"/>
                  <a:pt x="22580" y="44907"/>
                  <a:pt x="23964" y="45288"/>
                </a:cubicBezTo>
                <a:cubicBezTo>
                  <a:pt x="24815" y="45529"/>
                  <a:pt x="28561" y="47218"/>
                  <a:pt x="28765" y="47320"/>
                </a:cubicBezTo>
                <a:cubicBezTo>
                  <a:pt x="32486" y="48906"/>
                  <a:pt x="36004" y="51078"/>
                  <a:pt x="39394" y="53542"/>
                </a:cubicBezTo>
                <a:cubicBezTo>
                  <a:pt x="40525" y="53199"/>
                  <a:pt x="41515" y="53148"/>
                  <a:pt x="42138" y="53148"/>
                </a:cubicBezTo>
                <a:cubicBezTo>
                  <a:pt x="47205" y="53148"/>
                  <a:pt x="51332" y="57263"/>
                  <a:pt x="51332" y="62330"/>
                </a:cubicBezTo>
                <a:lnTo>
                  <a:pt x="51332" y="63168"/>
                </a:lnTo>
                <a:cubicBezTo>
                  <a:pt x="52615" y="64261"/>
                  <a:pt x="53910" y="65340"/>
                  <a:pt x="55219" y="66382"/>
                </a:cubicBezTo>
                <a:cubicBezTo>
                  <a:pt x="56628" y="65353"/>
                  <a:pt x="58000" y="64972"/>
                  <a:pt x="58902" y="64807"/>
                </a:cubicBezTo>
                <a:cubicBezTo>
                  <a:pt x="61975" y="64197"/>
                  <a:pt x="64807" y="64883"/>
                  <a:pt x="67271" y="67347"/>
                </a:cubicBezTo>
                <a:cubicBezTo>
                  <a:pt x="68401" y="68490"/>
                  <a:pt x="69798" y="70662"/>
                  <a:pt x="70497" y="73811"/>
                </a:cubicBezTo>
                <a:lnTo>
                  <a:pt x="70738" y="73671"/>
                </a:lnTo>
                <a:cubicBezTo>
                  <a:pt x="73024" y="72490"/>
                  <a:pt x="75221" y="72363"/>
                  <a:pt x="77278" y="72820"/>
                </a:cubicBezTo>
                <a:cubicBezTo>
                  <a:pt x="79311" y="73290"/>
                  <a:pt x="81520" y="74433"/>
                  <a:pt x="83197" y="76973"/>
                </a:cubicBezTo>
                <a:cubicBezTo>
                  <a:pt x="83286" y="77075"/>
                  <a:pt x="83362" y="77215"/>
                  <a:pt x="83438" y="77354"/>
                </a:cubicBezTo>
                <a:cubicBezTo>
                  <a:pt x="89788" y="78701"/>
                  <a:pt x="96138" y="79780"/>
                  <a:pt x="102501" y="80618"/>
                </a:cubicBezTo>
                <a:cubicBezTo>
                  <a:pt x="103225" y="80453"/>
                  <a:pt x="103948" y="80364"/>
                  <a:pt x="104711" y="80352"/>
                </a:cubicBezTo>
                <a:cubicBezTo>
                  <a:pt x="106031" y="80339"/>
                  <a:pt x="107619" y="80529"/>
                  <a:pt x="109270" y="81431"/>
                </a:cubicBezTo>
                <a:cubicBezTo>
                  <a:pt x="130707" y="83730"/>
                  <a:pt x="152323" y="83590"/>
                  <a:pt x="174383" y="82739"/>
                </a:cubicBezTo>
                <a:cubicBezTo>
                  <a:pt x="204050" y="81596"/>
                  <a:pt x="254405" y="53326"/>
                  <a:pt x="274637" y="36626"/>
                </a:cubicBezTo>
                <a:cubicBezTo>
                  <a:pt x="280707" y="31610"/>
                  <a:pt x="287311" y="26949"/>
                  <a:pt x="292493" y="2094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4" name="Freeform 7514"/>
          <p:cNvSpPr/>
          <p:nvPr/>
        </p:nvSpPr>
        <p:spPr>
          <a:xfrm rot="0" flipH="0" flipV="0">
            <a:off x="7095318" y="9046431"/>
            <a:ext cx="29653" cy="53238"/>
          </a:xfrm>
          <a:custGeom>
            <a:pathLst>
              <a:path w="29653" h="53238">
                <a:moveTo>
                  <a:pt x="5549" y="31013"/>
                </a:moveTo>
                <a:cubicBezTo>
                  <a:pt x="4889" y="28854"/>
                  <a:pt x="4089" y="26734"/>
                  <a:pt x="3378" y="24651"/>
                </a:cubicBezTo>
                <a:cubicBezTo>
                  <a:pt x="1524" y="19139"/>
                  <a:pt x="0" y="13868"/>
                  <a:pt x="0" y="9182"/>
                </a:cubicBezTo>
                <a:cubicBezTo>
                  <a:pt x="0" y="4115"/>
                  <a:pt x="4127" y="0"/>
                  <a:pt x="9193" y="0"/>
                </a:cubicBezTo>
                <a:cubicBezTo>
                  <a:pt x="10857" y="0"/>
                  <a:pt x="12419" y="445"/>
                  <a:pt x="13753" y="1207"/>
                </a:cubicBezTo>
                <a:cubicBezTo>
                  <a:pt x="16305" y="203"/>
                  <a:pt x="18985" y="203"/>
                  <a:pt x="21817" y="1715"/>
                </a:cubicBezTo>
                <a:cubicBezTo>
                  <a:pt x="23201" y="2451"/>
                  <a:pt x="26376" y="4877"/>
                  <a:pt x="28421" y="11684"/>
                </a:cubicBezTo>
                <a:cubicBezTo>
                  <a:pt x="29653" y="15850"/>
                  <a:pt x="27812" y="20218"/>
                  <a:pt x="24192" y="22289"/>
                </a:cubicBezTo>
                <a:lnTo>
                  <a:pt x="24078" y="24829"/>
                </a:lnTo>
                <a:cubicBezTo>
                  <a:pt x="24052" y="25730"/>
                  <a:pt x="24027" y="26645"/>
                  <a:pt x="24002" y="27559"/>
                </a:cubicBezTo>
                <a:lnTo>
                  <a:pt x="23951" y="29197"/>
                </a:lnTo>
                <a:cubicBezTo>
                  <a:pt x="25132" y="34188"/>
                  <a:pt x="25678" y="39293"/>
                  <a:pt x="24840" y="44322"/>
                </a:cubicBezTo>
                <a:cubicBezTo>
                  <a:pt x="24078" y="48907"/>
                  <a:pt x="21322" y="50443"/>
                  <a:pt x="20026" y="51142"/>
                </a:cubicBezTo>
                <a:cubicBezTo>
                  <a:pt x="16915" y="52818"/>
                  <a:pt x="13118" y="53238"/>
                  <a:pt x="9346" y="49758"/>
                </a:cubicBezTo>
                <a:cubicBezTo>
                  <a:pt x="8711" y="49161"/>
                  <a:pt x="7619" y="47967"/>
                  <a:pt x="6844" y="46037"/>
                </a:cubicBezTo>
                <a:cubicBezTo>
                  <a:pt x="6260" y="44563"/>
                  <a:pt x="5587" y="41452"/>
                  <a:pt x="5499" y="40029"/>
                </a:cubicBezTo>
                <a:cubicBezTo>
                  <a:pt x="5359" y="37540"/>
                  <a:pt x="5384" y="35026"/>
                  <a:pt x="5499" y="32536"/>
                </a:cubicBezTo>
                <a:cubicBezTo>
                  <a:pt x="5511" y="32156"/>
                  <a:pt x="5537" y="31648"/>
                  <a:pt x="5549" y="3101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5" name="Freeform 7515"/>
          <p:cNvSpPr/>
          <p:nvPr/>
        </p:nvSpPr>
        <p:spPr>
          <a:xfrm rot="0" flipH="0" flipV="0">
            <a:off x="7215420" y="9015353"/>
            <a:ext cx="174853" cy="161772"/>
          </a:xfrm>
          <a:custGeom>
            <a:pathLst>
              <a:path w="174853" h="161772">
                <a:moveTo>
                  <a:pt x="9385" y="66624"/>
                </a:moveTo>
                <a:cubicBezTo>
                  <a:pt x="7531" y="66561"/>
                  <a:pt x="5283" y="66992"/>
                  <a:pt x="3086" y="69087"/>
                </a:cubicBezTo>
                <a:cubicBezTo>
                  <a:pt x="4852" y="67436"/>
                  <a:pt x="7112" y="66624"/>
                  <a:pt x="9385" y="66624"/>
                </a:cubicBezTo>
                <a:moveTo>
                  <a:pt x="12788" y="67284"/>
                </a:moveTo>
                <a:cubicBezTo>
                  <a:pt x="13842" y="67703"/>
                  <a:pt x="14820" y="68325"/>
                  <a:pt x="15684" y="69164"/>
                </a:cubicBezTo>
                <a:cubicBezTo>
                  <a:pt x="15938" y="69392"/>
                  <a:pt x="16166" y="69633"/>
                  <a:pt x="16382" y="69887"/>
                </a:cubicBezTo>
                <a:cubicBezTo>
                  <a:pt x="15328" y="68567"/>
                  <a:pt x="14058" y="67767"/>
                  <a:pt x="12788" y="67284"/>
                </a:cubicBezTo>
                <a:moveTo>
                  <a:pt x="148234" y="14237"/>
                </a:moveTo>
                <a:cubicBezTo>
                  <a:pt x="149110" y="11773"/>
                  <a:pt x="150088" y="8903"/>
                  <a:pt x="150824" y="7227"/>
                </a:cubicBezTo>
                <a:cubicBezTo>
                  <a:pt x="151713" y="5182"/>
                  <a:pt x="152717" y="3861"/>
                  <a:pt x="153301" y="3252"/>
                </a:cubicBezTo>
                <a:cubicBezTo>
                  <a:pt x="156374" y="0"/>
                  <a:pt x="159727" y="13"/>
                  <a:pt x="162000" y="483"/>
                </a:cubicBezTo>
                <a:cubicBezTo>
                  <a:pt x="163664" y="839"/>
                  <a:pt x="169506" y="2312"/>
                  <a:pt x="169506" y="10338"/>
                </a:cubicBezTo>
                <a:cubicBezTo>
                  <a:pt x="169506" y="18999"/>
                  <a:pt x="166039" y="28258"/>
                  <a:pt x="163550" y="37122"/>
                </a:cubicBezTo>
                <a:cubicBezTo>
                  <a:pt x="165734" y="37008"/>
                  <a:pt x="167690" y="37630"/>
                  <a:pt x="169417" y="38875"/>
                </a:cubicBezTo>
                <a:cubicBezTo>
                  <a:pt x="170713" y="39815"/>
                  <a:pt x="172084" y="41224"/>
                  <a:pt x="172872" y="43587"/>
                </a:cubicBezTo>
                <a:cubicBezTo>
                  <a:pt x="174853" y="49543"/>
                  <a:pt x="174688" y="57696"/>
                  <a:pt x="173062" y="66218"/>
                </a:cubicBezTo>
                <a:cubicBezTo>
                  <a:pt x="171030" y="76834"/>
                  <a:pt x="166953" y="88150"/>
                  <a:pt x="164642" y="94945"/>
                </a:cubicBezTo>
                <a:cubicBezTo>
                  <a:pt x="164071" y="96595"/>
                  <a:pt x="161505" y="105117"/>
                  <a:pt x="158241" y="108800"/>
                </a:cubicBezTo>
                <a:cubicBezTo>
                  <a:pt x="157301" y="109854"/>
                  <a:pt x="156285" y="110705"/>
                  <a:pt x="155244" y="111353"/>
                </a:cubicBezTo>
                <a:cubicBezTo>
                  <a:pt x="154152" y="113385"/>
                  <a:pt x="153060" y="114972"/>
                  <a:pt x="152018" y="116001"/>
                </a:cubicBezTo>
                <a:cubicBezTo>
                  <a:pt x="148830" y="119189"/>
                  <a:pt x="145795" y="119049"/>
                  <a:pt x="144195" y="118884"/>
                </a:cubicBezTo>
                <a:cubicBezTo>
                  <a:pt x="141972" y="118655"/>
                  <a:pt x="139877" y="117843"/>
                  <a:pt x="138289" y="116065"/>
                </a:cubicBezTo>
                <a:cubicBezTo>
                  <a:pt x="136702" y="120052"/>
                  <a:pt x="134924" y="123621"/>
                  <a:pt x="132905" y="126656"/>
                </a:cubicBezTo>
                <a:cubicBezTo>
                  <a:pt x="131495" y="128765"/>
                  <a:pt x="129704" y="129819"/>
                  <a:pt x="128256" y="130352"/>
                </a:cubicBezTo>
                <a:cubicBezTo>
                  <a:pt x="125628" y="131330"/>
                  <a:pt x="123011" y="131165"/>
                  <a:pt x="120497" y="129768"/>
                </a:cubicBezTo>
                <a:cubicBezTo>
                  <a:pt x="119735" y="129336"/>
                  <a:pt x="118681" y="128701"/>
                  <a:pt x="117728" y="127533"/>
                </a:cubicBezTo>
                <a:lnTo>
                  <a:pt x="117550" y="128003"/>
                </a:lnTo>
                <a:cubicBezTo>
                  <a:pt x="116788" y="129704"/>
                  <a:pt x="115912" y="130746"/>
                  <a:pt x="115315" y="131343"/>
                </a:cubicBezTo>
                <a:cubicBezTo>
                  <a:pt x="112343" y="134302"/>
                  <a:pt x="109486" y="134264"/>
                  <a:pt x="107759" y="134099"/>
                </a:cubicBezTo>
                <a:cubicBezTo>
                  <a:pt x="105866" y="133921"/>
                  <a:pt x="104076" y="133286"/>
                  <a:pt x="102577" y="131965"/>
                </a:cubicBezTo>
                <a:cubicBezTo>
                  <a:pt x="102349" y="132803"/>
                  <a:pt x="102120" y="133603"/>
                  <a:pt x="101841" y="134200"/>
                </a:cubicBezTo>
                <a:cubicBezTo>
                  <a:pt x="100875" y="136346"/>
                  <a:pt x="99504" y="137731"/>
                  <a:pt x="98297" y="138556"/>
                </a:cubicBezTo>
                <a:cubicBezTo>
                  <a:pt x="96519" y="139788"/>
                  <a:pt x="94627" y="140322"/>
                  <a:pt x="92658" y="140284"/>
                </a:cubicBezTo>
                <a:cubicBezTo>
                  <a:pt x="91338" y="140271"/>
                  <a:pt x="89864" y="140030"/>
                  <a:pt x="88353" y="139217"/>
                </a:cubicBezTo>
                <a:cubicBezTo>
                  <a:pt x="86753" y="143916"/>
                  <a:pt x="84327" y="146545"/>
                  <a:pt x="83222" y="147294"/>
                </a:cubicBezTo>
                <a:cubicBezTo>
                  <a:pt x="80225" y="149288"/>
                  <a:pt x="77609" y="149174"/>
                  <a:pt x="75666" y="148742"/>
                </a:cubicBezTo>
                <a:cubicBezTo>
                  <a:pt x="75158" y="148627"/>
                  <a:pt x="74675" y="148475"/>
                  <a:pt x="74205" y="148297"/>
                </a:cubicBezTo>
                <a:cubicBezTo>
                  <a:pt x="74053" y="148869"/>
                  <a:pt x="73900" y="149402"/>
                  <a:pt x="73735" y="149885"/>
                </a:cubicBezTo>
                <a:cubicBezTo>
                  <a:pt x="72199" y="154736"/>
                  <a:pt x="69303" y="157352"/>
                  <a:pt x="67424" y="158279"/>
                </a:cubicBezTo>
                <a:cubicBezTo>
                  <a:pt x="64553" y="159714"/>
                  <a:pt x="61759" y="159664"/>
                  <a:pt x="59054" y="158432"/>
                </a:cubicBezTo>
                <a:cubicBezTo>
                  <a:pt x="57695" y="157809"/>
                  <a:pt x="55943" y="156692"/>
                  <a:pt x="54571" y="154393"/>
                </a:cubicBezTo>
                <a:cubicBezTo>
                  <a:pt x="53695" y="155943"/>
                  <a:pt x="52742" y="157200"/>
                  <a:pt x="51752" y="158191"/>
                </a:cubicBezTo>
                <a:cubicBezTo>
                  <a:pt x="48285" y="161670"/>
                  <a:pt x="44614" y="161772"/>
                  <a:pt x="41135" y="160299"/>
                </a:cubicBezTo>
                <a:cubicBezTo>
                  <a:pt x="39788" y="159740"/>
                  <a:pt x="38277" y="158737"/>
                  <a:pt x="37007" y="157098"/>
                </a:cubicBezTo>
                <a:cubicBezTo>
                  <a:pt x="36232" y="156108"/>
                  <a:pt x="35470" y="154533"/>
                  <a:pt x="34899" y="153022"/>
                </a:cubicBezTo>
                <a:cubicBezTo>
                  <a:pt x="34264" y="154114"/>
                  <a:pt x="33654" y="154927"/>
                  <a:pt x="33121" y="155460"/>
                </a:cubicBezTo>
                <a:cubicBezTo>
                  <a:pt x="29768" y="158800"/>
                  <a:pt x="26542" y="158876"/>
                  <a:pt x="24523" y="158635"/>
                </a:cubicBezTo>
                <a:cubicBezTo>
                  <a:pt x="21640" y="158279"/>
                  <a:pt x="18884" y="156870"/>
                  <a:pt x="17093" y="153415"/>
                </a:cubicBezTo>
                <a:cubicBezTo>
                  <a:pt x="16763" y="152755"/>
                  <a:pt x="16395" y="151815"/>
                  <a:pt x="16128" y="150596"/>
                </a:cubicBezTo>
                <a:cubicBezTo>
                  <a:pt x="13601" y="152107"/>
                  <a:pt x="10947" y="152082"/>
                  <a:pt x="8331" y="151142"/>
                </a:cubicBezTo>
                <a:cubicBezTo>
                  <a:pt x="7011" y="150659"/>
                  <a:pt x="5537" y="149809"/>
                  <a:pt x="4255" y="148361"/>
                </a:cubicBezTo>
                <a:cubicBezTo>
                  <a:pt x="2909" y="146849"/>
                  <a:pt x="1537" y="143789"/>
                  <a:pt x="1181" y="141998"/>
                </a:cubicBezTo>
                <a:cubicBezTo>
                  <a:pt x="305" y="137629"/>
                  <a:pt x="724" y="133083"/>
                  <a:pt x="1016" y="128638"/>
                </a:cubicBezTo>
                <a:cubicBezTo>
                  <a:pt x="1753" y="117081"/>
                  <a:pt x="2375" y="117411"/>
                  <a:pt x="2642" y="106006"/>
                </a:cubicBezTo>
                <a:cubicBezTo>
                  <a:pt x="2820" y="98399"/>
                  <a:pt x="3239" y="90436"/>
                  <a:pt x="3035" y="82676"/>
                </a:cubicBezTo>
                <a:cubicBezTo>
                  <a:pt x="2159" y="81851"/>
                  <a:pt x="1359" y="80746"/>
                  <a:pt x="762" y="79273"/>
                </a:cubicBezTo>
                <a:cubicBezTo>
                  <a:pt x="457" y="78523"/>
                  <a:pt x="0" y="77139"/>
                  <a:pt x="76" y="75196"/>
                </a:cubicBezTo>
                <a:cubicBezTo>
                  <a:pt x="127" y="73913"/>
                  <a:pt x="610" y="71272"/>
                  <a:pt x="1715" y="69138"/>
                </a:cubicBezTo>
                <a:cubicBezTo>
                  <a:pt x="3785" y="65189"/>
                  <a:pt x="7455" y="63056"/>
                  <a:pt x="11277" y="63056"/>
                </a:cubicBezTo>
                <a:cubicBezTo>
                  <a:pt x="14236" y="63056"/>
                  <a:pt x="16420" y="64097"/>
                  <a:pt x="18084" y="65799"/>
                </a:cubicBezTo>
                <a:cubicBezTo>
                  <a:pt x="18617" y="64859"/>
                  <a:pt x="19176" y="64186"/>
                  <a:pt x="19595" y="63754"/>
                </a:cubicBezTo>
                <a:cubicBezTo>
                  <a:pt x="22834" y="60478"/>
                  <a:pt x="26352" y="60338"/>
                  <a:pt x="29539" y="61519"/>
                </a:cubicBezTo>
                <a:cubicBezTo>
                  <a:pt x="31051" y="62091"/>
                  <a:pt x="33895" y="63335"/>
                  <a:pt x="35343" y="67690"/>
                </a:cubicBezTo>
                <a:lnTo>
                  <a:pt x="35585" y="68414"/>
                </a:lnTo>
                <a:cubicBezTo>
                  <a:pt x="35966" y="67360"/>
                  <a:pt x="36499" y="66129"/>
                  <a:pt x="37439" y="64059"/>
                </a:cubicBezTo>
                <a:cubicBezTo>
                  <a:pt x="38086" y="62649"/>
                  <a:pt x="39979" y="59665"/>
                  <a:pt x="40919" y="58789"/>
                </a:cubicBezTo>
                <a:cubicBezTo>
                  <a:pt x="41985" y="57811"/>
                  <a:pt x="43040" y="57252"/>
                  <a:pt x="43941" y="56909"/>
                </a:cubicBezTo>
                <a:cubicBezTo>
                  <a:pt x="47065" y="55690"/>
                  <a:pt x="49796" y="56211"/>
                  <a:pt x="52133" y="57620"/>
                </a:cubicBezTo>
                <a:cubicBezTo>
                  <a:pt x="52628" y="57925"/>
                  <a:pt x="53212" y="58319"/>
                  <a:pt x="53784" y="58852"/>
                </a:cubicBezTo>
                <a:cubicBezTo>
                  <a:pt x="54901" y="57074"/>
                  <a:pt x="56095" y="55525"/>
                  <a:pt x="57378" y="54242"/>
                </a:cubicBezTo>
                <a:cubicBezTo>
                  <a:pt x="60134" y="51499"/>
                  <a:pt x="62864" y="51296"/>
                  <a:pt x="64757" y="51423"/>
                </a:cubicBezTo>
                <a:cubicBezTo>
                  <a:pt x="66877" y="51562"/>
                  <a:pt x="68884" y="52312"/>
                  <a:pt x="70548" y="53937"/>
                </a:cubicBezTo>
                <a:cubicBezTo>
                  <a:pt x="70853" y="53188"/>
                  <a:pt x="71170" y="52451"/>
                  <a:pt x="71564" y="51702"/>
                </a:cubicBezTo>
                <a:cubicBezTo>
                  <a:pt x="71970" y="50876"/>
                  <a:pt x="75031" y="47003"/>
                  <a:pt x="77812" y="45746"/>
                </a:cubicBezTo>
                <a:cubicBezTo>
                  <a:pt x="82079" y="43803"/>
                  <a:pt x="85966" y="44692"/>
                  <a:pt x="88912" y="47574"/>
                </a:cubicBezTo>
                <a:cubicBezTo>
                  <a:pt x="89458" y="46165"/>
                  <a:pt x="89991" y="44869"/>
                  <a:pt x="90436" y="43853"/>
                </a:cubicBezTo>
                <a:cubicBezTo>
                  <a:pt x="91795" y="40818"/>
                  <a:pt x="93433" y="39078"/>
                  <a:pt x="94043" y="38583"/>
                </a:cubicBezTo>
                <a:cubicBezTo>
                  <a:pt x="98056" y="35294"/>
                  <a:pt x="101713" y="36056"/>
                  <a:pt x="104368" y="37580"/>
                </a:cubicBezTo>
                <a:cubicBezTo>
                  <a:pt x="105092" y="35205"/>
                  <a:pt x="105879" y="32842"/>
                  <a:pt x="106666" y="30442"/>
                </a:cubicBezTo>
                <a:cubicBezTo>
                  <a:pt x="107352" y="28410"/>
                  <a:pt x="109130" y="24219"/>
                  <a:pt x="110464" y="22276"/>
                </a:cubicBezTo>
                <a:cubicBezTo>
                  <a:pt x="111924" y="20168"/>
                  <a:pt x="113626" y="19050"/>
                  <a:pt x="114807" y="18504"/>
                </a:cubicBezTo>
                <a:cubicBezTo>
                  <a:pt x="117754" y="17133"/>
                  <a:pt x="120484" y="17387"/>
                  <a:pt x="122897" y="18542"/>
                </a:cubicBezTo>
                <a:cubicBezTo>
                  <a:pt x="123989" y="19063"/>
                  <a:pt x="125374" y="19888"/>
                  <a:pt x="126491" y="21425"/>
                </a:cubicBezTo>
                <a:cubicBezTo>
                  <a:pt x="128663" y="17539"/>
                  <a:pt x="130847" y="14656"/>
                  <a:pt x="132536" y="13183"/>
                </a:cubicBezTo>
                <a:cubicBezTo>
                  <a:pt x="136257" y="9919"/>
                  <a:pt x="140004" y="9779"/>
                  <a:pt x="142747" y="10529"/>
                </a:cubicBezTo>
                <a:cubicBezTo>
                  <a:pt x="144665" y="11062"/>
                  <a:pt x="146659" y="12116"/>
                  <a:pt x="148234" y="14237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6" name="Freeform 7516"/>
          <p:cNvSpPr/>
          <p:nvPr/>
        </p:nvSpPr>
        <p:spPr>
          <a:xfrm rot="0" flipH="0" flipV="0">
            <a:off x="7292476" y="9005879"/>
            <a:ext cx="83337" cy="67284"/>
          </a:xfrm>
          <a:custGeom>
            <a:pathLst>
              <a:path w="83337" h="67284">
                <a:moveTo>
                  <a:pt x="9944" y="52527"/>
                </a:moveTo>
                <a:lnTo>
                  <a:pt x="10045" y="52806"/>
                </a:lnTo>
                <a:lnTo>
                  <a:pt x="9906" y="52426"/>
                </a:lnTo>
                <a:close/>
                <a:moveTo>
                  <a:pt x="10045" y="52819"/>
                </a:moveTo>
                <a:cubicBezTo>
                  <a:pt x="10312" y="53593"/>
                  <a:pt x="10680" y="54266"/>
                  <a:pt x="11087" y="54838"/>
                </a:cubicBezTo>
                <a:cubicBezTo>
                  <a:pt x="10667" y="54228"/>
                  <a:pt x="10312" y="53555"/>
                  <a:pt x="10045" y="52819"/>
                </a:cubicBezTo>
                <a:moveTo>
                  <a:pt x="11201" y="55003"/>
                </a:moveTo>
                <a:lnTo>
                  <a:pt x="11226" y="55041"/>
                </a:lnTo>
                <a:lnTo>
                  <a:pt x="11099" y="54863"/>
                </a:lnTo>
                <a:close/>
                <a:moveTo>
                  <a:pt x="14147" y="40704"/>
                </a:moveTo>
                <a:cubicBezTo>
                  <a:pt x="16662" y="37923"/>
                  <a:pt x="19075" y="35090"/>
                  <a:pt x="21018" y="33503"/>
                </a:cubicBezTo>
                <a:cubicBezTo>
                  <a:pt x="36156" y="21184"/>
                  <a:pt x="51180" y="11049"/>
                  <a:pt x="68745" y="2274"/>
                </a:cubicBezTo>
                <a:cubicBezTo>
                  <a:pt x="73278" y="0"/>
                  <a:pt x="78803" y="1842"/>
                  <a:pt x="81076" y="6388"/>
                </a:cubicBezTo>
                <a:cubicBezTo>
                  <a:pt x="83337" y="10922"/>
                  <a:pt x="81495" y="16447"/>
                  <a:pt x="76961" y="18707"/>
                </a:cubicBezTo>
                <a:cubicBezTo>
                  <a:pt x="60642" y="26874"/>
                  <a:pt x="46710" y="36310"/>
                  <a:pt x="32626" y="47752"/>
                </a:cubicBezTo>
                <a:cubicBezTo>
                  <a:pt x="31064" y="49035"/>
                  <a:pt x="29197" y="50978"/>
                  <a:pt x="27190" y="53085"/>
                </a:cubicBezTo>
                <a:cubicBezTo>
                  <a:pt x="26326" y="55244"/>
                  <a:pt x="24663" y="57035"/>
                  <a:pt x="22466" y="58026"/>
                </a:cubicBezTo>
                <a:cubicBezTo>
                  <a:pt x="20319" y="60197"/>
                  <a:pt x="18160" y="62128"/>
                  <a:pt x="16205" y="63309"/>
                </a:cubicBezTo>
                <a:cubicBezTo>
                  <a:pt x="9576" y="67284"/>
                  <a:pt x="5449" y="63093"/>
                  <a:pt x="4204" y="61721"/>
                </a:cubicBezTo>
                <a:cubicBezTo>
                  <a:pt x="2934" y="60312"/>
                  <a:pt x="0" y="56121"/>
                  <a:pt x="3188" y="50572"/>
                </a:cubicBezTo>
                <a:cubicBezTo>
                  <a:pt x="4039" y="49086"/>
                  <a:pt x="7138" y="45390"/>
                  <a:pt x="9969" y="43155"/>
                </a:cubicBezTo>
                <a:cubicBezTo>
                  <a:pt x="11417" y="41999"/>
                  <a:pt x="12877" y="41199"/>
                  <a:pt x="14147" y="4070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7" name="Freeform 7517"/>
          <p:cNvSpPr/>
          <p:nvPr/>
        </p:nvSpPr>
        <p:spPr>
          <a:xfrm rot="0" flipH="0" flipV="0">
            <a:off x="7055881" y="9104373"/>
            <a:ext cx="51968" cy="134238"/>
          </a:xfrm>
          <a:custGeom>
            <a:pathLst>
              <a:path w="51968" h="134238">
                <a:moveTo>
                  <a:pt x="36144" y="16573"/>
                </a:moveTo>
                <a:lnTo>
                  <a:pt x="35814" y="16269"/>
                </a:lnTo>
                <a:cubicBezTo>
                  <a:pt x="35916" y="16370"/>
                  <a:pt x="36030" y="16472"/>
                  <a:pt x="36144" y="16573"/>
                </a:cubicBezTo>
                <a:moveTo>
                  <a:pt x="36461" y="16839"/>
                </a:moveTo>
                <a:lnTo>
                  <a:pt x="36474" y="16839"/>
                </a:lnTo>
                <a:lnTo>
                  <a:pt x="36309" y="16699"/>
                </a:lnTo>
                <a:close/>
                <a:moveTo>
                  <a:pt x="9665" y="113220"/>
                </a:moveTo>
                <a:cubicBezTo>
                  <a:pt x="11291" y="113308"/>
                  <a:pt x="12802" y="113816"/>
                  <a:pt x="14097" y="114629"/>
                </a:cubicBezTo>
                <a:cubicBezTo>
                  <a:pt x="12903" y="113867"/>
                  <a:pt x="11456" y="113283"/>
                  <a:pt x="9665" y="113220"/>
                </a:cubicBezTo>
                <a:moveTo>
                  <a:pt x="15456" y="115683"/>
                </a:moveTo>
                <a:cubicBezTo>
                  <a:pt x="17145" y="117258"/>
                  <a:pt x="18238" y="119443"/>
                  <a:pt x="18365" y="121881"/>
                </a:cubicBezTo>
                <a:cubicBezTo>
                  <a:pt x="18238" y="118973"/>
                  <a:pt x="16955" y="117042"/>
                  <a:pt x="15456" y="115683"/>
                </a:cubicBezTo>
                <a:moveTo>
                  <a:pt x="3467" y="115213"/>
                </a:moveTo>
                <a:cubicBezTo>
                  <a:pt x="5271" y="113232"/>
                  <a:pt x="17895" y="99300"/>
                  <a:pt x="19342" y="95859"/>
                </a:cubicBezTo>
                <a:cubicBezTo>
                  <a:pt x="27064" y="77304"/>
                  <a:pt x="29782" y="57390"/>
                  <a:pt x="31826" y="37629"/>
                </a:cubicBezTo>
                <a:cubicBezTo>
                  <a:pt x="32550" y="30670"/>
                  <a:pt x="32868" y="23634"/>
                  <a:pt x="32868" y="16649"/>
                </a:cubicBezTo>
                <a:cubicBezTo>
                  <a:pt x="32868" y="15189"/>
                  <a:pt x="32220" y="12129"/>
                  <a:pt x="32195" y="10541"/>
                </a:cubicBezTo>
                <a:cubicBezTo>
                  <a:pt x="32169" y="8064"/>
                  <a:pt x="32843" y="6223"/>
                  <a:pt x="33401" y="5182"/>
                </a:cubicBezTo>
                <a:cubicBezTo>
                  <a:pt x="35116" y="1969"/>
                  <a:pt x="37744" y="559"/>
                  <a:pt x="40652" y="229"/>
                </a:cubicBezTo>
                <a:cubicBezTo>
                  <a:pt x="42455" y="25"/>
                  <a:pt x="45402" y="0"/>
                  <a:pt x="48526" y="2997"/>
                </a:cubicBezTo>
                <a:cubicBezTo>
                  <a:pt x="51180" y="5537"/>
                  <a:pt x="51968" y="9296"/>
                  <a:pt x="50875" y="12560"/>
                </a:cubicBezTo>
                <a:cubicBezTo>
                  <a:pt x="51053" y="14033"/>
                  <a:pt x="51244" y="15824"/>
                  <a:pt x="51244" y="16649"/>
                </a:cubicBezTo>
                <a:cubicBezTo>
                  <a:pt x="51244" y="24269"/>
                  <a:pt x="50888" y="31927"/>
                  <a:pt x="50114" y="39521"/>
                </a:cubicBezTo>
                <a:cubicBezTo>
                  <a:pt x="47878" y="61061"/>
                  <a:pt x="44729" y="82714"/>
                  <a:pt x="36309" y="102920"/>
                </a:cubicBezTo>
                <a:cubicBezTo>
                  <a:pt x="34303" y="107708"/>
                  <a:pt x="19114" y="125666"/>
                  <a:pt x="16053" y="128637"/>
                </a:cubicBezTo>
                <a:cubicBezTo>
                  <a:pt x="10275" y="134238"/>
                  <a:pt x="4090" y="130085"/>
                  <a:pt x="3455" y="129590"/>
                </a:cubicBezTo>
                <a:cubicBezTo>
                  <a:pt x="1651" y="128142"/>
                  <a:pt x="0" y="125958"/>
                  <a:pt x="0" y="122402"/>
                </a:cubicBezTo>
                <a:cubicBezTo>
                  <a:pt x="0" y="119493"/>
                  <a:pt x="1359" y="116890"/>
                  <a:pt x="3467" y="115213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8" name="Freeform 7518"/>
          <p:cNvSpPr/>
          <p:nvPr/>
        </p:nvSpPr>
        <p:spPr>
          <a:xfrm rot="0" flipH="0" flipV="0">
            <a:off x="7362164" y="9092154"/>
            <a:ext cx="45833" cy="190182"/>
          </a:xfrm>
          <a:custGeom>
            <a:pathLst>
              <a:path w="45833" h="190182">
                <a:moveTo>
                  <a:pt x="12547" y="18491"/>
                </a:moveTo>
                <a:lnTo>
                  <a:pt x="12408" y="18529"/>
                </a:lnTo>
                <a:lnTo>
                  <a:pt x="12509" y="18503"/>
                </a:lnTo>
                <a:close/>
                <a:moveTo>
                  <a:pt x="12395" y="18529"/>
                </a:moveTo>
                <a:cubicBezTo>
                  <a:pt x="11265" y="18871"/>
                  <a:pt x="10058" y="18986"/>
                  <a:pt x="8814" y="18833"/>
                </a:cubicBezTo>
                <a:cubicBezTo>
                  <a:pt x="10160" y="19011"/>
                  <a:pt x="11341" y="18871"/>
                  <a:pt x="12395" y="18529"/>
                </a:cubicBezTo>
                <a:moveTo>
                  <a:pt x="19747" y="54825"/>
                </a:moveTo>
                <a:cubicBezTo>
                  <a:pt x="23697" y="55371"/>
                  <a:pt x="26974" y="58445"/>
                  <a:pt x="27596" y="62572"/>
                </a:cubicBezTo>
                <a:cubicBezTo>
                  <a:pt x="31546" y="88937"/>
                  <a:pt x="39102" y="114045"/>
                  <a:pt x="43979" y="140042"/>
                </a:cubicBezTo>
                <a:cubicBezTo>
                  <a:pt x="45833" y="149974"/>
                  <a:pt x="45224" y="158546"/>
                  <a:pt x="45224" y="168579"/>
                </a:cubicBezTo>
                <a:cubicBezTo>
                  <a:pt x="45224" y="170167"/>
                  <a:pt x="42645" y="182955"/>
                  <a:pt x="41566" y="184911"/>
                </a:cubicBezTo>
                <a:cubicBezTo>
                  <a:pt x="39483" y="188709"/>
                  <a:pt x="36384" y="189496"/>
                  <a:pt x="34733" y="189750"/>
                </a:cubicBezTo>
                <a:cubicBezTo>
                  <a:pt x="31952" y="190182"/>
                  <a:pt x="29209" y="189560"/>
                  <a:pt x="26796" y="187146"/>
                </a:cubicBezTo>
                <a:cubicBezTo>
                  <a:pt x="25285" y="185622"/>
                  <a:pt x="23227" y="181812"/>
                  <a:pt x="21945" y="176656"/>
                </a:cubicBezTo>
                <a:cubicBezTo>
                  <a:pt x="20179" y="169570"/>
                  <a:pt x="18833" y="159016"/>
                  <a:pt x="18249" y="156146"/>
                </a:cubicBezTo>
                <a:cubicBezTo>
                  <a:pt x="12889" y="129323"/>
                  <a:pt x="7277" y="103466"/>
                  <a:pt x="3378" y="76187"/>
                </a:cubicBezTo>
                <a:cubicBezTo>
                  <a:pt x="902" y="58889"/>
                  <a:pt x="851" y="42100"/>
                  <a:pt x="559" y="24637"/>
                </a:cubicBezTo>
                <a:cubicBezTo>
                  <a:pt x="483" y="20573"/>
                  <a:pt x="0" y="16510"/>
                  <a:pt x="0" y="12434"/>
                </a:cubicBezTo>
                <a:cubicBezTo>
                  <a:pt x="0" y="11202"/>
                  <a:pt x="25" y="9119"/>
                  <a:pt x="356" y="7862"/>
                </a:cubicBezTo>
                <a:cubicBezTo>
                  <a:pt x="825" y="6109"/>
                  <a:pt x="1664" y="4737"/>
                  <a:pt x="2578" y="3709"/>
                </a:cubicBezTo>
                <a:cubicBezTo>
                  <a:pt x="4686" y="1346"/>
                  <a:pt x="7493" y="0"/>
                  <a:pt x="11354" y="648"/>
                </a:cubicBezTo>
                <a:cubicBezTo>
                  <a:pt x="16357" y="1486"/>
                  <a:pt x="19735" y="6223"/>
                  <a:pt x="18909" y="11227"/>
                </a:cubicBezTo>
                <a:cubicBezTo>
                  <a:pt x="18795" y="11875"/>
                  <a:pt x="18630" y="12497"/>
                  <a:pt x="18389" y="13081"/>
                </a:cubicBezTo>
                <a:cubicBezTo>
                  <a:pt x="18427" y="16841"/>
                  <a:pt x="18858" y="20573"/>
                  <a:pt x="18922" y="24320"/>
                </a:cubicBezTo>
                <a:cubicBezTo>
                  <a:pt x="19112" y="34645"/>
                  <a:pt x="19163" y="44729"/>
                  <a:pt x="19747" y="54825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9" name="Freeform 7519"/>
          <p:cNvSpPr/>
          <p:nvPr/>
        </p:nvSpPr>
        <p:spPr>
          <a:xfrm rot="0" flipH="0" flipV="0">
            <a:off x="7062119" y="9212893"/>
            <a:ext cx="340473" cy="174434"/>
          </a:xfrm>
          <a:custGeom>
            <a:pathLst>
              <a:path w="340473" h="174434">
                <a:moveTo>
                  <a:pt x="190" y="10236"/>
                </a:moveTo>
                <a:cubicBezTo>
                  <a:pt x="0" y="8433"/>
                  <a:pt x="342" y="6579"/>
                  <a:pt x="1269" y="4877"/>
                </a:cubicBezTo>
                <a:cubicBezTo>
                  <a:pt x="3631" y="508"/>
                  <a:pt x="7213" y="0"/>
                  <a:pt x="9664" y="89"/>
                </a:cubicBezTo>
                <a:cubicBezTo>
                  <a:pt x="11759" y="165"/>
                  <a:pt x="14261" y="826"/>
                  <a:pt x="16407" y="3404"/>
                </a:cubicBezTo>
                <a:cubicBezTo>
                  <a:pt x="16560" y="3582"/>
                  <a:pt x="18338" y="5360"/>
                  <a:pt x="18541" y="9132"/>
                </a:cubicBezTo>
                <a:cubicBezTo>
                  <a:pt x="18668" y="11417"/>
                  <a:pt x="18973" y="23609"/>
                  <a:pt x="19074" y="25437"/>
                </a:cubicBezTo>
                <a:cubicBezTo>
                  <a:pt x="19786" y="38201"/>
                  <a:pt x="22872" y="46253"/>
                  <a:pt x="27431" y="58368"/>
                </a:cubicBezTo>
                <a:cubicBezTo>
                  <a:pt x="39001" y="89229"/>
                  <a:pt x="58368" y="119887"/>
                  <a:pt x="90131" y="131597"/>
                </a:cubicBezTo>
                <a:cubicBezTo>
                  <a:pt x="102793" y="136258"/>
                  <a:pt x="126847" y="145529"/>
                  <a:pt x="149351" y="150850"/>
                </a:cubicBezTo>
                <a:cubicBezTo>
                  <a:pt x="162965" y="154076"/>
                  <a:pt x="175932" y="156057"/>
                  <a:pt x="184835" y="153834"/>
                </a:cubicBezTo>
                <a:cubicBezTo>
                  <a:pt x="220903" y="144817"/>
                  <a:pt x="256983" y="117258"/>
                  <a:pt x="283539" y="92595"/>
                </a:cubicBezTo>
                <a:cubicBezTo>
                  <a:pt x="290931" y="85737"/>
                  <a:pt x="301776" y="77266"/>
                  <a:pt x="310451" y="68033"/>
                </a:cubicBezTo>
                <a:cubicBezTo>
                  <a:pt x="315327" y="62826"/>
                  <a:pt x="319569" y="57429"/>
                  <a:pt x="321436" y="51879"/>
                </a:cubicBezTo>
                <a:cubicBezTo>
                  <a:pt x="323036" y="47066"/>
                  <a:pt x="328243" y="44462"/>
                  <a:pt x="333056" y="46062"/>
                </a:cubicBezTo>
                <a:cubicBezTo>
                  <a:pt x="337870" y="47662"/>
                  <a:pt x="340473" y="52869"/>
                  <a:pt x="338873" y="57683"/>
                </a:cubicBezTo>
                <a:cubicBezTo>
                  <a:pt x="336270" y="65480"/>
                  <a:pt x="330707" y="73291"/>
                  <a:pt x="323849" y="80619"/>
                </a:cubicBezTo>
                <a:cubicBezTo>
                  <a:pt x="314883" y="90169"/>
                  <a:pt x="303681" y="98970"/>
                  <a:pt x="296049" y="106070"/>
                </a:cubicBezTo>
                <a:cubicBezTo>
                  <a:pt x="267398" y="132676"/>
                  <a:pt x="228193" y="161937"/>
                  <a:pt x="189293" y="171665"/>
                </a:cubicBezTo>
                <a:cubicBezTo>
                  <a:pt x="178244" y="174434"/>
                  <a:pt x="162051" y="172745"/>
                  <a:pt x="145122" y="168731"/>
                </a:cubicBezTo>
                <a:cubicBezTo>
                  <a:pt x="121805" y="163220"/>
                  <a:pt x="96887" y="153669"/>
                  <a:pt x="83768" y="148843"/>
                </a:cubicBezTo>
                <a:cubicBezTo>
                  <a:pt x="47002" y="135292"/>
                  <a:pt x="23621" y="100571"/>
                  <a:pt x="10210" y="64820"/>
                </a:cubicBezTo>
                <a:cubicBezTo>
                  <a:pt x="4927" y="50723"/>
                  <a:pt x="1548" y="41300"/>
                  <a:pt x="723" y="26466"/>
                </a:cubicBezTo>
                <a:cubicBezTo>
                  <a:pt x="634" y="24701"/>
                  <a:pt x="228" y="11340"/>
                  <a:pt x="190" y="1023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0" name="Freeform 7520"/>
          <p:cNvSpPr/>
          <p:nvPr/>
        </p:nvSpPr>
        <p:spPr>
          <a:xfrm rot="0" flipH="0" flipV="0">
            <a:off x="6481937" y="9923945"/>
            <a:ext cx="276745" cy="103352"/>
          </a:xfrm>
          <a:custGeom>
            <a:pathLst>
              <a:path w="276745" h="103352">
                <a:moveTo>
                  <a:pt x="142519" y="70218"/>
                </a:moveTo>
                <a:cubicBezTo>
                  <a:pt x="111277" y="67399"/>
                  <a:pt x="80112" y="61113"/>
                  <a:pt x="52286" y="49835"/>
                </a:cubicBezTo>
                <a:cubicBezTo>
                  <a:pt x="46368" y="47435"/>
                  <a:pt x="22720" y="39205"/>
                  <a:pt x="11189" y="29617"/>
                </a:cubicBezTo>
                <a:cubicBezTo>
                  <a:pt x="2731" y="22568"/>
                  <a:pt x="0" y="14275"/>
                  <a:pt x="3264" y="6782"/>
                </a:cubicBezTo>
                <a:cubicBezTo>
                  <a:pt x="5296" y="2134"/>
                  <a:pt x="10719" y="0"/>
                  <a:pt x="15367" y="2032"/>
                </a:cubicBezTo>
                <a:cubicBezTo>
                  <a:pt x="19634" y="3886"/>
                  <a:pt x="21768" y="8598"/>
                  <a:pt x="20536" y="12967"/>
                </a:cubicBezTo>
                <a:cubicBezTo>
                  <a:pt x="20841" y="13373"/>
                  <a:pt x="21323" y="13996"/>
                  <a:pt x="21742" y="14389"/>
                </a:cubicBezTo>
                <a:cubicBezTo>
                  <a:pt x="23203" y="15824"/>
                  <a:pt x="25121" y="17196"/>
                  <a:pt x="27229" y="18529"/>
                </a:cubicBezTo>
                <a:cubicBezTo>
                  <a:pt x="38303" y="25489"/>
                  <a:pt x="54635" y="30963"/>
                  <a:pt x="59182" y="32804"/>
                </a:cubicBezTo>
                <a:cubicBezTo>
                  <a:pt x="103162" y="50635"/>
                  <a:pt x="155942" y="55080"/>
                  <a:pt x="203161" y="53327"/>
                </a:cubicBezTo>
                <a:cubicBezTo>
                  <a:pt x="218160" y="52781"/>
                  <a:pt x="233311" y="51435"/>
                  <a:pt x="247941" y="47803"/>
                </a:cubicBezTo>
                <a:cubicBezTo>
                  <a:pt x="248805" y="47447"/>
                  <a:pt x="252196" y="46000"/>
                  <a:pt x="253783" y="45542"/>
                </a:cubicBezTo>
                <a:cubicBezTo>
                  <a:pt x="255282" y="45098"/>
                  <a:pt x="256552" y="44984"/>
                  <a:pt x="257454" y="44996"/>
                </a:cubicBezTo>
                <a:cubicBezTo>
                  <a:pt x="260679" y="45034"/>
                  <a:pt x="262800" y="46406"/>
                  <a:pt x="264159" y="47765"/>
                </a:cubicBezTo>
                <a:cubicBezTo>
                  <a:pt x="266509" y="50114"/>
                  <a:pt x="268287" y="53696"/>
                  <a:pt x="269214" y="58077"/>
                </a:cubicBezTo>
                <a:cubicBezTo>
                  <a:pt x="269938" y="61646"/>
                  <a:pt x="270039" y="65977"/>
                  <a:pt x="270242" y="69609"/>
                </a:cubicBezTo>
                <a:cubicBezTo>
                  <a:pt x="272008" y="72351"/>
                  <a:pt x="272224" y="75031"/>
                  <a:pt x="271843" y="77355"/>
                </a:cubicBezTo>
                <a:cubicBezTo>
                  <a:pt x="273214" y="81013"/>
                  <a:pt x="275297" y="86689"/>
                  <a:pt x="275564" y="88137"/>
                </a:cubicBezTo>
                <a:cubicBezTo>
                  <a:pt x="276745" y="94728"/>
                  <a:pt x="272198" y="97599"/>
                  <a:pt x="270611" y="98412"/>
                </a:cubicBezTo>
                <a:cubicBezTo>
                  <a:pt x="269836" y="98780"/>
                  <a:pt x="265861" y="99707"/>
                  <a:pt x="259790" y="99859"/>
                </a:cubicBezTo>
                <a:cubicBezTo>
                  <a:pt x="244093" y="100240"/>
                  <a:pt x="207708" y="99580"/>
                  <a:pt x="204596" y="99351"/>
                </a:cubicBezTo>
                <a:cubicBezTo>
                  <a:pt x="195744" y="98691"/>
                  <a:pt x="188251" y="99351"/>
                  <a:pt x="181901" y="99986"/>
                </a:cubicBezTo>
                <a:cubicBezTo>
                  <a:pt x="180631" y="101294"/>
                  <a:pt x="179247" y="102069"/>
                  <a:pt x="178155" y="102425"/>
                </a:cubicBezTo>
                <a:cubicBezTo>
                  <a:pt x="175399" y="103352"/>
                  <a:pt x="172694" y="103136"/>
                  <a:pt x="170090" y="101891"/>
                </a:cubicBezTo>
                <a:cubicBezTo>
                  <a:pt x="169506" y="101612"/>
                  <a:pt x="168896" y="101218"/>
                  <a:pt x="168312" y="100761"/>
                </a:cubicBezTo>
                <a:cubicBezTo>
                  <a:pt x="162038" y="100494"/>
                  <a:pt x="157047" y="98869"/>
                  <a:pt x="152971" y="95325"/>
                </a:cubicBezTo>
                <a:cubicBezTo>
                  <a:pt x="148361" y="91299"/>
                  <a:pt x="144500" y="84162"/>
                  <a:pt x="142595" y="70878"/>
                </a:cubicBezTo>
                <a:cubicBezTo>
                  <a:pt x="142569" y="70649"/>
                  <a:pt x="142531" y="70446"/>
                  <a:pt x="142519" y="7021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1" name="Freeform 7521"/>
          <p:cNvSpPr/>
          <p:nvPr/>
        </p:nvSpPr>
        <p:spPr>
          <a:xfrm rot="0" flipH="0" flipV="0">
            <a:off x="7758719" y="10032960"/>
            <a:ext cx="272033" cy="150227"/>
          </a:xfrm>
          <a:custGeom>
            <a:pathLst>
              <a:path w="272033" h="150227">
                <a:moveTo>
                  <a:pt x="231559" y="24790"/>
                </a:moveTo>
                <a:cubicBezTo>
                  <a:pt x="229693" y="25285"/>
                  <a:pt x="227788" y="25831"/>
                  <a:pt x="225870" y="26402"/>
                </a:cubicBezTo>
                <a:cubicBezTo>
                  <a:pt x="226378" y="26733"/>
                  <a:pt x="226835" y="27101"/>
                  <a:pt x="227241" y="27456"/>
                </a:cubicBezTo>
                <a:cubicBezTo>
                  <a:pt x="228473" y="26923"/>
                  <a:pt x="229680" y="26377"/>
                  <a:pt x="230836" y="25831"/>
                </a:cubicBezTo>
                <a:lnTo>
                  <a:pt x="231255" y="25234"/>
                </a:lnTo>
                <a:close/>
                <a:moveTo>
                  <a:pt x="207963" y="54546"/>
                </a:moveTo>
                <a:cubicBezTo>
                  <a:pt x="196812" y="58330"/>
                  <a:pt x="185179" y="61696"/>
                  <a:pt x="174384" y="64185"/>
                </a:cubicBezTo>
                <a:cubicBezTo>
                  <a:pt x="184874" y="63258"/>
                  <a:pt x="195034" y="62089"/>
                  <a:pt x="204051" y="60578"/>
                </a:cubicBezTo>
                <a:cubicBezTo>
                  <a:pt x="206490" y="60184"/>
                  <a:pt x="208839" y="59753"/>
                  <a:pt x="211087" y="59295"/>
                </a:cubicBezTo>
                <a:cubicBezTo>
                  <a:pt x="211265" y="58635"/>
                  <a:pt x="211544" y="57924"/>
                  <a:pt x="211925" y="57200"/>
                </a:cubicBezTo>
                <a:cubicBezTo>
                  <a:pt x="212217" y="56679"/>
                  <a:pt x="212890" y="55701"/>
                  <a:pt x="213475" y="54888"/>
                </a:cubicBezTo>
                <a:cubicBezTo>
                  <a:pt x="211646" y="54736"/>
                  <a:pt x="209804" y="54622"/>
                  <a:pt x="207963" y="54546"/>
                </a:cubicBezTo>
                <a:moveTo>
                  <a:pt x="121578" y="66039"/>
                </a:moveTo>
                <a:lnTo>
                  <a:pt x="115342" y="67436"/>
                </a:lnTo>
                <a:cubicBezTo>
                  <a:pt x="120155" y="67284"/>
                  <a:pt x="125324" y="67093"/>
                  <a:pt x="130747" y="66865"/>
                </a:cubicBezTo>
                <a:cubicBezTo>
                  <a:pt x="129210" y="66331"/>
                  <a:pt x="127851" y="65671"/>
                  <a:pt x="126657" y="64909"/>
                </a:cubicBezTo>
                <a:close/>
                <a:moveTo>
                  <a:pt x="223076" y="75424"/>
                </a:moveTo>
                <a:lnTo>
                  <a:pt x="223101" y="75437"/>
                </a:lnTo>
                <a:close/>
                <a:moveTo>
                  <a:pt x="223584" y="75653"/>
                </a:moveTo>
                <a:lnTo>
                  <a:pt x="223622" y="75666"/>
                </a:lnTo>
                <a:lnTo>
                  <a:pt x="223495" y="75615"/>
                </a:lnTo>
                <a:close/>
                <a:moveTo>
                  <a:pt x="21870" y="43890"/>
                </a:moveTo>
                <a:cubicBezTo>
                  <a:pt x="23762" y="55727"/>
                  <a:pt x="27775" y="66903"/>
                  <a:pt x="31446" y="78041"/>
                </a:cubicBezTo>
                <a:cubicBezTo>
                  <a:pt x="31903" y="77736"/>
                  <a:pt x="32398" y="77444"/>
                  <a:pt x="32944" y="77164"/>
                </a:cubicBezTo>
                <a:cubicBezTo>
                  <a:pt x="32398" y="76072"/>
                  <a:pt x="32106" y="74866"/>
                  <a:pt x="31979" y="73646"/>
                </a:cubicBezTo>
                <a:cubicBezTo>
                  <a:pt x="31814" y="72034"/>
                  <a:pt x="31712" y="68833"/>
                  <a:pt x="35116" y="65430"/>
                </a:cubicBezTo>
                <a:cubicBezTo>
                  <a:pt x="38240" y="62305"/>
                  <a:pt x="43676" y="59245"/>
                  <a:pt x="50877" y="56438"/>
                </a:cubicBezTo>
                <a:cubicBezTo>
                  <a:pt x="46508" y="55003"/>
                  <a:pt x="42152" y="53212"/>
                  <a:pt x="37834" y="51269"/>
                </a:cubicBezTo>
                <a:cubicBezTo>
                  <a:pt x="32436" y="48856"/>
                  <a:pt x="27102" y="46202"/>
                  <a:pt x="21870" y="43890"/>
                </a:cubicBezTo>
                <a:moveTo>
                  <a:pt x="241401" y="69646"/>
                </a:moveTo>
                <a:cubicBezTo>
                  <a:pt x="240029" y="69849"/>
                  <a:pt x="238632" y="70090"/>
                  <a:pt x="237401" y="70408"/>
                </a:cubicBezTo>
                <a:lnTo>
                  <a:pt x="236854" y="70548"/>
                </a:lnTo>
                <a:cubicBezTo>
                  <a:pt x="236550" y="71894"/>
                  <a:pt x="235953" y="73342"/>
                  <a:pt x="234949" y="74828"/>
                </a:cubicBezTo>
                <a:cubicBezTo>
                  <a:pt x="234200" y="75945"/>
                  <a:pt x="232994" y="77291"/>
                  <a:pt x="231483" y="78726"/>
                </a:cubicBezTo>
                <a:cubicBezTo>
                  <a:pt x="233578" y="78307"/>
                  <a:pt x="235648" y="77863"/>
                  <a:pt x="237718" y="77393"/>
                </a:cubicBezTo>
                <a:cubicBezTo>
                  <a:pt x="239090" y="75158"/>
                  <a:pt x="240296" y="72605"/>
                  <a:pt x="241401" y="69646"/>
                </a:cubicBezTo>
                <a:moveTo>
                  <a:pt x="36564" y="98564"/>
                </a:moveTo>
                <a:lnTo>
                  <a:pt x="36627" y="99554"/>
                </a:lnTo>
                <a:lnTo>
                  <a:pt x="38304" y="99377"/>
                </a:lnTo>
                <a:lnTo>
                  <a:pt x="38520" y="99351"/>
                </a:lnTo>
                <a:cubicBezTo>
                  <a:pt x="37846" y="99110"/>
                  <a:pt x="37186" y="98830"/>
                  <a:pt x="36564" y="98564"/>
                </a:cubicBezTo>
                <a:moveTo>
                  <a:pt x="249440" y="93420"/>
                </a:moveTo>
                <a:lnTo>
                  <a:pt x="249237" y="93484"/>
                </a:lnTo>
                <a:cubicBezTo>
                  <a:pt x="241172" y="103352"/>
                  <a:pt x="229921" y="108127"/>
                  <a:pt x="212370" y="113397"/>
                </a:cubicBezTo>
                <a:cubicBezTo>
                  <a:pt x="158103" y="129679"/>
                  <a:pt x="109043" y="121144"/>
                  <a:pt x="54140" y="115658"/>
                </a:cubicBezTo>
                <a:cubicBezTo>
                  <a:pt x="54229" y="115658"/>
                  <a:pt x="54471" y="115696"/>
                  <a:pt x="54471" y="115696"/>
                </a:cubicBezTo>
                <a:cubicBezTo>
                  <a:pt x="54471" y="115696"/>
                  <a:pt x="49543" y="116509"/>
                  <a:pt x="44044" y="117233"/>
                </a:cubicBezTo>
                <a:cubicBezTo>
                  <a:pt x="59919" y="122300"/>
                  <a:pt x="76937" y="126377"/>
                  <a:pt x="81141" y="127342"/>
                </a:cubicBezTo>
                <a:cubicBezTo>
                  <a:pt x="101296" y="131990"/>
                  <a:pt x="169037" y="130619"/>
                  <a:pt x="214021" y="117233"/>
                </a:cubicBezTo>
                <a:cubicBezTo>
                  <a:pt x="223203" y="114490"/>
                  <a:pt x="231394" y="111289"/>
                  <a:pt x="237934" y="107428"/>
                </a:cubicBezTo>
                <a:cubicBezTo>
                  <a:pt x="243268" y="104266"/>
                  <a:pt x="247446" y="100812"/>
                  <a:pt x="249542" y="96633"/>
                </a:cubicBezTo>
                <a:cubicBezTo>
                  <a:pt x="249897" y="95935"/>
                  <a:pt x="249618" y="94944"/>
                  <a:pt x="249491" y="93839"/>
                </a:cubicBezTo>
                <a:close/>
                <a:moveTo>
                  <a:pt x="248005" y="4128"/>
                </a:moveTo>
                <a:cubicBezTo>
                  <a:pt x="249173" y="3010"/>
                  <a:pt x="250456" y="2045"/>
                  <a:pt x="251701" y="1448"/>
                </a:cubicBezTo>
                <a:cubicBezTo>
                  <a:pt x="254215" y="229"/>
                  <a:pt x="256793" y="0"/>
                  <a:pt x="259257" y="622"/>
                </a:cubicBezTo>
                <a:cubicBezTo>
                  <a:pt x="261873" y="1270"/>
                  <a:pt x="265074" y="2896"/>
                  <a:pt x="267182" y="7798"/>
                </a:cubicBezTo>
                <a:cubicBezTo>
                  <a:pt x="268414" y="10706"/>
                  <a:pt x="269684" y="17844"/>
                  <a:pt x="270433" y="26821"/>
                </a:cubicBezTo>
                <a:cubicBezTo>
                  <a:pt x="271970" y="45478"/>
                  <a:pt x="272033" y="72783"/>
                  <a:pt x="270471" y="80441"/>
                </a:cubicBezTo>
                <a:cubicBezTo>
                  <a:pt x="269849" y="83641"/>
                  <a:pt x="268452" y="85750"/>
                  <a:pt x="267017" y="87121"/>
                </a:cubicBezTo>
                <a:cubicBezTo>
                  <a:pt x="268452" y="94386"/>
                  <a:pt x="268071" y="100697"/>
                  <a:pt x="265988" y="104863"/>
                </a:cubicBezTo>
                <a:cubicBezTo>
                  <a:pt x="259600" y="117626"/>
                  <a:pt x="242214" y="128028"/>
                  <a:pt x="219253" y="134848"/>
                </a:cubicBezTo>
                <a:cubicBezTo>
                  <a:pt x="171120" y="149173"/>
                  <a:pt x="98565" y="150227"/>
                  <a:pt x="77013" y="145249"/>
                </a:cubicBezTo>
                <a:cubicBezTo>
                  <a:pt x="69952" y="143611"/>
                  <a:pt x="29248" y="133667"/>
                  <a:pt x="12421" y="124446"/>
                </a:cubicBezTo>
                <a:cubicBezTo>
                  <a:pt x="4928" y="120344"/>
                  <a:pt x="1347" y="115087"/>
                  <a:pt x="775" y="111365"/>
                </a:cubicBezTo>
                <a:cubicBezTo>
                  <a:pt x="0" y="106349"/>
                  <a:pt x="3442" y="101663"/>
                  <a:pt x="8459" y="100888"/>
                </a:cubicBezTo>
                <a:cubicBezTo>
                  <a:pt x="12700" y="100228"/>
                  <a:pt x="16714" y="102602"/>
                  <a:pt x="18314" y="106387"/>
                </a:cubicBezTo>
                <a:lnTo>
                  <a:pt x="18657" y="106590"/>
                </a:lnTo>
                <a:cubicBezTo>
                  <a:pt x="18415" y="103275"/>
                  <a:pt x="18200" y="98653"/>
                  <a:pt x="18161" y="97675"/>
                </a:cubicBezTo>
                <a:cubicBezTo>
                  <a:pt x="13221" y="78155"/>
                  <a:pt x="4293" y="59156"/>
                  <a:pt x="2680" y="38061"/>
                </a:cubicBezTo>
                <a:cubicBezTo>
                  <a:pt x="2375" y="34200"/>
                  <a:pt x="1893" y="29958"/>
                  <a:pt x="3620" y="26517"/>
                </a:cubicBezTo>
                <a:cubicBezTo>
                  <a:pt x="5258" y="23228"/>
                  <a:pt x="7785" y="21704"/>
                  <a:pt x="10745" y="21184"/>
                </a:cubicBezTo>
                <a:cubicBezTo>
                  <a:pt x="12789" y="20828"/>
                  <a:pt x="19177" y="23101"/>
                  <a:pt x="19177" y="23101"/>
                </a:cubicBezTo>
                <a:cubicBezTo>
                  <a:pt x="19177" y="23101"/>
                  <a:pt x="18771" y="22936"/>
                  <a:pt x="18580" y="22873"/>
                </a:cubicBezTo>
                <a:cubicBezTo>
                  <a:pt x="27242" y="25755"/>
                  <a:pt x="36221" y="30403"/>
                  <a:pt x="45365" y="34505"/>
                </a:cubicBezTo>
                <a:cubicBezTo>
                  <a:pt x="53163" y="38010"/>
                  <a:pt x="61062" y="41160"/>
                  <a:pt x="69050" y="41617"/>
                </a:cubicBezTo>
                <a:cubicBezTo>
                  <a:pt x="101130" y="43509"/>
                  <a:pt x="136259" y="27418"/>
                  <a:pt x="168250" y="23432"/>
                </a:cubicBezTo>
                <a:cubicBezTo>
                  <a:pt x="194831" y="20104"/>
                  <a:pt x="219660" y="7150"/>
                  <a:pt x="240131" y="4242"/>
                </a:cubicBezTo>
                <a:cubicBezTo>
                  <a:pt x="240283" y="4216"/>
                  <a:pt x="245617" y="3937"/>
                  <a:pt x="248005" y="4128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2" name="Freeform 7522"/>
          <p:cNvSpPr/>
          <p:nvPr/>
        </p:nvSpPr>
        <p:spPr>
          <a:xfrm rot="0" flipH="0" flipV="0">
            <a:off x="7757792" y="10043325"/>
            <a:ext cx="263499" cy="128827"/>
          </a:xfrm>
          <a:custGeom>
            <a:pathLst>
              <a:path w="263499" h="128827">
                <a:moveTo>
                  <a:pt x="231432" y="49237"/>
                </a:moveTo>
                <a:lnTo>
                  <a:pt x="231064" y="49440"/>
                </a:lnTo>
                <a:cubicBezTo>
                  <a:pt x="228575" y="50773"/>
                  <a:pt x="225337" y="52704"/>
                  <a:pt x="223025" y="54253"/>
                </a:cubicBezTo>
                <a:cubicBezTo>
                  <a:pt x="215481" y="59282"/>
                  <a:pt x="208547" y="63270"/>
                  <a:pt x="199886" y="66166"/>
                </a:cubicBezTo>
                <a:cubicBezTo>
                  <a:pt x="173114" y="75081"/>
                  <a:pt x="145517" y="74903"/>
                  <a:pt x="117628" y="74281"/>
                </a:cubicBezTo>
                <a:cubicBezTo>
                  <a:pt x="91720" y="73684"/>
                  <a:pt x="66078" y="74459"/>
                  <a:pt x="40221" y="73112"/>
                </a:cubicBezTo>
                <a:cubicBezTo>
                  <a:pt x="37554" y="72960"/>
                  <a:pt x="34621" y="72312"/>
                  <a:pt x="31763" y="71233"/>
                </a:cubicBezTo>
                <a:cubicBezTo>
                  <a:pt x="32131" y="75678"/>
                  <a:pt x="32665" y="80123"/>
                  <a:pt x="32931" y="83844"/>
                </a:cubicBezTo>
                <a:cubicBezTo>
                  <a:pt x="33262" y="88200"/>
                  <a:pt x="33160" y="91858"/>
                  <a:pt x="32601" y="94233"/>
                </a:cubicBezTo>
                <a:lnTo>
                  <a:pt x="32525" y="94563"/>
                </a:lnTo>
                <a:cubicBezTo>
                  <a:pt x="52159" y="98894"/>
                  <a:pt x="71514" y="108088"/>
                  <a:pt x="91796" y="109600"/>
                </a:cubicBezTo>
                <a:cubicBezTo>
                  <a:pt x="114465" y="111276"/>
                  <a:pt x="154928" y="107212"/>
                  <a:pt x="189967" y="97433"/>
                </a:cubicBezTo>
                <a:cubicBezTo>
                  <a:pt x="202362" y="93979"/>
                  <a:pt x="214097" y="89864"/>
                  <a:pt x="223990" y="84974"/>
                </a:cubicBezTo>
                <a:cubicBezTo>
                  <a:pt x="223724" y="84784"/>
                  <a:pt x="223444" y="84581"/>
                  <a:pt x="223190" y="84377"/>
                </a:cubicBezTo>
                <a:cubicBezTo>
                  <a:pt x="221831" y="83260"/>
                  <a:pt x="219875" y="81240"/>
                  <a:pt x="219875" y="77126"/>
                </a:cubicBezTo>
                <a:cubicBezTo>
                  <a:pt x="219875" y="74929"/>
                  <a:pt x="220841" y="71588"/>
                  <a:pt x="222923" y="67969"/>
                </a:cubicBezTo>
                <a:cubicBezTo>
                  <a:pt x="225146" y="64134"/>
                  <a:pt x="229223" y="59346"/>
                  <a:pt x="230023" y="56349"/>
                </a:cubicBezTo>
                <a:cubicBezTo>
                  <a:pt x="230658" y="53923"/>
                  <a:pt x="231128" y="51561"/>
                  <a:pt x="231432" y="49237"/>
                </a:cubicBezTo>
                <a:moveTo>
                  <a:pt x="231482" y="27622"/>
                </a:moveTo>
                <a:cubicBezTo>
                  <a:pt x="230328" y="26708"/>
                  <a:pt x="228753" y="27419"/>
                  <a:pt x="227407" y="27774"/>
                </a:cubicBezTo>
                <a:cubicBezTo>
                  <a:pt x="223749" y="28714"/>
                  <a:pt x="220587" y="30594"/>
                  <a:pt x="219456" y="31102"/>
                </a:cubicBezTo>
                <a:cubicBezTo>
                  <a:pt x="210147" y="35356"/>
                  <a:pt x="206629" y="25742"/>
                  <a:pt x="206553" y="23571"/>
                </a:cubicBezTo>
                <a:cubicBezTo>
                  <a:pt x="206528" y="22898"/>
                  <a:pt x="206248" y="19862"/>
                  <a:pt x="209665" y="16421"/>
                </a:cubicBezTo>
                <a:cubicBezTo>
                  <a:pt x="217120" y="8978"/>
                  <a:pt x="223952" y="3327"/>
                  <a:pt x="228905" y="1663"/>
                </a:cubicBezTo>
                <a:cubicBezTo>
                  <a:pt x="233857" y="0"/>
                  <a:pt x="238061" y="774"/>
                  <a:pt x="241528" y="3416"/>
                </a:cubicBezTo>
                <a:cubicBezTo>
                  <a:pt x="244487" y="5651"/>
                  <a:pt x="247586" y="10439"/>
                  <a:pt x="248348" y="19558"/>
                </a:cubicBezTo>
                <a:lnTo>
                  <a:pt x="248538" y="21793"/>
                </a:lnTo>
                <a:cubicBezTo>
                  <a:pt x="250583" y="25869"/>
                  <a:pt x="251904" y="30759"/>
                  <a:pt x="252552" y="36017"/>
                </a:cubicBezTo>
                <a:cubicBezTo>
                  <a:pt x="253301" y="42100"/>
                  <a:pt x="253199" y="48717"/>
                  <a:pt x="252945" y="54532"/>
                </a:cubicBezTo>
                <a:cubicBezTo>
                  <a:pt x="255904" y="56145"/>
                  <a:pt x="258228" y="58508"/>
                  <a:pt x="259816" y="61187"/>
                </a:cubicBezTo>
                <a:cubicBezTo>
                  <a:pt x="263334" y="67143"/>
                  <a:pt x="263499" y="75310"/>
                  <a:pt x="257771" y="82231"/>
                </a:cubicBezTo>
                <a:cubicBezTo>
                  <a:pt x="258483" y="82625"/>
                  <a:pt x="259143" y="83107"/>
                  <a:pt x="259740" y="83717"/>
                </a:cubicBezTo>
                <a:cubicBezTo>
                  <a:pt x="263156" y="87121"/>
                  <a:pt x="263156" y="92671"/>
                  <a:pt x="259740" y="96074"/>
                </a:cubicBezTo>
                <a:cubicBezTo>
                  <a:pt x="255498" y="100329"/>
                  <a:pt x="237477" y="111174"/>
                  <a:pt x="223495" y="116013"/>
                </a:cubicBezTo>
                <a:cubicBezTo>
                  <a:pt x="215761" y="118693"/>
                  <a:pt x="208903" y="119226"/>
                  <a:pt x="204966" y="117905"/>
                </a:cubicBezTo>
                <a:cubicBezTo>
                  <a:pt x="202870" y="117220"/>
                  <a:pt x="201537" y="116039"/>
                  <a:pt x="200610" y="114832"/>
                </a:cubicBezTo>
                <a:cubicBezTo>
                  <a:pt x="200140" y="114222"/>
                  <a:pt x="199759" y="113575"/>
                  <a:pt x="199454" y="112902"/>
                </a:cubicBezTo>
                <a:cubicBezTo>
                  <a:pt x="197866" y="113384"/>
                  <a:pt x="196279" y="113841"/>
                  <a:pt x="194666" y="114286"/>
                </a:cubicBezTo>
                <a:cubicBezTo>
                  <a:pt x="157493" y="124649"/>
                  <a:pt x="114554" y="128827"/>
                  <a:pt x="90501" y="127037"/>
                </a:cubicBezTo>
                <a:cubicBezTo>
                  <a:pt x="68707" y="125424"/>
                  <a:pt x="47918" y="115454"/>
                  <a:pt x="26785" y="111238"/>
                </a:cubicBezTo>
                <a:cubicBezTo>
                  <a:pt x="23280" y="110527"/>
                  <a:pt x="19965" y="108482"/>
                  <a:pt x="17209" y="104824"/>
                </a:cubicBezTo>
                <a:cubicBezTo>
                  <a:pt x="14771" y="101599"/>
                  <a:pt x="12637" y="96722"/>
                  <a:pt x="11037" y="90791"/>
                </a:cubicBezTo>
                <a:cubicBezTo>
                  <a:pt x="10440" y="88530"/>
                  <a:pt x="9894" y="86079"/>
                  <a:pt x="9411" y="83514"/>
                </a:cubicBezTo>
                <a:lnTo>
                  <a:pt x="9144" y="82688"/>
                </a:lnTo>
                <a:cubicBezTo>
                  <a:pt x="4115" y="66877"/>
                  <a:pt x="0" y="50037"/>
                  <a:pt x="2451" y="32982"/>
                </a:cubicBezTo>
                <a:cubicBezTo>
                  <a:pt x="2985" y="29171"/>
                  <a:pt x="4814" y="26301"/>
                  <a:pt x="6147" y="25006"/>
                </a:cubicBezTo>
                <a:cubicBezTo>
                  <a:pt x="7519" y="23647"/>
                  <a:pt x="8992" y="22949"/>
                  <a:pt x="10313" y="22580"/>
                </a:cubicBezTo>
                <a:cubicBezTo>
                  <a:pt x="12980" y="21856"/>
                  <a:pt x="15520" y="22250"/>
                  <a:pt x="17831" y="23825"/>
                </a:cubicBezTo>
                <a:cubicBezTo>
                  <a:pt x="18161" y="24053"/>
                  <a:pt x="18555" y="24333"/>
                  <a:pt x="18974" y="24701"/>
                </a:cubicBezTo>
                <a:cubicBezTo>
                  <a:pt x="20371" y="23368"/>
                  <a:pt x="22289" y="22250"/>
                  <a:pt x="24930" y="21590"/>
                </a:cubicBezTo>
                <a:cubicBezTo>
                  <a:pt x="29604" y="20421"/>
                  <a:pt x="34354" y="23279"/>
                  <a:pt x="35535" y="27952"/>
                </a:cubicBezTo>
                <a:cubicBezTo>
                  <a:pt x="36132" y="30353"/>
                  <a:pt x="35687" y="32753"/>
                  <a:pt x="34481" y="34683"/>
                </a:cubicBezTo>
                <a:cubicBezTo>
                  <a:pt x="34773" y="35077"/>
                  <a:pt x="35065" y="35458"/>
                  <a:pt x="35345" y="35763"/>
                </a:cubicBezTo>
                <a:cubicBezTo>
                  <a:pt x="37554" y="38290"/>
                  <a:pt x="40132" y="40614"/>
                  <a:pt x="41098" y="41198"/>
                </a:cubicBezTo>
                <a:cubicBezTo>
                  <a:pt x="45390" y="43751"/>
                  <a:pt x="50965" y="44729"/>
                  <a:pt x="56820" y="45186"/>
                </a:cubicBezTo>
                <a:cubicBezTo>
                  <a:pt x="67437" y="45986"/>
                  <a:pt x="78905" y="44831"/>
                  <a:pt x="87440" y="44615"/>
                </a:cubicBezTo>
                <a:cubicBezTo>
                  <a:pt x="112002" y="43967"/>
                  <a:pt x="137935" y="49884"/>
                  <a:pt x="162065" y="47206"/>
                </a:cubicBezTo>
                <a:cubicBezTo>
                  <a:pt x="174702" y="45796"/>
                  <a:pt x="189129" y="43332"/>
                  <a:pt x="201549" y="40233"/>
                </a:cubicBezTo>
                <a:cubicBezTo>
                  <a:pt x="205867" y="39141"/>
                  <a:pt x="211163" y="36360"/>
                  <a:pt x="216307" y="34366"/>
                </a:cubicBezTo>
                <a:cubicBezTo>
                  <a:pt x="221069" y="32512"/>
                  <a:pt x="225756" y="31267"/>
                  <a:pt x="229782" y="31267"/>
                </a:cubicBezTo>
                <a:cubicBezTo>
                  <a:pt x="230518" y="31267"/>
                  <a:pt x="231166" y="31331"/>
                  <a:pt x="231762" y="31445"/>
                </a:cubicBezTo>
                <a:cubicBezTo>
                  <a:pt x="231685" y="30175"/>
                  <a:pt x="231584" y="28905"/>
                  <a:pt x="231482" y="2762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3" name="Freeform 7523"/>
          <p:cNvSpPr/>
          <p:nvPr/>
        </p:nvSpPr>
        <p:spPr>
          <a:xfrm rot="0" flipH="0" flipV="0">
            <a:off x="7765716" y="10123674"/>
            <a:ext cx="47433" cy="317956"/>
          </a:xfrm>
          <a:custGeom>
            <a:pathLst>
              <a:path w="47433" h="317956">
                <a:moveTo>
                  <a:pt x="7124" y="301396"/>
                </a:moveTo>
                <a:lnTo>
                  <a:pt x="7124" y="282283"/>
                </a:lnTo>
                <a:cubicBezTo>
                  <a:pt x="7124" y="251866"/>
                  <a:pt x="7771" y="221171"/>
                  <a:pt x="6020" y="190805"/>
                </a:cubicBezTo>
                <a:cubicBezTo>
                  <a:pt x="3429" y="146025"/>
                  <a:pt x="3010" y="99987"/>
                  <a:pt x="3759" y="55156"/>
                </a:cubicBezTo>
                <a:cubicBezTo>
                  <a:pt x="3949" y="43802"/>
                  <a:pt x="3505" y="32372"/>
                  <a:pt x="2311" y="21069"/>
                </a:cubicBezTo>
                <a:cubicBezTo>
                  <a:pt x="2006" y="18098"/>
                  <a:pt x="762" y="12319"/>
                  <a:pt x="622" y="11138"/>
                </a:cubicBezTo>
                <a:cubicBezTo>
                  <a:pt x="0" y="5563"/>
                  <a:pt x="3734" y="3162"/>
                  <a:pt x="4381" y="2718"/>
                </a:cubicBezTo>
                <a:cubicBezTo>
                  <a:pt x="8368" y="0"/>
                  <a:pt x="13804" y="1029"/>
                  <a:pt x="16534" y="5004"/>
                </a:cubicBezTo>
                <a:cubicBezTo>
                  <a:pt x="17449" y="6350"/>
                  <a:pt x="17944" y="7861"/>
                  <a:pt x="18033" y="9360"/>
                </a:cubicBezTo>
                <a:cubicBezTo>
                  <a:pt x="18249" y="10440"/>
                  <a:pt x="19417" y="16510"/>
                  <a:pt x="19697" y="19241"/>
                </a:cubicBezTo>
                <a:cubicBezTo>
                  <a:pt x="19836" y="20523"/>
                  <a:pt x="19976" y="21806"/>
                  <a:pt x="20090" y="23101"/>
                </a:cubicBezTo>
                <a:cubicBezTo>
                  <a:pt x="20446" y="20981"/>
                  <a:pt x="20890" y="18796"/>
                  <a:pt x="21411" y="16853"/>
                </a:cubicBezTo>
                <a:cubicBezTo>
                  <a:pt x="22478" y="12865"/>
                  <a:pt x="24091" y="9665"/>
                  <a:pt x="25589" y="7988"/>
                </a:cubicBezTo>
                <a:cubicBezTo>
                  <a:pt x="27799" y="5537"/>
                  <a:pt x="30365" y="4559"/>
                  <a:pt x="32841" y="4432"/>
                </a:cubicBezTo>
                <a:cubicBezTo>
                  <a:pt x="35267" y="4305"/>
                  <a:pt x="38061" y="4915"/>
                  <a:pt x="40740" y="7607"/>
                </a:cubicBezTo>
                <a:cubicBezTo>
                  <a:pt x="43547" y="10414"/>
                  <a:pt x="45960" y="17018"/>
                  <a:pt x="46519" y="25591"/>
                </a:cubicBezTo>
                <a:cubicBezTo>
                  <a:pt x="47433" y="39764"/>
                  <a:pt x="45097" y="60401"/>
                  <a:pt x="44347" y="65558"/>
                </a:cubicBezTo>
                <a:cubicBezTo>
                  <a:pt x="38340" y="106363"/>
                  <a:pt x="39928" y="148920"/>
                  <a:pt x="37311" y="190106"/>
                </a:cubicBezTo>
                <a:cubicBezTo>
                  <a:pt x="35267" y="222263"/>
                  <a:pt x="34352" y="254864"/>
                  <a:pt x="30136" y="286792"/>
                </a:cubicBezTo>
                <a:cubicBezTo>
                  <a:pt x="29806" y="289408"/>
                  <a:pt x="28421" y="298552"/>
                  <a:pt x="26897" y="304952"/>
                </a:cubicBezTo>
                <a:cubicBezTo>
                  <a:pt x="25983" y="308812"/>
                  <a:pt x="24827" y="311886"/>
                  <a:pt x="23926" y="313295"/>
                </a:cubicBezTo>
                <a:cubicBezTo>
                  <a:pt x="21487" y="317182"/>
                  <a:pt x="18147" y="317956"/>
                  <a:pt x="15861" y="317956"/>
                </a:cubicBezTo>
                <a:cubicBezTo>
                  <a:pt x="11111" y="317956"/>
                  <a:pt x="8520" y="315620"/>
                  <a:pt x="6998" y="312394"/>
                </a:cubicBezTo>
                <a:cubicBezTo>
                  <a:pt x="6363" y="311047"/>
                  <a:pt x="5931" y="309282"/>
                  <a:pt x="6032" y="307187"/>
                </a:cubicBezTo>
                <a:cubicBezTo>
                  <a:pt x="6109" y="305701"/>
                  <a:pt x="6985" y="301992"/>
                  <a:pt x="7124" y="301396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4" name="Freeform 7524"/>
          <p:cNvSpPr/>
          <p:nvPr/>
        </p:nvSpPr>
        <p:spPr>
          <a:xfrm rot="0" flipH="0" flipV="0">
            <a:off x="7640791" y="10416398"/>
            <a:ext cx="156704" cy="197726"/>
          </a:xfrm>
          <a:custGeom>
            <a:pathLst>
              <a:path w="156704" h="197726">
                <a:moveTo>
                  <a:pt x="136042" y="12319"/>
                </a:moveTo>
                <a:cubicBezTo>
                  <a:pt x="136829" y="10046"/>
                  <a:pt x="137781" y="7620"/>
                  <a:pt x="138569" y="6287"/>
                </a:cubicBezTo>
                <a:cubicBezTo>
                  <a:pt x="140360" y="3328"/>
                  <a:pt x="142709" y="1817"/>
                  <a:pt x="144576" y="1194"/>
                </a:cubicBezTo>
                <a:cubicBezTo>
                  <a:pt x="148170" y="0"/>
                  <a:pt x="151091" y="915"/>
                  <a:pt x="153441" y="3061"/>
                </a:cubicBezTo>
                <a:cubicBezTo>
                  <a:pt x="154584" y="4090"/>
                  <a:pt x="155765" y="5703"/>
                  <a:pt x="156273" y="7887"/>
                </a:cubicBezTo>
                <a:cubicBezTo>
                  <a:pt x="156704" y="9741"/>
                  <a:pt x="156501" y="12331"/>
                  <a:pt x="156019" y="13779"/>
                </a:cubicBezTo>
                <a:cubicBezTo>
                  <a:pt x="154914" y="17068"/>
                  <a:pt x="153072" y="20066"/>
                  <a:pt x="150964" y="22923"/>
                </a:cubicBezTo>
                <a:cubicBezTo>
                  <a:pt x="150672" y="23710"/>
                  <a:pt x="150443" y="24333"/>
                  <a:pt x="150329" y="24599"/>
                </a:cubicBezTo>
                <a:cubicBezTo>
                  <a:pt x="144716" y="36855"/>
                  <a:pt x="137057" y="47701"/>
                  <a:pt x="129210" y="58559"/>
                </a:cubicBezTo>
                <a:cubicBezTo>
                  <a:pt x="111735" y="82702"/>
                  <a:pt x="90119" y="104470"/>
                  <a:pt x="70295" y="126619"/>
                </a:cubicBezTo>
                <a:cubicBezTo>
                  <a:pt x="60617" y="137452"/>
                  <a:pt x="52921" y="150037"/>
                  <a:pt x="43028" y="160921"/>
                </a:cubicBezTo>
                <a:cubicBezTo>
                  <a:pt x="36919" y="167627"/>
                  <a:pt x="31255" y="174371"/>
                  <a:pt x="26302" y="181965"/>
                </a:cubicBezTo>
                <a:cubicBezTo>
                  <a:pt x="24930" y="184086"/>
                  <a:pt x="22555" y="188620"/>
                  <a:pt x="19926" y="191630"/>
                </a:cubicBezTo>
                <a:cubicBezTo>
                  <a:pt x="17767" y="194106"/>
                  <a:pt x="15291" y="195795"/>
                  <a:pt x="12967" y="196583"/>
                </a:cubicBezTo>
                <a:cubicBezTo>
                  <a:pt x="9525" y="197726"/>
                  <a:pt x="7011" y="196964"/>
                  <a:pt x="5220" y="195999"/>
                </a:cubicBezTo>
                <a:cubicBezTo>
                  <a:pt x="3353" y="194995"/>
                  <a:pt x="1867" y="193459"/>
                  <a:pt x="953" y="191236"/>
                </a:cubicBezTo>
                <a:cubicBezTo>
                  <a:pt x="394" y="189839"/>
                  <a:pt x="0" y="187769"/>
                  <a:pt x="406" y="185229"/>
                </a:cubicBezTo>
                <a:cubicBezTo>
                  <a:pt x="876" y="182346"/>
                  <a:pt x="3048" y="177342"/>
                  <a:pt x="4229" y="174929"/>
                </a:cubicBezTo>
                <a:cubicBezTo>
                  <a:pt x="5182" y="172948"/>
                  <a:pt x="6198" y="170967"/>
                  <a:pt x="7290" y="168986"/>
                </a:cubicBezTo>
                <a:cubicBezTo>
                  <a:pt x="6375" y="167919"/>
                  <a:pt x="5639" y="166471"/>
                  <a:pt x="5258" y="164503"/>
                </a:cubicBezTo>
                <a:cubicBezTo>
                  <a:pt x="5093" y="163715"/>
                  <a:pt x="4979" y="162280"/>
                  <a:pt x="5118" y="160477"/>
                </a:cubicBezTo>
                <a:cubicBezTo>
                  <a:pt x="5385" y="157289"/>
                  <a:pt x="6490" y="151511"/>
                  <a:pt x="6591" y="151041"/>
                </a:cubicBezTo>
                <a:lnTo>
                  <a:pt x="6960" y="149199"/>
                </a:lnTo>
                <a:cubicBezTo>
                  <a:pt x="5563" y="148183"/>
                  <a:pt x="4521" y="146710"/>
                  <a:pt x="3797" y="144868"/>
                </a:cubicBezTo>
                <a:cubicBezTo>
                  <a:pt x="3366" y="143751"/>
                  <a:pt x="3035" y="142290"/>
                  <a:pt x="3112" y="140576"/>
                </a:cubicBezTo>
                <a:cubicBezTo>
                  <a:pt x="3150" y="139788"/>
                  <a:pt x="3429" y="138404"/>
                  <a:pt x="3683" y="137236"/>
                </a:cubicBezTo>
                <a:cubicBezTo>
                  <a:pt x="3226" y="133921"/>
                  <a:pt x="4686" y="130505"/>
                  <a:pt x="7709" y="128612"/>
                </a:cubicBezTo>
                <a:cubicBezTo>
                  <a:pt x="9982" y="127190"/>
                  <a:pt x="11951" y="127025"/>
                  <a:pt x="13437" y="127203"/>
                </a:cubicBezTo>
                <a:cubicBezTo>
                  <a:pt x="15265" y="122999"/>
                  <a:pt x="17501" y="119151"/>
                  <a:pt x="20269" y="116141"/>
                </a:cubicBezTo>
                <a:cubicBezTo>
                  <a:pt x="43853" y="90398"/>
                  <a:pt x="72593" y="70396"/>
                  <a:pt x="98806" y="47586"/>
                </a:cubicBezTo>
                <a:cubicBezTo>
                  <a:pt x="110401" y="37503"/>
                  <a:pt x="120663" y="25323"/>
                  <a:pt x="131229" y="14770"/>
                </a:cubicBezTo>
                <a:cubicBezTo>
                  <a:pt x="132588" y="13411"/>
                  <a:pt x="134264" y="12585"/>
                  <a:pt x="136042" y="12319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5" name="Freeform 7525"/>
          <p:cNvSpPr/>
          <p:nvPr/>
        </p:nvSpPr>
        <p:spPr>
          <a:xfrm rot="0" flipH="0" flipV="0">
            <a:off x="7630964" y="10558778"/>
            <a:ext cx="60299" cy="287514"/>
          </a:xfrm>
          <a:custGeom>
            <a:pathLst>
              <a:path w="60299" h="287514">
                <a:moveTo>
                  <a:pt x="34112" y="18605"/>
                </a:moveTo>
                <a:cubicBezTo>
                  <a:pt x="34302" y="15113"/>
                  <a:pt x="34594" y="11646"/>
                  <a:pt x="35001" y="8217"/>
                </a:cubicBezTo>
                <a:cubicBezTo>
                  <a:pt x="35572" y="3429"/>
                  <a:pt x="39941" y="0"/>
                  <a:pt x="44729" y="572"/>
                </a:cubicBezTo>
                <a:cubicBezTo>
                  <a:pt x="49517" y="1143"/>
                  <a:pt x="52933" y="5499"/>
                  <a:pt x="52361" y="10300"/>
                </a:cubicBezTo>
                <a:cubicBezTo>
                  <a:pt x="49745" y="32054"/>
                  <a:pt x="52387" y="55244"/>
                  <a:pt x="52387" y="77558"/>
                </a:cubicBezTo>
                <a:cubicBezTo>
                  <a:pt x="52387" y="110616"/>
                  <a:pt x="50596" y="143750"/>
                  <a:pt x="52374" y="176783"/>
                </a:cubicBezTo>
                <a:cubicBezTo>
                  <a:pt x="52958" y="187629"/>
                  <a:pt x="57416" y="210235"/>
                  <a:pt x="59232" y="226821"/>
                </a:cubicBezTo>
                <a:cubicBezTo>
                  <a:pt x="60134" y="235127"/>
                  <a:pt x="60299" y="242137"/>
                  <a:pt x="59486" y="246214"/>
                </a:cubicBezTo>
                <a:cubicBezTo>
                  <a:pt x="58216" y="252500"/>
                  <a:pt x="54127" y="258127"/>
                  <a:pt x="48488" y="262775"/>
                </a:cubicBezTo>
                <a:cubicBezTo>
                  <a:pt x="42049" y="268096"/>
                  <a:pt x="33541" y="272173"/>
                  <a:pt x="27864" y="275157"/>
                </a:cubicBezTo>
                <a:cubicBezTo>
                  <a:pt x="24918" y="276694"/>
                  <a:pt x="21857" y="278358"/>
                  <a:pt x="19038" y="280085"/>
                </a:cubicBezTo>
                <a:cubicBezTo>
                  <a:pt x="18187" y="280694"/>
                  <a:pt x="14173" y="283565"/>
                  <a:pt x="13348" y="283984"/>
                </a:cubicBezTo>
                <a:cubicBezTo>
                  <a:pt x="6312" y="287514"/>
                  <a:pt x="2248" y="281736"/>
                  <a:pt x="1448" y="280123"/>
                </a:cubicBezTo>
                <a:cubicBezTo>
                  <a:pt x="686" y="278612"/>
                  <a:pt x="0" y="275907"/>
                  <a:pt x="813" y="272439"/>
                </a:cubicBezTo>
                <a:cubicBezTo>
                  <a:pt x="1524" y="269404"/>
                  <a:pt x="4763" y="262165"/>
                  <a:pt x="5106" y="261429"/>
                </a:cubicBezTo>
                <a:cubicBezTo>
                  <a:pt x="7658" y="251967"/>
                  <a:pt x="9208" y="242366"/>
                  <a:pt x="10110" y="232612"/>
                </a:cubicBezTo>
                <a:cubicBezTo>
                  <a:pt x="13805" y="192912"/>
                  <a:pt x="16028" y="153301"/>
                  <a:pt x="17717" y="113473"/>
                </a:cubicBezTo>
                <a:cubicBezTo>
                  <a:pt x="18504" y="94944"/>
                  <a:pt x="19939" y="76402"/>
                  <a:pt x="21159" y="57873"/>
                </a:cubicBezTo>
                <a:cubicBezTo>
                  <a:pt x="21692" y="49935"/>
                  <a:pt x="23292" y="42315"/>
                  <a:pt x="24283" y="34441"/>
                </a:cubicBezTo>
                <a:cubicBezTo>
                  <a:pt x="24587" y="31927"/>
                  <a:pt x="24587" y="32117"/>
                  <a:pt x="24587" y="29806"/>
                </a:cubicBezTo>
                <a:cubicBezTo>
                  <a:pt x="24587" y="28739"/>
                  <a:pt x="24626" y="25983"/>
                  <a:pt x="24702" y="25590"/>
                </a:cubicBezTo>
                <a:cubicBezTo>
                  <a:pt x="25896" y="19963"/>
                  <a:pt x="30188" y="18960"/>
                  <a:pt x="32042" y="18706"/>
                </a:cubicBezTo>
                <a:cubicBezTo>
                  <a:pt x="32322" y="18668"/>
                  <a:pt x="33097" y="18555"/>
                  <a:pt x="34112" y="18605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6" name="Freeform 7526"/>
          <p:cNvSpPr/>
          <p:nvPr/>
        </p:nvSpPr>
        <p:spPr>
          <a:xfrm rot="0" flipH="0" flipV="0">
            <a:off x="7671066" y="10535182"/>
            <a:ext cx="42646" cy="275691"/>
          </a:xfrm>
          <a:custGeom>
            <a:pathLst>
              <a:path w="42646" h="275691">
                <a:moveTo>
                  <a:pt x="25374" y="17310"/>
                </a:moveTo>
                <a:lnTo>
                  <a:pt x="25311" y="17322"/>
                </a:lnTo>
                <a:lnTo>
                  <a:pt x="25349" y="17310"/>
                </a:lnTo>
                <a:close/>
                <a:moveTo>
                  <a:pt x="25108" y="17398"/>
                </a:moveTo>
                <a:cubicBezTo>
                  <a:pt x="24600" y="17563"/>
                  <a:pt x="24066" y="17678"/>
                  <a:pt x="23520" y="17741"/>
                </a:cubicBezTo>
                <a:cubicBezTo>
                  <a:pt x="24092" y="17678"/>
                  <a:pt x="24625" y="17563"/>
                  <a:pt x="25108" y="17398"/>
                </a:cubicBezTo>
                <a:moveTo>
                  <a:pt x="13475" y="12954"/>
                </a:moveTo>
                <a:cubicBezTo>
                  <a:pt x="13322" y="11443"/>
                  <a:pt x="13055" y="8560"/>
                  <a:pt x="13310" y="7519"/>
                </a:cubicBezTo>
                <a:cubicBezTo>
                  <a:pt x="13817" y="5449"/>
                  <a:pt x="14859" y="3849"/>
                  <a:pt x="16256" y="2642"/>
                </a:cubicBezTo>
                <a:cubicBezTo>
                  <a:pt x="17615" y="1461"/>
                  <a:pt x="19355" y="521"/>
                  <a:pt x="21818" y="343"/>
                </a:cubicBezTo>
                <a:cubicBezTo>
                  <a:pt x="26631" y="0"/>
                  <a:pt x="30809" y="3633"/>
                  <a:pt x="31152" y="8446"/>
                </a:cubicBezTo>
                <a:cubicBezTo>
                  <a:pt x="31241" y="9576"/>
                  <a:pt x="31101" y="10656"/>
                  <a:pt x="30784" y="11672"/>
                </a:cubicBezTo>
                <a:cubicBezTo>
                  <a:pt x="30923" y="12954"/>
                  <a:pt x="31012" y="14440"/>
                  <a:pt x="30873" y="15228"/>
                </a:cubicBezTo>
                <a:cubicBezTo>
                  <a:pt x="30212" y="18846"/>
                  <a:pt x="27583" y="26669"/>
                  <a:pt x="27240" y="27850"/>
                </a:cubicBezTo>
                <a:cubicBezTo>
                  <a:pt x="23965" y="39725"/>
                  <a:pt x="22542" y="52336"/>
                  <a:pt x="21831" y="64617"/>
                </a:cubicBezTo>
                <a:cubicBezTo>
                  <a:pt x="19291" y="107848"/>
                  <a:pt x="22428" y="162890"/>
                  <a:pt x="31216" y="205587"/>
                </a:cubicBezTo>
                <a:cubicBezTo>
                  <a:pt x="33667" y="217550"/>
                  <a:pt x="36486" y="229882"/>
                  <a:pt x="39851" y="241617"/>
                </a:cubicBezTo>
                <a:cubicBezTo>
                  <a:pt x="40563" y="244132"/>
                  <a:pt x="42303" y="249351"/>
                  <a:pt x="42480" y="253428"/>
                </a:cubicBezTo>
                <a:cubicBezTo>
                  <a:pt x="42646" y="257200"/>
                  <a:pt x="41642" y="260400"/>
                  <a:pt x="39953" y="262635"/>
                </a:cubicBezTo>
                <a:cubicBezTo>
                  <a:pt x="38200" y="264998"/>
                  <a:pt x="35902" y="266623"/>
                  <a:pt x="33311" y="267842"/>
                </a:cubicBezTo>
                <a:cubicBezTo>
                  <a:pt x="32079" y="268414"/>
                  <a:pt x="30657" y="268693"/>
                  <a:pt x="29514" y="269417"/>
                </a:cubicBezTo>
                <a:cubicBezTo>
                  <a:pt x="28625" y="270408"/>
                  <a:pt x="26174" y="273037"/>
                  <a:pt x="24841" y="273926"/>
                </a:cubicBezTo>
                <a:cubicBezTo>
                  <a:pt x="22809" y="275272"/>
                  <a:pt x="20802" y="275691"/>
                  <a:pt x="19215" y="275691"/>
                </a:cubicBezTo>
                <a:cubicBezTo>
                  <a:pt x="14427" y="275691"/>
                  <a:pt x="12014" y="273214"/>
                  <a:pt x="10744" y="269951"/>
                </a:cubicBezTo>
                <a:cubicBezTo>
                  <a:pt x="10249" y="268693"/>
                  <a:pt x="9931" y="267068"/>
                  <a:pt x="10198" y="265163"/>
                </a:cubicBezTo>
                <a:cubicBezTo>
                  <a:pt x="10325" y="264236"/>
                  <a:pt x="11112" y="262039"/>
                  <a:pt x="11290" y="261530"/>
                </a:cubicBezTo>
                <a:lnTo>
                  <a:pt x="11493" y="260883"/>
                </a:lnTo>
                <a:cubicBezTo>
                  <a:pt x="10223" y="259753"/>
                  <a:pt x="9258" y="258241"/>
                  <a:pt x="8814" y="256463"/>
                </a:cubicBezTo>
                <a:cubicBezTo>
                  <a:pt x="3442" y="234975"/>
                  <a:pt x="736" y="212788"/>
                  <a:pt x="216" y="190626"/>
                </a:cubicBezTo>
                <a:cubicBezTo>
                  <a:pt x="0" y="181127"/>
                  <a:pt x="317" y="181381"/>
                  <a:pt x="533" y="172008"/>
                </a:cubicBezTo>
                <a:cubicBezTo>
                  <a:pt x="584" y="169900"/>
                  <a:pt x="444" y="167805"/>
                  <a:pt x="546" y="165696"/>
                </a:cubicBezTo>
                <a:cubicBezTo>
                  <a:pt x="609" y="164325"/>
                  <a:pt x="1206" y="160845"/>
                  <a:pt x="1359" y="160375"/>
                </a:cubicBezTo>
                <a:cubicBezTo>
                  <a:pt x="2476" y="157200"/>
                  <a:pt x="4458" y="155701"/>
                  <a:pt x="6286" y="155041"/>
                </a:cubicBezTo>
                <a:cubicBezTo>
                  <a:pt x="3391" y="123837"/>
                  <a:pt x="2730" y="91350"/>
                  <a:pt x="4369" y="63588"/>
                </a:cubicBezTo>
                <a:cubicBezTo>
                  <a:pt x="5156" y="50088"/>
                  <a:pt x="6769" y="36220"/>
                  <a:pt x="10401" y="23164"/>
                </a:cubicBezTo>
                <a:cubicBezTo>
                  <a:pt x="10668" y="22224"/>
                  <a:pt x="12700" y="16371"/>
                  <a:pt x="13475" y="12954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7" name="Freeform 7527"/>
          <p:cNvSpPr/>
          <p:nvPr/>
        </p:nvSpPr>
        <p:spPr>
          <a:xfrm rot="0" flipH="0" flipV="0">
            <a:off x="7192220" y="11439650"/>
            <a:ext cx="84530" cy="240206"/>
          </a:xfrm>
          <a:custGeom>
            <a:pathLst>
              <a:path w="84530" h="240206">
                <a:moveTo>
                  <a:pt x="10718" y="197662"/>
                </a:moveTo>
                <a:lnTo>
                  <a:pt x="11111" y="196215"/>
                </a:lnTo>
                <a:cubicBezTo>
                  <a:pt x="15290" y="182613"/>
                  <a:pt x="20522" y="169138"/>
                  <a:pt x="23976" y="155346"/>
                </a:cubicBezTo>
                <a:cubicBezTo>
                  <a:pt x="33616" y="116802"/>
                  <a:pt x="42848" y="78117"/>
                  <a:pt x="48589" y="38747"/>
                </a:cubicBezTo>
                <a:cubicBezTo>
                  <a:pt x="49287" y="34048"/>
                  <a:pt x="49668" y="29286"/>
                  <a:pt x="50367" y="24587"/>
                </a:cubicBezTo>
                <a:cubicBezTo>
                  <a:pt x="51116" y="19456"/>
                  <a:pt x="52018" y="13678"/>
                  <a:pt x="52805" y="10109"/>
                </a:cubicBezTo>
                <a:cubicBezTo>
                  <a:pt x="53415" y="7391"/>
                  <a:pt x="54215" y="5448"/>
                  <a:pt x="54736" y="4559"/>
                </a:cubicBezTo>
                <a:cubicBezTo>
                  <a:pt x="57073" y="584"/>
                  <a:pt x="60438" y="0"/>
                  <a:pt x="62559" y="0"/>
                </a:cubicBezTo>
                <a:cubicBezTo>
                  <a:pt x="62978" y="0"/>
                  <a:pt x="66458" y="470"/>
                  <a:pt x="68922" y="3073"/>
                </a:cubicBezTo>
                <a:cubicBezTo>
                  <a:pt x="69569" y="2743"/>
                  <a:pt x="70255" y="2464"/>
                  <a:pt x="71017" y="2209"/>
                </a:cubicBezTo>
                <a:cubicBezTo>
                  <a:pt x="72109" y="1841"/>
                  <a:pt x="75513" y="1536"/>
                  <a:pt x="77265" y="1943"/>
                </a:cubicBezTo>
                <a:cubicBezTo>
                  <a:pt x="79602" y="2489"/>
                  <a:pt x="81126" y="3733"/>
                  <a:pt x="82041" y="4762"/>
                </a:cubicBezTo>
                <a:cubicBezTo>
                  <a:pt x="83831" y="6782"/>
                  <a:pt x="84530" y="9118"/>
                  <a:pt x="84200" y="11734"/>
                </a:cubicBezTo>
                <a:cubicBezTo>
                  <a:pt x="83819" y="14833"/>
                  <a:pt x="81863" y="17348"/>
                  <a:pt x="79234" y="18567"/>
                </a:cubicBezTo>
                <a:cubicBezTo>
                  <a:pt x="79310" y="19659"/>
                  <a:pt x="79437" y="20917"/>
                  <a:pt x="79577" y="21818"/>
                </a:cubicBezTo>
                <a:cubicBezTo>
                  <a:pt x="79971" y="24511"/>
                  <a:pt x="80263" y="27114"/>
                  <a:pt x="80148" y="29260"/>
                </a:cubicBezTo>
                <a:cubicBezTo>
                  <a:pt x="79374" y="43827"/>
                  <a:pt x="77507" y="58305"/>
                  <a:pt x="75983" y="72809"/>
                </a:cubicBezTo>
                <a:cubicBezTo>
                  <a:pt x="71157" y="118681"/>
                  <a:pt x="63003" y="165671"/>
                  <a:pt x="40728" y="206513"/>
                </a:cubicBezTo>
                <a:cubicBezTo>
                  <a:pt x="37743" y="211987"/>
                  <a:pt x="33235" y="223481"/>
                  <a:pt x="27482" y="230605"/>
                </a:cubicBezTo>
                <a:cubicBezTo>
                  <a:pt x="23697" y="235279"/>
                  <a:pt x="19265" y="238314"/>
                  <a:pt x="14693" y="239229"/>
                </a:cubicBezTo>
                <a:cubicBezTo>
                  <a:pt x="9842" y="240206"/>
                  <a:pt x="6527" y="238784"/>
                  <a:pt x="4229" y="236841"/>
                </a:cubicBezTo>
                <a:cubicBezTo>
                  <a:pt x="1994" y="234923"/>
                  <a:pt x="317" y="231964"/>
                  <a:pt x="139" y="227773"/>
                </a:cubicBezTo>
                <a:cubicBezTo>
                  <a:pt x="0" y="223963"/>
                  <a:pt x="1549" y="217893"/>
                  <a:pt x="4305" y="211263"/>
                </a:cubicBezTo>
                <a:cubicBezTo>
                  <a:pt x="6134" y="206856"/>
                  <a:pt x="8445" y="202068"/>
                  <a:pt x="10718" y="19766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8" name="Freeform 7528"/>
          <p:cNvSpPr/>
          <p:nvPr/>
        </p:nvSpPr>
        <p:spPr>
          <a:xfrm rot="0" flipH="0" flipV="0">
            <a:off x="7226244" y="11492567"/>
            <a:ext cx="183666" cy="168719"/>
          </a:xfrm>
          <a:custGeom>
            <a:pathLst>
              <a:path w="183666" h="168719">
                <a:moveTo>
                  <a:pt x="166179" y="9982"/>
                </a:moveTo>
                <a:cubicBezTo>
                  <a:pt x="166267" y="11772"/>
                  <a:pt x="166814" y="13068"/>
                  <a:pt x="167423" y="14033"/>
                </a:cubicBezTo>
                <a:cubicBezTo>
                  <a:pt x="166699" y="12852"/>
                  <a:pt x="166255" y="11467"/>
                  <a:pt x="166179" y="9982"/>
                </a:cubicBezTo>
                <a:moveTo>
                  <a:pt x="12979" y="60134"/>
                </a:moveTo>
                <a:cubicBezTo>
                  <a:pt x="14567" y="60566"/>
                  <a:pt x="16561" y="60553"/>
                  <a:pt x="18986" y="59207"/>
                </a:cubicBezTo>
                <a:cubicBezTo>
                  <a:pt x="17082" y="60274"/>
                  <a:pt x="14961" y="60540"/>
                  <a:pt x="12979" y="60134"/>
                </a:cubicBezTo>
                <a:moveTo>
                  <a:pt x="6007" y="50952"/>
                </a:moveTo>
                <a:cubicBezTo>
                  <a:pt x="6210" y="48107"/>
                  <a:pt x="7798" y="45414"/>
                  <a:pt x="10465" y="43929"/>
                </a:cubicBezTo>
                <a:cubicBezTo>
                  <a:pt x="13094" y="42468"/>
                  <a:pt x="15189" y="42633"/>
                  <a:pt x="16485" y="42849"/>
                </a:cubicBezTo>
                <a:cubicBezTo>
                  <a:pt x="18694" y="43217"/>
                  <a:pt x="20396" y="44272"/>
                  <a:pt x="21717" y="45795"/>
                </a:cubicBezTo>
                <a:cubicBezTo>
                  <a:pt x="22873" y="47142"/>
                  <a:pt x="24562" y="49733"/>
                  <a:pt x="23622" y="53809"/>
                </a:cubicBezTo>
                <a:cubicBezTo>
                  <a:pt x="23419" y="54749"/>
                  <a:pt x="22555" y="56819"/>
                  <a:pt x="21425" y="59219"/>
                </a:cubicBezTo>
                <a:cubicBezTo>
                  <a:pt x="20726" y="60693"/>
                  <a:pt x="19647" y="62471"/>
                  <a:pt x="19558" y="63817"/>
                </a:cubicBezTo>
                <a:cubicBezTo>
                  <a:pt x="19075" y="71056"/>
                  <a:pt x="18758" y="78282"/>
                  <a:pt x="18390" y="85508"/>
                </a:cubicBezTo>
                <a:cubicBezTo>
                  <a:pt x="17640" y="100634"/>
                  <a:pt x="19177" y="113004"/>
                  <a:pt x="26238" y="126453"/>
                </a:cubicBezTo>
                <a:cubicBezTo>
                  <a:pt x="30988" y="135470"/>
                  <a:pt x="41504" y="141020"/>
                  <a:pt x="53416" y="144690"/>
                </a:cubicBezTo>
                <a:cubicBezTo>
                  <a:pt x="73482" y="150863"/>
                  <a:pt x="97955" y="151142"/>
                  <a:pt x="112890" y="147942"/>
                </a:cubicBezTo>
                <a:cubicBezTo>
                  <a:pt x="117158" y="147027"/>
                  <a:pt x="118808" y="145084"/>
                  <a:pt x="120891" y="142658"/>
                </a:cubicBezTo>
                <a:cubicBezTo>
                  <a:pt x="122441" y="140868"/>
                  <a:pt x="124092" y="138874"/>
                  <a:pt x="126225" y="136727"/>
                </a:cubicBezTo>
                <a:cubicBezTo>
                  <a:pt x="142354" y="120611"/>
                  <a:pt x="141935" y="108953"/>
                  <a:pt x="140145" y="95440"/>
                </a:cubicBezTo>
                <a:cubicBezTo>
                  <a:pt x="138659" y="84086"/>
                  <a:pt x="136512" y="71678"/>
                  <a:pt x="139141" y="55892"/>
                </a:cubicBezTo>
                <a:cubicBezTo>
                  <a:pt x="141605" y="41084"/>
                  <a:pt x="151194" y="29933"/>
                  <a:pt x="159487" y="18097"/>
                </a:cubicBezTo>
                <a:cubicBezTo>
                  <a:pt x="161150" y="15735"/>
                  <a:pt x="167118" y="4928"/>
                  <a:pt x="168274" y="3658"/>
                </a:cubicBezTo>
                <a:cubicBezTo>
                  <a:pt x="171640" y="0"/>
                  <a:pt x="175297" y="597"/>
                  <a:pt x="176707" y="902"/>
                </a:cubicBezTo>
                <a:cubicBezTo>
                  <a:pt x="178574" y="1296"/>
                  <a:pt x="180187" y="2210"/>
                  <a:pt x="181495" y="3721"/>
                </a:cubicBezTo>
                <a:cubicBezTo>
                  <a:pt x="182422" y="4788"/>
                  <a:pt x="183666" y="6553"/>
                  <a:pt x="183666" y="9525"/>
                </a:cubicBezTo>
                <a:cubicBezTo>
                  <a:pt x="183666" y="11848"/>
                  <a:pt x="182752" y="13969"/>
                  <a:pt x="181253" y="15544"/>
                </a:cubicBezTo>
                <a:cubicBezTo>
                  <a:pt x="180034" y="17678"/>
                  <a:pt x="175030" y="26377"/>
                  <a:pt x="173824" y="28117"/>
                </a:cubicBezTo>
                <a:cubicBezTo>
                  <a:pt x="167004" y="37845"/>
                  <a:pt x="158432" y="46608"/>
                  <a:pt x="156388" y="58775"/>
                </a:cubicBezTo>
                <a:cubicBezTo>
                  <a:pt x="153454" y="76390"/>
                  <a:pt x="157531" y="89242"/>
                  <a:pt x="158382" y="101498"/>
                </a:cubicBezTo>
                <a:cubicBezTo>
                  <a:pt x="159410" y="116420"/>
                  <a:pt x="157010" y="130695"/>
                  <a:pt x="138608" y="149097"/>
                </a:cubicBezTo>
                <a:cubicBezTo>
                  <a:pt x="130581" y="157124"/>
                  <a:pt x="128321" y="162521"/>
                  <a:pt x="116548" y="165049"/>
                </a:cubicBezTo>
                <a:cubicBezTo>
                  <a:pt x="99416" y="168719"/>
                  <a:pt x="71311" y="168477"/>
                  <a:pt x="48285" y="161416"/>
                </a:cubicBezTo>
                <a:cubicBezTo>
                  <a:pt x="31483" y="156247"/>
                  <a:pt x="17462" y="147307"/>
                  <a:pt x="10770" y="134607"/>
                </a:cubicBezTo>
                <a:cubicBezTo>
                  <a:pt x="2121" y="118186"/>
                  <a:pt x="0" y="103111"/>
                  <a:pt x="914" y="84645"/>
                </a:cubicBezTo>
                <a:cubicBezTo>
                  <a:pt x="1295" y="77317"/>
                  <a:pt x="1626" y="69989"/>
                  <a:pt x="2108" y="62648"/>
                </a:cubicBezTo>
                <a:cubicBezTo>
                  <a:pt x="2311" y="59639"/>
                  <a:pt x="4750" y="53771"/>
                  <a:pt x="6007" y="5095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9" name="Freeform 7529"/>
          <p:cNvSpPr/>
          <p:nvPr/>
        </p:nvSpPr>
        <p:spPr>
          <a:xfrm rot="0" flipH="0" flipV="0">
            <a:off x="7202926" y="11607237"/>
            <a:ext cx="183514" cy="84632"/>
          </a:xfrm>
          <a:custGeom>
            <a:pathLst>
              <a:path w="183514" h="84632">
                <a:moveTo>
                  <a:pt x="161975" y="69342"/>
                </a:moveTo>
                <a:cubicBezTo>
                  <a:pt x="163524" y="70929"/>
                  <a:pt x="164476" y="73088"/>
                  <a:pt x="164476" y="75463"/>
                </a:cubicBezTo>
                <a:cubicBezTo>
                  <a:pt x="164476" y="72364"/>
                  <a:pt x="163473" y="70459"/>
                  <a:pt x="161975" y="69342"/>
                </a:cubicBezTo>
                <a:moveTo>
                  <a:pt x="153873" y="38862"/>
                </a:moveTo>
                <a:cubicBezTo>
                  <a:pt x="155283" y="36373"/>
                  <a:pt x="156553" y="33833"/>
                  <a:pt x="157403" y="31039"/>
                </a:cubicBezTo>
                <a:cubicBezTo>
                  <a:pt x="157924" y="29312"/>
                  <a:pt x="163867" y="13399"/>
                  <a:pt x="165073" y="10275"/>
                </a:cubicBezTo>
                <a:cubicBezTo>
                  <a:pt x="169048" y="0"/>
                  <a:pt x="181875" y="10592"/>
                  <a:pt x="181926" y="10783"/>
                </a:cubicBezTo>
                <a:cubicBezTo>
                  <a:pt x="183514" y="17133"/>
                  <a:pt x="182472" y="25146"/>
                  <a:pt x="179869" y="33338"/>
                </a:cubicBezTo>
                <a:cubicBezTo>
                  <a:pt x="178866" y="36500"/>
                  <a:pt x="177634" y="39701"/>
                  <a:pt x="176338" y="42812"/>
                </a:cubicBezTo>
                <a:cubicBezTo>
                  <a:pt x="177596" y="44590"/>
                  <a:pt x="178065" y="46597"/>
                  <a:pt x="178065" y="48324"/>
                </a:cubicBezTo>
                <a:cubicBezTo>
                  <a:pt x="178065" y="51690"/>
                  <a:pt x="176287" y="56211"/>
                  <a:pt x="170128" y="57747"/>
                </a:cubicBezTo>
                <a:cubicBezTo>
                  <a:pt x="169988" y="57785"/>
                  <a:pt x="169836" y="57824"/>
                  <a:pt x="169671" y="57849"/>
                </a:cubicBezTo>
                <a:cubicBezTo>
                  <a:pt x="169264" y="58776"/>
                  <a:pt x="168896" y="59652"/>
                  <a:pt x="168553" y="60491"/>
                </a:cubicBezTo>
                <a:cubicBezTo>
                  <a:pt x="167080" y="64072"/>
                  <a:pt x="165937" y="67793"/>
                  <a:pt x="164870" y="71513"/>
                </a:cubicBezTo>
                <a:cubicBezTo>
                  <a:pt x="164781" y="72504"/>
                  <a:pt x="164349" y="77076"/>
                  <a:pt x="164324" y="77304"/>
                </a:cubicBezTo>
                <a:cubicBezTo>
                  <a:pt x="163740" y="80187"/>
                  <a:pt x="162241" y="81457"/>
                  <a:pt x="161772" y="81902"/>
                </a:cubicBezTo>
                <a:cubicBezTo>
                  <a:pt x="159207" y="84366"/>
                  <a:pt x="156451" y="84632"/>
                  <a:pt x="154025" y="84150"/>
                </a:cubicBezTo>
                <a:cubicBezTo>
                  <a:pt x="152247" y="83794"/>
                  <a:pt x="150114" y="82918"/>
                  <a:pt x="148450" y="80403"/>
                </a:cubicBezTo>
                <a:cubicBezTo>
                  <a:pt x="148348" y="80238"/>
                  <a:pt x="147599" y="79413"/>
                  <a:pt x="147218" y="77660"/>
                </a:cubicBezTo>
                <a:cubicBezTo>
                  <a:pt x="146532" y="77825"/>
                  <a:pt x="145821" y="77990"/>
                  <a:pt x="145059" y="78130"/>
                </a:cubicBezTo>
                <a:cubicBezTo>
                  <a:pt x="118630" y="83413"/>
                  <a:pt x="86639" y="80505"/>
                  <a:pt x="59144" y="75844"/>
                </a:cubicBezTo>
                <a:cubicBezTo>
                  <a:pt x="53289" y="75361"/>
                  <a:pt x="47548" y="74777"/>
                  <a:pt x="41986" y="74117"/>
                </a:cubicBezTo>
                <a:cubicBezTo>
                  <a:pt x="34798" y="73279"/>
                  <a:pt x="27229" y="72999"/>
                  <a:pt x="19977" y="72999"/>
                </a:cubicBezTo>
                <a:cubicBezTo>
                  <a:pt x="19177" y="72999"/>
                  <a:pt x="13513" y="72377"/>
                  <a:pt x="9398" y="71043"/>
                </a:cubicBezTo>
                <a:cubicBezTo>
                  <a:pt x="6210" y="70015"/>
                  <a:pt x="3784" y="68327"/>
                  <a:pt x="2540" y="66879"/>
                </a:cubicBezTo>
                <a:cubicBezTo>
                  <a:pt x="673" y="64682"/>
                  <a:pt x="0" y="62243"/>
                  <a:pt x="165" y="59805"/>
                </a:cubicBezTo>
                <a:cubicBezTo>
                  <a:pt x="305" y="57824"/>
                  <a:pt x="990" y="55538"/>
                  <a:pt x="3175" y="53341"/>
                </a:cubicBezTo>
                <a:cubicBezTo>
                  <a:pt x="3988" y="52553"/>
                  <a:pt x="5257" y="51550"/>
                  <a:pt x="7239" y="51029"/>
                </a:cubicBezTo>
                <a:cubicBezTo>
                  <a:pt x="7480" y="50966"/>
                  <a:pt x="7797" y="50915"/>
                  <a:pt x="8191" y="50877"/>
                </a:cubicBezTo>
                <a:cubicBezTo>
                  <a:pt x="8039" y="49353"/>
                  <a:pt x="8153" y="47778"/>
                  <a:pt x="8547" y="46203"/>
                </a:cubicBezTo>
                <a:cubicBezTo>
                  <a:pt x="11963" y="32538"/>
                  <a:pt x="17373" y="25553"/>
                  <a:pt x="22847" y="22251"/>
                </a:cubicBezTo>
                <a:cubicBezTo>
                  <a:pt x="23152" y="22060"/>
                  <a:pt x="23457" y="21883"/>
                  <a:pt x="23774" y="21717"/>
                </a:cubicBezTo>
                <a:cubicBezTo>
                  <a:pt x="25717" y="19673"/>
                  <a:pt x="27559" y="17958"/>
                  <a:pt x="28346" y="17234"/>
                </a:cubicBezTo>
                <a:lnTo>
                  <a:pt x="28537" y="17069"/>
                </a:lnTo>
                <a:lnTo>
                  <a:pt x="28600" y="17006"/>
                </a:lnTo>
                <a:cubicBezTo>
                  <a:pt x="32105" y="13691"/>
                  <a:pt x="37655" y="13869"/>
                  <a:pt x="40970" y="17374"/>
                </a:cubicBezTo>
                <a:cubicBezTo>
                  <a:pt x="41300" y="17742"/>
                  <a:pt x="42583" y="19203"/>
                  <a:pt x="43180" y="21273"/>
                </a:cubicBezTo>
                <a:cubicBezTo>
                  <a:pt x="43700" y="21464"/>
                  <a:pt x="44234" y="21667"/>
                  <a:pt x="44767" y="21908"/>
                </a:cubicBezTo>
                <a:cubicBezTo>
                  <a:pt x="50279" y="24207"/>
                  <a:pt x="56146" y="28106"/>
                  <a:pt x="61925" y="31928"/>
                </a:cubicBezTo>
                <a:cubicBezTo>
                  <a:pt x="66535" y="34976"/>
                  <a:pt x="71044" y="38012"/>
                  <a:pt x="75285" y="39434"/>
                </a:cubicBezTo>
                <a:cubicBezTo>
                  <a:pt x="85344" y="42774"/>
                  <a:pt x="95694" y="43663"/>
                  <a:pt x="106070" y="44946"/>
                </a:cubicBezTo>
                <a:cubicBezTo>
                  <a:pt x="121297" y="46851"/>
                  <a:pt x="137198" y="41555"/>
                  <a:pt x="151942" y="39104"/>
                </a:cubicBezTo>
                <a:cubicBezTo>
                  <a:pt x="152349" y="39028"/>
                  <a:pt x="153022" y="38939"/>
                  <a:pt x="153873" y="38862"/>
                </a:cubicBezTo>
              </a:path>
            </a:pathLst>
          </a:custGeom>
          <a:solidFill>
            <a:srgbClr val="FBD1D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0" name="Freeform 7530"/>
          <p:cNvSpPr/>
          <p:nvPr/>
        </p:nvSpPr>
        <p:spPr>
          <a:xfrm rot="0" flipH="0" flipV="0">
            <a:off x="7392875" y="8967894"/>
            <a:ext cx="58343" cy="246557"/>
          </a:xfrm>
          <a:custGeom>
            <a:pathLst>
              <a:path w="58343" h="246557">
                <a:moveTo>
                  <a:pt x="30988" y="15621"/>
                </a:moveTo>
                <a:cubicBezTo>
                  <a:pt x="31521" y="15088"/>
                  <a:pt x="32029" y="14428"/>
                  <a:pt x="32473" y="13564"/>
                </a:cubicBezTo>
                <a:cubicBezTo>
                  <a:pt x="32080" y="14339"/>
                  <a:pt x="31572" y="15025"/>
                  <a:pt x="30988" y="15621"/>
                </a:cubicBezTo>
                <a:moveTo>
                  <a:pt x="16498" y="12548"/>
                </a:moveTo>
                <a:cubicBezTo>
                  <a:pt x="15685" y="10326"/>
                  <a:pt x="15774" y="7773"/>
                  <a:pt x="16955" y="5512"/>
                </a:cubicBezTo>
                <a:cubicBezTo>
                  <a:pt x="19355" y="864"/>
                  <a:pt x="22835" y="356"/>
                  <a:pt x="24245" y="204"/>
                </a:cubicBezTo>
                <a:cubicBezTo>
                  <a:pt x="26099" y="0"/>
                  <a:pt x="27826" y="331"/>
                  <a:pt x="29426" y="1194"/>
                </a:cubicBezTo>
                <a:cubicBezTo>
                  <a:pt x="30900" y="1982"/>
                  <a:pt x="32778" y="3417"/>
                  <a:pt x="33743" y="6363"/>
                </a:cubicBezTo>
                <a:cubicBezTo>
                  <a:pt x="34010" y="7201"/>
                  <a:pt x="34353" y="8852"/>
                  <a:pt x="34264" y="11113"/>
                </a:cubicBezTo>
                <a:cubicBezTo>
                  <a:pt x="34137" y="14669"/>
                  <a:pt x="33032" y="21971"/>
                  <a:pt x="31864" y="27089"/>
                </a:cubicBezTo>
                <a:cubicBezTo>
                  <a:pt x="29299" y="38379"/>
                  <a:pt x="27725" y="50546"/>
                  <a:pt x="26594" y="62090"/>
                </a:cubicBezTo>
                <a:cubicBezTo>
                  <a:pt x="25108" y="77304"/>
                  <a:pt x="24156" y="92582"/>
                  <a:pt x="23445" y="107861"/>
                </a:cubicBezTo>
                <a:cubicBezTo>
                  <a:pt x="25337" y="109308"/>
                  <a:pt x="27153" y="111632"/>
                  <a:pt x="28423" y="114719"/>
                </a:cubicBezTo>
                <a:cubicBezTo>
                  <a:pt x="28906" y="115925"/>
                  <a:pt x="29325" y="117297"/>
                  <a:pt x="29693" y="118668"/>
                </a:cubicBezTo>
                <a:lnTo>
                  <a:pt x="29757" y="118808"/>
                </a:lnTo>
                <a:cubicBezTo>
                  <a:pt x="31191" y="121843"/>
                  <a:pt x="32143" y="125120"/>
                  <a:pt x="33845" y="128003"/>
                </a:cubicBezTo>
                <a:cubicBezTo>
                  <a:pt x="39712" y="137985"/>
                  <a:pt x="47370" y="147408"/>
                  <a:pt x="52793" y="157467"/>
                </a:cubicBezTo>
                <a:cubicBezTo>
                  <a:pt x="57213" y="165696"/>
                  <a:pt x="58343" y="172567"/>
                  <a:pt x="57696" y="178600"/>
                </a:cubicBezTo>
                <a:cubicBezTo>
                  <a:pt x="57022" y="184708"/>
                  <a:pt x="54444" y="190068"/>
                  <a:pt x="50723" y="195148"/>
                </a:cubicBezTo>
                <a:cubicBezTo>
                  <a:pt x="45377" y="202425"/>
                  <a:pt x="37071" y="209016"/>
                  <a:pt x="32080" y="218554"/>
                </a:cubicBezTo>
                <a:cubicBezTo>
                  <a:pt x="29807" y="222910"/>
                  <a:pt x="25693" y="234327"/>
                  <a:pt x="23165" y="238963"/>
                </a:cubicBezTo>
                <a:cubicBezTo>
                  <a:pt x="20778" y="243332"/>
                  <a:pt x="17501" y="244894"/>
                  <a:pt x="16066" y="245249"/>
                </a:cubicBezTo>
                <a:cubicBezTo>
                  <a:pt x="10821" y="246557"/>
                  <a:pt x="5195" y="244563"/>
                  <a:pt x="2718" y="236524"/>
                </a:cubicBezTo>
                <a:cubicBezTo>
                  <a:pt x="0" y="227672"/>
                  <a:pt x="2083" y="202958"/>
                  <a:pt x="2236" y="200151"/>
                </a:cubicBezTo>
                <a:cubicBezTo>
                  <a:pt x="4979" y="153682"/>
                  <a:pt x="4661" y="106832"/>
                  <a:pt x="9195" y="60388"/>
                </a:cubicBezTo>
                <a:cubicBezTo>
                  <a:pt x="10389" y="48132"/>
                  <a:pt x="12091" y="35204"/>
                  <a:pt x="14809" y="23215"/>
                </a:cubicBezTo>
                <a:cubicBezTo>
                  <a:pt x="15469" y="20307"/>
                  <a:pt x="16142" y="15444"/>
                  <a:pt x="16498" y="1254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1" name="Freeform 7531"/>
          <p:cNvSpPr/>
          <p:nvPr/>
        </p:nvSpPr>
        <p:spPr>
          <a:xfrm rot="0" flipH="0" flipV="0">
            <a:off x="7412573" y="8608744"/>
            <a:ext cx="185254" cy="382028"/>
          </a:xfrm>
          <a:custGeom>
            <a:pathLst>
              <a:path w="185254" h="382028">
                <a:moveTo>
                  <a:pt x="130352" y="122923"/>
                </a:moveTo>
                <a:cubicBezTo>
                  <a:pt x="128066" y="131393"/>
                  <a:pt x="125692" y="139534"/>
                  <a:pt x="123571" y="147091"/>
                </a:cubicBezTo>
                <a:cubicBezTo>
                  <a:pt x="109042" y="198691"/>
                  <a:pt x="103492" y="249592"/>
                  <a:pt x="80594" y="298551"/>
                </a:cubicBezTo>
                <a:cubicBezTo>
                  <a:pt x="69177" y="322986"/>
                  <a:pt x="52794" y="346316"/>
                  <a:pt x="34379" y="366000"/>
                </a:cubicBezTo>
                <a:cubicBezTo>
                  <a:pt x="32385" y="368134"/>
                  <a:pt x="24727" y="376389"/>
                  <a:pt x="18402" y="379259"/>
                </a:cubicBezTo>
                <a:cubicBezTo>
                  <a:pt x="12281" y="382028"/>
                  <a:pt x="6756" y="381177"/>
                  <a:pt x="2768" y="377189"/>
                </a:cubicBezTo>
                <a:cubicBezTo>
                  <a:pt x="1193" y="375614"/>
                  <a:pt x="0" y="373341"/>
                  <a:pt x="63" y="370369"/>
                </a:cubicBezTo>
                <a:cubicBezTo>
                  <a:pt x="101" y="367893"/>
                  <a:pt x="2108" y="363689"/>
                  <a:pt x="2413" y="363232"/>
                </a:cubicBezTo>
                <a:cubicBezTo>
                  <a:pt x="6235" y="357504"/>
                  <a:pt x="11557" y="353034"/>
                  <a:pt x="17081" y="348513"/>
                </a:cubicBezTo>
                <a:cubicBezTo>
                  <a:pt x="21259" y="345096"/>
                  <a:pt x="25590" y="341642"/>
                  <a:pt x="28778" y="336867"/>
                </a:cubicBezTo>
                <a:cubicBezTo>
                  <a:pt x="40589" y="319163"/>
                  <a:pt x="47333" y="293102"/>
                  <a:pt x="51663" y="272541"/>
                </a:cubicBezTo>
                <a:cubicBezTo>
                  <a:pt x="59182" y="236816"/>
                  <a:pt x="62814" y="200418"/>
                  <a:pt x="70726" y="164794"/>
                </a:cubicBezTo>
                <a:cubicBezTo>
                  <a:pt x="82220" y="113043"/>
                  <a:pt x="94348" y="60122"/>
                  <a:pt x="102946" y="7988"/>
                </a:cubicBezTo>
                <a:cubicBezTo>
                  <a:pt x="103721" y="3226"/>
                  <a:pt x="108242" y="0"/>
                  <a:pt x="113004" y="788"/>
                </a:cubicBezTo>
                <a:cubicBezTo>
                  <a:pt x="117767" y="1562"/>
                  <a:pt x="120993" y="6071"/>
                  <a:pt x="120205" y="10833"/>
                </a:cubicBezTo>
                <a:lnTo>
                  <a:pt x="119481" y="15189"/>
                </a:lnTo>
                <a:lnTo>
                  <a:pt x="119977" y="14973"/>
                </a:lnTo>
                <a:cubicBezTo>
                  <a:pt x="122301" y="14059"/>
                  <a:pt x="125095" y="13818"/>
                  <a:pt x="128117" y="15901"/>
                </a:cubicBezTo>
                <a:cubicBezTo>
                  <a:pt x="128765" y="16345"/>
                  <a:pt x="130010" y="17196"/>
                  <a:pt x="131025" y="19241"/>
                </a:cubicBezTo>
                <a:cubicBezTo>
                  <a:pt x="135190" y="27572"/>
                  <a:pt x="137756" y="36475"/>
                  <a:pt x="139076" y="45733"/>
                </a:cubicBezTo>
                <a:cubicBezTo>
                  <a:pt x="139788" y="46292"/>
                  <a:pt x="140499" y="47016"/>
                  <a:pt x="141185" y="47930"/>
                </a:cubicBezTo>
                <a:cubicBezTo>
                  <a:pt x="143394" y="50889"/>
                  <a:pt x="145579" y="55499"/>
                  <a:pt x="147636" y="61329"/>
                </a:cubicBezTo>
                <a:cubicBezTo>
                  <a:pt x="149897" y="64935"/>
                  <a:pt x="152119" y="68110"/>
                  <a:pt x="153961" y="72492"/>
                </a:cubicBezTo>
                <a:cubicBezTo>
                  <a:pt x="160184" y="87249"/>
                  <a:pt x="165099" y="101600"/>
                  <a:pt x="168375" y="117310"/>
                </a:cubicBezTo>
                <a:cubicBezTo>
                  <a:pt x="178408" y="165455"/>
                  <a:pt x="185254" y="215353"/>
                  <a:pt x="171868" y="263092"/>
                </a:cubicBezTo>
                <a:cubicBezTo>
                  <a:pt x="171779" y="264210"/>
                  <a:pt x="171627" y="265264"/>
                  <a:pt x="171385" y="266077"/>
                </a:cubicBezTo>
                <a:cubicBezTo>
                  <a:pt x="171055" y="267233"/>
                  <a:pt x="170598" y="268236"/>
                  <a:pt x="170077" y="269074"/>
                </a:cubicBezTo>
                <a:cubicBezTo>
                  <a:pt x="169442" y="271081"/>
                  <a:pt x="168769" y="273087"/>
                  <a:pt x="168058" y="275081"/>
                </a:cubicBezTo>
                <a:cubicBezTo>
                  <a:pt x="164540" y="284898"/>
                  <a:pt x="143737" y="317741"/>
                  <a:pt x="131228" y="326135"/>
                </a:cubicBezTo>
                <a:cubicBezTo>
                  <a:pt x="123799" y="331139"/>
                  <a:pt x="117424" y="330009"/>
                  <a:pt x="113347" y="325932"/>
                </a:cubicBezTo>
                <a:cubicBezTo>
                  <a:pt x="113080" y="325653"/>
                  <a:pt x="108750" y="320979"/>
                  <a:pt x="112242" y="314807"/>
                </a:cubicBezTo>
                <a:cubicBezTo>
                  <a:pt x="114008" y="311721"/>
                  <a:pt x="122618" y="297941"/>
                  <a:pt x="124688" y="294284"/>
                </a:cubicBezTo>
                <a:lnTo>
                  <a:pt x="124739" y="294182"/>
                </a:lnTo>
                <a:cubicBezTo>
                  <a:pt x="131317" y="277380"/>
                  <a:pt x="141312" y="259498"/>
                  <a:pt x="143052" y="241286"/>
                </a:cubicBezTo>
                <a:cubicBezTo>
                  <a:pt x="146773" y="202196"/>
                  <a:pt x="138264" y="162115"/>
                  <a:pt x="130352" y="1229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2" name="Freeform 7532"/>
          <p:cNvSpPr/>
          <p:nvPr/>
        </p:nvSpPr>
        <p:spPr>
          <a:xfrm rot="0" flipH="0" flipV="0">
            <a:off x="7523135" y="8709400"/>
            <a:ext cx="55384" cy="233921"/>
          </a:xfrm>
          <a:custGeom>
            <a:pathLst>
              <a:path w="55384" h="233921">
                <a:moveTo>
                  <a:pt x="12001" y="16586"/>
                </a:moveTo>
                <a:lnTo>
                  <a:pt x="12064" y="16611"/>
                </a:lnTo>
                <a:lnTo>
                  <a:pt x="11989" y="16574"/>
                </a:lnTo>
                <a:close/>
                <a:moveTo>
                  <a:pt x="12445" y="16801"/>
                </a:moveTo>
                <a:lnTo>
                  <a:pt x="12597" y="16865"/>
                </a:lnTo>
                <a:lnTo>
                  <a:pt x="12356" y="16763"/>
                </a:lnTo>
                <a:close/>
                <a:moveTo>
                  <a:pt x="12966" y="17017"/>
                </a:moveTo>
                <a:lnTo>
                  <a:pt x="13055" y="17043"/>
                </a:lnTo>
                <a:lnTo>
                  <a:pt x="12826" y="16966"/>
                </a:lnTo>
                <a:close/>
                <a:moveTo>
                  <a:pt x="13766" y="17640"/>
                </a:moveTo>
                <a:lnTo>
                  <a:pt x="13359" y="17652"/>
                </a:lnTo>
                <a:cubicBezTo>
                  <a:pt x="13499" y="17652"/>
                  <a:pt x="13626" y="17652"/>
                  <a:pt x="13766" y="17640"/>
                </a:cubicBezTo>
                <a:moveTo>
                  <a:pt x="14744" y="191"/>
                </a:moveTo>
                <a:cubicBezTo>
                  <a:pt x="15976" y="0"/>
                  <a:pt x="17296" y="77"/>
                  <a:pt x="18592" y="458"/>
                </a:cubicBezTo>
                <a:cubicBezTo>
                  <a:pt x="21386" y="1308"/>
                  <a:pt x="22491" y="2756"/>
                  <a:pt x="22935" y="3302"/>
                </a:cubicBezTo>
                <a:cubicBezTo>
                  <a:pt x="24942" y="5677"/>
                  <a:pt x="25196" y="8090"/>
                  <a:pt x="24904" y="10173"/>
                </a:cubicBezTo>
                <a:cubicBezTo>
                  <a:pt x="24662" y="11786"/>
                  <a:pt x="23989" y="14313"/>
                  <a:pt x="21449" y="16053"/>
                </a:cubicBezTo>
                <a:cubicBezTo>
                  <a:pt x="23443" y="23469"/>
                  <a:pt x="27812" y="39484"/>
                  <a:pt x="28917" y="42570"/>
                </a:cubicBezTo>
                <a:cubicBezTo>
                  <a:pt x="42569" y="80505"/>
                  <a:pt x="55384" y="125247"/>
                  <a:pt x="41388" y="164883"/>
                </a:cubicBezTo>
                <a:cubicBezTo>
                  <a:pt x="39229" y="171030"/>
                  <a:pt x="27164" y="192404"/>
                  <a:pt x="20903" y="208635"/>
                </a:cubicBezTo>
                <a:cubicBezTo>
                  <a:pt x="20332" y="210121"/>
                  <a:pt x="19811" y="211784"/>
                  <a:pt x="19379" y="213372"/>
                </a:cubicBezTo>
                <a:cubicBezTo>
                  <a:pt x="22427" y="212915"/>
                  <a:pt x="25640" y="214096"/>
                  <a:pt x="27647" y="216725"/>
                </a:cubicBezTo>
                <a:cubicBezTo>
                  <a:pt x="30581" y="220560"/>
                  <a:pt x="29831" y="226059"/>
                  <a:pt x="25996" y="228980"/>
                </a:cubicBezTo>
                <a:cubicBezTo>
                  <a:pt x="21081" y="232727"/>
                  <a:pt x="18363" y="233921"/>
                  <a:pt x="12305" y="233692"/>
                </a:cubicBezTo>
                <a:cubicBezTo>
                  <a:pt x="8395" y="233540"/>
                  <a:pt x="5601" y="231977"/>
                  <a:pt x="3569" y="229692"/>
                </a:cubicBezTo>
                <a:cubicBezTo>
                  <a:pt x="1473" y="227342"/>
                  <a:pt x="0" y="223659"/>
                  <a:pt x="305" y="218655"/>
                </a:cubicBezTo>
                <a:cubicBezTo>
                  <a:pt x="673" y="212356"/>
                  <a:pt x="4331" y="202171"/>
                  <a:pt x="9093" y="191731"/>
                </a:cubicBezTo>
                <a:cubicBezTo>
                  <a:pt x="15290" y="178117"/>
                  <a:pt x="23202" y="163855"/>
                  <a:pt x="24904" y="159054"/>
                </a:cubicBezTo>
                <a:cubicBezTo>
                  <a:pt x="37566" y="123189"/>
                  <a:pt x="24827" y="82816"/>
                  <a:pt x="12458" y="48488"/>
                </a:cubicBezTo>
                <a:cubicBezTo>
                  <a:pt x="10719" y="43649"/>
                  <a:pt x="2845" y="20954"/>
                  <a:pt x="2934" y="12103"/>
                </a:cubicBezTo>
                <a:cubicBezTo>
                  <a:pt x="3023" y="3353"/>
                  <a:pt x="8306" y="165"/>
                  <a:pt x="13359" y="165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3" name="Freeform 7533"/>
          <p:cNvSpPr/>
          <p:nvPr/>
        </p:nvSpPr>
        <p:spPr>
          <a:xfrm rot="0" flipH="0" flipV="0">
            <a:off x="6897362" y="8494053"/>
            <a:ext cx="75386" cy="191274"/>
          </a:xfrm>
          <a:custGeom>
            <a:pathLst>
              <a:path w="75386" h="191274">
                <a:moveTo>
                  <a:pt x="47980" y="169443"/>
                </a:moveTo>
                <a:lnTo>
                  <a:pt x="47536" y="169113"/>
                </a:lnTo>
                <a:cubicBezTo>
                  <a:pt x="47536" y="169113"/>
                  <a:pt x="47714" y="169240"/>
                  <a:pt x="47980" y="169443"/>
                </a:cubicBezTo>
                <a:moveTo>
                  <a:pt x="54101" y="8598"/>
                </a:moveTo>
                <a:cubicBezTo>
                  <a:pt x="54723" y="6185"/>
                  <a:pt x="56260" y="3988"/>
                  <a:pt x="58559" y="2591"/>
                </a:cubicBezTo>
                <a:cubicBezTo>
                  <a:pt x="62838" y="0"/>
                  <a:pt x="65988" y="1029"/>
                  <a:pt x="67322" y="1473"/>
                </a:cubicBezTo>
                <a:cubicBezTo>
                  <a:pt x="69836" y="2312"/>
                  <a:pt x="71652" y="3874"/>
                  <a:pt x="72884" y="6033"/>
                </a:cubicBezTo>
                <a:cubicBezTo>
                  <a:pt x="73735" y="7531"/>
                  <a:pt x="74484" y="9639"/>
                  <a:pt x="74103" y="12421"/>
                </a:cubicBezTo>
                <a:cubicBezTo>
                  <a:pt x="73989" y="13183"/>
                  <a:pt x="73672" y="14554"/>
                  <a:pt x="72833" y="16193"/>
                </a:cubicBezTo>
                <a:cubicBezTo>
                  <a:pt x="73506" y="16828"/>
                  <a:pt x="73887" y="17615"/>
                  <a:pt x="73887" y="18542"/>
                </a:cubicBezTo>
                <a:lnTo>
                  <a:pt x="73875" y="18999"/>
                </a:lnTo>
                <a:lnTo>
                  <a:pt x="73887" y="19075"/>
                </a:lnTo>
                <a:cubicBezTo>
                  <a:pt x="73887" y="19698"/>
                  <a:pt x="73875" y="20320"/>
                  <a:pt x="73849" y="20955"/>
                </a:cubicBezTo>
                <a:cubicBezTo>
                  <a:pt x="73735" y="24308"/>
                  <a:pt x="73430" y="27813"/>
                  <a:pt x="72935" y="31407"/>
                </a:cubicBezTo>
                <a:cubicBezTo>
                  <a:pt x="72872" y="32068"/>
                  <a:pt x="72821" y="32703"/>
                  <a:pt x="72770" y="33363"/>
                </a:cubicBezTo>
                <a:cubicBezTo>
                  <a:pt x="72059" y="43371"/>
                  <a:pt x="69277" y="52451"/>
                  <a:pt x="67817" y="62332"/>
                </a:cubicBezTo>
                <a:cubicBezTo>
                  <a:pt x="64312" y="85928"/>
                  <a:pt x="68300" y="111747"/>
                  <a:pt x="70585" y="135369"/>
                </a:cubicBezTo>
                <a:cubicBezTo>
                  <a:pt x="71576" y="145669"/>
                  <a:pt x="73214" y="155880"/>
                  <a:pt x="74370" y="166167"/>
                </a:cubicBezTo>
                <a:cubicBezTo>
                  <a:pt x="75234" y="174002"/>
                  <a:pt x="75386" y="178879"/>
                  <a:pt x="75145" y="181038"/>
                </a:cubicBezTo>
                <a:cubicBezTo>
                  <a:pt x="74853" y="183565"/>
                  <a:pt x="74040" y="185203"/>
                  <a:pt x="73430" y="186143"/>
                </a:cubicBezTo>
                <a:cubicBezTo>
                  <a:pt x="71640" y="188962"/>
                  <a:pt x="69303" y="190169"/>
                  <a:pt x="67068" y="190677"/>
                </a:cubicBezTo>
                <a:cubicBezTo>
                  <a:pt x="64439" y="191274"/>
                  <a:pt x="60883" y="191261"/>
                  <a:pt x="57479" y="187858"/>
                </a:cubicBezTo>
                <a:cubicBezTo>
                  <a:pt x="57339" y="187731"/>
                  <a:pt x="56019" y="186524"/>
                  <a:pt x="54990" y="183806"/>
                </a:cubicBezTo>
                <a:cubicBezTo>
                  <a:pt x="54380" y="182181"/>
                  <a:pt x="51726" y="175450"/>
                  <a:pt x="49910" y="170814"/>
                </a:cubicBezTo>
                <a:lnTo>
                  <a:pt x="49846" y="170776"/>
                </a:lnTo>
                <a:cubicBezTo>
                  <a:pt x="43955" y="168262"/>
                  <a:pt x="38595" y="163754"/>
                  <a:pt x="32486" y="162420"/>
                </a:cubicBezTo>
                <a:cubicBezTo>
                  <a:pt x="31979" y="162509"/>
                  <a:pt x="29299" y="162967"/>
                  <a:pt x="27660" y="163449"/>
                </a:cubicBezTo>
                <a:cubicBezTo>
                  <a:pt x="22288" y="165037"/>
                  <a:pt x="16675" y="167450"/>
                  <a:pt x="14757" y="168008"/>
                </a:cubicBezTo>
                <a:cubicBezTo>
                  <a:pt x="10566" y="169228"/>
                  <a:pt x="7785" y="167920"/>
                  <a:pt x="6871" y="167462"/>
                </a:cubicBezTo>
                <a:cubicBezTo>
                  <a:pt x="2921" y="165481"/>
                  <a:pt x="0" y="161582"/>
                  <a:pt x="444" y="155308"/>
                </a:cubicBezTo>
                <a:cubicBezTo>
                  <a:pt x="813" y="150216"/>
                  <a:pt x="7340" y="136538"/>
                  <a:pt x="7734" y="135712"/>
                </a:cubicBezTo>
                <a:cubicBezTo>
                  <a:pt x="9144" y="130112"/>
                  <a:pt x="12040" y="119240"/>
                  <a:pt x="15786" y="107544"/>
                </a:cubicBezTo>
                <a:cubicBezTo>
                  <a:pt x="18974" y="92596"/>
                  <a:pt x="23597" y="76607"/>
                  <a:pt x="25006" y="70955"/>
                </a:cubicBezTo>
                <a:cubicBezTo>
                  <a:pt x="28765" y="55906"/>
                  <a:pt x="34861" y="38748"/>
                  <a:pt x="43878" y="25870"/>
                </a:cubicBezTo>
                <a:cubicBezTo>
                  <a:pt x="46876" y="21590"/>
                  <a:pt x="48945" y="17171"/>
                  <a:pt x="51472" y="12624"/>
                </a:cubicBezTo>
                <a:cubicBezTo>
                  <a:pt x="51929" y="11811"/>
                  <a:pt x="53148" y="9982"/>
                  <a:pt x="54101" y="859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4" name="Freeform 7534"/>
          <p:cNvSpPr/>
          <p:nvPr/>
        </p:nvSpPr>
        <p:spPr>
          <a:xfrm rot="0" flipH="0" flipV="0">
            <a:off x="7075651" y="8271404"/>
            <a:ext cx="87337" cy="248259"/>
          </a:xfrm>
          <a:custGeom>
            <a:pathLst>
              <a:path w="87337" h="248259">
                <a:moveTo>
                  <a:pt x="50952" y="18783"/>
                </a:moveTo>
                <a:cubicBezTo>
                  <a:pt x="49924" y="20535"/>
                  <a:pt x="46990" y="25615"/>
                  <a:pt x="45110" y="29908"/>
                </a:cubicBezTo>
                <a:cubicBezTo>
                  <a:pt x="38519" y="44906"/>
                  <a:pt x="31661" y="65849"/>
                  <a:pt x="30582" y="69341"/>
                </a:cubicBezTo>
                <a:cubicBezTo>
                  <a:pt x="22390" y="95821"/>
                  <a:pt x="20180" y="147306"/>
                  <a:pt x="33490" y="185356"/>
                </a:cubicBezTo>
                <a:cubicBezTo>
                  <a:pt x="41440" y="208089"/>
                  <a:pt x="54901" y="226212"/>
                  <a:pt x="77787" y="228028"/>
                </a:cubicBezTo>
                <a:cubicBezTo>
                  <a:pt x="83248" y="228460"/>
                  <a:pt x="87337" y="233247"/>
                  <a:pt x="86905" y="238708"/>
                </a:cubicBezTo>
                <a:cubicBezTo>
                  <a:pt x="86473" y="244182"/>
                  <a:pt x="81686" y="248259"/>
                  <a:pt x="76212" y="247827"/>
                </a:cubicBezTo>
                <a:cubicBezTo>
                  <a:pt x="45288" y="245376"/>
                  <a:pt x="25489" y="222630"/>
                  <a:pt x="14732" y="191909"/>
                </a:cubicBezTo>
                <a:cubicBezTo>
                  <a:pt x="0" y="149783"/>
                  <a:pt x="2527" y="92785"/>
                  <a:pt x="11608" y="63474"/>
                </a:cubicBezTo>
                <a:cubicBezTo>
                  <a:pt x="13081" y="58724"/>
                  <a:pt x="24613" y="23875"/>
                  <a:pt x="32779" y="10173"/>
                </a:cubicBezTo>
                <a:cubicBezTo>
                  <a:pt x="35065" y="6337"/>
                  <a:pt x="37440" y="3721"/>
                  <a:pt x="39294" y="2401"/>
                </a:cubicBezTo>
                <a:cubicBezTo>
                  <a:pt x="41821" y="584"/>
                  <a:pt x="44336" y="0"/>
                  <a:pt x="46520" y="26"/>
                </a:cubicBezTo>
                <a:cubicBezTo>
                  <a:pt x="52006" y="102"/>
                  <a:pt x="56400" y="4598"/>
                  <a:pt x="56336" y="10084"/>
                </a:cubicBezTo>
                <a:cubicBezTo>
                  <a:pt x="56285" y="13881"/>
                  <a:pt x="54114" y="17158"/>
                  <a:pt x="50952" y="1878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5" name="Freeform 7535"/>
          <p:cNvSpPr/>
          <p:nvPr/>
        </p:nvSpPr>
        <p:spPr>
          <a:xfrm rot="0" flipH="0" flipV="0">
            <a:off x="7100385" y="8261954"/>
            <a:ext cx="177697" cy="281786"/>
          </a:xfrm>
          <a:custGeom>
            <a:pathLst>
              <a:path w="177697" h="281786">
                <a:moveTo>
                  <a:pt x="35966" y="18757"/>
                </a:moveTo>
                <a:cubicBezTo>
                  <a:pt x="35039" y="21131"/>
                  <a:pt x="31166" y="30999"/>
                  <a:pt x="30785" y="32218"/>
                </a:cubicBezTo>
                <a:cubicBezTo>
                  <a:pt x="24333" y="52272"/>
                  <a:pt x="19863" y="70814"/>
                  <a:pt x="19863" y="92137"/>
                </a:cubicBezTo>
                <a:cubicBezTo>
                  <a:pt x="19863" y="141007"/>
                  <a:pt x="27318" y="196074"/>
                  <a:pt x="60375" y="234974"/>
                </a:cubicBezTo>
                <a:cubicBezTo>
                  <a:pt x="73862" y="250849"/>
                  <a:pt x="98246" y="261365"/>
                  <a:pt x="121246" y="261669"/>
                </a:cubicBezTo>
                <a:cubicBezTo>
                  <a:pt x="135737" y="261860"/>
                  <a:pt x="149783" y="257948"/>
                  <a:pt x="159778" y="247953"/>
                </a:cubicBezTo>
                <a:cubicBezTo>
                  <a:pt x="163651" y="244080"/>
                  <a:pt x="169951" y="244080"/>
                  <a:pt x="173811" y="247953"/>
                </a:cubicBezTo>
                <a:cubicBezTo>
                  <a:pt x="177697" y="251840"/>
                  <a:pt x="177697" y="258126"/>
                  <a:pt x="173811" y="262000"/>
                </a:cubicBezTo>
                <a:cubicBezTo>
                  <a:pt x="160057" y="275766"/>
                  <a:pt x="140956" y="281786"/>
                  <a:pt x="120979" y="281520"/>
                </a:cubicBezTo>
                <a:cubicBezTo>
                  <a:pt x="92315" y="281151"/>
                  <a:pt x="62077" y="267638"/>
                  <a:pt x="45237" y="247839"/>
                </a:cubicBezTo>
                <a:cubicBezTo>
                  <a:pt x="9144" y="205358"/>
                  <a:pt x="0" y="145515"/>
                  <a:pt x="0" y="92137"/>
                </a:cubicBezTo>
                <a:cubicBezTo>
                  <a:pt x="0" y="68655"/>
                  <a:pt x="4775" y="48220"/>
                  <a:pt x="11887" y="26135"/>
                </a:cubicBezTo>
                <a:cubicBezTo>
                  <a:pt x="12484" y="24243"/>
                  <a:pt x="16256" y="12179"/>
                  <a:pt x="19761" y="7061"/>
                </a:cubicBezTo>
                <a:cubicBezTo>
                  <a:pt x="22492" y="3022"/>
                  <a:pt x="25984" y="1320"/>
                  <a:pt x="28537" y="901"/>
                </a:cubicBezTo>
                <a:cubicBezTo>
                  <a:pt x="33947" y="0"/>
                  <a:pt x="39064" y="3657"/>
                  <a:pt x="39953" y="9067"/>
                </a:cubicBezTo>
                <a:cubicBezTo>
                  <a:pt x="40601" y="12915"/>
                  <a:pt x="38925" y="16624"/>
                  <a:pt x="35966" y="1875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6" name="Freeform 7536"/>
          <p:cNvSpPr/>
          <p:nvPr/>
        </p:nvSpPr>
        <p:spPr>
          <a:xfrm rot="0" flipH="0" flipV="0">
            <a:off x="7182904" y="8278822"/>
            <a:ext cx="158317" cy="276808"/>
          </a:xfrm>
          <a:custGeom>
            <a:pathLst>
              <a:path w="158317" h="276808">
                <a:moveTo>
                  <a:pt x="9258" y="4978"/>
                </a:moveTo>
                <a:cubicBezTo>
                  <a:pt x="5652" y="9473"/>
                  <a:pt x="2997" y="17970"/>
                  <a:pt x="1956" y="28422"/>
                </a:cubicBezTo>
                <a:cubicBezTo>
                  <a:pt x="0" y="48018"/>
                  <a:pt x="2413" y="75424"/>
                  <a:pt x="3874" y="86359"/>
                </a:cubicBezTo>
                <a:cubicBezTo>
                  <a:pt x="12521" y="151231"/>
                  <a:pt x="39496" y="206552"/>
                  <a:pt x="91287" y="246011"/>
                </a:cubicBezTo>
                <a:cubicBezTo>
                  <a:pt x="99250" y="252081"/>
                  <a:pt x="106501" y="259612"/>
                  <a:pt x="114515" y="265302"/>
                </a:cubicBezTo>
                <a:cubicBezTo>
                  <a:pt x="124421" y="272338"/>
                  <a:pt x="135356" y="276808"/>
                  <a:pt x="149021" y="275107"/>
                </a:cubicBezTo>
                <a:cubicBezTo>
                  <a:pt x="154469" y="274421"/>
                  <a:pt x="158317" y="269455"/>
                  <a:pt x="157644" y="264019"/>
                </a:cubicBezTo>
                <a:cubicBezTo>
                  <a:pt x="156959" y="258584"/>
                  <a:pt x="151993" y="254723"/>
                  <a:pt x="146557" y="255396"/>
                </a:cubicBezTo>
                <a:cubicBezTo>
                  <a:pt x="138378" y="256412"/>
                  <a:pt x="131939" y="253326"/>
                  <a:pt x="126009" y="249110"/>
                </a:cubicBezTo>
                <a:cubicBezTo>
                  <a:pt x="118185" y="243547"/>
                  <a:pt x="111124" y="236143"/>
                  <a:pt x="103326" y="230212"/>
                </a:cubicBezTo>
                <a:cubicBezTo>
                  <a:pt x="55867" y="194055"/>
                  <a:pt x="31483" y="143166"/>
                  <a:pt x="23558" y="83730"/>
                </a:cubicBezTo>
                <a:cubicBezTo>
                  <a:pt x="22402" y="75056"/>
                  <a:pt x="20560" y="55168"/>
                  <a:pt x="21195" y="38239"/>
                </a:cubicBezTo>
                <a:cubicBezTo>
                  <a:pt x="21386" y="32956"/>
                  <a:pt x="21831" y="27977"/>
                  <a:pt x="22669" y="23799"/>
                </a:cubicBezTo>
                <a:cubicBezTo>
                  <a:pt x="23202" y="21068"/>
                  <a:pt x="23672" y="18744"/>
                  <a:pt x="24764" y="17385"/>
                </a:cubicBezTo>
                <a:cubicBezTo>
                  <a:pt x="28181" y="13105"/>
                  <a:pt x="27495" y="6844"/>
                  <a:pt x="23215" y="3416"/>
                </a:cubicBezTo>
                <a:cubicBezTo>
                  <a:pt x="18935" y="0"/>
                  <a:pt x="12687" y="699"/>
                  <a:pt x="9258" y="497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7" name="Freeform 7537"/>
          <p:cNvSpPr/>
          <p:nvPr/>
        </p:nvSpPr>
        <p:spPr>
          <a:xfrm rot="0" flipH="0" flipV="0">
            <a:off x="7195194" y="8279734"/>
            <a:ext cx="179400" cy="288162"/>
          </a:xfrm>
          <a:custGeom>
            <a:pathLst>
              <a:path w="179400" h="288162">
                <a:moveTo>
                  <a:pt x="800" y="12077"/>
                </a:moveTo>
                <a:cubicBezTo>
                  <a:pt x="12166" y="88759"/>
                  <a:pt x="28587" y="176326"/>
                  <a:pt x="85521" y="234377"/>
                </a:cubicBezTo>
                <a:cubicBezTo>
                  <a:pt x="106527" y="255802"/>
                  <a:pt x="137070" y="272427"/>
                  <a:pt x="163613" y="285698"/>
                </a:cubicBezTo>
                <a:cubicBezTo>
                  <a:pt x="168528" y="288162"/>
                  <a:pt x="174497" y="286168"/>
                  <a:pt x="176948" y="281266"/>
                </a:cubicBezTo>
                <a:cubicBezTo>
                  <a:pt x="179400" y="276363"/>
                  <a:pt x="177406" y="270395"/>
                  <a:pt x="172516" y="267931"/>
                </a:cubicBezTo>
                <a:cubicBezTo>
                  <a:pt x="147815" y="255599"/>
                  <a:pt x="119240" y="240397"/>
                  <a:pt x="99707" y="220471"/>
                </a:cubicBezTo>
                <a:cubicBezTo>
                  <a:pt x="45681" y="165391"/>
                  <a:pt x="31229" y="81914"/>
                  <a:pt x="20446" y="9169"/>
                </a:cubicBezTo>
                <a:cubicBezTo>
                  <a:pt x="19634" y="3746"/>
                  <a:pt x="14579" y="0"/>
                  <a:pt x="9156" y="800"/>
                </a:cubicBezTo>
                <a:cubicBezTo>
                  <a:pt x="3733" y="1600"/>
                  <a:pt x="0" y="6655"/>
                  <a:pt x="800" y="1207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8" name="Freeform 7538"/>
          <p:cNvSpPr/>
          <p:nvPr/>
        </p:nvSpPr>
        <p:spPr>
          <a:xfrm rot="0" flipH="0" flipV="0">
            <a:off x="7224546" y="8361082"/>
            <a:ext cx="171094" cy="209397"/>
          </a:xfrm>
          <a:custGeom>
            <a:pathLst>
              <a:path w="171094" h="209397">
                <a:moveTo>
                  <a:pt x="20066" y="12573"/>
                </a:moveTo>
                <a:cubicBezTo>
                  <a:pt x="22186" y="17132"/>
                  <a:pt x="40030" y="55537"/>
                  <a:pt x="42113" y="59347"/>
                </a:cubicBezTo>
                <a:cubicBezTo>
                  <a:pt x="65570" y="102069"/>
                  <a:pt x="115646" y="171538"/>
                  <a:pt x="163271" y="188849"/>
                </a:cubicBezTo>
                <a:cubicBezTo>
                  <a:pt x="168427" y="190728"/>
                  <a:pt x="171094" y="196430"/>
                  <a:pt x="169214" y="201587"/>
                </a:cubicBezTo>
                <a:cubicBezTo>
                  <a:pt x="167347" y="206743"/>
                  <a:pt x="161632" y="209397"/>
                  <a:pt x="156489" y="207518"/>
                </a:cubicBezTo>
                <a:cubicBezTo>
                  <a:pt x="105130" y="188849"/>
                  <a:pt x="49987" y="114973"/>
                  <a:pt x="24701" y="68897"/>
                </a:cubicBezTo>
                <a:cubicBezTo>
                  <a:pt x="22517" y="64935"/>
                  <a:pt x="6490" y="35140"/>
                  <a:pt x="1778" y="21107"/>
                </a:cubicBezTo>
                <a:cubicBezTo>
                  <a:pt x="521" y="17360"/>
                  <a:pt x="0" y="14300"/>
                  <a:pt x="13" y="12370"/>
                </a:cubicBezTo>
                <a:cubicBezTo>
                  <a:pt x="39" y="9233"/>
                  <a:pt x="1055" y="6998"/>
                  <a:pt x="2172" y="5449"/>
                </a:cubicBezTo>
                <a:cubicBezTo>
                  <a:pt x="5373" y="1004"/>
                  <a:pt x="11583" y="0"/>
                  <a:pt x="16028" y="3201"/>
                </a:cubicBezTo>
                <a:cubicBezTo>
                  <a:pt x="19101" y="5411"/>
                  <a:pt x="20535" y="9068"/>
                  <a:pt x="20066" y="1257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9" name="Freeform 7539"/>
          <p:cNvSpPr/>
          <p:nvPr/>
        </p:nvSpPr>
        <p:spPr>
          <a:xfrm rot="0" flipH="0" flipV="0">
            <a:off x="7339637" y="8508885"/>
            <a:ext cx="273773" cy="333615"/>
          </a:xfrm>
          <a:custGeom>
            <a:pathLst>
              <a:path w="273773" h="333615">
                <a:moveTo>
                  <a:pt x="19126" y="22694"/>
                </a:moveTo>
                <a:cubicBezTo>
                  <a:pt x="18631" y="22364"/>
                  <a:pt x="18161" y="21983"/>
                  <a:pt x="17717" y="21564"/>
                </a:cubicBezTo>
                <a:cubicBezTo>
                  <a:pt x="0" y="4394"/>
                  <a:pt x="23444" y="0"/>
                  <a:pt x="30416" y="6185"/>
                </a:cubicBezTo>
                <a:cubicBezTo>
                  <a:pt x="31787" y="7391"/>
                  <a:pt x="41046" y="16243"/>
                  <a:pt x="45046" y="18072"/>
                </a:cubicBezTo>
                <a:cubicBezTo>
                  <a:pt x="54495" y="22415"/>
                  <a:pt x="64934" y="23697"/>
                  <a:pt x="74663" y="27164"/>
                </a:cubicBezTo>
                <a:cubicBezTo>
                  <a:pt x="106997" y="38721"/>
                  <a:pt x="146481" y="43102"/>
                  <a:pt x="174802" y="63168"/>
                </a:cubicBezTo>
                <a:cubicBezTo>
                  <a:pt x="233895" y="105028"/>
                  <a:pt x="252615" y="140397"/>
                  <a:pt x="264998" y="212952"/>
                </a:cubicBezTo>
                <a:cubicBezTo>
                  <a:pt x="271449" y="250697"/>
                  <a:pt x="273773" y="286041"/>
                  <a:pt x="270179" y="324153"/>
                </a:cubicBezTo>
                <a:cubicBezTo>
                  <a:pt x="269658" y="329614"/>
                  <a:pt x="264807" y="333615"/>
                  <a:pt x="259346" y="333107"/>
                </a:cubicBezTo>
                <a:cubicBezTo>
                  <a:pt x="253885" y="332586"/>
                  <a:pt x="249885" y="327748"/>
                  <a:pt x="250392" y="322287"/>
                </a:cubicBezTo>
                <a:cubicBezTo>
                  <a:pt x="253821" y="285964"/>
                  <a:pt x="251574" y="252271"/>
                  <a:pt x="245427" y="216292"/>
                </a:cubicBezTo>
                <a:cubicBezTo>
                  <a:pt x="234124" y="150049"/>
                  <a:pt x="217296" y="117601"/>
                  <a:pt x="163321" y="79374"/>
                </a:cubicBezTo>
                <a:cubicBezTo>
                  <a:pt x="136423" y="60324"/>
                  <a:pt x="98691" y="56831"/>
                  <a:pt x="67982" y="45871"/>
                </a:cubicBezTo>
                <a:cubicBezTo>
                  <a:pt x="57721" y="42201"/>
                  <a:pt x="46748" y="40702"/>
                  <a:pt x="36778" y="36130"/>
                </a:cubicBezTo>
                <a:cubicBezTo>
                  <a:pt x="32702" y="34276"/>
                  <a:pt x="23177" y="26199"/>
                  <a:pt x="19126" y="2269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0" name="Freeform 7540"/>
          <p:cNvSpPr/>
          <p:nvPr/>
        </p:nvSpPr>
        <p:spPr>
          <a:xfrm rot="0" flipH="0" flipV="0">
            <a:off x="6867809" y="8591397"/>
            <a:ext cx="218693" cy="725131"/>
          </a:xfrm>
          <a:custGeom>
            <a:pathLst>
              <a:path w="218693" h="725131">
                <a:moveTo>
                  <a:pt x="86042" y="319366"/>
                </a:moveTo>
                <a:cubicBezTo>
                  <a:pt x="86499" y="320407"/>
                  <a:pt x="86931" y="321448"/>
                  <a:pt x="87350" y="322515"/>
                </a:cubicBezTo>
                <a:cubicBezTo>
                  <a:pt x="98843" y="352068"/>
                  <a:pt x="103098" y="382472"/>
                  <a:pt x="108825" y="413384"/>
                </a:cubicBezTo>
                <a:cubicBezTo>
                  <a:pt x="116699" y="455967"/>
                  <a:pt x="128383" y="497851"/>
                  <a:pt x="137591" y="540155"/>
                </a:cubicBezTo>
                <a:cubicBezTo>
                  <a:pt x="138937" y="546403"/>
                  <a:pt x="139902" y="552538"/>
                  <a:pt x="140537" y="558595"/>
                </a:cubicBezTo>
                <a:cubicBezTo>
                  <a:pt x="142302" y="495692"/>
                  <a:pt x="120763" y="434745"/>
                  <a:pt x="104533" y="375233"/>
                </a:cubicBezTo>
                <a:cubicBezTo>
                  <a:pt x="101980" y="365860"/>
                  <a:pt x="100532" y="354887"/>
                  <a:pt x="98119" y="344372"/>
                </a:cubicBezTo>
                <a:cubicBezTo>
                  <a:pt x="96151" y="335736"/>
                  <a:pt x="93636" y="327341"/>
                  <a:pt x="88442" y="321029"/>
                </a:cubicBezTo>
                <a:lnTo>
                  <a:pt x="86448" y="319645"/>
                </a:lnTo>
                <a:close/>
                <a:moveTo>
                  <a:pt x="187426" y="571194"/>
                </a:moveTo>
                <a:cubicBezTo>
                  <a:pt x="186321" y="574267"/>
                  <a:pt x="185127" y="577341"/>
                  <a:pt x="183857" y="580389"/>
                </a:cubicBezTo>
                <a:lnTo>
                  <a:pt x="183920" y="580338"/>
                </a:lnTo>
                <a:lnTo>
                  <a:pt x="185419" y="579169"/>
                </a:lnTo>
                <a:cubicBezTo>
                  <a:pt x="186486" y="576820"/>
                  <a:pt x="187095" y="574115"/>
                  <a:pt x="187426" y="571194"/>
                </a:cubicBezTo>
                <a:moveTo>
                  <a:pt x="107123" y="313029"/>
                </a:moveTo>
                <a:cubicBezTo>
                  <a:pt x="111022" y="319049"/>
                  <a:pt x="113766" y="325982"/>
                  <a:pt x="115823" y="333323"/>
                </a:cubicBezTo>
                <a:cubicBezTo>
                  <a:pt x="119227" y="345502"/>
                  <a:pt x="120674" y="358888"/>
                  <a:pt x="123697" y="370000"/>
                </a:cubicBezTo>
                <a:cubicBezTo>
                  <a:pt x="141121" y="433869"/>
                  <a:pt x="163931" y="499401"/>
                  <a:pt x="160057" y="567066"/>
                </a:cubicBezTo>
                <a:cubicBezTo>
                  <a:pt x="159524" y="576477"/>
                  <a:pt x="157708" y="585469"/>
                  <a:pt x="155485" y="594359"/>
                </a:cubicBezTo>
                <a:lnTo>
                  <a:pt x="155752" y="594028"/>
                </a:lnTo>
                <a:lnTo>
                  <a:pt x="156463" y="593177"/>
                </a:lnTo>
                <a:cubicBezTo>
                  <a:pt x="161264" y="582446"/>
                  <a:pt x="166648" y="571461"/>
                  <a:pt x="170141" y="560272"/>
                </a:cubicBezTo>
                <a:cubicBezTo>
                  <a:pt x="180530" y="526998"/>
                  <a:pt x="191426" y="483780"/>
                  <a:pt x="184924" y="449121"/>
                </a:cubicBezTo>
                <a:cubicBezTo>
                  <a:pt x="183031" y="439025"/>
                  <a:pt x="179120" y="428636"/>
                  <a:pt x="174129" y="418184"/>
                </a:cubicBezTo>
                <a:cubicBezTo>
                  <a:pt x="166280" y="411809"/>
                  <a:pt x="159676" y="405243"/>
                  <a:pt x="157314" y="401242"/>
                </a:cubicBezTo>
                <a:cubicBezTo>
                  <a:pt x="155053" y="397407"/>
                  <a:pt x="155650" y="392657"/>
                  <a:pt x="158508" y="389520"/>
                </a:cubicBezTo>
                <a:cubicBezTo>
                  <a:pt x="148589" y="372769"/>
                  <a:pt x="138162" y="356399"/>
                  <a:pt x="131292" y="341375"/>
                </a:cubicBezTo>
                <a:cubicBezTo>
                  <a:pt x="128447" y="335164"/>
                  <a:pt x="123773" y="324446"/>
                  <a:pt x="120128" y="315468"/>
                </a:cubicBezTo>
                <a:cubicBezTo>
                  <a:pt x="117004" y="315709"/>
                  <a:pt x="114274" y="315709"/>
                  <a:pt x="113347" y="315518"/>
                </a:cubicBezTo>
                <a:cubicBezTo>
                  <a:pt x="112000" y="315226"/>
                  <a:pt x="109841" y="314325"/>
                  <a:pt x="107123" y="313029"/>
                </a:cubicBezTo>
                <a:moveTo>
                  <a:pt x="152628" y="605217"/>
                </a:moveTo>
                <a:cubicBezTo>
                  <a:pt x="150519" y="612964"/>
                  <a:pt x="148373" y="620724"/>
                  <a:pt x="146786" y="628712"/>
                </a:cubicBezTo>
                <a:cubicBezTo>
                  <a:pt x="143052" y="647368"/>
                  <a:pt x="141083" y="664755"/>
                  <a:pt x="141083" y="683754"/>
                </a:cubicBezTo>
                <a:cubicBezTo>
                  <a:pt x="141083" y="693673"/>
                  <a:pt x="140270" y="713624"/>
                  <a:pt x="139064" y="717523"/>
                </a:cubicBezTo>
                <a:cubicBezTo>
                  <a:pt x="136956" y="724330"/>
                  <a:pt x="131558" y="725131"/>
                  <a:pt x="129183" y="725131"/>
                </a:cubicBezTo>
                <a:cubicBezTo>
                  <a:pt x="122236" y="725131"/>
                  <a:pt x="115848" y="719924"/>
                  <a:pt x="113435" y="709548"/>
                </a:cubicBezTo>
                <a:cubicBezTo>
                  <a:pt x="110705" y="697724"/>
                  <a:pt x="112470" y="677429"/>
                  <a:pt x="112724" y="673315"/>
                </a:cubicBezTo>
                <a:cubicBezTo>
                  <a:pt x="115505" y="628649"/>
                  <a:pt x="128028" y="589723"/>
                  <a:pt x="118172" y="544371"/>
                </a:cubicBezTo>
                <a:cubicBezTo>
                  <a:pt x="108927" y="501864"/>
                  <a:pt x="97217" y="459789"/>
                  <a:pt x="89293" y="417003"/>
                </a:cubicBezTo>
                <a:cubicBezTo>
                  <a:pt x="83795" y="387323"/>
                  <a:pt x="79883" y="358088"/>
                  <a:pt x="68847" y="329703"/>
                </a:cubicBezTo>
                <a:cubicBezTo>
                  <a:pt x="62611" y="313715"/>
                  <a:pt x="49797" y="300647"/>
                  <a:pt x="41808" y="285559"/>
                </a:cubicBezTo>
                <a:cubicBezTo>
                  <a:pt x="17031" y="238760"/>
                  <a:pt x="0" y="178511"/>
                  <a:pt x="3327" y="125056"/>
                </a:cubicBezTo>
                <a:cubicBezTo>
                  <a:pt x="4851" y="100723"/>
                  <a:pt x="13779" y="81178"/>
                  <a:pt x="24181" y="62191"/>
                </a:cubicBezTo>
                <a:cubicBezTo>
                  <a:pt x="33579" y="45034"/>
                  <a:pt x="44285" y="28371"/>
                  <a:pt x="50432" y="8204"/>
                </a:cubicBezTo>
                <a:cubicBezTo>
                  <a:pt x="52032" y="2946"/>
                  <a:pt x="57594" y="0"/>
                  <a:pt x="62840" y="1600"/>
                </a:cubicBezTo>
                <a:cubicBezTo>
                  <a:pt x="68072" y="3187"/>
                  <a:pt x="71031" y="8750"/>
                  <a:pt x="69431" y="13995"/>
                </a:cubicBezTo>
                <a:cubicBezTo>
                  <a:pt x="62865" y="35534"/>
                  <a:pt x="51638" y="53428"/>
                  <a:pt x="41592" y="71742"/>
                </a:cubicBezTo>
                <a:cubicBezTo>
                  <a:pt x="32537" y="88252"/>
                  <a:pt x="24473" y="105130"/>
                  <a:pt x="23165" y="126288"/>
                </a:cubicBezTo>
                <a:cubicBezTo>
                  <a:pt x="20041" y="176250"/>
                  <a:pt x="36195" y="232524"/>
                  <a:pt x="59360" y="276263"/>
                </a:cubicBezTo>
                <a:lnTo>
                  <a:pt x="59893" y="277253"/>
                </a:lnTo>
                <a:cubicBezTo>
                  <a:pt x="62890" y="274891"/>
                  <a:pt x="67539" y="273570"/>
                  <a:pt x="73863" y="275196"/>
                </a:cubicBezTo>
                <a:cubicBezTo>
                  <a:pt x="81496" y="277177"/>
                  <a:pt x="94601" y="284213"/>
                  <a:pt x="105282" y="289966"/>
                </a:cubicBezTo>
                <a:cubicBezTo>
                  <a:pt x="109181" y="292061"/>
                  <a:pt x="112623" y="294030"/>
                  <a:pt x="115061" y="295160"/>
                </a:cubicBezTo>
                <a:cubicBezTo>
                  <a:pt x="115709" y="292976"/>
                  <a:pt x="116928" y="291579"/>
                  <a:pt x="117576" y="290918"/>
                </a:cubicBezTo>
                <a:cubicBezTo>
                  <a:pt x="120420" y="288086"/>
                  <a:pt x="123468" y="287591"/>
                  <a:pt x="126364" y="288036"/>
                </a:cubicBezTo>
                <a:cubicBezTo>
                  <a:pt x="127863" y="288264"/>
                  <a:pt x="129450" y="288836"/>
                  <a:pt x="130961" y="289991"/>
                </a:cubicBezTo>
                <a:cubicBezTo>
                  <a:pt x="131812" y="290626"/>
                  <a:pt x="132816" y="291579"/>
                  <a:pt x="133679" y="292963"/>
                </a:cubicBezTo>
                <a:cubicBezTo>
                  <a:pt x="133933" y="293370"/>
                  <a:pt x="134352" y="294233"/>
                  <a:pt x="134708" y="294995"/>
                </a:cubicBezTo>
                <a:cubicBezTo>
                  <a:pt x="137210" y="297167"/>
                  <a:pt x="137934" y="299593"/>
                  <a:pt x="138226" y="301244"/>
                </a:cubicBezTo>
                <a:cubicBezTo>
                  <a:pt x="138518" y="302857"/>
                  <a:pt x="138454" y="304469"/>
                  <a:pt x="137985" y="306019"/>
                </a:cubicBezTo>
                <a:cubicBezTo>
                  <a:pt x="141477" y="314629"/>
                  <a:pt x="146608" y="327125"/>
                  <a:pt x="149351" y="333107"/>
                </a:cubicBezTo>
                <a:cubicBezTo>
                  <a:pt x="159409" y="355065"/>
                  <a:pt x="176478" y="379957"/>
                  <a:pt x="189204" y="404811"/>
                </a:cubicBezTo>
                <a:lnTo>
                  <a:pt x="191096" y="406246"/>
                </a:lnTo>
                <a:cubicBezTo>
                  <a:pt x="194588" y="408862"/>
                  <a:pt x="198132" y="411402"/>
                  <a:pt x="201332" y="413460"/>
                </a:cubicBezTo>
                <a:cubicBezTo>
                  <a:pt x="204329" y="412304"/>
                  <a:pt x="207441" y="412304"/>
                  <a:pt x="210222" y="413333"/>
                </a:cubicBezTo>
                <a:cubicBezTo>
                  <a:pt x="212762" y="414285"/>
                  <a:pt x="215429" y="416114"/>
                  <a:pt x="217334" y="419924"/>
                </a:cubicBezTo>
                <a:cubicBezTo>
                  <a:pt x="217613" y="420496"/>
                  <a:pt x="218274" y="422096"/>
                  <a:pt x="218490" y="424191"/>
                </a:cubicBezTo>
                <a:cubicBezTo>
                  <a:pt x="218693" y="426185"/>
                  <a:pt x="218464" y="428738"/>
                  <a:pt x="217880" y="430402"/>
                </a:cubicBezTo>
                <a:cubicBezTo>
                  <a:pt x="216826" y="433424"/>
                  <a:pt x="214832" y="435342"/>
                  <a:pt x="212711" y="436434"/>
                </a:cubicBezTo>
                <a:cubicBezTo>
                  <a:pt x="211810" y="436891"/>
                  <a:pt x="210844" y="437247"/>
                  <a:pt x="209803" y="437450"/>
                </a:cubicBezTo>
                <a:cubicBezTo>
                  <a:pt x="210070" y="444651"/>
                  <a:pt x="211822" y="452322"/>
                  <a:pt x="211822" y="459078"/>
                </a:cubicBezTo>
                <a:cubicBezTo>
                  <a:pt x="211822" y="484669"/>
                  <a:pt x="209168" y="509675"/>
                  <a:pt x="207212" y="535177"/>
                </a:cubicBezTo>
                <a:cubicBezTo>
                  <a:pt x="206564" y="543508"/>
                  <a:pt x="207885" y="554849"/>
                  <a:pt x="207619" y="565352"/>
                </a:cubicBezTo>
                <a:cubicBezTo>
                  <a:pt x="207403" y="574051"/>
                  <a:pt x="206107" y="582256"/>
                  <a:pt x="202920" y="588631"/>
                </a:cubicBezTo>
                <a:cubicBezTo>
                  <a:pt x="201916" y="590612"/>
                  <a:pt x="199122" y="593927"/>
                  <a:pt x="194880" y="597267"/>
                </a:cubicBezTo>
                <a:cubicBezTo>
                  <a:pt x="187857" y="602842"/>
                  <a:pt x="176453" y="609700"/>
                  <a:pt x="170065" y="612050"/>
                </a:cubicBezTo>
                <a:cubicBezTo>
                  <a:pt x="162749" y="614755"/>
                  <a:pt x="157492" y="612126"/>
                  <a:pt x="155574" y="610208"/>
                </a:cubicBezTo>
                <a:cubicBezTo>
                  <a:pt x="153999" y="608633"/>
                  <a:pt x="153059" y="606970"/>
                  <a:pt x="152628" y="60521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1" name="Freeform 7541"/>
          <p:cNvSpPr/>
          <p:nvPr/>
        </p:nvSpPr>
        <p:spPr>
          <a:xfrm rot="0" flipH="0" flipV="0">
            <a:off x="6960792" y="8893818"/>
            <a:ext cx="100494" cy="275284"/>
          </a:xfrm>
          <a:custGeom>
            <a:pathLst>
              <a:path w="100494" h="275284">
                <a:moveTo>
                  <a:pt x="10769" y="23444"/>
                </a:moveTo>
                <a:cubicBezTo>
                  <a:pt x="8445" y="23394"/>
                  <a:pt x="6147" y="22530"/>
                  <a:pt x="4305" y="20841"/>
                </a:cubicBezTo>
                <a:cubicBezTo>
                  <a:pt x="279" y="17133"/>
                  <a:pt x="0" y="10846"/>
                  <a:pt x="3708" y="6808"/>
                </a:cubicBezTo>
                <a:cubicBezTo>
                  <a:pt x="8814" y="1245"/>
                  <a:pt x="17004" y="0"/>
                  <a:pt x="25196" y="9386"/>
                </a:cubicBezTo>
                <a:cubicBezTo>
                  <a:pt x="31431" y="16536"/>
                  <a:pt x="39597" y="33591"/>
                  <a:pt x="46201" y="49072"/>
                </a:cubicBezTo>
                <a:cubicBezTo>
                  <a:pt x="48589" y="48031"/>
                  <a:pt x="51282" y="47980"/>
                  <a:pt x="54304" y="49186"/>
                </a:cubicBezTo>
                <a:cubicBezTo>
                  <a:pt x="58774" y="50977"/>
                  <a:pt x="63321" y="55041"/>
                  <a:pt x="67169" y="60693"/>
                </a:cubicBezTo>
                <a:cubicBezTo>
                  <a:pt x="73557" y="70040"/>
                  <a:pt x="78675" y="84111"/>
                  <a:pt x="81393" y="90588"/>
                </a:cubicBezTo>
                <a:cubicBezTo>
                  <a:pt x="100050" y="135102"/>
                  <a:pt x="100494" y="181419"/>
                  <a:pt x="100494" y="228714"/>
                </a:cubicBezTo>
                <a:cubicBezTo>
                  <a:pt x="100494" y="233908"/>
                  <a:pt x="96506" y="238175"/>
                  <a:pt x="91413" y="238607"/>
                </a:cubicBezTo>
                <a:cubicBezTo>
                  <a:pt x="91413" y="243077"/>
                  <a:pt x="91287" y="248729"/>
                  <a:pt x="90791" y="253758"/>
                </a:cubicBezTo>
                <a:cubicBezTo>
                  <a:pt x="90283" y="258965"/>
                  <a:pt x="89267" y="263613"/>
                  <a:pt x="87921" y="266560"/>
                </a:cubicBezTo>
                <a:cubicBezTo>
                  <a:pt x="86232" y="270293"/>
                  <a:pt x="83743" y="272503"/>
                  <a:pt x="81355" y="273646"/>
                </a:cubicBezTo>
                <a:cubicBezTo>
                  <a:pt x="78612" y="274954"/>
                  <a:pt x="75577" y="275284"/>
                  <a:pt x="72224" y="274103"/>
                </a:cubicBezTo>
                <a:cubicBezTo>
                  <a:pt x="70319" y="273456"/>
                  <a:pt x="66775" y="271513"/>
                  <a:pt x="65226" y="266191"/>
                </a:cubicBezTo>
                <a:cubicBezTo>
                  <a:pt x="63092" y="258914"/>
                  <a:pt x="62673" y="225907"/>
                  <a:pt x="62318" y="220141"/>
                </a:cubicBezTo>
                <a:cubicBezTo>
                  <a:pt x="59562" y="174751"/>
                  <a:pt x="53263" y="126974"/>
                  <a:pt x="38582" y="83870"/>
                </a:cubicBezTo>
                <a:cubicBezTo>
                  <a:pt x="36334" y="77228"/>
                  <a:pt x="26783" y="51853"/>
                  <a:pt x="17728" y="34543"/>
                </a:cubicBezTo>
                <a:cubicBezTo>
                  <a:pt x="15633" y="30517"/>
                  <a:pt x="12496" y="25895"/>
                  <a:pt x="10769" y="2344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2" name="Freeform 7542"/>
          <p:cNvSpPr/>
          <p:nvPr/>
        </p:nvSpPr>
        <p:spPr>
          <a:xfrm rot="0" flipH="0" flipV="0">
            <a:off x="6966440" y="8931806"/>
            <a:ext cx="62102" cy="148374"/>
          </a:xfrm>
          <a:custGeom>
            <a:pathLst>
              <a:path w="62102" h="148374">
                <a:moveTo>
                  <a:pt x="22745" y="6223"/>
                </a:moveTo>
                <a:cubicBezTo>
                  <a:pt x="22619" y="6008"/>
                  <a:pt x="22479" y="5792"/>
                  <a:pt x="22339" y="5576"/>
                </a:cubicBezTo>
                <a:cubicBezTo>
                  <a:pt x="22314" y="5550"/>
                  <a:pt x="21996" y="5131"/>
                  <a:pt x="21996" y="5131"/>
                </a:cubicBezTo>
                <a:cubicBezTo>
                  <a:pt x="21996" y="5131"/>
                  <a:pt x="22314" y="5576"/>
                  <a:pt x="22745" y="6223"/>
                </a:cubicBezTo>
                <a:moveTo>
                  <a:pt x="42582" y="135051"/>
                </a:moveTo>
                <a:cubicBezTo>
                  <a:pt x="42455" y="135521"/>
                  <a:pt x="42353" y="136042"/>
                  <a:pt x="42290" y="136626"/>
                </a:cubicBezTo>
                <a:cubicBezTo>
                  <a:pt x="42353" y="136080"/>
                  <a:pt x="42455" y="135559"/>
                  <a:pt x="42582" y="135051"/>
                </a:cubicBezTo>
                <a:moveTo>
                  <a:pt x="42252" y="136994"/>
                </a:moveTo>
                <a:lnTo>
                  <a:pt x="42252" y="137096"/>
                </a:lnTo>
                <a:lnTo>
                  <a:pt x="42290" y="136715"/>
                </a:lnTo>
                <a:close/>
                <a:moveTo>
                  <a:pt x="7671" y="19062"/>
                </a:moveTo>
                <a:lnTo>
                  <a:pt x="6451" y="17487"/>
                </a:lnTo>
                <a:cubicBezTo>
                  <a:pt x="0" y="9385"/>
                  <a:pt x="10211" y="2147"/>
                  <a:pt x="10312" y="2096"/>
                </a:cubicBezTo>
                <a:cubicBezTo>
                  <a:pt x="15291" y="0"/>
                  <a:pt x="21069" y="1004"/>
                  <a:pt x="26059" y="6020"/>
                </a:cubicBezTo>
                <a:cubicBezTo>
                  <a:pt x="30834" y="10807"/>
                  <a:pt x="35178" y="20688"/>
                  <a:pt x="35991" y="23025"/>
                </a:cubicBezTo>
                <a:cubicBezTo>
                  <a:pt x="44881" y="48336"/>
                  <a:pt x="50215" y="76073"/>
                  <a:pt x="55358" y="102349"/>
                </a:cubicBezTo>
                <a:cubicBezTo>
                  <a:pt x="57885" y="115214"/>
                  <a:pt x="57682" y="114719"/>
                  <a:pt x="59994" y="128117"/>
                </a:cubicBezTo>
                <a:cubicBezTo>
                  <a:pt x="60159" y="129108"/>
                  <a:pt x="60641" y="131470"/>
                  <a:pt x="60997" y="133095"/>
                </a:cubicBezTo>
                <a:cubicBezTo>
                  <a:pt x="61695" y="134467"/>
                  <a:pt x="62102" y="136017"/>
                  <a:pt x="62102" y="137668"/>
                </a:cubicBezTo>
                <a:cubicBezTo>
                  <a:pt x="62102" y="146900"/>
                  <a:pt x="54507" y="147942"/>
                  <a:pt x="53225" y="148082"/>
                </a:cubicBezTo>
                <a:cubicBezTo>
                  <a:pt x="51015" y="148335"/>
                  <a:pt x="46303" y="148374"/>
                  <a:pt x="43319" y="142938"/>
                </a:cubicBezTo>
                <a:cubicBezTo>
                  <a:pt x="42760" y="141935"/>
                  <a:pt x="40931" y="134442"/>
                  <a:pt x="40423" y="131495"/>
                </a:cubicBezTo>
                <a:cubicBezTo>
                  <a:pt x="38150" y="118325"/>
                  <a:pt x="38353" y="118808"/>
                  <a:pt x="35876" y="106171"/>
                </a:cubicBezTo>
                <a:cubicBezTo>
                  <a:pt x="30911" y="80810"/>
                  <a:pt x="25831" y="54038"/>
                  <a:pt x="17246" y="29603"/>
                </a:cubicBezTo>
                <a:cubicBezTo>
                  <a:pt x="17031" y="28968"/>
                  <a:pt x="15748" y="26631"/>
                  <a:pt x="14516" y="24434"/>
                </a:cubicBezTo>
                <a:cubicBezTo>
                  <a:pt x="12700" y="24041"/>
                  <a:pt x="10973" y="23152"/>
                  <a:pt x="9576" y="21742"/>
                </a:cubicBezTo>
                <a:cubicBezTo>
                  <a:pt x="8763" y="20942"/>
                  <a:pt x="8128" y="20027"/>
                  <a:pt x="7671" y="1906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3" name="Freeform 7543"/>
          <p:cNvSpPr/>
          <p:nvPr/>
        </p:nvSpPr>
        <p:spPr>
          <a:xfrm rot="0" flipH="0" flipV="0">
            <a:off x="6945570" y="8891630"/>
            <a:ext cx="75056" cy="265670"/>
          </a:xfrm>
          <a:custGeom>
            <a:pathLst>
              <a:path w="75056" h="265670">
                <a:moveTo>
                  <a:pt x="11493" y="2501"/>
                </a:moveTo>
                <a:cubicBezTo>
                  <a:pt x="8839" y="4355"/>
                  <a:pt x="7658" y="6907"/>
                  <a:pt x="7480" y="9854"/>
                </a:cubicBezTo>
                <a:cubicBezTo>
                  <a:pt x="7658" y="6819"/>
                  <a:pt x="9207" y="4177"/>
                  <a:pt x="11493" y="2501"/>
                </a:cubicBezTo>
                <a:moveTo>
                  <a:pt x="20916" y="19823"/>
                </a:moveTo>
                <a:cubicBezTo>
                  <a:pt x="21284" y="21652"/>
                  <a:pt x="21881" y="23633"/>
                  <a:pt x="22491" y="25653"/>
                </a:cubicBezTo>
                <a:cubicBezTo>
                  <a:pt x="25488" y="35584"/>
                  <a:pt x="30657" y="46150"/>
                  <a:pt x="32676" y="52208"/>
                </a:cubicBezTo>
                <a:cubicBezTo>
                  <a:pt x="41833" y="79640"/>
                  <a:pt x="50062" y="108025"/>
                  <a:pt x="57733" y="135901"/>
                </a:cubicBezTo>
                <a:cubicBezTo>
                  <a:pt x="68452" y="174928"/>
                  <a:pt x="69417" y="214146"/>
                  <a:pt x="74383" y="253897"/>
                </a:cubicBezTo>
                <a:cubicBezTo>
                  <a:pt x="75056" y="259345"/>
                  <a:pt x="71195" y="264311"/>
                  <a:pt x="65747" y="264984"/>
                </a:cubicBezTo>
                <a:cubicBezTo>
                  <a:pt x="60324" y="265670"/>
                  <a:pt x="55346" y="261809"/>
                  <a:pt x="54660" y="256373"/>
                </a:cubicBezTo>
                <a:cubicBezTo>
                  <a:pt x="49821" y="217562"/>
                  <a:pt x="49046" y="179246"/>
                  <a:pt x="38582" y="141172"/>
                </a:cubicBezTo>
                <a:cubicBezTo>
                  <a:pt x="31000" y="113626"/>
                  <a:pt x="22872" y="85584"/>
                  <a:pt x="13842" y="58495"/>
                </a:cubicBezTo>
                <a:cubicBezTo>
                  <a:pt x="11759" y="52297"/>
                  <a:pt x="6515" y="41515"/>
                  <a:pt x="3467" y="31368"/>
                </a:cubicBezTo>
                <a:cubicBezTo>
                  <a:pt x="775" y="22427"/>
                  <a:pt x="0" y="13816"/>
                  <a:pt x="2045" y="7669"/>
                </a:cubicBezTo>
                <a:cubicBezTo>
                  <a:pt x="3061" y="4609"/>
                  <a:pt x="5105" y="2387"/>
                  <a:pt x="8103" y="1079"/>
                </a:cubicBezTo>
                <a:cubicBezTo>
                  <a:pt x="9601" y="419"/>
                  <a:pt x="11518" y="0"/>
                  <a:pt x="13652" y="50"/>
                </a:cubicBezTo>
                <a:cubicBezTo>
                  <a:pt x="14820" y="76"/>
                  <a:pt x="16636" y="381"/>
                  <a:pt x="17677" y="558"/>
                </a:cubicBezTo>
                <a:lnTo>
                  <a:pt x="18020" y="584"/>
                </a:lnTo>
                <a:cubicBezTo>
                  <a:pt x="23481" y="927"/>
                  <a:pt x="27634" y="5650"/>
                  <a:pt x="27291" y="11111"/>
                </a:cubicBezTo>
                <a:cubicBezTo>
                  <a:pt x="27075" y="14642"/>
                  <a:pt x="25577" y="18210"/>
                  <a:pt x="20916" y="198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4" name="Freeform 7544"/>
          <p:cNvSpPr/>
          <p:nvPr/>
        </p:nvSpPr>
        <p:spPr>
          <a:xfrm rot="0" flipH="0" flipV="0">
            <a:off x="6955744" y="8969807"/>
            <a:ext cx="54380" cy="142912"/>
          </a:xfrm>
          <a:custGeom>
            <a:pathLst>
              <a:path w="54380" h="142912">
                <a:moveTo>
                  <a:pt x="22453" y="10464"/>
                </a:moveTo>
                <a:cubicBezTo>
                  <a:pt x="24218" y="13626"/>
                  <a:pt x="25208" y="16013"/>
                  <a:pt x="26593" y="21043"/>
                </a:cubicBezTo>
                <a:cubicBezTo>
                  <a:pt x="30123" y="33882"/>
                  <a:pt x="28803" y="33641"/>
                  <a:pt x="31342" y="46671"/>
                </a:cubicBezTo>
                <a:cubicBezTo>
                  <a:pt x="36677" y="73964"/>
                  <a:pt x="43852" y="102234"/>
                  <a:pt x="52640" y="128624"/>
                </a:cubicBezTo>
                <a:cubicBezTo>
                  <a:pt x="54380" y="133819"/>
                  <a:pt x="51561" y="139445"/>
                  <a:pt x="46354" y="141185"/>
                </a:cubicBezTo>
                <a:cubicBezTo>
                  <a:pt x="41160" y="142912"/>
                  <a:pt x="35521" y="140105"/>
                  <a:pt x="33794" y="134898"/>
                </a:cubicBezTo>
                <a:cubicBezTo>
                  <a:pt x="24739" y="107720"/>
                  <a:pt x="17348" y="78599"/>
                  <a:pt x="11849" y="50469"/>
                </a:cubicBezTo>
                <a:cubicBezTo>
                  <a:pt x="9461" y="38200"/>
                  <a:pt x="10782" y="38416"/>
                  <a:pt x="7442" y="26326"/>
                </a:cubicBezTo>
                <a:cubicBezTo>
                  <a:pt x="6223" y="21893"/>
                  <a:pt x="5423" y="20598"/>
                  <a:pt x="3251" y="17004"/>
                </a:cubicBezTo>
                <a:cubicBezTo>
                  <a:pt x="3442" y="17309"/>
                  <a:pt x="4064" y="18122"/>
                  <a:pt x="4064" y="18122"/>
                </a:cubicBezTo>
                <a:cubicBezTo>
                  <a:pt x="4064" y="18122"/>
                  <a:pt x="546" y="12432"/>
                  <a:pt x="406" y="11264"/>
                </a:cubicBezTo>
                <a:cubicBezTo>
                  <a:pt x="0" y="8077"/>
                  <a:pt x="1016" y="5499"/>
                  <a:pt x="2794" y="3454"/>
                </a:cubicBezTo>
                <a:cubicBezTo>
                  <a:pt x="4115" y="1955"/>
                  <a:pt x="6299" y="0"/>
                  <a:pt x="10465" y="0"/>
                </a:cubicBezTo>
                <a:cubicBezTo>
                  <a:pt x="15989" y="0"/>
                  <a:pt x="18453" y="2273"/>
                  <a:pt x="19799" y="3784"/>
                </a:cubicBezTo>
                <a:cubicBezTo>
                  <a:pt x="21501" y="5664"/>
                  <a:pt x="22339" y="8039"/>
                  <a:pt x="22453" y="104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5" name="Freeform 7545"/>
          <p:cNvSpPr/>
          <p:nvPr/>
        </p:nvSpPr>
        <p:spPr>
          <a:xfrm rot="0" flipH="0" flipV="0">
            <a:off x="7408675" y="9038451"/>
            <a:ext cx="78625" cy="284225"/>
          </a:xfrm>
          <a:custGeom>
            <a:pathLst>
              <a:path w="78625" h="284225">
                <a:moveTo>
                  <a:pt x="44742" y="88404"/>
                </a:moveTo>
                <a:cubicBezTo>
                  <a:pt x="39040" y="83223"/>
                  <a:pt x="33351" y="78232"/>
                  <a:pt x="30011" y="73139"/>
                </a:cubicBezTo>
                <a:cubicBezTo>
                  <a:pt x="20955" y="59296"/>
                  <a:pt x="14262" y="46520"/>
                  <a:pt x="9208" y="30772"/>
                </a:cubicBezTo>
                <a:cubicBezTo>
                  <a:pt x="8179" y="27546"/>
                  <a:pt x="6008" y="24117"/>
                  <a:pt x="4941" y="20790"/>
                </a:cubicBezTo>
                <a:cubicBezTo>
                  <a:pt x="3467" y="16129"/>
                  <a:pt x="3404" y="11557"/>
                  <a:pt x="5360" y="7213"/>
                </a:cubicBezTo>
                <a:cubicBezTo>
                  <a:pt x="7608" y="2222"/>
                  <a:pt x="13500" y="0"/>
                  <a:pt x="18504" y="2248"/>
                </a:cubicBezTo>
                <a:cubicBezTo>
                  <a:pt x="23191" y="4369"/>
                  <a:pt x="25439" y="9690"/>
                  <a:pt x="23838" y="14465"/>
                </a:cubicBezTo>
                <a:cubicBezTo>
                  <a:pt x="24016" y="15024"/>
                  <a:pt x="24448" y="16230"/>
                  <a:pt x="24778" y="16954"/>
                </a:cubicBezTo>
                <a:cubicBezTo>
                  <a:pt x="25972" y="19570"/>
                  <a:pt x="27318" y="22199"/>
                  <a:pt x="28118" y="24714"/>
                </a:cubicBezTo>
                <a:cubicBezTo>
                  <a:pt x="32601" y="38684"/>
                  <a:pt x="38608" y="49987"/>
                  <a:pt x="46634" y="62268"/>
                </a:cubicBezTo>
                <a:cubicBezTo>
                  <a:pt x="51193" y="69228"/>
                  <a:pt x="61112" y="75654"/>
                  <a:pt x="67856" y="83248"/>
                </a:cubicBezTo>
                <a:cubicBezTo>
                  <a:pt x="74536" y="90753"/>
                  <a:pt x="78625" y="99160"/>
                  <a:pt x="77685" y="108647"/>
                </a:cubicBezTo>
                <a:cubicBezTo>
                  <a:pt x="75882" y="126554"/>
                  <a:pt x="65074" y="140677"/>
                  <a:pt x="52882" y="154024"/>
                </a:cubicBezTo>
                <a:cubicBezTo>
                  <a:pt x="43117" y="164705"/>
                  <a:pt x="32322" y="174738"/>
                  <a:pt x="28093" y="187438"/>
                </a:cubicBezTo>
                <a:cubicBezTo>
                  <a:pt x="22035" y="205612"/>
                  <a:pt x="30214" y="230593"/>
                  <a:pt x="42025" y="244753"/>
                </a:cubicBezTo>
                <a:cubicBezTo>
                  <a:pt x="45300" y="248690"/>
                  <a:pt x="58483" y="257275"/>
                  <a:pt x="62953" y="261885"/>
                </a:cubicBezTo>
                <a:cubicBezTo>
                  <a:pt x="68427" y="267512"/>
                  <a:pt x="67424" y="273404"/>
                  <a:pt x="66192" y="275856"/>
                </a:cubicBezTo>
                <a:cubicBezTo>
                  <a:pt x="63487" y="281304"/>
                  <a:pt x="57721" y="284225"/>
                  <a:pt x="49822" y="281977"/>
                </a:cubicBezTo>
                <a:cubicBezTo>
                  <a:pt x="42964" y="280021"/>
                  <a:pt x="33249" y="272630"/>
                  <a:pt x="31738" y="270991"/>
                </a:cubicBezTo>
                <a:cubicBezTo>
                  <a:pt x="15837" y="254011"/>
                  <a:pt x="1664" y="235165"/>
                  <a:pt x="889" y="210819"/>
                </a:cubicBezTo>
                <a:cubicBezTo>
                  <a:pt x="0" y="183057"/>
                  <a:pt x="9106" y="162902"/>
                  <a:pt x="19939" y="143420"/>
                </a:cubicBezTo>
                <a:cubicBezTo>
                  <a:pt x="29325" y="126516"/>
                  <a:pt x="40158" y="110209"/>
                  <a:pt x="44742" y="8840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6" name="Freeform 7546"/>
          <p:cNvSpPr/>
          <p:nvPr/>
        </p:nvSpPr>
        <p:spPr>
          <a:xfrm rot="0" flipH="0" flipV="0">
            <a:off x="7430798" y="9269625"/>
            <a:ext cx="140944" cy="279361"/>
          </a:xfrm>
          <a:custGeom>
            <a:pathLst>
              <a:path w="140944" h="279361">
                <a:moveTo>
                  <a:pt x="41122" y="55537"/>
                </a:moveTo>
                <a:cubicBezTo>
                  <a:pt x="40310" y="54648"/>
                  <a:pt x="36830" y="51004"/>
                  <a:pt x="33985" y="48807"/>
                </a:cubicBezTo>
                <a:cubicBezTo>
                  <a:pt x="25082" y="41923"/>
                  <a:pt x="13259" y="34608"/>
                  <a:pt x="7137" y="28575"/>
                </a:cubicBezTo>
                <a:cubicBezTo>
                  <a:pt x="1854" y="23368"/>
                  <a:pt x="0" y="17933"/>
                  <a:pt x="368" y="13856"/>
                </a:cubicBezTo>
                <a:cubicBezTo>
                  <a:pt x="749" y="9792"/>
                  <a:pt x="2718" y="5626"/>
                  <a:pt x="8382" y="2591"/>
                </a:cubicBezTo>
                <a:cubicBezTo>
                  <a:pt x="13208" y="0"/>
                  <a:pt x="19228" y="1829"/>
                  <a:pt x="21819" y="6655"/>
                </a:cubicBezTo>
                <a:cubicBezTo>
                  <a:pt x="23292" y="9386"/>
                  <a:pt x="23343" y="12484"/>
                  <a:pt x="22250" y="15139"/>
                </a:cubicBezTo>
                <a:cubicBezTo>
                  <a:pt x="24562" y="17171"/>
                  <a:pt x="28092" y="20168"/>
                  <a:pt x="31153" y="22352"/>
                </a:cubicBezTo>
                <a:cubicBezTo>
                  <a:pt x="39433" y="28220"/>
                  <a:pt x="48792" y="34506"/>
                  <a:pt x="54152" y="40120"/>
                </a:cubicBezTo>
                <a:cubicBezTo>
                  <a:pt x="57924" y="44069"/>
                  <a:pt x="60045" y="48095"/>
                  <a:pt x="60679" y="51575"/>
                </a:cubicBezTo>
                <a:cubicBezTo>
                  <a:pt x="62635" y="62306"/>
                  <a:pt x="57657" y="68541"/>
                  <a:pt x="50634" y="73177"/>
                </a:cubicBezTo>
                <a:cubicBezTo>
                  <a:pt x="48894" y="74333"/>
                  <a:pt x="46151" y="75984"/>
                  <a:pt x="44373" y="77038"/>
                </a:cubicBezTo>
                <a:cubicBezTo>
                  <a:pt x="45833" y="79539"/>
                  <a:pt x="48487" y="81965"/>
                  <a:pt x="51307" y="84442"/>
                </a:cubicBezTo>
                <a:cubicBezTo>
                  <a:pt x="58927" y="91173"/>
                  <a:pt x="68655" y="97192"/>
                  <a:pt x="73849" y="101041"/>
                </a:cubicBezTo>
                <a:cubicBezTo>
                  <a:pt x="77113" y="103441"/>
                  <a:pt x="80415" y="105994"/>
                  <a:pt x="83705" y="108673"/>
                </a:cubicBezTo>
                <a:cubicBezTo>
                  <a:pt x="92506" y="114541"/>
                  <a:pt x="101358" y="120954"/>
                  <a:pt x="108978" y="128180"/>
                </a:cubicBezTo>
                <a:cubicBezTo>
                  <a:pt x="119976" y="138607"/>
                  <a:pt x="128409" y="150685"/>
                  <a:pt x="131545" y="164769"/>
                </a:cubicBezTo>
                <a:lnTo>
                  <a:pt x="131660" y="165315"/>
                </a:lnTo>
                <a:cubicBezTo>
                  <a:pt x="138556" y="180250"/>
                  <a:pt x="140944" y="195744"/>
                  <a:pt x="136587" y="210743"/>
                </a:cubicBezTo>
                <a:cubicBezTo>
                  <a:pt x="133362" y="221843"/>
                  <a:pt x="126415" y="232854"/>
                  <a:pt x="114324" y="243154"/>
                </a:cubicBezTo>
                <a:cubicBezTo>
                  <a:pt x="112635" y="244944"/>
                  <a:pt x="110705" y="246684"/>
                  <a:pt x="108597" y="248348"/>
                </a:cubicBezTo>
                <a:cubicBezTo>
                  <a:pt x="104050" y="251955"/>
                  <a:pt x="98754" y="255231"/>
                  <a:pt x="95274" y="258140"/>
                </a:cubicBezTo>
                <a:cubicBezTo>
                  <a:pt x="91642" y="261162"/>
                  <a:pt x="78142" y="271932"/>
                  <a:pt x="68160" y="275932"/>
                </a:cubicBezTo>
                <a:cubicBezTo>
                  <a:pt x="59613" y="279361"/>
                  <a:pt x="52437" y="277863"/>
                  <a:pt x="48475" y="273900"/>
                </a:cubicBezTo>
                <a:cubicBezTo>
                  <a:pt x="45935" y="271360"/>
                  <a:pt x="45173" y="268414"/>
                  <a:pt x="45681" y="265264"/>
                </a:cubicBezTo>
                <a:cubicBezTo>
                  <a:pt x="45897" y="263905"/>
                  <a:pt x="46671" y="259905"/>
                  <a:pt x="51637" y="257619"/>
                </a:cubicBezTo>
                <a:cubicBezTo>
                  <a:pt x="53364" y="256819"/>
                  <a:pt x="63220" y="254177"/>
                  <a:pt x="66699" y="253250"/>
                </a:cubicBezTo>
                <a:cubicBezTo>
                  <a:pt x="71525" y="250240"/>
                  <a:pt x="77367" y="246532"/>
                  <a:pt x="80580" y="244322"/>
                </a:cubicBezTo>
                <a:cubicBezTo>
                  <a:pt x="85660" y="240385"/>
                  <a:pt x="90588" y="236169"/>
                  <a:pt x="95579" y="232600"/>
                </a:cubicBezTo>
                <a:cubicBezTo>
                  <a:pt x="97408" y="231292"/>
                  <a:pt x="99097" y="229984"/>
                  <a:pt x="100685" y="228663"/>
                </a:cubicBezTo>
                <a:cubicBezTo>
                  <a:pt x="100939" y="228345"/>
                  <a:pt x="101167" y="228041"/>
                  <a:pt x="101345" y="227710"/>
                </a:cubicBezTo>
                <a:cubicBezTo>
                  <a:pt x="109194" y="214629"/>
                  <a:pt x="114934" y="187045"/>
                  <a:pt x="112572" y="171386"/>
                </a:cubicBezTo>
                <a:cubicBezTo>
                  <a:pt x="111010" y="168300"/>
                  <a:pt x="109219" y="165265"/>
                  <a:pt x="107250" y="162255"/>
                </a:cubicBezTo>
                <a:cubicBezTo>
                  <a:pt x="98056" y="148272"/>
                  <a:pt x="84898" y="135254"/>
                  <a:pt x="71576" y="124409"/>
                </a:cubicBezTo>
                <a:cubicBezTo>
                  <a:pt x="63766" y="119240"/>
                  <a:pt x="56019" y="114541"/>
                  <a:pt x="49326" y="110083"/>
                </a:cubicBezTo>
                <a:cubicBezTo>
                  <a:pt x="47014" y="108534"/>
                  <a:pt x="44208" y="107975"/>
                  <a:pt x="41591" y="107060"/>
                </a:cubicBezTo>
                <a:cubicBezTo>
                  <a:pt x="38392" y="105956"/>
                  <a:pt x="35331" y="104609"/>
                  <a:pt x="32626" y="102641"/>
                </a:cubicBezTo>
                <a:cubicBezTo>
                  <a:pt x="29540" y="100393"/>
                  <a:pt x="16053" y="86944"/>
                  <a:pt x="12332" y="77749"/>
                </a:cubicBezTo>
                <a:cubicBezTo>
                  <a:pt x="10312" y="72732"/>
                  <a:pt x="10528" y="68275"/>
                  <a:pt x="11989" y="64985"/>
                </a:cubicBezTo>
                <a:cubicBezTo>
                  <a:pt x="13386" y="61848"/>
                  <a:pt x="15875" y="59143"/>
                  <a:pt x="20256" y="57670"/>
                </a:cubicBezTo>
                <a:cubicBezTo>
                  <a:pt x="24574" y="56235"/>
                  <a:pt x="29185" y="57924"/>
                  <a:pt x="31610" y="61505"/>
                </a:cubicBezTo>
                <a:cubicBezTo>
                  <a:pt x="33401" y="60248"/>
                  <a:pt x="35484" y="59080"/>
                  <a:pt x="37592" y="57886"/>
                </a:cubicBezTo>
                <a:cubicBezTo>
                  <a:pt x="38341" y="57442"/>
                  <a:pt x="39116" y="56997"/>
                  <a:pt x="39827" y="56514"/>
                </a:cubicBezTo>
                <a:cubicBezTo>
                  <a:pt x="40297" y="56210"/>
                  <a:pt x="40970" y="56044"/>
                  <a:pt x="41122" y="5553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7" name="Freeform 7547"/>
          <p:cNvSpPr/>
          <p:nvPr/>
        </p:nvSpPr>
        <p:spPr>
          <a:xfrm rot="0" flipH="0" flipV="0">
            <a:off x="7425468" y="9135357"/>
            <a:ext cx="155599" cy="396683"/>
          </a:xfrm>
          <a:custGeom>
            <a:pathLst>
              <a:path w="155599" h="396683">
                <a:moveTo>
                  <a:pt x="62788" y="193433"/>
                </a:moveTo>
                <a:cubicBezTo>
                  <a:pt x="62344" y="192443"/>
                  <a:pt x="61506" y="190741"/>
                  <a:pt x="60553" y="189382"/>
                </a:cubicBezTo>
                <a:cubicBezTo>
                  <a:pt x="55765" y="182550"/>
                  <a:pt x="47891" y="178536"/>
                  <a:pt x="40525" y="174003"/>
                </a:cubicBezTo>
                <a:cubicBezTo>
                  <a:pt x="30277" y="167703"/>
                  <a:pt x="20802" y="160706"/>
                  <a:pt x="15786" y="149847"/>
                </a:cubicBezTo>
                <a:cubicBezTo>
                  <a:pt x="0" y="115646"/>
                  <a:pt x="1028" y="88227"/>
                  <a:pt x="13462" y="52679"/>
                </a:cubicBezTo>
                <a:cubicBezTo>
                  <a:pt x="17208" y="41973"/>
                  <a:pt x="21933" y="31445"/>
                  <a:pt x="26022" y="20917"/>
                </a:cubicBezTo>
                <a:cubicBezTo>
                  <a:pt x="26848" y="18821"/>
                  <a:pt x="28562" y="13309"/>
                  <a:pt x="30556" y="9474"/>
                </a:cubicBezTo>
                <a:cubicBezTo>
                  <a:pt x="32270" y="6159"/>
                  <a:pt x="34455" y="3746"/>
                  <a:pt x="36322" y="2489"/>
                </a:cubicBezTo>
                <a:cubicBezTo>
                  <a:pt x="40068" y="0"/>
                  <a:pt x="47752" y="203"/>
                  <a:pt x="51016" y="6439"/>
                </a:cubicBezTo>
                <a:cubicBezTo>
                  <a:pt x="53759" y="11684"/>
                  <a:pt x="51333" y="16891"/>
                  <a:pt x="47942" y="19507"/>
                </a:cubicBezTo>
                <a:cubicBezTo>
                  <a:pt x="46964" y="21983"/>
                  <a:pt x="45059" y="26746"/>
                  <a:pt x="44539" y="28105"/>
                </a:cubicBezTo>
                <a:cubicBezTo>
                  <a:pt x="40525" y="38430"/>
                  <a:pt x="35890" y="48742"/>
                  <a:pt x="32220" y="59233"/>
                </a:cubicBezTo>
                <a:cubicBezTo>
                  <a:pt x="21679" y="89344"/>
                  <a:pt x="20459" y="112560"/>
                  <a:pt x="33820" y="141529"/>
                </a:cubicBezTo>
                <a:cubicBezTo>
                  <a:pt x="37173" y="148793"/>
                  <a:pt x="44081" y="152870"/>
                  <a:pt x="50927" y="157086"/>
                </a:cubicBezTo>
                <a:cubicBezTo>
                  <a:pt x="60642" y="163055"/>
                  <a:pt x="70522" y="168986"/>
                  <a:pt x="76821" y="177990"/>
                </a:cubicBezTo>
                <a:cubicBezTo>
                  <a:pt x="82612" y="186233"/>
                  <a:pt x="83488" y="192341"/>
                  <a:pt x="82803" y="196798"/>
                </a:cubicBezTo>
                <a:cubicBezTo>
                  <a:pt x="81990" y="202208"/>
                  <a:pt x="78802" y="206399"/>
                  <a:pt x="74103" y="209866"/>
                </a:cubicBezTo>
                <a:cubicBezTo>
                  <a:pt x="72859" y="210793"/>
                  <a:pt x="71398" y="211606"/>
                  <a:pt x="69988" y="212508"/>
                </a:cubicBezTo>
                <a:cubicBezTo>
                  <a:pt x="72478" y="214896"/>
                  <a:pt x="75386" y="217067"/>
                  <a:pt x="78358" y="219175"/>
                </a:cubicBezTo>
                <a:cubicBezTo>
                  <a:pt x="84428" y="223506"/>
                  <a:pt x="90842" y="227507"/>
                  <a:pt x="95934" y="231672"/>
                </a:cubicBezTo>
                <a:cubicBezTo>
                  <a:pt x="127088" y="257161"/>
                  <a:pt x="155599" y="300671"/>
                  <a:pt x="145147" y="343254"/>
                </a:cubicBezTo>
                <a:cubicBezTo>
                  <a:pt x="142594" y="353630"/>
                  <a:pt x="136892" y="361962"/>
                  <a:pt x="130694" y="369924"/>
                </a:cubicBezTo>
                <a:cubicBezTo>
                  <a:pt x="125906" y="376059"/>
                  <a:pt x="120750" y="381913"/>
                  <a:pt x="117867" y="389114"/>
                </a:cubicBezTo>
                <a:cubicBezTo>
                  <a:pt x="115835" y="394207"/>
                  <a:pt x="110057" y="396683"/>
                  <a:pt x="104951" y="394651"/>
                </a:cubicBezTo>
                <a:cubicBezTo>
                  <a:pt x="99872" y="392619"/>
                  <a:pt x="97395" y="386828"/>
                  <a:pt x="99427" y="381748"/>
                </a:cubicBezTo>
                <a:cubicBezTo>
                  <a:pt x="103008" y="372795"/>
                  <a:pt x="109092" y="365340"/>
                  <a:pt x="115010" y="357720"/>
                </a:cubicBezTo>
                <a:cubicBezTo>
                  <a:pt x="119531" y="351928"/>
                  <a:pt x="124002" y="346061"/>
                  <a:pt x="125868" y="338517"/>
                </a:cubicBezTo>
                <a:cubicBezTo>
                  <a:pt x="134492" y="303300"/>
                  <a:pt x="109117" y="268121"/>
                  <a:pt x="83362" y="247052"/>
                </a:cubicBezTo>
                <a:cubicBezTo>
                  <a:pt x="72795" y="238403"/>
                  <a:pt x="56985" y="230199"/>
                  <a:pt x="49301" y="218667"/>
                </a:cubicBezTo>
                <a:cubicBezTo>
                  <a:pt x="48082" y="216851"/>
                  <a:pt x="47269" y="214362"/>
                  <a:pt x="47485" y="211505"/>
                </a:cubicBezTo>
                <a:cubicBezTo>
                  <a:pt x="47688" y="208711"/>
                  <a:pt x="49238" y="205307"/>
                  <a:pt x="50279" y="203923"/>
                </a:cubicBezTo>
                <a:cubicBezTo>
                  <a:pt x="52895" y="200430"/>
                  <a:pt x="56540" y="197801"/>
                  <a:pt x="60109" y="195414"/>
                </a:cubicBezTo>
                <a:cubicBezTo>
                  <a:pt x="60922" y="194868"/>
                  <a:pt x="62052" y="194004"/>
                  <a:pt x="62788" y="19343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8" name="Freeform 7548"/>
          <p:cNvSpPr/>
          <p:nvPr/>
        </p:nvSpPr>
        <p:spPr>
          <a:xfrm rot="0" flipH="0" flipV="0">
            <a:off x="7505413" y="8984545"/>
            <a:ext cx="139674" cy="226148"/>
          </a:xfrm>
          <a:custGeom>
            <a:pathLst>
              <a:path w="139674" h="226148">
                <a:moveTo>
                  <a:pt x="97726" y="19786"/>
                </a:moveTo>
                <a:cubicBezTo>
                  <a:pt x="97891" y="19736"/>
                  <a:pt x="98043" y="19672"/>
                  <a:pt x="98208" y="19609"/>
                </a:cubicBezTo>
                <a:close/>
                <a:moveTo>
                  <a:pt x="97244" y="19938"/>
                </a:moveTo>
                <a:cubicBezTo>
                  <a:pt x="97079" y="19976"/>
                  <a:pt x="96926" y="20014"/>
                  <a:pt x="96761" y="20052"/>
                </a:cubicBezTo>
                <a:lnTo>
                  <a:pt x="96317" y="20141"/>
                </a:lnTo>
                <a:cubicBezTo>
                  <a:pt x="96761" y="20065"/>
                  <a:pt x="97231" y="19951"/>
                  <a:pt x="97714" y="19786"/>
                </a:cubicBezTo>
                <a:close/>
                <a:moveTo>
                  <a:pt x="96228" y="20154"/>
                </a:moveTo>
                <a:lnTo>
                  <a:pt x="95974" y="20192"/>
                </a:lnTo>
                <a:lnTo>
                  <a:pt x="96101" y="20179"/>
                </a:lnTo>
                <a:close/>
                <a:moveTo>
                  <a:pt x="84734" y="11697"/>
                </a:moveTo>
                <a:cubicBezTo>
                  <a:pt x="84137" y="7264"/>
                  <a:pt x="86601" y="2832"/>
                  <a:pt x="90945" y="1117"/>
                </a:cubicBezTo>
                <a:cubicBezTo>
                  <a:pt x="93777" y="0"/>
                  <a:pt x="95974" y="330"/>
                  <a:pt x="97511" y="762"/>
                </a:cubicBezTo>
                <a:cubicBezTo>
                  <a:pt x="100012" y="1460"/>
                  <a:pt x="101891" y="2883"/>
                  <a:pt x="103250" y="4953"/>
                </a:cubicBezTo>
                <a:cubicBezTo>
                  <a:pt x="103961" y="6032"/>
                  <a:pt x="104558" y="7391"/>
                  <a:pt x="104812" y="9068"/>
                </a:cubicBezTo>
                <a:cubicBezTo>
                  <a:pt x="104901" y="9753"/>
                  <a:pt x="104545" y="12103"/>
                  <a:pt x="104253" y="13754"/>
                </a:cubicBezTo>
                <a:cubicBezTo>
                  <a:pt x="105473" y="19774"/>
                  <a:pt x="107149" y="25691"/>
                  <a:pt x="108495" y="31685"/>
                </a:cubicBezTo>
                <a:cubicBezTo>
                  <a:pt x="113131" y="52577"/>
                  <a:pt x="114223" y="73037"/>
                  <a:pt x="116522" y="94347"/>
                </a:cubicBezTo>
                <a:cubicBezTo>
                  <a:pt x="119684" y="123494"/>
                  <a:pt x="118312" y="154609"/>
                  <a:pt x="126656" y="183006"/>
                </a:cubicBezTo>
                <a:cubicBezTo>
                  <a:pt x="127723" y="186613"/>
                  <a:pt x="134505" y="196189"/>
                  <a:pt x="137146" y="203516"/>
                </a:cubicBezTo>
                <a:cubicBezTo>
                  <a:pt x="139674" y="210463"/>
                  <a:pt x="138962" y="216483"/>
                  <a:pt x="136537" y="220128"/>
                </a:cubicBezTo>
                <a:cubicBezTo>
                  <a:pt x="135343" y="221919"/>
                  <a:pt x="133514" y="223608"/>
                  <a:pt x="130771" y="224700"/>
                </a:cubicBezTo>
                <a:cubicBezTo>
                  <a:pt x="128612" y="225564"/>
                  <a:pt x="125132" y="226148"/>
                  <a:pt x="120712" y="225957"/>
                </a:cubicBezTo>
                <a:cubicBezTo>
                  <a:pt x="110781" y="225538"/>
                  <a:pt x="93193" y="221487"/>
                  <a:pt x="80264" y="218287"/>
                </a:cubicBezTo>
                <a:lnTo>
                  <a:pt x="80086" y="218312"/>
                </a:lnTo>
                <a:cubicBezTo>
                  <a:pt x="77533" y="218540"/>
                  <a:pt x="75171" y="217944"/>
                  <a:pt x="73076" y="216470"/>
                </a:cubicBezTo>
                <a:cubicBezTo>
                  <a:pt x="69355" y="215531"/>
                  <a:pt x="66523" y="214794"/>
                  <a:pt x="65164" y="214489"/>
                </a:cubicBezTo>
                <a:cubicBezTo>
                  <a:pt x="53086" y="211733"/>
                  <a:pt x="41351" y="207923"/>
                  <a:pt x="29235" y="205332"/>
                </a:cubicBezTo>
                <a:cubicBezTo>
                  <a:pt x="26937" y="204837"/>
                  <a:pt x="24270" y="205396"/>
                  <a:pt x="21717" y="205498"/>
                </a:cubicBezTo>
                <a:cubicBezTo>
                  <a:pt x="18186" y="205637"/>
                  <a:pt x="14795" y="205383"/>
                  <a:pt x="11811" y="204393"/>
                </a:cubicBezTo>
                <a:cubicBezTo>
                  <a:pt x="12090" y="204482"/>
                  <a:pt x="12713" y="204621"/>
                  <a:pt x="12713" y="204621"/>
                </a:cubicBezTo>
                <a:cubicBezTo>
                  <a:pt x="12713" y="204621"/>
                  <a:pt x="4000" y="201840"/>
                  <a:pt x="2146" y="198106"/>
                </a:cubicBezTo>
                <a:cubicBezTo>
                  <a:pt x="1003" y="195846"/>
                  <a:pt x="0" y="191921"/>
                  <a:pt x="2896" y="187298"/>
                </a:cubicBezTo>
                <a:cubicBezTo>
                  <a:pt x="4000" y="185533"/>
                  <a:pt x="6845" y="182511"/>
                  <a:pt x="10643" y="179221"/>
                </a:cubicBezTo>
                <a:cubicBezTo>
                  <a:pt x="17056" y="173646"/>
                  <a:pt x="26708" y="166382"/>
                  <a:pt x="29731" y="163524"/>
                </a:cubicBezTo>
                <a:cubicBezTo>
                  <a:pt x="42774" y="151180"/>
                  <a:pt x="52311" y="138010"/>
                  <a:pt x="60427" y="121754"/>
                </a:cubicBezTo>
                <a:cubicBezTo>
                  <a:pt x="67602" y="107428"/>
                  <a:pt x="75463" y="91439"/>
                  <a:pt x="77838" y="75589"/>
                </a:cubicBezTo>
                <a:cubicBezTo>
                  <a:pt x="78829" y="68998"/>
                  <a:pt x="80137" y="63156"/>
                  <a:pt x="81839" y="56768"/>
                </a:cubicBezTo>
                <a:cubicBezTo>
                  <a:pt x="82118" y="54711"/>
                  <a:pt x="83147" y="47764"/>
                  <a:pt x="83858" y="46011"/>
                </a:cubicBezTo>
                <a:cubicBezTo>
                  <a:pt x="85052" y="43090"/>
                  <a:pt x="86919" y="41642"/>
                  <a:pt x="88100" y="40918"/>
                </a:cubicBezTo>
                <a:cubicBezTo>
                  <a:pt x="88722" y="40537"/>
                  <a:pt x="89332" y="40245"/>
                  <a:pt x="89954" y="40017"/>
                </a:cubicBezTo>
                <a:cubicBezTo>
                  <a:pt x="89675" y="38670"/>
                  <a:pt x="89395" y="37324"/>
                  <a:pt x="89090" y="35991"/>
                </a:cubicBezTo>
                <a:cubicBezTo>
                  <a:pt x="87617" y="29323"/>
                  <a:pt x="85738" y="22745"/>
                  <a:pt x="84455" y="16040"/>
                </a:cubicBezTo>
                <a:cubicBezTo>
                  <a:pt x="84277" y="15151"/>
                  <a:pt x="84480" y="13322"/>
                  <a:pt x="84734" y="1169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9" name="Freeform 7549"/>
          <p:cNvSpPr/>
          <p:nvPr/>
        </p:nvSpPr>
        <p:spPr>
          <a:xfrm rot="0" flipH="0" flipV="0">
            <a:off x="7672436" y="8889073"/>
            <a:ext cx="149732" cy="237235"/>
          </a:xfrm>
          <a:custGeom>
            <a:pathLst>
              <a:path w="149732" h="237235">
                <a:moveTo>
                  <a:pt x="15087" y="20307"/>
                </a:moveTo>
                <a:cubicBezTo>
                  <a:pt x="14198" y="20586"/>
                  <a:pt x="13271" y="20726"/>
                  <a:pt x="12382" y="20751"/>
                </a:cubicBezTo>
                <a:cubicBezTo>
                  <a:pt x="13170" y="20751"/>
                  <a:pt x="14072" y="20637"/>
                  <a:pt x="15087" y="20307"/>
                </a:cubicBezTo>
                <a:moveTo>
                  <a:pt x="2197" y="10782"/>
                </a:moveTo>
                <a:cubicBezTo>
                  <a:pt x="2222" y="6769"/>
                  <a:pt x="4686" y="3010"/>
                  <a:pt x="8649" y="1524"/>
                </a:cubicBezTo>
                <a:cubicBezTo>
                  <a:pt x="12713" y="0"/>
                  <a:pt x="15264" y="1067"/>
                  <a:pt x="16445" y="1575"/>
                </a:cubicBezTo>
                <a:cubicBezTo>
                  <a:pt x="19582" y="2896"/>
                  <a:pt x="21563" y="5182"/>
                  <a:pt x="22338" y="8598"/>
                </a:cubicBezTo>
                <a:cubicBezTo>
                  <a:pt x="22592" y="9703"/>
                  <a:pt x="22745" y="11100"/>
                  <a:pt x="22402" y="12815"/>
                </a:cubicBezTo>
                <a:cubicBezTo>
                  <a:pt x="22325" y="13195"/>
                  <a:pt x="21690" y="14199"/>
                  <a:pt x="21398" y="15774"/>
                </a:cubicBezTo>
                <a:cubicBezTo>
                  <a:pt x="20179" y="22440"/>
                  <a:pt x="21348" y="28422"/>
                  <a:pt x="23634" y="34772"/>
                </a:cubicBezTo>
                <a:cubicBezTo>
                  <a:pt x="29247" y="50393"/>
                  <a:pt x="40448" y="65430"/>
                  <a:pt x="52107" y="77088"/>
                </a:cubicBezTo>
                <a:cubicBezTo>
                  <a:pt x="97027" y="122008"/>
                  <a:pt x="143979" y="156870"/>
                  <a:pt x="149313" y="226148"/>
                </a:cubicBezTo>
                <a:cubicBezTo>
                  <a:pt x="149732" y="231609"/>
                  <a:pt x="145630" y="236397"/>
                  <a:pt x="140182" y="236803"/>
                </a:cubicBezTo>
                <a:cubicBezTo>
                  <a:pt x="134708" y="237235"/>
                  <a:pt x="129933" y="233133"/>
                  <a:pt x="129514" y="227672"/>
                </a:cubicBezTo>
                <a:cubicBezTo>
                  <a:pt x="124586" y="163702"/>
                  <a:pt x="79552" y="132613"/>
                  <a:pt x="38073" y="91134"/>
                </a:cubicBezTo>
                <a:cubicBezTo>
                  <a:pt x="24421" y="77495"/>
                  <a:pt x="11519" y="59765"/>
                  <a:pt x="4940" y="41490"/>
                </a:cubicBezTo>
                <a:cubicBezTo>
                  <a:pt x="1435" y="31736"/>
                  <a:pt x="0" y="22478"/>
                  <a:pt x="1854" y="12230"/>
                </a:cubicBezTo>
                <a:cubicBezTo>
                  <a:pt x="1943" y="11748"/>
                  <a:pt x="2070" y="11252"/>
                  <a:pt x="2197" y="1078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0" name="Freeform 7550"/>
          <p:cNvSpPr/>
          <p:nvPr/>
        </p:nvSpPr>
        <p:spPr>
          <a:xfrm rot="0" flipH="0" flipV="0">
            <a:off x="7675574" y="8911071"/>
            <a:ext cx="103072" cy="135673"/>
          </a:xfrm>
          <a:custGeom>
            <a:pathLst>
              <a:path w="103072" h="135673">
                <a:moveTo>
                  <a:pt x="2412" y="15722"/>
                </a:moveTo>
                <a:cubicBezTo>
                  <a:pt x="14311" y="39877"/>
                  <a:pt x="20496" y="68604"/>
                  <a:pt x="36511" y="90842"/>
                </a:cubicBezTo>
                <a:cubicBezTo>
                  <a:pt x="41718" y="98068"/>
                  <a:pt x="52602" y="105231"/>
                  <a:pt x="63448" y="112343"/>
                </a:cubicBezTo>
                <a:cubicBezTo>
                  <a:pt x="71512" y="117652"/>
                  <a:pt x="79805" y="122668"/>
                  <a:pt x="82853" y="128777"/>
                </a:cubicBezTo>
                <a:cubicBezTo>
                  <a:pt x="85292" y="133692"/>
                  <a:pt x="91273" y="135673"/>
                  <a:pt x="96176" y="133222"/>
                </a:cubicBezTo>
                <a:cubicBezTo>
                  <a:pt x="101078" y="130771"/>
                  <a:pt x="103072" y="124802"/>
                  <a:pt x="100608" y="119900"/>
                </a:cubicBezTo>
                <a:cubicBezTo>
                  <a:pt x="97065" y="112813"/>
                  <a:pt x="89356" y="105980"/>
                  <a:pt x="80288" y="99719"/>
                </a:cubicBezTo>
                <a:cubicBezTo>
                  <a:pt x="70014" y="92633"/>
                  <a:pt x="57720" y="86308"/>
                  <a:pt x="52627" y="79234"/>
                </a:cubicBezTo>
                <a:cubicBezTo>
                  <a:pt x="37248" y="57873"/>
                  <a:pt x="31660" y="30149"/>
                  <a:pt x="20230" y="6947"/>
                </a:cubicBezTo>
                <a:cubicBezTo>
                  <a:pt x="17817" y="2032"/>
                  <a:pt x="11860" y="0"/>
                  <a:pt x="6933" y="2426"/>
                </a:cubicBezTo>
                <a:cubicBezTo>
                  <a:pt x="2032" y="4851"/>
                  <a:pt x="0" y="10808"/>
                  <a:pt x="2412" y="1572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1" name="Freeform 7551"/>
          <p:cNvSpPr/>
          <p:nvPr/>
        </p:nvSpPr>
        <p:spPr>
          <a:xfrm rot="0" flipH="0" flipV="0">
            <a:off x="7916000" y="8975248"/>
            <a:ext cx="88314" cy="69836"/>
          </a:xfrm>
          <a:custGeom>
            <a:pathLst>
              <a:path w="88314" h="69836">
                <a:moveTo>
                  <a:pt x="21170" y="32613"/>
                </a:moveTo>
                <a:cubicBezTo>
                  <a:pt x="20866" y="33298"/>
                  <a:pt x="20650" y="34009"/>
                  <a:pt x="20586" y="34772"/>
                </a:cubicBezTo>
                <a:cubicBezTo>
                  <a:pt x="20485" y="35889"/>
                  <a:pt x="20650" y="37007"/>
                  <a:pt x="21069" y="38137"/>
                </a:cubicBezTo>
                <a:cubicBezTo>
                  <a:pt x="20866" y="36295"/>
                  <a:pt x="20904" y="34454"/>
                  <a:pt x="21170" y="32613"/>
                </a:cubicBezTo>
                <a:moveTo>
                  <a:pt x="56463" y="57987"/>
                </a:moveTo>
                <a:cubicBezTo>
                  <a:pt x="53948" y="59943"/>
                  <a:pt x="51307" y="61708"/>
                  <a:pt x="48614" y="63169"/>
                </a:cubicBezTo>
                <a:cubicBezTo>
                  <a:pt x="37400" y="69265"/>
                  <a:pt x="25640" y="69836"/>
                  <a:pt x="17488" y="63499"/>
                </a:cubicBezTo>
                <a:cubicBezTo>
                  <a:pt x="3860" y="52907"/>
                  <a:pt x="0" y="42036"/>
                  <a:pt x="800" y="33019"/>
                </a:cubicBezTo>
                <a:cubicBezTo>
                  <a:pt x="1981" y="19621"/>
                  <a:pt x="14782" y="7912"/>
                  <a:pt x="31101" y="3404"/>
                </a:cubicBezTo>
                <a:cubicBezTo>
                  <a:pt x="43382" y="0"/>
                  <a:pt x="56958" y="775"/>
                  <a:pt x="67334" y="6350"/>
                </a:cubicBezTo>
                <a:cubicBezTo>
                  <a:pt x="69531" y="7328"/>
                  <a:pt x="71500" y="8649"/>
                  <a:pt x="73227" y="10363"/>
                </a:cubicBezTo>
                <a:cubicBezTo>
                  <a:pt x="75094" y="11951"/>
                  <a:pt x="76783" y="13767"/>
                  <a:pt x="78243" y="15811"/>
                </a:cubicBezTo>
                <a:cubicBezTo>
                  <a:pt x="88314" y="29921"/>
                  <a:pt x="79120" y="47306"/>
                  <a:pt x="63206" y="55295"/>
                </a:cubicBezTo>
                <a:cubicBezTo>
                  <a:pt x="61022" y="56400"/>
                  <a:pt x="58749" y="57301"/>
                  <a:pt x="56463" y="5798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2" name="Freeform 7552"/>
          <p:cNvSpPr/>
          <p:nvPr/>
        </p:nvSpPr>
        <p:spPr>
          <a:xfrm rot="0" flipH="0" flipV="0">
            <a:off x="7871357" y="8968251"/>
            <a:ext cx="191477" cy="387273"/>
          </a:xfrm>
          <a:custGeom>
            <a:pathLst>
              <a:path w="191477" h="387273">
                <a:moveTo>
                  <a:pt x="156438" y="121272"/>
                </a:moveTo>
                <a:cubicBezTo>
                  <a:pt x="155448" y="128206"/>
                  <a:pt x="155486" y="135584"/>
                  <a:pt x="159778" y="144868"/>
                </a:cubicBezTo>
                <a:cubicBezTo>
                  <a:pt x="160057" y="145490"/>
                  <a:pt x="160349" y="146113"/>
                  <a:pt x="160616" y="146735"/>
                </a:cubicBezTo>
                <a:cubicBezTo>
                  <a:pt x="159422" y="138302"/>
                  <a:pt x="158152" y="129730"/>
                  <a:pt x="156438" y="121272"/>
                </a:cubicBezTo>
                <a:moveTo>
                  <a:pt x="161606" y="323138"/>
                </a:moveTo>
                <a:cubicBezTo>
                  <a:pt x="152565" y="331812"/>
                  <a:pt x="141808" y="338759"/>
                  <a:pt x="130365" y="343560"/>
                </a:cubicBezTo>
                <a:cubicBezTo>
                  <a:pt x="125196" y="345744"/>
                  <a:pt x="119634" y="347230"/>
                  <a:pt x="113843" y="348119"/>
                </a:cubicBezTo>
                <a:cubicBezTo>
                  <a:pt x="117348" y="352297"/>
                  <a:pt x="120536" y="356234"/>
                  <a:pt x="123609" y="359574"/>
                </a:cubicBezTo>
                <a:cubicBezTo>
                  <a:pt x="126797" y="363041"/>
                  <a:pt x="129273" y="366115"/>
                  <a:pt x="132524" y="366496"/>
                </a:cubicBezTo>
                <a:cubicBezTo>
                  <a:pt x="133896" y="366648"/>
                  <a:pt x="135191" y="365835"/>
                  <a:pt x="136817" y="364654"/>
                </a:cubicBezTo>
                <a:cubicBezTo>
                  <a:pt x="140322" y="362102"/>
                  <a:pt x="144094" y="357809"/>
                  <a:pt x="148577" y="351561"/>
                </a:cubicBezTo>
                <a:cubicBezTo>
                  <a:pt x="154381" y="343433"/>
                  <a:pt x="158635" y="333781"/>
                  <a:pt x="161606" y="323138"/>
                </a:cubicBezTo>
                <a:moveTo>
                  <a:pt x="131610" y="82423"/>
                </a:moveTo>
                <a:cubicBezTo>
                  <a:pt x="130645" y="82372"/>
                  <a:pt x="128714" y="82284"/>
                  <a:pt x="127381" y="82385"/>
                </a:cubicBezTo>
                <a:cubicBezTo>
                  <a:pt x="120421" y="82919"/>
                  <a:pt x="112344" y="84989"/>
                  <a:pt x="109042" y="85497"/>
                </a:cubicBezTo>
                <a:cubicBezTo>
                  <a:pt x="84696" y="89243"/>
                  <a:pt x="62052" y="85840"/>
                  <a:pt x="45580" y="66370"/>
                </a:cubicBezTo>
                <a:cubicBezTo>
                  <a:pt x="25476" y="42621"/>
                  <a:pt x="38278" y="1766"/>
                  <a:pt x="71933" y="242"/>
                </a:cubicBezTo>
                <a:cubicBezTo>
                  <a:pt x="77394" y="0"/>
                  <a:pt x="82055" y="4242"/>
                  <a:pt x="82296" y="9716"/>
                </a:cubicBezTo>
                <a:cubicBezTo>
                  <a:pt x="82550" y="15189"/>
                  <a:pt x="78308" y="19838"/>
                  <a:pt x="72822" y="20092"/>
                </a:cubicBezTo>
                <a:cubicBezTo>
                  <a:pt x="56020" y="20841"/>
                  <a:pt x="50698" y="41669"/>
                  <a:pt x="60744" y="53543"/>
                </a:cubicBezTo>
                <a:cubicBezTo>
                  <a:pt x="72403" y="67323"/>
                  <a:pt x="88786" y="68517"/>
                  <a:pt x="106007" y="65862"/>
                </a:cubicBezTo>
                <a:cubicBezTo>
                  <a:pt x="107391" y="65646"/>
                  <a:pt x="109499" y="65215"/>
                  <a:pt x="112014" y="64732"/>
                </a:cubicBezTo>
                <a:cubicBezTo>
                  <a:pt x="111798" y="62751"/>
                  <a:pt x="112217" y="60414"/>
                  <a:pt x="113919" y="57912"/>
                </a:cubicBezTo>
                <a:cubicBezTo>
                  <a:pt x="115316" y="55893"/>
                  <a:pt x="121640" y="49289"/>
                  <a:pt x="127432" y="47587"/>
                </a:cubicBezTo>
                <a:cubicBezTo>
                  <a:pt x="132524" y="46088"/>
                  <a:pt x="137401" y="46965"/>
                  <a:pt x="141402" y="50965"/>
                </a:cubicBezTo>
                <a:cubicBezTo>
                  <a:pt x="141491" y="51054"/>
                  <a:pt x="141999" y="51753"/>
                  <a:pt x="142786" y="52908"/>
                </a:cubicBezTo>
                <a:cubicBezTo>
                  <a:pt x="146609" y="55271"/>
                  <a:pt x="149987" y="59055"/>
                  <a:pt x="152540" y="62179"/>
                </a:cubicBezTo>
                <a:cubicBezTo>
                  <a:pt x="164908" y="77292"/>
                  <a:pt x="171436" y="95974"/>
                  <a:pt x="175526" y="115469"/>
                </a:cubicBezTo>
                <a:cubicBezTo>
                  <a:pt x="179310" y="133476"/>
                  <a:pt x="181012" y="152158"/>
                  <a:pt x="184111" y="168846"/>
                </a:cubicBezTo>
                <a:cubicBezTo>
                  <a:pt x="186270" y="180542"/>
                  <a:pt x="191477" y="193382"/>
                  <a:pt x="191477" y="205371"/>
                </a:cubicBezTo>
                <a:cubicBezTo>
                  <a:pt x="191477" y="210857"/>
                  <a:pt x="187019" y="215302"/>
                  <a:pt x="181545" y="215302"/>
                </a:cubicBezTo>
                <a:lnTo>
                  <a:pt x="181330" y="215302"/>
                </a:lnTo>
                <a:cubicBezTo>
                  <a:pt x="185190" y="235686"/>
                  <a:pt x="187426" y="257123"/>
                  <a:pt x="187235" y="277735"/>
                </a:cubicBezTo>
                <a:cubicBezTo>
                  <a:pt x="186892" y="310667"/>
                  <a:pt x="180212" y="341426"/>
                  <a:pt x="164731" y="363105"/>
                </a:cubicBezTo>
                <a:cubicBezTo>
                  <a:pt x="150889" y="382485"/>
                  <a:pt x="139370" y="387273"/>
                  <a:pt x="130238" y="386219"/>
                </a:cubicBezTo>
                <a:cubicBezTo>
                  <a:pt x="124168" y="385520"/>
                  <a:pt x="118275" y="382193"/>
                  <a:pt x="112433" y="376567"/>
                </a:cubicBezTo>
                <a:cubicBezTo>
                  <a:pt x="106312" y="370649"/>
                  <a:pt x="99860" y="361822"/>
                  <a:pt x="91681" y="352907"/>
                </a:cubicBezTo>
                <a:cubicBezTo>
                  <a:pt x="90106" y="351192"/>
                  <a:pt x="88163" y="349757"/>
                  <a:pt x="86004" y="348538"/>
                </a:cubicBezTo>
                <a:cubicBezTo>
                  <a:pt x="67716" y="346671"/>
                  <a:pt x="49289" y="341223"/>
                  <a:pt x="34582" y="335190"/>
                </a:cubicBezTo>
                <a:lnTo>
                  <a:pt x="24524" y="333146"/>
                </a:lnTo>
                <a:cubicBezTo>
                  <a:pt x="18186" y="331837"/>
                  <a:pt x="11417" y="329971"/>
                  <a:pt x="7556" y="327774"/>
                </a:cubicBezTo>
                <a:cubicBezTo>
                  <a:pt x="2032" y="324611"/>
                  <a:pt x="0" y="320065"/>
                  <a:pt x="0" y="316064"/>
                </a:cubicBezTo>
                <a:cubicBezTo>
                  <a:pt x="0" y="312038"/>
                  <a:pt x="1740" y="309282"/>
                  <a:pt x="4445" y="307326"/>
                </a:cubicBezTo>
                <a:cubicBezTo>
                  <a:pt x="5702" y="306437"/>
                  <a:pt x="7302" y="305688"/>
                  <a:pt x="9233" y="305371"/>
                </a:cubicBezTo>
                <a:cubicBezTo>
                  <a:pt x="11011" y="305066"/>
                  <a:pt x="13805" y="305358"/>
                  <a:pt x="15494" y="305536"/>
                </a:cubicBezTo>
                <a:cubicBezTo>
                  <a:pt x="23914" y="306374"/>
                  <a:pt x="32118" y="309397"/>
                  <a:pt x="40284" y="312800"/>
                </a:cubicBezTo>
                <a:cubicBezTo>
                  <a:pt x="46965" y="315569"/>
                  <a:pt x="53619" y="318629"/>
                  <a:pt x="60503" y="320115"/>
                </a:cubicBezTo>
                <a:cubicBezTo>
                  <a:pt x="69850" y="322147"/>
                  <a:pt x="81674" y="324764"/>
                  <a:pt x="91770" y="329463"/>
                </a:cubicBezTo>
                <a:cubicBezTo>
                  <a:pt x="102717" y="330199"/>
                  <a:pt x="113398" y="329158"/>
                  <a:pt x="122669" y="325259"/>
                </a:cubicBezTo>
                <a:cubicBezTo>
                  <a:pt x="142799" y="316788"/>
                  <a:pt x="160794" y="300240"/>
                  <a:pt x="165988" y="278396"/>
                </a:cubicBezTo>
                <a:cubicBezTo>
                  <a:pt x="167296" y="272846"/>
                  <a:pt x="165658" y="263435"/>
                  <a:pt x="163029" y="252323"/>
                </a:cubicBezTo>
                <a:cubicBezTo>
                  <a:pt x="155994" y="222630"/>
                  <a:pt x="140081" y="182651"/>
                  <a:pt x="131394" y="165264"/>
                </a:cubicBezTo>
                <a:cubicBezTo>
                  <a:pt x="129972" y="162432"/>
                  <a:pt x="129184" y="158775"/>
                  <a:pt x="129273" y="154342"/>
                </a:cubicBezTo>
                <a:cubicBezTo>
                  <a:pt x="129387" y="147929"/>
                  <a:pt x="131483" y="139090"/>
                  <a:pt x="133706" y="129311"/>
                </a:cubicBezTo>
                <a:cubicBezTo>
                  <a:pt x="135725" y="120409"/>
                  <a:pt x="137820" y="110592"/>
                  <a:pt x="137668" y="101308"/>
                </a:cubicBezTo>
                <a:cubicBezTo>
                  <a:pt x="137566" y="94336"/>
                  <a:pt x="136182" y="87656"/>
                  <a:pt x="131610" y="8242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3" name="Freeform 7553"/>
          <p:cNvSpPr/>
          <p:nvPr/>
        </p:nvSpPr>
        <p:spPr>
          <a:xfrm rot="0" flipH="0" flipV="0">
            <a:off x="8015461" y="9062033"/>
            <a:ext cx="32295" cy="101865"/>
          </a:xfrm>
          <a:custGeom>
            <a:pathLst>
              <a:path w="32295" h="101865">
                <a:moveTo>
                  <a:pt x="17729" y="16979"/>
                </a:moveTo>
                <a:lnTo>
                  <a:pt x="17463" y="17258"/>
                </a:lnTo>
                <a:lnTo>
                  <a:pt x="17653" y="17055"/>
                </a:lnTo>
                <a:close/>
                <a:moveTo>
                  <a:pt x="17399" y="17321"/>
                </a:moveTo>
                <a:cubicBezTo>
                  <a:pt x="16942" y="17779"/>
                  <a:pt x="16434" y="18185"/>
                  <a:pt x="15913" y="18528"/>
                </a:cubicBezTo>
                <a:cubicBezTo>
                  <a:pt x="16409" y="18223"/>
                  <a:pt x="16904" y="17829"/>
                  <a:pt x="17399" y="17321"/>
                </a:cubicBezTo>
                <a:moveTo>
                  <a:pt x="902" y="13081"/>
                </a:moveTo>
                <a:cubicBezTo>
                  <a:pt x="0" y="10033"/>
                  <a:pt x="572" y="6604"/>
                  <a:pt x="2744" y="3962"/>
                </a:cubicBezTo>
                <a:cubicBezTo>
                  <a:pt x="5880" y="127"/>
                  <a:pt x="9208" y="0"/>
                  <a:pt x="10922" y="12"/>
                </a:cubicBezTo>
                <a:cubicBezTo>
                  <a:pt x="14593" y="50"/>
                  <a:pt x="18135" y="1536"/>
                  <a:pt x="20103" y="6184"/>
                </a:cubicBezTo>
                <a:cubicBezTo>
                  <a:pt x="20522" y="7162"/>
                  <a:pt x="21069" y="8966"/>
                  <a:pt x="20967" y="11392"/>
                </a:cubicBezTo>
                <a:cubicBezTo>
                  <a:pt x="20916" y="12496"/>
                  <a:pt x="20573" y="15570"/>
                  <a:pt x="20484" y="16319"/>
                </a:cubicBezTo>
                <a:cubicBezTo>
                  <a:pt x="21450" y="22782"/>
                  <a:pt x="22935" y="29170"/>
                  <a:pt x="24244" y="35584"/>
                </a:cubicBezTo>
                <a:cubicBezTo>
                  <a:pt x="28104" y="54532"/>
                  <a:pt x="32295" y="72541"/>
                  <a:pt x="32295" y="91934"/>
                </a:cubicBezTo>
                <a:cubicBezTo>
                  <a:pt x="32295" y="97408"/>
                  <a:pt x="27850" y="101865"/>
                  <a:pt x="22377" y="101865"/>
                </a:cubicBezTo>
                <a:cubicBezTo>
                  <a:pt x="16904" y="101865"/>
                  <a:pt x="12446" y="97408"/>
                  <a:pt x="12446" y="91934"/>
                </a:cubicBezTo>
                <a:cubicBezTo>
                  <a:pt x="12446" y="73900"/>
                  <a:pt x="8382" y="57174"/>
                  <a:pt x="4776" y="39559"/>
                </a:cubicBezTo>
                <a:cubicBezTo>
                  <a:pt x="3366" y="32612"/>
                  <a:pt x="1778" y="25703"/>
                  <a:pt x="762" y="18706"/>
                </a:cubicBezTo>
                <a:cubicBezTo>
                  <a:pt x="584" y="17614"/>
                  <a:pt x="737" y="15049"/>
                  <a:pt x="902" y="1308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4" name="Freeform 7554"/>
          <p:cNvSpPr/>
          <p:nvPr/>
        </p:nvSpPr>
        <p:spPr>
          <a:xfrm rot="0" flipH="0" flipV="0">
            <a:off x="7936107" y="9031679"/>
            <a:ext cx="137260" cy="332269"/>
          </a:xfrm>
          <a:custGeom>
            <a:pathLst>
              <a:path w="137260" h="332269">
                <a:moveTo>
                  <a:pt x="107784" y="275704"/>
                </a:moveTo>
                <a:cubicBezTo>
                  <a:pt x="104305" y="279107"/>
                  <a:pt x="99860" y="282612"/>
                  <a:pt x="95262" y="286219"/>
                </a:cubicBezTo>
                <a:cubicBezTo>
                  <a:pt x="96774" y="287819"/>
                  <a:pt x="97904" y="290029"/>
                  <a:pt x="97904" y="293255"/>
                </a:cubicBezTo>
                <a:cubicBezTo>
                  <a:pt x="97904" y="293585"/>
                  <a:pt x="97904" y="294157"/>
                  <a:pt x="97790" y="294893"/>
                </a:cubicBezTo>
                <a:cubicBezTo>
                  <a:pt x="102057" y="290054"/>
                  <a:pt x="105283" y="283387"/>
                  <a:pt x="107784" y="275704"/>
                </a:cubicBezTo>
                <a:moveTo>
                  <a:pt x="61709" y="20752"/>
                </a:moveTo>
                <a:cubicBezTo>
                  <a:pt x="57429" y="20003"/>
                  <a:pt x="54000" y="16485"/>
                  <a:pt x="53543" y="11951"/>
                </a:cubicBezTo>
                <a:cubicBezTo>
                  <a:pt x="53009" y="6503"/>
                  <a:pt x="56984" y="1626"/>
                  <a:pt x="62446" y="1080"/>
                </a:cubicBezTo>
                <a:cubicBezTo>
                  <a:pt x="73355" y="0"/>
                  <a:pt x="81534" y="8738"/>
                  <a:pt x="82473" y="25819"/>
                </a:cubicBezTo>
                <a:cubicBezTo>
                  <a:pt x="83223" y="39764"/>
                  <a:pt x="80162" y="60224"/>
                  <a:pt x="78079" y="76315"/>
                </a:cubicBezTo>
                <a:cubicBezTo>
                  <a:pt x="76974" y="84836"/>
                  <a:pt x="75742" y="91783"/>
                  <a:pt x="76555" y="94679"/>
                </a:cubicBezTo>
                <a:cubicBezTo>
                  <a:pt x="80175" y="107353"/>
                  <a:pt x="86753" y="119583"/>
                  <a:pt x="91376" y="131902"/>
                </a:cubicBezTo>
                <a:cubicBezTo>
                  <a:pt x="98234" y="150203"/>
                  <a:pt x="106426" y="169088"/>
                  <a:pt x="111594" y="187948"/>
                </a:cubicBezTo>
                <a:cubicBezTo>
                  <a:pt x="111390" y="185623"/>
                  <a:pt x="111149" y="183363"/>
                  <a:pt x="110870" y="181204"/>
                </a:cubicBezTo>
                <a:cubicBezTo>
                  <a:pt x="110514" y="178486"/>
                  <a:pt x="108774" y="164249"/>
                  <a:pt x="106184" y="154089"/>
                </a:cubicBezTo>
                <a:cubicBezTo>
                  <a:pt x="105841" y="152730"/>
                  <a:pt x="105308" y="151143"/>
                  <a:pt x="104876" y="149898"/>
                </a:cubicBezTo>
                <a:cubicBezTo>
                  <a:pt x="104165" y="149289"/>
                  <a:pt x="103251" y="148476"/>
                  <a:pt x="102882" y="148095"/>
                </a:cubicBezTo>
                <a:cubicBezTo>
                  <a:pt x="101447" y="146558"/>
                  <a:pt x="100761" y="145047"/>
                  <a:pt x="100419" y="144006"/>
                </a:cubicBezTo>
                <a:cubicBezTo>
                  <a:pt x="99136" y="140119"/>
                  <a:pt x="100126" y="137008"/>
                  <a:pt x="102120" y="134531"/>
                </a:cubicBezTo>
                <a:cubicBezTo>
                  <a:pt x="103289" y="133045"/>
                  <a:pt x="105511" y="130709"/>
                  <a:pt x="110235" y="130709"/>
                </a:cubicBezTo>
                <a:cubicBezTo>
                  <a:pt x="113841" y="130709"/>
                  <a:pt x="119315" y="133020"/>
                  <a:pt x="122515" y="140284"/>
                </a:cubicBezTo>
                <a:lnTo>
                  <a:pt x="122719" y="140767"/>
                </a:lnTo>
                <a:cubicBezTo>
                  <a:pt x="124116" y="143726"/>
                  <a:pt x="124852" y="147003"/>
                  <a:pt x="126326" y="149949"/>
                </a:cubicBezTo>
                <a:cubicBezTo>
                  <a:pt x="131202" y="159690"/>
                  <a:pt x="134136" y="169228"/>
                  <a:pt x="135190" y="180302"/>
                </a:cubicBezTo>
                <a:cubicBezTo>
                  <a:pt x="136968" y="198984"/>
                  <a:pt x="137260" y="232728"/>
                  <a:pt x="131698" y="261785"/>
                </a:cubicBezTo>
                <a:cubicBezTo>
                  <a:pt x="127646" y="282892"/>
                  <a:pt x="120230" y="301497"/>
                  <a:pt x="109092" y="311708"/>
                </a:cubicBezTo>
                <a:cubicBezTo>
                  <a:pt x="101587" y="318591"/>
                  <a:pt x="91300" y="325742"/>
                  <a:pt x="80492" y="329158"/>
                </a:cubicBezTo>
                <a:cubicBezTo>
                  <a:pt x="72174" y="331787"/>
                  <a:pt x="63563" y="332269"/>
                  <a:pt x="55359" y="329526"/>
                </a:cubicBezTo>
                <a:cubicBezTo>
                  <a:pt x="52565" y="328612"/>
                  <a:pt x="49034" y="325957"/>
                  <a:pt x="45936" y="321754"/>
                </a:cubicBezTo>
                <a:cubicBezTo>
                  <a:pt x="43154" y="317994"/>
                  <a:pt x="40373" y="312470"/>
                  <a:pt x="38227" y="309155"/>
                </a:cubicBezTo>
                <a:cubicBezTo>
                  <a:pt x="36665" y="307758"/>
                  <a:pt x="35052" y="306399"/>
                  <a:pt x="33083" y="305409"/>
                </a:cubicBezTo>
                <a:lnTo>
                  <a:pt x="30467" y="304101"/>
                </a:lnTo>
                <a:cubicBezTo>
                  <a:pt x="28702" y="303224"/>
                  <a:pt x="27317" y="301878"/>
                  <a:pt x="26378" y="300303"/>
                </a:cubicBezTo>
                <a:cubicBezTo>
                  <a:pt x="24599" y="299326"/>
                  <a:pt x="22834" y="298373"/>
                  <a:pt x="21069" y="297433"/>
                </a:cubicBezTo>
                <a:cubicBezTo>
                  <a:pt x="13995" y="293661"/>
                  <a:pt x="3149" y="281380"/>
                  <a:pt x="3149" y="281380"/>
                </a:cubicBezTo>
                <a:cubicBezTo>
                  <a:pt x="533" y="278345"/>
                  <a:pt x="0" y="274015"/>
                  <a:pt x="1816" y="270434"/>
                </a:cubicBezTo>
                <a:cubicBezTo>
                  <a:pt x="3632" y="266853"/>
                  <a:pt x="7416" y="264706"/>
                  <a:pt x="11417" y="265011"/>
                </a:cubicBezTo>
                <a:cubicBezTo>
                  <a:pt x="11417" y="265011"/>
                  <a:pt x="18491" y="265887"/>
                  <a:pt x="21501" y="267602"/>
                </a:cubicBezTo>
                <a:cubicBezTo>
                  <a:pt x="26187" y="270282"/>
                  <a:pt x="30937" y="273939"/>
                  <a:pt x="35826" y="277037"/>
                </a:cubicBezTo>
                <a:cubicBezTo>
                  <a:pt x="39154" y="279145"/>
                  <a:pt x="42481" y="281126"/>
                  <a:pt x="46113" y="281380"/>
                </a:cubicBezTo>
                <a:cubicBezTo>
                  <a:pt x="61963" y="282511"/>
                  <a:pt x="72618" y="276719"/>
                  <a:pt x="82169" y="264782"/>
                </a:cubicBezTo>
                <a:cubicBezTo>
                  <a:pt x="97218" y="245987"/>
                  <a:pt x="98971" y="225946"/>
                  <a:pt x="95326" y="205715"/>
                </a:cubicBezTo>
                <a:cubicBezTo>
                  <a:pt x="91287" y="183312"/>
                  <a:pt x="80949" y="160681"/>
                  <a:pt x="72771" y="138887"/>
                </a:cubicBezTo>
                <a:cubicBezTo>
                  <a:pt x="67970" y="126060"/>
                  <a:pt x="61226" y="113310"/>
                  <a:pt x="57454" y="100127"/>
                </a:cubicBezTo>
                <a:cubicBezTo>
                  <a:pt x="56616" y="97181"/>
                  <a:pt x="56451" y="91554"/>
                  <a:pt x="57150" y="84328"/>
                </a:cubicBezTo>
                <a:cubicBezTo>
                  <a:pt x="58381" y="71514"/>
                  <a:pt x="61798" y="52083"/>
                  <a:pt x="62573" y="36398"/>
                </a:cubicBezTo>
                <a:cubicBezTo>
                  <a:pt x="62814" y="31750"/>
                  <a:pt x="62814" y="27483"/>
                  <a:pt x="62382" y="23914"/>
                </a:cubicBezTo>
                <a:cubicBezTo>
                  <a:pt x="62242" y="22886"/>
                  <a:pt x="61950" y="21654"/>
                  <a:pt x="61709" y="2075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5" name="Freeform 7555"/>
          <p:cNvSpPr/>
          <p:nvPr/>
        </p:nvSpPr>
        <p:spPr>
          <a:xfrm rot="0" flipH="0" flipV="0">
            <a:off x="8033689" y="9095903"/>
            <a:ext cx="26694" cy="92340"/>
          </a:xfrm>
          <a:custGeom>
            <a:pathLst>
              <a:path w="26694" h="92340">
                <a:moveTo>
                  <a:pt x="18351" y="18630"/>
                </a:moveTo>
                <a:cubicBezTo>
                  <a:pt x="16624" y="19747"/>
                  <a:pt x="14541" y="20331"/>
                  <a:pt x="12357" y="20204"/>
                </a:cubicBezTo>
                <a:cubicBezTo>
                  <a:pt x="14669" y="20369"/>
                  <a:pt x="16662" y="19849"/>
                  <a:pt x="18351" y="18630"/>
                </a:cubicBezTo>
                <a:moveTo>
                  <a:pt x="22567" y="12827"/>
                </a:moveTo>
                <a:cubicBezTo>
                  <a:pt x="22732" y="13792"/>
                  <a:pt x="22948" y="15011"/>
                  <a:pt x="23050" y="15506"/>
                </a:cubicBezTo>
                <a:cubicBezTo>
                  <a:pt x="25031" y="25411"/>
                  <a:pt x="25323" y="24941"/>
                  <a:pt x="25856" y="35292"/>
                </a:cubicBezTo>
                <a:cubicBezTo>
                  <a:pt x="26694" y="51637"/>
                  <a:pt x="23164" y="67245"/>
                  <a:pt x="20484" y="83285"/>
                </a:cubicBezTo>
                <a:cubicBezTo>
                  <a:pt x="19595" y="88695"/>
                  <a:pt x="14465" y="92340"/>
                  <a:pt x="9068" y="91439"/>
                </a:cubicBezTo>
                <a:cubicBezTo>
                  <a:pt x="3658" y="90550"/>
                  <a:pt x="0" y="85419"/>
                  <a:pt x="902" y="80009"/>
                </a:cubicBezTo>
                <a:cubicBezTo>
                  <a:pt x="3327" y="65404"/>
                  <a:pt x="6794" y="51205"/>
                  <a:pt x="6007" y="36308"/>
                </a:cubicBezTo>
                <a:cubicBezTo>
                  <a:pt x="5550" y="27456"/>
                  <a:pt x="5271" y="27875"/>
                  <a:pt x="3581" y="19404"/>
                </a:cubicBezTo>
                <a:cubicBezTo>
                  <a:pt x="3200" y="17487"/>
                  <a:pt x="2362" y="12979"/>
                  <a:pt x="2489" y="10693"/>
                </a:cubicBezTo>
                <a:cubicBezTo>
                  <a:pt x="2692" y="7277"/>
                  <a:pt x="4153" y="4965"/>
                  <a:pt x="5385" y="3645"/>
                </a:cubicBezTo>
                <a:cubicBezTo>
                  <a:pt x="7645" y="1193"/>
                  <a:pt x="10516" y="0"/>
                  <a:pt x="14110" y="419"/>
                </a:cubicBezTo>
                <a:cubicBezTo>
                  <a:pt x="19570" y="1054"/>
                  <a:pt x="23456" y="5994"/>
                  <a:pt x="22834" y="11442"/>
                </a:cubicBezTo>
                <a:cubicBezTo>
                  <a:pt x="22783" y="11912"/>
                  <a:pt x="22681" y="12382"/>
                  <a:pt x="22567" y="1282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6" name="Freeform 7556"/>
          <p:cNvSpPr/>
          <p:nvPr/>
        </p:nvSpPr>
        <p:spPr>
          <a:xfrm rot="0" flipH="0" flipV="0">
            <a:off x="7684963" y="9034557"/>
            <a:ext cx="70890" cy="152196"/>
          </a:xfrm>
          <a:custGeom>
            <a:pathLst>
              <a:path w="70890" h="152196">
                <a:moveTo>
                  <a:pt x="19354" y="15608"/>
                </a:moveTo>
                <a:cubicBezTo>
                  <a:pt x="18719" y="16916"/>
                  <a:pt x="17792" y="18109"/>
                  <a:pt x="16586" y="19062"/>
                </a:cubicBezTo>
                <a:cubicBezTo>
                  <a:pt x="17958" y="17995"/>
                  <a:pt x="18821" y="16814"/>
                  <a:pt x="19354" y="15608"/>
                </a:cubicBezTo>
                <a:moveTo>
                  <a:pt x="4635" y="19900"/>
                </a:moveTo>
                <a:cubicBezTo>
                  <a:pt x="3302" y="18490"/>
                  <a:pt x="1257" y="16204"/>
                  <a:pt x="901" y="15215"/>
                </a:cubicBezTo>
                <a:cubicBezTo>
                  <a:pt x="0" y="12764"/>
                  <a:pt x="51" y="10402"/>
                  <a:pt x="876" y="8141"/>
                </a:cubicBezTo>
                <a:cubicBezTo>
                  <a:pt x="1473" y="6464"/>
                  <a:pt x="2552" y="4674"/>
                  <a:pt x="4699" y="3162"/>
                </a:cubicBezTo>
                <a:cubicBezTo>
                  <a:pt x="9169" y="0"/>
                  <a:pt x="15379" y="1080"/>
                  <a:pt x="18542" y="5550"/>
                </a:cubicBezTo>
                <a:cubicBezTo>
                  <a:pt x="18821" y="5969"/>
                  <a:pt x="19088" y="6401"/>
                  <a:pt x="19304" y="6846"/>
                </a:cubicBezTo>
                <a:cubicBezTo>
                  <a:pt x="20204" y="7747"/>
                  <a:pt x="21144" y="8738"/>
                  <a:pt x="21513" y="9398"/>
                </a:cubicBezTo>
                <a:cubicBezTo>
                  <a:pt x="29387" y="23570"/>
                  <a:pt x="41617" y="35064"/>
                  <a:pt x="48957" y="49745"/>
                </a:cubicBezTo>
                <a:cubicBezTo>
                  <a:pt x="64210" y="80251"/>
                  <a:pt x="70890" y="108165"/>
                  <a:pt x="70890" y="142265"/>
                </a:cubicBezTo>
                <a:cubicBezTo>
                  <a:pt x="70890" y="147751"/>
                  <a:pt x="66432" y="152196"/>
                  <a:pt x="60959" y="152196"/>
                </a:cubicBezTo>
                <a:cubicBezTo>
                  <a:pt x="55485" y="152196"/>
                  <a:pt x="51027" y="147751"/>
                  <a:pt x="51027" y="142265"/>
                </a:cubicBezTo>
                <a:cubicBezTo>
                  <a:pt x="51027" y="111442"/>
                  <a:pt x="44982" y="86207"/>
                  <a:pt x="31190" y="58622"/>
                </a:cubicBezTo>
                <a:cubicBezTo>
                  <a:pt x="24129" y="44500"/>
                  <a:pt x="12382" y="33438"/>
                  <a:pt x="4635" y="1990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7" name="Freeform 7557"/>
          <p:cNvSpPr/>
          <p:nvPr/>
        </p:nvSpPr>
        <p:spPr>
          <a:xfrm rot="0" flipH="0" flipV="0">
            <a:off x="6678170" y="9034182"/>
            <a:ext cx="156133" cy="256692"/>
          </a:xfrm>
          <a:custGeom>
            <a:pathLst>
              <a:path w="156133" h="256692">
                <a:moveTo>
                  <a:pt x="113868" y="69202"/>
                </a:moveTo>
                <a:lnTo>
                  <a:pt x="113437" y="70256"/>
                </a:lnTo>
                <a:lnTo>
                  <a:pt x="113678" y="70243"/>
                </a:lnTo>
                <a:lnTo>
                  <a:pt x="114045" y="68771"/>
                </a:lnTo>
                <a:close/>
                <a:moveTo>
                  <a:pt x="137426" y="174700"/>
                </a:moveTo>
                <a:cubicBezTo>
                  <a:pt x="137248" y="174916"/>
                  <a:pt x="137070" y="175170"/>
                  <a:pt x="136905" y="175437"/>
                </a:cubicBezTo>
                <a:lnTo>
                  <a:pt x="137185" y="175018"/>
                </a:lnTo>
                <a:close/>
                <a:moveTo>
                  <a:pt x="136804" y="175602"/>
                </a:moveTo>
                <a:lnTo>
                  <a:pt x="136664" y="175831"/>
                </a:lnTo>
                <a:lnTo>
                  <a:pt x="136905" y="175437"/>
                </a:lnTo>
                <a:close/>
                <a:moveTo>
                  <a:pt x="136639" y="175881"/>
                </a:moveTo>
                <a:cubicBezTo>
                  <a:pt x="136562" y="176034"/>
                  <a:pt x="136473" y="176174"/>
                  <a:pt x="136397" y="176326"/>
                </a:cubicBezTo>
                <a:close/>
                <a:moveTo>
                  <a:pt x="32385" y="228815"/>
                </a:moveTo>
                <a:lnTo>
                  <a:pt x="31306" y="230314"/>
                </a:lnTo>
                <a:lnTo>
                  <a:pt x="32347" y="229806"/>
                </a:lnTo>
                <a:lnTo>
                  <a:pt x="34036" y="228980"/>
                </a:lnTo>
                <a:cubicBezTo>
                  <a:pt x="33655" y="228688"/>
                  <a:pt x="33287" y="228371"/>
                  <a:pt x="32957" y="228028"/>
                </a:cubicBezTo>
                <a:close/>
                <a:moveTo>
                  <a:pt x="126352" y="6693"/>
                </a:moveTo>
                <a:cubicBezTo>
                  <a:pt x="129184" y="4559"/>
                  <a:pt x="133591" y="1918"/>
                  <a:pt x="134480" y="1664"/>
                </a:cubicBezTo>
                <a:cubicBezTo>
                  <a:pt x="140220" y="0"/>
                  <a:pt x="143484" y="3112"/>
                  <a:pt x="144894" y="4775"/>
                </a:cubicBezTo>
                <a:cubicBezTo>
                  <a:pt x="145770" y="5791"/>
                  <a:pt x="150698" y="11964"/>
                  <a:pt x="144081" y="18593"/>
                </a:cubicBezTo>
                <a:cubicBezTo>
                  <a:pt x="142531" y="20142"/>
                  <a:pt x="140715" y="21425"/>
                  <a:pt x="138772" y="22530"/>
                </a:cubicBezTo>
                <a:cubicBezTo>
                  <a:pt x="138772" y="23229"/>
                  <a:pt x="138760" y="23775"/>
                  <a:pt x="138747" y="24003"/>
                </a:cubicBezTo>
                <a:cubicBezTo>
                  <a:pt x="138175" y="34277"/>
                  <a:pt x="138048" y="44577"/>
                  <a:pt x="136867" y="54788"/>
                </a:cubicBezTo>
                <a:cubicBezTo>
                  <a:pt x="134924" y="71437"/>
                  <a:pt x="127787" y="86804"/>
                  <a:pt x="127787" y="103936"/>
                </a:cubicBezTo>
                <a:cubicBezTo>
                  <a:pt x="127787" y="125818"/>
                  <a:pt x="131101" y="142684"/>
                  <a:pt x="133070" y="156311"/>
                </a:cubicBezTo>
                <a:cubicBezTo>
                  <a:pt x="134010" y="157466"/>
                  <a:pt x="134810" y="158952"/>
                  <a:pt x="135242" y="160895"/>
                </a:cubicBezTo>
                <a:cubicBezTo>
                  <a:pt x="140474" y="159587"/>
                  <a:pt x="144436" y="161302"/>
                  <a:pt x="147561" y="164464"/>
                </a:cubicBezTo>
                <a:cubicBezTo>
                  <a:pt x="148996" y="165912"/>
                  <a:pt x="150240" y="167842"/>
                  <a:pt x="151167" y="170090"/>
                </a:cubicBezTo>
                <a:cubicBezTo>
                  <a:pt x="151561" y="171081"/>
                  <a:pt x="151968" y="172453"/>
                  <a:pt x="152323" y="173748"/>
                </a:cubicBezTo>
                <a:cubicBezTo>
                  <a:pt x="155257" y="176694"/>
                  <a:pt x="156133" y="181292"/>
                  <a:pt x="154177" y="185203"/>
                </a:cubicBezTo>
                <a:cubicBezTo>
                  <a:pt x="152526" y="188505"/>
                  <a:pt x="150494" y="189788"/>
                  <a:pt x="149262" y="190436"/>
                </a:cubicBezTo>
                <a:cubicBezTo>
                  <a:pt x="147040" y="191604"/>
                  <a:pt x="144894" y="191820"/>
                  <a:pt x="142874" y="191490"/>
                </a:cubicBezTo>
                <a:cubicBezTo>
                  <a:pt x="140639" y="191147"/>
                  <a:pt x="138251" y="190106"/>
                  <a:pt x="136296" y="187527"/>
                </a:cubicBezTo>
                <a:cubicBezTo>
                  <a:pt x="135953" y="187096"/>
                  <a:pt x="135585" y="186537"/>
                  <a:pt x="135229" y="185838"/>
                </a:cubicBezTo>
                <a:lnTo>
                  <a:pt x="134340" y="187184"/>
                </a:lnTo>
                <a:cubicBezTo>
                  <a:pt x="133197" y="188886"/>
                  <a:pt x="131127" y="192861"/>
                  <a:pt x="129806" y="194678"/>
                </a:cubicBezTo>
                <a:cubicBezTo>
                  <a:pt x="129489" y="195109"/>
                  <a:pt x="129171" y="195503"/>
                  <a:pt x="128853" y="195846"/>
                </a:cubicBezTo>
                <a:cubicBezTo>
                  <a:pt x="128422" y="196570"/>
                  <a:pt x="127952" y="197268"/>
                  <a:pt x="127469" y="197980"/>
                </a:cubicBezTo>
                <a:cubicBezTo>
                  <a:pt x="121221" y="206946"/>
                  <a:pt x="109639" y="215163"/>
                  <a:pt x="88354" y="222998"/>
                </a:cubicBezTo>
                <a:cubicBezTo>
                  <a:pt x="78855" y="226504"/>
                  <a:pt x="62446" y="236791"/>
                  <a:pt x="47562" y="244398"/>
                </a:cubicBezTo>
                <a:cubicBezTo>
                  <a:pt x="36221" y="250202"/>
                  <a:pt x="25476" y="254329"/>
                  <a:pt x="18263" y="254685"/>
                </a:cubicBezTo>
                <a:cubicBezTo>
                  <a:pt x="17260" y="255041"/>
                  <a:pt x="14059" y="256171"/>
                  <a:pt x="12776" y="256374"/>
                </a:cubicBezTo>
                <a:cubicBezTo>
                  <a:pt x="10757" y="256692"/>
                  <a:pt x="9005" y="256476"/>
                  <a:pt x="7620" y="256057"/>
                </a:cubicBezTo>
                <a:cubicBezTo>
                  <a:pt x="5068" y="255295"/>
                  <a:pt x="3124" y="253809"/>
                  <a:pt x="1740" y="251675"/>
                </a:cubicBezTo>
                <a:cubicBezTo>
                  <a:pt x="800" y="250215"/>
                  <a:pt x="0" y="248297"/>
                  <a:pt x="0" y="245693"/>
                </a:cubicBezTo>
                <a:cubicBezTo>
                  <a:pt x="0" y="243928"/>
                  <a:pt x="1321" y="239331"/>
                  <a:pt x="4979" y="233616"/>
                </a:cubicBezTo>
                <a:cubicBezTo>
                  <a:pt x="13246" y="220687"/>
                  <a:pt x="34417" y="193992"/>
                  <a:pt x="38481" y="185584"/>
                </a:cubicBezTo>
                <a:cubicBezTo>
                  <a:pt x="66243" y="128218"/>
                  <a:pt x="72708" y="67031"/>
                  <a:pt x="112751" y="15520"/>
                </a:cubicBezTo>
                <a:cubicBezTo>
                  <a:pt x="115353" y="12180"/>
                  <a:pt x="118833" y="9906"/>
                  <a:pt x="122669" y="8116"/>
                </a:cubicBezTo>
                <a:cubicBezTo>
                  <a:pt x="123862" y="7569"/>
                  <a:pt x="125145" y="7163"/>
                  <a:pt x="126352" y="669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8" name="Freeform 7558"/>
          <p:cNvSpPr/>
          <p:nvPr/>
        </p:nvSpPr>
        <p:spPr>
          <a:xfrm rot="0" flipH="0" flipV="0">
            <a:off x="6777485" y="9035682"/>
            <a:ext cx="68490" cy="214794"/>
          </a:xfrm>
          <a:custGeom>
            <a:pathLst>
              <a:path w="68490" h="214794">
                <a:moveTo>
                  <a:pt x="38290" y="172389"/>
                </a:moveTo>
                <a:cubicBezTo>
                  <a:pt x="32880" y="159639"/>
                  <a:pt x="29286" y="146024"/>
                  <a:pt x="25451" y="132600"/>
                </a:cubicBezTo>
                <a:cubicBezTo>
                  <a:pt x="19520" y="111861"/>
                  <a:pt x="22492" y="88646"/>
                  <a:pt x="26353" y="66281"/>
                </a:cubicBezTo>
                <a:cubicBezTo>
                  <a:pt x="29705" y="46761"/>
                  <a:pt x="33922" y="28016"/>
                  <a:pt x="30734" y="12890"/>
                </a:cubicBezTo>
                <a:cubicBezTo>
                  <a:pt x="29604" y="7531"/>
                  <a:pt x="33058" y="2260"/>
                  <a:pt x="38416" y="1130"/>
                </a:cubicBezTo>
                <a:cubicBezTo>
                  <a:pt x="43776" y="0"/>
                  <a:pt x="49046" y="3429"/>
                  <a:pt x="50177" y="8801"/>
                </a:cubicBezTo>
                <a:cubicBezTo>
                  <a:pt x="53809" y="26022"/>
                  <a:pt x="49745" y="47434"/>
                  <a:pt x="45922" y="69659"/>
                </a:cubicBezTo>
                <a:cubicBezTo>
                  <a:pt x="42582" y="89052"/>
                  <a:pt x="39407" y="109156"/>
                  <a:pt x="44551" y="127139"/>
                </a:cubicBezTo>
                <a:cubicBezTo>
                  <a:pt x="49427" y="144234"/>
                  <a:pt x="53631" y="161760"/>
                  <a:pt x="62724" y="176897"/>
                </a:cubicBezTo>
                <a:cubicBezTo>
                  <a:pt x="64096" y="179183"/>
                  <a:pt x="66763" y="184949"/>
                  <a:pt x="67665" y="189394"/>
                </a:cubicBezTo>
                <a:cubicBezTo>
                  <a:pt x="68490" y="193483"/>
                  <a:pt x="67868" y="197014"/>
                  <a:pt x="66738" y="199249"/>
                </a:cubicBezTo>
                <a:cubicBezTo>
                  <a:pt x="64871" y="203008"/>
                  <a:pt x="60019" y="206780"/>
                  <a:pt x="52818" y="208545"/>
                </a:cubicBezTo>
                <a:cubicBezTo>
                  <a:pt x="43763" y="210768"/>
                  <a:pt x="29985" y="210781"/>
                  <a:pt x="25705" y="211111"/>
                </a:cubicBezTo>
                <a:cubicBezTo>
                  <a:pt x="23673" y="211276"/>
                  <a:pt x="20866" y="211962"/>
                  <a:pt x="18542" y="212622"/>
                </a:cubicBezTo>
                <a:cubicBezTo>
                  <a:pt x="15621" y="214083"/>
                  <a:pt x="12725" y="214794"/>
                  <a:pt x="10312" y="214794"/>
                </a:cubicBezTo>
                <a:cubicBezTo>
                  <a:pt x="6515" y="214794"/>
                  <a:pt x="4508" y="213054"/>
                  <a:pt x="3518" y="212114"/>
                </a:cubicBezTo>
                <a:cubicBezTo>
                  <a:pt x="991" y="209752"/>
                  <a:pt x="0" y="206882"/>
                  <a:pt x="457" y="203542"/>
                </a:cubicBezTo>
                <a:cubicBezTo>
                  <a:pt x="521" y="203021"/>
                  <a:pt x="851" y="197992"/>
                  <a:pt x="6706" y="195591"/>
                </a:cubicBezTo>
                <a:cubicBezTo>
                  <a:pt x="7188" y="195401"/>
                  <a:pt x="8433" y="194956"/>
                  <a:pt x="10122" y="194436"/>
                </a:cubicBezTo>
                <a:lnTo>
                  <a:pt x="13030" y="192340"/>
                </a:lnTo>
                <a:lnTo>
                  <a:pt x="17374" y="189203"/>
                </a:lnTo>
                <a:cubicBezTo>
                  <a:pt x="18351" y="185622"/>
                  <a:pt x="20739" y="182117"/>
                  <a:pt x="24524" y="179196"/>
                </a:cubicBezTo>
                <a:cubicBezTo>
                  <a:pt x="28257" y="176326"/>
                  <a:pt x="33515" y="173976"/>
                  <a:pt x="38290" y="17238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9" name="Freeform 7559"/>
          <p:cNvSpPr/>
          <p:nvPr/>
        </p:nvSpPr>
        <p:spPr>
          <a:xfrm rot="0" flipH="0" flipV="0">
            <a:off x="6583784" y="9080548"/>
            <a:ext cx="87388" cy="175386"/>
          </a:xfrm>
          <a:custGeom>
            <a:pathLst>
              <a:path w="87388" h="175386">
                <a:moveTo>
                  <a:pt x="35191" y="91198"/>
                </a:moveTo>
                <a:cubicBezTo>
                  <a:pt x="36092" y="93115"/>
                  <a:pt x="37121" y="94880"/>
                  <a:pt x="38289" y="96417"/>
                </a:cubicBezTo>
                <a:cubicBezTo>
                  <a:pt x="40334" y="99148"/>
                  <a:pt x="42836" y="101167"/>
                  <a:pt x="46240" y="101167"/>
                </a:cubicBezTo>
                <a:cubicBezTo>
                  <a:pt x="49961" y="101167"/>
                  <a:pt x="53250" y="98538"/>
                  <a:pt x="56209" y="95338"/>
                </a:cubicBezTo>
                <a:cubicBezTo>
                  <a:pt x="62216" y="88874"/>
                  <a:pt x="66509" y="79222"/>
                  <a:pt x="67017" y="71234"/>
                </a:cubicBezTo>
                <a:cubicBezTo>
                  <a:pt x="67182" y="68720"/>
                  <a:pt x="67283" y="66370"/>
                  <a:pt x="65963" y="64922"/>
                </a:cubicBezTo>
                <a:cubicBezTo>
                  <a:pt x="64883" y="63741"/>
                  <a:pt x="62978" y="64122"/>
                  <a:pt x="60362" y="64605"/>
                </a:cubicBezTo>
                <a:cubicBezTo>
                  <a:pt x="54482" y="65672"/>
                  <a:pt x="48843" y="71158"/>
                  <a:pt x="43496" y="78156"/>
                </a:cubicBezTo>
                <a:cubicBezTo>
                  <a:pt x="40512" y="82054"/>
                  <a:pt x="37705" y="86474"/>
                  <a:pt x="35191" y="91198"/>
                </a:cubicBezTo>
                <a:moveTo>
                  <a:pt x="13614" y="90221"/>
                </a:moveTo>
                <a:cubicBezTo>
                  <a:pt x="7493" y="70802"/>
                  <a:pt x="6591" y="46139"/>
                  <a:pt x="6591" y="35623"/>
                </a:cubicBezTo>
                <a:cubicBezTo>
                  <a:pt x="6591" y="31534"/>
                  <a:pt x="6439" y="27432"/>
                  <a:pt x="6591" y="23355"/>
                </a:cubicBezTo>
                <a:cubicBezTo>
                  <a:pt x="6756" y="19367"/>
                  <a:pt x="9169" y="11023"/>
                  <a:pt x="11341" y="7125"/>
                </a:cubicBezTo>
                <a:cubicBezTo>
                  <a:pt x="12840" y="4445"/>
                  <a:pt x="14668" y="2857"/>
                  <a:pt x="15938" y="2070"/>
                </a:cubicBezTo>
                <a:cubicBezTo>
                  <a:pt x="19342" y="0"/>
                  <a:pt x="22580" y="114"/>
                  <a:pt x="25451" y="1321"/>
                </a:cubicBezTo>
                <a:cubicBezTo>
                  <a:pt x="27470" y="2171"/>
                  <a:pt x="30492" y="3962"/>
                  <a:pt x="31750" y="8928"/>
                </a:cubicBezTo>
                <a:cubicBezTo>
                  <a:pt x="32817" y="13119"/>
                  <a:pt x="31039" y="17361"/>
                  <a:pt x="27648" y="19634"/>
                </a:cubicBezTo>
                <a:cubicBezTo>
                  <a:pt x="27076" y="21272"/>
                  <a:pt x="26467" y="23190"/>
                  <a:pt x="26454" y="24117"/>
                </a:cubicBezTo>
                <a:cubicBezTo>
                  <a:pt x="26302" y="27952"/>
                  <a:pt x="26454" y="31788"/>
                  <a:pt x="26454" y="35623"/>
                </a:cubicBezTo>
                <a:cubicBezTo>
                  <a:pt x="26454" y="41719"/>
                  <a:pt x="26657" y="53276"/>
                  <a:pt x="28333" y="65303"/>
                </a:cubicBezTo>
                <a:cubicBezTo>
                  <a:pt x="37070" y="54153"/>
                  <a:pt x="47268" y="46787"/>
                  <a:pt x="56806" y="45059"/>
                </a:cubicBezTo>
                <a:cubicBezTo>
                  <a:pt x="68287" y="42977"/>
                  <a:pt x="75856" y="46304"/>
                  <a:pt x="80631" y="51524"/>
                </a:cubicBezTo>
                <a:cubicBezTo>
                  <a:pt x="85152" y="56477"/>
                  <a:pt x="87388" y="63906"/>
                  <a:pt x="86829" y="72517"/>
                </a:cubicBezTo>
                <a:cubicBezTo>
                  <a:pt x="86067" y="84531"/>
                  <a:pt x="79806" y="99122"/>
                  <a:pt x="70789" y="108838"/>
                </a:cubicBezTo>
                <a:cubicBezTo>
                  <a:pt x="63740" y="116432"/>
                  <a:pt x="55053" y="121030"/>
                  <a:pt x="46240" y="121030"/>
                </a:cubicBezTo>
                <a:cubicBezTo>
                  <a:pt x="38353" y="121030"/>
                  <a:pt x="31724" y="118058"/>
                  <a:pt x="26340" y="112838"/>
                </a:cubicBezTo>
                <a:cubicBezTo>
                  <a:pt x="25082" y="117093"/>
                  <a:pt x="24130" y="121360"/>
                  <a:pt x="23507" y="125488"/>
                </a:cubicBezTo>
                <a:cubicBezTo>
                  <a:pt x="22530" y="132092"/>
                  <a:pt x="22415" y="138353"/>
                  <a:pt x="23673" y="143661"/>
                </a:cubicBezTo>
                <a:cubicBezTo>
                  <a:pt x="24981" y="149287"/>
                  <a:pt x="28041" y="153656"/>
                  <a:pt x="33985" y="154837"/>
                </a:cubicBezTo>
                <a:cubicBezTo>
                  <a:pt x="39369" y="155904"/>
                  <a:pt x="42874" y="161124"/>
                  <a:pt x="41807" y="166508"/>
                </a:cubicBezTo>
                <a:cubicBezTo>
                  <a:pt x="40740" y="171881"/>
                  <a:pt x="35508" y="175386"/>
                  <a:pt x="30150" y="174319"/>
                </a:cubicBezTo>
                <a:cubicBezTo>
                  <a:pt x="8013" y="169950"/>
                  <a:pt x="0" y="148525"/>
                  <a:pt x="3861" y="122567"/>
                </a:cubicBezTo>
                <a:cubicBezTo>
                  <a:pt x="5435" y="111987"/>
                  <a:pt x="8915" y="100723"/>
                  <a:pt x="13614" y="9022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0" name="Freeform 7560"/>
          <p:cNvSpPr/>
          <p:nvPr/>
        </p:nvSpPr>
        <p:spPr>
          <a:xfrm rot="0" flipH="0" flipV="0">
            <a:off x="6348590" y="9185988"/>
            <a:ext cx="161175" cy="216496"/>
          </a:xfrm>
          <a:custGeom>
            <a:pathLst>
              <a:path w="161175" h="216496">
                <a:moveTo>
                  <a:pt x="146177" y="194805"/>
                </a:moveTo>
                <a:lnTo>
                  <a:pt x="145771" y="194628"/>
                </a:lnTo>
                <a:cubicBezTo>
                  <a:pt x="145911" y="194691"/>
                  <a:pt x="146038" y="194755"/>
                  <a:pt x="146177" y="194805"/>
                </a:cubicBezTo>
                <a:moveTo>
                  <a:pt x="146481" y="194919"/>
                </a:moveTo>
                <a:lnTo>
                  <a:pt x="146570" y="194944"/>
                </a:lnTo>
                <a:lnTo>
                  <a:pt x="146354" y="194868"/>
                </a:lnTo>
                <a:close/>
                <a:moveTo>
                  <a:pt x="78042" y="214286"/>
                </a:moveTo>
                <a:cubicBezTo>
                  <a:pt x="76505" y="215048"/>
                  <a:pt x="74727" y="215404"/>
                  <a:pt x="72886" y="215252"/>
                </a:cubicBezTo>
                <a:cubicBezTo>
                  <a:pt x="22035" y="211073"/>
                  <a:pt x="0" y="152642"/>
                  <a:pt x="10999" y="108636"/>
                </a:cubicBezTo>
                <a:cubicBezTo>
                  <a:pt x="18517" y="78613"/>
                  <a:pt x="46000" y="43790"/>
                  <a:pt x="78779" y="22606"/>
                </a:cubicBezTo>
                <a:cubicBezTo>
                  <a:pt x="101347" y="8027"/>
                  <a:pt x="126315" y="0"/>
                  <a:pt x="148780" y="3213"/>
                </a:cubicBezTo>
                <a:cubicBezTo>
                  <a:pt x="157022" y="4382"/>
                  <a:pt x="159461" y="9081"/>
                  <a:pt x="160185" y="11240"/>
                </a:cubicBezTo>
                <a:cubicBezTo>
                  <a:pt x="161175" y="14262"/>
                  <a:pt x="161099" y="17768"/>
                  <a:pt x="158318" y="21285"/>
                </a:cubicBezTo>
                <a:cubicBezTo>
                  <a:pt x="157175" y="22733"/>
                  <a:pt x="154393" y="24956"/>
                  <a:pt x="150012" y="26835"/>
                </a:cubicBezTo>
                <a:cubicBezTo>
                  <a:pt x="141097" y="30658"/>
                  <a:pt x="121654" y="35852"/>
                  <a:pt x="113221" y="39751"/>
                </a:cubicBezTo>
                <a:cubicBezTo>
                  <a:pt x="96774" y="47333"/>
                  <a:pt x="75337" y="60452"/>
                  <a:pt x="59805" y="76886"/>
                </a:cubicBezTo>
                <a:cubicBezTo>
                  <a:pt x="50356" y="86894"/>
                  <a:pt x="43028" y="98095"/>
                  <a:pt x="41301" y="110122"/>
                </a:cubicBezTo>
                <a:cubicBezTo>
                  <a:pt x="39498" y="122796"/>
                  <a:pt x="38799" y="136995"/>
                  <a:pt x="41415" y="149543"/>
                </a:cubicBezTo>
                <a:cubicBezTo>
                  <a:pt x="45708" y="170142"/>
                  <a:pt x="54788" y="183795"/>
                  <a:pt x="67971" y="190475"/>
                </a:cubicBezTo>
                <a:cubicBezTo>
                  <a:pt x="81433" y="197306"/>
                  <a:pt x="98629" y="196849"/>
                  <a:pt x="117844" y="190742"/>
                </a:cubicBezTo>
                <a:cubicBezTo>
                  <a:pt x="124206" y="188722"/>
                  <a:pt x="134366" y="185687"/>
                  <a:pt x="139739" y="181242"/>
                </a:cubicBezTo>
                <a:cubicBezTo>
                  <a:pt x="140716" y="180074"/>
                  <a:pt x="142812" y="177673"/>
                  <a:pt x="143993" y="177000"/>
                </a:cubicBezTo>
                <a:cubicBezTo>
                  <a:pt x="147015" y="175260"/>
                  <a:pt x="150253" y="174892"/>
                  <a:pt x="153835" y="176479"/>
                </a:cubicBezTo>
                <a:cubicBezTo>
                  <a:pt x="158838" y="178702"/>
                  <a:pt x="161099" y="184582"/>
                  <a:pt x="158877" y="189586"/>
                </a:cubicBezTo>
                <a:cubicBezTo>
                  <a:pt x="157975" y="191618"/>
                  <a:pt x="156476" y="193193"/>
                  <a:pt x="154686" y="194196"/>
                </a:cubicBezTo>
                <a:cubicBezTo>
                  <a:pt x="154165" y="194855"/>
                  <a:pt x="153593" y="195528"/>
                  <a:pt x="153187" y="195884"/>
                </a:cubicBezTo>
                <a:cubicBezTo>
                  <a:pt x="146177" y="202018"/>
                  <a:pt x="132538" y="206908"/>
                  <a:pt x="123864" y="209663"/>
                </a:cubicBezTo>
                <a:cubicBezTo>
                  <a:pt x="107201" y="214959"/>
                  <a:pt x="91720" y="216496"/>
                  <a:pt x="78042" y="2142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1" name="Freeform 7561"/>
          <p:cNvSpPr/>
          <p:nvPr/>
        </p:nvSpPr>
        <p:spPr>
          <a:xfrm rot="0" flipH="0" flipV="0">
            <a:off x="6443948" y="9264821"/>
            <a:ext cx="49314" cy="92874"/>
          </a:xfrm>
          <a:custGeom>
            <a:pathLst>
              <a:path w="49314" h="92874">
                <a:moveTo>
                  <a:pt x="29375" y="20040"/>
                </a:moveTo>
                <a:lnTo>
                  <a:pt x="29413" y="20040"/>
                </a:lnTo>
                <a:close/>
                <a:moveTo>
                  <a:pt x="20905" y="5296"/>
                </a:moveTo>
                <a:cubicBezTo>
                  <a:pt x="22543" y="2349"/>
                  <a:pt x="25629" y="317"/>
                  <a:pt x="29236" y="190"/>
                </a:cubicBezTo>
                <a:cubicBezTo>
                  <a:pt x="34632" y="0"/>
                  <a:pt x="37033" y="2654"/>
                  <a:pt x="38099" y="3975"/>
                </a:cubicBezTo>
                <a:cubicBezTo>
                  <a:pt x="40474" y="6883"/>
                  <a:pt x="41795" y="10795"/>
                  <a:pt x="38963" y="15608"/>
                </a:cubicBezTo>
                <a:cubicBezTo>
                  <a:pt x="38430" y="16497"/>
                  <a:pt x="37350" y="17932"/>
                  <a:pt x="35483" y="19355"/>
                </a:cubicBezTo>
                <a:cubicBezTo>
                  <a:pt x="34162" y="20370"/>
                  <a:pt x="30264" y="23126"/>
                  <a:pt x="29350" y="23773"/>
                </a:cubicBezTo>
                <a:cubicBezTo>
                  <a:pt x="26950" y="28333"/>
                  <a:pt x="25184" y="34543"/>
                  <a:pt x="24156" y="39407"/>
                </a:cubicBezTo>
                <a:cubicBezTo>
                  <a:pt x="21336" y="52844"/>
                  <a:pt x="29794" y="67157"/>
                  <a:pt x="41986" y="72465"/>
                </a:cubicBezTo>
                <a:cubicBezTo>
                  <a:pt x="47015" y="74662"/>
                  <a:pt x="49314" y="80517"/>
                  <a:pt x="47116" y="85546"/>
                </a:cubicBezTo>
                <a:cubicBezTo>
                  <a:pt x="44932" y="90575"/>
                  <a:pt x="39077" y="92874"/>
                  <a:pt x="34048" y="90677"/>
                </a:cubicBezTo>
                <a:cubicBezTo>
                  <a:pt x="13729" y="81825"/>
                  <a:pt x="0" y="57720"/>
                  <a:pt x="4725" y="35318"/>
                </a:cubicBezTo>
                <a:cubicBezTo>
                  <a:pt x="6185" y="28409"/>
                  <a:pt x="8916" y="19545"/>
                  <a:pt x="12421" y="13322"/>
                </a:cubicBezTo>
                <a:cubicBezTo>
                  <a:pt x="13297" y="11786"/>
                  <a:pt x="14834" y="9957"/>
                  <a:pt x="16904" y="8268"/>
                </a:cubicBezTo>
                <a:cubicBezTo>
                  <a:pt x="17971" y="7379"/>
                  <a:pt x="19571" y="6236"/>
                  <a:pt x="20905" y="529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2" name="Freeform 7562"/>
          <p:cNvSpPr/>
          <p:nvPr/>
        </p:nvSpPr>
        <p:spPr>
          <a:xfrm rot="0" flipH="0" flipV="0">
            <a:off x="6491719" y="9276058"/>
            <a:ext cx="76644" cy="234835"/>
          </a:xfrm>
          <a:custGeom>
            <a:pathLst>
              <a:path w="76644" h="234835">
                <a:moveTo>
                  <a:pt x="51676" y="7874"/>
                </a:moveTo>
                <a:cubicBezTo>
                  <a:pt x="51891" y="8801"/>
                  <a:pt x="51942" y="9766"/>
                  <a:pt x="51866" y="10756"/>
                </a:cubicBezTo>
                <a:cubicBezTo>
                  <a:pt x="51739" y="12293"/>
                  <a:pt x="51270" y="13716"/>
                  <a:pt x="50533" y="14960"/>
                </a:cubicBezTo>
                <a:cubicBezTo>
                  <a:pt x="51296" y="13728"/>
                  <a:pt x="52476" y="11391"/>
                  <a:pt x="51676" y="7874"/>
                </a:cubicBezTo>
                <a:moveTo>
                  <a:pt x="50495" y="15011"/>
                </a:moveTo>
                <a:lnTo>
                  <a:pt x="50330" y="15290"/>
                </a:lnTo>
                <a:lnTo>
                  <a:pt x="50343" y="15278"/>
                </a:lnTo>
                <a:close/>
                <a:moveTo>
                  <a:pt x="50102" y="15621"/>
                </a:moveTo>
                <a:cubicBezTo>
                  <a:pt x="48235" y="18275"/>
                  <a:pt x="45123" y="19951"/>
                  <a:pt x="41707" y="19850"/>
                </a:cubicBezTo>
                <a:cubicBezTo>
                  <a:pt x="45504" y="20015"/>
                  <a:pt x="48209" y="18402"/>
                  <a:pt x="50102" y="15621"/>
                </a:cubicBezTo>
                <a:moveTo>
                  <a:pt x="50762" y="5309"/>
                </a:moveTo>
                <a:lnTo>
                  <a:pt x="50749" y="5271"/>
                </a:lnTo>
                <a:cubicBezTo>
                  <a:pt x="50749" y="5271"/>
                  <a:pt x="61226" y="21894"/>
                  <a:pt x="62610" y="23507"/>
                </a:cubicBezTo>
                <a:cubicBezTo>
                  <a:pt x="73647" y="36398"/>
                  <a:pt x="76644" y="62331"/>
                  <a:pt x="71830" y="78384"/>
                </a:cubicBezTo>
                <a:cubicBezTo>
                  <a:pt x="67601" y="92455"/>
                  <a:pt x="58940" y="100228"/>
                  <a:pt x="50559" y="111607"/>
                </a:cubicBezTo>
                <a:cubicBezTo>
                  <a:pt x="37656" y="129108"/>
                  <a:pt x="26861" y="150088"/>
                  <a:pt x="22035" y="171284"/>
                </a:cubicBezTo>
                <a:cubicBezTo>
                  <a:pt x="20434" y="178320"/>
                  <a:pt x="20041" y="194284"/>
                  <a:pt x="23432" y="205905"/>
                </a:cubicBezTo>
                <a:cubicBezTo>
                  <a:pt x="24092" y="208178"/>
                  <a:pt x="24905" y="210273"/>
                  <a:pt x="25959" y="211988"/>
                </a:cubicBezTo>
                <a:cubicBezTo>
                  <a:pt x="26569" y="212978"/>
                  <a:pt x="27064" y="214007"/>
                  <a:pt x="28080" y="214198"/>
                </a:cubicBezTo>
                <a:cubicBezTo>
                  <a:pt x="30226" y="214579"/>
                  <a:pt x="32563" y="212991"/>
                  <a:pt x="35865" y="210515"/>
                </a:cubicBezTo>
                <a:cubicBezTo>
                  <a:pt x="40247" y="207213"/>
                  <a:pt x="46482" y="208102"/>
                  <a:pt x="49771" y="212483"/>
                </a:cubicBezTo>
                <a:cubicBezTo>
                  <a:pt x="53060" y="216865"/>
                  <a:pt x="52183" y="223100"/>
                  <a:pt x="47790" y="226390"/>
                </a:cubicBezTo>
                <a:cubicBezTo>
                  <a:pt x="38469" y="233400"/>
                  <a:pt x="30633" y="234835"/>
                  <a:pt x="24537" y="233743"/>
                </a:cubicBezTo>
                <a:cubicBezTo>
                  <a:pt x="15139" y="232041"/>
                  <a:pt x="7938" y="223659"/>
                  <a:pt x="4369" y="211480"/>
                </a:cubicBezTo>
                <a:cubicBezTo>
                  <a:pt x="0" y="196519"/>
                  <a:pt x="623" y="175945"/>
                  <a:pt x="2680" y="166878"/>
                </a:cubicBezTo>
                <a:cubicBezTo>
                  <a:pt x="8077" y="143090"/>
                  <a:pt x="20092" y="119481"/>
                  <a:pt x="34570" y="99821"/>
                </a:cubicBezTo>
                <a:cubicBezTo>
                  <a:pt x="41516" y="90398"/>
                  <a:pt x="49302" y="84340"/>
                  <a:pt x="52793" y="72682"/>
                </a:cubicBezTo>
                <a:cubicBezTo>
                  <a:pt x="55968" y="62115"/>
                  <a:pt x="54800" y="44919"/>
                  <a:pt x="47536" y="36449"/>
                </a:cubicBezTo>
                <a:cubicBezTo>
                  <a:pt x="45949" y="34594"/>
                  <a:pt x="35687" y="18745"/>
                  <a:pt x="33782" y="15595"/>
                </a:cubicBezTo>
                <a:cubicBezTo>
                  <a:pt x="27623" y="5512"/>
                  <a:pt x="42393" y="0"/>
                  <a:pt x="42799" y="39"/>
                </a:cubicBezTo>
                <a:cubicBezTo>
                  <a:pt x="46304" y="331"/>
                  <a:pt x="49238" y="2413"/>
                  <a:pt x="50762" y="530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3" name="Freeform 7563"/>
          <p:cNvSpPr/>
          <p:nvPr/>
        </p:nvSpPr>
        <p:spPr>
          <a:xfrm rot="0" flipH="0" flipV="0">
            <a:off x="6444265" y="9367529"/>
            <a:ext cx="91731" cy="142607"/>
          </a:xfrm>
          <a:custGeom>
            <a:pathLst>
              <a:path w="91731" h="142607">
                <a:moveTo>
                  <a:pt x="62877" y="132295"/>
                </a:moveTo>
                <a:lnTo>
                  <a:pt x="62953" y="132510"/>
                </a:lnTo>
                <a:lnTo>
                  <a:pt x="62865" y="132270"/>
                </a:lnTo>
                <a:close/>
                <a:moveTo>
                  <a:pt x="63042" y="132802"/>
                </a:moveTo>
                <a:lnTo>
                  <a:pt x="63105" y="132942"/>
                </a:lnTo>
                <a:lnTo>
                  <a:pt x="63029" y="132764"/>
                </a:lnTo>
                <a:close/>
                <a:moveTo>
                  <a:pt x="26352" y="41465"/>
                </a:moveTo>
                <a:cubicBezTo>
                  <a:pt x="28549" y="37414"/>
                  <a:pt x="30912" y="33502"/>
                  <a:pt x="33388" y="29794"/>
                </a:cubicBezTo>
                <a:cubicBezTo>
                  <a:pt x="40233" y="19596"/>
                  <a:pt x="47968" y="11125"/>
                  <a:pt x="55486" y="6184"/>
                </a:cubicBezTo>
                <a:cubicBezTo>
                  <a:pt x="62090" y="1841"/>
                  <a:pt x="68757" y="0"/>
                  <a:pt x="74903" y="685"/>
                </a:cubicBezTo>
                <a:cubicBezTo>
                  <a:pt x="77583" y="977"/>
                  <a:pt x="81850" y="1803"/>
                  <a:pt x="84555" y="3530"/>
                </a:cubicBezTo>
                <a:cubicBezTo>
                  <a:pt x="89064" y="6400"/>
                  <a:pt x="91731" y="10718"/>
                  <a:pt x="90080" y="17386"/>
                </a:cubicBezTo>
                <a:cubicBezTo>
                  <a:pt x="88899" y="22085"/>
                  <a:pt x="85470" y="26162"/>
                  <a:pt x="80136" y="29083"/>
                </a:cubicBezTo>
                <a:cubicBezTo>
                  <a:pt x="77431" y="30568"/>
                  <a:pt x="74141" y="31800"/>
                  <a:pt x="70852" y="32918"/>
                </a:cubicBezTo>
                <a:cubicBezTo>
                  <a:pt x="70573" y="34417"/>
                  <a:pt x="70230" y="35801"/>
                  <a:pt x="69900" y="36741"/>
                </a:cubicBezTo>
                <a:cubicBezTo>
                  <a:pt x="68210" y="41465"/>
                  <a:pt x="65937" y="45999"/>
                  <a:pt x="64439" y="50787"/>
                </a:cubicBezTo>
                <a:cubicBezTo>
                  <a:pt x="64261" y="53505"/>
                  <a:pt x="64337" y="56629"/>
                  <a:pt x="64540" y="60020"/>
                </a:cubicBezTo>
                <a:cubicBezTo>
                  <a:pt x="65302" y="73342"/>
                  <a:pt x="67995" y="90030"/>
                  <a:pt x="68515" y="102412"/>
                </a:cubicBezTo>
                <a:cubicBezTo>
                  <a:pt x="68833" y="109880"/>
                  <a:pt x="68198" y="116128"/>
                  <a:pt x="66725" y="120192"/>
                </a:cubicBezTo>
                <a:cubicBezTo>
                  <a:pt x="68693" y="119456"/>
                  <a:pt x="71017" y="118719"/>
                  <a:pt x="72186" y="118795"/>
                </a:cubicBezTo>
                <a:cubicBezTo>
                  <a:pt x="74738" y="118948"/>
                  <a:pt x="76897" y="119888"/>
                  <a:pt x="78701" y="121488"/>
                </a:cubicBezTo>
                <a:cubicBezTo>
                  <a:pt x="80110" y="122758"/>
                  <a:pt x="81431" y="124510"/>
                  <a:pt x="82066" y="127203"/>
                </a:cubicBezTo>
                <a:cubicBezTo>
                  <a:pt x="83324" y="132548"/>
                  <a:pt x="80022" y="137895"/>
                  <a:pt x="74675" y="139153"/>
                </a:cubicBezTo>
                <a:cubicBezTo>
                  <a:pt x="73646" y="139394"/>
                  <a:pt x="72617" y="139457"/>
                  <a:pt x="71614" y="139381"/>
                </a:cubicBezTo>
                <a:cubicBezTo>
                  <a:pt x="70471" y="139902"/>
                  <a:pt x="69303" y="140372"/>
                  <a:pt x="68807" y="140461"/>
                </a:cubicBezTo>
                <a:cubicBezTo>
                  <a:pt x="61607" y="141654"/>
                  <a:pt x="51359" y="142607"/>
                  <a:pt x="44374" y="139610"/>
                </a:cubicBezTo>
                <a:cubicBezTo>
                  <a:pt x="31254" y="133996"/>
                  <a:pt x="16840" y="123647"/>
                  <a:pt x="8750" y="110604"/>
                </a:cubicBezTo>
                <a:cubicBezTo>
                  <a:pt x="2680" y="100774"/>
                  <a:pt x="0" y="89497"/>
                  <a:pt x="3010" y="77419"/>
                </a:cubicBezTo>
                <a:cubicBezTo>
                  <a:pt x="5194" y="68681"/>
                  <a:pt x="10820" y="59347"/>
                  <a:pt x="18123" y="50546"/>
                </a:cubicBezTo>
                <a:cubicBezTo>
                  <a:pt x="20701" y="47447"/>
                  <a:pt x="23469" y="44399"/>
                  <a:pt x="26352" y="4146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4" name="Freeform 7564"/>
          <p:cNvSpPr/>
          <p:nvPr/>
        </p:nvSpPr>
        <p:spPr>
          <a:xfrm rot="0" flipH="0" flipV="0">
            <a:off x="6455450" y="9270602"/>
            <a:ext cx="99897" cy="176237"/>
          </a:xfrm>
          <a:custGeom>
            <a:pathLst>
              <a:path w="99897" h="176237">
                <a:moveTo>
                  <a:pt x="20129" y="160731"/>
                </a:moveTo>
                <a:cubicBezTo>
                  <a:pt x="22084" y="164629"/>
                  <a:pt x="21297" y="169506"/>
                  <a:pt x="17894" y="172567"/>
                </a:cubicBezTo>
                <a:cubicBezTo>
                  <a:pt x="13818" y="176237"/>
                  <a:pt x="7544" y="175907"/>
                  <a:pt x="3874" y="171830"/>
                </a:cubicBezTo>
                <a:cubicBezTo>
                  <a:pt x="1460" y="169163"/>
                  <a:pt x="0" y="165518"/>
                  <a:pt x="89" y="160934"/>
                </a:cubicBezTo>
                <a:cubicBezTo>
                  <a:pt x="152" y="157353"/>
                  <a:pt x="1308" y="152781"/>
                  <a:pt x="3493" y="147778"/>
                </a:cubicBezTo>
                <a:cubicBezTo>
                  <a:pt x="10274" y="132360"/>
                  <a:pt x="27266" y="111468"/>
                  <a:pt x="32346" y="107646"/>
                </a:cubicBezTo>
                <a:cubicBezTo>
                  <a:pt x="36613" y="104445"/>
                  <a:pt x="41934" y="101918"/>
                  <a:pt x="47129" y="99251"/>
                </a:cubicBezTo>
                <a:cubicBezTo>
                  <a:pt x="50659" y="97435"/>
                  <a:pt x="54190" y="95619"/>
                  <a:pt x="56616" y="92837"/>
                </a:cubicBezTo>
                <a:cubicBezTo>
                  <a:pt x="69023" y="78677"/>
                  <a:pt x="70636" y="64338"/>
                  <a:pt x="70141" y="49264"/>
                </a:cubicBezTo>
                <a:cubicBezTo>
                  <a:pt x="69760" y="37491"/>
                  <a:pt x="68160" y="25299"/>
                  <a:pt x="68160" y="12434"/>
                </a:cubicBezTo>
                <a:cubicBezTo>
                  <a:pt x="68160" y="4636"/>
                  <a:pt x="73138" y="2464"/>
                  <a:pt x="74459" y="1905"/>
                </a:cubicBezTo>
                <a:cubicBezTo>
                  <a:pt x="77482" y="635"/>
                  <a:pt x="81901" y="0"/>
                  <a:pt x="85978" y="4547"/>
                </a:cubicBezTo>
                <a:cubicBezTo>
                  <a:pt x="86613" y="5271"/>
                  <a:pt x="87781" y="6973"/>
                  <a:pt x="88759" y="9589"/>
                </a:cubicBezTo>
                <a:cubicBezTo>
                  <a:pt x="90207" y="13450"/>
                  <a:pt x="92404" y="21730"/>
                  <a:pt x="93407" y="24753"/>
                </a:cubicBezTo>
                <a:cubicBezTo>
                  <a:pt x="96887" y="35192"/>
                  <a:pt x="98221" y="44946"/>
                  <a:pt x="99059" y="55893"/>
                </a:cubicBezTo>
                <a:cubicBezTo>
                  <a:pt x="99897" y="67133"/>
                  <a:pt x="96214" y="77902"/>
                  <a:pt x="90055" y="87821"/>
                </a:cubicBezTo>
                <a:cubicBezTo>
                  <a:pt x="82117" y="100610"/>
                  <a:pt x="69963" y="111976"/>
                  <a:pt x="60807" y="121133"/>
                </a:cubicBezTo>
                <a:cubicBezTo>
                  <a:pt x="57073" y="124867"/>
                  <a:pt x="51117" y="125006"/>
                  <a:pt x="47230" y="121577"/>
                </a:cubicBezTo>
                <a:cubicBezTo>
                  <a:pt x="46189" y="122187"/>
                  <a:pt x="45198" y="122835"/>
                  <a:pt x="44258" y="123533"/>
                </a:cubicBezTo>
                <a:cubicBezTo>
                  <a:pt x="40779" y="126149"/>
                  <a:pt x="30669" y="139053"/>
                  <a:pt x="24383" y="150406"/>
                </a:cubicBezTo>
                <a:cubicBezTo>
                  <a:pt x="22440" y="153899"/>
                  <a:pt x="20675" y="159042"/>
                  <a:pt x="20129" y="160731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5" name="Freeform 7565"/>
          <p:cNvSpPr/>
          <p:nvPr/>
        </p:nvSpPr>
        <p:spPr>
          <a:xfrm rot="0" flipH="0" flipV="0">
            <a:off x="6475347" y="9268560"/>
            <a:ext cx="68223" cy="121754"/>
          </a:xfrm>
          <a:custGeom>
            <a:pathLst>
              <a:path w="68223" h="121754">
                <a:moveTo>
                  <a:pt x="19964" y="116649"/>
                </a:moveTo>
                <a:cubicBezTo>
                  <a:pt x="19533" y="117220"/>
                  <a:pt x="19037" y="117753"/>
                  <a:pt x="18466" y="118236"/>
                </a:cubicBezTo>
                <a:cubicBezTo>
                  <a:pt x="14262" y="121754"/>
                  <a:pt x="8001" y="121195"/>
                  <a:pt x="4470" y="117004"/>
                </a:cubicBezTo>
                <a:cubicBezTo>
                  <a:pt x="3124" y="115392"/>
                  <a:pt x="0" y="110820"/>
                  <a:pt x="3836" y="105016"/>
                </a:cubicBezTo>
                <a:cubicBezTo>
                  <a:pt x="4394" y="104178"/>
                  <a:pt x="7887" y="100711"/>
                  <a:pt x="9119" y="99682"/>
                </a:cubicBezTo>
                <a:cubicBezTo>
                  <a:pt x="18377" y="91961"/>
                  <a:pt x="27329" y="78829"/>
                  <a:pt x="33413" y="68415"/>
                </a:cubicBezTo>
                <a:cubicBezTo>
                  <a:pt x="40093" y="56960"/>
                  <a:pt x="43624" y="44780"/>
                  <a:pt x="46252" y="31686"/>
                </a:cubicBezTo>
                <a:cubicBezTo>
                  <a:pt x="47700" y="24447"/>
                  <a:pt x="48272" y="9639"/>
                  <a:pt x="48272" y="9639"/>
                </a:cubicBezTo>
                <a:cubicBezTo>
                  <a:pt x="48500" y="4229"/>
                  <a:pt x="53009" y="0"/>
                  <a:pt x="58406" y="114"/>
                </a:cubicBezTo>
                <a:cubicBezTo>
                  <a:pt x="63804" y="229"/>
                  <a:pt x="68135" y="4648"/>
                  <a:pt x="68135" y="10046"/>
                </a:cubicBezTo>
                <a:lnTo>
                  <a:pt x="68135" y="15202"/>
                </a:lnTo>
                <a:cubicBezTo>
                  <a:pt x="68135" y="23927"/>
                  <a:pt x="68223" y="32550"/>
                  <a:pt x="67347" y="41250"/>
                </a:cubicBezTo>
                <a:cubicBezTo>
                  <a:pt x="67030" y="44450"/>
                  <a:pt x="65201" y="47155"/>
                  <a:pt x="62661" y="48717"/>
                </a:cubicBezTo>
                <a:cubicBezTo>
                  <a:pt x="59854" y="59093"/>
                  <a:pt x="56095" y="68961"/>
                  <a:pt x="50571" y="78423"/>
                </a:cubicBezTo>
                <a:cubicBezTo>
                  <a:pt x="43433" y="90653"/>
                  <a:pt x="32702" y="105880"/>
                  <a:pt x="21818" y="114948"/>
                </a:cubicBezTo>
                <a:cubicBezTo>
                  <a:pt x="21487" y="115214"/>
                  <a:pt x="20446" y="116192"/>
                  <a:pt x="19964" y="11664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6" name="Freeform 7566"/>
          <p:cNvSpPr/>
          <p:nvPr/>
        </p:nvSpPr>
        <p:spPr>
          <a:xfrm rot="0" flipH="0" flipV="0">
            <a:off x="6756171" y="8458745"/>
            <a:ext cx="54101" cy="51586"/>
          </a:xfrm>
          <a:custGeom>
            <a:pathLst>
              <a:path w="54101" h="51586">
                <a:moveTo>
                  <a:pt x="18503" y="10667"/>
                </a:moveTo>
                <a:cubicBezTo>
                  <a:pt x="19811" y="7708"/>
                  <a:pt x="21373" y="5321"/>
                  <a:pt x="22947" y="3809"/>
                </a:cubicBezTo>
                <a:cubicBezTo>
                  <a:pt x="25703" y="1130"/>
                  <a:pt x="28853" y="0"/>
                  <a:pt x="32003" y="0"/>
                </a:cubicBezTo>
                <a:cubicBezTo>
                  <a:pt x="35762" y="0"/>
                  <a:pt x="38467" y="1536"/>
                  <a:pt x="40499" y="3975"/>
                </a:cubicBezTo>
                <a:cubicBezTo>
                  <a:pt x="41477" y="5143"/>
                  <a:pt x="42302" y="6642"/>
                  <a:pt x="42798" y="8458"/>
                </a:cubicBezTo>
                <a:cubicBezTo>
                  <a:pt x="43077" y="9461"/>
                  <a:pt x="43242" y="11505"/>
                  <a:pt x="43318" y="12813"/>
                </a:cubicBezTo>
                <a:cubicBezTo>
                  <a:pt x="51662" y="17918"/>
                  <a:pt x="54101" y="27342"/>
                  <a:pt x="52475" y="35089"/>
                </a:cubicBezTo>
                <a:cubicBezTo>
                  <a:pt x="51243" y="40956"/>
                  <a:pt x="47598" y="45947"/>
                  <a:pt x="42391" y="48525"/>
                </a:cubicBezTo>
                <a:cubicBezTo>
                  <a:pt x="37578" y="50913"/>
                  <a:pt x="31063" y="51586"/>
                  <a:pt x="23405" y="47446"/>
                </a:cubicBezTo>
                <a:cubicBezTo>
                  <a:pt x="20357" y="45807"/>
                  <a:pt x="17589" y="42645"/>
                  <a:pt x="16179" y="37819"/>
                </a:cubicBezTo>
                <a:cubicBezTo>
                  <a:pt x="15735" y="36308"/>
                  <a:pt x="15430" y="34530"/>
                  <a:pt x="15265" y="32612"/>
                </a:cubicBezTo>
                <a:cubicBezTo>
                  <a:pt x="11645" y="30694"/>
                  <a:pt x="8255" y="28332"/>
                  <a:pt x="5994" y="26402"/>
                </a:cubicBezTo>
                <a:cubicBezTo>
                  <a:pt x="3340" y="24154"/>
                  <a:pt x="1841" y="21969"/>
                  <a:pt x="1308" y="20890"/>
                </a:cubicBezTo>
                <a:cubicBezTo>
                  <a:pt x="0" y="18185"/>
                  <a:pt x="114" y="15886"/>
                  <a:pt x="431" y="14261"/>
                </a:cubicBezTo>
                <a:cubicBezTo>
                  <a:pt x="965" y="11721"/>
                  <a:pt x="2260" y="9702"/>
                  <a:pt x="4305" y="8191"/>
                </a:cubicBezTo>
                <a:cubicBezTo>
                  <a:pt x="8699" y="4914"/>
                  <a:pt x="14922" y="5829"/>
                  <a:pt x="18199" y="10223"/>
                </a:cubicBezTo>
                <a:cubicBezTo>
                  <a:pt x="18300" y="10375"/>
                  <a:pt x="18402" y="10515"/>
                  <a:pt x="18503" y="1066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7" name="Freeform 7567"/>
          <p:cNvSpPr/>
          <p:nvPr/>
        </p:nvSpPr>
        <p:spPr>
          <a:xfrm rot="0" flipH="0" flipV="0">
            <a:off x="6647005" y="8462025"/>
            <a:ext cx="142722" cy="140055"/>
          </a:xfrm>
          <a:custGeom>
            <a:pathLst>
              <a:path w="142722" h="140055">
                <a:moveTo>
                  <a:pt x="120688" y="13919"/>
                </a:moveTo>
                <a:lnTo>
                  <a:pt x="120700" y="13957"/>
                </a:lnTo>
                <a:lnTo>
                  <a:pt x="120688" y="13907"/>
                </a:lnTo>
                <a:close/>
                <a:moveTo>
                  <a:pt x="123431" y="17982"/>
                </a:moveTo>
                <a:cubicBezTo>
                  <a:pt x="124853" y="19341"/>
                  <a:pt x="127266" y="20929"/>
                  <a:pt x="131267" y="20421"/>
                </a:cubicBezTo>
                <a:cubicBezTo>
                  <a:pt x="128320" y="20802"/>
                  <a:pt x="125501" y="19824"/>
                  <a:pt x="123431" y="17982"/>
                </a:cubicBezTo>
                <a:moveTo>
                  <a:pt x="123012" y="3569"/>
                </a:moveTo>
                <a:cubicBezTo>
                  <a:pt x="124523" y="2045"/>
                  <a:pt x="126530" y="1004"/>
                  <a:pt x="128815" y="712"/>
                </a:cubicBezTo>
                <a:cubicBezTo>
                  <a:pt x="134543" y="0"/>
                  <a:pt x="137159" y="3264"/>
                  <a:pt x="138391" y="5131"/>
                </a:cubicBezTo>
                <a:cubicBezTo>
                  <a:pt x="139268" y="6477"/>
                  <a:pt x="142722" y="12548"/>
                  <a:pt x="136664" y="18059"/>
                </a:cubicBezTo>
                <a:cubicBezTo>
                  <a:pt x="135813" y="18833"/>
                  <a:pt x="128892" y="22986"/>
                  <a:pt x="125717" y="28638"/>
                </a:cubicBezTo>
                <a:cubicBezTo>
                  <a:pt x="119165" y="40296"/>
                  <a:pt x="111989" y="51549"/>
                  <a:pt x="104052" y="62331"/>
                </a:cubicBezTo>
                <a:cubicBezTo>
                  <a:pt x="80468" y="94335"/>
                  <a:pt x="48679" y="114960"/>
                  <a:pt x="16942" y="136931"/>
                </a:cubicBezTo>
                <a:cubicBezTo>
                  <a:pt x="12434" y="140055"/>
                  <a:pt x="6236" y="138925"/>
                  <a:pt x="3112" y="134416"/>
                </a:cubicBezTo>
                <a:cubicBezTo>
                  <a:pt x="0" y="129908"/>
                  <a:pt x="1131" y="123723"/>
                  <a:pt x="5626" y="120598"/>
                </a:cubicBezTo>
                <a:cubicBezTo>
                  <a:pt x="35573" y="99872"/>
                  <a:pt x="65824" y="80733"/>
                  <a:pt x="88075" y="50533"/>
                </a:cubicBezTo>
                <a:cubicBezTo>
                  <a:pt x="95530" y="40423"/>
                  <a:pt x="102248" y="29844"/>
                  <a:pt x="108408" y="18897"/>
                </a:cubicBezTo>
                <a:cubicBezTo>
                  <a:pt x="112129" y="12281"/>
                  <a:pt x="121094" y="5055"/>
                  <a:pt x="123012" y="356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8" name="Freeform 7568"/>
          <p:cNvSpPr/>
          <p:nvPr/>
        </p:nvSpPr>
        <p:spPr>
          <a:xfrm rot="0" flipH="0" flipV="0">
            <a:off x="6697937" y="8464717"/>
            <a:ext cx="76668" cy="91858"/>
          </a:xfrm>
          <a:custGeom>
            <a:pathLst>
              <a:path w="76668" h="91858">
                <a:moveTo>
                  <a:pt x="68452" y="21005"/>
                </a:moveTo>
                <a:cubicBezTo>
                  <a:pt x="66979" y="22719"/>
                  <a:pt x="64554" y="25577"/>
                  <a:pt x="63817" y="26859"/>
                </a:cubicBezTo>
                <a:cubicBezTo>
                  <a:pt x="59347" y="34505"/>
                  <a:pt x="59054" y="36702"/>
                  <a:pt x="54317" y="44233"/>
                </a:cubicBezTo>
                <a:cubicBezTo>
                  <a:pt x="44665" y="59625"/>
                  <a:pt x="30733" y="75170"/>
                  <a:pt x="17919" y="87984"/>
                </a:cubicBezTo>
                <a:cubicBezTo>
                  <a:pt x="14058" y="91858"/>
                  <a:pt x="7759" y="91858"/>
                  <a:pt x="3886" y="87984"/>
                </a:cubicBezTo>
                <a:cubicBezTo>
                  <a:pt x="0" y="84111"/>
                  <a:pt x="0" y="77812"/>
                  <a:pt x="3886" y="73938"/>
                </a:cubicBezTo>
                <a:cubicBezTo>
                  <a:pt x="15697" y="62127"/>
                  <a:pt x="28600" y="47865"/>
                  <a:pt x="37490" y="33679"/>
                </a:cubicBezTo>
                <a:cubicBezTo>
                  <a:pt x="42075" y="26389"/>
                  <a:pt x="42341" y="24243"/>
                  <a:pt x="46659" y="16840"/>
                </a:cubicBezTo>
                <a:cubicBezTo>
                  <a:pt x="48729" y="13309"/>
                  <a:pt x="55765" y="5283"/>
                  <a:pt x="56972" y="4343"/>
                </a:cubicBezTo>
                <a:cubicBezTo>
                  <a:pt x="62598" y="0"/>
                  <a:pt x="67462" y="3022"/>
                  <a:pt x="68832" y="3975"/>
                </a:cubicBezTo>
                <a:cubicBezTo>
                  <a:pt x="69569" y="4483"/>
                  <a:pt x="76668" y="10083"/>
                  <a:pt x="71017" y="18415"/>
                </a:cubicBezTo>
                <a:cubicBezTo>
                  <a:pt x="70306" y="19456"/>
                  <a:pt x="69429" y="20332"/>
                  <a:pt x="68452" y="2100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9" name="Freeform 7569"/>
          <p:cNvSpPr/>
          <p:nvPr/>
        </p:nvSpPr>
        <p:spPr>
          <a:xfrm rot="0" flipH="0" flipV="0">
            <a:off x="6449137" y="8682861"/>
            <a:ext cx="154088" cy="268248"/>
          </a:xfrm>
          <a:custGeom>
            <a:pathLst>
              <a:path w="154088" h="268248">
                <a:moveTo>
                  <a:pt x="139712" y="20243"/>
                </a:moveTo>
                <a:cubicBezTo>
                  <a:pt x="139370" y="20268"/>
                  <a:pt x="137998" y="20420"/>
                  <a:pt x="137109" y="20636"/>
                </a:cubicBezTo>
                <a:cubicBezTo>
                  <a:pt x="134353" y="21335"/>
                  <a:pt x="131178" y="22655"/>
                  <a:pt x="127762" y="24332"/>
                </a:cubicBezTo>
                <a:cubicBezTo>
                  <a:pt x="109398" y="33285"/>
                  <a:pt x="85318" y="51993"/>
                  <a:pt x="78829" y="57708"/>
                </a:cubicBezTo>
                <a:cubicBezTo>
                  <a:pt x="55499" y="78294"/>
                  <a:pt x="35433" y="109015"/>
                  <a:pt x="26822" y="141172"/>
                </a:cubicBezTo>
                <a:cubicBezTo>
                  <a:pt x="18580" y="172058"/>
                  <a:pt x="20929" y="204393"/>
                  <a:pt x="42494" y="229716"/>
                </a:cubicBezTo>
                <a:cubicBezTo>
                  <a:pt x="52108" y="241007"/>
                  <a:pt x="63779" y="246887"/>
                  <a:pt x="78473" y="248030"/>
                </a:cubicBezTo>
                <a:cubicBezTo>
                  <a:pt x="83934" y="248449"/>
                  <a:pt x="88036" y="253237"/>
                  <a:pt x="87604" y="258698"/>
                </a:cubicBezTo>
                <a:cubicBezTo>
                  <a:pt x="87185" y="264159"/>
                  <a:pt x="82397" y="268248"/>
                  <a:pt x="76949" y="267829"/>
                </a:cubicBezTo>
                <a:cubicBezTo>
                  <a:pt x="56705" y="266267"/>
                  <a:pt x="40614" y="258152"/>
                  <a:pt x="27368" y="242594"/>
                </a:cubicBezTo>
                <a:cubicBezTo>
                  <a:pt x="6464" y="218045"/>
                  <a:pt x="0" y="188175"/>
                  <a:pt x="3442" y="158025"/>
                </a:cubicBezTo>
                <a:cubicBezTo>
                  <a:pt x="8394" y="114502"/>
                  <a:pt x="34341" y="70471"/>
                  <a:pt x="65697" y="42810"/>
                </a:cubicBezTo>
                <a:cubicBezTo>
                  <a:pt x="72758" y="36587"/>
                  <a:pt x="99034" y="16256"/>
                  <a:pt x="119050" y="6477"/>
                </a:cubicBezTo>
                <a:cubicBezTo>
                  <a:pt x="124942" y="3594"/>
                  <a:pt x="130403" y="1613"/>
                  <a:pt x="134848" y="813"/>
                </a:cubicBezTo>
                <a:cubicBezTo>
                  <a:pt x="139459" y="0"/>
                  <a:pt x="143382" y="381"/>
                  <a:pt x="146417" y="1549"/>
                </a:cubicBezTo>
                <a:cubicBezTo>
                  <a:pt x="151535" y="3530"/>
                  <a:pt x="154088" y="9283"/>
                  <a:pt x="152119" y="14401"/>
                </a:cubicBezTo>
                <a:cubicBezTo>
                  <a:pt x="150189" y="19367"/>
                  <a:pt x="144715" y="21906"/>
                  <a:pt x="139712" y="2024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0" name="Freeform 7570"/>
          <p:cNvSpPr/>
          <p:nvPr/>
        </p:nvSpPr>
        <p:spPr>
          <a:xfrm rot="0" flipH="0" flipV="0">
            <a:off x="6526509" y="8794738"/>
            <a:ext cx="44830" cy="119760"/>
          </a:xfrm>
          <a:custGeom>
            <a:pathLst>
              <a:path w="44830" h="119760">
                <a:moveTo>
                  <a:pt x="10858" y="4813"/>
                </a:moveTo>
                <a:cubicBezTo>
                  <a:pt x="2997" y="14312"/>
                  <a:pt x="0" y="30873"/>
                  <a:pt x="1638" y="49085"/>
                </a:cubicBezTo>
                <a:cubicBezTo>
                  <a:pt x="3912" y="74078"/>
                  <a:pt x="14350" y="101980"/>
                  <a:pt x="26402" y="115366"/>
                </a:cubicBezTo>
                <a:cubicBezTo>
                  <a:pt x="30073" y="119430"/>
                  <a:pt x="36346" y="119760"/>
                  <a:pt x="40423" y="116103"/>
                </a:cubicBezTo>
                <a:cubicBezTo>
                  <a:pt x="44487" y="112432"/>
                  <a:pt x="44830" y="106146"/>
                  <a:pt x="41160" y="102082"/>
                </a:cubicBezTo>
                <a:cubicBezTo>
                  <a:pt x="31241" y="91071"/>
                  <a:pt x="23291" y="67855"/>
                  <a:pt x="21424" y="47294"/>
                </a:cubicBezTo>
                <a:cubicBezTo>
                  <a:pt x="20319" y="35127"/>
                  <a:pt x="20916" y="23824"/>
                  <a:pt x="26161" y="17474"/>
                </a:cubicBezTo>
                <a:cubicBezTo>
                  <a:pt x="29654" y="13258"/>
                  <a:pt x="29069" y="6984"/>
                  <a:pt x="24853" y="3493"/>
                </a:cubicBezTo>
                <a:cubicBezTo>
                  <a:pt x="20624" y="0"/>
                  <a:pt x="14350" y="584"/>
                  <a:pt x="10858" y="4813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1" name="Freeform 7571"/>
          <p:cNvSpPr/>
          <p:nvPr/>
        </p:nvSpPr>
        <p:spPr>
          <a:xfrm rot="0" flipH="0" flipV="0">
            <a:off x="6693287" y="8931678"/>
            <a:ext cx="110451" cy="182346"/>
          </a:xfrm>
          <a:custGeom>
            <a:pathLst>
              <a:path w="110451" h="182346">
                <a:moveTo>
                  <a:pt x="86944" y="16764"/>
                </a:moveTo>
                <a:cubicBezTo>
                  <a:pt x="90474" y="22148"/>
                  <a:pt x="89661" y="28384"/>
                  <a:pt x="87096" y="35166"/>
                </a:cubicBezTo>
                <a:cubicBezTo>
                  <a:pt x="83541" y="44475"/>
                  <a:pt x="76645" y="54470"/>
                  <a:pt x="68453" y="64909"/>
                </a:cubicBezTo>
                <a:cubicBezTo>
                  <a:pt x="52312" y="85458"/>
                  <a:pt x="31293" y="107340"/>
                  <a:pt x="17260" y="128003"/>
                </a:cubicBezTo>
                <a:cubicBezTo>
                  <a:pt x="6592" y="143687"/>
                  <a:pt x="0" y="158965"/>
                  <a:pt x="483" y="172580"/>
                </a:cubicBezTo>
                <a:cubicBezTo>
                  <a:pt x="673" y="178066"/>
                  <a:pt x="5284" y="182346"/>
                  <a:pt x="10757" y="182156"/>
                </a:cubicBezTo>
                <a:cubicBezTo>
                  <a:pt x="16244" y="181965"/>
                  <a:pt x="20536" y="177368"/>
                  <a:pt x="20346" y="171881"/>
                </a:cubicBezTo>
                <a:cubicBezTo>
                  <a:pt x="19990" y="161772"/>
                  <a:pt x="25769" y="150799"/>
                  <a:pt x="33681" y="139166"/>
                </a:cubicBezTo>
                <a:cubicBezTo>
                  <a:pt x="47486" y="118859"/>
                  <a:pt x="68212" y="97383"/>
                  <a:pt x="84074" y="77165"/>
                </a:cubicBezTo>
                <a:cubicBezTo>
                  <a:pt x="95757" y="62280"/>
                  <a:pt x="104812" y="47879"/>
                  <a:pt x="107886" y="35052"/>
                </a:cubicBezTo>
                <a:cubicBezTo>
                  <a:pt x="110451" y="24409"/>
                  <a:pt x="109295" y="14605"/>
                  <a:pt x="103542" y="5855"/>
                </a:cubicBezTo>
                <a:cubicBezTo>
                  <a:pt x="100520" y="1270"/>
                  <a:pt x="94360" y="0"/>
                  <a:pt x="89788" y="3010"/>
                </a:cubicBezTo>
                <a:cubicBezTo>
                  <a:pt x="85205" y="6020"/>
                  <a:pt x="83935" y="12180"/>
                  <a:pt x="86944" y="167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2" name="Freeform 7572"/>
          <p:cNvSpPr/>
          <p:nvPr/>
        </p:nvSpPr>
        <p:spPr>
          <a:xfrm rot="0" flipH="0" flipV="0">
            <a:off x="6715149" y="8930789"/>
            <a:ext cx="40246" cy="60502"/>
          </a:xfrm>
          <a:custGeom>
            <a:pathLst>
              <a:path w="40246" h="60502">
                <a:moveTo>
                  <a:pt x="19342" y="12585"/>
                </a:moveTo>
                <a:cubicBezTo>
                  <a:pt x="18873" y="8991"/>
                  <a:pt x="20396" y="5258"/>
                  <a:pt x="23596" y="3073"/>
                </a:cubicBezTo>
                <a:cubicBezTo>
                  <a:pt x="28117" y="0"/>
                  <a:pt x="34315" y="1168"/>
                  <a:pt x="37401" y="5702"/>
                </a:cubicBezTo>
                <a:cubicBezTo>
                  <a:pt x="38836" y="7810"/>
                  <a:pt x="40246" y="12750"/>
                  <a:pt x="38099" y="19315"/>
                </a:cubicBezTo>
                <a:cubicBezTo>
                  <a:pt x="34721" y="29590"/>
                  <a:pt x="22466" y="50456"/>
                  <a:pt x="19481" y="54825"/>
                </a:cubicBezTo>
                <a:cubicBezTo>
                  <a:pt x="16383" y="59346"/>
                  <a:pt x="10186" y="60502"/>
                  <a:pt x="5677" y="57415"/>
                </a:cubicBezTo>
                <a:cubicBezTo>
                  <a:pt x="1143" y="54317"/>
                  <a:pt x="0" y="48132"/>
                  <a:pt x="3087" y="43611"/>
                </a:cubicBezTo>
                <a:cubicBezTo>
                  <a:pt x="5157" y="40588"/>
                  <a:pt x="12307" y="28574"/>
                  <a:pt x="16701" y="19188"/>
                </a:cubicBezTo>
                <a:cubicBezTo>
                  <a:pt x="17793" y="16864"/>
                  <a:pt x="18898" y="13842"/>
                  <a:pt x="19342" y="12585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3" name="Freeform 7573"/>
          <p:cNvSpPr/>
          <p:nvPr/>
        </p:nvSpPr>
        <p:spPr>
          <a:xfrm rot="0" flipH="0" flipV="0">
            <a:off x="7918684" y="8760590"/>
            <a:ext cx="101802" cy="156641"/>
          </a:xfrm>
          <a:custGeom>
            <a:pathLst>
              <a:path w="101802" h="156641">
                <a:moveTo>
                  <a:pt x="19913" y="12674"/>
                </a:moveTo>
                <a:cubicBezTo>
                  <a:pt x="19571" y="14680"/>
                  <a:pt x="18593" y="16598"/>
                  <a:pt x="17005" y="18122"/>
                </a:cubicBezTo>
                <a:cubicBezTo>
                  <a:pt x="18669" y="16522"/>
                  <a:pt x="19621" y="14705"/>
                  <a:pt x="19913" y="12674"/>
                </a:cubicBezTo>
                <a:moveTo>
                  <a:pt x="17539" y="4356"/>
                </a:moveTo>
                <a:cubicBezTo>
                  <a:pt x="21017" y="6350"/>
                  <a:pt x="39318" y="17499"/>
                  <a:pt x="60819" y="42049"/>
                </a:cubicBezTo>
                <a:cubicBezTo>
                  <a:pt x="84048" y="68604"/>
                  <a:pt x="101802" y="115162"/>
                  <a:pt x="87705" y="149173"/>
                </a:cubicBezTo>
                <a:cubicBezTo>
                  <a:pt x="85597" y="154228"/>
                  <a:pt x="79793" y="156641"/>
                  <a:pt x="74713" y="154545"/>
                </a:cubicBezTo>
                <a:cubicBezTo>
                  <a:pt x="69658" y="152437"/>
                  <a:pt x="67258" y="146633"/>
                  <a:pt x="69354" y="141566"/>
                </a:cubicBezTo>
                <a:cubicBezTo>
                  <a:pt x="80784" y="113981"/>
                  <a:pt x="64693" y="76669"/>
                  <a:pt x="45871" y="55142"/>
                </a:cubicBezTo>
                <a:cubicBezTo>
                  <a:pt x="23011" y="29018"/>
                  <a:pt x="6172" y="20992"/>
                  <a:pt x="3797" y="18897"/>
                </a:cubicBezTo>
                <a:cubicBezTo>
                  <a:pt x="686" y="16153"/>
                  <a:pt x="267" y="13270"/>
                  <a:pt x="165" y="11646"/>
                </a:cubicBezTo>
                <a:cubicBezTo>
                  <a:pt x="0" y="8649"/>
                  <a:pt x="952" y="6020"/>
                  <a:pt x="3251" y="3797"/>
                </a:cubicBezTo>
                <a:cubicBezTo>
                  <a:pt x="7201" y="0"/>
                  <a:pt x="13487" y="127"/>
                  <a:pt x="17297" y="4077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4" name="Freeform 7574"/>
          <p:cNvSpPr/>
          <p:nvPr/>
        </p:nvSpPr>
        <p:spPr>
          <a:xfrm rot="0" flipH="0" flipV="0">
            <a:off x="7916060" y="8806102"/>
            <a:ext cx="47370" cy="66064"/>
          </a:xfrm>
          <a:custGeom>
            <a:pathLst>
              <a:path w="47370" h="66064">
                <a:moveTo>
                  <a:pt x="1130" y="12890"/>
                </a:moveTo>
                <a:cubicBezTo>
                  <a:pt x="2145" y="17677"/>
                  <a:pt x="5981" y="25018"/>
                  <a:pt x="10896" y="32790"/>
                </a:cubicBezTo>
                <a:cubicBezTo>
                  <a:pt x="16789" y="42112"/>
                  <a:pt x="24244" y="52399"/>
                  <a:pt x="26949" y="58698"/>
                </a:cubicBezTo>
                <a:cubicBezTo>
                  <a:pt x="29108" y="63740"/>
                  <a:pt x="34950" y="66064"/>
                  <a:pt x="40004" y="63918"/>
                </a:cubicBezTo>
                <a:cubicBezTo>
                  <a:pt x="45033" y="61759"/>
                  <a:pt x="47370" y="55917"/>
                  <a:pt x="45211" y="50875"/>
                </a:cubicBezTo>
                <a:cubicBezTo>
                  <a:pt x="42227" y="43916"/>
                  <a:pt x="34188" y="32460"/>
                  <a:pt x="27672" y="22161"/>
                </a:cubicBezTo>
                <a:cubicBezTo>
                  <a:pt x="24320" y="16852"/>
                  <a:pt x="21259" y="12065"/>
                  <a:pt x="20560" y="8801"/>
                </a:cubicBezTo>
                <a:cubicBezTo>
                  <a:pt x="19430" y="3429"/>
                  <a:pt x="14160" y="0"/>
                  <a:pt x="8800" y="1130"/>
                </a:cubicBezTo>
                <a:cubicBezTo>
                  <a:pt x="3441" y="2261"/>
                  <a:pt x="0" y="7531"/>
                  <a:pt x="1130" y="1289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5" name="Freeform 7575"/>
          <p:cNvSpPr/>
          <p:nvPr/>
        </p:nvSpPr>
        <p:spPr>
          <a:xfrm rot="0" flipH="0" flipV="0">
            <a:off x="7880566" y="8873029"/>
            <a:ext cx="42963" cy="52043"/>
          </a:xfrm>
          <a:custGeom>
            <a:pathLst>
              <a:path w="42963" h="52043">
                <a:moveTo>
                  <a:pt x="5791" y="19570"/>
                </a:moveTo>
                <a:cubicBezTo>
                  <a:pt x="14261" y="25208"/>
                  <a:pt x="19265" y="34683"/>
                  <a:pt x="22389" y="44030"/>
                </a:cubicBezTo>
                <a:cubicBezTo>
                  <a:pt x="24117" y="49224"/>
                  <a:pt x="29755" y="52043"/>
                  <a:pt x="34950" y="50304"/>
                </a:cubicBezTo>
                <a:cubicBezTo>
                  <a:pt x="40144" y="48564"/>
                  <a:pt x="42963" y="42938"/>
                  <a:pt x="41223" y="37743"/>
                </a:cubicBezTo>
                <a:cubicBezTo>
                  <a:pt x="36753" y="24332"/>
                  <a:pt x="28955" y="11150"/>
                  <a:pt x="16801" y="3048"/>
                </a:cubicBezTo>
                <a:cubicBezTo>
                  <a:pt x="12255" y="0"/>
                  <a:pt x="6070" y="1244"/>
                  <a:pt x="3036" y="5804"/>
                </a:cubicBezTo>
                <a:cubicBezTo>
                  <a:pt x="0" y="10363"/>
                  <a:pt x="1232" y="16523"/>
                  <a:pt x="5791" y="1957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6" name="Freeform 7576"/>
          <p:cNvSpPr/>
          <p:nvPr/>
        </p:nvSpPr>
        <p:spPr>
          <a:xfrm rot="0" flipH="0" flipV="0">
            <a:off x="7010647" y="8137167"/>
            <a:ext cx="112432" cy="73609"/>
          </a:xfrm>
          <a:custGeom>
            <a:pathLst>
              <a:path w="112432" h="73609">
                <a:moveTo>
                  <a:pt x="19862" y="11125"/>
                </a:moveTo>
                <a:cubicBezTo>
                  <a:pt x="19925" y="11277"/>
                  <a:pt x="20001" y="11417"/>
                  <a:pt x="20077" y="11569"/>
                </a:cubicBezTo>
                <a:lnTo>
                  <a:pt x="20268" y="12014"/>
                </a:lnTo>
                <a:cubicBezTo>
                  <a:pt x="20103" y="11594"/>
                  <a:pt x="19900" y="11175"/>
                  <a:pt x="19659" y="10783"/>
                </a:cubicBezTo>
                <a:close/>
                <a:moveTo>
                  <a:pt x="20281" y="12052"/>
                </a:moveTo>
                <a:lnTo>
                  <a:pt x="20433" y="12445"/>
                </a:lnTo>
                <a:lnTo>
                  <a:pt x="20357" y="12229"/>
                </a:lnTo>
                <a:close/>
                <a:moveTo>
                  <a:pt x="20458" y="12534"/>
                </a:moveTo>
                <a:lnTo>
                  <a:pt x="20611" y="12991"/>
                </a:lnTo>
                <a:cubicBezTo>
                  <a:pt x="20560" y="12839"/>
                  <a:pt x="20509" y="12687"/>
                  <a:pt x="20458" y="12534"/>
                </a:cubicBezTo>
                <a:moveTo>
                  <a:pt x="12827" y="5957"/>
                </a:moveTo>
                <a:cubicBezTo>
                  <a:pt x="17348" y="4788"/>
                  <a:pt x="37629" y="0"/>
                  <a:pt x="54202" y="3010"/>
                </a:cubicBezTo>
                <a:cubicBezTo>
                  <a:pt x="64413" y="4864"/>
                  <a:pt x="74497" y="11163"/>
                  <a:pt x="83336" y="19735"/>
                </a:cubicBezTo>
                <a:cubicBezTo>
                  <a:pt x="95261" y="31279"/>
                  <a:pt x="105002" y="46850"/>
                  <a:pt x="110159" y="58203"/>
                </a:cubicBezTo>
                <a:cubicBezTo>
                  <a:pt x="112432" y="63182"/>
                  <a:pt x="110209" y="69075"/>
                  <a:pt x="105231" y="71348"/>
                </a:cubicBezTo>
                <a:cubicBezTo>
                  <a:pt x="100240" y="73609"/>
                  <a:pt x="94347" y="71399"/>
                  <a:pt x="92086" y="66420"/>
                </a:cubicBezTo>
                <a:cubicBezTo>
                  <a:pt x="87743" y="56857"/>
                  <a:pt x="79551" y="43725"/>
                  <a:pt x="69506" y="33997"/>
                </a:cubicBezTo>
                <a:cubicBezTo>
                  <a:pt x="63702" y="28371"/>
                  <a:pt x="57352" y="23774"/>
                  <a:pt x="50646" y="22554"/>
                </a:cubicBezTo>
                <a:cubicBezTo>
                  <a:pt x="38670" y="20383"/>
                  <a:pt x="27570" y="22986"/>
                  <a:pt x="20839" y="24561"/>
                </a:cubicBezTo>
                <a:cubicBezTo>
                  <a:pt x="16091" y="25666"/>
                  <a:pt x="12611" y="26174"/>
                  <a:pt x="10960" y="26022"/>
                </a:cubicBezTo>
                <a:cubicBezTo>
                  <a:pt x="4953" y="25514"/>
                  <a:pt x="2514" y="21958"/>
                  <a:pt x="1511" y="18452"/>
                </a:cubicBezTo>
                <a:cubicBezTo>
                  <a:pt x="0" y="13182"/>
                  <a:pt x="3060" y="7684"/>
                  <a:pt x="8331" y="6173"/>
                </a:cubicBezTo>
                <a:cubicBezTo>
                  <a:pt x="9842" y="5741"/>
                  <a:pt x="11379" y="5677"/>
                  <a:pt x="12827" y="595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7" name="Freeform 7577"/>
          <p:cNvSpPr/>
          <p:nvPr/>
        </p:nvSpPr>
        <p:spPr>
          <a:xfrm rot="0" flipH="0" flipV="0">
            <a:off x="7031358" y="8196691"/>
            <a:ext cx="111543" cy="33082"/>
          </a:xfrm>
          <a:custGeom>
            <a:pathLst>
              <a:path w="111543" h="33082">
                <a:moveTo>
                  <a:pt x="13538" y="24129"/>
                </a:moveTo>
                <a:cubicBezTo>
                  <a:pt x="9627" y="25386"/>
                  <a:pt x="5195" y="24117"/>
                  <a:pt x="2591" y="20662"/>
                </a:cubicBezTo>
                <a:cubicBezTo>
                  <a:pt x="0" y="17221"/>
                  <a:pt x="292" y="14820"/>
                  <a:pt x="292" y="14262"/>
                </a:cubicBezTo>
                <a:cubicBezTo>
                  <a:pt x="292" y="11391"/>
                  <a:pt x="1359" y="9194"/>
                  <a:pt x="2998" y="7454"/>
                </a:cubicBezTo>
                <a:cubicBezTo>
                  <a:pt x="4166" y="6223"/>
                  <a:pt x="5753" y="5079"/>
                  <a:pt x="8077" y="4559"/>
                </a:cubicBezTo>
                <a:cubicBezTo>
                  <a:pt x="8687" y="4432"/>
                  <a:pt x="12421" y="4546"/>
                  <a:pt x="12421" y="4546"/>
                </a:cubicBezTo>
                <a:cubicBezTo>
                  <a:pt x="12421" y="4546"/>
                  <a:pt x="11545" y="4368"/>
                  <a:pt x="10668" y="4483"/>
                </a:cubicBezTo>
                <a:cubicBezTo>
                  <a:pt x="20434" y="3251"/>
                  <a:pt x="29844" y="0"/>
                  <a:pt x="39776" y="0"/>
                </a:cubicBezTo>
                <a:cubicBezTo>
                  <a:pt x="59245" y="0"/>
                  <a:pt x="86639" y="4394"/>
                  <a:pt x="104444" y="12776"/>
                </a:cubicBezTo>
                <a:cubicBezTo>
                  <a:pt x="109410" y="15113"/>
                  <a:pt x="111543" y="21031"/>
                  <a:pt x="109194" y="25995"/>
                </a:cubicBezTo>
                <a:cubicBezTo>
                  <a:pt x="106870" y="30948"/>
                  <a:pt x="100952" y="33082"/>
                  <a:pt x="95986" y="30745"/>
                </a:cubicBezTo>
                <a:cubicBezTo>
                  <a:pt x="80517" y="23469"/>
                  <a:pt x="56679" y="19850"/>
                  <a:pt x="39776" y="19850"/>
                </a:cubicBezTo>
                <a:cubicBezTo>
                  <a:pt x="30810" y="19850"/>
                  <a:pt x="22339" y="22974"/>
                  <a:pt x="13538" y="2412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8" name="Freeform 7578"/>
          <p:cNvSpPr/>
          <p:nvPr/>
        </p:nvSpPr>
        <p:spPr>
          <a:xfrm rot="0" flipH="0" flipV="0">
            <a:off x="7051616" y="8226685"/>
            <a:ext cx="79171" cy="40297"/>
          </a:xfrm>
          <a:custGeom>
            <a:pathLst>
              <a:path w="79171" h="40297">
                <a:moveTo>
                  <a:pt x="17043" y="37122"/>
                </a:moveTo>
                <a:cubicBezTo>
                  <a:pt x="32333" y="26200"/>
                  <a:pt x="49770" y="19863"/>
                  <a:pt x="69227" y="19863"/>
                </a:cubicBezTo>
                <a:cubicBezTo>
                  <a:pt x="74713" y="19863"/>
                  <a:pt x="79171" y="15405"/>
                  <a:pt x="79171" y="9919"/>
                </a:cubicBezTo>
                <a:cubicBezTo>
                  <a:pt x="79171" y="4445"/>
                  <a:pt x="74713" y="0"/>
                  <a:pt x="69227" y="0"/>
                </a:cubicBezTo>
                <a:cubicBezTo>
                  <a:pt x="45478" y="0"/>
                  <a:pt x="24167" y="7633"/>
                  <a:pt x="5512" y="20955"/>
                </a:cubicBezTo>
                <a:cubicBezTo>
                  <a:pt x="1042" y="24143"/>
                  <a:pt x="0" y="30353"/>
                  <a:pt x="3188" y="34811"/>
                </a:cubicBezTo>
                <a:cubicBezTo>
                  <a:pt x="6376" y="39268"/>
                  <a:pt x="12586" y="40297"/>
                  <a:pt x="17043" y="3712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9" name="Freeform 7579"/>
          <p:cNvSpPr/>
          <p:nvPr/>
        </p:nvSpPr>
        <p:spPr>
          <a:xfrm rot="0" flipH="0" flipV="0">
            <a:off x="7085206" y="8248082"/>
            <a:ext cx="42328" cy="30758"/>
          </a:xfrm>
          <a:custGeom>
            <a:pathLst>
              <a:path w="42328" h="30758">
                <a:moveTo>
                  <a:pt x="16294" y="11874"/>
                </a:moveTo>
                <a:cubicBezTo>
                  <a:pt x="14364" y="10731"/>
                  <a:pt x="12281" y="10236"/>
                  <a:pt x="10071" y="10617"/>
                </a:cubicBezTo>
                <a:cubicBezTo>
                  <a:pt x="12167" y="10351"/>
                  <a:pt x="14351" y="10744"/>
                  <a:pt x="16294" y="11874"/>
                </a:cubicBezTo>
                <a:moveTo>
                  <a:pt x="4953" y="12839"/>
                </a:moveTo>
                <a:cubicBezTo>
                  <a:pt x="5919" y="11405"/>
                  <a:pt x="7341" y="9373"/>
                  <a:pt x="7811" y="8966"/>
                </a:cubicBezTo>
                <a:cubicBezTo>
                  <a:pt x="13894" y="3899"/>
                  <a:pt x="22224" y="2553"/>
                  <a:pt x="29565" y="1079"/>
                </a:cubicBezTo>
                <a:cubicBezTo>
                  <a:pt x="34937" y="0"/>
                  <a:pt x="40182" y="3492"/>
                  <a:pt x="41249" y="8865"/>
                </a:cubicBezTo>
                <a:cubicBezTo>
                  <a:pt x="42328" y="14248"/>
                  <a:pt x="38836" y="19481"/>
                  <a:pt x="33464" y="20548"/>
                </a:cubicBezTo>
                <a:cubicBezTo>
                  <a:pt x="29590" y="21335"/>
                  <a:pt x="25006" y="21284"/>
                  <a:pt x="21539" y="23494"/>
                </a:cubicBezTo>
                <a:cubicBezTo>
                  <a:pt x="20827" y="24662"/>
                  <a:pt x="19748" y="26377"/>
                  <a:pt x="19176" y="26999"/>
                </a:cubicBezTo>
                <a:cubicBezTo>
                  <a:pt x="17195" y="29120"/>
                  <a:pt x="14999" y="29958"/>
                  <a:pt x="13323" y="30263"/>
                </a:cubicBezTo>
                <a:cubicBezTo>
                  <a:pt x="10681" y="30758"/>
                  <a:pt x="8205" y="30289"/>
                  <a:pt x="5906" y="28790"/>
                </a:cubicBezTo>
                <a:cubicBezTo>
                  <a:pt x="1309" y="25805"/>
                  <a:pt x="0" y="19646"/>
                  <a:pt x="2985" y="15049"/>
                </a:cubicBezTo>
                <a:cubicBezTo>
                  <a:pt x="3544" y="14198"/>
                  <a:pt x="4217" y="13461"/>
                  <a:pt x="4953" y="12839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0" name="Freeform 7580"/>
          <p:cNvSpPr/>
          <p:nvPr/>
        </p:nvSpPr>
        <p:spPr>
          <a:xfrm rot="0" flipH="0" flipV="0">
            <a:off x="7121645" y="8095758"/>
            <a:ext cx="75666" cy="128015"/>
          </a:xfrm>
          <a:custGeom>
            <a:pathLst>
              <a:path w="75666" h="128015">
                <a:moveTo>
                  <a:pt x="19964" y="116319"/>
                </a:moveTo>
                <a:cubicBezTo>
                  <a:pt x="20687" y="121411"/>
                  <a:pt x="17374" y="126288"/>
                  <a:pt x="12268" y="127406"/>
                </a:cubicBezTo>
                <a:cubicBezTo>
                  <a:pt x="9436" y="128015"/>
                  <a:pt x="6490" y="127634"/>
                  <a:pt x="3721" y="125285"/>
                </a:cubicBezTo>
                <a:cubicBezTo>
                  <a:pt x="3239" y="124866"/>
                  <a:pt x="622" y="122910"/>
                  <a:pt x="191" y="118338"/>
                </a:cubicBezTo>
                <a:cubicBezTo>
                  <a:pt x="13" y="116395"/>
                  <a:pt x="0" y="106464"/>
                  <a:pt x="64" y="105918"/>
                </a:cubicBezTo>
                <a:cubicBezTo>
                  <a:pt x="1397" y="93917"/>
                  <a:pt x="4356" y="82156"/>
                  <a:pt x="6807" y="70333"/>
                </a:cubicBezTo>
                <a:cubicBezTo>
                  <a:pt x="13132" y="39777"/>
                  <a:pt x="30835" y="14275"/>
                  <a:pt x="60642" y="2083"/>
                </a:cubicBezTo>
                <a:cubicBezTo>
                  <a:pt x="65722" y="0"/>
                  <a:pt x="71525" y="2439"/>
                  <a:pt x="73596" y="7506"/>
                </a:cubicBezTo>
                <a:cubicBezTo>
                  <a:pt x="75666" y="12586"/>
                  <a:pt x="73227" y="18390"/>
                  <a:pt x="68160" y="20460"/>
                </a:cubicBezTo>
                <a:cubicBezTo>
                  <a:pt x="44767" y="30048"/>
                  <a:pt x="31228" y="50356"/>
                  <a:pt x="26263" y="74359"/>
                </a:cubicBezTo>
                <a:cubicBezTo>
                  <a:pt x="23964" y="85446"/>
                  <a:pt x="21132" y="96457"/>
                  <a:pt x="19850" y="107696"/>
                </a:cubicBezTo>
                <a:close/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1" name="Freeform 7581"/>
          <p:cNvSpPr/>
          <p:nvPr/>
        </p:nvSpPr>
        <p:spPr>
          <a:xfrm rot="0" flipH="0" flipV="0">
            <a:off x="7097111" y="8151263"/>
            <a:ext cx="42049" cy="63486"/>
          </a:xfrm>
          <a:custGeom>
            <a:pathLst>
              <a:path w="42049" h="63486">
                <a:moveTo>
                  <a:pt x="13728" y="8686"/>
                </a:moveTo>
                <a:cubicBezTo>
                  <a:pt x="18122" y="0"/>
                  <a:pt x="27253" y="3670"/>
                  <a:pt x="28409" y="4457"/>
                </a:cubicBezTo>
                <a:cubicBezTo>
                  <a:pt x="39204" y="11645"/>
                  <a:pt x="42049" y="19455"/>
                  <a:pt x="41731" y="25284"/>
                </a:cubicBezTo>
                <a:cubicBezTo>
                  <a:pt x="41490" y="29983"/>
                  <a:pt x="39318" y="34365"/>
                  <a:pt x="35191" y="37883"/>
                </a:cubicBezTo>
                <a:cubicBezTo>
                  <a:pt x="33565" y="39267"/>
                  <a:pt x="31546" y="40537"/>
                  <a:pt x="29234" y="41604"/>
                </a:cubicBezTo>
                <a:cubicBezTo>
                  <a:pt x="29450" y="42442"/>
                  <a:pt x="29742" y="43255"/>
                  <a:pt x="30098" y="44042"/>
                </a:cubicBezTo>
                <a:cubicBezTo>
                  <a:pt x="30733" y="44525"/>
                  <a:pt x="31330" y="45084"/>
                  <a:pt x="31863" y="45731"/>
                </a:cubicBezTo>
                <a:cubicBezTo>
                  <a:pt x="35305" y="49986"/>
                  <a:pt x="34657" y="56247"/>
                  <a:pt x="30403" y="59701"/>
                </a:cubicBezTo>
                <a:cubicBezTo>
                  <a:pt x="25754" y="63486"/>
                  <a:pt x="22529" y="62470"/>
                  <a:pt x="20458" y="61784"/>
                </a:cubicBezTo>
                <a:cubicBezTo>
                  <a:pt x="19493" y="61467"/>
                  <a:pt x="17233" y="60895"/>
                  <a:pt x="14642" y="57022"/>
                </a:cubicBezTo>
                <a:cubicBezTo>
                  <a:pt x="11697" y="52589"/>
                  <a:pt x="9957" y="47459"/>
                  <a:pt x="9156" y="42188"/>
                </a:cubicBezTo>
                <a:cubicBezTo>
                  <a:pt x="8255" y="41540"/>
                  <a:pt x="7378" y="40740"/>
                  <a:pt x="6553" y="39775"/>
                </a:cubicBezTo>
                <a:cubicBezTo>
                  <a:pt x="4343" y="37210"/>
                  <a:pt x="1930" y="33158"/>
                  <a:pt x="952" y="29056"/>
                </a:cubicBezTo>
                <a:cubicBezTo>
                  <a:pt x="0" y="25043"/>
                  <a:pt x="305" y="21005"/>
                  <a:pt x="2057" y="17487"/>
                </a:cubicBezTo>
                <a:cubicBezTo>
                  <a:pt x="3734" y="14108"/>
                  <a:pt x="7048" y="10387"/>
                  <a:pt x="13728" y="8686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2" name="Freeform 7582"/>
          <p:cNvSpPr/>
          <p:nvPr/>
        </p:nvSpPr>
        <p:spPr>
          <a:xfrm rot="0" flipH="0" flipV="0">
            <a:off x="7126680" y="8138607"/>
            <a:ext cx="84733" cy="85559"/>
          </a:xfrm>
          <a:custGeom>
            <a:pathLst>
              <a:path w="84733" h="85559">
                <a:moveTo>
                  <a:pt x="20586" y="74282"/>
                </a:moveTo>
                <a:cubicBezTo>
                  <a:pt x="20333" y="71514"/>
                  <a:pt x="21601" y="68618"/>
                  <a:pt x="23367" y="65558"/>
                </a:cubicBezTo>
                <a:cubicBezTo>
                  <a:pt x="25881" y="61151"/>
                  <a:pt x="29615" y="56693"/>
                  <a:pt x="33920" y="52324"/>
                </a:cubicBezTo>
                <a:cubicBezTo>
                  <a:pt x="47941" y="38100"/>
                  <a:pt x="67957" y="25159"/>
                  <a:pt x="77850" y="20219"/>
                </a:cubicBezTo>
                <a:cubicBezTo>
                  <a:pt x="82752" y="17768"/>
                  <a:pt x="84733" y="11811"/>
                  <a:pt x="82282" y="6896"/>
                </a:cubicBezTo>
                <a:cubicBezTo>
                  <a:pt x="79831" y="1994"/>
                  <a:pt x="73862" y="0"/>
                  <a:pt x="68960" y="2464"/>
                </a:cubicBezTo>
                <a:cubicBezTo>
                  <a:pt x="55980" y="8941"/>
                  <a:pt x="27482" y="27762"/>
                  <a:pt x="12281" y="46762"/>
                </a:cubicBezTo>
                <a:cubicBezTo>
                  <a:pt x="4267" y="56769"/>
                  <a:pt x="0" y="67132"/>
                  <a:pt x="800" y="76072"/>
                </a:cubicBezTo>
                <a:cubicBezTo>
                  <a:pt x="1295" y="81533"/>
                  <a:pt x="6134" y="85559"/>
                  <a:pt x="11595" y="85064"/>
                </a:cubicBezTo>
                <a:cubicBezTo>
                  <a:pt x="17056" y="84569"/>
                  <a:pt x="21081" y="79743"/>
                  <a:pt x="20586" y="7428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3" name="Freeform 7583"/>
          <p:cNvSpPr/>
          <p:nvPr/>
        </p:nvSpPr>
        <p:spPr>
          <a:xfrm rot="0" flipH="0" flipV="0">
            <a:off x="7127455" y="8204582"/>
            <a:ext cx="83019" cy="32511"/>
          </a:xfrm>
          <a:custGeom>
            <a:pathLst>
              <a:path w="83019" h="32511">
                <a:moveTo>
                  <a:pt x="19202" y="11569"/>
                </a:moveTo>
                <a:lnTo>
                  <a:pt x="19265" y="11657"/>
                </a:lnTo>
                <a:lnTo>
                  <a:pt x="19227" y="11594"/>
                </a:lnTo>
                <a:close/>
                <a:moveTo>
                  <a:pt x="19544" y="12051"/>
                </a:moveTo>
                <a:lnTo>
                  <a:pt x="19646" y="12191"/>
                </a:lnTo>
                <a:lnTo>
                  <a:pt x="19608" y="12140"/>
                </a:lnTo>
                <a:close/>
                <a:moveTo>
                  <a:pt x="12738" y="7810"/>
                </a:moveTo>
                <a:cubicBezTo>
                  <a:pt x="16777" y="6375"/>
                  <a:pt x="33222" y="787"/>
                  <a:pt x="45871" y="394"/>
                </a:cubicBezTo>
                <a:cubicBezTo>
                  <a:pt x="58356" y="0"/>
                  <a:pt x="70738" y="3581"/>
                  <a:pt x="79692" y="15264"/>
                </a:cubicBezTo>
                <a:cubicBezTo>
                  <a:pt x="83019" y="19608"/>
                  <a:pt x="82194" y="25856"/>
                  <a:pt x="77837" y="29183"/>
                </a:cubicBezTo>
                <a:cubicBezTo>
                  <a:pt x="73481" y="32511"/>
                  <a:pt x="67246" y="31685"/>
                  <a:pt x="63918" y="27342"/>
                </a:cubicBezTo>
                <a:cubicBezTo>
                  <a:pt x="58749" y="20598"/>
                  <a:pt x="51129" y="19747"/>
                  <a:pt x="43941" y="20408"/>
                </a:cubicBezTo>
                <a:cubicBezTo>
                  <a:pt x="34276" y="21297"/>
                  <a:pt x="25005" y="24967"/>
                  <a:pt x="19532" y="26618"/>
                </a:cubicBezTo>
                <a:cubicBezTo>
                  <a:pt x="14351" y="28193"/>
                  <a:pt x="10490" y="27977"/>
                  <a:pt x="8738" y="27418"/>
                </a:cubicBezTo>
                <a:cubicBezTo>
                  <a:pt x="5842" y="26478"/>
                  <a:pt x="3950" y="24726"/>
                  <a:pt x="2718" y="22567"/>
                </a:cubicBezTo>
                <a:cubicBezTo>
                  <a:pt x="0" y="17804"/>
                  <a:pt x="1651" y="11734"/>
                  <a:pt x="6414" y="9017"/>
                </a:cubicBezTo>
                <a:cubicBezTo>
                  <a:pt x="8407" y="7874"/>
                  <a:pt x="10630" y="7506"/>
                  <a:pt x="12738" y="781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4" name="Freeform 7584"/>
          <p:cNvSpPr/>
          <p:nvPr/>
        </p:nvSpPr>
        <p:spPr>
          <a:xfrm rot="0" flipH="0" flipV="0">
            <a:off x="7125859" y="8219363"/>
            <a:ext cx="58876" cy="37388"/>
          </a:xfrm>
          <a:custGeom>
            <a:pathLst>
              <a:path w="58876" h="37388">
                <a:moveTo>
                  <a:pt x="16916" y="21450"/>
                </a:moveTo>
                <a:cubicBezTo>
                  <a:pt x="18071" y="20650"/>
                  <a:pt x="19443" y="20803"/>
                  <a:pt x="20840" y="21082"/>
                </a:cubicBezTo>
                <a:cubicBezTo>
                  <a:pt x="22707" y="21450"/>
                  <a:pt x="24599" y="22224"/>
                  <a:pt x="26466" y="23151"/>
                </a:cubicBezTo>
                <a:cubicBezTo>
                  <a:pt x="32371" y="26123"/>
                  <a:pt x="37832" y="30746"/>
                  <a:pt x="41211" y="33743"/>
                </a:cubicBezTo>
                <a:cubicBezTo>
                  <a:pt x="45300" y="37388"/>
                  <a:pt x="51587" y="37020"/>
                  <a:pt x="55231" y="32918"/>
                </a:cubicBezTo>
                <a:cubicBezTo>
                  <a:pt x="58876" y="28828"/>
                  <a:pt x="58495" y="22542"/>
                  <a:pt x="54406" y="18898"/>
                </a:cubicBezTo>
                <a:cubicBezTo>
                  <a:pt x="49097" y="14186"/>
                  <a:pt x="39699" y="6630"/>
                  <a:pt x="30263" y="3175"/>
                </a:cubicBezTo>
                <a:cubicBezTo>
                  <a:pt x="21589" y="0"/>
                  <a:pt x="12891" y="115"/>
                  <a:pt x="5652" y="5080"/>
                </a:cubicBezTo>
                <a:cubicBezTo>
                  <a:pt x="1143" y="8192"/>
                  <a:pt x="0" y="14377"/>
                  <a:pt x="3099" y="18885"/>
                </a:cubicBezTo>
                <a:cubicBezTo>
                  <a:pt x="6210" y="23405"/>
                  <a:pt x="12408" y="24548"/>
                  <a:pt x="16916" y="21450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5" name="Freeform 7585"/>
          <p:cNvSpPr/>
          <p:nvPr/>
        </p:nvSpPr>
        <p:spPr>
          <a:xfrm rot="0" flipH="0" flipV="0">
            <a:off x="7115301" y="8221915"/>
            <a:ext cx="37921" cy="74701"/>
          </a:xfrm>
          <a:custGeom>
            <a:pathLst>
              <a:path w="37921" h="74701">
                <a:moveTo>
                  <a:pt x="6489" y="17094"/>
                </a:moveTo>
                <a:cubicBezTo>
                  <a:pt x="16953" y="31483"/>
                  <a:pt x="10768" y="40893"/>
                  <a:pt x="2311" y="59232"/>
                </a:cubicBezTo>
                <a:cubicBezTo>
                  <a:pt x="0" y="64198"/>
                  <a:pt x="2184" y="70116"/>
                  <a:pt x="7162" y="72402"/>
                </a:cubicBezTo>
                <a:cubicBezTo>
                  <a:pt x="12127" y="74701"/>
                  <a:pt x="18046" y="72529"/>
                  <a:pt x="20344" y="67551"/>
                </a:cubicBezTo>
                <a:cubicBezTo>
                  <a:pt x="32765" y="40627"/>
                  <a:pt x="37921" y="26542"/>
                  <a:pt x="22554" y="5410"/>
                </a:cubicBezTo>
                <a:cubicBezTo>
                  <a:pt x="19328" y="978"/>
                  <a:pt x="13105" y="0"/>
                  <a:pt x="8686" y="3226"/>
                </a:cubicBezTo>
                <a:cubicBezTo>
                  <a:pt x="4242" y="6452"/>
                  <a:pt x="3264" y="12662"/>
                  <a:pt x="6489" y="1709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6" name="Freeform 7586"/>
          <p:cNvSpPr/>
          <p:nvPr/>
        </p:nvSpPr>
        <p:spPr>
          <a:xfrm rot="0" flipH="0" flipV="0">
            <a:off x="7097266" y="8223051"/>
            <a:ext cx="42595" cy="83349"/>
          </a:xfrm>
          <a:custGeom>
            <a:pathLst>
              <a:path w="42595" h="83349">
                <a:moveTo>
                  <a:pt x="22453" y="17564"/>
                </a:moveTo>
                <a:cubicBezTo>
                  <a:pt x="20269" y="14186"/>
                  <a:pt x="20294" y="9665"/>
                  <a:pt x="22833" y="6262"/>
                </a:cubicBezTo>
                <a:cubicBezTo>
                  <a:pt x="27482" y="0"/>
                  <a:pt x="32549" y="940"/>
                  <a:pt x="34619" y="1474"/>
                </a:cubicBezTo>
                <a:cubicBezTo>
                  <a:pt x="36854" y="2045"/>
                  <a:pt x="38950" y="3302"/>
                  <a:pt x="40550" y="5652"/>
                </a:cubicBezTo>
                <a:cubicBezTo>
                  <a:pt x="41388" y="6884"/>
                  <a:pt x="42595" y="9690"/>
                  <a:pt x="42595" y="13564"/>
                </a:cubicBezTo>
                <a:cubicBezTo>
                  <a:pt x="42595" y="22148"/>
                  <a:pt x="39928" y="31508"/>
                  <a:pt x="36080" y="40906"/>
                </a:cubicBezTo>
                <a:cubicBezTo>
                  <a:pt x="31152" y="52920"/>
                  <a:pt x="24243" y="65062"/>
                  <a:pt x="20574" y="75463"/>
                </a:cubicBezTo>
                <a:cubicBezTo>
                  <a:pt x="18745" y="80632"/>
                  <a:pt x="13068" y="83349"/>
                  <a:pt x="7899" y="81521"/>
                </a:cubicBezTo>
                <a:cubicBezTo>
                  <a:pt x="2718" y="79705"/>
                  <a:pt x="0" y="74028"/>
                  <a:pt x="1841" y="68859"/>
                </a:cubicBezTo>
                <a:cubicBezTo>
                  <a:pt x="5016" y="59829"/>
                  <a:pt x="10503" y="49529"/>
                  <a:pt x="15215" y="39128"/>
                </a:cubicBezTo>
                <a:cubicBezTo>
                  <a:pt x="18516" y="31800"/>
                  <a:pt x="21552" y="24460"/>
                  <a:pt x="22453" y="17564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7" name="Freeform 7587"/>
          <p:cNvSpPr/>
          <p:nvPr/>
        </p:nvSpPr>
        <p:spPr>
          <a:xfrm rot="0" flipH="0" flipV="0">
            <a:off x="7057417" y="8225363"/>
            <a:ext cx="84568" cy="253631"/>
          </a:xfrm>
          <a:custGeom>
            <a:pathLst>
              <a:path w="84568" h="253631">
                <a:moveTo>
                  <a:pt x="66395" y="4127"/>
                </a:moveTo>
                <a:cubicBezTo>
                  <a:pt x="8814" y="64591"/>
                  <a:pt x="0" y="171424"/>
                  <a:pt x="31153" y="246163"/>
                </a:cubicBezTo>
                <a:cubicBezTo>
                  <a:pt x="33261" y="251230"/>
                  <a:pt x="39078" y="253631"/>
                  <a:pt x="44145" y="251510"/>
                </a:cubicBezTo>
                <a:cubicBezTo>
                  <a:pt x="49200" y="249402"/>
                  <a:pt x="51600" y="243585"/>
                  <a:pt x="49492" y="238530"/>
                </a:cubicBezTo>
                <a:cubicBezTo>
                  <a:pt x="21107" y="170408"/>
                  <a:pt x="28308" y="72922"/>
                  <a:pt x="80784" y="17830"/>
                </a:cubicBezTo>
                <a:cubicBezTo>
                  <a:pt x="84568" y="13855"/>
                  <a:pt x="84403" y="7568"/>
                  <a:pt x="80428" y="3785"/>
                </a:cubicBezTo>
                <a:cubicBezTo>
                  <a:pt x="76466" y="0"/>
                  <a:pt x="70179" y="165"/>
                  <a:pt x="66395" y="412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8" name="Freeform 7588"/>
          <p:cNvSpPr/>
          <p:nvPr/>
        </p:nvSpPr>
        <p:spPr>
          <a:xfrm rot="0" flipH="0" flipV="0">
            <a:off x="7122604" y="8230888"/>
            <a:ext cx="72313" cy="300164"/>
          </a:xfrm>
          <a:custGeom>
            <a:pathLst>
              <a:path w="72313" h="300164">
                <a:moveTo>
                  <a:pt x="24066" y="19977"/>
                </a:moveTo>
                <a:cubicBezTo>
                  <a:pt x="24218" y="19914"/>
                  <a:pt x="24358" y="19851"/>
                  <a:pt x="24523" y="19774"/>
                </a:cubicBezTo>
                <a:close/>
                <a:moveTo>
                  <a:pt x="23927" y="20027"/>
                </a:moveTo>
                <a:lnTo>
                  <a:pt x="23622" y="20154"/>
                </a:lnTo>
                <a:lnTo>
                  <a:pt x="23635" y="20154"/>
                </a:lnTo>
                <a:close/>
                <a:moveTo>
                  <a:pt x="13348" y="17958"/>
                </a:moveTo>
                <a:cubicBezTo>
                  <a:pt x="12509" y="17158"/>
                  <a:pt x="11798" y="16193"/>
                  <a:pt x="11278" y="15088"/>
                </a:cubicBezTo>
                <a:cubicBezTo>
                  <a:pt x="8928" y="10148"/>
                  <a:pt x="11024" y="4204"/>
                  <a:pt x="15964" y="1855"/>
                </a:cubicBezTo>
                <a:cubicBezTo>
                  <a:pt x="19850" y="0"/>
                  <a:pt x="23254" y="508"/>
                  <a:pt x="26263" y="2325"/>
                </a:cubicBezTo>
                <a:cubicBezTo>
                  <a:pt x="27634" y="3163"/>
                  <a:pt x="29006" y="4407"/>
                  <a:pt x="30111" y="6160"/>
                </a:cubicBezTo>
                <a:cubicBezTo>
                  <a:pt x="31254" y="8001"/>
                  <a:pt x="32181" y="11316"/>
                  <a:pt x="32663" y="13297"/>
                </a:cubicBezTo>
                <a:cubicBezTo>
                  <a:pt x="39356" y="41071"/>
                  <a:pt x="36829" y="69164"/>
                  <a:pt x="32828" y="97091"/>
                </a:cubicBezTo>
                <a:cubicBezTo>
                  <a:pt x="28244" y="129197"/>
                  <a:pt x="19914" y="166852"/>
                  <a:pt x="21603" y="201383"/>
                </a:cubicBezTo>
                <a:cubicBezTo>
                  <a:pt x="23165" y="233146"/>
                  <a:pt x="33502" y="262204"/>
                  <a:pt x="65798" y="280136"/>
                </a:cubicBezTo>
                <a:cubicBezTo>
                  <a:pt x="70586" y="282803"/>
                  <a:pt x="72313" y="288848"/>
                  <a:pt x="69646" y="293649"/>
                </a:cubicBezTo>
                <a:cubicBezTo>
                  <a:pt x="66992" y="298437"/>
                  <a:pt x="60934" y="300164"/>
                  <a:pt x="56146" y="297497"/>
                </a:cubicBezTo>
                <a:cubicBezTo>
                  <a:pt x="16954" y="275729"/>
                  <a:pt x="3658" y="240906"/>
                  <a:pt x="1765" y="202361"/>
                </a:cubicBezTo>
                <a:cubicBezTo>
                  <a:pt x="0" y="166585"/>
                  <a:pt x="8433" y="127546"/>
                  <a:pt x="13183" y="94284"/>
                </a:cubicBezTo>
                <a:cubicBezTo>
                  <a:pt x="16815" y="68846"/>
                  <a:pt x="19456" y="43256"/>
                  <a:pt x="13348" y="17958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9" name="Freeform 7589"/>
          <p:cNvSpPr/>
          <p:nvPr/>
        </p:nvSpPr>
        <p:spPr>
          <a:xfrm rot="0" flipH="0" flipV="0">
            <a:off x="7107698" y="8250953"/>
            <a:ext cx="39801" cy="215239"/>
          </a:xfrm>
          <a:custGeom>
            <a:pathLst>
              <a:path w="39801" h="215239">
                <a:moveTo>
                  <a:pt x="19215" y="8712"/>
                </a:moveTo>
                <a:cubicBezTo>
                  <a:pt x="15799" y="23799"/>
                  <a:pt x="17717" y="40373"/>
                  <a:pt x="14936" y="55689"/>
                </a:cubicBezTo>
                <a:cubicBezTo>
                  <a:pt x="5804" y="105828"/>
                  <a:pt x="0" y="155790"/>
                  <a:pt x="10872" y="206463"/>
                </a:cubicBezTo>
                <a:cubicBezTo>
                  <a:pt x="12015" y="211823"/>
                  <a:pt x="17298" y="215239"/>
                  <a:pt x="22656" y="214083"/>
                </a:cubicBezTo>
                <a:cubicBezTo>
                  <a:pt x="28016" y="212940"/>
                  <a:pt x="31432" y="207657"/>
                  <a:pt x="30289" y="202298"/>
                </a:cubicBezTo>
                <a:cubicBezTo>
                  <a:pt x="19989" y="154228"/>
                  <a:pt x="25831" y="106832"/>
                  <a:pt x="34467" y="59245"/>
                </a:cubicBezTo>
                <a:cubicBezTo>
                  <a:pt x="37210" y="44195"/>
                  <a:pt x="35242" y="27927"/>
                  <a:pt x="38582" y="13093"/>
                </a:cubicBezTo>
                <a:cubicBezTo>
                  <a:pt x="39801" y="7747"/>
                  <a:pt x="36436" y="2426"/>
                  <a:pt x="31102" y="1220"/>
                </a:cubicBezTo>
                <a:cubicBezTo>
                  <a:pt x="25755" y="0"/>
                  <a:pt x="20434" y="3366"/>
                  <a:pt x="19215" y="8712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0" name="Freeform 7590"/>
          <p:cNvSpPr/>
          <p:nvPr/>
        </p:nvSpPr>
        <p:spPr>
          <a:xfrm rot="0" flipH="0" flipV="0">
            <a:off x="7060948" y="8230609"/>
            <a:ext cx="72275" cy="80543"/>
          </a:xfrm>
          <a:custGeom>
            <a:pathLst>
              <a:path w="72275" h="80543">
                <a:moveTo>
                  <a:pt x="42227" y="32677"/>
                </a:moveTo>
                <a:cubicBezTo>
                  <a:pt x="45973" y="30925"/>
                  <a:pt x="49707" y="29160"/>
                  <a:pt x="53314" y="27102"/>
                </a:cubicBezTo>
                <a:cubicBezTo>
                  <a:pt x="58076" y="24372"/>
                  <a:pt x="64159" y="26035"/>
                  <a:pt x="66865" y="30785"/>
                </a:cubicBezTo>
                <a:cubicBezTo>
                  <a:pt x="69582" y="35547"/>
                  <a:pt x="67931" y="41617"/>
                  <a:pt x="63169" y="44335"/>
                </a:cubicBezTo>
                <a:cubicBezTo>
                  <a:pt x="55130" y="48932"/>
                  <a:pt x="46456" y="52120"/>
                  <a:pt x="38405" y="56718"/>
                </a:cubicBezTo>
                <a:cubicBezTo>
                  <a:pt x="29667" y="61721"/>
                  <a:pt x="25108" y="68046"/>
                  <a:pt x="18225" y="74929"/>
                </a:cubicBezTo>
                <a:cubicBezTo>
                  <a:pt x="12611" y="80543"/>
                  <a:pt x="7328" y="78155"/>
                  <a:pt x="5321" y="76987"/>
                </a:cubicBezTo>
                <a:cubicBezTo>
                  <a:pt x="3150" y="75730"/>
                  <a:pt x="0" y="73063"/>
                  <a:pt x="254" y="67449"/>
                </a:cubicBezTo>
                <a:cubicBezTo>
                  <a:pt x="330" y="65671"/>
                  <a:pt x="1740" y="60617"/>
                  <a:pt x="4889" y="54101"/>
                </a:cubicBezTo>
                <a:cubicBezTo>
                  <a:pt x="10604" y="42290"/>
                  <a:pt x="21907" y="23673"/>
                  <a:pt x="33985" y="12738"/>
                </a:cubicBezTo>
                <a:cubicBezTo>
                  <a:pt x="44017" y="3671"/>
                  <a:pt x="54952" y="0"/>
                  <a:pt x="64426" y="3379"/>
                </a:cubicBezTo>
                <a:cubicBezTo>
                  <a:pt x="69582" y="5220"/>
                  <a:pt x="72275" y="10910"/>
                  <a:pt x="70446" y="16066"/>
                </a:cubicBezTo>
                <a:cubicBezTo>
                  <a:pt x="68592" y="21235"/>
                  <a:pt x="62902" y="23927"/>
                  <a:pt x="57746" y="22086"/>
                </a:cubicBezTo>
                <a:cubicBezTo>
                  <a:pt x="56387" y="21603"/>
                  <a:pt x="55003" y="22238"/>
                  <a:pt x="53555" y="22975"/>
                </a:cubicBezTo>
                <a:cubicBezTo>
                  <a:pt x="50354" y="24575"/>
                  <a:pt x="47192" y="27356"/>
                  <a:pt x="44093" y="30620"/>
                </a:cubicBezTo>
                <a:cubicBezTo>
                  <a:pt x="43471" y="31293"/>
                  <a:pt x="42849" y="31966"/>
                  <a:pt x="42227" y="32677"/>
                </a:cubicBezTo>
              </a:path>
            </a:pathLst>
          </a:custGeom>
          <a:solidFill>
            <a:srgbClr val="91B7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1" name="Freeform 7591"/>
          <p:cNvSpPr/>
          <p:nvPr/>
        </p:nvSpPr>
        <p:spPr>
          <a:xfrm rot="0" flipH="0" flipV="0">
            <a:off x="6664217" y="9272722"/>
            <a:ext cx="114476" cy="324649"/>
          </a:xfrm>
          <a:custGeom>
            <a:pathLst>
              <a:path w="114476" h="324649">
                <a:moveTo>
                  <a:pt x="35051" y="40944"/>
                </a:moveTo>
                <a:lnTo>
                  <a:pt x="34340" y="41794"/>
                </a:lnTo>
                <a:cubicBezTo>
                  <a:pt x="35774" y="44995"/>
                  <a:pt x="39064" y="52335"/>
                  <a:pt x="42671" y="59371"/>
                </a:cubicBezTo>
                <a:cubicBezTo>
                  <a:pt x="47535" y="68947"/>
                  <a:pt x="53643" y="80479"/>
                  <a:pt x="59663" y="91883"/>
                </a:cubicBezTo>
                <a:cubicBezTo>
                  <a:pt x="58469" y="83069"/>
                  <a:pt x="57415" y="74548"/>
                  <a:pt x="56615" y="66610"/>
                </a:cubicBezTo>
                <a:cubicBezTo>
                  <a:pt x="53072" y="62165"/>
                  <a:pt x="47281" y="57720"/>
                  <a:pt x="43420" y="52729"/>
                </a:cubicBezTo>
                <a:cubicBezTo>
                  <a:pt x="41540" y="50291"/>
                  <a:pt x="40003" y="47751"/>
                  <a:pt x="38911" y="45135"/>
                </a:cubicBezTo>
                <a:cubicBezTo>
                  <a:pt x="38619" y="44931"/>
                  <a:pt x="38378" y="44741"/>
                  <a:pt x="38149" y="44563"/>
                </a:cubicBezTo>
                <a:cubicBezTo>
                  <a:pt x="36740" y="43369"/>
                  <a:pt x="35736" y="42163"/>
                  <a:pt x="35051" y="40944"/>
                </a:cubicBezTo>
                <a:moveTo>
                  <a:pt x="14960" y="46265"/>
                </a:moveTo>
                <a:cubicBezTo>
                  <a:pt x="14249" y="44030"/>
                  <a:pt x="13906" y="42417"/>
                  <a:pt x="13906" y="41604"/>
                </a:cubicBezTo>
                <a:cubicBezTo>
                  <a:pt x="13906" y="38328"/>
                  <a:pt x="15024" y="34620"/>
                  <a:pt x="17627" y="30899"/>
                </a:cubicBezTo>
                <a:cubicBezTo>
                  <a:pt x="21107" y="25920"/>
                  <a:pt x="27978" y="20256"/>
                  <a:pt x="36321" y="15291"/>
                </a:cubicBezTo>
                <a:cubicBezTo>
                  <a:pt x="47763" y="8496"/>
                  <a:pt x="61886" y="2844"/>
                  <a:pt x="71601" y="1143"/>
                </a:cubicBezTo>
                <a:cubicBezTo>
                  <a:pt x="78091" y="0"/>
                  <a:pt x="83272" y="736"/>
                  <a:pt x="86384" y="2298"/>
                </a:cubicBezTo>
                <a:cubicBezTo>
                  <a:pt x="89978" y="4089"/>
                  <a:pt x="93509" y="7531"/>
                  <a:pt x="96341" y="12903"/>
                </a:cubicBezTo>
                <a:cubicBezTo>
                  <a:pt x="99186" y="18250"/>
                  <a:pt x="101598" y="26035"/>
                  <a:pt x="103465" y="35611"/>
                </a:cubicBezTo>
                <a:cubicBezTo>
                  <a:pt x="114476" y="92505"/>
                  <a:pt x="107771" y="219391"/>
                  <a:pt x="105637" y="236511"/>
                </a:cubicBezTo>
                <a:cubicBezTo>
                  <a:pt x="103021" y="257466"/>
                  <a:pt x="103034" y="278662"/>
                  <a:pt x="101535" y="299630"/>
                </a:cubicBezTo>
                <a:cubicBezTo>
                  <a:pt x="101192" y="304341"/>
                  <a:pt x="101548" y="313790"/>
                  <a:pt x="101548" y="313790"/>
                </a:cubicBezTo>
                <a:cubicBezTo>
                  <a:pt x="101738" y="318908"/>
                  <a:pt x="97992" y="323328"/>
                  <a:pt x="92924" y="323988"/>
                </a:cubicBezTo>
                <a:cubicBezTo>
                  <a:pt x="87832" y="324649"/>
                  <a:pt x="83082" y="321359"/>
                  <a:pt x="81939" y="316356"/>
                </a:cubicBezTo>
                <a:cubicBezTo>
                  <a:pt x="81939" y="316356"/>
                  <a:pt x="78688" y="302055"/>
                  <a:pt x="77646" y="294791"/>
                </a:cubicBezTo>
                <a:cubicBezTo>
                  <a:pt x="72363" y="257847"/>
                  <a:pt x="70191" y="217156"/>
                  <a:pt x="59943" y="181291"/>
                </a:cubicBezTo>
                <a:cubicBezTo>
                  <a:pt x="54240" y="161327"/>
                  <a:pt x="19494" y="98640"/>
                  <a:pt x="6311" y="71716"/>
                </a:cubicBezTo>
                <a:cubicBezTo>
                  <a:pt x="3251" y="65442"/>
                  <a:pt x="1269" y="60781"/>
                  <a:pt x="660" y="58596"/>
                </a:cubicBezTo>
                <a:cubicBezTo>
                  <a:pt x="0" y="56158"/>
                  <a:pt x="126" y="54342"/>
                  <a:pt x="304" y="53301"/>
                </a:cubicBezTo>
                <a:cubicBezTo>
                  <a:pt x="1193" y="47878"/>
                  <a:pt x="6311" y="44220"/>
                  <a:pt x="11722" y="45135"/>
                </a:cubicBezTo>
                <a:cubicBezTo>
                  <a:pt x="12890" y="45325"/>
                  <a:pt x="13995" y="45719"/>
                  <a:pt x="14960" y="4626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2" name="Freeform 7592"/>
          <p:cNvSpPr/>
          <p:nvPr/>
        </p:nvSpPr>
        <p:spPr>
          <a:xfrm rot="0" flipH="0" flipV="0">
            <a:off x="7015554" y="9256250"/>
            <a:ext cx="424928" cy="237121"/>
          </a:xfrm>
          <a:custGeom>
            <a:pathLst>
              <a:path w="424928" h="237121">
                <a:moveTo>
                  <a:pt x="93598" y="172250"/>
                </a:moveTo>
                <a:cubicBezTo>
                  <a:pt x="96201" y="174358"/>
                  <a:pt x="98843" y="176377"/>
                  <a:pt x="101548" y="178307"/>
                </a:cubicBezTo>
                <a:cubicBezTo>
                  <a:pt x="99808" y="176377"/>
                  <a:pt x="97928" y="174637"/>
                  <a:pt x="95655" y="173380"/>
                </a:cubicBezTo>
                <a:close/>
                <a:moveTo>
                  <a:pt x="422820" y="86640"/>
                </a:moveTo>
                <a:cubicBezTo>
                  <a:pt x="421753" y="91923"/>
                  <a:pt x="420165" y="97524"/>
                  <a:pt x="418387" y="102820"/>
                </a:cubicBezTo>
                <a:cubicBezTo>
                  <a:pt x="412698" y="119927"/>
                  <a:pt x="399502" y="148108"/>
                  <a:pt x="384313" y="158954"/>
                </a:cubicBezTo>
                <a:cubicBezTo>
                  <a:pt x="340854" y="189991"/>
                  <a:pt x="270458" y="218020"/>
                  <a:pt x="216457" y="224370"/>
                </a:cubicBezTo>
                <a:cubicBezTo>
                  <a:pt x="108025" y="237121"/>
                  <a:pt x="38404" y="170142"/>
                  <a:pt x="6616" y="69469"/>
                </a:cubicBezTo>
                <a:cubicBezTo>
                  <a:pt x="4089" y="61468"/>
                  <a:pt x="4089" y="49289"/>
                  <a:pt x="4178" y="37567"/>
                </a:cubicBezTo>
                <a:cubicBezTo>
                  <a:pt x="4254" y="28842"/>
                  <a:pt x="4800" y="20397"/>
                  <a:pt x="2476" y="15850"/>
                </a:cubicBezTo>
                <a:cubicBezTo>
                  <a:pt x="0" y="10961"/>
                  <a:pt x="1943" y="4979"/>
                  <a:pt x="6832" y="2490"/>
                </a:cubicBezTo>
                <a:cubicBezTo>
                  <a:pt x="11709" y="0"/>
                  <a:pt x="17691" y="1944"/>
                  <a:pt x="20192" y="6833"/>
                </a:cubicBezTo>
                <a:cubicBezTo>
                  <a:pt x="22948" y="12256"/>
                  <a:pt x="23990" y="21247"/>
                  <a:pt x="24053" y="31293"/>
                </a:cubicBezTo>
                <a:cubicBezTo>
                  <a:pt x="24130" y="42583"/>
                  <a:pt x="23050" y="55550"/>
                  <a:pt x="25565" y="63488"/>
                </a:cubicBezTo>
                <a:cubicBezTo>
                  <a:pt x="31432" y="82106"/>
                  <a:pt x="38722" y="99505"/>
                  <a:pt x="47409" y="115316"/>
                </a:cubicBezTo>
                <a:cubicBezTo>
                  <a:pt x="48260" y="114656"/>
                  <a:pt x="49225" y="114135"/>
                  <a:pt x="50304" y="113780"/>
                </a:cubicBezTo>
                <a:cubicBezTo>
                  <a:pt x="55498" y="112053"/>
                  <a:pt x="61125" y="114859"/>
                  <a:pt x="62864" y="120066"/>
                </a:cubicBezTo>
                <a:cubicBezTo>
                  <a:pt x="65570" y="128169"/>
                  <a:pt x="71920" y="134506"/>
                  <a:pt x="79095" y="139980"/>
                </a:cubicBezTo>
                <a:cubicBezTo>
                  <a:pt x="87515" y="146393"/>
                  <a:pt x="97192" y="151524"/>
                  <a:pt x="105294" y="156020"/>
                </a:cubicBezTo>
                <a:cubicBezTo>
                  <a:pt x="111886" y="159690"/>
                  <a:pt x="116864" y="165456"/>
                  <a:pt x="121601" y="171489"/>
                </a:cubicBezTo>
                <a:cubicBezTo>
                  <a:pt x="124801" y="175577"/>
                  <a:pt x="127811" y="179882"/>
                  <a:pt x="132091" y="182613"/>
                </a:cubicBezTo>
                <a:cubicBezTo>
                  <a:pt x="138009" y="186385"/>
                  <a:pt x="145604" y="187172"/>
                  <a:pt x="153287" y="187337"/>
                </a:cubicBezTo>
                <a:cubicBezTo>
                  <a:pt x="162800" y="187553"/>
                  <a:pt x="172528" y="186588"/>
                  <a:pt x="180707" y="186588"/>
                </a:cubicBezTo>
                <a:cubicBezTo>
                  <a:pt x="250798" y="186588"/>
                  <a:pt x="328814" y="166142"/>
                  <a:pt x="378128" y="112345"/>
                </a:cubicBezTo>
                <a:cubicBezTo>
                  <a:pt x="389266" y="100203"/>
                  <a:pt x="395705" y="83693"/>
                  <a:pt x="407491" y="71908"/>
                </a:cubicBezTo>
                <a:cubicBezTo>
                  <a:pt x="410983" y="68403"/>
                  <a:pt x="414260" y="68695"/>
                  <a:pt x="415657" y="68809"/>
                </a:cubicBezTo>
                <a:cubicBezTo>
                  <a:pt x="418260" y="69025"/>
                  <a:pt x="420368" y="70092"/>
                  <a:pt x="422070" y="71882"/>
                </a:cubicBezTo>
                <a:cubicBezTo>
                  <a:pt x="423264" y="73114"/>
                  <a:pt x="424483" y="74943"/>
                  <a:pt x="424788" y="77699"/>
                </a:cubicBezTo>
                <a:cubicBezTo>
                  <a:pt x="424877" y="78563"/>
                  <a:pt x="424928" y="80201"/>
                  <a:pt x="424318" y="82284"/>
                </a:cubicBezTo>
                <a:cubicBezTo>
                  <a:pt x="424026" y="83338"/>
                  <a:pt x="422934" y="86310"/>
                  <a:pt x="422820" y="86640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3" name="Freeform 7593"/>
          <p:cNvSpPr/>
          <p:nvPr/>
        </p:nvSpPr>
        <p:spPr>
          <a:xfrm rot="0" flipH="0" flipV="0">
            <a:off x="7418975" y="9336269"/>
            <a:ext cx="132714" cy="213371"/>
          </a:xfrm>
          <a:custGeom>
            <a:pathLst>
              <a:path w="132714" h="213371">
                <a:moveTo>
                  <a:pt x="584" y="12953"/>
                </a:moveTo>
                <a:cubicBezTo>
                  <a:pt x="127" y="10350"/>
                  <a:pt x="710" y="7569"/>
                  <a:pt x="2425" y="5283"/>
                </a:cubicBezTo>
                <a:cubicBezTo>
                  <a:pt x="5702" y="889"/>
                  <a:pt x="11937" y="0"/>
                  <a:pt x="16319" y="3289"/>
                </a:cubicBezTo>
                <a:cubicBezTo>
                  <a:pt x="17144" y="3911"/>
                  <a:pt x="19367" y="5676"/>
                  <a:pt x="20154" y="9385"/>
                </a:cubicBezTo>
                <a:cubicBezTo>
                  <a:pt x="22809" y="9918"/>
                  <a:pt x="25006" y="11341"/>
                  <a:pt x="26784" y="13562"/>
                </a:cubicBezTo>
                <a:cubicBezTo>
                  <a:pt x="27838" y="14858"/>
                  <a:pt x="29336" y="18414"/>
                  <a:pt x="29628" y="19125"/>
                </a:cubicBezTo>
                <a:cubicBezTo>
                  <a:pt x="35369" y="29513"/>
                  <a:pt x="42938" y="37705"/>
                  <a:pt x="50596" y="46735"/>
                </a:cubicBezTo>
                <a:cubicBezTo>
                  <a:pt x="52006" y="48411"/>
                  <a:pt x="53428" y="50049"/>
                  <a:pt x="54863" y="51700"/>
                </a:cubicBezTo>
                <a:cubicBezTo>
                  <a:pt x="67246" y="57529"/>
                  <a:pt x="78422" y="64273"/>
                  <a:pt x="90131" y="71601"/>
                </a:cubicBezTo>
                <a:cubicBezTo>
                  <a:pt x="91808" y="72655"/>
                  <a:pt x="93865" y="72960"/>
                  <a:pt x="95834" y="73506"/>
                </a:cubicBezTo>
                <a:cubicBezTo>
                  <a:pt x="98412" y="74205"/>
                  <a:pt x="100952" y="75017"/>
                  <a:pt x="103301" y="76186"/>
                </a:cubicBezTo>
                <a:cubicBezTo>
                  <a:pt x="115442" y="82256"/>
                  <a:pt x="127380" y="101230"/>
                  <a:pt x="130644" y="114273"/>
                </a:cubicBezTo>
                <a:cubicBezTo>
                  <a:pt x="132714" y="122554"/>
                  <a:pt x="130301" y="131228"/>
                  <a:pt x="125120" y="139267"/>
                </a:cubicBezTo>
                <a:cubicBezTo>
                  <a:pt x="119290" y="148296"/>
                  <a:pt x="109892" y="156590"/>
                  <a:pt x="104088" y="162101"/>
                </a:cubicBezTo>
                <a:cubicBezTo>
                  <a:pt x="96329" y="169480"/>
                  <a:pt x="88163" y="176592"/>
                  <a:pt x="79552" y="183107"/>
                </a:cubicBezTo>
                <a:cubicBezTo>
                  <a:pt x="73278" y="188657"/>
                  <a:pt x="66369" y="193331"/>
                  <a:pt x="59181" y="196772"/>
                </a:cubicBezTo>
                <a:cubicBezTo>
                  <a:pt x="56019" y="198614"/>
                  <a:pt x="52806" y="200354"/>
                  <a:pt x="49529" y="202005"/>
                </a:cubicBezTo>
                <a:cubicBezTo>
                  <a:pt x="45478" y="204024"/>
                  <a:pt x="41046" y="205294"/>
                  <a:pt x="36690" y="206755"/>
                </a:cubicBezTo>
                <a:lnTo>
                  <a:pt x="35750" y="207313"/>
                </a:lnTo>
                <a:cubicBezTo>
                  <a:pt x="33769" y="208494"/>
                  <a:pt x="32041" y="210018"/>
                  <a:pt x="30111" y="211073"/>
                </a:cubicBezTo>
                <a:cubicBezTo>
                  <a:pt x="27482" y="212495"/>
                  <a:pt x="24637" y="213371"/>
                  <a:pt x="21335" y="213371"/>
                </a:cubicBezTo>
                <a:lnTo>
                  <a:pt x="20307" y="213371"/>
                </a:lnTo>
                <a:cubicBezTo>
                  <a:pt x="15925" y="213371"/>
                  <a:pt x="12064" y="210514"/>
                  <a:pt x="10807" y="206323"/>
                </a:cubicBezTo>
                <a:cubicBezTo>
                  <a:pt x="9537" y="202132"/>
                  <a:pt x="11150" y="197610"/>
                  <a:pt x="14795" y="195185"/>
                </a:cubicBezTo>
                <a:cubicBezTo>
                  <a:pt x="18465" y="192734"/>
                  <a:pt x="22529" y="191095"/>
                  <a:pt x="26657" y="189622"/>
                </a:cubicBezTo>
                <a:cubicBezTo>
                  <a:pt x="33476" y="185723"/>
                  <a:pt x="41173" y="182955"/>
                  <a:pt x="48412" y="179856"/>
                </a:cubicBezTo>
                <a:cubicBezTo>
                  <a:pt x="48920" y="179640"/>
                  <a:pt x="49415" y="179424"/>
                  <a:pt x="49910" y="179196"/>
                </a:cubicBezTo>
                <a:cubicBezTo>
                  <a:pt x="56159" y="175500"/>
                  <a:pt x="62178" y="171398"/>
                  <a:pt x="67970" y="166978"/>
                </a:cubicBezTo>
                <a:cubicBezTo>
                  <a:pt x="78714" y="157098"/>
                  <a:pt x="86880" y="143940"/>
                  <a:pt x="89128" y="130466"/>
                </a:cubicBezTo>
                <a:cubicBezTo>
                  <a:pt x="90322" y="123252"/>
                  <a:pt x="89128" y="117194"/>
                  <a:pt x="86347" y="111911"/>
                </a:cubicBezTo>
                <a:cubicBezTo>
                  <a:pt x="86004" y="111644"/>
                  <a:pt x="85673" y="111378"/>
                  <a:pt x="85381" y="111098"/>
                </a:cubicBezTo>
                <a:cubicBezTo>
                  <a:pt x="78460" y="104748"/>
                  <a:pt x="71615" y="98208"/>
                  <a:pt x="64896" y="91489"/>
                </a:cubicBezTo>
                <a:cubicBezTo>
                  <a:pt x="46405" y="79412"/>
                  <a:pt x="24485" y="69747"/>
                  <a:pt x="13372" y="57149"/>
                </a:cubicBezTo>
                <a:cubicBezTo>
                  <a:pt x="6718" y="49605"/>
                  <a:pt x="1828" y="39356"/>
                  <a:pt x="178" y="29488"/>
                </a:cubicBezTo>
                <a:cubicBezTo>
                  <a:pt x="0" y="28383"/>
                  <a:pt x="496" y="15150"/>
                  <a:pt x="584" y="12953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4" name="Freeform 7594"/>
          <p:cNvSpPr/>
          <p:nvPr/>
        </p:nvSpPr>
        <p:spPr>
          <a:xfrm rot="0" flipH="0" flipV="0">
            <a:off x="6983662" y="9281177"/>
            <a:ext cx="97738" cy="179425"/>
          </a:xfrm>
          <a:custGeom>
            <a:pathLst>
              <a:path w="97738" h="179425">
                <a:moveTo>
                  <a:pt x="31902" y="13538"/>
                </a:moveTo>
                <a:lnTo>
                  <a:pt x="31763" y="13069"/>
                </a:lnTo>
                <a:cubicBezTo>
                  <a:pt x="31801" y="13234"/>
                  <a:pt x="31852" y="13386"/>
                  <a:pt x="31902" y="13538"/>
                </a:cubicBezTo>
                <a:moveTo>
                  <a:pt x="32028" y="13868"/>
                </a:moveTo>
                <a:lnTo>
                  <a:pt x="32079" y="13995"/>
                </a:lnTo>
                <a:lnTo>
                  <a:pt x="31940" y="13614"/>
                </a:lnTo>
                <a:close/>
                <a:moveTo>
                  <a:pt x="32168" y="14236"/>
                </a:moveTo>
                <a:lnTo>
                  <a:pt x="32244" y="14414"/>
                </a:lnTo>
                <a:lnTo>
                  <a:pt x="32117" y="14071"/>
                </a:lnTo>
                <a:close/>
                <a:moveTo>
                  <a:pt x="32321" y="14566"/>
                </a:moveTo>
                <a:lnTo>
                  <a:pt x="32333" y="14592"/>
                </a:lnTo>
                <a:lnTo>
                  <a:pt x="32308" y="14541"/>
                </a:lnTo>
                <a:close/>
                <a:moveTo>
                  <a:pt x="73519" y="170840"/>
                </a:moveTo>
                <a:lnTo>
                  <a:pt x="72313" y="169709"/>
                </a:lnTo>
                <a:cubicBezTo>
                  <a:pt x="67271" y="164947"/>
                  <a:pt x="62051" y="160997"/>
                  <a:pt x="56451" y="156959"/>
                </a:cubicBezTo>
                <a:cubicBezTo>
                  <a:pt x="48284" y="151091"/>
                  <a:pt x="35331" y="144208"/>
                  <a:pt x="25159" y="136308"/>
                </a:cubicBezTo>
                <a:cubicBezTo>
                  <a:pt x="16688" y="129755"/>
                  <a:pt x="10122" y="122313"/>
                  <a:pt x="7544" y="114591"/>
                </a:cubicBezTo>
                <a:cubicBezTo>
                  <a:pt x="0" y="91947"/>
                  <a:pt x="4915" y="78295"/>
                  <a:pt x="12459" y="64477"/>
                </a:cubicBezTo>
                <a:cubicBezTo>
                  <a:pt x="16472" y="57137"/>
                  <a:pt x="21463" y="49771"/>
                  <a:pt x="24917" y="40144"/>
                </a:cubicBezTo>
                <a:cubicBezTo>
                  <a:pt x="26899" y="34619"/>
                  <a:pt x="29388" y="29171"/>
                  <a:pt x="29693" y="23228"/>
                </a:cubicBezTo>
                <a:cubicBezTo>
                  <a:pt x="29972" y="18046"/>
                  <a:pt x="29616" y="18262"/>
                  <a:pt x="30709" y="13056"/>
                </a:cubicBezTo>
                <a:cubicBezTo>
                  <a:pt x="30975" y="11862"/>
                  <a:pt x="31115" y="8928"/>
                  <a:pt x="31356" y="7989"/>
                </a:cubicBezTo>
                <a:cubicBezTo>
                  <a:pt x="31649" y="6731"/>
                  <a:pt x="32092" y="5830"/>
                  <a:pt x="32422" y="5233"/>
                </a:cubicBezTo>
                <a:cubicBezTo>
                  <a:pt x="34683" y="1194"/>
                  <a:pt x="38023" y="292"/>
                  <a:pt x="40499" y="127"/>
                </a:cubicBezTo>
                <a:cubicBezTo>
                  <a:pt x="42557" y="0"/>
                  <a:pt x="44728" y="407"/>
                  <a:pt x="46875" y="1918"/>
                </a:cubicBezTo>
                <a:cubicBezTo>
                  <a:pt x="47764" y="2540"/>
                  <a:pt x="49808" y="3937"/>
                  <a:pt x="50863" y="7620"/>
                </a:cubicBezTo>
                <a:cubicBezTo>
                  <a:pt x="51472" y="9779"/>
                  <a:pt x="51320" y="11964"/>
                  <a:pt x="50583" y="13906"/>
                </a:cubicBezTo>
                <a:cubicBezTo>
                  <a:pt x="50456" y="15087"/>
                  <a:pt x="50278" y="16522"/>
                  <a:pt x="50151" y="17157"/>
                </a:cubicBezTo>
                <a:cubicBezTo>
                  <a:pt x="49389" y="20789"/>
                  <a:pt x="49720" y="20650"/>
                  <a:pt x="49529" y="24282"/>
                </a:cubicBezTo>
                <a:cubicBezTo>
                  <a:pt x="49250" y="29476"/>
                  <a:pt x="47916" y="34442"/>
                  <a:pt x="46278" y="39331"/>
                </a:cubicBezTo>
                <a:cubicBezTo>
                  <a:pt x="46773" y="39852"/>
                  <a:pt x="47218" y="40436"/>
                  <a:pt x="47637" y="41084"/>
                </a:cubicBezTo>
                <a:cubicBezTo>
                  <a:pt x="47840" y="41414"/>
                  <a:pt x="48069" y="42366"/>
                  <a:pt x="48272" y="43471"/>
                </a:cubicBezTo>
                <a:cubicBezTo>
                  <a:pt x="49961" y="43586"/>
                  <a:pt x="51701" y="44132"/>
                  <a:pt x="53492" y="45122"/>
                </a:cubicBezTo>
                <a:cubicBezTo>
                  <a:pt x="60273" y="48894"/>
                  <a:pt x="63842" y="55816"/>
                  <a:pt x="64820" y="64160"/>
                </a:cubicBezTo>
                <a:cubicBezTo>
                  <a:pt x="65734" y="71881"/>
                  <a:pt x="64172" y="81038"/>
                  <a:pt x="64363" y="86410"/>
                </a:cubicBezTo>
                <a:cubicBezTo>
                  <a:pt x="65010" y="106286"/>
                  <a:pt x="67855" y="121538"/>
                  <a:pt x="77164" y="138848"/>
                </a:cubicBezTo>
                <a:cubicBezTo>
                  <a:pt x="78231" y="140817"/>
                  <a:pt x="81952" y="147903"/>
                  <a:pt x="85902" y="153987"/>
                </a:cubicBezTo>
                <a:cubicBezTo>
                  <a:pt x="86651" y="155142"/>
                  <a:pt x="87604" y="156451"/>
                  <a:pt x="88455" y="157594"/>
                </a:cubicBezTo>
                <a:cubicBezTo>
                  <a:pt x="89242" y="158267"/>
                  <a:pt x="89890" y="158800"/>
                  <a:pt x="91503" y="160083"/>
                </a:cubicBezTo>
                <a:cubicBezTo>
                  <a:pt x="92442" y="160819"/>
                  <a:pt x="94474" y="162547"/>
                  <a:pt x="95046" y="163321"/>
                </a:cubicBezTo>
                <a:cubicBezTo>
                  <a:pt x="95960" y="164566"/>
                  <a:pt x="96443" y="165747"/>
                  <a:pt x="96710" y="166700"/>
                </a:cubicBezTo>
                <a:cubicBezTo>
                  <a:pt x="97738" y="170408"/>
                  <a:pt x="96748" y="173380"/>
                  <a:pt x="94779" y="175767"/>
                </a:cubicBezTo>
                <a:cubicBezTo>
                  <a:pt x="93573" y="177215"/>
                  <a:pt x="91426" y="179425"/>
                  <a:pt x="86956" y="179425"/>
                </a:cubicBezTo>
                <a:cubicBezTo>
                  <a:pt x="84225" y="179425"/>
                  <a:pt x="80073" y="178091"/>
                  <a:pt x="76186" y="174015"/>
                </a:cubicBezTo>
                <a:cubicBezTo>
                  <a:pt x="75336" y="173126"/>
                  <a:pt x="74446" y="172046"/>
                  <a:pt x="73519" y="170840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5" name="Freeform 7595"/>
          <p:cNvSpPr/>
          <p:nvPr/>
        </p:nvSpPr>
        <p:spPr>
          <a:xfrm rot="0" flipH="0" flipV="0">
            <a:off x="7038276" y="9339766"/>
            <a:ext cx="74141" cy="176580"/>
          </a:xfrm>
          <a:custGeom>
            <a:pathLst>
              <a:path w="74141" h="176580">
                <a:moveTo>
                  <a:pt x="20027" y="13004"/>
                </a:moveTo>
                <a:cubicBezTo>
                  <a:pt x="20115" y="13664"/>
                  <a:pt x="20725" y="17868"/>
                  <a:pt x="21423" y="20725"/>
                </a:cubicBezTo>
                <a:cubicBezTo>
                  <a:pt x="23443" y="28777"/>
                  <a:pt x="26503" y="38150"/>
                  <a:pt x="27291" y="42404"/>
                </a:cubicBezTo>
                <a:cubicBezTo>
                  <a:pt x="30555" y="60146"/>
                  <a:pt x="37718" y="75551"/>
                  <a:pt x="45744" y="91629"/>
                </a:cubicBezTo>
                <a:cubicBezTo>
                  <a:pt x="48602" y="97319"/>
                  <a:pt x="52869" y="102170"/>
                  <a:pt x="55193" y="108126"/>
                </a:cubicBezTo>
                <a:cubicBezTo>
                  <a:pt x="57771" y="114769"/>
                  <a:pt x="61530" y="122097"/>
                  <a:pt x="63346" y="128929"/>
                </a:cubicBezTo>
                <a:cubicBezTo>
                  <a:pt x="66153" y="139432"/>
                  <a:pt x="66801" y="151002"/>
                  <a:pt x="71677" y="160806"/>
                </a:cubicBezTo>
                <a:cubicBezTo>
                  <a:pt x="74141" y="165708"/>
                  <a:pt x="72147" y="171677"/>
                  <a:pt x="67258" y="174128"/>
                </a:cubicBezTo>
                <a:cubicBezTo>
                  <a:pt x="62343" y="176580"/>
                  <a:pt x="56374" y="174586"/>
                  <a:pt x="53923" y="169683"/>
                </a:cubicBezTo>
                <a:cubicBezTo>
                  <a:pt x="48424" y="158698"/>
                  <a:pt x="47293" y="145820"/>
                  <a:pt x="44144" y="134047"/>
                </a:cubicBezTo>
                <a:cubicBezTo>
                  <a:pt x="42518" y="127875"/>
                  <a:pt x="39000" y="121322"/>
                  <a:pt x="36676" y="115327"/>
                </a:cubicBezTo>
                <a:cubicBezTo>
                  <a:pt x="34581" y="109955"/>
                  <a:pt x="30555" y="105650"/>
                  <a:pt x="27989" y="100519"/>
                </a:cubicBezTo>
                <a:cubicBezTo>
                  <a:pt x="19100" y="82726"/>
                  <a:pt x="11366" y="65632"/>
                  <a:pt x="7747" y="46011"/>
                </a:cubicBezTo>
                <a:cubicBezTo>
                  <a:pt x="6870" y="41223"/>
                  <a:pt x="2933" y="29729"/>
                  <a:pt x="1206" y="21386"/>
                </a:cubicBezTo>
                <a:cubicBezTo>
                  <a:pt x="25" y="15734"/>
                  <a:pt x="0" y="10973"/>
                  <a:pt x="724" y="8369"/>
                </a:cubicBezTo>
                <a:cubicBezTo>
                  <a:pt x="2209" y="3086"/>
                  <a:pt x="7683" y="0"/>
                  <a:pt x="12966" y="1473"/>
                </a:cubicBezTo>
                <a:cubicBezTo>
                  <a:pt x="18008" y="2883"/>
                  <a:pt x="21055" y="7963"/>
                  <a:pt x="20027" y="1300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6" name="Freeform 7596"/>
          <p:cNvSpPr/>
          <p:nvPr/>
        </p:nvSpPr>
        <p:spPr>
          <a:xfrm rot="0" flipH="0" flipV="0">
            <a:off x="7092064" y="9414982"/>
            <a:ext cx="44043" cy="40652"/>
          </a:xfrm>
          <a:custGeom>
            <a:pathLst>
              <a:path w="44043" h="40652">
                <a:moveTo>
                  <a:pt x="18961" y="16878"/>
                </a:moveTo>
                <a:lnTo>
                  <a:pt x="18669" y="17284"/>
                </a:lnTo>
                <a:cubicBezTo>
                  <a:pt x="18771" y="17144"/>
                  <a:pt x="18873" y="17017"/>
                  <a:pt x="18961" y="16878"/>
                </a:cubicBezTo>
                <a:moveTo>
                  <a:pt x="19684" y="6744"/>
                </a:moveTo>
                <a:cubicBezTo>
                  <a:pt x="20611" y="7265"/>
                  <a:pt x="21615" y="7849"/>
                  <a:pt x="22136" y="8204"/>
                </a:cubicBezTo>
                <a:cubicBezTo>
                  <a:pt x="28879" y="12954"/>
                  <a:pt x="35140" y="16688"/>
                  <a:pt x="40525" y="23151"/>
                </a:cubicBezTo>
                <a:cubicBezTo>
                  <a:pt x="44043" y="27368"/>
                  <a:pt x="43471" y="33629"/>
                  <a:pt x="39255" y="37134"/>
                </a:cubicBezTo>
                <a:cubicBezTo>
                  <a:pt x="35051" y="40652"/>
                  <a:pt x="28765" y="40080"/>
                  <a:pt x="25260" y="35864"/>
                </a:cubicBezTo>
                <a:cubicBezTo>
                  <a:pt x="21069" y="30822"/>
                  <a:pt x="15977" y="28155"/>
                  <a:pt x="10719" y="24459"/>
                </a:cubicBezTo>
                <a:cubicBezTo>
                  <a:pt x="9144" y="23342"/>
                  <a:pt x="6147" y="22008"/>
                  <a:pt x="4649" y="20649"/>
                </a:cubicBezTo>
                <a:cubicBezTo>
                  <a:pt x="2985" y="19164"/>
                  <a:pt x="1931" y="17513"/>
                  <a:pt x="1334" y="15951"/>
                </a:cubicBezTo>
                <a:cubicBezTo>
                  <a:pt x="0" y="12484"/>
                  <a:pt x="89" y="8852"/>
                  <a:pt x="2947" y="5144"/>
                </a:cubicBezTo>
                <a:cubicBezTo>
                  <a:pt x="6300" y="800"/>
                  <a:pt x="12535" y="0"/>
                  <a:pt x="16879" y="3353"/>
                </a:cubicBezTo>
                <a:cubicBezTo>
                  <a:pt x="18098" y="4280"/>
                  <a:pt x="19024" y="5449"/>
                  <a:pt x="19684" y="674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7" name="Freeform 7597"/>
          <p:cNvSpPr/>
          <p:nvPr/>
        </p:nvSpPr>
        <p:spPr>
          <a:xfrm rot="0" flipH="0" flipV="0">
            <a:off x="6798215" y="9531920"/>
            <a:ext cx="291654" cy="216585"/>
          </a:xfrm>
          <a:custGeom>
            <a:pathLst>
              <a:path w="291654" h="216585">
                <a:moveTo>
                  <a:pt x="68198" y="571"/>
                </a:moveTo>
                <a:cubicBezTo>
                  <a:pt x="72439" y="0"/>
                  <a:pt x="76719" y="2234"/>
                  <a:pt x="78561" y="6324"/>
                </a:cubicBezTo>
                <a:cubicBezTo>
                  <a:pt x="79970" y="9410"/>
                  <a:pt x="79831" y="12432"/>
                  <a:pt x="78129" y="15379"/>
                </a:cubicBezTo>
                <a:cubicBezTo>
                  <a:pt x="77532" y="16420"/>
                  <a:pt x="75856" y="19328"/>
                  <a:pt x="71334" y="20192"/>
                </a:cubicBezTo>
                <a:cubicBezTo>
                  <a:pt x="71080" y="20243"/>
                  <a:pt x="70103" y="20306"/>
                  <a:pt x="69226" y="20357"/>
                </a:cubicBezTo>
                <a:lnTo>
                  <a:pt x="68921" y="20484"/>
                </a:lnTo>
                <a:cubicBezTo>
                  <a:pt x="65722" y="21881"/>
                  <a:pt x="63182" y="23837"/>
                  <a:pt x="60350" y="25856"/>
                </a:cubicBezTo>
                <a:cubicBezTo>
                  <a:pt x="51587" y="32117"/>
                  <a:pt x="45516" y="41909"/>
                  <a:pt x="39763" y="50761"/>
                </a:cubicBezTo>
                <a:cubicBezTo>
                  <a:pt x="37261" y="54558"/>
                  <a:pt x="35191" y="58584"/>
                  <a:pt x="33527" y="62737"/>
                </a:cubicBezTo>
                <a:cubicBezTo>
                  <a:pt x="34772" y="64604"/>
                  <a:pt x="35394" y="66890"/>
                  <a:pt x="35140" y="69290"/>
                </a:cubicBezTo>
                <a:cubicBezTo>
                  <a:pt x="34188" y="78358"/>
                  <a:pt x="33667" y="88734"/>
                  <a:pt x="36322" y="97573"/>
                </a:cubicBezTo>
                <a:cubicBezTo>
                  <a:pt x="41973" y="116382"/>
                  <a:pt x="56235" y="130847"/>
                  <a:pt x="70433" y="143471"/>
                </a:cubicBezTo>
                <a:cubicBezTo>
                  <a:pt x="78548" y="150697"/>
                  <a:pt x="87463" y="155345"/>
                  <a:pt x="96722" y="160908"/>
                </a:cubicBezTo>
                <a:cubicBezTo>
                  <a:pt x="137552" y="185394"/>
                  <a:pt x="189622" y="186511"/>
                  <a:pt x="228776" y="156069"/>
                </a:cubicBezTo>
                <a:cubicBezTo>
                  <a:pt x="243165" y="144868"/>
                  <a:pt x="254735" y="125640"/>
                  <a:pt x="257440" y="107543"/>
                </a:cubicBezTo>
                <a:cubicBezTo>
                  <a:pt x="258786" y="98576"/>
                  <a:pt x="258139" y="88467"/>
                  <a:pt x="257567" y="79438"/>
                </a:cubicBezTo>
                <a:cubicBezTo>
                  <a:pt x="257339" y="75691"/>
                  <a:pt x="257123" y="71919"/>
                  <a:pt x="256907" y="68147"/>
                </a:cubicBezTo>
                <a:cubicBezTo>
                  <a:pt x="256348" y="58444"/>
                  <a:pt x="254545" y="49262"/>
                  <a:pt x="253465" y="39712"/>
                </a:cubicBezTo>
                <a:cubicBezTo>
                  <a:pt x="253262" y="38836"/>
                  <a:pt x="252081" y="33476"/>
                  <a:pt x="252043" y="31343"/>
                </a:cubicBezTo>
                <a:cubicBezTo>
                  <a:pt x="251979" y="27215"/>
                  <a:pt x="253770" y="24497"/>
                  <a:pt x="255180" y="23100"/>
                </a:cubicBezTo>
                <a:cubicBezTo>
                  <a:pt x="255675" y="22605"/>
                  <a:pt x="263104" y="16687"/>
                  <a:pt x="269442" y="23316"/>
                </a:cubicBezTo>
                <a:cubicBezTo>
                  <a:pt x="270102" y="24015"/>
                  <a:pt x="273061" y="27888"/>
                  <a:pt x="273277" y="28333"/>
                </a:cubicBezTo>
                <a:cubicBezTo>
                  <a:pt x="274776" y="31292"/>
                  <a:pt x="275461" y="35242"/>
                  <a:pt x="276122" y="38531"/>
                </a:cubicBezTo>
                <a:cubicBezTo>
                  <a:pt x="277443" y="45109"/>
                  <a:pt x="280973" y="51498"/>
                  <a:pt x="283234" y="57873"/>
                </a:cubicBezTo>
                <a:cubicBezTo>
                  <a:pt x="291654" y="81584"/>
                  <a:pt x="291540" y="108178"/>
                  <a:pt x="283501" y="132028"/>
                </a:cubicBezTo>
                <a:cubicBezTo>
                  <a:pt x="279602" y="143636"/>
                  <a:pt x="272604" y="154190"/>
                  <a:pt x="265771" y="164210"/>
                </a:cubicBezTo>
                <a:cubicBezTo>
                  <a:pt x="258609" y="174700"/>
                  <a:pt x="251103" y="185279"/>
                  <a:pt x="240841" y="193001"/>
                </a:cubicBezTo>
                <a:cubicBezTo>
                  <a:pt x="221626" y="207441"/>
                  <a:pt x="198753" y="213219"/>
                  <a:pt x="175335" y="215239"/>
                </a:cubicBezTo>
                <a:cubicBezTo>
                  <a:pt x="159549" y="216585"/>
                  <a:pt x="144880" y="213956"/>
                  <a:pt x="129551" y="210882"/>
                </a:cubicBezTo>
                <a:cubicBezTo>
                  <a:pt x="92505" y="203478"/>
                  <a:pt x="57111" y="185190"/>
                  <a:pt x="32080" y="156298"/>
                </a:cubicBezTo>
                <a:cubicBezTo>
                  <a:pt x="4787" y="124802"/>
                  <a:pt x="0" y="75348"/>
                  <a:pt x="23114" y="39902"/>
                </a:cubicBezTo>
                <a:cubicBezTo>
                  <a:pt x="30200" y="29057"/>
                  <a:pt x="38061" y="17373"/>
                  <a:pt x="48806" y="9702"/>
                </a:cubicBezTo>
                <a:cubicBezTo>
                  <a:pt x="52793" y="6844"/>
                  <a:pt x="56451" y="4253"/>
                  <a:pt x="60972" y="2285"/>
                </a:cubicBezTo>
                <a:cubicBezTo>
                  <a:pt x="62268" y="1714"/>
                  <a:pt x="64249" y="964"/>
                  <a:pt x="65684" y="723"/>
                </a:cubicBezTo>
                <a:cubicBezTo>
                  <a:pt x="65747" y="710"/>
                  <a:pt x="67398" y="609"/>
                  <a:pt x="68198" y="571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8" name="Freeform 7598"/>
          <p:cNvSpPr/>
          <p:nvPr/>
        </p:nvSpPr>
        <p:spPr>
          <a:xfrm rot="0" flipH="0" flipV="0">
            <a:off x="6992460" y="9669113"/>
            <a:ext cx="61163" cy="47662"/>
          </a:xfrm>
          <a:custGeom>
            <a:pathLst>
              <a:path w="61163" h="47662">
                <a:moveTo>
                  <a:pt x="15367" y="45427"/>
                </a:moveTo>
                <a:cubicBezTo>
                  <a:pt x="30187" y="38811"/>
                  <a:pt x="42329" y="28600"/>
                  <a:pt x="55524" y="19456"/>
                </a:cubicBezTo>
                <a:cubicBezTo>
                  <a:pt x="60045" y="16332"/>
                  <a:pt x="61163" y="10147"/>
                  <a:pt x="58038" y="5626"/>
                </a:cubicBezTo>
                <a:cubicBezTo>
                  <a:pt x="54927" y="1130"/>
                  <a:pt x="48729" y="0"/>
                  <a:pt x="44221" y="3124"/>
                </a:cubicBezTo>
                <a:cubicBezTo>
                  <a:pt x="32029" y="11557"/>
                  <a:pt x="20929" y="21183"/>
                  <a:pt x="7252" y="27292"/>
                </a:cubicBezTo>
                <a:cubicBezTo>
                  <a:pt x="2248" y="29540"/>
                  <a:pt x="0" y="35420"/>
                  <a:pt x="2248" y="40411"/>
                </a:cubicBezTo>
                <a:cubicBezTo>
                  <a:pt x="4484" y="45427"/>
                  <a:pt x="10351" y="47662"/>
                  <a:pt x="15367" y="4542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9" name="Freeform 7599"/>
          <p:cNvSpPr/>
          <p:nvPr/>
        </p:nvSpPr>
        <p:spPr>
          <a:xfrm rot="0" flipH="0" flipV="0">
            <a:off x="7796883" y="9266468"/>
            <a:ext cx="109384" cy="290766"/>
          </a:xfrm>
          <a:custGeom>
            <a:pathLst>
              <a:path w="109384" h="290766">
                <a:moveTo>
                  <a:pt x="49466" y="57188"/>
                </a:moveTo>
                <a:cubicBezTo>
                  <a:pt x="48120" y="62737"/>
                  <a:pt x="46977" y="68351"/>
                  <a:pt x="45961" y="73990"/>
                </a:cubicBezTo>
                <a:cubicBezTo>
                  <a:pt x="45148" y="78435"/>
                  <a:pt x="44437" y="82880"/>
                  <a:pt x="43828" y="87325"/>
                </a:cubicBezTo>
                <a:cubicBezTo>
                  <a:pt x="46025" y="80517"/>
                  <a:pt x="48273" y="73799"/>
                  <a:pt x="50520" y="67182"/>
                </a:cubicBezTo>
                <a:cubicBezTo>
                  <a:pt x="51078" y="65506"/>
                  <a:pt x="52069" y="62509"/>
                  <a:pt x="53364" y="58864"/>
                </a:cubicBezTo>
                <a:cubicBezTo>
                  <a:pt x="52729" y="58711"/>
                  <a:pt x="52107" y="58508"/>
                  <a:pt x="51497" y="58254"/>
                </a:cubicBezTo>
                <a:cubicBezTo>
                  <a:pt x="50850" y="57975"/>
                  <a:pt x="50164" y="57632"/>
                  <a:pt x="49466" y="57188"/>
                </a:cubicBezTo>
                <a:moveTo>
                  <a:pt x="28346" y="7785"/>
                </a:moveTo>
                <a:cubicBezTo>
                  <a:pt x="29248" y="5385"/>
                  <a:pt x="31077" y="3341"/>
                  <a:pt x="33604" y="2223"/>
                </a:cubicBezTo>
                <a:cubicBezTo>
                  <a:pt x="38621" y="0"/>
                  <a:pt x="44475" y="2248"/>
                  <a:pt x="46711" y="7265"/>
                </a:cubicBezTo>
                <a:lnTo>
                  <a:pt x="46850" y="7608"/>
                </a:lnTo>
                <a:cubicBezTo>
                  <a:pt x="47701" y="7100"/>
                  <a:pt x="48666" y="6706"/>
                  <a:pt x="49707" y="6452"/>
                </a:cubicBezTo>
                <a:cubicBezTo>
                  <a:pt x="51193" y="6096"/>
                  <a:pt x="53187" y="5957"/>
                  <a:pt x="55473" y="6642"/>
                </a:cubicBezTo>
                <a:cubicBezTo>
                  <a:pt x="56451" y="6922"/>
                  <a:pt x="58775" y="8078"/>
                  <a:pt x="59448" y="8421"/>
                </a:cubicBezTo>
                <a:cubicBezTo>
                  <a:pt x="61810" y="9233"/>
                  <a:pt x="64274" y="9716"/>
                  <a:pt x="66636" y="10567"/>
                </a:cubicBezTo>
                <a:cubicBezTo>
                  <a:pt x="72402" y="12637"/>
                  <a:pt x="77431" y="16079"/>
                  <a:pt x="82308" y="19774"/>
                </a:cubicBezTo>
                <a:cubicBezTo>
                  <a:pt x="85902" y="22492"/>
                  <a:pt x="89369" y="25375"/>
                  <a:pt x="93306" y="27344"/>
                </a:cubicBezTo>
                <a:cubicBezTo>
                  <a:pt x="96354" y="28880"/>
                  <a:pt x="98284" y="31776"/>
                  <a:pt x="98703" y="34925"/>
                </a:cubicBezTo>
                <a:cubicBezTo>
                  <a:pt x="99694" y="35306"/>
                  <a:pt x="100659" y="35700"/>
                  <a:pt x="101332" y="36043"/>
                </a:cubicBezTo>
                <a:cubicBezTo>
                  <a:pt x="104482" y="37643"/>
                  <a:pt x="106628" y="39916"/>
                  <a:pt x="107759" y="42177"/>
                </a:cubicBezTo>
                <a:cubicBezTo>
                  <a:pt x="109016" y="44679"/>
                  <a:pt x="109384" y="47587"/>
                  <a:pt x="108470" y="50737"/>
                </a:cubicBezTo>
                <a:cubicBezTo>
                  <a:pt x="107708" y="53429"/>
                  <a:pt x="103593" y="58584"/>
                  <a:pt x="102818" y="59524"/>
                </a:cubicBezTo>
                <a:cubicBezTo>
                  <a:pt x="98805" y="65252"/>
                  <a:pt x="95579" y="71665"/>
                  <a:pt x="92760" y="78079"/>
                </a:cubicBezTo>
                <a:cubicBezTo>
                  <a:pt x="77444" y="112877"/>
                  <a:pt x="66191" y="149732"/>
                  <a:pt x="53720" y="185661"/>
                </a:cubicBezTo>
                <a:cubicBezTo>
                  <a:pt x="46304" y="207035"/>
                  <a:pt x="41796" y="229095"/>
                  <a:pt x="38989" y="251523"/>
                </a:cubicBezTo>
                <a:cubicBezTo>
                  <a:pt x="37503" y="263410"/>
                  <a:pt x="35776" y="277317"/>
                  <a:pt x="35306" y="279882"/>
                </a:cubicBezTo>
                <a:cubicBezTo>
                  <a:pt x="33287" y="290766"/>
                  <a:pt x="21158" y="287502"/>
                  <a:pt x="20396" y="287045"/>
                </a:cubicBezTo>
                <a:cubicBezTo>
                  <a:pt x="15608" y="284225"/>
                  <a:pt x="11201" y="278079"/>
                  <a:pt x="8268" y="269824"/>
                </a:cubicBezTo>
                <a:cubicBezTo>
                  <a:pt x="3264" y="255790"/>
                  <a:pt x="1435" y="235178"/>
                  <a:pt x="1041" y="227418"/>
                </a:cubicBezTo>
                <a:cubicBezTo>
                  <a:pt x="0" y="207136"/>
                  <a:pt x="2438" y="187528"/>
                  <a:pt x="3645" y="167335"/>
                </a:cubicBezTo>
                <a:cubicBezTo>
                  <a:pt x="4534" y="152349"/>
                  <a:pt x="3251" y="137312"/>
                  <a:pt x="4432" y="122339"/>
                </a:cubicBezTo>
                <a:cubicBezTo>
                  <a:pt x="6045" y="102082"/>
                  <a:pt x="10020" y="82130"/>
                  <a:pt x="13805" y="62204"/>
                </a:cubicBezTo>
                <a:cubicBezTo>
                  <a:pt x="16396" y="48616"/>
                  <a:pt x="18936" y="35141"/>
                  <a:pt x="22504" y="21781"/>
                </a:cubicBezTo>
                <a:cubicBezTo>
                  <a:pt x="24409" y="14694"/>
                  <a:pt x="23774" y="14656"/>
                  <a:pt x="27013" y="9449"/>
                </a:cubicBezTo>
                <a:cubicBezTo>
                  <a:pt x="27292" y="9005"/>
                  <a:pt x="27826" y="8370"/>
                  <a:pt x="28346" y="778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0" name="Freeform 7600"/>
          <p:cNvSpPr/>
          <p:nvPr/>
        </p:nvSpPr>
        <p:spPr>
          <a:xfrm rot="0" flipH="0" flipV="0">
            <a:off x="7503320" y="9192235"/>
            <a:ext cx="339381" cy="103186"/>
          </a:xfrm>
          <a:custGeom>
            <a:pathLst>
              <a:path w="339381" h="103186">
                <a:moveTo>
                  <a:pt x="20307" y="12674"/>
                </a:moveTo>
                <a:cubicBezTo>
                  <a:pt x="20840" y="10846"/>
                  <a:pt x="20802" y="8636"/>
                  <a:pt x="19418" y="5956"/>
                </a:cubicBezTo>
                <a:cubicBezTo>
                  <a:pt x="20535" y="8102"/>
                  <a:pt x="20789" y="10477"/>
                  <a:pt x="20307" y="12674"/>
                </a:cubicBezTo>
                <a:moveTo>
                  <a:pt x="12916" y="20205"/>
                </a:moveTo>
                <a:cubicBezTo>
                  <a:pt x="8598" y="21246"/>
                  <a:pt x="3950" y="19265"/>
                  <a:pt x="1804" y="15137"/>
                </a:cubicBezTo>
                <a:cubicBezTo>
                  <a:pt x="0" y="11697"/>
                  <a:pt x="470" y="8928"/>
                  <a:pt x="1143" y="6947"/>
                </a:cubicBezTo>
                <a:cubicBezTo>
                  <a:pt x="1943" y="4661"/>
                  <a:pt x="3404" y="2743"/>
                  <a:pt x="5779" y="1397"/>
                </a:cubicBezTo>
                <a:cubicBezTo>
                  <a:pt x="6947" y="737"/>
                  <a:pt x="8611" y="101"/>
                  <a:pt x="10770" y="38"/>
                </a:cubicBezTo>
                <a:cubicBezTo>
                  <a:pt x="11760" y="0"/>
                  <a:pt x="14605" y="432"/>
                  <a:pt x="15393" y="546"/>
                </a:cubicBezTo>
                <a:cubicBezTo>
                  <a:pt x="18745" y="546"/>
                  <a:pt x="22123" y="508"/>
                  <a:pt x="25298" y="1143"/>
                </a:cubicBezTo>
                <a:cubicBezTo>
                  <a:pt x="33502" y="2781"/>
                  <a:pt x="41731" y="4496"/>
                  <a:pt x="49948" y="6401"/>
                </a:cubicBezTo>
                <a:cubicBezTo>
                  <a:pt x="73354" y="11798"/>
                  <a:pt x="98030" y="13918"/>
                  <a:pt x="120954" y="20954"/>
                </a:cubicBezTo>
                <a:cubicBezTo>
                  <a:pt x="154076" y="31152"/>
                  <a:pt x="188950" y="34035"/>
                  <a:pt x="221843" y="44995"/>
                </a:cubicBezTo>
                <a:cubicBezTo>
                  <a:pt x="249110" y="54088"/>
                  <a:pt x="276186" y="63512"/>
                  <a:pt x="303339" y="72567"/>
                </a:cubicBezTo>
                <a:cubicBezTo>
                  <a:pt x="312673" y="75678"/>
                  <a:pt x="320649" y="80669"/>
                  <a:pt x="330517" y="82638"/>
                </a:cubicBezTo>
                <a:cubicBezTo>
                  <a:pt x="335889" y="83705"/>
                  <a:pt x="339381" y="88950"/>
                  <a:pt x="338302" y="94322"/>
                </a:cubicBezTo>
                <a:cubicBezTo>
                  <a:pt x="337222" y="99707"/>
                  <a:pt x="331990" y="103186"/>
                  <a:pt x="326618" y="102107"/>
                </a:cubicBezTo>
                <a:cubicBezTo>
                  <a:pt x="315912" y="99973"/>
                  <a:pt x="307187" y="94779"/>
                  <a:pt x="297065" y="91413"/>
                </a:cubicBezTo>
                <a:cubicBezTo>
                  <a:pt x="269900" y="82358"/>
                  <a:pt x="242823" y="72935"/>
                  <a:pt x="215556" y="63842"/>
                </a:cubicBezTo>
                <a:cubicBezTo>
                  <a:pt x="182816" y="52933"/>
                  <a:pt x="148094" y="50088"/>
                  <a:pt x="115112" y="39940"/>
                </a:cubicBezTo>
                <a:cubicBezTo>
                  <a:pt x="92646" y="33032"/>
                  <a:pt x="68414" y="31038"/>
                  <a:pt x="45478" y="25742"/>
                </a:cubicBezTo>
                <a:cubicBezTo>
                  <a:pt x="37464" y="23900"/>
                  <a:pt x="29425" y="22211"/>
                  <a:pt x="21399" y="20611"/>
                </a:cubicBezTo>
                <a:cubicBezTo>
                  <a:pt x="19330" y="20205"/>
                  <a:pt x="17132" y="20408"/>
                  <a:pt x="14961" y="20408"/>
                </a:cubicBezTo>
                <a:cubicBezTo>
                  <a:pt x="14529" y="20408"/>
                  <a:pt x="13716" y="20319"/>
                  <a:pt x="12916" y="2020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1" name="Freeform 7601"/>
          <p:cNvSpPr/>
          <p:nvPr/>
        </p:nvSpPr>
        <p:spPr>
          <a:xfrm rot="0" flipH="0" flipV="0">
            <a:off x="6726998" y="9233976"/>
            <a:ext cx="128713" cy="70522"/>
          </a:xfrm>
          <a:custGeom>
            <a:pathLst>
              <a:path w="128713" h="70522">
                <a:moveTo>
                  <a:pt x="20167" y="63715"/>
                </a:moveTo>
                <a:cubicBezTo>
                  <a:pt x="17945" y="68312"/>
                  <a:pt x="12535" y="70522"/>
                  <a:pt x="7696" y="68680"/>
                </a:cubicBezTo>
                <a:cubicBezTo>
                  <a:pt x="2565" y="66724"/>
                  <a:pt x="0" y="60985"/>
                  <a:pt x="1943" y="55854"/>
                </a:cubicBezTo>
                <a:cubicBezTo>
                  <a:pt x="3124" y="52755"/>
                  <a:pt x="6439" y="48768"/>
                  <a:pt x="11417" y="45199"/>
                </a:cubicBezTo>
                <a:cubicBezTo>
                  <a:pt x="18720" y="39979"/>
                  <a:pt x="30009" y="34620"/>
                  <a:pt x="33933" y="32486"/>
                </a:cubicBezTo>
                <a:cubicBezTo>
                  <a:pt x="58228" y="19227"/>
                  <a:pt x="89864" y="0"/>
                  <a:pt x="118782" y="0"/>
                </a:cubicBezTo>
                <a:cubicBezTo>
                  <a:pt x="124256" y="0"/>
                  <a:pt x="128713" y="4445"/>
                  <a:pt x="128713" y="9931"/>
                </a:cubicBezTo>
                <a:cubicBezTo>
                  <a:pt x="128713" y="15417"/>
                  <a:pt x="124256" y="19862"/>
                  <a:pt x="118782" y="19862"/>
                </a:cubicBezTo>
                <a:cubicBezTo>
                  <a:pt x="92963" y="19862"/>
                  <a:pt x="65137" y="38087"/>
                  <a:pt x="43446" y="49923"/>
                </a:cubicBezTo>
                <a:cubicBezTo>
                  <a:pt x="40334" y="51612"/>
                  <a:pt x="32181" y="55448"/>
                  <a:pt x="25678" y="59550"/>
                </a:cubicBezTo>
                <a:cubicBezTo>
                  <a:pt x="23557" y="60883"/>
                  <a:pt x="20725" y="63246"/>
                  <a:pt x="20167" y="63715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2" name="Freeform 7602"/>
          <p:cNvSpPr/>
          <p:nvPr/>
        </p:nvSpPr>
        <p:spPr>
          <a:xfrm rot="0" flipH="0" flipV="0">
            <a:off x="7017948" y="9200508"/>
            <a:ext cx="43484" cy="27266"/>
          </a:xfrm>
          <a:custGeom>
            <a:pathLst>
              <a:path w="43484" h="27266">
                <a:moveTo>
                  <a:pt x="9969" y="6591"/>
                </a:moveTo>
                <a:lnTo>
                  <a:pt x="9906" y="6591"/>
                </a:lnTo>
                <a:lnTo>
                  <a:pt x="9981" y="6591"/>
                </a:lnTo>
                <a:close/>
                <a:moveTo>
                  <a:pt x="9550" y="6616"/>
                </a:moveTo>
                <a:lnTo>
                  <a:pt x="9271" y="6667"/>
                </a:lnTo>
                <a:lnTo>
                  <a:pt x="9601" y="6616"/>
                </a:lnTo>
                <a:close/>
                <a:moveTo>
                  <a:pt x="9131" y="6679"/>
                </a:moveTo>
                <a:cubicBezTo>
                  <a:pt x="8979" y="6705"/>
                  <a:pt x="8814" y="6730"/>
                  <a:pt x="8649" y="6768"/>
                </a:cubicBezTo>
                <a:close/>
                <a:moveTo>
                  <a:pt x="18465" y="22542"/>
                </a:moveTo>
                <a:cubicBezTo>
                  <a:pt x="17055" y="24396"/>
                  <a:pt x="14998" y="25755"/>
                  <a:pt x="12534" y="26237"/>
                </a:cubicBezTo>
                <a:cubicBezTo>
                  <a:pt x="7404" y="27266"/>
                  <a:pt x="4750" y="24993"/>
                  <a:pt x="3632" y="24053"/>
                </a:cubicBezTo>
                <a:cubicBezTo>
                  <a:pt x="1613" y="22326"/>
                  <a:pt x="508" y="20167"/>
                  <a:pt x="191" y="17627"/>
                </a:cubicBezTo>
                <a:cubicBezTo>
                  <a:pt x="0" y="15963"/>
                  <a:pt x="114" y="13804"/>
                  <a:pt x="1460" y="11429"/>
                </a:cubicBezTo>
                <a:cubicBezTo>
                  <a:pt x="1918" y="10629"/>
                  <a:pt x="2908" y="9207"/>
                  <a:pt x="4737" y="7822"/>
                </a:cubicBezTo>
                <a:cubicBezTo>
                  <a:pt x="6807" y="6236"/>
                  <a:pt x="11429" y="3734"/>
                  <a:pt x="13664" y="3048"/>
                </a:cubicBezTo>
                <a:cubicBezTo>
                  <a:pt x="20116" y="1054"/>
                  <a:pt x="26809" y="0"/>
                  <a:pt x="33540" y="0"/>
                </a:cubicBezTo>
                <a:cubicBezTo>
                  <a:pt x="39026" y="0"/>
                  <a:pt x="43484" y="4458"/>
                  <a:pt x="43484" y="9931"/>
                </a:cubicBezTo>
                <a:cubicBezTo>
                  <a:pt x="43484" y="15417"/>
                  <a:pt x="39026" y="19862"/>
                  <a:pt x="33540" y="19862"/>
                </a:cubicBezTo>
                <a:cubicBezTo>
                  <a:pt x="28777" y="19862"/>
                  <a:pt x="24053" y="20624"/>
                  <a:pt x="19506" y="22034"/>
                </a:cubicBezTo>
                <a:cubicBezTo>
                  <a:pt x="19265" y="22097"/>
                  <a:pt x="18871" y="22300"/>
                  <a:pt x="18465" y="22542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3" name="Freeform 7603"/>
          <p:cNvSpPr/>
          <p:nvPr/>
        </p:nvSpPr>
        <p:spPr>
          <a:xfrm rot="0" flipH="0" flipV="0">
            <a:off x="6406766" y="9293826"/>
            <a:ext cx="294715" cy="528777"/>
          </a:xfrm>
          <a:custGeom>
            <a:pathLst>
              <a:path w="294715" h="528777">
                <a:moveTo>
                  <a:pt x="283349" y="2197"/>
                </a:moveTo>
                <a:cubicBezTo>
                  <a:pt x="284161" y="1524"/>
                  <a:pt x="285127" y="978"/>
                  <a:pt x="286181" y="597"/>
                </a:cubicBezTo>
                <a:cubicBezTo>
                  <a:pt x="287476" y="115"/>
                  <a:pt x="288238" y="0"/>
                  <a:pt x="288238" y="0"/>
                </a:cubicBezTo>
                <a:cubicBezTo>
                  <a:pt x="288238" y="0"/>
                  <a:pt x="288479" y="18452"/>
                  <a:pt x="292594" y="19253"/>
                </a:cubicBezTo>
                <a:lnTo>
                  <a:pt x="293254" y="19151"/>
                </a:lnTo>
                <a:cubicBezTo>
                  <a:pt x="293254" y="19151"/>
                  <a:pt x="293115" y="19202"/>
                  <a:pt x="293000" y="19240"/>
                </a:cubicBezTo>
                <a:lnTo>
                  <a:pt x="292886" y="19291"/>
                </a:lnTo>
                <a:cubicBezTo>
                  <a:pt x="293420" y="19278"/>
                  <a:pt x="294042" y="18973"/>
                  <a:pt x="294715" y="18300"/>
                </a:cubicBezTo>
                <a:cubicBezTo>
                  <a:pt x="291070" y="21932"/>
                  <a:pt x="288632" y="26365"/>
                  <a:pt x="284657" y="29768"/>
                </a:cubicBezTo>
                <a:cubicBezTo>
                  <a:pt x="275196" y="37871"/>
                  <a:pt x="266954" y="44119"/>
                  <a:pt x="258610" y="53632"/>
                </a:cubicBezTo>
                <a:cubicBezTo>
                  <a:pt x="252120" y="61048"/>
                  <a:pt x="243675" y="65328"/>
                  <a:pt x="236829" y="72174"/>
                </a:cubicBezTo>
                <a:cubicBezTo>
                  <a:pt x="221704" y="87299"/>
                  <a:pt x="210286" y="106438"/>
                  <a:pt x="200812" y="125361"/>
                </a:cubicBezTo>
                <a:cubicBezTo>
                  <a:pt x="178955" y="169062"/>
                  <a:pt x="157645" y="213271"/>
                  <a:pt x="137693" y="258101"/>
                </a:cubicBezTo>
                <a:cubicBezTo>
                  <a:pt x="134048" y="267563"/>
                  <a:pt x="130276" y="276834"/>
                  <a:pt x="126504" y="285635"/>
                </a:cubicBezTo>
                <a:cubicBezTo>
                  <a:pt x="121348" y="297675"/>
                  <a:pt x="116040" y="309587"/>
                  <a:pt x="110680" y="321449"/>
                </a:cubicBezTo>
                <a:cubicBezTo>
                  <a:pt x="101422" y="344233"/>
                  <a:pt x="92595" y="367182"/>
                  <a:pt x="84328" y="390334"/>
                </a:cubicBezTo>
                <a:cubicBezTo>
                  <a:pt x="77013" y="410832"/>
                  <a:pt x="71996" y="432841"/>
                  <a:pt x="62789" y="452589"/>
                </a:cubicBezTo>
                <a:cubicBezTo>
                  <a:pt x="58521" y="461733"/>
                  <a:pt x="52070" y="469645"/>
                  <a:pt x="48425" y="479031"/>
                </a:cubicBezTo>
                <a:cubicBezTo>
                  <a:pt x="43967" y="490461"/>
                  <a:pt x="38392" y="501243"/>
                  <a:pt x="31115" y="511238"/>
                </a:cubicBezTo>
                <a:cubicBezTo>
                  <a:pt x="29235" y="513829"/>
                  <a:pt x="26987" y="515772"/>
                  <a:pt x="24562" y="517448"/>
                </a:cubicBezTo>
                <a:cubicBezTo>
                  <a:pt x="22936" y="518566"/>
                  <a:pt x="21158" y="519417"/>
                  <a:pt x="19647" y="520712"/>
                </a:cubicBezTo>
                <a:cubicBezTo>
                  <a:pt x="19126" y="521576"/>
                  <a:pt x="18059" y="523290"/>
                  <a:pt x="17716" y="523697"/>
                </a:cubicBezTo>
                <a:cubicBezTo>
                  <a:pt x="16929" y="524611"/>
                  <a:pt x="16180" y="525221"/>
                  <a:pt x="15545" y="525627"/>
                </a:cubicBezTo>
                <a:cubicBezTo>
                  <a:pt x="10782" y="528777"/>
                  <a:pt x="6769" y="527532"/>
                  <a:pt x="3721" y="525068"/>
                </a:cubicBezTo>
                <a:cubicBezTo>
                  <a:pt x="2552" y="524103"/>
                  <a:pt x="0" y="522008"/>
                  <a:pt x="0" y="517093"/>
                </a:cubicBezTo>
                <a:cubicBezTo>
                  <a:pt x="0" y="512406"/>
                  <a:pt x="3429" y="502424"/>
                  <a:pt x="9220" y="490397"/>
                </a:cubicBezTo>
                <a:cubicBezTo>
                  <a:pt x="20536" y="466915"/>
                  <a:pt x="40183" y="433362"/>
                  <a:pt x="45301" y="420573"/>
                </a:cubicBezTo>
                <a:cubicBezTo>
                  <a:pt x="59829" y="384225"/>
                  <a:pt x="76352" y="349199"/>
                  <a:pt x="92392" y="313715"/>
                </a:cubicBezTo>
                <a:cubicBezTo>
                  <a:pt x="101016" y="292506"/>
                  <a:pt x="110033" y="271449"/>
                  <a:pt x="119329" y="250520"/>
                </a:cubicBezTo>
                <a:cubicBezTo>
                  <a:pt x="126263" y="232511"/>
                  <a:pt x="132728" y="213817"/>
                  <a:pt x="137807" y="196354"/>
                </a:cubicBezTo>
                <a:cubicBezTo>
                  <a:pt x="144005" y="175120"/>
                  <a:pt x="147142" y="152158"/>
                  <a:pt x="157569" y="132372"/>
                </a:cubicBezTo>
                <a:cubicBezTo>
                  <a:pt x="165570" y="117157"/>
                  <a:pt x="178600" y="103771"/>
                  <a:pt x="189344" y="90538"/>
                </a:cubicBezTo>
                <a:cubicBezTo>
                  <a:pt x="191897" y="87388"/>
                  <a:pt x="195961" y="86220"/>
                  <a:pt x="199618" y="87198"/>
                </a:cubicBezTo>
                <a:cubicBezTo>
                  <a:pt x="206413" y="76758"/>
                  <a:pt x="214058" y="66852"/>
                  <a:pt x="222771" y="58140"/>
                </a:cubicBezTo>
                <a:cubicBezTo>
                  <a:pt x="229324" y="51587"/>
                  <a:pt x="237477" y="47624"/>
                  <a:pt x="243675" y="40550"/>
                </a:cubicBezTo>
                <a:cubicBezTo>
                  <a:pt x="252679" y="30264"/>
                  <a:pt x="261518" y="23444"/>
                  <a:pt x="271729" y="14693"/>
                </a:cubicBezTo>
                <a:cubicBezTo>
                  <a:pt x="275298" y="11633"/>
                  <a:pt x="277393" y="7530"/>
                  <a:pt x="280670" y="4254"/>
                </a:cubicBezTo>
                <a:cubicBezTo>
                  <a:pt x="281406" y="3517"/>
                  <a:pt x="282435" y="2781"/>
                  <a:pt x="283349" y="219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4" name="Freeform 7604"/>
          <p:cNvSpPr/>
          <p:nvPr/>
        </p:nvSpPr>
        <p:spPr>
          <a:xfrm rot="0" flipH="0" flipV="0">
            <a:off x="6647163" y="9732464"/>
            <a:ext cx="129247" cy="246963"/>
          </a:xfrm>
          <a:custGeom>
            <a:pathLst>
              <a:path w="129247" h="246963">
                <a:moveTo>
                  <a:pt x="109131" y="12598"/>
                </a:moveTo>
                <a:lnTo>
                  <a:pt x="109169" y="12826"/>
                </a:lnTo>
                <a:lnTo>
                  <a:pt x="109106" y="12446"/>
                </a:lnTo>
                <a:close/>
                <a:moveTo>
                  <a:pt x="109181" y="12890"/>
                </a:moveTo>
                <a:cubicBezTo>
                  <a:pt x="109296" y="13550"/>
                  <a:pt x="109448" y="14160"/>
                  <a:pt x="109677" y="14706"/>
                </a:cubicBezTo>
                <a:cubicBezTo>
                  <a:pt x="109448" y="14121"/>
                  <a:pt x="109296" y="13512"/>
                  <a:pt x="109181" y="12890"/>
                </a:cubicBezTo>
                <a:moveTo>
                  <a:pt x="72644" y="234009"/>
                </a:moveTo>
                <a:cubicBezTo>
                  <a:pt x="70968" y="236968"/>
                  <a:pt x="69025" y="239216"/>
                  <a:pt x="66739" y="240931"/>
                </a:cubicBezTo>
                <a:cubicBezTo>
                  <a:pt x="60643" y="245503"/>
                  <a:pt x="51016" y="246963"/>
                  <a:pt x="34125" y="245554"/>
                </a:cubicBezTo>
                <a:cubicBezTo>
                  <a:pt x="30557" y="245249"/>
                  <a:pt x="20867" y="245604"/>
                  <a:pt x="14072" y="244144"/>
                </a:cubicBezTo>
                <a:cubicBezTo>
                  <a:pt x="8497" y="242963"/>
                  <a:pt x="4331" y="240385"/>
                  <a:pt x="2147" y="237476"/>
                </a:cubicBezTo>
                <a:cubicBezTo>
                  <a:pt x="940" y="235863"/>
                  <a:pt x="13" y="233755"/>
                  <a:pt x="0" y="230987"/>
                </a:cubicBezTo>
                <a:cubicBezTo>
                  <a:pt x="0" y="229069"/>
                  <a:pt x="889" y="225335"/>
                  <a:pt x="3556" y="220827"/>
                </a:cubicBezTo>
                <a:cubicBezTo>
                  <a:pt x="10402" y="209346"/>
                  <a:pt x="31242" y="184619"/>
                  <a:pt x="34798" y="178942"/>
                </a:cubicBezTo>
                <a:cubicBezTo>
                  <a:pt x="51245" y="152615"/>
                  <a:pt x="61824" y="123456"/>
                  <a:pt x="69711" y="93535"/>
                </a:cubicBezTo>
                <a:cubicBezTo>
                  <a:pt x="75057" y="73176"/>
                  <a:pt x="80506" y="51485"/>
                  <a:pt x="88443" y="31978"/>
                </a:cubicBezTo>
                <a:cubicBezTo>
                  <a:pt x="92609" y="21754"/>
                  <a:pt x="98235" y="12813"/>
                  <a:pt x="105995" y="5042"/>
                </a:cubicBezTo>
                <a:cubicBezTo>
                  <a:pt x="106541" y="4509"/>
                  <a:pt x="108738" y="2756"/>
                  <a:pt x="111264" y="1562"/>
                </a:cubicBezTo>
                <a:cubicBezTo>
                  <a:pt x="113474" y="534"/>
                  <a:pt x="115874" y="0"/>
                  <a:pt x="117741" y="0"/>
                </a:cubicBezTo>
                <a:cubicBezTo>
                  <a:pt x="120713" y="25"/>
                  <a:pt x="123164" y="1067"/>
                  <a:pt x="125069" y="2718"/>
                </a:cubicBezTo>
                <a:cubicBezTo>
                  <a:pt x="126936" y="4344"/>
                  <a:pt x="128600" y="6693"/>
                  <a:pt x="128866" y="10452"/>
                </a:cubicBezTo>
                <a:cubicBezTo>
                  <a:pt x="129247" y="15925"/>
                  <a:pt x="125120" y="20675"/>
                  <a:pt x="119646" y="21056"/>
                </a:cubicBezTo>
                <a:cubicBezTo>
                  <a:pt x="119151" y="21094"/>
                  <a:pt x="118656" y="21081"/>
                  <a:pt x="118186" y="21043"/>
                </a:cubicBezTo>
                <a:cubicBezTo>
                  <a:pt x="113271" y="26453"/>
                  <a:pt x="109638" y="32587"/>
                  <a:pt x="106833" y="39471"/>
                </a:cubicBezTo>
                <a:cubicBezTo>
                  <a:pt x="106134" y="41198"/>
                  <a:pt x="105461" y="42938"/>
                  <a:pt x="104788" y="44690"/>
                </a:cubicBezTo>
                <a:lnTo>
                  <a:pt x="104864" y="44703"/>
                </a:lnTo>
                <a:cubicBezTo>
                  <a:pt x="106769" y="45135"/>
                  <a:pt x="109791" y="46113"/>
                  <a:pt x="111848" y="50215"/>
                </a:cubicBezTo>
                <a:cubicBezTo>
                  <a:pt x="113487" y="53492"/>
                  <a:pt x="114147" y="58368"/>
                  <a:pt x="113436" y="63982"/>
                </a:cubicBezTo>
                <a:cubicBezTo>
                  <a:pt x="112775" y="69290"/>
                  <a:pt x="110934" y="75602"/>
                  <a:pt x="109537" y="80581"/>
                </a:cubicBezTo>
                <a:cubicBezTo>
                  <a:pt x="107760" y="92684"/>
                  <a:pt x="105766" y="104711"/>
                  <a:pt x="102477" y="116484"/>
                </a:cubicBezTo>
                <a:cubicBezTo>
                  <a:pt x="98552" y="130466"/>
                  <a:pt x="94387" y="144296"/>
                  <a:pt x="90678" y="158343"/>
                </a:cubicBezTo>
                <a:cubicBezTo>
                  <a:pt x="89472" y="162927"/>
                  <a:pt x="88253" y="167512"/>
                  <a:pt x="87097" y="172122"/>
                </a:cubicBezTo>
                <a:cubicBezTo>
                  <a:pt x="88138" y="173430"/>
                  <a:pt x="89078" y="175310"/>
                  <a:pt x="89358" y="177952"/>
                </a:cubicBezTo>
                <a:cubicBezTo>
                  <a:pt x="89789" y="181965"/>
                  <a:pt x="89243" y="201066"/>
                  <a:pt x="89243" y="208444"/>
                </a:cubicBezTo>
                <a:lnTo>
                  <a:pt x="89243" y="222909"/>
                </a:lnTo>
                <a:lnTo>
                  <a:pt x="89231" y="223062"/>
                </a:lnTo>
                <a:cubicBezTo>
                  <a:pt x="89116" y="234517"/>
                  <a:pt x="84214" y="236651"/>
                  <a:pt x="79299" y="234835"/>
                </a:cubicBezTo>
                <a:cubicBezTo>
                  <a:pt x="76899" y="235724"/>
                  <a:pt x="74486" y="235660"/>
                  <a:pt x="72644" y="234009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5" name="Freeform 7605"/>
          <p:cNvSpPr/>
          <p:nvPr/>
        </p:nvSpPr>
        <p:spPr>
          <a:xfrm rot="0" flipH="0" flipV="0">
            <a:off x="6743772" y="9732598"/>
            <a:ext cx="71894" cy="295312"/>
          </a:xfrm>
          <a:custGeom>
            <a:pathLst>
              <a:path w="71894" h="295312">
                <a:moveTo>
                  <a:pt x="18859" y="21666"/>
                </a:moveTo>
                <a:cubicBezTo>
                  <a:pt x="18250" y="20752"/>
                  <a:pt x="16307" y="17755"/>
                  <a:pt x="15799" y="16294"/>
                </a:cubicBezTo>
                <a:cubicBezTo>
                  <a:pt x="14376" y="12243"/>
                  <a:pt x="14884" y="8459"/>
                  <a:pt x="17653" y="4979"/>
                </a:cubicBezTo>
                <a:cubicBezTo>
                  <a:pt x="21081" y="699"/>
                  <a:pt x="27342" y="0"/>
                  <a:pt x="31622" y="3417"/>
                </a:cubicBezTo>
                <a:cubicBezTo>
                  <a:pt x="33933" y="5271"/>
                  <a:pt x="35203" y="7963"/>
                  <a:pt x="35330" y="10719"/>
                </a:cubicBezTo>
                <a:cubicBezTo>
                  <a:pt x="36143" y="12015"/>
                  <a:pt x="37172" y="13754"/>
                  <a:pt x="37528" y="14821"/>
                </a:cubicBezTo>
                <a:cubicBezTo>
                  <a:pt x="41782" y="27571"/>
                  <a:pt x="40931" y="43344"/>
                  <a:pt x="40537" y="56591"/>
                </a:cubicBezTo>
                <a:cubicBezTo>
                  <a:pt x="38874" y="111315"/>
                  <a:pt x="36867" y="163575"/>
                  <a:pt x="49161" y="217334"/>
                </a:cubicBezTo>
                <a:cubicBezTo>
                  <a:pt x="51955" y="229565"/>
                  <a:pt x="55333" y="243179"/>
                  <a:pt x="60387" y="254558"/>
                </a:cubicBezTo>
                <a:cubicBezTo>
                  <a:pt x="62102" y="258419"/>
                  <a:pt x="65544" y="263664"/>
                  <a:pt x="67995" y="268782"/>
                </a:cubicBezTo>
                <a:cubicBezTo>
                  <a:pt x="70395" y="273761"/>
                  <a:pt x="71894" y="278713"/>
                  <a:pt x="71894" y="282828"/>
                </a:cubicBezTo>
                <a:cubicBezTo>
                  <a:pt x="71894" y="282206"/>
                  <a:pt x="71640" y="280720"/>
                  <a:pt x="71640" y="280720"/>
                </a:cubicBezTo>
                <a:cubicBezTo>
                  <a:pt x="71640" y="280720"/>
                  <a:pt x="70852" y="289445"/>
                  <a:pt x="67461" y="291693"/>
                </a:cubicBezTo>
                <a:cubicBezTo>
                  <a:pt x="62572" y="294957"/>
                  <a:pt x="57898" y="295312"/>
                  <a:pt x="53555" y="294017"/>
                </a:cubicBezTo>
                <a:cubicBezTo>
                  <a:pt x="51104" y="293293"/>
                  <a:pt x="48602" y="291807"/>
                  <a:pt x="46252" y="289597"/>
                </a:cubicBezTo>
                <a:cubicBezTo>
                  <a:pt x="40537" y="292061"/>
                  <a:pt x="35419" y="292353"/>
                  <a:pt x="30898" y="291312"/>
                </a:cubicBezTo>
                <a:cubicBezTo>
                  <a:pt x="21030" y="289039"/>
                  <a:pt x="12929" y="278904"/>
                  <a:pt x="8344" y="264121"/>
                </a:cubicBezTo>
                <a:cubicBezTo>
                  <a:pt x="953" y="240271"/>
                  <a:pt x="775" y="204114"/>
                  <a:pt x="571" y="195528"/>
                </a:cubicBezTo>
                <a:cubicBezTo>
                  <a:pt x="356" y="186600"/>
                  <a:pt x="432" y="183806"/>
                  <a:pt x="1054" y="177672"/>
                </a:cubicBezTo>
                <a:cubicBezTo>
                  <a:pt x="0" y="164363"/>
                  <a:pt x="127" y="150240"/>
                  <a:pt x="1168" y="132600"/>
                </a:cubicBezTo>
                <a:cubicBezTo>
                  <a:pt x="2159" y="115988"/>
                  <a:pt x="1676" y="98170"/>
                  <a:pt x="6426" y="82041"/>
                </a:cubicBezTo>
                <a:cubicBezTo>
                  <a:pt x="6858" y="80606"/>
                  <a:pt x="10097" y="71411"/>
                  <a:pt x="12662" y="66776"/>
                </a:cubicBezTo>
                <a:cubicBezTo>
                  <a:pt x="14059" y="64249"/>
                  <a:pt x="15621" y="62534"/>
                  <a:pt x="16726" y="61658"/>
                </a:cubicBezTo>
                <a:cubicBezTo>
                  <a:pt x="18034" y="60629"/>
                  <a:pt x="19316" y="59981"/>
                  <a:pt x="20573" y="59600"/>
                </a:cubicBezTo>
                <a:lnTo>
                  <a:pt x="20687" y="55994"/>
                </a:lnTo>
                <a:cubicBezTo>
                  <a:pt x="21005" y="45135"/>
                  <a:pt x="22186" y="32206"/>
                  <a:pt x="18859" y="21666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6" name="Freeform 7606"/>
          <p:cNvSpPr/>
          <p:nvPr/>
        </p:nvSpPr>
        <p:spPr>
          <a:xfrm rot="0" flipH="0" flipV="0">
            <a:off x="6793661" y="9996240"/>
            <a:ext cx="792086" cy="36816"/>
          </a:xfrm>
          <a:custGeom>
            <a:pathLst>
              <a:path w="792086" h="36816">
                <a:moveTo>
                  <a:pt x="15367" y="20408"/>
                </a:moveTo>
                <a:cubicBezTo>
                  <a:pt x="10973" y="22376"/>
                  <a:pt x="5677" y="20915"/>
                  <a:pt x="2972" y="16764"/>
                </a:cubicBezTo>
                <a:cubicBezTo>
                  <a:pt x="0" y="12166"/>
                  <a:pt x="1309" y="6007"/>
                  <a:pt x="5893" y="3022"/>
                </a:cubicBezTo>
                <a:cubicBezTo>
                  <a:pt x="8687" y="1206"/>
                  <a:pt x="15126" y="0"/>
                  <a:pt x="23380" y="901"/>
                </a:cubicBezTo>
                <a:cubicBezTo>
                  <a:pt x="35369" y="2197"/>
                  <a:pt x="53111" y="6642"/>
                  <a:pt x="60109" y="7353"/>
                </a:cubicBezTo>
                <a:cubicBezTo>
                  <a:pt x="100647" y="11392"/>
                  <a:pt x="148615" y="15202"/>
                  <a:pt x="189052" y="15202"/>
                </a:cubicBezTo>
                <a:cubicBezTo>
                  <a:pt x="331203" y="15202"/>
                  <a:pt x="474218" y="16954"/>
                  <a:pt x="616585" y="16954"/>
                </a:cubicBezTo>
                <a:cubicBezTo>
                  <a:pt x="642950" y="16954"/>
                  <a:pt x="700062" y="9271"/>
                  <a:pt x="740892" y="9131"/>
                </a:cubicBezTo>
                <a:cubicBezTo>
                  <a:pt x="760387" y="9067"/>
                  <a:pt x="776490" y="11010"/>
                  <a:pt x="785190" y="15367"/>
                </a:cubicBezTo>
                <a:cubicBezTo>
                  <a:pt x="790092" y="17818"/>
                  <a:pt x="792086" y="23786"/>
                  <a:pt x="789635" y="28688"/>
                </a:cubicBezTo>
                <a:cubicBezTo>
                  <a:pt x="787171" y="33590"/>
                  <a:pt x="781215" y="35571"/>
                  <a:pt x="776312" y="33133"/>
                </a:cubicBezTo>
                <a:cubicBezTo>
                  <a:pt x="769378" y="29666"/>
                  <a:pt x="756462" y="28955"/>
                  <a:pt x="740956" y="29005"/>
                </a:cubicBezTo>
                <a:cubicBezTo>
                  <a:pt x="700100" y="29132"/>
                  <a:pt x="642962" y="36816"/>
                  <a:pt x="616585" y="36816"/>
                </a:cubicBezTo>
                <a:cubicBezTo>
                  <a:pt x="474218" y="36816"/>
                  <a:pt x="331203" y="35051"/>
                  <a:pt x="189052" y="35051"/>
                </a:cubicBezTo>
                <a:cubicBezTo>
                  <a:pt x="147993" y="35051"/>
                  <a:pt x="99275" y="31228"/>
                  <a:pt x="58140" y="27100"/>
                </a:cubicBezTo>
                <a:cubicBezTo>
                  <a:pt x="52578" y="26542"/>
                  <a:pt x="40462" y="23748"/>
                  <a:pt x="29552" y="21855"/>
                </a:cubicBezTo>
                <a:cubicBezTo>
                  <a:pt x="24218" y="20928"/>
                  <a:pt x="16662" y="20484"/>
                  <a:pt x="15367" y="20408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7" name="Freeform 7607"/>
          <p:cNvSpPr/>
          <p:nvPr/>
        </p:nvSpPr>
        <p:spPr>
          <a:xfrm rot="0" flipH="0" flipV="0">
            <a:off x="7503672" y="10005752"/>
            <a:ext cx="185762" cy="512558"/>
          </a:xfrm>
          <a:custGeom>
            <a:pathLst>
              <a:path w="185762" h="512558">
                <a:moveTo>
                  <a:pt x="11049" y="20954"/>
                </a:moveTo>
                <a:cubicBezTo>
                  <a:pt x="7976" y="21182"/>
                  <a:pt x="4852" y="19977"/>
                  <a:pt x="2731" y="17449"/>
                </a:cubicBezTo>
                <a:cubicBezTo>
                  <a:pt x="64" y="14300"/>
                  <a:pt x="0" y="10159"/>
                  <a:pt x="216" y="8877"/>
                </a:cubicBezTo>
                <a:cubicBezTo>
                  <a:pt x="762" y="5841"/>
                  <a:pt x="2325" y="3086"/>
                  <a:pt x="6147" y="1460"/>
                </a:cubicBezTo>
                <a:cubicBezTo>
                  <a:pt x="6846" y="1155"/>
                  <a:pt x="8929" y="0"/>
                  <a:pt x="13208" y="1079"/>
                </a:cubicBezTo>
                <a:cubicBezTo>
                  <a:pt x="18669" y="2438"/>
                  <a:pt x="23520" y="2755"/>
                  <a:pt x="29171" y="3111"/>
                </a:cubicBezTo>
                <a:cubicBezTo>
                  <a:pt x="43027" y="3975"/>
                  <a:pt x="59613" y="2400"/>
                  <a:pt x="72351" y="8775"/>
                </a:cubicBezTo>
                <a:cubicBezTo>
                  <a:pt x="117970" y="31571"/>
                  <a:pt x="125704" y="50862"/>
                  <a:pt x="144348" y="99795"/>
                </a:cubicBezTo>
                <a:cubicBezTo>
                  <a:pt x="166801" y="158723"/>
                  <a:pt x="183273" y="215238"/>
                  <a:pt x="180492" y="278967"/>
                </a:cubicBezTo>
                <a:cubicBezTo>
                  <a:pt x="179196" y="308837"/>
                  <a:pt x="172427" y="338187"/>
                  <a:pt x="174307" y="368235"/>
                </a:cubicBezTo>
                <a:cubicBezTo>
                  <a:pt x="175793" y="391946"/>
                  <a:pt x="183083" y="421524"/>
                  <a:pt x="184619" y="449490"/>
                </a:cubicBezTo>
                <a:cubicBezTo>
                  <a:pt x="185762" y="469949"/>
                  <a:pt x="183819" y="489584"/>
                  <a:pt x="175590" y="506043"/>
                </a:cubicBezTo>
                <a:cubicBezTo>
                  <a:pt x="172478" y="512291"/>
                  <a:pt x="167932" y="512355"/>
                  <a:pt x="166420" y="512418"/>
                </a:cubicBezTo>
                <a:cubicBezTo>
                  <a:pt x="162953" y="512558"/>
                  <a:pt x="159524" y="511313"/>
                  <a:pt x="157251" y="507300"/>
                </a:cubicBezTo>
                <a:cubicBezTo>
                  <a:pt x="156705" y="506335"/>
                  <a:pt x="155994" y="504646"/>
                  <a:pt x="155841" y="502410"/>
                </a:cubicBezTo>
                <a:cubicBezTo>
                  <a:pt x="155740" y="500785"/>
                  <a:pt x="156070" y="497407"/>
                  <a:pt x="156070" y="497407"/>
                </a:cubicBezTo>
                <a:cubicBezTo>
                  <a:pt x="156070" y="497407"/>
                  <a:pt x="156044" y="497737"/>
                  <a:pt x="156044" y="497762"/>
                </a:cubicBezTo>
                <a:cubicBezTo>
                  <a:pt x="156819" y="487628"/>
                  <a:pt x="156006" y="477010"/>
                  <a:pt x="156006" y="466863"/>
                </a:cubicBezTo>
                <a:cubicBezTo>
                  <a:pt x="156006" y="447623"/>
                  <a:pt x="154787" y="428751"/>
                  <a:pt x="153708" y="409548"/>
                </a:cubicBezTo>
                <a:cubicBezTo>
                  <a:pt x="153504" y="405941"/>
                  <a:pt x="153327" y="402347"/>
                  <a:pt x="153174" y="398740"/>
                </a:cubicBezTo>
                <a:cubicBezTo>
                  <a:pt x="149466" y="399134"/>
                  <a:pt x="143573" y="398067"/>
                  <a:pt x="141859" y="390117"/>
                </a:cubicBezTo>
                <a:cubicBezTo>
                  <a:pt x="140436" y="383475"/>
                  <a:pt x="139953" y="343788"/>
                  <a:pt x="139814" y="340765"/>
                </a:cubicBezTo>
                <a:cubicBezTo>
                  <a:pt x="137833" y="299350"/>
                  <a:pt x="136067" y="258126"/>
                  <a:pt x="136728" y="216635"/>
                </a:cubicBezTo>
                <a:cubicBezTo>
                  <a:pt x="136982" y="199287"/>
                  <a:pt x="137439" y="181926"/>
                  <a:pt x="138277" y="164603"/>
                </a:cubicBezTo>
                <a:cubicBezTo>
                  <a:pt x="138353" y="162787"/>
                  <a:pt x="138264" y="159142"/>
                  <a:pt x="138264" y="159142"/>
                </a:cubicBezTo>
                <a:cubicBezTo>
                  <a:pt x="138201" y="156158"/>
                  <a:pt x="139445" y="153427"/>
                  <a:pt x="141516" y="151535"/>
                </a:cubicBezTo>
                <a:cubicBezTo>
                  <a:pt x="136829" y="136701"/>
                  <a:pt x="131495" y="121868"/>
                  <a:pt x="125780" y="106869"/>
                </a:cubicBezTo>
                <a:cubicBezTo>
                  <a:pt x="109461" y="64007"/>
                  <a:pt x="103428" y="46519"/>
                  <a:pt x="63474" y="26529"/>
                </a:cubicBezTo>
                <a:cubicBezTo>
                  <a:pt x="58877" y="24230"/>
                  <a:pt x="53530" y="23646"/>
                  <a:pt x="48120" y="23366"/>
                </a:cubicBezTo>
                <a:cubicBezTo>
                  <a:pt x="41262" y="23036"/>
                  <a:pt x="34277" y="23328"/>
                  <a:pt x="27927" y="22935"/>
                </a:cubicBezTo>
                <a:cubicBezTo>
                  <a:pt x="21932" y="22554"/>
                  <a:pt x="16687" y="22147"/>
                  <a:pt x="11049" y="20954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8" name="Freeform 7608"/>
          <p:cNvSpPr/>
          <p:nvPr/>
        </p:nvSpPr>
        <p:spPr>
          <a:xfrm rot="0" flipH="0" flipV="0">
            <a:off x="7530798" y="9998981"/>
            <a:ext cx="147979" cy="189686"/>
          </a:xfrm>
          <a:custGeom>
            <a:pathLst>
              <a:path w="147979" h="189686">
                <a:moveTo>
                  <a:pt x="10007" y="33108"/>
                </a:moveTo>
                <a:lnTo>
                  <a:pt x="9995" y="33083"/>
                </a:lnTo>
                <a:lnTo>
                  <a:pt x="9906" y="33070"/>
                </a:lnTo>
                <a:close/>
                <a:moveTo>
                  <a:pt x="128193" y="177608"/>
                </a:moveTo>
                <a:lnTo>
                  <a:pt x="128193" y="177646"/>
                </a:lnTo>
                <a:lnTo>
                  <a:pt x="128193" y="177570"/>
                </a:lnTo>
                <a:close/>
                <a:moveTo>
                  <a:pt x="128129" y="178180"/>
                </a:moveTo>
                <a:lnTo>
                  <a:pt x="128129" y="178230"/>
                </a:lnTo>
                <a:lnTo>
                  <a:pt x="128142" y="178053"/>
                </a:lnTo>
                <a:close/>
                <a:moveTo>
                  <a:pt x="6591" y="14541"/>
                </a:moveTo>
                <a:cubicBezTo>
                  <a:pt x="8102" y="11544"/>
                  <a:pt x="10578" y="8839"/>
                  <a:pt x="13982" y="6680"/>
                </a:cubicBezTo>
                <a:cubicBezTo>
                  <a:pt x="21627" y="1841"/>
                  <a:pt x="34619" y="0"/>
                  <a:pt x="39788" y="685"/>
                </a:cubicBezTo>
                <a:cubicBezTo>
                  <a:pt x="55244" y="2743"/>
                  <a:pt x="77774" y="20345"/>
                  <a:pt x="88721" y="31292"/>
                </a:cubicBezTo>
                <a:cubicBezTo>
                  <a:pt x="114756" y="57326"/>
                  <a:pt x="129171" y="94233"/>
                  <a:pt x="139102" y="128980"/>
                </a:cubicBezTo>
                <a:cubicBezTo>
                  <a:pt x="142582" y="141197"/>
                  <a:pt x="143763" y="153275"/>
                  <a:pt x="145566" y="165810"/>
                </a:cubicBezTo>
                <a:cubicBezTo>
                  <a:pt x="145808" y="167524"/>
                  <a:pt x="146532" y="171855"/>
                  <a:pt x="146963" y="174433"/>
                </a:cubicBezTo>
                <a:cubicBezTo>
                  <a:pt x="147611" y="175741"/>
                  <a:pt x="147979" y="177240"/>
                  <a:pt x="147979" y="178802"/>
                </a:cubicBezTo>
                <a:cubicBezTo>
                  <a:pt x="147979" y="188416"/>
                  <a:pt x="139864" y="189406"/>
                  <a:pt x="138797" y="189483"/>
                </a:cubicBezTo>
                <a:cubicBezTo>
                  <a:pt x="136778" y="189660"/>
                  <a:pt x="131457" y="189686"/>
                  <a:pt x="128752" y="183412"/>
                </a:cubicBezTo>
                <a:cubicBezTo>
                  <a:pt x="128180" y="182091"/>
                  <a:pt x="126440" y="172401"/>
                  <a:pt x="125894" y="168617"/>
                </a:cubicBezTo>
                <a:cubicBezTo>
                  <a:pt x="124230" y="156996"/>
                  <a:pt x="123240" y="145756"/>
                  <a:pt x="120001" y="134441"/>
                </a:cubicBezTo>
                <a:cubicBezTo>
                  <a:pt x="110971" y="102830"/>
                  <a:pt x="98360" y="69023"/>
                  <a:pt x="74675" y="45338"/>
                </a:cubicBezTo>
                <a:cubicBezTo>
                  <a:pt x="69239" y="39902"/>
                  <a:pt x="60476" y="32296"/>
                  <a:pt x="51548" y="26708"/>
                </a:cubicBezTo>
                <a:cubicBezTo>
                  <a:pt x="46506" y="23558"/>
                  <a:pt x="41503" y="20955"/>
                  <a:pt x="37159" y="20370"/>
                </a:cubicBezTo>
                <a:cubicBezTo>
                  <a:pt x="36689" y="20307"/>
                  <a:pt x="36067" y="20307"/>
                  <a:pt x="35356" y="20358"/>
                </a:cubicBezTo>
                <a:cubicBezTo>
                  <a:pt x="37731" y="21539"/>
                  <a:pt x="40029" y="22872"/>
                  <a:pt x="42303" y="24333"/>
                </a:cubicBezTo>
                <a:cubicBezTo>
                  <a:pt x="50431" y="27381"/>
                  <a:pt x="58216" y="31889"/>
                  <a:pt x="62953" y="38988"/>
                </a:cubicBezTo>
                <a:cubicBezTo>
                  <a:pt x="65175" y="42315"/>
                  <a:pt x="64731" y="45147"/>
                  <a:pt x="64350" y="46722"/>
                </a:cubicBezTo>
                <a:cubicBezTo>
                  <a:pt x="63537" y="50303"/>
                  <a:pt x="61378" y="53262"/>
                  <a:pt x="56679" y="54228"/>
                </a:cubicBezTo>
                <a:cubicBezTo>
                  <a:pt x="56463" y="54266"/>
                  <a:pt x="53441" y="55434"/>
                  <a:pt x="49402" y="52907"/>
                </a:cubicBezTo>
                <a:cubicBezTo>
                  <a:pt x="49376" y="52881"/>
                  <a:pt x="49211" y="52780"/>
                  <a:pt x="48945" y="52602"/>
                </a:cubicBezTo>
                <a:cubicBezTo>
                  <a:pt x="47687" y="51764"/>
                  <a:pt x="41007" y="47281"/>
                  <a:pt x="33336" y="42188"/>
                </a:cubicBezTo>
                <a:cubicBezTo>
                  <a:pt x="29120" y="40791"/>
                  <a:pt x="24891" y="39826"/>
                  <a:pt x="21424" y="38822"/>
                </a:cubicBezTo>
                <a:cubicBezTo>
                  <a:pt x="17665" y="37718"/>
                  <a:pt x="14528" y="36295"/>
                  <a:pt x="12153" y="34720"/>
                </a:cubicBezTo>
                <a:cubicBezTo>
                  <a:pt x="11124" y="34581"/>
                  <a:pt x="10184" y="34428"/>
                  <a:pt x="9461" y="34301"/>
                </a:cubicBezTo>
                <a:cubicBezTo>
                  <a:pt x="7112" y="33831"/>
                  <a:pt x="5512" y="33032"/>
                  <a:pt x="4750" y="32537"/>
                </a:cubicBezTo>
                <a:cubicBezTo>
                  <a:pt x="902" y="30086"/>
                  <a:pt x="102" y="26746"/>
                  <a:pt x="51" y="24244"/>
                </a:cubicBezTo>
                <a:cubicBezTo>
                  <a:pt x="0" y="22441"/>
                  <a:pt x="102" y="16967"/>
                  <a:pt x="6591" y="14541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9" name="Freeform 7609"/>
          <p:cNvSpPr/>
          <p:nvPr/>
        </p:nvSpPr>
        <p:spPr>
          <a:xfrm rot="0" flipH="0" flipV="0">
            <a:off x="7318513" y="9992334"/>
            <a:ext cx="330974" cy="44081"/>
          </a:xfrm>
          <a:custGeom>
            <a:pathLst>
              <a:path w="330974" h="44081">
                <a:moveTo>
                  <a:pt x="184315" y="7188"/>
                </a:moveTo>
                <a:cubicBezTo>
                  <a:pt x="211670" y="4064"/>
                  <a:pt x="241414" y="0"/>
                  <a:pt x="267665" y="1867"/>
                </a:cubicBezTo>
                <a:cubicBezTo>
                  <a:pt x="282181" y="2909"/>
                  <a:pt x="295490" y="6427"/>
                  <a:pt x="308457" y="12928"/>
                </a:cubicBezTo>
                <a:cubicBezTo>
                  <a:pt x="314223" y="15811"/>
                  <a:pt x="319620" y="18732"/>
                  <a:pt x="324167" y="23278"/>
                </a:cubicBezTo>
                <a:cubicBezTo>
                  <a:pt x="325094" y="24206"/>
                  <a:pt x="327177" y="25971"/>
                  <a:pt x="328066" y="27076"/>
                </a:cubicBezTo>
                <a:cubicBezTo>
                  <a:pt x="329691" y="29108"/>
                  <a:pt x="330276" y="31089"/>
                  <a:pt x="330479" y="32410"/>
                </a:cubicBezTo>
                <a:cubicBezTo>
                  <a:pt x="330974" y="35724"/>
                  <a:pt x="329971" y="38404"/>
                  <a:pt x="328129" y="40538"/>
                </a:cubicBezTo>
                <a:cubicBezTo>
                  <a:pt x="326809" y="42074"/>
                  <a:pt x="324548" y="44081"/>
                  <a:pt x="320230" y="44081"/>
                </a:cubicBezTo>
                <a:cubicBezTo>
                  <a:pt x="307784" y="44081"/>
                  <a:pt x="273824" y="32295"/>
                  <a:pt x="256920" y="30937"/>
                </a:cubicBezTo>
                <a:cubicBezTo>
                  <a:pt x="233578" y="29070"/>
                  <a:pt x="208394" y="29768"/>
                  <a:pt x="184543" y="27127"/>
                </a:cubicBezTo>
                <a:cubicBezTo>
                  <a:pt x="179820" y="27673"/>
                  <a:pt x="175184" y="28168"/>
                  <a:pt x="170663" y="28612"/>
                </a:cubicBezTo>
                <a:cubicBezTo>
                  <a:pt x="158763" y="29730"/>
                  <a:pt x="147168" y="30365"/>
                  <a:pt x="135306" y="31686"/>
                </a:cubicBezTo>
                <a:lnTo>
                  <a:pt x="132118" y="31991"/>
                </a:lnTo>
                <a:lnTo>
                  <a:pt x="132106" y="32003"/>
                </a:lnTo>
                <a:cubicBezTo>
                  <a:pt x="129464" y="36448"/>
                  <a:pt x="125896" y="36956"/>
                  <a:pt x="123609" y="37007"/>
                </a:cubicBezTo>
                <a:cubicBezTo>
                  <a:pt x="120930" y="37058"/>
                  <a:pt x="118085" y="36207"/>
                  <a:pt x="115748" y="33438"/>
                </a:cubicBezTo>
                <a:cubicBezTo>
                  <a:pt x="115012" y="32575"/>
                  <a:pt x="113729" y="30517"/>
                  <a:pt x="113297" y="27774"/>
                </a:cubicBezTo>
                <a:cubicBezTo>
                  <a:pt x="97549" y="30962"/>
                  <a:pt x="82449" y="34759"/>
                  <a:pt x="74092" y="36842"/>
                </a:cubicBezTo>
                <a:cubicBezTo>
                  <a:pt x="55893" y="41401"/>
                  <a:pt x="28360" y="37922"/>
                  <a:pt x="9945" y="37922"/>
                </a:cubicBezTo>
                <a:cubicBezTo>
                  <a:pt x="4458" y="37922"/>
                  <a:pt x="0" y="33464"/>
                  <a:pt x="0" y="27990"/>
                </a:cubicBezTo>
                <a:cubicBezTo>
                  <a:pt x="0" y="22504"/>
                  <a:pt x="4458" y="18046"/>
                  <a:pt x="9945" y="18046"/>
                </a:cubicBezTo>
                <a:cubicBezTo>
                  <a:pt x="26962" y="18046"/>
                  <a:pt x="52439" y="21780"/>
                  <a:pt x="69279" y="17576"/>
                </a:cubicBezTo>
                <a:cubicBezTo>
                  <a:pt x="82931" y="14173"/>
                  <a:pt x="114021" y="6401"/>
                  <a:pt x="137668" y="3594"/>
                </a:cubicBezTo>
                <a:cubicBezTo>
                  <a:pt x="149124" y="2223"/>
                  <a:pt x="159030" y="2147"/>
                  <a:pt x="165177" y="3696"/>
                </a:cubicBezTo>
                <a:cubicBezTo>
                  <a:pt x="171387" y="5245"/>
                  <a:pt x="177788" y="6363"/>
                  <a:pt x="184315" y="7188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0" name="Freeform 7610"/>
          <p:cNvSpPr/>
          <p:nvPr/>
        </p:nvSpPr>
        <p:spPr>
          <a:xfrm rot="0" flipH="0" flipV="0">
            <a:off x="7596112" y="10002924"/>
            <a:ext cx="114820" cy="236270"/>
          </a:xfrm>
          <a:custGeom>
            <a:pathLst>
              <a:path w="114820" h="236270">
                <a:moveTo>
                  <a:pt x="18834" y="5080"/>
                </a:moveTo>
                <a:lnTo>
                  <a:pt x="18897" y="5194"/>
                </a:lnTo>
                <a:lnTo>
                  <a:pt x="18872" y="5156"/>
                </a:lnTo>
                <a:close/>
                <a:moveTo>
                  <a:pt x="18935" y="5270"/>
                </a:moveTo>
                <a:cubicBezTo>
                  <a:pt x="19430" y="6197"/>
                  <a:pt x="19786" y="7213"/>
                  <a:pt x="19977" y="8293"/>
                </a:cubicBezTo>
                <a:cubicBezTo>
                  <a:pt x="19811" y="7264"/>
                  <a:pt x="19481" y="6261"/>
                  <a:pt x="18935" y="5270"/>
                </a:cubicBezTo>
                <a:moveTo>
                  <a:pt x="20015" y="8572"/>
                </a:moveTo>
                <a:lnTo>
                  <a:pt x="20053" y="8851"/>
                </a:lnTo>
                <a:lnTo>
                  <a:pt x="20053" y="8737"/>
                </a:lnTo>
                <a:close/>
                <a:moveTo>
                  <a:pt x="15558" y="20269"/>
                </a:moveTo>
                <a:cubicBezTo>
                  <a:pt x="12446" y="20218"/>
                  <a:pt x="9576" y="20116"/>
                  <a:pt x="8586" y="19900"/>
                </a:cubicBezTo>
                <a:cubicBezTo>
                  <a:pt x="1410" y="18402"/>
                  <a:pt x="381" y="12661"/>
                  <a:pt x="267" y="10477"/>
                </a:cubicBezTo>
                <a:cubicBezTo>
                  <a:pt x="0" y="4992"/>
                  <a:pt x="4217" y="331"/>
                  <a:pt x="9678" y="51"/>
                </a:cubicBezTo>
                <a:cubicBezTo>
                  <a:pt x="10795" y="0"/>
                  <a:pt x="11875" y="115"/>
                  <a:pt x="12891" y="420"/>
                </a:cubicBezTo>
                <a:cubicBezTo>
                  <a:pt x="15228" y="432"/>
                  <a:pt x="27241" y="508"/>
                  <a:pt x="28181" y="674"/>
                </a:cubicBezTo>
                <a:cubicBezTo>
                  <a:pt x="43687" y="3468"/>
                  <a:pt x="53898" y="13487"/>
                  <a:pt x="65697" y="22682"/>
                </a:cubicBezTo>
                <a:cubicBezTo>
                  <a:pt x="91884" y="43027"/>
                  <a:pt x="101637" y="83540"/>
                  <a:pt x="108648" y="113957"/>
                </a:cubicBezTo>
                <a:cubicBezTo>
                  <a:pt x="114820" y="140677"/>
                  <a:pt x="111874" y="165430"/>
                  <a:pt x="105549" y="191833"/>
                </a:cubicBezTo>
                <a:cubicBezTo>
                  <a:pt x="103619" y="199885"/>
                  <a:pt x="100710" y="207391"/>
                  <a:pt x="98501" y="215341"/>
                </a:cubicBezTo>
                <a:cubicBezTo>
                  <a:pt x="97878" y="217601"/>
                  <a:pt x="98043" y="222783"/>
                  <a:pt x="97701" y="225336"/>
                </a:cubicBezTo>
                <a:cubicBezTo>
                  <a:pt x="97358" y="228028"/>
                  <a:pt x="96469" y="229908"/>
                  <a:pt x="95872" y="230873"/>
                </a:cubicBezTo>
                <a:cubicBezTo>
                  <a:pt x="92913" y="235546"/>
                  <a:pt x="88849" y="236270"/>
                  <a:pt x="85026" y="235432"/>
                </a:cubicBezTo>
                <a:cubicBezTo>
                  <a:pt x="83388" y="235051"/>
                  <a:pt x="80060" y="234111"/>
                  <a:pt x="77749" y="229463"/>
                </a:cubicBezTo>
                <a:cubicBezTo>
                  <a:pt x="67767" y="209524"/>
                  <a:pt x="65620" y="183438"/>
                  <a:pt x="64947" y="156705"/>
                </a:cubicBezTo>
                <a:cubicBezTo>
                  <a:pt x="64325" y="132270"/>
                  <a:pt x="64896" y="107276"/>
                  <a:pt x="59982" y="86855"/>
                </a:cubicBezTo>
                <a:cubicBezTo>
                  <a:pt x="59639" y="85432"/>
                  <a:pt x="59270" y="83947"/>
                  <a:pt x="58839" y="82410"/>
                </a:cubicBezTo>
                <a:cubicBezTo>
                  <a:pt x="56781" y="80924"/>
                  <a:pt x="54216" y="78955"/>
                  <a:pt x="51853" y="77089"/>
                </a:cubicBezTo>
                <a:cubicBezTo>
                  <a:pt x="52235" y="82562"/>
                  <a:pt x="52514" y="86575"/>
                  <a:pt x="52552" y="87185"/>
                </a:cubicBezTo>
                <a:cubicBezTo>
                  <a:pt x="53974" y="118287"/>
                  <a:pt x="62407" y="147866"/>
                  <a:pt x="64884" y="178689"/>
                </a:cubicBezTo>
                <a:cubicBezTo>
                  <a:pt x="65989" y="192506"/>
                  <a:pt x="65404" y="205600"/>
                  <a:pt x="67843" y="219443"/>
                </a:cubicBezTo>
                <a:cubicBezTo>
                  <a:pt x="68808" y="224840"/>
                  <a:pt x="65189" y="229996"/>
                  <a:pt x="59791" y="230936"/>
                </a:cubicBezTo>
                <a:cubicBezTo>
                  <a:pt x="54393" y="231889"/>
                  <a:pt x="49250" y="228282"/>
                  <a:pt x="48285" y="222884"/>
                </a:cubicBezTo>
                <a:cubicBezTo>
                  <a:pt x="45732" y="208419"/>
                  <a:pt x="46227" y="194729"/>
                  <a:pt x="45072" y="180276"/>
                </a:cubicBezTo>
                <a:cubicBezTo>
                  <a:pt x="42595" y="149225"/>
                  <a:pt x="34137" y="119418"/>
                  <a:pt x="32715" y="88087"/>
                </a:cubicBezTo>
                <a:cubicBezTo>
                  <a:pt x="32638" y="86486"/>
                  <a:pt x="30060" y="67348"/>
                  <a:pt x="29260" y="52539"/>
                </a:cubicBezTo>
                <a:cubicBezTo>
                  <a:pt x="25869" y="48260"/>
                  <a:pt x="22796" y="43916"/>
                  <a:pt x="20624" y="39585"/>
                </a:cubicBezTo>
                <a:cubicBezTo>
                  <a:pt x="18428" y="35191"/>
                  <a:pt x="19723" y="32131"/>
                  <a:pt x="20434" y="30619"/>
                </a:cubicBezTo>
                <a:cubicBezTo>
                  <a:pt x="20586" y="30302"/>
                  <a:pt x="20739" y="29997"/>
                  <a:pt x="20916" y="29692"/>
                </a:cubicBezTo>
                <a:cubicBezTo>
                  <a:pt x="19100" y="28028"/>
                  <a:pt x="17819" y="26581"/>
                  <a:pt x="17272" y="25704"/>
                </a:cubicBezTo>
                <a:cubicBezTo>
                  <a:pt x="15990" y="23685"/>
                  <a:pt x="15596" y="21805"/>
                  <a:pt x="15558" y="20269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1" name="Freeform 7611"/>
          <p:cNvSpPr/>
          <p:nvPr/>
        </p:nvSpPr>
        <p:spPr>
          <a:xfrm rot="0" flipH="0" flipV="0">
            <a:off x="7648108" y="10295436"/>
            <a:ext cx="69506" cy="235647"/>
          </a:xfrm>
          <a:custGeom>
            <a:pathLst>
              <a:path w="69506" h="235647">
                <a:moveTo>
                  <a:pt x="22809" y="19811"/>
                </a:moveTo>
                <a:cubicBezTo>
                  <a:pt x="20282" y="18630"/>
                  <a:pt x="18263" y="16395"/>
                  <a:pt x="17450" y="13500"/>
                </a:cubicBezTo>
                <a:cubicBezTo>
                  <a:pt x="18288" y="16471"/>
                  <a:pt x="20168" y="18783"/>
                  <a:pt x="22809" y="19811"/>
                </a:cubicBezTo>
                <a:moveTo>
                  <a:pt x="22784" y="161530"/>
                </a:moveTo>
                <a:cubicBezTo>
                  <a:pt x="22999" y="166216"/>
                  <a:pt x="23291" y="170902"/>
                  <a:pt x="23672" y="175601"/>
                </a:cubicBezTo>
                <a:cubicBezTo>
                  <a:pt x="24155" y="181355"/>
                  <a:pt x="24650" y="187158"/>
                  <a:pt x="25272" y="192950"/>
                </a:cubicBezTo>
                <a:lnTo>
                  <a:pt x="25996" y="192111"/>
                </a:lnTo>
                <a:lnTo>
                  <a:pt x="26809" y="191159"/>
                </a:lnTo>
                <a:cubicBezTo>
                  <a:pt x="28435" y="186993"/>
                  <a:pt x="29159" y="182409"/>
                  <a:pt x="29400" y="177748"/>
                </a:cubicBezTo>
                <a:cubicBezTo>
                  <a:pt x="26949" y="173163"/>
                  <a:pt x="24663" y="167143"/>
                  <a:pt x="22784" y="161530"/>
                </a:cubicBezTo>
                <a:moveTo>
                  <a:pt x="25882" y="40562"/>
                </a:moveTo>
                <a:cubicBezTo>
                  <a:pt x="25412" y="38835"/>
                  <a:pt x="24929" y="37108"/>
                  <a:pt x="24447" y="35406"/>
                </a:cubicBezTo>
                <a:cubicBezTo>
                  <a:pt x="22492" y="28573"/>
                  <a:pt x="17857" y="23252"/>
                  <a:pt x="15672" y="16649"/>
                </a:cubicBezTo>
                <a:cubicBezTo>
                  <a:pt x="14377" y="12750"/>
                  <a:pt x="15024" y="9639"/>
                  <a:pt x="16079" y="7353"/>
                </a:cubicBezTo>
                <a:cubicBezTo>
                  <a:pt x="18758" y="1473"/>
                  <a:pt x="25069" y="0"/>
                  <a:pt x="28612" y="736"/>
                </a:cubicBezTo>
                <a:cubicBezTo>
                  <a:pt x="32562" y="1549"/>
                  <a:pt x="35432" y="4089"/>
                  <a:pt x="36563" y="8127"/>
                </a:cubicBezTo>
                <a:cubicBezTo>
                  <a:pt x="37185" y="10325"/>
                  <a:pt x="37007" y="12560"/>
                  <a:pt x="36220" y="14516"/>
                </a:cubicBezTo>
                <a:cubicBezTo>
                  <a:pt x="38645" y="19634"/>
                  <a:pt x="41935" y="24319"/>
                  <a:pt x="43535" y="29945"/>
                </a:cubicBezTo>
                <a:cubicBezTo>
                  <a:pt x="48907" y="48690"/>
                  <a:pt x="53276" y="67689"/>
                  <a:pt x="56032" y="87019"/>
                </a:cubicBezTo>
                <a:cubicBezTo>
                  <a:pt x="56578" y="90791"/>
                  <a:pt x="66763" y="151954"/>
                  <a:pt x="68770" y="164184"/>
                </a:cubicBezTo>
                <a:cubicBezTo>
                  <a:pt x="69506" y="168540"/>
                  <a:pt x="68757" y="171055"/>
                  <a:pt x="68744" y="171067"/>
                </a:cubicBezTo>
                <a:cubicBezTo>
                  <a:pt x="68528" y="171753"/>
                  <a:pt x="67119" y="174408"/>
                  <a:pt x="64337" y="177849"/>
                </a:cubicBezTo>
                <a:cubicBezTo>
                  <a:pt x="59613" y="183653"/>
                  <a:pt x="49910" y="194816"/>
                  <a:pt x="43789" y="201878"/>
                </a:cubicBezTo>
                <a:lnTo>
                  <a:pt x="43509" y="202475"/>
                </a:lnTo>
                <a:cubicBezTo>
                  <a:pt x="42557" y="204380"/>
                  <a:pt x="40627" y="207555"/>
                  <a:pt x="38950" y="209079"/>
                </a:cubicBezTo>
                <a:cubicBezTo>
                  <a:pt x="37350" y="210526"/>
                  <a:pt x="35648" y="211352"/>
                  <a:pt x="34086" y="211746"/>
                </a:cubicBezTo>
                <a:cubicBezTo>
                  <a:pt x="32041" y="212279"/>
                  <a:pt x="29997" y="212330"/>
                  <a:pt x="28028" y="211657"/>
                </a:cubicBezTo>
                <a:cubicBezTo>
                  <a:pt x="28917" y="216051"/>
                  <a:pt x="30467" y="223823"/>
                  <a:pt x="30479" y="225233"/>
                </a:cubicBezTo>
                <a:cubicBezTo>
                  <a:pt x="30581" y="234326"/>
                  <a:pt x="22695" y="235469"/>
                  <a:pt x="20498" y="235469"/>
                </a:cubicBezTo>
                <a:cubicBezTo>
                  <a:pt x="19812" y="235469"/>
                  <a:pt x="13284" y="235647"/>
                  <a:pt x="10541" y="227417"/>
                </a:cubicBezTo>
                <a:cubicBezTo>
                  <a:pt x="10046" y="225931"/>
                  <a:pt x="9919" y="224420"/>
                  <a:pt x="10109" y="222972"/>
                </a:cubicBezTo>
                <a:cubicBezTo>
                  <a:pt x="9309" y="218692"/>
                  <a:pt x="7938" y="212508"/>
                  <a:pt x="7862" y="212089"/>
                </a:cubicBezTo>
                <a:cubicBezTo>
                  <a:pt x="5868" y="200620"/>
                  <a:pt x="4864" y="188835"/>
                  <a:pt x="3899" y="177240"/>
                </a:cubicBezTo>
                <a:cubicBezTo>
                  <a:pt x="1385" y="147242"/>
                  <a:pt x="2807" y="117296"/>
                  <a:pt x="1550" y="87286"/>
                </a:cubicBezTo>
                <a:cubicBezTo>
                  <a:pt x="851" y="70382"/>
                  <a:pt x="0" y="70903"/>
                  <a:pt x="0" y="53694"/>
                </a:cubicBezTo>
                <a:lnTo>
                  <a:pt x="0" y="45972"/>
                </a:lnTo>
                <a:cubicBezTo>
                  <a:pt x="0" y="40524"/>
                  <a:pt x="4394" y="36092"/>
                  <a:pt x="9843" y="36041"/>
                </a:cubicBezTo>
                <a:cubicBezTo>
                  <a:pt x="14148" y="35990"/>
                  <a:pt x="17857" y="38721"/>
                  <a:pt x="19266" y="42569"/>
                </a:cubicBezTo>
                <a:cubicBezTo>
                  <a:pt x="20130" y="42010"/>
                  <a:pt x="21120" y="41553"/>
                  <a:pt x="22225" y="41185"/>
                </a:cubicBezTo>
                <a:cubicBezTo>
                  <a:pt x="23418" y="40778"/>
                  <a:pt x="24650" y="40575"/>
                  <a:pt x="25882" y="40562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2" name="Freeform 7612"/>
          <p:cNvSpPr/>
          <p:nvPr/>
        </p:nvSpPr>
        <p:spPr>
          <a:xfrm rot="0" flipH="0" flipV="0">
            <a:off x="7678915" y="9776655"/>
            <a:ext cx="167944" cy="379005"/>
          </a:xfrm>
          <a:custGeom>
            <a:pathLst>
              <a:path w="167944" h="379005">
                <a:moveTo>
                  <a:pt x="124980" y="3022"/>
                </a:moveTo>
                <a:cubicBezTo>
                  <a:pt x="123050" y="2667"/>
                  <a:pt x="121437" y="2946"/>
                  <a:pt x="120091" y="3491"/>
                </a:cubicBezTo>
                <a:cubicBezTo>
                  <a:pt x="121615" y="2959"/>
                  <a:pt x="123279" y="2781"/>
                  <a:pt x="124942" y="3047"/>
                </a:cubicBezTo>
                <a:close/>
                <a:moveTo>
                  <a:pt x="117335" y="55053"/>
                </a:moveTo>
                <a:lnTo>
                  <a:pt x="117170" y="55536"/>
                </a:lnTo>
                <a:cubicBezTo>
                  <a:pt x="117551" y="55333"/>
                  <a:pt x="117945" y="55155"/>
                  <a:pt x="118338" y="55028"/>
                </a:cubicBezTo>
                <a:lnTo>
                  <a:pt x="118618" y="51853"/>
                </a:lnTo>
                <a:lnTo>
                  <a:pt x="118643" y="51624"/>
                </a:lnTo>
                <a:close/>
                <a:moveTo>
                  <a:pt x="104699" y="96112"/>
                </a:moveTo>
                <a:cubicBezTo>
                  <a:pt x="100863" y="113054"/>
                  <a:pt x="97523" y="130060"/>
                  <a:pt x="94399" y="147103"/>
                </a:cubicBezTo>
                <a:cubicBezTo>
                  <a:pt x="95085" y="143992"/>
                  <a:pt x="95618" y="141502"/>
                  <a:pt x="95974" y="139788"/>
                </a:cubicBezTo>
                <a:cubicBezTo>
                  <a:pt x="98958" y="125183"/>
                  <a:pt x="102375" y="110806"/>
                  <a:pt x="104699" y="96112"/>
                </a:cubicBezTo>
                <a:moveTo>
                  <a:pt x="19456" y="342137"/>
                </a:moveTo>
                <a:cubicBezTo>
                  <a:pt x="15900" y="343940"/>
                  <a:pt x="12446" y="344080"/>
                  <a:pt x="9410" y="343140"/>
                </a:cubicBezTo>
                <a:cubicBezTo>
                  <a:pt x="6998" y="342404"/>
                  <a:pt x="4623" y="340918"/>
                  <a:pt x="2679" y="338187"/>
                </a:cubicBezTo>
                <a:cubicBezTo>
                  <a:pt x="1867" y="337031"/>
                  <a:pt x="0" y="333526"/>
                  <a:pt x="1244" y="328015"/>
                </a:cubicBezTo>
                <a:cubicBezTo>
                  <a:pt x="3734" y="316877"/>
                  <a:pt x="22936" y="270242"/>
                  <a:pt x="25476" y="263905"/>
                </a:cubicBezTo>
                <a:cubicBezTo>
                  <a:pt x="34988" y="240131"/>
                  <a:pt x="44793" y="215874"/>
                  <a:pt x="52209" y="191388"/>
                </a:cubicBezTo>
                <a:cubicBezTo>
                  <a:pt x="57848" y="172782"/>
                  <a:pt x="56540" y="153224"/>
                  <a:pt x="61353" y="134644"/>
                </a:cubicBezTo>
                <a:cubicBezTo>
                  <a:pt x="66675" y="114197"/>
                  <a:pt x="73520" y="93242"/>
                  <a:pt x="80048" y="73113"/>
                </a:cubicBezTo>
                <a:cubicBezTo>
                  <a:pt x="85992" y="54812"/>
                  <a:pt x="93777" y="37083"/>
                  <a:pt x="103238" y="20332"/>
                </a:cubicBezTo>
                <a:cubicBezTo>
                  <a:pt x="104800" y="17576"/>
                  <a:pt x="107391" y="12166"/>
                  <a:pt x="110337" y="8216"/>
                </a:cubicBezTo>
                <a:cubicBezTo>
                  <a:pt x="112357" y="5498"/>
                  <a:pt x="114617" y="3352"/>
                  <a:pt x="116802" y="2045"/>
                </a:cubicBezTo>
                <a:cubicBezTo>
                  <a:pt x="119583" y="381"/>
                  <a:pt x="122745" y="0"/>
                  <a:pt x="126084" y="1372"/>
                </a:cubicBezTo>
                <a:cubicBezTo>
                  <a:pt x="126580" y="1587"/>
                  <a:pt x="127088" y="1841"/>
                  <a:pt x="127621" y="2184"/>
                </a:cubicBezTo>
                <a:cubicBezTo>
                  <a:pt x="129958" y="1702"/>
                  <a:pt x="132358" y="1981"/>
                  <a:pt x="134847" y="3225"/>
                </a:cubicBezTo>
                <a:cubicBezTo>
                  <a:pt x="139165" y="5384"/>
                  <a:pt x="142709" y="10692"/>
                  <a:pt x="142899" y="18592"/>
                </a:cubicBezTo>
                <a:cubicBezTo>
                  <a:pt x="143090" y="26644"/>
                  <a:pt x="139889" y="38835"/>
                  <a:pt x="139521" y="42455"/>
                </a:cubicBezTo>
                <a:cubicBezTo>
                  <a:pt x="136638" y="70141"/>
                  <a:pt x="133450" y="103618"/>
                  <a:pt x="140054" y="130949"/>
                </a:cubicBezTo>
                <a:cubicBezTo>
                  <a:pt x="148843" y="167309"/>
                  <a:pt x="150468" y="204863"/>
                  <a:pt x="161505" y="240740"/>
                </a:cubicBezTo>
                <a:cubicBezTo>
                  <a:pt x="163460" y="247077"/>
                  <a:pt x="167944" y="261505"/>
                  <a:pt x="165734" y="270534"/>
                </a:cubicBezTo>
                <a:cubicBezTo>
                  <a:pt x="165213" y="272706"/>
                  <a:pt x="164426" y="274713"/>
                  <a:pt x="163359" y="276465"/>
                </a:cubicBezTo>
                <a:cubicBezTo>
                  <a:pt x="161644" y="280580"/>
                  <a:pt x="159143" y="282498"/>
                  <a:pt x="157580" y="283272"/>
                </a:cubicBezTo>
                <a:cubicBezTo>
                  <a:pt x="155498" y="284314"/>
                  <a:pt x="153301" y="284771"/>
                  <a:pt x="151027" y="284377"/>
                </a:cubicBezTo>
                <a:cubicBezTo>
                  <a:pt x="145452" y="285368"/>
                  <a:pt x="139330" y="284708"/>
                  <a:pt x="133184" y="283107"/>
                </a:cubicBezTo>
                <a:lnTo>
                  <a:pt x="133057" y="283069"/>
                </a:lnTo>
                <a:cubicBezTo>
                  <a:pt x="131596" y="282955"/>
                  <a:pt x="130161" y="282561"/>
                  <a:pt x="128828" y="281825"/>
                </a:cubicBezTo>
                <a:cubicBezTo>
                  <a:pt x="126643" y="281126"/>
                  <a:pt x="124473" y="280364"/>
                  <a:pt x="122364" y="279615"/>
                </a:cubicBezTo>
                <a:lnTo>
                  <a:pt x="122339" y="279640"/>
                </a:lnTo>
                <a:cubicBezTo>
                  <a:pt x="120269" y="282015"/>
                  <a:pt x="117830" y="283120"/>
                  <a:pt x="115354" y="283450"/>
                </a:cubicBezTo>
                <a:cubicBezTo>
                  <a:pt x="112979" y="283780"/>
                  <a:pt x="110299" y="283450"/>
                  <a:pt x="107493" y="281583"/>
                </a:cubicBezTo>
                <a:cubicBezTo>
                  <a:pt x="105638" y="280351"/>
                  <a:pt x="103911" y="278662"/>
                  <a:pt x="102375" y="276541"/>
                </a:cubicBezTo>
                <a:cubicBezTo>
                  <a:pt x="102133" y="276541"/>
                  <a:pt x="101905" y="276541"/>
                  <a:pt x="101676" y="276529"/>
                </a:cubicBezTo>
                <a:cubicBezTo>
                  <a:pt x="96329" y="276427"/>
                  <a:pt x="91516" y="275132"/>
                  <a:pt x="87922" y="272249"/>
                </a:cubicBezTo>
                <a:cubicBezTo>
                  <a:pt x="85331" y="270179"/>
                  <a:pt x="83058" y="266991"/>
                  <a:pt x="81572" y="262571"/>
                </a:cubicBezTo>
                <a:cubicBezTo>
                  <a:pt x="79489" y="256387"/>
                  <a:pt x="78829" y="246760"/>
                  <a:pt x="79489" y="235381"/>
                </a:cubicBezTo>
                <a:cubicBezTo>
                  <a:pt x="79654" y="232637"/>
                  <a:pt x="79870" y="229780"/>
                  <a:pt x="80162" y="226846"/>
                </a:cubicBezTo>
                <a:cubicBezTo>
                  <a:pt x="76060" y="248551"/>
                  <a:pt x="71526" y="270204"/>
                  <a:pt x="65925" y="291705"/>
                </a:cubicBezTo>
                <a:cubicBezTo>
                  <a:pt x="63766" y="299998"/>
                  <a:pt x="48501" y="342975"/>
                  <a:pt x="39141" y="363143"/>
                </a:cubicBezTo>
                <a:cubicBezTo>
                  <a:pt x="36157" y="369607"/>
                  <a:pt x="33337" y="374065"/>
                  <a:pt x="31674" y="375728"/>
                </a:cubicBezTo>
                <a:cubicBezTo>
                  <a:pt x="28422" y="378980"/>
                  <a:pt x="25260" y="379005"/>
                  <a:pt x="23304" y="378827"/>
                </a:cubicBezTo>
                <a:cubicBezTo>
                  <a:pt x="20231" y="378535"/>
                  <a:pt x="17424" y="377125"/>
                  <a:pt x="15507" y="373836"/>
                </a:cubicBezTo>
                <a:cubicBezTo>
                  <a:pt x="14859" y="372719"/>
                  <a:pt x="14046" y="370801"/>
                  <a:pt x="14021" y="368147"/>
                </a:cubicBezTo>
                <a:cubicBezTo>
                  <a:pt x="13995" y="366292"/>
                  <a:pt x="14592" y="362724"/>
                  <a:pt x="14833" y="361047"/>
                </a:cubicBezTo>
                <a:cubicBezTo>
                  <a:pt x="15392" y="357339"/>
                  <a:pt x="16434" y="353719"/>
                  <a:pt x="17335" y="350087"/>
                </a:cubicBezTo>
                <a:cubicBezTo>
                  <a:pt x="17996" y="347433"/>
                  <a:pt x="18720" y="344791"/>
                  <a:pt x="19456" y="342137"/>
                </a:cubicBezTo>
              </a:path>
            </a:pathLst>
          </a:custGeom>
          <a:solidFill>
            <a:srgbClr val="E2E5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3" name="Freeform 7613"/>
          <p:cNvSpPr/>
          <p:nvPr/>
        </p:nvSpPr>
        <p:spPr>
          <a:xfrm rot="0" flipH="0" flipV="0">
            <a:off x="6768195" y="10352258"/>
            <a:ext cx="238365" cy="246760"/>
          </a:xfrm>
          <a:custGeom>
            <a:pathLst>
              <a:path w="238365" h="246760">
                <a:moveTo>
                  <a:pt x="117144" y="246011"/>
                </a:moveTo>
                <a:lnTo>
                  <a:pt x="117169" y="246011"/>
                </a:lnTo>
                <a:lnTo>
                  <a:pt x="117068" y="245986"/>
                </a:lnTo>
                <a:close/>
                <a:moveTo>
                  <a:pt x="116992" y="226809"/>
                </a:moveTo>
                <a:cubicBezTo>
                  <a:pt x="118439" y="226415"/>
                  <a:pt x="119988" y="226339"/>
                  <a:pt x="121550" y="226644"/>
                </a:cubicBezTo>
                <a:cubicBezTo>
                  <a:pt x="131037" y="228511"/>
                  <a:pt x="130466" y="236728"/>
                  <a:pt x="130339" y="237757"/>
                </a:cubicBezTo>
                <a:cubicBezTo>
                  <a:pt x="130123" y="239725"/>
                  <a:pt x="129107" y="245084"/>
                  <a:pt x="122300" y="246455"/>
                </a:cubicBezTo>
                <a:cubicBezTo>
                  <a:pt x="120852" y="246760"/>
                  <a:pt x="110515" y="246493"/>
                  <a:pt x="106515" y="246455"/>
                </a:cubicBezTo>
                <a:cubicBezTo>
                  <a:pt x="95847" y="246341"/>
                  <a:pt x="86601" y="244132"/>
                  <a:pt x="76174" y="240995"/>
                </a:cubicBezTo>
                <a:cubicBezTo>
                  <a:pt x="48107" y="232575"/>
                  <a:pt x="19202" y="196354"/>
                  <a:pt x="9728" y="169392"/>
                </a:cubicBezTo>
                <a:cubicBezTo>
                  <a:pt x="0" y="141681"/>
                  <a:pt x="7010" y="102768"/>
                  <a:pt x="24663" y="69863"/>
                </a:cubicBezTo>
                <a:cubicBezTo>
                  <a:pt x="42519" y="36589"/>
                  <a:pt x="71082" y="9944"/>
                  <a:pt x="101803" y="5855"/>
                </a:cubicBezTo>
                <a:cubicBezTo>
                  <a:pt x="145744" y="0"/>
                  <a:pt x="178027" y="8890"/>
                  <a:pt x="200036" y="29286"/>
                </a:cubicBezTo>
                <a:cubicBezTo>
                  <a:pt x="221817" y="49454"/>
                  <a:pt x="233831" y="81458"/>
                  <a:pt x="236054" y="123761"/>
                </a:cubicBezTo>
                <a:cubicBezTo>
                  <a:pt x="236689" y="135534"/>
                  <a:pt x="238365" y="153733"/>
                  <a:pt x="234542" y="165163"/>
                </a:cubicBezTo>
                <a:cubicBezTo>
                  <a:pt x="230123" y="178435"/>
                  <a:pt x="205218" y="210464"/>
                  <a:pt x="182688" y="228308"/>
                </a:cubicBezTo>
                <a:cubicBezTo>
                  <a:pt x="171512" y="237172"/>
                  <a:pt x="160565" y="242329"/>
                  <a:pt x="152716" y="242329"/>
                </a:cubicBezTo>
                <a:cubicBezTo>
                  <a:pt x="147230" y="242329"/>
                  <a:pt x="142785" y="237871"/>
                  <a:pt x="142785" y="232410"/>
                </a:cubicBezTo>
                <a:cubicBezTo>
                  <a:pt x="142785" y="226923"/>
                  <a:pt x="147230" y="222466"/>
                  <a:pt x="152716" y="222466"/>
                </a:cubicBezTo>
                <a:cubicBezTo>
                  <a:pt x="154748" y="222466"/>
                  <a:pt x="157085" y="221386"/>
                  <a:pt x="159739" y="219951"/>
                </a:cubicBezTo>
                <a:cubicBezTo>
                  <a:pt x="165632" y="216776"/>
                  <a:pt x="172262" y="211531"/>
                  <a:pt x="178840" y="205422"/>
                </a:cubicBezTo>
                <a:cubicBezTo>
                  <a:pt x="195680" y="189827"/>
                  <a:pt x="212444" y="168656"/>
                  <a:pt x="215708" y="158889"/>
                </a:cubicBezTo>
                <a:cubicBezTo>
                  <a:pt x="218845" y="149479"/>
                  <a:pt x="216737" y="134493"/>
                  <a:pt x="216229" y="124815"/>
                </a:cubicBezTo>
                <a:cubicBezTo>
                  <a:pt x="214324" y="88722"/>
                  <a:pt x="205116" y="61061"/>
                  <a:pt x="186536" y="43853"/>
                </a:cubicBezTo>
                <a:cubicBezTo>
                  <a:pt x="168210" y="26860"/>
                  <a:pt x="141032" y="20663"/>
                  <a:pt x="104432" y="25552"/>
                </a:cubicBezTo>
                <a:cubicBezTo>
                  <a:pt x="79222" y="28905"/>
                  <a:pt x="56819" y="51956"/>
                  <a:pt x="42176" y="79260"/>
                </a:cubicBezTo>
                <a:cubicBezTo>
                  <a:pt x="27317" y="106947"/>
                  <a:pt x="20282" y="139497"/>
                  <a:pt x="28473" y="162814"/>
                </a:cubicBezTo>
                <a:cubicBezTo>
                  <a:pt x="36195" y="184823"/>
                  <a:pt x="58979" y="215100"/>
                  <a:pt x="81889" y="221970"/>
                </a:cubicBezTo>
                <a:cubicBezTo>
                  <a:pt x="90424" y="224548"/>
                  <a:pt x="97980" y="226504"/>
                  <a:pt x="106731" y="226593"/>
                </a:cubicBezTo>
                <a:cubicBezTo>
                  <a:pt x="108775" y="226619"/>
                  <a:pt x="114008" y="226733"/>
                  <a:pt x="116992" y="22680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4" name="Freeform 7614"/>
          <p:cNvSpPr/>
          <p:nvPr/>
        </p:nvSpPr>
        <p:spPr>
          <a:xfrm rot="0" flipH="0" flipV="0">
            <a:off x="6821012" y="10411778"/>
            <a:ext cx="116471" cy="133107"/>
          </a:xfrm>
          <a:custGeom>
            <a:pathLst>
              <a:path w="116471" h="133107">
                <a:moveTo>
                  <a:pt x="70777" y="110502"/>
                </a:moveTo>
                <a:cubicBezTo>
                  <a:pt x="69584" y="112076"/>
                  <a:pt x="67514" y="112368"/>
                  <a:pt x="65266" y="112407"/>
                </a:cubicBezTo>
                <a:cubicBezTo>
                  <a:pt x="60986" y="112495"/>
                  <a:pt x="56071" y="111111"/>
                  <a:pt x="51080" y="108788"/>
                </a:cubicBezTo>
                <a:cubicBezTo>
                  <a:pt x="35967" y="101778"/>
                  <a:pt x="20104" y="86106"/>
                  <a:pt x="19977" y="67297"/>
                </a:cubicBezTo>
                <a:cubicBezTo>
                  <a:pt x="19889" y="54635"/>
                  <a:pt x="27343" y="41173"/>
                  <a:pt x="45568" y="27914"/>
                </a:cubicBezTo>
                <a:cubicBezTo>
                  <a:pt x="52578" y="22822"/>
                  <a:pt x="58916" y="20739"/>
                  <a:pt x="64656" y="21336"/>
                </a:cubicBezTo>
                <a:cubicBezTo>
                  <a:pt x="71132" y="22009"/>
                  <a:pt x="76504" y="26047"/>
                  <a:pt x="80860" y="31255"/>
                </a:cubicBezTo>
                <a:cubicBezTo>
                  <a:pt x="86017" y="37427"/>
                  <a:pt x="89725" y="45351"/>
                  <a:pt x="91808" y="53073"/>
                </a:cubicBezTo>
                <a:cubicBezTo>
                  <a:pt x="93649" y="59880"/>
                  <a:pt x="94297" y="66497"/>
                  <a:pt x="93103" y="71437"/>
                </a:cubicBezTo>
                <a:cubicBezTo>
                  <a:pt x="92938" y="72098"/>
                  <a:pt x="92748" y="72695"/>
                  <a:pt x="92506" y="73241"/>
                </a:cubicBezTo>
                <a:cubicBezTo>
                  <a:pt x="92316" y="73685"/>
                  <a:pt x="92214" y="74219"/>
                  <a:pt x="91731" y="74219"/>
                </a:cubicBezTo>
                <a:cubicBezTo>
                  <a:pt x="86258" y="74219"/>
                  <a:pt x="81800" y="78664"/>
                  <a:pt x="81800" y="84150"/>
                </a:cubicBezTo>
                <a:cubicBezTo>
                  <a:pt x="81800" y="89624"/>
                  <a:pt x="86258" y="94081"/>
                  <a:pt x="91731" y="94081"/>
                </a:cubicBezTo>
                <a:cubicBezTo>
                  <a:pt x="101625" y="94081"/>
                  <a:pt x="108419" y="88443"/>
                  <a:pt x="111658" y="78727"/>
                </a:cubicBezTo>
                <a:cubicBezTo>
                  <a:pt x="116471" y="64274"/>
                  <a:pt x="111099" y="37389"/>
                  <a:pt x="97116" y="19761"/>
                </a:cubicBezTo>
                <a:cubicBezTo>
                  <a:pt x="89992" y="10757"/>
                  <a:pt x="80771" y="4204"/>
                  <a:pt x="70155" y="2095"/>
                </a:cubicBezTo>
                <a:cubicBezTo>
                  <a:pt x="59551" y="0"/>
                  <a:pt x="47257" y="2133"/>
                  <a:pt x="33884" y="11849"/>
                </a:cubicBezTo>
                <a:cubicBezTo>
                  <a:pt x="8636" y="30213"/>
                  <a:pt x="0" y="49898"/>
                  <a:pt x="115" y="67424"/>
                </a:cubicBezTo>
                <a:cubicBezTo>
                  <a:pt x="292" y="93929"/>
                  <a:pt x="21413" y="116928"/>
                  <a:pt x="42723" y="126808"/>
                </a:cubicBezTo>
                <a:cubicBezTo>
                  <a:pt x="52540" y="131380"/>
                  <a:pt x="62383" y="133107"/>
                  <a:pt x="70231" y="131888"/>
                </a:cubicBezTo>
                <a:cubicBezTo>
                  <a:pt x="77076" y="130822"/>
                  <a:pt x="82702" y="127647"/>
                  <a:pt x="86613" y="122478"/>
                </a:cubicBezTo>
                <a:cubicBezTo>
                  <a:pt x="89928" y="118122"/>
                  <a:pt x="89052" y="111873"/>
                  <a:pt x="84696" y="108572"/>
                </a:cubicBezTo>
                <a:cubicBezTo>
                  <a:pt x="80327" y="105270"/>
                  <a:pt x="74091" y="106121"/>
                  <a:pt x="70777" y="11050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5" name="Freeform 7615"/>
          <p:cNvSpPr/>
          <p:nvPr/>
        </p:nvSpPr>
        <p:spPr>
          <a:xfrm rot="0" flipH="0" flipV="0">
            <a:off x="6195702" y="10015996"/>
            <a:ext cx="1401063" cy="62876"/>
          </a:xfrm>
          <a:custGeom>
            <a:pathLst>
              <a:path w="1401063" h="62876">
                <a:moveTo>
                  <a:pt x="14566" y="51142"/>
                </a:moveTo>
                <a:cubicBezTo>
                  <a:pt x="22389" y="48310"/>
                  <a:pt x="32434" y="50063"/>
                  <a:pt x="42696" y="51865"/>
                </a:cubicBezTo>
                <a:cubicBezTo>
                  <a:pt x="55663" y="54139"/>
                  <a:pt x="68896" y="56920"/>
                  <a:pt x="79793" y="56094"/>
                </a:cubicBezTo>
                <a:cubicBezTo>
                  <a:pt x="109282" y="53821"/>
                  <a:pt x="138670" y="48971"/>
                  <a:pt x="168553" y="47104"/>
                </a:cubicBezTo>
                <a:cubicBezTo>
                  <a:pt x="217181" y="44056"/>
                  <a:pt x="266775" y="49911"/>
                  <a:pt x="315263" y="44818"/>
                </a:cubicBezTo>
                <a:cubicBezTo>
                  <a:pt x="443330" y="31331"/>
                  <a:pt x="571422" y="19888"/>
                  <a:pt x="700696" y="27965"/>
                </a:cubicBezTo>
                <a:cubicBezTo>
                  <a:pt x="761999" y="31813"/>
                  <a:pt x="823238" y="41491"/>
                  <a:pt x="884744" y="41491"/>
                </a:cubicBezTo>
                <a:cubicBezTo>
                  <a:pt x="988452" y="41491"/>
                  <a:pt x="1100924" y="28879"/>
                  <a:pt x="1202371" y="49174"/>
                </a:cubicBezTo>
                <a:cubicBezTo>
                  <a:pt x="1212239" y="51142"/>
                  <a:pt x="1228114" y="49720"/>
                  <a:pt x="1245602" y="47269"/>
                </a:cubicBezTo>
                <a:cubicBezTo>
                  <a:pt x="1268856" y="44005"/>
                  <a:pt x="1295360" y="39001"/>
                  <a:pt x="1312074" y="41389"/>
                </a:cubicBezTo>
                <a:cubicBezTo>
                  <a:pt x="1324088" y="43103"/>
                  <a:pt x="1336674" y="48272"/>
                  <a:pt x="1349158" y="52920"/>
                </a:cubicBezTo>
                <a:cubicBezTo>
                  <a:pt x="1363509" y="58254"/>
                  <a:pt x="1377783" y="62876"/>
                  <a:pt x="1391131" y="62876"/>
                </a:cubicBezTo>
                <a:cubicBezTo>
                  <a:pt x="1396605" y="62876"/>
                  <a:pt x="1401063" y="58419"/>
                  <a:pt x="1401063" y="52945"/>
                </a:cubicBezTo>
                <a:cubicBezTo>
                  <a:pt x="1401063" y="47460"/>
                  <a:pt x="1396605" y="43002"/>
                  <a:pt x="1391131" y="43002"/>
                </a:cubicBezTo>
                <a:cubicBezTo>
                  <a:pt x="1379955" y="43002"/>
                  <a:pt x="1368081" y="38747"/>
                  <a:pt x="1356066" y="34302"/>
                </a:cubicBezTo>
                <a:cubicBezTo>
                  <a:pt x="1342211" y="29159"/>
                  <a:pt x="1328215" y="23634"/>
                  <a:pt x="1314893" y="21729"/>
                </a:cubicBezTo>
                <a:cubicBezTo>
                  <a:pt x="1299640" y="19558"/>
                  <a:pt x="1276958" y="22618"/>
                  <a:pt x="1255114" y="25819"/>
                </a:cubicBezTo>
                <a:cubicBezTo>
                  <a:pt x="1235632" y="28676"/>
                  <a:pt x="1216925" y="31826"/>
                  <a:pt x="1206270" y="29705"/>
                </a:cubicBezTo>
                <a:cubicBezTo>
                  <a:pt x="1103578" y="9156"/>
                  <a:pt x="989722" y="21628"/>
                  <a:pt x="884744" y="21628"/>
                </a:cubicBezTo>
                <a:cubicBezTo>
                  <a:pt x="823657" y="21628"/>
                  <a:pt x="762837" y="11950"/>
                  <a:pt x="701940" y="8140"/>
                </a:cubicBezTo>
                <a:cubicBezTo>
                  <a:pt x="571549" y="0"/>
                  <a:pt x="442352" y="11468"/>
                  <a:pt x="313181" y="25057"/>
                </a:cubicBezTo>
                <a:cubicBezTo>
                  <a:pt x="264984" y="30137"/>
                  <a:pt x="215670" y="24257"/>
                  <a:pt x="167308" y="27267"/>
                </a:cubicBezTo>
                <a:cubicBezTo>
                  <a:pt x="137336" y="29146"/>
                  <a:pt x="107860" y="34010"/>
                  <a:pt x="78269" y="36284"/>
                </a:cubicBezTo>
                <a:cubicBezTo>
                  <a:pt x="66686" y="37172"/>
                  <a:pt x="52170" y="33020"/>
                  <a:pt x="38607" y="31089"/>
                </a:cubicBezTo>
                <a:cubicBezTo>
                  <a:pt x="27316" y="29476"/>
                  <a:pt x="16572" y="29298"/>
                  <a:pt x="7823" y="32461"/>
                </a:cubicBezTo>
                <a:cubicBezTo>
                  <a:pt x="2667" y="34328"/>
                  <a:pt x="0" y="40017"/>
                  <a:pt x="1854" y="45174"/>
                </a:cubicBezTo>
                <a:cubicBezTo>
                  <a:pt x="3721" y="50330"/>
                  <a:pt x="9423" y="52996"/>
                  <a:pt x="14566" y="5114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6" name="Freeform 7616"/>
          <p:cNvSpPr/>
          <p:nvPr/>
        </p:nvSpPr>
        <p:spPr>
          <a:xfrm rot="0" flipH="0" flipV="0">
            <a:off x="6219376" y="10856656"/>
            <a:ext cx="420572" cy="146100"/>
          </a:xfrm>
          <a:custGeom>
            <a:pathLst>
              <a:path w="420572" h="146100">
                <a:moveTo>
                  <a:pt x="8839" y="24993"/>
                </a:moveTo>
                <a:cubicBezTo>
                  <a:pt x="3506" y="20294"/>
                  <a:pt x="2782" y="12154"/>
                  <a:pt x="7316" y="6591"/>
                </a:cubicBezTo>
                <a:cubicBezTo>
                  <a:pt x="11963" y="876"/>
                  <a:pt x="20370" y="0"/>
                  <a:pt x="26085" y="4635"/>
                </a:cubicBezTo>
                <a:cubicBezTo>
                  <a:pt x="28587" y="6680"/>
                  <a:pt x="30911" y="9703"/>
                  <a:pt x="32930" y="13195"/>
                </a:cubicBezTo>
                <a:cubicBezTo>
                  <a:pt x="34124" y="15240"/>
                  <a:pt x="35026" y="17691"/>
                  <a:pt x="36385" y="19177"/>
                </a:cubicBezTo>
                <a:cubicBezTo>
                  <a:pt x="46964" y="30542"/>
                  <a:pt x="64820" y="39242"/>
                  <a:pt x="78625" y="46176"/>
                </a:cubicBezTo>
                <a:cubicBezTo>
                  <a:pt x="122592" y="68261"/>
                  <a:pt x="158165" y="68884"/>
                  <a:pt x="202577" y="79323"/>
                </a:cubicBezTo>
                <a:cubicBezTo>
                  <a:pt x="235572" y="87095"/>
                  <a:pt x="268655" y="93687"/>
                  <a:pt x="301586" y="101739"/>
                </a:cubicBezTo>
                <a:cubicBezTo>
                  <a:pt x="327647" y="108114"/>
                  <a:pt x="354152" y="112356"/>
                  <a:pt x="380936" y="114464"/>
                </a:cubicBezTo>
                <a:cubicBezTo>
                  <a:pt x="384593" y="114743"/>
                  <a:pt x="398182" y="113588"/>
                  <a:pt x="405434" y="114997"/>
                </a:cubicBezTo>
                <a:cubicBezTo>
                  <a:pt x="410400" y="115963"/>
                  <a:pt x="413968" y="118096"/>
                  <a:pt x="416064" y="120192"/>
                </a:cubicBezTo>
                <a:cubicBezTo>
                  <a:pt x="420179" y="124294"/>
                  <a:pt x="420572" y="128371"/>
                  <a:pt x="420395" y="131253"/>
                </a:cubicBezTo>
                <a:cubicBezTo>
                  <a:pt x="420179" y="134873"/>
                  <a:pt x="418731" y="138251"/>
                  <a:pt x="415505" y="140994"/>
                </a:cubicBezTo>
                <a:cubicBezTo>
                  <a:pt x="413981" y="142290"/>
                  <a:pt x="411390" y="143852"/>
                  <a:pt x="407669" y="144487"/>
                </a:cubicBezTo>
                <a:cubicBezTo>
                  <a:pt x="404621" y="145007"/>
                  <a:pt x="398703" y="144741"/>
                  <a:pt x="395846" y="144830"/>
                </a:cubicBezTo>
                <a:cubicBezTo>
                  <a:pt x="386270" y="145122"/>
                  <a:pt x="376681" y="145262"/>
                  <a:pt x="367105" y="145452"/>
                </a:cubicBezTo>
                <a:cubicBezTo>
                  <a:pt x="335432" y="146100"/>
                  <a:pt x="302958" y="142506"/>
                  <a:pt x="271500" y="139165"/>
                </a:cubicBezTo>
                <a:cubicBezTo>
                  <a:pt x="237032" y="135495"/>
                  <a:pt x="201904" y="130656"/>
                  <a:pt x="167271" y="129272"/>
                </a:cubicBezTo>
                <a:cubicBezTo>
                  <a:pt x="140550" y="128205"/>
                  <a:pt x="114147" y="128434"/>
                  <a:pt x="87629" y="124802"/>
                </a:cubicBezTo>
                <a:cubicBezTo>
                  <a:pt x="78333" y="123545"/>
                  <a:pt x="68922" y="127278"/>
                  <a:pt x="60096" y="128637"/>
                </a:cubicBezTo>
                <a:cubicBezTo>
                  <a:pt x="45262" y="130911"/>
                  <a:pt x="31724" y="129234"/>
                  <a:pt x="20294" y="114007"/>
                </a:cubicBezTo>
                <a:cubicBezTo>
                  <a:pt x="6617" y="95770"/>
                  <a:pt x="0" y="66623"/>
                  <a:pt x="6325" y="44487"/>
                </a:cubicBezTo>
                <a:cubicBezTo>
                  <a:pt x="6490" y="43877"/>
                  <a:pt x="8344" y="36042"/>
                  <a:pt x="10274" y="30326"/>
                </a:cubicBezTo>
                <a:cubicBezTo>
                  <a:pt x="10489" y="29704"/>
                  <a:pt x="10693" y="29107"/>
                  <a:pt x="10921" y="28523"/>
                </a:cubicBezTo>
                <a:lnTo>
                  <a:pt x="10617" y="27977"/>
                </a:lnTo>
                <a:cubicBezTo>
                  <a:pt x="10337" y="27494"/>
                  <a:pt x="10045" y="27024"/>
                  <a:pt x="9766" y="26542"/>
                </a:cubicBezTo>
                <a:close/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7" name="Freeform 7617"/>
          <p:cNvSpPr/>
          <p:nvPr/>
        </p:nvSpPr>
        <p:spPr>
          <a:xfrm rot="0" flipH="0" flipV="0">
            <a:off x="6240847" y="10840505"/>
            <a:ext cx="1010398" cy="155625"/>
          </a:xfrm>
          <a:custGeom>
            <a:pathLst>
              <a:path w="1010398" h="155625">
                <a:moveTo>
                  <a:pt x="774" y="40005"/>
                </a:moveTo>
                <a:lnTo>
                  <a:pt x="584" y="39383"/>
                </a:lnTo>
                <a:cubicBezTo>
                  <a:pt x="648" y="39612"/>
                  <a:pt x="711" y="39815"/>
                  <a:pt x="774" y="40005"/>
                </a:cubicBezTo>
                <a:moveTo>
                  <a:pt x="951" y="40487"/>
                </a:moveTo>
                <a:lnTo>
                  <a:pt x="964" y="40512"/>
                </a:lnTo>
                <a:lnTo>
                  <a:pt x="913" y="40360"/>
                </a:lnTo>
                <a:close/>
                <a:moveTo>
                  <a:pt x="4965" y="46050"/>
                </a:moveTo>
                <a:cubicBezTo>
                  <a:pt x="5942" y="46875"/>
                  <a:pt x="6946" y="47472"/>
                  <a:pt x="7936" y="47879"/>
                </a:cubicBezTo>
                <a:cubicBezTo>
                  <a:pt x="6869" y="47409"/>
                  <a:pt x="5866" y="46786"/>
                  <a:pt x="4965" y="46050"/>
                </a:cubicBezTo>
                <a:moveTo>
                  <a:pt x="262203" y="122301"/>
                </a:moveTo>
                <a:cubicBezTo>
                  <a:pt x="202780" y="116700"/>
                  <a:pt x="142861" y="102450"/>
                  <a:pt x="85432" y="88582"/>
                </a:cubicBezTo>
                <a:cubicBezTo>
                  <a:pt x="63778" y="83362"/>
                  <a:pt x="43560" y="74409"/>
                  <a:pt x="24535" y="62991"/>
                </a:cubicBezTo>
                <a:cubicBezTo>
                  <a:pt x="19658" y="60058"/>
                  <a:pt x="11340" y="56540"/>
                  <a:pt x="6666" y="51828"/>
                </a:cubicBezTo>
                <a:cubicBezTo>
                  <a:pt x="2348" y="47472"/>
                  <a:pt x="0" y="42316"/>
                  <a:pt x="0" y="36513"/>
                </a:cubicBezTo>
                <a:cubicBezTo>
                  <a:pt x="0" y="0"/>
                  <a:pt x="21017" y="13755"/>
                  <a:pt x="26237" y="32068"/>
                </a:cubicBezTo>
                <a:cubicBezTo>
                  <a:pt x="26389" y="32563"/>
                  <a:pt x="26491" y="33059"/>
                  <a:pt x="26567" y="33567"/>
                </a:cubicBezTo>
                <a:cubicBezTo>
                  <a:pt x="29056" y="34925"/>
                  <a:pt x="35572" y="38494"/>
                  <a:pt x="38264" y="40119"/>
                </a:cubicBezTo>
                <a:cubicBezTo>
                  <a:pt x="54977" y="50139"/>
                  <a:pt x="72681" y="58064"/>
                  <a:pt x="91693" y="62649"/>
                </a:cubicBezTo>
                <a:cubicBezTo>
                  <a:pt x="155028" y="77939"/>
                  <a:pt x="221487" y="93865"/>
                  <a:pt x="286828" y="97408"/>
                </a:cubicBezTo>
                <a:cubicBezTo>
                  <a:pt x="386346" y="102768"/>
                  <a:pt x="486307" y="99390"/>
                  <a:pt x="585964" y="99390"/>
                </a:cubicBezTo>
                <a:cubicBezTo>
                  <a:pt x="601014" y="99390"/>
                  <a:pt x="616025" y="99758"/>
                  <a:pt x="631062" y="100190"/>
                </a:cubicBezTo>
                <a:cubicBezTo>
                  <a:pt x="631519" y="99529"/>
                  <a:pt x="632065" y="98907"/>
                  <a:pt x="632700" y="98285"/>
                </a:cubicBezTo>
                <a:cubicBezTo>
                  <a:pt x="633932" y="97027"/>
                  <a:pt x="635900" y="95516"/>
                  <a:pt x="638936" y="94602"/>
                </a:cubicBezTo>
                <a:cubicBezTo>
                  <a:pt x="640942" y="93992"/>
                  <a:pt x="645197" y="93446"/>
                  <a:pt x="650975" y="93548"/>
                </a:cubicBezTo>
                <a:cubicBezTo>
                  <a:pt x="664780" y="93738"/>
                  <a:pt x="691412" y="96418"/>
                  <a:pt x="707579" y="98107"/>
                </a:cubicBezTo>
                <a:cubicBezTo>
                  <a:pt x="713828" y="98259"/>
                  <a:pt x="720101" y="98386"/>
                  <a:pt x="726363" y="98386"/>
                </a:cubicBezTo>
                <a:lnTo>
                  <a:pt x="800581" y="98386"/>
                </a:lnTo>
                <a:cubicBezTo>
                  <a:pt x="841907" y="98386"/>
                  <a:pt x="883817" y="100012"/>
                  <a:pt x="925029" y="103441"/>
                </a:cubicBezTo>
                <a:cubicBezTo>
                  <a:pt x="928102" y="103708"/>
                  <a:pt x="930833" y="104978"/>
                  <a:pt x="932941" y="106921"/>
                </a:cubicBezTo>
                <a:lnTo>
                  <a:pt x="936395" y="106743"/>
                </a:lnTo>
                <a:lnTo>
                  <a:pt x="941043" y="106514"/>
                </a:lnTo>
                <a:cubicBezTo>
                  <a:pt x="959611" y="104520"/>
                  <a:pt x="985951" y="101714"/>
                  <a:pt x="994155" y="101993"/>
                </a:cubicBezTo>
                <a:cubicBezTo>
                  <a:pt x="1000810" y="102209"/>
                  <a:pt x="1004391" y="105143"/>
                  <a:pt x="1005559" y="106298"/>
                </a:cubicBezTo>
                <a:cubicBezTo>
                  <a:pt x="1010106" y="110832"/>
                  <a:pt x="1010398" y="115239"/>
                  <a:pt x="1010157" y="118110"/>
                </a:cubicBezTo>
                <a:cubicBezTo>
                  <a:pt x="1009839" y="122199"/>
                  <a:pt x="1008049" y="125907"/>
                  <a:pt x="1003972" y="128663"/>
                </a:cubicBezTo>
                <a:cubicBezTo>
                  <a:pt x="1002232" y="129844"/>
                  <a:pt x="999248" y="131190"/>
                  <a:pt x="995082" y="131495"/>
                </a:cubicBezTo>
                <a:cubicBezTo>
                  <a:pt x="990675" y="131826"/>
                  <a:pt x="982191" y="130721"/>
                  <a:pt x="978140" y="131038"/>
                </a:cubicBezTo>
                <a:cubicBezTo>
                  <a:pt x="968513" y="131813"/>
                  <a:pt x="958887" y="132346"/>
                  <a:pt x="949248" y="132829"/>
                </a:cubicBezTo>
                <a:cubicBezTo>
                  <a:pt x="936814" y="133972"/>
                  <a:pt x="925994" y="134950"/>
                  <a:pt x="923606" y="135064"/>
                </a:cubicBezTo>
                <a:cubicBezTo>
                  <a:pt x="907782" y="135890"/>
                  <a:pt x="891806" y="136118"/>
                  <a:pt x="875753" y="135953"/>
                </a:cubicBezTo>
                <a:cubicBezTo>
                  <a:pt x="850200" y="136626"/>
                  <a:pt x="824648" y="137032"/>
                  <a:pt x="799121" y="138099"/>
                </a:cubicBezTo>
                <a:cubicBezTo>
                  <a:pt x="767536" y="139407"/>
                  <a:pt x="735672" y="137032"/>
                  <a:pt x="704036" y="137172"/>
                </a:cubicBezTo>
                <a:cubicBezTo>
                  <a:pt x="680668" y="139788"/>
                  <a:pt x="655890" y="141706"/>
                  <a:pt x="650010" y="142087"/>
                </a:cubicBezTo>
                <a:lnTo>
                  <a:pt x="642784" y="142519"/>
                </a:lnTo>
                <a:cubicBezTo>
                  <a:pt x="626261" y="145351"/>
                  <a:pt x="609815" y="148640"/>
                  <a:pt x="593140" y="150088"/>
                </a:cubicBezTo>
                <a:cubicBezTo>
                  <a:pt x="530592" y="155524"/>
                  <a:pt x="465847" y="155625"/>
                  <a:pt x="403135" y="154139"/>
                </a:cubicBezTo>
                <a:cubicBezTo>
                  <a:pt x="381062" y="153606"/>
                  <a:pt x="358545" y="153352"/>
                  <a:pt x="336523" y="152120"/>
                </a:cubicBezTo>
                <a:cubicBezTo>
                  <a:pt x="311377" y="150723"/>
                  <a:pt x="277253" y="139242"/>
                  <a:pt x="270877" y="136563"/>
                </a:cubicBezTo>
                <a:cubicBezTo>
                  <a:pt x="262965" y="133223"/>
                  <a:pt x="261885" y="126720"/>
                  <a:pt x="262203" y="122301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8" name="Freeform 7618"/>
          <p:cNvSpPr/>
          <p:nvPr/>
        </p:nvSpPr>
        <p:spPr>
          <a:xfrm rot="0" flipH="0" flipV="0">
            <a:off x="6669206" y="10915271"/>
            <a:ext cx="952842" cy="74624"/>
          </a:xfrm>
          <a:custGeom>
            <a:pathLst>
              <a:path w="952842" h="74624">
                <a:moveTo>
                  <a:pt x="26365" y="41935"/>
                </a:moveTo>
                <a:cubicBezTo>
                  <a:pt x="28193" y="45706"/>
                  <a:pt x="28206" y="50253"/>
                  <a:pt x="26061" y="54152"/>
                </a:cubicBezTo>
                <a:cubicBezTo>
                  <a:pt x="28524" y="49783"/>
                  <a:pt x="28244" y="45694"/>
                  <a:pt x="26365" y="41935"/>
                </a:cubicBezTo>
                <a:moveTo>
                  <a:pt x="793559" y="15977"/>
                </a:moveTo>
                <a:cubicBezTo>
                  <a:pt x="826198" y="10655"/>
                  <a:pt x="890257" y="0"/>
                  <a:pt x="921613" y="3137"/>
                </a:cubicBezTo>
                <a:cubicBezTo>
                  <a:pt x="929563" y="3937"/>
                  <a:pt x="935875" y="5690"/>
                  <a:pt x="940142" y="7988"/>
                </a:cubicBezTo>
                <a:cubicBezTo>
                  <a:pt x="945705" y="10986"/>
                  <a:pt x="948956" y="15151"/>
                  <a:pt x="950467" y="19698"/>
                </a:cubicBezTo>
                <a:cubicBezTo>
                  <a:pt x="952842" y="26848"/>
                  <a:pt x="951382" y="33198"/>
                  <a:pt x="946429" y="38760"/>
                </a:cubicBezTo>
                <a:cubicBezTo>
                  <a:pt x="942885" y="42722"/>
                  <a:pt x="936218" y="46570"/>
                  <a:pt x="927099" y="49110"/>
                </a:cubicBezTo>
                <a:cubicBezTo>
                  <a:pt x="902690" y="55943"/>
                  <a:pt x="856373" y="56311"/>
                  <a:pt x="843546" y="56311"/>
                </a:cubicBezTo>
                <a:cubicBezTo>
                  <a:pt x="756157" y="56311"/>
                  <a:pt x="669632" y="67627"/>
                  <a:pt x="582370" y="71335"/>
                </a:cubicBezTo>
                <a:cubicBezTo>
                  <a:pt x="574941" y="71665"/>
                  <a:pt x="519226" y="74624"/>
                  <a:pt x="494144" y="72732"/>
                </a:cubicBezTo>
                <a:cubicBezTo>
                  <a:pt x="488467" y="72300"/>
                  <a:pt x="484009" y="71538"/>
                  <a:pt x="481304" y="70675"/>
                </a:cubicBezTo>
                <a:cubicBezTo>
                  <a:pt x="477811" y="69544"/>
                  <a:pt x="475513" y="67868"/>
                  <a:pt x="474103" y="66445"/>
                </a:cubicBezTo>
                <a:cubicBezTo>
                  <a:pt x="470039" y="62382"/>
                  <a:pt x="469531" y="57924"/>
                  <a:pt x="470598" y="53707"/>
                </a:cubicBezTo>
                <a:cubicBezTo>
                  <a:pt x="470877" y="52653"/>
                  <a:pt x="471563" y="49618"/>
                  <a:pt x="474294" y="47129"/>
                </a:cubicBezTo>
                <a:cubicBezTo>
                  <a:pt x="404863" y="45071"/>
                  <a:pt x="335457" y="40272"/>
                  <a:pt x="265912" y="40272"/>
                </a:cubicBezTo>
                <a:cubicBezTo>
                  <a:pt x="209867" y="40272"/>
                  <a:pt x="154279" y="48348"/>
                  <a:pt x="98602" y="53263"/>
                </a:cubicBezTo>
                <a:cubicBezTo>
                  <a:pt x="79819" y="54901"/>
                  <a:pt x="60947" y="55409"/>
                  <a:pt x="42227" y="58178"/>
                </a:cubicBezTo>
                <a:cubicBezTo>
                  <a:pt x="40360" y="58457"/>
                  <a:pt x="19457" y="60946"/>
                  <a:pt x="15507" y="61111"/>
                </a:cubicBezTo>
                <a:cubicBezTo>
                  <a:pt x="6541" y="61467"/>
                  <a:pt x="3150" y="55041"/>
                  <a:pt x="2705" y="54241"/>
                </a:cubicBezTo>
                <a:cubicBezTo>
                  <a:pt x="394" y="50101"/>
                  <a:pt x="0" y="45541"/>
                  <a:pt x="3048" y="40665"/>
                </a:cubicBezTo>
                <a:cubicBezTo>
                  <a:pt x="5652" y="36487"/>
                  <a:pt x="10198" y="34265"/>
                  <a:pt x="14783" y="34404"/>
                </a:cubicBezTo>
                <a:cubicBezTo>
                  <a:pt x="17641" y="34100"/>
                  <a:pt x="36766" y="32017"/>
                  <a:pt x="38315" y="31775"/>
                </a:cubicBezTo>
                <a:cubicBezTo>
                  <a:pt x="57543" y="28943"/>
                  <a:pt x="76949" y="28385"/>
                  <a:pt x="96265" y="26683"/>
                </a:cubicBezTo>
                <a:cubicBezTo>
                  <a:pt x="152717" y="21692"/>
                  <a:pt x="209079" y="13602"/>
                  <a:pt x="265912" y="13602"/>
                </a:cubicBezTo>
                <a:cubicBezTo>
                  <a:pt x="369519" y="13602"/>
                  <a:pt x="472770" y="24308"/>
                  <a:pt x="576325" y="20612"/>
                </a:cubicBezTo>
                <a:cubicBezTo>
                  <a:pt x="610552" y="19406"/>
                  <a:pt x="665086" y="12548"/>
                  <a:pt x="714057" y="10859"/>
                </a:cubicBezTo>
                <a:cubicBezTo>
                  <a:pt x="744435" y="9817"/>
                  <a:pt x="772756" y="10897"/>
                  <a:pt x="793559" y="15977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9" name="Freeform 7619"/>
          <p:cNvSpPr/>
          <p:nvPr/>
        </p:nvSpPr>
        <p:spPr>
          <a:xfrm rot="0" flipH="0" flipV="0">
            <a:off x="7415610" y="10683538"/>
            <a:ext cx="233348" cy="276706"/>
          </a:xfrm>
          <a:custGeom>
            <a:pathLst>
              <a:path w="233348" h="276706">
                <a:moveTo>
                  <a:pt x="96011" y="249135"/>
                </a:moveTo>
                <a:cubicBezTo>
                  <a:pt x="92887" y="251243"/>
                  <a:pt x="89700" y="253300"/>
                  <a:pt x="86436" y="255332"/>
                </a:cubicBezTo>
                <a:cubicBezTo>
                  <a:pt x="77190" y="261111"/>
                  <a:pt x="62407" y="269289"/>
                  <a:pt x="47879" y="273214"/>
                </a:cubicBezTo>
                <a:cubicBezTo>
                  <a:pt x="36004" y="276427"/>
                  <a:pt x="24256" y="276706"/>
                  <a:pt x="14706" y="272718"/>
                </a:cubicBezTo>
                <a:cubicBezTo>
                  <a:pt x="12890" y="271969"/>
                  <a:pt x="9499" y="270712"/>
                  <a:pt x="7772" y="269531"/>
                </a:cubicBezTo>
                <a:cubicBezTo>
                  <a:pt x="5194" y="267778"/>
                  <a:pt x="3619" y="265632"/>
                  <a:pt x="2705" y="263727"/>
                </a:cubicBezTo>
                <a:cubicBezTo>
                  <a:pt x="266" y="258685"/>
                  <a:pt x="0" y="253173"/>
                  <a:pt x="5486" y="247700"/>
                </a:cubicBezTo>
                <a:cubicBezTo>
                  <a:pt x="9601" y="243586"/>
                  <a:pt x="15938" y="240017"/>
                  <a:pt x="23114" y="237223"/>
                </a:cubicBezTo>
                <a:cubicBezTo>
                  <a:pt x="30988" y="234137"/>
                  <a:pt x="39992" y="231863"/>
                  <a:pt x="46012" y="229451"/>
                </a:cubicBezTo>
                <a:cubicBezTo>
                  <a:pt x="57975" y="224663"/>
                  <a:pt x="76314" y="220649"/>
                  <a:pt x="86131" y="212471"/>
                </a:cubicBezTo>
                <a:cubicBezTo>
                  <a:pt x="94322" y="205638"/>
                  <a:pt x="101281" y="197015"/>
                  <a:pt x="109600" y="190080"/>
                </a:cubicBezTo>
                <a:cubicBezTo>
                  <a:pt x="128472" y="174358"/>
                  <a:pt x="143013" y="147167"/>
                  <a:pt x="156894" y="127165"/>
                </a:cubicBezTo>
                <a:cubicBezTo>
                  <a:pt x="173773" y="102870"/>
                  <a:pt x="185977" y="71577"/>
                  <a:pt x="195274" y="43675"/>
                </a:cubicBezTo>
                <a:cubicBezTo>
                  <a:pt x="199084" y="32270"/>
                  <a:pt x="200582" y="19392"/>
                  <a:pt x="206437" y="8788"/>
                </a:cubicBezTo>
                <a:cubicBezTo>
                  <a:pt x="210006" y="2336"/>
                  <a:pt x="218121" y="0"/>
                  <a:pt x="224573" y="3556"/>
                </a:cubicBezTo>
                <a:cubicBezTo>
                  <a:pt x="231024" y="7112"/>
                  <a:pt x="233348" y="15240"/>
                  <a:pt x="229792" y="21679"/>
                </a:cubicBezTo>
                <a:cubicBezTo>
                  <a:pt x="224725" y="30886"/>
                  <a:pt x="223887" y="42214"/>
                  <a:pt x="220598" y="52108"/>
                </a:cubicBezTo>
                <a:lnTo>
                  <a:pt x="219099" y="56502"/>
                </a:lnTo>
                <a:cubicBezTo>
                  <a:pt x="220851" y="57683"/>
                  <a:pt x="222337" y="59347"/>
                  <a:pt x="223480" y="61633"/>
                </a:cubicBezTo>
                <a:cubicBezTo>
                  <a:pt x="225830" y="66319"/>
                  <a:pt x="226414" y="73266"/>
                  <a:pt x="224509" y="81076"/>
                </a:cubicBezTo>
                <a:cubicBezTo>
                  <a:pt x="223112" y="86830"/>
                  <a:pt x="220331" y="93408"/>
                  <a:pt x="217905" y="98869"/>
                </a:cubicBezTo>
                <a:cubicBezTo>
                  <a:pt x="219455" y="101612"/>
                  <a:pt x="220521" y="109537"/>
                  <a:pt x="220521" y="109537"/>
                </a:cubicBezTo>
                <a:lnTo>
                  <a:pt x="220521" y="109118"/>
                </a:lnTo>
                <a:cubicBezTo>
                  <a:pt x="220521" y="120015"/>
                  <a:pt x="216635" y="130822"/>
                  <a:pt x="212647" y="141198"/>
                </a:cubicBezTo>
                <a:cubicBezTo>
                  <a:pt x="212787" y="142074"/>
                  <a:pt x="212876" y="143040"/>
                  <a:pt x="212876" y="144068"/>
                </a:cubicBezTo>
                <a:cubicBezTo>
                  <a:pt x="212876" y="171310"/>
                  <a:pt x="208723" y="198386"/>
                  <a:pt x="207402" y="225564"/>
                </a:cubicBezTo>
                <a:cubicBezTo>
                  <a:pt x="207186" y="229882"/>
                  <a:pt x="208139" y="242150"/>
                  <a:pt x="206716" y="250709"/>
                </a:cubicBezTo>
                <a:cubicBezTo>
                  <a:pt x="205446" y="258279"/>
                  <a:pt x="202056" y="263854"/>
                  <a:pt x="198258" y="266711"/>
                </a:cubicBezTo>
                <a:cubicBezTo>
                  <a:pt x="195744" y="268591"/>
                  <a:pt x="191832" y="269823"/>
                  <a:pt x="188352" y="269505"/>
                </a:cubicBezTo>
                <a:cubicBezTo>
                  <a:pt x="184466" y="269150"/>
                  <a:pt x="181164" y="267283"/>
                  <a:pt x="178903" y="264578"/>
                </a:cubicBezTo>
                <a:cubicBezTo>
                  <a:pt x="178497" y="264082"/>
                  <a:pt x="178103" y="263549"/>
                  <a:pt x="177722" y="262965"/>
                </a:cubicBezTo>
                <a:cubicBezTo>
                  <a:pt x="175779" y="261949"/>
                  <a:pt x="174204" y="260463"/>
                  <a:pt x="172922" y="258660"/>
                </a:cubicBezTo>
                <a:cubicBezTo>
                  <a:pt x="172566" y="258190"/>
                  <a:pt x="172261" y="257389"/>
                  <a:pt x="171982" y="256462"/>
                </a:cubicBezTo>
                <a:lnTo>
                  <a:pt x="171893" y="256716"/>
                </a:lnTo>
                <a:cubicBezTo>
                  <a:pt x="168413" y="263790"/>
                  <a:pt x="162533" y="264463"/>
                  <a:pt x="159663" y="264463"/>
                </a:cubicBezTo>
                <a:cubicBezTo>
                  <a:pt x="155802" y="264463"/>
                  <a:pt x="152335" y="262825"/>
                  <a:pt x="149897" y="260196"/>
                </a:cubicBezTo>
                <a:cubicBezTo>
                  <a:pt x="144309" y="264679"/>
                  <a:pt x="138390" y="264146"/>
                  <a:pt x="134034" y="261961"/>
                </a:cubicBezTo>
                <a:cubicBezTo>
                  <a:pt x="130516" y="260209"/>
                  <a:pt x="128332" y="257897"/>
                  <a:pt x="127075" y="255256"/>
                </a:cubicBezTo>
                <a:cubicBezTo>
                  <a:pt x="125779" y="256259"/>
                  <a:pt x="124459" y="257148"/>
                  <a:pt x="123189" y="257885"/>
                </a:cubicBezTo>
                <a:cubicBezTo>
                  <a:pt x="116762" y="261568"/>
                  <a:pt x="110361" y="262215"/>
                  <a:pt x="105193" y="260514"/>
                </a:cubicBezTo>
                <a:cubicBezTo>
                  <a:pt x="100544" y="258952"/>
                  <a:pt x="97712" y="255815"/>
                  <a:pt x="96430" y="251357"/>
                </a:cubicBezTo>
                <a:cubicBezTo>
                  <a:pt x="96264" y="250722"/>
                  <a:pt x="96099" y="249960"/>
                  <a:pt x="96011" y="249135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0" name="Freeform 7620"/>
          <p:cNvSpPr/>
          <p:nvPr/>
        </p:nvSpPr>
        <p:spPr>
          <a:xfrm rot="0" flipH="0" flipV="0">
            <a:off x="7323385" y="10657009"/>
            <a:ext cx="325932" cy="304011"/>
          </a:xfrm>
          <a:custGeom>
            <a:pathLst>
              <a:path w="325932" h="304011">
                <a:moveTo>
                  <a:pt x="24625" y="279882"/>
                </a:moveTo>
                <a:cubicBezTo>
                  <a:pt x="25742" y="281101"/>
                  <a:pt x="26631" y="282523"/>
                  <a:pt x="27241" y="284136"/>
                </a:cubicBezTo>
                <a:cubicBezTo>
                  <a:pt x="26720" y="282739"/>
                  <a:pt x="25920" y="281266"/>
                  <a:pt x="24625" y="279882"/>
                </a:cubicBezTo>
                <a:moveTo>
                  <a:pt x="27304" y="284314"/>
                </a:moveTo>
                <a:lnTo>
                  <a:pt x="27469" y="284784"/>
                </a:lnTo>
                <a:lnTo>
                  <a:pt x="27444" y="284669"/>
                </a:lnTo>
                <a:close/>
                <a:moveTo>
                  <a:pt x="18110" y="275945"/>
                </a:moveTo>
                <a:cubicBezTo>
                  <a:pt x="20053" y="276085"/>
                  <a:pt x="28587" y="276644"/>
                  <a:pt x="32448" y="276822"/>
                </a:cubicBezTo>
                <a:cubicBezTo>
                  <a:pt x="41058" y="277216"/>
                  <a:pt x="49123" y="274853"/>
                  <a:pt x="57111" y="272135"/>
                </a:cubicBezTo>
                <a:cubicBezTo>
                  <a:pt x="67157" y="268707"/>
                  <a:pt x="77088" y="264668"/>
                  <a:pt x="87375" y="262433"/>
                </a:cubicBezTo>
                <a:cubicBezTo>
                  <a:pt x="110121" y="257480"/>
                  <a:pt x="135076" y="248069"/>
                  <a:pt x="154901" y="236182"/>
                </a:cubicBezTo>
                <a:cubicBezTo>
                  <a:pt x="192366" y="213690"/>
                  <a:pt x="235800" y="155486"/>
                  <a:pt x="250380" y="118224"/>
                </a:cubicBezTo>
                <a:cubicBezTo>
                  <a:pt x="260121" y="93358"/>
                  <a:pt x="271411" y="69037"/>
                  <a:pt x="281609" y="44259"/>
                </a:cubicBezTo>
                <a:cubicBezTo>
                  <a:pt x="285127" y="35725"/>
                  <a:pt x="292556" y="19660"/>
                  <a:pt x="296747" y="12522"/>
                </a:cubicBezTo>
                <a:cubicBezTo>
                  <a:pt x="299046" y="8610"/>
                  <a:pt x="301383" y="6274"/>
                  <a:pt x="302564" y="5385"/>
                </a:cubicBezTo>
                <a:cubicBezTo>
                  <a:pt x="309765" y="0"/>
                  <a:pt x="315747" y="2514"/>
                  <a:pt x="319633" y="5829"/>
                </a:cubicBezTo>
                <a:cubicBezTo>
                  <a:pt x="321043" y="7023"/>
                  <a:pt x="325932" y="11493"/>
                  <a:pt x="323951" y="21374"/>
                </a:cubicBezTo>
                <a:cubicBezTo>
                  <a:pt x="323202" y="25171"/>
                  <a:pt x="320877" y="28270"/>
                  <a:pt x="317817" y="30150"/>
                </a:cubicBezTo>
                <a:cubicBezTo>
                  <a:pt x="314413" y="36944"/>
                  <a:pt x="308597" y="48793"/>
                  <a:pt x="306285" y="54419"/>
                </a:cubicBezTo>
                <a:cubicBezTo>
                  <a:pt x="296138" y="79057"/>
                  <a:pt x="284898" y="103238"/>
                  <a:pt x="275234" y="127940"/>
                </a:cubicBezTo>
                <a:cubicBezTo>
                  <a:pt x="258990" y="169456"/>
                  <a:pt x="210349" y="234023"/>
                  <a:pt x="168630" y="259042"/>
                </a:cubicBezTo>
                <a:cubicBezTo>
                  <a:pt x="146430" y="272364"/>
                  <a:pt x="118516" y="282968"/>
                  <a:pt x="93052" y="288505"/>
                </a:cubicBezTo>
                <a:cubicBezTo>
                  <a:pt x="83730" y="290524"/>
                  <a:pt x="74790" y="294296"/>
                  <a:pt x="65696" y="297382"/>
                </a:cubicBezTo>
                <a:cubicBezTo>
                  <a:pt x="54546" y="301179"/>
                  <a:pt x="43230" y="304011"/>
                  <a:pt x="31241" y="303465"/>
                </a:cubicBezTo>
                <a:cubicBezTo>
                  <a:pt x="25209" y="303199"/>
                  <a:pt x="14338" y="302526"/>
                  <a:pt x="12141" y="302018"/>
                </a:cubicBezTo>
                <a:cubicBezTo>
                  <a:pt x="4115" y="300176"/>
                  <a:pt x="2337" y="294080"/>
                  <a:pt x="1867" y="292251"/>
                </a:cubicBezTo>
                <a:cubicBezTo>
                  <a:pt x="0" y="285127"/>
                  <a:pt x="4255" y="277825"/>
                  <a:pt x="11379" y="275958"/>
                </a:cubicBezTo>
                <a:cubicBezTo>
                  <a:pt x="13678" y="275361"/>
                  <a:pt x="15977" y="275387"/>
                  <a:pt x="18110" y="275945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1" name="Freeform 7621"/>
          <p:cNvSpPr/>
          <p:nvPr/>
        </p:nvSpPr>
        <p:spPr>
          <a:xfrm rot="0" flipH="0" flipV="0">
            <a:off x="7601674" y="10112597"/>
            <a:ext cx="46126" cy="637273"/>
          </a:xfrm>
          <a:custGeom>
            <a:pathLst>
              <a:path w="46126" h="637273">
                <a:moveTo>
                  <a:pt x="16459" y="27419"/>
                </a:moveTo>
                <a:cubicBezTo>
                  <a:pt x="20307" y="27115"/>
                  <a:pt x="23812" y="25184"/>
                  <a:pt x="26314" y="20447"/>
                </a:cubicBezTo>
                <a:cubicBezTo>
                  <a:pt x="24256" y="24359"/>
                  <a:pt x="20522" y="26810"/>
                  <a:pt x="16459" y="27419"/>
                </a:cubicBezTo>
                <a:moveTo>
                  <a:pt x="4712" y="23292"/>
                </a:moveTo>
                <a:cubicBezTo>
                  <a:pt x="978" y="19253"/>
                  <a:pt x="0" y="13157"/>
                  <a:pt x="2705" y="8014"/>
                </a:cubicBezTo>
                <a:cubicBezTo>
                  <a:pt x="4674" y="4267"/>
                  <a:pt x="7519" y="2451"/>
                  <a:pt x="10287" y="1499"/>
                </a:cubicBezTo>
                <a:cubicBezTo>
                  <a:pt x="13678" y="330"/>
                  <a:pt x="18148" y="0"/>
                  <a:pt x="22834" y="3480"/>
                </a:cubicBezTo>
                <a:cubicBezTo>
                  <a:pt x="23939" y="4318"/>
                  <a:pt x="26009" y="6287"/>
                  <a:pt x="27761" y="9563"/>
                </a:cubicBezTo>
                <a:cubicBezTo>
                  <a:pt x="29971" y="13729"/>
                  <a:pt x="33223" y="22517"/>
                  <a:pt x="33286" y="22771"/>
                </a:cubicBezTo>
                <a:cubicBezTo>
                  <a:pt x="36093" y="32854"/>
                  <a:pt x="37033" y="44233"/>
                  <a:pt x="38226" y="54609"/>
                </a:cubicBezTo>
                <a:cubicBezTo>
                  <a:pt x="41719" y="84975"/>
                  <a:pt x="42443" y="115353"/>
                  <a:pt x="41554" y="145909"/>
                </a:cubicBezTo>
                <a:cubicBezTo>
                  <a:pt x="39738" y="207390"/>
                  <a:pt x="38722" y="268985"/>
                  <a:pt x="38188" y="330580"/>
                </a:cubicBezTo>
                <a:cubicBezTo>
                  <a:pt x="38950" y="332079"/>
                  <a:pt x="39433" y="333755"/>
                  <a:pt x="39560" y="335546"/>
                </a:cubicBezTo>
                <a:cubicBezTo>
                  <a:pt x="42087" y="368274"/>
                  <a:pt x="40690" y="400976"/>
                  <a:pt x="42176" y="433755"/>
                </a:cubicBezTo>
                <a:cubicBezTo>
                  <a:pt x="43941" y="472515"/>
                  <a:pt x="46126" y="513003"/>
                  <a:pt x="42125" y="551674"/>
                </a:cubicBezTo>
                <a:cubicBezTo>
                  <a:pt x="41058" y="561962"/>
                  <a:pt x="39941" y="589584"/>
                  <a:pt x="35877" y="608736"/>
                </a:cubicBezTo>
                <a:cubicBezTo>
                  <a:pt x="33515" y="619962"/>
                  <a:pt x="29539" y="628713"/>
                  <a:pt x="25336" y="632929"/>
                </a:cubicBezTo>
                <a:cubicBezTo>
                  <a:pt x="20980" y="637273"/>
                  <a:pt x="16751" y="637260"/>
                  <a:pt x="14212" y="637019"/>
                </a:cubicBezTo>
                <a:cubicBezTo>
                  <a:pt x="9970" y="636612"/>
                  <a:pt x="6134" y="634644"/>
                  <a:pt x="3582" y="629983"/>
                </a:cubicBezTo>
                <a:cubicBezTo>
                  <a:pt x="2934" y="628789"/>
                  <a:pt x="2274" y="627151"/>
                  <a:pt x="1982" y="625030"/>
                </a:cubicBezTo>
                <a:cubicBezTo>
                  <a:pt x="1753" y="623226"/>
                  <a:pt x="2439" y="618223"/>
                  <a:pt x="2604" y="615987"/>
                </a:cubicBezTo>
                <a:cubicBezTo>
                  <a:pt x="2909" y="612139"/>
                  <a:pt x="3213" y="608583"/>
                  <a:pt x="3213" y="604697"/>
                </a:cubicBezTo>
                <a:cubicBezTo>
                  <a:pt x="3213" y="593559"/>
                  <a:pt x="4483" y="582002"/>
                  <a:pt x="5182" y="570839"/>
                </a:cubicBezTo>
                <a:cubicBezTo>
                  <a:pt x="7455" y="534555"/>
                  <a:pt x="10973" y="498639"/>
                  <a:pt x="10973" y="462216"/>
                </a:cubicBezTo>
                <a:cubicBezTo>
                  <a:pt x="10973" y="356641"/>
                  <a:pt x="11773" y="250684"/>
                  <a:pt x="14872" y="145122"/>
                </a:cubicBezTo>
                <a:cubicBezTo>
                  <a:pt x="15736" y="115861"/>
                  <a:pt x="15088" y="86753"/>
                  <a:pt x="11722" y="57670"/>
                </a:cubicBezTo>
                <a:cubicBezTo>
                  <a:pt x="10706" y="48831"/>
                  <a:pt x="10046" y="39090"/>
                  <a:pt x="7735" y="30454"/>
                </a:cubicBezTo>
                <a:close/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2" name="Freeform 7622"/>
          <p:cNvSpPr/>
          <p:nvPr/>
        </p:nvSpPr>
        <p:spPr>
          <a:xfrm rot="0" flipH="0" flipV="0">
            <a:off x="6183740" y="10136987"/>
            <a:ext cx="127558" cy="793254"/>
          </a:xfrm>
          <a:custGeom>
            <a:pathLst>
              <a:path w="127558" h="793254">
                <a:moveTo>
                  <a:pt x="1587" y="22326"/>
                </a:moveTo>
                <a:lnTo>
                  <a:pt x="1701" y="22567"/>
                </a:lnTo>
                <a:lnTo>
                  <a:pt x="1549" y="22276"/>
                </a:lnTo>
                <a:close/>
                <a:moveTo>
                  <a:pt x="1917" y="22973"/>
                </a:moveTo>
                <a:lnTo>
                  <a:pt x="1993" y="23100"/>
                </a:lnTo>
                <a:lnTo>
                  <a:pt x="1879" y="22910"/>
                </a:lnTo>
                <a:close/>
                <a:moveTo>
                  <a:pt x="51815" y="618057"/>
                </a:moveTo>
                <a:cubicBezTo>
                  <a:pt x="41210" y="553338"/>
                  <a:pt x="36143" y="487603"/>
                  <a:pt x="30708" y="422350"/>
                </a:cubicBezTo>
                <a:cubicBezTo>
                  <a:pt x="23151" y="331748"/>
                  <a:pt x="24383" y="239648"/>
                  <a:pt x="12750" y="149529"/>
                </a:cubicBezTo>
                <a:cubicBezTo>
                  <a:pt x="8978" y="120306"/>
                  <a:pt x="8381" y="91312"/>
                  <a:pt x="5638" y="62089"/>
                </a:cubicBezTo>
                <a:cubicBezTo>
                  <a:pt x="4444" y="49249"/>
                  <a:pt x="3923" y="49707"/>
                  <a:pt x="2526" y="37248"/>
                </a:cubicBezTo>
                <a:cubicBezTo>
                  <a:pt x="1980" y="32308"/>
                  <a:pt x="2094" y="28244"/>
                  <a:pt x="1143" y="23507"/>
                </a:cubicBezTo>
                <a:cubicBezTo>
                  <a:pt x="724" y="21387"/>
                  <a:pt x="0" y="15850"/>
                  <a:pt x="76" y="15037"/>
                </a:cubicBezTo>
                <a:cubicBezTo>
                  <a:pt x="813" y="6604"/>
                  <a:pt x="6781" y="4178"/>
                  <a:pt x="9626" y="3353"/>
                </a:cubicBezTo>
                <a:cubicBezTo>
                  <a:pt x="11175" y="2896"/>
                  <a:pt x="21106" y="0"/>
                  <a:pt x="25831" y="11239"/>
                </a:cubicBezTo>
                <a:cubicBezTo>
                  <a:pt x="26504" y="12840"/>
                  <a:pt x="26847" y="14491"/>
                  <a:pt x="26872" y="16129"/>
                </a:cubicBezTo>
                <a:lnTo>
                  <a:pt x="27304" y="18275"/>
                </a:lnTo>
                <a:cubicBezTo>
                  <a:pt x="28409" y="23799"/>
                  <a:pt x="28409" y="28536"/>
                  <a:pt x="29044" y="34289"/>
                </a:cubicBezTo>
                <a:cubicBezTo>
                  <a:pt x="30454" y="46989"/>
                  <a:pt x="30974" y="46519"/>
                  <a:pt x="32206" y="59600"/>
                </a:cubicBezTo>
                <a:cubicBezTo>
                  <a:pt x="34911" y="88505"/>
                  <a:pt x="35483" y="117194"/>
                  <a:pt x="39217" y="146100"/>
                </a:cubicBezTo>
                <a:cubicBezTo>
                  <a:pt x="50888" y="236638"/>
                  <a:pt x="49707" y="329132"/>
                  <a:pt x="57289" y="420140"/>
                </a:cubicBezTo>
                <a:cubicBezTo>
                  <a:pt x="64071" y="501509"/>
                  <a:pt x="70192" y="583666"/>
                  <a:pt x="87578" y="663637"/>
                </a:cubicBezTo>
                <a:cubicBezTo>
                  <a:pt x="92849" y="687767"/>
                  <a:pt x="100773" y="712189"/>
                  <a:pt x="110349" y="734948"/>
                </a:cubicBezTo>
                <a:cubicBezTo>
                  <a:pt x="114363" y="744460"/>
                  <a:pt x="118681" y="753985"/>
                  <a:pt x="122300" y="763637"/>
                </a:cubicBezTo>
                <a:cubicBezTo>
                  <a:pt x="123138" y="765910"/>
                  <a:pt x="125615" y="770406"/>
                  <a:pt x="126415" y="772921"/>
                </a:cubicBezTo>
                <a:cubicBezTo>
                  <a:pt x="127558" y="776401"/>
                  <a:pt x="127380" y="779271"/>
                  <a:pt x="127037" y="780985"/>
                </a:cubicBezTo>
                <a:cubicBezTo>
                  <a:pt x="126021" y="786142"/>
                  <a:pt x="122999" y="789202"/>
                  <a:pt x="119112" y="790904"/>
                </a:cubicBezTo>
                <a:cubicBezTo>
                  <a:pt x="116687" y="791971"/>
                  <a:pt x="112584" y="793254"/>
                  <a:pt x="106984" y="790447"/>
                </a:cubicBezTo>
                <a:cubicBezTo>
                  <a:pt x="100672" y="787285"/>
                  <a:pt x="94601" y="781049"/>
                  <a:pt x="89471" y="771981"/>
                </a:cubicBezTo>
                <a:cubicBezTo>
                  <a:pt x="86486" y="766685"/>
                  <a:pt x="83717" y="760284"/>
                  <a:pt x="81127" y="753147"/>
                </a:cubicBezTo>
                <a:cubicBezTo>
                  <a:pt x="79145" y="757554"/>
                  <a:pt x="75780" y="759522"/>
                  <a:pt x="75031" y="759891"/>
                </a:cubicBezTo>
                <a:cubicBezTo>
                  <a:pt x="70446" y="762189"/>
                  <a:pt x="66992" y="761770"/>
                  <a:pt x="64515" y="761110"/>
                </a:cubicBezTo>
                <a:cubicBezTo>
                  <a:pt x="60286" y="760005"/>
                  <a:pt x="54584" y="751915"/>
                  <a:pt x="54584" y="751915"/>
                </a:cubicBezTo>
                <a:cubicBezTo>
                  <a:pt x="54584" y="751915"/>
                  <a:pt x="54723" y="752220"/>
                  <a:pt x="54774" y="752347"/>
                </a:cubicBezTo>
                <a:cubicBezTo>
                  <a:pt x="49567" y="741920"/>
                  <a:pt x="47281" y="729373"/>
                  <a:pt x="46671" y="716215"/>
                </a:cubicBezTo>
                <a:cubicBezTo>
                  <a:pt x="45998" y="701852"/>
                  <a:pt x="47332" y="686701"/>
                  <a:pt x="47764" y="673556"/>
                </a:cubicBezTo>
                <a:cubicBezTo>
                  <a:pt x="47205" y="669238"/>
                  <a:pt x="46760" y="665758"/>
                  <a:pt x="46443" y="663599"/>
                </a:cubicBezTo>
                <a:cubicBezTo>
                  <a:pt x="45249" y="654913"/>
                  <a:pt x="42417" y="645591"/>
                  <a:pt x="42417" y="636701"/>
                </a:cubicBezTo>
                <a:cubicBezTo>
                  <a:pt x="42417" y="633856"/>
                  <a:pt x="43141" y="628560"/>
                  <a:pt x="44398" y="625753"/>
                </a:cubicBezTo>
                <a:cubicBezTo>
                  <a:pt x="45681" y="622883"/>
                  <a:pt x="47522" y="620915"/>
                  <a:pt x="49262" y="619632"/>
                </a:cubicBezTo>
                <a:cubicBezTo>
                  <a:pt x="50088" y="619022"/>
                  <a:pt x="50939" y="618489"/>
                  <a:pt x="51815" y="618057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3" name="Freeform 7623"/>
          <p:cNvSpPr/>
          <p:nvPr/>
        </p:nvSpPr>
        <p:spPr>
          <a:xfrm rot="0" flipH="0" flipV="0">
            <a:off x="6175139" y="10037666"/>
            <a:ext cx="35813" cy="208419"/>
          </a:xfrm>
          <a:custGeom>
            <a:pathLst>
              <a:path w="35813" h="208419">
                <a:moveTo>
                  <a:pt x="18249" y="27787"/>
                </a:moveTo>
                <a:lnTo>
                  <a:pt x="18148" y="27825"/>
                </a:lnTo>
                <a:lnTo>
                  <a:pt x="18237" y="27799"/>
                </a:lnTo>
                <a:close/>
                <a:moveTo>
                  <a:pt x="17792" y="27964"/>
                </a:moveTo>
                <a:lnTo>
                  <a:pt x="17399" y="28079"/>
                </a:lnTo>
                <a:lnTo>
                  <a:pt x="17640" y="28015"/>
                </a:lnTo>
                <a:close/>
                <a:moveTo>
                  <a:pt x="17310" y="28104"/>
                </a:moveTo>
                <a:cubicBezTo>
                  <a:pt x="14439" y="28942"/>
                  <a:pt x="11290" y="28828"/>
                  <a:pt x="8344" y="27546"/>
                </a:cubicBezTo>
                <a:cubicBezTo>
                  <a:pt x="11417" y="28879"/>
                  <a:pt x="14401" y="28980"/>
                  <a:pt x="17310" y="28104"/>
                </a:cubicBezTo>
                <a:moveTo>
                  <a:pt x="26834" y="16954"/>
                </a:moveTo>
                <a:cubicBezTo>
                  <a:pt x="26897" y="18999"/>
                  <a:pt x="27240" y="29247"/>
                  <a:pt x="27431" y="30695"/>
                </a:cubicBezTo>
                <a:cubicBezTo>
                  <a:pt x="29336" y="44982"/>
                  <a:pt x="31380" y="60476"/>
                  <a:pt x="32231" y="74764"/>
                </a:cubicBezTo>
                <a:cubicBezTo>
                  <a:pt x="34555" y="114401"/>
                  <a:pt x="32879" y="154151"/>
                  <a:pt x="35355" y="193801"/>
                </a:cubicBezTo>
                <a:cubicBezTo>
                  <a:pt x="35813" y="201154"/>
                  <a:pt x="30225" y="207491"/>
                  <a:pt x="22871" y="207961"/>
                </a:cubicBezTo>
                <a:cubicBezTo>
                  <a:pt x="15532" y="208419"/>
                  <a:pt x="9182" y="202818"/>
                  <a:pt x="8724" y="195465"/>
                </a:cubicBezTo>
                <a:cubicBezTo>
                  <a:pt x="6248" y="155777"/>
                  <a:pt x="7924" y="116001"/>
                  <a:pt x="5588" y="76326"/>
                </a:cubicBezTo>
                <a:cubicBezTo>
                  <a:pt x="4788" y="62673"/>
                  <a:pt x="2806" y="47878"/>
                  <a:pt x="990" y="34225"/>
                </a:cubicBezTo>
                <a:cubicBezTo>
                  <a:pt x="685" y="31990"/>
                  <a:pt x="0" y="17475"/>
                  <a:pt x="203" y="14745"/>
                </a:cubicBezTo>
                <a:cubicBezTo>
                  <a:pt x="1231" y="0"/>
                  <a:pt x="16662" y="2095"/>
                  <a:pt x="18858" y="3035"/>
                </a:cubicBezTo>
                <a:cubicBezTo>
                  <a:pt x="24446" y="5423"/>
                  <a:pt x="27558" y="11201"/>
                  <a:pt x="26834" y="16954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4" name="Freeform 7624"/>
          <p:cNvSpPr/>
          <p:nvPr/>
        </p:nvSpPr>
        <p:spPr>
          <a:xfrm rot="0" flipH="0" flipV="0">
            <a:off x="6844182" y="10435687"/>
            <a:ext cx="72173" cy="79273"/>
          </a:xfrm>
          <a:custGeom>
            <a:pathLst>
              <a:path w="72173" h="79273">
                <a:moveTo>
                  <a:pt x="10896" y="61379"/>
                </a:moveTo>
                <a:cubicBezTo>
                  <a:pt x="9538" y="60021"/>
                  <a:pt x="8395" y="58662"/>
                  <a:pt x="7772" y="57633"/>
                </a:cubicBezTo>
                <a:cubicBezTo>
                  <a:pt x="3594" y="50648"/>
                  <a:pt x="0" y="44146"/>
                  <a:pt x="902" y="35713"/>
                </a:cubicBezTo>
                <a:cubicBezTo>
                  <a:pt x="1854" y="26861"/>
                  <a:pt x="6820" y="17361"/>
                  <a:pt x="14109" y="10846"/>
                </a:cubicBezTo>
                <a:cubicBezTo>
                  <a:pt x="22351" y="3493"/>
                  <a:pt x="33209" y="0"/>
                  <a:pt x="44081" y="3112"/>
                </a:cubicBezTo>
                <a:cubicBezTo>
                  <a:pt x="64464" y="8928"/>
                  <a:pt x="72173" y="28182"/>
                  <a:pt x="68858" y="46139"/>
                </a:cubicBezTo>
                <a:cubicBezTo>
                  <a:pt x="65582" y="63931"/>
                  <a:pt x="51497" y="79273"/>
                  <a:pt x="31139" y="78219"/>
                </a:cubicBezTo>
                <a:cubicBezTo>
                  <a:pt x="21513" y="77723"/>
                  <a:pt x="14210" y="71373"/>
                  <a:pt x="10896" y="61379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5" name="Freeform 7625"/>
          <p:cNvSpPr/>
          <p:nvPr/>
        </p:nvSpPr>
        <p:spPr>
          <a:xfrm rot="0" flipH="0" flipV="0">
            <a:off x="6879756" y="10383732"/>
            <a:ext cx="108533" cy="200583"/>
          </a:xfrm>
          <a:custGeom>
            <a:pathLst>
              <a:path w="108533" h="200583">
                <a:moveTo>
                  <a:pt x="55206" y="19634"/>
                </a:moveTo>
                <a:cubicBezTo>
                  <a:pt x="56209" y="17488"/>
                  <a:pt x="56679" y="14986"/>
                  <a:pt x="56221" y="12103"/>
                </a:cubicBezTo>
                <a:cubicBezTo>
                  <a:pt x="56641" y="14758"/>
                  <a:pt x="56247" y="17348"/>
                  <a:pt x="55206" y="19634"/>
                </a:cubicBezTo>
                <a:moveTo>
                  <a:pt x="52285" y="23786"/>
                </a:moveTo>
                <a:lnTo>
                  <a:pt x="52209" y="23863"/>
                </a:lnTo>
                <a:lnTo>
                  <a:pt x="52222" y="23850"/>
                </a:lnTo>
                <a:close/>
                <a:moveTo>
                  <a:pt x="51943" y="24104"/>
                </a:moveTo>
                <a:lnTo>
                  <a:pt x="51739" y="24282"/>
                </a:lnTo>
                <a:lnTo>
                  <a:pt x="51803" y="24218"/>
                </a:lnTo>
                <a:close/>
                <a:moveTo>
                  <a:pt x="51473" y="24510"/>
                </a:moveTo>
                <a:lnTo>
                  <a:pt x="51295" y="24650"/>
                </a:lnTo>
                <a:lnTo>
                  <a:pt x="51358" y="24599"/>
                </a:lnTo>
                <a:close/>
                <a:moveTo>
                  <a:pt x="39166" y="26936"/>
                </a:moveTo>
                <a:cubicBezTo>
                  <a:pt x="34429" y="25488"/>
                  <a:pt x="30683" y="21462"/>
                  <a:pt x="29870" y="16231"/>
                </a:cubicBezTo>
                <a:cubicBezTo>
                  <a:pt x="29286" y="12510"/>
                  <a:pt x="30213" y="9424"/>
                  <a:pt x="31838" y="6896"/>
                </a:cubicBezTo>
                <a:cubicBezTo>
                  <a:pt x="33350" y="4547"/>
                  <a:pt x="35649" y="2362"/>
                  <a:pt x="39382" y="1283"/>
                </a:cubicBezTo>
                <a:cubicBezTo>
                  <a:pt x="40690" y="902"/>
                  <a:pt x="43624" y="0"/>
                  <a:pt x="48171" y="1677"/>
                </a:cubicBezTo>
                <a:cubicBezTo>
                  <a:pt x="49492" y="2159"/>
                  <a:pt x="53022" y="3823"/>
                  <a:pt x="60171" y="8738"/>
                </a:cubicBezTo>
                <a:cubicBezTo>
                  <a:pt x="65010" y="12065"/>
                  <a:pt x="70153" y="15190"/>
                  <a:pt x="74776" y="18847"/>
                </a:cubicBezTo>
                <a:cubicBezTo>
                  <a:pt x="93356" y="33515"/>
                  <a:pt x="102259" y="56743"/>
                  <a:pt x="106031" y="79374"/>
                </a:cubicBezTo>
                <a:cubicBezTo>
                  <a:pt x="108533" y="94348"/>
                  <a:pt x="108304" y="109207"/>
                  <a:pt x="102996" y="123583"/>
                </a:cubicBezTo>
                <a:cubicBezTo>
                  <a:pt x="99211" y="133845"/>
                  <a:pt x="92277" y="142303"/>
                  <a:pt x="85813" y="150939"/>
                </a:cubicBezTo>
                <a:cubicBezTo>
                  <a:pt x="77710" y="161721"/>
                  <a:pt x="69290" y="174256"/>
                  <a:pt x="59104" y="183184"/>
                </a:cubicBezTo>
                <a:cubicBezTo>
                  <a:pt x="46367" y="194335"/>
                  <a:pt x="31165" y="200583"/>
                  <a:pt x="11506" y="195668"/>
                </a:cubicBezTo>
                <a:cubicBezTo>
                  <a:pt x="4356" y="193878"/>
                  <a:pt x="0" y="186626"/>
                  <a:pt x="1790" y="179488"/>
                </a:cubicBezTo>
                <a:cubicBezTo>
                  <a:pt x="3581" y="172338"/>
                  <a:pt x="10833" y="168008"/>
                  <a:pt x="17970" y="169773"/>
                </a:cubicBezTo>
                <a:cubicBezTo>
                  <a:pt x="27749" y="172237"/>
                  <a:pt x="35191" y="168655"/>
                  <a:pt x="41516" y="163118"/>
                </a:cubicBezTo>
                <a:cubicBezTo>
                  <a:pt x="50368" y="155371"/>
                  <a:pt x="57441" y="144297"/>
                  <a:pt x="64464" y="134937"/>
                </a:cubicBezTo>
                <a:cubicBezTo>
                  <a:pt x="69391" y="128371"/>
                  <a:pt x="75068" y="122173"/>
                  <a:pt x="77964" y="114350"/>
                </a:cubicBezTo>
                <a:cubicBezTo>
                  <a:pt x="81621" y="104406"/>
                  <a:pt x="81431" y="94119"/>
                  <a:pt x="79716" y="83769"/>
                </a:cubicBezTo>
                <a:cubicBezTo>
                  <a:pt x="77011" y="67512"/>
                  <a:pt x="71588" y="50329"/>
                  <a:pt x="58241" y="39788"/>
                </a:cubicBezTo>
                <a:cubicBezTo>
                  <a:pt x="54076" y="36499"/>
                  <a:pt x="49415" y="33718"/>
                  <a:pt x="45046" y="30721"/>
                </a:cubicBezTo>
                <a:cubicBezTo>
                  <a:pt x="42468" y="28943"/>
                  <a:pt x="40259" y="27596"/>
                  <a:pt x="39166" y="26936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6" name="Freeform 7626"/>
          <p:cNvSpPr/>
          <p:nvPr/>
        </p:nvSpPr>
        <p:spPr>
          <a:xfrm rot="0" flipH="0" flipV="0">
            <a:off x="6738422" y="10355967"/>
            <a:ext cx="273849" cy="272821"/>
          </a:xfrm>
          <a:custGeom>
            <a:pathLst>
              <a:path w="273849" h="272821">
                <a:moveTo>
                  <a:pt x="70408" y="4686"/>
                </a:moveTo>
                <a:cubicBezTo>
                  <a:pt x="47244" y="23812"/>
                  <a:pt x="25412" y="47446"/>
                  <a:pt x="16713" y="76783"/>
                </a:cubicBezTo>
                <a:cubicBezTo>
                  <a:pt x="8369" y="104952"/>
                  <a:pt x="0" y="136423"/>
                  <a:pt x="3810" y="166166"/>
                </a:cubicBezTo>
                <a:cubicBezTo>
                  <a:pt x="6362" y="186016"/>
                  <a:pt x="18859" y="205447"/>
                  <a:pt x="31191" y="220408"/>
                </a:cubicBezTo>
                <a:cubicBezTo>
                  <a:pt x="41986" y="233514"/>
                  <a:pt x="51803" y="246786"/>
                  <a:pt x="65862" y="256831"/>
                </a:cubicBezTo>
                <a:cubicBezTo>
                  <a:pt x="70496" y="260133"/>
                  <a:pt x="81952" y="264096"/>
                  <a:pt x="95198" y="266877"/>
                </a:cubicBezTo>
                <a:cubicBezTo>
                  <a:pt x="113321" y="270674"/>
                  <a:pt x="134809" y="272821"/>
                  <a:pt x="143102" y="271640"/>
                </a:cubicBezTo>
                <a:cubicBezTo>
                  <a:pt x="149630" y="270700"/>
                  <a:pt x="155929" y="268477"/>
                  <a:pt x="162546" y="267893"/>
                </a:cubicBezTo>
                <a:cubicBezTo>
                  <a:pt x="181634" y="266153"/>
                  <a:pt x="204138" y="266471"/>
                  <a:pt x="221144" y="255841"/>
                </a:cubicBezTo>
                <a:cubicBezTo>
                  <a:pt x="239800" y="244182"/>
                  <a:pt x="257478" y="215696"/>
                  <a:pt x="269759" y="197281"/>
                </a:cubicBezTo>
                <a:cubicBezTo>
                  <a:pt x="273849" y="191160"/>
                  <a:pt x="272185" y="182854"/>
                  <a:pt x="266051" y="178777"/>
                </a:cubicBezTo>
                <a:cubicBezTo>
                  <a:pt x="259930" y="174700"/>
                  <a:pt x="251649" y="176351"/>
                  <a:pt x="247560" y="182473"/>
                </a:cubicBezTo>
                <a:cubicBezTo>
                  <a:pt x="237082" y="198195"/>
                  <a:pt x="222922" y="223265"/>
                  <a:pt x="207009" y="233209"/>
                </a:cubicBezTo>
                <a:cubicBezTo>
                  <a:pt x="193470" y="241667"/>
                  <a:pt x="175310" y="239928"/>
                  <a:pt x="160120" y="241312"/>
                </a:cubicBezTo>
                <a:cubicBezTo>
                  <a:pt x="153072" y="241960"/>
                  <a:pt x="146315" y="244220"/>
                  <a:pt x="139318" y="245224"/>
                </a:cubicBezTo>
                <a:cubicBezTo>
                  <a:pt x="132625" y="246189"/>
                  <a:pt x="115327" y="243839"/>
                  <a:pt x="100684" y="240766"/>
                </a:cubicBezTo>
                <a:cubicBezTo>
                  <a:pt x="92086" y="238950"/>
                  <a:pt x="84378" y="237248"/>
                  <a:pt x="81368" y="235114"/>
                </a:cubicBezTo>
                <a:cubicBezTo>
                  <a:pt x="69253" y="226466"/>
                  <a:pt x="61087" y="214731"/>
                  <a:pt x="51790" y="203440"/>
                </a:cubicBezTo>
                <a:cubicBezTo>
                  <a:pt x="42456" y="192112"/>
                  <a:pt x="32194" y="177812"/>
                  <a:pt x="30276" y="162762"/>
                </a:cubicBezTo>
                <a:cubicBezTo>
                  <a:pt x="26924" y="136651"/>
                  <a:pt x="34963" y="109105"/>
                  <a:pt x="42291" y="84365"/>
                </a:cubicBezTo>
                <a:cubicBezTo>
                  <a:pt x="49492" y="60096"/>
                  <a:pt x="68237" y="41071"/>
                  <a:pt x="87387" y="25260"/>
                </a:cubicBezTo>
                <a:cubicBezTo>
                  <a:pt x="93064" y="20561"/>
                  <a:pt x="93877" y="12153"/>
                  <a:pt x="89191" y="6476"/>
                </a:cubicBezTo>
                <a:cubicBezTo>
                  <a:pt x="84492" y="800"/>
                  <a:pt x="76072" y="0"/>
                  <a:pt x="70408" y="4686"/>
                </a:cubicBezTo>
              </a:path>
            </a:pathLst>
          </a:custGeom>
          <a:solidFill>
            <a:srgbClr val="BAD6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7" name="Freeform 7627"/>
          <p:cNvSpPr/>
          <p:nvPr/>
        </p:nvSpPr>
        <p:spPr>
          <a:xfrm rot="0" flipH="0" flipV="0">
            <a:off x="7961473" y="11444479"/>
            <a:ext cx="85800" cy="372465"/>
          </a:xfrm>
          <a:custGeom>
            <a:pathLst>
              <a:path w="85800" h="372465">
                <a:moveTo>
                  <a:pt x="27787" y="17043"/>
                </a:moveTo>
                <a:cubicBezTo>
                  <a:pt x="27178" y="19798"/>
                  <a:pt x="25705" y="22389"/>
                  <a:pt x="23381" y="24358"/>
                </a:cubicBezTo>
                <a:cubicBezTo>
                  <a:pt x="26581" y="21640"/>
                  <a:pt x="27546" y="18948"/>
                  <a:pt x="27787" y="17043"/>
                </a:cubicBezTo>
                <a:moveTo>
                  <a:pt x="12878" y="27266"/>
                </a:moveTo>
                <a:cubicBezTo>
                  <a:pt x="15608" y="27888"/>
                  <a:pt x="17970" y="27368"/>
                  <a:pt x="17970" y="27368"/>
                </a:cubicBezTo>
                <a:cubicBezTo>
                  <a:pt x="17970" y="27368"/>
                  <a:pt x="15202" y="27355"/>
                  <a:pt x="12878" y="27266"/>
                </a:cubicBezTo>
                <a:moveTo>
                  <a:pt x="10566" y="27164"/>
                </a:moveTo>
                <a:cubicBezTo>
                  <a:pt x="10198" y="27126"/>
                  <a:pt x="9931" y="27101"/>
                  <a:pt x="9830" y="27063"/>
                </a:cubicBezTo>
                <a:cubicBezTo>
                  <a:pt x="3607" y="24802"/>
                  <a:pt x="1092" y="20395"/>
                  <a:pt x="1041" y="14669"/>
                </a:cubicBezTo>
                <a:cubicBezTo>
                  <a:pt x="1041" y="14122"/>
                  <a:pt x="0" y="9195"/>
                  <a:pt x="6147" y="3988"/>
                </a:cubicBezTo>
                <a:cubicBezTo>
                  <a:pt x="10084" y="648"/>
                  <a:pt x="15405" y="0"/>
                  <a:pt x="19875" y="1854"/>
                </a:cubicBezTo>
                <a:cubicBezTo>
                  <a:pt x="22098" y="2426"/>
                  <a:pt x="24435" y="3480"/>
                  <a:pt x="26479" y="5347"/>
                </a:cubicBezTo>
                <a:cubicBezTo>
                  <a:pt x="36194" y="14250"/>
                  <a:pt x="43204" y="28345"/>
                  <a:pt x="47941" y="40411"/>
                </a:cubicBezTo>
                <a:cubicBezTo>
                  <a:pt x="56184" y="61378"/>
                  <a:pt x="61950" y="85470"/>
                  <a:pt x="67957" y="107225"/>
                </a:cubicBezTo>
                <a:cubicBezTo>
                  <a:pt x="85800" y="171894"/>
                  <a:pt x="79704" y="242290"/>
                  <a:pt x="68236" y="307263"/>
                </a:cubicBezTo>
                <a:cubicBezTo>
                  <a:pt x="66763" y="315594"/>
                  <a:pt x="56768" y="349274"/>
                  <a:pt x="46773" y="362444"/>
                </a:cubicBezTo>
                <a:cubicBezTo>
                  <a:pt x="41299" y="369671"/>
                  <a:pt x="34784" y="372465"/>
                  <a:pt x="29514" y="372465"/>
                </a:cubicBezTo>
                <a:cubicBezTo>
                  <a:pt x="22149" y="372465"/>
                  <a:pt x="16167" y="366496"/>
                  <a:pt x="16167" y="359130"/>
                </a:cubicBezTo>
                <a:cubicBezTo>
                  <a:pt x="16167" y="353275"/>
                  <a:pt x="19964" y="348271"/>
                  <a:pt x="25235" y="346493"/>
                </a:cubicBezTo>
                <a:cubicBezTo>
                  <a:pt x="26327" y="344829"/>
                  <a:pt x="29018" y="340600"/>
                  <a:pt x="30542" y="337222"/>
                </a:cubicBezTo>
                <a:cubicBezTo>
                  <a:pt x="36296" y="324560"/>
                  <a:pt x="41058" y="307745"/>
                  <a:pt x="41960" y="302615"/>
                </a:cubicBezTo>
                <a:cubicBezTo>
                  <a:pt x="52755" y="241464"/>
                  <a:pt x="59029" y="175196"/>
                  <a:pt x="42239" y="114312"/>
                </a:cubicBezTo>
                <a:cubicBezTo>
                  <a:pt x="36486" y="93433"/>
                  <a:pt x="31025" y="70294"/>
                  <a:pt x="23114" y="50164"/>
                </a:cubicBezTo>
                <a:cubicBezTo>
                  <a:pt x="20117" y="42531"/>
                  <a:pt x="16269" y="33489"/>
                  <a:pt x="10566" y="27164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8" name="Freeform 7628"/>
          <p:cNvSpPr/>
          <p:nvPr/>
        </p:nvSpPr>
        <p:spPr>
          <a:xfrm rot="0" flipH="0" flipV="0">
            <a:off x="7365368" y="11706250"/>
            <a:ext cx="636219" cy="110819"/>
          </a:xfrm>
          <a:custGeom>
            <a:pathLst>
              <a:path w="636219" h="110819">
                <a:moveTo>
                  <a:pt x="21374" y="26796"/>
                </a:moveTo>
                <a:lnTo>
                  <a:pt x="21171" y="26897"/>
                </a:lnTo>
                <a:lnTo>
                  <a:pt x="21362" y="26796"/>
                </a:lnTo>
                <a:close/>
                <a:moveTo>
                  <a:pt x="20841" y="27075"/>
                </a:moveTo>
                <a:lnTo>
                  <a:pt x="20257" y="27354"/>
                </a:lnTo>
                <a:cubicBezTo>
                  <a:pt x="20460" y="27265"/>
                  <a:pt x="20651" y="27164"/>
                  <a:pt x="20841" y="27075"/>
                </a:cubicBezTo>
                <a:moveTo>
                  <a:pt x="221894" y="30923"/>
                </a:moveTo>
                <a:cubicBezTo>
                  <a:pt x="217004" y="30453"/>
                  <a:pt x="211175" y="30555"/>
                  <a:pt x="203657" y="31558"/>
                </a:cubicBezTo>
                <a:cubicBezTo>
                  <a:pt x="160007" y="37375"/>
                  <a:pt x="116293" y="44614"/>
                  <a:pt x="72326" y="46709"/>
                </a:cubicBezTo>
                <a:cubicBezTo>
                  <a:pt x="64427" y="47090"/>
                  <a:pt x="56654" y="48767"/>
                  <a:pt x="48996" y="49313"/>
                </a:cubicBezTo>
                <a:cubicBezTo>
                  <a:pt x="38722" y="50062"/>
                  <a:pt x="28638" y="49046"/>
                  <a:pt x="18631" y="43585"/>
                </a:cubicBezTo>
                <a:cubicBezTo>
                  <a:pt x="17298" y="42861"/>
                  <a:pt x="12916" y="39280"/>
                  <a:pt x="9017" y="34631"/>
                </a:cubicBezTo>
                <a:cubicBezTo>
                  <a:pt x="5080" y="29920"/>
                  <a:pt x="1791" y="24155"/>
                  <a:pt x="966" y="20472"/>
                </a:cubicBezTo>
                <a:cubicBezTo>
                  <a:pt x="0" y="16192"/>
                  <a:pt x="762" y="12572"/>
                  <a:pt x="2185" y="9778"/>
                </a:cubicBezTo>
                <a:cubicBezTo>
                  <a:pt x="3658" y="6921"/>
                  <a:pt x="5931" y="4533"/>
                  <a:pt x="9386" y="2997"/>
                </a:cubicBezTo>
                <a:cubicBezTo>
                  <a:pt x="16104" y="0"/>
                  <a:pt x="24002" y="3022"/>
                  <a:pt x="26987" y="9728"/>
                </a:cubicBezTo>
                <a:cubicBezTo>
                  <a:pt x="27825" y="11582"/>
                  <a:pt x="28193" y="13512"/>
                  <a:pt x="28155" y="15417"/>
                </a:cubicBezTo>
                <a:lnTo>
                  <a:pt x="32537" y="20739"/>
                </a:lnTo>
                <a:cubicBezTo>
                  <a:pt x="38633" y="23621"/>
                  <a:pt x="44881" y="23050"/>
                  <a:pt x="51168" y="22313"/>
                </a:cubicBezTo>
                <a:cubicBezTo>
                  <a:pt x="57708" y="21551"/>
                  <a:pt x="64338" y="20383"/>
                  <a:pt x="71056" y="20066"/>
                </a:cubicBezTo>
                <a:cubicBezTo>
                  <a:pt x="114261" y="18008"/>
                  <a:pt x="157225" y="10833"/>
                  <a:pt x="200126" y="5105"/>
                </a:cubicBezTo>
                <a:cubicBezTo>
                  <a:pt x="222719" y="2095"/>
                  <a:pt x="234099" y="5130"/>
                  <a:pt x="245211" y="9194"/>
                </a:cubicBezTo>
                <a:cubicBezTo>
                  <a:pt x="253860" y="12357"/>
                  <a:pt x="262254" y="16535"/>
                  <a:pt x="278930" y="17830"/>
                </a:cubicBezTo>
                <a:cubicBezTo>
                  <a:pt x="360260" y="24079"/>
                  <a:pt x="440207" y="47420"/>
                  <a:pt x="520814" y="55485"/>
                </a:cubicBezTo>
                <a:cubicBezTo>
                  <a:pt x="533730" y="56767"/>
                  <a:pt x="586930" y="60108"/>
                  <a:pt x="612330" y="65988"/>
                </a:cubicBezTo>
                <a:cubicBezTo>
                  <a:pt x="621944" y="68223"/>
                  <a:pt x="628548" y="71626"/>
                  <a:pt x="631278" y="74370"/>
                </a:cubicBezTo>
                <a:cubicBezTo>
                  <a:pt x="635139" y="78231"/>
                  <a:pt x="636219" y="85660"/>
                  <a:pt x="633793" y="90537"/>
                </a:cubicBezTo>
                <a:cubicBezTo>
                  <a:pt x="631774" y="94550"/>
                  <a:pt x="627265" y="98779"/>
                  <a:pt x="620674" y="101586"/>
                </a:cubicBezTo>
                <a:cubicBezTo>
                  <a:pt x="612266" y="105167"/>
                  <a:pt x="599604" y="107110"/>
                  <a:pt x="594588" y="107618"/>
                </a:cubicBezTo>
                <a:cubicBezTo>
                  <a:pt x="562584" y="110819"/>
                  <a:pt x="526173" y="95909"/>
                  <a:pt x="494436" y="91769"/>
                </a:cubicBezTo>
                <a:cubicBezTo>
                  <a:pt x="474725" y="89203"/>
                  <a:pt x="455104" y="85749"/>
                  <a:pt x="435597" y="81837"/>
                </a:cubicBezTo>
                <a:cubicBezTo>
                  <a:pt x="384136" y="71538"/>
                  <a:pt x="334263" y="66496"/>
                  <a:pt x="282143" y="62495"/>
                </a:cubicBezTo>
                <a:cubicBezTo>
                  <a:pt x="272707" y="61771"/>
                  <a:pt x="253707" y="60197"/>
                  <a:pt x="240664" y="54545"/>
                </a:cubicBezTo>
                <a:cubicBezTo>
                  <a:pt x="232422" y="50976"/>
                  <a:pt x="226250" y="45706"/>
                  <a:pt x="223075" y="39343"/>
                </a:cubicBezTo>
                <a:cubicBezTo>
                  <a:pt x="221716" y="36638"/>
                  <a:pt x="221373" y="33692"/>
                  <a:pt x="221894" y="30923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9" name="Freeform 7629"/>
          <p:cNvSpPr/>
          <p:nvPr/>
        </p:nvSpPr>
        <p:spPr>
          <a:xfrm rot="0" flipH="0" flipV="0">
            <a:off x="7364772" y="11675149"/>
            <a:ext cx="256399" cy="66230"/>
          </a:xfrm>
          <a:custGeom>
            <a:pathLst>
              <a:path w="256399" h="66230">
                <a:moveTo>
                  <a:pt x="18719" y="26619"/>
                </a:moveTo>
                <a:cubicBezTo>
                  <a:pt x="20649" y="25984"/>
                  <a:pt x="22821" y="24664"/>
                  <a:pt x="24802" y="21857"/>
                </a:cubicBezTo>
                <a:cubicBezTo>
                  <a:pt x="23227" y="24092"/>
                  <a:pt x="21093" y="25705"/>
                  <a:pt x="18719" y="26619"/>
                </a:cubicBezTo>
                <a:moveTo>
                  <a:pt x="1016" y="17755"/>
                </a:moveTo>
                <a:cubicBezTo>
                  <a:pt x="0" y="14046"/>
                  <a:pt x="571" y="9919"/>
                  <a:pt x="2959" y="6528"/>
                </a:cubicBezTo>
                <a:cubicBezTo>
                  <a:pt x="5499" y="2909"/>
                  <a:pt x="8217" y="1816"/>
                  <a:pt x="9690" y="1283"/>
                </a:cubicBezTo>
                <a:cubicBezTo>
                  <a:pt x="13233" y="0"/>
                  <a:pt x="16370" y="305"/>
                  <a:pt x="19138" y="1385"/>
                </a:cubicBezTo>
                <a:cubicBezTo>
                  <a:pt x="21957" y="2477"/>
                  <a:pt x="25018" y="4560"/>
                  <a:pt x="26796" y="8941"/>
                </a:cubicBezTo>
                <a:cubicBezTo>
                  <a:pt x="27164" y="9868"/>
                  <a:pt x="27545" y="11113"/>
                  <a:pt x="27723" y="12675"/>
                </a:cubicBezTo>
                <a:cubicBezTo>
                  <a:pt x="27812" y="13399"/>
                  <a:pt x="27735" y="16015"/>
                  <a:pt x="27685" y="17679"/>
                </a:cubicBezTo>
                <a:cubicBezTo>
                  <a:pt x="28752" y="19761"/>
                  <a:pt x="29641" y="21997"/>
                  <a:pt x="30479" y="24270"/>
                </a:cubicBezTo>
                <a:cubicBezTo>
                  <a:pt x="31114" y="25997"/>
                  <a:pt x="31304" y="27965"/>
                  <a:pt x="32612" y="29298"/>
                </a:cubicBezTo>
                <a:cubicBezTo>
                  <a:pt x="39953" y="36677"/>
                  <a:pt x="51230" y="39026"/>
                  <a:pt x="61175" y="38188"/>
                </a:cubicBezTo>
                <a:cubicBezTo>
                  <a:pt x="101281" y="34848"/>
                  <a:pt x="142277" y="37833"/>
                  <a:pt x="182815" y="35902"/>
                </a:cubicBezTo>
                <a:cubicBezTo>
                  <a:pt x="192150" y="35458"/>
                  <a:pt x="205091" y="32080"/>
                  <a:pt x="217232" y="30581"/>
                </a:cubicBezTo>
                <a:cubicBezTo>
                  <a:pt x="227722" y="29298"/>
                  <a:pt x="237743" y="29425"/>
                  <a:pt x="245629" y="32054"/>
                </a:cubicBezTo>
                <a:cubicBezTo>
                  <a:pt x="252614" y="34378"/>
                  <a:pt x="256399" y="41947"/>
                  <a:pt x="254062" y="48932"/>
                </a:cubicBezTo>
                <a:cubicBezTo>
                  <a:pt x="251738" y="55917"/>
                  <a:pt x="244169" y="59689"/>
                  <a:pt x="237184" y="57365"/>
                </a:cubicBezTo>
                <a:cubicBezTo>
                  <a:pt x="231075" y="55333"/>
                  <a:pt x="222896" y="56578"/>
                  <a:pt x="214667" y="57899"/>
                </a:cubicBezTo>
                <a:cubicBezTo>
                  <a:pt x="203605" y="59677"/>
                  <a:pt x="192493" y="62153"/>
                  <a:pt x="184085" y="62547"/>
                </a:cubicBezTo>
                <a:cubicBezTo>
                  <a:pt x="143864" y="64465"/>
                  <a:pt x="103186" y="61467"/>
                  <a:pt x="63397" y="64782"/>
                </a:cubicBezTo>
                <a:cubicBezTo>
                  <a:pt x="45973" y="66230"/>
                  <a:pt x="26529" y="61036"/>
                  <a:pt x="13690" y="48082"/>
                </a:cubicBezTo>
                <a:cubicBezTo>
                  <a:pt x="10642" y="45021"/>
                  <a:pt x="8534" y="41363"/>
                  <a:pt x="6908" y="37401"/>
                </a:cubicBezTo>
                <a:cubicBezTo>
                  <a:pt x="5829" y="34759"/>
                  <a:pt x="5283" y="31813"/>
                  <a:pt x="3759" y="29527"/>
                </a:cubicBezTo>
                <a:cubicBezTo>
                  <a:pt x="2552" y="27711"/>
                  <a:pt x="1498" y="25146"/>
                  <a:pt x="1117" y="22060"/>
                </a:cubicBezTo>
                <a:cubicBezTo>
                  <a:pt x="990" y="20968"/>
                  <a:pt x="990" y="19254"/>
                  <a:pt x="1016" y="17755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0" name="Freeform 7630"/>
          <p:cNvSpPr/>
          <p:nvPr/>
        </p:nvSpPr>
        <p:spPr>
          <a:xfrm rot="0" flipH="0" flipV="0">
            <a:off x="5973349" y="11361855"/>
            <a:ext cx="76822" cy="326427"/>
          </a:xfrm>
          <a:custGeom>
            <a:pathLst>
              <a:path w="76822" h="326427">
                <a:moveTo>
                  <a:pt x="58115" y="25501"/>
                </a:moveTo>
                <a:cubicBezTo>
                  <a:pt x="56566" y="26567"/>
                  <a:pt x="54852" y="27279"/>
                  <a:pt x="53099" y="27609"/>
                </a:cubicBezTo>
                <a:cubicBezTo>
                  <a:pt x="54496" y="27406"/>
                  <a:pt x="56210" y="26847"/>
                  <a:pt x="58115" y="25501"/>
                </a:cubicBezTo>
                <a:moveTo>
                  <a:pt x="38812" y="8153"/>
                </a:moveTo>
                <a:cubicBezTo>
                  <a:pt x="39650" y="6604"/>
                  <a:pt x="40831" y="5181"/>
                  <a:pt x="42317" y="4026"/>
                </a:cubicBezTo>
                <a:cubicBezTo>
                  <a:pt x="47448" y="0"/>
                  <a:pt x="51372" y="876"/>
                  <a:pt x="52172" y="940"/>
                </a:cubicBezTo>
                <a:cubicBezTo>
                  <a:pt x="56795" y="1359"/>
                  <a:pt x="59804" y="3594"/>
                  <a:pt x="61848" y="6490"/>
                </a:cubicBezTo>
                <a:cubicBezTo>
                  <a:pt x="63423" y="8699"/>
                  <a:pt x="65976" y="13119"/>
                  <a:pt x="63258" y="19507"/>
                </a:cubicBezTo>
                <a:cubicBezTo>
                  <a:pt x="63055" y="20002"/>
                  <a:pt x="61150" y="22796"/>
                  <a:pt x="59321" y="25235"/>
                </a:cubicBezTo>
                <a:cubicBezTo>
                  <a:pt x="55893" y="29806"/>
                  <a:pt x="54902" y="36753"/>
                  <a:pt x="52934" y="42049"/>
                </a:cubicBezTo>
                <a:cubicBezTo>
                  <a:pt x="45619" y="61797"/>
                  <a:pt x="41834" y="82143"/>
                  <a:pt x="37821" y="102742"/>
                </a:cubicBezTo>
                <a:cubicBezTo>
                  <a:pt x="27115" y="157847"/>
                  <a:pt x="27153" y="208050"/>
                  <a:pt x="44857" y="261149"/>
                </a:cubicBezTo>
                <a:cubicBezTo>
                  <a:pt x="47270" y="268375"/>
                  <a:pt x="51359" y="280847"/>
                  <a:pt x="57379" y="290397"/>
                </a:cubicBezTo>
                <a:cubicBezTo>
                  <a:pt x="59765" y="294194"/>
                  <a:pt x="61963" y="297916"/>
                  <a:pt x="65328" y="298766"/>
                </a:cubicBezTo>
                <a:cubicBezTo>
                  <a:pt x="72478" y="300544"/>
                  <a:pt x="76822" y="307809"/>
                  <a:pt x="75044" y="314946"/>
                </a:cubicBezTo>
                <a:cubicBezTo>
                  <a:pt x="73240" y="322096"/>
                  <a:pt x="66001" y="326427"/>
                  <a:pt x="58864" y="324649"/>
                </a:cubicBezTo>
                <a:cubicBezTo>
                  <a:pt x="49721" y="322363"/>
                  <a:pt x="41288" y="314908"/>
                  <a:pt x="34811" y="304646"/>
                </a:cubicBezTo>
                <a:cubicBezTo>
                  <a:pt x="27572" y="293166"/>
                  <a:pt x="22441" y="278269"/>
                  <a:pt x="19546" y="269594"/>
                </a:cubicBezTo>
                <a:cubicBezTo>
                  <a:pt x="330" y="211949"/>
                  <a:pt x="0" y="157479"/>
                  <a:pt x="11633" y="97649"/>
                </a:cubicBezTo>
                <a:cubicBezTo>
                  <a:pt x="15913" y="75615"/>
                  <a:pt x="20092" y="53898"/>
                  <a:pt x="27915" y="32778"/>
                </a:cubicBezTo>
                <a:cubicBezTo>
                  <a:pt x="30709" y="25235"/>
                  <a:pt x="33096" y="15723"/>
                  <a:pt x="37973" y="9233"/>
                </a:cubicBezTo>
                <a:cubicBezTo>
                  <a:pt x="38215" y="8915"/>
                  <a:pt x="38507" y="8534"/>
                  <a:pt x="38812" y="8153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1" name="Freeform 7631"/>
          <p:cNvSpPr/>
          <p:nvPr/>
        </p:nvSpPr>
        <p:spPr>
          <a:xfrm rot="0" flipH="0" flipV="0">
            <a:off x="5954332" y="11342832"/>
            <a:ext cx="657453" cy="256412"/>
          </a:xfrm>
          <a:custGeom>
            <a:pathLst>
              <a:path w="657453" h="256412">
                <a:moveTo>
                  <a:pt x="36614" y="30632"/>
                </a:moveTo>
                <a:lnTo>
                  <a:pt x="36335" y="30822"/>
                </a:lnTo>
                <a:cubicBezTo>
                  <a:pt x="41084" y="32867"/>
                  <a:pt x="46354" y="34632"/>
                  <a:pt x="51955" y="36232"/>
                </a:cubicBezTo>
                <a:cubicBezTo>
                  <a:pt x="46697" y="34149"/>
                  <a:pt x="41439" y="32155"/>
                  <a:pt x="36766" y="30518"/>
                </a:cubicBezTo>
                <a:close/>
                <a:moveTo>
                  <a:pt x="11773" y="20828"/>
                </a:moveTo>
                <a:cubicBezTo>
                  <a:pt x="5677" y="9589"/>
                  <a:pt x="16307" y="1308"/>
                  <a:pt x="22060" y="394"/>
                </a:cubicBezTo>
                <a:cubicBezTo>
                  <a:pt x="24511" y="0"/>
                  <a:pt x="30138" y="457"/>
                  <a:pt x="37401" y="2667"/>
                </a:cubicBezTo>
                <a:cubicBezTo>
                  <a:pt x="56133" y="8382"/>
                  <a:pt x="93078" y="24537"/>
                  <a:pt x="95948" y="26162"/>
                </a:cubicBezTo>
                <a:cubicBezTo>
                  <a:pt x="106070" y="31952"/>
                  <a:pt x="111874" y="40766"/>
                  <a:pt x="121157" y="46684"/>
                </a:cubicBezTo>
                <a:cubicBezTo>
                  <a:pt x="146799" y="62991"/>
                  <a:pt x="200799" y="72694"/>
                  <a:pt x="230504" y="79285"/>
                </a:cubicBezTo>
                <a:cubicBezTo>
                  <a:pt x="257492" y="85292"/>
                  <a:pt x="284251" y="89267"/>
                  <a:pt x="309841" y="100228"/>
                </a:cubicBezTo>
                <a:cubicBezTo>
                  <a:pt x="326072" y="107187"/>
                  <a:pt x="341642" y="117601"/>
                  <a:pt x="357377" y="127405"/>
                </a:cubicBezTo>
                <a:cubicBezTo>
                  <a:pt x="371322" y="136105"/>
                  <a:pt x="385381" y="144347"/>
                  <a:pt x="400481" y="148132"/>
                </a:cubicBezTo>
                <a:cubicBezTo>
                  <a:pt x="418744" y="152691"/>
                  <a:pt x="435330" y="162254"/>
                  <a:pt x="453555" y="166814"/>
                </a:cubicBezTo>
                <a:cubicBezTo>
                  <a:pt x="470611" y="171081"/>
                  <a:pt x="487806" y="172719"/>
                  <a:pt x="504621" y="178307"/>
                </a:cubicBezTo>
                <a:cubicBezTo>
                  <a:pt x="516165" y="182168"/>
                  <a:pt x="525767" y="189178"/>
                  <a:pt x="535127" y="196544"/>
                </a:cubicBezTo>
                <a:cubicBezTo>
                  <a:pt x="542264" y="202183"/>
                  <a:pt x="549198" y="208089"/>
                  <a:pt x="557669" y="211467"/>
                </a:cubicBezTo>
                <a:cubicBezTo>
                  <a:pt x="570217" y="216483"/>
                  <a:pt x="583717" y="217131"/>
                  <a:pt x="597103" y="218261"/>
                </a:cubicBezTo>
                <a:cubicBezTo>
                  <a:pt x="613473" y="219658"/>
                  <a:pt x="629691" y="221639"/>
                  <a:pt x="644626" y="229107"/>
                </a:cubicBezTo>
                <a:cubicBezTo>
                  <a:pt x="657453" y="235521"/>
                  <a:pt x="650430" y="248208"/>
                  <a:pt x="649947" y="248906"/>
                </a:cubicBezTo>
                <a:cubicBezTo>
                  <a:pt x="649109" y="250075"/>
                  <a:pt x="644804" y="256412"/>
                  <a:pt x="635761" y="254202"/>
                </a:cubicBezTo>
                <a:cubicBezTo>
                  <a:pt x="635406" y="254113"/>
                  <a:pt x="632726" y="253263"/>
                  <a:pt x="631634" y="252907"/>
                </a:cubicBezTo>
                <a:cubicBezTo>
                  <a:pt x="625932" y="253148"/>
                  <a:pt x="621156" y="255129"/>
                  <a:pt x="615492" y="255129"/>
                </a:cubicBezTo>
                <a:cubicBezTo>
                  <a:pt x="599706" y="255129"/>
                  <a:pt x="584885" y="249503"/>
                  <a:pt x="568959" y="248373"/>
                </a:cubicBezTo>
                <a:cubicBezTo>
                  <a:pt x="538276" y="246189"/>
                  <a:pt x="510489" y="232981"/>
                  <a:pt x="482511" y="221195"/>
                </a:cubicBezTo>
                <a:cubicBezTo>
                  <a:pt x="464426" y="213575"/>
                  <a:pt x="444068" y="210248"/>
                  <a:pt x="425716" y="202513"/>
                </a:cubicBezTo>
                <a:cubicBezTo>
                  <a:pt x="391159" y="187972"/>
                  <a:pt x="356641" y="171220"/>
                  <a:pt x="322783" y="155193"/>
                </a:cubicBezTo>
                <a:cubicBezTo>
                  <a:pt x="306273" y="147370"/>
                  <a:pt x="287654" y="144182"/>
                  <a:pt x="270649" y="137654"/>
                </a:cubicBezTo>
                <a:cubicBezTo>
                  <a:pt x="224574" y="119925"/>
                  <a:pt x="178041" y="103098"/>
                  <a:pt x="132651" y="83654"/>
                </a:cubicBezTo>
                <a:cubicBezTo>
                  <a:pt x="114414" y="75831"/>
                  <a:pt x="84137" y="71729"/>
                  <a:pt x="57378" y="65176"/>
                </a:cubicBezTo>
                <a:cubicBezTo>
                  <a:pt x="36880" y="60134"/>
                  <a:pt x="18339" y="53530"/>
                  <a:pt x="6668" y="44144"/>
                </a:cubicBezTo>
                <a:cubicBezTo>
                  <a:pt x="915" y="39534"/>
                  <a:pt x="0" y="31139"/>
                  <a:pt x="4611" y="25400"/>
                </a:cubicBezTo>
                <a:cubicBezTo>
                  <a:pt x="6516" y="23038"/>
                  <a:pt x="9043" y="21488"/>
                  <a:pt x="11773" y="20828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2" name="Freeform 7632"/>
          <p:cNvSpPr/>
          <p:nvPr/>
        </p:nvSpPr>
        <p:spPr>
          <a:xfrm rot="0" flipH="0" flipV="0">
            <a:off x="6419566" y="11533137"/>
            <a:ext cx="155790" cy="103275"/>
          </a:xfrm>
          <a:custGeom>
            <a:pathLst>
              <a:path w="155790" h="103275">
                <a:moveTo>
                  <a:pt x="26098" y="8826"/>
                </a:moveTo>
                <a:cubicBezTo>
                  <a:pt x="27025" y="10718"/>
                  <a:pt x="27533" y="12851"/>
                  <a:pt x="27469" y="15099"/>
                </a:cubicBezTo>
                <a:cubicBezTo>
                  <a:pt x="27571" y="12470"/>
                  <a:pt x="26974" y="10438"/>
                  <a:pt x="26098" y="8826"/>
                </a:cubicBezTo>
                <a:moveTo>
                  <a:pt x="131749" y="30073"/>
                </a:moveTo>
                <a:lnTo>
                  <a:pt x="131647" y="30225"/>
                </a:lnTo>
                <a:lnTo>
                  <a:pt x="131774" y="30060"/>
                </a:lnTo>
                <a:close/>
                <a:moveTo>
                  <a:pt x="131304" y="30619"/>
                </a:moveTo>
                <a:lnTo>
                  <a:pt x="131279" y="30657"/>
                </a:lnTo>
                <a:close/>
                <a:moveTo>
                  <a:pt x="105600" y="53479"/>
                </a:moveTo>
                <a:cubicBezTo>
                  <a:pt x="106273" y="55447"/>
                  <a:pt x="106730" y="57378"/>
                  <a:pt x="106946" y="59308"/>
                </a:cubicBezTo>
                <a:lnTo>
                  <a:pt x="107822" y="58927"/>
                </a:lnTo>
                <a:cubicBezTo>
                  <a:pt x="108901" y="58457"/>
                  <a:pt x="109956" y="57987"/>
                  <a:pt x="111010" y="57505"/>
                </a:cubicBezTo>
                <a:cubicBezTo>
                  <a:pt x="109168" y="56209"/>
                  <a:pt x="107365" y="54863"/>
                  <a:pt x="105600" y="53479"/>
                </a:cubicBezTo>
                <a:moveTo>
                  <a:pt x="13538" y="1422"/>
                </a:moveTo>
                <a:cubicBezTo>
                  <a:pt x="15240" y="813"/>
                  <a:pt x="17094" y="229"/>
                  <a:pt x="18212" y="165"/>
                </a:cubicBezTo>
                <a:cubicBezTo>
                  <a:pt x="21018" y="0"/>
                  <a:pt x="23533" y="572"/>
                  <a:pt x="25730" y="1676"/>
                </a:cubicBezTo>
                <a:cubicBezTo>
                  <a:pt x="32041" y="4826"/>
                  <a:pt x="36740" y="7899"/>
                  <a:pt x="43852" y="9930"/>
                </a:cubicBezTo>
                <a:cubicBezTo>
                  <a:pt x="51231" y="12051"/>
                  <a:pt x="58648" y="14629"/>
                  <a:pt x="65772" y="17868"/>
                </a:cubicBezTo>
                <a:cubicBezTo>
                  <a:pt x="66611" y="15671"/>
                  <a:pt x="68134" y="13474"/>
                  <a:pt x="70852" y="11670"/>
                </a:cubicBezTo>
                <a:cubicBezTo>
                  <a:pt x="76466" y="7925"/>
                  <a:pt x="83959" y="6566"/>
                  <a:pt x="92379" y="7633"/>
                </a:cubicBezTo>
                <a:cubicBezTo>
                  <a:pt x="103974" y="9092"/>
                  <a:pt x="118198" y="15874"/>
                  <a:pt x="125983" y="17436"/>
                </a:cubicBezTo>
                <a:cubicBezTo>
                  <a:pt x="126859" y="17601"/>
                  <a:pt x="134784" y="19214"/>
                  <a:pt x="140791" y="21386"/>
                </a:cubicBezTo>
                <a:cubicBezTo>
                  <a:pt x="145084" y="22935"/>
                  <a:pt x="148602" y="25005"/>
                  <a:pt x="150545" y="26809"/>
                </a:cubicBezTo>
                <a:cubicBezTo>
                  <a:pt x="154647" y="30644"/>
                  <a:pt x="155790" y="35051"/>
                  <a:pt x="155498" y="38975"/>
                </a:cubicBezTo>
                <a:cubicBezTo>
                  <a:pt x="155282" y="42036"/>
                  <a:pt x="154202" y="45338"/>
                  <a:pt x="151129" y="48411"/>
                </a:cubicBezTo>
                <a:lnTo>
                  <a:pt x="150850" y="48678"/>
                </a:lnTo>
                <a:lnTo>
                  <a:pt x="150875" y="48729"/>
                </a:lnTo>
                <a:cubicBezTo>
                  <a:pt x="152056" y="52171"/>
                  <a:pt x="152678" y="57124"/>
                  <a:pt x="148576" y="63296"/>
                </a:cubicBezTo>
                <a:cubicBezTo>
                  <a:pt x="145224" y="68325"/>
                  <a:pt x="137477" y="74205"/>
                  <a:pt x="127202" y="79336"/>
                </a:cubicBezTo>
                <a:cubicBezTo>
                  <a:pt x="109879" y="87985"/>
                  <a:pt x="84759" y="96036"/>
                  <a:pt x="73824" y="99631"/>
                </a:cubicBezTo>
                <a:cubicBezTo>
                  <a:pt x="72440" y="100113"/>
                  <a:pt x="71348" y="100481"/>
                  <a:pt x="70992" y="100583"/>
                </a:cubicBezTo>
                <a:cubicBezTo>
                  <a:pt x="61772" y="103275"/>
                  <a:pt x="56971" y="96405"/>
                  <a:pt x="56755" y="96151"/>
                </a:cubicBezTo>
                <a:cubicBezTo>
                  <a:pt x="54647" y="93522"/>
                  <a:pt x="53682" y="90537"/>
                  <a:pt x="53847" y="87172"/>
                </a:cubicBezTo>
                <a:cubicBezTo>
                  <a:pt x="53885" y="85940"/>
                  <a:pt x="53733" y="79463"/>
                  <a:pt x="61353" y="75780"/>
                </a:cubicBezTo>
                <a:cubicBezTo>
                  <a:pt x="61467" y="75729"/>
                  <a:pt x="62102" y="75399"/>
                  <a:pt x="63461" y="74954"/>
                </a:cubicBezTo>
                <a:lnTo>
                  <a:pt x="67931" y="73494"/>
                </a:lnTo>
                <a:cubicBezTo>
                  <a:pt x="68554" y="73253"/>
                  <a:pt x="69112" y="73049"/>
                  <a:pt x="69468" y="72859"/>
                </a:cubicBezTo>
                <a:cubicBezTo>
                  <a:pt x="71678" y="71754"/>
                  <a:pt x="75437" y="70662"/>
                  <a:pt x="76999" y="68706"/>
                </a:cubicBezTo>
                <a:cubicBezTo>
                  <a:pt x="78904" y="66331"/>
                  <a:pt x="80593" y="64629"/>
                  <a:pt x="80466" y="62559"/>
                </a:cubicBezTo>
                <a:cubicBezTo>
                  <a:pt x="80339" y="60375"/>
                  <a:pt x="78358" y="58648"/>
                  <a:pt x="75869" y="56171"/>
                </a:cubicBezTo>
                <a:cubicBezTo>
                  <a:pt x="65213" y="45516"/>
                  <a:pt x="50697" y="39636"/>
                  <a:pt x="36524" y="35584"/>
                </a:cubicBezTo>
                <a:cubicBezTo>
                  <a:pt x="27647" y="33044"/>
                  <a:pt x="21666" y="29476"/>
                  <a:pt x="13779" y="25526"/>
                </a:cubicBezTo>
                <a:cubicBezTo>
                  <a:pt x="16002" y="26631"/>
                  <a:pt x="22936" y="26123"/>
                  <a:pt x="22936" y="26123"/>
                </a:cubicBezTo>
                <a:cubicBezTo>
                  <a:pt x="22936" y="26123"/>
                  <a:pt x="0" y="23583"/>
                  <a:pt x="851" y="13626"/>
                </a:cubicBezTo>
                <a:cubicBezTo>
                  <a:pt x="1422" y="6871"/>
                  <a:pt x="6934" y="1702"/>
                  <a:pt x="13538" y="1422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3" name="Freeform 7633"/>
          <p:cNvSpPr/>
          <p:nvPr/>
        </p:nvSpPr>
        <p:spPr>
          <a:xfrm rot="0" flipH="0" flipV="0">
            <a:off x="6410702" y="11527985"/>
            <a:ext cx="106666" cy="116598"/>
          </a:xfrm>
          <a:custGeom>
            <a:pathLst>
              <a:path w="106666" h="116598">
                <a:moveTo>
                  <a:pt x="19646" y="2705"/>
                </a:moveTo>
                <a:cubicBezTo>
                  <a:pt x="16395" y="1270"/>
                  <a:pt x="12217" y="712"/>
                  <a:pt x="7556" y="3720"/>
                </a:cubicBezTo>
                <a:cubicBezTo>
                  <a:pt x="10922" y="1639"/>
                  <a:pt x="15151" y="1055"/>
                  <a:pt x="19151" y="2502"/>
                </a:cubicBezTo>
                <a:close/>
                <a:moveTo>
                  <a:pt x="6540" y="4419"/>
                </a:moveTo>
                <a:cubicBezTo>
                  <a:pt x="5613" y="5079"/>
                  <a:pt x="3454" y="6642"/>
                  <a:pt x="2044" y="10477"/>
                </a:cubicBezTo>
                <a:cubicBezTo>
                  <a:pt x="2971" y="7975"/>
                  <a:pt x="4559" y="5918"/>
                  <a:pt x="6540" y="4419"/>
                </a:cubicBezTo>
                <a:moveTo>
                  <a:pt x="22439" y="4267"/>
                </a:moveTo>
                <a:cubicBezTo>
                  <a:pt x="25284" y="6337"/>
                  <a:pt x="27164" y="9423"/>
                  <a:pt x="27748" y="12826"/>
                </a:cubicBezTo>
                <a:cubicBezTo>
                  <a:pt x="27062" y="8305"/>
                  <a:pt x="24624" y="5765"/>
                  <a:pt x="22439" y="4267"/>
                </a:cubicBezTo>
                <a:moveTo>
                  <a:pt x="27913" y="14592"/>
                </a:moveTo>
                <a:cubicBezTo>
                  <a:pt x="27977" y="16243"/>
                  <a:pt x="27735" y="17945"/>
                  <a:pt x="27126" y="19608"/>
                </a:cubicBezTo>
                <a:cubicBezTo>
                  <a:pt x="26643" y="20942"/>
                  <a:pt x="26059" y="22034"/>
                  <a:pt x="25437" y="22961"/>
                </a:cubicBezTo>
                <a:cubicBezTo>
                  <a:pt x="28193" y="19456"/>
                  <a:pt x="28015" y="15798"/>
                  <a:pt x="27913" y="14592"/>
                </a:cubicBezTo>
                <a:moveTo>
                  <a:pt x="15316" y="28460"/>
                </a:moveTo>
                <a:cubicBezTo>
                  <a:pt x="11772" y="28765"/>
                  <a:pt x="8724" y="27520"/>
                  <a:pt x="6121" y="25374"/>
                </a:cubicBezTo>
                <a:cubicBezTo>
                  <a:pt x="4241" y="23850"/>
                  <a:pt x="1587" y="21069"/>
                  <a:pt x="1257" y="15887"/>
                </a:cubicBezTo>
                <a:cubicBezTo>
                  <a:pt x="1219" y="15151"/>
                  <a:pt x="0" y="6387"/>
                  <a:pt x="9931" y="2401"/>
                </a:cubicBezTo>
                <a:cubicBezTo>
                  <a:pt x="11569" y="1740"/>
                  <a:pt x="15214" y="0"/>
                  <a:pt x="22605" y="2693"/>
                </a:cubicBezTo>
                <a:cubicBezTo>
                  <a:pt x="33044" y="6489"/>
                  <a:pt x="42036" y="11963"/>
                  <a:pt x="50557" y="19075"/>
                </a:cubicBezTo>
                <a:cubicBezTo>
                  <a:pt x="59028" y="26136"/>
                  <a:pt x="71423" y="32981"/>
                  <a:pt x="78154" y="42252"/>
                </a:cubicBezTo>
                <a:cubicBezTo>
                  <a:pt x="79983" y="39496"/>
                  <a:pt x="82345" y="38303"/>
                  <a:pt x="83273" y="37845"/>
                </a:cubicBezTo>
                <a:cubicBezTo>
                  <a:pt x="88340" y="35293"/>
                  <a:pt x="92480" y="35712"/>
                  <a:pt x="95579" y="36728"/>
                </a:cubicBezTo>
                <a:cubicBezTo>
                  <a:pt x="99694" y="38087"/>
                  <a:pt x="103211" y="40982"/>
                  <a:pt x="105104" y="46126"/>
                </a:cubicBezTo>
                <a:cubicBezTo>
                  <a:pt x="106221" y="49187"/>
                  <a:pt x="106666" y="54609"/>
                  <a:pt x="105637" y="60845"/>
                </a:cubicBezTo>
                <a:cubicBezTo>
                  <a:pt x="104202" y="69672"/>
                  <a:pt x="100405" y="81178"/>
                  <a:pt x="99668" y="83223"/>
                </a:cubicBezTo>
                <a:cubicBezTo>
                  <a:pt x="97865" y="88163"/>
                  <a:pt x="93458" y="91376"/>
                  <a:pt x="88581" y="91922"/>
                </a:cubicBezTo>
                <a:cubicBezTo>
                  <a:pt x="87730" y="93002"/>
                  <a:pt x="86867" y="94056"/>
                  <a:pt x="85978" y="95097"/>
                </a:cubicBezTo>
                <a:cubicBezTo>
                  <a:pt x="78878" y="103377"/>
                  <a:pt x="69836" y="110235"/>
                  <a:pt x="59651" y="114312"/>
                </a:cubicBezTo>
                <a:cubicBezTo>
                  <a:pt x="57365" y="115226"/>
                  <a:pt x="51891" y="116598"/>
                  <a:pt x="50608" y="116585"/>
                </a:cubicBezTo>
                <a:cubicBezTo>
                  <a:pt x="41566" y="116547"/>
                  <a:pt x="38569" y="110388"/>
                  <a:pt x="37591" y="106362"/>
                </a:cubicBezTo>
                <a:cubicBezTo>
                  <a:pt x="37222" y="104889"/>
                  <a:pt x="34898" y="97447"/>
                  <a:pt x="43763" y="91528"/>
                </a:cubicBezTo>
                <a:cubicBezTo>
                  <a:pt x="49554" y="87668"/>
                  <a:pt x="54672" y="81610"/>
                  <a:pt x="57326" y="74840"/>
                </a:cubicBezTo>
                <a:cubicBezTo>
                  <a:pt x="59447" y="69418"/>
                  <a:pt x="59968" y="63423"/>
                  <a:pt x="56730" y="58165"/>
                </a:cubicBezTo>
                <a:cubicBezTo>
                  <a:pt x="54786" y="55003"/>
                  <a:pt x="51472" y="52565"/>
                  <a:pt x="48132" y="50139"/>
                </a:cubicBezTo>
                <a:cubicBezTo>
                  <a:pt x="43077" y="46469"/>
                  <a:pt x="37705" y="43103"/>
                  <a:pt x="33476" y="39573"/>
                </a:cubicBezTo>
                <a:cubicBezTo>
                  <a:pt x="27862" y="34899"/>
                  <a:pt x="22020" y="31153"/>
                  <a:pt x="15316" y="28460"/>
                </a:cubicBezTo>
              </a:path>
            </a:pathLst>
          </a:custGeom>
          <a:solidFill>
            <a:srgbClr val="7C83A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4" name="Freeform 7634"/>
          <p:cNvSpPr/>
          <p:nvPr/>
        </p:nvSpPr>
        <p:spPr>
          <a:xfrm rot="0" flipH="0" flipV="0">
            <a:off x="6864519" y="10966275"/>
            <a:ext cx="683437" cy="313066"/>
          </a:xfrm>
          <a:custGeom>
            <a:pathLst>
              <a:path w="683437" h="313066">
                <a:moveTo>
                  <a:pt x="13690" y="266534"/>
                </a:moveTo>
                <a:cubicBezTo>
                  <a:pt x="12052" y="266103"/>
                  <a:pt x="10566" y="265557"/>
                  <a:pt x="9258" y="264896"/>
                </a:cubicBezTo>
                <a:cubicBezTo>
                  <a:pt x="2680" y="261594"/>
                  <a:pt x="0" y="253581"/>
                  <a:pt x="3302" y="247002"/>
                </a:cubicBezTo>
                <a:cubicBezTo>
                  <a:pt x="6578" y="240411"/>
                  <a:pt x="14604" y="237731"/>
                  <a:pt x="21195" y="241033"/>
                </a:cubicBezTo>
                <a:cubicBezTo>
                  <a:pt x="22757" y="241820"/>
                  <a:pt x="25031" y="241554"/>
                  <a:pt x="27723" y="241401"/>
                </a:cubicBezTo>
                <a:cubicBezTo>
                  <a:pt x="32587" y="241084"/>
                  <a:pt x="38289" y="239992"/>
                  <a:pt x="44500" y="238455"/>
                </a:cubicBezTo>
                <a:cubicBezTo>
                  <a:pt x="77240" y="230301"/>
                  <a:pt x="121906" y="209880"/>
                  <a:pt x="137070" y="205092"/>
                </a:cubicBezTo>
                <a:cubicBezTo>
                  <a:pt x="205066" y="183629"/>
                  <a:pt x="276884" y="159092"/>
                  <a:pt x="340664" y="127190"/>
                </a:cubicBezTo>
                <a:cubicBezTo>
                  <a:pt x="396696" y="99174"/>
                  <a:pt x="452703" y="64376"/>
                  <a:pt x="513155" y="46469"/>
                </a:cubicBezTo>
                <a:cubicBezTo>
                  <a:pt x="537184" y="39344"/>
                  <a:pt x="639812" y="5461"/>
                  <a:pt x="662913" y="1574"/>
                </a:cubicBezTo>
                <a:cubicBezTo>
                  <a:pt x="672261" y="0"/>
                  <a:pt x="677645" y="3784"/>
                  <a:pt x="679068" y="5194"/>
                </a:cubicBezTo>
                <a:cubicBezTo>
                  <a:pt x="681240" y="7378"/>
                  <a:pt x="682764" y="10375"/>
                  <a:pt x="683094" y="13779"/>
                </a:cubicBezTo>
                <a:cubicBezTo>
                  <a:pt x="683437" y="17335"/>
                  <a:pt x="682256" y="21221"/>
                  <a:pt x="680300" y="23799"/>
                </a:cubicBezTo>
                <a:cubicBezTo>
                  <a:pt x="672362" y="34391"/>
                  <a:pt x="654798" y="46723"/>
                  <a:pt x="632383" y="58902"/>
                </a:cubicBezTo>
                <a:cubicBezTo>
                  <a:pt x="584961" y="84671"/>
                  <a:pt x="515060" y="111696"/>
                  <a:pt x="484275" y="127508"/>
                </a:cubicBezTo>
                <a:cubicBezTo>
                  <a:pt x="452271" y="143941"/>
                  <a:pt x="421321" y="161823"/>
                  <a:pt x="388682" y="177050"/>
                </a:cubicBezTo>
                <a:cubicBezTo>
                  <a:pt x="363371" y="188861"/>
                  <a:pt x="338797" y="201422"/>
                  <a:pt x="314057" y="214376"/>
                </a:cubicBezTo>
                <a:cubicBezTo>
                  <a:pt x="294563" y="224574"/>
                  <a:pt x="275868" y="233375"/>
                  <a:pt x="255447" y="241884"/>
                </a:cubicBezTo>
                <a:cubicBezTo>
                  <a:pt x="249376" y="244411"/>
                  <a:pt x="242467" y="247624"/>
                  <a:pt x="236638" y="250736"/>
                </a:cubicBezTo>
                <a:cubicBezTo>
                  <a:pt x="215340" y="262090"/>
                  <a:pt x="191934" y="267930"/>
                  <a:pt x="170217" y="278065"/>
                </a:cubicBezTo>
                <a:cubicBezTo>
                  <a:pt x="147154" y="288835"/>
                  <a:pt x="132536" y="299325"/>
                  <a:pt x="120065" y="305573"/>
                </a:cubicBezTo>
                <a:cubicBezTo>
                  <a:pt x="110387" y="310425"/>
                  <a:pt x="101650" y="313066"/>
                  <a:pt x="92201" y="312901"/>
                </a:cubicBezTo>
                <a:cubicBezTo>
                  <a:pt x="80707" y="312711"/>
                  <a:pt x="67715" y="308215"/>
                  <a:pt x="49935" y="295985"/>
                </a:cubicBezTo>
                <a:lnTo>
                  <a:pt x="48627" y="296378"/>
                </a:lnTo>
                <a:cubicBezTo>
                  <a:pt x="37997" y="299376"/>
                  <a:pt x="32879" y="289622"/>
                  <a:pt x="32841" y="289559"/>
                </a:cubicBezTo>
                <a:cubicBezTo>
                  <a:pt x="31914" y="287704"/>
                  <a:pt x="31393" y="285571"/>
                  <a:pt x="31279" y="283412"/>
                </a:cubicBezTo>
                <a:cubicBezTo>
                  <a:pt x="26643" y="280389"/>
                  <a:pt x="21767" y="276986"/>
                  <a:pt x="18947" y="274268"/>
                </a:cubicBezTo>
                <a:cubicBezTo>
                  <a:pt x="16255" y="271664"/>
                  <a:pt x="14617" y="268959"/>
                  <a:pt x="13690" y="26653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5" name="Freeform 7635"/>
          <p:cNvSpPr/>
          <p:nvPr/>
        </p:nvSpPr>
        <p:spPr>
          <a:xfrm rot="0" flipH="0" flipV="0">
            <a:off x="7624758" y="10748803"/>
            <a:ext cx="374966" cy="200824"/>
          </a:xfrm>
          <a:custGeom>
            <a:pathLst>
              <a:path w="374966" h="200824">
                <a:moveTo>
                  <a:pt x="27393" y="190220"/>
                </a:moveTo>
                <a:cubicBezTo>
                  <a:pt x="26657" y="193039"/>
                  <a:pt x="25006" y="195630"/>
                  <a:pt x="22491" y="197509"/>
                </a:cubicBezTo>
                <a:cubicBezTo>
                  <a:pt x="25247" y="195439"/>
                  <a:pt x="26720" y="192925"/>
                  <a:pt x="27393" y="190220"/>
                </a:cubicBezTo>
                <a:moveTo>
                  <a:pt x="3048" y="179908"/>
                </a:moveTo>
                <a:cubicBezTo>
                  <a:pt x="2108" y="176504"/>
                  <a:pt x="1524" y="172669"/>
                  <a:pt x="1295" y="168669"/>
                </a:cubicBezTo>
                <a:cubicBezTo>
                  <a:pt x="889" y="161747"/>
                  <a:pt x="1435" y="154229"/>
                  <a:pt x="1435" y="149047"/>
                </a:cubicBezTo>
                <a:cubicBezTo>
                  <a:pt x="1435" y="138481"/>
                  <a:pt x="0" y="122847"/>
                  <a:pt x="3327" y="110134"/>
                </a:cubicBezTo>
                <a:cubicBezTo>
                  <a:pt x="6451" y="98285"/>
                  <a:pt x="13131" y="88570"/>
                  <a:pt x="25374" y="83667"/>
                </a:cubicBezTo>
                <a:cubicBezTo>
                  <a:pt x="32053" y="80988"/>
                  <a:pt x="40105" y="79553"/>
                  <a:pt x="46100" y="75654"/>
                </a:cubicBezTo>
                <a:cubicBezTo>
                  <a:pt x="56526" y="68872"/>
                  <a:pt x="63499" y="59944"/>
                  <a:pt x="74586" y="53848"/>
                </a:cubicBezTo>
                <a:cubicBezTo>
                  <a:pt x="82485" y="49505"/>
                  <a:pt x="90219" y="42647"/>
                  <a:pt x="98373" y="36500"/>
                </a:cubicBezTo>
                <a:cubicBezTo>
                  <a:pt x="108698" y="28676"/>
                  <a:pt x="119633" y="21984"/>
                  <a:pt x="131380" y="19621"/>
                </a:cubicBezTo>
                <a:cubicBezTo>
                  <a:pt x="140118" y="17882"/>
                  <a:pt x="149821" y="20447"/>
                  <a:pt x="158596" y="19964"/>
                </a:cubicBezTo>
                <a:cubicBezTo>
                  <a:pt x="170039" y="19329"/>
                  <a:pt x="180605" y="16764"/>
                  <a:pt x="191756" y="14452"/>
                </a:cubicBezTo>
                <a:cubicBezTo>
                  <a:pt x="213879" y="9881"/>
                  <a:pt x="236219" y="8217"/>
                  <a:pt x="258596" y="5639"/>
                </a:cubicBezTo>
                <a:cubicBezTo>
                  <a:pt x="265594" y="4826"/>
                  <a:pt x="272680" y="4140"/>
                  <a:pt x="279615" y="2883"/>
                </a:cubicBezTo>
                <a:cubicBezTo>
                  <a:pt x="279983" y="2819"/>
                  <a:pt x="294232" y="0"/>
                  <a:pt x="297064" y="228"/>
                </a:cubicBezTo>
                <a:cubicBezTo>
                  <a:pt x="301268" y="559"/>
                  <a:pt x="303808" y="2400"/>
                  <a:pt x="305167" y="3594"/>
                </a:cubicBezTo>
                <a:cubicBezTo>
                  <a:pt x="306983" y="5194"/>
                  <a:pt x="308190" y="6972"/>
                  <a:pt x="308926" y="8915"/>
                </a:cubicBezTo>
                <a:cubicBezTo>
                  <a:pt x="318553" y="5766"/>
                  <a:pt x="334745" y="1778"/>
                  <a:pt x="347229" y="1372"/>
                </a:cubicBezTo>
                <a:cubicBezTo>
                  <a:pt x="358062" y="1029"/>
                  <a:pt x="366648" y="4039"/>
                  <a:pt x="370915" y="8306"/>
                </a:cubicBezTo>
                <a:cubicBezTo>
                  <a:pt x="373455" y="10833"/>
                  <a:pt x="374712" y="13843"/>
                  <a:pt x="374852" y="17247"/>
                </a:cubicBezTo>
                <a:cubicBezTo>
                  <a:pt x="374966" y="19698"/>
                  <a:pt x="374598" y="23533"/>
                  <a:pt x="371080" y="27280"/>
                </a:cubicBezTo>
                <a:cubicBezTo>
                  <a:pt x="370254" y="28156"/>
                  <a:pt x="368578" y="29604"/>
                  <a:pt x="366152" y="31013"/>
                </a:cubicBezTo>
                <a:cubicBezTo>
                  <a:pt x="361656" y="33642"/>
                  <a:pt x="352754" y="37579"/>
                  <a:pt x="351877" y="37884"/>
                </a:cubicBezTo>
                <a:cubicBezTo>
                  <a:pt x="343407" y="40703"/>
                  <a:pt x="335990" y="45466"/>
                  <a:pt x="327646" y="48628"/>
                </a:cubicBezTo>
                <a:cubicBezTo>
                  <a:pt x="301967" y="58407"/>
                  <a:pt x="277951" y="70967"/>
                  <a:pt x="253427" y="83223"/>
                </a:cubicBezTo>
                <a:cubicBezTo>
                  <a:pt x="205447" y="107213"/>
                  <a:pt x="159866" y="134391"/>
                  <a:pt x="110324" y="155029"/>
                </a:cubicBezTo>
                <a:cubicBezTo>
                  <a:pt x="104786" y="157340"/>
                  <a:pt x="86917" y="167246"/>
                  <a:pt x="73989" y="171653"/>
                </a:cubicBezTo>
                <a:cubicBezTo>
                  <a:pt x="67715" y="173799"/>
                  <a:pt x="62025" y="174409"/>
                  <a:pt x="57606" y="174028"/>
                </a:cubicBezTo>
                <a:cubicBezTo>
                  <a:pt x="56196" y="174879"/>
                  <a:pt x="54774" y="175730"/>
                  <a:pt x="53364" y="176581"/>
                </a:cubicBezTo>
                <a:cubicBezTo>
                  <a:pt x="45401" y="181407"/>
                  <a:pt x="43979" y="182562"/>
                  <a:pt x="36981" y="188214"/>
                </a:cubicBezTo>
                <a:cubicBezTo>
                  <a:pt x="28802" y="194817"/>
                  <a:pt x="29043" y="195236"/>
                  <a:pt x="20294" y="199198"/>
                </a:cubicBezTo>
                <a:cubicBezTo>
                  <a:pt x="17970" y="200253"/>
                  <a:pt x="14947" y="200824"/>
                  <a:pt x="11645" y="200037"/>
                </a:cubicBezTo>
                <a:cubicBezTo>
                  <a:pt x="8572" y="199325"/>
                  <a:pt x="5105" y="196785"/>
                  <a:pt x="3543" y="194563"/>
                </a:cubicBezTo>
                <a:cubicBezTo>
                  <a:pt x="1206" y="191210"/>
                  <a:pt x="851" y="187706"/>
                  <a:pt x="1282" y="184836"/>
                </a:cubicBezTo>
                <a:cubicBezTo>
                  <a:pt x="1549" y="183121"/>
                  <a:pt x="2095" y="181458"/>
                  <a:pt x="3048" y="17990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6" name="Freeform 7636"/>
          <p:cNvSpPr/>
          <p:nvPr/>
        </p:nvSpPr>
        <p:spPr>
          <a:xfrm rot="0" flipH="0" flipV="0">
            <a:off x="6572532" y="10982820"/>
            <a:ext cx="900836" cy="231774"/>
          </a:xfrm>
          <a:custGeom>
            <a:pathLst>
              <a:path w="900836" h="231774">
                <a:moveTo>
                  <a:pt x="596265" y="46367"/>
                </a:moveTo>
                <a:cubicBezTo>
                  <a:pt x="580848" y="46202"/>
                  <a:pt x="565430" y="46291"/>
                  <a:pt x="550050" y="47027"/>
                </a:cubicBezTo>
                <a:cubicBezTo>
                  <a:pt x="523444" y="48297"/>
                  <a:pt x="496888" y="50900"/>
                  <a:pt x="470332" y="53796"/>
                </a:cubicBezTo>
                <a:cubicBezTo>
                  <a:pt x="512496" y="51802"/>
                  <a:pt x="554559" y="49148"/>
                  <a:pt x="596265" y="46367"/>
                </a:cubicBezTo>
                <a:moveTo>
                  <a:pt x="223520" y="54431"/>
                </a:moveTo>
                <a:cubicBezTo>
                  <a:pt x="241732" y="55498"/>
                  <a:pt x="259995" y="56247"/>
                  <a:pt x="278321" y="56717"/>
                </a:cubicBezTo>
                <a:cubicBezTo>
                  <a:pt x="276873" y="56615"/>
                  <a:pt x="275400" y="56501"/>
                  <a:pt x="273940" y="56412"/>
                </a:cubicBezTo>
                <a:cubicBezTo>
                  <a:pt x="257099" y="55358"/>
                  <a:pt x="240310" y="54761"/>
                  <a:pt x="223520" y="54431"/>
                </a:cubicBezTo>
                <a:moveTo>
                  <a:pt x="878903" y="800"/>
                </a:moveTo>
                <a:cubicBezTo>
                  <a:pt x="882942" y="190"/>
                  <a:pt x="886599" y="25"/>
                  <a:pt x="886599" y="25"/>
                </a:cubicBezTo>
                <a:cubicBezTo>
                  <a:pt x="893229" y="0"/>
                  <a:pt x="898867" y="4826"/>
                  <a:pt x="899858" y="11379"/>
                </a:cubicBezTo>
                <a:cubicBezTo>
                  <a:pt x="900836" y="17932"/>
                  <a:pt x="896874" y="24206"/>
                  <a:pt x="890536" y="26124"/>
                </a:cubicBezTo>
                <a:cubicBezTo>
                  <a:pt x="890536" y="26124"/>
                  <a:pt x="885393" y="27483"/>
                  <a:pt x="882764" y="27483"/>
                </a:cubicBezTo>
                <a:lnTo>
                  <a:pt x="881164" y="27483"/>
                </a:lnTo>
                <a:cubicBezTo>
                  <a:pt x="865085" y="35026"/>
                  <a:pt x="843724" y="36182"/>
                  <a:pt x="826503" y="38328"/>
                </a:cubicBezTo>
                <a:cubicBezTo>
                  <a:pt x="813968" y="39903"/>
                  <a:pt x="801408" y="41021"/>
                  <a:pt x="788835" y="41897"/>
                </a:cubicBezTo>
                <a:cubicBezTo>
                  <a:pt x="791400" y="42126"/>
                  <a:pt x="793508" y="42367"/>
                  <a:pt x="793508" y="42367"/>
                </a:cubicBezTo>
                <a:cubicBezTo>
                  <a:pt x="800544" y="43180"/>
                  <a:pt x="805713" y="49313"/>
                  <a:pt x="805306" y="56374"/>
                </a:cubicBezTo>
                <a:cubicBezTo>
                  <a:pt x="804900" y="63448"/>
                  <a:pt x="799058" y="68947"/>
                  <a:pt x="791984" y="68947"/>
                </a:cubicBezTo>
                <a:lnTo>
                  <a:pt x="784161" y="68947"/>
                </a:lnTo>
                <a:cubicBezTo>
                  <a:pt x="774128" y="68947"/>
                  <a:pt x="762304" y="70611"/>
                  <a:pt x="752347" y="72605"/>
                </a:cubicBezTo>
                <a:cubicBezTo>
                  <a:pt x="749985" y="73087"/>
                  <a:pt x="747585" y="73532"/>
                  <a:pt x="745185" y="73951"/>
                </a:cubicBezTo>
                <a:cubicBezTo>
                  <a:pt x="747725" y="77418"/>
                  <a:pt x="748334" y="81457"/>
                  <a:pt x="746582" y="86118"/>
                </a:cubicBezTo>
                <a:cubicBezTo>
                  <a:pt x="746315" y="86829"/>
                  <a:pt x="744880" y="91642"/>
                  <a:pt x="738454" y="94080"/>
                </a:cubicBezTo>
                <a:cubicBezTo>
                  <a:pt x="736282" y="94893"/>
                  <a:pt x="724661" y="98386"/>
                  <a:pt x="723442" y="98792"/>
                </a:cubicBezTo>
                <a:cubicBezTo>
                  <a:pt x="711453" y="102767"/>
                  <a:pt x="697115" y="105091"/>
                  <a:pt x="684212" y="106171"/>
                </a:cubicBezTo>
                <a:cubicBezTo>
                  <a:pt x="684606" y="108012"/>
                  <a:pt x="684568" y="109917"/>
                  <a:pt x="684123" y="111898"/>
                </a:cubicBezTo>
                <a:cubicBezTo>
                  <a:pt x="683653" y="113943"/>
                  <a:pt x="682637" y="116674"/>
                  <a:pt x="679665" y="119163"/>
                </a:cubicBezTo>
                <a:cubicBezTo>
                  <a:pt x="679018" y="119709"/>
                  <a:pt x="677379" y="121119"/>
                  <a:pt x="673950" y="122084"/>
                </a:cubicBezTo>
                <a:cubicBezTo>
                  <a:pt x="671982" y="122643"/>
                  <a:pt x="666572" y="123760"/>
                  <a:pt x="655383" y="125157"/>
                </a:cubicBezTo>
                <a:cubicBezTo>
                  <a:pt x="660844" y="128281"/>
                  <a:pt x="662127" y="133171"/>
                  <a:pt x="661631" y="137984"/>
                </a:cubicBezTo>
                <a:cubicBezTo>
                  <a:pt x="661428" y="140042"/>
                  <a:pt x="660908" y="144436"/>
                  <a:pt x="655408" y="148094"/>
                </a:cubicBezTo>
                <a:cubicBezTo>
                  <a:pt x="649439" y="152081"/>
                  <a:pt x="639025" y="155358"/>
                  <a:pt x="626567" y="157504"/>
                </a:cubicBezTo>
                <a:cubicBezTo>
                  <a:pt x="602551" y="161644"/>
                  <a:pt x="569850" y="162546"/>
                  <a:pt x="555778" y="164311"/>
                </a:cubicBezTo>
                <a:cubicBezTo>
                  <a:pt x="547663" y="165327"/>
                  <a:pt x="539560" y="166369"/>
                  <a:pt x="531457" y="167448"/>
                </a:cubicBezTo>
                <a:cubicBezTo>
                  <a:pt x="531750" y="169811"/>
                  <a:pt x="531407" y="172351"/>
                  <a:pt x="530048" y="175043"/>
                </a:cubicBezTo>
                <a:cubicBezTo>
                  <a:pt x="528270" y="178612"/>
                  <a:pt x="524320" y="182574"/>
                  <a:pt x="517767" y="184987"/>
                </a:cubicBezTo>
                <a:cubicBezTo>
                  <a:pt x="507150" y="188911"/>
                  <a:pt x="484721" y="189800"/>
                  <a:pt x="478968" y="190816"/>
                </a:cubicBezTo>
                <a:cubicBezTo>
                  <a:pt x="473469" y="191781"/>
                  <a:pt x="467945" y="192683"/>
                  <a:pt x="462395" y="193521"/>
                </a:cubicBezTo>
                <a:cubicBezTo>
                  <a:pt x="464236" y="194385"/>
                  <a:pt x="465557" y="195452"/>
                  <a:pt x="466522" y="196404"/>
                </a:cubicBezTo>
                <a:cubicBezTo>
                  <a:pt x="470497" y="200379"/>
                  <a:pt x="471031" y="204342"/>
                  <a:pt x="470904" y="207276"/>
                </a:cubicBezTo>
                <a:cubicBezTo>
                  <a:pt x="470764" y="210717"/>
                  <a:pt x="469520" y="213956"/>
                  <a:pt x="466700" y="216724"/>
                </a:cubicBezTo>
                <a:cubicBezTo>
                  <a:pt x="465202" y="218185"/>
                  <a:pt x="462687" y="219912"/>
                  <a:pt x="459029" y="220801"/>
                </a:cubicBezTo>
                <a:cubicBezTo>
                  <a:pt x="456185" y="221499"/>
                  <a:pt x="450635" y="221525"/>
                  <a:pt x="447968" y="222058"/>
                </a:cubicBezTo>
                <a:cubicBezTo>
                  <a:pt x="435801" y="224484"/>
                  <a:pt x="423228" y="224738"/>
                  <a:pt x="410871" y="225437"/>
                </a:cubicBezTo>
                <a:cubicBezTo>
                  <a:pt x="398349" y="226122"/>
                  <a:pt x="380073" y="228510"/>
                  <a:pt x="362992" y="228116"/>
                </a:cubicBezTo>
                <a:cubicBezTo>
                  <a:pt x="360693" y="228053"/>
                  <a:pt x="358433" y="227951"/>
                  <a:pt x="356197" y="227786"/>
                </a:cubicBezTo>
                <a:cubicBezTo>
                  <a:pt x="350520" y="228535"/>
                  <a:pt x="346266" y="229081"/>
                  <a:pt x="344170" y="229297"/>
                </a:cubicBezTo>
                <a:cubicBezTo>
                  <a:pt x="334138" y="230301"/>
                  <a:pt x="310744" y="231774"/>
                  <a:pt x="300178" y="230809"/>
                </a:cubicBezTo>
                <a:cubicBezTo>
                  <a:pt x="293307" y="230199"/>
                  <a:pt x="289002" y="227596"/>
                  <a:pt x="287363" y="226021"/>
                </a:cubicBezTo>
                <a:cubicBezTo>
                  <a:pt x="284595" y="223392"/>
                  <a:pt x="283376" y="220382"/>
                  <a:pt x="283058" y="217334"/>
                </a:cubicBezTo>
                <a:cubicBezTo>
                  <a:pt x="282741" y="214184"/>
                  <a:pt x="283172" y="210247"/>
                  <a:pt x="286678" y="206412"/>
                </a:cubicBezTo>
                <a:cubicBezTo>
                  <a:pt x="281661" y="206564"/>
                  <a:pt x="276632" y="206666"/>
                  <a:pt x="271641" y="206666"/>
                </a:cubicBezTo>
                <a:cubicBezTo>
                  <a:pt x="263957" y="206666"/>
                  <a:pt x="255105" y="207745"/>
                  <a:pt x="247536" y="206488"/>
                </a:cubicBezTo>
                <a:cubicBezTo>
                  <a:pt x="246000" y="206234"/>
                  <a:pt x="242863" y="206044"/>
                  <a:pt x="241237" y="205599"/>
                </a:cubicBezTo>
                <a:cubicBezTo>
                  <a:pt x="237960" y="204685"/>
                  <a:pt x="235776" y="202983"/>
                  <a:pt x="234455" y="201599"/>
                </a:cubicBezTo>
                <a:cubicBezTo>
                  <a:pt x="231928" y="198919"/>
                  <a:pt x="230798" y="195858"/>
                  <a:pt x="230696" y="192607"/>
                </a:cubicBezTo>
                <a:cubicBezTo>
                  <a:pt x="230607" y="189775"/>
                  <a:pt x="231128" y="186028"/>
                  <a:pt x="234824" y="182333"/>
                </a:cubicBezTo>
                <a:cubicBezTo>
                  <a:pt x="236792" y="180364"/>
                  <a:pt x="243129" y="177062"/>
                  <a:pt x="252921" y="175284"/>
                </a:cubicBezTo>
                <a:cubicBezTo>
                  <a:pt x="265443" y="173024"/>
                  <a:pt x="286068" y="171042"/>
                  <a:pt x="303937" y="169556"/>
                </a:cubicBezTo>
                <a:cubicBezTo>
                  <a:pt x="279007" y="168655"/>
                  <a:pt x="253937" y="166153"/>
                  <a:pt x="229223" y="164375"/>
                </a:cubicBezTo>
                <a:cubicBezTo>
                  <a:pt x="228397" y="164324"/>
                  <a:pt x="219342" y="162698"/>
                  <a:pt x="212484" y="160235"/>
                </a:cubicBezTo>
                <a:cubicBezTo>
                  <a:pt x="208128" y="158673"/>
                  <a:pt x="204534" y="156552"/>
                  <a:pt x="202553" y="154710"/>
                </a:cubicBezTo>
                <a:cubicBezTo>
                  <a:pt x="198438" y="150875"/>
                  <a:pt x="197295" y="146455"/>
                  <a:pt x="197562" y="142518"/>
                </a:cubicBezTo>
                <a:cubicBezTo>
                  <a:pt x="197676" y="140969"/>
                  <a:pt x="198006" y="139356"/>
                  <a:pt x="198705" y="137743"/>
                </a:cubicBezTo>
                <a:cubicBezTo>
                  <a:pt x="195682" y="136359"/>
                  <a:pt x="193396" y="134733"/>
                  <a:pt x="191783" y="133120"/>
                </a:cubicBezTo>
                <a:cubicBezTo>
                  <a:pt x="189332" y="130669"/>
                  <a:pt x="188240" y="127939"/>
                  <a:pt x="187872" y="125246"/>
                </a:cubicBezTo>
                <a:cubicBezTo>
                  <a:pt x="187440" y="121982"/>
                  <a:pt x="187948" y="118223"/>
                  <a:pt x="190945" y="114591"/>
                </a:cubicBezTo>
                <a:cubicBezTo>
                  <a:pt x="191631" y="113753"/>
                  <a:pt x="192850" y="112584"/>
                  <a:pt x="194628" y="111441"/>
                </a:cubicBezTo>
                <a:cubicBezTo>
                  <a:pt x="186881" y="110781"/>
                  <a:pt x="179109" y="110159"/>
                  <a:pt x="171324" y="109600"/>
                </a:cubicBezTo>
                <a:cubicBezTo>
                  <a:pt x="170307" y="109536"/>
                  <a:pt x="147333" y="108482"/>
                  <a:pt x="139446" y="105637"/>
                </a:cubicBezTo>
                <a:cubicBezTo>
                  <a:pt x="133325" y="103428"/>
                  <a:pt x="130455" y="99376"/>
                  <a:pt x="129325" y="96557"/>
                </a:cubicBezTo>
                <a:cubicBezTo>
                  <a:pt x="127839" y="92849"/>
                  <a:pt x="127775" y="88950"/>
                  <a:pt x="129820" y="84860"/>
                </a:cubicBezTo>
                <a:cubicBezTo>
                  <a:pt x="130760" y="83006"/>
                  <a:pt x="132296" y="80885"/>
                  <a:pt x="135014" y="79120"/>
                </a:cubicBezTo>
                <a:cubicBezTo>
                  <a:pt x="136818" y="77964"/>
                  <a:pt x="140755" y="76389"/>
                  <a:pt x="146355" y="75488"/>
                </a:cubicBezTo>
                <a:cubicBezTo>
                  <a:pt x="148286" y="75170"/>
                  <a:pt x="150521" y="74878"/>
                  <a:pt x="152997" y="74624"/>
                </a:cubicBezTo>
                <a:cubicBezTo>
                  <a:pt x="138799" y="72643"/>
                  <a:pt x="124664" y="70179"/>
                  <a:pt x="110694" y="67067"/>
                </a:cubicBezTo>
                <a:cubicBezTo>
                  <a:pt x="96698" y="63969"/>
                  <a:pt x="83046" y="57809"/>
                  <a:pt x="69660" y="54482"/>
                </a:cubicBezTo>
                <a:cubicBezTo>
                  <a:pt x="66764" y="53745"/>
                  <a:pt x="61151" y="51662"/>
                  <a:pt x="61151" y="51662"/>
                </a:cubicBezTo>
                <a:cubicBezTo>
                  <a:pt x="56363" y="49859"/>
                  <a:pt x="53188" y="45580"/>
                  <a:pt x="52604" y="40805"/>
                </a:cubicBezTo>
                <a:cubicBezTo>
                  <a:pt x="46432" y="40500"/>
                  <a:pt x="40260" y="40233"/>
                  <a:pt x="34049" y="39992"/>
                </a:cubicBezTo>
                <a:cubicBezTo>
                  <a:pt x="27610" y="39751"/>
                  <a:pt x="16676" y="40144"/>
                  <a:pt x="15240" y="40208"/>
                </a:cubicBezTo>
                <a:cubicBezTo>
                  <a:pt x="11177" y="40665"/>
                  <a:pt x="6960" y="39268"/>
                  <a:pt x="3950" y="36068"/>
                </a:cubicBezTo>
                <a:cubicBezTo>
                  <a:pt x="686" y="32575"/>
                  <a:pt x="0" y="28791"/>
                  <a:pt x="470" y="25197"/>
                </a:cubicBezTo>
                <a:cubicBezTo>
                  <a:pt x="813" y="22606"/>
                  <a:pt x="1855" y="19609"/>
                  <a:pt x="4877" y="16942"/>
                </a:cubicBezTo>
                <a:cubicBezTo>
                  <a:pt x="5220" y="16637"/>
                  <a:pt x="7621" y="14021"/>
                  <a:pt x="12980" y="13602"/>
                </a:cubicBezTo>
                <a:cubicBezTo>
                  <a:pt x="15177" y="13424"/>
                  <a:pt x="27013" y="13030"/>
                  <a:pt x="35053" y="13322"/>
                </a:cubicBezTo>
                <a:cubicBezTo>
                  <a:pt x="54077" y="14033"/>
                  <a:pt x="72975" y="15214"/>
                  <a:pt x="91999" y="15672"/>
                </a:cubicBezTo>
                <a:cubicBezTo>
                  <a:pt x="141224" y="16878"/>
                  <a:pt x="190310" y="14110"/>
                  <a:pt x="239561" y="14110"/>
                </a:cubicBezTo>
                <a:cubicBezTo>
                  <a:pt x="383972" y="14110"/>
                  <a:pt x="528143" y="7963"/>
                  <a:pt x="672680" y="3937"/>
                </a:cubicBezTo>
                <a:cubicBezTo>
                  <a:pt x="718604" y="2667"/>
                  <a:pt x="764832" y="800"/>
                  <a:pt x="810767" y="80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7" name="Freeform 7637"/>
          <p:cNvSpPr/>
          <p:nvPr/>
        </p:nvSpPr>
        <p:spPr>
          <a:xfrm rot="0" flipH="0" flipV="0">
            <a:off x="6797237" y="11114140"/>
            <a:ext cx="186410" cy="53555"/>
          </a:xfrm>
          <a:custGeom>
            <a:pathLst>
              <a:path w="186410" h="53555">
                <a:moveTo>
                  <a:pt x="24765" y="21907"/>
                </a:moveTo>
                <a:cubicBezTo>
                  <a:pt x="25755" y="23164"/>
                  <a:pt x="26492" y="24535"/>
                  <a:pt x="26974" y="25970"/>
                </a:cubicBezTo>
                <a:cubicBezTo>
                  <a:pt x="26606" y="24739"/>
                  <a:pt x="25933" y="23354"/>
                  <a:pt x="24765" y="21907"/>
                </a:cubicBezTo>
                <a:moveTo>
                  <a:pt x="23000" y="18428"/>
                </a:moveTo>
                <a:cubicBezTo>
                  <a:pt x="27063" y="19101"/>
                  <a:pt x="31076" y="20002"/>
                  <a:pt x="35140" y="20701"/>
                </a:cubicBezTo>
                <a:cubicBezTo>
                  <a:pt x="47142" y="22783"/>
                  <a:pt x="58851" y="24650"/>
                  <a:pt x="71043" y="25208"/>
                </a:cubicBezTo>
                <a:cubicBezTo>
                  <a:pt x="103822" y="26745"/>
                  <a:pt x="136550" y="13614"/>
                  <a:pt x="166763" y="2540"/>
                </a:cubicBezTo>
                <a:cubicBezTo>
                  <a:pt x="173672" y="0"/>
                  <a:pt x="181343" y="3556"/>
                  <a:pt x="183870" y="10478"/>
                </a:cubicBezTo>
                <a:cubicBezTo>
                  <a:pt x="186410" y="17386"/>
                  <a:pt x="182854" y="25056"/>
                  <a:pt x="175945" y="27583"/>
                </a:cubicBezTo>
                <a:cubicBezTo>
                  <a:pt x="142506" y="39852"/>
                  <a:pt x="106083" y="53555"/>
                  <a:pt x="69799" y="51853"/>
                </a:cubicBezTo>
                <a:cubicBezTo>
                  <a:pt x="56489" y="51243"/>
                  <a:pt x="43675" y="49262"/>
                  <a:pt x="30568" y="46989"/>
                </a:cubicBezTo>
                <a:cubicBezTo>
                  <a:pt x="26415" y="46265"/>
                  <a:pt x="22302" y="45351"/>
                  <a:pt x="18149" y="44652"/>
                </a:cubicBezTo>
                <a:cubicBezTo>
                  <a:pt x="17323" y="44512"/>
                  <a:pt x="15596" y="44005"/>
                  <a:pt x="14123" y="43535"/>
                </a:cubicBezTo>
                <a:cubicBezTo>
                  <a:pt x="10503" y="43484"/>
                  <a:pt x="6935" y="41973"/>
                  <a:pt x="4357" y="39064"/>
                </a:cubicBezTo>
                <a:cubicBezTo>
                  <a:pt x="0" y="34175"/>
                  <a:pt x="597" y="29806"/>
                  <a:pt x="928" y="27710"/>
                </a:cubicBezTo>
                <a:cubicBezTo>
                  <a:pt x="1753" y="22592"/>
                  <a:pt x="4598" y="17945"/>
                  <a:pt x="11786" y="16599"/>
                </a:cubicBezTo>
                <a:cubicBezTo>
                  <a:pt x="12904" y="16396"/>
                  <a:pt x="14478" y="16243"/>
                  <a:pt x="16460" y="16523"/>
                </a:cubicBezTo>
                <a:cubicBezTo>
                  <a:pt x="17628" y="16701"/>
                  <a:pt x="22276" y="18186"/>
                  <a:pt x="23000" y="1842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8" name="Freeform 7638"/>
          <p:cNvSpPr/>
          <p:nvPr/>
        </p:nvSpPr>
        <p:spPr>
          <a:xfrm rot="0" flipH="0" flipV="0">
            <a:off x="6756549" y="11013580"/>
            <a:ext cx="435291" cy="42735"/>
          </a:xfrm>
          <a:custGeom>
            <a:pathLst>
              <a:path w="435291" h="42735">
                <a:moveTo>
                  <a:pt x="81711" y="15100"/>
                </a:moveTo>
                <a:cubicBezTo>
                  <a:pt x="87146" y="15341"/>
                  <a:pt x="92582" y="15265"/>
                  <a:pt x="98030" y="14720"/>
                </a:cubicBezTo>
                <a:cubicBezTo>
                  <a:pt x="168553" y="7658"/>
                  <a:pt x="239483" y="2134"/>
                  <a:pt x="310628" y="2134"/>
                </a:cubicBezTo>
                <a:cubicBezTo>
                  <a:pt x="327329" y="2134"/>
                  <a:pt x="368896" y="0"/>
                  <a:pt x="396544" y="1842"/>
                </a:cubicBezTo>
                <a:cubicBezTo>
                  <a:pt x="411783" y="2858"/>
                  <a:pt x="423480" y="5956"/>
                  <a:pt x="428205" y="9513"/>
                </a:cubicBezTo>
                <a:cubicBezTo>
                  <a:pt x="434097" y="13919"/>
                  <a:pt x="435291" y="22288"/>
                  <a:pt x="430872" y="28180"/>
                </a:cubicBezTo>
                <a:cubicBezTo>
                  <a:pt x="426566" y="33908"/>
                  <a:pt x="418527" y="35204"/>
                  <a:pt x="412672" y="31190"/>
                </a:cubicBezTo>
                <a:cubicBezTo>
                  <a:pt x="411847" y="31000"/>
                  <a:pt x="402500" y="28981"/>
                  <a:pt x="394753" y="28473"/>
                </a:cubicBezTo>
                <a:cubicBezTo>
                  <a:pt x="367702" y="26644"/>
                  <a:pt x="326973" y="28803"/>
                  <a:pt x="310628" y="28803"/>
                </a:cubicBezTo>
                <a:cubicBezTo>
                  <a:pt x="240359" y="28803"/>
                  <a:pt x="170331" y="34302"/>
                  <a:pt x="100684" y="41261"/>
                </a:cubicBezTo>
                <a:cubicBezTo>
                  <a:pt x="85978" y="42735"/>
                  <a:pt x="71298" y="40982"/>
                  <a:pt x="56781" y="38861"/>
                </a:cubicBezTo>
                <a:cubicBezTo>
                  <a:pt x="49847" y="38760"/>
                  <a:pt x="42926" y="38569"/>
                  <a:pt x="36017" y="38163"/>
                </a:cubicBezTo>
                <a:cubicBezTo>
                  <a:pt x="27952" y="37718"/>
                  <a:pt x="22949" y="37426"/>
                  <a:pt x="15329" y="35407"/>
                </a:cubicBezTo>
                <a:cubicBezTo>
                  <a:pt x="12865" y="34746"/>
                  <a:pt x="6781" y="32460"/>
                  <a:pt x="5956" y="31876"/>
                </a:cubicBezTo>
                <a:cubicBezTo>
                  <a:pt x="0" y="27558"/>
                  <a:pt x="51" y="22110"/>
                  <a:pt x="546" y="18922"/>
                </a:cubicBezTo>
                <a:cubicBezTo>
                  <a:pt x="1041" y="15811"/>
                  <a:pt x="2476" y="12560"/>
                  <a:pt x="6172" y="10008"/>
                </a:cubicBezTo>
                <a:cubicBezTo>
                  <a:pt x="7099" y="9360"/>
                  <a:pt x="9436" y="7595"/>
                  <a:pt x="14071" y="7595"/>
                </a:cubicBezTo>
                <a:cubicBezTo>
                  <a:pt x="27457" y="7595"/>
                  <a:pt x="41173" y="10046"/>
                  <a:pt x="55054" y="12167"/>
                </a:cubicBezTo>
                <a:cubicBezTo>
                  <a:pt x="61226" y="12268"/>
                  <a:pt x="67386" y="12294"/>
                  <a:pt x="73533" y="12294"/>
                </a:cubicBezTo>
                <a:cubicBezTo>
                  <a:pt x="76619" y="12294"/>
                  <a:pt x="79451" y="13335"/>
                  <a:pt x="81711" y="1510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9" name="Freeform 7639"/>
          <p:cNvSpPr/>
          <p:nvPr/>
        </p:nvSpPr>
        <p:spPr>
          <a:xfrm rot="0" flipH="0" flipV="0">
            <a:off x="6405123" y="10977197"/>
            <a:ext cx="524611" cy="260234"/>
          </a:xfrm>
          <a:custGeom>
            <a:pathLst>
              <a:path w="524611" h="260234">
                <a:moveTo>
                  <a:pt x="16891" y="28117"/>
                </a:moveTo>
                <a:cubicBezTo>
                  <a:pt x="12256" y="28752"/>
                  <a:pt x="7430" y="26911"/>
                  <a:pt x="4433" y="22911"/>
                </a:cubicBezTo>
                <a:cubicBezTo>
                  <a:pt x="0" y="17018"/>
                  <a:pt x="1207" y="8648"/>
                  <a:pt x="7100" y="4229"/>
                </a:cubicBezTo>
                <a:cubicBezTo>
                  <a:pt x="11634" y="838"/>
                  <a:pt x="16638" y="0"/>
                  <a:pt x="22009" y="1308"/>
                </a:cubicBezTo>
                <a:cubicBezTo>
                  <a:pt x="25755" y="2210"/>
                  <a:pt x="30124" y="5588"/>
                  <a:pt x="33769" y="7112"/>
                </a:cubicBezTo>
                <a:cubicBezTo>
                  <a:pt x="43510" y="11163"/>
                  <a:pt x="53327" y="14922"/>
                  <a:pt x="63119" y="18745"/>
                </a:cubicBezTo>
                <a:cubicBezTo>
                  <a:pt x="63538" y="18161"/>
                  <a:pt x="64033" y="17589"/>
                  <a:pt x="64592" y="17030"/>
                </a:cubicBezTo>
                <a:cubicBezTo>
                  <a:pt x="67233" y="14389"/>
                  <a:pt x="73202" y="11468"/>
                  <a:pt x="81953" y="11671"/>
                </a:cubicBezTo>
                <a:cubicBezTo>
                  <a:pt x="97358" y="12014"/>
                  <a:pt x="129070" y="20243"/>
                  <a:pt x="135229" y="21056"/>
                </a:cubicBezTo>
                <a:cubicBezTo>
                  <a:pt x="149263" y="22898"/>
                  <a:pt x="163956" y="20002"/>
                  <a:pt x="177698" y="23761"/>
                </a:cubicBezTo>
                <a:cubicBezTo>
                  <a:pt x="191858" y="27622"/>
                  <a:pt x="206235" y="34492"/>
                  <a:pt x="220548" y="43026"/>
                </a:cubicBezTo>
                <a:cubicBezTo>
                  <a:pt x="229692" y="44652"/>
                  <a:pt x="240715" y="48297"/>
                  <a:pt x="252501" y="53339"/>
                </a:cubicBezTo>
                <a:lnTo>
                  <a:pt x="252602" y="53390"/>
                </a:lnTo>
                <a:cubicBezTo>
                  <a:pt x="252831" y="52462"/>
                  <a:pt x="253161" y="51662"/>
                  <a:pt x="253466" y="51002"/>
                </a:cubicBezTo>
                <a:cubicBezTo>
                  <a:pt x="255219" y="47103"/>
                  <a:pt x="258343" y="44068"/>
                  <a:pt x="263626" y="43191"/>
                </a:cubicBezTo>
                <a:cubicBezTo>
                  <a:pt x="265239" y="42925"/>
                  <a:pt x="267944" y="42798"/>
                  <a:pt x="271170" y="43966"/>
                </a:cubicBezTo>
                <a:cubicBezTo>
                  <a:pt x="273164" y="44690"/>
                  <a:pt x="276783" y="46722"/>
                  <a:pt x="278472" y="47662"/>
                </a:cubicBezTo>
                <a:cubicBezTo>
                  <a:pt x="297103" y="58012"/>
                  <a:pt x="296024" y="58419"/>
                  <a:pt x="314909" y="69442"/>
                </a:cubicBezTo>
                <a:cubicBezTo>
                  <a:pt x="344170" y="86511"/>
                  <a:pt x="377304" y="95376"/>
                  <a:pt x="409803" y="103504"/>
                </a:cubicBezTo>
                <a:cubicBezTo>
                  <a:pt x="416953" y="105282"/>
                  <a:pt x="421309" y="112521"/>
                  <a:pt x="419519" y="119684"/>
                </a:cubicBezTo>
                <a:cubicBezTo>
                  <a:pt x="417728" y="126808"/>
                  <a:pt x="410476" y="131164"/>
                  <a:pt x="403339" y="129386"/>
                </a:cubicBezTo>
                <a:cubicBezTo>
                  <a:pt x="400469" y="128662"/>
                  <a:pt x="397611" y="127939"/>
                  <a:pt x="394741" y="127202"/>
                </a:cubicBezTo>
                <a:cubicBezTo>
                  <a:pt x="396278" y="128586"/>
                  <a:pt x="397929" y="130428"/>
                  <a:pt x="398741" y="131850"/>
                </a:cubicBezTo>
                <a:cubicBezTo>
                  <a:pt x="400202" y="134403"/>
                  <a:pt x="400621" y="136892"/>
                  <a:pt x="400608" y="138899"/>
                </a:cubicBezTo>
                <a:cubicBezTo>
                  <a:pt x="400596" y="142569"/>
                  <a:pt x="399618" y="145960"/>
                  <a:pt x="396925" y="148525"/>
                </a:cubicBezTo>
                <a:lnTo>
                  <a:pt x="399300" y="149567"/>
                </a:lnTo>
                <a:cubicBezTo>
                  <a:pt x="410883" y="154520"/>
                  <a:pt x="407619" y="164883"/>
                  <a:pt x="407136" y="166343"/>
                </a:cubicBezTo>
                <a:cubicBezTo>
                  <a:pt x="406920" y="166940"/>
                  <a:pt x="406615" y="167728"/>
                  <a:pt x="406171" y="168604"/>
                </a:cubicBezTo>
                <a:cubicBezTo>
                  <a:pt x="412343" y="172147"/>
                  <a:pt x="418515" y="175652"/>
                  <a:pt x="424738" y="179094"/>
                </a:cubicBezTo>
                <a:cubicBezTo>
                  <a:pt x="426173" y="179869"/>
                  <a:pt x="429641" y="180872"/>
                  <a:pt x="431266" y="181609"/>
                </a:cubicBezTo>
                <a:cubicBezTo>
                  <a:pt x="434047" y="182879"/>
                  <a:pt x="435749" y="184454"/>
                  <a:pt x="436575" y="185355"/>
                </a:cubicBezTo>
                <a:cubicBezTo>
                  <a:pt x="437946" y="186879"/>
                  <a:pt x="438810" y="188429"/>
                  <a:pt x="439331" y="189914"/>
                </a:cubicBezTo>
                <a:cubicBezTo>
                  <a:pt x="446404" y="193890"/>
                  <a:pt x="453389" y="197928"/>
                  <a:pt x="460273" y="201954"/>
                </a:cubicBezTo>
                <a:cubicBezTo>
                  <a:pt x="473328" y="209612"/>
                  <a:pt x="485635" y="218007"/>
                  <a:pt x="498970" y="225208"/>
                </a:cubicBezTo>
                <a:cubicBezTo>
                  <a:pt x="503440" y="227608"/>
                  <a:pt x="507974" y="229856"/>
                  <a:pt x="512432" y="232320"/>
                </a:cubicBezTo>
                <a:cubicBezTo>
                  <a:pt x="513676" y="233018"/>
                  <a:pt x="516737" y="234542"/>
                  <a:pt x="517652" y="235177"/>
                </a:cubicBezTo>
                <a:cubicBezTo>
                  <a:pt x="518985" y="236104"/>
                  <a:pt x="519849" y="237032"/>
                  <a:pt x="520382" y="237679"/>
                </a:cubicBezTo>
                <a:cubicBezTo>
                  <a:pt x="524611" y="242721"/>
                  <a:pt x="523874" y="247573"/>
                  <a:pt x="522782" y="250709"/>
                </a:cubicBezTo>
                <a:cubicBezTo>
                  <a:pt x="521830" y="253440"/>
                  <a:pt x="520064" y="256056"/>
                  <a:pt x="516737" y="257948"/>
                </a:cubicBezTo>
                <a:cubicBezTo>
                  <a:pt x="515594" y="258583"/>
                  <a:pt x="512876" y="260234"/>
                  <a:pt x="507974" y="259536"/>
                </a:cubicBezTo>
                <a:cubicBezTo>
                  <a:pt x="457631" y="252348"/>
                  <a:pt x="406603" y="227341"/>
                  <a:pt x="356971" y="198220"/>
                </a:cubicBezTo>
                <a:cubicBezTo>
                  <a:pt x="315163" y="173709"/>
                  <a:pt x="274320" y="146328"/>
                  <a:pt x="235623" y="125272"/>
                </a:cubicBezTo>
                <a:lnTo>
                  <a:pt x="223774" y="119480"/>
                </a:lnTo>
                <a:cubicBezTo>
                  <a:pt x="215785" y="115518"/>
                  <a:pt x="207797" y="111543"/>
                  <a:pt x="199809" y="107568"/>
                </a:cubicBezTo>
                <a:lnTo>
                  <a:pt x="181343" y="98284"/>
                </a:lnTo>
                <a:cubicBezTo>
                  <a:pt x="172453" y="93979"/>
                  <a:pt x="163614" y="89597"/>
                  <a:pt x="154838" y="84987"/>
                </a:cubicBezTo>
                <a:lnTo>
                  <a:pt x="151739" y="83425"/>
                </a:lnTo>
                <a:cubicBezTo>
                  <a:pt x="131318" y="73214"/>
                  <a:pt x="108635" y="67906"/>
                  <a:pt x="87884" y="58063"/>
                </a:cubicBezTo>
                <a:cubicBezTo>
                  <a:pt x="66865" y="48119"/>
                  <a:pt x="44983" y="40664"/>
                  <a:pt x="23507" y="31723"/>
                </a:cubicBezTo>
                <a:cubicBezTo>
                  <a:pt x="21818" y="31025"/>
                  <a:pt x="18796" y="29272"/>
                  <a:pt x="16891" y="2811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0" name="Freeform 7640"/>
          <p:cNvSpPr/>
          <p:nvPr/>
        </p:nvSpPr>
        <p:spPr>
          <a:xfrm rot="0" flipH="0" flipV="0">
            <a:off x="6234504" y="10965642"/>
            <a:ext cx="307745" cy="91248"/>
          </a:xfrm>
          <a:custGeom>
            <a:pathLst>
              <a:path w="307745" h="91248">
                <a:moveTo>
                  <a:pt x="216890" y="50177"/>
                </a:moveTo>
                <a:cubicBezTo>
                  <a:pt x="223824" y="52120"/>
                  <a:pt x="230745" y="54012"/>
                  <a:pt x="237578" y="55752"/>
                </a:cubicBezTo>
                <a:cubicBezTo>
                  <a:pt x="230898" y="53415"/>
                  <a:pt x="223976" y="51586"/>
                  <a:pt x="216890" y="50177"/>
                </a:cubicBezTo>
                <a:moveTo>
                  <a:pt x="246938" y="84975"/>
                </a:moveTo>
                <a:cubicBezTo>
                  <a:pt x="230034" y="83870"/>
                  <a:pt x="212915" y="84416"/>
                  <a:pt x="196228" y="82574"/>
                </a:cubicBezTo>
                <a:cubicBezTo>
                  <a:pt x="165113" y="79107"/>
                  <a:pt x="135395" y="69760"/>
                  <a:pt x="104737" y="62750"/>
                </a:cubicBezTo>
                <a:cubicBezTo>
                  <a:pt x="83490" y="57898"/>
                  <a:pt x="61392" y="56336"/>
                  <a:pt x="40678" y="49022"/>
                </a:cubicBezTo>
                <a:cubicBezTo>
                  <a:pt x="32385" y="46101"/>
                  <a:pt x="25959" y="41364"/>
                  <a:pt x="20168" y="36309"/>
                </a:cubicBezTo>
                <a:cubicBezTo>
                  <a:pt x="16218" y="32880"/>
                  <a:pt x="12713" y="29210"/>
                  <a:pt x="8509" y="26759"/>
                </a:cubicBezTo>
                <a:cubicBezTo>
                  <a:pt x="2159" y="23050"/>
                  <a:pt x="0" y="14884"/>
                  <a:pt x="3708" y="8522"/>
                </a:cubicBezTo>
                <a:cubicBezTo>
                  <a:pt x="7417" y="2159"/>
                  <a:pt x="15595" y="0"/>
                  <a:pt x="21945" y="3708"/>
                </a:cubicBezTo>
                <a:cubicBezTo>
                  <a:pt x="26632" y="6439"/>
                  <a:pt x="30823" y="10071"/>
                  <a:pt x="35103" y="13894"/>
                </a:cubicBezTo>
                <a:cubicBezTo>
                  <a:pt x="37592" y="16116"/>
                  <a:pt x="40094" y="18491"/>
                  <a:pt x="43028" y="20485"/>
                </a:cubicBezTo>
                <a:cubicBezTo>
                  <a:pt x="43739" y="17678"/>
                  <a:pt x="45402" y="14999"/>
                  <a:pt x="48666" y="12839"/>
                </a:cubicBezTo>
                <a:cubicBezTo>
                  <a:pt x="53886" y="9347"/>
                  <a:pt x="61303" y="7848"/>
                  <a:pt x="69875" y="8598"/>
                </a:cubicBezTo>
                <a:cubicBezTo>
                  <a:pt x="81737" y="9626"/>
                  <a:pt x="96837" y="15379"/>
                  <a:pt x="105003" y="16116"/>
                </a:cubicBezTo>
                <a:cubicBezTo>
                  <a:pt x="153213" y="20498"/>
                  <a:pt x="210782" y="14910"/>
                  <a:pt x="256158" y="34366"/>
                </a:cubicBezTo>
                <a:cubicBezTo>
                  <a:pt x="262927" y="37249"/>
                  <a:pt x="266064" y="45110"/>
                  <a:pt x="263168" y="51878"/>
                </a:cubicBezTo>
                <a:cubicBezTo>
                  <a:pt x="261733" y="55206"/>
                  <a:pt x="259092" y="57669"/>
                  <a:pt x="255980" y="58952"/>
                </a:cubicBezTo>
                <a:cubicBezTo>
                  <a:pt x="259104" y="59232"/>
                  <a:pt x="262216" y="59575"/>
                  <a:pt x="265315" y="60006"/>
                </a:cubicBezTo>
                <a:cubicBezTo>
                  <a:pt x="273074" y="61124"/>
                  <a:pt x="281533" y="63791"/>
                  <a:pt x="289241" y="63791"/>
                </a:cubicBezTo>
                <a:cubicBezTo>
                  <a:pt x="291934" y="63791"/>
                  <a:pt x="298804" y="65264"/>
                  <a:pt x="299732" y="65696"/>
                </a:cubicBezTo>
                <a:cubicBezTo>
                  <a:pt x="307644" y="69290"/>
                  <a:pt x="307745" y="75996"/>
                  <a:pt x="307580" y="78713"/>
                </a:cubicBezTo>
                <a:cubicBezTo>
                  <a:pt x="307491" y="80212"/>
                  <a:pt x="306577" y="91248"/>
                  <a:pt x="293928" y="91248"/>
                </a:cubicBezTo>
                <a:cubicBezTo>
                  <a:pt x="279564" y="91248"/>
                  <a:pt x="263600" y="88721"/>
                  <a:pt x="246938" y="8497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1" name="Freeform 7641"/>
          <p:cNvSpPr/>
          <p:nvPr/>
        </p:nvSpPr>
        <p:spPr>
          <a:xfrm rot="0" flipH="0" flipV="0">
            <a:off x="6961323" y="11327727"/>
            <a:ext cx="174611" cy="360209"/>
          </a:xfrm>
          <a:custGeom>
            <a:pathLst>
              <a:path w="174611" h="360209">
                <a:moveTo>
                  <a:pt x="117779" y="30098"/>
                </a:moveTo>
                <a:cubicBezTo>
                  <a:pt x="117119" y="28790"/>
                  <a:pt x="114541" y="23596"/>
                  <a:pt x="113982" y="21132"/>
                </a:cubicBezTo>
                <a:cubicBezTo>
                  <a:pt x="112661" y="15354"/>
                  <a:pt x="113792" y="10185"/>
                  <a:pt x="117944" y="5702"/>
                </a:cubicBezTo>
                <a:cubicBezTo>
                  <a:pt x="122947" y="304"/>
                  <a:pt x="131393" y="0"/>
                  <a:pt x="136790" y="5003"/>
                </a:cubicBezTo>
                <a:cubicBezTo>
                  <a:pt x="140169" y="8140"/>
                  <a:pt x="141553" y="12611"/>
                  <a:pt x="140893" y="16852"/>
                </a:cubicBezTo>
                <a:lnTo>
                  <a:pt x="141070" y="17208"/>
                </a:lnTo>
                <a:lnTo>
                  <a:pt x="141604" y="18440"/>
                </a:lnTo>
                <a:cubicBezTo>
                  <a:pt x="142937" y="16929"/>
                  <a:pt x="144385" y="15976"/>
                  <a:pt x="145553" y="15367"/>
                </a:cubicBezTo>
                <a:cubicBezTo>
                  <a:pt x="148906" y="13614"/>
                  <a:pt x="152450" y="13258"/>
                  <a:pt x="156247" y="14516"/>
                </a:cubicBezTo>
                <a:cubicBezTo>
                  <a:pt x="158266" y="15201"/>
                  <a:pt x="160971" y="16522"/>
                  <a:pt x="163359" y="19862"/>
                </a:cubicBezTo>
                <a:cubicBezTo>
                  <a:pt x="169188" y="28028"/>
                  <a:pt x="172401" y="39419"/>
                  <a:pt x="173366" y="51789"/>
                </a:cubicBezTo>
                <a:cubicBezTo>
                  <a:pt x="174611" y="67740"/>
                  <a:pt x="172312" y="85342"/>
                  <a:pt x="169722" y="97280"/>
                </a:cubicBezTo>
                <a:cubicBezTo>
                  <a:pt x="163803" y="124560"/>
                  <a:pt x="154761" y="160285"/>
                  <a:pt x="143026" y="193470"/>
                </a:cubicBezTo>
                <a:cubicBezTo>
                  <a:pt x="142480" y="197166"/>
                  <a:pt x="141934" y="200862"/>
                  <a:pt x="141350" y="204545"/>
                </a:cubicBezTo>
                <a:cubicBezTo>
                  <a:pt x="136016" y="238606"/>
                  <a:pt x="128535" y="272210"/>
                  <a:pt x="109715" y="304494"/>
                </a:cubicBezTo>
                <a:cubicBezTo>
                  <a:pt x="105308" y="312063"/>
                  <a:pt x="85763" y="348588"/>
                  <a:pt x="78918" y="354849"/>
                </a:cubicBezTo>
                <a:cubicBezTo>
                  <a:pt x="73076" y="360209"/>
                  <a:pt x="67272" y="359561"/>
                  <a:pt x="64033" y="358481"/>
                </a:cubicBezTo>
                <a:cubicBezTo>
                  <a:pt x="58013" y="356475"/>
                  <a:pt x="26149" y="343279"/>
                  <a:pt x="12877" y="335774"/>
                </a:cubicBezTo>
                <a:cubicBezTo>
                  <a:pt x="8572" y="333348"/>
                  <a:pt x="5677" y="330999"/>
                  <a:pt x="4356" y="329525"/>
                </a:cubicBezTo>
                <a:cubicBezTo>
                  <a:pt x="2679" y="327633"/>
                  <a:pt x="1778" y="325779"/>
                  <a:pt x="1282" y="324280"/>
                </a:cubicBezTo>
                <a:cubicBezTo>
                  <a:pt x="419" y="321702"/>
                  <a:pt x="0" y="318121"/>
                  <a:pt x="1930" y="313993"/>
                </a:cubicBezTo>
                <a:cubicBezTo>
                  <a:pt x="2489" y="312800"/>
                  <a:pt x="3518" y="311123"/>
                  <a:pt x="5092" y="309396"/>
                </a:cubicBezTo>
                <a:cubicBezTo>
                  <a:pt x="7264" y="307059"/>
                  <a:pt x="11468" y="303706"/>
                  <a:pt x="11874" y="303389"/>
                </a:cubicBezTo>
                <a:cubicBezTo>
                  <a:pt x="30480" y="288492"/>
                  <a:pt x="48882" y="272185"/>
                  <a:pt x="63093" y="252957"/>
                </a:cubicBezTo>
                <a:cubicBezTo>
                  <a:pt x="91986" y="213867"/>
                  <a:pt x="105829" y="172668"/>
                  <a:pt x="116509" y="125614"/>
                </a:cubicBezTo>
                <a:cubicBezTo>
                  <a:pt x="122274" y="100290"/>
                  <a:pt x="122058" y="73366"/>
                  <a:pt x="119722" y="47623"/>
                </a:cubicBezTo>
                <a:cubicBezTo>
                  <a:pt x="119188" y="41769"/>
                  <a:pt x="118490" y="35940"/>
                  <a:pt x="117779" y="3009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2" name="Freeform 7642"/>
          <p:cNvSpPr/>
          <p:nvPr/>
        </p:nvSpPr>
        <p:spPr>
          <a:xfrm rot="0" flipH="0" flipV="0">
            <a:off x="7036305" y="11336948"/>
            <a:ext cx="127468" cy="387780"/>
          </a:xfrm>
          <a:custGeom>
            <a:pathLst>
              <a:path w="127468" h="387780">
                <a:moveTo>
                  <a:pt x="88226" y="21424"/>
                </a:moveTo>
                <a:cubicBezTo>
                  <a:pt x="89013" y="22630"/>
                  <a:pt x="90626" y="24535"/>
                  <a:pt x="93750" y="25792"/>
                </a:cubicBezTo>
                <a:cubicBezTo>
                  <a:pt x="91527" y="24853"/>
                  <a:pt x="89610" y="23316"/>
                  <a:pt x="88226" y="21424"/>
                </a:cubicBezTo>
                <a:moveTo>
                  <a:pt x="94372" y="749"/>
                </a:moveTo>
                <a:cubicBezTo>
                  <a:pt x="95998" y="190"/>
                  <a:pt x="97992" y="0"/>
                  <a:pt x="100379" y="241"/>
                </a:cubicBezTo>
                <a:cubicBezTo>
                  <a:pt x="98843" y="76"/>
                  <a:pt x="97344" y="177"/>
                  <a:pt x="95909" y="520"/>
                </a:cubicBezTo>
                <a:cubicBezTo>
                  <a:pt x="95401" y="571"/>
                  <a:pt x="94880" y="647"/>
                  <a:pt x="94372" y="749"/>
                </a:cubicBezTo>
                <a:cubicBezTo>
                  <a:pt x="92886" y="1257"/>
                  <a:pt x="91680" y="2044"/>
                  <a:pt x="90715" y="3022"/>
                </a:cubicBezTo>
                <a:cubicBezTo>
                  <a:pt x="92226" y="1828"/>
                  <a:pt x="94004" y="965"/>
                  <a:pt x="95909" y="520"/>
                </a:cubicBezTo>
                <a:cubicBezTo>
                  <a:pt x="99097" y="177"/>
                  <a:pt x="102234" y="558"/>
                  <a:pt x="102526" y="635"/>
                </a:cubicBezTo>
                <a:cubicBezTo>
                  <a:pt x="107961" y="2133"/>
                  <a:pt x="109765" y="5575"/>
                  <a:pt x="110324" y="6477"/>
                </a:cubicBezTo>
                <a:cubicBezTo>
                  <a:pt x="112673" y="10249"/>
                  <a:pt x="112787" y="13893"/>
                  <a:pt x="111797" y="17246"/>
                </a:cubicBezTo>
                <a:cubicBezTo>
                  <a:pt x="111530" y="18173"/>
                  <a:pt x="111149" y="19215"/>
                  <a:pt x="110565" y="20256"/>
                </a:cubicBezTo>
                <a:cubicBezTo>
                  <a:pt x="110895" y="24217"/>
                  <a:pt x="111619" y="25932"/>
                  <a:pt x="112368" y="32993"/>
                </a:cubicBezTo>
                <a:cubicBezTo>
                  <a:pt x="114553" y="53377"/>
                  <a:pt x="115226" y="73811"/>
                  <a:pt x="115226" y="94296"/>
                </a:cubicBezTo>
                <a:cubicBezTo>
                  <a:pt x="115226" y="157771"/>
                  <a:pt x="99465" y="221423"/>
                  <a:pt x="78994" y="281050"/>
                </a:cubicBezTo>
                <a:cubicBezTo>
                  <a:pt x="73901" y="295896"/>
                  <a:pt x="63423" y="308558"/>
                  <a:pt x="58978" y="323658"/>
                </a:cubicBezTo>
                <a:cubicBezTo>
                  <a:pt x="55054" y="337069"/>
                  <a:pt x="66014" y="348194"/>
                  <a:pt x="79768" y="349807"/>
                </a:cubicBezTo>
                <a:cubicBezTo>
                  <a:pt x="89203" y="350925"/>
                  <a:pt x="99046" y="352957"/>
                  <a:pt x="108241" y="353986"/>
                </a:cubicBezTo>
                <a:cubicBezTo>
                  <a:pt x="109587" y="354125"/>
                  <a:pt x="112305" y="353935"/>
                  <a:pt x="112305" y="353935"/>
                </a:cubicBezTo>
                <a:cubicBezTo>
                  <a:pt x="118833" y="353567"/>
                  <a:pt x="124662" y="357999"/>
                  <a:pt x="126059" y="364387"/>
                </a:cubicBezTo>
                <a:cubicBezTo>
                  <a:pt x="127468" y="370775"/>
                  <a:pt x="124027" y="377239"/>
                  <a:pt x="117943" y="379652"/>
                </a:cubicBezTo>
                <a:cubicBezTo>
                  <a:pt x="117943" y="379652"/>
                  <a:pt x="113803" y="381291"/>
                  <a:pt x="111682" y="381989"/>
                </a:cubicBezTo>
                <a:cubicBezTo>
                  <a:pt x="103275" y="384796"/>
                  <a:pt x="91947" y="386307"/>
                  <a:pt x="83185" y="386828"/>
                </a:cubicBezTo>
                <a:cubicBezTo>
                  <a:pt x="67106" y="387780"/>
                  <a:pt x="48272" y="386815"/>
                  <a:pt x="31496" y="381837"/>
                </a:cubicBezTo>
                <a:cubicBezTo>
                  <a:pt x="21005" y="381087"/>
                  <a:pt x="11125" y="377138"/>
                  <a:pt x="6299" y="372312"/>
                </a:cubicBezTo>
                <a:cubicBezTo>
                  <a:pt x="2120" y="368133"/>
                  <a:pt x="0" y="361657"/>
                  <a:pt x="1244" y="353859"/>
                </a:cubicBezTo>
                <a:cubicBezTo>
                  <a:pt x="1384" y="350544"/>
                  <a:pt x="2133" y="346988"/>
                  <a:pt x="3505" y="343216"/>
                </a:cubicBezTo>
                <a:cubicBezTo>
                  <a:pt x="6451" y="335190"/>
                  <a:pt x="12738" y="325715"/>
                  <a:pt x="18758" y="317714"/>
                </a:cubicBezTo>
                <a:lnTo>
                  <a:pt x="22123" y="313269"/>
                </a:lnTo>
                <a:cubicBezTo>
                  <a:pt x="23329" y="310869"/>
                  <a:pt x="24536" y="308469"/>
                  <a:pt x="26035" y="306234"/>
                </a:cubicBezTo>
                <a:cubicBezTo>
                  <a:pt x="27203" y="304468"/>
                  <a:pt x="30569" y="301128"/>
                  <a:pt x="32512" y="299795"/>
                </a:cubicBezTo>
                <a:cubicBezTo>
                  <a:pt x="34912" y="298131"/>
                  <a:pt x="37071" y="297585"/>
                  <a:pt x="38239" y="297382"/>
                </a:cubicBezTo>
                <a:cubicBezTo>
                  <a:pt x="39497" y="297140"/>
                  <a:pt x="40665" y="297064"/>
                  <a:pt x="41732" y="297090"/>
                </a:cubicBezTo>
                <a:cubicBezTo>
                  <a:pt x="46088" y="288987"/>
                  <a:pt x="50800" y="281037"/>
                  <a:pt x="53759" y="272401"/>
                </a:cubicBezTo>
                <a:cubicBezTo>
                  <a:pt x="73291" y="215505"/>
                  <a:pt x="88543" y="154850"/>
                  <a:pt x="88543" y="94296"/>
                </a:cubicBezTo>
                <a:cubicBezTo>
                  <a:pt x="88543" y="74763"/>
                  <a:pt x="87922" y="55269"/>
                  <a:pt x="85852" y="35838"/>
                </a:cubicBezTo>
                <a:cubicBezTo>
                  <a:pt x="84632" y="24573"/>
                  <a:pt x="83680" y="25119"/>
                  <a:pt x="83680" y="14224"/>
                </a:cubicBezTo>
                <a:cubicBezTo>
                  <a:pt x="83680" y="8115"/>
                  <a:pt x="86715" y="3924"/>
                  <a:pt x="91769" y="1562"/>
                </a:cubicBezTo>
                <a:cubicBezTo>
                  <a:pt x="92556" y="1181"/>
                  <a:pt x="93445" y="927"/>
                  <a:pt x="94372" y="74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3" name="Freeform 7643"/>
          <p:cNvSpPr/>
          <p:nvPr/>
        </p:nvSpPr>
        <p:spPr>
          <a:xfrm rot="0" flipH="0" flipV="0">
            <a:off x="6969412" y="11255050"/>
            <a:ext cx="149884" cy="91159"/>
          </a:xfrm>
          <a:custGeom>
            <a:pathLst>
              <a:path w="149884" h="91159">
                <a:moveTo>
                  <a:pt x="24028" y="23723"/>
                </a:moveTo>
                <a:lnTo>
                  <a:pt x="23813" y="23964"/>
                </a:lnTo>
                <a:lnTo>
                  <a:pt x="23902" y="23875"/>
                </a:lnTo>
                <a:close/>
                <a:moveTo>
                  <a:pt x="23635" y="24154"/>
                </a:moveTo>
                <a:lnTo>
                  <a:pt x="23317" y="24484"/>
                </a:lnTo>
                <a:lnTo>
                  <a:pt x="23406" y="24396"/>
                </a:lnTo>
                <a:close/>
                <a:moveTo>
                  <a:pt x="23139" y="24650"/>
                </a:moveTo>
                <a:lnTo>
                  <a:pt x="22822" y="24954"/>
                </a:lnTo>
                <a:lnTo>
                  <a:pt x="22860" y="24916"/>
                </a:lnTo>
                <a:close/>
                <a:moveTo>
                  <a:pt x="25983" y="9322"/>
                </a:moveTo>
                <a:cubicBezTo>
                  <a:pt x="33933" y="12801"/>
                  <a:pt x="61442" y="24802"/>
                  <a:pt x="64579" y="26313"/>
                </a:cubicBezTo>
                <a:cubicBezTo>
                  <a:pt x="90575" y="38886"/>
                  <a:pt x="116661" y="52018"/>
                  <a:pt x="140639" y="63994"/>
                </a:cubicBezTo>
                <a:cubicBezTo>
                  <a:pt x="147217" y="67284"/>
                  <a:pt x="149884" y="75310"/>
                  <a:pt x="146595" y="81888"/>
                </a:cubicBezTo>
                <a:cubicBezTo>
                  <a:pt x="143306" y="88480"/>
                  <a:pt x="135292" y="91159"/>
                  <a:pt x="128701" y="87858"/>
                </a:cubicBezTo>
                <a:cubicBezTo>
                  <a:pt x="104825" y="75920"/>
                  <a:pt x="78853" y="62864"/>
                  <a:pt x="52958" y="50342"/>
                </a:cubicBezTo>
                <a:cubicBezTo>
                  <a:pt x="48869" y="48348"/>
                  <a:pt x="17158" y="36740"/>
                  <a:pt x="7811" y="29717"/>
                </a:cubicBezTo>
                <a:cubicBezTo>
                  <a:pt x="1511" y="24980"/>
                  <a:pt x="0" y="19291"/>
                  <a:pt x="51" y="15837"/>
                </a:cubicBezTo>
                <a:cubicBezTo>
                  <a:pt x="102" y="11760"/>
                  <a:pt x="1550" y="7836"/>
                  <a:pt x="5575" y="4610"/>
                </a:cubicBezTo>
                <a:cubicBezTo>
                  <a:pt x="11316" y="0"/>
                  <a:pt x="19723" y="927"/>
                  <a:pt x="24320" y="6655"/>
                </a:cubicBezTo>
                <a:cubicBezTo>
                  <a:pt x="24993" y="7506"/>
                  <a:pt x="25551" y="8395"/>
                  <a:pt x="25983" y="932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4" name="Freeform 7644"/>
          <p:cNvSpPr/>
          <p:nvPr/>
        </p:nvSpPr>
        <p:spPr>
          <a:xfrm rot="0" flipH="0" flipV="0">
            <a:off x="7093462" y="11305591"/>
            <a:ext cx="322871" cy="187731"/>
          </a:xfrm>
          <a:custGeom>
            <a:pathLst>
              <a:path w="322871" h="187731">
                <a:moveTo>
                  <a:pt x="20218" y="14135"/>
                </a:moveTo>
                <a:cubicBezTo>
                  <a:pt x="21386" y="13196"/>
                  <a:pt x="22326" y="12446"/>
                  <a:pt x="22707" y="12205"/>
                </a:cubicBezTo>
                <a:cubicBezTo>
                  <a:pt x="34353" y="4433"/>
                  <a:pt x="47637" y="2337"/>
                  <a:pt x="61442" y="1626"/>
                </a:cubicBezTo>
                <a:cubicBezTo>
                  <a:pt x="92341" y="0"/>
                  <a:pt x="136638" y="12357"/>
                  <a:pt x="163537" y="30289"/>
                </a:cubicBezTo>
                <a:cubicBezTo>
                  <a:pt x="180898" y="41871"/>
                  <a:pt x="184276" y="61518"/>
                  <a:pt x="183641" y="80200"/>
                </a:cubicBezTo>
                <a:cubicBezTo>
                  <a:pt x="183451" y="85890"/>
                  <a:pt x="182943" y="91401"/>
                  <a:pt x="182765" y="96227"/>
                </a:cubicBezTo>
                <a:cubicBezTo>
                  <a:pt x="182701" y="97726"/>
                  <a:pt x="182778" y="99631"/>
                  <a:pt x="182854" y="101041"/>
                </a:cubicBezTo>
                <a:cubicBezTo>
                  <a:pt x="185203" y="101942"/>
                  <a:pt x="188912" y="103339"/>
                  <a:pt x="191985" y="104304"/>
                </a:cubicBezTo>
                <a:cubicBezTo>
                  <a:pt x="202678" y="107632"/>
                  <a:pt x="215518" y="111086"/>
                  <a:pt x="220979" y="113271"/>
                </a:cubicBezTo>
                <a:cubicBezTo>
                  <a:pt x="232054" y="117690"/>
                  <a:pt x="257936" y="134708"/>
                  <a:pt x="280707" y="147726"/>
                </a:cubicBezTo>
                <a:cubicBezTo>
                  <a:pt x="288962" y="152438"/>
                  <a:pt x="296760" y="156590"/>
                  <a:pt x="303110" y="159130"/>
                </a:cubicBezTo>
                <a:lnTo>
                  <a:pt x="304405" y="159651"/>
                </a:lnTo>
                <a:lnTo>
                  <a:pt x="305155" y="159664"/>
                </a:lnTo>
                <a:cubicBezTo>
                  <a:pt x="308241" y="159664"/>
                  <a:pt x="315213" y="162344"/>
                  <a:pt x="316204" y="162940"/>
                </a:cubicBezTo>
                <a:cubicBezTo>
                  <a:pt x="322541" y="166776"/>
                  <a:pt x="322592" y="172377"/>
                  <a:pt x="322655" y="173621"/>
                </a:cubicBezTo>
                <a:cubicBezTo>
                  <a:pt x="322871" y="177406"/>
                  <a:pt x="321665" y="180619"/>
                  <a:pt x="319252" y="183311"/>
                </a:cubicBezTo>
                <a:cubicBezTo>
                  <a:pt x="317728" y="185013"/>
                  <a:pt x="314858" y="187731"/>
                  <a:pt x="309333" y="187731"/>
                </a:cubicBezTo>
                <a:cubicBezTo>
                  <a:pt x="306831" y="187731"/>
                  <a:pt x="303669" y="187159"/>
                  <a:pt x="299973" y="186080"/>
                </a:cubicBezTo>
                <a:cubicBezTo>
                  <a:pt x="296912" y="185788"/>
                  <a:pt x="293801" y="185229"/>
                  <a:pt x="291032" y="184429"/>
                </a:cubicBezTo>
                <a:cubicBezTo>
                  <a:pt x="281660" y="181749"/>
                  <a:pt x="273544" y="175158"/>
                  <a:pt x="264502" y="171386"/>
                </a:cubicBezTo>
                <a:cubicBezTo>
                  <a:pt x="234162" y="158749"/>
                  <a:pt x="205536" y="146964"/>
                  <a:pt x="173989" y="137756"/>
                </a:cubicBezTo>
                <a:cubicBezTo>
                  <a:pt x="169633" y="136486"/>
                  <a:pt x="165290" y="134391"/>
                  <a:pt x="160946" y="132918"/>
                </a:cubicBezTo>
                <a:cubicBezTo>
                  <a:pt x="159067" y="133261"/>
                  <a:pt x="157314" y="133476"/>
                  <a:pt x="156590" y="133299"/>
                </a:cubicBezTo>
                <a:cubicBezTo>
                  <a:pt x="154495" y="132791"/>
                  <a:pt x="152704" y="131851"/>
                  <a:pt x="151155" y="130543"/>
                </a:cubicBezTo>
                <a:cubicBezTo>
                  <a:pt x="148805" y="128600"/>
                  <a:pt x="146290" y="125564"/>
                  <a:pt x="146290" y="120078"/>
                </a:cubicBezTo>
                <a:cubicBezTo>
                  <a:pt x="146290" y="110718"/>
                  <a:pt x="147980" y="99542"/>
                  <a:pt x="148297" y="88607"/>
                </a:cubicBezTo>
                <a:cubicBezTo>
                  <a:pt x="148538" y="80708"/>
                  <a:pt x="148348" y="72897"/>
                  <a:pt x="144335" y="66903"/>
                </a:cubicBezTo>
                <a:cubicBezTo>
                  <a:pt x="138239" y="57759"/>
                  <a:pt x="130263" y="54889"/>
                  <a:pt x="121551" y="52984"/>
                </a:cubicBezTo>
                <a:cubicBezTo>
                  <a:pt x="113499" y="51219"/>
                  <a:pt x="104850" y="50228"/>
                  <a:pt x="95948" y="48107"/>
                </a:cubicBezTo>
                <a:cubicBezTo>
                  <a:pt x="90347" y="46773"/>
                  <a:pt x="85140" y="44411"/>
                  <a:pt x="80022" y="41846"/>
                </a:cubicBezTo>
                <a:cubicBezTo>
                  <a:pt x="75132" y="39382"/>
                  <a:pt x="70421" y="36461"/>
                  <a:pt x="64883" y="35864"/>
                </a:cubicBezTo>
                <a:cubicBezTo>
                  <a:pt x="61835" y="35534"/>
                  <a:pt x="58965" y="36321"/>
                  <a:pt x="56082" y="36842"/>
                </a:cubicBezTo>
                <a:cubicBezTo>
                  <a:pt x="52552" y="37503"/>
                  <a:pt x="49021" y="38036"/>
                  <a:pt x="45427" y="38036"/>
                </a:cubicBezTo>
                <a:cubicBezTo>
                  <a:pt x="42189" y="38036"/>
                  <a:pt x="39217" y="36867"/>
                  <a:pt x="36905" y="34962"/>
                </a:cubicBezTo>
                <a:cubicBezTo>
                  <a:pt x="33997" y="37401"/>
                  <a:pt x="25386" y="44449"/>
                  <a:pt x="21551" y="45821"/>
                </a:cubicBezTo>
                <a:cubicBezTo>
                  <a:pt x="13729" y="48628"/>
                  <a:pt x="7976" y="45846"/>
                  <a:pt x="4407" y="41401"/>
                </a:cubicBezTo>
                <a:cubicBezTo>
                  <a:pt x="3239" y="39966"/>
                  <a:pt x="2159" y="38049"/>
                  <a:pt x="1486" y="35661"/>
                </a:cubicBezTo>
                <a:cubicBezTo>
                  <a:pt x="940" y="33743"/>
                  <a:pt x="724" y="29743"/>
                  <a:pt x="648" y="28041"/>
                </a:cubicBezTo>
                <a:cubicBezTo>
                  <a:pt x="0" y="24282"/>
                  <a:pt x="978" y="20256"/>
                  <a:pt x="3658" y="17132"/>
                </a:cubicBezTo>
                <a:cubicBezTo>
                  <a:pt x="7849" y="12256"/>
                  <a:pt x="14808" y="11151"/>
                  <a:pt x="20218" y="1413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5" name="Freeform 7645"/>
          <p:cNvSpPr/>
          <p:nvPr/>
        </p:nvSpPr>
        <p:spPr>
          <a:xfrm rot="0" flipH="0" flipV="0">
            <a:off x="7364990" y="11451774"/>
            <a:ext cx="254316" cy="37756"/>
          </a:xfrm>
          <a:custGeom>
            <a:pathLst>
              <a:path w="254316" h="37756">
                <a:moveTo>
                  <a:pt x="24269" y="22174"/>
                </a:moveTo>
                <a:cubicBezTo>
                  <a:pt x="24130" y="22351"/>
                  <a:pt x="23990" y="22516"/>
                  <a:pt x="23850" y="22694"/>
                </a:cubicBezTo>
                <a:lnTo>
                  <a:pt x="23419" y="23177"/>
                </a:lnTo>
                <a:cubicBezTo>
                  <a:pt x="23800" y="22783"/>
                  <a:pt x="24143" y="22377"/>
                  <a:pt x="24459" y="21959"/>
                </a:cubicBezTo>
                <a:lnTo>
                  <a:pt x="24459" y="21921"/>
                </a:lnTo>
                <a:close/>
                <a:moveTo>
                  <a:pt x="49605" y="28244"/>
                </a:moveTo>
                <a:lnTo>
                  <a:pt x="49554" y="28244"/>
                </a:lnTo>
                <a:cubicBezTo>
                  <a:pt x="49275" y="28790"/>
                  <a:pt x="48932" y="29298"/>
                  <a:pt x="48576" y="29794"/>
                </a:cubicBezTo>
                <a:cubicBezTo>
                  <a:pt x="48970" y="29286"/>
                  <a:pt x="49313" y="28777"/>
                  <a:pt x="49605" y="28244"/>
                </a:cubicBezTo>
                <a:moveTo>
                  <a:pt x="26085" y="28295"/>
                </a:moveTo>
                <a:cubicBezTo>
                  <a:pt x="22098" y="28181"/>
                  <a:pt x="12154" y="27444"/>
                  <a:pt x="10515" y="27012"/>
                </a:cubicBezTo>
                <a:cubicBezTo>
                  <a:pt x="4927" y="25539"/>
                  <a:pt x="2845" y="21921"/>
                  <a:pt x="2070" y="20524"/>
                </a:cubicBezTo>
                <a:cubicBezTo>
                  <a:pt x="305" y="17349"/>
                  <a:pt x="0" y="14148"/>
                  <a:pt x="724" y="11011"/>
                </a:cubicBezTo>
                <a:cubicBezTo>
                  <a:pt x="1232" y="8827"/>
                  <a:pt x="2286" y="6465"/>
                  <a:pt x="4559" y="4306"/>
                </a:cubicBezTo>
                <a:cubicBezTo>
                  <a:pt x="7975" y="1080"/>
                  <a:pt x="12662" y="0"/>
                  <a:pt x="16916" y="1042"/>
                </a:cubicBezTo>
                <a:cubicBezTo>
                  <a:pt x="18796" y="1181"/>
                  <a:pt x="24992" y="1588"/>
                  <a:pt x="27024" y="1651"/>
                </a:cubicBezTo>
                <a:cubicBezTo>
                  <a:pt x="39559" y="1994"/>
                  <a:pt x="52120" y="1270"/>
                  <a:pt x="64667" y="1651"/>
                </a:cubicBezTo>
                <a:cubicBezTo>
                  <a:pt x="103555" y="2832"/>
                  <a:pt x="142290" y="3734"/>
                  <a:pt x="181228" y="3734"/>
                </a:cubicBezTo>
                <a:lnTo>
                  <a:pt x="235736" y="3734"/>
                </a:lnTo>
                <a:lnTo>
                  <a:pt x="235863" y="3734"/>
                </a:lnTo>
                <a:cubicBezTo>
                  <a:pt x="251471" y="3823"/>
                  <a:pt x="254316" y="10440"/>
                  <a:pt x="251840" y="17069"/>
                </a:cubicBezTo>
                <a:cubicBezTo>
                  <a:pt x="254316" y="23697"/>
                  <a:pt x="251471" y="30327"/>
                  <a:pt x="235863" y="30403"/>
                </a:cubicBezTo>
                <a:lnTo>
                  <a:pt x="235736" y="30403"/>
                </a:lnTo>
                <a:lnTo>
                  <a:pt x="235546" y="30403"/>
                </a:lnTo>
                <a:cubicBezTo>
                  <a:pt x="192289" y="30403"/>
                  <a:pt x="147890" y="32714"/>
                  <a:pt x="104736" y="35254"/>
                </a:cubicBezTo>
                <a:cubicBezTo>
                  <a:pt x="90969" y="36067"/>
                  <a:pt x="75246" y="37756"/>
                  <a:pt x="61530" y="35140"/>
                </a:cubicBezTo>
                <a:lnTo>
                  <a:pt x="42214" y="34531"/>
                </a:lnTo>
                <a:cubicBezTo>
                  <a:pt x="40829" y="35026"/>
                  <a:pt x="39343" y="35280"/>
                  <a:pt x="37794" y="35280"/>
                </a:cubicBezTo>
                <a:cubicBezTo>
                  <a:pt x="32739" y="35280"/>
                  <a:pt x="28332" y="32473"/>
                  <a:pt x="26085" y="2829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6" name="Freeform 7646"/>
          <p:cNvSpPr/>
          <p:nvPr/>
        </p:nvSpPr>
        <p:spPr>
          <a:xfrm rot="0" flipH="0" flipV="0">
            <a:off x="7255940" y="11385154"/>
            <a:ext cx="502145" cy="107772"/>
          </a:xfrm>
          <a:custGeom>
            <a:pathLst>
              <a:path w="502145" h="107772">
                <a:moveTo>
                  <a:pt x="25730" y="20396"/>
                </a:moveTo>
                <a:cubicBezTo>
                  <a:pt x="26517" y="18898"/>
                  <a:pt x="27012" y="17209"/>
                  <a:pt x="27139" y="15329"/>
                </a:cubicBezTo>
                <a:cubicBezTo>
                  <a:pt x="27012" y="17145"/>
                  <a:pt x="26517" y="18860"/>
                  <a:pt x="25730" y="20396"/>
                </a:cubicBezTo>
                <a:moveTo>
                  <a:pt x="226986" y="79133"/>
                </a:moveTo>
                <a:cubicBezTo>
                  <a:pt x="238442" y="79565"/>
                  <a:pt x="249910" y="80225"/>
                  <a:pt x="261391" y="80327"/>
                </a:cubicBezTo>
                <a:lnTo>
                  <a:pt x="260832" y="80289"/>
                </a:lnTo>
                <a:cubicBezTo>
                  <a:pt x="249605" y="79514"/>
                  <a:pt x="238289" y="79298"/>
                  <a:pt x="226986" y="79133"/>
                </a:cubicBezTo>
                <a:moveTo>
                  <a:pt x="15151" y="27622"/>
                </a:moveTo>
                <a:cubicBezTo>
                  <a:pt x="14402" y="27711"/>
                  <a:pt x="13640" y="27723"/>
                  <a:pt x="12865" y="27660"/>
                </a:cubicBezTo>
                <a:cubicBezTo>
                  <a:pt x="5525" y="27126"/>
                  <a:pt x="0" y="20726"/>
                  <a:pt x="534" y="13386"/>
                </a:cubicBezTo>
                <a:cubicBezTo>
                  <a:pt x="826" y="9424"/>
                  <a:pt x="2515" y="6287"/>
                  <a:pt x="5360" y="3861"/>
                </a:cubicBezTo>
                <a:cubicBezTo>
                  <a:pt x="7354" y="2172"/>
                  <a:pt x="10999" y="0"/>
                  <a:pt x="16714" y="585"/>
                </a:cubicBezTo>
                <a:cubicBezTo>
                  <a:pt x="19876" y="927"/>
                  <a:pt x="26847" y="3201"/>
                  <a:pt x="34937" y="6693"/>
                </a:cubicBezTo>
                <a:cubicBezTo>
                  <a:pt x="50139" y="13259"/>
                  <a:pt x="70814" y="23799"/>
                  <a:pt x="72046" y="24409"/>
                </a:cubicBezTo>
                <a:cubicBezTo>
                  <a:pt x="102844" y="39801"/>
                  <a:pt x="141579" y="46469"/>
                  <a:pt x="175475" y="50240"/>
                </a:cubicBezTo>
                <a:cubicBezTo>
                  <a:pt x="204253" y="53441"/>
                  <a:pt x="233705" y="51688"/>
                  <a:pt x="262648" y="53669"/>
                </a:cubicBezTo>
                <a:cubicBezTo>
                  <a:pt x="300050" y="56209"/>
                  <a:pt x="337286" y="60947"/>
                  <a:pt x="374865" y="59905"/>
                </a:cubicBezTo>
                <a:cubicBezTo>
                  <a:pt x="391832" y="59435"/>
                  <a:pt x="429843" y="54520"/>
                  <a:pt x="458279" y="54000"/>
                </a:cubicBezTo>
                <a:cubicBezTo>
                  <a:pt x="472338" y="53720"/>
                  <a:pt x="484339" y="54698"/>
                  <a:pt x="491566" y="57111"/>
                </a:cubicBezTo>
                <a:cubicBezTo>
                  <a:pt x="497801" y="59194"/>
                  <a:pt x="499643" y="63233"/>
                  <a:pt x="500494" y="65531"/>
                </a:cubicBezTo>
                <a:cubicBezTo>
                  <a:pt x="502145" y="69938"/>
                  <a:pt x="501967" y="74790"/>
                  <a:pt x="497827" y="79400"/>
                </a:cubicBezTo>
                <a:cubicBezTo>
                  <a:pt x="496760" y="80568"/>
                  <a:pt x="494677" y="82384"/>
                  <a:pt x="491337" y="83616"/>
                </a:cubicBezTo>
                <a:cubicBezTo>
                  <a:pt x="488645" y="84607"/>
                  <a:pt x="483056" y="85699"/>
                  <a:pt x="480491" y="86270"/>
                </a:cubicBezTo>
                <a:cubicBezTo>
                  <a:pt x="471360" y="88302"/>
                  <a:pt x="470547" y="87960"/>
                  <a:pt x="460387" y="88645"/>
                </a:cubicBezTo>
                <a:cubicBezTo>
                  <a:pt x="439902" y="90004"/>
                  <a:pt x="419290" y="91389"/>
                  <a:pt x="398881" y="93484"/>
                </a:cubicBezTo>
                <a:cubicBezTo>
                  <a:pt x="358495" y="97624"/>
                  <a:pt x="318236" y="105003"/>
                  <a:pt x="277634" y="106768"/>
                </a:cubicBezTo>
                <a:cubicBezTo>
                  <a:pt x="254431" y="107772"/>
                  <a:pt x="231304" y="105384"/>
                  <a:pt x="208114" y="105384"/>
                </a:cubicBezTo>
                <a:cubicBezTo>
                  <a:pt x="200761" y="105384"/>
                  <a:pt x="194792" y="99415"/>
                  <a:pt x="194792" y="92049"/>
                </a:cubicBezTo>
                <a:cubicBezTo>
                  <a:pt x="194792" y="85204"/>
                  <a:pt x="199961" y="79539"/>
                  <a:pt x="206603" y="78790"/>
                </a:cubicBezTo>
                <a:cubicBezTo>
                  <a:pt x="195198" y="78523"/>
                  <a:pt x="183806" y="78003"/>
                  <a:pt x="172542" y="76745"/>
                </a:cubicBezTo>
                <a:cubicBezTo>
                  <a:pt x="135661" y="72656"/>
                  <a:pt x="93624" y="65023"/>
                  <a:pt x="60108" y="48272"/>
                </a:cubicBezTo>
                <a:cubicBezTo>
                  <a:pt x="58915" y="47675"/>
                  <a:pt x="39014" y="37515"/>
                  <a:pt x="24359" y="31191"/>
                </a:cubicBezTo>
                <a:cubicBezTo>
                  <a:pt x="21184" y="29806"/>
                  <a:pt x="17285" y="28384"/>
                  <a:pt x="15151" y="2762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7" name="Freeform 7647"/>
          <p:cNvSpPr/>
          <p:nvPr/>
        </p:nvSpPr>
        <p:spPr>
          <a:xfrm rot="0" flipH="0" flipV="0">
            <a:off x="7640839" y="11062241"/>
            <a:ext cx="626642" cy="405256"/>
          </a:xfrm>
          <a:custGeom>
            <a:pathLst>
              <a:path w="626642" h="405256">
                <a:moveTo>
                  <a:pt x="428764" y="224332"/>
                </a:moveTo>
                <a:cubicBezTo>
                  <a:pt x="412851" y="232459"/>
                  <a:pt x="396938" y="240613"/>
                  <a:pt x="381241" y="249351"/>
                </a:cubicBezTo>
                <a:cubicBezTo>
                  <a:pt x="372808" y="254037"/>
                  <a:pt x="364642" y="259193"/>
                  <a:pt x="356629" y="264603"/>
                </a:cubicBezTo>
                <a:cubicBezTo>
                  <a:pt x="369227" y="259510"/>
                  <a:pt x="381571" y="254011"/>
                  <a:pt x="393293" y="247560"/>
                </a:cubicBezTo>
                <a:cubicBezTo>
                  <a:pt x="405600" y="240791"/>
                  <a:pt x="417360" y="232828"/>
                  <a:pt x="428764" y="224332"/>
                </a:cubicBezTo>
                <a:moveTo>
                  <a:pt x="598766" y="17653"/>
                </a:moveTo>
                <a:cubicBezTo>
                  <a:pt x="597826" y="12662"/>
                  <a:pt x="599782" y="7340"/>
                  <a:pt x="604201" y="4229"/>
                </a:cubicBezTo>
                <a:cubicBezTo>
                  <a:pt x="610234" y="0"/>
                  <a:pt x="618552" y="1460"/>
                  <a:pt x="622781" y="7493"/>
                </a:cubicBezTo>
                <a:cubicBezTo>
                  <a:pt x="625347" y="11112"/>
                  <a:pt x="626642" y="16129"/>
                  <a:pt x="625398" y="22187"/>
                </a:cubicBezTo>
                <a:cubicBezTo>
                  <a:pt x="623670" y="30619"/>
                  <a:pt x="613955" y="44285"/>
                  <a:pt x="611593" y="48082"/>
                </a:cubicBezTo>
                <a:cubicBezTo>
                  <a:pt x="609281" y="51778"/>
                  <a:pt x="606894" y="55410"/>
                  <a:pt x="604455" y="58978"/>
                </a:cubicBezTo>
                <a:cubicBezTo>
                  <a:pt x="606005" y="61544"/>
                  <a:pt x="606716" y="64605"/>
                  <a:pt x="606284" y="67729"/>
                </a:cubicBezTo>
                <a:cubicBezTo>
                  <a:pt x="606284" y="67729"/>
                  <a:pt x="605675" y="71577"/>
                  <a:pt x="605065" y="73418"/>
                </a:cubicBezTo>
                <a:cubicBezTo>
                  <a:pt x="603046" y="79476"/>
                  <a:pt x="601369" y="86309"/>
                  <a:pt x="598893" y="92506"/>
                </a:cubicBezTo>
                <a:cubicBezTo>
                  <a:pt x="594156" y="104343"/>
                  <a:pt x="581367" y="119951"/>
                  <a:pt x="573035" y="129679"/>
                </a:cubicBezTo>
                <a:cubicBezTo>
                  <a:pt x="547978" y="158915"/>
                  <a:pt x="517308" y="188061"/>
                  <a:pt x="487323" y="212039"/>
                </a:cubicBezTo>
                <a:cubicBezTo>
                  <a:pt x="461504" y="232701"/>
                  <a:pt x="435240" y="254939"/>
                  <a:pt x="406159" y="270928"/>
                </a:cubicBezTo>
                <a:cubicBezTo>
                  <a:pt x="376263" y="287374"/>
                  <a:pt x="342481" y="297966"/>
                  <a:pt x="311023" y="310971"/>
                </a:cubicBezTo>
                <a:cubicBezTo>
                  <a:pt x="283769" y="322261"/>
                  <a:pt x="256743" y="333336"/>
                  <a:pt x="229311" y="343534"/>
                </a:cubicBezTo>
                <a:cubicBezTo>
                  <a:pt x="225539" y="345426"/>
                  <a:pt x="221755" y="347229"/>
                  <a:pt x="217983" y="348931"/>
                </a:cubicBezTo>
                <a:cubicBezTo>
                  <a:pt x="202641" y="355853"/>
                  <a:pt x="187592" y="360793"/>
                  <a:pt x="175171" y="362127"/>
                </a:cubicBezTo>
                <a:cubicBezTo>
                  <a:pt x="173291" y="362711"/>
                  <a:pt x="171386" y="363282"/>
                  <a:pt x="169507" y="363866"/>
                </a:cubicBezTo>
                <a:cubicBezTo>
                  <a:pt x="133185" y="374890"/>
                  <a:pt x="98869" y="387387"/>
                  <a:pt x="62077" y="396797"/>
                </a:cubicBezTo>
                <a:cubicBezTo>
                  <a:pt x="57721" y="397915"/>
                  <a:pt x="31483" y="405256"/>
                  <a:pt x="18923" y="403808"/>
                </a:cubicBezTo>
                <a:cubicBezTo>
                  <a:pt x="10477" y="402830"/>
                  <a:pt x="5296" y="398550"/>
                  <a:pt x="2908" y="393775"/>
                </a:cubicBezTo>
                <a:cubicBezTo>
                  <a:pt x="444" y="388847"/>
                  <a:pt x="0" y="381672"/>
                  <a:pt x="7277" y="375665"/>
                </a:cubicBezTo>
                <a:cubicBezTo>
                  <a:pt x="10947" y="372642"/>
                  <a:pt x="23063" y="368019"/>
                  <a:pt x="24447" y="367499"/>
                </a:cubicBezTo>
                <a:cubicBezTo>
                  <a:pt x="33756" y="363689"/>
                  <a:pt x="33464" y="363638"/>
                  <a:pt x="42989" y="360653"/>
                </a:cubicBezTo>
                <a:cubicBezTo>
                  <a:pt x="83007" y="348144"/>
                  <a:pt x="123101" y="334936"/>
                  <a:pt x="161722" y="318502"/>
                </a:cubicBezTo>
                <a:cubicBezTo>
                  <a:pt x="274205" y="270636"/>
                  <a:pt x="433666" y="192163"/>
                  <a:pt x="525703" y="107873"/>
                </a:cubicBezTo>
                <a:cubicBezTo>
                  <a:pt x="549871" y="85737"/>
                  <a:pt x="571613" y="61696"/>
                  <a:pt x="588961" y="33947"/>
                </a:cubicBezTo>
                <a:cubicBezTo>
                  <a:pt x="590346" y="31737"/>
                  <a:pt x="596886" y="20790"/>
                  <a:pt x="598766" y="1765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8" name="Freeform 7648"/>
          <p:cNvSpPr/>
          <p:nvPr/>
        </p:nvSpPr>
        <p:spPr>
          <a:xfrm rot="0" flipH="0" flipV="0">
            <a:off x="7565639" y="11057845"/>
            <a:ext cx="698893" cy="414793"/>
          </a:xfrm>
          <a:custGeom>
            <a:pathLst>
              <a:path w="698893" h="414793">
                <a:moveTo>
                  <a:pt x="673417" y="20916"/>
                </a:moveTo>
                <a:cubicBezTo>
                  <a:pt x="674077" y="22186"/>
                  <a:pt x="675080" y="23519"/>
                  <a:pt x="676655" y="24776"/>
                </a:cubicBezTo>
                <a:cubicBezTo>
                  <a:pt x="675296" y="23684"/>
                  <a:pt x="674204" y="22363"/>
                  <a:pt x="673417" y="20916"/>
                </a:cubicBezTo>
                <a:moveTo>
                  <a:pt x="676630" y="4076"/>
                </a:moveTo>
                <a:cubicBezTo>
                  <a:pt x="681214" y="330"/>
                  <a:pt x="687920" y="0"/>
                  <a:pt x="692924" y="3644"/>
                </a:cubicBezTo>
                <a:cubicBezTo>
                  <a:pt x="696251" y="6070"/>
                  <a:pt x="697419" y="8801"/>
                  <a:pt x="698016" y="10820"/>
                </a:cubicBezTo>
                <a:cubicBezTo>
                  <a:pt x="698893" y="13792"/>
                  <a:pt x="698728" y="16637"/>
                  <a:pt x="697712" y="19354"/>
                </a:cubicBezTo>
                <a:cubicBezTo>
                  <a:pt x="697089" y="21017"/>
                  <a:pt x="696099" y="22706"/>
                  <a:pt x="694537" y="24243"/>
                </a:cubicBezTo>
                <a:cubicBezTo>
                  <a:pt x="693965" y="24814"/>
                  <a:pt x="691666" y="25945"/>
                  <a:pt x="689723" y="26872"/>
                </a:cubicBezTo>
                <a:cubicBezTo>
                  <a:pt x="688530" y="27850"/>
                  <a:pt x="687361" y="28751"/>
                  <a:pt x="686396" y="30123"/>
                </a:cubicBezTo>
                <a:cubicBezTo>
                  <a:pt x="678966" y="40753"/>
                  <a:pt x="669747" y="48335"/>
                  <a:pt x="660984" y="57758"/>
                </a:cubicBezTo>
                <a:cubicBezTo>
                  <a:pt x="643534" y="76567"/>
                  <a:pt x="626834" y="92264"/>
                  <a:pt x="609524" y="106831"/>
                </a:cubicBezTo>
                <a:cubicBezTo>
                  <a:pt x="612165" y="109130"/>
                  <a:pt x="613880" y="112470"/>
                  <a:pt x="614058" y="116178"/>
                </a:cubicBezTo>
                <a:cubicBezTo>
                  <a:pt x="614388" y="122490"/>
                  <a:pt x="610235" y="128154"/>
                  <a:pt x="604126" y="129767"/>
                </a:cubicBezTo>
                <a:cubicBezTo>
                  <a:pt x="604126" y="129767"/>
                  <a:pt x="601612" y="130415"/>
                  <a:pt x="600367" y="130821"/>
                </a:cubicBezTo>
                <a:cubicBezTo>
                  <a:pt x="589547" y="134428"/>
                  <a:pt x="577672" y="148182"/>
                  <a:pt x="569214" y="156107"/>
                </a:cubicBezTo>
                <a:cubicBezTo>
                  <a:pt x="540537" y="182993"/>
                  <a:pt x="510349" y="206272"/>
                  <a:pt x="473799" y="222782"/>
                </a:cubicBezTo>
                <a:cubicBezTo>
                  <a:pt x="459499" y="229234"/>
                  <a:pt x="446900" y="238073"/>
                  <a:pt x="432841" y="244905"/>
                </a:cubicBezTo>
                <a:cubicBezTo>
                  <a:pt x="403860" y="258977"/>
                  <a:pt x="374002" y="271677"/>
                  <a:pt x="344475" y="284479"/>
                </a:cubicBezTo>
                <a:cubicBezTo>
                  <a:pt x="286461" y="309599"/>
                  <a:pt x="232689" y="342962"/>
                  <a:pt x="173660" y="366571"/>
                </a:cubicBezTo>
                <a:cubicBezTo>
                  <a:pt x="134671" y="382167"/>
                  <a:pt x="97244" y="395527"/>
                  <a:pt x="56007" y="403973"/>
                </a:cubicBezTo>
                <a:cubicBezTo>
                  <a:pt x="48476" y="405510"/>
                  <a:pt x="40869" y="406754"/>
                  <a:pt x="33388" y="408494"/>
                </a:cubicBezTo>
                <a:cubicBezTo>
                  <a:pt x="33109" y="408545"/>
                  <a:pt x="18885" y="412063"/>
                  <a:pt x="16027" y="412533"/>
                </a:cubicBezTo>
                <a:cubicBezTo>
                  <a:pt x="2743" y="414793"/>
                  <a:pt x="0" y="400709"/>
                  <a:pt x="0" y="399426"/>
                </a:cubicBezTo>
                <a:cubicBezTo>
                  <a:pt x="0" y="397394"/>
                  <a:pt x="368" y="391971"/>
                  <a:pt x="6439" y="387742"/>
                </a:cubicBezTo>
                <a:cubicBezTo>
                  <a:pt x="11062" y="384529"/>
                  <a:pt x="34544" y="374356"/>
                  <a:pt x="44513" y="371029"/>
                </a:cubicBezTo>
                <a:cubicBezTo>
                  <a:pt x="79172" y="359472"/>
                  <a:pt x="113170" y="346086"/>
                  <a:pt x="147904" y="334504"/>
                </a:cubicBezTo>
                <a:cubicBezTo>
                  <a:pt x="199720" y="317245"/>
                  <a:pt x="246088" y="283399"/>
                  <a:pt x="295592" y="260768"/>
                </a:cubicBezTo>
                <a:cubicBezTo>
                  <a:pt x="373177" y="225297"/>
                  <a:pt x="450977" y="189292"/>
                  <a:pt x="520941" y="140042"/>
                </a:cubicBezTo>
                <a:cubicBezTo>
                  <a:pt x="567931" y="106971"/>
                  <a:pt x="602806" y="81202"/>
                  <a:pt x="641439" y="39610"/>
                </a:cubicBezTo>
                <a:cubicBezTo>
                  <a:pt x="649338" y="31101"/>
                  <a:pt x="657822" y="24408"/>
                  <a:pt x="664553" y="14821"/>
                </a:cubicBezTo>
                <a:cubicBezTo>
                  <a:pt x="666902" y="11442"/>
                  <a:pt x="669735" y="9347"/>
                  <a:pt x="672605" y="6477"/>
                </a:cubicBezTo>
                <a:cubicBezTo>
                  <a:pt x="673303" y="5778"/>
                  <a:pt x="674966" y="4864"/>
                  <a:pt x="676630" y="4076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9" name="Freeform 7649"/>
          <p:cNvSpPr/>
          <p:nvPr/>
        </p:nvSpPr>
        <p:spPr>
          <a:xfrm rot="0" flipH="0" flipV="0">
            <a:off x="7977403" y="11257884"/>
            <a:ext cx="111924" cy="88048"/>
          </a:xfrm>
          <a:custGeom>
            <a:pathLst>
              <a:path w="111924" h="88048">
                <a:moveTo>
                  <a:pt x="84175" y="21348"/>
                </a:moveTo>
                <a:lnTo>
                  <a:pt x="84187" y="21373"/>
                </a:lnTo>
                <a:close/>
                <a:moveTo>
                  <a:pt x="84543" y="21944"/>
                </a:moveTo>
                <a:lnTo>
                  <a:pt x="84606" y="22046"/>
                </a:lnTo>
                <a:lnTo>
                  <a:pt x="84441" y="21792"/>
                </a:lnTo>
                <a:close/>
                <a:moveTo>
                  <a:pt x="84949" y="22516"/>
                </a:moveTo>
                <a:lnTo>
                  <a:pt x="85000" y="22579"/>
                </a:lnTo>
                <a:lnTo>
                  <a:pt x="84771" y="22262"/>
                </a:lnTo>
                <a:close/>
                <a:moveTo>
                  <a:pt x="85368" y="23037"/>
                </a:moveTo>
                <a:lnTo>
                  <a:pt x="85381" y="23062"/>
                </a:lnTo>
                <a:lnTo>
                  <a:pt x="85267" y="22922"/>
                </a:lnTo>
                <a:close/>
                <a:moveTo>
                  <a:pt x="90055" y="26656"/>
                </a:moveTo>
                <a:cubicBezTo>
                  <a:pt x="91909" y="27571"/>
                  <a:pt x="94398" y="28256"/>
                  <a:pt x="97624" y="27748"/>
                </a:cubicBezTo>
                <a:cubicBezTo>
                  <a:pt x="94970" y="28142"/>
                  <a:pt x="92353" y="27723"/>
                  <a:pt x="90055" y="26656"/>
                </a:cubicBezTo>
                <a:moveTo>
                  <a:pt x="84403" y="7391"/>
                </a:moveTo>
                <a:cubicBezTo>
                  <a:pt x="86270" y="4457"/>
                  <a:pt x="89293" y="2235"/>
                  <a:pt x="92976" y="1486"/>
                </a:cubicBezTo>
                <a:cubicBezTo>
                  <a:pt x="100202" y="0"/>
                  <a:pt x="104126" y="3569"/>
                  <a:pt x="106374" y="6528"/>
                </a:cubicBezTo>
                <a:cubicBezTo>
                  <a:pt x="107771" y="8382"/>
                  <a:pt x="111924" y="14554"/>
                  <a:pt x="106666" y="22313"/>
                </a:cubicBezTo>
                <a:cubicBezTo>
                  <a:pt x="105193" y="24497"/>
                  <a:pt x="92684" y="36816"/>
                  <a:pt x="88493" y="40994"/>
                </a:cubicBezTo>
                <a:cubicBezTo>
                  <a:pt x="77241" y="52259"/>
                  <a:pt x="62687" y="63245"/>
                  <a:pt x="49606" y="72097"/>
                </a:cubicBezTo>
                <a:cubicBezTo>
                  <a:pt x="45733" y="74726"/>
                  <a:pt x="32245" y="82447"/>
                  <a:pt x="27876" y="84390"/>
                </a:cubicBezTo>
                <a:cubicBezTo>
                  <a:pt x="19634" y="88048"/>
                  <a:pt x="12370" y="85991"/>
                  <a:pt x="8801" y="83578"/>
                </a:cubicBezTo>
                <a:cubicBezTo>
                  <a:pt x="6312" y="81901"/>
                  <a:pt x="4585" y="79729"/>
                  <a:pt x="3505" y="77354"/>
                </a:cubicBezTo>
                <a:cubicBezTo>
                  <a:pt x="1384" y="72706"/>
                  <a:pt x="0" y="64007"/>
                  <a:pt x="10566" y="57098"/>
                </a:cubicBezTo>
                <a:cubicBezTo>
                  <a:pt x="13906" y="54914"/>
                  <a:pt x="17412" y="52971"/>
                  <a:pt x="20841" y="50926"/>
                </a:cubicBezTo>
                <a:cubicBezTo>
                  <a:pt x="24955" y="48462"/>
                  <a:pt x="29870" y="48475"/>
                  <a:pt x="33845" y="50532"/>
                </a:cubicBezTo>
                <a:lnTo>
                  <a:pt x="34645" y="50011"/>
                </a:lnTo>
                <a:cubicBezTo>
                  <a:pt x="46380" y="42048"/>
                  <a:pt x="59525" y="32231"/>
                  <a:pt x="69621" y="22135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0" name="Freeform 7650"/>
          <p:cNvSpPr/>
          <p:nvPr/>
        </p:nvSpPr>
        <p:spPr>
          <a:xfrm rot="0" flipH="0" flipV="0">
            <a:off x="7702962" y="11178092"/>
            <a:ext cx="510806" cy="287387"/>
          </a:xfrm>
          <a:custGeom>
            <a:pathLst>
              <a:path w="510806" h="287387">
                <a:moveTo>
                  <a:pt x="416064" y="122745"/>
                </a:moveTo>
                <a:cubicBezTo>
                  <a:pt x="415912" y="125691"/>
                  <a:pt x="414782" y="128612"/>
                  <a:pt x="412661" y="130961"/>
                </a:cubicBezTo>
                <a:cubicBezTo>
                  <a:pt x="392519" y="153339"/>
                  <a:pt x="367703" y="173672"/>
                  <a:pt x="339560" y="185381"/>
                </a:cubicBezTo>
                <a:cubicBezTo>
                  <a:pt x="325907" y="191058"/>
                  <a:pt x="311442" y="194588"/>
                  <a:pt x="297764" y="200456"/>
                </a:cubicBezTo>
                <a:cubicBezTo>
                  <a:pt x="252527" y="219836"/>
                  <a:pt x="206591" y="236282"/>
                  <a:pt x="160642" y="253834"/>
                </a:cubicBezTo>
                <a:cubicBezTo>
                  <a:pt x="128803" y="265988"/>
                  <a:pt x="95529" y="276554"/>
                  <a:pt x="61989" y="283006"/>
                </a:cubicBezTo>
                <a:cubicBezTo>
                  <a:pt x="51955" y="284936"/>
                  <a:pt x="41618" y="286409"/>
                  <a:pt x="31420" y="287095"/>
                </a:cubicBezTo>
                <a:cubicBezTo>
                  <a:pt x="27419" y="287387"/>
                  <a:pt x="23266" y="287133"/>
                  <a:pt x="19266" y="287133"/>
                </a:cubicBezTo>
                <a:cubicBezTo>
                  <a:pt x="17856" y="287133"/>
                  <a:pt x="11912" y="286663"/>
                  <a:pt x="10922" y="286448"/>
                </a:cubicBezTo>
                <a:cubicBezTo>
                  <a:pt x="6566" y="285495"/>
                  <a:pt x="4534" y="283184"/>
                  <a:pt x="3772" y="282358"/>
                </a:cubicBezTo>
                <a:cubicBezTo>
                  <a:pt x="622" y="278904"/>
                  <a:pt x="0" y="275208"/>
                  <a:pt x="381" y="271868"/>
                </a:cubicBezTo>
                <a:cubicBezTo>
                  <a:pt x="711" y="268998"/>
                  <a:pt x="1854" y="265721"/>
                  <a:pt x="5296" y="262940"/>
                </a:cubicBezTo>
                <a:cubicBezTo>
                  <a:pt x="19621" y="251497"/>
                  <a:pt x="44056" y="245096"/>
                  <a:pt x="61188" y="239864"/>
                </a:cubicBezTo>
                <a:cubicBezTo>
                  <a:pt x="82956" y="233184"/>
                  <a:pt x="104508" y="225272"/>
                  <a:pt x="126073" y="217931"/>
                </a:cubicBezTo>
                <a:cubicBezTo>
                  <a:pt x="164528" y="204837"/>
                  <a:pt x="204368" y="194576"/>
                  <a:pt x="242214" y="179666"/>
                </a:cubicBezTo>
                <a:cubicBezTo>
                  <a:pt x="270611" y="168490"/>
                  <a:pt x="299034" y="153898"/>
                  <a:pt x="326047" y="139636"/>
                </a:cubicBezTo>
                <a:cubicBezTo>
                  <a:pt x="367754" y="117640"/>
                  <a:pt x="411975" y="100863"/>
                  <a:pt x="445629" y="67221"/>
                </a:cubicBezTo>
                <a:cubicBezTo>
                  <a:pt x="455433" y="57404"/>
                  <a:pt x="467168" y="45491"/>
                  <a:pt x="473391" y="33058"/>
                </a:cubicBezTo>
                <a:cubicBezTo>
                  <a:pt x="477227" y="25400"/>
                  <a:pt x="483564" y="11125"/>
                  <a:pt x="484986" y="8357"/>
                </a:cubicBezTo>
                <a:cubicBezTo>
                  <a:pt x="489266" y="0"/>
                  <a:pt x="497064" y="610"/>
                  <a:pt x="497750" y="635"/>
                </a:cubicBezTo>
                <a:cubicBezTo>
                  <a:pt x="505116" y="965"/>
                  <a:pt x="510806" y="7214"/>
                  <a:pt x="510475" y="14567"/>
                </a:cubicBezTo>
                <a:cubicBezTo>
                  <a:pt x="510374" y="16815"/>
                  <a:pt x="509713" y="18898"/>
                  <a:pt x="508659" y="20714"/>
                </a:cubicBezTo>
                <a:cubicBezTo>
                  <a:pt x="507783" y="22619"/>
                  <a:pt x="500811" y="37871"/>
                  <a:pt x="497255" y="44996"/>
                </a:cubicBezTo>
                <a:cubicBezTo>
                  <a:pt x="489838" y="59842"/>
                  <a:pt x="476198" y="74371"/>
                  <a:pt x="464489" y="86081"/>
                </a:cubicBezTo>
                <a:cubicBezTo>
                  <a:pt x="449871" y="100711"/>
                  <a:pt x="433424" y="112420"/>
                  <a:pt x="416064" y="12274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1" name="Freeform 7651"/>
          <p:cNvSpPr/>
          <p:nvPr/>
        </p:nvSpPr>
        <p:spPr>
          <a:xfrm rot="0" flipH="0" flipV="0">
            <a:off x="5689399" y="11028174"/>
            <a:ext cx="511758" cy="388454"/>
          </a:xfrm>
          <a:custGeom>
            <a:pathLst>
              <a:path w="511758" h="388454">
                <a:moveTo>
                  <a:pt x="23139" y="27457"/>
                </a:moveTo>
                <a:lnTo>
                  <a:pt x="22593" y="27660"/>
                </a:lnTo>
                <a:cubicBezTo>
                  <a:pt x="22784" y="27596"/>
                  <a:pt x="22949" y="27520"/>
                  <a:pt x="23139" y="27457"/>
                </a:cubicBezTo>
                <a:moveTo>
                  <a:pt x="7214" y="34365"/>
                </a:moveTo>
                <a:cubicBezTo>
                  <a:pt x="5982" y="31749"/>
                  <a:pt x="5029" y="29349"/>
                  <a:pt x="4394" y="27254"/>
                </a:cubicBezTo>
                <a:cubicBezTo>
                  <a:pt x="0" y="12891"/>
                  <a:pt x="6503" y="4839"/>
                  <a:pt x="14300" y="2299"/>
                </a:cubicBezTo>
                <a:cubicBezTo>
                  <a:pt x="21285" y="0"/>
                  <a:pt x="28828" y="3835"/>
                  <a:pt x="31127" y="10821"/>
                </a:cubicBezTo>
                <a:cubicBezTo>
                  <a:pt x="32219" y="14161"/>
                  <a:pt x="31914" y="17640"/>
                  <a:pt x="30543" y="20587"/>
                </a:cubicBezTo>
                <a:cubicBezTo>
                  <a:pt x="31851" y="23686"/>
                  <a:pt x="34403" y="29514"/>
                  <a:pt x="37032" y="34022"/>
                </a:cubicBezTo>
                <a:cubicBezTo>
                  <a:pt x="48551" y="53758"/>
                  <a:pt x="68554" y="80111"/>
                  <a:pt x="80390" y="93763"/>
                </a:cubicBezTo>
                <a:cubicBezTo>
                  <a:pt x="148780" y="172668"/>
                  <a:pt x="253504" y="225297"/>
                  <a:pt x="346150" y="269176"/>
                </a:cubicBezTo>
                <a:cubicBezTo>
                  <a:pt x="372350" y="281596"/>
                  <a:pt x="399706" y="289915"/>
                  <a:pt x="425678" y="302894"/>
                </a:cubicBezTo>
                <a:cubicBezTo>
                  <a:pt x="426681" y="303402"/>
                  <a:pt x="459193" y="323405"/>
                  <a:pt x="464768" y="327710"/>
                </a:cubicBezTo>
                <a:cubicBezTo>
                  <a:pt x="473582" y="334517"/>
                  <a:pt x="469975" y="343610"/>
                  <a:pt x="469353" y="344880"/>
                </a:cubicBezTo>
                <a:cubicBezTo>
                  <a:pt x="468959" y="345655"/>
                  <a:pt x="468515" y="346404"/>
                  <a:pt x="467994" y="347116"/>
                </a:cubicBezTo>
                <a:cubicBezTo>
                  <a:pt x="482015" y="351091"/>
                  <a:pt x="494893" y="356082"/>
                  <a:pt x="505065" y="362863"/>
                </a:cubicBezTo>
                <a:cubicBezTo>
                  <a:pt x="510666" y="366597"/>
                  <a:pt x="511288" y="371144"/>
                  <a:pt x="511441" y="373608"/>
                </a:cubicBezTo>
                <a:cubicBezTo>
                  <a:pt x="511758" y="378256"/>
                  <a:pt x="510234" y="382917"/>
                  <a:pt x="504837" y="386155"/>
                </a:cubicBezTo>
                <a:cubicBezTo>
                  <a:pt x="503503" y="386968"/>
                  <a:pt x="501027" y="388073"/>
                  <a:pt x="497534" y="388263"/>
                </a:cubicBezTo>
                <a:cubicBezTo>
                  <a:pt x="494182" y="388454"/>
                  <a:pt x="487514" y="387629"/>
                  <a:pt x="484593" y="386790"/>
                </a:cubicBezTo>
                <a:cubicBezTo>
                  <a:pt x="472249" y="383272"/>
                  <a:pt x="452868" y="374776"/>
                  <a:pt x="441578" y="370204"/>
                </a:cubicBezTo>
                <a:cubicBezTo>
                  <a:pt x="437844" y="368680"/>
                  <a:pt x="434187" y="367156"/>
                  <a:pt x="430567" y="365619"/>
                </a:cubicBezTo>
                <a:cubicBezTo>
                  <a:pt x="412889" y="361822"/>
                  <a:pt x="395439" y="358190"/>
                  <a:pt x="381380" y="352831"/>
                </a:cubicBezTo>
                <a:cubicBezTo>
                  <a:pt x="249059" y="302424"/>
                  <a:pt x="96786" y="228282"/>
                  <a:pt x="30162" y="95021"/>
                </a:cubicBezTo>
                <a:cubicBezTo>
                  <a:pt x="26999" y="88696"/>
                  <a:pt x="18415" y="79768"/>
                  <a:pt x="12192" y="71056"/>
                </a:cubicBezTo>
                <a:cubicBezTo>
                  <a:pt x="5855" y="62166"/>
                  <a:pt x="1867" y="53123"/>
                  <a:pt x="1867" y="46062"/>
                </a:cubicBezTo>
                <a:cubicBezTo>
                  <a:pt x="1867" y="39128"/>
                  <a:pt x="5245" y="35978"/>
                  <a:pt x="7074" y="3448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2" name="Freeform 7652"/>
          <p:cNvSpPr/>
          <p:nvPr/>
        </p:nvSpPr>
        <p:spPr>
          <a:xfrm rot="0" flipH="0" flipV="0">
            <a:off x="5687990" y="11007098"/>
            <a:ext cx="814323" cy="511733"/>
          </a:xfrm>
          <a:custGeom>
            <a:pathLst>
              <a:path w="814323" h="511733">
                <a:moveTo>
                  <a:pt x="2247" y="20193"/>
                </a:moveTo>
                <a:cubicBezTo>
                  <a:pt x="0" y="15050"/>
                  <a:pt x="1193" y="8814"/>
                  <a:pt x="5612" y="4890"/>
                </a:cubicBezTo>
                <a:cubicBezTo>
                  <a:pt x="11111" y="0"/>
                  <a:pt x="19557" y="496"/>
                  <a:pt x="24446" y="5995"/>
                </a:cubicBezTo>
                <a:cubicBezTo>
                  <a:pt x="25691" y="7379"/>
                  <a:pt x="27024" y="9475"/>
                  <a:pt x="27862" y="12332"/>
                </a:cubicBezTo>
                <a:cubicBezTo>
                  <a:pt x="28447" y="14339"/>
                  <a:pt x="29132" y="19927"/>
                  <a:pt x="29336" y="21589"/>
                </a:cubicBezTo>
                <a:cubicBezTo>
                  <a:pt x="35851" y="33540"/>
                  <a:pt x="42760" y="46405"/>
                  <a:pt x="51065" y="57073"/>
                </a:cubicBezTo>
                <a:cubicBezTo>
                  <a:pt x="76770" y="90131"/>
                  <a:pt x="123455" y="128447"/>
                  <a:pt x="155459" y="157429"/>
                </a:cubicBezTo>
                <a:cubicBezTo>
                  <a:pt x="249693" y="242747"/>
                  <a:pt x="367206" y="291795"/>
                  <a:pt x="482243" y="341096"/>
                </a:cubicBezTo>
                <a:cubicBezTo>
                  <a:pt x="550036" y="370154"/>
                  <a:pt x="616330" y="407619"/>
                  <a:pt x="685621" y="432663"/>
                </a:cubicBezTo>
                <a:cubicBezTo>
                  <a:pt x="724343" y="446646"/>
                  <a:pt x="764069" y="457225"/>
                  <a:pt x="803058" y="470230"/>
                </a:cubicBezTo>
                <a:cubicBezTo>
                  <a:pt x="814323" y="473976"/>
                  <a:pt x="812849" y="483425"/>
                  <a:pt x="812519" y="485394"/>
                </a:cubicBezTo>
                <a:cubicBezTo>
                  <a:pt x="811986" y="488569"/>
                  <a:pt x="810259" y="493890"/>
                  <a:pt x="803058" y="496023"/>
                </a:cubicBezTo>
                <a:cubicBezTo>
                  <a:pt x="802245" y="496265"/>
                  <a:pt x="800518" y="496658"/>
                  <a:pt x="798155" y="496658"/>
                </a:cubicBezTo>
                <a:cubicBezTo>
                  <a:pt x="796009" y="496646"/>
                  <a:pt x="791628" y="496277"/>
                  <a:pt x="789685" y="496201"/>
                </a:cubicBezTo>
                <a:cubicBezTo>
                  <a:pt x="780630" y="495858"/>
                  <a:pt x="775626" y="495414"/>
                  <a:pt x="768742" y="494461"/>
                </a:cubicBezTo>
                <a:cubicBezTo>
                  <a:pt x="769123" y="496316"/>
                  <a:pt x="769085" y="498284"/>
                  <a:pt x="768603" y="500252"/>
                </a:cubicBezTo>
                <a:cubicBezTo>
                  <a:pt x="766812" y="507377"/>
                  <a:pt x="759560" y="511733"/>
                  <a:pt x="752423" y="509943"/>
                </a:cubicBezTo>
                <a:cubicBezTo>
                  <a:pt x="711249" y="499656"/>
                  <a:pt x="672019" y="481164"/>
                  <a:pt x="632433" y="466331"/>
                </a:cubicBezTo>
                <a:cubicBezTo>
                  <a:pt x="581671" y="447294"/>
                  <a:pt x="528382" y="434174"/>
                  <a:pt x="481214" y="406463"/>
                </a:cubicBezTo>
                <a:cubicBezTo>
                  <a:pt x="475728" y="403237"/>
                  <a:pt x="428179" y="377063"/>
                  <a:pt x="409370" y="363969"/>
                </a:cubicBezTo>
                <a:cubicBezTo>
                  <a:pt x="403770" y="360083"/>
                  <a:pt x="400188" y="356615"/>
                  <a:pt x="398855" y="354711"/>
                </a:cubicBezTo>
                <a:cubicBezTo>
                  <a:pt x="396607" y="351459"/>
                  <a:pt x="396137" y="348475"/>
                  <a:pt x="396137" y="346290"/>
                </a:cubicBezTo>
                <a:cubicBezTo>
                  <a:pt x="396137" y="341528"/>
                  <a:pt x="398106" y="337947"/>
                  <a:pt x="401801" y="335356"/>
                </a:cubicBezTo>
                <a:cubicBezTo>
                  <a:pt x="307453" y="293700"/>
                  <a:pt x="214921" y="247256"/>
                  <a:pt x="137540" y="177203"/>
                </a:cubicBezTo>
                <a:cubicBezTo>
                  <a:pt x="104532" y="147307"/>
                  <a:pt x="56526" y="107569"/>
                  <a:pt x="30009" y="73456"/>
                </a:cubicBezTo>
                <a:cubicBezTo>
                  <a:pt x="20573" y="61341"/>
                  <a:pt x="12622" y="46685"/>
                  <a:pt x="5269" y="33185"/>
                </a:cubicBezTo>
                <a:cubicBezTo>
                  <a:pt x="4406" y="31584"/>
                  <a:pt x="3567" y="29273"/>
                  <a:pt x="3085" y="26517"/>
                </a:cubicBezTo>
                <a:cubicBezTo>
                  <a:pt x="2780" y="24790"/>
                  <a:pt x="2399" y="21526"/>
                  <a:pt x="2247" y="2019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3" name="Freeform 7653"/>
          <p:cNvSpPr/>
          <p:nvPr/>
        </p:nvSpPr>
        <p:spPr>
          <a:xfrm rot="0" flipH="0" flipV="0">
            <a:off x="6348288" y="11460214"/>
            <a:ext cx="414108" cy="134809"/>
          </a:xfrm>
          <a:custGeom>
            <a:pathLst>
              <a:path w="414108" h="134809">
                <a:moveTo>
                  <a:pt x="25679" y="7670"/>
                </a:moveTo>
                <a:lnTo>
                  <a:pt x="25704" y="7720"/>
                </a:lnTo>
                <a:lnTo>
                  <a:pt x="25691" y="7695"/>
                </a:lnTo>
                <a:close/>
                <a:moveTo>
                  <a:pt x="25907" y="8063"/>
                </a:moveTo>
                <a:cubicBezTo>
                  <a:pt x="27190" y="10425"/>
                  <a:pt x="27774" y="13169"/>
                  <a:pt x="27431" y="15988"/>
                </a:cubicBezTo>
                <a:cubicBezTo>
                  <a:pt x="27723" y="13740"/>
                  <a:pt x="27545" y="10997"/>
                  <a:pt x="25907" y="8063"/>
                </a:cubicBezTo>
                <a:moveTo>
                  <a:pt x="322757" y="75373"/>
                </a:moveTo>
                <a:cubicBezTo>
                  <a:pt x="325208" y="75106"/>
                  <a:pt x="327773" y="75513"/>
                  <a:pt x="330161" y="76707"/>
                </a:cubicBezTo>
                <a:cubicBezTo>
                  <a:pt x="327227" y="75246"/>
                  <a:pt x="324700" y="75106"/>
                  <a:pt x="322757" y="75373"/>
                </a:cubicBezTo>
                <a:moveTo>
                  <a:pt x="337730" y="90435"/>
                </a:moveTo>
                <a:cubicBezTo>
                  <a:pt x="348258" y="92823"/>
                  <a:pt x="371804" y="96303"/>
                  <a:pt x="388175" y="100976"/>
                </a:cubicBezTo>
                <a:cubicBezTo>
                  <a:pt x="398335" y="103872"/>
                  <a:pt x="406170" y="107796"/>
                  <a:pt x="409765" y="111390"/>
                </a:cubicBezTo>
                <a:cubicBezTo>
                  <a:pt x="413943" y="115581"/>
                  <a:pt x="414108" y="119950"/>
                  <a:pt x="413498" y="123303"/>
                </a:cubicBezTo>
                <a:cubicBezTo>
                  <a:pt x="412990" y="126122"/>
                  <a:pt x="411047" y="133006"/>
                  <a:pt x="401853" y="134314"/>
                </a:cubicBezTo>
                <a:cubicBezTo>
                  <a:pt x="398347" y="134809"/>
                  <a:pt x="374801" y="132168"/>
                  <a:pt x="363562" y="130948"/>
                </a:cubicBezTo>
                <a:cubicBezTo>
                  <a:pt x="336892" y="128053"/>
                  <a:pt x="310730" y="123735"/>
                  <a:pt x="284517" y="118172"/>
                </a:cubicBezTo>
                <a:cubicBezTo>
                  <a:pt x="211721" y="102729"/>
                  <a:pt x="139979" y="75602"/>
                  <a:pt x="70002" y="50151"/>
                </a:cubicBezTo>
                <a:cubicBezTo>
                  <a:pt x="66941" y="49046"/>
                  <a:pt x="19571" y="31672"/>
                  <a:pt x="10249" y="27456"/>
                </a:cubicBezTo>
                <a:cubicBezTo>
                  <a:pt x="0" y="22821"/>
                  <a:pt x="876" y="13118"/>
                  <a:pt x="1054" y="12089"/>
                </a:cubicBezTo>
                <a:cubicBezTo>
                  <a:pt x="2350" y="4838"/>
                  <a:pt x="9297" y="0"/>
                  <a:pt x="16535" y="1308"/>
                </a:cubicBezTo>
                <a:cubicBezTo>
                  <a:pt x="18326" y="1625"/>
                  <a:pt x="19965" y="2286"/>
                  <a:pt x="21400" y="3213"/>
                </a:cubicBezTo>
                <a:cubicBezTo>
                  <a:pt x="26212" y="5372"/>
                  <a:pt x="40499" y="10781"/>
                  <a:pt x="53669" y="15696"/>
                </a:cubicBezTo>
                <a:cubicBezTo>
                  <a:pt x="54215" y="14883"/>
                  <a:pt x="54888" y="14083"/>
                  <a:pt x="55701" y="13257"/>
                </a:cubicBezTo>
                <a:cubicBezTo>
                  <a:pt x="59740" y="9232"/>
                  <a:pt x="67449" y="6286"/>
                  <a:pt x="77266" y="6134"/>
                </a:cubicBezTo>
                <a:cubicBezTo>
                  <a:pt x="90868" y="5918"/>
                  <a:pt x="109968" y="10121"/>
                  <a:pt x="116471" y="11060"/>
                </a:cubicBezTo>
                <a:cubicBezTo>
                  <a:pt x="164528" y="17931"/>
                  <a:pt x="211365" y="36752"/>
                  <a:pt x="257085" y="52462"/>
                </a:cubicBezTo>
                <a:cubicBezTo>
                  <a:pt x="271931" y="57581"/>
                  <a:pt x="286943" y="61238"/>
                  <a:pt x="302018" y="65620"/>
                </a:cubicBezTo>
                <a:cubicBezTo>
                  <a:pt x="324510" y="72185"/>
                  <a:pt x="332015" y="77507"/>
                  <a:pt x="333222" y="78561"/>
                </a:cubicBezTo>
                <a:cubicBezTo>
                  <a:pt x="338797" y="83527"/>
                  <a:pt x="337959" y="88784"/>
                  <a:pt x="337730" y="9043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4" name="Freeform 7654"/>
          <p:cNvSpPr/>
          <p:nvPr/>
        </p:nvSpPr>
        <p:spPr>
          <a:xfrm rot="0" flipH="0" flipV="0">
            <a:off x="6442787" y="11467029"/>
            <a:ext cx="572502" cy="202170"/>
          </a:xfrm>
          <a:custGeom>
            <a:pathLst>
              <a:path w="572502" h="202170">
                <a:moveTo>
                  <a:pt x="21208" y="29641"/>
                </a:moveTo>
                <a:cubicBezTo>
                  <a:pt x="17157" y="31672"/>
                  <a:pt x="12153" y="31584"/>
                  <a:pt x="8051" y="28968"/>
                </a:cubicBezTo>
                <a:cubicBezTo>
                  <a:pt x="1841" y="25031"/>
                  <a:pt x="0" y="16764"/>
                  <a:pt x="3962" y="10566"/>
                </a:cubicBezTo>
                <a:cubicBezTo>
                  <a:pt x="9334" y="2108"/>
                  <a:pt x="16852" y="0"/>
                  <a:pt x="26021" y="2565"/>
                </a:cubicBezTo>
                <a:cubicBezTo>
                  <a:pt x="29818" y="3619"/>
                  <a:pt x="34212" y="5981"/>
                  <a:pt x="38695" y="8788"/>
                </a:cubicBezTo>
                <a:cubicBezTo>
                  <a:pt x="42213" y="11011"/>
                  <a:pt x="45731" y="13932"/>
                  <a:pt x="48919" y="14643"/>
                </a:cubicBezTo>
                <a:cubicBezTo>
                  <a:pt x="66927" y="18694"/>
                  <a:pt x="84263" y="21488"/>
                  <a:pt x="102437" y="24092"/>
                </a:cubicBezTo>
                <a:cubicBezTo>
                  <a:pt x="130656" y="28118"/>
                  <a:pt x="158545" y="39572"/>
                  <a:pt x="185698" y="47878"/>
                </a:cubicBezTo>
                <a:cubicBezTo>
                  <a:pt x="250620" y="67702"/>
                  <a:pt x="315759" y="86854"/>
                  <a:pt x="380541" y="107580"/>
                </a:cubicBezTo>
                <a:cubicBezTo>
                  <a:pt x="419619" y="120090"/>
                  <a:pt x="460932" y="126796"/>
                  <a:pt x="500975" y="135508"/>
                </a:cubicBezTo>
                <a:cubicBezTo>
                  <a:pt x="513231" y="138175"/>
                  <a:pt x="525347" y="141629"/>
                  <a:pt x="537666" y="144106"/>
                </a:cubicBezTo>
                <a:cubicBezTo>
                  <a:pt x="547369" y="146036"/>
                  <a:pt x="546721" y="145630"/>
                  <a:pt x="555979" y="148284"/>
                </a:cubicBezTo>
                <a:cubicBezTo>
                  <a:pt x="558176" y="148906"/>
                  <a:pt x="563244" y="150532"/>
                  <a:pt x="564818" y="151472"/>
                </a:cubicBezTo>
                <a:cubicBezTo>
                  <a:pt x="566609" y="152564"/>
                  <a:pt x="567803" y="153770"/>
                  <a:pt x="568590" y="154761"/>
                </a:cubicBezTo>
                <a:cubicBezTo>
                  <a:pt x="572502" y="159663"/>
                  <a:pt x="572299" y="164540"/>
                  <a:pt x="570305" y="168845"/>
                </a:cubicBezTo>
                <a:cubicBezTo>
                  <a:pt x="569378" y="170877"/>
                  <a:pt x="567473" y="174484"/>
                  <a:pt x="561885" y="176160"/>
                </a:cubicBezTo>
                <a:cubicBezTo>
                  <a:pt x="566050" y="180415"/>
                  <a:pt x="566076" y="184555"/>
                  <a:pt x="565834" y="187133"/>
                </a:cubicBezTo>
                <a:cubicBezTo>
                  <a:pt x="565441" y="191235"/>
                  <a:pt x="563574" y="194956"/>
                  <a:pt x="559205" y="197535"/>
                </a:cubicBezTo>
                <a:cubicBezTo>
                  <a:pt x="557770" y="198385"/>
                  <a:pt x="555268" y="199465"/>
                  <a:pt x="551813" y="199516"/>
                </a:cubicBezTo>
                <a:lnTo>
                  <a:pt x="551318" y="199503"/>
                </a:lnTo>
                <a:cubicBezTo>
                  <a:pt x="548842" y="201256"/>
                  <a:pt x="545743" y="202170"/>
                  <a:pt x="542479" y="201878"/>
                </a:cubicBezTo>
                <a:cubicBezTo>
                  <a:pt x="513574" y="199236"/>
                  <a:pt x="485913" y="185901"/>
                  <a:pt x="458621" y="176656"/>
                </a:cubicBezTo>
                <a:cubicBezTo>
                  <a:pt x="446975" y="173760"/>
                  <a:pt x="435367" y="170699"/>
                  <a:pt x="423759" y="167601"/>
                </a:cubicBezTo>
                <a:cubicBezTo>
                  <a:pt x="376782" y="159384"/>
                  <a:pt x="331011" y="148652"/>
                  <a:pt x="307542" y="141718"/>
                </a:cubicBezTo>
                <a:cubicBezTo>
                  <a:pt x="298893" y="139165"/>
                  <a:pt x="289546" y="134581"/>
                  <a:pt x="279957" y="129907"/>
                </a:cubicBezTo>
                <a:cubicBezTo>
                  <a:pt x="276516" y="128866"/>
                  <a:pt x="273061" y="127812"/>
                  <a:pt x="269619" y="126732"/>
                </a:cubicBezTo>
                <a:cubicBezTo>
                  <a:pt x="257186" y="122782"/>
                  <a:pt x="257897" y="122033"/>
                  <a:pt x="245871" y="118033"/>
                </a:cubicBezTo>
                <a:cubicBezTo>
                  <a:pt x="244029" y="117410"/>
                  <a:pt x="239000" y="116750"/>
                  <a:pt x="238327" y="116521"/>
                </a:cubicBezTo>
                <a:cubicBezTo>
                  <a:pt x="229170" y="113410"/>
                  <a:pt x="229119" y="105574"/>
                  <a:pt x="229208" y="103326"/>
                </a:cubicBezTo>
                <a:cubicBezTo>
                  <a:pt x="229246" y="102386"/>
                  <a:pt x="229792" y="94195"/>
                  <a:pt x="237336" y="91401"/>
                </a:cubicBezTo>
                <a:cubicBezTo>
                  <a:pt x="217511" y="85419"/>
                  <a:pt x="197687" y="79437"/>
                  <a:pt x="177900" y="73379"/>
                </a:cubicBezTo>
                <a:cubicBezTo>
                  <a:pt x="152043" y="65480"/>
                  <a:pt x="125538" y="54329"/>
                  <a:pt x="98677" y="50507"/>
                </a:cubicBezTo>
                <a:cubicBezTo>
                  <a:pt x="79780" y="47801"/>
                  <a:pt x="61771" y="44868"/>
                  <a:pt x="43077" y="40677"/>
                </a:cubicBezTo>
                <a:cubicBezTo>
                  <a:pt x="38899" y="39737"/>
                  <a:pt x="34174" y="37413"/>
                  <a:pt x="29501" y="34555"/>
                </a:cubicBezTo>
                <a:cubicBezTo>
                  <a:pt x="27138" y="33082"/>
                  <a:pt x="23570" y="30987"/>
                  <a:pt x="21208" y="2964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5" name="Freeform 7655"/>
          <p:cNvSpPr/>
          <p:nvPr/>
        </p:nvSpPr>
        <p:spPr>
          <a:xfrm rot="0" flipH="0" flipV="0">
            <a:off x="7192555" y="8284243"/>
            <a:ext cx="311035" cy="311276"/>
          </a:xfrm>
          <a:custGeom>
            <a:pathLst>
              <a:path w="311035" h="311276">
                <a:moveTo>
                  <a:pt x="12319" y="16802"/>
                </a:moveTo>
                <a:cubicBezTo>
                  <a:pt x="12445" y="16764"/>
                  <a:pt x="12560" y="16714"/>
                  <a:pt x="12674" y="16663"/>
                </a:cubicBezTo>
                <a:close/>
                <a:moveTo>
                  <a:pt x="12205" y="16840"/>
                </a:moveTo>
                <a:lnTo>
                  <a:pt x="11989" y="16916"/>
                </a:lnTo>
                <a:lnTo>
                  <a:pt x="12066" y="16890"/>
                </a:lnTo>
                <a:close/>
                <a:moveTo>
                  <a:pt x="2909" y="13983"/>
                </a:moveTo>
                <a:cubicBezTo>
                  <a:pt x="2515" y="13450"/>
                  <a:pt x="2172" y="12865"/>
                  <a:pt x="1918" y="12230"/>
                </a:cubicBezTo>
                <a:cubicBezTo>
                  <a:pt x="153" y="8040"/>
                  <a:pt x="2147" y="3201"/>
                  <a:pt x="6338" y="1461"/>
                </a:cubicBezTo>
                <a:cubicBezTo>
                  <a:pt x="9830" y="0"/>
                  <a:pt x="12471" y="547"/>
                  <a:pt x="14350" y="1372"/>
                </a:cubicBezTo>
                <a:cubicBezTo>
                  <a:pt x="16344" y="2248"/>
                  <a:pt x="17970" y="3747"/>
                  <a:pt x="19011" y="5982"/>
                </a:cubicBezTo>
                <a:cubicBezTo>
                  <a:pt x="19837" y="7760"/>
                  <a:pt x="20319" y="10986"/>
                  <a:pt x="19596" y="14948"/>
                </a:cubicBezTo>
                <a:cubicBezTo>
                  <a:pt x="18910" y="18732"/>
                  <a:pt x="16979" y="24079"/>
                  <a:pt x="16878" y="27114"/>
                </a:cubicBezTo>
                <a:cubicBezTo>
                  <a:pt x="16497" y="38671"/>
                  <a:pt x="16624" y="51282"/>
                  <a:pt x="18021" y="62877"/>
                </a:cubicBezTo>
                <a:cubicBezTo>
                  <a:pt x="23164" y="105333"/>
                  <a:pt x="37134" y="153619"/>
                  <a:pt x="57696" y="191325"/>
                </a:cubicBezTo>
                <a:cubicBezTo>
                  <a:pt x="105105" y="278269"/>
                  <a:pt x="214185" y="294449"/>
                  <a:pt x="301980" y="288594"/>
                </a:cubicBezTo>
                <a:cubicBezTo>
                  <a:pt x="306501" y="288289"/>
                  <a:pt x="310438" y="291731"/>
                  <a:pt x="310743" y="296265"/>
                </a:cubicBezTo>
                <a:cubicBezTo>
                  <a:pt x="311035" y="300799"/>
                  <a:pt x="307606" y="304723"/>
                  <a:pt x="303072" y="305028"/>
                </a:cubicBezTo>
                <a:cubicBezTo>
                  <a:pt x="209384" y="311276"/>
                  <a:pt x="93814" y="291985"/>
                  <a:pt x="43230" y="199212"/>
                </a:cubicBezTo>
                <a:cubicBezTo>
                  <a:pt x="21717" y="159765"/>
                  <a:pt x="7049" y="109270"/>
                  <a:pt x="1664" y="64858"/>
                </a:cubicBezTo>
                <a:cubicBezTo>
                  <a:pt x="166" y="52438"/>
                  <a:pt x="0" y="38938"/>
                  <a:pt x="420" y="26568"/>
                </a:cubicBezTo>
                <a:cubicBezTo>
                  <a:pt x="496" y="24040"/>
                  <a:pt x="1372" y="20294"/>
                  <a:pt x="2312" y="16625"/>
                </a:cubicBezTo>
                <a:cubicBezTo>
                  <a:pt x="2515" y="15837"/>
                  <a:pt x="2718" y="14885"/>
                  <a:pt x="2909" y="139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6" name="Freeform 7656"/>
          <p:cNvSpPr/>
          <p:nvPr/>
        </p:nvSpPr>
        <p:spPr>
          <a:xfrm rot="0" flipH="0" flipV="0">
            <a:off x="7237936" y="8377708"/>
            <a:ext cx="127825" cy="152869"/>
          </a:xfrm>
          <a:custGeom>
            <a:pathLst>
              <a:path w="127825" h="152869">
                <a:moveTo>
                  <a:pt x="18110" y="10147"/>
                </a:moveTo>
                <a:cubicBezTo>
                  <a:pt x="19087" y="12839"/>
                  <a:pt x="20802" y="17208"/>
                  <a:pt x="21653" y="19202"/>
                </a:cubicBezTo>
                <a:cubicBezTo>
                  <a:pt x="26060" y="29463"/>
                  <a:pt x="32499" y="37807"/>
                  <a:pt x="39153" y="46697"/>
                </a:cubicBezTo>
                <a:cubicBezTo>
                  <a:pt x="65468" y="81863"/>
                  <a:pt x="89420" y="108940"/>
                  <a:pt x="123799" y="137261"/>
                </a:cubicBezTo>
                <a:cubicBezTo>
                  <a:pt x="127317" y="140144"/>
                  <a:pt x="127825" y="145351"/>
                  <a:pt x="124929" y="148856"/>
                </a:cubicBezTo>
                <a:cubicBezTo>
                  <a:pt x="122046" y="152361"/>
                  <a:pt x="116839" y="152869"/>
                  <a:pt x="113334" y="149974"/>
                </a:cubicBezTo>
                <a:cubicBezTo>
                  <a:pt x="77850" y="120764"/>
                  <a:pt x="53123" y="92862"/>
                  <a:pt x="25958" y="56565"/>
                </a:cubicBezTo>
                <a:cubicBezTo>
                  <a:pt x="18503" y="46621"/>
                  <a:pt x="11443" y="37185"/>
                  <a:pt x="6515" y="25704"/>
                </a:cubicBezTo>
                <a:cubicBezTo>
                  <a:pt x="5118" y="22427"/>
                  <a:pt x="1855" y="13791"/>
                  <a:pt x="1550" y="12534"/>
                </a:cubicBezTo>
                <a:cubicBezTo>
                  <a:pt x="0" y="6084"/>
                  <a:pt x="5144" y="3429"/>
                  <a:pt x="6071" y="3010"/>
                </a:cubicBezTo>
                <a:cubicBezTo>
                  <a:pt x="6490" y="2807"/>
                  <a:pt x="13780" y="0"/>
                  <a:pt x="17387" y="7671"/>
                </a:cubicBezTo>
                <a:cubicBezTo>
                  <a:pt x="17768" y="8471"/>
                  <a:pt x="18009" y="9309"/>
                  <a:pt x="18110" y="101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7" name="Freeform 7657"/>
          <p:cNvSpPr/>
          <p:nvPr/>
        </p:nvSpPr>
        <p:spPr>
          <a:xfrm rot="0" flipH="0" flipV="0">
            <a:off x="7082244" y="8270532"/>
            <a:ext cx="94779" cy="262458"/>
          </a:xfrm>
          <a:custGeom>
            <a:pathLst>
              <a:path w="94779" h="262458">
                <a:moveTo>
                  <a:pt x="37350" y="7023"/>
                </a:moveTo>
                <a:cubicBezTo>
                  <a:pt x="14021" y="95021"/>
                  <a:pt x="0" y="195325"/>
                  <a:pt x="80364" y="259613"/>
                </a:cubicBezTo>
                <a:cubicBezTo>
                  <a:pt x="83920" y="262458"/>
                  <a:pt x="89102" y="261873"/>
                  <a:pt x="91947" y="258330"/>
                </a:cubicBezTo>
                <a:cubicBezTo>
                  <a:pt x="94779" y="254774"/>
                  <a:pt x="94220" y="249593"/>
                  <a:pt x="90664" y="246748"/>
                </a:cubicBezTo>
                <a:cubicBezTo>
                  <a:pt x="15862" y="186918"/>
                  <a:pt x="31572" y="93129"/>
                  <a:pt x="53275" y="11252"/>
                </a:cubicBezTo>
                <a:cubicBezTo>
                  <a:pt x="54444" y="6846"/>
                  <a:pt x="51815" y="2337"/>
                  <a:pt x="47421" y="1169"/>
                </a:cubicBezTo>
                <a:cubicBezTo>
                  <a:pt x="43026" y="0"/>
                  <a:pt x="38518" y="2629"/>
                  <a:pt x="37350" y="70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8" name="Freeform 7658"/>
          <p:cNvSpPr/>
          <p:nvPr/>
        </p:nvSpPr>
        <p:spPr>
          <a:xfrm rot="0" flipH="0" flipV="0">
            <a:off x="7075617" y="8351199"/>
            <a:ext cx="39432" cy="150875"/>
          </a:xfrm>
          <a:custGeom>
            <a:pathLst>
              <a:path w="39432" h="150875">
                <a:moveTo>
                  <a:pt x="13804" y="18326"/>
                </a:moveTo>
                <a:cubicBezTo>
                  <a:pt x="11658" y="18948"/>
                  <a:pt x="9283" y="18706"/>
                  <a:pt x="7213" y="17450"/>
                </a:cubicBezTo>
                <a:cubicBezTo>
                  <a:pt x="9283" y="18706"/>
                  <a:pt x="11468" y="19037"/>
                  <a:pt x="13804" y="18326"/>
                </a:cubicBezTo>
                <a:moveTo>
                  <a:pt x="19290" y="13145"/>
                </a:moveTo>
                <a:cubicBezTo>
                  <a:pt x="18934" y="15418"/>
                  <a:pt x="16521" y="31813"/>
                  <a:pt x="16750" y="44538"/>
                </a:cubicBezTo>
                <a:cubicBezTo>
                  <a:pt x="17423" y="80454"/>
                  <a:pt x="19925" y="107200"/>
                  <a:pt x="37184" y="137375"/>
                </a:cubicBezTo>
                <a:cubicBezTo>
                  <a:pt x="39432" y="141325"/>
                  <a:pt x="38060" y="146354"/>
                  <a:pt x="34111" y="148615"/>
                </a:cubicBezTo>
                <a:cubicBezTo>
                  <a:pt x="30161" y="150875"/>
                  <a:pt x="25132" y="149491"/>
                  <a:pt x="22871" y="145541"/>
                </a:cubicBezTo>
                <a:cubicBezTo>
                  <a:pt x="4153" y="112775"/>
                  <a:pt x="1003" y="83832"/>
                  <a:pt x="292" y="44843"/>
                </a:cubicBezTo>
                <a:cubicBezTo>
                  <a:pt x="0" y="29273"/>
                  <a:pt x="2552" y="12015"/>
                  <a:pt x="3340" y="8890"/>
                </a:cubicBezTo>
                <a:cubicBezTo>
                  <a:pt x="5562" y="0"/>
                  <a:pt x="14807" y="2782"/>
                  <a:pt x="15797" y="3379"/>
                </a:cubicBezTo>
                <a:cubicBezTo>
                  <a:pt x="19176" y="5436"/>
                  <a:pt x="20547" y="9564"/>
                  <a:pt x="19290" y="131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9" name="Freeform 7659"/>
          <p:cNvSpPr/>
          <p:nvPr/>
        </p:nvSpPr>
        <p:spPr>
          <a:xfrm rot="0" flipH="0" flipV="0">
            <a:off x="6958775" y="8564641"/>
            <a:ext cx="559587" cy="519772"/>
          </a:xfrm>
          <a:custGeom>
            <a:pathLst>
              <a:path w="559587" h="519772">
                <a:moveTo>
                  <a:pt x="2070" y="13144"/>
                </a:moveTo>
                <a:cubicBezTo>
                  <a:pt x="3606" y="16179"/>
                  <a:pt x="4444" y="25767"/>
                  <a:pt x="5435" y="38010"/>
                </a:cubicBezTo>
                <a:cubicBezTo>
                  <a:pt x="8038" y="70179"/>
                  <a:pt x="9220" y="119062"/>
                  <a:pt x="10274" y="130949"/>
                </a:cubicBezTo>
                <a:cubicBezTo>
                  <a:pt x="19913" y="240219"/>
                  <a:pt x="17652" y="343204"/>
                  <a:pt x="90931" y="431151"/>
                </a:cubicBezTo>
                <a:cubicBezTo>
                  <a:pt x="112940" y="457567"/>
                  <a:pt x="153898" y="486015"/>
                  <a:pt x="195833" y="502652"/>
                </a:cubicBezTo>
                <a:cubicBezTo>
                  <a:pt x="224358" y="513968"/>
                  <a:pt x="253326" y="519772"/>
                  <a:pt x="277228" y="516356"/>
                </a:cubicBezTo>
                <a:cubicBezTo>
                  <a:pt x="317855" y="510552"/>
                  <a:pt x="343814" y="492340"/>
                  <a:pt x="377024" y="470864"/>
                </a:cubicBezTo>
                <a:cubicBezTo>
                  <a:pt x="410590" y="449135"/>
                  <a:pt x="444182" y="431215"/>
                  <a:pt x="470052" y="400176"/>
                </a:cubicBezTo>
                <a:cubicBezTo>
                  <a:pt x="490753" y="375335"/>
                  <a:pt x="501510" y="330923"/>
                  <a:pt x="510565" y="300773"/>
                </a:cubicBezTo>
                <a:cubicBezTo>
                  <a:pt x="528739" y="240194"/>
                  <a:pt x="540270" y="179602"/>
                  <a:pt x="550633" y="117411"/>
                </a:cubicBezTo>
                <a:cubicBezTo>
                  <a:pt x="553948" y="97484"/>
                  <a:pt x="559587" y="76034"/>
                  <a:pt x="559587" y="55879"/>
                </a:cubicBezTo>
                <a:cubicBezTo>
                  <a:pt x="559587" y="51320"/>
                  <a:pt x="555904" y="47637"/>
                  <a:pt x="551357" y="47637"/>
                </a:cubicBezTo>
                <a:cubicBezTo>
                  <a:pt x="546811" y="47637"/>
                  <a:pt x="543128" y="51320"/>
                  <a:pt x="543128" y="55879"/>
                </a:cubicBezTo>
                <a:cubicBezTo>
                  <a:pt x="543128" y="75145"/>
                  <a:pt x="537552" y="95643"/>
                  <a:pt x="534377" y="114718"/>
                </a:cubicBezTo>
                <a:cubicBezTo>
                  <a:pt x="524128" y="176212"/>
                  <a:pt x="512762" y="236130"/>
                  <a:pt x="494779" y="296049"/>
                </a:cubicBezTo>
                <a:cubicBezTo>
                  <a:pt x="486295" y="324344"/>
                  <a:pt x="476834" y="366305"/>
                  <a:pt x="457403" y="389622"/>
                </a:cubicBezTo>
                <a:cubicBezTo>
                  <a:pt x="432612" y="419366"/>
                  <a:pt x="400227" y="436219"/>
                  <a:pt x="368071" y="457021"/>
                </a:cubicBezTo>
                <a:cubicBezTo>
                  <a:pt x="337007" y="477125"/>
                  <a:pt x="312915" y="494613"/>
                  <a:pt x="274891" y="500049"/>
                </a:cubicBezTo>
                <a:cubicBezTo>
                  <a:pt x="253453" y="503110"/>
                  <a:pt x="227507" y="497496"/>
                  <a:pt x="201904" y="487336"/>
                </a:cubicBezTo>
                <a:cubicBezTo>
                  <a:pt x="162661" y="471766"/>
                  <a:pt x="124205" y="445337"/>
                  <a:pt x="103593" y="420598"/>
                </a:cubicBezTo>
                <a:cubicBezTo>
                  <a:pt x="32600" y="335419"/>
                  <a:pt x="36029" y="235343"/>
                  <a:pt x="26682" y="129501"/>
                </a:cubicBezTo>
                <a:cubicBezTo>
                  <a:pt x="25628" y="117626"/>
                  <a:pt x="24460" y="68808"/>
                  <a:pt x="21856" y="36677"/>
                </a:cubicBezTo>
                <a:cubicBezTo>
                  <a:pt x="20612" y="21348"/>
                  <a:pt x="18694" y="9487"/>
                  <a:pt x="16751" y="5677"/>
                </a:cubicBezTo>
                <a:cubicBezTo>
                  <a:pt x="14693" y="1626"/>
                  <a:pt x="9740" y="0"/>
                  <a:pt x="5676" y="2057"/>
                </a:cubicBezTo>
                <a:cubicBezTo>
                  <a:pt x="1626" y="4128"/>
                  <a:pt x="0" y="9093"/>
                  <a:pt x="2070" y="1314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0" name="Freeform 7660"/>
          <p:cNvSpPr/>
          <p:nvPr/>
        </p:nvSpPr>
        <p:spPr>
          <a:xfrm rot="0" flipH="0" flipV="0">
            <a:off x="7497917" y="8581786"/>
            <a:ext cx="109244" cy="359701"/>
          </a:xfrm>
          <a:custGeom>
            <a:pathLst>
              <a:path w="109244" h="359701">
                <a:moveTo>
                  <a:pt x="3682" y="15316"/>
                </a:moveTo>
                <a:cubicBezTo>
                  <a:pt x="61035" y="66522"/>
                  <a:pt x="87108" y="165874"/>
                  <a:pt x="90727" y="239178"/>
                </a:cubicBezTo>
                <a:cubicBezTo>
                  <a:pt x="92518" y="275335"/>
                  <a:pt x="78154" y="323189"/>
                  <a:pt x="46722" y="343382"/>
                </a:cubicBezTo>
                <a:cubicBezTo>
                  <a:pt x="42886" y="345833"/>
                  <a:pt x="41769" y="350938"/>
                  <a:pt x="44220" y="354761"/>
                </a:cubicBezTo>
                <a:cubicBezTo>
                  <a:pt x="46684" y="358584"/>
                  <a:pt x="51789" y="359701"/>
                  <a:pt x="55612" y="357250"/>
                </a:cubicBezTo>
                <a:cubicBezTo>
                  <a:pt x="91642" y="334124"/>
                  <a:pt x="109244" y="279793"/>
                  <a:pt x="107186" y="238366"/>
                </a:cubicBezTo>
                <a:cubicBezTo>
                  <a:pt x="103376" y="161200"/>
                  <a:pt x="75030" y="56933"/>
                  <a:pt x="14654" y="3023"/>
                </a:cubicBezTo>
                <a:cubicBezTo>
                  <a:pt x="11276" y="0"/>
                  <a:pt x="6056" y="292"/>
                  <a:pt x="3022" y="3683"/>
                </a:cubicBezTo>
                <a:cubicBezTo>
                  <a:pt x="0" y="7087"/>
                  <a:pt x="292" y="12294"/>
                  <a:pt x="3682" y="153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1" name="Freeform 7661"/>
          <p:cNvSpPr/>
          <p:nvPr/>
        </p:nvSpPr>
        <p:spPr>
          <a:xfrm rot="0" flipH="0" flipV="0">
            <a:off x="6877146" y="8651157"/>
            <a:ext cx="116560" cy="244461"/>
          </a:xfrm>
          <a:custGeom>
            <a:pathLst>
              <a:path w="116560" h="244461">
                <a:moveTo>
                  <a:pt x="85585" y="51117"/>
                </a:moveTo>
                <a:lnTo>
                  <a:pt x="85573" y="51129"/>
                </a:lnTo>
                <a:lnTo>
                  <a:pt x="85610" y="51105"/>
                </a:lnTo>
                <a:close/>
                <a:moveTo>
                  <a:pt x="82284" y="55117"/>
                </a:moveTo>
                <a:cubicBezTo>
                  <a:pt x="80315" y="47701"/>
                  <a:pt x="71755" y="33426"/>
                  <a:pt x="70612" y="31991"/>
                </a:cubicBezTo>
                <a:cubicBezTo>
                  <a:pt x="62205" y="21285"/>
                  <a:pt x="52947" y="17462"/>
                  <a:pt x="44742" y="20256"/>
                </a:cubicBezTo>
                <a:cubicBezTo>
                  <a:pt x="36081" y="23203"/>
                  <a:pt x="29490" y="32601"/>
                  <a:pt x="26734" y="45441"/>
                </a:cubicBezTo>
                <a:cubicBezTo>
                  <a:pt x="16917" y="91236"/>
                  <a:pt x="23914" y="157974"/>
                  <a:pt x="50318" y="197586"/>
                </a:cubicBezTo>
                <a:cubicBezTo>
                  <a:pt x="54128" y="203326"/>
                  <a:pt x="70485" y="216559"/>
                  <a:pt x="85090" y="222998"/>
                </a:cubicBezTo>
                <a:cubicBezTo>
                  <a:pt x="89318" y="224865"/>
                  <a:pt x="93370" y="226199"/>
                  <a:pt x="96862" y="226237"/>
                </a:cubicBezTo>
                <a:cubicBezTo>
                  <a:pt x="98272" y="226249"/>
                  <a:pt x="99593" y="226148"/>
                  <a:pt x="100342" y="225030"/>
                </a:cubicBezTo>
                <a:cubicBezTo>
                  <a:pt x="102857" y="221246"/>
                  <a:pt x="107987" y="220217"/>
                  <a:pt x="111772" y="222744"/>
                </a:cubicBezTo>
                <a:cubicBezTo>
                  <a:pt x="115544" y="225272"/>
                  <a:pt x="116560" y="230390"/>
                  <a:pt x="114045" y="234174"/>
                </a:cubicBezTo>
                <a:cubicBezTo>
                  <a:pt x="108699" y="242188"/>
                  <a:pt x="99072" y="244461"/>
                  <a:pt x="87477" y="241337"/>
                </a:cubicBezTo>
                <a:cubicBezTo>
                  <a:pt x="67958" y="236067"/>
                  <a:pt x="42050" y="214896"/>
                  <a:pt x="36614" y="206730"/>
                </a:cubicBezTo>
                <a:cubicBezTo>
                  <a:pt x="8001" y="163816"/>
                  <a:pt x="0" y="91591"/>
                  <a:pt x="10617" y="41986"/>
                </a:cubicBezTo>
                <a:cubicBezTo>
                  <a:pt x="14821" y="22416"/>
                  <a:pt x="26226" y="9144"/>
                  <a:pt x="39434" y="4661"/>
                </a:cubicBezTo>
                <a:cubicBezTo>
                  <a:pt x="53099" y="0"/>
                  <a:pt x="69558" y="3975"/>
                  <a:pt x="83579" y="21806"/>
                </a:cubicBezTo>
                <a:cubicBezTo>
                  <a:pt x="85065" y="23711"/>
                  <a:pt x="96595" y="43269"/>
                  <a:pt x="98564" y="52387"/>
                </a:cubicBezTo>
                <a:cubicBezTo>
                  <a:pt x="100088" y="59384"/>
                  <a:pt x="96964" y="63702"/>
                  <a:pt x="93827" y="65366"/>
                </a:cubicBezTo>
                <a:cubicBezTo>
                  <a:pt x="89826" y="67512"/>
                  <a:pt x="84824" y="65988"/>
                  <a:pt x="82690" y="61975"/>
                </a:cubicBezTo>
                <a:cubicBezTo>
                  <a:pt x="81522" y="59778"/>
                  <a:pt x="81445" y="57276"/>
                  <a:pt x="82284" y="5511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2" name="Freeform 7662"/>
          <p:cNvSpPr/>
          <p:nvPr/>
        </p:nvSpPr>
        <p:spPr>
          <a:xfrm rot="0" flipH="0" flipV="0">
            <a:off x="6912362" y="8699610"/>
            <a:ext cx="58990" cy="149084"/>
          </a:xfrm>
          <a:custGeom>
            <a:pathLst>
              <a:path w="58990" h="149084">
                <a:moveTo>
                  <a:pt x="16001" y="18402"/>
                </a:moveTo>
                <a:cubicBezTo>
                  <a:pt x="14858" y="21577"/>
                  <a:pt x="11810" y="23863"/>
                  <a:pt x="8254" y="23863"/>
                </a:cubicBezTo>
                <a:cubicBezTo>
                  <a:pt x="3695" y="23863"/>
                  <a:pt x="0" y="20167"/>
                  <a:pt x="0" y="15621"/>
                </a:cubicBezTo>
                <a:cubicBezTo>
                  <a:pt x="0" y="8827"/>
                  <a:pt x="2565" y="4991"/>
                  <a:pt x="5308" y="2832"/>
                </a:cubicBezTo>
                <a:cubicBezTo>
                  <a:pt x="7747" y="915"/>
                  <a:pt x="10718" y="0"/>
                  <a:pt x="14033" y="165"/>
                </a:cubicBezTo>
                <a:cubicBezTo>
                  <a:pt x="17105" y="330"/>
                  <a:pt x="20661" y="1588"/>
                  <a:pt x="23938" y="3772"/>
                </a:cubicBezTo>
                <a:cubicBezTo>
                  <a:pt x="28231" y="6630"/>
                  <a:pt x="31990" y="11075"/>
                  <a:pt x="33628" y="15291"/>
                </a:cubicBezTo>
                <a:cubicBezTo>
                  <a:pt x="42670" y="38531"/>
                  <a:pt x="46201" y="62166"/>
                  <a:pt x="52500" y="86105"/>
                </a:cubicBezTo>
                <a:cubicBezTo>
                  <a:pt x="53173" y="88658"/>
                  <a:pt x="53466" y="91312"/>
                  <a:pt x="54215" y="93840"/>
                </a:cubicBezTo>
                <a:cubicBezTo>
                  <a:pt x="54901" y="96176"/>
                  <a:pt x="56006" y="98348"/>
                  <a:pt x="56780" y="100647"/>
                </a:cubicBezTo>
                <a:cubicBezTo>
                  <a:pt x="58990" y="107289"/>
                  <a:pt x="57529" y="111213"/>
                  <a:pt x="55942" y="113448"/>
                </a:cubicBezTo>
                <a:cubicBezTo>
                  <a:pt x="54215" y="115861"/>
                  <a:pt x="51624" y="117512"/>
                  <a:pt x="47979" y="117893"/>
                </a:cubicBezTo>
                <a:cubicBezTo>
                  <a:pt x="45287" y="118198"/>
                  <a:pt x="41210" y="117360"/>
                  <a:pt x="37082" y="116839"/>
                </a:cubicBezTo>
                <a:cubicBezTo>
                  <a:pt x="36371" y="116750"/>
                  <a:pt x="35673" y="116687"/>
                  <a:pt x="34974" y="116687"/>
                </a:cubicBezTo>
                <a:cubicBezTo>
                  <a:pt x="34695" y="116687"/>
                  <a:pt x="34263" y="116738"/>
                  <a:pt x="33984" y="116763"/>
                </a:cubicBezTo>
                <a:cubicBezTo>
                  <a:pt x="33933" y="116865"/>
                  <a:pt x="33895" y="116992"/>
                  <a:pt x="33869" y="117080"/>
                </a:cubicBezTo>
                <a:cubicBezTo>
                  <a:pt x="32676" y="121462"/>
                  <a:pt x="35101" y="124459"/>
                  <a:pt x="36778" y="127393"/>
                </a:cubicBezTo>
                <a:cubicBezTo>
                  <a:pt x="39292" y="131800"/>
                  <a:pt x="41261" y="136131"/>
                  <a:pt x="41261" y="140842"/>
                </a:cubicBezTo>
                <a:cubicBezTo>
                  <a:pt x="41261" y="145389"/>
                  <a:pt x="37578" y="149084"/>
                  <a:pt x="33031" y="149084"/>
                </a:cubicBezTo>
                <a:cubicBezTo>
                  <a:pt x="28472" y="149084"/>
                  <a:pt x="24789" y="145389"/>
                  <a:pt x="24789" y="140842"/>
                </a:cubicBezTo>
                <a:cubicBezTo>
                  <a:pt x="24789" y="139687"/>
                  <a:pt x="24179" y="138683"/>
                  <a:pt x="23608" y="137604"/>
                </a:cubicBezTo>
                <a:cubicBezTo>
                  <a:pt x="22808" y="136118"/>
                  <a:pt x="21906" y="134606"/>
                  <a:pt x="21042" y="133032"/>
                </a:cubicBezTo>
                <a:cubicBezTo>
                  <a:pt x="17956" y="127342"/>
                  <a:pt x="15735" y="121005"/>
                  <a:pt x="17969" y="112750"/>
                </a:cubicBezTo>
                <a:cubicBezTo>
                  <a:pt x="20445" y="103695"/>
                  <a:pt x="26351" y="100748"/>
                  <a:pt x="33171" y="100266"/>
                </a:cubicBezTo>
                <a:cubicBezTo>
                  <a:pt x="34784" y="100151"/>
                  <a:pt x="36968" y="100291"/>
                  <a:pt x="39076" y="100520"/>
                </a:cubicBezTo>
                <a:cubicBezTo>
                  <a:pt x="38835" y="99847"/>
                  <a:pt x="38594" y="99174"/>
                  <a:pt x="38403" y="98500"/>
                </a:cubicBezTo>
                <a:cubicBezTo>
                  <a:pt x="37603" y="95808"/>
                  <a:pt x="37286" y="93014"/>
                  <a:pt x="36562" y="90296"/>
                </a:cubicBezTo>
                <a:cubicBezTo>
                  <a:pt x="30440" y="66979"/>
                  <a:pt x="27075" y="43916"/>
                  <a:pt x="18274" y="21259"/>
                </a:cubicBezTo>
                <a:cubicBezTo>
                  <a:pt x="17855" y="20230"/>
                  <a:pt x="16978" y="19240"/>
                  <a:pt x="16001" y="184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3" name="Freeform 7663"/>
          <p:cNvSpPr/>
          <p:nvPr/>
        </p:nvSpPr>
        <p:spPr>
          <a:xfrm rot="0" flipH="0" flipV="0">
            <a:off x="6961061" y="8347322"/>
            <a:ext cx="111467" cy="213918"/>
          </a:xfrm>
          <a:custGeom>
            <a:pathLst>
              <a:path w="111467" h="213918">
                <a:moveTo>
                  <a:pt x="16738" y="199110"/>
                </a:moveTo>
                <a:cubicBezTo>
                  <a:pt x="18096" y="201002"/>
                  <a:pt x="18655" y="203478"/>
                  <a:pt x="18058" y="205929"/>
                </a:cubicBezTo>
                <a:cubicBezTo>
                  <a:pt x="16040" y="213918"/>
                  <a:pt x="9868" y="213905"/>
                  <a:pt x="8458" y="213753"/>
                </a:cubicBezTo>
                <a:cubicBezTo>
                  <a:pt x="6426" y="213537"/>
                  <a:pt x="3086" y="212597"/>
                  <a:pt x="1397" y="208215"/>
                </a:cubicBezTo>
                <a:cubicBezTo>
                  <a:pt x="1054" y="207314"/>
                  <a:pt x="597" y="205383"/>
                  <a:pt x="432" y="202704"/>
                </a:cubicBezTo>
                <a:cubicBezTo>
                  <a:pt x="0" y="196355"/>
                  <a:pt x="305" y="183324"/>
                  <a:pt x="927" y="177597"/>
                </a:cubicBezTo>
                <a:cubicBezTo>
                  <a:pt x="2553" y="162433"/>
                  <a:pt x="9944" y="145847"/>
                  <a:pt x="18147" y="133261"/>
                </a:cubicBezTo>
                <a:cubicBezTo>
                  <a:pt x="25843" y="121463"/>
                  <a:pt x="38226" y="112852"/>
                  <a:pt x="50570" y="104191"/>
                </a:cubicBezTo>
                <a:cubicBezTo>
                  <a:pt x="60946" y="96914"/>
                  <a:pt x="71348" y="89662"/>
                  <a:pt x="77101" y="78981"/>
                </a:cubicBezTo>
                <a:cubicBezTo>
                  <a:pt x="83616" y="66891"/>
                  <a:pt x="79514" y="54940"/>
                  <a:pt x="78129" y="43967"/>
                </a:cubicBezTo>
                <a:cubicBezTo>
                  <a:pt x="76935" y="34633"/>
                  <a:pt x="77151" y="25832"/>
                  <a:pt x="81660" y="17704"/>
                </a:cubicBezTo>
                <a:cubicBezTo>
                  <a:pt x="84695" y="12255"/>
                  <a:pt x="89674" y="6998"/>
                  <a:pt x="97967" y="2260"/>
                </a:cubicBezTo>
                <a:cubicBezTo>
                  <a:pt x="101916" y="0"/>
                  <a:pt x="106958" y="1372"/>
                  <a:pt x="109206" y="5321"/>
                </a:cubicBezTo>
                <a:cubicBezTo>
                  <a:pt x="111467" y="9271"/>
                  <a:pt x="110095" y="14313"/>
                  <a:pt x="106145" y="16561"/>
                </a:cubicBezTo>
                <a:cubicBezTo>
                  <a:pt x="101573" y="19177"/>
                  <a:pt x="98487" y="21882"/>
                  <a:pt x="96570" y="24854"/>
                </a:cubicBezTo>
                <a:cubicBezTo>
                  <a:pt x="91858" y="32207"/>
                  <a:pt x="94233" y="40538"/>
                  <a:pt x="95566" y="49339"/>
                </a:cubicBezTo>
                <a:cubicBezTo>
                  <a:pt x="97395" y="61341"/>
                  <a:pt x="98500" y="73977"/>
                  <a:pt x="91617" y="86792"/>
                </a:cubicBezTo>
                <a:cubicBezTo>
                  <a:pt x="84670" y="99670"/>
                  <a:pt x="72567" y="108902"/>
                  <a:pt x="60032" y="117691"/>
                </a:cubicBezTo>
                <a:cubicBezTo>
                  <a:pt x="49453" y="125108"/>
                  <a:pt x="38543" y="132156"/>
                  <a:pt x="31939" y="142265"/>
                </a:cubicBezTo>
                <a:cubicBezTo>
                  <a:pt x="25069" y="152806"/>
                  <a:pt x="18655" y="166637"/>
                  <a:pt x="17309" y="179362"/>
                </a:cubicBezTo>
                <a:cubicBezTo>
                  <a:pt x="16839" y="183769"/>
                  <a:pt x="16535" y="193142"/>
                  <a:pt x="16738" y="19911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4" name="Freeform 7664"/>
          <p:cNvSpPr/>
          <p:nvPr/>
        </p:nvSpPr>
        <p:spPr>
          <a:xfrm rot="0" flipH="0" flipV="0">
            <a:off x="7006512" y="8535426"/>
            <a:ext cx="159067" cy="91566"/>
          </a:xfrm>
          <a:custGeom>
            <a:pathLst>
              <a:path w="159067" h="91566">
                <a:moveTo>
                  <a:pt x="4724" y="55295"/>
                </a:moveTo>
                <a:cubicBezTo>
                  <a:pt x="5892" y="52641"/>
                  <a:pt x="7403" y="49593"/>
                  <a:pt x="9346" y="46164"/>
                </a:cubicBezTo>
                <a:cubicBezTo>
                  <a:pt x="15607" y="35204"/>
                  <a:pt x="31825" y="25895"/>
                  <a:pt x="42773" y="20421"/>
                </a:cubicBezTo>
                <a:cubicBezTo>
                  <a:pt x="59334" y="12154"/>
                  <a:pt x="81101" y="3060"/>
                  <a:pt x="101523" y="1600"/>
                </a:cubicBezTo>
                <a:cubicBezTo>
                  <a:pt x="124116" y="0"/>
                  <a:pt x="145211" y="7163"/>
                  <a:pt x="157835" y="32423"/>
                </a:cubicBezTo>
                <a:cubicBezTo>
                  <a:pt x="159067" y="34925"/>
                  <a:pt x="158863" y="37109"/>
                  <a:pt x="158228" y="38887"/>
                </a:cubicBezTo>
                <a:cubicBezTo>
                  <a:pt x="157949" y="39649"/>
                  <a:pt x="155244" y="45847"/>
                  <a:pt x="148310" y="44081"/>
                </a:cubicBezTo>
                <a:cubicBezTo>
                  <a:pt x="147332" y="43840"/>
                  <a:pt x="142049" y="41948"/>
                  <a:pt x="140118" y="40983"/>
                </a:cubicBezTo>
                <a:cubicBezTo>
                  <a:pt x="135508" y="38671"/>
                  <a:pt x="129958" y="37922"/>
                  <a:pt x="125005" y="36576"/>
                </a:cubicBezTo>
                <a:cubicBezTo>
                  <a:pt x="111530" y="32905"/>
                  <a:pt x="93624" y="34010"/>
                  <a:pt x="80085" y="35953"/>
                </a:cubicBezTo>
                <a:cubicBezTo>
                  <a:pt x="64363" y="38189"/>
                  <a:pt x="44525" y="45872"/>
                  <a:pt x="30352" y="53378"/>
                </a:cubicBezTo>
                <a:cubicBezTo>
                  <a:pt x="26796" y="55257"/>
                  <a:pt x="22288" y="59054"/>
                  <a:pt x="19278" y="63029"/>
                </a:cubicBezTo>
                <a:cubicBezTo>
                  <a:pt x="18617" y="64591"/>
                  <a:pt x="18160" y="65861"/>
                  <a:pt x="17843" y="66839"/>
                </a:cubicBezTo>
                <a:cubicBezTo>
                  <a:pt x="17779" y="67537"/>
                  <a:pt x="17614" y="68350"/>
                  <a:pt x="17246" y="69201"/>
                </a:cubicBezTo>
                <a:lnTo>
                  <a:pt x="17220" y="69366"/>
                </a:lnTo>
                <a:cubicBezTo>
                  <a:pt x="14845" y="91566"/>
                  <a:pt x="775" y="79831"/>
                  <a:pt x="775" y="68553"/>
                </a:cubicBezTo>
                <a:cubicBezTo>
                  <a:pt x="775" y="68414"/>
                  <a:pt x="775" y="68261"/>
                  <a:pt x="787" y="68121"/>
                </a:cubicBezTo>
                <a:cubicBezTo>
                  <a:pt x="432" y="66928"/>
                  <a:pt x="0" y="64781"/>
                  <a:pt x="1372" y="61340"/>
                </a:cubicBezTo>
                <a:cubicBezTo>
                  <a:pt x="2159" y="59384"/>
                  <a:pt x="3315" y="57339"/>
                  <a:pt x="4724" y="552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5" name="Freeform 7665"/>
          <p:cNvSpPr/>
          <p:nvPr/>
        </p:nvSpPr>
        <p:spPr>
          <a:xfrm rot="0" flipH="0" flipV="0">
            <a:off x="7300996" y="8545144"/>
            <a:ext cx="154266" cy="66801"/>
          </a:xfrm>
          <a:custGeom>
            <a:pathLst>
              <a:path w="154266" h="66801">
                <a:moveTo>
                  <a:pt x="4114" y="23418"/>
                </a:moveTo>
                <a:cubicBezTo>
                  <a:pt x="4507" y="22733"/>
                  <a:pt x="5104" y="21717"/>
                  <a:pt x="5345" y="21323"/>
                </a:cubicBezTo>
                <a:cubicBezTo>
                  <a:pt x="7593" y="17551"/>
                  <a:pt x="11429" y="14465"/>
                  <a:pt x="16064" y="12192"/>
                </a:cubicBezTo>
                <a:cubicBezTo>
                  <a:pt x="21182" y="9677"/>
                  <a:pt x="27316" y="8090"/>
                  <a:pt x="31774" y="6820"/>
                </a:cubicBezTo>
                <a:cubicBezTo>
                  <a:pt x="55663" y="0"/>
                  <a:pt x="85520" y="1943"/>
                  <a:pt x="109422" y="8458"/>
                </a:cubicBezTo>
                <a:cubicBezTo>
                  <a:pt x="123697" y="12357"/>
                  <a:pt x="138632" y="18580"/>
                  <a:pt x="146760" y="32142"/>
                </a:cubicBezTo>
                <a:cubicBezTo>
                  <a:pt x="150862" y="38962"/>
                  <a:pt x="153313" y="54431"/>
                  <a:pt x="153643" y="56666"/>
                </a:cubicBezTo>
                <a:lnTo>
                  <a:pt x="153656" y="56755"/>
                </a:lnTo>
                <a:lnTo>
                  <a:pt x="153681" y="56946"/>
                </a:lnTo>
                <a:cubicBezTo>
                  <a:pt x="154266" y="61416"/>
                  <a:pt x="151154" y="65518"/>
                  <a:pt x="146696" y="66166"/>
                </a:cubicBezTo>
                <a:cubicBezTo>
                  <a:pt x="142213" y="66801"/>
                  <a:pt x="138073" y="63727"/>
                  <a:pt x="137375" y="59257"/>
                </a:cubicBezTo>
                <a:lnTo>
                  <a:pt x="135038" y="51688"/>
                </a:lnTo>
                <a:cubicBezTo>
                  <a:pt x="128408" y="46519"/>
                  <a:pt x="119277" y="43026"/>
                  <a:pt x="111568" y="39826"/>
                </a:cubicBezTo>
                <a:cubicBezTo>
                  <a:pt x="90537" y="31050"/>
                  <a:pt x="67664" y="29234"/>
                  <a:pt x="45046" y="32066"/>
                </a:cubicBezTo>
                <a:cubicBezTo>
                  <a:pt x="38061" y="32943"/>
                  <a:pt x="30250" y="34035"/>
                  <a:pt x="23125" y="35444"/>
                </a:cubicBezTo>
                <a:lnTo>
                  <a:pt x="13740" y="38810"/>
                </a:lnTo>
                <a:cubicBezTo>
                  <a:pt x="10832" y="41185"/>
                  <a:pt x="6577" y="41337"/>
                  <a:pt x="3492" y="38950"/>
                </a:cubicBezTo>
                <a:cubicBezTo>
                  <a:pt x="1346" y="37299"/>
                  <a:pt x="470" y="35241"/>
                  <a:pt x="266" y="33095"/>
                </a:cubicBezTo>
                <a:cubicBezTo>
                  <a:pt x="254" y="32917"/>
                  <a:pt x="241" y="32727"/>
                  <a:pt x="241" y="32523"/>
                </a:cubicBezTo>
                <a:cubicBezTo>
                  <a:pt x="89" y="31888"/>
                  <a:pt x="0" y="31228"/>
                  <a:pt x="0" y="30555"/>
                </a:cubicBezTo>
                <a:cubicBezTo>
                  <a:pt x="0" y="27507"/>
                  <a:pt x="1663" y="24840"/>
                  <a:pt x="4114" y="2341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6" name="Freeform 7666"/>
          <p:cNvSpPr/>
          <p:nvPr/>
        </p:nvSpPr>
        <p:spPr>
          <a:xfrm rot="0" flipH="0" flipV="0">
            <a:off x="7027457" y="8613506"/>
            <a:ext cx="120611" cy="52298"/>
          </a:xfrm>
          <a:custGeom>
            <a:pathLst>
              <a:path w="120611" h="52298">
                <a:moveTo>
                  <a:pt x="6426" y="35877"/>
                </a:moveTo>
                <a:cubicBezTo>
                  <a:pt x="8076" y="34163"/>
                  <a:pt x="14833" y="27153"/>
                  <a:pt x="19024" y="22403"/>
                </a:cubicBezTo>
                <a:cubicBezTo>
                  <a:pt x="23278" y="17589"/>
                  <a:pt x="27076" y="13652"/>
                  <a:pt x="28435" y="12751"/>
                </a:cubicBezTo>
                <a:cubicBezTo>
                  <a:pt x="37121" y="6960"/>
                  <a:pt x="56768" y="622"/>
                  <a:pt x="74040" y="279"/>
                </a:cubicBezTo>
                <a:cubicBezTo>
                  <a:pt x="87350" y="0"/>
                  <a:pt x="99110" y="3581"/>
                  <a:pt x="105346" y="11367"/>
                </a:cubicBezTo>
                <a:cubicBezTo>
                  <a:pt x="111747" y="19368"/>
                  <a:pt x="114109" y="30277"/>
                  <a:pt x="118579" y="39217"/>
                </a:cubicBezTo>
                <a:cubicBezTo>
                  <a:pt x="120611" y="43281"/>
                  <a:pt x="118960" y="48234"/>
                  <a:pt x="114896" y="50266"/>
                </a:cubicBezTo>
                <a:cubicBezTo>
                  <a:pt x="110832" y="52298"/>
                  <a:pt x="105879" y="50647"/>
                  <a:pt x="103847" y="46583"/>
                </a:cubicBezTo>
                <a:cubicBezTo>
                  <a:pt x="99872" y="38645"/>
                  <a:pt x="98170" y="28765"/>
                  <a:pt x="92481" y="21653"/>
                </a:cubicBezTo>
                <a:cubicBezTo>
                  <a:pt x="88963" y="17259"/>
                  <a:pt x="81889" y="16599"/>
                  <a:pt x="74383" y="16751"/>
                </a:cubicBezTo>
                <a:cubicBezTo>
                  <a:pt x="60464" y="17031"/>
                  <a:pt x="44564" y="21793"/>
                  <a:pt x="37579" y="26454"/>
                </a:cubicBezTo>
                <a:cubicBezTo>
                  <a:pt x="35140" y="28067"/>
                  <a:pt x="23659" y="42557"/>
                  <a:pt x="17957" y="47751"/>
                </a:cubicBezTo>
                <a:cubicBezTo>
                  <a:pt x="15290" y="50164"/>
                  <a:pt x="12902" y="51282"/>
                  <a:pt x="11620" y="51586"/>
                </a:cubicBezTo>
                <a:cubicBezTo>
                  <a:pt x="9448" y="52107"/>
                  <a:pt x="7657" y="51790"/>
                  <a:pt x="6211" y="51205"/>
                </a:cubicBezTo>
                <a:cubicBezTo>
                  <a:pt x="2007" y="49466"/>
                  <a:pt x="0" y="44652"/>
                  <a:pt x="1727" y="40449"/>
                </a:cubicBezTo>
                <a:cubicBezTo>
                  <a:pt x="2616" y="38251"/>
                  <a:pt x="4369" y="36664"/>
                  <a:pt x="6426" y="358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7" name="Freeform 7667"/>
          <p:cNvSpPr/>
          <p:nvPr/>
        </p:nvSpPr>
        <p:spPr>
          <a:xfrm rot="0" flipH="0" flipV="0">
            <a:off x="7068602" y="8617636"/>
            <a:ext cx="54495" cy="93217"/>
          </a:xfrm>
          <a:custGeom>
            <a:pathLst>
              <a:path w="54495" h="93217">
                <a:moveTo>
                  <a:pt x="32613" y="7035"/>
                </a:moveTo>
                <a:cubicBezTo>
                  <a:pt x="33578" y="6782"/>
                  <a:pt x="34606" y="6718"/>
                  <a:pt x="35711" y="6832"/>
                </a:cubicBezTo>
                <a:cubicBezTo>
                  <a:pt x="37019" y="6985"/>
                  <a:pt x="38734" y="7504"/>
                  <a:pt x="40461" y="8825"/>
                </a:cubicBezTo>
                <a:cubicBezTo>
                  <a:pt x="41820" y="9867"/>
                  <a:pt x="43763" y="12305"/>
                  <a:pt x="44779" y="13524"/>
                </a:cubicBezTo>
                <a:cubicBezTo>
                  <a:pt x="49122" y="18719"/>
                  <a:pt x="52437" y="25983"/>
                  <a:pt x="53288" y="32752"/>
                </a:cubicBezTo>
                <a:cubicBezTo>
                  <a:pt x="54368" y="41426"/>
                  <a:pt x="54495" y="59016"/>
                  <a:pt x="49846" y="72224"/>
                </a:cubicBezTo>
                <a:cubicBezTo>
                  <a:pt x="45922" y="83438"/>
                  <a:pt x="38620" y="91502"/>
                  <a:pt x="27711" y="92721"/>
                </a:cubicBezTo>
                <a:cubicBezTo>
                  <a:pt x="23241" y="93217"/>
                  <a:pt x="18529" y="91236"/>
                  <a:pt x="14567" y="86841"/>
                </a:cubicBezTo>
                <a:cubicBezTo>
                  <a:pt x="9347" y="81012"/>
                  <a:pt x="5156" y="70230"/>
                  <a:pt x="3924" y="66051"/>
                </a:cubicBezTo>
                <a:cubicBezTo>
                  <a:pt x="787" y="55371"/>
                  <a:pt x="0" y="39077"/>
                  <a:pt x="3861" y="25577"/>
                </a:cubicBezTo>
                <a:cubicBezTo>
                  <a:pt x="6794" y="15353"/>
                  <a:pt x="12395" y="6769"/>
                  <a:pt x="20764" y="2197"/>
                </a:cubicBezTo>
                <a:cubicBezTo>
                  <a:pt x="24765" y="0"/>
                  <a:pt x="29769" y="1486"/>
                  <a:pt x="31953" y="5461"/>
                </a:cubicBezTo>
                <a:cubicBezTo>
                  <a:pt x="32233" y="5981"/>
                  <a:pt x="32448" y="6502"/>
                  <a:pt x="32613" y="703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8" name="Freeform 7668"/>
          <p:cNvSpPr/>
          <p:nvPr/>
        </p:nvSpPr>
        <p:spPr>
          <a:xfrm rot="0" flipH="0" flipV="0">
            <a:off x="7292099" y="8607864"/>
            <a:ext cx="126237" cy="75259"/>
          </a:xfrm>
          <a:custGeom>
            <a:pathLst>
              <a:path w="126237" h="75259">
                <a:moveTo>
                  <a:pt x="3771" y="26860"/>
                </a:moveTo>
                <a:lnTo>
                  <a:pt x="3771" y="26860"/>
                </a:lnTo>
                <a:cubicBezTo>
                  <a:pt x="6145" y="24778"/>
                  <a:pt x="14616" y="16777"/>
                  <a:pt x="22236" y="11417"/>
                </a:cubicBezTo>
                <a:cubicBezTo>
                  <a:pt x="26326" y="8534"/>
                  <a:pt x="30313" y="6426"/>
                  <a:pt x="33336" y="5626"/>
                </a:cubicBezTo>
                <a:cubicBezTo>
                  <a:pt x="54723" y="0"/>
                  <a:pt x="71081" y="1029"/>
                  <a:pt x="84035" y="6896"/>
                </a:cubicBezTo>
                <a:cubicBezTo>
                  <a:pt x="103173" y="15545"/>
                  <a:pt x="115416" y="35280"/>
                  <a:pt x="124789" y="63397"/>
                </a:cubicBezTo>
                <a:cubicBezTo>
                  <a:pt x="126237" y="67715"/>
                  <a:pt x="123900" y="72389"/>
                  <a:pt x="119582" y="73824"/>
                </a:cubicBezTo>
                <a:cubicBezTo>
                  <a:pt x="115264" y="75259"/>
                  <a:pt x="110603" y="72922"/>
                  <a:pt x="109168" y="68617"/>
                </a:cubicBezTo>
                <a:cubicBezTo>
                  <a:pt x="101548" y="45770"/>
                  <a:pt x="92785" y="28930"/>
                  <a:pt x="77240" y="21908"/>
                </a:cubicBezTo>
                <a:cubicBezTo>
                  <a:pt x="67093" y="17310"/>
                  <a:pt x="54278" y="17158"/>
                  <a:pt x="37540" y="21565"/>
                </a:cubicBezTo>
                <a:cubicBezTo>
                  <a:pt x="35190" y="22174"/>
                  <a:pt x="32066" y="24536"/>
                  <a:pt x="28828" y="27025"/>
                </a:cubicBezTo>
                <a:cubicBezTo>
                  <a:pt x="22617" y="31800"/>
                  <a:pt x="16547" y="37578"/>
                  <a:pt x="14629" y="39255"/>
                </a:cubicBezTo>
                <a:cubicBezTo>
                  <a:pt x="11327" y="42138"/>
                  <a:pt x="8266" y="41782"/>
                  <a:pt x="7898" y="41757"/>
                </a:cubicBezTo>
                <a:cubicBezTo>
                  <a:pt x="3365" y="41376"/>
                  <a:pt x="0" y="37388"/>
                  <a:pt x="368" y="32854"/>
                </a:cubicBezTo>
                <a:cubicBezTo>
                  <a:pt x="584" y="30365"/>
                  <a:pt x="1892" y="28206"/>
                  <a:pt x="3771" y="268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9" name="Freeform 7669"/>
          <p:cNvSpPr/>
          <p:nvPr/>
        </p:nvSpPr>
        <p:spPr>
          <a:xfrm rot="0" flipH="0" flipV="0">
            <a:off x="7318800" y="8616734"/>
            <a:ext cx="53643" cy="88772"/>
          </a:xfrm>
          <a:custGeom>
            <a:pathLst>
              <a:path w="53643" h="88772">
                <a:moveTo>
                  <a:pt x="11226" y="11620"/>
                </a:moveTo>
                <a:lnTo>
                  <a:pt x="11238" y="11632"/>
                </a:lnTo>
                <a:close/>
                <a:moveTo>
                  <a:pt x="11352" y="12000"/>
                </a:moveTo>
                <a:cubicBezTo>
                  <a:pt x="11403" y="12140"/>
                  <a:pt x="11454" y="12267"/>
                  <a:pt x="11492" y="12407"/>
                </a:cubicBezTo>
                <a:close/>
                <a:moveTo>
                  <a:pt x="12216" y="4890"/>
                </a:moveTo>
                <a:cubicBezTo>
                  <a:pt x="13105" y="3493"/>
                  <a:pt x="14439" y="2349"/>
                  <a:pt x="16090" y="1689"/>
                </a:cubicBezTo>
                <a:cubicBezTo>
                  <a:pt x="20306" y="0"/>
                  <a:pt x="25107" y="2057"/>
                  <a:pt x="26796" y="6287"/>
                </a:cubicBezTo>
                <a:cubicBezTo>
                  <a:pt x="26986" y="6782"/>
                  <a:pt x="27151" y="7264"/>
                  <a:pt x="27266" y="7734"/>
                </a:cubicBezTo>
                <a:cubicBezTo>
                  <a:pt x="28637" y="6045"/>
                  <a:pt x="30529" y="5194"/>
                  <a:pt x="32676" y="4902"/>
                </a:cubicBezTo>
                <a:cubicBezTo>
                  <a:pt x="34174" y="4699"/>
                  <a:pt x="36181" y="4864"/>
                  <a:pt x="38200" y="5944"/>
                </a:cubicBezTo>
                <a:cubicBezTo>
                  <a:pt x="39851" y="6820"/>
                  <a:pt x="41706" y="8598"/>
                  <a:pt x="42544" y="9842"/>
                </a:cubicBezTo>
                <a:cubicBezTo>
                  <a:pt x="45147" y="13740"/>
                  <a:pt x="46303" y="16268"/>
                  <a:pt x="47522" y="21208"/>
                </a:cubicBezTo>
                <a:cubicBezTo>
                  <a:pt x="48373" y="24561"/>
                  <a:pt x="49033" y="27952"/>
                  <a:pt x="49783" y="31317"/>
                </a:cubicBezTo>
                <a:cubicBezTo>
                  <a:pt x="53643" y="48742"/>
                  <a:pt x="52170" y="61924"/>
                  <a:pt x="41845" y="76377"/>
                </a:cubicBezTo>
                <a:cubicBezTo>
                  <a:pt x="40232" y="78625"/>
                  <a:pt x="38073" y="81977"/>
                  <a:pt x="35482" y="84352"/>
                </a:cubicBezTo>
                <a:cubicBezTo>
                  <a:pt x="32460" y="87121"/>
                  <a:pt x="28891" y="88772"/>
                  <a:pt x="25018" y="88772"/>
                </a:cubicBezTo>
                <a:cubicBezTo>
                  <a:pt x="13638" y="88772"/>
                  <a:pt x="6642" y="80873"/>
                  <a:pt x="3441" y="69328"/>
                </a:cubicBezTo>
                <a:cubicBezTo>
                  <a:pt x="0" y="56946"/>
                  <a:pt x="1155" y="40169"/>
                  <a:pt x="1638" y="33591"/>
                </a:cubicBezTo>
                <a:cubicBezTo>
                  <a:pt x="2057" y="27888"/>
                  <a:pt x="2121" y="25424"/>
                  <a:pt x="3543" y="20027"/>
                </a:cubicBezTo>
                <a:cubicBezTo>
                  <a:pt x="4178" y="17538"/>
                  <a:pt x="6248" y="11962"/>
                  <a:pt x="7442" y="9614"/>
                </a:cubicBezTo>
                <a:cubicBezTo>
                  <a:pt x="8140" y="8230"/>
                  <a:pt x="9195" y="6960"/>
                  <a:pt x="10604" y="5893"/>
                </a:cubicBezTo>
                <a:cubicBezTo>
                  <a:pt x="10998" y="5601"/>
                  <a:pt x="11606" y="5232"/>
                  <a:pt x="12216" y="48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0" name="Freeform 7670"/>
          <p:cNvSpPr/>
          <p:nvPr/>
        </p:nvSpPr>
        <p:spPr>
          <a:xfrm rot="0" flipH="0" flipV="0">
            <a:off x="7192783" y="8690257"/>
            <a:ext cx="38557" cy="106349"/>
          </a:xfrm>
          <a:custGeom>
            <a:pathLst>
              <a:path w="38557" h="106349">
                <a:moveTo>
                  <a:pt x="20612" y="13131"/>
                </a:moveTo>
                <a:cubicBezTo>
                  <a:pt x="18758" y="9563"/>
                  <a:pt x="19762" y="5080"/>
                  <a:pt x="23113" y="2667"/>
                </a:cubicBezTo>
                <a:cubicBezTo>
                  <a:pt x="26796" y="0"/>
                  <a:pt x="31965" y="838"/>
                  <a:pt x="34620" y="4521"/>
                </a:cubicBezTo>
                <a:cubicBezTo>
                  <a:pt x="36664" y="7366"/>
                  <a:pt x="37591" y="11531"/>
                  <a:pt x="36880" y="16356"/>
                </a:cubicBezTo>
                <a:cubicBezTo>
                  <a:pt x="35991" y="22541"/>
                  <a:pt x="32296" y="30466"/>
                  <a:pt x="30810" y="34136"/>
                </a:cubicBezTo>
                <a:cubicBezTo>
                  <a:pt x="27685" y="41883"/>
                  <a:pt x="19762" y="57873"/>
                  <a:pt x="17488" y="71970"/>
                </a:cubicBezTo>
                <a:cubicBezTo>
                  <a:pt x="16536" y="77900"/>
                  <a:pt x="16104" y="83476"/>
                  <a:pt x="19482" y="86879"/>
                </a:cubicBezTo>
                <a:cubicBezTo>
                  <a:pt x="21653" y="89051"/>
                  <a:pt x="25209" y="89877"/>
                  <a:pt x="30327" y="89877"/>
                </a:cubicBezTo>
                <a:cubicBezTo>
                  <a:pt x="34874" y="89877"/>
                  <a:pt x="38557" y="93560"/>
                  <a:pt x="38557" y="98106"/>
                </a:cubicBezTo>
                <a:cubicBezTo>
                  <a:pt x="38557" y="102653"/>
                  <a:pt x="34874" y="106349"/>
                  <a:pt x="30327" y="106349"/>
                </a:cubicBezTo>
                <a:cubicBezTo>
                  <a:pt x="19495" y="106349"/>
                  <a:pt x="12408" y="103110"/>
                  <a:pt x="7811" y="98513"/>
                </a:cubicBezTo>
                <a:cubicBezTo>
                  <a:pt x="3010" y="93699"/>
                  <a:pt x="686" y="87083"/>
                  <a:pt x="470" y="79399"/>
                </a:cubicBezTo>
                <a:cubicBezTo>
                  <a:pt x="0" y="62114"/>
                  <a:pt x="11354" y="38327"/>
                  <a:pt x="15545" y="27951"/>
                </a:cubicBezTo>
                <a:cubicBezTo>
                  <a:pt x="16434" y="25742"/>
                  <a:pt x="18377" y="21690"/>
                  <a:pt x="19673" y="17652"/>
                </a:cubicBezTo>
                <a:cubicBezTo>
                  <a:pt x="20130" y="16217"/>
                  <a:pt x="20498" y="13905"/>
                  <a:pt x="20612" y="131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1" name="Freeform 7671"/>
          <p:cNvSpPr/>
          <p:nvPr/>
        </p:nvSpPr>
        <p:spPr>
          <a:xfrm rot="0" flipH="0" flipV="0">
            <a:off x="7119845" y="8836467"/>
            <a:ext cx="198779" cy="56196"/>
          </a:xfrm>
          <a:custGeom>
            <a:pathLst>
              <a:path w="198779" h="56196">
                <a:moveTo>
                  <a:pt x="2552" y="13982"/>
                </a:moveTo>
                <a:cubicBezTo>
                  <a:pt x="10210" y="25323"/>
                  <a:pt x="28345" y="35343"/>
                  <a:pt x="49846" y="42252"/>
                </a:cubicBezTo>
                <a:cubicBezTo>
                  <a:pt x="80352" y="52082"/>
                  <a:pt x="117347" y="56196"/>
                  <a:pt x="135952" y="52818"/>
                </a:cubicBezTo>
                <a:cubicBezTo>
                  <a:pt x="155688" y="49224"/>
                  <a:pt x="175665" y="39013"/>
                  <a:pt x="193064" y="30314"/>
                </a:cubicBezTo>
                <a:cubicBezTo>
                  <a:pt x="197128" y="28282"/>
                  <a:pt x="198779" y="23329"/>
                  <a:pt x="196747" y="19265"/>
                </a:cubicBezTo>
                <a:cubicBezTo>
                  <a:pt x="194715" y="15201"/>
                  <a:pt x="189762" y="13551"/>
                  <a:pt x="185698" y="15582"/>
                </a:cubicBezTo>
                <a:cubicBezTo>
                  <a:pt x="169607" y="23621"/>
                  <a:pt x="151243" y="33285"/>
                  <a:pt x="132993" y="36600"/>
                </a:cubicBezTo>
                <a:cubicBezTo>
                  <a:pt x="116102" y="39661"/>
                  <a:pt x="82587" y="35483"/>
                  <a:pt x="54888" y="26567"/>
                </a:cubicBezTo>
                <a:cubicBezTo>
                  <a:pt x="37565" y="20992"/>
                  <a:pt x="22376" y="13894"/>
                  <a:pt x="16191" y="4750"/>
                </a:cubicBezTo>
                <a:cubicBezTo>
                  <a:pt x="13651" y="990"/>
                  <a:pt x="8520" y="0"/>
                  <a:pt x="4761" y="2553"/>
                </a:cubicBezTo>
                <a:cubicBezTo>
                  <a:pt x="990" y="5093"/>
                  <a:pt x="0" y="10211"/>
                  <a:pt x="2552" y="1398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2" name="Freeform 7672"/>
          <p:cNvSpPr/>
          <p:nvPr/>
        </p:nvSpPr>
        <p:spPr>
          <a:xfrm rot="0" flipH="0" flipV="0">
            <a:off x="7122543" y="7998473"/>
            <a:ext cx="943863" cy="1131505"/>
          </a:xfrm>
          <a:custGeom>
            <a:pathLst>
              <a:path w="943863" h="1131505">
                <a:moveTo>
                  <a:pt x="875982" y="1010627"/>
                </a:moveTo>
                <a:cubicBezTo>
                  <a:pt x="871893" y="1005573"/>
                  <a:pt x="867562" y="1000899"/>
                  <a:pt x="863029" y="996734"/>
                </a:cubicBezTo>
                <a:cubicBezTo>
                  <a:pt x="856488" y="990701"/>
                  <a:pt x="845363" y="987082"/>
                  <a:pt x="834784" y="987209"/>
                </a:cubicBezTo>
                <a:cubicBezTo>
                  <a:pt x="825221" y="987336"/>
                  <a:pt x="815823" y="990523"/>
                  <a:pt x="811606" y="999337"/>
                </a:cubicBezTo>
                <a:cubicBezTo>
                  <a:pt x="808406" y="1006043"/>
                  <a:pt x="807720" y="1011185"/>
                  <a:pt x="809714" y="1015122"/>
                </a:cubicBezTo>
                <a:cubicBezTo>
                  <a:pt x="813003" y="1021536"/>
                  <a:pt x="821741" y="1023923"/>
                  <a:pt x="830923" y="1024787"/>
                </a:cubicBezTo>
                <a:cubicBezTo>
                  <a:pt x="842785" y="1025917"/>
                  <a:pt x="855967" y="1023796"/>
                  <a:pt x="863854" y="1019199"/>
                </a:cubicBezTo>
                <a:cubicBezTo>
                  <a:pt x="868108" y="1016710"/>
                  <a:pt x="872147" y="1013840"/>
                  <a:pt x="875982" y="1010627"/>
                </a:cubicBezTo>
                <a:moveTo>
                  <a:pt x="887691" y="998994"/>
                </a:moveTo>
                <a:cubicBezTo>
                  <a:pt x="902270" y="982040"/>
                  <a:pt x="912608" y="959675"/>
                  <a:pt x="918336" y="936066"/>
                </a:cubicBezTo>
                <a:cubicBezTo>
                  <a:pt x="926896" y="900836"/>
                  <a:pt x="925245" y="862647"/>
                  <a:pt x="911237" y="834631"/>
                </a:cubicBezTo>
                <a:cubicBezTo>
                  <a:pt x="883944" y="780046"/>
                  <a:pt x="846468" y="733945"/>
                  <a:pt x="793547" y="702818"/>
                </a:cubicBezTo>
                <a:cubicBezTo>
                  <a:pt x="765099" y="686092"/>
                  <a:pt x="733717" y="675716"/>
                  <a:pt x="704507" y="662178"/>
                </a:cubicBezTo>
                <a:cubicBezTo>
                  <a:pt x="673722" y="647903"/>
                  <a:pt x="645338" y="630212"/>
                  <a:pt x="624484" y="599440"/>
                </a:cubicBezTo>
                <a:cubicBezTo>
                  <a:pt x="593522" y="553720"/>
                  <a:pt x="580301" y="503986"/>
                  <a:pt x="570522" y="453161"/>
                </a:cubicBezTo>
                <a:cubicBezTo>
                  <a:pt x="561035" y="403822"/>
                  <a:pt x="554825" y="353453"/>
                  <a:pt x="537604" y="305015"/>
                </a:cubicBezTo>
                <a:cubicBezTo>
                  <a:pt x="528231" y="278612"/>
                  <a:pt x="513080" y="254851"/>
                  <a:pt x="499351" y="230632"/>
                </a:cubicBezTo>
                <a:cubicBezTo>
                  <a:pt x="472135" y="182689"/>
                  <a:pt x="406197" y="115062"/>
                  <a:pt x="336410" y="68541"/>
                </a:cubicBezTo>
                <a:cubicBezTo>
                  <a:pt x="290639" y="38049"/>
                  <a:pt x="243294" y="16472"/>
                  <a:pt x="204178" y="16472"/>
                </a:cubicBezTo>
                <a:cubicBezTo>
                  <a:pt x="168402" y="16472"/>
                  <a:pt x="127102" y="21577"/>
                  <a:pt x="92634" y="37122"/>
                </a:cubicBezTo>
                <a:cubicBezTo>
                  <a:pt x="59499" y="52082"/>
                  <a:pt x="32753" y="76847"/>
                  <a:pt x="24613" y="116725"/>
                </a:cubicBezTo>
                <a:cubicBezTo>
                  <a:pt x="23228" y="123494"/>
                  <a:pt x="19202" y="135496"/>
                  <a:pt x="17513" y="146113"/>
                </a:cubicBezTo>
                <a:cubicBezTo>
                  <a:pt x="17043" y="149098"/>
                  <a:pt x="16777" y="151955"/>
                  <a:pt x="16878" y="154470"/>
                </a:cubicBezTo>
                <a:cubicBezTo>
                  <a:pt x="16955" y="155905"/>
                  <a:pt x="17043" y="157200"/>
                  <a:pt x="17615" y="158140"/>
                </a:cubicBezTo>
                <a:cubicBezTo>
                  <a:pt x="20028" y="161988"/>
                  <a:pt x="18847" y="167081"/>
                  <a:pt x="14973" y="169481"/>
                </a:cubicBezTo>
                <a:cubicBezTo>
                  <a:pt x="11113" y="171881"/>
                  <a:pt x="6032" y="170700"/>
                  <a:pt x="3632" y="166839"/>
                </a:cubicBezTo>
                <a:cubicBezTo>
                  <a:pt x="1041" y="162674"/>
                  <a:pt x="0" y="156540"/>
                  <a:pt x="533" y="149428"/>
                </a:cubicBezTo>
                <a:cubicBezTo>
                  <a:pt x="1473" y="137312"/>
                  <a:pt x="6794" y="121666"/>
                  <a:pt x="8458" y="113423"/>
                </a:cubicBezTo>
                <a:cubicBezTo>
                  <a:pt x="17767" y="67843"/>
                  <a:pt x="47981" y="39205"/>
                  <a:pt x="85865" y="22110"/>
                </a:cubicBezTo>
                <a:cubicBezTo>
                  <a:pt x="122428" y="5600"/>
                  <a:pt x="166218" y="0"/>
                  <a:pt x="204178" y="0"/>
                </a:cubicBezTo>
                <a:cubicBezTo>
                  <a:pt x="245910" y="0"/>
                  <a:pt x="296723" y="22301"/>
                  <a:pt x="345542" y="54838"/>
                </a:cubicBezTo>
                <a:cubicBezTo>
                  <a:pt x="417639" y="102895"/>
                  <a:pt x="485559" y="172961"/>
                  <a:pt x="513677" y="222504"/>
                </a:cubicBezTo>
                <a:cubicBezTo>
                  <a:pt x="527888" y="247548"/>
                  <a:pt x="543433" y="272199"/>
                  <a:pt x="553136" y="299504"/>
                </a:cubicBezTo>
                <a:cubicBezTo>
                  <a:pt x="570624" y="348729"/>
                  <a:pt x="577063" y="399897"/>
                  <a:pt x="586702" y="450050"/>
                </a:cubicBezTo>
                <a:cubicBezTo>
                  <a:pt x="596062" y="498703"/>
                  <a:pt x="608482" y="546417"/>
                  <a:pt x="638124" y="590194"/>
                </a:cubicBezTo>
                <a:cubicBezTo>
                  <a:pt x="657174" y="618312"/>
                  <a:pt x="683311" y="634200"/>
                  <a:pt x="711429" y="647230"/>
                </a:cubicBezTo>
                <a:cubicBezTo>
                  <a:pt x="741121" y="660984"/>
                  <a:pt x="772986" y="671614"/>
                  <a:pt x="801891" y="688619"/>
                </a:cubicBezTo>
                <a:cubicBezTo>
                  <a:pt x="857618" y="721398"/>
                  <a:pt x="897241" y="769785"/>
                  <a:pt x="925981" y="827265"/>
                </a:cubicBezTo>
                <a:cubicBezTo>
                  <a:pt x="941539" y="858405"/>
                  <a:pt x="943863" y="900823"/>
                  <a:pt x="934351" y="939952"/>
                </a:cubicBezTo>
                <a:cubicBezTo>
                  <a:pt x="927671" y="967435"/>
                  <a:pt x="915174" y="993203"/>
                  <a:pt x="897711" y="1012443"/>
                </a:cubicBezTo>
                <a:cubicBezTo>
                  <a:pt x="919492" y="1044548"/>
                  <a:pt x="934338" y="1086319"/>
                  <a:pt x="940167" y="1121269"/>
                </a:cubicBezTo>
                <a:cubicBezTo>
                  <a:pt x="940904" y="1125752"/>
                  <a:pt x="937869" y="1130006"/>
                  <a:pt x="933398" y="1130743"/>
                </a:cubicBezTo>
                <a:cubicBezTo>
                  <a:pt x="928902" y="1131505"/>
                  <a:pt x="924661" y="1128470"/>
                  <a:pt x="923899" y="1123987"/>
                </a:cubicBezTo>
                <a:cubicBezTo>
                  <a:pt x="918577" y="1091970"/>
                  <a:pt x="905344" y="1053680"/>
                  <a:pt x="885697" y="1023936"/>
                </a:cubicBezTo>
                <a:cubicBezTo>
                  <a:pt x="881417" y="1027479"/>
                  <a:pt x="876883" y="1030667"/>
                  <a:pt x="872147" y="1033423"/>
                </a:cubicBezTo>
                <a:cubicBezTo>
                  <a:pt x="859320" y="1040916"/>
                  <a:pt x="835762" y="1043964"/>
                  <a:pt x="818147" y="1039214"/>
                </a:cubicBezTo>
                <a:cubicBezTo>
                  <a:pt x="808038" y="1036484"/>
                  <a:pt x="799910" y="1031188"/>
                  <a:pt x="795617" y="1023644"/>
                </a:cubicBezTo>
                <a:cubicBezTo>
                  <a:pt x="791248" y="1015999"/>
                  <a:pt x="790334" y="1005649"/>
                  <a:pt x="796735" y="992238"/>
                </a:cubicBezTo>
                <a:cubicBezTo>
                  <a:pt x="802424" y="980313"/>
                  <a:pt x="813283" y="973709"/>
                  <a:pt x="825741" y="971537"/>
                </a:cubicBezTo>
                <a:cubicBezTo>
                  <a:pt x="842963" y="968540"/>
                  <a:pt x="863117" y="974420"/>
                  <a:pt x="874192" y="984618"/>
                </a:cubicBezTo>
                <a:cubicBezTo>
                  <a:pt x="878890" y="988949"/>
                  <a:pt x="883411" y="993775"/>
                  <a:pt x="887691" y="9989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3" name="Freeform 7673"/>
          <p:cNvSpPr/>
          <p:nvPr/>
        </p:nvSpPr>
        <p:spPr>
          <a:xfrm rot="0" flipH="0" flipV="0">
            <a:off x="7668869" y="8903013"/>
            <a:ext cx="138213" cy="205853"/>
          </a:xfrm>
          <a:custGeom>
            <a:pathLst>
              <a:path w="138213" h="205853">
                <a:moveTo>
                  <a:pt x="3797" y="14782"/>
                </a:moveTo>
                <a:cubicBezTo>
                  <a:pt x="3036" y="14071"/>
                  <a:pt x="2426" y="13208"/>
                  <a:pt x="1969" y="12217"/>
                </a:cubicBezTo>
                <a:cubicBezTo>
                  <a:pt x="2489" y="13386"/>
                  <a:pt x="3137" y="14211"/>
                  <a:pt x="3797" y="14782"/>
                </a:cubicBezTo>
                <a:moveTo>
                  <a:pt x="17462" y="10807"/>
                </a:moveTo>
                <a:cubicBezTo>
                  <a:pt x="17500" y="11379"/>
                  <a:pt x="17513" y="11976"/>
                  <a:pt x="17513" y="12484"/>
                </a:cubicBezTo>
                <a:cubicBezTo>
                  <a:pt x="17513" y="16839"/>
                  <a:pt x="16319" y="21690"/>
                  <a:pt x="17309" y="25983"/>
                </a:cubicBezTo>
                <a:cubicBezTo>
                  <a:pt x="21361" y="43661"/>
                  <a:pt x="27761" y="62533"/>
                  <a:pt x="38747" y="77189"/>
                </a:cubicBezTo>
                <a:cubicBezTo>
                  <a:pt x="53327" y="96620"/>
                  <a:pt x="73177" y="112673"/>
                  <a:pt x="91312" y="129907"/>
                </a:cubicBezTo>
                <a:cubicBezTo>
                  <a:pt x="110769" y="148411"/>
                  <a:pt x="128269" y="168261"/>
                  <a:pt x="136791" y="194017"/>
                </a:cubicBezTo>
                <a:cubicBezTo>
                  <a:pt x="138213" y="198347"/>
                  <a:pt x="135851" y="203008"/>
                  <a:pt x="131546" y="204431"/>
                </a:cubicBezTo>
                <a:cubicBezTo>
                  <a:pt x="127228" y="205853"/>
                  <a:pt x="122567" y="203503"/>
                  <a:pt x="121132" y="199198"/>
                </a:cubicBezTo>
                <a:cubicBezTo>
                  <a:pt x="113499" y="176059"/>
                  <a:pt x="97434" y="158469"/>
                  <a:pt x="79958" y="141858"/>
                </a:cubicBezTo>
                <a:cubicBezTo>
                  <a:pt x="61162" y="123976"/>
                  <a:pt x="40677" y="107225"/>
                  <a:pt x="25577" y="87070"/>
                </a:cubicBezTo>
                <a:cubicBezTo>
                  <a:pt x="13220" y="70611"/>
                  <a:pt x="5790" y="49516"/>
                  <a:pt x="1257" y="29666"/>
                </a:cubicBezTo>
                <a:cubicBezTo>
                  <a:pt x="0" y="24205"/>
                  <a:pt x="1042" y="18020"/>
                  <a:pt x="1042" y="12484"/>
                </a:cubicBezTo>
                <a:cubicBezTo>
                  <a:pt x="1042" y="9880"/>
                  <a:pt x="940" y="7112"/>
                  <a:pt x="1067" y="6540"/>
                </a:cubicBezTo>
                <a:cubicBezTo>
                  <a:pt x="1677" y="3899"/>
                  <a:pt x="3150" y="2502"/>
                  <a:pt x="4216" y="1702"/>
                </a:cubicBezTo>
                <a:cubicBezTo>
                  <a:pt x="5778" y="546"/>
                  <a:pt x="7518" y="12"/>
                  <a:pt x="9397" y="76"/>
                </a:cubicBezTo>
                <a:cubicBezTo>
                  <a:pt x="10324" y="101"/>
                  <a:pt x="14528" y="0"/>
                  <a:pt x="16979" y="5423"/>
                </a:cubicBezTo>
                <a:cubicBezTo>
                  <a:pt x="17779" y="7175"/>
                  <a:pt x="17894" y="9068"/>
                  <a:pt x="17462" y="108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4" name="Freeform 7674"/>
          <p:cNvSpPr/>
          <p:nvPr/>
        </p:nvSpPr>
        <p:spPr>
          <a:xfrm rot="0" flipH="0" flipV="0">
            <a:off x="7395904" y="8984373"/>
            <a:ext cx="221550" cy="578599"/>
          </a:xfrm>
          <a:custGeom>
            <a:pathLst>
              <a:path w="221550" h="578599">
                <a:moveTo>
                  <a:pt x="82689" y="558711"/>
                </a:moveTo>
                <a:cubicBezTo>
                  <a:pt x="85521" y="558165"/>
                  <a:pt x="88378" y="557518"/>
                  <a:pt x="91286" y="556806"/>
                </a:cubicBezTo>
                <a:cubicBezTo>
                  <a:pt x="113562" y="551320"/>
                  <a:pt x="137451" y="541414"/>
                  <a:pt x="155206" y="530898"/>
                </a:cubicBezTo>
                <a:cubicBezTo>
                  <a:pt x="166064" y="524460"/>
                  <a:pt x="174611" y="518008"/>
                  <a:pt x="178358" y="512128"/>
                </a:cubicBezTo>
                <a:cubicBezTo>
                  <a:pt x="198017" y="481216"/>
                  <a:pt x="204316" y="456946"/>
                  <a:pt x="201764" y="436474"/>
                </a:cubicBezTo>
                <a:cubicBezTo>
                  <a:pt x="197916" y="405549"/>
                  <a:pt x="174357" y="383896"/>
                  <a:pt x="150202" y="361963"/>
                </a:cubicBezTo>
                <a:cubicBezTo>
                  <a:pt x="120242" y="334747"/>
                  <a:pt x="89318" y="307252"/>
                  <a:pt x="83819" y="266878"/>
                </a:cubicBezTo>
                <a:cubicBezTo>
                  <a:pt x="79273" y="233591"/>
                  <a:pt x="93738" y="205016"/>
                  <a:pt x="113334" y="178499"/>
                </a:cubicBezTo>
                <a:cubicBezTo>
                  <a:pt x="131431" y="154039"/>
                  <a:pt x="153910" y="131395"/>
                  <a:pt x="167042" y="107760"/>
                </a:cubicBezTo>
                <a:cubicBezTo>
                  <a:pt x="174827" y="93752"/>
                  <a:pt x="183361" y="75159"/>
                  <a:pt x="185419" y="59170"/>
                </a:cubicBezTo>
                <a:cubicBezTo>
                  <a:pt x="186752" y="48781"/>
                  <a:pt x="187933" y="38367"/>
                  <a:pt x="188873" y="27953"/>
                </a:cubicBezTo>
                <a:cubicBezTo>
                  <a:pt x="189089" y="25718"/>
                  <a:pt x="188264" y="22695"/>
                  <a:pt x="187806" y="19863"/>
                </a:cubicBezTo>
                <a:cubicBezTo>
                  <a:pt x="187273" y="16561"/>
                  <a:pt x="187070" y="13412"/>
                  <a:pt x="187438" y="10973"/>
                </a:cubicBezTo>
                <a:cubicBezTo>
                  <a:pt x="188314" y="5144"/>
                  <a:pt x="191451" y="1435"/>
                  <a:pt x="197636" y="610"/>
                </a:cubicBezTo>
                <a:cubicBezTo>
                  <a:pt x="202132" y="0"/>
                  <a:pt x="206285" y="3163"/>
                  <a:pt x="206894" y="7671"/>
                </a:cubicBezTo>
                <a:cubicBezTo>
                  <a:pt x="207301" y="10643"/>
                  <a:pt x="206056" y="13450"/>
                  <a:pt x="203885" y="15202"/>
                </a:cubicBezTo>
                <a:cubicBezTo>
                  <a:pt x="204012" y="16358"/>
                  <a:pt x="204164" y="17869"/>
                  <a:pt x="204367" y="18961"/>
                </a:cubicBezTo>
                <a:cubicBezTo>
                  <a:pt x="205015" y="22708"/>
                  <a:pt x="205561" y="26518"/>
                  <a:pt x="205294" y="29439"/>
                </a:cubicBezTo>
                <a:cubicBezTo>
                  <a:pt x="204316" y="40069"/>
                  <a:pt x="203110" y="50686"/>
                  <a:pt x="201751" y="61278"/>
                </a:cubicBezTo>
                <a:cubicBezTo>
                  <a:pt x="199440" y="79172"/>
                  <a:pt x="190156" y="100076"/>
                  <a:pt x="181444" y="115761"/>
                </a:cubicBezTo>
                <a:cubicBezTo>
                  <a:pt x="168007" y="139954"/>
                  <a:pt x="145109" y="163246"/>
                  <a:pt x="126592" y="188291"/>
                </a:cubicBezTo>
                <a:cubicBezTo>
                  <a:pt x="109587" y="211290"/>
                  <a:pt x="96201" y="235789"/>
                  <a:pt x="100138" y="264656"/>
                </a:cubicBezTo>
                <a:cubicBezTo>
                  <a:pt x="103174" y="286919"/>
                  <a:pt x="115391" y="304470"/>
                  <a:pt x="130415" y="320459"/>
                </a:cubicBezTo>
                <a:cubicBezTo>
                  <a:pt x="146595" y="337681"/>
                  <a:pt x="166039" y="353060"/>
                  <a:pt x="182333" y="369761"/>
                </a:cubicBezTo>
                <a:cubicBezTo>
                  <a:pt x="199897" y="387744"/>
                  <a:pt x="213803" y="407277"/>
                  <a:pt x="217690" y="431432"/>
                </a:cubicBezTo>
                <a:cubicBezTo>
                  <a:pt x="221550" y="455397"/>
                  <a:pt x="215645" y="484213"/>
                  <a:pt x="192264" y="520967"/>
                </a:cubicBezTo>
                <a:cubicBezTo>
                  <a:pt x="187552" y="528358"/>
                  <a:pt x="177240" y="536982"/>
                  <a:pt x="163613" y="545072"/>
                </a:cubicBezTo>
                <a:cubicBezTo>
                  <a:pt x="144614" y="556324"/>
                  <a:pt x="119049" y="566940"/>
                  <a:pt x="95211" y="572808"/>
                </a:cubicBezTo>
                <a:cubicBezTo>
                  <a:pt x="78727" y="576859"/>
                  <a:pt x="63030" y="578599"/>
                  <a:pt x="50686" y="577011"/>
                </a:cubicBezTo>
                <a:cubicBezTo>
                  <a:pt x="40945" y="575767"/>
                  <a:pt x="33096" y="572401"/>
                  <a:pt x="27762" y="567067"/>
                </a:cubicBezTo>
                <a:cubicBezTo>
                  <a:pt x="25984" y="565289"/>
                  <a:pt x="25603" y="563613"/>
                  <a:pt x="25425" y="562597"/>
                </a:cubicBezTo>
                <a:cubicBezTo>
                  <a:pt x="25019" y="560298"/>
                  <a:pt x="25552" y="558381"/>
                  <a:pt x="26594" y="556743"/>
                </a:cubicBezTo>
                <a:cubicBezTo>
                  <a:pt x="27368" y="555536"/>
                  <a:pt x="28499" y="554368"/>
                  <a:pt x="30264" y="553606"/>
                </a:cubicBezTo>
                <a:cubicBezTo>
                  <a:pt x="30861" y="553339"/>
                  <a:pt x="35433" y="553085"/>
                  <a:pt x="35433" y="553085"/>
                </a:cubicBezTo>
                <a:cubicBezTo>
                  <a:pt x="35433" y="553085"/>
                  <a:pt x="33388" y="553098"/>
                  <a:pt x="32753" y="553250"/>
                </a:cubicBezTo>
                <a:cubicBezTo>
                  <a:pt x="40005" y="551447"/>
                  <a:pt x="47917" y="550749"/>
                  <a:pt x="55677" y="549656"/>
                </a:cubicBezTo>
                <a:cubicBezTo>
                  <a:pt x="62166" y="548742"/>
                  <a:pt x="68567" y="547586"/>
                  <a:pt x="74079" y="544640"/>
                </a:cubicBezTo>
                <a:cubicBezTo>
                  <a:pt x="86727" y="537884"/>
                  <a:pt x="111759" y="520294"/>
                  <a:pt x="127405" y="500609"/>
                </a:cubicBezTo>
                <a:cubicBezTo>
                  <a:pt x="136384" y="489357"/>
                  <a:pt x="142785" y="477635"/>
                  <a:pt x="139089" y="467030"/>
                </a:cubicBezTo>
                <a:cubicBezTo>
                  <a:pt x="133006" y="449593"/>
                  <a:pt x="114819" y="436614"/>
                  <a:pt x="96557" y="423888"/>
                </a:cubicBezTo>
                <a:cubicBezTo>
                  <a:pt x="75641" y="409334"/>
                  <a:pt x="54419" y="395212"/>
                  <a:pt x="45072" y="378384"/>
                </a:cubicBezTo>
                <a:cubicBezTo>
                  <a:pt x="40335" y="369863"/>
                  <a:pt x="39357" y="363297"/>
                  <a:pt x="40094" y="358090"/>
                </a:cubicBezTo>
                <a:cubicBezTo>
                  <a:pt x="40894" y="352591"/>
                  <a:pt x="43586" y="348222"/>
                  <a:pt x="47409" y="344424"/>
                </a:cubicBezTo>
                <a:cubicBezTo>
                  <a:pt x="48209" y="343624"/>
                  <a:pt x="49085" y="342862"/>
                  <a:pt x="49987" y="342100"/>
                </a:cubicBezTo>
                <a:cubicBezTo>
                  <a:pt x="44145" y="339852"/>
                  <a:pt x="39662" y="337223"/>
                  <a:pt x="34772" y="332321"/>
                </a:cubicBezTo>
                <a:cubicBezTo>
                  <a:pt x="22136" y="319698"/>
                  <a:pt x="13868" y="294450"/>
                  <a:pt x="9271" y="277229"/>
                </a:cubicBezTo>
                <a:cubicBezTo>
                  <a:pt x="0" y="242469"/>
                  <a:pt x="10249" y="207849"/>
                  <a:pt x="33045" y="179972"/>
                </a:cubicBezTo>
                <a:cubicBezTo>
                  <a:pt x="35712" y="176708"/>
                  <a:pt x="39167" y="173965"/>
                  <a:pt x="42608" y="171171"/>
                </a:cubicBezTo>
                <a:cubicBezTo>
                  <a:pt x="45720" y="168644"/>
                  <a:pt x="49085" y="166282"/>
                  <a:pt x="50127" y="162167"/>
                </a:cubicBezTo>
                <a:cubicBezTo>
                  <a:pt x="51105" y="158242"/>
                  <a:pt x="50114" y="154369"/>
                  <a:pt x="48361" y="150483"/>
                </a:cubicBezTo>
                <a:cubicBezTo>
                  <a:pt x="46037" y="145390"/>
                  <a:pt x="42367" y="140348"/>
                  <a:pt x="38430" y="135319"/>
                </a:cubicBezTo>
                <a:cubicBezTo>
                  <a:pt x="28943" y="123254"/>
                  <a:pt x="18250" y="111202"/>
                  <a:pt x="15125" y="99759"/>
                </a:cubicBezTo>
                <a:cubicBezTo>
                  <a:pt x="13360" y="93295"/>
                  <a:pt x="13614" y="87300"/>
                  <a:pt x="14414" y="81484"/>
                </a:cubicBezTo>
                <a:cubicBezTo>
                  <a:pt x="15011" y="77077"/>
                  <a:pt x="16002" y="72797"/>
                  <a:pt x="16002" y="68403"/>
                </a:cubicBezTo>
                <a:cubicBezTo>
                  <a:pt x="16002" y="63856"/>
                  <a:pt x="19697" y="60160"/>
                  <a:pt x="24231" y="60160"/>
                </a:cubicBezTo>
                <a:cubicBezTo>
                  <a:pt x="28791" y="60160"/>
                  <a:pt x="32486" y="63856"/>
                  <a:pt x="32486" y="68403"/>
                </a:cubicBezTo>
                <a:cubicBezTo>
                  <a:pt x="32486" y="72644"/>
                  <a:pt x="31801" y="76797"/>
                  <a:pt x="31128" y="81014"/>
                </a:cubicBezTo>
                <a:cubicBezTo>
                  <a:pt x="30416" y="85611"/>
                  <a:pt x="29616" y="90285"/>
                  <a:pt x="31026" y="95428"/>
                </a:cubicBezTo>
                <a:cubicBezTo>
                  <a:pt x="32512" y="100851"/>
                  <a:pt x="36398" y="106287"/>
                  <a:pt x="40767" y="111913"/>
                </a:cubicBezTo>
                <a:cubicBezTo>
                  <a:pt x="45948" y="118593"/>
                  <a:pt x="51892" y="125388"/>
                  <a:pt x="56667" y="132220"/>
                </a:cubicBezTo>
                <a:cubicBezTo>
                  <a:pt x="64427" y="143345"/>
                  <a:pt x="68935" y="154839"/>
                  <a:pt x="66103" y="166167"/>
                </a:cubicBezTo>
                <a:cubicBezTo>
                  <a:pt x="64440" y="172835"/>
                  <a:pt x="60312" y="177711"/>
                  <a:pt x="55397" y="181953"/>
                </a:cubicBezTo>
                <a:cubicBezTo>
                  <a:pt x="52133" y="184785"/>
                  <a:pt x="48412" y="187224"/>
                  <a:pt x="45809" y="190411"/>
                </a:cubicBezTo>
                <a:cubicBezTo>
                  <a:pt x="26403" y="214097"/>
                  <a:pt x="17323" y="243434"/>
                  <a:pt x="25197" y="272987"/>
                </a:cubicBezTo>
                <a:cubicBezTo>
                  <a:pt x="29134" y="287795"/>
                  <a:pt x="35560" y="309817"/>
                  <a:pt x="46431" y="320675"/>
                </a:cubicBezTo>
                <a:cubicBezTo>
                  <a:pt x="50444" y="324701"/>
                  <a:pt x="54140" y="326225"/>
                  <a:pt x="59550" y="328029"/>
                </a:cubicBezTo>
                <a:cubicBezTo>
                  <a:pt x="61582" y="328714"/>
                  <a:pt x="65824" y="328994"/>
                  <a:pt x="67996" y="329730"/>
                </a:cubicBezTo>
                <a:cubicBezTo>
                  <a:pt x="70294" y="330518"/>
                  <a:pt x="71844" y="331737"/>
                  <a:pt x="72784" y="332817"/>
                </a:cubicBezTo>
                <a:cubicBezTo>
                  <a:pt x="74244" y="334544"/>
                  <a:pt x="74904" y="336461"/>
                  <a:pt x="74930" y="338468"/>
                </a:cubicBezTo>
                <a:cubicBezTo>
                  <a:pt x="74968" y="340360"/>
                  <a:pt x="74498" y="342786"/>
                  <a:pt x="72110" y="345174"/>
                </a:cubicBezTo>
                <a:cubicBezTo>
                  <a:pt x="68999" y="348285"/>
                  <a:pt x="65278" y="350901"/>
                  <a:pt x="61900" y="353594"/>
                </a:cubicBezTo>
                <a:cubicBezTo>
                  <a:pt x="59626" y="355423"/>
                  <a:pt x="57340" y="357086"/>
                  <a:pt x="56553" y="359715"/>
                </a:cubicBezTo>
                <a:cubicBezTo>
                  <a:pt x="55778" y="362395"/>
                  <a:pt x="56845" y="365633"/>
                  <a:pt x="59474" y="370383"/>
                </a:cubicBezTo>
                <a:cubicBezTo>
                  <a:pt x="67818" y="385407"/>
                  <a:pt x="87299" y="397371"/>
                  <a:pt x="105968" y="410363"/>
                </a:cubicBezTo>
                <a:cubicBezTo>
                  <a:pt x="127291" y="425209"/>
                  <a:pt x="147547" y="441262"/>
                  <a:pt x="154647" y="461607"/>
                </a:cubicBezTo>
                <a:cubicBezTo>
                  <a:pt x="159993" y="476911"/>
                  <a:pt x="153237" y="494615"/>
                  <a:pt x="140308" y="510871"/>
                </a:cubicBezTo>
                <a:cubicBezTo>
                  <a:pt x="123481" y="532016"/>
                  <a:pt x="96798" y="551003"/>
                  <a:pt x="82689" y="55871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5" name="Freeform 7675"/>
          <p:cNvSpPr/>
          <p:nvPr/>
        </p:nvSpPr>
        <p:spPr>
          <a:xfrm rot="0" flipH="0" flipV="0">
            <a:off x="7047153" y="9021698"/>
            <a:ext cx="348855" cy="416305"/>
          </a:xfrm>
          <a:custGeom>
            <a:pathLst>
              <a:path w="348855" h="416305">
                <a:moveTo>
                  <a:pt x="16954" y="196494"/>
                </a:moveTo>
                <a:cubicBezTo>
                  <a:pt x="17068" y="197789"/>
                  <a:pt x="17804" y="205193"/>
                  <a:pt x="19328" y="211505"/>
                </a:cubicBezTo>
                <a:cubicBezTo>
                  <a:pt x="24624" y="233311"/>
                  <a:pt x="36321" y="265505"/>
                  <a:pt x="39229" y="271296"/>
                </a:cubicBezTo>
                <a:cubicBezTo>
                  <a:pt x="101955" y="396773"/>
                  <a:pt x="265048" y="369810"/>
                  <a:pt x="332612" y="268452"/>
                </a:cubicBezTo>
                <a:cubicBezTo>
                  <a:pt x="335139" y="264667"/>
                  <a:pt x="340257" y="263651"/>
                  <a:pt x="344042" y="266166"/>
                </a:cubicBezTo>
                <a:cubicBezTo>
                  <a:pt x="347827" y="268693"/>
                  <a:pt x="348855" y="273798"/>
                  <a:pt x="346328" y="277583"/>
                </a:cubicBezTo>
                <a:cubicBezTo>
                  <a:pt x="272211" y="388772"/>
                  <a:pt x="93306" y="416305"/>
                  <a:pt x="24497" y="278675"/>
                </a:cubicBezTo>
                <a:cubicBezTo>
                  <a:pt x="20967" y="271627"/>
                  <a:pt x="5118" y="227977"/>
                  <a:pt x="1333" y="205980"/>
                </a:cubicBezTo>
                <a:cubicBezTo>
                  <a:pt x="0" y="198221"/>
                  <a:pt x="559" y="192380"/>
                  <a:pt x="1880" y="189738"/>
                </a:cubicBezTo>
                <a:cubicBezTo>
                  <a:pt x="3543" y="186423"/>
                  <a:pt x="6248" y="183147"/>
                  <a:pt x="9246" y="179819"/>
                </a:cubicBezTo>
                <a:cubicBezTo>
                  <a:pt x="12230" y="176492"/>
                  <a:pt x="15723" y="173139"/>
                  <a:pt x="17233" y="168974"/>
                </a:cubicBezTo>
                <a:cubicBezTo>
                  <a:pt x="24129" y="150025"/>
                  <a:pt x="26288" y="128829"/>
                  <a:pt x="28587" y="108941"/>
                </a:cubicBezTo>
                <a:cubicBezTo>
                  <a:pt x="30352" y="93663"/>
                  <a:pt x="27444" y="41440"/>
                  <a:pt x="27812" y="19215"/>
                </a:cubicBezTo>
                <a:cubicBezTo>
                  <a:pt x="27914" y="13780"/>
                  <a:pt x="28295" y="9817"/>
                  <a:pt x="28777" y="7976"/>
                </a:cubicBezTo>
                <a:cubicBezTo>
                  <a:pt x="29285" y="6071"/>
                  <a:pt x="30073" y="4813"/>
                  <a:pt x="30695" y="4051"/>
                </a:cubicBezTo>
                <a:cubicBezTo>
                  <a:pt x="33578" y="533"/>
                  <a:pt x="38772" y="0"/>
                  <a:pt x="42290" y="2870"/>
                </a:cubicBezTo>
                <a:cubicBezTo>
                  <a:pt x="45198" y="5245"/>
                  <a:pt x="46062" y="9169"/>
                  <a:pt x="44678" y="12459"/>
                </a:cubicBezTo>
                <a:cubicBezTo>
                  <a:pt x="44640" y="12700"/>
                  <a:pt x="44601" y="13018"/>
                  <a:pt x="44576" y="13272"/>
                </a:cubicBezTo>
                <a:cubicBezTo>
                  <a:pt x="43090" y="28829"/>
                  <a:pt x="46951" y="93472"/>
                  <a:pt x="44957" y="110820"/>
                </a:cubicBezTo>
                <a:cubicBezTo>
                  <a:pt x="42519" y="131966"/>
                  <a:pt x="40042" y="154458"/>
                  <a:pt x="32714" y="174612"/>
                </a:cubicBezTo>
                <a:cubicBezTo>
                  <a:pt x="30822" y="179845"/>
                  <a:pt x="27190" y="184480"/>
                  <a:pt x="23367" y="188760"/>
                </a:cubicBezTo>
                <a:cubicBezTo>
                  <a:pt x="20954" y="191453"/>
                  <a:pt x="18427" y="193891"/>
                  <a:pt x="16954" y="1964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6" name="Freeform 7676"/>
          <p:cNvSpPr/>
          <p:nvPr/>
        </p:nvSpPr>
        <p:spPr>
          <a:xfrm rot="0" flipH="0" flipV="0">
            <a:off x="7376879" y="8975519"/>
            <a:ext cx="38010" cy="234632"/>
          </a:xfrm>
          <a:custGeom>
            <a:pathLst>
              <a:path w="38010" h="234632">
                <a:moveTo>
                  <a:pt x="26098" y="16573"/>
                </a:moveTo>
                <a:lnTo>
                  <a:pt x="25718" y="16434"/>
                </a:lnTo>
                <a:cubicBezTo>
                  <a:pt x="25832" y="16485"/>
                  <a:pt x="25972" y="16535"/>
                  <a:pt x="26098" y="16573"/>
                </a:cubicBezTo>
                <a:moveTo>
                  <a:pt x="26123" y="16573"/>
                </a:moveTo>
                <a:cubicBezTo>
                  <a:pt x="26910" y="16839"/>
                  <a:pt x="27710" y="16979"/>
                  <a:pt x="28523" y="16992"/>
                </a:cubicBezTo>
                <a:cubicBezTo>
                  <a:pt x="27723" y="16966"/>
                  <a:pt x="26910" y="16839"/>
                  <a:pt x="26123" y="16573"/>
                </a:cubicBezTo>
                <a:moveTo>
                  <a:pt x="34987" y="14059"/>
                </a:moveTo>
                <a:cubicBezTo>
                  <a:pt x="34391" y="16523"/>
                  <a:pt x="32486" y="24777"/>
                  <a:pt x="30657" y="36448"/>
                </a:cubicBezTo>
                <a:cubicBezTo>
                  <a:pt x="28917" y="47586"/>
                  <a:pt x="27520" y="58775"/>
                  <a:pt x="25743" y="69900"/>
                </a:cubicBezTo>
                <a:cubicBezTo>
                  <a:pt x="17589" y="120814"/>
                  <a:pt x="16535" y="173875"/>
                  <a:pt x="23800" y="224675"/>
                </a:cubicBezTo>
                <a:cubicBezTo>
                  <a:pt x="24448" y="229170"/>
                  <a:pt x="21311" y="233349"/>
                  <a:pt x="16815" y="233997"/>
                </a:cubicBezTo>
                <a:cubicBezTo>
                  <a:pt x="12306" y="234632"/>
                  <a:pt x="8128" y="231507"/>
                  <a:pt x="7493" y="226999"/>
                </a:cubicBezTo>
                <a:cubicBezTo>
                  <a:pt x="0" y="174573"/>
                  <a:pt x="1067" y="119824"/>
                  <a:pt x="9474" y="67296"/>
                </a:cubicBezTo>
                <a:cubicBezTo>
                  <a:pt x="11252" y="56184"/>
                  <a:pt x="12637" y="45021"/>
                  <a:pt x="14376" y="33895"/>
                </a:cubicBezTo>
                <a:cubicBezTo>
                  <a:pt x="16751" y="18833"/>
                  <a:pt x="18580" y="10592"/>
                  <a:pt x="19837" y="7341"/>
                </a:cubicBezTo>
                <a:cubicBezTo>
                  <a:pt x="20841" y="4686"/>
                  <a:pt x="22136" y="3289"/>
                  <a:pt x="22974" y="2578"/>
                </a:cubicBezTo>
                <a:cubicBezTo>
                  <a:pt x="25997" y="0"/>
                  <a:pt x="29006" y="25"/>
                  <a:pt x="31673" y="1067"/>
                </a:cubicBezTo>
                <a:cubicBezTo>
                  <a:pt x="35915" y="2718"/>
                  <a:pt x="38010" y="7506"/>
                  <a:pt x="36385" y="11735"/>
                </a:cubicBezTo>
                <a:cubicBezTo>
                  <a:pt x="36029" y="12611"/>
                  <a:pt x="35559" y="13386"/>
                  <a:pt x="34987" y="140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7" name="Freeform 7677"/>
          <p:cNvSpPr/>
          <p:nvPr/>
        </p:nvSpPr>
        <p:spPr>
          <a:xfrm rot="0" flipH="0" flipV="0">
            <a:off x="7019901" y="9241105"/>
            <a:ext cx="404634" cy="224561"/>
          </a:xfrm>
          <a:custGeom>
            <a:pathLst>
              <a:path w="404634" h="224561">
                <a:moveTo>
                  <a:pt x="1219" y="12471"/>
                </a:moveTo>
                <a:cubicBezTo>
                  <a:pt x="0" y="9678"/>
                  <a:pt x="419" y="6312"/>
                  <a:pt x="2527" y="3848"/>
                </a:cubicBezTo>
                <a:cubicBezTo>
                  <a:pt x="5486" y="394"/>
                  <a:pt x="10680" y="0"/>
                  <a:pt x="14147" y="2946"/>
                </a:cubicBezTo>
                <a:cubicBezTo>
                  <a:pt x="14782" y="3505"/>
                  <a:pt x="16446" y="5194"/>
                  <a:pt x="17246" y="8585"/>
                </a:cubicBezTo>
                <a:cubicBezTo>
                  <a:pt x="18668" y="14718"/>
                  <a:pt x="21018" y="41477"/>
                  <a:pt x="22059" y="44894"/>
                </a:cubicBezTo>
                <a:cubicBezTo>
                  <a:pt x="31025" y="74345"/>
                  <a:pt x="43052" y="111594"/>
                  <a:pt x="65036" y="134378"/>
                </a:cubicBezTo>
                <a:cubicBezTo>
                  <a:pt x="87934" y="158101"/>
                  <a:pt x="111315" y="180428"/>
                  <a:pt x="142633" y="192353"/>
                </a:cubicBezTo>
                <a:cubicBezTo>
                  <a:pt x="183121" y="207771"/>
                  <a:pt x="234721" y="200570"/>
                  <a:pt x="280974" y="180352"/>
                </a:cubicBezTo>
                <a:cubicBezTo>
                  <a:pt x="327469" y="160044"/>
                  <a:pt x="368731" y="126504"/>
                  <a:pt x="387845" y="88264"/>
                </a:cubicBezTo>
                <a:cubicBezTo>
                  <a:pt x="389889" y="84187"/>
                  <a:pt x="394842" y="82536"/>
                  <a:pt x="398894" y="84568"/>
                </a:cubicBezTo>
                <a:cubicBezTo>
                  <a:pt x="402970" y="86600"/>
                  <a:pt x="404634" y="91566"/>
                  <a:pt x="402589" y="95630"/>
                </a:cubicBezTo>
                <a:cubicBezTo>
                  <a:pt x="381952" y="136905"/>
                  <a:pt x="337756" y="173532"/>
                  <a:pt x="287578" y="195452"/>
                </a:cubicBezTo>
                <a:cubicBezTo>
                  <a:pt x="237172" y="217474"/>
                  <a:pt x="180885" y="224561"/>
                  <a:pt x="136766" y="207746"/>
                </a:cubicBezTo>
                <a:cubicBezTo>
                  <a:pt x="103123" y="194931"/>
                  <a:pt x="77774" y="171297"/>
                  <a:pt x="53187" y="145821"/>
                </a:cubicBezTo>
                <a:cubicBezTo>
                  <a:pt x="29501" y="121271"/>
                  <a:pt x="15950" y="81431"/>
                  <a:pt x="6286" y="49694"/>
                </a:cubicBezTo>
                <a:cubicBezTo>
                  <a:pt x="5257" y="46316"/>
                  <a:pt x="1511" y="14998"/>
                  <a:pt x="1219" y="124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8" name="Freeform 7678"/>
          <p:cNvSpPr/>
          <p:nvPr/>
        </p:nvSpPr>
        <p:spPr>
          <a:xfrm rot="0" flipH="0" flipV="0">
            <a:off x="6601516" y="8124811"/>
            <a:ext cx="510539" cy="473722"/>
          </a:xfrm>
          <a:custGeom>
            <a:pathLst>
              <a:path w="510539" h="473722">
                <a:moveTo>
                  <a:pt x="505764" y="29756"/>
                </a:moveTo>
                <a:lnTo>
                  <a:pt x="505979" y="29984"/>
                </a:lnTo>
                <a:cubicBezTo>
                  <a:pt x="505903" y="29908"/>
                  <a:pt x="505827" y="29819"/>
                  <a:pt x="505764" y="29756"/>
                </a:cubicBezTo>
                <a:moveTo>
                  <a:pt x="172351" y="345249"/>
                </a:moveTo>
                <a:cubicBezTo>
                  <a:pt x="173812" y="351358"/>
                  <a:pt x="175755" y="357212"/>
                  <a:pt x="178308" y="362165"/>
                </a:cubicBezTo>
                <a:cubicBezTo>
                  <a:pt x="180962" y="367334"/>
                  <a:pt x="184112" y="371576"/>
                  <a:pt x="188861" y="372643"/>
                </a:cubicBezTo>
                <a:cubicBezTo>
                  <a:pt x="191960" y="373329"/>
                  <a:pt x="195529" y="372541"/>
                  <a:pt x="199758" y="370433"/>
                </a:cubicBezTo>
                <a:cubicBezTo>
                  <a:pt x="202857" y="368884"/>
                  <a:pt x="204813" y="367233"/>
                  <a:pt x="205257" y="365048"/>
                </a:cubicBezTo>
                <a:cubicBezTo>
                  <a:pt x="206070" y="361060"/>
                  <a:pt x="203022" y="356958"/>
                  <a:pt x="199352" y="353275"/>
                </a:cubicBezTo>
                <a:cubicBezTo>
                  <a:pt x="194653" y="348551"/>
                  <a:pt x="188201" y="344728"/>
                  <a:pt x="182080" y="343496"/>
                </a:cubicBezTo>
                <a:cubicBezTo>
                  <a:pt x="179146" y="342912"/>
                  <a:pt x="176326" y="342836"/>
                  <a:pt x="174079" y="344169"/>
                </a:cubicBezTo>
                <a:cubicBezTo>
                  <a:pt x="173507" y="344525"/>
                  <a:pt x="172923" y="344881"/>
                  <a:pt x="172351" y="345249"/>
                </a:cubicBezTo>
                <a:moveTo>
                  <a:pt x="154292" y="338061"/>
                </a:moveTo>
                <a:cubicBezTo>
                  <a:pt x="152019" y="324142"/>
                  <a:pt x="151447" y="310832"/>
                  <a:pt x="151447" y="303949"/>
                </a:cubicBezTo>
                <a:cubicBezTo>
                  <a:pt x="151447" y="220408"/>
                  <a:pt x="173545" y="165709"/>
                  <a:pt x="219849" y="96951"/>
                </a:cubicBezTo>
                <a:cubicBezTo>
                  <a:pt x="257822" y="40601"/>
                  <a:pt x="347040" y="11024"/>
                  <a:pt x="410464" y="4471"/>
                </a:cubicBezTo>
                <a:cubicBezTo>
                  <a:pt x="431393" y="2299"/>
                  <a:pt x="456171" y="0"/>
                  <a:pt x="476593" y="6147"/>
                </a:cubicBezTo>
                <a:cubicBezTo>
                  <a:pt x="485749" y="8890"/>
                  <a:pt x="494042" y="12662"/>
                  <a:pt x="499732" y="20612"/>
                </a:cubicBezTo>
                <a:cubicBezTo>
                  <a:pt x="501789" y="23483"/>
                  <a:pt x="507046" y="30962"/>
                  <a:pt x="507618" y="32105"/>
                </a:cubicBezTo>
                <a:cubicBezTo>
                  <a:pt x="510539" y="37909"/>
                  <a:pt x="506424" y="41579"/>
                  <a:pt x="505511" y="42329"/>
                </a:cubicBezTo>
                <a:cubicBezTo>
                  <a:pt x="505079" y="42671"/>
                  <a:pt x="498957" y="47091"/>
                  <a:pt x="493496" y="40741"/>
                </a:cubicBezTo>
                <a:cubicBezTo>
                  <a:pt x="492849" y="40017"/>
                  <a:pt x="492379" y="39192"/>
                  <a:pt x="492048" y="38328"/>
                </a:cubicBezTo>
                <a:cubicBezTo>
                  <a:pt x="490524" y="36156"/>
                  <a:pt x="487489" y="31813"/>
                  <a:pt x="486334" y="30187"/>
                </a:cubicBezTo>
                <a:cubicBezTo>
                  <a:pt x="482854" y="25324"/>
                  <a:pt x="477443" y="23597"/>
                  <a:pt x="471843" y="21921"/>
                </a:cubicBezTo>
                <a:cubicBezTo>
                  <a:pt x="453415" y="16383"/>
                  <a:pt x="431038" y="18911"/>
                  <a:pt x="412166" y="20854"/>
                </a:cubicBezTo>
                <a:cubicBezTo>
                  <a:pt x="352895" y="26988"/>
                  <a:pt x="268986" y="53505"/>
                  <a:pt x="233515" y="106159"/>
                </a:cubicBezTo>
                <a:cubicBezTo>
                  <a:pt x="189255" y="171868"/>
                  <a:pt x="167906" y="224104"/>
                  <a:pt x="167906" y="303949"/>
                </a:cubicBezTo>
                <a:cubicBezTo>
                  <a:pt x="167906" y="309054"/>
                  <a:pt x="168186" y="318160"/>
                  <a:pt x="169392" y="328231"/>
                </a:cubicBezTo>
                <a:cubicBezTo>
                  <a:pt x="174167" y="326466"/>
                  <a:pt x="179641" y="326199"/>
                  <a:pt x="185318" y="327342"/>
                </a:cubicBezTo>
                <a:cubicBezTo>
                  <a:pt x="194399" y="329171"/>
                  <a:pt x="204063" y="334644"/>
                  <a:pt x="211023" y="341642"/>
                </a:cubicBezTo>
                <a:cubicBezTo>
                  <a:pt x="219011" y="349669"/>
                  <a:pt x="223164" y="359663"/>
                  <a:pt x="221399" y="368337"/>
                </a:cubicBezTo>
                <a:cubicBezTo>
                  <a:pt x="220129" y="374599"/>
                  <a:pt x="216027" y="380720"/>
                  <a:pt x="207124" y="385165"/>
                </a:cubicBezTo>
                <a:cubicBezTo>
                  <a:pt x="198704" y="389369"/>
                  <a:pt x="191439" y="390105"/>
                  <a:pt x="185267" y="388721"/>
                </a:cubicBezTo>
                <a:cubicBezTo>
                  <a:pt x="176073" y="386664"/>
                  <a:pt x="168808" y="379704"/>
                  <a:pt x="163652" y="369709"/>
                </a:cubicBezTo>
                <a:cubicBezTo>
                  <a:pt x="161556" y="365645"/>
                  <a:pt x="159817" y="361035"/>
                  <a:pt x="158369" y="356196"/>
                </a:cubicBezTo>
                <a:cubicBezTo>
                  <a:pt x="138989" y="374116"/>
                  <a:pt x="122707" y="400316"/>
                  <a:pt x="104470" y="421830"/>
                </a:cubicBezTo>
                <a:cubicBezTo>
                  <a:pt x="78689" y="452259"/>
                  <a:pt x="49390" y="473722"/>
                  <a:pt x="6642" y="459460"/>
                </a:cubicBezTo>
                <a:cubicBezTo>
                  <a:pt x="2324" y="458025"/>
                  <a:pt x="0" y="453351"/>
                  <a:pt x="1435" y="449046"/>
                </a:cubicBezTo>
                <a:cubicBezTo>
                  <a:pt x="2870" y="444728"/>
                  <a:pt x="7544" y="442391"/>
                  <a:pt x="11849" y="443826"/>
                </a:cubicBezTo>
                <a:cubicBezTo>
                  <a:pt x="47117" y="455586"/>
                  <a:pt x="70637" y="436270"/>
                  <a:pt x="91897" y="411175"/>
                </a:cubicBezTo>
                <a:cubicBezTo>
                  <a:pt x="112687" y="386651"/>
                  <a:pt x="131470" y="356692"/>
                  <a:pt x="154292" y="3380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9" name="Freeform 7679"/>
          <p:cNvSpPr/>
          <p:nvPr/>
        </p:nvSpPr>
        <p:spPr>
          <a:xfrm rot="0" flipH="0" flipV="0">
            <a:off x="6344131" y="8594486"/>
            <a:ext cx="314451" cy="814221"/>
          </a:xfrm>
          <a:custGeom>
            <a:pathLst>
              <a:path w="314451" h="814221">
                <a:moveTo>
                  <a:pt x="135305" y="412381"/>
                </a:moveTo>
                <a:cubicBezTo>
                  <a:pt x="118211" y="408737"/>
                  <a:pt x="99060" y="405117"/>
                  <a:pt x="83566" y="396760"/>
                </a:cubicBezTo>
                <a:cubicBezTo>
                  <a:pt x="40906" y="373723"/>
                  <a:pt x="15011" y="317627"/>
                  <a:pt x="13601" y="270777"/>
                </a:cubicBezTo>
                <a:cubicBezTo>
                  <a:pt x="11760" y="209753"/>
                  <a:pt x="39268" y="160045"/>
                  <a:pt x="80861" y="120015"/>
                </a:cubicBezTo>
                <a:cubicBezTo>
                  <a:pt x="141616" y="61531"/>
                  <a:pt x="232688" y="23888"/>
                  <a:pt x="302703" y="1384"/>
                </a:cubicBezTo>
                <a:cubicBezTo>
                  <a:pt x="307021" y="0"/>
                  <a:pt x="311682" y="2375"/>
                  <a:pt x="313066" y="6705"/>
                </a:cubicBezTo>
                <a:cubicBezTo>
                  <a:pt x="314451" y="11036"/>
                  <a:pt x="312076" y="15684"/>
                  <a:pt x="307745" y="17069"/>
                </a:cubicBezTo>
                <a:cubicBezTo>
                  <a:pt x="239800" y="38913"/>
                  <a:pt x="151256" y="75133"/>
                  <a:pt x="92291" y="131889"/>
                </a:cubicBezTo>
                <a:cubicBezTo>
                  <a:pt x="54076" y="168681"/>
                  <a:pt x="28384" y="214198"/>
                  <a:pt x="30073" y="270281"/>
                </a:cubicBezTo>
                <a:cubicBezTo>
                  <a:pt x="31318" y="311785"/>
                  <a:pt x="53594" y="361848"/>
                  <a:pt x="91402" y="382257"/>
                </a:cubicBezTo>
                <a:cubicBezTo>
                  <a:pt x="105880" y="390080"/>
                  <a:pt x="123926" y="393090"/>
                  <a:pt x="139800" y="396494"/>
                </a:cubicBezTo>
                <a:cubicBezTo>
                  <a:pt x="146557" y="397942"/>
                  <a:pt x="155180" y="398450"/>
                  <a:pt x="162076" y="399085"/>
                </a:cubicBezTo>
                <a:cubicBezTo>
                  <a:pt x="163270" y="399186"/>
                  <a:pt x="165899" y="398716"/>
                  <a:pt x="167220" y="398653"/>
                </a:cubicBezTo>
                <a:cubicBezTo>
                  <a:pt x="168921" y="398577"/>
                  <a:pt x="170191" y="398843"/>
                  <a:pt x="170814" y="399021"/>
                </a:cubicBezTo>
                <a:cubicBezTo>
                  <a:pt x="174636" y="400164"/>
                  <a:pt x="175945" y="402831"/>
                  <a:pt x="176491" y="404787"/>
                </a:cubicBezTo>
                <a:cubicBezTo>
                  <a:pt x="176884" y="406235"/>
                  <a:pt x="178192" y="411480"/>
                  <a:pt x="171855" y="414654"/>
                </a:cubicBezTo>
                <a:cubicBezTo>
                  <a:pt x="153643" y="423760"/>
                  <a:pt x="137806" y="428814"/>
                  <a:pt x="123202" y="434479"/>
                </a:cubicBezTo>
                <a:cubicBezTo>
                  <a:pt x="102946" y="442327"/>
                  <a:pt x="85255" y="451433"/>
                  <a:pt x="66764" y="476452"/>
                </a:cubicBezTo>
                <a:cubicBezTo>
                  <a:pt x="52197" y="496162"/>
                  <a:pt x="42113" y="517981"/>
                  <a:pt x="45682" y="542975"/>
                </a:cubicBezTo>
                <a:cubicBezTo>
                  <a:pt x="50127" y="574051"/>
                  <a:pt x="71272" y="589495"/>
                  <a:pt x="96774" y="596569"/>
                </a:cubicBezTo>
                <a:cubicBezTo>
                  <a:pt x="121424" y="586256"/>
                  <a:pt x="148335" y="582903"/>
                  <a:pt x="174268" y="589380"/>
                </a:cubicBezTo>
                <a:cubicBezTo>
                  <a:pt x="178231" y="590371"/>
                  <a:pt x="179869" y="592657"/>
                  <a:pt x="180694" y="594371"/>
                </a:cubicBezTo>
                <a:cubicBezTo>
                  <a:pt x="181787" y="596607"/>
                  <a:pt x="182015" y="599134"/>
                  <a:pt x="180796" y="601877"/>
                </a:cubicBezTo>
                <a:cubicBezTo>
                  <a:pt x="180212" y="603173"/>
                  <a:pt x="178942" y="604976"/>
                  <a:pt x="176668" y="606589"/>
                </a:cubicBezTo>
                <a:cubicBezTo>
                  <a:pt x="173430" y="608913"/>
                  <a:pt x="166331" y="611948"/>
                  <a:pt x="162940" y="613256"/>
                </a:cubicBezTo>
                <a:cubicBezTo>
                  <a:pt x="150913" y="617930"/>
                  <a:pt x="139394" y="618705"/>
                  <a:pt x="126619" y="617905"/>
                </a:cubicBezTo>
                <a:cubicBezTo>
                  <a:pt x="117030" y="617308"/>
                  <a:pt x="107467" y="616025"/>
                  <a:pt x="98272" y="613891"/>
                </a:cubicBezTo>
                <a:cubicBezTo>
                  <a:pt x="86766" y="619264"/>
                  <a:pt x="75870" y="626337"/>
                  <a:pt x="66040" y="634681"/>
                </a:cubicBezTo>
                <a:cubicBezTo>
                  <a:pt x="36728" y="659548"/>
                  <a:pt x="16611" y="695781"/>
                  <a:pt x="17767" y="732509"/>
                </a:cubicBezTo>
                <a:cubicBezTo>
                  <a:pt x="18491" y="755776"/>
                  <a:pt x="25311" y="771790"/>
                  <a:pt x="36449" y="781938"/>
                </a:cubicBezTo>
                <a:cubicBezTo>
                  <a:pt x="46723" y="791298"/>
                  <a:pt x="60477" y="795514"/>
                  <a:pt x="75539" y="796327"/>
                </a:cubicBezTo>
                <a:cubicBezTo>
                  <a:pt x="99822" y="797622"/>
                  <a:pt x="127381" y="790053"/>
                  <a:pt x="150913" y="778687"/>
                </a:cubicBezTo>
                <a:cubicBezTo>
                  <a:pt x="155002" y="776705"/>
                  <a:pt x="159930" y="778420"/>
                  <a:pt x="161911" y="782522"/>
                </a:cubicBezTo>
                <a:cubicBezTo>
                  <a:pt x="163892" y="786611"/>
                  <a:pt x="162165" y="791539"/>
                  <a:pt x="158076" y="793520"/>
                </a:cubicBezTo>
                <a:cubicBezTo>
                  <a:pt x="132054" y="806081"/>
                  <a:pt x="101511" y="814221"/>
                  <a:pt x="74663" y="812773"/>
                </a:cubicBezTo>
                <a:cubicBezTo>
                  <a:pt x="55613" y="811757"/>
                  <a:pt x="38366" y="805966"/>
                  <a:pt x="25349" y="794117"/>
                </a:cubicBezTo>
                <a:cubicBezTo>
                  <a:pt x="11519" y="781519"/>
                  <a:pt x="2210" y="761935"/>
                  <a:pt x="1295" y="733017"/>
                </a:cubicBezTo>
                <a:cubicBezTo>
                  <a:pt x="0" y="691476"/>
                  <a:pt x="22225" y="650251"/>
                  <a:pt x="55384" y="622121"/>
                </a:cubicBezTo>
                <a:cubicBezTo>
                  <a:pt x="62065" y="616444"/>
                  <a:pt x="69189" y="611313"/>
                  <a:pt x="76644" y="606818"/>
                </a:cubicBezTo>
                <a:cubicBezTo>
                  <a:pt x="52514" y="596238"/>
                  <a:pt x="33934" y="577214"/>
                  <a:pt x="29375" y="545311"/>
                </a:cubicBezTo>
                <a:cubicBezTo>
                  <a:pt x="25171" y="515835"/>
                  <a:pt x="36334" y="489889"/>
                  <a:pt x="53505" y="466660"/>
                </a:cubicBezTo>
                <a:cubicBezTo>
                  <a:pt x="74409" y="438377"/>
                  <a:pt x="94335" y="428002"/>
                  <a:pt x="117246" y="419111"/>
                </a:cubicBezTo>
                <a:cubicBezTo>
                  <a:pt x="123037" y="416876"/>
                  <a:pt x="129032" y="414730"/>
                  <a:pt x="135305" y="4123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0" name="Freeform 7680"/>
          <p:cNvSpPr/>
          <p:nvPr/>
        </p:nvSpPr>
        <p:spPr>
          <a:xfrm rot="0" flipH="0" flipV="0">
            <a:off x="6584874" y="9077833"/>
            <a:ext cx="66521" cy="167957"/>
          </a:xfrm>
          <a:custGeom>
            <a:pathLst>
              <a:path w="66521" h="167957">
                <a:moveTo>
                  <a:pt x="23545" y="115468"/>
                </a:moveTo>
                <a:cubicBezTo>
                  <a:pt x="14198" y="110516"/>
                  <a:pt x="7709" y="99695"/>
                  <a:pt x="4483" y="85878"/>
                </a:cubicBezTo>
                <a:cubicBezTo>
                  <a:pt x="0" y="66688"/>
                  <a:pt x="1422" y="41745"/>
                  <a:pt x="5893" y="24740"/>
                </a:cubicBezTo>
                <a:cubicBezTo>
                  <a:pt x="8547" y="14656"/>
                  <a:pt x="12636" y="7176"/>
                  <a:pt x="16662" y="3810"/>
                </a:cubicBezTo>
                <a:cubicBezTo>
                  <a:pt x="20129" y="927"/>
                  <a:pt x="23875" y="0"/>
                  <a:pt x="27634" y="673"/>
                </a:cubicBezTo>
                <a:cubicBezTo>
                  <a:pt x="32117" y="1473"/>
                  <a:pt x="35089" y="5753"/>
                  <a:pt x="34301" y="10224"/>
                </a:cubicBezTo>
                <a:cubicBezTo>
                  <a:pt x="33628" y="13970"/>
                  <a:pt x="30530" y="16675"/>
                  <a:pt x="26923" y="16993"/>
                </a:cubicBezTo>
                <a:cubicBezTo>
                  <a:pt x="25996" y="18644"/>
                  <a:pt x="23114" y="24079"/>
                  <a:pt x="21831" y="28943"/>
                </a:cubicBezTo>
                <a:cubicBezTo>
                  <a:pt x="17932" y="43739"/>
                  <a:pt x="16637" y="65430"/>
                  <a:pt x="20536" y="82131"/>
                </a:cubicBezTo>
                <a:cubicBezTo>
                  <a:pt x="22149" y="89053"/>
                  <a:pt x="24370" y="95199"/>
                  <a:pt x="28231" y="98806"/>
                </a:cubicBezTo>
                <a:cubicBezTo>
                  <a:pt x="31749" y="88951"/>
                  <a:pt x="33527" y="86030"/>
                  <a:pt x="40232" y="78473"/>
                </a:cubicBezTo>
                <a:cubicBezTo>
                  <a:pt x="48144" y="69596"/>
                  <a:pt x="55002" y="69583"/>
                  <a:pt x="58444" y="70980"/>
                </a:cubicBezTo>
                <a:cubicBezTo>
                  <a:pt x="62584" y="72644"/>
                  <a:pt x="66521" y="78219"/>
                  <a:pt x="65734" y="86640"/>
                </a:cubicBezTo>
                <a:cubicBezTo>
                  <a:pt x="65086" y="93650"/>
                  <a:pt x="61505" y="103111"/>
                  <a:pt x="55371" y="109741"/>
                </a:cubicBezTo>
                <a:cubicBezTo>
                  <a:pt x="51192" y="114262"/>
                  <a:pt x="45960" y="117601"/>
                  <a:pt x="39788" y="118503"/>
                </a:cubicBezTo>
                <a:lnTo>
                  <a:pt x="35317" y="134949"/>
                </a:lnTo>
                <a:cubicBezTo>
                  <a:pt x="33196" y="147218"/>
                  <a:pt x="33908" y="147548"/>
                  <a:pt x="35419" y="158000"/>
                </a:cubicBezTo>
                <a:cubicBezTo>
                  <a:pt x="36054" y="162496"/>
                  <a:pt x="32917" y="166674"/>
                  <a:pt x="28421" y="167322"/>
                </a:cubicBezTo>
                <a:cubicBezTo>
                  <a:pt x="23913" y="167957"/>
                  <a:pt x="19735" y="164832"/>
                  <a:pt x="19101" y="160324"/>
                </a:cubicBezTo>
                <a:cubicBezTo>
                  <a:pt x="17259" y="147459"/>
                  <a:pt x="16459" y="147167"/>
                  <a:pt x="19139" y="131762"/>
                </a:cubicBezTo>
                <a:cubicBezTo>
                  <a:pt x="19177" y="131508"/>
                  <a:pt x="19240" y="131266"/>
                  <a:pt x="19304" y="131012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1" name="Freeform 7681"/>
          <p:cNvSpPr/>
          <p:nvPr/>
        </p:nvSpPr>
        <p:spPr>
          <a:xfrm rot="0" flipH="0" flipV="0">
            <a:off x="6809007" y="9108827"/>
            <a:ext cx="304342" cy="607630"/>
          </a:xfrm>
          <a:custGeom>
            <a:pathLst>
              <a:path w="304342" h="607630">
                <a:moveTo>
                  <a:pt x="7848" y="69138"/>
                </a:moveTo>
                <a:lnTo>
                  <a:pt x="7886" y="69150"/>
                </a:lnTo>
                <a:lnTo>
                  <a:pt x="7823" y="69138"/>
                </a:lnTo>
                <a:close/>
                <a:moveTo>
                  <a:pt x="95998" y="448537"/>
                </a:moveTo>
                <a:cubicBezTo>
                  <a:pt x="81965" y="439076"/>
                  <a:pt x="59968" y="444740"/>
                  <a:pt x="45871" y="459993"/>
                </a:cubicBezTo>
                <a:cubicBezTo>
                  <a:pt x="25539" y="482027"/>
                  <a:pt x="29920" y="508062"/>
                  <a:pt x="45427" y="530643"/>
                </a:cubicBezTo>
                <a:cubicBezTo>
                  <a:pt x="60527" y="552626"/>
                  <a:pt x="85953" y="571550"/>
                  <a:pt x="111810" y="581608"/>
                </a:cubicBezTo>
                <a:cubicBezTo>
                  <a:pt x="128447" y="588072"/>
                  <a:pt x="145261" y="590930"/>
                  <a:pt x="159498" y="588072"/>
                </a:cubicBezTo>
                <a:cubicBezTo>
                  <a:pt x="181368" y="583716"/>
                  <a:pt x="206793" y="569187"/>
                  <a:pt x="224370" y="549794"/>
                </a:cubicBezTo>
                <a:cubicBezTo>
                  <a:pt x="235622" y="537386"/>
                  <a:pt x="243699" y="522959"/>
                  <a:pt x="244969" y="507796"/>
                </a:cubicBezTo>
                <a:cubicBezTo>
                  <a:pt x="245325" y="503528"/>
                  <a:pt x="243585" y="498804"/>
                  <a:pt x="241642" y="493813"/>
                </a:cubicBezTo>
                <a:cubicBezTo>
                  <a:pt x="239114" y="487323"/>
                  <a:pt x="236016" y="480554"/>
                  <a:pt x="234047" y="473874"/>
                </a:cubicBezTo>
                <a:cubicBezTo>
                  <a:pt x="230745" y="462672"/>
                  <a:pt x="230618" y="451763"/>
                  <a:pt x="237819" y="442162"/>
                </a:cubicBezTo>
                <a:cubicBezTo>
                  <a:pt x="240118" y="439101"/>
                  <a:pt x="243471" y="436828"/>
                  <a:pt x="247738" y="435304"/>
                </a:cubicBezTo>
                <a:cubicBezTo>
                  <a:pt x="252094" y="433742"/>
                  <a:pt x="257669" y="432992"/>
                  <a:pt x="263498" y="432294"/>
                </a:cubicBezTo>
                <a:cubicBezTo>
                  <a:pt x="268058" y="431761"/>
                  <a:pt x="272820" y="431253"/>
                  <a:pt x="277062" y="430008"/>
                </a:cubicBezTo>
                <a:cubicBezTo>
                  <a:pt x="279970" y="429170"/>
                  <a:pt x="282663" y="428078"/>
                  <a:pt x="284377" y="425842"/>
                </a:cubicBezTo>
                <a:cubicBezTo>
                  <a:pt x="286130" y="423582"/>
                  <a:pt x="286651" y="420292"/>
                  <a:pt x="286232" y="415708"/>
                </a:cubicBezTo>
                <a:cubicBezTo>
                  <a:pt x="285622" y="409066"/>
                  <a:pt x="282980" y="400455"/>
                  <a:pt x="277837" y="389139"/>
                </a:cubicBezTo>
                <a:cubicBezTo>
                  <a:pt x="266140" y="363422"/>
                  <a:pt x="239724" y="349236"/>
                  <a:pt x="216597" y="333069"/>
                </a:cubicBezTo>
                <a:cubicBezTo>
                  <a:pt x="190042" y="314514"/>
                  <a:pt x="167486" y="293762"/>
                  <a:pt x="167486" y="257123"/>
                </a:cubicBezTo>
                <a:cubicBezTo>
                  <a:pt x="167486" y="243496"/>
                  <a:pt x="173062" y="231545"/>
                  <a:pt x="179666" y="220014"/>
                </a:cubicBezTo>
                <a:cubicBezTo>
                  <a:pt x="185178" y="210400"/>
                  <a:pt x="191464" y="201116"/>
                  <a:pt x="194042" y="190829"/>
                </a:cubicBezTo>
                <a:cubicBezTo>
                  <a:pt x="195312" y="185749"/>
                  <a:pt x="194601" y="180415"/>
                  <a:pt x="194017" y="174992"/>
                </a:cubicBezTo>
                <a:cubicBezTo>
                  <a:pt x="193229" y="167753"/>
                  <a:pt x="192518" y="160412"/>
                  <a:pt x="193953" y="153211"/>
                </a:cubicBezTo>
                <a:cubicBezTo>
                  <a:pt x="204215" y="101929"/>
                  <a:pt x="214438" y="63385"/>
                  <a:pt x="208457" y="9601"/>
                </a:cubicBezTo>
                <a:cubicBezTo>
                  <a:pt x="207961" y="5092"/>
                  <a:pt x="211225" y="1016"/>
                  <a:pt x="215734" y="508"/>
                </a:cubicBezTo>
                <a:cubicBezTo>
                  <a:pt x="220255" y="0"/>
                  <a:pt x="224332" y="3264"/>
                  <a:pt x="224827" y="7785"/>
                </a:cubicBezTo>
                <a:cubicBezTo>
                  <a:pt x="231012" y="63449"/>
                  <a:pt x="220725" y="103364"/>
                  <a:pt x="210108" y="156450"/>
                </a:cubicBezTo>
                <a:cubicBezTo>
                  <a:pt x="209003" y="161987"/>
                  <a:pt x="209790" y="167639"/>
                  <a:pt x="210387" y="173214"/>
                </a:cubicBezTo>
                <a:cubicBezTo>
                  <a:pt x="211200" y="180605"/>
                  <a:pt x="211759" y="187895"/>
                  <a:pt x="210032" y="194817"/>
                </a:cubicBezTo>
                <a:cubicBezTo>
                  <a:pt x="207085" y="206539"/>
                  <a:pt x="200227" y="217258"/>
                  <a:pt x="193966" y="228205"/>
                </a:cubicBezTo>
                <a:cubicBezTo>
                  <a:pt x="188784" y="237235"/>
                  <a:pt x="183958" y="246442"/>
                  <a:pt x="183958" y="257123"/>
                </a:cubicBezTo>
                <a:cubicBezTo>
                  <a:pt x="183958" y="287628"/>
                  <a:pt x="203910" y="304113"/>
                  <a:pt x="226034" y="319569"/>
                </a:cubicBezTo>
                <a:cubicBezTo>
                  <a:pt x="251548" y="337400"/>
                  <a:pt x="279932" y="353935"/>
                  <a:pt x="292823" y="382319"/>
                </a:cubicBezTo>
                <a:cubicBezTo>
                  <a:pt x="304024" y="406970"/>
                  <a:pt x="304342" y="421804"/>
                  <a:pt x="300494" y="430694"/>
                </a:cubicBezTo>
                <a:cubicBezTo>
                  <a:pt x="296023" y="440994"/>
                  <a:pt x="285977" y="445477"/>
                  <a:pt x="274497" y="447432"/>
                </a:cubicBezTo>
                <a:cubicBezTo>
                  <a:pt x="268807" y="448398"/>
                  <a:pt x="262813" y="448804"/>
                  <a:pt x="257682" y="449731"/>
                </a:cubicBezTo>
                <a:cubicBezTo>
                  <a:pt x="256082" y="450023"/>
                  <a:pt x="254583" y="450353"/>
                  <a:pt x="253250" y="450823"/>
                </a:cubicBezTo>
                <a:cubicBezTo>
                  <a:pt x="252348" y="451153"/>
                  <a:pt x="251497" y="451395"/>
                  <a:pt x="251002" y="452042"/>
                </a:cubicBezTo>
                <a:cubicBezTo>
                  <a:pt x="245833" y="458939"/>
                  <a:pt x="248792" y="467028"/>
                  <a:pt x="251853" y="475080"/>
                </a:cubicBezTo>
                <a:cubicBezTo>
                  <a:pt x="256437" y="487107"/>
                  <a:pt x="262216" y="499198"/>
                  <a:pt x="261390" y="509154"/>
                </a:cubicBezTo>
                <a:cubicBezTo>
                  <a:pt x="259841" y="527747"/>
                  <a:pt x="250367" y="545654"/>
                  <a:pt x="236575" y="560869"/>
                </a:cubicBezTo>
                <a:cubicBezTo>
                  <a:pt x="216597" y="582903"/>
                  <a:pt x="187591" y="599261"/>
                  <a:pt x="162724" y="604239"/>
                </a:cubicBezTo>
                <a:cubicBezTo>
                  <a:pt x="145757" y="607630"/>
                  <a:pt x="125653" y="604671"/>
                  <a:pt x="105841" y="596962"/>
                </a:cubicBezTo>
                <a:cubicBezTo>
                  <a:pt x="76974" y="585735"/>
                  <a:pt x="48716" y="564514"/>
                  <a:pt x="31850" y="539965"/>
                </a:cubicBezTo>
                <a:cubicBezTo>
                  <a:pt x="11823" y="510831"/>
                  <a:pt x="7531" y="477252"/>
                  <a:pt x="33768" y="448817"/>
                </a:cubicBezTo>
                <a:cubicBezTo>
                  <a:pt x="50507" y="430668"/>
                  <a:pt x="75158" y="423379"/>
                  <a:pt x="94411" y="429475"/>
                </a:cubicBezTo>
                <a:cubicBezTo>
                  <a:pt x="107695" y="433666"/>
                  <a:pt x="118820" y="443927"/>
                  <a:pt x="123544" y="461682"/>
                </a:cubicBezTo>
                <a:cubicBezTo>
                  <a:pt x="124129" y="462152"/>
                  <a:pt x="125615" y="463371"/>
                  <a:pt x="126313" y="463853"/>
                </a:cubicBezTo>
                <a:cubicBezTo>
                  <a:pt x="127507" y="464692"/>
                  <a:pt x="128409" y="465454"/>
                  <a:pt x="128891" y="465949"/>
                </a:cubicBezTo>
                <a:cubicBezTo>
                  <a:pt x="131037" y="468184"/>
                  <a:pt x="131355" y="470496"/>
                  <a:pt x="131355" y="471943"/>
                </a:cubicBezTo>
                <a:cubicBezTo>
                  <a:pt x="131355" y="475372"/>
                  <a:pt x="129894" y="477379"/>
                  <a:pt x="128523" y="478662"/>
                </a:cubicBezTo>
                <a:cubicBezTo>
                  <a:pt x="127037" y="480046"/>
                  <a:pt x="125170" y="480922"/>
                  <a:pt x="122871" y="481011"/>
                </a:cubicBezTo>
                <a:cubicBezTo>
                  <a:pt x="121487" y="481062"/>
                  <a:pt x="119557" y="480770"/>
                  <a:pt x="117461" y="479601"/>
                </a:cubicBezTo>
                <a:cubicBezTo>
                  <a:pt x="115201" y="478357"/>
                  <a:pt x="111670" y="475068"/>
                  <a:pt x="109981" y="473391"/>
                </a:cubicBezTo>
                <a:cubicBezTo>
                  <a:pt x="108558" y="471956"/>
                  <a:pt x="106996" y="469657"/>
                  <a:pt x="105345" y="467194"/>
                </a:cubicBezTo>
                <a:cubicBezTo>
                  <a:pt x="104634" y="466127"/>
                  <a:pt x="103288" y="464527"/>
                  <a:pt x="102564" y="463688"/>
                </a:cubicBezTo>
                <a:cubicBezTo>
                  <a:pt x="95998" y="467194"/>
                  <a:pt x="91985" y="472083"/>
                  <a:pt x="90817" y="477709"/>
                </a:cubicBezTo>
                <a:cubicBezTo>
                  <a:pt x="89597" y="483691"/>
                  <a:pt x="91579" y="490193"/>
                  <a:pt x="96100" y="496239"/>
                </a:cubicBezTo>
                <a:cubicBezTo>
                  <a:pt x="104456" y="507376"/>
                  <a:pt x="113321" y="513434"/>
                  <a:pt x="122414" y="515200"/>
                </a:cubicBezTo>
                <a:cubicBezTo>
                  <a:pt x="136118" y="517867"/>
                  <a:pt x="149707" y="510869"/>
                  <a:pt x="161492" y="499858"/>
                </a:cubicBezTo>
                <a:cubicBezTo>
                  <a:pt x="182866" y="479894"/>
                  <a:pt x="198398" y="446213"/>
                  <a:pt x="196735" y="421347"/>
                </a:cubicBezTo>
                <a:cubicBezTo>
                  <a:pt x="194842" y="392975"/>
                  <a:pt x="187413" y="374814"/>
                  <a:pt x="176326" y="362977"/>
                </a:cubicBezTo>
                <a:cubicBezTo>
                  <a:pt x="159473" y="344981"/>
                  <a:pt x="134886" y="341654"/>
                  <a:pt x="111835" y="337730"/>
                </a:cubicBezTo>
                <a:cubicBezTo>
                  <a:pt x="81355" y="332561"/>
                  <a:pt x="53466" y="326185"/>
                  <a:pt x="41299" y="297814"/>
                </a:cubicBezTo>
                <a:cubicBezTo>
                  <a:pt x="37489" y="288936"/>
                  <a:pt x="37096" y="281659"/>
                  <a:pt x="38632" y="275373"/>
                </a:cubicBezTo>
                <a:cubicBezTo>
                  <a:pt x="40804" y="266534"/>
                  <a:pt x="47217" y="259409"/>
                  <a:pt x="55599" y="252437"/>
                </a:cubicBezTo>
                <a:cubicBezTo>
                  <a:pt x="71157" y="239470"/>
                  <a:pt x="94728" y="226097"/>
                  <a:pt x="89762" y="186447"/>
                </a:cubicBezTo>
                <a:cubicBezTo>
                  <a:pt x="89585" y="184987"/>
                  <a:pt x="89369" y="183501"/>
                  <a:pt x="88937" y="182091"/>
                </a:cubicBezTo>
                <a:cubicBezTo>
                  <a:pt x="82612" y="161454"/>
                  <a:pt x="64426" y="148982"/>
                  <a:pt x="47141" y="136054"/>
                </a:cubicBezTo>
                <a:cubicBezTo>
                  <a:pt x="26809" y="120839"/>
                  <a:pt x="7569" y="105104"/>
                  <a:pt x="2286" y="80440"/>
                </a:cubicBezTo>
                <a:cubicBezTo>
                  <a:pt x="1537" y="76935"/>
                  <a:pt x="178" y="70420"/>
                  <a:pt x="89" y="65887"/>
                </a:cubicBezTo>
                <a:cubicBezTo>
                  <a:pt x="0" y="61849"/>
                  <a:pt x="1079" y="58712"/>
                  <a:pt x="2311" y="56997"/>
                </a:cubicBezTo>
                <a:cubicBezTo>
                  <a:pt x="3607" y="55207"/>
                  <a:pt x="5270" y="54064"/>
                  <a:pt x="7163" y="53467"/>
                </a:cubicBezTo>
                <a:cubicBezTo>
                  <a:pt x="9181" y="52832"/>
                  <a:pt x="11810" y="52654"/>
                  <a:pt x="14947" y="54292"/>
                </a:cubicBezTo>
                <a:cubicBezTo>
                  <a:pt x="18985" y="56388"/>
                  <a:pt x="20548" y="61366"/>
                  <a:pt x="18452" y="65392"/>
                </a:cubicBezTo>
                <a:cubicBezTo>
                  <a:pt x="18046" y="66179"/>
                  <a:pt x="17525" y="66878"/>
                  <a:pt x="16928" y="67462"/>
                </a:cubicBezTo>
                <a:cubicBezTo>
                  <a:pt x="17309" y="70408"/>
                  <a:pt x="17957" y="74992"/>
                  <a:pt x="18388" y="76986"/>
                </a:cubicBezTo>
                <a:cubicBezTo>
                  <a:pt x="22821" y="97687"/>
                  <a:pt x="39953" y="110095"/>
                  <a:pt x="57022" y="122859"/>
                </a:cubicBezTo>
                <a:cubicBezTo>
                  <a:pt x="77126" y="137908"/>
                  <a:pt x="97319" y="153250"/>
                  <a:pt x="104685" y="177265"/>
                </a:cubicBezTo>
                <a:cubicBezTo>
                  <a:pt x="105409" y="179577"/>
                  <a:pt x="105815" y="181990"/>
                  <a:pt x="106107" y="184403"/>
                </a:cubicBezTo>
                <a:cubicBezTo>
                  <a:pt x="111200" y="225005"/>
                  <a:pt x="92620" y="243534"/>
                  <a:pt x="75183" y="257783"/>
                </a:cubicBezTo>
                <a:cubicBezTo>
                  <a:pt x="70611" y="261504"/>
                  <a:pt x="66141" y="264908"/>
                  <a:pt x="62356" y="268388"/>
                </a:cubicBezTo>
                <a:cubicBezTo>
                  <a:pt x="58394" y="272045"/>
                  <a:pt x="55142" y="275627"/>
                  <a:pt x="54418" y="280415"/>
                </a:cubicBezTo>
                <a:cubicBezTo>
                  <a:pt x="53949" y="283539"/>
                  <a:pt x="54634" y="287069"/>
                  <a:pt x="56438" y="291324"/>
                </a:cubicBezTo>
                <a:cubicBezTo>
                  <a:pt x="62267" y="304900"/>
                  <a:pt x="73189" y="311314"/>
                  <a:pt x="86105" y="315365"/>
                </a:cubicBezTo>
                <a:cubicBezTo>
                  <a:pt x="101142" y="320077"/>
                  <a:pt x="118718" y="321715"/>
                  <a:pt x="135736" y="325385"/>
                </a:cubicBezTo>
                <a:cubicBezTo>
                  <a:pt x="154533" y="329437"/>
                  <a:pt x="172592" y="335926"/>
                  <a:pt x="186625" y="349935"/>
                </a:cubicBezTo>
                <a:cubicBezTo>
                  <a:pt x="200595" y="363879"/>
                  <a:pt x="210844" y="385367"/>
                  <a:pt x="213181" y="420242"/>
                </a:cubicBezTo>
                <a:cubicBezTo>
                  <a:pt x="215099" y="449198"/>
                  <a:pt x="197624" y="488657"/>
                  <a:pt x="172732" y="511898"/>
                </a:cubicBezTo>
                <a:cubicBezTo>
                  <a:pt x="156768" y="526820"/>
                  <a:pt x="137832" y="534986"/>
                  <a:pt x="119265" y="531367"/>
                </a:cubicBezTo>
                <a:cubicBezTo>
                  <a:pt x="106857" y="528966"/>
                  <a:pt x="94334" y="521321"/>
                  <a:pt x="82917" y="506119"/>
                </a:cubicBezTo>
                <a:cubicBezTo>
                  <a:pt x="75221" y="495857"/>
                  <a:pt x="72605" y="484567"/>
                  <a:pt x="74688" y="474394"/>
                </a:cubicBezTo>
                <a:cubicBezTo>
                  <a:pt x="76796" y="464133"/>
                  <a:pt x="83679" y="454710"/>
                  <a:pt x="95998" y="44853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2" name="Freeform 7682"/>
          <p:cNvSpPr/>
          <p:nvPr/>
        </p:nvSpPr>
        <p:spPr>
          <a:xfrm rot="0" flipH="0" flipV="0">
            <a:off x="7020424" y="9185845"/>
            <a:ext cx="50761" cy="25996"/>
          </a:xfrm>
          <a:custGeom>
            <a:pathLst>
              <a:path w="50761" h="25996">
                <a:moveTo>
                  <a:pt x="17094" y="14630"/>
                </a:moveTo>
                <a:cubicBezTo>
                  <a:pt x="16879" y="13894"/>
                  <a:pt x="16498" y="13081"/>
                  <a:pt x="15850" y="12218"/>
                </a:cubicBezTo>
                <a:cubicBezTo>
                  <a:pt x="16409" y="12967"/>
                  <a:pt x="16828" y="13780"/>
                  <a:pt x="17094" y="14630"/>
                </a:cubicBezTo>
                <a:moveTo>
                  <a:pt x="11633" y="8687"/>
                </a:moveTo>
                <a:cubicBezTo>
                  <a:pt x="21297" y="6718"/>
                  <a:pt x="30479" y="2832"/>
                  <a:pt x="40182" y="889"/>
                </a:cubicBezTo>
                <a:cubicBezTo>
                  <a:pt x="44640" y="0"/>
                  <a:pt x="48996" y="2896"/>
                  <a:pt x="49872" y="7353"/>
                </a:cubicBezTo>
                <a:cubicBezTo>
                  <a:pt x="50761" y="11811"/>
                  <a:pt x="47878" y="16153"/>
                  <a:pt x="43408" y="17042"/>
                </a:cubicBezTo>
                <a:cubicBezTo>
                  <a:pt x="33616" y="18998"/>
                  <a:pt x="24332" y="22961"/>
                  <a:pt x="14567" y="24917"/>
                </a:cubicBezTo>
                <a:cubicBezTo>
                  <a:pt x="13627" y="25107"/>
                  <a:pt x="12535" y="25132"/>
                  <a:pt x="11507" y="25082"/>
                </a:cubicBezTo>
                <a:cubicBezTo>
                  <a:pt x="8319" y="25996"/>
                  <a:pt x="4763" y="24904"/>
                  <a:pt x="2667" y="22097"/>
                </a:cubicBezTo>
                <a:cubicBezTo>
                  <a:pt x="0" y="18554"/>
                  <a:pt x="699" y="15861"/>
                  <a:pt x="940" y="14820"/>
                </a:cubicBezTo>
                <a:cubicBezTo>
                  <a:pt x="1600" y="11798"/>
                  <a:pt x="3391" y="9500"/>
                  <a:pt x="7023" y="8573"/>
                </a:cubicBezTo>
                <a:cubicBezTo>
                  <a:pt x="7506" y="8446"/>
                  <a:pt x="10605" y="8623"/>
                  <a:pt x="11633" y="86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3" name="Freeform 7683"/>
          <p:cNvSpPr/>
          <p:nvPr/>
        </p:nvSpPr>
        <p:spPr>
          <a:xfrm rot="0" flipH="0" flipV="0">
            <a:off x="6390804" y="9228589"/>
            <a:ext cx="452500" cy="587806"/>
          </a:xfrm>
          <a:custGeom>
            <a:pathLst>
              <a:path w="452500" h="587806">
                <a:moveTo>
                  <a:pt x="440550" y="17348"/>
                </a:moveTo>
                <a:cubicBezTo>
                  <a:pt x="439420" y="17589"/>
                  <a:pt x="436931" y="18148"/>
                  <a:pt x="434963" y="18770"/>
                </a:cubicBezTo>
                <a:cubicBezTo>
                  <a:pt x="426047" y="21602"/>
                  <a:pt x="414465" y="26720"/>
                  <a:pt x="412153" y="27647"/>
                </a:cubicBezTo>
                <a:cubicBezTo>
                  <a:pt x="370751" y="44208"/>
                  <a:pt x="320510" y="58102"/>
                  <a:pt x="285636" y="85508"/>
                </a:cubicBezTo>
                <a:cubicBezTo>
                  <a:pt x="219456" y="137502"/>
                  <a:pt x="185636" y="195351"/>
                  <a:pt x="159182" y="258381"/>
                </a:cubicBezTo>
                <a:cubicBezTo>
                  <a:pt x="132144" y="322782"/>
                  <a:pt x="112687" y="392531"/>
                  <a:pt x="75425" y="467029"/>
                </a:cubicBezTo>
                <a:cubicBezTo>
                  <a:pt x="57658" y="502589"/>
                  <a:pt x="43853" y="555599"/>
                  <a:pt x="14846" y="584606"/>
                </a:cubicBezTo>
                <a:cubicBezTo>
                  <a:pt x="11646" y="587806"/>
                  <a:pt x="6414" y="587806"/>
                  <a:pt x="3213" y="584606"/>
                </a:cubicBezTo>
                <a:cubicBezTo>
                  <a:pt x="0" y="581380"/>
                  <a:pt x="0" y="576160"/>
                  <a:pt x="3213" y="572947"/>
                </a:cubicBezTo>
                <a:cubicBezTo>
                  <a:pt x="16739" y="559409"/>
                  <a:pt x="26505" y="540156"/>
                  <a:pt x="35103" y="520204"/>
                </a:cubicBezTo>
                <a:cubicBezTo>
                  <a:pt x="44196" y="499109"/>
                  <a:pt x="51905" y="477202"/>
                  <a:pt x="60694" y="459663"/>
                </a:cubicBezTo>
                <a:cubicBezTo>
                  <a:pt x="97765" y="385520"/>
                  <a:pt x="117082" y="316090"/>
                  <a:pt x="143980" y="252005"/>
                </a:cubicBezTo>
                <a:cubicBezTo>
                  <a:pt x="171463" y="186537"/>
                  <a:pt x="206718" y="126555"/>
                  <a:pt x="275463" y="72554"/>
                </a:cubicBezTo>
                <a:cubicBezTo>
                  <a:pt x="311506" y="44221"/>
                  <a:pt x="363246" y="29463"/>
                  <a:pt x="406032" y="12345"/>
                </a:cubicBezTo>
                <a:cubicBezTo>
                  <a:pt x="409207" y="11075"/>
                  <a:pt x="428574" y="2655"/>
                  <a:pt x="437617" y="1093"/>
                </a:cubicBezTo>
                <a:cubicBezTo>
                  <a:pt x="443966" y="0"/>
                  <a:pt x="448093" y="2439"/>
                  <a:pt x="449668" y="4407"/>
                </a:cubicBezTo>
                <a:cubicBezTo>
                  <a:pt x="452500" y="7963"/>
                  <a:pt x="451929" y="13157"/>
                  <a:pt x="448373" y="15990"/>
                </a:cubicBezTo>
                <a:cubicBezTo>
                  <a:pt x="446099" y="17817"/>
                  <a:pt x="443128" y="18237"/>
                  <a:pt x="440550" y="1734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4" name="Freeform 7684"/>
          <p:cNvSpPr/>
          <p:nvPr/>
        </p:nvSpPr>
        <p:spPr>
          <a:xfrm rot="0" flipH="0" flipV="0">
            <a:off x="6412300" y="9746733"/>
            <a:ext cx="361860" cy="274942"/>
          </a:xfrm>
          <a:custGeom>
            <a:pathLst>
              <a:path w="361860" h="274942">
                <a:moveTo>
                  <a:pt x="310756" y="214960"/>
                </a:moveTo>
                <a:cubicBezTo>
                  <a:pt x="311111" y="214110"/>
                  <a:pt x="312152" y="211544"/>
                  <a:pt x="312749" y="209334"/>
                </a:cubicBezTo>
                <a:cubicBezTo>
                  <a:pt x="314324" y="203442"/>
                  <a:pt x="315721" y="195225"/>
                  <a:pt x="316979" y="185674"/>
                </a:cubicBezTo>
                <a:cubicBezTo>
                  <a:pt x="322719" y="142355"/>
                  <a:pt x="325830" y="72657"/>
                  <a:pt x="329044" y="58179"/>
                </a:cubicBezTo>
                <a:cubicBezTo>
                  <a:pt x="329983" y="54013"/>
                  <a:pt x="340283" y="15558"/>
                  <a:pt x="343331" y="8903"/>
                </a:cubicBezTo>
                <a:cubicBezTo>
                  <a:pt x="347433" y="0"/>
                  <a:pt x="355663" y="3937"/>
                  <a:pt x="357352" y="5614"/>
                </a:cubicBezTo>
                <a:cubicBezTo>
                  <a:pt x="358927" y="7188"/>
                  <a:pt x="360235" y="9386"/>
                  <a:pt x="360959" y="12281"/>
                </a:cubicBezTo>
                <a:cubicBezTo>
                  <a:pt x="361860" y="15888"/>
                  <a:pt x="361848" y="21222"/>
                  <a:pt x="360946" y="27445"/>
                </a:cubicBezTo>
                <a:cubicBezTo>
                  <a:pt x="358584" y="43866"/>
                  <a:pt x="350227" y="67983"/>
                  <a:pt x="349148" y="74448"/>
                </a:cubicBezTo>
                <a:cubicBezTo>
                  <a:pt x="344931" y="99797"/>
                  <a:pt x="336359" y="150571"/>
                  <a:pt x="337781" y="194717"/>
                </a:cubicBezTo>
                <a:cubicBezTo>
                  <a:pt x="338670" y="222122"/>
                  <a:pt x="342963" y="247002"/>
                  <a:pt x="356031" y="260070"/>
                </a:cubicBezTo>
                <a:cubicBezTo>
                  <a:pt x="359244" y="263296"/>
                  <a:pt x="359244" y="268515"/>
                  <a:pt x="356031" y="271728"/>
                </a:cubicBezTo>
                <a:cubicBezTo>
                  <a:pt x="352831" y="274942"/>
                  <a:pt x="347598" y="274942"/>
                  <a:pt x="344372" y="271728"/>
                </a:cubicBezTo>
                <a:cubicBezTo>
                  <a:pt x="333882" y="261238"/>
                  <a:pt x="327469" y="244500"/>
                  <a:pt x="324129" y="224688"/>
                </a:cubicBezTo>
                <a:cubicBezTo>
                  <a:pt x="322998" y="226288"/>
                  <a:pt x="321792" y="227406"/>
                  <a:pt x="320674" y="228155"/>
                </a:cubicBezTo>
                <a:cubicBezTo>
                  <a:pt x="311454" y="234314"/>
                  <a:pt x="300038" y="237172"/>
                  <a:pt x="287985" y="237985"/>
                </a:cubicBezTo>
                <a:cubicBezTo>
                  <a:pt x="271628" y="239089"/>
                  <a:pt x="254064" y="236435"/>
                  <a:pt x="240322" y="234733"/>
                </a:cubicBezTo>
                <a:cubicBezTo>
                  <a:pt x="222669" y="232524"/>
                  <a:pt x="205131" y="235343"/>
                  <a:pt x="187351" y="232028"/>
                </a:cubicBezTo>
                <a:cubicBezTo>
                  <a:pt x="114630" y="218389"/>
                  <a:pt x="42583" y="168275"/>
                  <a:pt x="2502" y="107417"/>
                </a:cubicBezTo>
                <a:cubicBezTo>
                  <a:pt x="0" y="103620"/>
                  <a:pt x="1054" y="98501"/>
                  <a:pt x="4852" y="96012"/>
                </a:cubicBezTo>
                <a:cubicBezTo>
                  <a:pt x="8649" y="93510"/>
                  <a:pt x="13754" y="94565"/>
                  <a:pt x="16269" y="98349"/>
                </a:cubicBezTo>
                <a:cubicBezTo>
                  <a:pt x="54026" y="155690"/>
                  <a:pt x="121869" y="202984"/>
                  <a:pt x="190386" y="215823"/>
                </a:cubicBezTo>
                <a:cubicBezTo>
                  <a:pt x="207836" y="219100"/>
                  <a:pt x="225057" y="216217"/>
                  <a:pt x="242367" y="218376"/>
                </a:cubicBezTo>
                <a:cubicBezTo>
                  <a:pt x="253149" y="219722"/>
                  <a:pt x="266421" y="221754"/>
                  <a:pt x="279464" y="221779"/>
                </a:cubicBezTo>
                <a:cubicBezTo>
                  <a:pt x="290817" y="221805"/>
                  <a:pt x="302032" y="220421"/>
                  <a:pt x="310756" y="2149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5" name="Freeform 7685"/>
          <p:cNvSpPr/>
          <p:nvPr/>
        </p:nvSpPr>
        <p:spPr>
          <a:xfrm rot="0" flipH="0" flipV="0">
            <a:off x="6463080" y="9913951"/>
            <a:ext cx="34238" cy="109549"/>
          </a:xfrm>
          <a:custGeom>
            <a:pathLst>
              <a:path w="34238" h="109549">
                <a:moveTo>
                  <a:pt x="19494" y="15633"/>
                </a:moveTo>
                <a:lnTo>
                  <a:pt x="19608" y="15721"/>
                </a:lnTo>
                <a:lnTo>
                  <a:pt x="19469" y="15608"/>
                </a:lnTo>
                <a:close/>
                <a:moveTo>
                  <a:pt x="19951" y="15988"/>
                </a:moveTo>
                <a:lnTo>
                  <a:pt x="20065" y="16064"/>
                </a:lnTo>
                <a:lnTo>
                  <a:pt x="19824" y="15899"/>
                </a:lnTo>
                <a:close/>
                <a:moveTo>
                  <a:pt x="20433" y="16318"/>
                </a:moveTo>
                <a:lnTo>
                  <a:pt x="20700" y="16458"/>
                </a:lnTo>
                <a:lnTo>
                  <a:pt x="20433" y="16306"/>
                </a:lnTo>
                <a:lnTo>
                  <a:pt x="20167" y="16128"/>
                </a:lnTo>
                <a:close/>
                <a:moveTo>
                  <a:pt x="20916" y="16585"/>
                </a:moveTo>
                <a:lnTo>
                  <a:pt x="21068" y="16661"/>
                </a:lnTo>
                <a:lnTo>
                  <a:pt x="20814" y="16522"/>
                </a:lnTo>
                <a:close/>
                <a:moveTo>
                  <a:pt x="21411" y="16826"/>
                </a:moveTo>
                <a:lnTo>
                  <a:pt x="21487" y="16852"/>
                </a:lnTo>
                <a:lnTo>
                  <a:pt x="21297" y="16763"/>
                </a:lnTo>
                <a:close/>
                <a:moveTo>
                  <a:pt x="16535" y="9626"/>
                </a:moveTo>
                <a:cubicBezTo>
                  <a:pt x="16485" y="8585"/>
                  <a:pt x="16637" y="7506"/>
                  <a:pt x="17031" y="6464"/>
                </a:cubicBezTo>
                <a:cubicBezTo>
                  <a:pt x="18580" y="2197"/>
                  <a:pt x="23316" y="0"/>
                  <a:pt x="27596" y="1562"/>
                </a:cubicBezTo>
                <a:cubicBezTo>
                  <a:pt x="28765" y="1994"/>
                  <a:pt x="34238" y="5029"/>
                  <a:pt x="32765" y="12509"/>
                </a:cubicBezTo>
                <a:cubicBezTo>
                  <a:pt x="31012" y="21322"/>
                  <a:pt x="16485" y="65124"/>
                  <a:pt x="16485" y="101307"/>
                </a:cubicBezTo>
                <a:cubicBezTo>
                  <a:pt x="16485" y="105853"/>
                  <a:pt x="12789" y="109549"/>
                  <a:pt x="8242" y="109549"/>
                </a:cubicBezTo>
                <a:cubicBezTo>
                  <a:pt x="3696" y="109549"/>
                  <a:pt x="0" y="105853"/>
                  <a:pt x="0" y="101307"/>
                </a:cubicBezTo>
                <a:cubicBezTo>
                  <a:pt x="0" y="64286"/>
                  <a:pt x="14453" y="19493"/>
                  <a:pt x="16535" y="962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6" name="Freeform 7686"/>
          <p:cNvSpPr/>
          <p:nvPr/>
        </p:nvSpPr>
        <p:spPr>
          <a:xfrm rot="0" flipH="0" flipV="0">
            <a:off x="6701853" y="9309210"/>
            <a:ext cx="66903" cy="202056"/>
          </a:xfrm>
          <a:custGeom>
            <a:pathLst>
              <a:path w="66903" h="202056">
                <a:moveTo>
                  <a:pt x="3492" y="15494"/>
                </a:moveTo>
                <a:cubicBezTo>
                  <a:pt x="965" y="13247"/>
                  <a:pt x="0" y="9564"/>
                  <a:pt x="1333" y="6249"/>
                </a:cubicBezTo>
                <a:cubicBezTo>
                  <a:pt x="3035" y="2033"/>
                  <a:pt x="7835" y="0"/>
                  <a:pt x="12051" y="1702"/>
                </a:cubicBezTo>
                <a:cubicBezTo>
                  <a:pt x="13372" y="2236"/>
                  <a:pt x="15214" y="3366"/>
                  <a:pt x="16890" y="5766"/>
                </a:cubicBezTo>
                <a:cubicBezTo>
                  <a:pt x="18808" y="8548"/>
                  <a:pt x="21678" y="15393"/>
                  <a:pt x="24815" y="25095"/>
                </a:cubicBezTo>
                <a:cubicBezTo>
                  <a:pt x="38810" y="68364"/>
                  <a:pt x="63169" y="173875"/>
                  <a:pt x="66166" y="191833"/>
                </a:cubicBezTo>
                <a:cubicBezTo>
                  <a:pt x="66903" y="196316"/>
                  <a:pt x="63880" y="200571"/>
                  <a:pt x="59384" y="201307"/>
                </a:cubicBezTo>
                <a:cubicBezTo>
                  <a:pt x="54901" y="202056"/>
                  <a:pt x="50659" y="199021"/>
                  <a:pt x="49910" y="194538"/>
                </a:cubicBezTo>
                <a:cubicBezTo>
                  <a:pt x="46964" y="176847"/>
                  <a:pt x="22935" y="72821"/>
                  <a:pt x="9130" y="30175"/>
                </a:cubicBezTo>
                <a:cubicBezTo>
                  <a:pt x="7009" y="23609"/>
                  <a:pt x="4152" y="17005"/>
                  <a:pt x="3492" y="154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7" name="Freeform 7687"/>
          <p:cNvSpPr/>
          <p:nvPr/>
        </p:nvSpPr>
        <p:spPr>
          <a:xfrm rot="0" flipH="0" flipV="0">
            <a:off x="7812389" y="9303720"/>
            <a:ext cx="58076" cy="182384"/>
          </a:xfrm>
          <a:custGeom>
            <a:pathLst>
              <a:path w="58076" h="182384">
                <a:moveTo>
                  <a:pt x="40297" y="5524"/>
                </a:moveTo>
                <a:cubicBezTo>
                  <a:pt x="38875" y="7060"/>
                  <a:pt x="36970" y="10121"/>
                  <a:pt x="39116" y="14439"/>
                </a:cubicBezTo>
                <a:cubicBezTo>
                  <a:pt x="37681" y="11429"/>
                  <a:pt x="38227" y="7936"/>
                  <a:pt x="40297" y="5524"/>
                </a:cubicBezTo>
                <a:moveTo>
                  <a:pt x="47624" y="19087"/>
                </a:moveTo>
                <a:cubicBezTo>
                  <a:pt x="47370" y="20789"/>
                  <a:pt x="47053" y="22542"/>
                  <a:pt x="46799" y="23596"/>
                </a:cubicBezTo>
                <a:cubicBezTo>
                  <a:pt x="34443" y="72986"/>
                  <a:pt x="21654" y="123849"/>
                  <a:pt x="16828" y="174535"/>
                </a:cubicBezTo>
                <a:cubicBezTo>
                  <a:pt x="16409" y="179069"/>
                  <a:pt x="12383" y="182384"/>
                  <a:pt x="7849" y="181965"/>
                </a:cubicBezTo>
                <a:cubicBezTo>
                  <a:pt x="3328" y="181520"/>
                  <a:pt x="0" y="177507"/>
                  <a:pt x="432" y="172973"/>
                </a:cubicBezTo>
                <a:cubicBezTo>
                  <a:pt x="5334" y="121475"/>
                  <a:pt x="18276" y="69798"/>
                  <a:pt x="30811" y="19608"/>
                </a:cubicBezTo>
                <a:cubicBezTo>
                  <a:pt x="31242" y="17881"/>
                  <a:pt x="31357" y="15480"/>
                  <a:pt x="31700" y="13296"/>
                </a:cubicBezTo>
                <a:cubicBezTo>
                  <a:pt x="32119" y="10667"/>
                  <a:pt x="32830" y="8241"/>
                  <a:pt x="33808" y="6425"/>
                </a:cubicBezTo>
                <a:cubicBezTo>
                  <a:pt x="36068" y="2261"/>
                  <a:pt x="39536" y="0"/>
                  <a:pt x="44462" y="254"/>
                </a:cubicBezTo>
                <a:cubicBezTo>
                  <a:pt x="45745" y="318"/>
                  <a:pt x="47510" y="711"/>
                  <a:pt x="49301" y="2007"/>
                </a:cubicBezTo>
                <a:cubicBezTo>
                  <a:pt x="50126" y="2603"/>
                  <a:pt x="51574" y="4166"/>
                  <a:pt x="52311" y="4991"/>
                </a:cubicBezTo>
                <a:cubicBezTo>
                  <a:pt x="52882" y="5549"/>
                  <a:pt x="53377" y="6197"/>
                  <a:pt x="53784" y="6933"/>
                </a:cubicBezTo>
                <a:cubicBezTo>
                  <a:pt x="58076" y="14833"/>
                  <a:pt x="49796" y="18566"/>
                  <a:pt x="48755" y="18858"/>
                </a:cubicBezTo>
                <a:cubicBezTo>
                  <a:pt x="48412" y="18960"/>
                  <a:pt x="48031" y="19036"/>
                  <a:pt x="47624" y="190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8" name="Freeform 7688"/>
          <p:cNvSpPr/>
          <p:nvPr/>
        </p:nvSpPr>
        <p:spPr>
          <a:xfrm rot="0" flipH="0" flipV="0">
            <a:off x="7519936" y="9183136"/>
            <a:ext cx="345248" cy="107009"/>
          </a:xfrm>
          <a:custGeom>
            <a:pathLst>
              <a:path w="345248" h="107009">
                <a:moveTo>
                  <a:pt x="8229" y="16471"/>
                </a:moveTo>
                <a:cubicBezTo>
                  <a:pt x="46316" y="16471"/>
                  <a:pt x="83057" y="29196"/>
                  <a:pt x="119595" y="38327"/>
                </a:cubicBezTo>
                <a:cubicBezTo>
                  <a:pt x="177723" y="52869"/>
                  <a:pt x="236752" y="64515"/>
                  <a:pt x="293470" y="84530"/>
                </a:cubicBezTo>
                <a:cubicBezTo>
                  <a:pt x="300125" y="86879"/>
                  <a:pt x="305828" y="90626"/>
                  <a:pt x="311593" y="94283"/>
                </a:cubicBezTo>
                <a:cubicBezTo>
                  <a:pt x="318426" y="98639"/>
                  <a:pt x="325335" y="102894"/>
                  <a:pt x="333399" y="105574"/>
                </a:cubicBezTo>
                <a:cubicBezTo>
                  <a:pt x="337692" y="107009"/>
                  <a:pt x="342378" y="104672"/>
                  <a:pt x="343813" y="100367"/>
                </a:cubicBezTo>
                <a:cubicBezTo>
                  <a:pt x="345248" y="96049"/>
                  <a:pt x="342924" y="91375"/>
                  <a:pt x="338606" y="89940"/>
                </a:cubicBezTo>
                <a:cubicBezTo>
                  <a:pt x="331863" y="87692"/>
                  <a:pt x="326135" y="84009"/>
                  <a:pt x="320420" y="80377"/>
                </a:cubicBezTo>
                <a:cubicBezTo>
                  <a:pt x="313625" y="76059"/>
                  <a:pt x="306831" y="71766"/>
                  <a:pt x="298957" y="68998"/>
                </a:cubicBezTo>
                <a:cubicBezTo>
                  <a:pt x="241756" y="48805"/>
                  <a:pt x="182206" y="37006"/>
                  <a:pt x="123583" y="22351"/>
                </a:cubicBezTo>
                <a:cubicBezTo>
                  <a:pt x="85749" y="12890"/>
                  <a:pt x="47662" y="0"/>
                  <a:pt x="8229" y="0"/>
                </a:cubicBezTo>
                <a:cubicBezTo>
                  <a:pt x="3696" y="0"/>
                  <a:pt x="0" y="3683"/>
                  <a:pt x="0" y="8242"/>
                </a:cubicBezTo>
                <a:cubicBezTo>
                  <a:pt x="0" y="12776"/>
                  <a:pt x="3696" y="16471"/>
                  <a:pt x="8229" y="164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9" name="Freeform 7689"/>
          <p:cNvSpPr/>
          <p:nvPr/>
        </p:nvSpPr>
        <p:spPr>
          <a:xfrm rot="0" flipH="0" flipV="0">
            <a:off x="7750687" y="9904873"/>
            <a:ext cx="401611" cy="173735"/>
          </a:xfrm>
          <a:custGeom>
            <a:pathLst>
              <a:path w="401611" h="173735">
                <a:moveTo>
                  <a:pt x="53593" y="150037"/>
                </a:moveTo>
                <a:cubicBezTo>
                  <a:pt x="81190" y="157250"/>
                  <a:pt x="113803" y="154850"/>
                  <a:pt x="141680" y="151218"/>
                </a:cubicBezTo>
                <a:cubicBezTo>
                  <a:pt x="228281" y="139916"/>
                  <a:pt x="344181" y="87033"/>
                  <a:pt x="384847" y="5715"/>
                </a:cubicBezTo>
                <a:cubicBezTo>
                  <a:pt x="386879" y="1638"/>
                  <a:pt x="391832" y="0"/>
                  <a:pt x="395896" y="2032"/>
                </a:cubicBezTo>
                <a:cubicBezTo>
                  <a:pt x="399960" y="4064"/>
                  <a:pt x="401611" y="9017"/>
                  <a:pt x="399579" y="13081"/>
                </a:cubicBezTo>
                <a:cubicBezTo>
                  <a:pt x="356703" y="98831"/>
                  <a:pt x="235126" y="155637"/>
                  <a:pt x="143813" y="167550"/>
                </a:cubicBezTo>
                <a:cubicBezTo>
                  <a:pt x="113727" y="171461"/>
                  <a:pt x="78510" y="173735"/>
                  <a:pt x="48780" y="165810"/>
                </a:cubicBezTo>
                <a:cubicBezTo>
                  <a:pt x="48412" y="165708"/>
                  <a:pt x="48031" y="165581"/>
                  <a:pt x="47663" y="165429"/>
                </a:cubicBezTo>
                <a:lnTo>
                  <a:pt x="26250" y="156234"/>
                </a:lnTo>
                <a:cubicBezTo>
                  <a:pt x="26085" y="156171"/>
                  <a:pt x="25933" y="156120"/>
                  <a:pt x="25806" y="156044"/>
                </a:cubicBezTo>
                <a:cubicBezTo>
                  <a:pt x="22631" y="154456"/>
                  <a:pt x="15557" y="153110"/>
                  <a:pt x="11023" y="151815"/>
                </a:cubicBezTo>
                <a:cubicBezTo>
                  <a:pt x="7061" y="150672"/>
                  <a:pt x="4267" y="149034"/>
                  <a:pt x="3225" y="148006"/>
                </a:cubicBezTo>
                <a:cubicBezTo>
                  <a:pt x="88" y="144894"/>
                  <a:pt x="0" y="141554"/>
                  <a:pt x="1193" y="138569"/>
                </a:cubicBezTo>
                <a:cubicBezTo>
                  <a:pt x="1778" y="137071"/>
                  <a:pt x="3225" y="134378"/>
                  <a:pt x="7708" y="132969"/>
                </a:cubicBezTo>
                <a:cubicBezTo>
                  <a:pt x="11239" y="131864"/>
                  <a:pt x="14973" y="133273"/>
                  <a:pt x="16954" y="136182"/>
                </a:cubicBezTo>
                <a:cubicBezTo>
                  <a:pt x="21577" y="137401"/>
                  <a:pt x="29514" y="139598"/>
                  <a:pt x="32829" y="141148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0" name="Freeform 7690"/>
          <p:cNvSpPr/>
          <p:nvPr/>
        </p:nvSpPr>
        <p:spPr>
          <a:xfrm rot="0" flipH="0" flipV="0">
            <a:off x="7871438" y="9290016"/>
            <a:ext cx="276643" cy="598816"/>
          </a:xfrm>
          <a:custGeom>
            <a:pathLst>
              <a:path w="276643" h="598816">
                <a:moveTo>
                  <a:pt x="14325" y="3390"/>
                </a:moveTo>
                <a:lnTo>
                  <a:pt x="14033" y="3111"/>
                </a:lnTo>
                <a:close/>
                <a:moveTo>
                  <a:pt x="12039" y="16788"/>
                </a:moveTo>
                <a:cubicBezTo>
                  <a:pt x="9182" y="18109"/>
                  <a:pt x="5689" y="17715"/>
                  <a:pt x="3175" y="15505"/>
                </a:cubicBezTo>
                <a:cubicBezTo>
                  <a:pt x="241" y="12927"/>
                  <a:pt x="0" y="10248"/>
                  <a:pt x="63" y="8533"/>
                </a:cubicBezTo>
                <a:cubicBezTo>
                  <a:pt x="152" y="6006"/>
                  <a:pt x="1168" y="3631"/>
                  <a:pt x="3734" y="1841"/>
                </a:cubicBezTo>
                <a:cubicBezTo>
                  <a:pt x="4674" y="1193"/>
                  <a:pt x="6337" y="381"/>
                  <a:pt x="8674" y="190"/>
                </a:cubicBezTo>
                <a:cubicBezTo>
                  <a:pt x="10935" y="0"/>
                  <a:pt x="15340" y="495"/>
                  <a:pt x="17385" y="876"/>
                </a:cubicBezTo>
                <a:cubicBezTo>
                  <a:pt x="42303" y="5549"/>
                  <a:pt x="64490" y="18452"/>
                  <a:pt x="84911" y="32853"/>
                </a:cubicBezTo>
                <a:cubicBezTo>
                  <a:pt x="124814" y="61035"/>
                  <a:pt x="136892" y="96633"/>
                  <a:pt x="156539" y="140283"/>
                </a:cubicBezTo>
                <a:cubicBezTo>
                  <a:pt x="191578" y="218159"/>
                  <a:pt x="195147" y="307707"/>
                  <a:pt x="216686" y="389508"/>
                </a:cubicBezTo>
                <a:cubicBezTo>
                  <a:pt x="224014" y="417384"/>
                  <a:pt x="250290" y="485227"/>
                  <a:pt x="265404" y="536269"/>
                </a:cubicBezTo>
                <a:cubicBezTo>
                  <a:pt x="272173" y="559154"/>
                  <a:pt x="276643" y="578839"/>
                  <a:pt x="276643" y="590574"/>
                </a:cubicBezTo>
                <a:cubicBezTo>
                  <a:pt x="276643" y="595121"/>
                  <a:pt x="272947" y="598816"/>
                  <a:pt x="268413" y="598816"/>
                </a:cubicBezTo>
                <a:cubicBezTo>
                  <a:pt x="263854" y="598816"/>
                  <a:pt x="260158" y="595121"/>
                  <a:pt x="260158" y="590574"/>
                </a:cubicBezTo>
                <a:cubicBezTo>
                  <a:pt x="260158" y="579842"/>
                  <a:pt x="255802" y="561885"/>
                  <a:pt x="249592" y="540942"/>
                </a:cubicBezTo>
                <a:cubicBezTo>
                  <a:pt x="234441" y="489749"/>
                  <a:pt x="208101" y="421677"/>
                  <a:pt x="200748" y="393699"/>
                </a:cubicBezTo>
                <a:cubicBezTo>
                  <a:pt x="179450" y="312762"/>
                  <a:pt x="176186" y="224090"/>
                  <a:pt x="141515" y="147039"/>
                </a:cubicBezTo>
                <a:cubicBezTo>
                  <a:pt x="123176" y="106310"/>
                  <a:pt x="112635" y="72604"/>
                  <a:pt x="75399" y="46316"/>
                </a:cubicBezTo>
                <a:cubicBezTo>
                  <a:pt x="56908" y="33260"/>
                  <a:pt x="36930" y="21309"/>
                  <a:pt x="14350" y="17067"/>
                </a:cubicBezTo>
                <a:cubicBezTo>
                  <a:pt x="13881" y="16979"/>
                  <a:pt x="12941" y="16877"/>
                  <a:pt x="12039" y="167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1" name="Freeform 7691"/>
          <p:cNvSpPr/>
          <p:nvPr/>
        </p:nvSpPr>
        <p:spPr>
          <a:xfrm rot="0" flipH="0" flipV="0">
            <a:off x="7673356" y="9779881"/>
            <a:ext cx="139522" cy="675258"/>
          </a:xfrm>
          <a:custGeom>
            <a:pathLst>
              <a:path w="139522" h="675258">
                <a:moveTo>
                  <a:pt x="135128" y="16230"/>
                </a:moveTo>
                <a:cubicBezTo>
                  <a:pt x="134659" y="18604"/>
                  <a:pt x="133973" y="21678"/>
                  <a:pt x="133135" y="24802"/>
                </a:cubicBezTo>
                <a:cubicBezTo>
                  <a:pt x="127813" y="44563"/>
                  <a:pt x="122670" y="64362"/>
                  <a:pt x="117895" y="84263"/>
                </a:cubicBezTo>
                <a:cubicBezTo>
                  <a:pt x="105703" y="135063"/>
                  <a:pt x="93727" y="185660"/>
                  <a:pt x="89002" y="237679"/>
                </a:cubicBezTo>
                <a:cubicBezTo>
                  <a:pt x="85065" y="280936"/>
                  <a:pt x="69774" y="321538"/>
                  <a:pt x="54306" y="361974"/>
                </a:cubicBezTo>
                <a:cubicBezTo>
                  <a:pt x="39358" y="401014"/>
                  <a:pt x="24245" y="439876"/>
                  <a:pt x="20117" y="481100"/>
                </a:cubicBezTo>
                <a:cubicBezTo>
                  <a:pt x="16625" y="516013"/>
                  <a:pt x="23775" y="545375"/>
                  <a:pt x="31687" y="573950"/>
                </a:cubicBezTo>
                <a:cubicBezTo>
                  <a:pt x="40069" y="604151"/>
                  <a:pt x="49238" y="633526"/>
                  <a:pt x="49238" y="667003"/>
                </a:cubicBezTo>
                <a:cubicBezTo>
                  <a:pt x="49238" y="671562"/>
                  <a:pt x="45543" y="675258"/>
                  <a:pt x="41009" y="675258"/>
                </a:cubicBezTo>
                <a:cubicBezTo>
                  <a:pt x="36450" y="675258"/>
                  <a:pt x="32754" y="671562"/>
                  <a:pt x="32754" y="667003"/>
                </a:cubicBezTo>
                <a:cubicBezTo>
                  <a:pt x="32754" y="635088"/>
                  <a:pt x="23788" y="607135"/>
                  <a:pt x="15812" y="578344"/>
                </a:cubicBezTo>
                <a:cubicBezTo>
                  <a:pt x="7392" y="547915"/>
                  <a:pt x="0" y="516622"/>
                  <a:pt x="3722" y="479462"/>
                </a:cubicBezTo>
                <a:cubicBezTo>
                  <a:pt x="7989" y="436790"/>
                  <a:pt x="23445" y="396493"/>
                  <a:pt x="38913" y="356082"/>
                </a:cubicBezTo>
                <a:cubicBezTo>
                  <a:pt x="53848" y="317054"/>
                  <a:pt x="68784" y="277926"/>
                  <a:pt x="72581" y="236181"/>
                </a:cubicBezTo>
                <a:cubicBezTo>
                  <a:pt x="77394" y="183361"/>
                  <a:pt x="89485" y="132003"/>
                  <a:pt x="101867" y="80428"/>
                </a:cubicBezTo>
                <a:cubicBezTo>
                  <a:pt x="106680" y="60375"/>
                  <a:pt x="111862" y="40436"/>
                  <a:pt x="117222" y="20522"/>
                </a:cubicBezTo>
                <a:cubicBezTo>
                  <a:pt x="119457" y="12230"/>
                  <a:pt x="119901" y="7556"/>
                  <a:pt x="120536" y="5931"/>
                </a:cubicBezTo>
                <a:cubicBezTo>
                  <a:pt x="122378" y="1181"/>
                  <a:pt x="125705" y="178"/>
                  <a:pt x="128423" y="76"/>
                </a:cubicBezTo>
                <a:cubicBezTo>
                  <a:pt x="130010" y="0"/>
                  <a:pt x="133185" y="305"/>
                  <a:pt x="136499" y="4051"/>
                </a:cubicBezTo>
                <a:cubicBezTo>
                  <a:pt x="139522" y="7455"/>
                  <a:pt x="139217" y="12662"/>
                  <a:pt x="135826" y="15684"/>
                </a:cubicBezTo>
                <a:cubicBezTo>
                  <a:pt x="135585" y="15888"/>
                  <a:pt x="135369" y="16065"/>
                  <a:pt x="135128" y="1623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2" name="Freeform 7692"/>
          <p:cNvSpPr/>
          <p:nvPr/>
        </p:nvSpPr>
        <p:spPr>
          <a:xfrm rot="0" flipH="0" flipV="0">
            <a:off x="7751935" y="10055419"/>
            <a:ext cx="31508" cy="379450"/>
          </a:xfrm>
          <a:custGeom>
            <a:pathLst>
              <a:path w="31508" h="379450">
                <a:moveTo>
                  <a:pt x="17792" y="13271"/>
                </a:moveTo>
                <a:cubicBezTo>
                  <a:pt x="17704" y="14210"/>
                  <a:pt x="16980" y="22008"/>
                  <a:pt x="17107" y="28904"/>
                </a:cubicBezTo>
                <a:cubicBezTo>
                  <a:pt x="17564" y="51878"/>
                  <a:pt x="21170" y="86473"/>
                  <a:pt x="21170" y="89953"/>
                </a:cubicBezTo>
                <a:cubicBezTo>
                  <a:pt x="21170" y="113969"/>
                  <a:pt x="20484" y="265327"/>
                  <a:pt x="25450" y="335355"/>
                </a:cubicBezTo>
                <a:cubicBezTo>
                  <a:pt x="26567" y="351281"/>
                  <a:pt x="27621" y="362648"/>
                  <a:pt x="29476" y="366356"/>
                </a:cubicBezTo>
                <a:cubicBezTo>
                  <a:pt x="31508" y="370420"/>
                  <a:pt x="29856" y="375386"/>
                  <a:pt x="25805" y="377418"/>
                </a:cubicBezTo>
                <a:cubicBezTo>
                  <a:pt x="21729" y="379450"/>
                  <a:pt x="16777" y="377799"/>
                  <a:pt x="14745" y="373735"/>
                </a:cubicBezTo>
                <a:cubicBezTo>
                  <a:pt x="12509" y="369252"/>
                  <a:pt x="10363" y="355701"/>
                  <a:pt x="9017" y="336524"/>
                </a:cubicBezTo>
                <a:cubicBezTo>
                  <a:pt x="4026" y="266166"/>
                  <a:pt x="4699" y="114070"/>
                  <a:pt x="4699" y="89953"/>
                </a:cubicBezTo>
                <a:cubicBezTo>
                  <a:pt x="4699" y="85978"/>
                  <a:pt x="0" y="41312"/>
                  <a:pt x="647" y="19849"/>
                </a:cubicBezTo>
                <a:cubicBezTo>
                  <a:pt x="889" y="12256"/>
                  <a:pt x="2298" y="6845"/>
                  <a:pt x="3721" y="4775"/>
                </a:cubicBezTo>
                <a:cubicBezTo>
                  <a:pt x="6248" y="1003"/>
                  <a:pt x="11379" y="0"/>
                  <a:pt x="15138" y="2540"/>
                </a:cubicBezTo>
                <a:cubicBezTo>
                  <a:pt x="18681" y="4940"/>
                  <a:pt x="19773" y="9601"/>
                  <a:pt x="17792" y="1327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3" name="Freeform 7693"/>
          <p:cNvSpPr/>
          <p:nvPr/>
        </p:nvSpPr>
        <p:spPr>
          <a:xfrm rot="0" flipH="0" flipV="0">
            <a:off x="8013489" y="10012471"/>
            <a:ext cx="41236" cy="494689"/>
          </a:xfrm>
          <a:custGeom>
            <a:pathLst>
              <a:path w="41236" h="494689">
                <a:moveTo>
                  <a:pt x="787" y="15290"/>
                </a:moveTo>
                <a:cubicBezTo>
                  <a:pt x="559" y="14655"/>
                  <a:pt x="407" y="13970"/>
                  <a:pt x="343" y="13259"/>
                </a:cubicBezTo>
                <a:cubicBezTo>
                  <a:pt x="51" y="9969"/>
                  <a:pt x="0" y="8331"/>
                  <a:pt x="0" y="8039"/>
                </a:cubicBezTo>
                <a:cubicBezTo>
                  <a:pt x="356" y="0"/>
                  <a:pt x="7949" y="50"/>
                  <a:pt x="9105" y="165"/>
                </a:cubicBezTo>
                <a:cubicBezTo>
                  <a:pt x="9359" y="203"/>
                  <a:pt x="15607" y="1054"/>
                  <a:pt x="16522" y="7963"/>
                </a:cubicBezTo>
                <a:cubicBezTo>
                  <a:pt x="17322" y="13970"/>
                  <a:pt x="21741" y="57428"/>
                  <a:pt x="22846" y="74205"/>
                </a:cubicBezTo>
                <a:cubicBezTo>
                  <a:pt x="24624" y="101446"/>
                  <a:pt x="23723" y="128396"/>
                  <a:pt x="24383" y="155650"/>
                </a:cubicBezTo>
                <a:cubicBezTo>
                  <a:pt x="27152" y="266191"/>
                  <a:pt x="41236" y="375906"/>
                  <a:pt x="41236" y="486459"/>
                </a:cubicBezTo>
                <a:cubicBezTo>
                  <a:pt x="41236" y="491006"/>
                  <a:pt x="37540" y="494689"/>
                  <a:pt x="32994" y="494689"/>
                </a:cubicBezTo>
                <a:cubicBezTo>
                  <a:pt x="28447" y="494689"/>
                  <a:pt x="24751" y="491006"/>
                  <a:pt x="24751" y="486459"/>
                </a:cubicBezTo>
                <a:cubicBezTo>
                  <a:pt x="24751" y="376033"/>
                  <a:pt x="10680" y="266470"/>
                  <a:pt x="7924" y="156069"/>
                </a:cubicBezTo>
                <a:cubicBezTo>
                  <a:pt x="7251" y="129043"/>
                  <a:pt x="8165" y="102297"/>
                  <a:pt x="6400" y="75284"/>
                </a:cubicBezTo>
                <a:cubicBezTo>
                  <a:pt x="5498" y="61340"/>
                  <a:pt x="2247" y="28663"/>
                  <a:pt x="787" y="152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4" name="Freeform 7694"/>
          <p:cNvSpPr/>
          <p:nvPr/>
        </p:nvSpPr>
        <p:spPr>
          <a:xfrm rot="0" flipH="0" flipV="0">
            <a:off x="6171145" y="10038603"/>
            <a:ext cx="1439061" cy="968539"/>
          </a:xfrm>
          <a:custGeom>
            <a:pathLst>
              <a:path w="1439061" h="968539">
                <a:moveTo>
                  <a:pt x="17195" y="42837"/>
                </a:moveTo>
                <a:cubicBezTo>
                  <a:pt x="18325" y="65328"/>
                  <a:pt x="22338" y="87756"/>
                  <a:pt x="24370" y="110172"/>
                </a:cubicBezTo>
                <a:cubicBezTo>
                  <a:pt x="31330" y="186766"/>
                  <a:pt x="30809" y="264515"/>
                  <a:pt x="35952" y="341388"/>
                </a:cubicBezTo>
                <a:cubicBezTo>
                  <a:pt x="45236" y="480771"/>
                  <a:pt x="60222" y="621004"/>
                  <a:pt x="66267" y="760285"/>
                </a:cubicBezTo>
                <a:cubicBezTo>
                  <a:pt x="67347" y="784974"/>
                  <a:pt x="62787" y="847343"/>
                  <a:pt x="67283" y="891679"/>
                </a:cubicBezTo>
                <a:cubicBezTo>
                  <a:pt x="69023" y="908773"/>
                  <a:pt x="71728" y="923023"/>
                  <a:pt x="77469" y="930198"/>
                </a:cubicBezTo>
                <a:cubicBezTo>
                  <a:pt x="83120" y="937272"/>
                  <a:pt x="94258" y="939291"/>
                  <a:pt x="106463" y="940003"/>
                </a:cubicBezTo>
                <a:cubicBezTo>
                  <a:pt x="128307" y="941285"/>
                  <a:pt x="153720" y="936904"/>
                  <a:pt x="167093" y="935812"/>
                </a:cubicBezTo>
                <a:cubicBezTo>
                  <a:pt x="245528" y="929258"/>
                  <a:pt x="326351" y="952080"/>
                  <a:pt x="405662" y="948766"/>
                </a:cubicBezTo>
                <a:cubicBezTo>
                  <a:pt x="591743" y="941019"/>
                  <a:pt x="778458" y="943520"/>
                  <a:pt x="964424" y="935786"/>
                </a:cubicBezTo>
                <a:cubicBezTo>
                  <a:pt x="1026222" y="933195"/>
                  <a:pt x="1096161" y="948016"/>
                  <a:pt x="1156626" y="935926"/>
                </a:cubicBezTo>
                <a:cubicBezTo>
                  <a:pt x="1201228" y="927011"/>
                  <a:pt x="1268208" y="934313"/>
                  <a:pt x="1328203" y="932637"/>
                </a:cubicBezTo>
                <a:cubicBezTo>
                  <a:pt x="1366163" y="931583"/>
                  <a:pt x="1401253" y="927061"/>
                  <a:pt x="1425104" y="911161"/>
                </a:cubicBezTo>
                <a:cubicBezTo>
                  <a:pt x="1428888" y="908646"/>
                  <a:pt x="1434019" y="909662"/>
                  <a:pt x="1436534" y="913447"/>
                </a:cubicBezTo>
                <a:cubicBezTo>
                  <a:pt x="1439061" y="917231"/>
                  <a:pt x="1438032" y="922350"/>
                  <a:pt x="1434248" y="924864"/>
                </a:cubicBezTo>
                <a:cubicBezTo>
                  <a:pt x="1408213" y="942225"/>
                  <a:pt x="1370075" y="947965"/>
                  <a:pt x="1328673" y="949109"/>
                </a:cubicBezTo>
                <a:cubicBezTo>
                  <a:pt x="1269630" y="950759"/>
                  <a:pt x="1203756" y="943305"/>
                  <a:pt x="1159864" y="952093"/>
                </a:cubicBezTo>
                <a:cubicBezTo>
                  <a:pt x="1098587" y="964348"/>
                  <a:pt x="1027733" y="949629"/>
                  <a:pt x="965110" y="952233"/>
                </a:cubicBezTo>
                <a:cubicBezTo>
                  <a:pt x="779144" y="959992"/>
                  <a:pt x="592441" y="957478"/>
                  <a:pt x="406348" y="965237"/>
                </a:cubicBezTo>
                <a:cubicBezTo>
                  <a:pt x="327252" y="968539"/>
                  <a:pt x="246671" y="945705"/>
                  <a:pt x="168451" y="952207"/>
                </a:cubicBezTo>
                <a:cubicBezTo>
                  <a:pt x="154570" y="953376"/>
                  <a:pt x="128180" y="957783"/>
                  <a:pt x="105498" y="956449"/>
                </a:cubicBezTo>
                <a:cubicBezTo>
                  <a:pt x="87997" y="955420"/>
                  <a:pt x="72706" y="950620"/>
                  <a:pt x="64604" y="940498"/>
                </a:cubicBezTo>
                <a:cubicBezTo>
                  <a:pt x="57517" y="931633"/>
                  <a:pt x="53034" y="914399"/>
                  <a:pt x="50888" y="893343"/>
                </a:cubicBezTo>
                <a:cubicBezTo>
                  <a:pt x="46366" y="848677"/>
                  <a:pt x="50888" y="785850"/>
                  <a:pt x="49808" y="760996"/>
                </a:cubicBezTo>
                <a:cubicBezTo>
                  <a:pt x="43763" y="621855"/>
                  <a:pt x="28790" y="481761"/>
                  <a:pt x="19506" y="342480"/>
                </a:cubicBezTo>
                <a:cubicBezTo>
                  <a:pt x="14389" y="265747"/>
                  <a:pt x="14909" y="188112"/>
                  <a:pt x="7963" y="111658"/>
                </a:cubicBezTo>
                <a:cubicBezTo>
                  <a:pt x="5905" y="88963"/>
                  <a:pt x="1867" y="66255"/>
                  <a:pt x="724" y="43472"/>
                </a:cubicBezTo>
                <a:cubicBezTo>
                  <a:pt x="724" y="43332"/>
                  <a:pt x="711" y="43192"/>
                  <a:pt x="711" y="43065"/>
                </a:cubicBezTo>
                <a:lnTo>
                  <a:pt x="711" y="15621"/>
                </a:lnTo>
                <a:cubicBezTo>
                  <a:pt x="711" y="11761"/>
                  <a:pt x="0" y="9030"/>
                  <a:pt x="50" y="8090"/>
                </a:cubicBezTo>
                <a:cubicBezTo>
                  <a:pt x="139" y="6655"/>
                  <a:pt x="520" y="5563"/>
                  <a:pt x="914" y="4750"/>
                </a:cubicBezTo>
                <a:cubicBezTo>
                  <a:pt x="2464" y="1575"/>
                  <a:pt x="4927" y="64"/>
                  <a:pt x="8382" y="13"/>
                </a:cubicBezTo>
                <a:cubicBezTo>
                  <a:pt x="9461" y="0"/>
                  <a:pt x="11823" y="77"/>
                  <a:pt x="14770" y="2528"/>
                </a:cubicBezTo>
                <a:cubicBezTo>
                  <a:pt x="17664" y="4953"/>
                  <a:pt x="18490" y="8941"/>
                  <a:pt x="17005" y="12230"/>
                </a:cubicBezTo>
                <a:cubicBezTo>
                  <a:pt x="17119" y="13297"/>
                  <a:pt x="17195" y="14478"/>
                  <a:pt x="17195" y="15621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5" name="Freeform 7695"/>
          <p:cNvSpPr/>
          <p:nvPr/>
        </p:nvSpPr>
        <p:spPr>
          <a:xfrm rot="0" flipH="0" flipV="0">
            <a:off x="6195298" y="10012976"/>
            <a:ext cx="1465909" cy="935989"/>
          </a:xfrm>
          <a:custGeom>
            <a:pathLst>
              <a:path w="1465909" h="935989">
                <a:moveTo>
                  <a:pt x="16433" y="29743"/>
                </a:moveTo>
                <a:cubicBezTo>
                  <a:pt x="17461" y="26797"/>
                  <a:pt x="16890" y="23978"/>
                  <a:pt x="14198" y="21438"/>
                </a:cubicBezTo>
                <a:cubicBezTo>
                  <a:pt x="16521" y="23635"/>
                  <a:pt x="17271" y="26861"/>
                  <a:pt x="16433" y="29743"/>
                </a:cubicBezTo>
                <a:moveTo>
                  <a:pt x="11989" y="34886"/>
                </a:moveTo>
                <a:cubicBezTo>
                  <a:pt x="9017" y="36270"/>
                  <a:pt x="5397" y="35788"/>
                  <a:pt x="2870" y="33387"/>
                </a:cubicBezTo>
                <a:cubicBezTo>
                  <a:pt x="546" y="31190"/>
                  <a:pt x="0" y="28689"/>
                  <a:pt x="355" y="26187"/>
                </a:cubicBezTo>
                <a:cubicBezTo>
                  <a:pt x="584" y="24714"/>
                  <a:pt x="1270" y="21781"/>
                  <a:pt x="4889" y="19939"/>
                </a:cubicBezTo>
                <a:cubicBezTo>
                  <a:pt x="6121" y="19304"/>
                  <a:pt x="14249" y="17653"/>
                  <a:pt x="16661" y="17247"/>
                </a:cubicBezTo>
                <a:cubicBezTo>
                  <a:pt x="30771" y="14897"/>
                  <a:pt x="45490" y="15697"/>
                  <a:pt x="59879" y="15697"/>
                </a:cubicBezTo>
                <a:cubicBezTo>
                  <a:pt x="92594" y="15697"/>
                  <a:pt x="122478" y="15989"/>
                  <a:pt x="155142" y="10046"/>
                </a:cubicBezTo>
                <a:cubicBezTo>
                  <a:pt x="183577" y="4877"/>
                  <a:pt x="208545" y="11328"/>
                  <a:pt x="236651" y="8509"/>
                </a:cubicBezTo>
                <a:cubicBezTo>
                  <a:pt x="317296" y="445"/>
                  <a:pt x="395401" y="2692"/>
                  <a:pt x="477138" y="2692"/>
                </a:cubicBezTo>
                <a:cubicBezTo>
                  <a:pt x="687602" y="2692"/>
                  <a:pt x="896962" y="2311"/>
                  <a:pt x="1107070" y="12814"/>
                </a:cubicBezTo>
                <a:cubicBezTo>
                  <a:pt x="1186979" y="16802"/>
                  <a:pt x="1302028" y="0"/>
                  <a:pt x="1376374" y="24765"/>
                </a:cubicBezTo>
                <a:cubicBezTo>
                  <a:pt x="1411235" y="36397"/>
                  <a:pt x="1430603" y="69443"/>
                  <a:pt x="1440776" y="109600"/>
                </a:cubicBezTo>
                <a:cubicBezTo>
                  <a:pt x="1455050" y="165874"/>
                  <a:pt x="1451533" y="236003"/>
                  <a:pt x="1454174" y="271652"/>
                </a:cubicBezTo>
                <a:cubicBezTo>
                  <a:pt x="1465909" y="430135"/>
                  <a:pt x="1464931" y="592187"/>
                  <a:pt x="1452726" y="750798"/>
                </a:cubicBezTo>
                <a:cubicBezTo>
                  <a:pt x="1448269" y="808634"/>
                  <a:pt x="1436864" y="872527"/>
                  <a:pt x="1436864" y="927759"/>
                </a:cubicBezTo>
                <a:cubicBezTo>
                  <a:pt x="1436864" y="932306"/>
                  <a:pt x="1433181" y="935989"/>
                  <a:pt x="1428622" y="935989"/>
                </a:cubicBezTo>
                <a:cubicBezTo>
                  <a:pt x="1424075" y="935989"/>
                  <a:pt x="1420392" y="932306"/>
                  <a:pt x="1420392" y="927759"/>
                </a:cubicBezTo>
                <a:cubicBezTo>
                  <a:pt x="1420392" y="872134"/>
                  <a:pt x="1431809" y="807795"/>
                  <a:pt x="1436305" y="749540"/>
                </a:cubicBezTo>
                <a:cubicBezTo>
                  <a:pt x="1448434" y="591743"/>
                  <a:pt x="1449412" y="430542"/>
                  <a:pt x="1437740" y="272871"/>
                </a:cubicBezTo>
                <a:cubicBezTo>
                  <a:pt x="1435149" y="237857"/>
                  <a:pt x="1438820" y="168935"/>
                  <a:pt x="1424812" y="113639"/>
                </a:cubicBezTo>
                <a:cubicBezTo>
                  <a:pt x="1416138" y="79412"/>
                  <a:pt x="1400885" y="50317"/>
                  <a:pt x="1371154" y="40410"/>
                </a:cubicBezTo>
                <a:cubicBezTo>
                  <a:pt x="1298053" y="16040"/>
                  <a:pt x="1184845" y="33184"/>
                  <a:pt x="1106232" y="29274"/>
                </a:cubicBezTo>
                <a:cubicBezTo>
                  <a:pt x="896416" y="18783"/>
                  <a:pt x="687323" y="19164"/>
                  <a:pt x="477138" y="19164"/>
                </a:cubicBezTo>
                <a:cubicBezTo>
                  <a:pt x="395959" y="19164"/>
                  <a:pt x="318388" y="16891"/>
                  <a:pt x="238289" y="24905"/>
                </a:cubicBezTo>
                <a:cubicBezTo>
                  <a:pt x="210628" y="27673"/>
                  <a:pt x="186066" y="21171"/>
                  <a:pt x="158088" y="26264"/>
                </a:cubicBezTo>
                <a:cubicBezTo>
                  <a:pt x="124408" y="32384"/>
                  <a:pt x="93598" y="32155"/>
                  <a:pt x="59879" y="32155"/>
                </a:cubicBezTo>
                <a:cubicBezTo>
                  <a:pt x="46392" y="32155"/>
                  <a:pt x="32587" y="31292"/>
                  <a:pt x="19354" y="33489"/>
                </a:cubicBezTo>
                <a:cubicBezTo>
                  <a:pt x="18109" y="33705"/>
                  <a:pt x="13525" y="34594"/>
                  <a:pt x="11989" y="3488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6" name="Freeform 7696"/>
          <p:cNvSpPr/>
          <p:nvPr/>
        </p:nvSpPr>
        <p:spPr>
          <a:xfrm rot="0" flipH="0" flipV="0">
            <a:off x="7642538" y="10432935"/>
            <a:ext cx="131114" cy="117766"/>
          </a:xfrm>
          <a:custGeom>
            <a:pathLst>
              <a:path w="131114" h="117766">
                <a:moveTo>
                  <a:pt x="9118" y="101028"/>
                </a:moveTo>
                <a:cubicBezTo>
                  <a:pt x="9004" y="101028"/>
                  <a:pt x="8890" y="101040"/>
                  <a:pt x="8776" y="101053"/>
                </a:cubicBezTo>
                <a:close/>
                <a:moveTo>
                  <a:pt x="115480" y="4623"/>
                </a:moveTo>
                <a:cubicBezTo>
                  <a:pt x="116813" y="1880"/>
                  <a:pt x="119633" y="0"/>
                  <a:pt x="122884" y="0"/>
                </a:cubicBezTo>
                <a:cubicBezTo>
                  <a:pt x="127431" y="0"/>
                  <a:pt x="131114" y="3696"/>
                  <a:pt x="131114" y="8230"/>
                </a:cubicBezTo>
                <a:cubicBezTo>
                  <a:pt x="131114" y="10185"/>
                  <a:pt x="129869" y="14160"/>
                  <a:pt x="125538" y="17780"/>
                </a:cubicBezTo>
                <a:cubicBezTo>
                  <a:pt x="118922" y="23317"/>
                  <a:pt x="102094" y="32677"/>
                  <a:pt x="98945" y="35052"/>
                </a:cubicBezTo>
                <a:cubicBezTo>
                  <a:pt x="80860" y="48603"/>
                  <a:pt x="68528" y="67653"/>
                  <a:pt x="51777" y="82296"/>
                </a:cubicBezTo>
                <a:cubicBezTo>
                  <a:pt x="42391" y="90513"/>
                  <a:pt x="30860" y="96025"/>
                  <a:pt x="21868" y="105015"/>
                </a:cubicBezTo>
                <a:cubicBezTo>
                  <a:pt x="21005" y="105892"/>
                  <a:pt x="19062" y="107987"/>
                  <a:pt x="17639" y="109537"/>
                </a:cubicBezTo>
                <a:cubicBezTo>
                  <a:pt x="17500" y="113677"/>
                  <a:pt x="14261" y="117156"/>
                  <a:pt x="10032" y="117474"/>
                </a:cubicBezTo>
                <a:cubicBezTo>
                  <a:pt x="6223" y="117766"/>
                  <a:pt x="4026" y="116255"/>
                  <a:pt x="2667" y="114921"/>
                </a:cubicBezTo>
                <a:cubicBezTo>
                  <a:pt x="1003" y="113296"/>
                  <a:pt x="0" y="111175"/>
                  <a:pt x="51" y="108444"/>
                </a:cubicBezTo>
                <a:cubicBezTo>
                  <a:pt x="76" y="107060"/>
                  <a:pt x="508" y="104990"/>
                  <a:pt x="1905" y="102767"/>
                </a:cubicBezTo>
                <a:cubicBezTo>
                  <a:pt x="3645" y="99974"/>
                  <a:pt x="8077" y="95504"/>
                  <a:pt x="10210" y="93370"/>
                </a:cubicBezTo>
                <a:cubicBezTo>
                  <a:pt x="19468" y="84112"/>
                  <a:pt x="31266" y="78359"/>
                  <a:pt x="40944" y="69901"/>
                </a:cubicBezTo>
                <a:cubicBezTo>
                  <a:pt x="57987" y="54991"/>
                  <a:pt x="70649" y="35674"/>
                  <a:pt x="89064" y="21869"/>
                </a:cubicBezTo>
                <a:cubicBezTo>
                  <a:pt x="91223" y="20244"/>
                  <a:pt x="99707" y="15380"/>
                  <a:pt x="107073" y="10668"/>
                </a:cubicBezTo>
                <a:cubicBezTo>
                  <a:pt x="110311" y="8611"/>
                  <a:pt x="114261" y="5563"/>
                  <a:pt x="115480" y="462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7" name="Freeform 7697"/>
          <p:cNvSpPr/>
          <p:nvPr/>
        </p:nvSpPr>
        <p:spPr>
          <a:xfrm rot="0" flipH="0" flipV="0">
            <a:off x="7638711" y="10509740"/>
            <a:ext cx="405955" cy="332218"/>
          </a:xfrm>
          <a:custGeom>
            <a:pathLst>
              <a:path w="405955" h="332218">
                <a:moveTo>
                  <a:pt x="16243" y="317550"/>
                </a:moveTo>
                <a:lnTo>
                  <a:pt x="16420" y="317816"/>
                </a:lnTo>
                <a:cubicBezTo>
                  <a:pt x="16369" y="317715"/>
                  <a:pt x="16306" y="317626"/>
                  <a:pt x="16243" y="317550"/>
                </a:cubicBezTo>
                <a:moveTo>
                  <a:pt x="11900" y="314274"/>
                </a:moveTo>
                <a:cubicBezTo>
                  <a:pt x="13627" y="313232"/>
                  <a:pt x="16433" y="311556"/>
                  <a:pt x="17855" y="310908"/>
                </a:cubicBezTo>
                <a:cubicBezTo>
                  <a:pt x="50418" y="295872"/>
                  <a:pt x="75945" y="270141"/>
                  <a:pt x="106654" y="252082"/>
                </a:cubicBezTo>
                <a:cubicBezTo>
                  <a:pt x="173469" y="212775"/>
                  <a:pt x="245109" y="162509"/>
                  <a:pt x="296658" y="103594"/>
                </a:cubicBezTo>
                <a:cubicBezTo>
                  <a:pt x="303313" y="95999"/>
                  <a:pt x="356831" y="37935"/>
                  <a:pt x="380186" y="13932"/>
                </a:cubicBezTo>
                <a:cubicBezTo>
                  <a:pt x="387083" y="6845"/>
                  <a:pt x="392010" y="2540"/>
                  <a:pt x="393026" y="2032"/>
                </a:cubicBezTo>
                <a:cubicBezTo>
                  <a:pt x="397077" y="0"/>
                  <a:pt x="402043" y="1651"/>
                  <a:pt x="404075" y="5715"/>
                </a:cubicBezTo>
                <a:cubicBezTo>
                  <a:pt x="405955" y="9474"/>
                  <a:pt x="404685" y="14008"/>
                  <a:pt x="401256" y="16256"/>
                </a:cubicBezTo>
                <a:cubicBezTo>
                  <a:pt x="400710" y="16776"/>
                  <a:pt x="396455" y="20828"/>
                  <a:pt x="392010" y="25412"/>
                </a:cubicBezTo>
                <a:cubicBezTo>
                  <a:pt x="368820" y="49263"/>
                  <a:pt x="315670" y="106896"/>
                  <a:pt x="309066" y="114452"/>
                </a:cubicBezTo>
                <a:cubicBezTo>
                  <a:pt x="256387" y="174637"/>
                  <a:pt x="183273" y="226123"/>
                  <a:pt x="114998" y="266281"/>
                </a:cubicBezTo>
                <a:cubicBezTo>
                  <a:pt x="83832" y="284607"/>
                  <a:pt x="57822" y="310604"/>
                  <a:pt x="24764" y="325855"/>
                </a:cubicBezTo>
                <a:cubicBezTo>
                  <a:pt x="23380" y="326503"/>
                  <a:pt x="21678" y="327773"/>
                  <a:pt x="20002" y="328751"/>
                </a:cubicBezTo>
                <a:cubicBezTo>
                  <a:pt x="17830" y="330008"/>
                  <a:pt x="15634" y="330948"/>
                  <a:pt x="13780" y="331291"/>
                </a:cubicBezTo>
                <a:cubicBezTo>
                  <a:pt x="8966" y="332218"/>
                  <a:pt x="5068" y="330796"/>
                  <a:pt x="2388" y="326439"/>
                </a:cubicBezTo>
                <a:cubicBezTo>
                  <a:pt x="0" y="322579"/>
                  <a:pt x="1207" y="317487"/>
                  <a:pt x="5080" y="315112"/>
                </a:cubicBezTo>
                <a:cubicBezTo>
                  <a:pt x="7201" y="313804"/>
                  <a:pt x="9690" y="313588"/>
                  <a:pt x="11900" y="3142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8" name="Freeform 7698"/>
          <p:cNvSpPr/>
          <p:nvPr/>
        </p:nvSpPr>
        <p:spPr>
          <a:xfrm rot="0" flipH="0" flipV="0">
            <a:off x="6441690" y="9411435"/>
            <a:ext cx="75679" cy="105561"/>
          </a:xfrm>
          <a:custGeom>
            <a:pathLst>
              <a:path w="75679" h="105561">
                <a:moveTo>
                  <a:pt x="33096" y="2260"/>
                </a:moveTo>
                <a:cubicBezTo>
                  <a:pt x="34010" y="1600"/>
                  <a:pt x="35077" y="1130"/>
                  <a:pt x="36245" y="902"/>
                </a:cubicBezTo>
                <a:cubicBezTo>
                  <a:pt x="40716" y="0"/>
                  <a:pt x="45046" y="2895"/>
                  <a:pt x="45948" y="7352"/>
                </a:cubicBezTo>
                <a:cubicBezTo>
                  <a:pt x="46418" y="9752"/>
                  <a:pt x="46024" y="11645"/>
                  <a:pt x="45351" y="13156"/>
                </a:cubicBezTo>
                <a:cubicBezTo>
                  <a:pt x="44487" y="15099"/>
                  <a:pt x="43078" y="16649"/>
                  <a:pt x="41020" y="17690"/>
                </a:cubicBezTo>
                <a:cubicBezTo>
                  <a:pt x="39661" y="18388"/>
                  <a:pt x="37655" y="18896"/>
                  <a:pt x="35255" y="18871"/>
                </a:cubicBezTo>
                <a:cubicBezTo>
                  <a:pt x="34277" y="18858"/>
                  <a:pt x="32423" y="18744"/>
                  <a:pt x="31331" y="18681"/>
                </a:cubicBezTo>
                <a:cubicBezTo>
                  <a:pt x="25375" y="24624"/>
                  <a:pt x="21501" y="35775"/>
                  <a:pt x="20079" y="43369"/>
                </a:cubicBezTo>
                <a:cubicBezTo>
                  <a:pt x="17336" y="58000"/>
                  <a:pt x="18047" y="67868"/>
                  <a:pt x="22873" y="74523"/>
                </a:cubicBezTo>
                <a:cubicBezTo>
                  <a:pt x="26277" y="79209"/>
                  <a:pt x="31611" y="82003"/>
                  <a:pt x="38290" y="84060"/>
                </a:cubicBezTo>
                <a:cubicBezTo>
                  <a:pt x="46418" y="86549"/>
                  <a:pt x="56375" y="87807"/>
                  <a:pt x="67779" y="88759"/>
                </a:cubicBezTo>
                <a:cubicBezTo>
                  <a:pt x="72313" y="89140"/>
                  <a:pt x="75679" y="93128"/>
                  <a:pt x="75310" y="97662"/>
                </a:cubicBezTo>
                <a:cubicBezTo>
                  <a:pt x="74929" y="102183"/>
                  <a:pt x="70942" y="105561"/>
                  <a:pt x="66420" y="105180"/>
                </a:cubicBezTo>
                <a:cubicBezTo>
                  <a:pt x="53657" y="104126"/>
                  <a:pt x="42544" y="102602"/>
                  <a:pt x="33451" y="99808"/>
                </a:cubicBezTo>
                <a:cubicBezTo>
                  <a:pt x="22911" y="96570"/>
                  <a:pt x="14885" y="91579"/>
                  <a:pt x="9538" y="84200"/>
                </a:cubicBezTo>
                <a:cubicBezTo>
                  <a:pt x="2705" y="74789"/>
                  <a:pt x="0" y="61022"/>
                  <a:pt x="3874" y="40334"/>
                </a:cubicBezTo>
                <a:cubicBezTo>
                  <a:pt x="5982" y="29082"/>
                  <a:pt x="12764" y="12597"/>
                  <a:pt x="22022" y="4901"/>
                </a:cubicBezTo>
                <a:cubicBezTo>
                  <a:pt x="23584" y="3580"/>
                  <a:pt x="25654" y="2653"/>
                  <a:pt x="28118" y="2310"/>
                </a:cubicBezTo>
                <a:cubicBezTo>
                  <a:pt x="29350" y="2146"/>
                  <a:pt x="31458" y="2184"/>
                  <a:pt x="33096" y="22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9" name="Freeform 7699"/>
          <p:cNvSpPr/>
          <p:nvPr/>
        </p:nvSpPr>
        <p:spPr>
          <a:xfrm rot="0" flipH="0" flipV="0">
            <a:off x="8004422" y="9139643"/>
            <a:ext cx="81381" cy="227596"/>
          </a:xfrm>
          <a:custGeom>
            <a:pathLst>
              <a:path w="81381" h="227596">
                <a:moveTo>
                  <a:pt x="50012" y="15316"/>
                </a:moveTo>
                <a:lnTo>
                  <a:pt x="49911" y="15404"/>
                </a:lnTo>
                <a:lnTo>
                  <a:pt x="50000" y="15328"/>
                </a:lnTo>
                <a:close/>
                <a:moveTo>
                  <a:pt x="49670" y="15608"/>
                </a:moveTo>
                <a:lnTo>
                  <a:pt x="49632" y="15646"/>
                </a:lnTo>
                <a:lnTo>
                  <a:pt x="49657" y="15620"/>
                </a:lnTo>
                <a:close/>
                <a:moveTo>
                  <a:pt x="41669" y="16903"/>
                </a:moveTo>
                <a:cubicBezTo>
                  <a:pt x="40576" y="16509"/>
                  <a:pt x="39573" y="15874"/>
                  <a:pt x="38697" y="15012"/>
                </a:cubicBezTo>
                <a:cubicBezTo>
                  <a:pt x="35471" y="11799"/>
                  <a:pt x="35471" y="6579"/>
                  <a:pt x="38697" y="3366"/>
                </a:cubicBezTo>
                <a:cubicBezTo>
                  <a:pt x="41758" y="305"/>
                  <a:pt x="44983" y="0"/>
                  <a:pt x="48133" y="1004"/>
                </a:cubicBezTo>
                <a:cubicBezTo>
                  <a:pt x="49517" y="1448"/>
                  <a:pt x="51027" y="2299"/>
                  <a:pt x="52424" y="3721"/>
                </a:cubicBezTo>
                <a:cubicBezTo>
                  <a:pt x="53783" y="5093"/>
                  <a:pt x="55193" y="7938"/>
                  <a:pt x="56374" y="9335"/>
                </a:cubicBezTo>
                <a:cubicBezTo>
                  <a:pt x="73557" y="29971"/>
                  <a:pt x="77494" y="50939"/>
                  <a:pt x="78815" y="77190"/>
                </a:cubicBezTo>
                <a:cubicBezTo>
                  <a:pt x="80199" y="104939"/>
                  <a:pt x="81381" y="137820"/>
                  <a:pt x="73748" y="165506"/>
                </a:cubicBezTo>
                <a:cubicBezTo>
                  <a:pt x="65544" y="195275"/>
                  <a:pt x="47587" y="219303"/>
                  <a:pt x="10592" y="226707"/>
                </a:cubicBezTo>
                <a:cubicBezTo>
                  <a:pt x="6121" y="227596"/>
                  <a:pt x="1778" y="224700"/>
                  <a:pt x="889" y="220243"/>
                </a:cubicBezTo>
                <a:cubicBezTo>
                  <a:pt x="0" y="215785"/>
                  <a:pt x="2895" y="211442"/>
                  <a:pt x="7353" y="210553"/>
                </a:cubicBezTo>
                <a:cubicBezTo>
                  <a:pt x="37071" y="204609"/>
                  <a:pt x="51269" y="185051"/>
                  <a:pt x="57860" y="161124"/>
                </a:cubicBezTo>
                <a:cubicBezTo>
                  <a:pt x="65036" y="135089"/>
                  <a:pt x="63651" y="104127"/>
                  <a:pt x="62356" y="78015"/>
                </a:cubicBezTo>
                <a:cubicBezTo>
                  <a:pt x="61238" y="55587"/>
                  <a:pt x="58394" y="37515"/>
                  <a:pt x="43713" y="19888"/>
                </a:cubicBezTo>
                <a:cubicBezTo>
                  <a:pt x="43205" y="19278"/>
                  <a:pt x="42342" y="17982"/>
                  <a:pt x="41669" y="169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0" name="Freeform 7700"/>
          <p:cNvSpPr/>
          <p:nvPr/>
        </p:nvSpPr>
        <p:spPr>
          <a:xfrm rot="0" flipH="0" flipV="0">
            <a:off x="5670559" y="10758048"/>
            <a:ext cx="1368970" cy="938008"/>
          </a:xfrm>
          <a:custGeom>
            <a:pathLst>
              <a:path w="1368970" h="938008">
                <a:moveTo>
                  <a:pt x="535355" y="5905"/>
                </a:moveTo>
                <a:cubicBezTo>
                  <a:pt x="536637" y="5093"/>
                  <a:pt x="538148" y="4610"/>
                  <a:pt x="539787" y="4610"/>
                </a:cubicBezTo>
                <a:cubicBezTo>
                  <a:pt x="544321" y="4610"/>
                  <a:pt x="548016" y="8292"/>
                  <a:pt x="548016" y="12851"/>
                </a:cubicBezTo>
                <a:cubicBezTo>
                  <a:pt x="548016" y="18224"/>
                  <a:pt x="545337" y="20916"/>
                  <a:pt x="541692" y="22326"/>
                </a:cubicBezTo>
                <a:cubicBezTo>
                  <a:pt x="539749" y="23088"/>
                  <a:pt x="536815" y="23316"/>
                  <a:pt x="533438" y="22516"/>
                </a:cubicBezTo>
                <a:cubicBezTo>
                  <a:pt x="530542" y="21818"/>
                  <a:pt x="526745" y="19976"/>
                  <a:pt x="524306" y="19735"/>
                </a:cubicBezTo>
                <a:cubicBezTo>
                  <a:pt x="510654" y="18363"/>
                  <a:pt x="498157" y="16496"/>
                  <a:pt x="484174" y="17106"/>
                </a:cubicBezTo>
                <a:cubicBezTo>
                  <a:pt x="437921" y="19112"/>
                  <a:pt x="390829" y="21272"/>
                  <a:pt x="344779" y="26377"/>
                </a:cubicBezTo>
                <a:cubicBezTo>
                  <a:pt x="280987" y="33476"/>
                  <a:pt x="211404" y="47370"/>
                  <a:pt x="154038" y="77685"/>
                </a:cubicBezTo>
                <a:cubicBezTo>
                  <a:pt x="97879" y="107365"/>
                  <a:pt x="53518" y="152920"/>
                  <a:pt x="38747" y="223786"/>
                </a:cubicBezTo>
                <a:cubicBezTo>
                  <a:pt x="17564" y="325538"/>
                  <a:pt x="58394" y="397242"/>
                  <a:pt x="122326" y="454418"/>
                </a:cubicBezTo>
                <a:cubicBezTo>
                  <a:pt x="165938" y="493445"/>
                  <a:pt x="220205" y="525766"/>
                  <a:pt x="273329" y="556119"/>
                </a:cubicBezTo>
                <a:cubicBezTo>
                  <a:pt x="364210" y="608050"/>
                  <a:pt x="464629" y="636828"/>
                  <a:pt x="561504" y="675563"/>
                </a:cubicBezTo>
                <a:cubicBezTo>
                  <a:pt x="677341" y="721905"/>
                  <a:pt x="799210" y="764958"/>
                  <a:pt x="919199" y="799235"/>
                </a:cubicBezTo>
                <a:cubicBezTo>
                  <a:pt x="969783" y="813688"/>
                  <a:pt x="1025117" y="816177"/>
                  <a:pt x="1074330" y="834071"/>
                </a:cubicBezTo>
                <a:cubicBezTo>
                  <a:pt x="1160639" y="865453"/>
                  <a:pt x="1246593" y="890460"/>
                  <a:pt x="1335924" y="911072"/>
                </a:cubicBezTo>
                <a:cubicBezTo>
                  <a:pt x="1340776" y="912189"/>
                  <a:pt x="1346059" y="915123"/>
                  <a:pt x="1351279" y="917904"/>
                </a:cubicBezTo>
                <a:cubicBezTo>
                  <a:pt x="1354555" y="919631"/>
                  <a:pt x="1357705" y="921536"/>
                  <a:pt x="1360715" y="921536"/>
                </a:cubicBezTo>
                <a:cubicBezTo>
                  <a:pt x="1365274" y="921536"/>
                  <a:pt x="1368970" y="925219"/>
                  <a:pt x="1368970" y="929766"/>
                </a:cubicBezTo>
                <a:cubicBezTo>
                  <a:pt x="1368970" y="934325"/>
                  <a:pt x="1365274" y="938008"/>
                  <a:pt x="1360715" y="938008"/>
                </a:cubicBezTo>
                <a:cubicBezTo>
                  <a:pt x="1356219" y="938008"/>
                  <a:pt x="1351355" y="936370"/>
                  <a:pt x="1346491" y="933957"/>
                </a:cubicBezTo>
                <a:cubicBezTo>
                  <a:pt x="1341627" y="931557"/>
                  <a:pt x="1336750" y="928179"/>
                  <a:pt x="1332216" y="927124"/>
                </a:cubicBezTo>
                <a:cubicBezTo>
                  <a:pt x="1242224" y="906360"/>
                  <a:pt x="1155648" y="881163"/>
                  <a:pt x="1068704" y="849553"/>
                </a:cubicBezTo>
                <a:cubicBezTo>
                  <a:pt x="1019847" y="831785"/>
                  <a:pt x="964881" y="829436"/>
                  <a:pt x="914665" y="815085"/>
                </a:cubicBezTo>
                <a:cubicBezTo>
                  <a:pt x="794155" y="780643"/>
                  <a:pt x="671727" y="737412"/>
                  <a:pt x="555370" y="690866"/>
                </a:cubicBezTo>
                <a:cubicBezTo>
                  <a:pt x="457809" y="651827"/>
                  <a:pt x="356705" y="622731"/>
                  <a:pt x="265163" y="570420"/>
                </a:cubicBezTo>
                <a:cubicBezTo>
                  <a:pt x="211010" y="539495"/>
                  <a:pt x="155791" y="506462"/>
                  <a:pt x="111328" y="466699"/>
                </a:cubicBezTo>
                <a:cubicBezTo>
                  <a:pt x="43129" y="405688"/>
                  <a:pt x="0" y="329005"/>
                  <a:pt x="22631" y="220433"/>
                </a:cubicBezTo>
                <a:cubicBezTo>
                  <a:pt x="38493" y="144233"/>
                  <a:pt x="85941" y="95046"/>
                  <a:pt x="146329" y="63131"/>
                </a:cubicBezTo>
                <a:cubicBezTo>
                  <a:pt x="205486" y="31851"/>
                  <a:pt x="277190" y="17322"/>
                  <a:pt x="342963" y="10007"/>
                </a:cubicBezTo>
                <a:cubicBezTo>
                  <a:pt x="389369" y="4851"/>
                  <a:pt x="436842" y="2667"/>
                  <a:pt x="483451" y="635"/>
                </a:cubicBezTo>
                <a:cubicBezTo>
                  <a:pt x="498259" y="0"/>
                  <a:pt x="511492" y="1905"/>
                  <a:pt x="525945" y="3340"/>
                </a:cubicBezTo>
                <a:cubicBezTo>
                  <a:pt x="528142" y="3556"/>
                  <a:pt x="531139" y="4509"/>
                  <a:pt x="534060" y="5499"/>
                </a:cubicBezTo>
                <a:cubicBezTo>
                  <a:pt x="534454" y="5626"/>
                  <a:pt x="534898" y="5766"/>
                  <a:pt x="535355" y="590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1" name="Freeform 7701"/>
          <p:cNvSpPr/>
          <p:nvPr/>
        </p:nvSpPr>
        <p:spPr>
          <a:xfrm rot="0" flipH="0" flipV="0">
            <a:off x="6482247" y="11026103"/>
            <a:ext cx="772984" cy="712672"/>
          </a:xfrm>
          <a:custGeom>
            <a:pathLst>
              <a:path w="772984" h="712672">
                <a:moveTo>
                  <a:pt x="561657" y="678306"/>
                </a:moveTo>
                <a:cubicBezTo>
                  <a:pt x="569581" y="685303"/>
                  <a:pt x="581697" y="688300"/>
                  <a:pt x="594829" y="690091"/>
                </a:cubicBezTo>
                <a:cubicBezTo>
                  <a:pt x="618768" y="693355"/>
                  <a:pt x="646061" y="692060"/>
                  <a:pt x="663498" y="695539"/>
                </a:cubicBezTo>
                <a:cubicBezTo>
                  <a:pt x="664780" y="695806"/>
                  <a:pt x="665822" y="694739"/>
                  <a:pt x="667092" y="693660"/>
                </a:cubicBezTo>
                <a:cubicBezTo>
                  <a:pt x="670038" y="691158"/>
                  <a:pt x="672858" y="687284"/>
                  <a:pt x="675677" y="682649"/>
                </a:cubicBezTo>
                <a:cubicBezTo>
                  <a:pt x="691044" y="657237"/>
                  <a:pt x="704024" y="610552"/>
                  <a:pt x="708583" y="599605"/>
                </a:cubicBezTo>
                <a:cubicBezTo>
                  <a:pt x="719949" y="572338"/>
                  <a:pt x="744321" y="482917"/>
                  <a:pt x="752576" y="415582"/>
                </a:cubicBezTo>
                <a:cubicBezTo>
                  <a:pt x="755979" y="387934"/>
                  <a:pt x="756843" y="364172"/>
                  <a:pt x="752347" y="350634"/>
                </a:cubicBezTo>
                <a:cubicBezTo>
                  <a:pt x="752118" y="349973"/>
                  <a:pt x="751356" y="349529"/>
                  <a:pt x="750544" y="348868"/>
                </a:cubicBezTo>
                <a:cubicBezTo>
                  <a:pt x="748677" y="347319"/>
                  <a:pt x="746175" y="345808"/>
                  <a:pt x="743228" y="344309"/>
                </a:cubicBezTo>
                <a:cubicBezTo>
                  <a:pt x="733056" y="339115"/>
                  <a:pt x="718044" y="334289"/>
                  <a:pt x="702741" y="330771"/>
                </a:cubicBezTo>
                <a:cubicBezTo>
                  <a:pt x="687437" y="327240"/>
                  <a:pt x="671829" y="325018"/>
                  <a:pt x="660437" y="325170"/>
                </a:cubicBezTo>
                <a:cubicBezTo>
                  <a:pt x="657135" y="325221"/>
                  <a:pt x="654227" y="325475"/>
                  <a:pt x="651877" y="326009"/>
                </a:cubicBezTo>
                <a:cubicBezTo>
                  <a:pt x="650950" y="326212"/>
                  <a:pt x="649642" y="326758"/>
                  <a:pt x="649464" y="326834"/>
                </a:cubicBezTo>
                <a:lnTo>
                  <a:pt x="649299" y="326999"/>
                </a:lnTo>
                <a:lnTo>
                  <a:pt x="649020" y="327228"/>
                </a:lnTo>
                <a:cubicBezTo>
                  <a:pt x="650874" y="332054"/>
                  <a:pt x="652220" y="338950"/>
                  <a:pt x="652931" y="347091"/>
                </a:cubicBezTo>
                <a:cubicBezTo>
                  <a:pt x="655459" y="375843"/>
                  <a:pt x="651369" y="421703"/>
                  <a:pt x="649325" y="434657"/>
                </a:cubicBezTo>
                <a:cubicBezTo>
                  <a:pt x="638364" y="504113"/>
                  <a:pt x="625880" y="572058"/>
                  <a:pt x="585977" y="631913"/>
                </a:cubicBezTo>
                <a:cubicBezTo>
                  <a:pt x="581545" y="638543"/>
                  <a:pt x="568299" y="658634"/>
                  <a:pt x="563168" y="672477"/>
                </a:cubicBezTo>
                <a:cubicBezTo>
                  <a:pt x="562444" y="674433"/>
                  <a:pt x="561910" y="677024"/>
                  <a:pt x="561657" y="678306"/>
                </a:cubicBezTo>
                <a:moveTo>
                  <a:pt x="632954" y="331800"/>
                </a:moveTo>
                <a:cubicBezTo>
                  <a:pt x="592886" y="311861"/>
                  <a:pt x="544157" y="297345"/>
                  <a:pt x="500583" y="276593"/>
                </a:cubicBezTo>
                <a:cubicBezTo>
                  <a:pt x="399301" y="228358"/>
                  <a:pt x="302997" y="175056"/>
                  <a:pt x="207556" y="115811"/>
                </a:cubicBezTo>
                <a:cubicBezTo>
                  <a:pt x="164059" y="88823"/>
                  <a:pt x="115011" y="70269"/>
                  <a:pt x="69685" y="46266"/>
                </a:cubicBezTo>
                <a:cubicBezTo>
                  <a:pt x="55842" y="38938"/>
                  <a:pt x="17589" y="28219"/>
                  <a:pt x="6629" y="20777"/>
                </a:cubicBezTo>
                <a:cubicBezTo>
                  <a:pt x="1486" y="17284"/>
                  <a:pt x="0" y="13030"/>
                  <a:pt x="102" y="10159"/>
                </a:cubicBezTo>
                <a:cubicBezTo>
                  <a:pt x="178" y="7696"/>
                  <a:pt x="1054" y="5245"/>
                  <a:pt x="3442" y="3060"/>
                </a:cubicBezTo>
                <a:cubicBezTo>
                  <a:pt x="6795" y="0"/>
                  <a:pt x="12014" y="215"/>
                  <a:pt x="15075" y="3568"/>
                </a:cubicBezTo>
                <a:cubicBezTo>
                  <a:pt x="16180" y="4775"/>
                  <a:pt x="16853" y="6197"/>
                  <a:pt x="17107" y="7696"/>
                </a:cubicBezTo>
                <a:cubicBezTo>
                  <a:pt x="19355" y="8902"/>
                  <a:pt x="23241" y="10909"/>
                  <a:pt x="26708" y="12319"/>
                </a:cubicBezTo>
                <a:cubicBezTo>
                  <a:pt x="42812" y="18783"/>
                  <a:pt x="66992" y="26200"/>
                  <a:pt x="77394" y="31711"/>
                </a:cubicBezTo>
                <a:cubicBezTo>
                  <a:pt x="123063" y="55880"/>
                  <a:pt x="172441" y="74625"/>
                  <a:pt x="216243" y="101815"/>
                </a:cubicBezTo>
                <a:cubicBezTo>
                  <a:pt x="311150" y="160731"/>
                  <a:pt x="406933" y="213753"/>
                  <a:pt x="507670" y="261708"/>
                </a:cubicBezTo>
                <a:cubicBezTo>
                  <a:pt x="550291" y="282016"/>
                  <a:pt x="597839" y="296379"/>
                  <a:pt x="637425" y="315620"/>
                </a:cubicBezTo>
                <a:cubicBezTo>
                  <a:pt x="637590" y="315429"/>
                  <a:pt x="637768" y="315239"/>
                  <a:pt x="637958" y="315048"/>
                </a:cubicBezTo>
                <a:cubicBezTo>
                  <a:pt x="640841" y="312153"/>
                  <a:pt x="646315" y="309791"/>
                  <a:pt x="653947" y="309041"/>
                </a:cubicBezTo>
                <a:cubicBezTo>
                  <a:pt x="666609" y="307784"/>
                  <a:pt x="686764" y="310184"/>
                  <a:pt x="706436" y="314706"/>
                </a:cubicBezTo>
                <a:cubicBezTo>
                  <a:pt x="726147" y="319265"/>
                  <a:pt x="745362" y="325932"/>
                  <a:pt x="756233" y="332740"/>
                </a:cubicBezTo>
                <a:cubicBezTo>
                  <a:pt x="762748" y="336816"/>
                  <a:pt x="766634" y="341426"/>
                  <a:pt x="767968" y="345427"/>
                </a:cubicBezTo>
                <a:cubicBezTo>
                  <a:pt x="772984" y="360464"/>
                  <a:pt x="772705" y="386867"/>
                  <a:pt x="768933" y="417601"/>
                </a:cubicBezTo>
                <a:cubicBezTo>
                  <a:pt x="760475" y="486511"/>
                  <a:pt x="735431" y="578027"/>
                  <a:pt x="723797" y="605942"/>
                </a:cubicBezTo>
                <a:cubicBezTo>
                  <a:pt x="719098" y="617194"/>
                  <a:pt x="705573" y="665073"/>
                  <a:pt x="689774" y="691183"/>
                </a:cubicBezTo>
                <a:cubicBezTo>
                  <a:pt x="685012" y="699045"/>
                  <a:pt x="679894" y="705064"/>
                  <a:pt x="674890" y="708392"/>
                </a:cubicBezTo>
                <a:cubicBezTo>
                  <a:pt x="670051" y="711592"/>
                  <a:pt x="665111" y="712672"/>
                  <a:pt x="660272" y="711707"/>
                </a:cubicBezTo>
                <a:cubicBezTo>
                  <a:pt x="643089" y="708265"/>
                  <a:pt x="616190" y="709624"/>
                  <a:pt x="592619" y="706411"/>
                </a:cubicBezTo>
                <a:cubicBezTo>
                  <a:pt x="574801" y="703985"/>
                  <a:pt x="558825" y="698854"/>
                  <a:pt x="548729" y="688758"/>
                </a:cubicBezTo>
                <a:cubicBezTo>
                  <a:pt x="546926" y="686967"/>
                  <a:pt x="545656" y="684541"/>
                  <a:pt x="545211" y="681455"/>
                </a:cubicBezTo>
                <a:cubicBezTo>
                  <a:pt x="544690" y="677887"/>
                  <a:pt x="545516" y="672693"/>
                  <a:pt x="547713" y="666749"/>
                </a:cubicBezTo>
                <a:cubicBezTo>
                  <a:pt x="553288" y="651764"/>
                  <a:pt x="567486" y="629945"/>
                  <a:pt x="572274" y="622769"/>
                </a:cubicBezTo>
                <a:cubicBezTo>
                  <a:pt x="610818" y="564946"/>
                  <a:pt x="622464" y="499186"/>
                  <a:pt x="633056" y="432092"/>
                </a:cubicBezTo>
                <a:cubicBezTo>
                  <a:pt x="634999" y="419722"/>
                  <a:pt x="638923" y="375958"/>
                  <a:pt x="636523" y="348526"/>
                </a:cubicBezTo>
                <a:cubicBezTo>
                  <a:pt x="636040" y="343166"/>
                  <a:pt x="635355" y="338480"/>
                  <a:pt x="634275" y="334924"/>
                </a:cubicBezTo>
                <a:cubicBezTo>
                  <a:pt x="633920" y="333781"/>
                  <a:pt x="633234" y="332333"/>
                  <a:pt x="632954" y="33180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2" name="Freeform 7702"/>
          <p:cNvSpPr/>
          <p:nvPr/>
        </p:nvSpPr>
        <p:spPr>
          <a:xfrm rot="0" flipH="0" flipV="0">
            <a:off x="7189332" y="11665256"/>
            <a:ext cx="169113" cy="28993"/>
          </a:xfrm>
          <a:custGeom>
            <a:pathLst>
              <a:path w="169113" h="28993">
                <a:moveTo>
                  <a:pt x="5918" y="16865"/>
                </a:moveTo>
                <a:cubicBezTo>
                  <a:pt x="13779" y="20509"/>
                  <a:pt x="28409" y="23253"/>
                  <a:pt x="46024" y="25056"/>
                </a:cubicBezTo>
                <a:cubicBezTo>
                  <a:pt x="84670" y="28980"/>
                  <a:pt x="138379" y="28993"/>
                  <a:pt x="160870" y="28993"/>
                </a:cubicBezTo>
                <a:cubicBezTo>
                  <a:pt x="165430" y="28993"/>
                  <a:pt x="169113" y="25310"/>
                  <a:pt x="169113" y="20763"/>
                </a:cubicBezTo>
                <a:cubicBezTo>
                  <a:pt x="169113" y="16218"/>
                  <a:pt x="165430" y="12522"/>
                  <a:pt x="160870" y="12522"/>
                </a:cubicBezTo>
                <a:cubicBezTo>
                  <a:pt x="138696" y="12522"/>
                  <a:pt x="85775" y="12522"/>
                  <a:pt x="47700" y="8661"/>
                </a:cubicBezTo>
                <a:cubicBezTo>
                  <a:pt x="32422" y="7099"/>
                  <a:pt x="19672" y="5080"/>
                  <a:pt x="12852" y="1905"/>
                </a:cubicBezTo>
                <a:cubicBezTo>
                  <a:pt x="8737" y="0"/>
                  <a:pt x="3823" y="1791"/>
                  <a:pt x="1918" y="5918"/>
                </a:cubicBezTo>
                <a:cubicBezTo>
                  <a:pt x="0" y="10046"/>
                  <a:pt x="1791" y="14948"/>
                  <a:pt x="5918" y="168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3" name="Freeform 7703"/>
          <p:cNvSpPr/>
          <p:nvPr/>
        </p:nvSpPr>
        <p:spPr>
          <a:xfrm rot="0" flipH="0" flipV="0">
            <a:off x="7239490" y="11434781"/>
            <a:ext cx="347255" cy="334910"/>
          </a:xfrm>
          <a:custGeom>
            <a:pathLst>
              <a:path w="347255" h="334910">
                <a:moveTo>
                  <a:pt x="11074" y="1663"/>
                </a:moveTo>
                <a:cubicBezTo>
                  <a:pt x="15265" y="1067"/>
                  <a:pt x="23989" y="0"/>
                  <a:pt x="27444" y="736"/>
                </a:cubicBezTo>
                <a:cubicBezTo>
                  <a:pt x="37909" y="2971"/>
                  <a:pt x="47865" y="7835"/>
                  <a:pt x="58089" y="10908"/>
                </a:cubicBezTo>
                <a:cubicBezTo>
                  <a:pt x="82003" y="18071"/>
                  <a:pt x="106844" y="24357"/>
                  <a:pt x="130022" y="33641"/>
                </a:cubicBezTo>
                <a:cubicBezTo>
                  <a:pt x="136562" y="36257"/>
                  <a:pt x="142442" y="40182"/>
                  <a:pt x="148411" y="43865"/>
                </a:cubicBezTo>
                <a:cubicBezTo>
                  <a:pt x="153161" y="46786"/>
                  <a:pt x="157962" y="49580"/>
                  <a:pt x="163575" y="50697"/>
                </a:cubicBezTo>
                <a:cubicBezTo>
                  <a:pt x="165188" y="51027"/>
                  <a:pt x="181304" y="51485"/>
                  <a:pt x="187692" y="53110"/>
                </a:cubicBezTo>
                <a:cubicBezTo>
                  <a:pt x="194601" y="54863"/>
                  <a:pt x="196430" y="60032"/>
                  <a:pt x="196430" y="62534"/>
                </a:cubicBezTo>
                <a:cubicBezTo>
                  <a:pt x="196430" y="64426"/>
                  <a:pt x="195782" y="67017"/>
                  <a:pt x="193382" y="69201"/>
                </a:cubicBezTo>
                <a:cubicBezTo>
                  <a:pt x="191693" y="70776"/>
                  <a:pt x="187527" y="72681"/>
                  <a:pt x="187515" y="72681"/>
                </a:cubicBezTo>
                <a:cubicBezTo>
                  <a:pt x="174777" y="77774"/>
                  <a:pt x="163486" y="82866"/>
                  <a:pt x="159956" y="97027"/>
                </a:cubicBezTo>
                <a:cubicBezTo>
                  <a:pt x="153593" y="122465"/>
                  <a:pt x="160210" y="146493"/>
                  <a:pt x="157657" y="172071"/>
                </a:cubicBezTo>
                <a:cubicBezTo>
                  <a:pt x="155434" y="194194"/>
                  <a:pt x="139242" y="235114"/>
                  <a:pt x="137972" y="269315"/>
                </a:cubicBezTo>
                <a:cubicBezTo>
                  <a:pt x="137273" y="288644"/>
                  <a:pt x="141350" y="305828"/>
                  <a:pt x="159041" y="313689"/>
                </a:cubicBezTo>
                <a:cubicBezTo>
                  <a:pt x="168973" y="318096"/>
                  <a:pt x="181736" y="318235"/>
                  <a:pt x="195135" y="317016"/>
                </a:cubicBezTo>
                <a:cubicBezTo>
                  <a:pt x="217601" y="314997"/>
                  <a:pt x="241667" y="308952"/>
                  <a:pt x="258978" y="307999"/>
                </a:cubicBezTo>
                <a:cubicBezTo>
                  <a:pt x="286676" y="306463"/>
                  <a:pt x="309396" y="298677"/>
                  <a:pt x="336168" y="291985"/>
                </a:cubicBezTo>
                <a:cubicBezTo>
                  <a:pt x="340575" y="290880"/>
                  <a:pt x="345058" y="293559"/>
                  <a:pt x="346163" y="297979"/>
                </a:cubicBezTo>
                <a:cubicBezTo>
                  <a:pt x="347255" y="302399"/>
                  <a:pt x="344576" y="306869"/>
                  <a:pt x="340156" y="307961"/>
                </a:cubicBezTo>
                <a:cubicBezTo>
                  <a:pt x="312343" y="314921"/>
                  <a:pt x="288683" y="322846"/>
                  <a:pt x="259892" y="324446"/>
                </a:cubicBezTo>
                <a:cubicBezTo>
                  <a:pt x="242721" y="325398"/>
                  <a:pt x="218884" y="331418"/>
                  <a:pt x="196608" y="333425"/>
                </a:cubicBezTo>
                <a:cubicBezTo>
                  <a:pt x="180174" y="334910"/>
                  <a:pt x="164540" y="334161"/>
                  <a:pt x="152361" y="328751"/>
                </a:cubicBezTo>
                <a:cubicBezTo>
                  <a:pt x="128041" y="317931"/>
                  <a:pt x="120535" y="295261"/>
                  <a:pt x="121513" y="268718"/>
                </a:cubicBezTo>
                <a:cubicBezTo>
                  <a:pt x="122795" y="234149"/>
                  <a:pt x="139026" y="192785"/>
                  <a:pt x="141261" y="170433"/>
                </a:cubicBezTo>
                <a:cubicBezTo>
                  <a:pt x="143890" y="144055"/>
                  <a:pt x="137400" y="119265"/>
                  <a:pt x="143966" y="93014"/>
                </a:cubicBezTo>
                <a:cubicBezTo>
                  <a:pt x="146989" y="80898"/>
                  <a:pt x="153568" y="72986"/>
                  <a:pt x="162305" y="67017"/>
                </a:cubicBezTo>
                <a:cubicBezTo>
                  <a:pt x="161302" y="66979"/>
                  <a:pt x="160603" y="66915"/>
                  <a:pt x="160337" y="66864"/>
                </a:cubicBezTo>
                <a:cubicBezTo>
                  <a:pt x="152767" y="65353"/>
                  <a:pt x="146176" y="61835"/>
                  <a:pt x="139775" y="57898"/>
                </a:cubicBezTo>
                <a:cubicBezTo>
                  <a:pt x="134594" y="54698"/>
                  <a:pt x="129564" y="51193"/>
                  <a:pt x="123900" y="48932"/>
                </a:cubicBezTo>
                <a:cubicBezTo>
                  <a:pt x="101167" y="39851"/>
                  <a:pt x="76809" y="33705"/>
                  <a:pt x="53352" y="26682"/>
                </a:cubicBezTo>
                <a:cubicBezTo>
                  <a:pt x="43573" y="23735"/>
                  <a:pt x="34048" y="18985"/>
                  <a:pt x="24027" y="16852"/>
                </a:cubicBezTo>
                <a:cubicBezTo>
                  <a:pt x="22986" y="16636"/>
                  <a:pt x="21297" y="16890"/>
                  <a:pt x="19557" y="17080"/>
                </a:cubicBezTo>
                <a:cubicBezTo>
                  <a:pt x="15290" y="17550"/>
                  <a:pt x="10909" y="18376"/>
                  <a:pt x="9931" y="18439"/>
                </a:cubicBezTo>
                <a:cubicBezTo>
                  <a:pt x="4331" y="18858"/>
                  <a:pt x="2261" y="14845"/>
                  <a:pt x="1842" y="14045"/>
                </a:cubicBezTo>
                <a:cubicBezTo>
                  <a:pt x="572" y="11594"/>
                  <a:pt x="0" y="8482"/>
                  <a:pt x="2692" y="5092"/>
                </a:cubicBezTo>
                <a:cubicBezTo>
                  <a:pt x="2908" y="4812"/>
                  <a:pt x="4089" y="3098"/>
                  <a:pt x="7645" y="1980"/>
                </a:cubicBezTo>
                <a:cubicBezTo>
                  <a:pt x="8788" y="1625"/>
                  <a:pt x="9957" y="1524"/>
                  <a:pt x="11074" y="166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4" name="Freeform 7704"/>
          <p:cNvSpPr/>
          <p:nvPr/>
        </p:nvSpPr>
        <p:spPr>
          <a:xfrm rot="0" flipH="0" flipV="0">
            <a:off x="7426648" y="11430186"/>
            <a:ext cx="587882" cy="377710"/>
          </a:xfrm>
          <a:custGeom>
            <a:pathLst>
              <a:path w="587882" h="377710">
                <a:moveTo>
                  <a:pt x="10236" y="52197"/>
                </a:moveTo>
                <a:cubicBezTo>
                  <a:pt x="10528" y="52222"/>
                  <a:pt x="11569" y="52285"/>
                  <a:pt x="12725" y="52336"/>
                </a:cubicBezTo>
                <a:cubicBezTo>
                  <a:pt x="30505" y="53187"/>
                  <a:pt x="118465" y="56388"/>
                  <a:pt x="126009" y="56388"/>
                </a:cubicBezTo>
                <a:cubicBezTo>
                  <a:pt x="219341" y="56388"/>
                  <a:pt x="315277" y="33198"/>
                  <a:pt x="406971" y="16523"/>
                </a:cubicBezTo>
                <a:cubicBezTo>
                  <a:pt x="425284" y="13209"/>
                  <a:pt x="446074" y="6846"/>
                  <a:pt x="466775" y="3557"/>
                </a:cubicBezTo>
                <a:cubicBezTo>
                  <a:pt x="489165" y="0"/>
                  <a:pt x="511441" y="64"/>
                  <a:pt x="530847" y="9767"/>
                </a:cubicBezTo>
                <a:cubicBezTo>
                  <a:pt x="544753" y="16726"/>
                  <a:pt x="553961" y="31776"/>
                  <a:pt x="559853" y="49772"/>
                </a:cubicBezTo>
                <a:cubicBezTo>
                  <a:pt x="567664" y="73545"/>
                  <a:pt x="569975" y="102412"/>
                  <a:pt x="573925" y="118960"/>
                </a:cubicBezTo>
                <a:cubicBezTo>
                  <a:pt x="582078" y="153250"/>
                  <a:pt x="587882" y="190639"/>
                  <a:pt x="587882" y="225844"/>
                </a:cubicBezTo>
                <a:cubicBezTo>
                  <a:pt x="587882" y="276593"/>
                  <a:pt x="586155" y="326250"/>
                  <a:pt x="563282" y="371995"/>
                </a:cubicBezTo>
                <a:cubicBezTo>
                  <a:pt x="561250" y="376059"/>
                  <a:pt x="556297" y="377710"/>
                  <a:pt x="552233" y="375678"/>
                </a:cubicBezTo>
                <a:cubicBezTo>
                  <a:pt x="548157" y="373646"/>
                  <a:pt x="546518" y="368693"/>
                  <a:pt x="548550" y="364629"/>
                </a:cubicBezTo>
                <a:cubicBezTo>
                  <a:pt x="570255" y="321208"/>
                  <a:pt x="571423" y="274002"/>
                  <a:pt x="571423" y="225844"/>
                </a:cubicBezTo>
                <a:cubicBezTo>
                  <a:pt x="571423" y="191897"/>
                  <a:pt x="565772" y="155841"/>
                  <a:pt x="557885" y="122783"/>
                </a:cubicBezTo>
                <a:cubicBezTo>
                  <a:pt x="554024" y="106553"/>
                  <a:pt x="551852" y="78219"/>
                  <a:pt x="544207" y="54902"/>
                </a:cubicBezTo>
                <a:cubicBezTo>
                  <a:pt x="539800" y="41504"/>
                  <a:pt x="533844" y="29693"/>
                  <a:pt x="523481" y="24499"/>
                </a:cubicBezTo>
                <a:cubicBezTo>
                  <a:pt x="507098" y="16320"/>
                  <a:pt x="488263" y="16815"/>
                  <a:pt x="469366" y="19813"/>
                </a:cubicBezTo>
                <a:cubicBezTo>
                  <a:pt x="448779" y="23089"/>
                  <a:pt x="428116" y="29426"/>
                  <a:pt x="409917" y="32741"/>
                </a:cubicBezTo>
                <a:cubicBezTo>
                  <a:pt x="317271" y="49594"/>
                  <a:pt x="220319" y="72859"/>
                  <a:pt x="126009" y="72859"/>
                </a:cubicBezTo>
                <a:cubicBezTo>
                  <a:pt x="118427" y="72859"/>
                  <a:pt x="29832" y="69659"/>
                  <a:pt x="11937" y="68795"/>
                </a:cubicBezTo>
                <a:cubicBezTo>
                  <a:pt x="9665" y="68681"/>
                  <a:pt x="8293" y="68567"/>
                  <a:pt x="8001" y="68529"/>
                </a:cubicBezTo>
                <a:cubicBezTo>
                  <a:pt x="5385" y="68135"/>
                  <a:pt x="4166" y="66916"/>
                  <a:pt x="3798" y="66598"/>
                </a:cubicBezTo>
                <a:cubicBezTo>
                  <a:pt x="369" y="63614"/>
                  <a:pt x="0" y="58407"/>
                  <a:pt x="2985" y="54978"/>
                </a:cubicBezTo>
                <a:cubicBezTo>
                  <a:pt x="4852" y="52819"/>
                  <a:pt x="7595" y="51867"/>
                  <a:pt x="10236" y="5219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5" name="Freeform 7705"/>
          <p:cNvSpPr/>
          <p:nvPr/>
        </p:nvSpPr>
        <p:spPr>
          <a:xfrm rot="0" flipH="0" flipV="0">
            <a:off x="7585078" y="11430500"/>
            <a:ext cx="498741" cy="391794"/>
          </a:xfrm>
          <a:custGeom>
            <a:pathLst>
              <a:path w="498741" h="391794">
                <a:moveTo>
                  <a:pt x="76" y="308165"/>
                </a:moveTo>
                <a:cubicBezTo>
                  <a:pt x="38" y="307111"/>
                  <a:pt x="190" y="306045"/>
                  <a:pt x="571" y="304990"/>
                </a:cubicBezTo>
                <a:cubicBezTo>
                  <a:pt x="2133" y="300723"/>
                  <a:pt x="6870" y="298526"/>
                  <a:pt x="11137" y="300088"/>
                </a:cubicBezTo>
                <a:cubicBezTo>
                  <a:pt x="12128" y="300444"/>
                  <a:pt x="16712" y="302235"/>
                  <a:pt x="16573" y="308241"/>
                </a:cubicBezTo>
                <a:cubicBezTo>
                  <a:pt x="16560" y="308660"/>
                  <a:pt x="16509" y="310628"/>
                  <a:pt x="19062" y="312051"/>
                </a:cubicBezTo>
                <a:cubicBezTo>
                  <a:pt x="29108" y="317626"/>
                  <a:pt x="43637" y="320890"/>
                  <a:pt x="54660" y="323786"/>
                </a:cubicBezTo>
                <a:cubicBezTo>
                  <a:pt x="121856" y="341464"/>
                  <a:pt x="192557" y="343382"/>
                  <a:pt x="261086" y="352335"/>
                </a:cubicBezTo>
                <a:cubicBezTo>
                  <a:pt x="285546" y="355523"/>
                  <a:pt x="309422" y="364540"/>
                  <a:pt x="333844" y="368617"/>
                </a:cubicBezTo>
                <a:cubicBezTo>
                  <a:pt x="345465" y="370547"/>
                  <a:pt x="389864" y="375259"/>
                  <a:pt x="420128" y="373239"/>
                </a:cubicBezTo>
                <a:cubicBezTo>
                  <a:pt x="427354" y="372757"/>
                  <a:pt x="433704" y="371918"/>
                  <a:pt x="438441" y="370445"/>
                </a:cubicBezTo>
                <a:cubicBezTo>
                  <a:pt x="440372" y="369861"/>
                  <a:pt x="441972" y="369340"/>
                  <a:pt x="442886" y="368413"/>
                </a:cubicBezTo>
                <a:cubicBezTo>
                  <a:pt x="453580" y="357720"/>
                  <a:pt x="461784" y="340143"/>
                  <a:pt x="467994" y="318566"/>
                </a:cubicBezTo>
                <a:cubicBezTo>
                  <a:pt x="477773" y="284505"/>
                  <a:pt x="482244" y="240716"/>
                  <a:pt x="481545" y="196812"/>
                </a:cubicBezTo>
                <a:cubicBezTo>
                  <a:pt x="480847" y="152895"/>
                  <a:pt x="475005" y="108839"/>
                  <a:pt x="463994" y="74206"/>
                </a:cubicBezTo>
                <a:cubicBezTo>
                  <a:pt x="456983" y="52146"/>
                  <a:pt x="447992" y="33985"/>
                  <a:pt x="436651" y="22657"/>
                </a:cubicBezTo>
                <a:cubicBezTo>
                  <a:pt x="432676" y="18682"/>
                  <a:pt x="425094" y="17818"/>
                  <a:pt x="416851" y="17361"/>
                </a:cubicBezTo>
                <a:cubicBezTo>
                  <a:pt x="401167" y="16472"/>
                  <a:pt x="383082" y="18821"/>
                  <a:pt x="373735" y="18821"/>
                </a:cubicBezTo>
                <a:cubicBezTo>
                  <a:pt x="369176" y="18821"/>
                  <a:pt x="365493" y="15126"/>
                  <a:pt x="365493" y="10579"/>
                </a:cubicBezTo>
                <a:cubicBezTo>
                  <a:pt x="365493" y="6032"/>
                  <a:pt x="369176" y="2337"/>
                  <a:pt x="373735" y="2337"/>
                </a:cubicBezTo>
                <a:cubicBezTo>
                  <a:pt x="383285" y="2337"/>
                  <a:pt x="401751" y="0"/>
                  <a:pt x="417778" y="902"/>
                </a:cubicBezTo>
                <a:cubicBezTo>
                  <a:pt x="430682" y="1613"/>
                  <a:pt x="442074" y="4775"/>
                  <a:pt x="448297" y="10998"/>
                </a:cubicBezTo>
                <a:cubicBezTo>
                  <a:pt x="461149" y="23851"/>
                  <a:pt x="471753" y="44209"/>
                  <a:pt x="479704" y="69215"/>
                </a:cubicBezTo>
                <a:cubicBezTo>
                  <a:pt x="491134" y="105181"/>
                  <a:pt x="497293" y="150939"/>
                  <a:pt x="498017" y="196558"/>
                </a:cubicBezTo>
                <a:cubicBezTo>
                  <a:pt x="498741" y="242214"/>
                  <a:pt x="494004" y="287706"/>
                  <a:pt x="483819" y="323125"/>
                </a:cubicBezTo>
                <a:cubicBezTo>
                  <a:pt x="476706" y="347865"/>
                  <a:pt x="466801" y="367804"/>
                  <a:pt x="454545" y="380059"/>
                </a:cubicBezTo>
                <a:cubicBezTo>
                  <a:pt x="452132" y="382498"/>
                  <a:pt x="448335" y="384644"/>
                  <a:pt x="443280" y="386206"/>
                </a:cubicBezTo>
                <a:cubicBezTo>
                  <a:pt x="437565" y="387959"/>
                  <a:pt x="429932" y="389089"/>
                  <a:pt x="421233" y="389673"/>
                </a:cubicBezTo>
                <a:cubicBezTo>
                  <a:pt x="389635" y="391794"/>
                  <a:pt x="343268" y="386892"/>
                  <a:pt x="331139" y="384872"/>
                </a:cubicBezTo>
                <a:cubicBezTo>
                  <a:pt x="306907" y="380834"/>
                  <a:pt x="283222" y="371830"/>
                  <a:pt x="258952" y="368667"/>
                </a:cubicBezTo>
                <a:cubicBezTo>
                  <a:pt x="189750" y="359638"/>
                  <a:pt x="118338" y="357580"/>
                  <a:pt x="50469" y="339711"/>
                </a:cubicBezTo>
                <a:cubicBezTo>
                  <a:pt x="38239" y="336498"/>
                  <a:pt x="22212" y="332650"/>
                  <a:pt x="11061" y="326453"/>
                </a:cubicBezTo>
                <a:cubicBezTo>
                  <a:pt x="114" y="320369"/>
                  <a:pt x="0" y="310095"/>
                  <a:pt x="76" y="30816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6" name="Freeform 7706"/>
          <p:cNvSpPr/>
          <p:nvPr/>
        </p:nvSpPr>
        <p:spPr>
          <a:xfrm rot="0" flipH="0" flipV="0">
            <a:off x="6965981" y="10869571"/>
            <a:ext cx="813599" cy="414997"/>
          </a:xfrm>
          <a:custGeom>
            <a:pathLst>
              <a:path w="813599" h="414997">
                <a:moveTo>
                  <a:pt x="17437" y="403720"/>
                </a:moveTo>
                <a:cubicBezTo>
                  <a:pt x="17919" y="405574"/>
                  <a:pt x="17703" y="407504"/>
                  <a:pt x="16968" y="409155"/>
                </a:cubicBezTo>
                <a:cubicBezTo>
                  <a:pt x="17983" y="406996"/>
                  <a:pt x="17817" y="405116"/>
                  <a:pt x="17437" y="403720"/>
                </a:cubicBezTo>
                <a:moveTo>
                  <a:pt x="16942" y="409206"/>
                </a:moveTo>
                <a:lnTo>
                  <a:pt x="16853" y="409384"/>
                </a:lnTo>
                <a:lnTo>
                  <a:pt x="16891" y="409307"/>
                </a:lnTo>
                <a:close/>
                <a:moveTo>
                  <a:pt x="14783" y="412038"/>
                </a:moveTo>
                <a:cubicBezTo>
                  <a:pt x="13983" y="412736"/>
                  <a:pt x="13031" y="413270"/>
                  <a:pt x="11964" y="413600"/>
                </a:cubicBezTo>
                <a:cubicBezTo>
                  <a:pt x="7646" y="414997"/>
                  <a:pt x="2998" y="412597"/>
                  <a:pt x="1613" y="408266"/>
                </a:cubicBezTo>
                <a:cubicBezTo>
                  <a:pt x="1448" y="407771"/>
                  <a:pt x="0" y="401968"/>
                  <a:pt x="5817" y="398221"/>
                </a:cubicBezTo>
                <a:cubicBezTo>
                  <a:pt x="10821" y="394996"/>
                  <a:pt x="37007" y="380213"/>
                  <a:pt x="49948" y="373025"/>
                </a:cubicBezTo>
                <a:cubicBezTo>
                  <a:pt x="100990" y="344678"/>
                  <a:pt x="152882" y="318719"/>
                  <a:pt x="204215" y="291072"/>
                </a:cubicBezTo>
                <a:cubicBezTo>
                  <a:pt x="306946" y="235750"/>
                  <a:pt x="417004" y="194920"/>
                  <a:pt x="521220" y="142799"/>
                </a:cubicBezTo>
                <a:cubicBezTo>
                  <a:pt x="587006" y="109906"/>
                  <a:pt x="651954" y="76810"/>
                  <a:pt x="719035" y="46304"/>
                </a:cubicBezTo>
                <a:cubicBezTo>
                  <a:pt x="747471" y="33389"/>
                  <a:pt x="772020" y="11341"/>
                  <a:pt x="801738" y="1435"/>
                </a:cubicBezTo>
                <a:cubicBezTo>
                  <a:pt x="806056" y="0"/>
                  <a:pt x="810729" y="2337"/>
                  <a:pt x="812152" y="6642"/>
                </a:cubicBezTo>
                <a:cubicBezTo>
                  <a:pt x="813599" y="10948"/>
                  <a:pt x="811263" y="15621"/>
                  <a:pt x="806945" y="17069"/>
                </a:cubicBezTo>
                <a:cubicBezTo>
                  <a:pt x="777773" y="26784"/>
                  <a:pt x="753770" y="48616"/>
                  <a:pt x="725842" y="61316"/>
                </a:cubicBezTo>
                <a:cubicBezTo>
                  <a:pt x="658964" y="91732"/>
                  <a:pt x="594182" y="124740"/>
                  <a:pt x="528586" y="157544"/>
                </a:cubicBezTo>
                <a:cubicBezTo>
                  <a:pt x="424522" y="209588"/>
                  <a:pt x="314604" y="250343"/>
                  <a:pt x="212026" y="305575"/>
                </a:cubicBezTo>
                <a:cubicBezTo>
                  <a:pt x="160756" y="333185"/>
                  <a:pt x="108927" y="359105"/>
                  <a:pt x="57937" y="387439"/>
                </a:cubicBezTo>
                <a:cubicBezTo>
                  <a:pt x="45313" y="394462"/>
                  <a:pt x="19761" y="408838"/>
                  <a:pt x="14783" y="4120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7" name="Freeform 7707"/>
          <p:cNvSpPr/>
          <p:nvPr/>
        </p:nvSpPr>
        <p:spPr>
          <a:xfrm rot="0" flipH="0" flipV="0">
            <a:off x="7573376" y="10741217"/>
            <a:ext cx="709357" cy="759738"/>
          </a:xfrm>
          <a:custGeom>
            <a:pathLst>
              <a:path w="709357" h="759738">
                <a:moveTo>
                  <a:pt x="199313" y="39763"/>
                </a:moveTo>
                <a:cubicBezTo>
                  <a:pt x="209638" y="40626"/>
                  <a:pt x="221436" y="38379"/>
                  <a:pt x="233298" y="35509"/>
                </a:cubicBezTo>
                <a:cubicBezTo>
                  <a:pt x="243864" y="32956"/>
                  <a:pt x="254507" y="29921"/>
                  <a:pt x="264019" y="28956"/>
                </a:cubicBezTo>
                <a:cubicBezTo>
                  <a:pt x="342708" y="21094"/>
                  <a:pt x="427493" y="16357"/>
                  <a:pt x="503897" y="41833"/>
                </a:cubicBezTo>
                <a:cubicBezTo>
                  <a:pt x="583805" y="68477"/>
                  <a:pt x="638174" y="114680"/>
                  <a:pt x="665275" y="174154"/>
                </a:cubicBezTo>
                <a:cubicBezTo>
                  <a:pt x="692441" y="233742"/>
                  <a:pt x="692187" y="306399"/>
                  <a:pt x="663764" y="385342"/>
                </a:cubicBezTo>
                <a:cubicBezTo>
                  <a:pt x="644371" y="439228"/>
                  <a:pt x="621854" y="486828"/>
                  <a:pt x="579169" y="526655"/>
                </a:cubicBezTo>
                <a:cubicBezTo>
                  <a:pt x="422032" y="673315"/>
                  <a:pt x="207390" y="696467"/>
                  <a:pt x="7201" y="742669"/>
                </a:cubicBezTo>
                <a:cubicBezTo>
                  <a:pt x="2756" y="743685"/>
                  <a:pt x="0" y="748105"/>
                  <a:pt x="1028" y="752537"/>
                </a:cubicBezTo>
                <a:cubicBezTo>
                  <a:pt x="2044" y="756982"/>
                  <a:pt x="6464" y="759738"/>
                  <a:pt x="10896" y="758710"/>
                </a:cubicBezTo>
                <a:cubicBezTo>
                  <a:pt x="213867" y="711885"/>
                  <a:pt x="431100" y="687399"/>
                  <a:pt x="590422" y="538695"/>
                </a:cubicBezTo>
                <a:cubicBezTo>
                  <a:pt x="635088" y="497001"/>
                  <a:pt x="658964" y="447344"/>
                  <a:pt x="679271" y="390917"/>
                </a:cubicBezTo>
                <a:cubicBezTo>
                  <a:pt x="709357" y="307339"/>
                  <a:pt x="709027" y="230415"/>
                  <a:pt x="680274" y="167321"/>
                </a:cubicBezTo>
                <a:cubicBezTo>
                  <a:pt x="651458" y="104101"/>
                  <a:pt x="594054" y="54507"/>
                  <a:pt x="509116" y="26213"/>
                </a:cubicBezTo>
                <a:cubicBezTo>
                  <a:pt x="430516" y="0"/>
                  <a:pt x="343331" y="4483"/>
                  <a:pt x="262381" y="12573"/>
                </a:cubicBezTo>
                <a:cubicBezTo>
                  <a:pt x="252170" y="13589"/>
                  <a:pt x="240753" y="16751"/>
                  <a:pt x="229411" y="19494"/>
                </a:cubicBezTo>
                <a:cubicBezTo>
                  <a:pt x="219379" y="21933"/>
                  <a:pt x="209434" y="24092"/>
                  <a:pt x="200684" y="23355"/>
                </a:cubicBezTo>
                <a:cubicBezTo>
                  <a:pt x="196151" y="22974"/>
                  <a:pt x="192176" y="26340"/>
                  <a:pt x="191782" y="30874"/>
                </a:cubicBezTo>
                <a:cubicBezTo>
                  <a:pt x="191414" y="35407"/>
                  <a:pt x="194792" y="39395"/>
                  <a:pt x="199313" y="3976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8" name="Freeform 7708"/>
          <p:cNvSpPr/>
          <p:nvPr/>
        </p:nvSpPr>
        <p:spPr>
          <a:xfrm rot="0" flipH="0" flipV="0">
            <a:off x="5997149" y="11369200"/>
            <a:ext cx="637399" cy="330441"/>
          </a:xfrm>
          <a:custGeom>
            <a:pathLst>
              <a:path w="637399" h="330441">
                <a:moveTo>
                  <a:pt x="26911" y="9474"/>
                </a:moveTo>
                <a:cubicBezTo>
                  <a:pt x="26556" y="5182"/>
                  <a:pt x="29590" y="1283"/>
                  <a:pt x="33921" y="661"/>
                </a:cubicBezTo>
                <a:cubicBezTo>
                  <a:pt x="38417" y="0"/>
                  <a:pt x="42595" y="3112"/>
                  <a:pt x="43268" y="7620"/>
                </a:cubicBezTo>
                <a:cubicBezTo>
                  <a:pt x="43624" y="10070"/>
                  <a:pt x="42557" y="16243"/>
                  <a:pt x="40118" y="23926"/>
                </a:cubicBezTo>
                <a:cubicBezTo>
                  <a:pt x="35826" y="37426"/>
                  <a:pt x="27888" y="57467"/>
                  <a:pt x="26886" y="64846"/>
                </a:cubicBezTo>
                <a:cubicBezTo>
                  <a:pt x="20104" y="114591"/>
                  <a:pt x="16523" y="166776"/>
                  <a:pt x="25718" y="216496"/>
                </a:cubicBezTo>
                <a:cubicBezTo>
                  <a:pt x="28104" y="229374"/>
                  <a:pt x="32778" y="248678"/>
                  <a:pt x="39725" y="265264"/>
                </a:cubicBezTo>
                <a:cubicBezTo>
                  <a:pt x="43992" y="275437"/>
                  <a:pt x="48996" y="284632"/>
                  <a:pt x="55092" y="290118"/>
                </a:cubicBezTo>
                <a:cubicBezTo>
                  <a:pt x="66331" y="300240"/>
                  <a:pt x="79044" y="304444"/>
                  <a:pt x="92442" y="306412"/>
                </a:cubicBezTo>
                <a:cubicBezTo>
                  <a:pt x="107149" y="308571"/>
                  <a:pt x="122643" y="308127"/>
                  <a:pt x="138163" y="308939"/>
                </a:cubicBezTo>
                <a:cubicBezTo>
                  <a:pt x="232168" y="313892"/>
                  <a:pt x="322236" y="299440"/>
                  <a:pt x="413181" y="273976"/>
                </a:cubicBezTo>
                <a:cubicBezTo>
                  <a:pt x="443928" y="265366"/>
                  <a:pt x="475005" y="258774"/>
                  <a:pt x="505637" y="249770"/>
                </a:cubicBezTo>
                <a:cubicBezTo>
                  <a:pt x="524420" y="244233"/>
                  <a:pt x="544728" y="233895"/>
                  <a:pt x="565111" y="224980"/>
                </a:cubicBezTo>
                <a:cubicBezTo>
                  <a:pt x="586930" y="215429"/>
                  <a:pt x="608850" y="207568"/>
                  <a:pt x="629170" y="207568"/>
                </a:cubicBezTo>
                <a:cubicBezTo>
                  <a:pt x="633716" y="207568"/>
                  <a:pt x="637399" y="211251"/>
                  <a:pt x="637399" y="215798"/>
                </a:cubicBezTo>
                <a:cubicBezTo>
                  <a:pt x="637399" y="220344"/>
                  <a:pt x="633716" y="224040"/>
                  <a:pt x="629170" y="224040"/>
                </a:cubicBezTo>
                <a:cubicBezTo>
                  <a:pt x="610907" y="224040"/>
                  <a:pt x="591311" y="231482"/>
                  <a:pt x="571715" y="240067"/>
                </a:cubicBezTo>
                <a:cubicBezTo>
                  <a:pt x="550684" y="249275"/>
                  <a:pt x="529678" y="259867"/>
                  <a:pt x="510285" y="265569"/>
                </a:cubicBezTo>
                <a:cubicBezTo>
                  <a:pt x="479589" y="274599"/>
                  <a:pt x="448436" y="281203"/>
                  <a:pt x="417626" y="289839"/>
                </a:cubicBezTo>
                <a:cubicBezTo>
                  <a:pt x="324929" y="315798"/>
                  <a:pt x="233120" y="330441"/>
                  <a:pt x="137286" y="325399"/>
                </a:cubicBezTo>
                <a:cubicBezTo>
                  <a:pt x="121259" y="324560"/>
                  <a:pt x="105244" y="324942"/>
                  <a:pt x="90042" y="322706"/>
                </a:cubicBezTo>
                <a:cubicBezTo>
                  <a:pt x="73520" y="320281"/>
                  <a:pt x="57937" y="314845"/>
                  <a:pt x="44068" y="302361"/>
                </a:cubicBezTo>
                <a:cubicBezTo>
                  <a:pt x="36474" y="295516"/>
                  <a:pt x="29832" y="284327"/>
                  <a:pt x="24537" y="271627"/>
                </a:cubicBezTo>
                <a:cubicBezTo>
                  <a:pt x="17107" y="253885"/>
                  <a:pt x="12065" y="233260"/>
                  <a:pt x="9525" y="219506"/>
                </a:cubicBezTo>
                <a:cubicBezTo>
                  <a:pt x="0" y="168058"/>
                  <a:pt x="3543" y="114083"/>
                  <a:pt x="10567" y="62636"/>
                </a:cubicBezTo>
                <a:cubicBezTo>
                  <a:pt x="11633" y="54749"/>
                  <a:pt x="19838" y="33324"/>
                  <a:pt x="24422" y="18935"/>
                </a:cubicBezTo>
                <a:cubicBezTo>
                  <a:pt x="25705" y="14884"/>
                  <a:pt x="26785" y="10020"/>
                  <a:pt x="26911" y="94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9" name="Freeform 7709"/>
          <p:cNvSpPr/>
          <p:nvPr/>
        </p:nvSpPr>
        <p:spPr>
          <a:xfrm rot="0" flipH="0" flipV="0">
            <a:off x="5922909" y="11334207"/>
            <a:ext cx="148576" cy="361276"/>
          </a:xfrm>
          <a:custGeom>
            <a:pathLst>
              <a:path w="148576" h="361276">
                <a:moveTo>
                  <a:pt x="54952" y="17691"/>
                </a:moveTo>
                <a:cubicBezTo>
                  <a:pt x="53873" y="19684"/>
                  <a:pt x="51435" y="24345"/>
                  <a:pt x="50127" y="27800"/>
                </a:cubicBezTo>
                <a:cubicBezTo>
                  <a:pt x="46952" y="36207"/>
                  <a:pt x="44348" y="45351"/>
                  <a:pt x="43256" y="47955"/>
                </a:cubicBezTo>
                <a:cubicBezTo>
                  <a:pt x="29667" y="80073"/>
                  <a:pt x="22987" y="109638"/>
                  <a:pt x="20751" y="144436"/>
                </a:cubicBezTo>
                <a:cubicBezTo>
                  <a:pt x="18313" y="182155"/>
                  <a:pt x="16294" y="238201"/>
                  <a:pt x="31267" y="282359"/>
                </a:cubicBezTo>
                <a:cubicBezTo>
                  <a:pt x="40614" y="309956"/>
                  <a:pt x="56679" y="332841"/>
                  <a:pt x="84555" y="342150"/>
                </a:cubicBezTo>
                <a:cubicBezTo>
                  <a:pt x="92544" y="344817"/>
                  <a:pt x="101205" y="343865"/>
                  <a:pt x="109841" y="342480"/>
                </a:cubicBezTo>
                <a:cubicBezTo>
                  <a:pt x="120280" y="340817"/>
                  <a:pt x="130707" y="338416"/>
                  <a:pt x="140346" y="338416"/>
                </a:cubicBezTo>
                <a:cubicBezTo>
                  <a:pt x="144893" y="338416"/>
                  <a:pt x="148576" y="342112"/>
                  <a:pt x="148576" y="346646"/>
                </a:cubicBezTo>
                <a:cubicBezTo>
                  <a:pt x="148576" y="351205"/>
                  <a:pt x="144893" y="354901"/>
                  <a:pt x="140346" y="354901"/>
                </a:cubicBezTo>
                <a:cubicBezTo>
                  <a:pt x="131520" y="354901"/>
                  <a:pt x="121982" y="357225"/>
                  <a:pt x="112444" y="358749"/>
                </a:cubicBezTo>
                <a:cubicBezTo>
                  <a:pt x="101129" y="360565"/>
                  <a:pt x="89813" y="361276"/>
                  <a:pt x="79335" y="357771"/>
                </a:cubicBezTo>
                <a:cubicBezTo>
                  <a:pt x="46367" y="346786"/>
                  <a:pt x="26720" y="320281"/>
                  <a:pt x="15646" y="287654"/>
                </a:cubicBezTo>
                <a:cubicBezTo>
                  <a:pt x="0" y="241452"/>
                  <a:pt x="1765" y="182841"/>
                  <a:pt x="4318" y="143370"/>
                </a:cubicBezTo>
                <a:cubicBezTo>
                  <a:pt x="6667" y="106641"/>
                  <a:pt x="13741" y="75437"/>
                  <a:pt x="28079" y="41528"/>
                </a:cubicBezTo>
                <a:cubicBezTo>
                  <a:pt x="29146" y="39014"/>
                  <a:pt x="31635" y="30137"/>
                  <a:pt x="34709" y="21983"/>
                </a:cubicBezTo>
                <a:cubicBezTo>
                  <a:pt x="37198" y="15431"/>
                  <a:pt x="40132" y="9348"/>
                  <a:pt x="42900" y="6071"/>
                </a:cubicBezTo>
                <a:cubicBezTo>
                  <a:pt x="47523" y="597"/>
                  <a:pt x="52781" y="0"/>
                  <a:pt x="57187" y="2210"/>
                </a:cubicBezTo>
                <a:cubicBezTo>
                  <a:pt x="61251" y="4242"/>
                  <a:pt x="62902" y="9195"/>
                  <a:pt x="60870" y="13259"/>
                </a:cubicBezTo>
                <a:cubicBezTo>
                  <a:pt x="59663" y="15685"/>
                  <a:pt x="57415" y="17247"/>
                  <a:pt x="54952" y="1769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0" name="Freeform 7710"/>
          <p:cNvSpPr/>
          <p:nvPr/>
        </p:nvSpPr>
        <p:spPr>
          <a:xfrm rot="0" flipH="0" flipV="0">
            <a:off x="3998428" y="7798795"/>
            <a:ext cx="1014411" cy="851522"/>
          </a:xfrm>
          <a:custGeom>
            <a:pathLst>
              <a:path w="1014411" h="851522">
                <a:moveTo>
                  <a:pt x="189191" y="759028"/>
                </a:moveTo>
                <a:cubicBezTo>
                  <a:pt x="189191" y="759028"/>
                  <a:pt x="54457" y="716788"/>
                  <a:pt x="39128" y="687096"/>
                </a:cubicBezTo>
                <a:cubicBezTo>
                  <a:pt x="23787" y="657416"/>
                  <a:pt x="16205" y="616103"/>
                  <a:pt x="29997" y="605816"/>
                </a:cubicBezTo>
                <a:cubicBezTo>
                  <a:pt x="43789" y="595529"/>
                  <a:pt x="22542" y="570548"/>
                  <a:pt x="22542" y="570548"/>
                </a:cubicBezTo>
                <a:cubicBezTo>
                  <a:pt x="22542" y="570548"/>
                  <a:pt x="42151" y="574980"/>
                  <a:pt x="50165" y="554622"/>
                </a:cubicBezTo>
                <a:cubicBezTo>
                  <a:pt x="58178" y="534264"/>
                  <a:pt x="60718" y="500888"/>
                  <a:pt x="55372" y="492570"/>
                </a:cubicBezTo>
                <a:cubicBezTo>
                  <a:pt x="50038" y="484251"/>
                  <a:pt x="0" y="457264"/>
                  <a:pt x="10325" y="392608"/>
                </a:cubicBezTo>
                <a:cubicBezTo>
                  <a:pt x="20650" y="327965"/>
                  <a:pt x="67741" y="234976"/>
                  <a:pt x="97028" y="226772"/>
                </a:cubicBezTo>
                <a:cubicBezTo>
                  <a:pt x="126314" y="218567"/>
                  <a:pt x="172923" y="228677"/>
                  <a:pt x="172923" y="228677"/>
                </a:cubicBezTo>
                <a:cubicBezTo>
                  <a:pt x="172923" y="228677"/>
                  <a:pt x="197395" y="252654"/>
                  <a:pt x="186347" y="217539"/>
                </a:cubicBezTo>
                <a:cubicBezTo>
                  <a:pt x="175310" y="182410"/>
                  <a:pt x="186817" y="133553"/>
                  <a:pt x="186817" y="133553"/>
                </a:cubicBezTo>
                <a:cubicBezTo>
                  <a:pt x="186817" y="133553"/>
                  <a:pt x="183515" y="162713"/>
                  <a:pt x="196582" y="177991"/>
                </a:cubicBezTo>
                <a:cubicBezTo>
                  <a:pt x="209638" y="193256"/>
                  <a:pt x="209180" y="156706"/>
                  <a:pt x="221753" y="128905"/>
                </a:cubicBezTo>
                <a:cubicBezTo>
                  <a:pt x="234339" y="101105"/>
                  <a:pt x="306970" y="0"/>
                  <a:pt x="368832" y="3277"/>
                </a:cubicBezTo>
                <a:cubicBezTo>
                  <a:pt x="430668" y="6553"/>
                  <a:pt x="471766" y="24283"/>
                  <a:pt x="496683" y="58166"/>
                </a:cubicBezTo>
                <a:cubicBezTo>
                  <a:pt x="521600" y="92075"/>
                  <a:pt x="577722" y="130378"/>
                  <a:pt x="601458" y="128994"/>
                </a:cubicBezTo>
                <a:cubicBezTo>
                  <a:pt x="625182" y="127610"/>
                  <a:pt x="691653" y="110236"/>
                  <a:pt x="738529" y="97828"/>
                </a:cubicBezTo>
                <a:cubicBezTo>
                  <a:pt x="785379" y="85446"/>
                  <a:pt x="839964" y="100305"/>
                  <a:pt x="861757" y="116066"/>
                </a:cubicBezTo>
                <a:cubicBezTo>
                  <a:pt x="883550" y="131826"/>
                  <a:pt x="903248" y="166980"/>
                  <a:pt x="903248" y="166980"/>
                </a:cubicBezTo>
                <a:cubicBezTo>
                  <a:pt x="903248" y="166980"/>
                  <a:pt x="943659" y="179959"/>
                  <a:pt x="954861" y="218516"/>
                </a:cubicBezTo>
                <a:cubicBezTo>
                  <a:pt x="966062" y="257086"/>
                  <a:pt x="973060" y="311988"/>
                  <a:pt x="968056" y="340551"/>
                </a:cubicBezTo>
                <a:cubicBezTo>
                  <a:pt x="963052" y="369113"/>
                  <a:pt x="937652" y="407442"/>
                  <a:pt x="928966" y="419596"/>
                </a:cubicBezTo>
                <a:cubicBezTo>
                  <a:pt x="920291" y="431737"/>
                  <a:pt x="923403" y="450076"/>
                  <a:pt x="942491" y="477711"/>
                </a:cubicBezTo>
                <a:cubicBezTo>
                  <a:pt x="961592" y="505346"/>
                  <a:pt x="987017" y="520637"/>
                  <a:pt x="992161" y="542341"/>
                </a:cubicBezTo>
                <a:cubicBezTo>
                  <a:pt x="997304" y="564020"/>
                  <a:pt x="1014411" y="594043"/>
                  <a:pt x="1002778" y="612674"/>
                </a:cubicBezTo>
                <a:cubicBezTo>
                  <a:pt x="991145" y="631305"/>
                  <a:pt x="994993" y="633184"/>
                  <a:pt x="967218" y="659118"/>
                </a:cubicBezTo>
                <a:cubicBezTo>
                  <a:pt x="939443" y="685051"/>
                  <a:pt x="926159" y="691731"/>
                  <a:pt x="905521" y="698653"/>
                </a:cubicBezTo>
                <a:cubicBezTo>
                  <a:pt x="884871" y="705574"/>
                  <a:pt x="874089" y="710286"/>
                  <a:pt x="872095" y="724129"/>
                </a:cubicBezTo>
                <a:cubicBezTo>
                  <a:pt x="870101" y="737985"/>
                  <a:pt x="865288" y="774864"/>
                  <a:pt x="860728" y="780427"/>
                </a:cubicBezTo>
                <a:cubicBezTo>
                  <a:pt x="856169" y="785990"/>
                  <a:pt x="718857" y="845476"/>
                  <a:pt x="687411" y="848499"/>
                </a:cubicBezTo>
                <a:cubicBezTo>
                  <a:pt x="655992" y="851522"/>
                  <a:pt x="189191" y="759028"/>
                  <a:pt x="189191" y="759028"/>
                </a:cubicBezTo>
              </a:path>
            </a:pathLst>
          </a:custGeom>
          <a:solidFill>
            <a:srgbClr val="B2BF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1" name="Freeform 7711"/>
          <p:cNvSpPr/>
          <p:nvPr/>
        </p:nvSpPr>
        <p:spPr>
          <a:xfrm rot="0" flipH="0" flipV="0">
            <a:off x="2256816" y="10276249"/>
            <a:ext cx="3131743" cy="1213484"/>
          </a:xfrm>
          <a:custGeom>
            <a:pathLst>
              <a:path w="3131743" h="1213484">
                <a:moveTo>
                  <a:pt x="1302054" y="1207325"/>
                </a:moveTo>
                <a:cubicBezTo>
                  <a:pt x="1302054" y="1207325"/>
                  <a:pt x="1337956" y="1155738"/>
                  <a:pt x="1353844" y="1121473"/>
                </a:cubicBezTo>
                <a:cubicBezTo>
                  <a:pt x="1369732" y="1087222"/>
                  <a:pt x="1746414" y="977989"/>
                  <a:pt x="1767801" y="975144"/>
                </a:cubicBezTo>
                <a:cubicBezTo>
                  <a:pt x="1789175" y="972299"/>
                  <a:pt x="2287612" y="1053071"/>
                  <a:pt x="2328620" y="1060564"/>
                </a:cubicBezTo>
                <a:cubicBezTo>
                  <a:pt x="2369641" y="1068057"/>
                  <a:pt x="2514764" y="1133208"/>
                  <a:pt x="2563392" y="1099299"/>
                </a:cubicBezTo>
                <a:cubicBezTo>
                  <a:pt x="2612020" y="1065378"/>
                  <a:pt x="2756889" y="970737"/>
                  <a:pt x="2805886" y="904126"/>
                </a:cubicBezTo>
                <a:cubicBezTo>
                  <a:pt x="2854895" y="837514"/>
                  <a:pt x="2950514" y="693560"/>
                  <a:pt x="2984892" y="653186"/>
                </a:cubicBezTo>
                <a:cubicBezTo>
                  <a:pt x="3019271" y="612826"/>
                  <a:pt x="3085603" y="526682"/>
                  <a:pt x="3099561" y="485686"/>
                </a:cubicBezTo>
                <a:cubicBezTo>
                  <a:pt x="3113505" y="444691"/>
                  <a:pt x="3131743" y="373075"/>
                  <a:pt x="3128656" y="349314"/>
                </a:cubicBezTo>
                <a:cubicBezTo>
                  <a:pt x="3125570" y="325552"/>
                  <a:pt x="3101389" y="243459"/>
                  <a:pt x="3045840" y="200139"/>
                </a:cubicBezTo>
                <a:cubicBezTo>
                  <a:pt x="2990290" y="156832"/>
                  <a:pt x="2898621" y="110922"/>
                  <a:pt x="2864306" y="111862"/>
                </a:cubicBezTo>
                <a:cubicBezTo>
                  <a:pt x="2829990" y="112801"/>
                  <a:pt x="2591154" y="196659"/>
                  <a:pt x="2538614" y="205384"/>
                </a:cubicBezTo>
                <a:cubicBezTo>
                  <a:pt x="2486075" y="214122"/>
                  <a:pt x="2004313" y="302374"/>
                  <a:pt x="1816937" y="324879"/>
                </a:cubicBezTo>
                <a:cubicBezTo>
                  <a:pt x="1629561" y="347370"/>
                  <a:pt x="1440039" y="341363"/>
                  <a:pt x="1347926" y="323278"/>
                </a:cubicBezTo>
                <a:cubicBezTo>
                  <a:pt x="1255801" y="305168"/>
                  <a:pt x="869861" y="175082"/>
                  <a:pt x="821931" y="148552"/>
                </a:cubicBezTo>
                <a:cubicBezTo>
                  <a:pt x="774001" y="122022"/>
                  <a:pt x="742289" y="81089"/>
                  <a:pt x="735584" y="71628"/>
                </a:cubicBezTo>
                <a:cubicBezTo>
                  <a:pt x="728891" y="62167"/>
                  <a:pt x="456298" y="1689"/>
                  <a:pt x="414934" y="838"/>
                </a:cubicBezTo>
                <a:cubicBezTo>
                  <a:pt x="373570" y="0"/>
                  <a:pt x="277799" y="6236"/>
                  <a:pt x="250634" y="11671"/>
                </a:cubicBezTo>
                <a:cubicBezTo>
                  <a:pt x="223456" y="17107"/>
                  <a:pt x="154102" y="30632"/>
                  <a:pt x="124269" y="54928"/>
                </a:cubicBezTo>
                <a:cubicBezTo>
                  <a:pt x="94412" y="79223"/>
                  <a:pt x="60096" y="116688"/>
                  <a:pt x="46977" y="140310"/>
                </a:cubicBezTo>
                <a:cubicBezTo>
                  <a:pt x="33858" y="163932"/>
                  <a:pt x="13665" y="201778"/>
                  <a:pt x="9042" y="246710"/>
                </a:cubicBezTo>
                <a:cubicBezTo>
                  <a:pt x="4445" y="291643"/>
                  <a:pt x="0" y="343700"/>
                  <a:pt x="5740" y="366192"/>
                </a:cubicBezTo>
                <a:cubicBezTo>
                  <a:pt x="11468" y="388658"/>
                  <a:pt x="88150" y="551574"/>
                  <a:pt x="226999" y="640715"/>
                </a:cubicBezTo>
                <a:cubicBezTo>
                  <a:pt x="365836" y="729844"/>
                  <a:pt x="526046" y="807009"/>
                  <a:pt x="561721" y="827303"/>
                </a:cubicBezTo>
                <a:cubicBezTo>
                  <a:pt x="597408" y="847611"/>
                  <a:pt x="753224" y="913905"/>
                  <a:pt x="766648" y="921347"/>
                </a:cubicBezTo>
                <a:cubicBezTo>
                  <a:pt x="780059" y="928789"/>
                  <a:pt x="986358" y="1024649"/>
                  <a:pt x="1018971" y="1037615"/>
                </a:cubicBezTo>
                <a:cubicBezTo>
                  <a:pt x="1051585" y="1050569"/>
                  <a:pt x="1144689" y="1087323"/>
                  <a:pt x="1144689" y="1087323"/>
                </a:cubicBezTo>
                <a:cubicBezTo>
                  <a:pt x="1144689" y="1087323"/>
                  <a:pt x="1145730" y="1122744"/>
                  <a:pt x="1149134" y="1134936"/>
                </a:cubicBezTo>
                <a:cubicBezTo>
                  <a:pt x="1152537" y="1147115"/>
                  <a:pt x="1207312" y="1196111"/>
                  <a:pt x="1223530" y="1202055"/>
                </a:cubicBezTo>
                <a:cubicBezTo>
                  <a:pt x="1239748" y="1208010"/>
                  <a:pt x="1271384" y="1212874"/>
                  <a:pt x="1280528" y="1213192"/>
                </a:cubicBezTo>
                <a:cubicBezTo>
                  <a:pt x="1289659" y="1213484"/>
                  <a:pt x="1302054" y="1207325"/>
                  <a:pt x="1302054" y="1207325"/>
                </a:cubicBezTo>
              </a:path>
            </a:pathLst>
          </a:custGeom>
          <a:solidFill>
            <a:srgbClr val="979CB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2" name="Freeform 7712"/>
          <p:cNvSpPr/>
          <p:nvPr/>
        </p:nvSpPr>
        <p:spPr>
          <a:xfrm rot="0" flipH="0" flipV="0">
            <a:off x="3999424" y="9245878"/>
            <a:ext cx="543152" cy="1474393"/>
          </a:xfrm>
          <a:custGeom>
            <a:pathLst>
              <a:path w="543152" h="1474393">
                <a:moveTo>
                  <a:pt x="147751" y="1474393"/>
                </a:moveTo>
                <a:lnTo>
                  <a:pt x="0" y="1451635"/>
                </a:lnTo>
                <a:cubicBezTo>
                  <a:pt x="0" y="1451635"/>
                  <a:pt x="88341" y="785050"/>
                  <a:pt x="107264" y="667093"/>
                </a:cubicBezTo>
                <a:cubicBezTo>
                  <a:pt x="126187" y="549135"/>
                  <a:pt x="134848" y="0"/>
                  <a:pt x="134848" y="0"/>
                </a:cubicBezTo>
                <a:lnTo>
                  <a:pt x="471334" y="14160"/>
                </a:lnTo>
                <a:lnTo>
                  <a:pt x="543152" y="10953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3" name="Freeform 7713"/>
          <p:cNvSpPr/>
          <p:nvPr/>
        </p:nvSpPr>
        <p:spPr>
          <a:xfrm rot="0" flipH="0" flipV="0">
            <a:off x="2999539" y="8833237"/>
            <a:ext cx="1165466" cy="1942045"/>
          </a:xfrm>
          <a:custGeom>
            <a:pathLst>
              <a:path w="1165466" h="1942045">
                <a:moveTo>
                  <a:pt x="1147191" y="15582"/>
                </a:moveTo>
                <a:cubicBezTo>
                  <a:pt x="1147191" y="15582"/>
                  <a:pt x="1108647" y="0"/>
                  <a:pt x="1087146" y="25081"/>
                </a:cubicBezTo>
                <a:cubicBezTo>
                  <a:pt x="1065657" y="50151"/>
                  <a:pt x="1055180" y="79209"/>
                  <a:pt x="1035381" y="90042"/>
                </a:cubicBezTo>
                <a:cubicBezTo>
                  <a:pt x="1015594" y="100862"/>
                  <a:pt x="989419" y="111035"/>
                  <a:pt x="985940" y="127405"/>
                </a:cubicBezTo>
                <a:cubicBezTo>
                  <a:pt x="982434" y="143775"/>
                  <a:pt x="968503" y="155967"/>
                  <a:pt x="960844" y="156056"/>
                </a:cubicBezTo>
                <a:cubicBezTo>
                  <a:pt x="953186" y="156120"/>
                  <a:pt x="775564" y="212952"/>
                  <a:pt x="699237" y="225004"/>
                </a:cubicBezTo>
                <a:cubicBezTo>
                  <a:pt x="622897" y="237070"/>
                  <a:pt x="586563" y="267511"/>
                  <a:pt x="577749" y="276351"/>
                </a:cubicBezTo>
                <a:cubicBezTo>
                  <a:pt x="568935" y="285190"/>
                  <a:pt x="556184" y="296328"/>
                  <a:pt x="538493" y="307669"/>
                </a:cubicBezTo>
                <a:cubicBezTo>
                  <a:pt x="520828" y="318984"/>
                  <a:pt x="466332" y="360399"/>
                  <a:pt x="453264" y="379360"/>
                </a:cubicBezTo>
                <a:cubicBezTo>
                  <a:pt x="440208" y="398309"/>
                  <a:pt x="368110" y="551610"/>
                  <a:pt x="347434" y="596543"/>
                </a:cubicBezTo>
                <a:cubicBezTo>
                  <a:pt x="326746" y="641463"/>
                  <a:pt x="287909" y="725181"/>
                  <a:pt x="281001" y="741844"/>
                </a:cubicBezTo>
                <a:cubicBezTo>
                  <a:pt x="274092" y="758493"/>
                  <a:pt x="224549" y="908696"/>
                  <a:pt x="197066" y="981696"/>
                </a:cubicBezTo>
                <a:cubicBezTo>
                  <a:pt x="169571" y="1054695"/>
                  <a:pt x="128080" y="1194434"/>
                  <a:pt x="121476" y="1216532"/>
                </a:cubicBezTo>
                <a:cubicBezTo>
                  <a:pt x="114872" y="1238642"/>
                  <a:pt x="99314" y="1297443"/>
                  <a:pt x="96152" y="1307362"/>
                </a:cubicBezTo>
                <a:cubicBezTo>
                  <a:pt x="92990" y="1317281"/>
                  <a:pt x="73889" y="1368017"/>
                  <a:pt x="59856" y="1383689"/>
                </a:cubicBezTo>
                <a:cubicBezTo>
                  <a:pt x="45809" y="1399335"/>
                  <a:pt x="15380" y="1448078"/>
                  <a:pt x="7684" y="1468157"/>
                </a:cubicBezTo>
                <a:cubicBezTo>
                  <a:pt x="0" y="1488235"/>
                  <a:pt x="153" y="1518245"/>
                  <a:pt x="153" y="1518245"/>
                </a:cubicBezTo>
                <a:cubicBezTo>
                  <a:pt x="153" y="1518245"/>
                  <a:pt x="19609" y="1585352"/>
                  <a:pt x="34938" y="1611718"/>
                </a:cubicBezTo>
                <a:cubicBezTo>
                  <a:pt x="50267" y="1638083"/>
                  <a:pt x="77674" y="1675522"/>
                  <a:pt x="100851" y="1695449"/>
                </a:cubicBezTo>
                <a:cubicBezTo>
                  <a:pt x="124041" y="1715375"/>
                  <a:pt x="163056" y="1730513"/>
                  <a:pt x="176569" y="1721192"/>
                </a:cubicBezTo>
                <a:cubicBezTo>
                  <a:pt x="190107" y="1711857"/>
                  <a:pt x="236094" y="1740280"/>
                  <a:pt x="279147" y="1744686"/>
                </a:cubicBezTo>
                <a:cubicBezTo>
                  <a:pt x="322212" y="1749106"/>
                  <a:pt x="503073" y="1806878"/>
                  <a:pt x="529984" y="1822271"/>
                </a:cubicBezTo>
                <a:cubicBezTo>
                  <a:pt x="556908" y="1837651"/>
                  <a:pt x="584721" y="1886596"/>
                  <a:pt x="614909" y="1906218"/>
                </a:cubicBezTo>
                <a:cubicBezTo>
                  <a:pt x="645110" y="1925839"/>
                  <a:pt x="705841" y="1941981"/>
                  <a:pt x="727469" y="1930742"/>
                </a:cubicBezTo>
                <a:cubicBezTo>
                  <a:pt x="749097" y="1919515"/>
                  <a:pt x="762686" y="1929751"/>
                  <a:pt x="778383" y="1934475"/>
                </a:cubicBezTo>
                <a:cubicBezTo>
                  <a:pt x="794081" y="1939187"/>
                  <a:pt x="823240" y="1942045"/>
                  <a:pt x="845897" y="1931478"/>
                </a:cubicBezTo>
                <a:cubicBezTo>
                  <a:pt x="868579" y="1920912"/>
                  <a:pt x="944728" y="1906954"/>
                  <a:pt x="963219" y="1899880"/>
                </a:cubicBezTo>
                <a:cubicBezTo>
                  <a:pt x="981711" y="1892807"/>
                  <a:pt x="1003085" y="1873795"/>
                  <a:pt x="1007504" y="1852040"/>
                </a:cubicBezTo>
                <a:cubicBezTo>
                  <a:pt x="1011924" y="1830272"/>
                  <a:pt x="1058025" y="1686508"/>
                  <a:pt x="1058025" y="1686508"/>
                </a:cubicBezTo>
                <a:cubicBezTo>
                  <a:pt x="1058025" y="1686508"/>
                  <a:pt x="1164856" y="1074952"/>
                  <a:pt x="1165161" y="1004823"/>
                </a:cubicBezTo>
                <a:cubicBezTo>
                  <a:pt x="1165466" y="934668"/>
                  <a:pt x="1157211" y="702220"/>
                  <a:pt x="1159675" y="674584"/>
                </a:cubicBezTo>
                <a:cubicBezTo>
                  <a:pt x="1162151" y="646949"/>
                  <a:pt x="1162939" y="509192"/>
                  <a:pt x="1152918" y="444016"/>
                </a:cubicBezTo>
                <a:cubicBezTo>
                  <a:pt x="1142886" y="378827"/>
                  <a:pt x="1125741" y="227163"/>
                  <a:pt x="1128332" y="213955"/>
                </a:cubicBezTo>
                <a:cubicBezTo>
                  <a:pt x="1130923" y="200747"/>
                  <a:pt x="1136244" y="146861"/>
                  <a:pt x="1145210" y="103694"/>
                </a:cubicBezTo>
                <a:cubicBezTo>
                  <a:pt x="1154188" y="60539"/>
                  <a:pt x="1147191" y="15582"/>
                  <a:pt x="1147191" y="15582"/>
                </a:cubicBezTo>
              </a:path>
            </a:pathLst>
          </a:custGeom>
          <a:solidFill>
            <a:srgbClr val="C1D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4" name="Freeform 7714"/>
          <p:cNvSpPr/>
          <p:nvPr/>
        </p:nvSpPr>
        <p:spPr>
          <a:xfrm rot="0" flipH="0" flipV="0">
            <a:off x="4123047" y="8936276"/>
            <a:ext cx="1353959" cy="1899792"/>
          </a:xfrm>
          <a:custGeom>
            <a:pathLst>
              <a:path w="1353959" h="1899792">
                <a:moveTo>
                  <a:pt x="469112" y="9258"/>
                </a:moveTo>
                <a:cubicBezTo>
                  <a:pt x="469112" y="9258"/>
                  <a:pt x="446380" y="86372"/>
                  <a:pt x="432117" y="130136"/>
                </a:cubicBezTo>
                <a:cubicBezTo>
                  <a:pt x="417868" y="173875"/>
                  <a:pt x="391515" y="270027"/>
                  <a:pt x="378079" y="316585"/>
                </a:cubicBezTo>
                <a:cubicBezTo>
                  <a:pt x="364630" y="363130"/>
                  <a:pt x="351282" y="430770"/>
                  <a:pt x="346126" y="451446"/>
                </a:cubicBezTo>
                <a:cubicBezTo>
                  <a:pt x="340982" y="472122"/>
                  <a:pt x="310464" y="631011"/>
                  <a:pt x="303746" y="664362"/>
                </a:cubicBezTo>
                <a:cubicBezTo>
                  <a:pt x="297040" y="697712"/>
                  <a:pt x="285902" y="764577"/>
                  <a:pt x="281343" y="777608"/>
                </a:cubicBezTo>
                <a:cubicBezTo>
                  <a:pt x="276758" y="790638"/>
                  <a:pt x="254546" y="891501"/>
                  <a:pt x="248933" y="910602"/>
                </a:cubicBezTo>
                <a:cubicBezTo>
                  <a:pt x="243319" y="929715"/>
                  <a:pt x="226504" y="1005103"/>
                  <a:pt x="226504" y="1005103"/>
                </a:cubicBezTo>
                <a:cubicBezTo>
                  <a:pt x="226504" y="1005103"/>
                  <a:pt x="89967" y="1456956"/>
                  <a:pt x="71387" y="1505724"/>
                </a:cubicBezTo>
                <a:cubicBezTo>
                  <a:pt x="52794" y="1554505"/>
                  <a:pt x="35217" y="1608073"/>
                  <a:pt x="32614" y="1626831"/>
                </a:cubicBezTo>
                <a:cubicBezTo>
                  <a:pt x="30023" y="1645589"/>
                  <a:pt x="11443" y="1717281"/>
                  <a:pt x="6782" y="1737512"/>
                </a:cubicBezTo>
                <a:cubicBezTo>
                  <a:pt x="2121" y="1757743"/>
                  <a:pt x="0" y="1809521"/>
                  <a:pt x="5042" y="1833447"/>
                </a:cubicBezTo>
                <a:cubicBezTo>
                  <a:pt x="10084" y="1857362"/>
                  <a:pt x="12167" y="1899792"/>
                  <a:pt x="56959" y="1883981"/>
                </a:cubicBezTo>
                <a:cubicBezTo>
                  <a:pt x="101740" y="1868182"/>
                  <a:pt x="136296" y="1852561"/>
                  <a:pt x="149479" y="1846135"/>
                </a:cubicBezTo>
                <a:cubicBezTo>
                  <a:pt x="162662" y="1839709"/>
                  <a:pt x="210985" y="1848319"/>
                  <a:pt x="233794" y="1846287"/>
                </a:cubicBezTo>
                <a:cubicBezTo>
                  <a:pt x="256603" y="1844268"/>
                  <a:pt x="309651" y="1843265"/>
                  <a:pt x="309651" y="1843265"/>
                </a:cubicBezTo>
                <a:cubicBezTo>
                  <a:pt x="309651" y="1843265"/>
                  <a:pt x="350583" y="1814347"/>
                  <a:pt x="388950" y="1776501"/>
                </a:cubicBezTo>
                <a:cubicBezTo>
                  <a:pt x="427330" y="1738655"/>
                  <a:pt x="591438" y="1645411"/>
                  <a:pt x="619060" y="1620570"/>
                </a:cubicBezTo>
                <a:cubicBezTo>
                  <a:pt x="646670" y="1595729"/>
                  <a:pt x="832751" y="1488134"/>
                  <a:pt x="850721" y="1479460"/>
                </a:cubicBezTo>
                <a:cubicBezTo>
                  <a:pt x="868704" y="1470774"/>
                  <a:pt x="787755" y="1376666"/>
                  <a:pt x="778547" y="1357540"/>
                </a:cubicBezTo>
                <a:cubicBezTo>
                  <a:pt x="769365" y="1338427"/>
                  <a:pt x="753706" y="1318412"/>
                  <a:pt x="760094" y="1293316"/>
                </a:cubicBezTo>
                <a:cubicBezTo>
                  <a:pt x="766482" y="1268234"/>
                  <a:pt x="760068" y="1213738"/>
                  <a:pt x="760196" y="1204658"/>
                </a:cubicBezTo>
                <a:cubicBezTo>
                  <a:pt x="760323" y="1195590"/>
                  <a:pt x="773734" y="1100149"/>
                  <a:pt x="773924" y="1077378"/>
                </a:cubicBezTo>
                <a:cubicBezTo>
                  <a:pt x="774127" y="1054607"/>
                  <a:pt x="776528" y="999578"/>
                  <a:pt x="779436" y="987069"/>
                </a:cubicBezTo>
                <a:cubicBezTo>
                  <a:pt x="782332" y="974572"/>
                  <a:pt x="795895" y="990637"/>
                  <a:pt x="805738" y="1022413"/>
                </a:cubicBezTo>
                <a:cubicBezTo>
                  <a:pt x="815568" y="1054188"/>
                  <a:pt x="831773" y="1096924"/>
                  <a:pt x="838034" y="1104290"/>
                </a:cubicBezTo>
                <a:cubicBezTo>
                  <a:pt x="844308" y="1111656"/>
                  <a:pt x="866469" y="1128407"/>
                  <a:pt x="870990" y="1143012"/>
                </a:cubicBezTo>
                <a:cubicBezTo>
                  <a:pt x="875499" y="1157630"/>
                  <a:pt x="867841" y="1165974"/>
                  <a:pt x="879258" y="1176781"/>
                </a:cubicBezTo>
                <a:cubicBezTo>
                  <a:pt x="890688" y="1187589"/>
                  <a:pt x="905395" y="1205255"/>
                  <a:pt x="904810" y="1216329"/>
                </a:cubicBezTo>
                <a:cubicBezTo>
                  <a:pt x="904239" y="1227403"/>
                  <a:pt x="905903" y="1254912"/>
                  <a:pt x="913688" y="1271117"/>
                </a:cubicBezTo>
                <a:cubicBezTo>
                  <a:pt x="921473" y="1287335"/>
                  <a:pt x="937551" y="1325143"/>
                  <a:pt x="937551" y="1325143"/>
                </a:cubicBezTo>
                <a:cubicBezTo>
                  <a:pt x="937551" y="1325143"/>
                  <a:pt x="940802" y="1323022"/>
                  <a:pt x="969936" y="1334807"/>
                </a:cubicBezTo>
                <a:cubicBezTo>
                  <a:pt x="999070" y="1346580"/>
                  <a:pt x="1045209" y="1377263"/>
                  <a:pt x="1063217" y="1392326"/>
                </a:cubicBezTo>
                <a:cubicBezTo>
                  <a:pt x="1081239" y="1407400"/>
                  <a:pt x="1127670" y="1464055"/>
                  <a:pt x="1131315" y="1473250"/>
                </a:cubicBezTo>
                <a:cubicBezTo>
                  <a:pt x="1134947" y="1482445"/>
                  <a:pt x="1148650" y="1517852"/>
                  <a:pt x="1148650" y="1517852"/>
                </a:cubicBezTo>
                <a:cubicBezTo>
                  <a:pt x="1148650" y="1517852"/>
                  <a:pt x="1183220" y="1553539"/>
                  <a:pt x="1201393" y="1571586"/>
                </a:cubicBezTo>
                <a:cubicBezTo>
                  <a:pt x="1219567" y="1589620"/>
                  <a:pt x="1246732" y="1630057"/>
                  <a:pt x="1246732" y="1630057"/>
                </a:cubicBezTo>
                <a:cubicBezTo>
                  <a:pt x="1246732" y="1630057"/>
                  <a:pt x="1275358" y="1613204"/>
                  <a:pt x="1290433" y="1598942"/>
                </a:cubicBezTo>
                <a:cubicBezTo>
                  <a:pt x="1305508" y="1584680"/>
                  <a:pt x="1310144" y="1558924"/>
                  <a:pt x="1310144" y="1558924"/>
                </a:cubicBezTo>
                <a:cubicBezTo>
                  <a:pt x="1310144" y="1558924"/>
                  <a:pt x="1326463" y="1566252"/>
                  <a:pt x="1330845" y="1541690"/>
                </a:cubicBezTo>
                <a:cubicBezTo>
                  <a:pt x="1335213" y="1517116"/>
                  <a:pt x="1336102" y="1489036"/>
                  <a:pt x="1340789" y="1485036"/>
                </a:cubicBezTo>
                <a:cubicBezTo>
                  <a:pt x="1345475" y="1481060"/>
                  <a:pt x="1349666" y="1474736"/>
                  <a:pt x="1351812" y="1458620"/>
                </a:cubicBezTo>
                <a:cubicBezTo>
                  <a:pt x="1353959" y="1442503"/>
                  <a:pt x="1352206" y="1323911"/>
                  <a:pt x="1333372" y="1284972"/>
                </a:cubicBezTo>
                <a:cubicBezTo>
                  <a:pt x="1314525" y="1246060"/>
                  <a:pt x="1286928" y="1163256"/>
                  <a:pt x="1285696" y="1156906"/>
                </a:cubicBezTo>
                <a:cubicBezTo>
                  <a:pt x="1284464" y="1150568"/>
                  <a:pt x="1194218" y="931328"/>
                  <a:pt x="1183118" y="911859"/>
                </a:cubicBezTo>
                <a:cubicBezTo>
                  <a:pt x="1172006" y="892403"/>
                  <a:pt x="1125524" y="789647"/>
                  <a:pt x="1125524" y="789647"/>
                </a:cubicBezTo>
                <a:cubicBezTo>
                  <a:pt x="1125524" y="789647"/>
                  <a:pt x="1036268" y="610018"/>
                  <a:pt x="1034376" y="601001"/>
                </a:cubicBezTo>
                <a:cubicBezTo>
                  <a:pt x="1032484" y="591972"/>
                  <a:pt x="1002473" y="529665"/>
                  <a:pt x="1002473" y="529665"/>
                </a:cubicBezTo>
                <a:cubicBezTo>
                  <a:pt x="1002473" y="529665"/>
                  <a:pt x="967853" y="455383"/>
                  <a:pt x="949794" y="412825"/>
                </a:cubicBezTo>
                <a:cubicBezTo>
                  <a:pt x="931734" y="370280"/>
                  <a:pt x="910691" y="330593"/>
                  <a:pt x="902956" y="327024"/>
                </a:cubicBezTo>
                <a:cubicBezTo>
                  <a:pt x="895235" y="323468"/>
                  <a:pt x="867841" y="315480"/>
                  <a:pt x="863116" y="313270"/>
                </a:cubicBezTo>
                <a:cubicBezTo>
                  <a:pt x="858392" y="311073"/>
                  <a:pt x="836700" y="281939"/>
                  <a:pt x="832052" y="277050"/>
                </a:cubicBezTo>
                <a:cubicBezTo>
                  <a:pt x="827404" y="272160"/>
                  <a:pt x="742276" y="226491"/>
                  <a:pt x="720825" y="217322"/>
                </a:cubicBezTo>
                <a:cubicBezTo>
                  <a:pt x="699388" y="208139"/>
                  <a:pt x="663167" y="197637"/>
                  <a:pt x="650455" y="194119"/>
                </a:cubicBezTo>
                <a:cubicBezTo>
                  <a:pt x="637755" y="190575"/>
                  <a:pt x="580656" y="157098"/>
                  <a:pt x="567283" y="147154"/>
                </a:cubicBezTo>
                <a:cubicBezTo>
                  <a:pt x="553922" y="137210"/>
                  <a:pt x="527379" y="125437"/>
                  <a:pt x="520686" y="114629"/>
                </a:cubicBezTo>
                <a:cubicBezTo>
                  <a:pt x="513968" y="103822"/>
                  <a:pt x="504163" y="88251"/>
                  <a:pt x="506843" y="76060"/>
                </a:cubicBezTo>
                <a:cubicBezTo>
                  <a:pt x="509510" y="63880"/>
                  <a:pt x="518260" y="31965"/>
                  <a:pt x="508710" y="21932"/>
                </a:cubicBezTo>
                <a:cubicBezTo>
                  <a:pt x="499172" y="11886"/>
                  <a:pt x="475817" y="0"/>
                  <a:pt x="475817" y="0"/>
                </a:cubicBezTo>
                <a:close/>
              </a:path>
            </a:pathLst>
          </a:custGeom>
          <a:solidFill>
            <a:srgbClr val="C1DE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5" name="Freeform 7715"/>
          <p:cNvSpPr/>
          <p:nvPr/>
        </p:nvSpPr>
        <p:spPr>
          <a:xfrm rot="0" flipH="0" flipV="0">
            <a:off x="4040751" y="11276079"/>
            <a:ext cx="238416" cy="277837"/>
          </a:xfrm>
          <a:custGeom>
            <a:pathLst>
              <a:path w="238416" h="277837">
                <a:moveTo>
                  <a:pt x="163537" y="264718"/>
                </a:moveTo>
                <a:cubicBezTo>
                  <a:pt x="163537" y="264718"/>
                  <a:pt x="148971" y="200736"/>
                  <a:pt x="162725" y="171361"/>
                </a:cubicBezTo>
                <a:cubicBezTo>
                  <a:pt x="176465" y="141998"/>
                  <a:pt x="195274" y="85204"/>
                  <a:pt x="196861" y="75400"/>
                </a:cubicBezTo>
                <a:cubicBezTo>
                  <a:pt x="198462" y="65595"/>
                  <a:pt x="230681" y="28156"/>
                  <a:pt x="234237" y="25273"/>
                </a:cubicBezTo>
                <a:cubicBezTo>
                  <a:pt x="237819" y="22377"/>
                  <a:pt x="238416" y="5029"/>
                  <a:pt x="224420" y="9652"/>
                </a:cubicBezTo>
                <a:cubicBezTo>
                  <a:pt x="210412" y="14275"/>
                  <a:pt x="123990" y="6286"/>
                  <a:pt x="118783" y="3149"/>
                </a:cubicBezTo>
                <a:cubicBezTo>
                  <a:pt x="113563" y="0"/>
                  <a:pt x="121462" y="34569"/>
                  <a:pt x="113652" y="69761"/>
                </a:cubicBezTo>
                <a:cubicBezTo>
                  <a:pt x="105841" y="104965"/>
                  <a:pt x="114579" y="115290"/>
                  <a:pt x="93421" y="146012"/>
                </a:cubicBezTo>
                <a:cubicBezTo>
                  <a:pt x="72275" y="176733"/>
                  <a:pt x="58356" y="212115"/>
                  <a:pt x="36957" y="224726"/>
                </a:cubicBezTo>
                <a:cubicBezTo>
                  <a:pt x="15557" y="237325"/>
                  <a:pt x="0" y="242392"/>
                  <a:pt x="7962" y="252793"/>
                </a:cubicBezTo>
                <a:cubicBezTo>
                  <a:pt x="15938" y="263169"/>
                  <a:pt x="47371" y="273087"/>
                  <a:pt x="68694" y="275474"/>
                </a:cubicBezTo>
                <a:cubicBezTo>
                  <a:pt x="90030" y="277837"/>
                  <a:pt x="144894" y="274141"/>
                  <a:pt x="144894" y="2741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6" name="Freeform 7716"/>
          <p:cNvSpPr/>
          <p:nvPr/>
        </p:nvSpPr>
        <p:spPr>
          <a:xfrm rot="0" flipH="0" flipV="0">
            <a:off x="3375614" y="11358570"/>
            <a:ext cx="72313" cy="117919"/>
          </a:xfrm>
          <a:custGeom>
            <a:pathLst>
              <a:path w="72313" h="117919">
                <a:moveTo>
                  <a:pt x="0" y="0"/>
                </a:moveTo>
                <a:lnTo>
                  <a:pt x="3073" y="117919"/>
                </a:lnTo>
                <a:cubicBezTo>
                  <a:pt x="3073" y="117919"/>
                  <a:pt x="59982" y="106553"/>
                  <a:pt x="66141" y="106870"/>
                </a:cubicBezTo>
                <a:cubicBezTo>
                  <a:pt x="72313" y="107187"/>
                  <a:pt x="33350" y="71247"/>
                  <a:pt x="29400" y="56553"/>
                </a:cubicBezTo>
                <a:cubicBezTo>
                  <a:pt x="25450" y="41871"/>
                  <a:pt x="26352" y="11277"/>
                  <a:pt x="28282" y="8813"/>
                </a:cubicBezTo>
                <a:cubicBezTo>
                  <a:pt x="30187" y="6375"/>
                  <a:pt x="0" y="0"/>
                  <a:pt x="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7" name="Freeform 7717"/>
          <p:cNvSpPr/>
          <p:nvPr/>
        </p:nvSpPr>
        <p:spPr>
          <a:xfrm rot="0" flipH="0" flipV="0">
            <a:off x="2688179" y="11104902"/>
            <a:ext cx="699274" cy="442809"/>
          </a:xfrm>
          <a:custGeom>
            <a:pathLst>
              <a:path w="699274" h="442809">
                <a:moveTo>
                  <a:pt x="685685" y="246214"/>
                </a:moveTo>
                <a:cubicBezTo>
                  <a:pt x="685685" y="246214"/>
                  <a:pt x="699274" y="331100"/>
                  <a:pt x="690142" y="356907"/>
                </a:cubicBezTo>
                <a:cubicBezTo>
                  <a:pt x="680986" y="382713"/>
                  <a:pt x="671538" y="418527"/>
                  <a:pt x="669506" y="421842"/>
                </a:cubicBezTo>
                <a:cubicBezTo>
                  <a:pt x="667461" y="425157"/>
                  <a:pt x="642861" y="442809"/>
                  <a:pt x="622947" y="440130"/>
                </a:cubicBezTo>
                <a:cubicBezTo>
                  <a:pt x="603008" y="437412"/>
                  <a:pt x="558825" y="428814"/>
                  <a:pt x="546963" y="428395"/>
                </a:cubicBezTo>
                <a:cubicBezTo>
                  <a:pt x="535114" y="427989"/>
                  <a:pt x="398805" y="429563"/>
                  <a:pt x="368249" y="431684"/>
                </a:cubicBezTo>
                <a:cubicBezTo>
                  <a:pt x="337680" y="433805"/>
                  <a:pt x="236017" y="429690"/>
                  <a:pt x="228689" y="428763"/>
                </a:cubicBezTo>
                <a:cubicBezTo>
                  <a:pt x="221361" y="427824"/>
                  <a:pt x="99771" y="424090"/>
                  <a:pt x="78829" y="420610"/>
                </a:cubicBezTo>
                <a:cubicBezTo>
                  <a:pt x="57874" y="417130"/>
                  <a:pt x="29845" y="391413"/>
                  <a:pt x="29845" y="391413"/>
                </a:cubicBezTo>
                <a:cubicBezTo>
                  <a:pt x="29845" y="391413"/>
                  <a:pt x="0" y="266495"/>
                  <a:pt x="7404" y="232244"/>
                </a:cubicBezTo>
                <a:cubicBezTo>
                  <a:pt x="14821" y="198018"/>
                  <a:pt x="33629" y="129844"/>
                  <a:pt x="53860" y="98920"/>
                </a:cubicBezTo>
                <a:cubicBezTo>
                  <a:pt x="74079" y="68021"/>
                  <a:pt x="113512" y="26073"/>
                  <a:pt x="121780" y="20955"/>
                </a:cubicBezTo>
                <a:cubicBezTo>
                  <a:pt x="130035" y="15824"/>
                  <a:pt x="119202" y="0"/>
                  <a:pt x="186537" y="27444"/>
                </a:cubicBezTo>
                <a:cubicBezTo>
                  <a:pt x="253885" y="54902"/>
                  <a:pt x="352171" y="98234"/>
                  <a:pt x="373291" y="110121"/>
                </a:cubicBezTo>
                <a:cubicBezTo>
                  <a:pt x="394411" y="122034"/>
                  <a:pt x="554558" y="194525"/>
                  <a:pt x="586562" y="203416"/>
                </a:cubicBezTo>
                <a:cubicBezTo>
                  <a:pt x="618566" y="212305"/>
                  <a:pt x="663130" y="241604"/>
                  <a:pt x="663130" y="241604"/>
                </a:cubicBezTo>
                <a:close/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8" name="Freeform 7718"/>
          <p:cNvSpPr/>
          <p:nvPr/>
        </p:nvSpPr>
        <p:spPr>
          <a:xfrm rot="0" flipH="0" flipV="0">
            <a:off x="2593553" y="11064683"/>
            <a:ext cx="245414" cy="443267"/>
          </a:xfrm>
          <a:custGeom>
            <a:pathLst>
              <a:path w="245414" h="443267">
                <a:moveTo>
                  <a:pt x="130949" y="437172"/>
                </a:moveTo>
                <a:cubicBezTo>
                  <a:pt x="130949" y="437172"/>
                  <a:pt x="87655" y="443267"/>
                  <a:pt x="66599" y="430632"/>
                </a:cubicBezTo>
                <a:cubicBezTo>
                  <a:pt x="45517" y="417996"/>
                  <a:pt x="15329" y="361747"/>
                  <a:pt x="15062" y="349568"/>
                </a:cubicBezTo>
                <a:cubicBezTo>
                  <a:pt x="14795" y="337389"/>
                  <a:pt x="0" y="250813"/>
                  <a:pt x="27025" y="189040"/>
                </a:cubicBezTo>
                <a:cubicBezTo>
                  <a:pt x="54051" y="127267"/>
                  <a:pt x="86792" y="57697"/>
                  <a:pt x="94145" y="46584"/>
                </a:cubicBezTo>
                <a:cubicBezTo>
                  <a:pt x="101486" y="35459"/>
                  <a:pt x="138797" y="0"/>
                  <a:pt x="138797" y="0"/>
                </a:cubicBezTo>
                <a:cubicBezTo>
                  <a:pt x="138797" y="0"/>
                  <a:pt x="205231" y="28931"/>
                  <a:pt x="211581" y="35052"/>
                </a:cubicBezTo>
                <a:cubicBezTo>
                  <a:pt x="217943" y="41148"/>
                  <a:pt x="245414" y="50051"/>
                  <a:pt x="245414" y="50051"/>
                </a:cubicBezTo>
                <a:cubicBezTo>
                  <a:pt x="245414" y="50051"/>
                  <a:pt x="198208" y="67577"/>
                  <a:pt x="187971" y="83566"/>
                </a:cubicBezTo>
                <a:cubicBezTo>
                  <a:pt x="177735" y="99568"/>
                  <a:pt x="142036" y="146393"/>
                  <a:pt x="130492" y="175133"/>
                </a:cubicBezTo>
                <a:cubicBezTo>
                  <a:pt x="118935" y="203899"/>
                  <a:pt x="101511" y="265240"/>
                  <a:pt x="99784" y="283121"/>
                </a:cubicBezTo>
                <a:cubicBezTo>
                  <a:pt x="98057" y="301003"/>
                  <a:pt x="96685" y="340157"/>
                  <a:pt x="100787" y="361557"/>
                </a:cubicBezTo>
                <a:cubicBezTo>
                  <a:pt x="104889" y="382944"/>
                  <a:pt x="130949" y="437172"/>
                  <a:pt x="130949" y="43717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9" name="Freeform 7719"/>
          <p:cNvSpPr/>
          <p:nvPr/>
        </p:nvSpPr>
        <p:spPr>
          <a:xfrm rot="0" flipH="0" flipV="0">
            <a:off x="3055583" y="11273639"/>
            <a:ext cx="87908" cy="180860"/>
          </a:xfrm>
          <a:custGeom>
            <a:pathLst>
              <a:path w="87908" h="180860">
                <a:moveTo>
                  <a:pt x="58267" y="0"/>
                </a:moveTo>
                <a:cubicBezTo>
                  <a:pt x="58267" y="0"/>
                  <a:pt x="30251" y="61074"/>
                  <a:pt x="24054" y="83896"/>
                </a:cubicBezTo>
                <a:cubicBezTo>
                  <a:pt x="17843" y="106730"/>
                  <a:pt x="254" y="164401"/>
                  <a:pt x="127" y="171627"/>
                </a:cubicBezTo>
                <a:cubicBezTo>
                  <a:pt x="0" y="178854"/>
                  <a:pt x="22123" y="180860"/>
                  <a:pt x="29451" y="175310"/>
                </a:cubicBezTo>
                <a:cubicBezTo>
                  <a:pt x="36792" y="169735"/>
                  <a:pt x="48552" y="137756"/>
                  <a:pt x="51600" y="124066"/>
                </a:cubicBezTo>
                <a:cubicBezTo>
                  <a:pt x="54635" y="110362"/>
                  <a:pt x="75691" y="61734"/>
                  <a:pt x="79006" y="51269"/>
                </a:cubicBezTo>
                <a:cubicBezTo>
                  <a:pt x="82320" y="40805"/>
                  <a:pt x="87908" y="18072"/>
                  <a:pt x="85483" y="14681"/>
                </a:cubicBezTo>
                <a:cubicBezTo>
                  <a:pt x="83032" y="11315"/>
                  <a:pt x="58267" y="0"/>
                  <a:pt x="5826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0" name="Freeform 7720"/>
          <p:cNvSpPr/>
          <p:nvPr/>
        </p:nvSpPr>
        <p:spPr>
          <a:xfrm rot="0" flipH="0" flipV="0">
            <a:off x="3152122" y="11310828"/>
            <a:ext cx="74688" cy="167474"/>
          </a:xfrm>
          <a:custGeom>
            <a:pathLst>
              <a:path w="74688" h="167474">
                <a:moveTo>
                  <a:pt x="37655" y="3987"/>
                </a:moveTo>
                <a:cubicBezTo>
                  <a:pt x="37490" y="7987"/>
                  <a:pt x="26200" y="56857"/>
                  <a:pt x="22377" y="77393"/>
                </a:cubicBezTo>
                <a:cubicBezTo>
                  <a:pt x="18555" y="97941"/>
                  <a:pt x="0" y="163829"/>
                  <a:pt x="0" y="163829"/>
                </a:cubicBezTo>
                <a:cubicBezTo>
                  <a:pt x="0" y="163829"/>
                  <a:pt x="26289" y="167474"/>
                  <a:pt x="31712" y="159663"/>
                </a:cubicBezTo>
                <a:cubicBezTo>
                  <a:pt x="37122" y="151865"/>
                  <a:pt x="50278" y="92340"/>
                  <a:pt x="56451" y="81126"/>
                </a:cubicBezTo>
                <a:cubicBezTo>
                  <a:pt x="62623" y="69900"/>
                  <a:pt x="74688" y="33222"/>
                  <a:pt x="72110" y="22059"/>
                </a:cubicBezTo>
                <a:cubicBezTo>
                  <a:pt x="69544" y="10908"/>
                  <a:pt x="37807" y="0"/>
                  <a:pt x="37655" y="398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1" name="Freeform 7721"/>
          <p:cNvSpPr/>
          <p:nvPr/>
        </p:nvSpPr>
        <p:spPr>
          <a:xfrm rot="0" flipH="0" flipV="0">
            <a:off x="4683318" y="11208941"/>
            <a:ext cx="107378" cy="432891"/>
          </a:xfrm>
          <a:custGeom>
            <a:pathLst>
              <a:path w="107378" h="432891">
                <a:moveTo>
                  <a:pt x="0" y="17297"/>
                </a:moveTo>
                <a:cubicBezTo>
                  <a:pt x="0" y="17297"/>
                  <a:pt x="5410" y="130784"/>
                  <a:pt x="8254" y="145973"/>
                </a:cubicBezTo>
                <a:cubicBezTo>
                  <a:pt x="11112" y="161162"/>
                  <a:pt x="8064" y="236283"/>
                  <a:pt x="6045" y="264680"/>
                </a:cubicBezTo>
                <a:cubicBezTo>
                  <a:pt x="4013" y="293064"/>
                  <a:pt x="3187" y="346912"/>
                  <a:pt x="4444" y="367359"/>
                </a:cubicBezTo>
                <a:cubicBezTo>
                  <a:pt x="5689" y="387819"/>
                  <a:pt x="2628" y="428891"/>
                  <a:pt x="21272" y="430885"/>
                </a:cubicBezTo>
                <a:cubicBezTo>
                  <a:pt x="39916" y="432891"/>
                  <a:pt x="82727" y="410158"/>
                  <a:pt x="86563" y="388975"/>
                </a:cubicBezTo>
                <a:cubicBezTo>
                  <a:pt x="90411" y="367778"/>
                  <a:pt x="102107" y="247484"/>
                  <a:pt x="102514" y="224560"/>
                </a:cubicBezTo>
                <a:cubicBezTo>
                  <a:pt x="102933" y="201662"/>
                  <a:pt x="107378" y="101599"/>
                  <a:pt x="104736" y="91312"/>
                </a:cubicBezTo>
                <a:cubicBezTo>
                  <a:pt x="102107" y="81025"/>
                  <a:pt x="75184" y="15735"/>
                  <a:pt x="65697" y="9766"/>
                </a:cubicBezTo>
                <a:cubicBezTo>
                  <a:pt x="56197" y="3810"/>
                  <a:pt x="20142" y="0"/>
                  <a:pt x="13957" y="6287"/>
                </a:cubicBezTo>
                <a:cubicBezTo>
                  <a:pt x="7772" y="12573"/>
                  <a:pt x="0" y="17297"/>
                  <a:pt x="0" y="1729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2" name="Freeform 7722"/>
          <p:cNvSpPr/>
          <p:nvPr/>
        </p:nvSpPr>
        <p:spPr>
          <a:xfrm rot="0" flipH="0" flipV="0">
            <a:off x="4197414" y="11223985"/>
            <a:ext cx="500810" cy="414857"/>
          </a:xfrm>
          <a:custGeom>
            <a:pathLst>
              <a:path w="500810" h="414857">
                <a:moveTo>
                  <a:pt x="68414" y="94005"/>
                </a:moveTo>
                <a:cubicBezTo>
                  <a:pt x="68414" y="94005"/>
                  <a:pt x="38646" y="95719"/>
                  <a:pt x="35204" y="123913"/>
                </a:cubicBezTo>
                <a:cubicBezTo>
                  <a:pt x="31750" y="152107"/>
                  <a:pt x="29667" y="177151"/>
                  <a:pt x="23393" y="187769"/>
                </a:cubicBezTo>
                <a:cubicBezTo>
                  <a:pt x="17119" y="198373"/>
                  <a:pt x="0" y="234390"/>
                  <a:pt x="1041" y="255930"/>
                </a:cubicBezTo>
                <a:cubicBezTo>
                  <a:pt x="2095" y="277456"/>
                  <a:pt x="1955" y="310959"/>
                  <a:pt x="30683" y="318528"/>
                </a:cubicBezTo>
                <a:cubicBezTo>
                  <a:pt x="59423" y="326084"/>
                  <a:pt x="231215" y="349643"/>
                  <a:pt x="248334" y="355459"/>
                </a:cubicBezTo>
                <a:cubicBezTo>
                  <a:pt x="265429" y="361276"/>
                  <a:pt x="343648" y="384987"/>
                  <a:pt x="350607" y="389140"/>
                </a:cubicBezTo>
                <a:cubicBezTo>
                  <a:pt x="357554" y="393305"/>
                  <a:pt x="443432" y="414527"/>
                  <a:pt x="460488" y="414692"/>
                </a:cubicBezTo>
                <a:cubicBezTo>
                  <a:pt x="477557" y="414857"/>
                  <a:pt x="497127" y="410082"/>
                  <a:pt x="497127" y="410082"/>
                </a:cubicBezTo>
                <a:cubicBezTo>
                  <a:pt x="497127" y="410082"/>
                  <a:pt x="490523" y="279094"/>
                  <a:pt x="493127" y="249313"/>
                </a:cubicBezTo>
                <a:cubicBezTo>
                  <a:pt x="495743" y="219531"/>
                  <a:pt x="500810" y="111480"/>
                  <a:pt x="498283" y="92951"/>
                </a:cubicBezTo>
                <a:cubicBezTo>
                  <a:pt x="495743" y="74422"/>
                  <a:pt x="491120" y="15507"/>
                  <a:pt x="487298" y="8788"/>
                </a:cubicBezTo>
                <a:cubicBezTo>
                  <a:pt x="483488" y="2070"/>
                  <a:pt x="464311" y="0"/>
                  <a:pt x="429030" y="2807"/>
                </a:cubicBezTo>
                <a:cubicBezTo>
                  <a:pt x="393724" y="5626"/>
                  <a:pt x="278548" y="42240"/>
                  <a:pt x="246188" y="48540"/>
                </a:cubicBezTo>
                <a:cubicBezTo>
                  <a:pt x="213828" y="54851"/>
                  <a:pt x="166826" y="64338"/>
                  <a:pt x="152361" y="67894"/>
                </a:cubicBezTo>
                <a:cubicBezTo>
                  <a:pt x="137921" y="71463"/>
                  <a:pt x="68414" y="94005"/>
                  <a:pt x="68414" y="94005"/>
                </a:cubicBezTo>
              </a:path>
            </a:pathLst>
          </a:custGeom>
          <a:solidFill>
            <a:srgbClr val="D6BF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3" name="Freeform 7723"/>
          <p:cNvSpPr/>
          <p:nvPr/>
        </p:nvSpPr>
        <p:spPr>
          <a:xfrm rot="0" flipH="0" flipV="0">
            <a:off x="4680242" y="11211300"/>
            <a:ext cx="109498" cy="445070"/>
          </a:xfrm>
          <a:custGeom>
            <a:pathLst>
              <a:path w="109498" h="445070">
                <a:moveTo>
                  <a:pt x="38074" y="432536"/>
                </a:moveTo>
                <a:cubicBezTo>
                  <a:pt x="38074" y="432536"/>
                  <a:pt x="55587" y="445070"/>
                  <a:pt x="81469" y="393840"/>
                </a:cubicBezTo>
                <a:cubicBezTo>
                  <a:pt x="107365" y="342595"/>
                  <a:pt x="101472" y="317995"/>
                  <a:pt x="101320" y="293675"/>
                </a:cubicBezTo>
                <a:cubicBezTo>
                  <a:pt x="101167" y="269354"/>
                  <a:pt x="109498" y="147206"/>
                  <a:pt x="107504" y="114871"/>
                </a:cubicBezTo>
                <a:cubicBezTo>
                  <a:pt x="105510" y="82537"/>
                  <a:pt x="84835" y="28550"/>
                  <a:pt x="67550" y="14275"/>
                </a:cubicBezTo>
                <a:cubicBezTo>
                  <a:pt x="50265" y="0"/>
                  <a:pt x="32283" y="10541"/>
                  <a:pt x="16129" y="14275"/>
                </a:cubicBezTo>
                <a:cubicBezTo>
                  <a:pt x="0" y="17996"/>
                  <a:pt x="17386" y="30810"/>
                  <a:pt x="16129" y="77165"/>
                </a:cubicBezTo>
                <a:cubicBezTo>
                  <a:pt x="14897" y="123507"/>
                  <a:pt x="24841" y="214973"/>
                  <a:pt x="16129" y="241554"/>
                </a:cubicBezTo>
                <a:cubicBezTo>
                  <a:pt x="7442" y="268122"/>
                  <a:pt x="5232" y="328777"/>
                  <a:pt x="6032" y="358343"/>
                </a:cubicBezTo>
                <a:cubicBezTo>
                  <a:pt x="6820" y="387896"/>
                  <a:pt x="4648" y="420103"/>
                  <a:pt x="15659" y="427279"/>
                </a:cubicBezTo>
                <a:cubicBezTo>
                  <a:pt x="26695" y="434441"/>
                  <a:pt x="38074" y="432536"/>
                  <a:pt x="38074" y="43253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4" name="Freeform 7724"/>
          <p:cNvSpPr/>
          <p:nvPr/>
        </p:nvSpPr>
        <p:spPr>
          <a:xfrm rot="0" flipH="0" flipV="0">
            <a:off x="4051914" y="11286130"/>
            <a:ext cx="248335" cy="272591"/>
          </a:xfrm>
          <a:custGeom>
            <a:pathLst>
              <a:path w="248335" h="272591">
                <a:moveTo>
                  <a:pt x="0" y="232752"/>
                </a:moveTo>
                <a:cubicBezTo>
                  <a:pt x="0" y="232752"/>
                  <a:pt x="16179" y="223380"/>
                  <a:pt x="39293" y="197180"/>
                </a:cubicBezTo>
                <a:cubicBezTo>
                  <a:pt x="62395" y="170980"/>
                  <a:pt x="99783" y="104254"/>
                  <a:pt x="101879" y="85166"/>
                </a:cubicBezTo>
                <a:cubicBezTo>
                  <a:pt x="103974" y="66090"/>
                  <a:pt x="107162" y="0"/>
                  <a:pt x="107162" y="0"/>
                </a:cubicBezTo>
                <a:cubicBezTo>
                  <a:pt x="107162" y="0"/>
                  <a:pt x="164401" y="1828"/>
                  <a:pt x="191909" y="3543"/>
                </a:cubicBezTo>
                <a:cubicBezTo>
                  <a:pt x="219405" y="5270"/>
                  <a:pt x="248335" y="18034"/>
                  <a:pt x="248335" y="18034"/>
                </a:cubicBezTo>
                <a:cubicBezTo>
                  <a:pt x="248335" y="18034"/>
                  <a:pt x="183692" y="41300"/>
                  <a:pt x="180441" y="56184"/>
                </a:cubicBezTo>
                <a:cubicBezTo>
                  <a:pt x="177203" y="71056"/>
                  <a:pt x="169798" y="109702"/>
                  <a:pt x="163576" y="126682"/>
                </a:cubicBezTo>
                <a:cubicBezTo>
                  <a:pt x="157353" y="143662"/>
                  <a:pt x="147142" y="170116"/>
                  <a:pt x="143560" y="194132"/>
                </a:cubicBezTo>
                <a:cubicBezTo>
                  <a:pt x="139966" y="218148"/>
                  <a:pt x="151295" y="244728"/>
                  <a:pt x="152463" y="254100"/>
                </a:cubicBezTo>
                <a:cubicBezTo>
                  <a:pt x="153631" y="263447"/>
                  <a:pt x="128104" y="272591"/>
                  <a:pt x="91821" y="269569"/>
                </a:cubicBezTo>
                <a:cubicBezTo>
                  <a:pt x="55562" y="266559"/>
                  <a:pt x="34417" y="260793"/>
                  <a:pt x="23888" y="257466"/>
                </a:cubicBezTo>
                <a:cubicBezTo>
                  <a:pt x="13360" y="254151"/>
                  <a:pt x="0" y="232752"/>
                  <a:pt x="0" y="232752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5" name="Freeform 7725"/>
          <p:cNvSpPr/>
          <p:nvPr/>
        </p:nvSpPr>
        <p:spPr>
          <a:xfrm rot="0" flipH="0" flipV="0">
            <a:off x="3595185" y="11147900"/>
            <a:ext cx="567575" cy="367613"/>
          </a:xfrm>
          <a:custGeom>
            <a:pathLst>
              <a:path w="567575" h="367613">
                <a:moveTo>
                  <a:pt x="0" y="280085"/>
                </a:moveTo>
                <a:cubicBezTo>
                  <a:pt x="0" y="280085"/>
                  <a:pt x="19900" y="232118"/>
                  <a:pt x="43484" y="199567"/>
                </a:cubicBezTo>
                <a:cubicBezTo>
                  <a:pt x="67056" y="167017"/>
                  <a:pt x="155295" y="60769"/>
                  <a:pt x="176834" y="42608"/>
                </a:cubicBezTo>
                <a:cubicBezTo>
                  <a:pt x="198373" y="24422"/>
                  <a:pt x="242239" y="0"/>
                  <a:pt x="242239" y="0"/>
                </a:cubicBezTo>
                <a:cubicBezTo>
                  <a:pt x="242239" y="0"/>
                  <a:pt x="348170" y="48819"/>
                  <a:pt x="383552" y="59956"/>
                </a:cubicBezTo>
                <a:cubicBezTo>
                  <a:pt x="418922" y="71107"/>
                  <a:pt x="561530" y="132994"/>
                  <a:pt x="561530" y="132994"/>
                </a:cubicBezTo>
                <a:cubicBezTo>
                  <a:pt x="561530" y="132994"/>
                  <a:pt x="567575" y="197485"/>
                  <a:pt x="548131" y="244830"/>
                </a:cubicBezTo>
                <a:cubicBezTo>
                  <a:pt x="528688" y="292162"/>
                  <a:pt x="466661" y="367613"/>
                  <a:pt x="466661" y="367613"/>
                </a:cubicBezTo>
                <a:cubicBezTo>
                  <a:pt x="466661" y="367613"/>
                  <a:pt x="344766" y="355548"/>
                  <a:pt x="289267" y="347191"/>
                </a:cubicBezTo>
                <a:cubicBezTo>
                  <a:pt x="233756" y="338835"/>
                  <a:pt x="105346" y="302894"/>
                  <a:pt x="78003" y="296747"/>
                </a:cubicBezTo>
                <a:cubicBezTo>
                  <a:pt x="50647" y="290625"/>
                  <a:pt x="0" y="280085"/>
                  <a:pt x="0" y="280085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6" name="Freeform 7726"/>
          <p:cNvSpPr/>
          <p:nvPr/>
        </p:nvSpPr>
        <p:spPr>
          <a:xfrm rot="0" flipH="0" flipV="0">
            <a:off x="3372005" y="11358261"/>
            <a:ext cx="78167" cy="132041"/>
          </a:xfrm>
          <a:custGeom>
            <a:pathLst>
              <a:path w="78167" h="132041">
                <a:moveTo>
                  <a:pt x="2641" y="0"/>
                </a:moveTo>
                <a:cubicBezTo>
                  <a:pt x="2641" y="0"/>
                  <a:pt x="8190" y="70281"/>
                  <a:pt x="6451" y="83756"/>
                </a:cubicBezTo>
                <a:cubicBezTo>
                  <a:pt x="4711" y="97205"/>
                  <a:pt x="0" y="132041"/>
                  <a:pt x="4749" y="126961"/>
                </a:cubicBezTo>
                <a:cubicBezTo>
                  <a:pt x="9499" y="121894"/>
                  <a:pt x="78167" y="101650"/>
                  <a:pt x="78167" y="101650"/>
                </a:cubicBezTo>
                <a:cubicBezTo>
                  <a:pt x="78167" y="101650"/>
                  <a:pt x="32104" y="72021"/>
                  <a:pt x="30758" y="51828"/>
                </a:cubicBezTo>
                <a:cubicBezTo>
                  <a:pt x="29387" y="31635"/>
                  <a:pt x="33222" y="21932"/>
                  <a:pt x="33883" y="14617"/>
                </a:cubicBezTo>
                <a:cubicBezTo>
                  <a:pt x="34556" y="7327"/>
                  <a:pt x="2641" y="0"/>
                  <a:pt x="2641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7" name="Freeform 7727"/>
          <p:cNvSpPr/>
          <p:nvPr/>
        </p:nvSpPr>
        <p:spPr>
          <a:xfrm rot="0" flipH="0" flipV="0">
            <a:off x="2599461" y="11065981"/>
            <a:ext cx="235089" cy="442328"/>
          </a:xfrm>
          <a:custGeom>
            <a:pathLst>
              <a:path w="235089" h="442328">
                <a:moveTo>
                  <a:pt x="119646" y="433146"/>
                </a:moveTo>
                <a:cubicBezTo>
                  <a:pt x="119646" y="433146"/>
                  <a:pt x="85737" y="343015"/>
                  <a:pt x="90729" y="299885"/>
                </a:cubicBezTo>
                <a:cubicBezTo>
                  <a:pt x="95694" y="256743"/>
                  <a:pt x="120242" y="179058"/>
                  <a:pt x="130199" y="160897"/>
                </a:cubicBezTo>
                <a:cubicBezTo>
                  <a:pt x="140156" y="142723"/>
                  <a:pt x="196087" y="72479"/>
                  <a:pt x="202246" y="66663"/>
                </a:cubicBezTo>
                <a:cubicBezTo>
                  <a:pt x="208406" y="60846"/>
                  <a:pt x="235089" y="50991"/>
                  <a:pt x="235089" y="50991"/>
                </a:cubicBezTo>
                <a:lnTo>
                  <a:pt x="135292" y="0"/>
                </a:lnTo>
                <a:lnTo>
                  <a:pt x="87973" y="53556"/>
                </a:lnTo>
                <a:cubicBezTo>
                  <a:pt x="87973" y="53556"/>
                  <a:pt x="27432" y="158204"/>
                  <a:pt x="18859" y="200089"/>
                </a:cubicBezTo>
                <a:cubicBezTo>
                  <a:pt x="10287" y="241999"/>
                  <a:pt x="0" y="303645"/>
                  <a:pt x="2502" y="321031"/>
                </a:cubicBezTo>
                <a:cubicBezTo>
                  <a:pt x="5016" y="338417"/>
                  <a:pt x="7137" y="374815"/>
                  <a:pt x="26098" y="395593"/>
                </a:cubicBezTo>
                <a:cubicBezTo>
                  <a:pt x="45072" y="416344"/>
                  <a:pt x="54038" y="434276"/>
                  <a:pt x="73774" y="438289"/>
                </a:cubicBezTo>
                <a:cubicBezTo>
                  <a:pt x="93497" y="442328"/>
                  <a:pt x="119646" y="433146"/>
                  <a:pt x="119646" y="43314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8" name="Freeform 7728"/>
          <p:cNvSpPr/>
          <p:nvPr/>
        </p:nvSpPr>
        <p:spPr>
          <a:xfrm rot="0" flipH="0" flipV="0">
            <a:off x="4005195" y="9253390"/>
            <a:ext cx="469518" cy="1469237"/>
          </a:xfrm>
          <a:custGeom>
            <a:pathLst>
              <a:path w="469518" h="1469237">
                <a:moveTo>
                  <a:pt x="144970" y="0"/>
                </a:moveTo>
                <a:lnTo>
                  <a:pt x="469518" y="93383"/>
                </a:lnTo>
                <a:cubicBezTo>
                  <a:pt x="469518" y="93383"/>
                  <a:pt x="447687" y="211366"/>
                  <a:pt x="443013" y="238899"/>
                </a:cubicBezTo>
                <a:cubicBezTo>
                  <a:pt x="438352" y="266420"/>
                  <a:pt x="378421" y="534619"/>
                  <a:pt x="370356" y="577253"/>
                </a:cubicBezTo>
                <a:cubicBezTo>
                  <a:pt x="362305" y="619861"/>
                  <a:pt x="353897" y="666750"/>
                  <a:pt x="351573" y="686727"/>
                </a:cubicBezTo>
                <a:cubicBezTo>
                  <a:pt x="349249" y="706678"/>
                  <a:pt x="280072" y="999070"/>
                  <a:pt x="261797" y="1053693"/>
                </a:cubicBezTo>
                <a:cubicBezTo>
                  <a:pt x="243547" y="1108328"/>
                  <a:pt x="160502" y="1267269"/>
                  <a:pt x="158127" y="1284173"/>
                </a:cubicBezTo>
                <a:cubicBezTo>
                  <a:pt x="155752" y="1301076"/>
                  <a:pt x="136271" y="1373911"/>
                  <a:pt x="129934" y="1403324"/>
                </a:cubicBezTo>
                <a:cubicBezTo>
                  <a:pt x="123596" y="1432737"/>
                  <a:pt x="115710" y="1469237"/>
                  <a:pt x="115710" y="1469237"/>
                </a:cubicBezTo>
                <a:cubicBezTo>
                  <a:pt x="115710" y="1469237"/>
                  <a:pt x="101194" y="1466075"/>
                  <a:pt x="67462" y="1460182"/>
                </a:cubicBezTo>
                <a:cubicBezTo>
                  <a:pt x="33744" y="1454302"/>
                  <a:pt x="0" y="1445679"/>
                  <a:pt x="0" y="1445679"/>
                </a:cubicBezTo>
                <a:cubicBezTo>
                  <a:pt x="0" y="1445679"/>
                  <a:pt x="11366" y="1369529"/>
                  <a:pt x="26162" y="1315948"/>
                </a:cubicBezTo>
                <a:cubicBezTo>
                  <a:pt x="40945" y="1262367"/>
                  <a:pt x="67170" y="1144333"/>
                  <a:pt x="67170" y="1144333"/>
                </a:cubicBezTo>
                <a:cubicBezTo>
                  <a:pt x="67170" y="1144333"/>
                  <a:pt x="104838" y="847178"/>
                  <a:pt x="119431" y="775030"/>
                </a:cubicBezTo>
                <a:cubicBezTo>
                  <a:pt x="134048" y="702881"/>
                  <a:pt x="161314" y="589127"/>
                  <a:pt x="161683" y="578802"/>
                </a:cubicBezTo>
                <a:cubicBezTo>
                  <a:pt x="162076" y="568451"/>
                  <a:pt x="157365" y="302755"/>
                  <a:pt x="155815" y="241211"/>
                </a:cubicBezTo>
                <a:cubicBezTo>
                  <a:pt x="154291" y="179654"/>
                  <a:pt x="144970" y="0"/>
                  <a:pt x="14497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9" name="Freeform 7729"/>
          <p:cNvSpPr/>
          <p:nvPr/>
        </p:nvSpPr>
        <p:spPr>
          <a:xfrm rot="0" flipH="0" flipV="0">
            <a:off x="3565184" y="9846279"/>
            <a:ext cx="915377" cy="674267"/>
          </a:xfrm>
          <a:custGeom>
            <a:pathLst>
              <a:path w="915377" h="674267">
                <a:moveTo>
                  <a:pt x="0" y="609574"/>
                </a:moveTo>
                <a:cubicBezTo>
                  <a:pt x="0" y="609574"/>
                  <a:pt x="4559" y="587540"/>
                  <a:pt x="18910" y="527710"/>
                </a:cubicBezTo>
                <a:cubicBezTo>
                  <a:pt x="33261" y="467868"/>
                  <a:pt x="53314" y="380517"/>
                  <a:pt x="65328" y="348170"/>
                </a:cubicBezTo>
                <a:cubicBezTo>
                  <a:pt x="77330" y="315836"/>
                  <a:pt x="126631" y="157086"/>
                  <a:pt x="132461" y="144653"/>
                </a:cubicBezTo>
                <a:cubicBezTo>
                  <a:pt x="138290" y="132207"/>
                  <a:pt x="181698" y="20574"/>
                  <a:pt x="181698" y="20574"/>
                </a:cubicBezTo>
                <a:cubicBezTo>
                  <a:pt x="181698" y="20574"/>
                  <a:pt x="139941" y="2349"/>
                  <a:pt x="371944" y="1181"/>
                </a:cubicBezTo>
                <a:cubicBezTo>
                  <a:pt x="603961" y="0"/>
                  <a:pt x="733729" y="19291"/>
                  <a:pt x="748169" y="22136"/>
                </a:cubicBezTo>
                <a:cubicBezTo>
                  <a:pt x="762609" y="24981"/>
                  <a:pt x="860742" y="30251"/>
                  <a:pt x="880338" y="42304"/>
                </a:cubicBezTo>
                <a:cubicBezTo>
                  <a:pt x="899947" y="54356"/>
                  <a:pt x="915377" y="98831"/>
                  <a:pt x="901788" y="128372"/>
                </a:cubicBezTo>
                <a:cubicBezTo>
                  <a:pt x="888212" y="157924"/>
                  <a:pt x="839495" y="278117"/>
                  <a:pt x="831900" y="290360"/>
                </a:cubicBezTo>
                <a:cubicBezTo>
                  <a:pt x="824293" y="302615"/>
                  <a:pt x="679615" y="608533"/>
                  <a:pt x="666013" y="626338"/>
                </a:cubicBezTo>
                <a:cubicBezTo>
                  <a:pt x="652424" y="644156"/>
                  <a:pt x="631634" y="672959"/>
                  <a:pt x="597598" y="673620"/>
                </a:cubicBezTo>
                <a:cubicBezTo>
                  <a:pt x="563562" y="674267"/>
                  <a:pt x="356361" y="665238"/>
                  <a:pt x="356361" y="665238"/>
                </a:cubicBezTo>
                <a:cubicBezTo>
                  <a:pt x="356361" y="665238"/>
                  <a:pt x="193243" y="671194"/>
                  <a:pt x="173113" y="664641"/>
                </a:cubicBezTo>
                <a:cubicBezTo>
                  <a:pt x="152984" y="658100"/>
                  <a:pt x="45148" y="656995"/>
                  <a:pt x="36258" y="656449"/>
                </a:cubicBezTo>
                <a:cubicBezTo>
                  <a:pt x="27381" y="655890"/>
                  <a:pt x="114" y="632967"/>
                  <a:pt x="114" y="632967"/>
                </a:cubicBezTo>
                <a:close/>
              </a:path>
            </a:pathLst>
          </a:custGeom>
          <a:solidFill>
            <a:srgbClr val="E3E8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0" name="Freeform 7730"/>
          <p:cNvSpPr/>
          <p:nvPr/>
        </p:nvSpPr>
        <p:spPr>
          <a:xfrm rot="0" flipH="0" flipV="0">
            <a:off x="3150579" y="10076080"/>
            <a:ext cx="512304" cy="476834"/>
          </a:xfrm>
          <a:custGeom>
            <a:pathLst>
              <a:path w="512304" h="476834">
                <a:moveTo>
                  <a:pt x="43167" y="476834"/>
                </a:moveTo>
                <a:cubicBezTo>
                  <a:pt x="43167" y="476834"/>
                  <a:pt x="12383" y="445605"/>
                  <a:pt x="8585" y="399504"/>
                </a:cubicBezTo>
                <a:cubicBezTo>
                  <a:pt x="4801" y="353403"/>
                  <a:pt x="0" y="290843"/>
                  <a:pt x="10579" y="262979"/>
                </a:cubicBezTo>
                <a:cubicBezTo>
                  <a:pt x="21171" y="235103"/>
                  <a:pt x="73354" y="152591"/>
                  <a:pt x="88163" y="137211"/>
                </a:cubicBezTo>
                <a:cubicBezTo>
                  <a:pt x="102971" y="121831"/>
                  <a:pt x="174764" y="74321"/>
                  <a:pt x="174764" y="74321"/>
                </a:cubicBezTo>
                <a:lnTo>
                  <a:pt x="214426" y="60643"/>
                </a:lnTo>
                <a:cubicBezTo>
                  <a:pt x="214426" y="60643"/>
                  <a:pt x="291909" y="68695"/>
                  <a:pt x="347205" y="46178"/>
                </a:cubicBezTo>
                <a:cubicBezTo>
                  <a:pt x="402513" y="23648"/>
                  <a:pt x="512304" y="0"/>
                  <a:pt x="512304" y="0"/>
                </a:cubicBezTo>
                <a:lnTo>
                  <a:pt x="412851" y="356654"/>
                </a:lnTo>
                <a:cubicBezTo>
                  <a:pt x="412851" y="356654"/>
                  <a:pt x="384339" y="371259"/>
                  <a:pt x="362914" y="375870"/>
                </a:cubicBezTo>
                <a:cubicBezTo>
                  <a:pt x="341464" y="380467"/>
                  <a:pt x="212077" y="445275"/>
                  <a:pt x="177024" y="456299"/>
                </a:cubicBezTo>
                <a:cubicBezTo>
                  <a:pt x="141985" y="467309"/>
                  <a:pt x="43167" y="476834"/>
                  <a:pt x="43167" y="476834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1" name="Freeform 7731"/>
          <p:cNvSpPr/>
          <p:nvPr/>
        </p:nvSpPr>
        <p:spPr>
          <a:xfrm rot="0" flipH="0" flipV="0">
            <a:off x="3978540" y="10116091"/>
            <a:ext cx="1289519" cy="429120"/>
          </a:xfrm>
          <a:custGeom>
            <a:pathLst>
              <a:path w="1289519" h="429120">
                <a:moveTo>
                  <a:pt x="778497" y="429120"/>
                </a:moveTo>
                <a:cubicBezTo>
                  <a:pt x="778497" y="429120"/>
                  <a:pt x="834453" y="396799"/>
                  <a:pt x="870483" y="375730"/>
                </a:cubicBezTo>
                <a:cubicBezTo>
                  <a:pt x="906512" y="354660"/>
                  <a:pt x="971321" y="308356"/>
                  <a:pt x="996721" y="301041"/>
                </a:cubicBezTo>
                <a:cubicBezTo>
                  <a:pt x="1022121" y="293726"/>
                  <a:pt x="1074432" y="273926"/>
                  <a:pt x="1106753" y="272517"/>
                </a:cubicBezTo>
                <a:cubicBezTo>
                  <a:pt x="1139075" y="271094"/>
                  <a:pt x="1203680" y="281978"/>
                  <a:pt x="1220431" y="295580"/>
                </a:cubicBezTo>
                <a:cubicBezTo>
                  <a:pt x="1237195" y="309182"/>
                  <a:pt x="1289519" y="334226"/>
                  <a:pt x="1289519" y="334226"/>
                </a:cubicBezTo>
                <a:cubicBezTo>
                  <a:pt x="1289519" y="334226"/>
                  <a:pt x="1274978" y="288303"/>
                  <a:pt x="1254734" y="266027"/>
                </a:cubicBezTo>
                <a:cubicBezTo>
                  <a:pt x="1234503" y="243764"/>
                  <a:pt x="1150632" y="166586"/>
                  <a:pt x="1137906" y="163271"/>
                </a:cubicBezTo>
                <a:cubicBezTo>
                  <a:pt x="1125168" y="159982"/>
                  <a:pt x="1089202" y="156020"/>
                  <a:pt x="1089202" y="156020"/>
                </a:cubicBezTo>
                <a:cubicBezTo>
                  <a:pt x="1089202" y="156020"/>
                  <a:pt x="876490" y="183134"/>
                  <a:pt x="825855" y="177597"/>
                </a:cubicBezTo>
                <a:cubicBezTo>
                  <a:pt x="775221" y="172073"/>
                  <a:pt x="600621" y="172619"/>
                  <a:pt x="579095" y="173254"/>
                </a:cubicBezTo>
                <a:cubicBezTo>
                  <a:pt x="557568" y="173876"/>
                  <a:pt x="464795" y="160884"/>
                  <a:pt x="464795" y="160884"/>
                </a:cubicBezTo>
                <a:cubicBezTo>
                  <a:pt x="464795" y="160884"/>
                  <a:pt x="465671" y="116040"/>
                  <a:pt x="465455" y="102057"/>
                </a:cubicBezTo>
                <a:cubicBezTo>
                  <a:pt x="465214" y="88075"/>
                  <a:pt x="442163" y="53200"/>
                  <a:pt x="414973" y="35395"/>
                </a:cubicBezTo>
                <a:cubicBezTo>
                  <a:pt x="387782" y="17590"/>
                  <a:pt x="258902" y="0"/>
                  <a:pt x="221399" y="2870"/>
                </a:cubicBezTo>
                <a:cubicBezTo>
                  <a:pt x="183896" y="5741"/>
                  <a:pt x="114516" y="8585"/>
                  <a:pt x="103023" y="23305"/>
                </a:cubicBezTo>
                <a:cubicBezTo>
                  <a:pt x="91542" y="38011"/>
                  <a:pt x="100699" y="51410"/>
                  <a:pt x="108179" y="56769"/>
                </a:cubicBezTo>
                <a:cubicBezTo>
                  <a:pt x="115659" y="62129"/>
                  <a:pt x="111113" y="70130"/>
                  <a:pt x="97447" y="75514"/>
                </a:cubicBezTo>
                <a:cubicBezTo>
                  <a:pt x="83782" y="80925"/>
                  <a:pt x="8789" y="109347"/>
                  <a:pt x="52007" y="126594"/>
                </a:cubicBezTo>
                <a:cubicBezTo>
                  <a:pt x="95225" y="143840"/>
                  <a:pt x="154280" y="141783"/>
                  <a:pt x="154280" y="141783"/>
                </a:cubicBezTo>
                <a:cubicBezTo>
                  <a:pt x="154280" y="141783"/>
                  <a:pt x="77089" y="162281"/>
                  <a:pt x="58776" y="171666"/>
                </a:cubicBezTo>
                <a:cubicBezTo>
                  <a:pt x="40475" y="181026"/>
                  <a:pt x="0" y="224117"/>
                  <a:pt x="50267" y="223825"/>
                </a:cubicBezTo>
                <a:cubicBezTo>
                  <a:pt x="100533" y="223533"/>
                  <a:pt x="167056" y="205778"/>
                  <a:pt x="181813" y="207505"/>
                </a:cubicBezTo>
                <a:cubicBezTo>
                  <a:pt x="196558" y="209233"/>
                  <a:pt x="213868" y="211785"/>
                  <a:pt x="213868" y="211785"/>
                </a:cubicBezTo>
                <a:cubicBezTo>
                  <a:pt x="213868" y="211785"/>
                  <a:pt x="158687" y="235890"/>
                  <a:pt x="144933" y="243396"/>
                </a:cubicBezTo>
                <a:cubicBezTo>
                  <a:pt x="131178" y="250901"/>
                  <a:pt x="104623" y="268516"/>
                  <a:pt x="113818" y="276251"/>
                </a:cubicBezTo>
                <a:cubicBezTo>
                  <a:pt x="123012" y="283998"/>
                  <a:pt x="146304" y="286906"/>
                  <a:pt x="170206" y="280746"/>
                </a:cubicBezTo>
                <a:cubicBezTo>
                  <a:pt x="194107" y="274600"/>
                  <a:pt x="243878" y="269050"/>
                  <a:pt x="258420" y="270396"/>
                </a:cubicBezTo>
                <a:cubicBezTo>
                  <a:pt x="272961" y="271729"/>
                  <a:pt x="293827" y="281039"/>
                  <a:pt x="293827" y="281039"/>
                </a:cubicBezTo>
                <a:lnTo>
                  <a:pt x="253327" y="350050"/>
                </a:lnTo>
                <a:cubicBezTo>
                  <a:pt x="253327" y="350050"/>
                  <a:pt x="270002" y="394005"/>
                  <a:pt x="295339" y="403441"/>
                </a:cubicBezTo>
                <a:cubicBezTo>
                  <a:pt x="320675" y="412877"/>
                  <a:pt x="386525" y="420916"/>
                  <a:pt x="414693" y="417894"/>
                </a:cubicBezTo>
                <a:cubicBezTo>
                  <a:pt x="442836" y="414871"/>
                  <a:pt x="534721" y="404432"/>
                  <a:pt x="534721" y="404432"/>
                </a:cubicBezTo>
                <a:cubicBezTo>
                  <a:pt x="534721" y="404432"/>
                  <a:pt x="606120" y="419469"/>
                  <a:pt x="646519" y="422618"/>
                </a:cubicBezTo>
                <a:cubicBezTo>
                  <a:pt x="686918" y="425780"/>
                  <a:pt x="778497" y="429120"/>
                  <a:pt x="778497" y="429120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2" name="Freeform 7732"/>
          <p:cNvSpPr/>
          <p:nvPr/>
        </p:nvSpPr>
        <p:spPr>
          <a:xfrm rot="0" flipH="0" flipV="0">
            <a:off x="4027021" y="8100443"/>
            <a:ext cx="824102" cy="1279893"/>
          </a:xfrm>
          <a:custGeom>
            <a:pathLst>
              <a:path w="824102" h="1279893">
                <a:moveTo>
                  <a:pt x="255638" y="94234"/>
                </a:moveTo>
                <a:cubicBezTo>
                  <a:pt x="255638" y="94234"/>
                  <a:pt x="238087" y="104241"/>
                  <a:pt x="238036" y="139598"/>
                </a:cubicBezTo>
                <a:cubicBezTo>
                  <a:pt x="237986" y="174967"/>
                  <a:pt x="224257" y="193865"/>
                  <a:pt x="205740" y="195922"/>
                </a:cubicBezTo>
                <a:cubicBezTo>
                  <a:pt x="187224" y="197980"/>
                  <a:pt x="156883" y="210146"/>
                  <a:pt x="156883" y="210146"/>
                </a:cubicBezTo>
                <a:cubicBezTo>
                  <a:pt x="156883" y="210146"/>
                  <a:pt x="159068" y="244602"/>
                  <a:pt x="154889" y="265709"/>
                </a:cubicBezTo>
                <a:cubicBezTo>
                  <a:pt x="150724" y="286829"/>
                  <a:pt x="134569" y="375208"/>
                  <a:pt x="134569" y="375208"/>
                </a:cubicBezTo>
                <a:cubicBezTo>
                  <a:pt x="134569" y="375208"/>
                  <a:pt x="129413" y="315137"/>
                  <a:pt x="106350" y="314464"/>
                </a:cubicBezTo>
                <a:cubicBezTo>
                  <a:pt x="83312" y="313804"/>
                  <a:pt x="39523" y="312407"/>
                  <a:pt x="20549" y="388454"/>
                </a:cubicBezTo>
                <a:cubicBezTo>
                  <a:pt x="1588" y="464515"/>
                  <a:pt x="0" y="525348"/>
                  <a:pt x="16675" y="553643"/>
                </a:cubicBezTo>
                <a:cubicBezTo>
                  <a:pt x="33325" y="581926"/>
                  <a:pt x="49492" y="600151"/>
                  <a:pt x="65202" y="598576"/>
                </a:cubicBezTo>
                <a:cubicBezTo>
                  <a:pt x="80925" y="596988"/>
                  <a:pt x="92050" y="587222"/>
                  <a:pt x="92050" y="587222"/>
                </a:cubicBezTo>
                <a:cubicBezTo>
                  <a:pt x="92050" y="587222"/>
                  <a:pt x="89510" y="617118"/>
                  <a:pt x="99505" y="652081"/>
                </a:cubicBezTo>
                <a:cubicBezTo>
                  <a:pt x="109487" y="687057"/>
                  <a:pt x="124562" y="745032"/>
                  <a:pt x="124562" y="745032"/>
                </a:cubicBezTo>
                <a:cubicBezTo>
                  <a:pt x="124562" y="745032"/>
                  <a:pt x="118567" y="835380"/>
                  <a:pt x="117209" y="846099"/>
                </a:cubicBezTo>
                <a:cubicBezTo>
                  <a:pt x="115837" y="856805"/>
                  <a:pt x="106934" y="912698"/>
                  <a:pt x="104331" y="926541"/>
                </a:cubicBezTo>
                <a:cubicBezTo>
                  <a:pt x="101727" y="940384"/>
                  <a:pt x="102476" y="1001496"/>
                  <a:pt x="104407" y="1031494"/>
                </a:cubicBezTo>
                <a:cubicBezTo>
                  <a:pt x="106325" y="1061491"/>
                  <a:pt x="138075" y="1210183"/>
                  <a:pt x="138075" y="1210183"/>
                </a:cubicBezTo>
                <a:cubicBezTo>
                  <a:pt x="138075" y="1210183"/>
                  <a:pt x="192405" y="1279893"/>
                  <a:pt x="269620" y="1278889"/>
                </a:cubicBezTo>
                <a:cubicBezTo>
                  <a:pt x="346811" y="1277873"/>
                  <a:pt x="420115" y="1258481"/>
                  <a:pt x="420115" y="1258481"/>
                </a:cubicBezTo>
                <a:lnTo>
                  <a:pt x="445922" y="1236929"/>
                </a:lnTo>
                <a:cubicBezTo>
                  <a:pt x="445922" y="1236929"/>
                  <a:pt x="514692" y="1046378"/>
                  <a:pt x="520585" y="1013752"/>
                </a:cubicBezTo>
                <a:cubicBezTo>
                  <a:pt x="526465" y="981138"/>
                  <a:pt x="570458" y="829741"/>
                  <a:pt x="570458" y="829741"/>
                </a:cubicBezTo>
                <a:cubicBezTo>
                  <a:pt x="570458" y="829741"/>
                  <a:pt x="597280" y="803643"/>
                  <a:pt x="617118" y="773290"/>
                </a:cubicBezTo>
                <a:cubicBezTo>
                  <a:pt x="636955" y="742950"/>
                  <a:pt x="651662" y="712939"/>
                  <a:pt x="653211" y="706424"/>
                </a:cubicBezTo>
                <a:cubicBezTo>
                  <a:pt x="654748" y="699896"/>
                  <a:pt x="685164" y="702043"/>
                  <a:pt x="713003" y="688060"/>
                </a:cubicBezTo>
                <a:cubicBezTo>
                  <a:pt x="740841" y="674065"/>
                  <a:pt x="780516" y="622287"/>
                  <a:pt x="798842" y="578154"/>
                </a:cubicBezTo>
                <a:cubicBezTo>
                  <a:pt x="817181" y="534022"/>
                  <a:pt x="824102" y="463207"/>
                  <a:pt x="816050" y="450113"/>
                </a:cubicBezTo>
                <a:cubicBezTo>
                  <a:pt x="807999" y="437019"/>
                  <a:pt x="786980" y="436168"/>
                  <a:pt x="771664" y="438315"/>
                </a:cubicBezTo>
                <a:cubicBezTo>
                  <a:pt x="756348" y="440461"/>
                  <a:pt x="710259" y="480580"/>
                  <a:pt x="710259" y="480580"/>
                </a:cubicBezTo>
                <a:lnTo>
                  <a:pt x="719861" y="418122"/>
                </a:lnTo>
                <a:cubicBezTo>
                  <a:pt x="719861" y="418122"/>
                  <a:pt x="714984" y="428345"/>
                  <a:pt x="685444" y="415455"/>
                </a:cubicBezTo>
                <a:cubicBezTo>
                  <a:pt x="655903" y="402577"/>
                  <a:pt x="636739" y="387464"/>
                  <a:pt x="640867" y="366039"/>
                </a:cubicBezTo>
                <a:cubicBezTo>
                  <a:pt x="644994" y="344614"/>
                  <a:pt x="646353" y="315683"/>
                  <a:pt x="646353" y="315683"/>
                </a:cubicBezTo>
                <a:cubicBezTo>
                  <a:pt x="646353" y="315683"/>
                  <a:pt x="621105" y="325729"/>
                  <a:pt x="592734" y="321868"/>
                </a:cubicBezTo>
                <a:cubicBezTo>
                  <a:pt x="564336" y="318020"/>
                  <a:pt x="493128" y="299034"/>
                  <a:pt x="484492" y="270941"/>
                </a:cubicBezTo>
                <a:cubicBezTo>
                  <a:pt x="475830" y="242836"/>
                  <a:pt x="461073" y="192531"/>
                  <a:pt x="451929" y="155041"/>
                </a:cubicBezTo>
                <a:cubicBezTo>
                  <a:pt x="442772" y="117551"/>
                  <a:pt x="431253" y="72009"/>
                  <a:pt x="427951" y="61723"/>
                </a:cubicBezTo>
                <a:cubicBezTo>
                  <a:pt x="424662" y="51436"/>
                  <a:pt x="412724" y="0"/>
                  <a:pt x="368299" y="13196"/>
                </a:cubicBezTo>
                <a:cubicBezTo>
                  <a:pt x="323887" y="26378"/>
                  <a:pt x="300532" y="43358"/>
                  <a:pt x="288213" y="55919"/>
                </a:cubicBezTo>
                <a:cubicBezTo>
                  <a:pt x="275907" y="68504"/>
                  <a:pt x="255638" y="94234"/>
                  <a:pt x="255638" y="94234"/>
                </a:cubicBezTo>
              </a:path>
            </a:pathLst>
          </a:custGeom>
          <a:solidFill>
            <a:srgbClr val="FDEB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3" name="Freeform 7733"/>
          <p:cNvSpPr/>
          <p:nvPr/>
        </p:nvSpPr>
        <p:spPr>
          <a:xfrm rot="0" flipH="0" flipV="0">
            <a:off x="4286597" y="8755350"/>
            <a:ext cx="213690" cy="110985"/>
          </a:xfrm>
          <a:custGeom>
            <a:pathLst>
              <a:path w="213690" h="110985">
                <a:moveTo>
                  <a:pt x="800" y="0"/>
                </a:moveTo>
                <a:cubicBezTo>
                  <a:pt x="800" y="0"/>
                  <a:pt x="0" y="59842"/>
                  <a:pt x="45123" y="85420"/>
                </a:cubicBezTo>
                <a:cubicBezTo>
                  <a:pt x="90258" y="110985"/>
                  <a:pt x="121894" y="110083"/>
                  <a:pt x="148285" y="102095"/>
                </a:cubicBezTo>
                <a:cubicBezTo>
                  <a:pt x="174688" y="94094"/>
                  <a:pt x="213690" y="45669"/>
                  <a:pt x="213690" y="45669"/>
                </a:cubicBezTo>
                <a:cubicBezTo>
                  <a:pt x="213690" y="45669"/>
                  <a:pt x="168605" y="33769"/>
                  <a:pt x="161518" y="33870"/>
                </a:cubicBezTo>
                <a:cubicBezTo>
                  <a:pt x="154431" y="33985"/>
                  <a:pt x="63436" y="12623"/>
                  <a:pt x="48145" y="11645"/>
                </a:cubicBezTo>
                <a:cubicBezTo>
                  <a:pt x="32842" y="10680"/>
                  <a:pt x="800" y="0"/>
                  <a:pt x="800" y="0"/>
                </a:cubicBezTo>
              </a:path>
            </a:pathLst>
          </a:custGeom>
          <a:solidFill>
            <a:srgbClr val="ED9AB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4" name="Freeform 7734"/>
          <p:cNvSpPr/>
          <p:nvPr/>
        </p:nvSpPr>
        <p:spPr>
          <a:xfrm rot="0" flipH="0" flipV="0">
            <a:off x="4308468" y="8766369"/>
            <a:ext cx="183883" cy="61188"/>
          </a:xfrm>
          <a:custGeom>
            <a:pathLst>
              <a:path w="183883" h="61188">
                <a:moveTo>
                  <a:pt x="0" y="2921"/>
                </a:moveTo>
                <a:cubicBezTo>
                  <a:pt x="0" y="2921"/>
                  <a:pt x="3835" y="35610"/>
                  <a:pt x="24295" y="39751"/>
                </a:cubicBezTo>
                <a:cubicBezTo>
                  <a:pt x="44742" y="43903"/>
                  <a:pt x="105727" y="58191"/>
                  <a:pt x="130289" y="56108"/>
                </a:cubicBezTo>
                <a:cubicBezTo>
                  <a:pt x="154838" y="54038"/>
                  <a:pt x="163347" y="61188"/>
                  <a:pt x="173621" y="49174"/>
                </a:cubicBezTo>
                <a:cubicBezTo>
                  <a:pt x="183883" y="37147"/>
                  <a:pt x="179603" y="32003"/>
                  <a:pt x="170434" y="29844"/>
                </a:cubicBezTo>
                <a:cubicBezTo>
                  <a:pt x="161251" y="27686"/>
                  <a:pt x="92532" y="13449"/>
                  <a:pt x="74218" y="8915"/>
                </a:cubicBezTo>
                <a:cubicBezTo>
                  <a:pt x="55880" y="4381"/>
                  <a:pt x="25679" y="1702"/>
                  <a:pt x="21196" y="851"/>
                </a:cubicBezTo>
                <a:cubicBezTo>
                  <a:pt x="16713" y="0"/>
                  <a:pt x="0" y="2921"/>
                  <a:pt x="0" y="292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5" name="Freeform 7735"/>
          <p:cNvSpPr/>
          <p:nvPr/>
        </p:nvSpPr>
        <p:spPr>
          <a:xfrm rot="0" flipH="0" flipV="0">
            <a:off x="4226402" y="8501361"/>
            <a:ext cx="104330" cy="106831"/>
          </a:xfrm>
          <a:custGeom>
            <a:pathLst>
              <a:path w="104330" h="106831">
                <a:moveTo>
                  <a:pt x="0" y="61645"/>
                </a:moveTo>
                <a:cubicBezTo>
                  <a:pt x="0" y="61645"/>
                  <a:pt x="6210" y="21298"/>
                  <a:pt x="38417" y="10642"/>
                </a:cubicBezTo>
                <a:cubicBezTo>
                  <a:pt x="70637" y="0"/>
                  <a:pt x="89141" y="17513"/>
                  <a:pt x="95631" y="39814"/>
                </a:cubicBezTo>
                <a:cubicBezTo>
                  <a:pt x="102120" y="62114"/>
                  <a:pt x="104330" y="94271"/>
                  <a:pt x="89877" y="98970"/>
                </a:cubicBezTo>
                <a:cubicBezTo>
                  <a:pt x="75438" y="103669"/>
                  <a:pt x="52260" y="106831"/>
                  <a:pt x="33667" y="95084"/>
                </a:cubicBezTo>
                <a:cubicBezTo>
                  <a:pt x="15074" y="83336"/>
                  <a:pt x="0" y="61645"/>
                  <a:pt x="0" y="6164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6" name="Freeform 7736"/>
          <p:cNvSpPr/>
          <p:nvPr/>
        </p:nvSpPr>
        <p:spPr>
          <a:xfrm rot="0" flipH="0" flipV="0">
            <a:off x="4511584" y="8553524"/>
            <a:ext cx="100583" cy="95300"/>
          </a:xfrm>
          <a:custGeom>
            <a:pathLst>
              <a:path w="100583" h="95300">
                <a:moveTo>
                  <a:pt x="4152" y="71513"/>
                </a:moveTo>
                <a:cubicBezTo>
                  <a:pt x="4152" y="71513"/>
                  <a:pt x="0" y="29057"/>
                  <a:pt x="27774" y="14529"/>
                </a:cubicBezTo>
                <a:cubicBezTo>
                  <a:pt x="55574" y="0"/>
                  <a:pt x="72947" y="5943"/>
                  <a:pt x="83387" y="16535"/>
                </a:cubicBezTo>
                <a:cubicBezTo>
                  <a:pt x="93839" y="27127"/>
                  <a:pt x="100583" y="66218"/>
                  <a:pt x="99630" y="71703"/>
                </a:cubicBezTo>
                <a:cubicBezTo>
                  <a:pt x="98652" y="77202"/>
                  <a:pt x="97204" y="82244"/>
                  <a:pt x="79996" y="87819"/>
                </a:cubicBezTo>
                <a:cubicBezTo>
                  <a:pt x="62775" y="93395"/>
                  <a:pt x="46303" y="95300"/>
                  <a:pt x="28294" y="86803"/>
                </a:cubicBezTo>
                <a:cubicBezTo>
                  <a:pt x="10286" y="78294"/>
                  <a:pt x="4152" y="71513"/>
                  <a:pt x="4152" y="7151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7" name="Freeform 7737"/>
          <p:cNvSpPr/>
          <p:nvPr/>
        </p:nvSpPr>
        <p:spPr>
          <a:xfrm rot="0" flipH="0" flipV="0">
            <a:off x="4135560" y="8314890"/>
            <a:ext cx="44767" cy="125196"/>
          </a:xfrm>
          <a:custGeom>
            <a:pathLst>
              <a:path w="44767" h="125196">
                <a:moveTo>
                  <a:pt x="330" y="99606"/>
                </a:moveTo>
                <a:cubicBezTo>
                  <a:pt x="0" y="100037"/>
                  <a:pt x="4825" y="87046"/>
                  <a:pt x="8775" y="75159"/>
                </a:cubicBezTo>
                <a:cubicBezTo>
                  <a:pt x="16370" y="52401"/>
                  <a:pt x="18935" y="23686"/>
                  <a:pt x="33553" y="4191"/>
                </a:cubicBezTo>
                <a:cubicBezTo>
                  <a:pt x="34531" y="2883"/>
                  <a:pt x="36651" y="0"/>
                  <a:pt x="38912" y="1512"/>
                </a:cubicBezTo>
                <a:cubicBezTo>
                  <a:pt x="44767" y="5411"/>
                  <a:pt x="39699" y="28512"/>
                  <a:pt x="38912" y="33655"/>
                </a:cubicBezTo>
                <a:cubicBezTo>
                  <a:pt x="37833" y="40653"/>
                  <a:pt x="25628" y="121919"/>
                  <a:pt x="24180" y="123380"/>
                </a:cubicBezTo>
                <a:cubicBezTo>
                  <a:pt x="22351" y="125196"/>
                  <a:pt x="21538" y="116903"/>
                  <a:pt x="21500" y="116674"/>
                </a:cubicBezTo>
                <a:cubicBezTo>
                  <a:pt x="20319" y="109588"/>
                  <a:pt x="19532" y="99314"/>
                  <a:pt x="15468" y="93244"/>
                </a:cubicBezTo>
                <a:cubicBezTo>
                  <a:pt x="14363" y="91580"/>
                  <a:pt x="12788" y="87884"/>
                  <a:pt x="12788" y="87884"/>
                </a:cubicBezTo>
                <a:cubicBezTo>
                  <a:pt x="12788" y="87884"/>
                  <a:pt x="13144" y="90590"/>
                  <a:pt x="13461" y="91910"/>
                </a:cubicBezTo>
                <a:cubicBezTo>
                  <a:pt x="14934" y="97790"/>
                  <a:pt x="16243" y="103568"/>
                  <a:pt x="18148" y="109308"/>
                </a:cubicBezTo>
                <a:cubicBezTo>
                  <a:pt x="18224" y="109524"/>
                  <a:pt x="18148" y="110197"/>
                  <a:pt x="18148" y="109981"/>
                </a:cubicBezTo>
                <a:cubicBezTo>
                  <a:pt x="18148" y="100444"/>
                  <a:pt x="18808" y="89967"/>
                  <a:pt x="20167" y="8051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8" name="Freeform 7738"/>
          <p:cNvSpPr/>
          <p:nvPr/>
        </p:nvSpPr>
        <p:spPr>
          <a:xfrm rot="0" flipH="0" flipV="0">
            <a:off x="4051237" y="8451402"/>
            <a:ext cx="70014" cy="209752"/>
          </a:xfrm>
          <a:custGeom>
            <a:pathLst>
              <a:path w="70014" h="209752">
                <a:moveTo>
                  <a:pt x="33121" y="191147"/>
                </a:moveTo>
                <a:cubicBezTo>
                  <a:pt x="36168" y="188607"/>
                  <a:pt x="40702" y="188468"/>
                  <a:pt x="43941" y="191021"/>
                </a:cubicBezTo>
                <a:cubicBezTo>
                  <a:pt x="47662" y="193966"/>
                  <a:pt x="48284" y="199376"/>
                  <a:pt x="45351" y="203097"/>
                </a:cubicBezTo>
                <a:cubicBezTo>
                  <a:pt x="42442" y="206768"/>
                  <a:pt x="39153" y="208444"/>
                  <a:pt x="35927" y="209003"/>
                </a:cubicBezTo>
                <a:cubicBezTo>
                  <a:pt x="31572" y="209752"/>
                  <a:pt x="26733" y="208368"/>
                  <a:pt x="22174" y="204481"/>
                </a:cubicBezTo>
                <a:cubicBezTo>
                  <a:pt x="17018" y="200087"/>
                  <a:pt x="11773" y="191807"/>
                  <a:pt x="7950" y="183667"/>
                </a:cubicBezTo>
                <a:cubicBezTo>
                  <a:pt x="4051" y="175412"/>
                  <a:pt x="1651" y="167335"/>
                  <a:pt x="1448" y="163893"/>
                </a:cubicBezTo>
                <a:cubicBezTo>
                  <a:pt x="0" y="140652"/>
                  <a:pt x="4953" y="124384"/>
                  <a:pt x="11366" y="109042"/>
                </a:cubicBezTo>
                <a:cubicBezTo>
                  <a:pt x="17132" y="95250"/>
                  <a:pt x="24232" y="82321"/>
                  <a:pt x="27927" y="64783"/>
                </a:cubicBezTo>
                <a:cubicBezTo>
                  <a:pt x="31115" y="49619"/>
                  <a:pt x="32004" y="32626"/>
                  <a:pt x="37781" y="18174"/>
                </a:cubicBezTo>
                <a:cubicBezTo>
                  <a:pt x="38061" y="17500"/>
                  <a:pt x="39750" y="12484"/>
                  <a:pt x="41883" y="8763"/>
                </a:cubicBezTo>
                <a:cubicBezTo>
                  <a:pt x="43496" y="5956"/>
                  <a:pt x="45516" y="3784"/>
                  <a:pt x="47319" y="2629"/>
                </a:cubicBezTo>
                <a:cubicBezTo>
                  <a:pt x="51409" y="38"/>
                  <a:pt x="55561" y="0"/>
                  <a:pt x="59575" y="3238"/>
                </a:cubicBezTo>
                <a:cubicBezTo>
                  <a:pt x="63296" y="6197"/>
                  <a:pt x="65721" y="10909"/>
                  <a:pt x="66890" y="16357"/>
                </a:cubicBezTo>
                <a:cubicBezTo>
                  <a:pt x="68058" y="21831"/>
                  <a:pt x="67969" y="28130"/>
                  <a:pt x="68261" y="32194"/>
                </a:cubicBezTo>
                <a:cubicBezTo>
                  <a:pt x="70014" y="57848"/>
                  <a:pt x="67042" y="82029"/>
                  <a:pt x="63728" y="107378"/>
                </a:cubicBezTo>
                <a:cubicBezTo>
                  <a:pt x="62470" y="117030"/>
                  <a:pt x="62572" y="126670"/>
                  <a:pt x="60654" y="136258"/>
                </a:cubicBezTo>
                <a:cubicBezTo>
                  <a:pt x="60680" y="136118"/>
                  <a:pt x="60730" y="135826"/>
                  <a:pt x="60730" y="135826"/>
                </a:cubicBezTo>
                <a:cubicBezTo>
                  <a:pt x="60730" y="135826"/>
                  <a:pt x="59422" y="141617"/>
                  <a:pt x="58127" y="143065"/>
                </a:cubicBezTo>
                <a:cubicBezTo>
                  <a:pt x="56425" y="144958"/>
                  <a:pt x="54215" y="146151"/>
                  <a:pt x="51231" y="146151"/>
                </a:cubicBezTo>
                <a:cubicBezTo>
                  <a:pt x="50253" y="146151"/>
                  <a:pt x="48094" y="145275"/>
                  <a:pt x="46430" y="144513"/>
                </a:cubicBezTo>
                <a:lnTo>
                  <a:pt x="46303" y="144589"/>
                </a:lnTo>
                <a:cubicBezTo>
                  <a:pt x="44779" y="147866"/>
                  <a:pt x="42925" y="151079"/>
                  <a:pt x="41121" y="153378"/>
                </a:cubicBezTo>
                <a:cubicBezTo>
                  <a:pt x="39077" y="155981"/>
                  <a:pt x="36816" y="157683"/>
                  <a:pt x="34949" y="158496"/>
                </a:cubicBezTo>
                <a:cubicBezTo>
                  <a:pt x="34302" y="158788"/>
                  <a:pt x="33654" y="159004"/>
                  <a:pt x="33007" y="159144"/>
                </a:cubicBezTo>
                <a:cubicBezTo>
                  <a:pt x="30340" y="165671"/>
                  <a:pt x="31026" y="172809"/>
                  <a:pt x="31026" y="180251"/>
                </a:cubicBezTo>
                <a:cubicBezTo>
                  <a:pt x="31026" y="179781"/>
                  <a:pt x="30886" y="178778"/>
                  <a:pt x="30886" y="178778"/>
                </a:cubicBezTo>
                <a:cubicBezTo>
                  <a:pt x="30886" y="178778"/>
                  <a:pt x="30709" y="183820"/>
                  <a:pt x="29159" y="186448"/>
                </a:cubicBezTo>
                <a:cubicBezTo>
                  <a:pt x="30137" y="187871"/>
                  <a:pt x="31128" y="189166"/>
                  <a:pt x="32156" y="190258"/>
                </a:cubicBezTo>
                <a:cubicBezTo>
                  <a:pt x="32410" y="190551"/>
                  <a:pt x="32779" y="190868"/>
                  <a:pt x="33121" y="19114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9" name="Freeform 7739"/>
          <p:cNvSpPr/>
          <p:nvPr/>
        </p:nvSpPr>
        <p:spPr>
          <a:xfrm rot="0" flipH="0" flipV="0">
            <a:off x="4061934" y="8408808"/>
            <a:ext cx="97573" cy="287032"/>
          </a:xfrm>
          <a:custGeom>
            <a:pathLst>
              <a:path w="97573" h="287032">
                <a:moveTo>
                  <a:pt x="57175" y="194830"/>
                </a:moveTo>
                <a:cubicBezTo>
                  <a:pt x="59206" y="180429"/>
                  <a:pt x="60476" y="165913"/>
                  <a:pt x="62293" y="152197"/>
                </a:cubicBezTo>
                <a:cubicBezTo>
                  <a:pt x="65988" y="124473"/>
                  <a:pt x="74751" y="96990"/>
                  <a:pt x="78688" y="69202"/>
                </a:cubicBezTo>
                <a:cubicBezTo>
                  <a:pt x="80149" y="58966"/>
                  <a:pt x="77749" y="42202"/>
                  <a:pt x="70941" y="30023"/>
                </a:cubicBezTo>
                <a:cubicBezTo>
                  <a:pt x="67246" y="23419"/>
                  <a:pt x="62293" y="18008"/>
                  <a:pt x="55220" y="17411"/>
                </a:cubicBezTo>
                <a:cubicBezTo>
                  <a:pt x="53975" y="17310"/>
                  <a:pt x="53327" y="18186"/>
                  <a:pt x="52464" y="18593"/>
                </a:cubicBezTo>
                <a:cubicBezTo>
                  <a:pt x="50965" y="19291"/>
                  <a:pt x="49365" y="19913"/>
                  <a:pt x="47549" y="20282"/>
                </a:cubicBezTo>
                <a:cubicBezTo>
                  <a:pt x="42901" y="21234"/>
                  <a:pt x="38354" y="18237"/>
                  <a:pt x="37402" y="13589"/>
                </a:cubicBezTo>
                <a:cubicBezTo>
                  <a:pt x="36449" y="8941"/>
                  <a:pt x="39446" y="4381"/>
                  <a:pt x="44107" y="3442"/>
                </a:cubicBezTo>
                <a:cubicBezTo>
                  <a:pt x="45771" y="3099"/>
                  <a:pt x="46927" y="2108"/>
                  <a:pt x="48362" y="1549"/>
                </a:cubicBezTo>
                <a:cubicBezTo>
                  <a:pt x="50724" y="609"/>
                  <a:pt x="53327" y="0"/>
                  <a:pt x="56642" y="279"/>
                </a:cubicBezTo>
                <a:cubicBezTo>
                  <a:pt x="69392" y="1346"/>
                  <a:pt x="79298" y="9741"/>
                  <a:pt x="85953" y="21628"/>
                </a:cubicBezTo>
                <a:cubicBezTo>
                  <a:pt x="94627" y="37160"/>
                  <a:pt x="97573" y="58572"/>
                  <a:pt x="95719" y="71615"/>
                </a:cubicBezTo>
                <a:cubicBezTo>
                  <a:pt x="91795" y="99365"/>
                  <a:pt x="83032" y="126797"/>
                  <a:pt x="79336" y="154470"/>
                </a:cubicBezTo>
                <a:cubicBezTo>
                  <a:pt x="76529" y="175514"/>
                  <a:pt x="74967" y="198386"/>
                  <a:pt x="70192" y="219937"/>
                </a:cubicBezTo>
                <a:cubicBezTo>
                  <a:pt x="67055" y="234123"/>
                  <a:pt x="62534" y="247738"/>
                  <a:pt x="55563" y="260019"/>
                </a:cubicBezTo>
                <a:cubicBezTo>
                  <a:pt x="55347" y="261149"/>
                  <a:pt x="55169" y="262279"/>
                  <a:pt x="54978" y="263397"/>
                </a:cubicBezTo>
                <a:cubicBezTo>
                  <a:pt x="54826" y="264375"/>
                  <a:pt x="54178" y="267131"/>
                  <a:pt x="53543" y="269671"/>
                </a:cubicBezTo>
                <a:cubicBezTo>
                  <a:pt x="54826" y="270483"/>
                  <a:pt x="55931" y="271652"/>
                  <a:pt x="56668" y="273125"/>
                </a:cubicBezTo>
                <a:cubicBezTo>
                  <a:pt x="58787" y="277367"/>
                  <a:pt x="57061" y="282523"/>
                  <a:pt x="52819" y="284657"/>
                </a:cubicBezTo>
                <a:cubicBezTo>
                  <a:pt x="48057" y="287032"/>
                  <a:pt x="44602" y="286663"/>
                  <a:pt x="42367" y="285901"/>
                </a:cubicBezTo>
                <a:cubicBezTo>
                  <a:pt x="40450" y="285253"/>
                  <a:pt x="38875" y="284174"/>
                  <a:pt x="37668" y="282663"/>
                </a:cubicBezTo>
                <a:cubicBezTo>
                  <a:pt x="34976" y="284428"/>
                  <a:pt x="31306" y="285571"/>
                  <a:pt x="27229" y="285749"/>
                </a:cubicBezTo>
                <a:cubicBezTo>
                  <a:pt x="21235" y="286015"/>
                  <a:pt x="14554" y="284301"/>
                  <a:pt x="11290" y="282345"/>
                </a:cubicBezTo>
                <a:cubicBezTo>
                  <a:pt x="10058" y="281609"/>
                  <a:pt x="8001" y="279805"/>
                  <a:pt x="7061" y="278954"/>
                </a:cubicBezTo>
                <a:cubicBezTo>
                  <a:pt x="6604" y="278853"/>
                  <a:pt x="6160" y="278764"/>
                  <a:pt x="6083" y="278726"/>
                </a:cubicBezTo>
                <a:cubicBezTo>
                  <a:pt x="445" y="276973"/>
                  <a:pt x="114" y="272261"/>
                  <a:pt x="38" y="270991"/>
                </a:cubicBezTo>
                <a:cubicBezTo>
                  <a:pt x="0" y="270318"/>
                  <a:pt x="0" y="261911"/>
                  <a:pt x="8750" y="261911"/>
                </a:cubicBezTo>
                <a:cubicBezTo>
                  <a:pt x="15951" y="261911"/>
                  <a:pt x="20942" y="256767"/>
                  <a:pt x="24956" y="250735"/>
                </a:cubicBezTo>
                <a:cubicBezTo>
                  <a:pt x="30137" y="242912"/>
                  <a:pt x="33503" y="233209"/>
                  <a:pt x="35789" y="225779"/>
                </a:cubicBezTo>
                <a:cubicBezTo>
                  <a:pt x="37821" y="219201"/>
                  <a:pt x="42126" y="204532"/>
                  <a:pt x="45276" y="199668"/>
                </a:cubicBezTo>
                <a:cubicBezTo>
                  <a:pt x="48971" y="193954"/>
                  <a:pt x="53861" y="193662"/>
                  <a:pt x="57175" y="19483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0" name="Freeform 7740"/>
          <p:cNvSpPr/>
          <p:nvPr/>
        </p:nvSpPr>
        <p:spPr>
          <a:xfrm rot="0" flipH="0" flipV="0">
            <a:off x="4094253" y="8415486"/>
            <a:ext cx="56399" cy="152260"/>
          </a:xfrm>
          <a:custGeom>
            <a:pathLst>
              <a:path w="56399" h="152260">
                <a:moveTo>
                  <a:pt x="13296" y="1092"/>
                </a:moveTo>
                <a:lnTo>
                  <a:pt x="13588" y="1130"/>
                </a:lnTo>
                <a:cubicBezTo>
                  <a:pt x="21423" y="2438"/>
                  <a:pt x="28370" y="7086"/>
                  <a:pt x="33044" y="13499"/>
                </a:cubicBezTo>
                <a:cubicBezTo>
                  <a:pt x="39826" y="22821"/>
                  <a:pt x="44779" y="37032"/>
                  <a:pt x="47789" y="48069"/>
                </a:cubicBezTo>
                <a:cubicBezTo>
                  <a:pt x="56399" y="79590"/>
                  <a:pt x="48094" y="111721"/>
                  <a:pt x="48094" y="143674"/>
                </a:cubicBezTo>
                <a:cubicBezTo>
                  <a:pt x="48094" y="148424"/>
                  <a:pt x="44245" y="152260"/>
                  <a:pt x="39496" y="152260"/>
                </a:cubicBezTo>
                <a:cubicBezTo>
                  <a:pt x="34746" y="152260"/>
                  <a:pt x="30898" y="148424"/>
                  <a:pt x="30898" y="143674"/>
                </a:cubicBezTo>
                <a:cubicBezTo>
                  <a:pt x="30898" y="113245"/>
                  <a:pt x="39394" y="82626"/>
                  <a:pt x="31202" y="52590"/>
                </a:cubicBezTo>
                <a:cubicBezTo>
                  <a:pt x="28688" y="43370"/>
                  <a:pt x="24802" y="31394"/>
                  <a:pt x="19138" y="23609"/>
                </a:cubicBezTo>
                <a:cubicBezTo>
                  <a:pt x="17106" y="20827"/>
                  <a:pt x="14172" y="18656"/>
                  <a:pt x="10782" y="18097"/>
                </a:cubicBezTo>
                <a:cubicBezTo>
                  <a:pt x="10845" y="18110"/>
                  <a:pt x="11010" y="18122"/>
                  <a:pt x="11010" y="18122"/>
                </a:cubicBezTo>
                <a:cubicBezTo>
                  <a:pt x="11010" y="18122"/>
                  <a:pt x="6946" y="17398"/>
                  <a:pt x="5613" y="16624"/>
                </a:cubicBezTo>
                <a:cubicBezTo>
                  <a:pt x="3352" y="15316"/>
                  <a:pt x="2044" y="13436"/>
                  <a:pt x="1409" y="11429"/>
                </a:cubicBezTo>
                <a:cubicBezTo>
                  <a:pt x="0" y="6908"/>
                  <a:pt x="2527" y="2082"/>
                  <a:pt x="7061" y="661"/>
                </a:cubicBezTo>
                <a:cubicBezTo>
                  <a:pt x="9207" y="0"/>
                  <a:pt x="11417" y="203"/>
                  <a:pt x="13296" y="109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1" name="Freeform 7741"/>
          <p:cNvSpPr/>
          <p:nvPr/>
        </p:nvSpPr>
        <p:spPr>
          <a:xfrm rot="0" flipH="0" flipV="0">
            <a:off x="4118286" y="8424670"/>
            <a:ext cx="31508" cy="57682"/>
          </a:xfrm>
          <a:custGeom>
            <a:pathLst>
              <a:path w="31508" h="57682">
                <a:moveTo>
                  <a:pt x="13995" y="2730"/>
                </a:moveTo>
                <a:cubicBezTo>
                  <a:pt x="16001" y="4292"/>
                  <a:pt x="17157" y="6603"/>
                  <a:pt x="17296" y="9003"/>
                </a:cubicBezTo>
                <a:cubicBezTo>
                  <a:pt x="17208" y="6692"/>
                  <a:pt x="16331" y="4495"/>
                  <a:pt x="13995" y="2730"/>
                </a:cubicBezTo>
                <a:moveTo>
                  <a:pt x="17182" y="11010"/>
                </a:moveTo>
                <a:cubicBezTo>
                  <a:pt x="16966" y="12191"/>
                  <a:pt x="16509" y="13347"/>
                  <a:pt x="15785" y="14401"/>
                </a:cubicBezTo>
                <a:lnTo>
                  <a:pt x="15760" y="14439"/>
                </a:lnTo>
                <a:cubicBezTo>
                  <a:pt x="16623" y="13245"/>
                  <a:pt x="17004" y="12039"/>
                  <a:pt x="17182" y="11010"/>
                </a:cubicBezTo>
                <a:moveTo>
                  <a:pt x="7900" y="18071"/>
                </a:moveTo>
                <a:cubicBezTo>
                  <a:pt x="6477" y="17931"/>
                  <a:pt x="5080" y="17449"/>
                  <a:pt x="3823" y="16573"/>
                </a:cubicBezTo>
                <a:cubicBezTo>
                  <a:pt x="902" y="14553"/>
                  <a:pt x="0" y="11899"/>
                  <a:pt x="114" y="9156"/>
                </a:cubicBezTo>
                <a:cubicBezTo>
                  <a:pt x="178" y="7555"/>
                  <a:pt x="610" y="5130"/>
                  <a:pt x="3086" y="2971"/>
                </a:cubicBezTo>
                <a:cubicBezTo>
                  <a:pt x="3708" y="2426"/>
                  <a:pt x="7671" y="546"/>
                  <a:pt x="9754" y="305"/>
                </a:cubicBezTo>
                <a:cubicBezTo>
                  <a:pt x="12599" y="0"/>
                  <a:pt x="14604" y="991"/>
                  <a:pt x="15557" y="1587"/>
                </a:cubicBezTo>
                <a:cubicBezTo>
                  <a:pt x="19900" y="4317"/>
                  <a:pt x="23354" y="10261"/>
                  <a:pt x="25031" y="14883"/>
                </a:cubicBezTo>
                <a:cubicBezTo>
                  <a:pt x="29235" y="26504"/>
                  <a:pt x="31508" y="36651"/>
                  <a:pt x="31508" y="49085"/>
                </a:cubicBezTo>
                <a:cubicBezTo>
                  <a:pt x="31508" y="53834"/>
                  <a:pt x="27647" y="57682"/>
                  <a:pt x="22910" y="57682"/>
                </a:cubicBezTo>
                <a:cubicBezTo>
                  <a:pt x="18160" y="57682"/>
                  <a:pt x="14312" y="53834"/>
                  <a:pt x="14312" y="49085"/>
                </a:cubicBezTo>
                <a:cubicBezTo>
                  <a:pt x="14312" y="38772"/>
                  <a:pt x="12357" y="30377"/>
                  <a:pt x="8877" y="20738"/>
                </a:cubicBezTo>
                <a:cubicBezTo>
                  <a:pt x="8585" y="19951"/>
                  <a:pt x="8306" y="18960"/>
                  <a:pt x="7900" y="1807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2" name="Freeform 7742"/>
          <p:cNvSpPr/>
          <p:nvPr/>
        </p:nvSpPr>
        <p:spPr>
          <a:xfrm rot="0" flipH="0" flipV="0">
            <a:off x="4211180" y="8400378"/>
            <a:ext cx="172491" cy="60731"/>
          </a:xfrm>
          <a:custGeom>
            <a:pathLst>
              <a:path w="172491" h="60731">
                <a:moveTo>
                  <a:pt x="9182" y="16586"/>
                </a:moveTo>
                <a:cubicBezTo>
                  <a:pt x="10134" y="17106"/>
                  <a:pt x="11848" y="17741"/>
                  <a:pt x="14427" y="17157"/>
                </a:cubicBezTo>
                <a:cubicBezTo>
                  <a:pt x="12611" y="17538"/>
                  <a:pt x="10782" y="17309"/>
                  <a:pt x="9182" y="16586"/>
                </a:cubicBezTo>
                <a:moveTo>
                  <a:pt x="6935" y="2362"/>
                </a:moveTo>
                <a:cubicBezTo>
                  <a:pt x="7900" y="1486"/>
                  <a:pt x="9094" y="813"/>
                  <a:pt x="10452" y="445"/>
                </a:cubicBezTo>
                <a:cubicBezTo>
                  <a:pt x="12115" y="0"/>
                  <a:pt x="13169" y="127"/>
                  <a:pt x="13614" y="165"/>
                </a:cubicBezTo>
                <a:cubicBezTo>
                  <a:pt x="16586" y="445"/>
                  <a:pt x="18211" y="1880"/>
                  <a:pt x="19202" y="2985"/>
                </a:cubicBezTo>
                <a:cubicBezTo>
                  <a:pt x="20942" y="4915"/>
                  <a:pt x="21755" y="7252"/>
                  <a:pt x="21297" y="10110"/>
                </a:cubicBezTo>
                <a:cubicBezTo>
                  <a:pt x="21234" y="10465"/>
                  <a:pt x="16814" y="16371"/>
                  <a:pt x="16814" y="16371"/>
                </a:cubicBezTo>
                <a:cubicBezTo>
                  <a:pt x="16814" y="16371"/>
                  <a:pt x="19075" y="13818"/>
                  <a:pt x="19443" y="12865"/>
                </a:cubicBezTo>
                <a:cubicBezTo>
                  <a:pt x="18795" y="14605"/>
                  <a:pt x="18922" y="14453"/>
                  <a:pt x="18249" y="16142"/>
                </a:cubicBezTo>
                <a:cubicBezTo>
                  <a:pt x="17665" y="17589"/>
                  <a:pt x="17335" y="19303"/>
                  <a:pt x="17424" y="20853"/>
                </a:cubicBezTo>
                <a:cubicBezTo>
                  <a:pt x="17513" y="22123"/>
                  <a:pt x="18707" y="22694"/>
                  <a:pt x="19748" y="23291"/>
                </a:cubicBezTo>
                <a:cubicBezTo>
                  <a:pt x="21348" y="24218"/>
                  <a:pt x="23202" y="24802"/>
                  <a:pt x="24866" y="25183"/>
                </a:cubicBezTo>
                <a:cubicBezTo>
                  <a:pt x="29209" y="26174"/>
                  <a:pt x="33553" y="25260"/>
                  <a:pt x="37947" y="25260"/>
                </a:cubicBezTo>
                <a:cubicBezTo>
                  <a:pt x="43179" y="25260"/>
                  <a:pt x="48170" y="27076"/>
                  <a:pt x="53454" y="27228"/>
                </a:cubicBezTo>
                <a:cubicBezTo>
                  <a:pt x="62547" y="27520"/>
                  <a:pt x="71678" y="27596"/>
                  <a:pt x="80771" y="27800"/>
                </a:cubicBezTo>
                <a:cubicBezTo>
                  <a:pt x="88175" y="27965"/>
                  <a:pt x="95643" y="27571"/>
                  <a:pt x="103022" y="28422"/>
                </a:cubicBezTo>
                <a:cubicBezTo>
                  <a:pt x="122643" y="30657"/>
                  <a:pt x="137820" y="37452"/>
                  <a:pt x="155549" y="42214"/>
                </a:cubicBezTo>
                <a:cubicBezTo>
                  <a:pt x="156489" y="38480"/>
                  <a:pt x="159867" y="35699"/>
                  <a:pt x="163906" y="35699"/>
                </a:cubicBezTo>
                <a:cubicBezTo>
                  <a:pt x="168643" y="35699"/>
                  <a:pt x="172491" y="39560"/>
                  <a:pt x="172491" y="44297"/>
                </a:cubicBezTo>
                <a:cubicBezTo>
                  <a:pt x="172491" y="48196"/>
                  <a:pt x="170065" y="53644"/>
                  <a:pt x="166166" y="56819"/>
                </a:cubicBezTo>
                <a:cubicBezTo>
                  <a:pt x="162750" y="59613"/>
                  <a:pt x="158559" y="60731"/>
                  <a:pt x="154457" y="59702"/>
                </a:cubicBezTo>
                <a:cubicBezTo>
                  <a:pt x="136131" y="55117"/>
                  <a:pt x="121005" y="47777"/>
                  <a:pt x="101066" y="45491"/>
                </a:cubicBezTo>
                <a:cubicBezTo>
                  <a:pt x="94208" y="44716"/>
                  <a:pt x="87274" y="45148"/>
                  <a:pt x="80390" y="44983"/>
                </a:cubicBezTo>
                <a:cubicBezTo>
                  <a:pt x="71246" y="44780"/>
                  <a:pt x="62064" y="44703"/>
                  <a:pt x="52920" y="44424"/>
                </a:cubicBezTo>
                <a:cubicBezTo>
                  <a:pt x="47815" y="44259"/>
                  <a:pt x="42989" y="42455"/>
                  <a:pt x="37947" y="42455"/>
                </a:cubicBezTo>
                <a:cubicBezTo>
                  <a:pt x="32270" y="42455"/>
                  <a:pt x="26669" y="43230"/>
                  <a:pt x="21069" y="41947"/>
                </a:cubicBezTo>
                <a:cubicBezTo>
                  <a:pt x="11544" y="39788"/>
                  <a:pt x="1004" y="33108"/>
                  <a:pt x="280" y="21996"/>
                </a:cubicBezTo>
                <a:cubicBezTo>
                  <a:pt x="0" y="17957"/>
                  <a:pt x="788" y="13500"/>
                  <a:pt x="2274" y="9754"/>
                </a:cubicBezTo>
                <a:cubicBezTo>
                  <a:pt x="2896" y="8243"/>
                  <a:pt x="2756" y="8382"/>
                  <a:pt x="3340" y="6820"/>
                </a:cubicBezTo>
                <a:cubicBezTo>
                  <a:pt x="3709" y="5842"/>
                  <a:pt x="4331" y="4725"/>
                  <a:pt x="5322" y="3696"/>
                </a:cubicBezTo>
                <a:cubicBezTo>
                  <a:pt x="5690" y="3315"/>
                  <a:pt x="6338" y="2794"/>
                  <a:pt x="6935" y="236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3" name="Freeform 7743"/>
          <p:cNvSpPr/>
          <p:nvPr/>
        </p:nvSpPr>
        <p:spPr>
          <a:xfrm rot="0" flipH="0" flipV="0">
            <a:off x="4504593" y="8445037"/>
            <a:ext cx="160133" cy="92188"/>
          </a:xfrm>
          <a:custGeom>
            <a:pathLst>
              <a:path w="160133" h="92188">
                <a:moveTo>
                  <a:pt x="138925" y="86258"/>
                </a:moveTo>
                <a:cubicBezTo>
                  <a:pt x="136792" y="85738"/>
                  <a:pt x="134823" y="84785"/>
                  <a:pt x="132931" y="83604"/>
                </a:cubicBezTo>
                <a:cubicBezTo>
                  <a:pt x="131585" y="82753"/>
                  <a:pt x="130353" y="81623"/>
                  <a:pt x="128931" y="81052"/>
                </a:cubicBezTo>
                <a:cubicBezTo>
                  <a:pt x="123101" y="78715"/>
                  <a:pt x="114884" y="76581"/>
                  <a:pt x="108636" y="75679"/>
                </a:cubicBezTo>
                <a:cubicBezTo>
                  <a:pt x="96292" y="73914"/>
                  <a:pt x="81864" y="75260"/>
                  <a:pt x="67755" y="75336"/>
                </a:cubicBezTo>
                <a:cubicBezTo>
                  <a:pt x="51613" y="75438"/>
                  <a:pt x="35903" y="73838"/>
                  <a:pt x="23292" y="66396"/>
                </a:cubicBezTo>
                <a:cubicBezTo>
                  <a:pt x="6833" y="56668"/>
                  <a:pt x="0" y="45034"/>
                  <a:pt x="1740" y="25794"/>
                </a:cubicBezTo>
                <a:cubicBezTo>
                  <a:pt x="2096" y="21908"/>
                  <a:pt x="2845" y="16701"/>
                  <a:pt x="4648" y="12306"/>
                </a:cubicBezTo>
                <a:cubicBezTo>
                  <a:pt x="6338" y="8192"/>
                  <a:pt x="8903" y="4750"/>
                  <a:pt x="12319" y="2565"/>
                </a:cubicBezTo>
                <a:cubicBezTo>
                  <a:pt x="16320" y="0"/>
                  <a:pt x="21641" y="1181"/>
                  <a:pt x="24194" y="5182"/>
                </a:cubicBezTo>
                <a:cubicBezTo>
                  <a:pt x="26746" y="9182"/>
                  <a:pt x="25565" y="14503"/>
                  <a:pt x="21578" y="17056"/>
                </a:cubicBezTo>
                <a:cubicBezTo>
                  <a:pt x="20688" y="17615"/>
                  <a:pt x="20498" y="18847"/>
                  <a:pt x="20142" y="19965"/>
                </a:cubicBezTo>
                <a:cubicBezTo>
                  <a:pt x="19368" y="22492"/>
                  <a:pt x="19063" y="25222"/>
                  <a:pt x="18872" y="27343"/>
                </a:cubicBezTo>
                <a:cubicBezTo>
                  <a:pt x="17818" y="38900"/>
                  <a:pt x="22162" y="45745"/>
                  <a:pt x="32030" y="51587"/>
                </a:cubicBezTo>
                <a:cubicBezTo>
                  <a:pt x="42113" y="57544"/>
                  <a:pt x="54763" y="58217"/>
                  <a:pt x="67666" y="58153"/>
                </a:cubicBezTo>
                <a:cubicBezTo>
                  <a:pt x="82626" y="58064"/>
                  <a:pt x="97943" y="56795"/>
                  <a:pt x="111074" y="58661"/>
                </a:cubicBezTo>
                <a:cubicBezTo>
                  <a:pt x="118542" y="59728"/>
                  <a:pt x="128359" y="62306"/>
                  <a:pt x="135319" y="65088"/>
                </a:cubicBezTo>
                <a:cubicBezTo>
                  <a:pt x="137122" y="65811"/>
                  <a:pt x="138862" y="66878"/>
                  <a:pt x="140550" y="68021"/>
                </a:cubicBezTo>
                <a:cubicBezTo>
                  <a:pt x="141350" y="68580"/>
                  <a:pt x="142036" y="69367"/>
                  <a:pt x="142976" y="69558"/>
                </a:cubicBezTo>
                <a:cubicBezTo>
                  <a:pt x="143179" y="69596"/>
                  <a:pt x="143535" y="69710"/>
                  <a:pt x="143992" y="69888"/>
                </a:cubicBezTo>
                <a:cubicBezTo>
                  <a:pt x="145541" y="67615"/>
                  <a:pt x="148157" y="66116"/>
                  <a:pt x="151116" y="66116"/>
                </a:cubicBezTo>
                <a:cubicBezTo>
                  <a:pt x="155866" y="66116"/>
                  <a:pt x="159714" y="69964"/>
                  <a:pt x="159714" y="74701"/>
                </a:cubicBezTo>
                <a:cubicBezTo>
                  <a:pt x="159714" y="75845"/>
                  <a:pt x="160133" y="80290"/>
                  <a:pt x="159689" y="82715"/>
                </a:cubicBezTo>
                <a:cubicBezTo>
                  <a:pt x="159219" y="85319"/>
                  <a:pt x="158013" y="87172"/>
                  <a:pt x="156870" y="88315"/>
                </a:cubicBezTo>
                <a:cubicBezTo>
                  <a:pt x="156158" y="89026"/>
                  <a:pt x="152907" y="92188"/>
                  <a:pt x="147586" y="90258"/>
                </a:cubicBezTo>
                <a:cubicBezTo>
                  <a:pt x="146367" y="89826"/>
                  <a:pt x="139940" y="86753"/>
                  <a:pt x="138925" y="862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4" name="Freeform 7744"/>
          <p:cNvSpPr/>
          <p:nvPr/>
        </p:nvSpPr>
        <p:spPr>
          <a:xfrm rot="0" flipH="0" flipV="0">
            <a:off x="4503823" y="8537913"/>
            <a:ext cx="125779" cy="94232"/>
          </a:xfrm>
          <a:custGeom>
            <a:pathLst>
              <a:path w="125779" h="94232">
                <a:moveTo>
                  <a:pt x="17779" y="52323"/>
                </a:moveTo>
                <a:cubicBezTo>
                  <a:pt x="17576" y="55332"/>
                  <a:pt x="15811" y="58165"/>
                  <a:pt x="12877" y="59549"/>
                </a:cubicBezTo>
                <a:cubicBezTo>
                  <a:pt x="8585" y="61581"/>
                  <a:pt x="3467" y="59739"/>
                  <a:pt x="1435" y="55459"/>
                </a:cubicBezTo>
                <a:cubicBezTo>
                  <a:pt x="431" y="53338"/>
                  <a:pt x="0" y="50304"/>
                  <a:pt x="1320" y="46774"/>
                </a:cubicBezTo>
                <a:cubicBezTo>
                  <a:pt x="2730" y="42989"/>
                  <a:pt x="7924" y="36829"/>
                  <a:pt x="9220" y="34937"/>
                </a:cubicBezTo>
                <a:cubicBezTo>
                  <a:pt x="18807" y="20929"/>
                  <a:pt x="31050" y="9105"/>
                  <a:pt x="47903" y="4051"/>
                </a:cubicBezTo>
                <a:cubicBezTo>
                  <a:pt x="57555" y="1155"/>
                  <a:pt x="67778" y="0"/>
                  <a:pt x="77278" y="2705"/>
                </a:cubicBezTo>
                <a:cubicBezTo>
                  <a:pt x="83298" y="4419"/>
                  <a:pt x="89648" y="4597"/>
                  <a:pt x="95477" y="6921"/>
                </a:cubicBezTo>
                <a:cubicBezTo>
                  <a:pt x="112597" y="13766"/>
                  <a:pt x="117613" y="28308"/>
                  <a:pt x="121004" y="44589"/>
                </a:cubicBezTo>
                <a:cubicBezTo>
                  <a:pt x="122020" y="49441"/>
                  <a:pt x="124306" y="53694"/>
                  <a:pt x="124751" y="58660"/>
                </a:cubicBezTo>
                <a:cubicBezTo>
                  <a:pt x="125551" y="67563"/>
                  <a:pt x="125779" y="76694"/>
                  <a:pt x="125779" y="85635"/>
                </a:cubicBezTo>
                <a:cubicBezTo>
                  <a:pt x="125779" y="90384"/>
                  <a:pt x="121918" y="94232"/>
                  <a:pt x="117169" y="94232"/>
                </a:cubicBezTo>
                <a:cubicBezTo>
                  <a:pt x="112432" y="94232"/>
                  <a:pt x="108571" y="90384"/>
                  <a:pt x="108571" y="85635"/>
                </a:cubicBezTo>
                <a:cubicBezTo>
                  <a:pt x="108571" y="77215"/>
                  <a:pt x="108393" y="68604"/>
                  <a:pt x="107631" y="60222"/>
                </a:cubicBezTo>
                <a:cubicBezTo>
                  <a:pt x="107237" y="55917"/>
                  <a:pt x="105053" y="52311"/>
                  <a:pt x="104177" y="48094"/>
                </a:cubicBezTo>
                <a:cubicBezTo>
                  <a:pt x="101980" y="37579"/>
                  <a:pt x="100138" y="27304"/>
                  <a:pt x="89089" y="22885"/>
                </a:cubicBezTo>
                <a:cubicBezTo>
                  <a:pt x="83818" y="20777"/>
                  <a:pt x="78027" y="20789"/>
                  <a:pt x="72579" y="19253"/>
                </a:cubicBezTo>
                <a:cubicBezTo>
                  <a:pt x="66204" y="17424"/>
                  <a:pt x="59333" y="18567"/>
                  <a:pt x="52843" y="20523"/>
                </a:cubicBezTo>
                <a:cubicBezTo>
                  <a:pt x="39877" y="24409"/>
                  <a:pt x="30771" y="33883"/>
                  <a:pt x="23405" y="44653"/>
                </a:cubicBezTo>
                <a:cubicBezTo>
                  <a:pt x="22643" y="45770"/>
                  <a:pt x="18960" y="50736"/>
                  <a:pt x="17779" y="5232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5" name="Freeform 7745"/>
          <p:cNvSpPr/>
          <p:nvPr/>
        </p:nvSpPr>
        <p:spPr>
          <a:xfrm rot="0" flipH="0" flipV="0">
            <a:off x="4212018" y="8481722"/>
            <a:ext cx="136105" cy="99466"/>
          </a:xfrm>
          <a:custGeom>
            <a:pathLst>
              <a:path w="136105" h="99466">
                <a:moveTo>
                  <a:pt x="6781" y="57188"/>
                </a:moveTo>
                <a:lnTo>
                  <a:pt x="7161" y="57100"/>
                </a:lnTo>
                <a:cubicBezTo>
                  <a:pt x="7047" y="57125"/>
                  <a:pt x="6907" y="57163"/>
                  <a:pt x="6781" y="57188"/>
                </a:cubicBezTo>
                <a:moveTo>
                  <a:pt x="6489" y="57264"/>
                </a:moveTo>
                <a:lnTo>
                  <a:pt x="6451" y="57276"/>
                </a:lnTo>
                <a:lnTo>
                  <a:pt x="6591" y="57238"/>
                </a:lnTo>
                <a:close/>
                <a:moveTo>
                  <a:pt x="1079" y="61798"/>
                </a:moveTo>
                <a:cubicBezTo>
                  <a:pt x="1092" y="60705"/>
                  <a:pt x="1155" y="59486"/>
                  <a:pt x="1320" y="58788"/>
                </a:cubicBezTo>
                <a:cubicBezTo>
                  <a:pt x="2641" y="53544"/>
                  <a:pt x="5067" y="49416"/>
                  <a:pt x="7593" y="44730"/>
                </a:cubicBezTo>
                <a:cubicBezTo>
                  <a:pt x="13270" y="34227"/>
                  <a:pt x="26935" y="18771"/>
                  <a:pt x="38277" y="13729"/>
                </a:cubicBezTo>
                <a:cubicBezTo>
                  <a:pt x="57238" y="5296"/>
                  <a:pt x="75957" y="0"/>
                  <a:pt x="95846" y="6617"/>
                </a:cubicBezTo>
                <a:cubicBezTo>
                  <a:pt x="98944" y="7658"/>
                  <a:pt x="102119" y="7519"/>
                  <a:pt x="105167" y="8040"/>
                </a:cubicBezTo>
                <a:cubicBezTo>
                  <a:pt x="108673" y="8649"/>
                  <a:pt x="112089" y="9767"/>
                  <a:pt x="115378" y="12065"/>
                </a:cubicBezTo>
                <a:cubicBezTo>
                  <a:pt x="124065" y="18161"/>
                  <a:pt x="129577" y="29388"/>
                  <a:pt x="132447" y="42482"/>
                </a:cubicBezTo>
                <a:cubicBezTo>
                  <a:pt x="136105" y="59245"/>
                  <a:pt x="135736" y="79044"/>
                  <a:pt x="135736" y="90868"/>
                </a:cubicBezTo>
                <a:cubicBezTo>
                  <a:pt x="135736" y="95618"/>
                  <a:pt x="131888" y="99466"/>
                  <a:pt x="127151" y="99466"/>
                </a:cubicBezTo>
                <a:cubicBezTo>
                  <a:pt x="122401" y="99466"/>
                  <a:pt x="118553" y="95618"/>
                  <a:pt x="118553" y="90868"/>
                </a:cubicBezTo>
                <a:cubicBezTo>
                  <a:pt x="118553" y="79946"/>
                  <a:pt x="119023" y="61645"/>
                  <a:pt x="115632" y="46152"/>
                </a:cubicBezTo>
                <a:cubicBezTo>
                  <a:pt x="113803" y="37732"/>
                  <a:pt x="111111" y="30061"/>
                  <a:pt x="105510" y="26150"/>
                </a:cubicBezTo>
                <a:cubicBezTo>
                  <a:pt x="103567" y="24791"/>
                  <a:pt x="101395" y="24842"/>
                  <a:pt x="99275" y="24613"/>
                </a:cubicBezTo>
                <a:cubicBezTo>
                  <a:pt x="96341" y="24296"/>
                  <a:pt x="93356" y="23915"/>
                  <a:pt x="90397" y="22937"/>
                </a:cubicBezTo>
                <a:cubicBezTo>
                  <a:pt x="74776" y="17730"/>
                  <a:pt x="60171" y="22810"/>
                  <a:pt x="45261" y="29439"/>
                </a:cubicBezTo>
                <a:cubicBezTo>
                  <a:pt x="36803" y="33198"/>
                  <a:pt x="26961" y="45060"/>
                  <a:pt x="22732" y="52883"/>
                </a:cubicBezTo>
                <a:cubicBezTo>
                  <a:pt x="20992" y="56109"/>
                  <a:pt x="19150" y="58877"/>
                  <a:pt x="18160" y="62394"/>
                </a:cubicBezTo>
                <a:cubicBezTo>
                  <a:pt x="18122" y="63779"/>
                  <a:pt x="17982" y="66966"/>
                  <a:pt x="17499" y="68160"/>
                </a:cubicBezTo>
                <a:cubicBezTo>
                  <a:pt x="16267" y="71196"/>
                  <a:pt x="14083" y="73278"/>
                  <a:pt x="10451" y="73977"/>
                </a:cubicBezTo>
                <a:cubicBezTo>
                  <a:pt x="5791" y="74891"/>
                  <a:pt x="1270" y="71843"/>
                  <a:pt x="368" y="67182"/>
                </a:cubicBezTo>
                <a:cubicBezTo>
                  <a:pt x="0" y="65290"/>
                  <a:pt x="279" y="63411"/>
                  <a:pt x="1079" y="6179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6" name="Freeform 7746"/>
          <p:cNvSpPr/>
          <p:nvPr/>
        </p:nvSpPr>
        <p:spPr>
          <a:xfrm rot="0" flipH="0" flipV="0">
            <a:off x="4342615" y="8574124"/>
            <a:ext cx="81978" cy="183133"/>
          </a:xfrm>
          <a:custGeom>
            <a:pathLst>
              <a:path w="81978" h="183133">
                <a:moveTo>
                  <a:pt x="55994" y="2527"/>
                </a:moveTo>
                <a:cubicBezTo>
                  <a:pt x="56692" y="2020"/>
                  <a:pt x="57403" y="1613"/>
                  <a:pt x="58114" y="1346"/>
                </a:cubicBezTo>
                <a:cubicBezTo>
                  <a:pt x="61810" y="0"/>
                  <a:pt x="65328" y="648"/>
                  <a:pt x="68198" y="3530"/>
                </a:cubicBezTo>
                <a:cubicBezTo>
                  <a:pt x="81978" y="17297"/>
                  <a:pt x="81901" y="37820"/>
                  <a:pt x="74904" y="59778"/>
                </a:cubicBezTo>
                <a:cubicBezTo>
                  <a:pt x="66154" y="87236"/>
                  <a:pt x="46673" y="117093"/>
                  <a:pt x="43333" y="133781"/>
                </a:cubicBezTo>
                <a:cubicBezTo>
                  <a:pt x="42609" y="137413"/>
                  <a:pt x="44603" y="139636"/>
                  <a:pt x="47143" y="141414"/>
                </a:cubicBezTo>
                <a:cubicBezTo>
                  <a:pt x="50203" y="143573"/>
                  <a:pt x="54026" y="145198"/>
                  <a:pt x="57695" y="146735"/>
                </a:cubicBezTo>
                <a:cubicBezTo>
                  <a:pt x="62382" y="148729"/>
                  <a:pt x="66916" y="150596"/>
                  <a:pt x="70306" y="152704"/>
                </a:cubicBezTo>
                <a:cubicBezTo>
                  <a:pt x="73888" y="154927"/>
                  <a:pt x="76428" y="157568"/>
                  <a:pt x="77863" y="160426"/>
                </a:cubicBezTo>
                <a:cubicBezTo>
                  <a:pt x="79031" y="162788"/>
                  <a:pt x="79336" y="164896"/>
                  <a:pt x="79158" y="166738"/>
                </a:cubicBezTo>
                <a:cubicBezTo>
                  <a:pt x="80682" y="169938"/>
                  <a:pt x="80123" y="173888"/>
                  <a:pt x="77482" y="176529"/>
                </a:cubicBezTo>
                <a:cubicBezTo>
                  <a:pt x="74332" y="179679"/>
                  <a:pt x="69875" y="181736"/>
                  <a:pt x="64363" y="182409"/>
                </a:cubicBezTo>
                <a:cubicBezTo>
                  <a:pt x="58330" y="183133"/>
                  <a:pt x="50749" y="182155"/>
                  <a:pt x="43002" y="179742"/>
                </a:cubicBezTo>
                <a:cubicBezTo>
                  <a:pt x="32106" y="176351"/>
                  <a:pt x="20803" y="170217"/>
                  <a:pt x="13157" y="163232"/>
                </a:cubicBezTo>
                <a:cubicBezTo>
                  <a:pt x="6871" y="157492"/>
                  <a:pt x="3010" y="150989"/>
                  <a:pt x="2248" y="144919"/>
                </a:cubicBezTo>
                <a:cubicBezTo>
                  <a:pt x="0" y="126948"/>
                  <a:pt x="7354" y="109600"/>
                  <a:pt x="16980" y="92836"/>
                </a:cubicBezTo>
                <a:cubicBezTo>
                  <a:pt x="25311" y="78320"/>
                  <a:pt x="35332" y="64274"/>
                  <a:pt x="39700" y="50342"/>
                </a:cubicBezTo>
                <a:cubicBezTo>
                  <a:pt x="43612" y="37782"/>
                  <a:pt x="45949" y="24701"/>
                  <a:pt x="49797" y="12128"/>
                </a:cubicBezTo>
                <a:cubicBezTo>
                  <a:pt x="49683" y="11112"/>
                  <a:pt x="49746" y="10045"/>
                  <a:pt x="50013" y="8991"/>
                </a:cubicBezTo>
                <a:cubicBezTo>
                  <a:pt x="50851" y="5752"/>
                  <a:pt x="52464" y="4660"/>
                  <a:pt x="52807" y="4355"/>
                </a:cubicBezTo>
                <a:cubicBezTo>
                  <a:pt x="53886" y="3428"/>
                  <a:pt x="54953" y="2844"/>
                  <a:pt x="55994" y="252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7" name="Freeform 7747"/>
          <p:cNvSpPr/>
          <p:nvPr/>
        </p:nvSpPr>
        <p:spPr>
          <a:xfrm rot="0" flipH="0" flipV="0">
            <a:off x="4682032" y="8587792"/>
            <a:ext cx="142480" cy="214032"/>
          </a:xfrm>
          <a:custGeom>
            <a:pathLst>
              <a:path w="142480" h="214032">
                <a:moveTo>
                  <a:pt x="63804" y="101460"/>
                </a:moveTo>
                <a:cubicBezTo>
                  <a:pt x="62649" y="103110"/>
                  <a:pt x="61518" y="104761"/>
                  <a:pt x="61252" y="106641"/>
                </a:cubicBezTo>
                <a:cubicBezTo>
                  <a:pt x="60350" y="112991"/>
                  <a:pt x="62077" y="119278"/>
                  <a:pt x="63576" y="125577"/>
                </a:cubicBezTo>
                <a:cubicBezTo>
                  <a:pt x="63867" y="126771"/>
                  <a:pt x="64134" y="127952"/>
                  <a:pt x="64413" y="129133"/>
                </a:cubicBezTo>
                <a:cubicBezTo>
                  <a:pt x="65340" y="123761"/>
                  <a:pt x="65823" y="118274"/>
                  <a:pt x="65823" y="112686"/>
                </a:cubicBezTo>
                <a:cubicBezTo>
                  <a:pt x="65823" y="110692"/>
                  <a:pt x="64769" y="106209"/>
                  <a:pt x="63804" y="101460"/>
                </a:cubicBezTo>
                <a:moveTo>
                  <a:pt x="31394" y="181533"/>
                </a:moveTo>
                <a:lnTo>
                  <a:pt x="31534" y="182104"/>
                </a:lnTo>
                <a:cubicBezTo>
                  <a:pt x="32156" y="182028"/>
                  <a:pt x="32778" y="181863"/>
                  <a:pt x="33401" y="181622"/>
                </a:cubicBezTo>
                <a:lnTo>
                  <a:pt x="32512" y="181596"/>
                </a:lnTo>
                <a:cubicBezTo>
                  <a:pt x="32207" y="181584"/>
                  <a:pt x="31902" y="181558"/>
                  <a:pt x="31597" y="181546"/>
                </a:cubicBezTo>
                <a:close/>
                <a:moveTo>
                  <a:pt x="30111" y="163905"/>
                </a:moveTo>
                <a:cubicBezTo>
                  <a:pt x="39878" y="166471"/>
                  <a:pt x="47549" y="158432"/>
                  <a:pt x="49085" y="148437"/>
                </a:cubicBezTo>
                <a:cubicBezTo>
                  <a:pt x="50050" y="142112"/>
                  <a:pt x="48361" y="135851"/>
                  <a:pt x="46863" y="129577"/>
                </a:cubicBezTo>
                <a:cubicBezTo>
                  <a:pt x="44843" y="121144"/>
                  <a:pt x="43015" y="112699"/>
                  <a:pt x="44221" y="104203"/>
                </a:cubicBezTo>
                <a:cubicBezTo>
                  <a:pt x="44767" y="100457"/>
                  <a:pt x="46317" y="96901"/>
                  <a:pt x="48437" y="93536"/>
                </a:cubicBezTo>
                <a:cubicBezTo>
                  <a:pt x="50635" y="90056"/>
                  <a:pt x="53517" y="86817"/>
                  <a:pt x="55575" y="83642"/>
                </a:cubicBezTo>
                <a:cubicBezTo>
                  <a:pt x="65759" y="67780"/>
                  <a:pt x="75932" y="52121"/>
                  <a:pt x="86600" y="36513"/>
                </a:cubicBezTo>
                <a:cubicBezTo>
                  <a:pt x="89292" y="32601"/>
                  <a:pt x="99351" y="15989"/>
                  <a:pt x="108457" y="7747"/>
                </a:cubicBezTo>
                <a:cubicBezTo>
                  <a:pt x="115251" y="1588"/>
                  <a:pt x="122427" y="0"/>
                  <a:pt x="127570" y="2172"/>
                </a:cubicBezTo>
                <a:cubicBezTo>
                  <a:pt x="132726" y="4356"/>
                  <a:pt x="136956" y="9944"/>
                  <a:pt x="139114" y="17920"/>
                </a:cubicBezTo>
                <a:cubicBezTo>
                  <a:pt x="142480" y="30379"/>
                  <a:pt x="141566" y="49302"/>
                  <a:pt x="140994" y="55563"/>
                </a:cubicBezTo>
                <a:cubicBezTo>
                  <a:pt x="137171" y="97460"/>
                  <a:pt x="120407" y="143382"/>
                  <a:pt x="90092" y="173697"/>
                </a:cubicBezTo>
                <a:cubicBezTo>
                  <a:pt x="82777" y="181012"/>
                  <a:pt x="71309" y="190448"/>
                  <a:pt x="61938" y="194792"/>
                </a:cubicBezTo>
                <a:cubicBezTo>
                  <a:pt x="57353" y="196900"/>
                  <a:pt x="51981" y="197345"/>
                  <a:pt x="47510" y="199757"/>
                </a:cubicBezTo>
                <a:cubicBezTo>
                  <a:pt x="43599" y="201866"/>
                  <a:pt x="37452" y="204749"/>
                  <a:pt x="31381" y="206082"/>
                </a:cubicBezTo>
                <a:cubicBezTo>
                  <a:pt x="30670" y="207352"/>
                  <a:pt x="29641" y="208584"/>
                  <a:pt x="28194" y="209676"/>
                </a:cubicBezTo>
                <a:cubicBezTo>
                  <a:pt x="26098" y="211264"/>
                  <a:pt x="22644" y="212712"/>
                  <a:pt x="19024" y="213372"/>
                </a:cubicBezTo>
                <a:cubicBezTo>
                  <a:pt x="15379" y="214032"/>
                  <a:pt x="11671" y="213893"/>
                  <a:pt x="9233" y="213169"/>
                </a:cubicBezTo>
                <a:cubicBezTo>
                  <a:pt x="6515" y="212369"/>
                  <a:pt x="4623" y="210883"/>
                  <a:pt x="3403" y="209270"/>
                </a:cubicBezTo>
                <a:cubicBezTo>
                  <a:pt x="1105" y="206196"/>
                  <a:pt x="0" y="202170"/>
                  <a:pt x="114" y="197611"/>
                </a:cubicBezTo>
                <a:cubicBezTo>
                  <a:pt x="292" y="191363"/>
                  <a:pt x="3137" y="183705"/>
                  <a:pt x="4165" y="179399"/>
                </a:cubicBezTo>
                <a:cubicBezTo>
                  <a:pt x="4254" y="178993"/>
                  <a:pt x="5905" y="172110"/>
                  <a:pt x="7328" y="168528"/>
                </a:cubicBezTo>
                <a:cubicBezTo>
                  <a:pt x="7493" y="168096"/>
                  <a:pt x="7683" y="167677"/>
                  <a:pt x="7874" y="167309"/>
                </a:cubicBezTo>
                <a:lnTo>
                  <a:pt x="7594" y="166852"/>
                </a:lnTo>
                <a:cubicBezTo>
                  <a:pt x="4610" y="161785"/>
                  <a:pt x="5880" y="157479"/>
                  <a:pt x="8509" y="154634"/>
                </a:cubicBezTo>
                <a:cubicBezTo>
                  <a:pt x="11722" y="151155"/>
                  <a:pt x="17170" y="150926"/>
                  <a:pt x="20663" y="154139"/>
                </a:cubicBezTo>
                <a:cubicBezTo>
                  <a:pt x="22047" y="155422"/>
                  <a:pt x="22910" y="157047"/>
                  <a:pt x="23253" y="158775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8" name="Freeform 7748"/>
          <p:cNvSpPr/>
          <p:nvPr/>
        </p:nvSpPr>
        <p:spPr>
          <a:xfrm rot="0" flipH="0" flipV="0">
            <a:off x="4696790" y="8535159"/>
            <a:ext cx="150468" cy="236600"/>
          </a:xfrm>
          <a:custGeom>
            <a:pathLst>
              <a:path w="150468" h="236600">
                <a:moveTo>
                  <a:pt x="134759" y="11887"/>
                </a:moveTo>
                <a:cubicBezTo>
                  <a:pt x="135394" y="11126"/>
                  <a:pt x="136155" y="10465"/>
                  <a:pt x="137070" y="9932"/>
                </a:cubicBezTo>
                <a:cubicBezTo>
                  <a:pt x="136016" y="10554"/>
                  <a:pt x="135279" y="11240"/>
                  <a:pt x="134759" y="11887"/>
                </a:cubicBezTo>
                <a:moveTo>
                  <a:pt x="138543" y="25463"/>
                </a:moveTo>
                <a:cubicBezTo>
                  <a:pt x="137895" y="25374"/>
                  <a:pt x="137222" y="25285"/>
                  <a:pt x="136905" y="25183"/>
                </a:cubicBezTo>
                <a:cubicBezTo>
                  <a:pt x="134379" y="24460"/>
                  <a:pt x="131026" y="22821"/>
                  <a:pt x="128740" y="21818"/>
                </a:cubicBezTo>
                <a:cubicBezTo>
                  <a:pt x="124117" y="19799"/>
                  <a:pt x="119850" y="18249"/>
                  <a:pt x="114744" y="18071"/>
                </a:cubicBezTo>
                <a:cubicBezTo>
                  <a:pt x="96710" y="17398"/>
                  <a:pt x="80810" y="25336"/>
                  <a:pt x="70205" y="39928"/>
                </a:cubicBezTo>
                <a:cubicBezTo>
                  <a:pt x="44031" y="75907"/>
                  <a:pt x="28473" y="131749"/>
                  <a:pt x="23431" y="175424"/>
                </a:cubicBezTo>
                <a:cubicBezTo>
                  <a:pt x="22530" y="183197"/>
                  <a:pt x="19558" y="196316"/>
                  <a:pt x="18161" y="208114"/>
                </a:cubicBezTo>
                <a:cubicBezTo>
                  <a:pt x="17424" y="214502"/>
                  <a:pt x="16942" y="220408"/>
                  <a:pt x="18212" y="224230"/>
                </a:cubicBezTo>
                <a:cubicBezTo>
                  <a:pt x="19710" y="228726"/>
                  <a:pt x="17272" y="233603"/>
                  <a:pt x="12776" y="235102"/>
                </a:cubicBezTo>
                <a:cubicBezTo>
                  <a:pt x="8267" y="236600"/>
                  <a:pt x="3391" y="234162"/>
                  <a:pt x="1892" y="229666"/>
                </a:cubicBezTo>
                <a:cubicBezTo>
                  <a:pt x="38" y="224078"/>
                  <a:pt x="0" y="215442"/>
                  <a:pt x="1092" y="206108"/>
                </a:cubicBezTo>
                <a:cubicBezTo>
                  <a:pt x="2476" y="194322"/>
                  <a:pt x="5448" y="181216"/>
                  <a:pt x="6363" y="173456"/>
                </a:cubicBezTo>
                <a:cubicBezTo>
                  <a:pt x="11709" y="127126"/>
                  <a:pt x="28537" y="67982"/>
                  <a:pt x="56286" y="29819"/>
                </a:cubicBezTo>
                <a:cubicBezTo>
                  <a:pt x="70370" y="10465"/>
                  <a:pt x="91478" y="0"/>
                  <a:pt x="115392" y="877"/>
                </a:cubicBezTo>
                <a:cubicBezTo>
                  <a:pt x="122758" y="1156"/>
                  <a:pt x="128956" y="3137"/>
                  <a:pt x="135635" y="6071"/>
                </a:cubicBezTo>
                <a:cubicBezTo>
                  <a:pt x="137324" y="6807"/>
                  <a:pt x="139762" y="8116"/>
                  <a:pt x="141629" y="8662"/>
                </a:cubicBezTo>
                <a:cubicBezTo>
                  <a:pt x="141375" y="8586"/>
                  <a:pt x="140626" y="8446"/>
                  <a:pt x="140626" y="8446"/>
                </a:cubicBezTo>
                <a:cubicBezTo>
                  <a:pt x="140626" y="8446"/>
                  <a:pt x="145782" y="9703"/>
                  <a:pt x="146404" y="10148"/>
                </a:cubicBezTo>
                <a:cubicBezTo>
                  <a:pt x="149757" y="12471"/>
                  <a:pt x="150468" y="15544"/>
                  <a:pt x="150011" y="18554"/>
                </a:cubicBezTo>
                <a:cubicBezTo>
                  <a:pt x="149795" y="20002"/>
                  <a:pt x="149262" y="22732"/>
                  <a:pt x="145731" y="24790"/>
                </a:cubicBezTo>
                <a:cubicBezTo>
                  <a:pt x="143471" y="26111"/>
                  <a:pt x="140842" y="26263"/>
                  <a:pt x="138543" y="2546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9" name="Freeform 7749"/>
          <p:cNvSpPr/>
          <p:nvPr/>
        </p:nvSpPr>
        <p:spPr>
          <a:xfrm rot="0" flipH="0" flipV="0">
            <a:off x="4635526" y="8411115"/>
            <a:ext cx="118299" cy="155612"/>
          </a:xfrm>
          <a:custGeom>
            <a:pathLst>
              <a:path w="118299" h="155612">
                <a:moveTo>
                  <a:pt x="4457" y="13271"/>
                </a:moveTo>
                <a:lnTo>
                  <a:pt x="4457" y="13296"/>
                </a:lnTo>
                <a:lnTo>
                  <a:pt x="4482" y="13183"/>
                </a:lnTo>
                <a:close/>
                <a:moveTo>
                  <a:pt x="15010" y="6541"/>
                </a:moveTo>
                <a:cubicBezTo>
                  <a:pt x="15493" y="5563"/>
                  <a:pt x="16039" y="4674"/>
                  <a:pt x="16648" y="3861"/>
                </a:cubicBezTo>
                <a:cubicBezTo>
                  <a:pt x="18604" y="1245"/>
                  <a:pt x="20839" y="559"/>
                  <a:pt x="22389" y="305"/>
                </a:cubicBezTo>
                <a:cubicBezTo>
                  <a:pt x="24218" y="0"/>
                  <a:pt x="25920" y="241"/>
                  <a:pt x="27545" y="991"/>
                </a:cubicBezTo>
                <a:cubicBezTo>
                  <a:pt x="29107" y="1714"/>
                  <a:pt x="31317" y="3238"/>
                  <a:pt x="32384" y="6617"/>
                </a:cubicBezTo>
                <a:cubicBezTo>
                  <a:pt x="33247" y="9296"/>
                  <a:pt x="32790" y="20383"/>
                  <a:pt x="32765" y="20586"/>
                </a:cubicBezTo>
                <a:cubicBezTo>
                  <a:pt x="32244" y="25488"/>
                  <a:pt x="31012" y="30352"/>
                  <a:pt x="30504" y="35267"/>
                </a:cubicBezTo>
                <a:lnTo>
                  <a:pt x="30949" y="38061"/>
                </a:lnTo>
                <a:cubicBezTo>
                  <a:pt x="33146" y="51599"/>
                  <a:pt x="38785" y="70776"/>
                  <a:pt x="47649" y="86296"/>
                </a:cubicBezTo>
                <a:cubicBezTo>
                  <a:pt x="53009" y="95655"/>
                  <a:pt x="59447" y="103771"/>
                  <a:pt x="67334" y="107708"/>
                </a:cubicBezTo>
                <a:lnTo>
                  <a:pt x="67512" y="107797"/>
                </a:lnTo>
                <a:cubicBezTo>
                  <a:pt x="68795" y="106666"/>
                  <a:pt x="70687" y="105841"/>
                  <a:pt x="73405" y="105841"/>
                </a:cubicBezTo>
                <a:cubicBezTo>
                  <a:pt x="74218" y="105841"/>
                  <a:pt x="75107" y="105942"/>
                  <a:pt x="76097" y="106133"/>
                </a:cubicBezTo>
                <a:lnTo>
                  <a:pt x="76948" y="106222"/>
                </a:lnTo>
                <a:cubicBezTo>
                  <a:pt x="81723" y="106628"/>
                  <a:pt x="81215" y="106781"/>
                  <a:pt x="85381" y="108863"/>
                </a:cubicBezTo>
                <a:lnTo>
                  <a:pt x="86714" y="109549"/>
                </a:lnTo>
                <a:cubicBezTo>
                  <a:pt x="88492" y="110197"/>
                  <a:pt x="90309" y="110883"/>
                  <a:pt x="92112" y="111518"/>
                </a:cubicBezTo>
                <a:cubicBezTo>
                  <a:pt x="93928" y="112153"/>
                  <a:pt x="95731" y="112699"/>
                  <a:pt x="97433" y="112915"/>
                </a:cubicBezTo>
                <a:cubicBezTo>
                  <a:pt x="98081" y="112991"/>
                  <a:pt x="98729" y="113397"/>
                  <a:pt x="99160" y="112965"/>
                </a:cubicBezTo>
                <a:cubicBezTo>
                  <a:pt x="102526" y="109600"/>
                  <a:pt x="107961" y="109600"/>
                  <a:pt x="111327" y="112965"/>
                </a:cubicBezTo>
                <a:cubicBezTo>
                  <a:pt x="112546" y="114172"/>
                  <a:pt x="113308" y="115671"/>
                  <a:pt x="113651" y="117233"/>
                </a:cubicBezTo>
                <a:cubicBezTo>
                  <a:pt x="115493" y="118388"/>
                  <a:pt x="116674" y="119976"/>
                  <a:pt x="117321" y="121817"/>
                </a:cubicBezTo>
                <a:cubicBezTo>
                  <a:pt x="117931" y="123570"/>
                  <a:pt x="118299" y="125945"/>
                  <a:pt x="116826" y="128891"/>
                </a:cubicBezTo>
                <a:cubicBezTo>
                  <a:pt x="115645" y="131266"/>
                  <a:pt x="113372" y="133400"/>
                  <a:pt x="110070" y="134632"/>
                </a:cubicBezTo>
                <a:cubicBezTo>
                  <a:pt x="110667" y="135292"/>
                  <a:pt x="111136" y="136029"/>
                  <a:pt x="111518" y="136778"/>
                </a:cubicBezTo>
                <a:cubicBezTo>
                  <a:pt x="112851" y="139458"/>
                  <a:pt x="113435" y="143763"/>
                  <a:pt x="109409" y="147662"/>
                </a:cubicBezTo>
                <a:cubicBezTo>
                  <a:pt x="107111" y="149884"/>
                  <a:pt x="100011" y="153034"/>
                  <a:pt x="98906" y="153263"/>
                </a:cubicBezTo>
                <a:cubicBezTo>
                  <a:pt x="87946" y="155612"/>
                  <a:pt x="71970" y="150405"/>
                  <a:pt x="62356" y="145935"/>
                </a:cubicBezTo>
                <a:cubicBezTo>
                  <a:pt x="34581" y="133044"/>
                  <a:pt x="11353" y="110489"/>
                  <a:pt x="3848" y="79679"/>
                </a:cubicBezTo>
                <a:cubicBezTo>
                  <a:pt x="0" y="63842"/>
                  <a:pt x="330" y="48526"/>
                  <a:pt x="1511" y="32447"/>
                </a:cubicBezTo>
                <a:cubicBezTo>
                  <a:pt x="1854" y="27685"/>
                  <a:pt x="2032" y="22948"/>
                  <a:pt x="2603" y="18211"/>
                </a:cubicBezTo>
                <a:cubicBezTo>
                  <a:pt x="2819" y="16611"/>
                  <a:pt x="4229" y="13271"/>
                  <a:pt x="5041" y="11557"/>
                </a:cubicBezTo>
                <a:lnTo>
                  <a:pt x="5117" y="11405"/>
                </a:lnTo>
                <a:lnTo>
                  <a:pt x="5079" y="11506"/>
                </a:lnTo>
                <a:lnTo>
                  <a:pt x="5041" y="11557"/>
                </a:lnTo>
                <a:cubicBezTo>
                  <a:pt x="4799" y="12078"/>
                  <a:pt x="4634" y="12548"/>
                  <a:pt x="4533" y="12954"/>
                </a:cubicBezTo>
                <a:cubicBezTo>
                  <a:pt x="4672" y="12459"/>
                  <a:pt x="4837" y="11976"/>
                  <a:pt x="5079" y="11506"/>
                </a:cubicBezTo>
                <a:cubicBezTo>
                  <a:pt x="5282" y="11049"/>
                  <a:pt x="5447" y="10719"/>
                  <a:pt x="5536" y="10579"/>
                </a:cubicBezTo>
                <a:cubicBezTo>
                  <a:pt x="8254" y="6007"/>
                  <a:pt x="12457" y="6337"/>
                  <a:pt x="12864" y="6325"/>
                </a:cubicBezTo>
                <a:cubicBezTo>
                  <a:pt x="13626" y="6325"/>
                  <a:pt x="14324" y="6388"/>
                  <a:pt x="15010" y="654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0" name="Freeform 7750"/>
          <p:cNvSpPr/>
          <p:nvPr/>
        </p:nvSpPr>
        <p:spPr>
          <a:xfrm rot="0" flipH="0" flipV="0">
            <a:off x="4283392" y="8151590"/>
            <a:ext cx="372350" cy="312203"/>
          </a:xfrm>
          <a:custGeom>
            <a:pathLst>
              <a:path w="372350" h="312203">
                <a:moveTo>
                  <a:pt x="240728" y="242404"/>
                </a:moveTo>
                <a:cubicBezTo>
                  <a:pt x="241032" y="241922"/>
                  <a:pt x="241413" y="241465"/>
                  <a:pt x="241845" y="241033"/>
                </a:cubicBezTo>
                <a:cubicBezTo>
                  <a:pt x="245198" y="237680"/>
                  <a:pt x="250646" y="237680"/>
                  <a:pt x="253999" y="241033"/>
                </a:cubicBezTo>
                <a:cubicBezTo>
                  <a:pt x="271970" y="259015"/>
                  <a:pt x="299795" y="271309"/>
                  <a:pt x="324535" y="275563"/>
                </a:cubicBezTo>
                <a:cubicBezTo>
                  <a:pt x="334009" y="277202"/>
                  <a:pt x="343216" y="279957"/>
                  <a:pt x="352843" y="281075"/>
                </a:cubicBezTo>
                <a:cubicBezTo>
                  <a:pt x="354367" y="281265"/>
                  <a:pt x="361073" y="281354"/>
                  <a:pt x="364197" y="282320"/>
                </a:cubicBezTo>
                <a:cubicBezTo>
                  <a:pt x="367816" y="283425"/>
                  <a:pt x="369785" y="285698"/>
                  <a:pt x="370687" y="287488"/>
                </a:cubicBezTo>
                <a:cubicBezTo>
                  <a:pt x="372350" y="290829"/>
                  <a:pt x="372249" y="294283"/>
                  <a:pt x="370267" y="297699"/>
                </a:cubicBezTo>
                <a:cubicBezTo>
                  <a:pt x="369277" y="299401"/>
                  <a:pt x="367575" y="301230"/>
                  <a:pt x="365378" y="302779"/>
                </a:cubicBezTo>
                <a:cubicBezTo>
                  <a:pt x="362482" y="304849"/>
                  <a:pt x="358558" y="306615"/>
                  <a:pt x="357402" y="307186"/>
                </a:cubicBezTo>
                <a:cubicBezTo>
                  <a:pt x="347382" y="312203"/>
                  <a:pt x="325246" y="311428"/>
                  <a:pt x="314959" y="307466"/>
                </a:cubicBezTo>
                <a:cubicBezTo>
                  <a:pt x="273138" y="291375"/>
                  <a:pt x="237363" y="268604"/>
                  <a:pt x="209004" y="233159"/>
                </a:cubicBezTo>
                <a:cubicBezTo>
                  <a:pt x="191237" y="210934"/>
                  <a:pt x="183629" y="185242"/>
                  <a:pt x="177775" y="158839"/>
                </a:cubicBezTo>
                <a:cubicBezTo>
                  <a:pt x="172326" y="134327"/>
                  <a:pt x="168440" y="109220"/>
                  <a:pt x="157696" y="86296"/>
                </a:cubicBezTo>
                <a:cubicBezTo>
                  <a:pt x="146533" y="62496"/>
                  <a:pt x="120790" y="38696"/>
                  <a:pt x="92443" y="27228"/>
                </a:cubicBezTo>
                <a:cubicBezTo>
                  <a:pt x="74333" y="19888"/>
                  <a:pt x="55105" y="17564"/>
                  <a:pt x="38062" y="24384"/>
                </a:cubicBezTo>
                <a:cubicBezTo>
                  <a:pt x="29464" y="27813"/>
                  <a:pt x="21590" y="37884"/>
                  <a:pt x="15481" y="43840"/>
                </a:cubicBezTo>
                <a:cubicBezTo>
                  <a:pt x="12065" y="47142"/>
                  <a:pt x="6617" y="47078"/>
                  <a:pt x="3315" y="43675"/>
                </a:cubicBezTo>
                <a:cubicBezTo>
                  <a:pt x="0" y="40259"/>
                  <a:pt x="89" y="34823"/>
                  <a:pt x="3480" y="31521"/>
                </a:cubicBezTo>
                <a:cubicBezTo>
                  <a:pt x="10960" y="24231"/>
                  <a:pt x="21171" y="12611"/>
                  <a:pt x="31674" y="8420"/>
                </a:cubicBezTo>
                <a:cubicBezTo>
                  <a:pt x="52718" y="0"/>
                  <a:pt x="76517" y="2222"/>
                  <a:pt x="98895" y="11290"/>
                </a:cubicBezTo>
                <a:cubicBezTo>
                  <a:pt x="131280" y="24396"/>
                  <a:pt x="160515" y="51816"/>
                  <a:pt x="173266" y="78994"/>
                </a:cubicBezTo>
                <a:cubicBezTo>
                  <a:pt x="184544" y="103060"/>
                  <a:pt x="188849" y="129375"/>
                  <a:pt x="194551" y="155105"/>
                </a:cubicBezTo>
                <a:cubicBezTo>
                  <a:pt x="199847" y="178968"/>
                  <a:pt x="206362" y="202336"/>
                  <a:pt x="222428" y="222415"/>
                </a:cubicBezTo>
                <a:cubicBezTo>
                  <a:pt x="228206" y="229628"/>
                  <a:pt x="234302" y="236270"/>
                  <a:pt x="240728" y="24240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1" name="Freeform 7751"/>
          <p:cNvSpPr/>
          <p:nvPr/>
        </p:nvSpPr>
        <p:spPr>
          <a:xfrm rot="0" flipH="0" flipV="0">
            <a:off x="4302724" y="8136183"/>
            <a:ext cx="201980" cy="233070"/>
          </a:xfrm>
          <a:custGeom>
            <a:pathLst>
              <a:path w="201980" h="233070">
                <a:moveTo>
                  <a:pt x="184797" y="222415"/>
                </a:moveTo>
                <a:lnTo>
                  <a:pt x="184797" y="222465"/>
                </a:lnTo>
                <a:lnTo>
                  <a:pt x="184809" y="222352"/>
                </a:lnTo>
                <a:close/>
                <a:moveTo>
                  <a:pt x="198106" y="215837"/>
                </a:moveTo>
                <a:cubicBezTo>
                  <a:pt x="200430" y="217374"/>
                  <a:pt x="201980" y="220015"/>
                  <a:pt x="201980" y="223011"/>
                </a:cubicBezTo>
                <a:cubicBezTo>
                  <a:pt x="201980" y="229628"/>
                  <a:pt x="197801" y="231457"/>
                  <a:pt x="196074" y="232105"/>
                </a:cubicBezTo>
                <a:cubicBezTo>
                  <a:pt x="193902" y="232905"/>
                  <a:pt x="191223" y="233070"/>
                  <a:pt x="188327" y="231292"/>
                </a:cubicBezTo>
                <a:cubicBezTo>
                  <a:pt x="187413" y="230720"/>
                  <a:pt x="185876" y="229425"/>
                  <a:pt x="184544" y="227228"/>
                </a:cubicBezTo>
                <a:cubicBezTo>
                  <a:pt x="182689" y="224167"/>
                  <a:pt x="180098" y="217704"/>
                  <a:pt x="179972" y="217285"/>
                </a:cubicBezTo>
                <a:cubicBezTo>
                  <a:pt x="177736" y="209703"/>
                  <a:pt x="175463" y="201295"/>
                  <a:pt x="174155" y="193510"/>
                </a:cubicBezTo>
                <a:cubicBezTo>
                  <a:pt x="170332" y="170523"/>
                  <a:pt x="169456" y="146660"/>
                  <a:pt x="162026" y="124397"/>
                </a:cubicBezTo>
                <a:cubicBezTo>
                  <a:pt x="160388" y="119444"/>
                  <a:pt x="157619" y="115520"/>
                  <a:pt x="154749" y="111710"/>
                </a:cubicBezTo>
                <a:cubicBezTo>
                  <a:pt x="151092" y="106845"/>
                  <a:pt x="147231" y="102159"/>
                  <a:pt x="144196" y="96609"/>
                </a:cubicBezTo>
                <a:cubicBezTo>
                  <a:pt x="136728" y="83020"/>
                  <a:pt x="128676" y="68911"/>
                  <a:pt x="117678" y="57696"/>
                </a:cubicBezTo>
                <a:cubicBezTo>
                  <a:pt x="113347" y="53290"/>
                  <a:pt x="107391" y="51308"/>
                  <a:pt x="102883" y="47181"/>
                </a:cubicBezTo>
                <a:cubicBezTo>
                  <a:pt x="90868" y="36170"/>
                  <a:pt x="82524" y="28283"/>
                  <a:pt x="67221" y="21806"/>
                </a:cubicBezTo>
                <a:cubicBezTo>
                  <a:pt x="60109" y="18796"/>
                  <a:pt x="43942" y="17971"/>
                  <a:pt x="31204" y="20854"/>
                </a:cubicBezTo>
                <a:cubicBezTo>
                  <a:pt x="27381" y="21730"/>
                  <a:pt x="23888" y="22924"/>
                  <a:pt x="21171" y="24664"/>
                </a:cubicBezTo>
                <a:cubicBezTo>
                  <a:pt x="19621" y="25654"/>
                  <a:pt x="18301" y="26747"/>
                  <a:pt x="17843" y="28321"/>
                </a:cubicBezTo>
                <a:cubicBezTo>
                  <a:pt x="16535" y="32881"/>
                  <a:pt x="11773" y="35535"/>
                  <a:pt x="7226" y="34227"/>
                </a:cubicBezTo>
                <a:cubicBezTo>
                  <a:pt x="2654" y="32919"/>
                  <a:pt x="0" y="28156"/>
                  <a:pt x="1308" y="23597"/>
                </a:cubicBezTo>
                <a:cubicBezTo>
                  <a:pt x="3492" y="15990"/>
                  <a:pt x="10007" y="10046"/>
                  <a:pt x="19329" y="6503"/>
                </a:cubicBezTo>
                <a:cubicBezTo>
                  <a:pt x="36373" y="0"/>
                  <a:pt x="63144" y="1423"/>
                  <a:pt x="73914" y="5969"/>
                </a:cubicBezTo>
                <a:cubicBezTo>
                  <a:pt x="91275" y="13310"/>
                  <a:pt x="100889" y="22022"/>
                  <a:pt x="114503" y="34506"/>
                </a:cubicBezTo>
                <a:cubicBezTo>
                  <a:pt x="119227" y="38837"/>
                  <a:pt x="125400" y="41034"/>
                  <a:pt x="129959" y="45657"/>
                </a:cubicBezTo>
                <a:cubicBezTo>
                  <a:pt x="142037" y="57976"/>
                  <a:pt x="151054" y="73394"/>
                  <a:pt x="159258" y="88329"/>
                </a:cubicBezTo>
                <a:cubicBezTo>
                  <a:pt x="161899" y="93142"/>
                  <a:pt x="165316" y="97155"/>
                  <a:pt x="168478" y="101359"/>
                </a:cubicBezTo>
                <a:cubicBezTo>
                  <a:pt x="172440" y="106617"/>
                  <a:pt x="176073" y="112116"/>
                  <a:pt x="178346" y="118961"/>
                </a:cubicBezTo>
                <a:cubicBezTo>
                  <a:pt x="186054" y="142063"/>
                  <a:pt x="187146" y="166815"/>
                  <a:pt x="191121" y="190678"/>
                </a:cubicBezTo>
                <a:cubicBezTo>
                  <a:pt x="192289" y="197701"/>
                  <a:pt x="194360" y="205245"/>
                  <a:pt x="196379" y="212103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2" name="Freeform 7752"/>
          <p:cNvSpPr/>
          <p:nvPr/>
        </p:nvSpPr>
        <p:spPr>
          <a:xfrm rot="0" flipH="0" flipV="0">
            <a:off x="4324286" y="8125935"/>
            <a:ext cx="149415" cy="115531"/>
          </a:xfrm>
          <a:custGeom>
            <a:pathLst>
              <a:path w="149415" h="115531">
                <a:moveTo>
                  <a:pt x="17297" y="19672"/>
                </a:moveTo>
                <a:cubicBezTo>
                  <a:pt x="17716" y="20751"/>
                  <a:pt x="17995" y="21627"/>
                  <a:pt x="17995" y="21627"/>
                </a:cubicBezTo>
                <a:cubicBezTo>
                  <a:pt x="17995" y="21627"/>
                  <a:pt x="17716" y="20561"/>
                  <a:pt x="17297" y="19672"/>
                </a:cubicBezTo>
                <a:moveTo>
                  <a:pt x="46100" y="18504"/>
                </a:moveTo>
                <a:cubicBezTo>
                  <a:pt x="51955" y="20649"/>
                  <a:pt x="58241" y="22224"/>
                  <a:pt x="60159" y="22504"/>
                </a:cubicBezTo>
                <a:cubicBezTo>
                  <a:pt x="60337" y="22529"/>
                  <a:pt x="60908" y="22694"/>
                  <a:pt x="61696" y="22961"/>
                </a:cubicBezTo>
                <a:cubicBezTo>
                  <a:pt x="58076" y="21284"/>
                  <a:pt x="54330" y="19798"/>
                  <a:pt x="50583" y="18999"/>
                </a:cubicBezTo>
                <a:cubicBezTo>
                  <a:pt x="49085" y="18682"/>
                  <a:pt x="47573" y="18479"/>
                  <a:pt x="46100" y="18504"/>
                </a:cubicBezTo>
                <a:moveTo>
                  <a:pt x="6375" y="30174"/>
                </a:moveTo>
                <a:lnTo>
                  <a:pt x="6515" y="30212"/>
                </a:lnTo>
                <a:lnTo>
                  <a:pt x="6312" y="30149"/>
                </a:lnTo>
                <a:close/>
                <a:moveTo>
                  <a:pt x="6617" y="30251"/>
                </a:moveTo>
                <a:cubicBezTo>
                  <a:pt x="6757" y="30276"/>
                  <a:pt x="6884" y="30301"/>
                  <a:pt x="7010" y="30339"/>
                </a:cubicBezTo>
                <a:close/>
                <a:moveTo>
                  <a:pt x="21843" y="17425"/>
                </a:moveTo>
                <a:cubicBezTo>
                  <a:pt x="21970" y="14923"/>
                  <a:pt x="22884" y="12332"/>
                  <a:pt x="25323" y="9894"/>
                </a:cubicBezTo>
                <a:cubicBezTo>
                  <a:pt x="33870" y="1359"/>
                  <a:pt x="43916" y="0"/>
                  <a:pt x="54165" y="2185"/>
                </a:cubicBezTo>
                <a:cubicBezTo>
                  <a:pt x="62305" y="3924"/>
                  <a:pt x="70573" y="8141"/>
                  <a:pt x="77761" y="11735"/>
                </a:cubicBezTo>
                <a:cubicBezTo>
                  <a:pt x="99326" y="22516"/>
                  <a:pt x="118198" y="34518"/>
                  <a:pt x="130009" y="56578"/>
                </a:cubicBezTo>
                <a:cubicBezTo>
                  <a:pt x="137629" y="70789"/>
                  <a:pt x="140017" y="87324"/>
                  <a:pt x="147294" y="101879"/>
                </a:cubicBezTo>
                <a:cubicBezTo>
                  <a:pt x="149415" y="106120"/>
                  <a:pt x="147700" y="111289"/>
                  <a:pt x="143458" y="113410"/>
                </a:cubicBezTo>
                <a:cubicBezTo>
                  <a:pt x="139217" y="115531"/>
                  <a:pt x="134035" y="113817"/>
                  <a:pt x="131914" y="109575"/>
                </a:cubicBezTo>
                <a:cubicBezTo>
                  <a:pt x="124713" y="95160"/>
                  <a:pt x="122376" y="78765"/>
                  <a:pt x="114858" y="64693"/>
                </a:cubicBezTo>
                <a:cubicBezTo>
                  <a:pt x="105650" y="47497"/>
                  <a:pt x="91045" y="37921"/>
                  <a:pt x="74535" y="29374"/>
                </a:cubicBezTo>
                <a:cubicBezTo>
                  <a:pt x="75602" y="30492"/>
                  <a:pt x="76174" y="31546"/>
                  <a:pt x="76440" y="32168"/>
                </a:cubicBezTo>
                <a:cubicBezTo>
                  <a:pt x="77380" y="34467"/>
                  <a:pt x="77279" y="36563"/>
                  <a:pt x="76631" y="38404"/>
                </a:cubicBezTo>
                <a:cubicBezTo>
                  <a:pt x="75945" y="40385"/>
                  <a:pt x="74561" y="42709"/>
                  <a:pt x="71043" y="43890"/>
                </a:cubicBezTo>
                <a:cubicBezTo>
                  <a:pt x="67931" y="44932"/>
                  <a:pt x="63829" y="45008"/>
                  <a:pt x="59359" y="44043"/>
                </a:cubicBezTo>
                <a:cubicBezTo>
                  <a:pt x="52399" y="42570"/>
                  <a:pt x="44068" y="38569"/>
                  <a:pt x="39699" y="36702"/>
                </a:cubicBezTo>
                <a:cubicBezTo>
                  <a:pt x="35762" y="35013"/>
                  <a:pt x="31647" y="34835"/>
                  <a:pt x="27507" y="34721"/>
                </a:cubicBezTo>
                <a:cubicBezTo>
                  <a:pt x="21767" y="34569"/>
                  <a:pt x="15977" y="34619"/>
                  <a:pt x="10274" y="33413"/>
                </a:cubicBezTo>
                <a:cubicBezTo>
                  <a:pt x="5779" y="32435"/>
                  <a:pt x="3937" y="30390"/>
                  <a:pt x="2832" y="28854"/>
                </a:cubicBezTo>
                <a:cubicBezTo>
                  <a:pt x="2400" y="28244"/>
                  <a:pt x="2045" y="27457"/>
                  <a:pt x="1753" y="26707"/>
                </a:cubicBezTo>
                <a:cubicBezTo>
                  <a:pt x="508" y="24815"/>
                  <a:pt x="0" y="22427"/>
                  <a:pt x="546" y="20052"/>
                </a:cubicBezTo>
                <a:cubicBezTo>
                  <a:pt x="1600" y="15431"/>
                  <a:pt x="6198" y="12522"/>
                  <a:pt x="10821" y="13577"/>
                </a:cubicBezTo>
                <a:cubicBezTo>
                  <a:pt x="12916" y="14046"/>
                  <a:pt x="14313" y="15012"/>
                  <a:pt x="15392" y="16104"/>
                </a:cubicBezTo>
                <a:cubicBezTo>
                  <a:pt x="15596" y="16320"/>
                  <a:pt x="15824" y="16625"/>
                  <a:pt x="16015" y="16967"/>
                </a:cubicBezTo>
                <a:cubicBezTo>
                  <a:pt x="17957" y="17260"/>
                  <a:pt x="19900" y="17361"/>
                  <a:pt x="21843" y="1742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3" name="Freeform 7753"/>
          <p:cNvSpPr/>
          <p:nvPr/>
        </p:nvSpPr>
        <p:spPr>
          <a:xfrm rot="0" flipH="0" flipV="0">
            <a:off x="4384907" y="8139499"/>
            <a:ext cx="70167" cy="61873"/>
          </a:xfrm>
          <a:custGeom>
            <a:pathLst>
              <a:path w="70167" h="61873">
                <a:moveTo>
                  <a:pt x="6756" y="17195"/>
                </a:moveTo>
                <a:cubicBezTo>
                  <a:pt x="2807" y="16218"/>
                  <a:pt x="0" y="12547"/>
                  <a:pt x="229" y="8356"/>
                </a:cubicBezTo>
                <a:cubicBezTo>
                  <a:pt x="508" y="3619"/>
                  <a:pt x="4572" y="0"/>
                  <a:pt x="9308" y="266"/>
                </a:cubicBezTo>
                <a:cubicBezTo>
                  <a:pt x="11442" y="381"/>
                  <a:pt x="14972" y="1676"/>
                  <a:pt x="18655" y="4508"/>
                </a:cubicBezTo>
                <a:cubicBezTo>
                  <a:pt x="23367" y="8140"/>
                  <a:pt x="29438" y="14452"/>
                  <a:pt x="32371" y="17487"/>
                </a:cubicBezTo>
                <a:cubicBezTo>
                  <a:pt x="42658" y="28180"/>
                  <a:pt x="54711" y="36206"/>
                  <a:pt x="66026" y="45617"/>
                </a:cubicBezTo>
                <a:cubicBezTo>
                  <a:pt x="69671" y="48665"/>
                  <a:pt x="70167" y="54088"/>
                  <a:pt x="67131" y="57733"/>
                </a:cubicBezTo>
                <a:cubicBezTo>
                  <a:pt x="64096" y="61378"/>
                  <a:pt x="58660" y="61873"/>
                  <a:pt x="55028" y="58825"/>
                </a:cubicBezTo>
                <a:cubicBezTo>
                  <a:pt x="43230" y="48995"/>
                  <a:pt x="30720" y="40575"/>
                  <a:pt x="19976" y="29425"/>
                </a:cubicBezTo>
                <a:cubicBezTo>
                  <a:pt x="17208" y="26542"/>
                  <a:pt x="7987" y="18287"/>
                  <a:pt x="6756" y="1719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4" name="Freeform 7754"/>
          <p:cNvSpPr/>
          <p:nvPr/>
        </p:nvSpPr>
        <p:spPr>
          <a:xfrm rot="0" flipH="0" flipV="0">
            <a:off x="4363986" y="8117992"/>
            <a:ext cx="93763" cy="72745"/>
          </a:xfrm>
          <a:custGeom>
            <a:pathLst>
              <a:path w="93763" h="72745">
                <a:moveTo>
                  <a:pt x="17805" y="18313"/>
                </a:moveTo>
                <a:cubicBezTo>
                  <a:pt x="18401" y="16574"/>
                  <a:pt x="20002" y="17259"/>
                  <a:pt x="21576" y="17463"/>
                </a:cubicBezTo>
                <a:cubicBezTo>
                  <a:pt x="25475" y="17971"/>
                  <a:pt x="29857" y="19176"/>
                  <a:pt x="34314" y="19862"/>
                </a:cubicBezTo>
                <a:cubicBezTo>
                  <a:pt x="38556" y="20484"/>
                  <a:pt x="43738" y="23532"/>
                  <a:pt x="48869" y="27291"/>
                </a:cubicBezTo>
                <a:cubicBezTo>
                  <a:pt x="57289" y="33451"/>
                  <a:pt x="65468" y="41808"/>
                  <a:pt x="68528" y="48234"/>
                </a:cubicBezTo>
                <a:cubicBezTo>
                  <a:pt x="71691" y="54876"/>
                  <a:pt x="72656" y="61988"/>
                  <a:pt x="77063" y="68058"/>
                </a:cubicBezTo>
                <a:cubicBezTo>
                  <a:pt x="79857" y="71894"/>
                  <a:pt x="85241" y="72745"/>
                  <a:pt x="89064" y="69951"/>
                </a:cubicBezTo>
                <a:cubicBezTo>
                  <a:pt x="92912" y="67169"/>
                  <a:pt x="93763" y="61785"/>
                  <a:pt x="90982" y="57949"/>
                </a:cubicBezTo>
                <a:cubicBezTo>
                  <a:pt x="87210" y="52755"/>
                  <a:pt x="86765" y="46519"/>
                  <a:pt x="84048" y="40830"/>
                </a:cubicBezTo>
                <a:cubicBezTo>
                  <a:pt x="80085" y="32524"/>
                  <a:pt x="69913" y="21373"/>
                  <a:pt x="59029" y="13411"/>
                </a:cubicBezTo>
                <a:cubicBezTo>
                  <a:pt x="51307" y="7773"/>
                  <a:pt x="43230" y="3810"/>
                  <a:pt x="36880" y="2858"/>
                </a:cubicBezTo>
                <a:cubicBezTo>
                  <a:pt x="30860" y="1943"/>
                  <a:pt x="24942" y="229"/>
                  <a:pt x="20052" y="102"/>
                </a:cubicBezTo>
                <a:cubicBezTo>
                  <a:pt x="15977" y="0"/>
                  <a:pt x="12383" y="800"/>
                  <a:pt x="9335" y="2629"/>
                </a:cubicBezTo>
                <a:cubicBezTo>
                  <a:pt x="6121" y="4547"/>
                  <a:pt x="3315" y="7595"/>
                  <a:pt x="1562" y="12662"/>
                </a:cubicBezTo>
                <a:cubicBezTo>
                  <a:pt x="0" y="17145"/>
                  <a:pt x="2375" y="22046"/>
                  <a:pt x="6858" y="23608"/>
                </a:cubicBezTo>
                <a:cubicBezTo>
                  <a:pt x="11341" y="25171"/>
                  <a:pt x="16243" y="22796"/>
                  <a:pt x="17805" y="1831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5" name="Freeform 7755"/>
          <p:cNvSpPr/>
          <p:nvPr/>
        </p:nvSpPr>
        <p:spPr>
          <a:xfrm rot="0" flipH="0" flipV="0">
            <a:off x="4401409" y="8125418"/>
            <a:ext cx="56235" cy="60057"/>
          </a:xfrm>
          <a:custGeom>
            <a:pathLst>
              <a:path w="56235" h="60057">
                <a:moveTo>
                  <a:pt x="14922" y="2806"/>
                </a:moveTo>
                <a:cubicBezTo>
                  <a:pt x="15379" y="2971"/>
                  <a:pt x="18173" y="3961"/>
                  <a:pt x="19963" y="4456"/>
                </a:cubicBezTo>
                <a:cubicBezTo>
                  <a:pt x="24231" y="5650"/>
                  <a:pt x="28625" y="7009"/>
                  <a:pt x="31279" y="8686"/>
                </a:cubicBezTo>
                <a:cubicBezTo>
                  <a:pt x="46659" y="18401"/>
                  <a:pt x="52983" y="32625"/>
                  <a:pt x="55523" y="49580"/>
                </a:cubicBezTo>
                <a:cubicBezTo>
                  <a:pt x="56235" y="54266"/>
                  <a:pt x="52996" y="58647"/>
                  <a:pt x="48297" y="59346"/>
                </a:cubicBezTo>
                <a:cubicBezTo>
                  <a:pt x="43611" y="60057"/>
                  <a:pt x="39229" y="56819"/>
                  <a:pt x="38518" y="52120"/>
                </a:cubicBezTo>
                <a:cubicBezTo>
                  <a:pt x="36753" y="40271"/>
                  <a:pt x="32854" y="30022"/>
                  <a:pt x="22084" y="23214"/>
                </a:cubicBezTo>
                <a:cubicBezTo>
                  <a:pt x="20090" y="21957"/>
                  <a:pt x="16357" y="21335"/>
                  <a:pt x="13246" y="20420"/>
                </a:cubicBezTo>
                <a:cubicBezTo>
                  <a:pt x="9157" y="19227"/>
                  <a:pt x="5702" y="17614"/>
                  <a:pt x="3848" y="15963"/>
                </a:cubicBezTo>
                <a:cubicBezTo>
                  <a:pt x="318" y="12800"/>
                  <a:pt x="0" y="7352"/>
                  <a:pt x="3162" y="3821"/>
                </a:cubicBezTo>
                <a:cubicBezTo>
                  <a:pt x="6210" y="406"/>
                  <a:pt x="11392" y="0"/>
                  <a:pt x="14922" y="280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6" name="Freeform 7756"/>
          <p:cNvSpPr/>
          <p:nvPr/>
        </p:nvSpPr>
        <p:spPr>
          <a:xfrm rot="0" flipH="0" flipV="0">
            <a:off x="4172869" y="8179933"/>
            <a:ext cx="135559" cy="209524"/>
          </a:xfrm>
          <a:custGeom>
            <a:pathLst>
              <a:path w="135559" h="209524">
                <a:moveTo>
                  <a:pt x="125095" y="15227"/>
                </a:moveTo>
                <a:cubicBezTo>
                  <a:pt x="126174" y="15988"/>
                  <a:pt x="127190" y="17132"/>
                  <a:pt x="127965" y="18871"/>
                </a:cubicBezTo>
                <a:cubicBezTo>
                  <a:pt x="128181" y="19379"/>
                  <a:pt x="128473" y="20141"/>
                  <a:pt x="128625" y="21183"/>
                </a:cubicBezTo>
                <a:cubicBezTo>
                  <a:pt x="128739" y="21907"/>
                  <a:pt x="128689" y="24155"/>
                  <a:pt x="128828" y="25082"/>
                </a:cubicBezTo>
                <a:cubicBezTo>
                  <a:pt x="129197" y="27431"/>
                  <a:pt x="129819" y="29730"/>
                  <a:pt x="130390" y="32041"/>
                </a:cubicBezTo>
                <a:cubicBezTo>
                  <a:pt x="132143" y="39026"/>
                  <a:pt x="133527" y="45592"/>
                  <a:pt x="134061" y="52806"/>
                </a:cubicBezTo>
                <a:cubicBezTo>
                  <a:pt x="135559" y="73138"/>
                  <a:pt x="133413" y="91985"/>
                  <a:pt x="128219" y="111874"/>
                </a:cubicBezTo>
                <a:cubicBezTo>
                  <a:pt x="124651" y="125602"/>
                  <a:pt x="114339" y="137108"/>
                  <a:pt x="101016" y="146633"/>
                </a:cubicBezTo>
                <a:cubicBezTo>
                  <a:pt x="83325" y="159283"/>
                  <a:pt x="60300" y="168554"/>
                  <a:pt x="44870" y="176593"/>
                </a:cubicBezTo>
                <a:cubicBezTo>
                  <a:pt x="35408" y="181495"/>
                  <a:pt x="31700" y="186435"/>
                  <a:pt x="24219" y="193928"/>
                </a:cubicBezTo>
                <a:cubicBezTo>
                  <a:pt x="21946" y="196202"/>
                  <a:pt x="20003" y="197967"/>
                  <a:pt x="18644" y="200900"/>
                </a:cubicBezTo>
                <a:cubicBezTo>
                  <a:pt x="18187" y="201891"/>
                  <a:pt x="17184" y="203847"/>
                  <a:pt x="17184" y="203847"/>
                </a:cubicBezTo>
                <a:cubicBezTo>
                  <a:pt x="15126" y="207797"/>
                  <a:pt x="10376" y="209524"/>
                  <a:pt x="6262" y="207822"/>
                </a:cubicBezTo>
                <a:cubicBezTo>
                  <a:pt x="2121" y="206107"/>
                  <a:pt x="0" y="201523"/>
                  <a:pt x="1359" y="197268"/>
                </a:cubicBezTo>
                <a:cubicBezTo>
                  <a:pt x="1359" y="197268"/>
                  <a:pt x="4191" y="188302"/>
                  <a:pt x="5690" y="183844"/>
                </a:cubicBezTo>
                <a:cubicBezTo>
                  <a:pt x="8217" y="176250"/>
                  <a:pt x="9741" y="167296"/>
                  <a:pt x="11456" y="159410"/>
                </a:cubicBezTo>
                <a:cubicBezTo>
                  <a:pt x="12192" y="155955"/>
                  <a:pt x="11811" y="137210"/>
                  <a:pt x="12789" y="132790"/>
                </a:cubicBezTo>
                <a:cubicBezTo>
                  <a:pt x="13615" y="129095"/>
                  <a:pt x="15710" y="127329"/>
                  <a:pt x="16803" y="126593"/>
                </a:cubicBezTo>
                <a:cubicBezTo>
                  <a:pt x="19914" y="124523"/>
                  <a:pt x="23699" y="123532"/>
                  <a:pt x="27750" y="123278"/>
                </a:cubicBezTo>
                <a:cubicBezTo>
                  <a:pt x="31179" y="123062"/>
                  <a:pt x="34900" y="123557"/>
                  <a:pt x="37872" y="123100"/>
                </a:cubicBezTo>
                <a:cubicBezTo>
                  <a:pt x="48235" y="121500"/>
                  <a:pt x="60059" y="120992"/>
                  <a:pt x="70600" y="117982"/>
                </a:cubicBezTo>
                <a:cubicBezTo>
                  <a:pt x="79122" y="115544"/>
                  <a:pt x="86792" y="111366"/>
                  <a:pt x="91072" y="102196"/>
                </a:cubicBezTo>
                <a:cubicBezTo>
                  <a:pt x="96165" y="91299"/>
                  <a:pt x="96533" y="80073"/>
                  <a:pt x="96406" y="68820"/>
                </a:cubicBezTo>
                <a:cubicBezTo>
                  <a:pt x="96267" y="55663"/>
                  <a:pt x="95428" y="42430"/>
                  <a:pt x="98184" y="29349"/>
                </a:cubicBezTo>
                <a:cubicBezTo>
                  <a:pt x="98857" y="26161"/>
                  <a:pt x="106045" y="10897"/>
                  <a:pt x="110364" y="5334"/>
                </a:cubicBezTo>
                <a:cubicBezTo>
                  <a:pt x="114428" y="89"/>
                  <a:pt x="119533" y="0"/>
                  <a:pt x="121603" y="572"/>
                </a:cubicBezTo>
                <a:cubicBezTo>
                  <a:pt x="126174" y="1829"/>
                  <a:pt x="128866" y="6566"/>
                  <a:pt x="127596" y="11138"/>
                </a:cubicBezTo>
                <a:cubicBezTo>
                  <a:pt x="127152" y="12776"/>
                  <a:pt x="126263" y="14173"/>
                  <a:pt x="125095" y="1522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7" name="Freeform 7757"/>
          <p:cNvSpPr/>
          <p:nvPr/>
        </p:nvSpPr>
        <p:spPr>
          <a:xfrm rot="0" flipH="0" flipV="0">
            <a:off x="4116884" y="8334271"/>
            <a:ext cx="100392" cy="592022"/>
          </a:xfrm>
          <a:custGeom>
            <a:pathLst>
              <a:path w="100392" h="592022">
                <a:moveTo>
                  <a:pt x="72783" y="7962"/>
                </a:moveTo>
                <a:lnTo>
                  <a:pt x="72783" y="8025"/>
                </a:lnTo>
                <a:lnTo>
                  <a:pt x="72808" y="7874"/>
                </a:lnTo>
                <a:close/>
                <a:moveTo>
                  <a:pt x="72859" y="7670"/>
                </a:moveTo>
                <a:cubicBezTo>
                  <a:pt x="72922" y="7378"/>
                  <a:pt x="72973" y="7162"/>
                  <a:pt x="73011" y="7048"/>
                </a:cubicBezTo>
                <a:cubicBezTo>
                  <a:pt x="73494" y="5308"/>
                  <a:pt x="74192" y="4470"/>
                  <a:pt x="74306" y="4318"/>
                </a:cubicBezTo>
                <a:cubicBezTo>
                  <a:pt x="77380" y="0"/>
                  <a:pt x="81292" y="508"/>
                  <a:pt x="83184" y="927"/>
                </a:cubicBezTo>
                <a:cubicBezTo>
                  <a:pt x="84809" y="1295"/>
                  <a:pt x="89813" y="2667"/>
                  <a:pt x="89902" y="9219"/>
                </a:cubicBezTo>
                <a:cubicBezTo>
                  <a:pt x="89902" y="9308"/>
                  <a:pt x="89978" y="10082"/>
                  <a:pt x="89597" y="11594"/>
                </a:cubicBezTo>
                <a:lnTo>
                  <a:pt x="89572" y="11683"/>
                </a:lnTo>
                <a:cubicBezTo>
                  <a:pt x="89750" y="13613"/>
                  <a:pt x="89280" y="15518"/>
                  <a:pt x="88277" y="17118"/>
                </a:cubicBezTo>
                <a:cubicBezTo>
                  <a:pt x="87032" y="22427"/>
                  <a:pt x="85914" y="27761"/>
                  <a:pt x="84822" y="33082"/>
                </a:cubicBezTo>
                <a:cubicBezTo>
                  <a:pt x="82041" y="46569"/>
                  <a:pt x="80415" y="59955"/>
                  <a:pt x="76377" y="73163"/>
                </a:cubicBezTo>
                <a:cubicBezTo>
                  <a:pt x="64795" y="111073"/>
                  <a:pt x="62509" y="151891"/>
                  <a:pt x="54750" y="190740"/>
                </a:cubicBezTo>
                <a:cubicBezTo>
                  <a:pt x="45923" y="234860"/>
                  <a:pt x="30645" y="276668"/>
                  <a:pt x="25260" y="321575"/>
                </a:cubicBezTo>
                <a:cubicBezTo>
                  <a:pt x="17450" y="386625"/>
                  <a:pt x="34328" y="454062"/>
                  <a:pt x="62319" y="512393"/>
                </a:cubicBezTo>
                <a:cubicBezTo>
                  <a:pt x="72187" y="532954"/>
                  <a:pt x="80657" y="560145"/>
                  <a:pt x="97039" y="576515"/>
                </a:cubicBezTo>
                <a:cubicBezTo>
                  <a:pt x="100392" y="579868"/>
                  <a:pt x="100392" y="585303"/>
                  <a:pt x="97039" y="588669"/>
                </a:cubicBezTo>
                <a:cubicBezTo>
                  <a:pt x="93687" y="592022"/>
                  <a:pt x="88238" y="592022"/>
                  <a:pt x="84873" y="588669"/>
                </a:cubicBezTo>
                <a:cubicBezTo>
                  <a:pt x="67221" y="571003"/>
                  <a:pt x="57467" y="542022"/>
                  <a:pt x="46812" y="519835"/>
                </a:cubicBezTo>
                <a:cubicBezTo>
                  <a:pt x="17437" y="458608"/>
                  <a:pt x="0" y="387793"/>
                  <a:pt x="8179" y="319531"/>
                </a:cubicBezTo>
                <a:cubicBezTo>
                  <a:pt x="13627" y="274166"/>
                  <a:pt x="28981" y="231926"/>
                  <a:pt x="37884" y="187362"/>
                </a:cubicBezTo>
                <a:cubicBezTo>
                  <a:pt x="45758" y="147966"/>
                  <a:pt x="48184" y="106590"/>
                  <a:pt x="59931" y="68134"/>
                </a:cubicBezTo>
                <a:cubicBezTo>
                  <a:pt x="63805" y="55447"/>
                  <a:pt x="65316" y="42569"/>
                  <a:pt x="67983" y="29615"/>
                </a:cubicBezTo>
                <a:cubicBezTo>
                  <a:pt x="69482" y="22274"/>
                  <a:pt x="71044" y="14921"/>
                  <a:pt x="72859" y="767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8" name="Freeform 7758"/>
          <p:cNvSpPr/>
          <p:nvPr/>
        </p:nvSpPr>
        <p:spPr>
          <a:xfrm rot="0" flipH="0" flipV="0">
            <a:off x="4261726" y="8729169"/>
            <a:ext cx="34873" cy="35699"/>
          </a:xfrm>
          <a:custGeom>
            <a:pathLst>
              <a:path w="34873" h="35699">
                <a:moveTo>
                  <a:pt x="17373" y="26441"/>
                </a:moveTo>
                <a:cubicBezTo>
                  <a:pt x="17538" y="31013"/>
                  <a:pt x="14072" y="34950"/>
                  <a:pt x="9461" y="35318"/>
                </a:cubicBezTo>
                <a:cubicBezTo>
                  <a:pt x="4737" y="35699"/>
                  <a:pt x="597" y="32155"/>
                  <a:pt x="216" y="27418"/>
                </a:cubicBezTo>
                <a:cubicBezTo>
                  <a:pt x="0" y="24778"/>
                  <a:pt x="648" y="21311"/>
                  <a:pt x="2299" y="17755"/>
                </a:cubicBezTo>
                <a:cubicBezTo>
                  <a:pt x="4153" y="13754"/>
                  <a:pt x="7264" y="9500"/>
                  <a:pt x="10744" y="6464"/>
                </a:cubicBezTo>
                <a:cubicBezTo>
                  <a:pt x="16637" y="1308"/>
                  <a:pt x="23596" y="0"/>
                  <a:pt x="28904" y="2654"/>
                </a:cubicBezTo>
                <a:cubicBezTo>
                  <a:pt x="33146" y="4775"/>
                  <a:pt x="34873" y="9944"/>
                  <a:pt x="32752" y="14186"/>
                </a:cubicBezTo>
                <a:cubicBezTo>
                  <a:pt x="30936" y="17805"/>
                  <a:pt x="26936" y="19583"/>
                  <a:pt x="23164" y="18733"/>
                </a:cubicBezTo>
                <a:cubicBezTo>
                  <a:pt x="22160" y="19609"/>
                  <a:pt x="19595" y="21958"/>
                  <a:pt x="18566" y="23724"/>
                </a:cubicBezTo>
                <a:cubicBezTo>
                  <a:pt x="18046" y="24613"/>
                  <a:pt x="17487" y="26149"/>
                  <a:pt x="17373" y="2644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9" name="Freeform 7759"/>
          <p:cNvSpPr/>
          <p:nvPr/>
        </p:nvSpPr>
        <p:spPr>
          <a:xfrm rot="0" flipH="0" flipV="0">
            <a:off x="4492942" y="8784727"/>
            <a:ext cx="27024" cy="35496"/>
          </a:xfrm>
          <a:custGeom>
            <a:pathLst>
              <a:path w="27024" h="35496">
                <a:moveTo>
                  <a:pt x="7365" y="17132"/>
                </a:moveTo>
                <a:cubicBezTo>
                  <a:pt x="6413" y="16866"/>
                  <a:pt x="5232" y="16510"/>
                  <a:pt x="5041" y="16421"/>
                </a:cubicBezTo>
                <a:cubicBezTo>
                  <a:pt x="38" y="14046"/>
                  <a:pt x="0" y="9792"/>
                  <a:pt x="114" y="8077"/>
                </a:cubicBezTo>
                <a:cubicBezTo>
                  <a:pt x="177" y="7112"/>
                  <a:pt x="749" y="0"/>
                  <a:pt x="8888" y="0"/>
                </a:cubicBezTo>
                <a:cubicBezTo>
                  <a:pt x="9981" y="0"/>
                  <a:pt x="11962" y="470"/>
                  <a:pt x="13092" y="750"/>
                </a:cubicBezTo>
                <a:cubicBezTo>
                  <a:pt x="16686" y="597"/>
                  <a:pt x="20141" y="2718"/>
                  <a:pt x="21500" y="6261"/>
                </a:cubicBezTo>
                <a:cubicBezTo>
                  <a:pt x="21728" y="6833"/>
                  <a:pt x="21881" y="7430"/>
                  <a:pt x="21969" y="8014"/>
                </a:cubicBezTo>
                <a:cubicBezTo>
                  <a:pt x="22160" y="8344"/>
                  <a:pt x="22350" y="8674"/>
                  <a:pt x="22516" y="9017"/>
                </a:cubicBezTo>
                <a:cubicBezTo>
                  <a:pt x="25792" y="15202"/>
                  <a:pt x="27024" y="20103"/>
                  <a:pt x="26719" y="27063"/>
                </a:cubicBezTo>
                <a:cubicBezTo>
                  <a:pt x="26529" y="31813"/>
                  <a:pt x="22516" y="35496"/>
                  <a:pt x="17766" y="35292"/>
                </a:cubicBezTo>
                <a:cubicBezTo>
                  <a:pt x="13029" y="35089"/>
                  <a:pt x="9346" y="31076"/>
                  <a:pt x="9549" y="26339"/>
                </a:cubicBezTo>
                <a:cubicBezTo>
                  <a:pt x="9701" y="22783"/>
                  <a:pt x="9015" y="20281"/>
                  <a:pt x="7365" y="1713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0" name="Freeform 7760"/>
          <p:cNvSpPr/>
          <p:nvPr/>
        </p:nvSpPr>
        <p:spPr>
          <a:xfrm rot="0" flipH="0" flipV="0">
            <a:off x="4163729" y="8548772"/>
            <a:ext cx="582167" cy="479386"/>
          </a:xfrm>
          <a:custGeom>
            <a:pathLst>
              <a:path w="582167" h="479386">
                <a:moveTo>
                  <a:pt x="15036" y="300761"/>
                </a:moveTo>
                <a:lnTo>
                  <a:pt x="15264" y="301014"/>
                </a:lnTo>
                <a:lnTo>
                  <a:pt x="15074" y="300799"/>
                </a:lnTo>
                <a:close/>
                <a:moveTo>
                  <a:pt x="15302" y="301065"/>
                </a:moveTo>
                <a:cubicBezTo>
                  <a:pt x="16051" y="301942"/>
                  <a:pt x="16598" y="302932"/>
                  <a:pt x="16928" y="303961"/>
                </a:cubicBezTo>
                <a:cubicBezTo>
                  <a:pt x="16648" y="303059"/>
                  <a:pt x="16166" y="302056"/>
                  <a:pt x="15302" y="301065"/>
                </a:cubicBezTo>
                <a:moveTo>
                  <a:pt x="552195" y="17310"/>
                </a:moveTo>
                <a:cubicBezTo>
                  <a:pt x="552157" y="16561"/>
                  <a:pt x="551953" y="12243"/>
                  <a:pt x="552322" y="10401"/>
                </a:cubicBezTo>
                <a:cubicBezTo>
                  <a:pt x="553033" y="6782"/>
                  <a:pt x="554938" y="4026"/>
                  <a:pt x="558329" y="2324"/>
                </a:cubicBezTo>
                <a:cubicBezTo>
                  <a:pt x="562977" y="0"/>
                  <a:pt x="569721" y="813"/>
                  <a:pt x="574407" y="4445"/>
                </a:cubicBezTo>
                <a:cubicBezTo>
                  <a:pt x="579601" y="8471"/>
                  <a:pt x="582167" y="14999"/>
                  <a:pt x="578725" y="21908"/>
                </a:cubicBezTo>
                <a:cubicBezTo>
                  <a:pt x="576693" y="25959"/>
                  <a:pt x="571892" y="27711"/>
                  <a:pt x="567752" y="26010"/>
                </a:cubicBezTo>
                <a:cubicBezTo>
                  <a:pt x="565644" y="35941"/>
                  <a:pt x="565504" y="46482"/>
                  <a:pt x="562850" y="56490"/>
                </a:cubicBezTo>
                <a:cubicBezTo>
                  <a:pt x="560132" y="66662"/>
                  <a:pt x="559535" y="77521"/>
                  <a:pt x="556805" y="87833"/>
                </a:cubicBezTo>
                <a:cubicBezTo>
                  <a:pt x="550302" y="112535"/>
                  <a:pt x="540727" y="139446"/>
                  <a:pt x="539380" y="164948"/>
                </a:cubicBezTo>
                <a:cubicBezTo>
                  <a:pt x="538517" y="181394"/>
                  <a:pt x="532510" y="194094"/>
                  <a:pt x="528230" y="209804"/>
                </a:cubicBezTo>
                <a:cubicBezTo>
                  <a:pt x="521169" y="235750"/>
                  <a:pt x="514933" y="272263"/>
                  <a:pt x="501674" y="295834"/>
                </a:cubicBezTo>
                <a:cubicBezTo>
                  <a:pt x="466774" y="357898"/>
                  <a:pt x="404468" y="411974"/>
                  <a:pt x="341692" y="444867"/>
                </a:cubicBezTo>
                <a:cubicBezTo>
                  <a:pt x="302906" y="465175"/>
                  <a:pt x="251738" y="474928"/>
                  <a:pt x="208444" y="476414"/>
                </a:cubicBezTo>
                <a:cubicBezTo>
                  <a:pt x="192632" y="476973"/>
                  <a:pt x="176668" y="479386"/>
                  <a:pt x="160755" y="478002"/>
                </a:cubicBezTo>
                <a:cubicBezTo>
                  <a:pt x="133577" y="475640"/>
                  <a:pt x="101688" y="456729"/>
                  <a:pt x="83222" y="437108"/>
                </a:cubicBezTo>
                <a:cubicBezTo>
                  <a:pt x="70154" y="423214"/>
                  <a:pt x="61594" y="405510"/>
                  <a:pt x="51929" y="389368"/>
                </a:cubicBezTo>
                <a:cubicBezTo>
                  <a:pt x="44284" y="376592"/>
                  <a:pt x="34720" y="364375"/>
                  <a:pt x="26415" y="351903"/>
                </a:cubicBezTo>
                <a:cubicBezTo>
                  <a:pt x="20344" y="342823"/>
                  <a:pt x="15302" y="333336"/>
                  <a:pt x="10541" y="323532"/>
                </a:cubicBezTo>
                <a:cubicBezTo>
                  <a:pt x="8915" y="320166"/>
                  <a:pt x="7442" y="318058"/>
                  <a:pt x="5067" y="315023"/>
                </a:cubicBezTo>
                <a:cubicBezTo>
                  <a:pt x="4724" y="314578"/>
                  <a:pt x="4343" y="314146"/>
                  <a:pt x="4089" y="313854"/>
                </a:cubicBezTo>
                <a:cubicBezTo>
                  <a:pt x="3645" y="313562"/>
                  <a:pt x="3213" y="313232"/>
                  <a:pt x="2819" y="312864"/>
                </a:cubicBezTo>
                <a:cubicBezTo>
                  <a:pt x="635" y="310781"/>
                  <a:pt x="228" y="308457"/>
                  <a:pt x="139" y="307111"/>
                </a:cubicBezTo>
                <a:cubicBezTo>
                  <a:pt x="0" y="304761"/>
                  <a:pt x="749" y="302792"/>
                  <a:pt x="2032" y="301205"/>
                </a:cubicBezTo>
                <a:cubicBezTo>
                  <a:pt x="3213" y="299720"/>
                  <a:pt x="5105" y="298120"/>
                  <a:pt x="8382" y="297980"/>
                </a:cubicBezTo>
                <a:cubicBezTo>
                  <a:pt x="8775" y="297968"/>
                  <a:pt x="12903" y="297142"/>
                  <a:pt x="18604" y="304431"/>
                </a:cubicBezTo>
                <a:cubicBezTo>
                  <a:pt x="21843" y="308558"/>
                  <a:pt x="23786" y="311454"/>
                  <a:pt x="26008" y="316026"/>
                </a:cubicBezTo>
                <a:cubicBezTo>
                  <a:pt x="30428" y="325119"/>
                  <a:pt x="35089" y="333933"/>
                  <a:pt x="40715" y="342366"/>
                </a:cubicBezTo>
                <a:cubicBezTo>
                  <a:pt x="49173" y="355053"/>
                  <a:pt x="58901" y="367524"/>
                  <a:pt x="66686" y="380542"/>
                </a:cubicBezTo>
                <a:cubicBezTo>
                  <a:pt x="75716" y="395629"/>
                  <a:pt x="83514" y="412330"/>
                  <a:pt x="95731" y="425322"/>
                </a:cubicBezTo>
                <a:cubicBezTo>
                  <a:pt x="111619" y="442200"/>
                  <a:pt x="138873" y="458837"/>
                  <a:pt x="162241" y="460869"/>
                </a:cubicBezTo>
                <a:cubicBezTo>
                  <a:pt x="177456" y="462190"/>
                  <a:pt x="192734" y="459765"/>
                  <a:pt x="207872" y="459244"/>
                </a:cubicBezTo>
                <a:cubicBezTo>
                  <a:pt x="248715" y="457834"/>
                  <a:pt x="297102" y="448817"/>
                  <a:pt x="333717" y="429627"/>
                </a:cubicBezTo>
                <a:cubicBezTo>
                  <a:pt x="393686" y="398208"/>
                  <a:pt x="453351" y="346696"/>
                  <a:pt x="486701" y="287414"/>
                </a:cubicBezTo>
                <a:cubicBezTo>
                  <a:pt x="499337" y="264935"/>
                  <a:pt x="504900" y="230010"/>
                  <a:pt x="511644" y="205283"/>
                </a:cubicBezTo>
                <a:cubicBezTo>
                  <a:pt x="515581" y="190818"/>
                  <a:pt x="521410" y="179197"/>
                  <a:pt x="522223" y="164046"/>
                </a:cubicBezTo>
                <a:cubicBezTo>
                  <a:pt x="523620" y="137414"/>
                  <a:pt x="533386" y="109258"/>
                  <a:pt x="540193" y="83464"/>
                </a:cubicBezTo>
                <a:cubicBezTo>
                  <a:pt x="542898" y="73127"/>
                  <a:pt x="543508" y="62255"/>
                  <a:pt x="546226" y="52057"/>
                </a:cubicBezTo>
                <a:cubicBezTo>
                  <a:pt x="549274" y="40615"/>
                  <a:pt x="549083" y="28473"/>
                  <a:pt x="552195" y="1731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1" name="Freeform 7761"/>
          <p:cNvSpPr/>
          <p:nvPr/>
        </p:nvSpPr>
        <p:spPr>
          <a:xfrm rot="0" flipH="0" flipV="0">
            <a:off x="4716496" y="8565079"/>
            <a:ext cx="26047" cy="37718"/>
          </a:xfrm>
          <a:custGeom>
            <a:pathLst>
              <a:path w="26047" h="37718">
                <a:moveTo>
                  <a:pt x="24765" y="14058"/>
                </a:moveTo>
                <a:cubicBezTo>
                  <a:pt x="24054" y="16089"/>
                  <a:pt x="22518" y="20458"/>
                  <a:pt x="21844" y="22198"/>
                </a:cubicBezTo>
                <a:cubicBezTo>
                  <a:pt x="19914" y="27088"/>
                  <a:pt x="19965" y="26821"/>
                  <a:pt x="17501" y="31749"/>
                </a:cubicBezTo>
                <a:cubicBezTo>
                  <a:pt x="15380" y="35990"/>
                  <a:pt x="10211" y="37718"/>
                  <a:pt x="5969" y="35597"/>
                </a:cubicBezTo>
                <a:cubicBezTo>
                  <a:pt x="1728" y="33476"/>
                  <a:pt x="0" y="28307"/>
                  <a:pt x="2121" y="24065"/>
                </a:cubicBezTo>
                <a:cubicBezTo>
                  <a:pt x="4230" y="19861"/>
                  <a:pt x="4191" y="20090"/>
                  <a:pt x="5842" y="15912"/>
                </a:cubicBezTo>
                <a:cubicBezTo>
                  <a:pt x="6744" y="13601"/>
                  <a:pt x="8814" y="7505"/>
                  <a:pt x="9157" y="6667"/>
                </a:cubicBezTo>
                <a:cubicBezTo>
                  <a:pt x="11786" y="0"/>
                  <a:pt x="18454" y="1219"/>
                  <a:pt x="18847" y="1295"/>
                </a:cubicBezTo>
                <a:cubicBezTo>
                  <a:pt x="20892" y="1689"/>
                  <a:pt x="22810" y="2730"/>
                  <a:pt x="24283" y="4864"/>
                </a:cubicBezTo>
                <a:cubicBezTo>
                  <a:pt x="24790" y="5600"/>
                  <a:pt x="26047" y="7366"/>
                  <a:pt x="25742" y="10541"/>
                </a:cubicBezTo>
                <a:cubicBezTo>
                  <a:pt x="25730" y="10668"/>
                  <a:pt x="25666" y="11417"/>
                  <a:pt x="25234" y="12852"/>
                </a:cubicBezTo>
                <a:cubicBezTo>
                  <a:pt x="25107" y="13271"/>
                  <a:pt x="24955" y="13678"/>
                  <a:pt x="24765" y="140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2" name="Freeform 7762"/>
          <p:cNvSpPr/>
          <p:nvPr/>
        </p:nvSpPr>
        <p:spPr>
          <a:xfrm rot="0" flipH="0" flipV="0">
            <a:off x="4142662" y="8926796"/>
            <a:ext cx="425424" cy="185901"/>
          </a:xfrm>
          <a:custGeom>
            <a:pathLst>
              <a:path w="425424" h="185901">
                <a:moveTo>
                  <a:pt x="0" y="8597"/>
                </a:moveTo>
                <a:cubicBezTo>
                  <a:pt x="0" y="15048"/>
                  <a:pt x="2857" y="24002"/>
                  <a:pt x="7594" y="33730"/>
                </a:cubicBezTo>
                <a:cubicBezTo>
                  <a:pt x="17183" y="53466"/>
                  <a:pt x="34188" y="77329"/>
                  <a:pt x="41414" y="88365"/>
                </a:cubicBezTo>
                <a:cubicBezTo>
                  <a:pt x="60045" y="116851"/>
                  <a:pt x="86067" y="145414"/>
                  <a:pt x="116471" y="161632"/>
                </a:cubicBezTo>
                <a:cubicBezTo>
                  <a:pt x="140652" y="174522"/>
                  <a:pt x="168363" y="178103"/>
                  <a:pt x="195262" y="180339"/>
                </a:cubicBezTo>
                <a:cubicBezTo>
                  <a:pt x="262051" y="185901"/>
                  <a:pt x="339979" y="174420"/>
                  <a:pt x="395109" y="133069"/>
                </a:cubicBezTo>
                <a:cubicBezTo>
                  <a:pt x="403999" y="126414"/>
                  <a:pt x="412419" y="117905"/>
                  <a:pt x="421284" y="110514"/>
                </a:cubicBezTo>
                <a:cubicBezTo>
                  <a:pt x="424929" y="107479"/>
                  <a:pt x="425424" y="102043"/>
                  <a:pt x="422389" y="98411"/>
                </a:cubicBezTo>
                <a:cubicBezTo>
                  <a:pt x="419354" y="94766"/>
                  <a:pt x="413931" y="94271"/>
                  <a:pt x="410286" y="97306"/>
                </a:cubicBezTo>
                <a:cubicBezTo>
                  <a:pt x="401624" y="104520"/>
                  <a:pt x="393433" y="112825"/>
                  <a:pt x="384797" y="119315"/>
                </a:cubicBezTo>
                <a:cubicBezTo>
                  <a:pt x="332943" y="158202"/>
                  <a:pt x="259511" y="168439"/>
                  <a:pt x="196684" y="163206"/>
                </a:cubicBezTo>
                <a:cubicBezTo>
                  <a:pt x="172097" y="161162"/>
                  <a:pt x="146672" y="158253"/>
                  <a:pt x="124574" y="146468"/>
                </a:cubicBezTo>
                <a:cubicBezTo>
                  <a:pt x="96621" y="131571"/>
                  <a:pt x="72910" y="105129"/>
                  <a:pt x="55803" y="78954"/>
                </a:cubicBezTo>
                <a:cubicBezTo>
                  <a:pt x="49796" y="69760"/>
                  <a:pt x="36753" y="51446"/>
                  <a:pt x="27279" y="34327"/>
                </a:cubicBezTo>
                <a:cubicBezTo>
                  <a:pt x="21755" y="24332"/>
                  <a:pt x="17195" y="14959"/>
                  <a:pt x="17195" y="8597"/>
                </a:cubicBezTo>
                <a:cubicBezTo>
                  <a:pt x="17195" y="3848"/>
                  <a:pt x="13347" y="0"/>
                  <a:pt x="8597" y="0"/>
                </a:cubicBezTo>
                <a:cubicBezTo>
                  <a:pt x="3848" y="0"/>
                  <a:pt x="0" y="3848"/>
                  <a:pt x="0" y="859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3" name="Freeform 7763"/>
          <p:cNvSpPr/>
          <p:nvPr/>
        </p:nvSpPr>
        <p:spPr>
          <a:xfrm rot="0" flipH="0" flipV="0">
            <a:off x="4142432" y="8866045"/>
            <a:ext cx="105688" cy="189458"/>
          </a:xfrm>
          <a:custGeom>
            <a:pathLst>
              <a:path w="105688" h="189458">
                <a:moveTo>
                  <a:pt x="7670" y="33680"/>
                </a:moveTo>
                <a:cubicBezTo>
                  <a:pt x="6350" y="29223"/>
                  <a:pt x="4369" y="26810"/>
                  <a:pt x="3670" y="25426"/>
                </a:cubicBezTo>
                <a:cubicBezTo>
                  <a:pt x="2121" y="22378"/>
                  <a:pt x="1702" y="19787"/>
                  <a:pt x="1638" y="17818"/>
                </a:cubicBezTo>
                <a:cubicBezTo>
                  <a:pt x="1524" y="13665"/>
                  <a:pt x="2781" y="10224"/>
                  <a:pt x="5169" y="7252"/>
                </a:cubicBezTo>
                <a:cubicBezTo>
                  <a:pt x="6921" y="5042"/>
                  <a:pt x="10171" y="1740"/>
                  <a:pt x="17398" y="927"/>
                </a:cubicBezTo>
                <a:cubicBezTo>
                  <a:pt x="25856" y="0"/>
                  <a:pt x="33476" y="6096"/>
                  <a:pt x="34403" y="14554"/>
                </a:cubicBezTo>
                <a:cubicBezTo>
                  <a:pt x="34530" y="15621"/>
                  <a:pt x="34543" y="16688"/>
                  <a:pt x="34428" y="17717"/>
                </a:cubicBezTo>
                <a:cubicBezTo>
                  <a:pt x="35457" y="19914"/>
                  <a:pt x="36511" y="22492"/>
                  <a:pt x="37286" y="25095"/>
                </a:cubicBezTo>
                <a:cubicBezTo>
                  <a:pt x="42848" y="44005"/>
                  <a:pt x="48716" y="63220"/>
                  <a:pt x="53631" y="82320"/>
                </a:cubicBezTo>
                <a:cubicBezTo>
                  <a:pt x="53986" y="83705"/>
                  <a:pt x="55828" y="93204"/>
                  <a:pt x="56361" y="96379"/>
                </a:cubicBezTo>
                <a:cubicBezTo>
                  <a:pt x="56603" y="97205"/>
                  <a:pt x="58241" y="103250"/>
                  <a:pt x="58304" y="104850"/>
                </a:cubicBezTo>
                <a:cubicBezTo>
                  <a:pt x="58393" y="106679"/>
                  <a:pt x="58190" y="108254"/>
                  <a:pt x="57860" y="109549"/>
                </a:cubicBezTo>
                <a:cubicBezTo>
                  <a:pt x="64604" y="119557"/>
                  <a:pt x="71081" y="128256"/>
                  <a:pt x="75132" y="134048"/>
                </a:cubicBezTo>
                <a:cubicBezTo>
                  <a:pt x="75703" y="134860"/>
                  <a:pt x="84873" y="146392"/>
                  <a:pt x="90461" y="153390"/>
                </a:cubicBezTo>
                <a:cubicBezTo>
                  <a:pt x="97179" y="154088"/>
                  <a:pt x="102881" y="159194"/>
                  <a:pt x="104050" y="166179"/>
                </a:cubicBezTo>
                <a:cubicBezTo>
                  <a:pt x="105688" y="176021"/>
                  <a:pt x="101548" y="181025"/>
                  <a:pt x="99084" y="183324"/>
                </a:cubicBezTo>
                <a:cubicBezTo>
                  <a:pt x="95033" y="187121"/>
                  <a:pt x="89267" y="189458"/>
                  <a:pt x="81647" y="186499"/>
                </a:cubicBezTo>
                <a:cubicBezTo>
                  <a:pt x="79234" y="185572"/>
                  <a:pt x="75462" y="183184"/>
                  <a:pt x="71512" y="179171"/>
                </a:cubicBezTo>
                <a:cubicBezTo>
                  <a:pt x="63359" y="170840"/>
                  <a:pt x="50786" y="153021"/>
                  <a:pt x="49872" y="151713"/>
                </a:cubicBezTo>
                <a:cubicBezTo>
                  <a:pt x="40016" y="137616"/>
                  <a:pt x="17233" y="107466"/>
                  <a:pt x="7175" y="81292"/>
                </a:cubicBezTo>
                <a:cubicBezTo>
                  <a:pt x="1625" y="66890"/>
                  <a:pt x="0" y="53301"/>
                  <a:pt x="3175" y="42735"/>
                </a:cubicBezTo>
                <a:cubicBezTo>
                  <a:pt x="4343" y="38823"/>
                  <a:pt x="5943" y="35889"/>
                  <a:pt x="7670" y="3368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4" name="Freeform 7764"/>
          <p:cNvSpPr/>
          <p:nvPr/>
        </p:nvSpPr>
        <p:spPr>
          <a:xfrm rot="0" flipH="0" flipV="0">
            <a:off x="4161099" y="8892505"/>
            <a:ext cx="425881" cy="214007"/>
          </a:xfrm>
          <a:custGeom>
            <a:pathLst>
              <a:path w="425881" h="214007">
                <a:moveTo>
                  <a:pt x="29857" y="10160"/>
                </a:moveTo>
                <a:cubicBezTo>
                  <a:pt x="28600" y="7252"/>
                  <a:pt x="26111" y="4204"/>
                  <a:pt x="20828" y="2528"/>
                </a:cubicBezTo>
                <a:cubicBezTo>
                  <a:pt x="24892" y="3810"/>
                  <a:pt x="28041" y="6643"/>
                  <a:pt x="29857" y="10160"/>
                </a:cubicBezTo>
                <a:moveTo>
                  <a:pt x="15113" y="32600"/>
                </a:moveTo>
                <a:cubicBezTo>
                  <a:pt x="13894" y="32511"/>
                  <a:pt x="12674" y="32283"/>
                  <a:pt x="11493" y="31902"/>
                </a:cubicBezTo>
                <a:cubicBezTo>
                  <a:pt x="2984" y="29210"/>
                  <a:pt x="1244" y="23228"/>
                  <a:pt x="635" y="19443"/>
                </a:cubicBezTo>
                <a:cubicBezTo>
                  <a:pt x="0" y="15519"/>
                  <a:pt x="559" y="10871"/>
                  <a:pt x="4445" y="6528"/>
                </a:cubicBezTo>
                <a:cubicBezTo>
                  <a:pt x="5969" y="4827"/>
                  <a:pt x="11722" y="1042"/>
                  <a:pt x="17627" y="509"/>
                </a:cubicBezTo>
                <a:cubicBezTo>
                  <a:pt x="23254" y="0"/>
                  <a:pt x="28207" y="2071"/>
                  <a:pt x="30898" y="4280"/>
                </a:cubicBezTo>
                <a:cubicBezTo>
                  <a:pt x="35406" y="7976"/>
                  <a:pt x="39039" y="13157"/>
                  <a:pt x="42315" y="17868"/>
                </a:cubicBezTo>
                <a:cubicBezTo>
                  <a:pt x="49224" y="27736"/>
                  <a:pt x="56908" y="36842"/>
                  <a:pt x="63130" y="47205"/>
                </a:cubicBezTo>
                <a:cubicBezTo>
                  <a:pt x="75881" y="68402"/>
                  <a:pt x="93357" y="86448"/>
                  <a:pt x="108635" y="105892"/>
                </a:cubicBezTo>
                <a:cubicBezTo>
                  <a:pt x="113854" y="112547"/>
                  <a:pt x="117893" y="121056"/>
                  <a:pt x="125957" y="124574"/>
                </a:cubicBezTo>
                <a:cubicBezTo>
                  <a:pt x="137908" y="129781"/>
                  <a:pt x="150773" y="136093"/>
                  <a:pt x="163549" y="138823"/>
                </a:cubicBezTo>
                <a:cubicBezTo>
                  <a:pt x="196112" y="145808"/>
                  <a:pt x="260857" y="143167"/>
                  <a:pt x="292556" y="132245"/>
                </a:cubicBezTo>
                <a:cubicBezTo>
                  <a:pt x="299566" y="129819"/>
                  <a:pt x="305104" y="125323"/>
                  <a:pt x="311847" y="122478"/>
                </a:cubicBezTo>
                <a:cubicBezTo>
                  <a:pt x="323290" y="117652"/>
                  <a:pt x="334301" y="117259"/>
                  <a:pt x="345070" y="110464"/>
                </a:cubicBezTo>
                <a:cubicBezTo>
                  <a:pt x="362419" y="99555"/>
                  <a:pt x="375487" y="86537"/>
                  <a:pt x="387501" y="71805"/>
                </a:cubicBezTo>
                <a:cubicBezTo>
                  <a:pt x="387857" y="71043"/>
                  <a:pt x="388250" y="70281"/>
                  <a:pt x="388619" y="69519"/>
                </a:cubicBezTo>
                <a:cubicBezTo>
                  <a:pt x="390867" y="65036"/>
                  <a:pt x="393051" y="61328"/>
                  <a:pt x="396836" y="58305"/>
                </a:cubicBezTo>
                <a:cubicBezTo>
                  <a:pt x="398284" y="57137"/>
                  <a:pt x="401890" y="55168"/>
                  <a:pt x="403846" y="54521"/>
                </a:cubicBezTo>
                <a:cubicBezTo>
                  <a:pt x="407148" y="53428"/>
                  <a:pt x="409866" y="53632"/>
                  <a:pt x="411365" y="53860"/>
                </a:cubicBezTo>
                <a:cubicBezTo>
                  <a:pt x="418845" y="55016"/>
                  <a:pt x="422388" y="59639"/>
                  <a:pt x="423887" y="64909"/>
                </a:cubicBezTo>
                <a:cubicBezTo>
                  <a:pt x="424623" y="67475"/>
                  <a:pt x="425881" y="72504"/>
                  <a:pt x="421321" y="78574"/>
                </a:cubicBezTo>
                <a:cubicBezTo>
                  <a:pt x="418883" y="81838"/>
                  <a:pt x="416406" y="85039"/>
                  <a:pt x="413917" y="88163"/>
                </a:cubicBezTo>
                <a:cubicBezTo>
                  <a:pt x="412596" y="91122"/>
                  <a:pt x="411390" y="94119"/>
                  <a:pt x="410196" y="97205"/>
                </a:cubicBezTo>
                <a:cubicBezTo>
                  <a:pt x="406881" y="105714"/>
                  <a:pt x="403808" y="115125"/>
                  <a:pt x="399338" y="123355"/>
                </a:cubicBezTo>
                <a:cubicBezTo>
                  <a:pt x="395553" y="130302"/>
                  <a:pt x="390854" y="136474"/>
                  <a:pt x="384745" y="141287"/>
                </a:cubicBezTo>
                <a:cubicBezTo>
                  <a:pt x="385152" y="141668"/>
                  <a:pt x="385533" y="142074"/>
                  <a:pt x="385888" y="142519"/>
                </a:cubicBezTo>
                <a:cubicBezTo>
                  <a:pt x="391337" y="149059"/>
                  <a:pt x="390460" y="158775"/>
                  <a:pt x="383920" y="164223"/>
                </a:cubicBezTo>
                <a:cubicBezTo>
                  <a:pt x="356780" y="186842"/>
                  <a:pt x="347090" y="185051"/>
                  <a:pt x="317638" y="194856"/>
                </a:cubicBezTo>
                <a:cubicBezTo>
                  <a:pt x="282142" y="206692"/>
                  <a:pt x="243356" y="214007"/>
                  <a:pt x="205891" y="210261"/>
                </a:cubicBezTo>
                <a:cubicBezTo>
                  <a:pt x="188861" y="208559"/>
                  <a:pt x="168934" y="211493"/>
                  <a:pt x="152742" y="204533"/>
                </a:cubicBezTo>
                <a:cubicBezTo>
                  <a:pt x="135000" y="196938"/>
                  <a:pt x="117258" y="189864"/>
                  <a:pt x="99935" y="180695"/>
                </a:cubicBezTo>
                <a:cubicBezTo>
                  <a:pt x="54101" y="156438"/>
                  <a:pt x="6616" y="112115"/>
                  <a:pt x="20206" y="53200"/>
                </a:cubicBezTo>
                <a:cubicBezTo>
                  <a:pt x="21056" y="49568"/>
                  <a:pt x="22263" y="46761"/>
                  <a:pt x="23723" y="44602"/>
                </a:cubicBezTo>
                <a:cubicBezTo>
                  <a:pt x="21475" y="41630"/>
                  <a:pt x="19228" y="38633"/>
                  <a:pt x="17069" y="35547"/>
                </a:cubicBezTo>
                <a:cubicBezTo>
                  <a:pt x="16408" y="34607"/>
                  <a:pt x="15773" y="33591"/>
                  <a:pt x="15113" y="3260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5" name="Freeform 7765"/>
          <p:cNvSpPr/>
          <p:nvPr/>
        </p:nvSpPr>
        <p:spPr>
          <a:xfrm rot="0" flipH="0" flipV="0">
            <a:off x="4262586" y="9006555"/>
            <a:ext cx="198932" cy="55206"/>
          </a:xfrm>
          <a:custGeom>
            <a:pathLst>
              <a:path w="198932" h="55206">
                <a:moveTo>
                  <a:pt x="32550" y="22110"/>
                </a:moveTo>
                <a:cubicBezTo>
                  <a:pt x="32284" y="22999"/>
                  <a:pt x="31915" y="23862"/>
                  <a:pt x="31484" y="24713"/>
                </a:cubicBezTo>
                <a:cubicBezTo>
                  <a:pt x="31954" y="23824"/>
                  <a:pt x="32297" y="22960"/>
                  <a:pt x="32550" y="22110"/>
                </a:cubicBezTo>
                <a:moveTo>
                  <a:pt x="31420" y="24827"/>
                </a:moveTo>
                <a:lnTo>
                  <a:pt x="31115" y="25361"/>
                </a:lnTo>
                <a:lnTo>
                  <a:pt x="31192" y="25246"/>
                </a:lnTo>
                <a:close/>
                <a:moveTo>
                  <a:pt x="21159" y="36422"/>
                </a:moveTo>
                <a:cubicBezTo>
                  <a:pt x="20244" y="36194"/>
                  <a:pt x="14491" y="34746"/>
                  <a:pt x="12434" y="33794"/>
                </a:cubicBezTo>
                <a:cubicBezTo>
                  <a:pt x="9055" y="32231"/>
                  <a:pt x="6757" y="30072"/>
                  <a:pt x="5284" y="28015"/>
                </a:cubicBezTo>
                <a:cubicBezTo>
                  <a:pt x="1448" y="22745"/>
                  <a:pt x="0" y="16510"/>
                  <a:pt x="5004" y="8991"/>
                </a:cubicBezTo>
                <a:cubicBezTo>
                  <a:pt x="9729" y="1917"/>
                  <a:pt x="19304" y="0"/>
                  <a:pt x="26391" y="4711"/>
                </a:cubicBezTo>
                <a:cubicBezTo>
                  <a:pt x="27217" y="5283"/>
                  <a:pt x="27991" y="5905"/>
                  <a:pt x="28677" y="6591"/>
                </a:cubicBezTo>
                <a:cubicBezTo>
                  <a:pt x="30391" y="7061"/>
                  <a:pt x="32233" y="7607"/>
                  <a:pt x="33159" y="8026"/>
                </a:cubicBezTo>
                <a:cubicBezTo>
                  <a:pt x="41732" y="11811"/>
                  <a:pt x="51168" y="15926"/>
                  <a:pt x="60312" y="18389"/>
                </a:cubicBezTo>
                <a:cubicBezTo>
                  <a:pt x="83502" y="24611"/>
                  <a:pt x="153657" y="22414"/>
                  <a:pt x="178168" y="16294"/>
                </a:cubicBezTo>
                <a:cubicBezTo>
                  <a:pt x="186423" y="14224"/>
                  <a:pt x="194792" y="19253"/>
                  <a:pt x="196862" y="27507"/>
                </a:cubicBezTo>
                <a:cubicBezTo>
                  <a:pt x="198932" y="35762"/>
                  <a:pt x="193890" y="44131"/>
                  <a:pt x="185648" y="46189"/>
                </a:cubicBezTo>
                <a:cubicBezTo>
                  <a:pt x="157911" y="53123"/>
                  <a:pt x="78536" y="55206"/>
                  <a:pt x="52311" y="48157"/>
                </a:cubicBezTo>
                <a:cubicBezTo>
                  <a:pt x="41833" y="45338"/>
                  <a:pt x="30988" y="40766"/>
                  <a:pt x="21159" y="3642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6" name="Freeform 7766"/>
          <p:cNvSpPr/>
          <p:nvPr/>
        </p:nvSpPr>
        <p:spPr>
          <a:xfrm rot="0" flipH="0" flipV="0">
            <a:off x="4444796" y="8982703"/>
            <a:ext cx="102399" cy="63791"/>
          </a:xfrm>
          <a:custGeom>
            <a:pathLst>
              <a:path w="102399" h="63791">
                <a:moveTo>
                  <a:pt x="16357" y="32575"/>
                </a:moveTo>
                <a:cubicBezTo>
                  <a:pt x="18147" y="31636"/>
                  <a:pt x="24231" y="28473"/>
                  <a:pt x="26377" y="27610"/>
                </a:cubicBezTo>
                <a:cubicBezTo>
                  <a:pt x="44970" y="20180"/>
                  <a:pt x="61721" y="7556"/>
                  <a:pt x="81228" y="2235"/>
                </a:cubicBezTo>
                <a:cubicBezTo>
                  <a:pt x="89432" y="0"/>
                  <a:pt x="97929" y="4851"/>
                  <a:pt x="100164" y="13056"/>
                </a:cubicBezTo>
                <a:cubicBezTo>
                  <a:pt x="102399" y="21260"/>
                  <a:pt x="97560" y="29743"/>
                  <a:pt x="89343" y="31991"/>
                </a:cubicBezTo>
                <a:cubicBezTo>
                  <a:pt x="70967" y="36994"/>
                  <a:pt x="55333" y="49237"/>
                  <a:pt x="37832" y="56235"/>
                </a:cubicBezTo>
                <a:cubicBezTo>
                  <a:pt x="35089" y="57340"/>
                  <a:pt x="30377" y="60362"/>
                  <a:pt x="26428" y="61797"/>
                </a:cubicBezTo>
                <a:cubicBezTo>
                  <a:pt x="21627" y="63550"/>
                  <a:pt x="17131" y="63791"/>
                  <a:pt x="13678" y="63080"/>
                </a:cubicBezTo>
                <a:cubicBezTo>
                  <a:pt x="5347" y="61340"/>
                  <a:pt x="0" y="53174"/>
                  <a:pt x="1727" y="44843"/>
                </a:cubicBezTo>
                <a:cubicBezTo>
                  <a:pt x="3213" y="37731"/>
                  <a:pt x="9385" y="32778"/>
                  <a:pt x="16357" y="3257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7" name="Freeform 7767"/>
          <p:cNvSpPr/>
          <p:nvPr/>
        </p:nvSpPr>
        <p:spPr>
          <a:xfrm rot="0" flipH="0" flipV="0">
            <a:off x="4134821" y="8944382"/>
            <a:ext cx="444258" cy="180237"/>
          </a:xfrm>
          <a:custGeom>
            <a:pathLst>
              <a:path w="444258" h="180237">
                <a:moveTo>
                  <a:pt x="30810" y="18948"/>
                </a:moveTo>
                <a:cubicBezTo>
                  <a:pt x="30709" y="20827"/>
                  <a:pt x="30277" y="22605"/>
                  <a:pt x="29553" y="24243"/>
                </a:cubicBezTo>
                <a:cubicBezTo>
                  <a:pt x="30201" y="22872"/>
                  <a:pt x="30709" y="21145"/>
                  <a:pt x="30810" y="18948"/>
                </a:cubicBezTo>
                <a:moveTo>
                  <a:pt x="4356" y="28815"/>
                </a:moveTo>
                <a:cubicBezTo>
                  <a:pt x="1664" y="26047"/>
                  <a:pt x="0" y="22262"/>
                  <a:pt x="0" y="18085"/>
                </a:cubicBezTo>
                <a:cubicBezTo>
                  <a:pt x="0" y="10503"/>
                  <a:pt x="3899" y="7201"/>
                  <a:pt x="5779" y="5652"/>
                </a:cubicBezTo>
                <a:cubicBezTo>
                  <a:pt x="10478" y="1816"/>
                  <a:pt x="16599" y="0"/>
                  <a:pt x="23864" y="4534"/>
                </a:cubicBezTo>
                <a:cubicBezTo>
                  <a:pt x="24994" y="5232"/>
                  <a:pt x="26467" y="6350"/>
                  <a:pt x="27928" y="8141"/>
                </a:cubicBezTo>
                <a:cubicBezTo>
                  <a:pt x="29121" y="9627"/>
                  <a:pt x="31686" y="14643"/>
                  <a:pt x="32803" y="16764"/>
                </a:cubicBezTo>
                <a:cubicBezTo>
                  <a:pt x="35178" y="21272"/>
                  <a:pt x="35153" y="20954"/>
                  <a:pt x="38455" y="24980"/>
                </a:cubicBezTo>
                <a:cubicBezTo>
                  <a:pt x="48793" y="37604"/>
                  <a:pt x="56870" y="51955"/>
                  <a:pt x="66408" y="65137"/>
                </a:cubicBezTo>
                <a:cubicBezTo>
                  <a:pt x="82753" y="87743"/>
                  <a:pt x="133756" y="119557"/>
                  <a:pt x="160616" y="129628"/>
                </a:cubicBezTo>
                <a:cubicBezTo>
                  <a:pt x="170637" y="133387"/>
                  <a:pt x="181990" y="140677"/>
                  <a:pt x="192404" y="142569"/>
                </a:cubicBezTo>
                <a:cubicBezTo>
                  <a:pt x="228891" y="149199"/>
                  <a:pt x="263194" y="143268"/>
                  <a:pt x="299237" y="136511"/>
                </a:cubicBezTo>
                <a:cubicBezTo>
                  <a:pt x="311632" y="134175"/>
                  <a:pt x="324268" y="134289"/>
                  <a:pt x="336714" y="131952"/>
                </a:cubicBezTo>
                <a:cubicBezTo>
                  <a:pt x="342391" y="130885"/>
                  <a:pt x="359054" y="127113"/>
                  <a:pt x="372833" y="122224"/>
                </a:cubicBezTo>
                <a:cubicBezTo>
                  <a:pt x="378066" y="120370"/>
                  <a:pt x="385190" y="116649"/>
                  <a:pt x="386498" y="115963"/>
                </a:cubicBezTo>
                <a:cubicBezTo>
                  <a:pt x="392467" y="106730"/>
                  <a:pt x="395820" y="96265"/>
                  <a:pt x="399033" y="85699"/>
                </a:cubicBezTo>
                <a:cubicBezTo>
                  <a:pt x="403046" y="72567"/>
                  <a:pt x="406768" y="59245"/>
                  <a:pt x="412876" y="47015"/>
                </a:cubicBezTo>
                <a:cubicBezTo>
                  <a:pt x="416686" y="39407"/>
                  <a:pt x="425945" y="36321"/>
                  <a:pt x="433552" y="40118"/>
                </a:cubicBezTo>
                <a:cubicBezTo>
                  <a:pt x="441172" y="43928"/>
                  <a:pt x="444258" y="53199"/>
                  <a:pt x="440448" y="60807"/>
                </a:cubicBezTo>
                <a:cubicBezTo>
                  <a:pt x="435101" y="71500"/>
                  <a:pt x="432028" y="83197"/>
                  <a:pt x="428523" y="94690"/>
                </a:cubicBezTo>
                <a:cubicBezTo>
                  <a:pt x="424332" y="108444"/>
                  <a:pt x="419595" y="121932"/>
                  <a:pt x="411632" y="133870"/>
                </a:cubicBezTo>
                <a:cubicBezTo>
                  <a:pt x="408546" y="138493"/>
                  <a:pt x="401116" y="144030"/>
                  <a:pt x="390918" y="148297"/>
                </a:cubicBezTo>
                <a:cubicBezTo>
                  <a:pt x="374446" y="155206"/>
                  <a:pt x="349935" y="160832"/>
                  <a:pt x="342391" y="162254"/>
                </a:cubicBezTo>
                <a:cubicBezTo>
                  <a:pt x="329958" y="164578"/>
                  <a:pt x="317321" y="164477"/>
                  <a:pt x="304914" y="166814"/>
                </a:cubicBezTo>
                <a:cubicBezTo>
                  <a:pt x="265099" y="174268"/>
                  <a:pt x="227190" y="180237"/>
                  <a:pt x="186880" y="172910"/>
                </a:cubicBezTo>
                <a:cubicBezTo>
                  <a:pt x="174828" y="170712"/>
                  <a:pt x="161391" y="162851"/>
                  <a:pt x="149783" y="158495"/>
                </a:cubicBezTo>
                <a:cubicBezTo>
                  <a:pt x="118757" y="146862"/>
                  <a:pt x="60312" y="109333"/>
                  <a:pt x="41414" y="83209"/>
                </a:cubicBezTo>
                <a:cubicBezTo>
                  <a:pt x="32232" y="70509"/>
                  <a:pt x="24537" y="56654"/>
                  <a:pt x="14605" y="44513"/>
                </a:cubicBezTo>
                <a:cubicBezTo>
                  <a:pt x="9246" y="37972"/>
                  <a:pt x="9373" y="38442"/>
                  <a:pt x="5525" y="31114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8" name="Freeform 7768"/>
          <p:cNvSpPr/>
          <p:nvPr/>
        </p:nvSpPr>
        <p:spPr>
          <a:xfrm rot="0" flipH="0" flipV="0">
            <a:off x="4120918" y="8960026"/>
            <a:ext cx="55219" cy="348411"/>
          </a:xfrm>
          <a:custGeom>
            <a:pathLst>
              <a:path w="55219" h="348411">
                <a:moveTo>
                  <a:pt x="12255" y="50520"/>
                </a:moveTo>
                <a:cubicBezTo>
                  <a:pt x="12750" y="36157"/>
                  <a:pt x="14325" y="22009"/>
                  <a:pt x="18160" y="8598"/>
                </a:cubicBezTo>
                <a:cubicBezTo>
                  <a:pt x="20611" y="0"/>
                  <a:pt x="28320" y="2159"/>
                  <a:pt x="29488" y="2616"/>
                </a:cubicBezTo>
                <a:cubicBezTo>
                  <a:pt x="30746" y="3086"/>
                  <a:pt x="33260" y="4242"/>
                  <a:pt x="34429" y="7594"/>
                </a:cubicBezTo>
                <a:cubicBezTo>
                  <a:pt x="35267" y="7480"/>
                  <a:pt x="35965" y="7531"/>
                  <a:pt x="36448" y="7569"/>
                </a:cubicBezTo>
                <a:cubicBezTo>
                  <a:pt x="39420" y="7849"/>
                  <a:pt x="42265" y="9169"/>
                  <a:pt x="43611" y="12674"/>
                </a:cubicBezTo>
                <a:cubicBezTo>
                  <a:pt x="45363" y="12611"/>
                  <a:pt x="47281" y="12979"/>
                  <a:pt x="49300" y="13995"/>
                </a:cubicBezTo>
                <a:cubicBezTo>
                  <a:pt x="50672" y="14681"/>
                  <a:pt x="52031" y="15761"/>
                  <a:pt x="53098" y="17475"/>
                </a:cubicBezTo>
                <a:cubicBezTo>
                  <a:pt x="54025" y="18974"/>
                  <a:pt x="55015" y="22047"/>
                  <a:pt x="55079" y="26378"/>
                </a:cubicBezTo>
                <a:cubicBezTo>
                  <a:pt x="55219" y="37579"/>
                  <a:pt x="50672" y="63397"/>
                  <a:pt x="50355" y="65747"/>
                </a:cubicBezTo>
                <a:cubicBezTo>
                  <a:pt x="43573" y="115518"/>
                  <a:pt x="43255" y="165340"/>
                  <a:pt x="45859" y="215607"/>
                </a:cubicBezTo>
                <a:cubicBezTo>
                  <a:pt x="47294" y="243318"/>
                  <a:pt x="49123" y="270966"/>
                  <a:pt x="50418" y="298703"/>
                </a:cubicBezTo>
                <a:cubicBezTo>
                  <a:pt x="50862" y="308063"/>
                  <a:pt x="50634" y="317385"/>
                  <a:pt x="51421" y="326757"/>
                </a:cubicBezTo>
                <a:cubicBezTo>
                  <a:pt x="51447" y="327062"/>
                  <a:pt x="51663" y="334530"/>
                  <a:pt x="51409" y="338301"/>
                </a:cubicBezTo>
                <a:cubicBezTo>
                  <a:pt x="51256" y="340448"/>
                  <a:pt x="50812" y="342023"/>
                  <a:pt x="50520" y="342734"/>
                </a:cubicBezTo>
                <a:cubicBezTo>
                  <a:pt x="48970" y="346480"/>
                  <a:pt x="46151" y="347547"/>
                  <a:pt x="44271" y="347928"/>
                </a:cubicBezTo>
                <a:cubicBezTo>
                  <a:pt x="41934" y="348411"/>
                  <a:pt x="39140" y="348220"/>
                  <a:pt x="36511" y="345579"/>
                </a:cubicBezTo>
                <a:cubicBezTo>
                  <a:pt x="34695" y="343750"/>
                  <a:pt x="33121" y="340664"/>
                  <a:pt x="32435" y="336752"/>
                </a:cubicBezTo>
                <a:cubicBezTo>
                  <a:pt x="31647" y="332294"/>
                  <a:pt x="31965" y="326173"/>
                  <a:pt x="31584" y="323582"/>
                </a:cubicBezTo>
                <a:cubicBezTo>
                  <a:pt x="29438" y="308456"/>
                  <a:pt x="27240" y="293496"/>
                  <a:pt x="25488" y="278281"/>
                </a:cubicBezTo>
                <a:cubicBezTo>
                  <a:pt x="21818" y="246544"/>
                  <a:pt x="18185" y="214184"/>
                  <a:pt x="15836" y="181850"/>
                </a:cubicBezTo>
                <a:cubicBezTo>
                  <a:pt x="15696" y="181876"/>
                  <a:pt x="15556" y="181888"/>
                  <a:pt x="15404" y="181914"/>
                </a:cubicBezTo>
                <a:cubicBezTo>
                  <a:pt x="10757" y="182333"/>
                  <a:pt x="6655" y="178904"/>
                  <a:pt x="6210" y="174256"/>
                </a:cubicBezTo>
                <a:cubicBezTo>
                  <a:pt x="2362" y="131787"/>
                  <a:pt x="0" y="92734"/>
                  <a:pt x="12090" y="51104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9" name="Freeform 7769"/>
          <p:cNvSpPr/>
          <p:nvPr/>
        </p:nvSpPr>
        <p:spPr>
          <a:xfrm rot="0" flipH="0" flipV="0">
            <a:off x="4435849" y="9038576"/>
            <a:ext cx="125805" cy="320280"/>
          </a:xfrm>
          <a:custGeom>
            <a:pathLst>
              <a:path w="125805" h="320280">
                <a:moveTo>
                  <a:pt x="43040" y="205879"/>
                </a:moveTo>
                <a:cubicBezTo>
                  <a:pt x="41072" y="212571"/>
                  <a:pt x="39434" y="219340"/>
                  <a:pt x="37834" y="226110"/>
                </a:cubicBezTo>
                <a:lnTo>
                  <a:pt x="39002" y="222096"/>
                </a:lnTo>
                <a:lnTo>
                  <a:pt x="42164" y="209358"/>
                </a:lnTo>
                <a:close/>
                <a:moveTo>
                  <a:pt x="101167" y="29337"/>
                </a:moveTo>
                <a:cubicBezTo>
                  <a:pt x="102539" y="22479"/>
                  <a:pt x="103987" y="15634"/>
                  <a:pt x="106692" y="9144"/>
                </a:cubicBezTo>
                <a:cubicBezTo>
                  <a:pt x="108584" y="4597"/>
                  <a:pt x="113664" y="0"/>
                  <a:pt x="120294" y="3315"/>
                </a:cubicBezTo>
                <a:cubicBezTo>
                  <a:pt x="121475" y="3899"/>
                  <a:pt x="124777" y="5982"/>
                  <a:pt x="125247" y="11265"/>
                </a:cubicBezTo>
                <a:cubicBezTo>
                  <a:pt x="125805" y="17704"/>
                  <a:pt x="122757" y="47257"/>
                  <a:pt x="121056" y="52832"/>
                </a:cubicBezTo>
                <a:cubicBezTo>
                  <a:pt x="107378" y="97764"/>
                  <a:pt x="90741" y="141872"/>
                  <a:pt x="76453" y="186652"/>
                </a:cubicBezTo>
                <a:cubicBezTo>
                  <a:pt x="65912" y="219671"/>
                  <a:pt x="54812" y="252488"/>
                  <a:pt x="42355" y="284860"/>
                </a:cubicBezTo>
                <a:cubicBezTo>
                  <a:pt x="42113" y="285507"/>
                  <a:pt x="36525" y="301992"/>
                  <a:pt x="32131" y="307479"/>
                </a:cubicBezTo>
                <a:cubicBezTo>
                  <a:pt x="28486" y="312000"/>
                  <a:pt x="24270" y="312774"/>
                  <a:pt x="20917" y="311873"/>
                </a:cubicBezTo>
                <a:cubicBezTo>
                  <a:pt x="20638" y="312216"/>
                  <a:pt x="20384" y="312533"/>
                  <a:pt x="20117" y="312863"/>
                </a:cubicBezTo>
                <a:cubicBezTo>
                  <a:pt x="17882" y="315581"/>
                  <a:pt x="15761" y="317575"/>
                  <a:pt x="14732" y="318248"/>
                </a:cubicBezTo>
                <a:cubicBezTo>
                  <a:pt x="11557" y="320280"/>
                  <a:pt x="8827" y="319848"/>
                  <a:pt x="7239" y="319340"/>
                </a:cubicBezTo>
                <a:cubicBezTo>
                  <a:pt x="5055" y="318667"/>
                  <a:pt x="3264" y="317296"/>
                  <a:pt x="2096" y="314972"/>
                </a:cubicBezTo>
                <a:cubicBezTo>
                  <a:pt x="330" y="311428"/>
                  <a:pt x="0" y="303668"/>
                  <a:pt x="1753" y="294258"/>
                </a:cubicBezTo>
                <a:cubicBezTo>
                  <a:pt x="4864" y="277595"/>
                  <a:pt x="12865" y="254050"/>
                  <a:pt x="14745" y="247941"/>
                </a:cubicBezTo>
                <a:cubicBezTo>
                  <a:pt x="19520" y="232409"/>
                  <a:pt x="22301" y="216483"/>
                  <a:pt x="26873" y="200939"/>
                </a:cubicBezTo>
                <a:cubicBezTo>
                  <a:pt x="30798" y="187617"/>
                  <a:pt x="38088" y="175717"/>
                  <a:pt x="42088" y="162407"/>
                </a:cubicBezTo>
                <a:cubicBezTo>
                  <a:pt x="49263" y="138443"/>
                  <a:pt x="53187" y="112750"/>
                  <a:pt x="58102" y="88227"/>
                </a:cubicBezTo>
                <a:cubicBezTo>
                  <a:pt x="61404" y="71653"/>
                  <a:pt x="63664" y="55194"/>
                  <a:pt x="66115" y="38506"/>
                </a:cubicBezTo>
                <a:cubicBezTo>
                  <a:pt x="66395" y="36627"/>
                  <a:pt x="66877" y="26873"/>
                  <a:pt x="68224" y="21844"/>
                </a:cubicBezTo>
                <a:cubicBezTo>
                  <a:pt x="69049" y="18809"/>
                  <a:pt x="70408" y="16675"/>
                  <a:pt x="71538" y="15532"/>
                </a:cubicBezTo>
                <a:cubicBezTo>
                  <a:pt x="73405" y="13690"/>
                  <a:pt x="77672" y="10884"/>
                  <a:pt x="82905" y="14872"/>
                </a:cubicBezTo>
                <a:cubicBezTo>
                  <a:pt x="83514" y="15341"/>
                  <a:pt x="84683" y="16764"/>
                  <a:pt x="85953" y="18415"/>
                </a:cubicBezTo>
                <a:cubicBezTo>
                  <a:pt x="86842" y="18593"/>
                  <a:pt x="87756" y="18935"/>
                  <a:pt x="88683" y="19456"/>
                </a:cubicBezTo>
                <a:cubicBezTo>
                  <a:pt x="92201" y="21463"/>
                  <a:pt x="93725" y="25616"/>
                  <a:pt x="92557" y="29337"/>
                </a:cubicBezTo>
                <a:cubicBezTo>
                  <a:pt x="95109" y="28079"/>
                  <a:pt x="97891" y="28219"/>
                  <a:pt x="98018" y="28245"/>
                </a:cubicBezTo>
                <a:cubicBezTo>
                  <a:pt x="98259" y="28283"/>
                  <a:pt x="99656" y="28473"/>
                  <a:pt x="101167" y="2933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0" name="Freeform 7770"/>
          <p:cNvSpPr/>
          <p:nvPr/>
        </p:nvSpPr>
        <p:spPr>
          <a:xfrm rot="0" flipH="0" flipV="0">
            <a:off x="4157604" y="9274200"/>
            <a:ext cx="319696" cy="104876"/>
          </a:xfrm>
          <a:custGeom>
            <a:pathLst>
              <a:path w="319696" h="104876">
                <a:moveTo>
                  <a:pt x="2222" y="14922"/>
                </a:moveTo>
                <a:cubicBezTo>
                  <a:pt x="3822" y="16700"/>
                  <a:pt x="5600" y="17334"/>
                  <a:pt x="7136" y="17563"/>
                </a:cubicBezTo>
                <a:cubicBezTo>
                  <a:pt x="5308" y="17284"/>
                  <a:pt x="3555" y="16382"/>
                  <a:pt x="2222" y="14922"/>
                </a:cubicBezTo>
                <a:moveTo>
                  <a:pt x="14426" y="15214"/>
                </a:moveTo>
                <a:cubicBezTo>
                  <a:pt x="14223" y="15404"/>
                  <a:pt x="14033" y="15582"/>
                  <a:pt x="13829" y="15747"/>
                </a:cubicBezTo>
                <a:cubicBezTo>
                  <a:pt x="11975" y="17284"/>
                  <a:pt x="9651" y="17881"/>
                  <a:pt x="7428" y="17601"/>
                </a:cubicBezTo>
                <a:lnTo>
                  <a:pt x="7581" y="17627"/>
                </a:lnTo>
                <a:cubicBezTo>
                  <a:pt x="9829" y="17855"/>
                  <a:pt x="12267" y="17411"/>
                  <a:pt x="14426" y="15214"/>
                </a:cubicBezTo>
                <a:moveTo>
                  <a:pt x="16979" y="10122"/>
                </a:moveTo>
                <a:cubicBezTo>
                  <a:pt x="18147" y="11875"/>
                  <a:pt x="18338" y="11976"/>
                  <a:pt x="20103" y="14376"/>
                </a:cubicBezTo>
                <a:cubicBezTo>
                  <a:pt x="25297" y="21424"/>
                  <a:pt x="30212" y="26148"/>
                  <a:pt x="36880" y="31876"/>
                </a:cubicBezTo>
                <a:cubicBezTo>
                  <a:pt x="53796" y="46379"/>
                  <a:pt x="73278" y="61340"/>
                  <a:pt x="94004" y="69874"/>
                </a:cubicBezTo>
                <a:cubicBezTo>
                  <a:pt x="105345" y="74548"/>
                  <a:pt x="117690" y="76656"/>
                  <a:pt x="129780" y="78002"/>
                </a:cubicBezTo>
                <a:cubicBezTo>
                  <a:pt x="138404" y="78955"/>
                  <a:pt x="146938" y="81749"/>
                  <a:pt x="155523" y="82968"/>
                </a:cubicBezTo>
                <a:cubicBezTo>
                  <a:pt x="188708" y="87705"/>
                  <a:pt x="231698" y="82092"/>
                  <a:pt x="261708" y="67690"/>
                </a:cubicBezTo>
                <a:cubicBezTo>
                  <a:pt x="268833" y="64261"/>
                  <a:pt x="277723" y="61721"/>
                  <a:pt x="286130" y="58419"/>
                </a:cubicBezTo>
                <a:cubicBezTo>
                  <a:pt x="292886" y="55777"/>
                  <a:pt x="299389" y="52742"/>
                  <a:pt x="303542" y="47472"/>
                </a:cubicBezTo>
                <a:cubicBezTo>
                  <a:pt x="306412" y="43801"/>
                  <a:pt x="311733" y="43166"/>
                  <a:pt x="315391" y="46037"/>
                </a:cubicBezTo>
                <a:cubicBezTo>
                  <a:pt x="319061" y="48919"/>
                  <a:pt x="319696" y="54241"/>
                  <a:pt x="316813" y="57911"/>
                </a:cubicBezTo>
                <a:cubicBezTo>
                  <a:pt x="311987" y="64070"/>
                  <a:pt x="305167" y="68503"/>
                  <a:pt x="297547" y="71957"/>
                </a:cubicBezTo>
                <a:cubicBezTo>
                  <a:pt x="288099" y="76237"/>
                  <a:pt x="277316" y="78929"/>
                  <a:pt x="269010" y="82917"/>
                </a:cubicBezTo>
                <a:cubicBezTo>
                  <a:pt x="236270" y="98640"/>
                  <a:pt x="189343" y="104876"/>
                  <a:pt x="153148" y="99694"/>
                </a:cubicBezTo>
                <a:cubicBezTo>
                  <a:pt x="144716" y="98500"/>
                  <a:pt x="136359" y="95744"/>
                  <a:pt x="127901" y="94804"/>
                </a:cubicBezTo>
                <a:cubicBezTo>
                  <a:pt x="114261" y="93281"/>
                  <a:pt x="100380" y="90779"/>
                  <a:pt x="87565" y="85495"/>
                </a:cubicBezTo>
                <a:cubicBezTo>
                  <a:pt x="65226" y="76301"/>
                  <a:pt x="44119" y="60337"/>
                  <a:pt x="25882" y="44716"/>
                </a:cubicBezTo>
                <a:cubicBezTo>
                  <a:pt x="18160" y="38086"/>
                  <a:pt x="12521" y="32562"/>
                  <a:pt x="6501" y="24396"/>
                </a:cubicBezTo>
                <a:cubicBezTo>
                  <a:pt x="4088" y="21132"/>
                  <a:pt x="4215" y="21525"/>
                  <a:pt x="2070" y="18185"/>
                </a:cubicBezTo>
                <a:cubicBezTo>
                  <a:pt x="1486" y="17271"/>
                  <a:pt x="851" y="15811"/>
                  <a:pt x="495" y="14084"/>
                </a:cubicBezTo>
                <a:cubicBezTo>
                  <a:pt x="102" y="12192"/>
                  <a:pt x="0" y="9779"/>
                  <a:pt x="13" y="9182"/>
                </a:cubicBezTo>
                <a:cubicBezTo>
                  <a:pt x="89" y="3264"/>
                  <a:pt x="4888" y="1562"/>
                  <a:pt x="5295" y="1397"/>
                </a:cubicBezTo>
                <a:cubicBezTo>
                  <a:pt x="8241" y="203"/>
                  <a:pt x="11823" y="0"/>
                  <a:pt x="14998" y="3861"/>
                </a:cubicBezTo>
                <a:cubicBezTo>
                  <a:pt x="16319" y="5474"/>
                  <a:pt x="16941" y="7417"/>
                  <a:pt x="16915" y="9360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1" name="Freeform 7771"/>
          <p:cNvSpPr/>
          <p:nvPr/>
        </p:nvSpPr>
        <p:spPr>
          <a:xfrm rot="0" flipH="0" flipV="0">
            <a:off x="4155094" y="9266603"/>
            <a:ext cx="316165" cy="103847"/>
          </a:xfrm>
          <a:custGeom>
            <a:pathLst>
              <a:path w="316165" h="103847">
                <a:moveTo>
                  <a:pt x="812" y="10617"/>
                </a:moveTo>
                <a:cubicBezTo>
                  <a:pt x="2526" y="20167"/>
                  <a:pt x="9994" y="27952"/>
                  <a:pt x="15963" y="34950"/>
                </a:cubicBezTo>
                <a:cubicBezTo>
                  <a:pt x="33552" y="55460"/>
                  <a:pt x="45604" y="57086"/>
                  <a:pt x="67944" y="68249"/>
                </a:cubicBezTo>
                <a:cubicBezTo>
                  <a:pt x="76542" y="72542"/>
                  <a:pt x="84784" y="78358"/>
                  <a:pt x="93979" y="81114"/>
                </a:cubicBezTo>
                <a:cubicBezTo>
                  <a:pt x="104558" y="84302"/>
                  <a:pt x="115696" y="85293"/>
                  <a:pt x="126249" y="88163"/>
                </a:cubicBezTo>
                <a:cubicBezTo>
                  <a:pt x="136079" y="90855"/>
                  <a:pt x="145566" y="95757"/>
                  <a:pt x="155790" y="97040"/>
                </a:cubicBezTo>
                <a:cubicBezTo>
                  <a:pt x="210285" y="103847"/>
                  <a:pt x="262368" y="96469"/>
                  <a:pt x="310704" y="68846"/>
                </a:cubicBezTo>
                <a:cubicBezTo>
                  <a:pt x="314768" y="66535"/>
                  <a:pt x="316165" y="61378"/>
                  <a:pt x="313854" y="57327"/>
                </a:cubicBezTo>
                <a:cubicBezTo>
                  <a:pt x="311542" y="53276"/>
                  <a:pt x="306386" y="51866"/>
                  <a:pt x="302322" y="54178"/>
                </a:cubicBezTo>
                <a:cubicBezTo>
                  <a:pt x="257263" y="79933"/>
                  <a:pt x="208685" y="86613"/>
                  <a:pt x="157885" y="80263"/>
                </a:cubicBezTo>
                <a:cubicBezTo>
                  <a:pt x="148449" y="79095"/>
                  <a:pt x="139762" y="74345"/>
                  <a:pt x="130707" y="71869"/>
                </a:cubicBezTo>
                <a:cubicBezTo>
                  <a:pt x="120280" y="69024"/>
                  <a:pt x="109282" y="68071"/>
                  <a:pt x="98830" y="64934"/>
                </a:cubicBezTo>
                <a:cubicBezTo>
                  <a:pt x="90550" y="62458"/>
                  <a:pt x="83234" y="56997"/>
                  <a:pt x="75513" y="53136"/>
                </a:cubicBezTo>
                <a:cubicBezTo>
                  <a:pt x="55574" y="43167"/>
                  <a:pt x="44487" y="42240"/>
                  <a:pt x="28802" y="23939"/>
                </a:cubicBezTo>
                <a:cubicBezTo>
                  <a:pt x="26377" y="21119"/>
                  <a:pt x="23544" y="18211"/>
                  <a:pt x="21157" y="15023"/>
                </a:cubicBezTo>
                <a:cubicBezTo>
                  <a:pt x="19455" y="12763"/>
                  <a:pt x="17931" y="10389"/>
                  <a:pt x="17448" y="7646"/>
                </a:cubicBezTo>
                <a:cubicBezTo>
                  <a:pt x="16623" y="3048"/>
                  <a:pt x="12229" y="0"/>
                  <a:pt x="7631" y="813"/>
                </a:cubicBezTo>
                <a:cubicBezTo>
                  <a:pt x="3047" y="1626"/>
                  <a:pt x="0" y="6033"/>
                  <a:pt x="812" y="1061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2" name="Freeform 7772"/>
          <p:cNvSpPr/>
          <p:nvPr/>
        </p:nvSpPr>
        <p:spPr>
          <a:xfrm rot="0" flipH="0" flipV="0">
            <a:off x="4397004" y="9331590"/>
            <a:ext cx="84149" cy="36639"/>
          </a:xfrm>
          <a:custGeom>
            <a:pathLst>
              <a:path w="84149" h="36639">
                <a:moveTo>
                  <a:pt x="5524" y="34836"/>
                </a:moveTo>
                <a:cubicBezTo>
                  <a:pt x="4432" y="34062"/>
                  <a:pt x="3505" y="33020"/>
                  <a:pt x="2870" y="31738"/>
                </a:cubicBezTo>
                <a:cubicBezTo>
                  <a:pt x="3467" y="32931"/>
                  <a:pt x="4318" y="34024"/>
                  <a:pt x="5524" y="34836"/>
                </a:cubicBezTo>
                <a:moveTo>
                  <a:pt x="12724" y="19749"/>
                </a:moveTo>
                <a:lnTo>
                  <a:pt x="16496" y="19749"/>
                </a:lnTo>
                <a:cubicBezTo>
                  <a:pt x="20357" y="19749"/>
                  <a:pt x="24827" y="18238"/>
                  <a:pt x="28612" y="17171"/>
                </a:cubicBezTo>
                <a:cubicBezTo>
                  <a:pt x="34581" y="15507"/>
                  <a:pt x="46646" y="12485"/>
                  <a:pt x="56705" y="8941"/>
                </a:cubicBezTo>
                <a:cubicBezTo>
                  <a:pt x="62064" y="7049"/>
                  <a:pt x="66877" y="5334"/>
                  <a:pt x="68909" y="3302"/>
                </a:cubicBezTo>
                <a:cubicBezTo>
                  <a:pt x="72211" y="0"/>
                  <a:pt x="77571" y="0"/>
                  <a:pt x="80873" y="3302"/>
                </a:cubicBezTo>
                <a:cubicBezTo>
                  <a:pt x="84149" y="6604"/>
                  <a:pt x="84149" y="11951"/>
                  <a:pt x="80873" y="15253"/>
                </a:cubicBezTo>
                <a:cubicBezTo>
                  <a:pt x="78358" y="17755"/>
                  <a:pt x="73583" y="20511"/>
                  <a:pt x="67588" y="22911"/>
                </a:cubicBezTo>
                <a:cubicBezTo>
                  <a:pt x="56387" y="27407"/>
                  <a:pt x="40449" y="31407"/>
                  <a:pt x="33171" y="33452"/>
                </a:cubicBezTo>
                <a:cubicBezTo>
                  <a:pt x="27990" y="34899"/>
                  <a:pt x="21779" y="36639"/>
                  <a:pt x="16496" y="36639"/>
                </a:cubicBezTo>
                <a:lnTo>
                  <a:pt x="8686" y="36639"/>
                </a:lnTo>
                <a:cubicBezTo>
                  <a:pt x="4889" y="36639"/>
                  <a:pt x="3162" y="34760"/>
                  <a:pt x="2413" y="33935"/>
                </a:cubicBezTo>
                <a:cubicBezTo>
                  <a:pt x="1016" y="32424"/>
                  <a:pt x="330" y="30722"/>
                  <a:pt x="165" y="28918"/>
                </a:cubicBezTo>
                <a:cubicBezTo>
                  <a:pt x="0" y="27153"/>
                  <a:pt x="127" y="23902"/>
                  <a:pt x="3581" y="21349"/>
                </a:cubicBezTo>
                <a:cubicBezTo>
                  <a:pt x="4115" y="20943"/>
                  <a:pt x="5549" y="20079"/>
                  <a:pt x="7302" y="19660"/>
                </a:cubicBezTo>
                <a:cubicBezTo>
                  <a:pt x="8965" y="19254"/>
                  <a:pt x="10819" y="19279"/>
                  <a:pt x="12077" y="19558"/>
                </a:cubicBezTo>
                <a:cubicBezTo>
                  <a:pt x="12293" y="19622"/>
                  <a:pt x="12521" y="19673"/>
                  <a:pt x="12724" y="1974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3" name="Freeform 7773"/>
          <p:cNvSpPr/>
          <p:nvPr/>
        </p:nvSpPr>
        <p:spPr>
          <a:xfrm rot="0" flipH="0" flipV="0">
            <a:off x="3233397" y="10141094"/>
            <a:ext cx="140106" cy="393839"/>
          </a:xfrm>
          <a:custGeom>
            <a:pathLst>
              <a:path w="140106" h="393839">
                <a:moveTo>
                  <a:pt x="53416" y="377291"/>
                </a:moveTo>
                <a:cubicBezTo>
                  <a:pt x="54546" y="377913"/>
                  <a:pt x="55549" y="378814"/>
                  <a:pt x="56324" y="379970"/>
                </a:cubicBezTo>
                <a:cubicBezTo>
                  <a:pt x="55371" y="378561"/>
                  <a:pt x="54330" y="377748"/>
                  <a:pt x="53416" y="377291"/>
                </a:cubicBezTo>
                <a:moveTo>
                  <a:pt x="41199" y="387095"/>
                </a:moveTo>
                <a:cubicBezTo>
                  <a:pt x="40107" y="384999"/>
                  <a:pt x="37567" y="380123"/>
                  <a:pt x="36818" y="378611"/>
                </a:cubicBezTo>
                <a:cubicBezTo>
                  <a:pt x="32271" y="369506"/>
                  <a:pt x="26810" y="360553"/>
                  <a:pt x="23102" y="351117"/>
                </a:cubicBezTo>
                <a:cubicBezTo>
                  <a:pt x="12954" y="325285"/>
                  <a:pt x="9309" y="295872"/>
                  <a:pt x="3937" y="268846"/>
                </a:cubicBezTo>
                <a:cubicBezTo>
                  <a:pt x="0" y="249098"/>
                  <a:pt x="3874" y="228549"/>
                  <a:pt x="5576" y="208839"/>
                </a:cubicBezTo>
                <a:cubicBezTo>
                  <a:pt x="9043" y="169304"/>
                  <a:pt x="17742" y="117894"/>
                  <a:pt x="39523" y="84391"/>
                </a:cubicBezTo>
                <a:cubicBezTo>
                  <a:pt x="48387" y="70752"/>
                  <a:pt x="60350" y="59233"/>
                  <a:pt x="71132" y="47180"/>
                </a:cubicBezTo>
                <a:cubicBezTo>
                  <a:pt x="83502" y="33325"/>
                  <a:pt x="96354" y="21272"/>
                  <a:pt x="111150" y="9919"/>
                </a:cubicBezTo>
                <a:cubicBezTo>
                  <a:pt x="114312" y="7493"/>
                  <a:pt x="118897" y="3429"/>
                  <a:pt x="123062" y="1689"/>
                </a:cubicBezTo>
                <a:cubicBezTo>
                  <a:pt x="126669" y="190"/>
                  <a:pt x="130174" y="0"/>
                  <a:pt x="133286" y="1029"/>
                </a:cubicBezTo>
                <a:cubicBezTo>
                  <a:pt x="137718" y="2502"/>
                  <a:pt x="140106" y="7290"/>
                  <a:pt x="138633" y="11722"/>
                </a:cubicBezTo>
                <a:cubicBezTo>
                  <a:pt x="137312" y="15659"/>
                  <a:pt x="133362" y="17996"/>
                  <a:pt x="129387" y="17412"/>
                </a:cubicBezTo>
                <a:cubicBezTo>
                  <a:pt x="128803" y="17729"/>
                  <a:pt x="127533" y="18466"/>
                  <a:pt x="126783" y="19025"/>
                </a:cubicBezTo>
                <a:cubicBezTo>
                  <a:pt x="124815" y="20510"/>
                  <a:pt x="122948" y="22174"/>
                  <a:pt x="121411" y="23330"/>
                </a:cubicBezTo>
                <a:cubicBezTo>
                  <a:pt x="107479" y="34023"/>
                  <a:pt x="95389" y="45377"/>
                  <a:pt x="83730" y="58433"/>
                </a:cubicBezTo>
                <a:cubicBezTo>
                  <a:pt x="73520" y="69863"/>
                  <a:pt x="62077" y="80683"/>
                  <a:pt x="53682" y="93586"/>
                </a:cubicBezTo>
                <a:cubicBezTo>
                  <a:pt x="33300" y="124981"/>
                  <a:pt x="25654" y="173279"/>
                  <a:pt x="22428" y="210312"/>
                </a:cubicBezTo>
                <a:cubicBezTo>
                  <a:pt x="20841" y="228447"/>
                  <a:pt x="16879" y="247371"/>
                  <a:pt x="20498" y="265531"/>
                </a:cubicBezTo>
                <a:cubicBezTo>
                  <a:pt x="25692" y="291617"/>
                  <a:pt x="29045" y="320027"/>
                  <a:pt x="38850" y="344945"/>
                </a:cubicBezTo>
                <a:cubicBezTo>
                  <a:pt x="42367" y="353911"/>
                  <a:pt x="47600" y="362394"/>
                  <a:pt x="51931" y="371056"/>
                </a:cubicBezTo>
                <a:cubicBezTo>
                  <a:pt x="52985" y="373164"/>
                  <a:pt x="56578" y="379907"/>
                  <a:pt x="57213" y="381354"/>
                </a:cubicBezTo>
                <a:cubicBezTo>
                  <a:pt x="59499" y="386625"/>
                  <a:pt x="56286" y="390105"/>
                  <a:pt x="55854" y="390587"/>
                </a:cubicBezTo>
                <a:cubicBezTo>
                  <a:pt x="54025" y="392670"/>
                  <a:pt x="51562" y="393839"/>
                  <a:pt x="48273" y="393331"/>
                </a:cubicBezTo>
                <a:cubicBezTo>
                  <a:pt x="47841" y="393267"/>
                  <a:pt x="44819" y="393191"/>
                  <a:pt x="42253" y="389343"/>
                </a:cubicBezTo>
                <a:cubicBezTo>
                  <a:pt x="41783" y="388644"/>
                  <a:pt x="41440" y="387882"/>
                  <a:pt x="41199" y="38709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4" name="Freeform 7774"/>
          <p:cNvSpPr/>
          <p:nvPr/>
        </p:nvSpPr>
        <p:spPr>
          <a:xfrm rot="0" flipH="0" flipV="0">
            <a:off x="3158388" y="10138661"/>
            <a:ext cx="201954" cy="422071"/>
          </a:xfrm>
          <a:custGeom>
            <a:pathLst>
              <a:path w="201954" h="422071">
                <a:moveTo>
                  <a:pt x="59753" y="409676"/>
                </a:moveTo>
                <a:lnTo>
                  <a:pt x="59500" y="410311"/>
                </a:lnTo>
                <a:cubicBezTo>
                  <a:pt x="57836" y="414184"/>
                  <a:pt x="54978" y="416178"/>
                  <a:pt x="51778" y="417054"/>
                </a:cubicBezTo>
                <a:cubicBezTo>
                  <a:pt x="49530" y="417676"/>
                  <a:pt x="46622" y="417892"/>
                  <a:pt x="43193" y="416191"/>
                </a:cubicBezTo>
                <a:cubicBezTo>
                  <a:pt x="40297" y="414730"/>
                  <a:pt x="37541" y="412266"/>
                  <a:pt x="35230" y="408965"/>
                </a:cubicBezTo>
                <a:cubicBezTo>
                  <a:pt x="32525" y="405117"/>
                  <a:pt x="30455" y="399656"/>
                  <a:pt x="28626" y="396621"/>
                </a:cubicBezTo>
                <a:cubicBezTo>
                  <a:pt x="16853" y="376987"/>
                  <a:pt x="11011" y="354787"/>
                  <a:pt x="7061" y="332372"/>
                </a:cubicBezTo>
                <a:cubicBezTo>
                  <a:pt x="3645" y="313093"/>
                  <a:pt x="0" y="293903"/>
                  <a:pt x="635" y="274167"/>
                </a:cubicBezTo>
                <a:cubicBezTo>
                  <a:pt x="1067" y="260693"/>
                  <a:pt x="6261" y="248006"/>
                  <a:pt x="8357" y="234759"/>
                </a:cubicBezTo>
                <a:cubicBezTo>
                  <a:pt x="17247" y="178917"/>
                  <a:pt x="40945" y="129819"/>
                  <a:pt x="75958" y="85992"/>
                </a:cubicBezTo>
                <a:cubicBezTo>
                  <a:pt x="91909" y="66015"/>
                  <a:pt x="123989" y="39014"/>
                  <a:pt x="145173" y="25044"/>
                </a:cubicBezTo>
                <a:cubicBezTo>
                  <a:pt x="154621" y="18809"/>
                  <a:pt x="164020" y="12293"/>
                  <a:pt x="173735" y="6464"/>
                </a:cubicBezTo>
                <a:cubicBezTo>
                  <a:pt x="174865" y="5778"/>
                  <a:pt x="185813" y="1397"/>
                  <a:pt x="187997" y="978"/>
                </a:cubicBezTo>
                <a:cubicBezTo>
                  <a:pt x="193230" y="0"/>
                  <a:pt x="196341" y="2324"/>
                  <a:pt x="197471" y="3200"/>
                </a:cubicBezTo>
                <a:cubicBezTo>
                  <a:pt x="200507" y="5563"/>
                  <a:pt x="201954" y="8636"/>
                  <a:pt x="201954" y="12357"/>
                </a:cubicBezTo>
                <a:cubicBezTo>
                  <a:pt x="201954" y="14770"/>
                  <a:pt x="201307" y="17653"/>
                  <a:pt x="198906" y="20383"/>
                </a:cubicBezTo>
                <a:cubicBezTo>
                  <a:pt x="198043" y="21374"/>
                  <a:pt x="196620" y="22606"/>
                  <a:pt x="194665" y="23711"/>
                </a:cubicBezTo>
                <a:cubicBezTo>
                  <a:pt x="192163" y="25120"/>
                  <a:pt x="187616" y="26721"/>
                  <a:pt x="186803" y="27051"/>
                </a:cubicBezTo>
                <a:cubicBezTo>
                  <a:pt x="178853" y="30366"/>
                  <a:pt x="173024" y="36538"/>
                  <a:pt x="166407" y="41897"/>
                </a:cubicBezTo>
                <a:cubicBezTo>
                  <a:pt x="143572" y="60388"/>
                  <a:pt x="125119" y="85153"/>
                  <a:pt x="112381" y="111620"/>
                </a:cubicBezTo>
                <a:cubicBezTo>
                  <a:pt x="85406" y="167627"/>
                  <a:pt x="72478" y="248539"/>
                  <a:pt x="91960" y="308483"/>
                </a:cubicBezTo>
                <a:cubicBezTo>
                  <a:pt x="98233" y="327774"/>
                  <a:pt x="103618" y="349364"/>
                  <a:pt x="113778" y="367043"/>
                </a:cubicBezTo>
                <a:cubicBezTo>
                  <a:pt x="115379" y="369811"/>
                  <a:pt x="122148" y="375234"/>
                  <a:pt x="125030" y="378320"/>
                </a:cubicBezTo>
                <a:cubicBezTo>
                  <a:pt x="127393" y="380873"/>
                  <a:pt x="128612" y="383184"/>
                  <a:pt x="129031" y="384403"/>
                </a:cubicBezTo>
                <a:cubicBezTo>
                  <a:pt x="131165" y="390411"/>
                  <a:pt x="128015" y="397027"/>
                  <a:pt x="121995" y="399161"/>
                </a:cubicBezTo>
                <a:lnTo>
                  <a:pt x="121513" y="399326"/>
                </a:lnTo>
                <a:lnTo>
                  <a:pt x="121475" y="399618"/>
                </a:lnTo>
                <a:cubicBezTo>
                  <a:pt x="120776" y="405549"/>
                  <a:pt x="115671" y="409968"/>
                  <a:pt x="109702" y="409815"/>
                </a:cubicBezTo>
                <a:cubicBezTo>
                  <a:pt x="109702" y="409815"/>
                  <a:pt x="103872" y="409638"/>
                  <a:pt x="100977" y="409283"/>
                </a:cubicBezTo>
                <a:cubicBezTo>
                  <a:pt x="99415" y="409080"/>
                  <a:pt x="97979" y="408584"/>
                  <a:pt x="96684" y="407848"/>
                </a:cubicBezTo>
                <a:cubicBezTo>
                  <a:pt x="96278" y="408102"/>
                  <a:pt x="95846" y="408318"/>
                  <a:pt x="95414" y="408508"/>
                </a:cubicBezTo>
                <a:cubicBezTo>
                  <a:pt x="93573" y="409334"/>
                  <a:pt x="91388" y="409790"/>
                  <a:pt x="88937" y="409562"/>
                </a:cubicBezTo>
                <a:cubicBezTo>
                  <a:pt x="87731" y="409461"/>
                  <a:pt x="86283" y="409118"/>
                  <a:pt x="84746" y="408445"/>
                </a:cubicBezTo>
                <a:cubicBezTo>
                  <a:pt x="84733" y="408991"/>
                  <a:pt x="84708" y="409486"/>
                  <a:pt x="84670" y="409917"/>
                </a:cubicBezTo>
                <a:cubicBezTo>
                  <a:pt x="84403" y="412698"/>
                  <a:pt x="83489" y="414667"/>
                  <a:pt x="82892" y="415670"/>
                </a:cubicBezTo>
                <a:cubicBezTo>
                  <a:pt x="79577" y="421207"/>
                  <a:pt x="74827" y="422071"/>
                  <a:pt x="70408" y="421131"/>
                </a:cubicBezTo>
                <a:cubicBezTo>
                  <a:pt x="68566" y="420737"/>
                  <a:pt x="64756" y="419810"/>
                  <a:pt x="62140" y="414590"/>
                </a:cubicBezTo>
                <a:cubicBezTo>
                  <a:pt x="61327" y="412965"/>
                  <a:pt x="60540" y="411314"/>
                  <a:pt x="59753" y="40967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5" name="Freeform 7775"/>
          <p:cNvSpPr/>
          <p:nvPr/>
        </p:nvSpPr>
        <p:spPr>
          <a:xfrm rot="0" flipH="0" flipV="0">
            <a:off x="3177000" y="10526503"/>
            <a:ext cx="35597" cy="33971"/>
          </a:xfrm>
          <a:custGeom>
            <a:pathLst>
              <a:path w="35597" h="33971">
                <a:moveTo>
                  <a:pt x="3301" y="17703"/>
                </a:moveTo>
                <a:lnTo>
                  <a:pt x="3035" y="17208"/>
                </a:lnTo>
                <a:cubicBezTo>
                  <a:pt x="3111" y="17386"/>
                  <a:pt x="3200" y="17538"/>
                  <a:pt x="3301" y="17703"/>
                </a:cubicBezTo>
                <a:moveTo>
                  <a:pt x="3339" y="17779"/>
                </a:moveTo>
                <a:cubicBezTo>
                  <a:pt x="4101" y="19087"/>
                  <a:pt x="5091" y="20230"/>
                  <a:pt x="6285" y="21144"/>
                </a:cubicBezTo>
                <a:cubicBezTo>
                  <a:pt x="5129" y="20243"/>
                  <a:pt x="4113" y="19112"/>
                  <a:pt x="3339" y="17779"/>
                </a:cubicBezTo>
                <a:moveTo>
                  <a:pt x="6361" y="21182"/>
                </a:moveTo>
                <a:lnTo>
                  <a:pt x="6476" y="21271"/>
                </a:lnTo>
                <a:lnTo>
                  <a:pt x="6323" y="21157"/>
                </a:lnTo>
                <a:close/>
                <a:moveTo>
                  <a:pt x="24167" y="7899"/>
                </a:moveTo>
                <a:cubicBezTo>
                  <a:pt x="24865" y="7975"/>
                  <a:pt x="25564" y="8140"/>
                  <a:pt x="26262" y="8382"/>
                </a:cubicBezTo>
                <a:cubicBezTo>
                  <a:pt x="32320" y="10401"/>
                  <a:pt x="35597" y="16942"/>
                  <a:pt x="33577" y="22998"/>
                </a:cubicBezTo>
                <a:cubicBezTo>
                  <a:pt x="31685" y="28650"/>
                  <a:pt x="28447" y="31025"/>
                  <a:pt x="25970" y="32206"/>
                </a:cubicBezTo>
                <a:cubicBezTo>
                  <a:pt x="22655" y="33793"/>
                  <a:pt x="19150" y="33971"/>
                  <a:pt x="15531" y="32561"/>
                </a:cubicBezTo>
                <a:cubicBezTo>
                  <a:pt x="13257" y="31685"/>
                  <a:pt x="10565" y="29793"/>
                  <a:pt x="8241" y="26834"/>
                </a:cubicBezTo>
                <a:cubicBezTo>
                  <a:pt x="6069" y="24078"/>
                  <a:pt x="3948" y="19938"/>
                  <a:pt x="2870" y="18147"/>
                </a:cubicBezTo>
                <a:cubicBezTo>
                  <a:pt x="0" y="13373"/>
                  <a:pt x="152" y="6019"/>
                  <a:pt x="7111" y="1994"/>
                </a:cubicBezTo>
                <a:cubicBezTo>
                  <a:pt x="10539" y="0"/>
                  <a:pt x="15518" y="228"/>
                  <a:pt x="18109" y="1422"/>
                </a:cubicBezTo>
                <a:cubicBezTo>
                  <a:pt x="20598" y="2565"/>
                  <a:pt x="22452" y="4381"/>
                  <a:pt x="23659" y="6743"/>
                </a:cubicBezTo>
                <a:cubicBezTo>
                  <a:pt x="23836" y="7112"/>
                  <a:pt x="24014" y="7493"/>
                  <a:pt x="24167" y="789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6" name="Freeform 7776"/>
          <p:cNvSpPr/>
          <p:nvPr/>
        </p:nvSpPr>
        <p:spPr>
          <a:xfrm rot="0" flipH="0" flipV="0">
            <a:off x="3235471" y="10386415"/>
            <a:ext cx="338809" cy="151523"/>
          </a:xfrm>
          <a:custGeom>
            <a:pathLst>
              <a:path w="338809" h="151523">
                <a:moveTo>
                  <a:pt x="11518" y="89344"/>
                </a:moveTo>
                <a:cubicBezTo>
                  <a:pt x="8356" y="89218"/>
                  <a:pt x="5283" y="87795"/>
                  <a:pt x="3111" y="85179"/>
                </a:cubicBezTo>
                <a:cubicBezTo>
                  <a:pt x="6070" y="88760"/>
                  <a:pt x="9220" y="89407"/>
                  <a:pt x="11518" y="89344"/>
                </a:cubicBezTo>
                <a:moveTo>
                  <a:pt x="300252" y="7620"/>
                </a:moveTo>
                <a:cubicBezTo>
                  <a:pt x="306107" y="4953"/>
                  <a:pt x="311796" y="2464"/>
                  <a:pt x="314146" y="1714"/>
                </a:cubicBezTo>
                <a:cubicBezTo>
                  <a:pt x="319391" y="0"/>
                  <a:pt x="322934" y="1651"/>
                  <a:pt x="323938" y="2159"/>
                </a:cubicBezTo>
                <a:cubicBezTo>
                  <a:pt x="328217" y="4293"/>
                  <a:pt x="329475" y="7417"/>
                  <a:pt x="330072" y="9677"/>
                </a:cubicBezTo>
                <a:cubicBezTo>
                  <a:pt x="330516" y="11392"/>
                  <a:pt x="330618" y="13144"/>
                  <a:pt x="330275" y="14910"/>
                </a:cubicBezTo>
                <a:cubicBezTo>
                  <a:pt x="332980" y="15723"/>
                  <a:pt x="334783" y="17221"/>
                  <a:pt x="336028" y="18694"/>
                </a:cubicBezTo>
                <a:cubicBezTo>
                  <a:pt x="337819" y="20815"/>
                  <a:pt x="338809" y="23355"/>
                  <a:pt x="338809" y="26340"/>
                </a:cubicBezTo>
                <a:cubicBezTo>
                  <a:pt x="338809" y="29108"/>
                  <a:pt x="337755" y="33223"/>
                  <a:pt x="333653" y="36690"/>
                </a:cubicBezTo>
                <a:cubicBezTo>
                  <a:pt x="330415" y="39421"/>
                  <a:pt x="322299" y="43078"/>
                  <a:pt x="320813" y="43828"/>
                </a:cubicBezTo>
                <a:cubicBezTo>
                  <a:pt x="306970" y="50749"/>
                  <a:pt x="293407" y="58179"/>
                  <a:pt x="279310" y="64567"/>
                </a:cubicBezTo>
                <a:cubicBezTo>
                  <a:pt x="249376" y="78105"/>
                  <a:pt x="218337" y="91795"/>
                  <a:pt x="186816" y="101243"/>
                </a:cubicBezTo>
                <a:cubicBezTo>
                  <a:pt x="180250" y="103225"/>
                  <a:pt x="173544" y="104634"/>
                  <a:pt x="166813" y="105955"/>
                </a:cubicBezTo>
                <a:cubicBezTo>
                  <a:pt x="165886" y="108076"/>
                  <a:pt x="164337" y="109943"/>
                  <a:pt x="162216" y="111238"/>
                </a:cubicBezTo>
                <a:cubicBezTo>
                  <a:pt x="136676" y="126847"/>
                  <a:pt x="107923" y="138327"/>
                  <a:pt x="78586" y="144411"/>
                </a:cubicBezTo>
                <a:cubicBezTo>
                  <a:pt x="68693" y="146455"/>
                  <a:pt x="58914" y="149834"/>
                  <a:pt x="48817" y="150837"/>
                </a:cubicBezTo>
                <a:cubicBezTo>
                  <a:pt x="41909" y="151523"/>
                  <a:pt x="36244" y="150189"/>
                  <a:pt x="33590" y="148919"/>
                </a:cubicBezTo>
                <a:cubicBezTo>
                  <a:pt x="30974" y="147675"/>
                  <a:pt x="29348" y="146011"/>
                  <a:pt x="28345" y="144639"/>
                </a:cubicBezTo>
                <a:cubicBezTo>
                  <a:pt x="26415" y="141934"/>
                  <a:pt x="25843" y="139089"/>
                  <a:pt x="26110" y="136359"/>
                </a:cubicBezTo>
                <a:cubicBezTo>
                  <a:pt x="26364" y="133920"/>
                  <a:pt x="27278" y="131304"/>
                  <a:pt x="29666" y="128929"/>
                </a:cubicBezTo>
                <a:cubicBezTo>
                  <a:pt x="31025" y="127558"/>
                  <a:pt x="32765" y="126275"/>
                  <a:pt x="34759" y="125132"/>
                </a:cubicBezTo>
                <a:cubicBezTo>
                  <a:pt x="31063" y="124764"/>
                  <a:pt x="25399" y="123989"/>
                  <a:pt x="22287" y="122427"/>
                </a:cubicBezTo>
                <a:cubicBezTo>
                  <a:pt x="18223" y="120420"/>
                  <a:pt x="15962" y="117347"/>
                  <a:pt x="14947" y="114299"/>
                </a:cubicBezTo>
                <a:cubicBezTo>
                  <a:pt x="13219" y="109143"/>
                  <a:pt x="13956" y="104495"/>
                  <a:pt x="17258" y="100659"/>
                </a:cubicBezTo>
                <a:cubicBezTo>
                  <a:pt x="14223" y="98805"/>
                  <a:pt x="11455" y="96468"/>
                  <a:pt x="9182" y="93954"/>
                </a:cubicBezTo>
                <a:cubicBezTo>
                  <a:pt x="7112" y="91693"/>
                  <a:pt x="5346" y="89154"/>
                  <a:pt x="3403" y="86779"/>
                </a:cubicBezTo>
                <a:cubicBezTo>
                  <a:pt x="2184" y="85268"/>
                  <a:pt x="533" y="81191"/>
                  <a:pt x="330" y="79083"/>
                </a:cubicBezTo>
                <a:cubicBezTo>
                  <a:pt x="0" y="75768"/>
                  <a:pt x="1041" y="73368"/>
                  <a:pt x="1727" y="72149"/>
                </a:cubicBezTo>
                <a:cubicBezTo>
                  <a:pt x="3708" y="68542"/>
                  <a:pt x="6667" y="66853"/>
                  <a:pt x="9956" y="66307"/>
                </a:cubicBezTo>
                <a:cubicBezTo>
                  <a:pt x="12051" y="65938"/>
                  <a:pt x="16636" y="65265"/>
                  <a:pt x="20916" y="70434"/>
                </a:cubicBezTo>
                <a:cubicBezTo>
                  <a:pt x="21919" y="71628"/>
                  <a:pt x="22630" y="72987"/>
                  <a:pt x="23062" y="74397"/>
                </a:cubicBezTo>
                <a:cubicBezTo>
                  <a:pt x="24091" y="75768"/>
                  <a:pt x="25132" y="77140"/>
                  <a:pt x="26288" y="78410"/>
                </a:cubicBezTo>
                <a:cubicBezTo>
                  <a:pt x="27507" y="79743"/>
                  <a:pt x="29031" y="81204"/>
                  <a:pt x="30809" y="81648"/>
                </a:cubicBezTo>
                <a:cubicBezTo>
                  <a:pt x="45274" y="85268"/>
                  <a:pt x="62953" y="82283"/>
                  <a:pt x="77342" y="79718"/>
                </a:cubicBezTo>
                <a:cubicBezTo>
                  <a:pt x="90499" y="77368"/>
                  <a:pt x="102805" y="72708"/>
                  <a:pt x="115632" y="69228"/>
                </a:cubicBezTo>
                <a:cubicBezTo>
                  <a:pt x="154964" y="58522"/>
                  <a:pt x="192950" y="46977"/>
                  <a:pt x="231266" y="32906"/>
                </a:cubicBezTo>
                <a:cubicBezTo>
                  <a:pt x="250493" y="25832"/>
                  <a:pt x="269658" y="18580"/>
                  <a:pt x="288847" y="11468"/>
                </a:cubicBezTo>
                <a:cubicBezTo>
                  <a:pt x="292619" y="10084"/>
                  <a:pt x="296467" y="8928"/>
                  <a:pt x="300252" y="762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7" name="Freeform 7777"/>
          <p:cNvSpPr/>
          <p:nvPr/>
        </p:nvSpPr>
        <p:spPr>
          <a:xfrm rot="0" flipH="0" flipV="0">
            <a:off x="3228484" y="10372311"/>
            <a:ext cx="340296" cy="104380"/>
          </a:xfrm>
          <a:custGeom>
            <a:pathLst>
              <a:path w="340296" h="104380">
                <a:moveTo>
                  <a:pt x="20104" y="79908"/>
                </a:moveTo>
                <a:cubicBezTo>
                  <a:pt x="20484" y="80022"/>
                  <a:pt x="23304" y="80720"/>
                  <a:pt x="24993" y="80898"/>
                </a:cubicBezTo>
                <a:cubicBezTo>
                  <a:pt x="28930" y="81254"/>
                  <a:pt x="33019" y="81139"/>
                  <a:pt x="35877" y="81139"/>
                </a:cubicBezTo>
                <a:cubicBezTo>
                  <a:pt x="56032" y="81139"/>
                  <a:pt x="74345" y="77368"/>
                  <a:pt x="94132" y="75387"/>
                </a:cubicBezTo>
                <a:cubicBezTo>
                  <a:pt x="135864" y="71209"/>
                  <a:pt x="177571" y="55829"/>
                  <a:pt x="216979" y="42037"/>
                </a:cubicBezTo>
                <a:cubicBezTo>
                  <a:pt x="251459" y="29959"/>
                  <a:pt x="289674" y="18987"/>
                  <a:pt x="321932" y="2858"/>
                </a:cubicBezTo>
                <a:cubicBezTo>
                  <a:pt x="327634" y="0"/>
                  <a:pt x="334581" y="2324"/>
                  <a:pt x="337438" y="8027"/>
                </a:cubicBezTo>
                <a:cubicBezTo>
                  <a:pt x="340296" y="13729"/>
                  <a:pt x="337972" y="20676"/>
                  <a:pt x="332257" y="23546"/>
                </a:cubicBezTo>
                <a:cubicBezTo>
                  <a:pt x="299161" y="40081"/>
                  <a:pt x="259994" y="51486"/>
                  <a:pt x="224624" y="63856"/>
                </a:cubicBezTo>
                <a:cubicBezTo>
                  <a:pt x="183527" y="78232"/>
                  <a:pt x="139953" y="94043"/>
                  <a:pt x="96443" y="98399"/>
                </a:cubicBezTo>
                <a:cubicBezTo>
                  <a:pt x="75869" y="100456"/>
                  <a:pt x="56832" y="104253"/>
                  <a:pt x="35877" y="104253"/>
                </a:cubicBezTo>
                <a:cubicBezTo>
                  <a:pt x="30797" y="104253"/>
                  <a:pt x="22656" y="104380"/>
                  <a:pt x="16269" y="102894"/>
                </a:cubicBezTo>
                <a:cubicBezTo>
                  <a:pt x="11926" y="101866"/>
                  <a:pt x="8217" y="100126"/>
                  <a:pt x="5525" y="97840"/>
                </a:cubicBezTo>
                <a:cubicBezTo>
                  <a:pt x="635" y="93738"/>
                  <a:pt x="0" y="86435"/>
                  <a:pt x="4103" y="81558"/>
                </a:cubicBezTo>
                <a:cubicBezTo>
                  <a:pt x="8141" y="76772"/>
                  <a:pt x="15228" y="76060"/>
                  <a:pt x="20104" y="7990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8" name="Freeform 7778"/>
          <p:cNvSpPr/>
          <p:nvPr/>
        </p:nvSpPr>
        <p:spPr>
          <a:xfrm rot="0" flipH="0" flipV="0">
            <a:off x="3528531" y="10072728"/>
            <a:ext cx="138797" cy="345185"/>
          </a:xfrm>
          <a:custGeom>
            <a:pathLst>
              <a:path w="138797" h="345185">
                <a:moveTo>
                  <a:pt x="23469" y="337324"/>
                </a:moveTo>
                <a:lnTo>
                  <a:pt x="23127" y="337933"/>
                </a:lnTo>
                <a:cubicBezTo>
                  <a:pt x="19837" y="343407"/>
                  <a:pt x="12725" y="345185"/>
                  <a:pt x="7264" y="341896"/>
                </a:cubicBezTo>
                <a:cubicBezTo>
                  <a:pt x="1778" y="338619"/>
                  <a:pt x="0" y="331508"/>
                  <a:pt x="3289" y="326034"/>
                </a:cubicBezTo>
                <a:cubicBezTo>
                  <a:pt x="8814" y="316827"/>
                  <a:pt x="9855" y="304470"/>
                  <a:pt x="12827" y="294335"/>
                </a:cubicBezTo>
                <a:cubicBezTo>
                  <a:pt x="19101" y="272999"/>
                  <a:pt x="26428" y="252273"/>
                  <a:pt x="29920" y="230137"/>
                </a:cubicBezTo>
                <a:cubicBezTo>
                  <a:pt x="31901" y="217602"/>
                  <a:pt x="33044" y="205422"/>
                  <a:pt x="36448" y="193129"/>
                </a:cubicBezTo>
                <a:cubicBezTo>
                  <a:pt x="44093" y="165468"/>
                  <a:pt x="49872" y="137566"/>
                  <a:pt x="58444" y="110134"/>
                </a:cubicBezTo>
                <a:cubicBezTo>
                  <a:pt x="63410" y="94234"/>
                  <a:pt x="66458" y="77660"/>
                  <a:pt x="71970" y="61950"/>
                </a:cubicBezTo>
                <a:cubicBezTo>
                  <a:pt x="74916" y="53581"/>
                  <a:pt x="76732" y="41973"/>
                  <a:pt x="80111" y="31661"/>
                </a:cubicBezTo>
                <a:cubicBezTo>
                  <a:pt x="82993" y="22885"/>
                  <a:pt x="86969" y="14973"/>
                  <a:pt x="92557" y="9385"/>
                </a:cubicBezTo>
                <a:cubicBezTo>
                  <a:pt x="95516" y="6413"/>
                  <a:pt x="99643" y="4204"/>
                  <a:pt x="104355" y="2794"/>
                </a:cubicBezTo>
                <a:cubicBezTo>
                  <a:pt x="109066" y="1384"/>
                  <a:pt x="114439" y="787"/>
                  <a:pt x="118503" y="279"/>
                </a:cubicBezTo>
                <a:cubicBezTo>
                  <a:pt x="119417" y="165"/>
                  <a:pt x="121665" y="470"/>
                  <a:pt x="123735" y="813"/>
                </a:cubicBezTo>
                <a:cubicBezTo>
                  <a:pt x="127875" y="0"/>
                  <a:pt x="131495" y="1575"/>
                  <a:pt x="134365" y="4458"/>
                </a:cubicBezTo>
                <a:cubicBezTo>
                  <a:pt x="138797" y="8890"/>
                  <a:pt x="138099" y="13144"/>
                  <a:pt x="137680" y="15189"/>
                </a:cubicBezTo>
                <a:cubicBezTo>
                  <a:pt x="137045" y="18326"/>
                  <a:pt x="135279" y="22301"/>
                  <a:pt x="130415" y="23863"/>
                </a:cubicBezTo>
                <a:lnTo>
                  <a:pt x="128231" y="27089"/>
                </a:lnTo>
                <a:cubicBezTo>
                  <a:pt x="122833" y="35179"/>
                  <a:pt x="119100" y="45263"/>
                  <a:pt x="115912" y="55105"/>
                </a:cubicBezTo>
                <a:cubicBezTo>
                  <a:pt x="115086" y="58636"/>
                  <a:pt x="114197" y="62154"/>
                  <a:pt x="113245" y="65659"/>
                </a:cubicBezTo>
                <a:cubicBezTo>
                  <a:pt x="103123" y="103263"/>
                  <a:pt x="93141" y="140881"/>
                  <a:pt x="83349" y="178574"/>
                </a:cubicBezTo>
                <a:cubicBezTo>
                  <a:pt x="79425" y="193637"/>
                  <a:pt x="73240" y="207962"/>
                  <a:pt x="69544" y="223075"/>
                </a:cubicBezTo>
                <a:cubicBezTo>
                  <a:pt x="63829" y="246494"/>
                  <a:pt x="55930" y="269468"/>
                  <a:pt x="51345" y="293090"/>
                </a:cubicBezTo>
                <a:cubicBezTo>
                  <a:pt x="49630" y="301993"/>
                  <a:pt x="47675" y="310553"/>
                  <a:pt x="45376" y="319291"/>
                </a:cubicBezTo>
                <a:cubicBezTo>
                  <a:pt x="43611" y="326009"/>
                  <a:pt x="40690" y="333476"/>
                  <a:pt x="39623" y="334823"/>
                </a:cubicBezTo>
                <a:cubicBezTo>
                  <a:pt x="35648" y="339864"/>
                  <a:pt x="30885" y="339724"/>
                  <a:pt x="27964" y="339127"/>
                </a:cubicBezTo>
                <a:cubicBezTo>
                  <a:pt x="26758" y="338873"/>
                  <a:pt x="25069" y="338416"/>
                  <a:pt x="23469" y="33732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9" name="Freeform 7779"/>
          <p:cNvSpPr/>
          <p:nvPr/>
        </p:nvSpPr>
        <p:spPr>
          <a:xfrm rot="0" flipH="0" flipV="0">
            <a:off x="3484624" y="10411018"/>
            <a:ext cx="82969" cy="43954"/>
          </a:xfrm>
          <a:custGeom>
            <a:pathLst>
              <a:path w="82969" h="43954">
                <a:moveTo>
                  <a:pt x="21463" y="26022"/>
                </a:moveTo>
                <a:cubicBezTo>
                  <a:pt x="22402" y="27596"/>
                  <a:pt x="22986" y="29412"/>
                  <a:pt x="23101" y="31343"/>
                </a:cubicBezTo>
                <a:cubicBezTo>
                  <a:pt x="22986" y="29146"/>
                  <a:pt x="22364" y="27406"/>
                  <a:pt x="21463" y="26022"/>
                </a:cubicBezTo>
                <a:moveTo>
                  <a:pt x="11189" y="20435"/>
                </a:moveTo>
                <a:cubicBezTo>
                  <a:pt x="12675" y="19939"/>
                  <a:pt x="14682" y="19317"/>
                  <a:pt x="16536" y="18961"/>
                </a:cubicBezTo>
                <a:cubicBezTo>
                  <a:pt x="18098" y="18669"/>
                  <a:pt x="19533" y="18517"/>
                  <a:pt x="20905" y="18415"/>
                </a:cubicBezTo>
                <a:cubicBezTo>
                  <a:pt x="21767" y="18352"/>
                  <a:pt x="22593" y="18542"/>
                  <a:pt x="23571" y="18085"/>
                </a:cubicBezTo>
                <a:cubicBezTo>
                  <a:pt x="31013" y="14567"/>
                  <a:pt x="40347" y="9055"/>
                  <a:pt x="49580" y="5207"/>
                </a:cubicBezTo>
                <a:cubicBezTo>
                  <a:pt x="57149" y="2045"/>
                  <a:pt x="64693" y="0"/>
                  <a:pt x="71399" y="0"/>
                </a:cubicBezTo>
                <a:cubicBezTo>
                  <a:pt x="77787" y="0"/>
                  <a:pt x="82969" y="5169"/>
                  <a:pt x="82969" y="11557"/>
                </a:cubicBezTo>
                <a:cubicBezTo>
                  <a:pt x="82969" y="17933"/>
                  <a:pt x="77787" y="23114"/>
                  <a:pt x="71399" y="23114"/>
                </a:cubicBezTo>
                <a:cubicBezTo>
                  <a:pt x="66179" y="23114"/>
                  <a:pt x="60286" y="25616"/>
                  <a:pt x="54419" y="28358"/>
                </a:cubicBezTo>
                <a:cubicBezTo>
                  <a:pt x="46901" y="31876"/>
                  <a:pt x="39535" y="36105"/>
                  <a:pt x="33477" y="38988"/>
                </a:cubicBezTo>
                <a:cubicBezTo>
                  <a:pt x="28816" y="41185"/>
                  <a:pt x="25577" y="40779"/>
                  <a:pt x="20867" y="41668"/>
                </a:cubicBezTo>
                <a:cubicBezTo>
                  <a:pt x="18479" y="42138"/>
                  <a:pt x="16790" y="43014"/>
                  <a:pt x="15876" y="43281"/>
                </a:cubicBezTo>
                <a:cubicBezTo>
                  <a:pt x="13755" y="43928"/>
                  <a:pt x="12040" y="43954"/>
                  <a:pt x="10834" y="43852"/>
                </a:cubicBezTo>
                <a:cubicBezTo>
                  <a:pt x="7214" y="43535"/>
                  <a:pt x="4699" y="41909"/>
                  <a:pt x="2858" y="39776"/>
                </a:cubicBezTo>
                <a:cubicBezTo>
                  <a:pt x="1321" y="37985"/>
                  <a:pt x="0" y="35559"/>
                  <a:pt x="0" y="31978"/>
                </a:cubicBezTo>
                <a:cubicBezTo>
                  <a:pt x="0" y="25718"/>
                  <a:pt x="4979" y="20612"/>
                  <a:pt x="11189" y="2043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0" name="Freeform 7780"/>
          <p:cNvSpPr/>
          <p:nvPr/>
        </p:nvSpPr>
        <p:spPr>
          <a:xfrm rot="0" flipH="0" flipV="0">
            <a:off x="3514382" y="10412806"/>
            <a:ext cx="58114" cy="37299"/>
          </a:xfrm>
          <a:custGeom>
            <a:pathLst>
              <a:path w="58114" h="37299">
                <a:moveTo>
                  <a:pt x="21259" y="15341"/>
                </a:moveTo>
                <a:cubicBezTo>
                  <a:pt x="22617" y="16661"/>
                  <a:pt x="23684" y="17779"/>
                  <a:pt x="23684" y="17779"/>
                </a:cubicBezTo>
                <a:cubicBezTo>
                  <a:pt x="23684" y="17779"/>
                  <a:pt x="22579" y="16395"/>
                  <a:pt x="21259" y="15341"/>
                </a:cubicBezTo>
                <a:moveTo>
                  <a:pt x="23494" y="26224"/>
                </a:moveTo>
                <a:cubicBezTo>
                  <a:pt x="23062" y="27507"/>
                  <a:pt x="22414" y="28675"/>
                  <a:pt x="21601" y="29679"/>
                </a:cubicBezTo>
                <a:cubicBezTo>
                  <a:pt x="22313" y="28841"/>
                  <a:pt x="22998" y="27748"/>
                  <a:pt x="23494" y="26224"/>
                </a:cubicBezTo>
                <a:moveTo>
                  <a:pt x="21551" y="29742"/>
                </a:moveTo>
                <a:lnTo>
                  <a:pt x="21500" y="29806"/>
                </a:lnTo>
                <a:lnTo>
                  <a:pt x="21512" y="29806"/>
                </a:lnTo>
                <a:close/>
                <a:moveTo>
                  <a:pt x="38150" y="3619"/>
                </a:moveTo>
                <a:cubicBezTo>
                  <a:pt x="40258" y="1384"/>
                  <a:pt x="43242" y="0"/>
                  <a:pt x="46557" y="0"/>
                </a:cubicBezTo>
                <a:cubicBezTo>
                  <a:pt x="52932" y="0"/>
                  <a:pt x="58114" y="5169"/>
                  <a:pt x="58114" y="11557"/>
                </a:cubicBezTo>
                <a:cubicBezTo>
                  <a:pt x="58114" y="13779"/>
                  <a:pt x="57517" y="17919"/>
                  <a:pt x="53097" y="21449"/>
                </a:cubicBezTo>
                <a:cubicBezTo>
                  <a:pt x="48627" y="25031"/>
                  <a:pt x="26288" y="34187"/>
                  <a:pt x="22033" y="35775"/>
                </a:cubicBezTo>
                <a:cubicBezTo>
                  <a:pt x="17983" y="37299"/>
                  <a:pt x="14757" y="36994"/>
                  <a:pt x="12192" y="36219"/>
                </a:cubicBezTo>
                <a:cubicBezTo>
                  <a:pt x="10045" y="35572"/>
                  <a:pt x="8052" y="33946"/>
                  <a:pt x="6451" y="32295"/>
                </a:cubicBezTo>
                <a:cubicBezTo>
                  <a:pt x="2197" y="29653"/>
                  <a:pt x="0" y="24421"/>
                  <a:pt x="1422" y="19341"/>
                </a:cubicBezTo>
                <a:cubicBezTo>
                  <a:pt x="3099" y="13360"/>
                  <a:pt x="6870" y="11951"/>
                  <a:pt x="8407" y="11341"/>
                </a:cubicBezTo>
                <a:cubicBezTo>
                  <a:pt x="10960" y="10300"/>
                  <a:pt x="13551" y="10185"/>
                  <a:pt x="16167" y="10973"/>
                </a:cubicBezTo>
                <a:cubicBezTo>
                  <a:pt x="16522" y="11074"/>
                  <a:pt x="17246" y="11633"/>
                  <a:pt x="18110" y="12395"/>
                </a:cubicBezTo>
                <a:cubicBezTo>
                  <a:pt x="24548" y="9639"/>
                  <a:pt x="35698" y="4712"/>
                  <a:pt x="38150" y="3619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1" name="Freeform 7781"/>
          <p:cNvSpPr/>
          <p:nvPr/>
        </p:nvSpPr>
        <p:spPr>
          <a:xfrm rot="0" flipH="0" flipV="0">
            <a:off x="3996968" y="10276115"/>
            <a:ext cx="314895" cy="63042"/>
          </a:xfrm>
          <a:custGeom>
            <a:pathLst>
              <a:path w="314895" h="63042">
                <a:moveTo>
                  <a:pt x="25031" y="51473"/>
                </a:moveTo>
                <a:lnTo>
                  <a:pt x="25019" y="51485"/>
                </a:lnTo>
                <a:lnTo>
                  <a:pt x="25157" y="51473"/>
                </a:lnTo>
                <a:lnTo>
                  <a:pt x="25170" y="51461"/>
                </a:lnTo>
                <a:close/>
                <a:moveTo>
                  <a:pt x="23584" y="54800"/>
                </a:moveTo>
                <a:lnTo>
                  <a:pt x="23850" y="54368"/>
                </a:lnTo>
                <a:close/>
                <a:moveTo>
                  <a:pt x="29628" y="30176"/>
                </a:moveTo>
                <a:cubicBezTo>
                  <a:pt x="30453" y="29680"/>
                  <a:pt x="31254" y="29134"/>
                  <a:pt x="32104" y="28664"/>
                </a:cubicBezTo>
                <a:cubicBezTo>
                  <a:pt x="35076" y="26963"/>
                  <a:pt x="38162" y="25477"/>
                  <a:pt x="41566" y="24626"/>
                </a:cubicBezTo>
                <a:cubicBezTo>
                  <a:pt x="56565" y="20879"/>
                  <a:pt x="71551" y="16726"/>
                  <a:pt x="86778" y="13602"/>
                </a:cubicBezTo>
                <a:cubicBezTo>
                  <a:pt x="135343" y="3595"/>
                  <a:pt x="182282" y="0"/>
                  <a:pt x="231825" y="5093"/>
                </a:cubicBezTo>
                <a:cubicBezTo>
                  <a:pt x="250227" y="6973"/>
                  <a:pt x="267651" y="11926"/>
                  <a:pt x="283730" y="21120"/>
                </a:cubicBezTo>
                <a:cubicBezTo>
                  <a:pt x="291197" y="25388"/>
                  <a:pt x="294550" y="29122"/>
                  <a:pt x="298817" y="34875"/>
                </a:cubicBezTo>
                <a:cubicBezTo>
                  <a:pt x="301725" y="36919"/>
                  <a:pt x="304469" y="39180"/>
                  <a:pt x="306983" y="41720"/>
                </a:cubicBezTo>
                <a:cubicBezTo>
                  <a:pt x="314895" y="49619"/>
                  <a:pt x="308888" y="56857"/>
                  <a:pt x="307631" y="58203"/>
                </a:cubicBezTo>
                <a:cubicBezTo>
                  <a:pt x="305942" y="60032"/>
                  <a:pt x="302424" y="63042"/>
                  <a:pt x="296366" y="61620"/>
                </a:cubicBezTo>
                <a:cubicBezTo>
                  <a:pt x="295579" y="61429"/>
                  <a:pt x="293572" y="60744"/>
                  <a:pt x="291248" y="59308"/>
                </a:cubicBezTo>
                <a:cubicBezTo>
                  <a:pt x="288301" y="57480"/>
                  <a:pt x="284187" y="54051"/>
                  <a:pt x="282701" y="52006"/>
                </a:cubicBezTo>
                <a:lnTo>
                  <a:pt x="282599" y="51866"/>
                </a:lnTo>
                <a:cubicBezTo>
                  <a:pt x="275513" y="47638"/>
                  <a:pt x="267131" y="45225"/>
                  <a:pt x="258545" y="43688"/>
                </a:cubicBezTo>
                <a:cubicBezTo>
                  <a:pt x="244728" y="41212"/>
                  <a:pt x="230250" y="41161"/>
                  <a:pt x="218159" y="41161"/>
                </a:cubicBezTo>
                <a:cubicBezTo>
                  <a:pt x="178523" y="41161"/>
                  <a:pt x="138543" y="40894"/>
                  <a:pt x="99427" y="47752"/>
                </a:cubicBezTo>
                <a:cubicBezTo>
                  <a:pt x="81012" y="50991"/>
                  <a:pt x="62572" y="53111"/>
                  <a:pt x="44131" y="56095"/>
                </a:cubicBezTo>
                <a:cubicBezTo>
                  <a:pt x="36765" y="57302"/>
                  <a:pt x="28955" y="58331"/>
                  <a:pt x="21475" y="58331"/>
                </a:cubicBezTo>
                <a:cubicBezTo>
                  <a:pt x="19037" y="58331"/>
                  <a:pt x="17183" y="59689"/>
                  <a:pt x="16891" y="59778"/>
                </a:cubicBezTo>
                <a:cubicBezTo>
                  <a:pt x="9842" y="61696"/>
                  <a:pt x="6172" y="57543"/>
                  <a:pt x="4851" y="55930"/>
                </a:cubicBezTo>
                <a:cubicBezTo>
                  <a:pt x="2870" y="53479"/>
                  <a:pt x="0" y="48807"/>
                  <a:pt x="4077" y="42393"/>
                </a:cubicBezTo>
                <a:cubicBezTo>
                  <a:pt x="5613" y="39967"/>
                  <a:pt x="7912" y="38316"/>
                  <a:pt x="10477" y="37529"/>
                </a:cubicBezTo>
                <a:cubicBezTo>
                  <a:pt x="10947" y="37364"/>
                  <a:pt x="11570" y="37123"/>
                  <a:pt x="12344" y="36894"/>
                </a:cubicBezTo>
                <a:cubicBezTo>
                  <a:pt x="12852" y="35116"/>
                  <a:pt x="13703" y="33821"/>
                  <a:pt x="14338" y="32995"/>
                </a:cubicBezTo>
                <a:cubicBezTo>
                  <a:pt x="16611" y="30036"/>
                  <a:pt x="19659" y="28448"/>
                  <a:pt x="23558" y="28448"/>
                </a:cubicBezTo>
                <a:cubicBezTo>
                  <a:pt x="25792" y="28448"/>
                  <a:pt x="27875" y="29083"/>
                  <a:pt x="29628" y="3017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2" name="Freeform 7782"/>
          <p:cNvSpPr/>
          <p:nvPr/>
        </p:nvSpPr>
        <p:spPr>
          <a:xfrm rot="0" flipH="0" flipV="0">
            <a:off x="4245809" y="10309728"/>
            <a:ext cx="46442" cy="33578"/>
          </a:xfrm>
          <a:custGeom>
            <a:pathLst>
              <a:path w="46442" h="33578">
                <a:moveTo>
                  <a:pt x="12826" y="23850"/>
                </a:moveTo>
                <a:cubicBezTo>
                  <a:pt x="8496" y="23724"/>
                  <a:pt x="4419" y="21158"/>
                  <a:pt x="2565" y="16929"/>
                </a:cubicBezTo>
                <a:cubicBezTo>
                  <a:pt x="0" y="11074"/>
                  <a:pt x="2679" y="4254"/>
                  <a:pt x="8521" y="1702"/>
                </a:cubicBezTo>
                <a:cubicBezTo>
                  <a:pt x="10604" y="787"/>
                  <a:pt x="14616" y="0"/>
                  <a:pt x="19645" y="1714"/>
                </a:cubicBezTo>
                <a:cubicBezTo>
                  <a:pt x="24497" y="3365"/>
                  <a:pt x="36321" y="9880"/>
                  <a:pt x="38213" y="10922"/>
                </a:cubicBezTo>
                <a:cubicBezTo>
                  <a:pt x="42975" y="12370"/>
                  <a:pt x="46442" y="16777"/>
                  <a:pt x="46442" y="21996"/>
                </a:cubicBezTo>
                <a:cubicBezTo>
                  <a:pt x="46442" y="28383"/>
                  <a:pt x="41261" y="33578"/>
                  <a:pt x="34885" y="33578"/>
                </a:cubicBezTo>
                <a:cubicBezTo>
                  <a:pt x="33844" y="33578"/>
                  <a:pt x="31202" y="33273"/>
                  <a:pt x="27862" y="31622"/>
                </a:cubicBezTo>
                <a:cubicBezTo>
                  <a:pt x="24421" y="29933"/>
                  <a:pt x="17296" y="25602"/>
                  <a:pt x="12826" y="2385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3" name="Freeform 7783"/>
          <p:cNvSpPr/>
          <p:nvPr/>
        </p:nvSpPr>
        <p:spPr>
          <a:xfrm rot="0" flipH="0" flipV="0">
            <a:off x="4271656" y="10300852"/>
            <a:ext cx="33934" cy="43040"/>
          </a:xfrm>
          <a:custGeom>
            <a:pathLst>
              <a:path w="33934" h="43040">
                <a:moveTo>
                  <a:pt x="8039" y="23660"/>
                </a:moveTo>
                <a:cubicBezTo>
                  <a:pt x="7773" y="23432"/>
                  <a:pt x="7493" y="23254"/>
                  <a:pt x="7252" y="23102"/>
                </a:cubicBezTo>
                <a:cubicBezTo>
                  <a:pt x="1778" y="19812"/>
                  <a:pt x="0" y="12713"/>
                  <a:pt x="3290" y="7239"/>
                </a:cubicBezTo>
                <a:cubicBezTo>
                  <a:pt x="6566" y="1766"/>
                  <a:pt x="13677" y="0"/>
                  <a:pt x="19151" y="3277"/>
                </a:cubicBezTo>
                <a:cubicBezTo>
                  <a:pt x="27914" y="8547"/>
                  <a:pt x="33934" y="18060"/>
                  <a:pt x="32854" y="26149"/>
                </a:cubicBezTo>
                <a:cubicBezTo>
                  <a:pt x="32270" y="30606"/>
                  <a:pt x="30073" y="35318"/>
                  <a:pt x="24498" y="39319"/>
                </a:cubicBezTo>
                <a:cubicBezTo>
                  <a:pt x="19329" y="43040"/>
                  <a:pt x="12077" y="41871"/>
                  <a:pt x="8356" y="36677"/>
                </a:cubicBezTo>
                <a:cubicBezTo>
                  <a:pt x="5512" y="32715"/>
                  <a:pt x="5550" y="27546"/>
                  <a:pt x="8039" y="2366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4" name="Freeform 7784"/>
          <p:cNvSpPr/>
          <p:nvPr/>
        </p:nvSpPr>
        <p:spPr>
          <a:xfrm rot="0" flipH="0" flipV="0">
            <a:off x="4022483" y="10205450"/>
            <a:ext cx="294893" cy="61454"/>
          </a:xfrm>
          <a:custGeom>
            <a:pathLst>
              <a:path w="294893" h="61454">
                <a:moveTo>
                  <a:pt x="5803" y="14274"/>
                </a:moveTo>
                <a:cubicBezTo>
                  <a:pt x="5003" y="9906"/>
                  <a:pt x="6755" y="5270"/>
                  <a:pt x="10654" y="2616"/>
                </a:cubicBezTo>
                <a:cubicBezTo>
                  <a:pt x="14324" y="114"/>
                  <a:pt x="18934" y="0"/>
                  <a:pt x="22605" y="1955"/>
                </a:cubicBezTo>
                <a:cubicBezTo>
                  <a:pt x="27100" y="2387"/>
                  <a:pt x="68629" y="6362"/>
                  <a:pt x="72312" y="6502"/>
                </a:cubicBezTo>
                <a:cubicBezTo>
                  <a:pt x="95960" y="7302"/>
                  <a:pt x="119493" y="9969"/>
                  <a:pt x="143039" y="10655"/>
                </a:cubicBezTo>
                <a:cubicBezTo>
                  <a:pt x="169734" y="11430"/>
                  <a:pt x="196531" y="9741"/>
                  <a:pt x="223227" y="10655"/>
                </a:cubicBezTo>
                <a:cubicBezTo>
                  <a:pt x="229119" y="10858"/>
                  <a:pt x="259828" y="14312"/>
                  <a:pt x="276846" y="21639"/>
                </a:cubicBezTo>
                <a:cubicBezTo>
                  <a:pt x="282993" y="24294"/>
                  <a:pt x="287641" y="27659"/>
                  <a:pt x="290333" y="31063"/>
                </a:cubicBezTo>
                <a:cubicBezTo>
                  <a:pt x="293686" y="35330"/>
                  <a:pt x="294893" y="40004"/>
                  <a:pt x="294067" y="44919"/>
                </a:cubicBezTo>
                <a:cubicBezTo>
                  <a:pt x="293127" y="50570"/>
                  <a:pt x="288784" y="56171"/>
                  <a:pt x="279627" y="58279"/>
                </a:cubicBezTo>
                <a:cubicBezTo>
                  <a:pt x="265784" y="61454"/>
                  <a:pt x="232574" y="56095"/>
                  <a:pt x="224001" y="55015"/>
                </a:cubicBezTo>
                <a:cubicBezTo>
                  <a:pt x="206234" y="52793"/>
                  <a:pt x="187044" y="56857"/>
                  <a:pt x="169417" y="53910"/>
                </a:cubicBezTo>
                <a:cubicBezTo>
                  <a:pt x="133298" y="47890"/>
                  <a:pt x="94436" y="44703"/>
                  <a:pt x="58393" y="44703"/>
                </a:cubicBezTo>
                <a:cubicBezTo>
                  <a:pt x="42963" y="44703"/>
                  <a:pt x="29539" y="39661"/>
                  <a:pt x="15708" y="36816"/>
                </a:cubicBezTo>
                <a:cubicBezTo>
                  <a:pt x="13638" y="36765"/>
                  <a:pt x="9092" y="36537"/>
                  <a:pt x="7441" y="35800"/>
                </a:cubicBezTo>
                <a:cubicBezTo>
                  <a:pt x="2870" y="33730"/>
                  <a:pt x="0" y="30187"/>
                  <a:pt x="0" y="24294"/>
                </a:cubicBezTo>
                <a:cubicBezTo>
                  <a:pt x="0" y="20001"/>
                  <a:pt x="2349" y="16255"/>
                  <a:pt x="5803" y="1427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5" name="Freeform 7785"/>
          <p:cNvSpPr/>
          <p:nvPr/>
        </p:nvSpPr>
        <p:spPr>
          <a:xfrm rot="0" flipH="0" flipV="0">
            <a:off x="4076342" y="10134976"/>
            <a:ext cx="259117" cy="68020"/>
          </a:xfrm>
          <a:custGeom>
            <a:pathLst>
              <a:path w="259117" h="68020">
                <a:moveTo>
                  <a:pt x="7632" y="22351"/>
                </a:moveTo>
                <a:cubicBezTo>
                  <a:pt x="10324" y="23811"/>
                  <a:pt x="12661" y="23862"/>
                  <a:pt x="14388" y="23608"/>
                </a:cubicBezTo>
                <a:cubicBezTo>
                  <a:pt x="12127" y="23874"/>
                  <a:pt x="9778" y="23494"/>
                  <a:pt x="7632" y="22351"/>
                </a:cubicBezTo>
                <a:moveTo>
                  <a:pt x="46049" y="41566"/>
                </a:moveTo>
                <a:cubicBezTo>
                  <a:pt x="40918" y="40677"/>
                  <a:pt x="35889" y="39305"/>
                  <a:pt x="31063" y="37171"/>
                </a:cubicBezTo>
                <a:cubicBezTo>
                  <a:pt x="25437" y="34670"/>
                  <a:pt x="19112" y="32930"/>
                  <a:pt x="13702" y="30047"/>
                </a:cubicBezTo>
                <a:cubicBezTo>
                  <a:pt x="11924" y="29107"/>
                  <a:pt x="9308" y="26910"/>
                  <a:pt x="7112" y="24141"/>
                </a:cubicBezTo>
                <a:cubicBezTo>
                  <a:pt x="4572" y="20942"/>
                  <a:pt x="2489" y="17119"/>
                  <a:pt x="2159" y="16256"/>
                </a:cubicBezTo>
                <a:cubicBezTo>
                  <a:pt x="0" y="10439"/>
                  <a:pt x="2654" y="6680"/>
                  <a:pt x="3632" y="5321"/>
                </a:cubicBezTo>
                <a:cubicBezTo>
                  <a:pt x="5296" y="3035"/>
                  <a:pt x="7531" y="1524"/>
                  <a:pt x="10337" y="876"/>
                </a:cubicBezTo>
                <a:cubicBezTo>
                  <a:pt x="12204" y="419"/>
                  <a:pt x="15290" y="0"/>
                  <a:pt x="18985" y="2209"/>
                </a:cubicBezTo>
                <a:cubicBezTo>
                  <a:pt x="21081" y="3479"/>
                  <a:pt x="22630" y="5295"/>
                  <a:pt x="23557" y="7378"/>
                </a:cubicBezTo>
                <a:lnTo>
                  <a:pt x="25627" y="10185"/>
                </a:lnTo>
                <a:cubicBezTo>
                  <a:pt x="30339" y="12484"/>
                  <a:pt x="35686" y="13919"/>
                  <a:pt x="40448" y="16040"/>
                </a:cubicBezTo>
                <a:cubicBezTo>
                  <a:pt x="53631" y="21894"/>
                  <a:pt x="68795" y="19913"/>
                  <a:pt x="82879" y="20243"/>
                </a:cubicBezTo>
                <a:cubicBezTo>
                  <a:pt x="125157" y="21272"/>
                  <a:pt x="171169" y="17729"/>
                  <a:pt x="212749" y="25652"/>
                </a:cubicBezTo>
                <a:cubicBezTo>
                  <a:pt x="217397" y="26529"/>
                  <a:pt x="239051" y="34593"/>
                  <a:pt x="248766" y="40372"/>
                </a:cubicBezTo>
                <a:cubicBezTo>
                  <a:pt x="253618" y="43242"/>
                  <a:pt x="256374" y="46506"/>
                  <a:pt x="257364" y="48487"/>
                </a:cubicBezTo>
                <a:cubicBezTo>
                  <a:pt x="259117" y="51992"/>
                  <a:pt x="259104" y="55472"/>
                  <a:pt x="257339" y="58965"/>
                </a:cubicBezTo>
                <a:cubicBezTo>
                  <a:pt x="256552" y="60539"/>
                  <a:pt x="254837" y="63270"/>
                  <a:pt x="250722" y="64819"/>
                </a:cubicBezTo>
                <a:cubicBezTo>
                  <a:pt x="247623" y="65975"/>
                  <a:pt x="229818" y="67283"/>
                  <a:pt x="229793" y="67296"/>
                </a:cubicBezTo>
                <a:cubicBezTo>
                  <a:pt x="211822" y="68020"/>
                  <a:pt x="196811" y="65721"/>
                  <a:pt x="179183" y="63003"/>
                </a:cubicBezTo>
                <a:cubicBezTo>
                  <a:pt x="144322" y="57644"/>
                  <a:pt x="108838" y="55269"/>
                  <a:pt x="74586" y="49998"/>
                </a:cubicBezTo>
                <a:cubicBezTo>
                  <a:pt x="72478" y="49668"/>
                  <a:pt x="70458" y="50811"/>
                  <a:pt x="68350" y="51421"/>
                </a:cubicBezTo>
                <a:cubicBezTo>
                  <a:pt x="64794" y="52449"/>
                  <a:pt x="61213" y="53250"/>
                  <a:pt x="57619" y="53250"/>
                </a:cubicBezTo>
                <a:cubicBezTo>
                  <a:pt x="51243" y="53250"/>
                  <a:pt x="46049" y="48068"/>
                  <a:pt x="46049" y="41680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6" name="Freeform 7786"/>
          <p:cNvSpPr/>
          <p:nvPr/>
        </p:nvSpPr>
        <p:spPr>
          <a:xfrm rot="0" flipH="0" flipV="0">
            <a:off x="4090367" y="10361280"/>
            <a:ext cx="213892" cy="169824"/>
          </a:xfrm>
          <a:custGeom>
            <a:pathLst>
              <a:path w="213892" h="169824">
                <a:moveTo>
                  <a:pt x="13512" y="39408"/>
                </a:moveTo>
                <a:cubicBezTo>
                  <a:pt x="9601" y="39522"/>
                  <a:pt x="5753" y="37656"/>
                  <a:pt x="3467" y="34151"/>
                </a:cubicBezTo>
                <a:cubicBezTo>
                  <a:pt x="0" y="28804"/>
                  <a:pt x="1524" y="21641"/>
                  <a:pt x="6870" y="18149"/>
                </a:cubicBezTo>
                <a:cubicBezTo>
                  <a:pt x="7340" y="17857"/>
                  <a:pt x="9715" y="16129"/>
                  <a:pt x="14108" y="16282"/>
                </a:cubicBezTo>
                <a:cubicBezTo>
                  <a:pt x="16598" y="16383"/>
                  <a:pt x="28142" y="17717"/>
                  <a:pt x="30961" y="17298"/>
                </a:cubicBezTo>
                <a:cubicBezTo>
                  <a:pt x="43738" y="15393"/>
                  <a:pt x="56780" y="12015"/>
                  <a:pt x="69252" y="8713"/>
                </a:cubicBezTo>
                <a:cubicBezTo>
                  <a:pt x="98246" y="1042"/>
                  <a:pt x="126681" y="0"/>
                  <a:pt x="156501" y="0"/>
                </a:cubicBezTo>
                <a:cubicBezTo>
                  <a:pt x="162749" y="0"/>
                  <a:pt x="172439" y="750"/>
                  <a:pt x="180694" y="3239"/>
                </a:cubicBezTo>
                <a:cubicBezTo>
                  <a:pt x="187946" y="5423"/>
                  <a:pt x="194118" y="9068"/>
                  <a:pt x="197839" y="13742"/>
                </a:cubicBezTo>
                <a:cubicBezTo>
                  <a:pt x="201205" y="18022"/>
                  <a:pt x="203034" y="27102"/>
                  <a:pt x="204545" y="32246"/>
                </a:cubicBezTo>
                <a:cubicBezTo>
                  <a:pt x="213892" y="64046"/>
                  <a:pt x="205840" y="88328"/>
                  <a:pt x="201243" y="120395"/>
                </a:cubicBezTo>
                <a:cubicBezTo>
                  <a:pt x="199440" y="133134"/>
                  <a:pt x="202818" y="145338"/>
                  <a:pt x="200684" y="158127"/>
                </a:cubicBezTo>
                <a:cubicBezTo>
                  <a:pt x="199846" y="163156"/>
                  <a:pt x="197154" y="165950"/>
                  <a:pt x="194144" y="167639"/>
                </a:cubicBezTo>
                <a:cubicBezTo>
                  <a:pt x="191604" y="169049"/>
                  <a:pt x="188340" y="169824"/>
                  <a:pt x="184339" y="168897"/>
                </a:cubicBezTo>
                <a:cubicBezTo>
                  <a:pt x="181761" y="168300"/>
                  <a:pt x="177989" y="166446"/>
                  <a:pt x="174052" y="163499"/>
                </a:cubicBezTo>
                <a:cubicBezTo>
                  <a:pt x="168680" y="159511"/>
                  <a:pt x="162152" y="153174"/>
                  <a:pt x="159206" y="151091"/>
                </a:cubicBezTo>
                <a:cubicBezTo>
                  <a:pt x="153707" y="147218"/>
                  <a:pt x="149021" y="140703"/>
                  <a:pt x="145858" y="132994"/>
                </a:cubicBezTo>
                <a:cubicBezTo>
                  <a:pt x="141642" y="122745"/>
                  <a:pt x="140118" y="110489"/>
                  <a:pt x="141426" y="101904"/>
                </a:cubicBezTo>
                <a:cubicBezTo>
                  <a:pt x="144029" y="85013"/>
                  <a:pt x="150443" y="68389"/>
                  <a:pt x="160895" y="54940"/>
                </a:cubicBezTo>
                <a:cubicBezTo>
                  <a:pt x="164362" y="50495"/>
                  <a:pt x="167969" y="47205"/>
                  <a:pt x="171868" y="43332"/>
                </a:cubicBezTo>
                <a:cubicBezTo>
                  <a:pt x="172706" y="42163"/>
                  <a:pt x="175691" y="38062"/>
                  <a:pt x="176199" y="37630"/>
                </a:cubicBezTo>
                <a:cubicBezTo>
                  <a:pt x="178015" y="36145"/>
                  <a:pt x="179805" y="35408"/>
                  <a:pt x="181456" y="35090"/>
                </a:cubicBezTo>
                <a:cubicBezTo>
                  <a:pt x="181139" y="33732"/>
                  <a:pt x="180821" y="32271"/>
                  <a:pt x="180453" y="30811"/>
                </a:cubicBezTo>
                <a:cubicBezTo>
                  <a:pt x="180199" y="29858"/>
                  <a:pt x="179653" y="28296"/>
                  <a:pt x="179500" y="27877"/>
                </a:cubicBezTo>
                <a:cubicBezTo>
                  <a:pt x="178294" y="26582"/>
                  <a:pt x="176186" y="26023"/>
                  <a:pt x="174040" y="25388"/>
                </a:cubicBezTo>
                <a:cubicBezTo>
                  <a:pt x="168045" y="23584"/>
                  <a:pt x="161022" y="23127"/>
                  <a:pt x="156501" y="23127"/>
                </a:cubicBezTo>
                <a:cubicBezTo>
                  <a:pt x="128713" y="23127"/>
                  <a:pt x="102183" y="23902"/>
                  <a:pt x="75157" y="31065"/>
                </a:cubicBezTo>
                <a:cubicBezTo>
                  <a:pt x="61886" y="34583"/>
                  <a:pt x="47954" y="38151"/>
                  <a:pt x="34365" y="40169"/>
                </a:cubicBezTo>
                <a:cubicBezTo>
                  <a:pt x="31063" y="40665"/>
                  <a:pt x="15543" y="39560"/>
                  <a:pt x="13512" y="3940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7" name="Freeform 7787"/>
          <p:cNvSpPr/>
          <p:nvPr/>
        </p:nvSpPr>
        <p:spPr>
          <a:xfrm rot="0" flipH="0" flipV="0">
            <a:off x="4398984" y="10268961"/>
            <a:ext cx="122897" cy="151929"/>
          </a:xfrm>
          <a:custGeom>
            <a:pathLst>
              <a:path w="122897" h="151929">
                <a:moveTo>
                  <a:pt x="37973" y="14858"/>
                </a:moveTo>
                <a:cubicBezTo>
                  <a:pt x="37110" y="10286"/>
                  <a:pt x="39077" y="5460"/>
                  <a:pt x="43268" y="2882"/>
                </a:cubicBezTo>
                <a:cubicBezTo>
                  <a:pt x="47942" y="0"/>
                  <a:pt x="51612" y="787"/>
                  <a:pt x="53822" y="1511"/>
                </a:cubicBezTo>
                <a:cubicBezTo>
                  <a:pt x="57289" y="2679"/>
                  <a:pt x="60147" y="5067"/>
                  <a:pt x="61455" y="9423"/>
                </a:cubicBezTo>
                <a:lnTo>
                  <a:pt x="61544" y="9791"/>
                </a:lnTo>
                <a:cubicBezTo>
                  <a:pt x="63182" y="9309"/>
                  <a:pt x="65341" y="8953"/>
                  <a:pt x="67944" y="9042"/>
                </a:cubicBezTo>
                <a:cubicBezTo>
                  <a:pt x="73215" y="9220"/>
                  <a:pt x="83324" y="11429"/>
                  <a:pt x="87528" y="11429"/>
                </a:cubicBezTo>
                <a:cubicBezTo>
                  <a:pt x="90487" y="11429"/>
                  <a:pt x="103365" y="10693"/>
                  <a:pt x="109512" y="11963"/>
                </a:cubicBezTo>
                <a:cubicBezTo>
                  <a:pt x="114833" y="13068"/>
                  <a:pt x="118033" y="15899"/>
                  <a:pt x="119519" y="18147"/>
                </a:cubicBezTo>
                <a:cubicBezTo>
                  <a:pt x="122199" y="22160"/>
                  <a:pt x="122897" y="27253"/>
                  <a:pt x="120230" y="32904"/>
                </a:cubicBezTo>
                <a:cubicBezTo>
                  <a:pt x="118745" y="36016"/>
                  <a:pt x="115620" y="39788"/>
                  <a:pt x="111988" y="43166"/>
                </a:cubicBezTo>
                <a:cubicBezTo>
                  <a:pt x="108851" y="46087"/>
                  <a:pt x="104076" y="49948"/>
                  <a:pt x="103593" y="50354"/>
                </a:cubicBezTo>
                <a:cubicBezTo>
                  <a:pt x="88061" y="66953"/>
                  <a:pt x="70103" y="81266"/>
                  <a:pt x="56070" y="99300"/>
                </a:cubicBezTo>
                <a:cubicBezTo>
                  <a:pt x="47713" y="110031"/>
                  <a:pt x="38811" y="120153"/>
                  <a:pt x="30823" y="131240"/>
                </a:cubicBezTo>
                <a:cubicBezTo>
                  <a:pt x="28195" y="134847"/>
                  <a:pt x="25870" y="138416"/>
                  <a:pt x="23623" y="142251"/>
                </a:cubicBezTo>
                <a:cubicBezTo>
                  <a:pt x="22810" y="143674"/>
                  <a:pt x="20689" y="146772"/>
                  <a:pt x="19724" y="147661"/>
                </a:cubicBezTo>
                <a:cubicBezTo>
                  <a:pt x="18403" y="148881"/>
                  <a:pt x="17120" y="149566"/>
                  <a:pt x="16091" y="149986"/>
                </a:cubicBezTo>
                <a:cubicBezTo>
                  <a:pt x="11342" y="151929"/>
                  <a:pt x="7455" y="150760"/>
                  <a:pt x="4369" y="148296"/>
                </a:cubicBezTo>
                <a:cubicBezTo>
                  <a:pt x="2769" y="146988"/>
                  <a:pt x="0" y="144486"/>
                  <a:pt x="0" y="139025"/>
                </a:cubicBezTo>
                <a:cubicBezTo>
                  <a:pt x="0" y="135876"/>
                  <a:pt x="1004" y="131748"/>
                  <a:pt x="2896" y="127341"/>
                </a:cubicBezTo>
                <a:cubicBezTo>
                  <a:pt x="5512" y="121322"/>
                  <a:pt x="10148" y="114222"/>
                  <a:pt x="11596" y="110171"/>
                </a:cubicBezTo>
                <a:cubicBezTo>
                  <a:pt x="18733" y="90181"/>
                  <a:pt x="24727" y="69340"/>
                  <a:pt x="30633" y="48932"/>
                </a:cubicBezTo>
                <a:cubicBezTo>
                  <a:pt x="33224" y="39965"/>
                  <a:pt x="34621" y="30961"/>
                  <a:pt x="36043" y="21754"/>
                </a:cubicBezTo>
                <a:cubicBezTo>
                  <a:pt x="36246" y="20357"/>
                  <a:pt x="37199" y="17232"/>
                  <a:pt x="37973" y="1485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8" name="Freeform 7788"/>
          <p:cNvSpPr/>
          <p:nvPr/>
        </p:nvSpPr>
        <p:spPr>
          <a:xfrm rot="0" flipH="0" flipV="0">
            <a:off x="4270499" y="10425748"/>
            <a:ext cx="206959" cy="105168"/>
          </a:xfrm>
          <a:custGeom>
            <a:pathLst>
              <a:path w="206959" h="105168">
                <a:moveTo>
                  <a:pt x="18796" y="22415"/>
                </a:moveTo>
                <a:lnTo>
                  <a:pt x="18695" y="22491"/>
                </a:lnTo>
                <a:lnTo>
                  <a:pt x="18733" y="22465"/>
                </a:lnTo>
                <a:close/>
                <a:moveTo>
                  <a:pt x="18136" y="22834"/>
                </a:moveTo>
                <a:lnTo>
                  <a:pt x="17806" y="23024"/>
                </a:lnTo>
                <a:lnTo>
                  <a:pt x="18085" y="22859"/>
                </a:lnTo>
                <a:lnTo>
                  <a:pt x="18187" y="22795"/>
                </a:lnTo>
                <a:close/>
                <a:moveTo>
                  <a:pt x="17590" y="23138"/>
                </a:moveTo>
                <a:lnTo>
                  <a:pt x="17222" y="23316"/>
                </a:lnTo>
                <a:lnTo>
                  <a:pt x="17450" y="23215"/>
                </a:lnTo>
                <a:close/>
                <a:moveTo>
                  <a:pt x="17006" y="23418"/>
                </a:moveTo>
                <a:lnTo>
                  <a:pt x="16650" y="23570"/>
                </a:lnTo>
                <a:lnTo>
                  <a:pt x="16790" y="23519"/>
                </a:lnTo>
                <a:close/>
                <a:moveTo>
                  <a:pt x="16371" y="23697"/>
                </a:moveTo>
                <a:lnTo>
                  <a:pt x="16079" y="23786"/>
                </a:lnTo>
                <a:lnTo>
                  <a:pt x="16130" y="23773"/>
                </a:lnTo>
                <a:close/>
                <a:moveTo>
                  <a:pt x="10796" y="53606"/>
                </a:moveTo>
                <a:cubicBezTo>
                  <a:pt x="7621" y="48551"/>
                  <a:pt x="5055" y="43115"/>
                  <a:pt x="3163" y="37426"/>
                </a:cubicBezTo>
                <a:cubicBezTo>
                  <a:pt x="2121" y="34327"/>
                  <a:pt x="0" y="15824"/>
                  <a:pt x="547" y="11875"/>
                </a:cubicBezTo>
                <a:cubicBezTo>
                  <a:pt x="1575" y="4597"/>
                  <a:pt x="6770" y="2451"/>
                  <a:pt x="9005" y="1791"/>
                </a:cubicBezTo>
                <a:cubicBezTo>
                  <a:pt x="15126" y="0"/>
                  <a:pt x="21551" y="3531"/>
                  <a:pt x="23329" y="9652"/>
                </a:cubicBezTo>
                <a:cubicBezTo>
                  <a:pt x="23888" y="11570"/>
                  <a:pt x="23926" y="13500"/>
                  <a:pt x="23533" y="15316"/>
                </a:cubicBezTo>
                <a:lnTo>
                  <a:pt x="25184" y="30377"/>
                </a:lnTo>
                <a:cubicBezTo>
                  <a:pt x="30264" y="45389"/>
                  <a:pt x="42087" y="57784"/>
                  <a:pt x="57315" y="62864"/>
                </a:cubicBezTo>
                <a:cubicBezTo>
                  <a:pt x="89954" y="73735"/>
                  <a:pt x="124714" y="68071"/>
                  <a:pt x="158140" y="72249"/>
                </a:cubicBezTo>
                <a:cubicBezTo>
                  <a:pt x="163525" y="72922"/>
                  <a:pt x="172415" y="71322"/>
                  <a:pt x="180314" y="71157"/>
                </a:cubicBezTo>
                <a:cubicBezTo>
                  <a:pt x="188696" y="70979"/>
                  <a:pt x="196240" y="72427"/>
                  <a:pt x="201091" y="75653"/>
                </a:cubicBezTo>
                <a:cubicBezTo>
                  <a:pt x="205625" y="78675"/>
                  <a:pt x="206362" y="82320"/>
                  <a:pt x="206578" y="84556"/>
                </a:cubicBezTo>
                <a:cubicBezTo>
                  <a:pt x="206959" y="88277"/>
                  <a:pt x="205917" y="91934"/>
                  <a:pt x="202298" y="94906"/>
                </a:cubicBezTo>
                <a:cubicBezTo>
                  <a:pt x="201167" y="95833"/>
                  <a:pt x="199110" y="97116"/>
                  <a:pt x="196088" y="97675"/>
                </a:cubicBezTo>
                <a:cubicBezTo>
                  <a:pt x="194157" y="98018"/>
                  <a:pt x="190296" y="98030"/>
                  <a:pt x="188506" y="98284"/>
                </a:cubicBezTo>
                <a:cubicBezTo>
                  <a:pt x="182372" y="99161"/>
                  <a:pt x="182054" y="99440"/>
                  <a:pt x="175679" y="100761"/>
                </a:cubicBezTo>
                <a:cubicBezTo>
                  <a:pt x="162153" y="103555"/>
                  <a:pt x="148437" y="104266"/>
                  <a:pt x="134632" y="104647"/>
                </a:cubicBezTo>
                <a:cubicBezTo>
                  <a:pt x="117602" y="105104"/>
                  <a:pt x="101092" y="103199"/>
                  <a:pt x="84620" y="100875"/>
                </a:cubicBezTo>
                <a:cubicBezTo>
                  <a:pt x="77914" y="104025"/>
                  <a:pt x="63436" y="105168"/>
                  <a:pt x="59905" y="105168"/>
                </a:cubicBezTo>
                <a:cubicBezTo>
                  <a:pt x="45580" y="105168"/>
                  <a:pt x="27355" y="101472"/>
                  <a:pt x="16079" y="92074"/>
                </a:cubicBezTo>
                <a:cubicBezTo>
                  <a:pt x="13107" y="89597"/>
                  <a:pt x="10948" y="86689"/>
                  <a:pt x="9081" y="83501"/>
                </a:cubicBezTo>
                <a:cubicBezTo>
                  <a:pt x="7062" y="81355"/>
                  <a:pt x="5360" y="78828"/>
                  <a:pt x="4077" y="75920"/>
                </a:cubicBezTo>
                <a:cubicBezTo>
                  <a:pt x="3976" y="75691"/>
                  <a:pt x="3747" y="74751"/>
                  <a:pt x="3506" y="73621"/>
                </a:cubicBezTo>
                <a:cubicBezTo>
                  <a:pt x="2896" y="72630"/>
                  <a:pt x="2299" y="71640"/>
                  <a:pt x="2032" y="71017"/>
                </a:cubicBezTo>
                <a:cubicBezTo>
                  <a:pt x="826" y="68287"/>
                  <a:pt x="699" y="65836"/>
                  <a:pt x="902" y="64070"/>
                </a:cubicBezTo>
                <a:cubicBezTo>
                  <a:pt x="1245" y="61188"/>
                  <a:pt x="2477" y="58851"/>
                  <a:pt x="4319" y="56997"/>
                </a:cubicBezTo>
                <a:cubicBezTo>
                  <a:pt x="5766" y="55549"/>
                  <a:pt x="7773" y="54101"/>
                  <a:pt x="10796" y="5360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9" name="Freeform 7789"/>
          <p:cNvSpPr/>
          <p:nvPr/>
        </p:nvSpPr>
        <p:spPr>
          <a:xfrm rot="0" flipH="0" flipV="0">
            <a:off x="4270152" y="10403870"/>
            <a:ext cx="454024" cy="134937"/>
          </a:xfrm>
          <a:custGeom>
            <a:pathLst>
              <a:path w="454024" h="134937">
                <a:moveTo>
                  <a:pt x="18237" y="22466"/>
                </a:moveTo>
                <a:cubicBezTo>
                  <a:pt x="16967" y="23075"/>
                  <a:pt x="15634" y="23431"/>
                  <a:pt x="14288" y="23558"/>
                </a:cubicBezTo>
                <a:cubicBezTo>
                  <a:pt x="15520" y="23481"/>
                  <a:pt x="16841" y="23164"/>
                  <a:pt x="18237" y="22466"/>
                </a:cubicBezTo>
                <a:moveTo>
                  <a:pt x="3328" y="18047"/>
                </a:moveTo>
                <a:lnTo>
                  <a:pt x="3124" y="17679"/>
                </a:lnTo>
                <a:cubicBezTo>
                  <a:pt x="0" y="12116"/>
                  <a:pt x="2007" y="5067"/>
                  <a:pt x="7582" y="1956"/>
                </a:cubicBezTo>
                <a:cubicBezTo>
                  <a:pt x="11087" y="0"/>
                  <a:pt x="14123" y="76"/>
                  <a:pt x="16561" y="661"/>
                </a:cubicBezTo>
                <a:cubicBezTo>
                  <a:pt x="18872" y="1219"/>
                  <a:pt x="20929" y="2375"/>
                  <a:pt x="22669" y="4255"/>
                </a:cubicBezTo>
                <a:cubicBezTo>
                  <a:pt x="23939" y="5626"/>
                  <a:pt x="25234" y="7684"/>
                  <a:pt x="25869" y="10541"/>
                </a:cubicBezTo>
                <a:cubicBezTo>
                  <a:pt x="26263" y="12256"/>
                  <a:pt x="26415" y="17018"/>
                  <a:pt x="26428" y="17526"/>
                </a:cubicBezTo>
                <a:cubicBezTo>
                  <a:pt x="27431" y="23558"/>
                  <a:pt x="27241" y="30187"/>
                  <a:pt x="29743" y="35927"/>
                </a:cubicBezTo>
                <a:cubicBezTo>
                  <a:pt x="37045" y="52628"/>
                  <a:pt x="47472" y="61721"/>
                  <a:pt x="64833" y="68236"/>
                </a:cubicBezTo>
                <a:cubicBezTo>
                  <a:pt x="91846" y="78358"/>
                  <a:pt x="119824" y="79476"/>
                  <a:pt x="147929" y="79387"/>
                </a:cubicBezTo>
                <a:cubicBezTo>
                  <a:pt x="178079" y="79298"/>
                  <a:pt x="208394" y="77799"/>
                  <a:pt x="238035" y="82740"/>
                </a:cubicBezTo>
                <a:cubicBezTo>
                  <a:pt x="254660" y="85521"/>
                  <a:pt x="273900" y="84175"/>
                  <a:pt x="290588" y="84670"/>
                </a:cubicBezTo>
                <a:cubicBezTo>
                  <a:pt x="319138" y="85508"/>
                  <a:pt x="347687" y="89547"/>
                  <a:pt x="375983" y="93090"/>
                </a:cubicBezTo>
                <a:cubicBezTo>
                  <a:pt x="393547" y="95275"/>
                  <a:pt x="411111" y="97497"/>
                  <a:pt x="428027" y="102907"/>
                </a:cubicBezTo>
                <a:cubicBezTo>
                  <a:pt x="433247" y="104584"/>
                  <a:pt x="437743" y="106539"/>
                  <a:pt x="442188" y="109537"/>
                </a:cubicBezTo>
                <a:cubicBezTo>
                  <a:pt x="443344" y="109905"/>
                  <a:pt x="446074" y="110769"/>
                  <a:pt x="447052" y="111251"/>
                </a:cubicBezTo>
                <a:cubicBezTo>
                  <a:pt x="449224" y="112356"/>
                  <a:pt x="450684" y="113791"/>
                  <a:pt x="451637" y="115087"/>
                </a:cubicBezTo>
                <a:cubicBezTo>
                  <a:pt x="453313" y="117334"/>
                  <a:pt x="454024" y="119773"/>
                  <a:pt x="454012" y="122300"/>
                </a:cubicBezTo>
                <a:cubicBezTo>
                  <a:pt x="454012" y="124828"/>
                  <a:pt x="453402" y="127914"/>
                  <a:pt x="450367" y="130936"/>
                </a:cubicBezTo>
                <a:cubicBezTo>
                  <a:pt x="448627" y="132702"/>
                  <a:pt x="444956" y="134937"/>
                  <a:pt x="439419" y="134873"/>
                </a:cubicBezTo>
                <a:cubicBezTo>
                  <a:pt x="433793" y="134797"/>
                  <a:pt x="422350" y="131876"/>
                  <a:pt x="420471" y="131559"/>
                </a:cubicBezTo>
                <a:cubicBezTo>
                  <a:pt x="405053" y="128917"/>
                  <a:pt x="389877" y="127914"/>
                  <a:pt x="374281" y="127558"/>
                </a:cubicBezTo>
                <a:cubicBezTo>
                  <a:pt x="343991" y="126872"/>
                  <a:pt x="315315" y="121652"/>
                  <a:pt x="285457" y="118655"/>
                </a:cubicBezTo>
                <a:cubicBezTo>
                  <a:pt x="244474" y="114566"/>
                  <a:pt x="202793" y="116598"/>
                  <a:pt x="161670" y="114541"/>
                </a:cubicBezTo>
                <a:cubicBezTo>
                  <a:pt x="155320" y="114223"/>
                  <a:pt x="150418" y="108838"/>
                  <a:pt x="150698" y="102501"/>
                </a:cubicBezTo>
                <a:lnTo>
                  <a:pt x="148005" y="102514"/>
                </a:lnTo>
                <a:cubicBezTo>
                  <a:pt x="117106" y="102615"/>
                  <a:pt x="86410" y="101028"/>
                  <a:pt x="56717" y="89890"/>
                </a:cubicBezTo>
                <a:cubicBezTo>
                  <a:pt x="32791" y="80911"/>
                  <a:pt x="18617" y="68211"/>
                  <a:pt x="8547" y="45186"/>
                </a:cubicBezTo>
                <a:cubicBezTo>
                  <a:pt x="5271" y="37680"/>
                  <a:pt x="4953" y="29069"/>
                  <a:pt x="3594" y="21184"/>
                </a:cubicBezTo>
                <a:cubicBezTo>
                  <a:pt x="3480" y="20523"/>
                  <a:pt x="3391" y="19253"/>
                  <a:pt x="3328" y="1804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0" name="Freeform 7790"/>
          <p:cNvSpPr/>
          <p:nvPr/>
        </p:nvSpPr>
        <p:spPr>
          <a:xfrm rot="0" flipH="0" flipV="0">
            <a:off x="4395424" y="10484467"/>
            <a:ext cx="395883" cy="63106"/>
          </a:xfrm>
          <a:custGeom>
            <a:pathLst>
              <a:path w="395883" h="63106">
                <a:moveTo>
                  <a:pt x="268744" y="35344"/>
                </a:moveTo>
                <a:cubicBezTo>
                  <a:pt x="214541" y="33998"/>
                  <a:pt x="160820" y="24638"/>
                  <a:pt x="106477" y="23546"/>
                </a:cubicBezTo>
                <a:cubicBezTo>
                  <a:pt x="84734" y="23114"/>
                  <a:pt x="62890" y="24067"/>
                  <a:pt x="41135" y="24067"/>
                </a:cubicBezTo>
                <a:cubicBezTo>
                  <a:pt x="37566" y="24067"/>
                  <a:pt x="32397" y="23622"/>
                  <a:pt x="27241" y="23686"/>
                </a:cubicBezTo>
                <a:cubicBezTo>
                  <a:pt x="24181" y="23724"/>
                  <a:pt x="21069" y="23597"/>
                  <a:pt x="18999" y="24804"/>
                </a:cubicBezTo>
                <a:cubicBezTo>
                  <a:pt x="13474" y="28004"/>
                  <a:pt x="6401" y="26112"/>
                  <a:pt x="3200" y="20600"/>
                </a:cubicBezTo>
                <a:cubicBezTo>
                  <a:pt x="0" y="15075"/>
                  <a:pt x="1879" y="8001"/>
                  <a:pt x="7404" y="4801"/>
                </a:cubicBezTo>
                <a:cubicBezTo>
                  <a:pt x="11569" y="2375"/>
                  <a:pt x="17234" y="1054"/>
                  <a:pt x="23317" y="686"/>
                </a:cubicBezTo>
                <a:cubicBezTo>
                  <a:pt x="29718" y="305"/>
                  <a:pt x="36639" y="953"/>
                  <a:pt x="41135" y="953"/>
                </a:cubicBezTo>
                <a:cubicBezTo>
                  <a:pt x="63055" y="953"/>
                  <a:pt x="85039" y="0"/>
                  <a:pt x="106934" y="432"/>
                </a:cubicBezTo>
                <a:cubicBezTo>
                  <a:pt x="165405" y="1601"/>
                  <a:pt x="223152" y="12396"/>
                  <a:pt x="281545" y="12396"/>
                </a:cubicBezTo>
                <a:cubicBezTo>
                  <a:pt x="306844" y="12396"/>
                  <a:pt x="331736" y="14491"/>
                  <a:pt x="356907" y="16599"/>
                </a:cubicBezTo>
                <a:cubicBezTo>
                  <a:pt x="361339" y="16968"/>
                  <a:pt x="370140" y="15964"/>
                  <a:pt x="376884" y="16269"/>
                </a:cubicBezTo>
                <a:cubicBezTo>
                  <a:pt x="381761" y="16498"/>
                  <a:pt x="385952" y="17450"/>
                  <a:pt x="388695" y="18822"/>
                </a:cubicBezTo>
                <a:cubicBezTo>
                  <a:pt x="393051" y="20994"/>
                  <a:pt x="394435" y="24143"/>
                  <a:pt x="395070" y="26518"/>
                </a:cubicBezTo>
                <a:cubicBezTo>
                  <a:pt x="395883" y="29477"/>
                  <a:pt x="395642" y="32576"/>
                  <a:pt x="393839" y="35648"/>
                </a:cubicBezTo>
                <a:cubicBezTo>
                  <a:pt x="392988" y="37083"/>
                  <a:pt x="391438" y="38988"/>
                  <a:pt x="388733" y="40462"/>
                </a:cubicBezTo>
                <a:cubicBezTo>
                  <a:pt x="387069" y="41376"/>
                  <a:pt x="383628" y="42430"/>
                  <a:pt x="381989" y="43052"/>
                </a:cubicBezTo>
                <a:cubicBezTo>
                  <a:pt x="380592" y="43598"/>
                  <a:pt x="379183" y="44119"/>
                  <a:pt x="377786" y="44602"/>
                </a:cubicBezTo>
                <a:cubicBezTo>
                  <a:pt x="377875" y="45161"/>
                  <a:pt x="377925" y="45745"/>
                  <a:pt x="377925" y="46329"/>
                </a:cubicBezTo>
                <a:cubicBezTo>
                  <a:pt x="377925" y="54330"/>
                  <a:pt x="373620" y="59131"/>
                  <a:pt x="366953" y="61556"/>
                </a:cubicBezTo>
                <a:cubicBezTo>
                  <a:pt x="362787" y="63093"/>
                  <a:pt x="356907" y="63106"/>
                  <a:pt x="353351" y="63106"/>
                </a:cubicBezTo>
                <a:cubicBezTo>
                  <a:pt x="334771" y="63106"/>
                  <a:pt x="315492" y="61290"/>
                  <a:pt x="297014" y="59397"/>
                </a:cubicBezTo>
                <a:cubicBezTo>
                  <a:pt x="296010" y="59296"/>
                  <a:pt x="281215" y="57632"/>
                  <a:pt x="275322" y="55092"/>
                </a:cubicBezTo>
                <a:cubicBezTo>
                  <a:pt x="268262" y="52031"/>
                  <a:pt x="266344" y="46405"/>
                  <a:pt x="266344" y="42684"/>
                </a:cubicBezTo>
                <a:cubicBezTo>
                  <a:pt x="266344" y="39509"/>
                  <a:pt x="267309" y="37172"/>
                  <a:pt x="268744" y="3534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1" name="Freeform 7791"/>
          <p:cNvSpPr/>
          <p:nvPr/>
        </p:nvSpPr>
        <p:spPr>
          <a:xfrm rot="0" flipH="0" flipV="0">
            <a:off x="4753674" y="10366519"/>
            <a:ext cx="353237" cy="170332"/>
          </a:xfrm>
          <a:custGeom>
            <a:pathLst>
              <a:path w="353237" h="170332">
                <a:moveTo>
                  <a:pt x="324993" y="0"/>
                </a:moveTo>
                <a:lnTo>
                  <a:pt x="337083" y="0"/>
                </a:lnTo>
                <a:lnTo>
                  <a:pt x="337146" y="0"/>
                </a:lnTo>
                <a:cubicBezTo>
                  <a:pt x="350748" y="50"/>
                  <a:pt x="353225" y="5803"/>
                  <a:pt x="351066" y="11557"/>
                </a:cubicBezTo>
                <a:cubicBezTo>
                  <a:pt x="353237" y="17310"/>
                  <a:pt x="350748" y="23063"/>
                  <a:pt x="337146" y="23114"/>
                </a:cubicBezTo>
                <a:lnTo>
                  <a:pt x="337083" y="23114"/>
                </a:lnTo>
                <a:lnTo>
                  <a:pt x="336969" y="23114"/>
                </a:lnTo>
                <a:cubicBezTo>
                  <a:pt x="321501" y="23114"/>
                  <a:pt x="306591" y="23914"/>
                  <a:pt x="292164" y="25488"/>
                </a:cubicBezTo>
                <a:cubicBezTo>
                  <a:pt x="291415" y="29794"/>
                  <a:pt x="288240" y="33502"/>
                  <a:pt x="283744" y="34696"/>
                </a:cubicBezTo>
                <a:cubicBezTo>
                  <a:pt x="220409" y="51587"/>
                  <a:pt x="145428" y="90500"/>
                  <a:pt x="83922" y="128574"/>
                </a:cubicBezTo>
                <a:cubicBezTo>
                  <a:pt x="69749" y="137350"/>
                  <a:pt x="55741" y="147154"/>
                  <a:pt x="41415" y="155320"/>
                </a:cubicBezTo>
                <a:cubicBezTo>
                  <a:pt x="37707" y="157441"/>
                  <a:pt x="30823" y="164693"/>
                  <a:pt x="24931" y="167322"/>
                </a:cubicBezTo>
                <a:cubicBezTo>
                  <a:pt x="18187" y="170332"/>
                  <a:pt x="11939" y="169760"/>
                  <a:pt x="6897" y="165976"/>
                </a:cubicBezTo>
                <a:cubicBezTo>
                  <a:pt x="1740" y="162128"/>
                  <a:pt x="0" y="156768"/>
                  <a:pt x="2363" y="150152"/>
                </a:cubicBezTo>
                <a:cubicBezTo>
                  <a:pt x="2909" y="148602"/>
                  <a:pt x="3887" y="146799"/>
                  <a:pt x="5220" y="144945"/>
                </a:cubicBezTo>
                <a:cubicBezTo>
                  <a:pt x="6782" y="141986"/>
                  <a:pt x="9132" y="138595"/>
                  <a:pt x="12370" y="135077"/>
                </a:cubicBezTo>
                <a:cubicBezTo>
                  <a:pt x="28347" y="117627"/>
                  <a:pt x="67869" y="88112"/>
                  <a:pt x="76175" y="81229"/>
                </a:cubicBezTo>
                <a:cubicBezTo>
                  <a:pt x="121019" y="44069"/>
                  <a:pt x="173013" y="19113"/>
                  <a:pt x="229439" y="7023"/>
                </a:cubicBezTo>
                <a:cubicBezTo>
                  <a:pt x="253023" y="1955"/>
                  <a:pt x="277457" y="520"/>
                  <a:pt x="301575" y="520"/>
                </a:cubicBezTo>
                <a:cubicBezTo>
                  <a:pt x="309411" y="520"/>
                  <a:pt x="317170" y="0"/>
                  <a:pt x="324993" y="0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2" name="Freeform 7792"/>
          <p:cNvSpPr/>
          <p:nvPr/>
        </p:nvSpPr>
        <p:spPr>
          <a:xfrm rot="0" flipH="0" flipV="0">
            <a:off x="4995672" y="10268750"/>
            <a:ext cx="100163" cy="137743"/>
          </a:xfrm>
          <a:custGeom>
            <a:pathLst>
              <a:path w="100163" h="137743">
                <a:moveTo>
                  <a:pt x="32727" y="5943"/>
                </a:moveTo>
                <a:cubicBezTo>
                  <a:pt x="34073" y="4165"/>
                  <a:pt x="35965" y="2781"/>
                  <a:pt x="38238" y="2019"/>
                </a:cubicBezTo>
                <a:cubicBezTo>
                  <a:pt x="44309" y="0"/>
                  <a:pt x="51421" y="1549"/>
                  <a:pt x="57822" y="7263"/>
                </a:cubicBezTo>
                <a:cubicBezTo>
                  <a:pt x="59981" y="9181"/>
                  <a:pt x="62076" y="11645"/>
                  <a:pt x="64019" y="14350"/>
                </a:cubicBezTo>
                <a:cubicBezTo>
                  <a:pt x="66801" y="15493"/>
                  <a:pt x="69531" y="16776"/>
                  <a:pt x="72122" y="18185"/>
                </a:cubicBezTo>
                <a:cubicBezTo>
                  <a:pt x="80339" y="22719"/>
                  <a:pt x="86867" y="28841"/>
                  <a:pt x="89940" y="36003"/>
                </a:cubicBezTo>
                <a:cubicBezTo>
                  <a:pt x="97573" y="53821"/>
                  <a:pt x="100163" y="79285"/>
                  <a:pt x="90562" y="96925"/>
                </a:cubicBezTo>
                <a:cubicBezTo>
                  <a:pt x="89648" y="98589"/>
                  <a:pt x="87362" y="101396"/>
                  <a:pt x="84174" y="104342"/>
                </a:cubicBezTo>
                <a:cubicBezTo>
                  <a:pt x="80453" y="107784"/>
                  <a:pt x="73786" y="113524"/>
                  <a:pt x="72236" y="114858"/>
                </a:cubicBezTo>
                <a:cubicBezTo>
                  <a:pt x="70166" y="117969"/>
                  <a:pt x="66623" y="120014"/>
                  <a:pt x="62622" y="120014"/>
                </a:cubicBezTo>
                <a:cubicBezTo>
                  <a:pt x="58787" y="120014"/>
                  <a:pt x="55371" y="118147"/>
                  <a:pt x="53275" y="115264"/>
                </a:cubicBezTo>
                <a:cubicBezTo>
                  <a:pt x="46989" y="121386"/>
                  <a:pt x="38962" y="124929"/>
                  <a:pt x="31851" y="129920"/>
                </a:cubicBezTo>
                <a:cubicBezTo>
                  <a:pt x="28181" y="132498"/>
                  <a:pt x="21958" y="135762"/>
                  <a:pt x="18516" y="136854"/>
                </a:cubicBezTo>
                <a:cubicBezTo>
                  <a:pt x="15709" y="137730"/>
                  <a:pt x="13411" y="137743"/>
                  <a:pt x="11976" y="137540"/>
                </a:cubicBezTo>
                <a:cubicBezTo>
                  <a:pt x="7797" y="136981"/>
                  <a:pt x="5207" y="134809"/>
                  <a:pt x="3556" y="132371"/>
                </a:cubicBezTo>
                <a:cubicBezTo>
                  <a:pt x="1879" y="129882"/>
                  <a:pt x="0" y="125792"/>
                  <a:pt x="2895" y="119988"/>
                </a:cubicBezTo>
                <a:cubicBezTo>
                  <a:pt x="3505" y="118782"/>
                  <a:pt x="5283" y="116293"/>
                  <a:pt x="8534" y="113778"/>
                </a:cubicBezTo>
                <a:cubicBezTo>
                  <a:pt x="13525" y="109930"/>
                  <a:pt x="24752" y="103098"/>
                  <a:pt x="27076" y="101243"/>
                </a:cubicBezTo>
                <a:cubicBezTo>
                  <a:pt x="39686" y="91160"/>
                  <a:pt x="44284" y="77952"/>
                  <a:pt x="43445" y="61861"/>
                </a:cubicBezTo>
                <a:cubicBezTo>
                  <a:pt x="42798" y="49605"/>
                  <a:pt x="34047" y="42188"/>
                  <a:pt x="26517" y="33578"/>
                </a:cubicBezTo>
                <a:cubicBezTo>
                  <a:pt x="25603" y="33222"/>
                  <a:pt x="22936" y="32193"/>
                  <a:pt x="21640" y="31609"/>
                </a:cubicBezTo>
                <a:cubicBezTo>
                  <a:pt x="18288" y="30098"/>
                  <a:pt x="15773" y="27990"/>
                  <a:pt x="14147" y="25564"/>
                </a:cubicBezTo>
                <a:cubicBezTo>
                  <a:pt x="14605" y="26263"/>
                  <a:pt x="16014" y="27672"/>
                  <a:pt x="16014" y="27672"/>
                </a:cubicBezTo>
                <a:cubicBezTo>
                  <a:pt x="16014" y="27672"/>
                  <a:pt x="9893" y="17398"/>
                  <a:pt x="12344" y="12534"/>
                </a:cubicBezTo>
                <a:cubicBezTo>
                  <a:pt x="13893" y="9410"/>
                  <a:pt x="17386" y="5867"/>
                  <a:pt x="23723" y="5270"/>
                </a:cubicBezTo>
                <a:cubicBezTo>
                  <a:pt x="26009" y="5067"/>
                  <a:pt x="29413" y="5423"/>
                  <a:pt x="32727" y="594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3" name="Freeform 7793"/>
          <p:cNvSpPr/>
          <p:nvPr/>
        </p:nvSpPr>
        <p:spPr>
          <a:xfrm rot="0" flipH="0" flipV="0">
            <a:off x="4989020" y="10272788"/>
            <a:ext cx="68299" cy="134835"/>
          </a:xfrm>
          <a:custGeom>
            <a:pathLst>
              <a:path w="68299" h="134835">
                <a:moveTo>
                  <a:pt x="21767" y="25666"/>
                </a:moveTo>
                <a:cubicBezTo>
                  <a:pt x="21018" y="25387"/>
                  <a:pt x="17513" y="23990"/>
                  <a:pt x="16230" y="23355"/>
                </a:cubicBezTo>
                <a:cubicBezTo>
                  <a:pt x="13970" y="22225"/>
                  <a:pt x="12484" y="20853"/>
                  <a:pt x="11658" y="19888"/>
                </a:cubicBezTo>
                <a:cubicBezTo>
                  <a:pt x="7543" y="15024"/>
                  <a:pt x="8153" y="7721"/>
                  <a:pt x="13030" y="3607"/>
                </a:cubicBezTo>
                <a:cubicBezTo>
                  <a:pt x="17056" y="178"/>
                  <a:pt x="22744" y="0"/>
                  <a:pt x="26923" y="2819"/>
                </a:cubicBezTo>
                <a:cubicBezTo>
                  <a:pt x="28307" y="3378"/>
                  <a:pt x="32854" y="5270"/>
                  <a:pt x="34289" y="6223"/>
                </a:cubicBezTo>
                <a:cubicBezTo>
                  <a:pt x="41934" y="11316"/>
                  <a:pt x="51015" y="26173"/>
                  <a:pt x="54266" y="34517"/>
                </a:cubicBezTo>
                <a:cubicBezTo>
                  <a:pt x="68299" y="70611"/>
                  <a:pt x="56653" y="119480"/>
                  <a:pt x="16649" y="132815"/>
                </a:cubicBezTo>
                <a:cubicBezTo>
                  <a:pt x="10592" y="134835"/>
                  <a:pt x="4038" y="131558"/>
                  <a:pt x="2019" y="125500"/>
                </a:cubicBezTo>
                <a:cubicBezTo>
                  <a:pt x="0" y="119455"/>
                  <a:pt x="3289" y="112889"/>
                  <a:pt x="9334" y="110883"/>
                </a:cubicBezTo>
                <a:cubicBezTo>
                  <a:pt x="36664" y="101764"/>
                  <a:pt x="42302" y="67550"/>
                  <a:pt x="32714" y="42899"/>
                </a:cubicBezTo>
                <a:cubicBezTo>
                  <a:pt x="30809" y="38010"/>
                  <a:pt x="26262" y="28917"/>
                  <a:pt x="21767" y="2566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4" name="Freeform 7794"/>
          <p:cNvSpPr/>
          <p:nvPr/>
        </p:nvSpPr>
        <p:spPr>
          <a:xfrm rot="0" flipH="0" flipV="0">
            <a:off x="4956990" y="10297053"/>
            <a:ext cx="100075" cy="109105"/>
          </a:xfrm>
          <a:custGeom>
            <a:pathLst>
              <a:path w="100075" h="109105">
                <a:moveTo>
                  <a:pt x="444" y="95288"/>
                </a:moveTo>
                <a:cubicBezTo>
                  <a:pt x="191" y="90589"/>
                  <a:pt x="2844" y="86017"/>
                  <a:pt x="7441" y="84049"/>
                </a:cubicBezTo>
                <a:cubicBezTo>
                  <a:pt x="30212" y="74295"/>
                  <a:pt x="57987" y="60440"/>
                  <a:pt x="67677" y="35967"/>
                </a:cubicBezTo>
                <a:cubicBezTo>
                  <a:pt x="69011" y="32576"/>
                  <a:pt x="70827" y="28474"/>
                  <a:pt x="71957" y="24283"/>
                </a:cubicBezTo>
                <a:cubicBezTo>
                  <a:pt x="72592" y="21908"/>
                  <a:pt x="73240" y="19495"/>
                  <a:pt x="72541" y="17374"/>
                </a:cubicBezTo>
                <a:cubicBezTo>
                  <a:pt x="69176" y="7265"/>
                  <a:pt x="77507" y="3480"/>
                  <a:pt x="78701" y="2947"/>
                </a:cubicBezTo>
                <a:cubicBezTo>
                  <a:pt x="80949" y="1931"/>
                  <a:pt x="86473" y="0"/>
                  <a:pt x="91782" y="5449"/>
                </a:cubicBezTo>
                <a:cubicBezTo>
                  <a:pt x="92201" y="5868"/>
                  <a:pt x="94411" y="9310"/>
                  <a:pt x="95236" y="10681"/>
                </a:cubicBezTo>
                <a:cubicBezTo>
                  <a:pt x="97586" y="14593"/>
                  <a:pt x="99122" y="18136"/>
                  <a:pt x="99402" y="22797"/>
                </a:cubicBezTo>
                <a:cubicBezTo>
                  <a:pt x="100075" y="33427"/>
                  <a:pt x="97865" y="42939"/>
                  <a:pt x="92277" y="52058"/>
                </a:cubicBezTo>
                <a:cubicBezTo>
                  <a:pt x="78307" y="74930"/>
                  <a:pt x="57975" y="87059"/>
                  <a:pt x="34746" y="99136"/>
                </a:cubicBezTo>
                <a:cubicBezTo>
                  <a:pt x="28803" y="102222"/>
                  <a:pt x="28803" y="101930"/>
                  <a:pt x="22999" y="104825"/>
                </a:cubicBezTo>
                <a:cubicBezTo>
                  <a:pt x="22135" y="105435"/>
                  <a:pt x="18998" y="107607"/>
                  <a:pt x="17550" y="108165"/>
                </a:cubicBezTo>
                <a:cubicBezTo>
                  <a:pt x="15772" y="108838"/>
                  <a:pt x="14058" y="109105"/>
                  <a:pt x="12496" y="109080"/>
                </a:cubicBezTo>
                <a:cubicBezTo>
                  <a:pt x="8597" y="109004"/>
                  <a:pt x="5054" y="107543"/>
                  <a:pt x="2323" y="103581"/>
                </a:cubicBezTo>
                <a:cubicBezTo>
                  <a:pt x="596" y="101066"/>
                  <a:pt x="0" y="98094"/>
                  <a:pt x="444" y="95288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5" name="Freeform 7795"/>
          <p:cNvSpPr/>
          <p:nvPr/>
        </p:nvSpPr>
        <p:spPr>
          <a:xfrm rot="0" flipH="0" flipV="0">
            <a:off x="5047357" y="10267903"/>
            <a:ext cx="216839" cy="172350"/>
          </a:xfrm>
          <a:custGeom>
            <a:pathLst>
              <a:path w="216839" h="172350">
                <a:moveTo>
                  <a:pt x="16675" y="25615"/>
                </a:moveTo>
                <a:cubicBezTo>
                  <a:pt x="12243" y="27100"/>
                  <a:pt x="7163" y="25805"/>
                  <a:pt x="4039" y="21971"/>
                </a:cubicBezTo>
                <a:cubicBezTo>
                  <a:pt x="0" y="17030"/>
                  <a:pt x="724" y="9740"/>
                  <a:pt x="5665" y="5702"/>
                </a:cubicBezTo>
                <a:cubicBezTo>
                  <a:pt x="10541" y="1714"/>
                  <a:pt x="18122" y="0"/>
                  <a:pt x="27050" y="1371"/>
                </a:cubicBezTo>
                <a:cubicBezTo>
                  <a:pt x="32575" y="2197"/>
                  <a:pt x="38760" y="4191"/>
                  <a:pt x="44615" y="6604"/>
                </a:cubicBezTo>
                <a:cubicBezTo>
                  <a:pt x="48551" y="6642"/>
                  <a:pt x="52844" y="6807"/>
                  <a:pt x="56857" y="7327"/>
                </a:cubicBezTo>
                <a:cubicBezTo>
                  <a:pt x="63626" y="8204"/>
                  <a:pt x="69722" y="10236"/>
                  <a:pt x="73774" y="13284"/>
                </a:cubicBezTo>
                <a:cubicBezTo>
                  <a:pt x="80124" y="18046"/>
                  <a:pt x="85127" y="26084"/>
                  <a:pt x="91833" y="30999"/>
                </a:cubicBezTo>
                <a:cubicBezTo>
                  <a:pt x="100190" y="37133"/>
                  <a:pt x="110210" y="40664"/>
                  <a:pt x="118084" y="47649"/>
                </a:cubicBezTo>
                <a:cubicBezTo>
                  <a:pt x="139395" y="66597"/>
                  <a:pt x="158406" y="87311"/>
                  <a:pt x="175831" y="109866"/>
                </a:cubicBezTo>
                <a:cubicBezTo>
                  <a:pt x="183159" y="119353"/>
                  <a:pt x="190868" y="129335"/>
                  <a:pt x="198869" y="138238"/>
                </a:cubicBezTo>
                <a:cubicBezTo>
                  <a:pt x="202476" y="142239"/>
                  <a:pt x="202387" y="142239"/>
                  <a:pt x="205701" y="146137"/>
                </a:cubicBezTo>
                <a:cubicBezTo>
                  <a:pt x="207441" y="147268"/>
                  <a:pt x="209257" y="148538"/>
                  <a:pt x="210553" y="149643"/>
                </a:cubicBezTo>
                <a:cubicBezTo>
                  <a:pt x="212699" y="151471"/>
                  <a:pt x="214045" y="153402"/>
                  <a:pt x="214731" y="154748"/>
                </a:cubicBezTo>
                <a:cubicBezTo>
                  <a:pt x="216839" y="158990"/>
                  <a:pt x="216242" y="162736"/>
                  <a:pt x="214782" y="165657"/>
                </a:cubicBezTo>
                <a:cubicBezTo>
                  <a:pt x="212445" y="170331"/>
                  <a:pt x="208711" y="172350"/>
                  <a:pt x="203949" y="172325"/>
                </a:cubicBezTo>
                <a:cubicBezTo>
                  <a:pt x="201942" y="172312"/>
                  <a:pt x="198678" y="171677"/>
                  <a:pt x="195452" y="169099"/>
                </a:cubicBezTo>
                <a:cubicBezTo>
                  <a:pt x="194233" y="168134"/>
                  <a:pt x="192570" y="166330"/>
                  <a:pt x="191109" y="164692"/>
                </a:cubicBezTo>
                <a:cubicBezTo>
                  <a:pt x="189814" y="165238"/>
                  <a:pt x="188277" y="165581"/>
                  <a:pt x="186512" y="165581"/>
                </a:cubicBezTo>
                <a:cubicBezTo>
                  <a:pt x="185292" y="165581"/>
                  <a:pt x="183679" y="165391"/>
                  <a:pt x="181914" y="164794"/>
                </a:cubicBezTo>
                <a:cubicBezTo>
                  <a:pt x="180187" y="164210"/>
                  <a:pt x="177355" y="162686"/>
                  <a:pt x="176225" y="162038"/>
                </a:cubicBezTo>
                <a:cubicBezTo>
                  <a:pt x="170649" y="159384"/>
                  <a:pt x="164579" y="154621"/>
                  <a:pt x="159588" y="150468"/>
                </a:cubicBezTo>
                <a:cubicBezTo>
                  <a:pt x="156082" y="149097"/>
                  <a:pt x="152539" y="147890"/>
                  <a:pt x="149199" y="146887"/>
                </a:cubicBezTo>
                <a:cubicBezTo>
                  <a:pt x="132740" y="141946"/>
                  <a:pt x="110693" y="128802"/>
                  <a:pt x="94970" y="126554"/>
                </a:cubicBezTo>
                <a:cubicBezTo>
                  <a:pt x="80022" y="124421"/>
                  <a:pt x="65277" y="122020"/>
                  <a:pt x="50406" y="119328"/>
                </a:cubicBezTo>
                <a:cubicBezTo>
                  <a:pt x="49606" y="119544"/>
                  <a:pt x="45275" y="120699"/>
                  <a:pt x="43103" y="121118"/>
                </a:cubicBezTo>
                <a:cubicBezTo>
                  <a:pt x="39509" y="121779"/>
                  <a:pt x="36093" y="121652"/>
                  <a:pt x="33045" y="120636"/>
                </a:cubicBezTo>
                <a:cubicBezTo>
                  <a:pt x="31076" y="119988"/>
                  <a:pt x="21450" y="114667"/>
                  <a:pt x="26352" y="104405"/>
                </a:cubicBezTo>
                <a:cubicBezTo>
                  <a:pt x="27139" y="102767"/>
                  <a:pt x="32270" y="94969"/>
                  <a:pt x="32283" y="94944"/>
                </a:cubicBezTo>
                <a:cubicBezTo>
                  <a:pt x="34556" y="91185"/>
                  <a:pt x="35166" y="87921"/>
                  <a:pt x="35064" y="84200"/>
                </a:cubicBezTo>
                <a:cubicBezTo>
                  <a:pt x="31152" y="81495"/>
                  <a:pt x="28320" y="78688"/>
                  <a:pt x="27190" y="76935"/>
                </a:cubicBezTo>
                <a:cubicBezTo>
                  <a:pt x="24028" y="72033"/>
                  <a:pt x="24828" y="67664"/>
                  <a:pt x="26365" y="64553"/>
                </a:cubicBezTo>
                <a:cubicBezTo>
                  <a:pt x="27012" y="63245"/>
                  <a:pt x="28092" y="61594"/>
                  <a:pt x="29870" y="60286"/>
                </a:cubicBezTo>
                <a:cubicBezTo>
                  <a:pt x="27038" y="52145"/>
                  <a:pt x="23672" y="44080"/>
                  <a:pt x="21259" y="35978"/>
                </a:cubicBezTo>
                <a:cubicBezTo>
                  <a:pt x="21221" y="35851"/>
                  <a:pt x="21170" y="35698"/>
                  <a:pt x="21119" y="35533"/>
                </a:cubicBezTo>
                <a:cubicBezTo>
                  <a:pt x="19824" y="34035"/>
                  <a:pt x="18783" y="32739"/>
                  <a:pt x="18453" y="32079"/>
                </a:cubicBezTo>
                <a:cubicBezTo>
                  <a:pt x="17424" y="30059"/>
                  <a:pt x="17106" y="28231"/>
                  <a:pt x="17094" y="26758"/>
                </a:cubicBezTo>
                <a:lnTo>
                  <a:pt x="16725" y="25741"/>
                </a:ln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6" name="Freeform 7796"/>
          <p:cNvSpPr/>
          <p:nvPr/>
        </p:nvSpPr>
        <p:spPr>
          <a:xfrm rot="0" flipH="0" flipV="0">
            <a:off x="3605258" y="11147498"/>
            <a:ext cx="262177" cy="310717"/>
          </a:xfrm>
          <a:custGeom>
            <a:pathLst>
              <a:path w="262177" h="310717">
                <a:moveTo>
                  <a:pt x="109981" y="304660"/>
                </a:moveTo>
                <a:cubicBezTo>
                  <a:pt x="110361" y="305320"/>
                  <a:pt x="110781" y="305917"/>
                  <a:pt x="111263" y="306438"/>
                </a:cubicBezTo>
                <a:cubicBezTo>
                  <a:pt x="110781" y="305891"/>
                  <a:pt x="110349" y="305295"/>
                  <a:pt x="109981" y="304660"/>
                </a:cubicBezTo>
                <a:moveTo>
                  <a:pt x="111454" y="306653"/>
                </a:moveTo>
                <a:lnTo>
                  <a:pt x="111504" y="306691"/>
                </a:lnTo>
                <a:lnTo>
                  <a:pt x="111403" y="306603"/>
                </a:lnTo>
                <a:close/>
                <a:moveTo>
                  <a:pt x="120661" y="309473"/>
                </a:moveTo>
                <a:cubicBezTo>
                  <a:pt x="121525" y="309359"/>
                  <a:pt x="122185" y="309244"/>
                  <a:pt x="122185" y="309244"/>
                </a:cubicBezTo>
                <a:cubicBezTo>
                  <a:pt x="122185" y="309244"/>
                  <a:pt x="121576" y="309333"/>
                  <a:pt x="120661" y="309473"/>
                </a:cubicBezTo>
                <a:moveTo>
                  <a:pt x="103365" y="296952"/>
                </a:moveTo>
                <a:cubicBezTo>
                  <a:pt x="99898" y="301371"/>
                  <a:pt x="95288" y="303594"/>
                  <a:pt x="90157" y="303594"/>
                </a:cubicBezTo>
                <a:cubicBezTo>
                  <a:pt x="85128" y="303594"/>
                  <a:pt x="79120" y="301359"/>
                  <a:pt x="72288" y="298095"/>
                </a:cubicBezTo>
                <a:cubicBezTo>
                  <a:pt x="66166" y="295174"/>
                  <a:pt x="58800" y="291199"/>
                  <a:pt x="49733" y="291199"/>
                </a:cubicBezTo>
                <a:cubicBezTo>
                  <a:pt x="44678" y="291199"/>
                  <a:pt x="37553" y="294475"/>
                  <a:pt x="30911" y="296012"/>
                </a:cubicBezTo>
                <a:cubicBezTo>
                  <a:pt x="22948" y="297853"/>
                  <a:pt x="15481" y="297726"/>
                  <a:pt x="9905" y="294932"/>
                </a:cubicBezTo>
                <a:cubicBezTo>
                  <a:pt x="4648" y="292303"/>
                  <a:pt x="0" y="285179"/>
                  <a:pt x="1816" y="273584"/>
                </a:cubicBezTo>
                <a:cubicBezTo>
                  <a:pt x="4978" y="253429"/>
                  <a:pt x="27698" y="209436"/>
                  <a:pt x="32232" y="201371"/>
                </a:cubicBezTo>
                <a:cubicBezTo>
                  <a:pt x="66713" y="140056"/>
                  <a:pt x="115010" y="95707"/>
                  <a:pt x="164489" y="46215"/>
                </a:cubicBezTo>
                <a:cubicBezTo>
                  <a:pt x="175487" y="35230"/>
                  <a:pt x="191781" y="17056"/>
                  <a:pt x="209460" y="8433"/>
                </a:cubicBezTo>
                <a:cubicBezTo>
                  <a:pt x="224192" y="1245"/>
                  <a:pt x="239800" y="0"/>
                  <a:pt x="254989" y="10122"/>
                </a:cubicBezTo>
                <a:cubicBezTo>
                  <a:pt x="258825" y="12675"/>
                  <a:pt x="261123" y="16358"/>
                  <a:pt x="261682" y="21260"/>
                </a:cubicBezTo>
                <a:cubicBezTo>
                  <a:pt x="262177" y="25692"/>
                  <a:pt x="260437" y="32754"/>
                  <a:pt x="255599" y="40881"/>
                </a:cubicBezTo>
                <a:cubicBezTo>
                  <a:pt x="244969" y="58776"/>
                  <a:pt x="218972" y="87033"/>
                  <a:pt x="204570" y="103962"/>
                </a:cubicBezTo>
                <a:cubicBezTo>
                  <a:pt x="182066" y="130455"/>
                  <a:pt x="153237" y="174663"/>
                  <a:pt x="137006" y="218643"/>
                </a:cubicBezTo>
                <a:cubicBezTo>
                  <a:pt x="127976" y="243091"/>
                  <a:pt x="122693" y="267411"/>
                  <a:pt x="125386" y="288278"/>
                </a:cubicBezTo>
                <a:cubicBezTo>
                  <a:pt x="127341" y="289382"/>
                  <a:pt x="128980" y="291110"/>
                  <a:pt x="130237" y="293523"/>
                </a:cubicBezTo>
                <a:cubicBezTo>
                  <a:pt x="133158" y="299187"/>
                  <a:pt x="130935" y="306171"/>
                  <a:pt x="125259" y="309104"/>
                </a:cubicBezTo>
                <a:cubicBezTo>
                  <a:pt x="122566" y="310489"/>
                  <a:pt x="119594" y="310717"/>
                  <a:pt x="116889" y="309968"/>
                </a:cubicBezTo>
                <a:cubicBezTo>
                  <a:pt x="114527" y="310247"/>
                  <a:pt x="112203" y="310489"/>
                  <a:pt x="111771" y="310324"/>
                </a:cubicBezTo>
                <a:cubicBezTo>
                  <a:pt x="107950" y="308927"/>
                  <a:pt x="105511" y="306260"/>
                  <a:pt x="104508" y="302260"/>
                </a:cubicBezTo>
                <a:cubicBezTo>
                  <a:pt x="104089" y="300520"/>
                  <a:pt x="103695" y="298742"/>
                  <a:pt x="103365" y="296952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7" name="Freeform 7797"/>
          <p:cNvSpPr/>
          <p:nvPr/>
        </p:nvSpPr>
        <p:spPr>
          <a:xfrm rot="0" flipH="0" flipV="0">
            <a:off x="3709896" y="11425665"/>
            <a:ext cx="24675" cy="27063"/>
          </a:xfrm>
          <a:custGeom>
            <a:pathLst>
              <a:path w="24675" h="27063">
                <a:moveTo>
                  <a:pt x="15824" y="23406"/>
                </a:moveTo>
                <a:cubicBezTo>
                  <a:pt x="16331" y="23254"/>
                  <a:pt x="16878" y="23051"/>
                  <a:pt x="17449" y="22771"/>
                </a:cubicBezTo>
                <a:cubicBezTo>
                  <a:pt x="16916" y="23038"/>
                  <a:pt x="16370" y="23241"/>
                  <a:pt x="15824" y="23406"/>
                </a:cubicBezTo>
                <a:moveTo>
                  <a:pt x="1207" y="14948"/>
                </a:moveTo>
                <a:cubicBezTo>
                  <a:pt x="0" y="9779"/>
                  <a:pt x="2502" y="4293"/>
                  <a:pt x="7493" y="1918"/>
                </a:cubicBezTo>
                <a:cubicBezTo>
                  <a:pt x="11481" y="0"/>
                  <a:pt x="14262" y="597"/>
                  <a:pt x="15723" y="953"/>
                </a:cubicBezTo>
                <a:cubicBezTo>
                  <a:pt x="19329" y="1829"/>
                  <a:pt x="21831" y="3887"/>
                  <a:pt x="23431" y="7087"/>
                </a:cubicBezTo>
                <a:cubicBezTo>
                  <a:pt x="24028" y="8281"/>
                  <a:pt x="24536" y="9754"/>
                  <a:pt x="24650" y="11595"/>
                </a:cubicBezTo>
                <a:cubicBezTo>
                  <a:pt x="24675" y="12104"/>
                  <a:pt x="24307" y="13450"/>
                  <a:pt x="24307" y="15507"/>
                </a:cubicBezTo>
                <a:cubicBezTo>
                  <a:pt x="24307" y="21895"/>
                  <a:pt x="19138" y="27063"/>
                  <a:pt x="12751" y="27063"/>
                </a:cubicBezTo>
                <a:cubicBezTo>
                  <a:pt x="6376" y="27063"/>
                  <a:pt x="1194" y="21895"/>
                  <a:pt x="1194" y="15507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8" name="Freeform 7798"/>
          <p:cNvSpPr/>
          <p:nvPr/>
        </p:nvSpPr>
        <p:spPr>
          <a:xfrm rot="0" flipH="0" flipV="0">
            <a:off x="3715062" y="11159790"/>
            <a:ext cx="180605" cy="297661"/>
          </a:xfrm>
          <a:custGeom>
            <a:pathLst>
              <a:path w="180605" h="297661">
                <a:moveTo>
                  <a:pt x="111810" y="59575"/>
                </a:moveTo>
                <a:cubicBezTo>
                  <a:pt x="113372" y="56667"/>
                  <a:pt x="114883" y="53721"/>
                  <a:pt x="116356" y="50774"/>
                </a:cubicBezTo>
                <a:cubicBezTo>
                  <a:pt x="118909" y="45694"/>
                  <a:pt x="121512" y="36461"/>
                  <a:pt x="125017" y="27889"/>
                </a:cubicBezTo>
                <a:cubicBezTo>
                  <a:pt x="127964" y="20675"/>
                  <a:pt x="131558" y="13881"/>
                  <a:pt x="135736" y="9169"/>
                </a:cubicBezTo>
                <a:cubicBezTo>
                  <a:pt x="141058" y="3175"/>
                  <a:pt x="147446" y="0"/>
                  <a:pt x="154583" y="140"/>
                </a:cubicBezTo>
                <a:cubicBezTo>
                  <a:pt x="160603" y="254"/>
                  <a:pt x="167880" y="2870"/>
                  <a:pt x="175830" y="10820"/>
                </a:cubicBezTo>
                <a:cubicBezTo>
                  <a:pt x="180428" y="15418"/>
                  <a:pt x="180605" y="20320"/>
                  <a:pt x="178612" y="25031"/>
                </a:cubicBezTo>
                <a:cubicBezTo>
                  <a:pt x="177367" y="27940"/>
                  <a:pt x="172046" y="32423"/>
                  <a:pt x="172046" y="32423"/>
                </a:cubicBezTo>
                <a:cubicBezTo>
                  <a:pt x="172046" y="32423"/>
                  <a:pt x="172312" y="32232"/>
                  <a:pt x="172401" y="32156"/>
                </a:cubicBezTo>
                <a:cubicBezTo>
                  <a:pt x="159866" y="42176"/>
                  <a:pt x="146252" y="59220"/>
                  <a:pt x="137921" y="72884"/>
                </a:cubicBezTo>
                <a:cubicBezTo>
                  <a:pt x="112686" y="114210"/>
                  <a:pt x="80429" y="149173"/>
                  <a:pt x="58356" y="193305"/>
                </a:cubicBezTo>
                <a:cubicBezTo>
                  <a:pt x="47993" y="214032"/>
                  <a:pt x="42189" y="235965"/>
                  <a:pt x="36995" y="258393"/>
                </a:cubicBezTo>
                <a:cubicBezTo>
                  <a:pt x="35204" y="266216"/>
                  <a:pt x="33363" y="275678"/>
                  <a:pt x="30988" y="283209"/>
                </a:cubicBezTo>
                <a:cubicBezTo>
                  <a:pt x="30937" y="283349"/>
                  <a:pt x="29743" y="286066"/>
                  <a:pt x="28702" y="288416"/>
                </a:cubicBezTo>
                <a:cubicBezTo>
                  <a:pt x="28638" y="288632"/>
                  <a:pt x="28562" y="288860"/>
                  <a:pt x="28473" y="289089"/>
                </a:cubicBezTo>
                <a:cubicBezTo>
                  <a:pt x="28549" y="288886"/>
                  <a:pt x="28625" y="288670"/>
                  <a:pt x="28689" y="288441"/>
                </a:cubicBezTo>
                <a:lnTo>
                  <a:pt x="28702" y="288416"/>
                </a:lnTo>
                <a:cubicBezTo>
                  <a:pt x="29984" y="284263"/>
                  <a:pt x="29045" y="281215"/>
                  <a:pt x="27330" y="279005"/>
                </a:cubicBezTo>
                <a:cubicBezTo>
                  <a:pt x="29070" y="281736"/>
                  <a:pt x="29642" y="285165"/>
                  <a:pt x="28689" y="288441"/>
                </a:cubicBezTo>
                <a:cubicBezTo>
                  <a:pt x="27940" y="290143"/>
                  <a:pt x="27267" y="291616"/>
                  <a:pt x="27165" y="291756"/>
                </a:cubicBezTo>
                <a:cubicBezTo>
                  <a:pt x="23228" y="297661"/>
                  <a:pt x="17869" y="297001"/>
                  <a:pt x="16408" y="296861"/>
                </a:cubicBezTo>
                <a:cubicBezTo>
                  <a:pt x="13576" y="296569"/>
                  <a:pt x="11074" y="295401"/>
                  <a:pt x="9042" y="293191"/>
                </a:cubicBezTo>
                <a:cubicBezTo>
                  <a:pt x="7886" y="291946"/>
                  <a:pt x="6604" y="290079"/>
                  <a:pt x="6134" y="287209"/>
                </a:cubicBezTo>
                <a:cubicBezTo>
                  <a:pt x="6083" y="286854"/>
                  <a:pt x="5448" y="284822"/>
                  <a:pt x="6693" y="281342"/>
                </a:cubicBezTo>
                <a:cubicBezTo>
                  <a:pt x="6870" y="280834"/>
                  <a:pt x="7086" y="280339"/>
                  <a:pt x="7340" y="279869"/>
                </a:cubicBezTo>
                <a:lnTo>
                  <a:pt x="9067" y="275805"/>
                </a:lnTo>
                <a:cubicBezTo>
                  <a:pt x="9652" y="273912"/>
                  <a:pt x="10210" y="271893"/>
                  <a:pt x="10718" y="269810"/>
                </a:cubicBezTo>
                <a:cubicBezTo>
                  <a:pt x="10160" y="269696"/>
                  <a:pt x="9652" y="269556"/>
                  <a:pt x="9169" y="269404"/>
                </a:cubicBezTo>
                <a:cubicBezTo>
                  <a:pt x="6439" y="268566"/>
                  <a:pt x="2717" y="266673"/>
                  <a:pt x="1321" y="261073"/>
                </a:cubicBezTo>
                <a:cubicBezTo>
                  <a:pt x="0" y="255866"/>
                  <a:pt x="114" y="248893"/>
                  <a:pt x="1930" y="240600"/>
                </a:cubicBezTo>
                <a:cubicBezTo>
                  <a:pt x="4089" y="230720"/>
                  <a:pt x="8648" y="218439"/>
                  <a:pt x="14859" y="204913"/>
                </a:cubicBezTo>
                <a:cubicBezTo>
                  <a:pt x="37770" y="155078"/>
                  <a:pt x="83235" y="87261"/>
                  <a:pt x="100647" y="64045"/>
                </a:cubicBezTo>
                <a:cubicBezTo>
                  <a:pt x="103327" y="60464"/>
                  <a:pt x="107696" y="58890"/>
                  <a:pt x="111810" y="59575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9" name="Freeform 7799"/>
          <p:cNvSpPr/>
          <p:nvPr/>
        </p:nvSpPr>
        <p:spPr>
          <a:xfrm rot="0" flipH="0" flipV="0">
            <a:off x="3604452" y="11175164"/>
            <a:ext cx="322706" cy="287476"/>
          </a:xfrm>
          <a:custGeom>
            <a:pathLst>
              <a:path w="322706" h="287476">
                <a:moveTo>
                  <a:pt x="304152" y="26517"/>
                </a:moveTo>
                <a:lnTo>
                  <a:pt x="304140" y="26529"/>
                </a:lnTo>
                <a:cubicBezTo>
                  <a:pt x="305536" y="27532"/>
                  <a:pt x="307555" y="28383"/>
                  <a:pt x="310438" y="28383"/>
                </a:cubicBezTo>
                <a:cubicBezTo>
                  <a:pt x="308114" y="28383"/>
                  <a:pt x="305968" y="27710"/>
                  <a:pt x="304152" y="26517"/>
                </a:cubicBezTo>
                <a:moveTo>
                  <a:pt x="255550" y="33921"/>
                </a:moveTo>
                <a:cubicBezTo>
                  <a:pt x="256604" y="31584"/>
                  <a:pt x="257696" y="29234"/>
                  <a:pt x="258852" y="26923"/>
                </a:cubicBezTo>
                <a:cubicBezTo>
                  <a:pt x="262839" y="18936"/>
                  <a:pt x="267526" y="11646"/>
                  <a:pt x="272631" y="7125"/>
                </a:cubicBezTo>
                <a:cubicBezTo>
                  <a:pt x="276759" y="3442"/>
                  <a:pt x="281280" y="1283"/>
                  <a:pt x="285966" y="660"/>
                </a:cubicBezTo>
                <a:cubicBezTo>
                  <a:pt x="290970" y="0"/>
                  <a:pt x="296355" y="965"/>
                  <a:pt x="302006" y="4724"/>
                </a:cubicBezTo>
                <a:cubicBezTo>
                  <a:pt x="302882" y="5321"/>
                  <a:pt x="303746" y="6058"/>
                  <a:pt x="304507" y="6909"/>
                </a:cubicBezTo>
                <a:cubicBezTo>
                  <a:pt x="306247" y="5867"/>
                  <a:pt x="308266" y="5258"/>
                  <a:pt x="310438" y="5258"/>
                </a:cubicBezTo>
                <a:cubicBezTo>
                  <a:pt x="316509" y="5258"/>
                  <a:pt x="319023" y="8611"/>
                  <a:pt x="320039" y="9957"/>
                </a:cubicBezTo>
                <a:cubicBezTo>
                  <a:pt x="321957" y="12522"/>
                  <a:pt x="322706" y="15405"/>
                  <a:pt x="322236" y="18618"/>
                </a:cubicBezTo>
                <a:cubicBezTo>
                  <a:pt x="321970" y="20383"/>
                  <a:pt x="321297" y="22695"/>
                  <a:pt x="319137" y="24968"/>
                </a:cubicBezTo>
                <a:cubicBezTo>
                  <a:pt x="318541" y="25590"/>
                  <a:pt x="316407" y="27380"/>
                  <a:pt x="312686" y="28866"/>
                </a:cubicBezTo>
                <a:cubicBezTo>
                  <a:pt x="309384" y="30161"/>
                  <a:pt x="303048" y="32257"/>
                  <a:pt x="298438" y="34022"/>
                </a:cubicBezTo>
                <a:cubicBezTo>
                  <a:pt x="290779" y="43153"/>
                  <a:pt x="280238" y="53542"/>
                  <a:pt x="278435" y="55942"/>
                </a:cubicBezTo>
                <a:cubicBezTo>
                  <a:pt x="260122" y="80364"/>
                  <a:pt x="241986" y="104368"/>
                  <a:pt x="226327" y="130809"/>
                </a:cubicBezTo>
                <a:cubicBezTo>
                  <a:pt x="209334" y="159486"/>
                  <a:pt x="189383" y="194779"/>
                  <a:pt x="180505" y="226999"/>
                </a:cubicBezTo>
                <a:cubicBezTo>
                  <a:pt x="177216" y="238873"/>
                  <a:pt x="175044" y="251395"/>
                  <a:pt x="174320" y="263702"/>
                </a:cubicBezTo>
                <a:cubicBezTo>
                  <a:pt x="174511" y="264451"/>
                  <a:pt x="175476" y="268426"/>
                  <a:pt x="175794" y="270280"/>
                </a:cubicBezTo>
                <a:cubicBezTo>
                  <a:pt x="176429" y="274179"/>
                  <a:pt x="175870" y="277494"/>
                  <a:pt x="174854" y="279729"/>
                </a:cubicBezTo>
                <a:cubicBezTo>
                  <a:pt x="172860" y="284225"/>
                  <a:pt x="169342" y="287476"/>
                  <a:pt x="162738" y="287476"/>
                </a:cubicBezTo>
                <a:cubicBezTo>
                  <a:pt x="160363" y="287476"/>
                  <a:pt x="157963" y="286854"/>
                  <a:pt x="155651" y="285546"/>
                </a:cubicBezTo>
                <a:cubicBezTo>
                  <a:pt x="155016" y="285177"/>
                  <a:pt x="154127" y="284504"/>
                  <a:pt x="153276" y="283831"/>
                </a:cubicBezTo>
                <a:cubicBezTo>
                  <a:pt x="151079" y="285889"/>
                  <a:pt x="148527" y="286816"/>
                  <a:pt x="145809" y="286968"/>
                </a:cubicBezTo>
                <a:cubicBezTo>
                  <a:pt x="143320" y="287095"/>
                  <a:pt x="139865" y="286701"/>
                  <a:pt x="136424" y="283260"/>
                </a:cubicBezTo>
                <a:cubicBezTo>
                  <a:pt x="136093" y="282917"/>
                  <a:pt x="135763" y="282574"/>
                  <a:pt x="135446" y="282180"/>
                </a:cubicBezTo>
                <a:cubicBezTo>
                  <a:pt x="131344" y="282206"/>
                  <a:pt x="127216" y="282167"/>
                  <a:pt x="123152" y="281583"/>
                </a:cubicBezTo>
                <a:cubicBezTo>
                  <a:pt x="121069" y="281291"/>
                  <a:pt x="119025" y="280593"/>
                  <a:pt x="117145" y="279653"/>
                </a:cubicBezTo>
                <a:cubicBezTo>
                  <a:pt x="112852" y="277507"/>
                  <a:pt x="108928" y="274738"/>
                  <a:pt x="105016" y="271931"/>
                </a:cubicBezTo>
                <a:cubicBezTo>
                  <a:pt x="101054" y="269112"/>
                  <a:pt x="97181" y="266077"/>
                  <a:pt x="92278" y="264857"/>
                </a:cubicBezTo>
                <a:cubicBezTo>
                  <a:pt x="85243" y="263092"/>
                  <a:pt x="30290" y="256806"/>
                  <a:pt x="16675" y="257453"/>
                </a:cubicBezTo>
                <a:lnTo>
                  <a:pt x="16523" y="257466"/>
                </a:lnTo>
                <a:cubicBezTo>
                  <a:pt x="11862" y="258888"/>
                  <a:pt x="6617" y="257263"/>
                  <a:pt x="3671" y="253072"/>
                </a:cubicBezTo>
                <a:cubicBezTo>
                  <a:pt x="0" y="247852"/>
                  <a:pt x="1245" y="240626"/>
                  <a:pt x="6464" y="236955"/>
                </a:cubicBezTo>
                <a:cubicBezTo>
                  <a:pt x="7493" y="236232"/>
                  <a:pt x="9119" y="235317"/>
                  <a:pt x="11494" y="234809"/>
                </a:cubicBezTo>
                <a:cubicBezTo>
                  <a:pt x="13399" y="234416"/>
                  <a:pt x="17374" y="234187"/>
                  <a:pt x="22733" y="234365"/>
                </a:cubicBezTo>
                <a:cubicBezTo>
                  <a:pt x="43536" y="235089"/>
                  <a:pt x="91148" y="240727"/>
                  <a:pt x="97892" y="242417"/>
                </a:cubicBezTo>
                <a:cubicBezTo>
                  <a:pt x="104585" y="244093"/>
                  <a:pt x="110312" y="247420"/>
                  <a:pt x="115773" y="251218"/>
                </a:cubicBezTo>
                <a:cubicBezTo>
                  <a:pt x="119520" y="253821"/>
                  <a:pt x="123089" y="256704"/>
                  <a:pt x="127127" y="258787"/>
                </a:cubicBezTo>
                <a:cubicBezTo>
                  <a:pt x="128308" y="258939"/>
                  <a:pt x="129502" y="259053"/>
                  <a:pt x="130696" y="259130"/>
                </a:cubicBezTo>
                <a:cubicBezTo>
                  <a:pt x="131382" y="241680"/>
                  <a:pt x="136525" y="216813"/>
                  <a:pt x="138925" y="210628"/>
                </a:cubicBezTo>
                <a:cubicBezTo>
                  <a:pt x="159957" y="156564"/>
                  <a:pt x="192494" y="99275"/>
                  <a:pt x="231763" y="56082"/>
                </a:cubicBezTo>
                <a:cubicBezTo>
                  <a:pt x="238875" y="48234"/>
                  <a:pt x="246952" y="40741"/>
                  <a:pt x="255550" y="3392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0" name="Freeform 7800"/>
          <p:cNvSpPr/>
          <p:nvPr/>
        </p:nvSpPr>
        <p:spPr>
          <a:xfrm rot="0" flipH="0" flipV="0">
            <a:off x="3737198" y="11430551"/>
            <a:ext cx="303923" cy="83273"/>
          </a:xfrm>
          <a:custGeom>
            <a:pathLst>
              <a:path w="303923" h="83273">
                <a:moveTo>
                  <a:pt x="25120" y="12788"/>
                </a:moveTo>
                <a:cubicBezTo>
                  <a:pt x="25196" y="15315"/>
                  <a:pt x="24422" y="17868"/>
                  <a:pt x="22784" y="20052"/>
                </a:cubicBezTo>
                <a:cubicBezTo>
                  <a:pt x="24422" y="17880"/>
                  <a:pt x="25310" y="15467"/>
                  <a:pt x="25120" y="12788"/>
                </a:cubicBezTo>
                <a:moveTo>
                  <a:pt x="22136" y="5296"/>
                </a:moveTo>
                <a:cubicBezTo>
                  <a:pt x="24841" y="6489"/>
                  <a:pt x="32066" y="9601"/>
                  <a:pt x="34416" y="9995"/>
                </a:cubicBezTo>
                <a:cubicBezTo>
                  <a:pt x="58952" y="14096"/>
                  <a:pt x="85178" y="13765"/>
                  <a:pt x="109232" y="20636"/>
                </a:cubicBezTo>
                <a:cubicBezTo>
                  <a:pt x="133184" y="27469"/>
                  <a:pt x="157593" y="29615"/>
                  <a:pt x="181418" y="37057"/>
                </a:cubicBezTo>
                <a:cubicBezTo>
                  <a:pt x="201751" y="43420"/>
                  <a:pt x="223430" y="54532"/>
                  <a:pt x="244614" y="57923"/>
                </a:cubicBezTo>
                <a:cubicBezTo>
                  <a:pt x="259244" y="60260"/>
                  <a:pt x="277405" y="59955"/>
                  <a:pt x="292366" y="59955"/>
                </a:cubicBezTo>
                <a:cubicBezTo>
                  <a:pt x="298741" y="59955"/>
                  <a:pt x="303923" y="65137"/>
                  <a:pt x="303923" y="71512"/>
                </a:cubicBezTo>
                <a:cubicBezTo>
                  <a:pt x="303923" y="77900"/>
                  <a:pt x="298741" y="83082"/>
                  <a:pt x="292366" y="83082"/>
                </a:cubicBezTo>
                <a:cubicBezTo>
                  <a:pt x="276249" y="83082"/>
                  <a:pt x="256691" y="83273"/>
                  <a:pt x="240969" y="80758"/>
                </a:cubicBezTo>
                <a:cubicBezTo>
                  <a:pt x="218718" y="77189"/>
                  <a:pt x="195858" y="65797"/>
                  <a:pt x="174522" y="59130"/>
                </a:cubicBezTo>
                <a:cubicBezTo>
                  <a:pt x="150875" y="51738"/>
                  <a:pt x="126643" y="49656"/>
                  <a:pt x="102882" y="42861"/>
                </a:cubicBezTo>
                <a:cubicBezTo>
                  <a:pt x="79666" y="36232"/>
                  <a:pt x="54317" y="36752"/>
                  <a:pt x="30619" y="32803"/>
                </a:cubicBezTo>
                <a:cubicBezTo>
                  <a:pt x="26898" y="32180"/>
                  <a:pt x="18199" y="29183"/>
                  <a:pt x="12662" y="26516"/>
                </a:cubicBezTo>
                <a:cubicBezTo>
                  <a:pt x="8547" y="24548"/>
                  <a:pt x="5753" y="22211"/>
                  <a:pt x="4712" y="20928"/>
                </a:cubicBezTo>
                <a:cubicBezTo>
                  <a:pt x="0" y="15112"/>
                  <a:pt x="1498" y="9880"/>
                  <a:pt x="4343" y="6108"/>
                </a:cubicBezTo>
                <a:cubicBezTo>
                  <a:pt x="8204" y="1003"/>
                  <a:pt x="15456" y="0"/>
                  <a:pt x="20548" y="3860"/>
                </a:cubicBezTo>
                <a:cubicBezTo>
                  <a:pt x="21133" y="4292"/>
                  <a:pt x="21666" y="4775"/>
                  <a:pt x="22136" y="5296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1" name="Freeform 7801"/>
          <p:cNvSpPr/>
          <p:nvPr/>
        </p:nvSpPr>
        <p:spPr>
          <a:xfrm rot="0" flipH="0" flipV="0">
            <a:off x="3745932" y="11417650"/>
            <a:ext cx="333869" cy="70370"/>
          </a:xfrm>
          <a:custGeom>
            <a:pathLst>
              <a:path w="333869" h="70370">
                <a:moveTo>
                  <a:pt x="13944" y="23507"/>
                </a:moveTo>
                <a:cubicBezTo>
                  <a:pt x="8102" y="24180"/>
                  <a:pt x="2591" y="20307"/>
                  <a:pt x="1346" y="14440"/>
                </a:cubicBezTo>
                <a:cubicBezTo>
                  <a:pt x="0" y="8204"/>
                  <a:pt x="3988" y="2057"/>
                  <a:pt x="10223" y="711"/>
                </a:cubicBezTo>
                <a:cubicBezTo>
                  <a:pt x="13576" y="0"/>
                  <a:pt x="17855" y="343"/>
                  <a:pt x="22465" y="1892"/>
                </a:cubicBezTo>
                <a:cubicBezTo>
                  <a:pt x="27558" y="3632"/>
                  <a:pt x="33590" y="7391"/>
                  <a:pt x="37502" y="8394"/>
                </a:cubicBezTo>
                <a:cubicBezTo>
                  <a:pt x="62496" y="14706"/>
                  <a:pt x="88378" y="18872"/>
                  <a:pt x="113550" y="24675"/>
                </a:cubicBezTo>
                <a:cubicBezTo>
                  <a:pt x="181583" y="40372"/>
                  <a:pt x="253377" y="47256"/>
                  <a:pt x="322312" y="47256"/>
                </a:cubicBezTo>
                <a:cubicBezTo>
                  <a:pt x="328688" y="47256"/>
                  <a:pt x="333869" y="52437"/>
                  <a:pt x="333869" y="58812"/>
                </a:cubicBezTo>
                <a:cubicBezTo>
                  <a:pt x="333869" y="65201"/>
                  <a:pt x="328688" y="70370"/>
                  <a:pt x="322312" y="70370"/>
                </a:cubicBezTo>
                <a:cubicBezTo>
                  <a:pt x="251662" y="70370"/>
                  <a:pt x="178078" y="63296"/>
                  <a:pt x="108343" y="47205"/>
                </a:cubicBezTo>
                <a:cubicBezTo>
                  <a:pt x="83019" y="41363"/>
                  <a:pt x="56984" y="37159"/>
                  <a:pt x="31838" y="30796"/>
                </a:cubicBezTo>
                <a:cubicBezTo>
                  <a:pt x="28383" y="29933"/>
                  <a:pt x="23507" y="27482"/>
                  <a:pt x="18744" y="25323"/>
                </a:cubicBezTo>
                <a:cubicBezTo>
                  <a:pt x="17233" y="24624"/>
                  <a:pt x="14680" y="23760"/>
                  <a:pt x="13944" y="23507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2" name="Freeform 7802"/>
          <p:cNvSpPr/>
          <p:nvPr/>
        </p:nvSpPr>
        <p:spPr>
          <a:xfrm rot="0" flipH="0" flipV="0">
            <a:off x="3738501" y="11403848"/>
            <a:ext cx="334631" cy="90181"/>
          </a:xfrm>
          <a:custGeom>
            <a:pathLst>
              <a:path w="334631" h="90181">
                <a:moveTo>
                  <a:pt x="315112" y="66306"/>
                </a:moveTo>
                <a:cubicBezTo>
                  <a:pt x="316953" y="65049"/>
                  <a:pt x="319175" y="64325"/>
                  <a:pt x="321576" y="64325"/>
                </a:cubicBezTo>
                <a:cubicBezTo>
                  <a:pt x="331113" y="64325"/>
                  <a:pt x="333018" y="71246"/>
                  <a:pt x="333488" y="72973"/>
                </a:cubicBezTo>
                <a:cubicBezTo>
                  <a:pt x="334352" y="76097"/>
                  <a:pt x="334631" y="80885"/>
                  <a:pt x="329666" y="85051"/>
                </a:cubicBezTo>
                <a:cubicBezTo>
                  <a:pt x="328967" y="85622"/>
                  <a:pt x="327380" y="86740"/>
                  <a:pt x="324954" y="87603"/>
                </a:cubicBezTo>
                <a:cubicBezTo>
                  <a:pt x="321703" y="88746"/>
                  <a:pt x="314795" y="90181"/>
                  <a:pt x="312306" y="90181"/>
                </a:cubicBezTo>
                <a:cubicBezTo>
                  <a:pt x="303746" y="90181"/>
                  <a:pt x="295173" y="88543"/>
                  <a:pt x="286703" y="88543"/>
                </a:cubicBezTo>
                <a:cubicBezTo>
                  <a:pt x="260845" y="88543"/>
                  <a:pt x="236614" y="80403"/>
                  <a:pt x="211100" y="76999"/>
                </a:cubicBezTo>
                <a:cubicBezTo>
                  <a:pt x="187871" y="73913"/>
                  <a:pt x="164744" y="71436"/>
                  <a:pt x="141808" y="65887"/>
                </a:cubicBezTo>
                <a:cubicBezTo>
                  <a:pt x="125667" y="61963"/>
                  <a:pt x="111036" y="53365"/>
                  <a:pt x="94996" y="49352"/>
                </a:cubicBezTo>
                <a:cubicBezTo>
                  <a:pt x="81420" y="45948"/>
                  <a:pt x="67437" y="44971"/>
                  <a:pt x="53785" y="41961"/>
                </a:cubicBezTo>
                <a:cubicBezTo>
                  <a:pt x="45606" y="40157"/>
                  <a:pt x="36856" y="34810"/>
                  <a:pt x="28245" y="29781"/>
                </a:cubicBezTo>
                <a:cubicBezTo>
                  <a:pt x="22962" y="26695"/>
                  <a:pt x="17958" y="23266"/>
                  <a:pt x="13005" y="23685"/>
                </a:cubicBezTo>
                <a:cubicBezTo>
                  <a:pt x="6642" y="24219"/>
                  <a:pt x="1054" y="19469"/>
                  <a:pt x="521" y="13132"/>
                </a:cubicBezTo>
                <a:cubicBezTo>
                  <a:pt x="0" y="6769"/>
                  <a:pt x="4737" y="1168"/>
                  <a:pt x="11087" y="635"/>
                </a:cubicBezTo>
                <a:cubicBezTo>
                  <a:pt x="18720" y="0"/>
                  <a:pt x="26899" y="2718"/>
                  <a:pt x="35027" y="7074"/>
                </a:cubicBezTo>
                <a:cubicBezTo>
                  <a:pt x="43066" y="11379"/>
                  <a:pt x="51105" y="17691"/>
                  <a:pt x="58763" y="19393"/>
                </a:cubicBezTo>
                <a:cubicBezTo>
                  <a:pt x="72619" y="22441"/>
                  <a:pt x="86805" y="23469"/>
                  <a:pt x="100597" y="26924"/>
                </a:cubicBezTo>
                <a:cubicBezTo>
                  <a:pt x="116586" y="30924"/>
                  <a:pt x="131166" y="39510"/>
                  <a:pt x="147244" y="43408"/>
                </a:cubicBezTo>
                <a:cubicBezTo>
                  <a:pt x="169393" y="48768"/>
                  <a:pt x="191732" y="51092"/>
                  <a:pt x="214148" y="54076"/>
                </a:cubicBezTo>
                <a:cubicBezTo>
                  <a:pt x="238646" y="57353"/>
                  <a:pt x="261874" y="65417"/>
                  <a:pt x="286703" y="65417"/>
                </a:cubicBezTo>
                <a:cubicBezTo>
                  <a:pt x="295059" y="65417"/>
                  <a:pt x="303517" y="67004"/>
                  <a:pt x="311950" y="67055"/>
                </a:cubicBezTo>
                <a:close/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3" name="Freeform 7803"/>
          <p:cNvSpPr/>
          <p:nvPr/>
        </p:nvSpPr>
        <p:spPr>
          <a:xfrm rot="0" flipH="0" flipV="0">
            <a:off x="3934232" y="11466510"/>
            <a:ext cx="133616" cy="41147"/>
          </a:xfrm>
          <a:custGeom>
            <a:pathLst>
              <a:path w="133616" h="41147">
                <a:moveTo>
                  <a:pt x="10947" y="25831"/>
                </a:moveTo>
                <a:cubicBezTo>
                  <a:pt x="5829" y="25222"/>
                  <a:pt x="1575" y="21234"/>
                  <a:pt x="851" y="15887"/>
                </a:cubicBezTo>
                <a:cubicBezTo>
                  <a:pt x="0" y="9576"/>
                  <a:pt x="4432" y="3746"/>
                  <a:pt x="10757" y="2883"/>
                </a:cubicBezTo>
                <a:cubicBezTo>
                  <a:pt x="12483" y="2654"/>
                  <a:pt x="15696" y="2819"/>
                  <a:pt x="19671" y="4394"/>
                </a:cubicBezTo>
                <a:cubicBezTo>
                  <a:pt x="24751" y="6413"/>
                  <a:pt x="34353" y="12293"/>
                  <a:pt x="39737" y="13309"/>
                </a:cubicBezTo>
                <a:cubicBezTo>
                  <a:pt x="53136" y="15849"/>
                  <a:pt x="71729" y="17881"/>
                  <a:pt x="88340" y="15164"/>
                </a:cubicBezTo>
                <a:cubicBezTo>
                  <a:pt x="97802" y="13614"/>
                  <a:pt x="106641" y="10630"/>
                  <a:pt x="112762" y="4496"/>
                </a:cubicBezTo>
                <a:cubicBezTo>
                  <a:pt x="117271" y="0"/>
                  <a:pt x="124599" y="0"/>
                  <a:pt x="129120" y="4496"/>
                </a:cubicBezTo>
                <a:cubicBezTo>
                  <a:pt x="133616" y="9017"/>
                  <a:pt x="133616" y="16345"/>
                  <a:pt x="129120" y="20853"/>
                </a:cubicBezTo>
                <a:cubicBezTo>
                  <a:pt x="119735" y="30225"/>
                  <a:pt x="106552" y="35622"/>
                  <a:pt x="92074" y="37984"/>
                </a:cubicBezTo>
                <a:cubicBezTo>
                  <a:pt x="72719" y="41147"/>
                  <a:pt x="51040" y="38988"/>
                  <a:pt x="35445" y="36029"/>
                </a:cubicBezTo>
                <a:cubicBezTo>
                  <a:pt x="31355" y="35254"/>
                  <a:pt x="25386" y="32689"/>
                  <a:pt x="19760" y="29958"/>
                </a:cubicBezTo>
                <a:cubicBezTo>
                  <a:pt x="16560" y="28409"/>
                  <a:pt x="12153" y="26377"/>
                  <a:pt x="10947" y="25831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4" name="Freeform 7804"/>
          <p:cNvSpPr/>
          <p:nvPr/>
        </p:nvSpPr>
        <p:spPr>
          <a:xfrm rot="0" flipH="0" flipV="0">
            <a:off x="4021246" y="11274856"/>
            <a:ext cx="141147" cy="246659"/>
          </a:xfrm>
          <a:custGeom>
            <a:pathLst>
              <a:path w="141147" h="246659">
                <a:moveTo>
                  <a:pt x="26301" y="241211"/>
                </a:moveTo>
                <a:cubicBezTo>
                  <a:pt x="25654" y="242074"/>
                  <a:pt x="24879" y="242874"/>
                  <a:pt x="23965" y="243560"/>
                </a:cubicBezTo>
                <a:cubicBezTo>
                  <a:pt x="24993" y="242785"/>
                  <a:pt x="25755" y="241985"/>
                  <a:pt x="26301" y="241211"/>
                </a:cubicBezTo>
                <a:moveTo>
                  <a:pt x="7213" y="227864"/>
                </a:moveTo>
                <a:lnTo>
                  <a:pt x="6972" y="227750"/>
                </a:lnTo>
                <a:cubicBezTo>
                  <a:pt x="2768" y="225654"/>
                  <a:pt x="775" y="222314"/>
                  <a:pt x="584" y="217945"/>
                </a:cubicBezTo>
                <a:cubicBezTo>
                  <a:pt x="546" y="217170"/>
                  <a:pt x="0" y="211836"/>
                  <a:pt x="5588" y="207849"/>
                </a:cubicBezTo>
                <a:cubicBezTo>
                  <a:pt x="6693" y="207074"/>
                  <a:pt x="12814" y="203391"/>
                  <a:pt x="13386" y="203061"/>
                </a:cubicBezTo>
                <a:cubicBezTo>
                  <a:pt x="18224" y="200229"/>
                  <a:pt x="23038" y="198400"/>
                  <a:pt x="26821" y="194044"/>
                </a:cubicBezTo>
                <a:cubicBezTo>
                  <a:pt x="38607" y="180442"/>
                  <a:pt x="48627" y="168783"/>
                  <a:pt x="58622" y="153797"/>
                </a:cubicBezTo>
                <a:cubicBezTo>
                  <a:pt x="87743" y="110122"/>
                  <a:pt x="102424" y="62307"/>
                  <a:pt x="109663" y="10732"/>
                </a:cubicBezTo>
                <a:cubicBezTo>
                  <a:pt x="110552" y="4407"/>
                  <a:pt x="116407" y="0"/>
                  <a:pt x="122719" y="889"/>
                </a:cubicBezTo>
                <a:cubicBezTo>
                  <a:pt x="129044" y="1766"/>
                  <a:pt x="133463" y="7620"/>
                  <a:pt x="132561" y="13945"/>
                </a:cubicBezTo>
                <a:cubicBezTo>
                  <a:pt x="132079" y="17399"/>
                  <a:pt x="131558" y="20816"/>
                  <a:pt x="131012" y="24245"/>
                </a:cubicBezTo>
                <a:cubicBezTo>
                  <a:pt x="131469" y="24359"/>
                  <a:pt x="131901" y="24511"/>
                  <a:pt x="132346" y="24677"/>
                </a:cubicBezTo>
                <a:cubicBezTo>
                  <a:pt x="134428" y="25489"/>
                  <a:pt x="136854" y="26975"/>
                  <a:pt x="138505" y="30303"/>
                </a:cubicBezTo>
                <a:cubicBezTo>
                  <a:pt x="140397" y="34075"/>
                  <a:pt x="141147" y="40018"/>
                  <a:pt x="140194" y="46876"/>
                </a:cubicBezTo>
                <a:cubicBezTo>
                  <a:pt x="138810" y="56769"/>
                  <a:pt x="134162" y="69584"/>
                  <a:pt x="132828" y="74816"/>
                </a:cubicBezTo>
                <a:cubicBezTo>
                  <a:pt x="130580" y="83617"/>
                  <a:pt x="128104" y="92723"/>
                  <a:pt x="125310" y="101931"/>
                </a:cubicBezTo>
                <a:cubicBezTo>
                  <a:pt x="123176" y="111303"/>
                  <a:pt x="119988" y="120549"/>
                  <a:pt x="115962" y="129540"/>
                </a:cubicBezTo>
                <a:cubicBezTo>
                  <a:pt x="106361" y="154966"/>
                  <a:pt x="93852" y="179553"/>
                  <a:pt x="76935" y="198882"/>
                </a:cubicBezTo>
                <a:cubicBezTo>
                  <a:pt x="66052" y="211316"/>
                  <a:pt x="55853" y="223266"/>
                  <a:pt x="44271" y="234849"/>
                </a:cubicBezTo>
                <a:cubicBezTo>
                  <a:pt x="42683" y="236436"/>
                  <a:pt x="39813" y="238392"/>
                  <a:pt x="36283" y="240094"/>
                </a:cubicBezTo>
                <a:cubicBezTo>
                  <a:pt x="30263" y="243001"/>
                  <a:pt x="22009" y="245579"/>
                  <a:pt x="19355" y="246011"/>
                </a:cubicBezTo>
                <a:cubicBezTo>
                  <a:pt x="15519" y="246659"/>
                  <a:pt x="13005" y="245630"/>
                  <a:pt x="12001" y="245173"/>
                </a:cubicBezTo>
                <a:cubicBezTo>
                  <a:pt x="6553" y="242684"/>
                  <a:pt x="4915" y="238494"/>
                  <a:pt x="5207" y="233871"/>
                </a:cubicBezTo>
                <a:cubicBezTo>
                  <a:pt x="5270" y="232766"/>
                  <a:pt x="5397" y="230366"/>
                  <a:pt x="7213" y="227864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5" name="Freeform 7805"/>
          <p:cNvSpPr/>
          <p:nvPr/>
        </p:nvSpPr>
        <p:spPr>
          <a:xfrm rot="0" flipH="0" flipV="0">
            <a:off x="3982356" y="11267696"/>
            <a:ext cx="163905" cy="230021"/>
          </a:xfrm>
          <a:custGeom>
            <a:pathLst>
              <a:path w="163905" h="230021">
                <a:moveTo>
                  <a:pt x="23482" y="216534"/>
                </a:moveTo>
                <a:cubicBezTo>
                  <a:pt x="23190" y="213779"/>
                  <a:pt x="21971" y="210197"/>
                  <a:pt x="17209" y="207810"/>
                </a:cubicBezTo>
                <a:cubicBezTo>
                  <a:pt x="20727" y="209575"/>
                  <a:pt x="22962" y="212902"/>
                  <a:pt x="23482" y="216534"/>
                </a:cubicBezTo>
                <a:moveTo>
                  <a:pt x="23432" y="220090"/>
                </a:moveTo>
                <a:cubicBezTo>
                  <a:pt x="23241" y="221194"/>
                  <a:pt x="22898" y="222274"/>
                  <a:pt x="22378" y="223315"/>
                </a:cubicBezTo>
                <a:cubicBezTo>
                  <a:pt x="22124" y="223823"/>
                  <a:pt x="21832" y="224319"/>
                  <a:pt x="21514" y="224763"/>
                </a:cubicBezTo>
                <a:cubicBezTo>
                  <a:pt x="22644" y="223226"/>
                  <a:pt x="23203" y="221626"/>
                  <a:pt x="23432" y="220090"/>
                </a:cubicBezTo>
                <a:moveTo>
                  <a:pt x="14821" y="229373"/>
                </a:moveTo>
                <a:cubicBezTo>
                  <a:pt x="12243" y="230021"/>
                  <a:pt x="9436" y="229780"/>
                  <a:pt x="6858" y="228484"/>
                </a:cubicBezTo>
                <a:cubicBezTo>
                  <a:pt x="51" y="225093"/>
                  <a:pt x="0" y="219632"/>
                  <a:pt x="623" y="216141"/>
                </a:cubicBezTo>
                <a:cubicBezTo>
                  <a:pt x="978" y="214109"/>
                  <a:pt x="2083" y="209232"/>
                  <a:pt x="8408" y="207111"/>
                </a:cubicBezTo>
                <a:cubicBezTo>
                  <a:pt x="9208" y="206844"/>
                  <a:pt x="15367" y="206286"/>
                  <a:pt x="18796" y="205612"/>
                </a:cubicBezTo>
                <a:cubicBezTo>
                  <a:pt x="24599" y="204444"/>
                  <a:pt x="29654" y="202945"/>
                  <a:pt x="34797" y="199898"/>
                </a:cubicBezTo>
                <a:cubicBezTo>
                  <a:pt x="52222" y="189611"/>
                  <a:pt x="66547" y="174332"/>
                  <a:pt x="78993" y="158584"/>
                </a:cubicBezTo>
                <a:cubicBezTo>
                  <a:pt x="97573" y="135026"/>
                  <a:pt x="107454" y="107162"/>
                  <a:pt x="117500" y="79527"/>
                </a:cubicBezTo>
                <a:cubicBezTo>
                  <a:pt x="120586" y="71081"/>
                  <a:pt x="125894" y="63652"/>
                  <a:pt x="128917" y="55117"/>
                </a:cubicBezTo>
                <a:cubicBezTo>
                  <a:pt x="133197" y="42976"/>
                  <a:pt x="135584" y="17589"/>
                  <a:pt x="140372" y="8039"/>
                </a:cubicBezTo>
                <a:cubicBezTo>
                  <a:pt x="143230" y="2336"/>
                  <a:pt x="150177" y="0"/>
                  <a:pt x="155879" y="2870"/>
                </a:cubicBezTo>
                <a:cubicBezTo>
                  <a:pt x="161594" y="5714"/>
                  <a:pt x="163905" y="12661"/>
                  <a:pt x="161048" y="18364"/>
                </a:cubicBezTo>
                <a:cubicBezTo>
                  <a:pt x="159067" y="22352"/>
                  <a:pt x="157847" y="29692"/>
                  <a:pt x="156463" y="37236"/>
                </a:cubicBezTo>
                <a:cubicBezTo>
                  <a:pt x="154711" y="46697"/>
                  <a:pt x="152945" y="56476"/>
                  <a:pt x="150723" y="62814"/>
                </a:cubicBezTo>
                <a:cubicBezTo>
                  <a:pt x="147675" y="71412"/>
                  <a:pt x="142328" y="78917"/>
                  <a:pt x="139242" y="87426"/>
                </a:cubicBezTo>
                <a:cubicBezTo>
                  <a:pt x="128358" y="117360"/>
                  <a:pt x="117284" y="147396"/>
                  <a:pt x="97142" y="172897"/>
                </a:cubicBezTo>
                <a:cubicBezTo>
                  <a:pt x="82956" y="190868"/>
                  <a:pt x="66433" y="208076"/>
                  <a:pt x="46545" y="219810"/>
                </a:cubicBezTo>
                <a:cubicBezTo>
                  <a:pt x="39090" y="224217"/>
                  <a:pt x="31775" y="226592"/>
                  <a:pt x="23330" y="228281"/>
                </a:cubicBezTo>
                <a:cubicBezTo>
                  <a:pt x="21070" y="228738"/>
                  <a:pt x="16459" y="229208"/>
                  <a:pt x="14821" y="229373"/>
                </a:cubicBezTo>
              </a:path>
            </a:pathLst>
          </a:custGeom>
          <a:solidFill>
            <a:srgbClr val="FBCCC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6" name="Freeform 7806"/>
          <p:cNvSpPr/>
          <p:nvPr/>
        </p:nvSpPr>
        <p:spPr>
          <a:xfrm rot="0" flipH="0" flipV="0">
            <a:off x="4122419" y="8303416"/>
            <a:ext cx="66839" cy="146697"/>
          </a:xfrm>
          <a:custGeom>
            <a:pathLst>
              <a:path w="66839" h="146697">
                <a:moveTo>
                  <a:pt x="14376" y="99415"/>
                </a:moveTo>
                <a:cubicBezTo>
                  <a:pt x="12268" y="99187"/>
                  <a:pt x="9868" y="99618"/>
                  <a:pt x="7264" y="101307"/>
                </a:cubicBezTo>
                <a:cubicBezTo>
                  <a:pt x="9398" y="99961"/>
                  <a:pt x="11913" y="99365"/>
                  <a:pt x="14376" y="99554"/>
                </a:cubicBezTo>
                <a:close/>
                <a:moveTo>
                  <a:pt x="7150" y="101408"/>
                </a:moveTo>
                <a:lnTo>
                  <a:pt x="7087" y="101446"/>
                </a:lnTo>
                <a:lnTo>
                  <a:pt x="7188" y="101370"/>
                </a:lnTo>
                <a:close/>
                <a:moveTo>
                  <a:pt x="6160" y="102120"/>
                </a:moveTo>
                <a:lnTo>
                  <a:pt x="6109" y="102158"/>
                </a:lnTo>
                <a:lnTo>
                  <a:pt x="6185" y="102094"/>
                </a:lnTo>
                <a:close/>
                <a:moveTo>
                  <a:pt x="5575" y="102628"/>
                </a:moveTo>
                <a:lnTo>
                  <a:pt x="5461" y="102742"/>
                </a:lnTo>
                <a:lnTo>
                  <a:pt x="5690" y="102526"/>
                </a:lnTo>
                <a:close/>
                <a:moveTo>
                  <a:pt x="5258" y="102932"/>
                </a:moveTo>
                <a:lnTo>
                  <a:pt x="5055" y="103148"/>
                </a:lnTo>
                <a:lnTo>
                  <a:pt x="5423" y="102767"/>
                </a:lnTo>
                <a:close/>
                <a:moveTo>
                  <a:pt x="4940" y="103275"/>
                </a:moveTo>
                <a:lnTo>
                  <a:pt x="4674" y="103580"/>
                </a:lnTo>
                <a:lnTo>
                  <a:pt x="5029" y="103186"/>
                </a:lnTo>
                <a:close/>
                <a:moveTo>
                  <a:pt x="4636" y="103618"/>
                </a:moveTo>
                <a:cubicBezTo>
                  <a:pt x="4521" y="103758"/>
                  <a:pt x="4394" y="103910"/>
                  <a:pt x="4267" y="104075"/>
                </a:cubicBezTo>
                <a:close/>
                <a:moveTo>
                  <a:pt x="19290" y="121119"/>
                </a:moveTo>
                <a:cubicBezTo>
                  <a:pt x="18338" y="121665"/>
                  <a:pt x="17487" y="121944"/>
                  <a:pt x="16890" y="122135"/>
                </a:cubicBezTo>
                <a:cubicBezTo>
                  <a:pt x="12598" y="123468"/>
                  <a:pt x="9093" y="122427"/>
                  <a:pt x="6198" y="120090"/>
                </a:cubicBezTo>
                <a:cubicBezTo>
                  <a:pt x="5728" y="119709"/>
                  <a:pt x="0" y="115505"/>
                  <a:pt x="2464" y="107454"/>
                </a:cubicBezTo>
                <a:cubicBezTo>
                  <a:pt x="3035" y="105536"/>
                  <a:pt x="7341" y="93815"/>
                  <a:pt x="10947" y="82982"/>
                </a:cubicBezTo>
                <a:cubicBezTo>
                  <a:pt x="18897" y="59106"/>
                  <a:pt x="22110" y="29172"/>
                  <a:pt x="37439" y="8725"/>
                </a:cubicBezTo>
                <a:cubicBezTo>
                  <a:pt x="38785" y="6934"/>
                  <a:pt x="41338" y="4115"/>
                  <a:pt x="44081" y="2667"/>
                </a:cubicBezTo>
                <a:cubicBezTo>
                  <a:pt x="48513" y="330"/>
                  <a:pt x="53428" y="0"/>
                  <a:pt x="58470" y="3365"/>
                </a:cubicBezTo>
                <a:cubicBezTo>
                  <a:pt x="62420" y="6007"/>
                  <a:pt x="65874" y="11849"/>
                  <a:pt x="66331" y="20040"/>
                </a:cubicBezTo>
                <a:cubicBezTo>
                  <a:pt x="66839" y="29312"/>
                  <a:pt x="64083" y="42939"/>
                  <a:pt x="63474" y="46876"/>
                </a:cubicBezTo>
                <a:cubicBezTo>
                  <a:pt x="62496" y="53238"/>
                  <a:pt x="52425" y="120192"/>
                  <a:pt x="49364" y="134581"/>
                </a:cubicBezTo>
                <a:cubicBezTo>
                  <a:pt x="48234" y="139889"/>
                  <a:pt x="45973" y="142544"/>
                  <a:pt x="45491" y="143026"/>
                </a:cubicBezTo>
                <a:cubicBezTo>
                  <a:pt x="42493" y="146024"/>
                  <a:pt x="39344" y="146697"/>
                  <a:pt x="36664" y="146671"/>
                </a:cubicBezTo>
                <a:cubicBezTo>
                  <a:pt x="33679" y="146633"/>
                  <a:pt x="30606" y="145604"/>
                  <a:pt x="27977" y="142849"/>
                </a:cubicBezTo>
                <a:cubicBezTo>
                  <a:pt x="26910" y="141744"/>
                  <a:pt x="25717" y="139991"/>
                  <a:pt x="24866" y="137680"/>
                </a:cubicBezTo>
                <a:cubicBezTo>
                  <a:pt x="24040" y="135394"/>
                  <a:pt x="23380" y="131050"/>
                  <a:pt x="23215" y="129907"/>
                </a:cubicBezTo>
                <a:lnTo>
                  <a:pt x="23189" y="129755"/>
                </a:lnTo>
                <a:cubicBezTo>
                  <a:pt x="22935" y="129501"/>
                  <a:pt x="22694" y="129234"/>
                  <a:pt x="22453" y="128942"/>
                </a:cubicBezTo>
                <a:cubicBezTo>
                  <a:pt x="22148" y="128586"/>
                  <a:pt x="20154" y="126897"/>
                  <a:pt x="19798" y="122795"/>
                </a:cubicBezTo>
                <a:lnTo>
                  <a:pt x="19595" y="122173"/>
                </a:ln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7" name="Freeform 7807"/>
          <p:cNvSpPr/>
          <p:nvPr/>
        </p:nvSpPr>
        <p:spPr>
          <a:xfrm rot="0" flipH="0" flipV="0">
            <a:off x="4010259" y="8356768"/>
            <a:ext cx="154825" cy="133730"/>
          </a:xfrm>
          <a:custGeom>
            <a:pathLst>
              <a:path w="154825" h="133730">
                <a:moveTo>
                  <a:pt x="22009" y="126530"/>
                </a:moveTo>
                <a:cubicBezTo>
                  <a:pt x="20536" y="126669"/>
                  <a:pt x="19101" y="126530"/>
                  <a:pt x="17717" y="126175"/>
                </a:cubicBezTo>
                <a:cubicBezTo>
                  <a:pt x="14821" y="125426"/>
                  <a:pt x="11126" y="123622"/>
                  <a:pt x="8789" y="118187"/>
                </a:cubicBezTo>
                <a:cubicBezTo>
                  <a:pt x="0" y="97651"/>
                  <a:pt x="4217" y="76518"/>
                  <a:pt x="15786" y="57798"/>
                </a:cubicBezTo>
                <a:cubicBezTo>
                  <a:pt x="31597" y="32246"/>
                  <a:pt x="61429" y="11519"/>
                  <a:pt x="84683" y="4445"/>
                </a:cubicBezTo>
                <a:cubicBezTo>
                  <a:pt x="95021" y="1309"/>
                  <a:pt x="112280" y="0"/>
                  <a:pt x="126644" y="3836"/>
                </a:cubicBezTo>
                <a:cubicBezTo>
                  <a:pt x="138150" y="6909"/>
                  <a:pt x="147700" y="13259"/>
                  <a:pt x="152564" y="22987"/>
                </a:cubicBezTo>
                <a:cubicBezTo>
                  <a:pt x="154825" y="27496"/>
                  <a:pt x="154101" y="30988"/>
                  <a:pt x="153174" y="33389"/>
                </a:cubicBezTo>
                <a:cubicBezTo>
                  <a:pt x="152044" y="36284"/>
                  <a:pt x="149999" y="38659"/>
                  <a:pt x="146710" y="40107"/>
                </a:cubicBezTo>
                <a:cubicBezTo>
                  <a:pt x="145948" y="40463"/>
                  <a:pt x="144983" y="40780"/>
                  <a:pt x="143827" y="40983"/>
                </a:cubicBezTo>
                <a:cubicBezTo>
                  <a:pt x="144297" y="41783"/>
                  <a:pt x="144690" y="42596"/>
                  <a:pt x="144945" y="43307"/>
                </a:cubicBezTo>
                <a:cubicBezTo>
                  <a:pt x="145605" y="45238"/>
                  <a:pt x="145757" y="47105"/>
                  <a:pt x="145579" y="48743"/>
                </a:cubicBezTo>
                <a:cubicBezTo>
                  <a:pt x="145211" y="52261"/>
                  <a:pt x="143636" y="55360"/>
                  <a:pt x="140220" y="57633"/>
                </a:cubicBezTo>
                <a:cubicBezTo>
                  <a:pt x="136080" y="60389"/>
                  <a:pt x="130073" y="61075"/>
                  <a:pt x="123189" y="57785"/>
                </a:cubicBezTo>
                <a:cubicBezTo>
                  <a:pt x="120789" y="56642"/>
                  <a:pt x="118059" y="54928"/>
                  <a:pt x="115290" y="53290"/>
                </a:cubicBezTo>
                <a:cubicBezTo>
                  <a:pt x="113995" y="52540"/>
                  <a:pt x="111696" y="51474"/>
                  <a:pt x="110985" y="51156"/>
                </a:cubicBezTo>
                <a:cubicBezTo>
                  <a:pt x="95275" y="53277"/>
                  <a:pt x="77304" y="60262"/>
                  <a:pt x="64109" y="69876"/>
                </a:cubicBezTo>
                <a:cubicBezTo>
                  <a:pt x="61594" y="72530"/>
                  <a:pt x="59448" y="75108"/>
                  <a:pt x="57822" y="77470"/>
                </a:cubicBezTo>
                <a:cubicBezTo>
                  <a:pt x="50406" y="88189"/>
                  <a:pt x="45719" y="100953"/>
                  <a:pt x="41579" y="113234"/>
                </a:cubicBezTo>
                <a:cubicBezTo>
                  <a:pt x="42290" y="114364"/>
                  <a:pt x="42913" y="115481"/>
                  <a:pt x="43129" y="116256"/>
                </a:cubicBezTo>
                <a:cubicBezTo>
                  <a:pt x="44119" y="119723"/>
                  <a:pt x="43827" y="123127"/>
                  <a:pt x="41808" y="126492"/>
                </a:cubicBezTo>
                <a:cubicBezTo>
                  <a:pt x="38531" y="131952"/>
                  <a:pt x="31407" y="133730"/>
                  <a:pt x="25946" y="130454"/>
                </a:cubicBezTo>
                <a:cubicBezTo>
                  <a:pt x="24269" y="129438"/>
                  <a:pt x="22948" y="128092"/>
                  <a:pt x="22009" y="1265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8" name="Freeform 7808"/>
          <p:cNvSpPr/>
          <p:nvPr/>
        </p:nvSpPr>
        <p:spPr>
          <a:xfrm rot="0" flipH="0" flipV="0">
            <a:off x="4144599" y="8170224"/>
            <a:ext cx="134962" cy="158597"/>
          </a:xfrm>
          <a:custGeom>
            <a:pathLst>
              <a:path w="134962" h="158597">
                <a:moveTo>
                  <a:pt x="82473" y="102971"/>
                </a:moveTo>
                <a:cubicBezTo>
                  <a:pt x="80251" y="102921"/>
                  <a:pt x="77876" y="102845"/>
                  <a:pt x="75311" y="102845"/>
                </a:cubicBezTo>
                <a:cubicBezTo>
                  <a:pt x="69532" y="102845"/>
                  <a:pt x="63728" y="102311"/>
                  <a:pt x="58090" y="103212"/>
                </a:cubicBezTo>
                <a:cubicBezTo>
                  <a:pt x="63195" y="103301"/>
                  <a:pt x="68453" y="103809"/>
                  <a:pt x="73660" y="103821"/>
                </a:cubicBezTo>
                <a:cubicBezTo>
                  <a:pt x="76631" y="103834"/>
                  <a:pt x="79603" y="103720"/>
                  <a:pt x="82473" y="102971"/>
                </a:cubicBezTo>
                <a:moveTo>
                  <a:pt x="99364" y="51702"/>
                </a:moveTo>
                <a:cubicBezTo>
                  <a:pt x="99605" y="46279"/>
                  <a:pt x="99770" y="40869"/>
                  <a:pt x="100633" y="35801"/>
                </a:cubicBezTo>
                <a:cubicBezTo>
                  <a:pt x="100697" y="35382"/>
                  <a:pt x="105739" y="18224"/>
                  <a:pt x="109485" y="10389"/>
                </a:cubicBezTo>
                <a:cubicBezTo>
                  <a:pt x="111733" y="5702"/>
                  <a:pt x="114654" y="3061"/>
                  <a:pt x="116229" y="2146"/>
                </a:cubicBezTo>
                <a:cubicBezTo>
                  <a:pt x="119887" y="0"/>
                  <a:pt x="123354" y="76"/>
                  <a:pt x="126389" y="1156"/>
                </a:cubicBezTo>
                <a:cubicBezTo>
                  <a:pt x="128764" y="1994"/>
                  <a:pt x="131393" y="3632"/>
                  <a:pt x="133196" y="7252"/>
                </a:cubicBezTo>
                <a:cubicBezTo>
                  <a:pt x="133831" y="8496"/>
                  <a:pt x="134962" y="11354"/>
                  <a:pt x="134212" y="15621"/>
                </a:cubicBezTo>
                <a:cubicBezTo>
                  <a:pt x="133222" y="21272"/>
                  <a:pt x="124979" y="43142"/>
                  <a:pt x="123760" y="47460"/>
                </a:cubicBezTo>
                <a:cubicBezTo>
                  <a:pt x="123303" y="49073"/>
                  <a:pt x="122820" y="51384"/>
                  <a:pt x="122312" y="54178"/>
                </a:cubicBezTo>
                <a:cubicBezTo>
                  <a:pt x="122173" y="57709"/>
                  <a:pt x="122033" y="61252"/>
                  <a:pt x="121652" y="64732"/>
                </a:cubicBezTo>
                <a:cubicBezTo>
                  <a:pt x="121017" y="70396"/>
                  <a:pt x="119836" y="75857"/>
                  <a:pt x="117677" y="80962"/>
                </a:cubicBezTo>
                <a:cubicBezTo>
                  <a:pt x="116674" y="86411"/>
                  <a:pt x="115569" y="91783"/>
                  <a:pt x="114362" y="96456"/>
                </a:cubicBezTo>
                <a:cubicBezTo>
                  <a:pt x="111759" y="106590"/>
                  <a:pt x="107834" y="114070"/>
                  <a:pt x="104494" y="116915"/>
                </a:cubicBezTo>
                <a:cubicBezTo>
                  <a:pt x="92582" y="127139"/>
                  <a:pt x="78651" y="127393"/>
                  <a:pt x="64732" y="126631"/>
                </a:cubicBezTo>
                <a:cubicBezTo>
                  <a:pt x="57366" y="126237"/>
                  <a:pt x="50025" y="124954"/>
                  <a:pt x="43942" y="129069"/>
                </a:cubicBezTo>
                <a:cubicBezTo>
                  <a:pt x="40068" y="131685"/>
                  <a:pt x="37109" y="136511"/>
                  <a:pt x="34506" y="144296"/>
                </a:cubicBezTo>
                <a:cubicBezTo>
                  <a:pt x="33883" y="146189"/>
                  <a:pt x="32804" y="147814"/>
                  <a:pt x="31432" y="149084"/>
                </a:cubicBezTo>
                <a:cubicBezTo>
                  <a:pt x="30924" y="150862"/>
                  <a:pt x="29984" y="152539"/>
                  <a:pt x="28613" y="153948"/>
                </a:cubicBezTo>
                <a:cubicBezTo>
                  <a:pt x="24142" y="158520"/>
                  <a:pt x="16814" y="158597"/>
                  <a:pt x="12255" y="154139"/>
                </a:cubicBezTo>
                <a:cubicBezTo>
                  <a:pt x="127" y="142277"/>
                  <a:pt x="0" y="128675"/>
                  <a:pt x="6350" y="115924"/>
                </a:cubicBezTo>
                <a:cubicBezTo>
                  <a:pt x="13779" y="101028"/>
                  <a:pt x="31915" y="87541"/>
                  <a:pt x="44869" y="82829"/>
                </a:cubicBezTo>
                <a:cubicBezTo>
                  <a:pt x="54737" y="79235"/>
                  <a:pt x="65024" y="79718"/>
                  <a:pt x="75311" y="79718"/>
                </a:cubicBezTo>
                <a:cubicBezTo>
                  <a:pt x="78625" y="79718"/>
                  <a:pt x="81559" y="79959"/>
                  <a:pt x="84263" y="80112"/>
                </a:cubicBezTo>
                <a:cubicBezTo>
                  <a:pt x="87070" y="80251"/>
                  <a:pt x="89458" y="80442"/>
                  <a:pt x="92175" y="77952"/>
                </a:cubicBezTo>
                <a:cubicBezTo>
                  <a:pt x="93623" y="76619"/>
                  <a:pt x="94741" y="75158"/>
                  <a:pt x="95592" y="73596"/>
                </a:cubicBezTo>
                <a:cubicBezTo>
                  <a:pt x="97027" y="65837"/>
                  <a:pt x="98259" y="57988"/>
                  <a:pt x="99364" y="5170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9" name="Freeform 7809"/>
          <p:cNvSpPr/>
          <p:nvPr/>
        </p:nvSpPr>
        <p:spPr>
          <a:xfrm rot="0" flipH="0" flipV="0">
            <a:off x="4195864" y="8140964"/>
            <a:ext cx="91312" cy="50964"/>
          </a:xfrm>
          <a:custGeom>
            <a:pathLst>
              <a:path w="91312" h="50964">
                <a:moveTo>
                  <a:pt x="83261" y="27152"/>
                </a:moveTo>
                <a:cubicBezTo>
                  <a:pt x="84353" y="27507"/>
                  <a:pt x="85356" y="28015"/>
                  <a:pt x="86258" y="28663"/>
                </a:cubicBezTo>
                <a:cubicBezTo>
                  <a:pt x="85496" y="28079"/>
                  <a:pt x="84518" y="27558"/>
                  <a:pt x="83261" y="27152"/>
                </a:cubicBezTo>
                <a:moveTo>
                  <a:pt x="91008" y="36130"/>
                </a:moveTo>
                <a:cubicBezTo>
                  <a:pt x="91312" y="37743"/>
                  <a:pt x="91249" y="39471"/>
                  <a:pt x="90792" y="41172"/>
                </a:cubicBezTo>
                <a:cubicBezTo>
                  <a:pt x="89103" y="47319"/>
                  <a:pt x="82741" y="50964"/>
                  <a:pt x="76594" y="49288"/>
                </a:cubicBezTo>
                <a:cubicBezTo>
                  <a:pt x="72301" y="48106"/>
                  <a:pt x="70574" y="45846"/>
                  <a:pt x="69507" y="44208"/>
                </a:cubicBezTo>
                <a:cubicBezTo>
                  <a:pt x="67806" y="41604"/>
                  <a:pt x="68479" y="33159"/>
                  <a:pt x="68479" y="33159"/>
                </a:cubicBezTo>
                <a:cubicBezTo>
                  <a:pt x="68479" y="33159"/>
                  <a:pt x="67628" y="35534"/>
                  <a:pt x="68199" y="37870"/>
                </a:cubicBezTo>
                <a:cubicBezTo>
                  <a:pt x="67399" y="34619"/>
                  <a:pt x="63538" y="29044"/>
                  <a:pt x="60719" y="27051"/>
                </a:cubicBezTo>
                <a:cubicBezTo>
                  <a:pt x="55296" y="23215"/>
                  <a:pt x="48387" y="22834"/>
                  <a:pt x="41606" y="23711"/>
                </a:cubicBezTo>
                <a:cubicBezTo>
                  <a:pt x="33312" y="24790"/>
                  <a:pt x="25108" y="27939"/>
                  <a:pt x="18682" y="31393"/>
                </a:cubicBezTo>
                <a:cubicBezTo>
                  <a:pt x="13069" y="34416"/>
                  <a:pt x="6046" y="32308"/>
                  <a:pt x="3036" y="26695"/>
                </a:cubicBezTo>
                <a:cubicBezTo>
                  <a:pt x="0" y="21069"/>
                  <a:pt x="2109" y="14059"/>
                  <a:pt x="7735" y="11036"/>
                </a:cubicBezTo>
                <a:cubicBezTo>
                  <a:pt x="18199" y="5410"/>
                  <a:pt x="32233" y="559"/>
                  <a:pt x="45657" y="241"/>
                </a:cubicBezTo>
                <a:cubicBezTo>
                  <a:pt x="55918" y="0"/>
                  <a:pt x="65812" y="2337"/>
                  <a:pt x="74054" y="8166"/>
                </a:cubicBezTo>
                <a:cubicBezTo>
                  <a:pt x="80353" y="12598"/>
                  <a:pt x="88836" y="25057"/>
                  <a:pt x="90639" y="32257"/>
                </a:cubicBezTo>
                <a:cubicBezTo>
                  <a:pt x="90969" y="33578"/>
                  <a:pt x="91058" y="34911"/>
                  <a:pt x="91008" y="361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0" name="Freeform 7810"/>
          <p:cNvSpPr/>
          <p:nvPr/>
        </p:nvSpPr>
        <p:spPr>
          <a:xfrm rot="0" flipH="0" flipV="0">
            <a:off x="4186838" y="8097698"/>
            <a:ext cx="98615" cy="50393"/>
          </a:xfrm>
          <a:custGeom>
            <a:pathLst>
              <a:path w="98615" h="50393">
                <a:moveTo>
                  <a:pt x="75171" y="35674"/>
                </a:moveTo>
                <a:cubicBezTo>
                  <a:pt x="75475" y="33617"/>
                  <a:pt x="76364" y="31636"/>
                  <a:pt x="77812" y="29934"/>
                </a:cubicBezTo>
                <a:cubicBezTo>
                  <a:pt x="76085" y="31953"/>
                  <a:pt x="75336" y="33884"/>
                  <a:pt x="75171" y="35674"/>
                </a:cubicBezTo>
                <a:moveTo>
                  <a:pt x="78561" y="45770"/>
                </a:moveTo>
                <a:cubicBezTo>
                  <a:pt x="76237" y="45072"/>
                  <a:pt x="73368" y="44094"/>
                  <a:pt x="72200" y="43255"/>
                </a:cubicBezTo>
                <a:cubicBezTo>
                  <a:pt x="67285" y="39814"/>
                  <a:pt x="63030" y="35978"/>
                  <a:pt x="57823" y="32855"/>
                </a:cubicBezTo>
                <a:cubicBezTo>
                  <a:pt x="43980" y="24562"/>
                  <a:pt x="32652" y="25984"/>
                  <a:pt x="18453" y="33249"/>
                </a:cubicBezTo>
                <a:cubicBezTo>
                  <a:pt x="12776" y="36143"/>
                  <a:pt x="5804" y="33884"/>
                  <a:pt x="2908" y="28207"/>
                </a:cubicBezTo>
                <a:cubicBezTo>
                  <a:pt x="0" y="22517"/>
                  <a:pt x="2261" y="15558"/>
                  <a:pt x="7938" y="12649"/>
                </a:cubicBezTo>
                <a:cubicBezTo>
                  <a:pt x="30214" y="1270"/>
                  <a:pt x="47981" y="0"/>
                  <a:pt x="69710" y="13030"/>
                </a:cubicBezTo>
                <a:cubicBezTo>
                  <a:pt x="75045" y="16231"/>
                  <a:pt x="79514" y="20053"/>
                  <a:pt x="84467" y="23610"/>
                </a:cubicBezTo>
                <a:cubicBezTo>
                  <a:pt x="85826" y="23927"/>
                  <a:pt x="89204" y="24740"/>
                  <a:pt x="90423" y="25261"/>
                </a:cubicBezTo>
                <a:cubicBezTo>
                  <a:pt x="92735" y="26226"/>
                  <a:pt x="94347" y="27559"/>
                  <a:pt x="95440" y="28804"/>
                </a:cubicBezTo>
                <a:cubicBezTo>
                  <a:pt x="97294" y="30937"/>
                  <a:pt x="98221" y="33338"/>
                  <a:pt x="98412" y="35889"/>
                </a:cubicBezTo>
                <a:cubicBezTo>
                  <a:pt x="98615" y="38455"/>
                  <a:pt x="98208" y="41655"/>
                  <a:pt x="95364" y="44983"/>
                </a:cubicBezTo>
                <a:cubicBezTo>
                  <a:pt x="91211" y="49834"/>
                  <a:pt x="83895" y="50393"/>
                  <a:pt x="79069" y="46240"/>
                </a:cubicBezTo>
                <a:cubicBezTo>
                  <a:pt x="78892" y="46087"/>
                  <a:pt x="78714" y="45935"/>
                  <a:pt x="78561" y="4577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1" name="Freeform 7811"/>
          <p:cNvSpPr/>
          <p:nvPr/>
        </p:nvSpPr>
        <p:spPr>
          <a:xfrm rot="0" flipH="0" flipV="0">
            <a:off x="4199461" y="8062908"/>
            <a:ext cx="113690" cy="77964"/>
          </a:xfrm>
          <a:custGeom>
            <a:pathLst>
              <a:path w="113690" h="77964">
                <a:moveTo>
                  <a:pt x="22885" y="20891"/>
                </a:moveTo>
                <a:cubicBezTo>
                  <a:pt x="23469" y="22453"/>
                  <a:pt x="23723" y="24167"/>
                  <a:pt x="23583" y="25920"/>
                </a:cubicBezTo>
                <a:cubicBezTo>
                  <a:pt x="23786" y="23697"/>
                  <a:pt x="23380" y="22059"/>
                  <a:pt x="22885" y="20891"/>
                </a:cubicBezTo>
                <a:moveTo>
                  <a:pt x="69036" y="36169"/>
                </a:moveTo>
                <a:cubicBezTo>
                  <a:pt x="73062" y="22237"/>
                  <a:pt x="81711" y="11341"/>
                  <a:pt x="94360" y="3404"/>
                </a:cubicBezTo>
                <a:cubicBezTo>
                  <a:pt x="99770" y="0"/>
                  <a:pt x="106908" y="1638"/>
                  <a:pt x="110299" y="7048"/>
                </a:cubicBezTo>
                <a:cubicBezTo>
                  <a:pt x="113690" y="12446"/>
                  <a:pt x="112051" y="19583"/>
                  <a:pt x="106654" y="22986"/>
                </a:cubicBezTo>
                <a:cubicBezTo>
                  <a:pt x="97878" y="28485"/>
                  <a:pt x="92201" y="36270"/>
                  <a:pt x="90334" y="46532"/>
                </a:cubicBezTo>
                <a:cubicBezTo>
                  <a:pt x="90347" y="48132"/>
                  <a:pt x="90423" y="60197"/>
                  <a:pt x="89839" y="64934"/>
                </a:cubicBezTo>
                <a:cubicBezTo>
                  <a:pt x="89229" y="69938"/>
                  <a:pt x="87070" y="73088"/>
                  <a:pt x="85800" y="74332"/>
                </a:cubicBezTo>
                <a:cubicBezTo>
                  <a:pt x="84454" y="75691"/>
                  <a:pt x="82549" y="76974"/>
                  <a:pt x="79920" y="77545"/>
                </a:cubicBezTo>
                <a:cubicBezTo>
                  <a:pt x="78041" y="77964"/>
                  <a:pt x="70929" y="76707"/>
                  <a:pt x="70929" y="76707"/>
                </a:cubicBezTo>
                <a:cubicBezTo>
                  <a:pt x="70929" y="76707"/>
                  <a:pt x="71157" y="76758"/>
                  <a:pt x="71221" y="76783"/>
                </a:cubicBezTo>
                <a:cubicBezTo>
                  <a:pt x="63410" y="74827"/>
                  <a:pt x="59562" y="70167"/>
                  <a:pt x="57213" y="64071"/>
                </a:cubicBezTo>
                <a:cubicBezTo>
                  <a:pt x="56451" y="62077"/>
                  <a:pt x="55904" y="59854"/>
                  <a:pt x="55320" y="57581"/>
                </a:cubicBezTo>
                <a:cubicBezTo>
                  <a:pt x="55015" y="56387"/>
                  <a:pt x="54914" y="55079"/>
                  <a:pt x="54114" y="54063"/>
                </a:cubicBezTo>
                <a:cubicBezTo>
                  <a:pt x="50875" y="49986"/>
                  <a:pt x="45503" y="46481"/>
                  <a:pt x="41515" y="43281"/>
                </a:cubicBezTo>
                <a:cubicBezTo>
                  <a:pt x="36829" y="39534"/>
                  <a:pt x="32714" y="34480"/>
                  <a:pt x="26491" y="33857"/>
                </a:cubicBezTo>
                <a:cubicBezTo>
                  <a:pt x="24840" y="33692"/>
                  <a:pt x="21247" y="33591"/>
                  <a:pt x="19977" y="33565"/>
                </a:cubicBezTo>
                <a:cubicBezTo>
                  <a:pt x="18885" y="34505"/>
                  <a:pt x="17717" y="35305"/>
                  <a:pt x="17171" y="35572"/>
                </a:cubicBezTo>
                <a:cubicBezTo>
                  <a:pt x="15177" y="36537"/>
                  <a:pt x="13310" y="36778"/>
                  <a:pt x="11735" y="36727"/>
                </a:cubicBezTo>
                <a:cubicBezTo>
                  <a:pt x="7861" y="36613"/>
                  <a:pt x="4559" y="35038"/>
                  <a:pt x="2210" y="31203"/>
                </a:cubicBezTo>
                <a:cubicBezTo>
                  <a:pt x="1511" y="30073"/>
                  <a:pt x="0" y="27736"/>
                  <a:pt x="597" y="23380"/>
                </a:cubicBezTo>
                <a:cubicBezTo>
                  <a:pt x="1054" y="20028"/>
                  <a:pt x="2921" y="17209"/>
                  <a:pt x="5512" y="15430"/>
                </a:cubicBezTo>
                <a:cubicBezTo>
                  <a:pt x="8433" y="12840"/>
                  <a:pt x="12154" y="11252"/>
                  <a:pt x="16332" y="10630"/>
                </a:cubicBezTo>
                <a:cubicBezTo>
                  <a:pt x="20485" y="10020"/>
                  <a:pt x="25209" y="10490"/>
                  <a:pt x="28790" y="10846"/>
                </a:cubicBezTo>
                <a:cubicBezTo>
                  <a:pt x="39572" y="11925"/>
                  <a:pt x="47840" y="18732"/>
                  <a:pt x="55955" y="25234"/>
                </a:cubicBezTo>
                <a:cubicBezTo>
                  <a:pt x="60032" y="28485"/>
                  <a:pt x="65010" y="32168"/>
                  <a:pt x="69036" y="3616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2" name="Freeform 7812"/>
          <p:cNvSpPr/>
          <p:nvPr/>
        </p:nvSpPr>
        <p:spPr>
          <a:xfrm rot="0" flipH="0" flipV="0">
            <a:off x="4234652" y="8036535"/>
            <a:ext cx="36842" cy="81381"/>
          </a:xfrm>
          <a:custGeom>
            <a:pathLst>
              <a:path w="36842" h="81381">
                <a:moveTo>
                  <a:pt x="25844" y="60820"/>
                </a:moveTo>
                <a:cubicBezTo>
                  <a:pt x="23304" y="57963"/>
                  <a:pt x="23647" y="52972"/>
                  <a:pt x="24092" y="47828"/>
                </a:cubicBezTo>
                <a:cubicBezTo>
                  <a:pt x="25019" y="37122"/>
                  <a:pt x="29044" y="25273"/>
                  <a:pt x="32981" y="20066"/>
                </a:cubicBezTo>
                <a:cubicBezTo>
                  <a:pt x="36842" y="14986"/>
                  <a:pt x="35851" y="7722"/>
                  <a:pt x="30771" y="3874"/>
                </a:cubicBezTo>
                <a:cubicBezTo>
                  <a:pt x="25692" y="0"/>
                  <a:pt x="18428" y="1003"/>
                  <a:pt x="14567" y="6084"/>
                </a:cubicBezTo>
                <a:cubicBezTo>
                  <a:pt x="8877" y="13576"/>
                  <a:pt x="2375" y="30417"/>
                  <a:pt x="1054" y="45835"/>
                </a:cubicBezTo>
                <a:cubicBezTo>
                  <a:pt x="0" y="58128"/>
                  <a:pt x="2502" y="69379"/>
                  <a:pt x="8560" y="76174"/>
                </a:cubicBezTo>
                <a:cubicBezTo>
                  <a:pt x="12802" y="80949"/>
                  <a:pt x="20117" y="81381"/>
                  <a:pt x="24879" y="77139"/>
                </a:cubicBezTo>
                <a:cubicBezTo>
                  <a:pt x="29654" y="72897"/>
                  <a:pt x="30073" y="65582"/>
                  <a:pt x="25844" y="6082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3" name="Freeform 7813"/>
          <p:cNvSpPr/>
          <p:nvPr/>
        </p:nvSpPr>
        <p:spPr>
          <a:xfrm rot="0" flipH="0" flipV="0">
            <a:off x="4262090" y="8086376"/>
            <a:ext cx="67932" cy="108381"/>
          </a:xfrm>
          <a:custGeom>
            <a:pathLst>
              <a:path w="67932" h="108381">
                <a:moveTo>
                  <a:pt x="30429" y="90119"/>
                </a:moveTo>
                <a:cubicBezTo>
                  <a:pt x="31978" y="93294"/>
                  <a:pt x="32067" y="97154"/>
                  <a:pt x="30303" y="100532"/>
                </a:cubicBezTo>
                <a:cubicBezTo>
                  <a:pt x="27356" y="106184"/>
                  <a:pt x="20358" y="108381"/>
                  <a:pt x="14707" y="105435"/>
                </a:cubicBezTo>
                <a:cubicBezTo>
                  <a:pt x="13234" y="104673"/>
                  <a:pt x="10935" y="103136"/>
                  <a:pt x="9348" y="99783"/>
                </a:cubicBezTo>
                <a:cubicBezTo>
                  <a:pt x="8293" y="97573"/>
                  <a:pt x="6592" y="88494"/>
                  <a:pt x="6071" y="85878"/>
                </a:cubicBezTo>
                <a:cubicBezTo>
                  <a:pt x="0" y="55169"/>
                  <a:pt x="22124" y="16574"/>
                  <a:pt x="49567" y="2858"/>
                </a:cubicBezTo>
                <a:cubicBezTo>
                  <a:pt x="55270" y="0"/>
                  <a:pt x="62229" y="2324"/>
                  <a:pt x="65087" y="8027"/>
                </a:cubicBezTo>
                <a:cubicBezTo>
                  <a:pt x="67932" y="13729"/>
                  <a:pt x="65620" y="20689"/>
                  <a:pt x="59905" y="23533"/>
                </a:cubicBezTo>
                <a:cubicBezTo>
                  <a:pt x="40677" y="33160"/>
                  <a:pt x="24499" y="59855"/>
                  <a:pt x="28753" y="81395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4" name="Freeform 7814"/>
          <p:cNvSpPr/>
          <p:nvPr/>
        </p:nvSpPr>
        <p:spPr>
          <a:xfrm rot="0" flipH="0" flipV="0">
            <a:off x="4268405" y="8079675"/>
            <a:ext cx="129107" cy="116865"/>
          </a:xfrm>
          <a:custGeom>
            <a:pathLst>
              <a:path w="129107" h="116865">
                <a:moveTo>
                  <a:pt x="21335" y="95034"/>
                </a:moveTo>
                <a:lnTo>
                  <a:pt x="21373" y="95059"/>
                </a:lnTo>
                <a:close/>
                <a:moveTo>
                  <a:pt x="25272" y="102323"/>
                </a:moveTo>
                <a:cubicBezTo>
                  <a:pt x="25653" y="105244"/>
                  <a:pt x="24916" y="108318"/>
                  <a:pt x="22985" y="110832"/>
                </a:cubicBezTo>
                <a:cubicBezTo>
                  <a:pt x="19100" y="115900"/>
                  <a:pt x="11849" y="116865"/>
                  <a:pt x="6781" y="112991"/>
                </a:cubicBezTo>
                <a:cubicBezTo>
                  <a:pt x="3708" y="110642"/>
                  <a:pt x="0" y="104724"/>
                  <a:pt x="2971" y="95986"/>
                </a:cubicBezTo>
                <a:cubicBezTo>
                  <a:pt x="6108" y="86741"/>
                  <a:pt x="19265" y="67183"/>
                  <a:pt x="21931" y="63843"/>
                </a:cubicBezTo>
                <a:cubicBezTo>
                  <a:pt x="43966" y="36297"/>
                  <a:pt x="78878" y="9182"/>
                  <a:pt x="113930" y="1385"/>
                </a:cubicBezTo>
                <a:cubicBezTo>
                  <a:pt x="120166" y="0"/>
                  <a:pt x="126351" y="3937"/>
                  <a:pt x="127735" y="10160"/>
                </a:cubicBezTo>
                <a:cubicBezTo>
                  <a:pt x="129107" y="16396"/>
                  <a:pt x="125182" y="22581"/>
                  <a:pt x="118959" y="23965"/>
                </a:cubicBezTo>
                <a:cubicBezTo>
                  <a:pt x="88746" y="30684"/>
                  <a:pt x="58990" y="54547"/>
                  <a:pt x="39991" y="78296"/>
                </a:cubicBezTo>
                <a:cubicBezTo>
                  <a:pt x="37997" y="80785"/>
                  <a:pt x="28307" y="94730"/>
                  <a:pt x="25272" y="10232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5" name="Freeform 7815"/>
          <p:cNvSpPr/>
          <p:nvPr/>
        </p:nvSpPr>
        <p:spPr>
          <a:xfrm rot="0" flipH="0" flipV="0">
            <a:off x="4267101" y="8072747"/>
            <a:ext cx="194626" cy="91426"/>
          </a:xfrm>
          <a:custGeom>
            <a:pathLst>
              <a:path w="194626" h="91426">
                <a:moveTo>
                  <a:pt x="6070" y="69684"/>
                </a:moveTo>
                <a:cubicBezTo>
                  <a:pt x="5232" y="70166"/>
                  <a:pt x="4305" y="70839"/>
                  <a:pt x="3391" y="71843"/>
                </a:cubicBezTo>
                <a:cubicBezTo>
                  <a:pt x="4204" y="70979"/>
                  <a:pt x="5093" y="70255"/>
                  <a:pt x="6070" y="69684"/>
                </a:cubicBezTo>
                <a:moveTo>
                  <a:pt x="23456" y="79082"/>
                </a:moveTo>
                <a:cubicBezTo>
                  <a:pt x="23595" y="81863"/>
                  <a:pt x="22732" y="84720"/>
                  <a:pt x="20814" y="87032"/>
                </a:cubicBezTo>
                <a:cubicBezTo>
                  <a:pt x="17220" y="91388"/>
                  <a:pt x="13410" y="91426"/>
                  <a:pt x="11556" y="91401"/>
                </a:cubicBezTo>
                <a:cubicBezTo>
                  <a:pt x="7085" y="91362"/>
                  <a:pt x="2769" y="89521"/>
                  <a:pt x="686" y="83615"/>
                </a:cubicBezTo>
                <a:cubicBezTo>
                  <a:pt x="368" y="82663"/>
                  <a:pt x="13" y="81329"/>
                  <a:pt x="13" y="79602"/>
                </a:cubicBezTo>
                <a:cubicBezTo>
                  <a:pt x="0" y="78307"/>
                  <a:pt x="775" y="74573"/>
                  <a:pt x="1130" y="72985"/>
                </a:cubicBezTo>
                <a:cubicBezTo>
                  <a:pt x="3086" y="64541"/>
                  <a:pt x="6463" y="58407"/>
                  <a:pt x="12000" y="51866"/>
                </a:cubicBezTo>
                <a:cubicBezTo>
                  <a:pt x="24167" y="37490"/>
                  <a:pt x="40029" y="26568"/>
                  <a:pt x="57200" y="19215"/>
                </a:cubicBezTo>
                <a:cubicBezTo>
                  <a:pt x="102043" y="0"/>
                  <a:pt x="167766" y="3645"/>
                  <a:pt x="189292" y="57454"/>
                </a:cubicBezTo>
                <a:cubicBezTo>
                  <a:pt x="194626" y="70788"/>
                  <a:pt x="179120" y="73887"/>
                  <a:pt x="177786" y="73773"/>
                </a:cubicBezTo>
                <a:cubicBezTo>
                  <a:pt x="176884" y="73697"/>
                  <a:pt x="172376" y="73570"/>
                  <a:pt x="168947" y="68516"/>
                </a:cubicBezTo>
                <a:cubicBezTo>
                  <a:pt x="168185" y="67373"/>
                  <a:pt x="164959" y="61010"/>
                  <a:pt x="163410" y="59321"/>
                </a:cubicBezTo>
                <a:cubicBezTo>
                  <a:pt x="157949" y="53378"/>
                  <a:pt x="149516" y="50444"/>
                  <a:pt x="141629" y="49047"/>
                </a:cubicBezTo>
                <a:cubicBezTo>
                  <a:pt x="110235" y="43510"/>
                  <a:pt x="92798" y="55905"/>
                  <a:pt x="65467" y="70699"/>
                </a:cubicBezTo>
                <a:cubicBezTo>
                  <a:pt x="59841" y="73735"/>
                  <a:pt x="52831" y="71652"/>
                  <a:pt x="49783" y="66040"/>
                </a:cubicBezTo>
                <a:cubicBezTo>
                  <a:pt x="46748" y="60426"/>
                  <a:pt x="48830" y="53416"/>
                  <a:pt x="54456" y="50368"/>
                </a:cubicBezTo>
                <a:cubicBezTo>
                  <a:pt x="65861" y="44196"/>
                  <a:pt x="75881" y="38569"/>
                  <a:pt x="85698" y="34175"/>
                </a:cubicBezTo>
                <a:cubicBezTo>
                  <a:pt x="78904" y="35725"/>
                  <a:pt x="72351" y="37884"/>
                  <a:pt x="66318" y="40462"/>
                </a:cubicBezTo>
                <a:cubicBezTo>
                  <a:pt x="52399" y="46418"/>
                  <a:pt x="39496" y="55168"/>
                  <a:pt x="29653" y="66802"/>
                </a:cubicBezTo>
                <a:cubicBezTo>
                  <a:pt x="26656" y="70344"/>
                  <a:pt x="24726" y="73621"/>
                  <a:pt x="23672" y="78180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6" name="Freeform 7816"/>
          <p:cNvSpPr/>
          <p:nvPr/>
        </p:nvSpPr>
        <p:spPr>
          <a:xfrm rot="0" flipH="0" flipV="0">
            <a:off x="4269231" y="8062939"/>
            <a:ext cx="228739" cy="181673"/>
          </a:xfrm>
          <a:custGeom>
            <a:pathLst>
              <a:path w="228739" h="181673">
                <a:moveTo>
                  <a:pt x="25222" y="72504"/>
                </a:moveTo>
                <a:cubicBezTo>
                  <a:pt x="26314" y="75056"/>
                  <a:pt x="26479" y="78003"/>
                  <a:pt x="25488" y="80822"/>
                </a:cubicBezTo>
                <a:cubicBezTo>
                  <a:pt x="23381" y="86842"/>
                  <a:pt x="16777" y="90017"/>
                  <a:pt x="10757" y="87909"/>
                </a:cubicBezTo>
                <a:cubicBezTo>
                  <a:pt x="6642" y="86474"/>
                  <a:pt x="4064" y="83933"/>
                  <a:pt x="2451" y="80911"/>
                </a:cubicBezTo>
                <a:cubicBezTo>
                  <a:pt x="724" y="77660"/>
                  <a:pt x="0" y="73253"/>
                  <a:pt x="1651" y="67971"/>
                </a:cubicBezTo>
                <a:cubicBezTo>
                  <a:pt x="2985" y="63665"/>
                  <a:pt x="6490" y="57823"/>
                  <a:pt x="11367" y="51740"/>
                </a:cubicBezTo>
                <a:cubicBezTo>
                  <a:pt x="20790" y="39980"/>
                  <a:pt x="35293" y="26531"/>
                  <a:pt x="41173" y="22035"/>
                </a:cubicBezTo>
                <a:cubicBezTo>
                  <a:pt x="67347" y="2019"/>
                  <a:pt x="113156" y="0"/>
                  <a:pt x="143827" y="7989"/>
                </a:cubicBezTo>
                <a:cubicBezTo>
                  <a:pt x="173291" y="15672"/>
                  <a:pt x="188201" y="34278"/>
                  <a:pt x="197853" y="56744"/>
                </a:cubicBezTo>
                <a:cubicBezTo>
                  <a:pt x="203555" y="70028"/>
                  <a:pt x="207314" y="84734"/>
                  <a:pt x="211581" y="98932"/>
                </a:cubicBezTo>
                <a:cubicBezTo>
                  <a:pt x="213943" y="106832"/>
                  <a:pt x="217639" y="113652"/>
                  <a:pt x="219112" y="121919"/>
                </a:cubicBezTo>
                <a:cubicBezTo>
                  <a:pt x="220370" y="129082"/>
                  <a:pt x="220763" y="137350"/>
                  <a:pt x="221652" y="145465"/>
                </a:cubicBezTo>
                <a:cubicBezTo>
                  <a:pt x="222338" y="151840"/>
                  <a:pt x="223240" y="158127"/>
                  <a:pt x="225843" y="163194"/>
                </a:cubicBezTo>
                <a:cubicBezTo>
                  <a:pt x="228739" y="168871"/>
                  <a:pt x="226504" y="175843"/>
                  <a:pt x="220814" y="178764"/>
                </a:cubicBezTo>
                <a:cubicBezTo>
                  <a:pt x="215150" y="181673"/>
                  <a:pt x="208165" y="179425"/>
                  <a:pt x="205257" y="173748"/>
                </a:cubicBezTo>
                <a:cubicBezTo>
                  <a:pt x="198373" y="160324"/>
                  <a:pt x="198970" y="140830"/>
                  <a:pt x="196341" y="125932"/>
                </a:cubicBezTo>
                <a:cubicBezTo>
                  <a:pt x="195033" y="118592"/>
                  <a:pt x="191541" y="112597"/>
                  <a:pt x="189433" y="105574"/>
                </a:cubicBezTo>
                <a:cubicBezTo>
                  <a:pt x="185419" y="92214"/>
                  <a:pt x="181978" y="78358"/>
                  <a:pt x="176606" y="65875"/>
                </a:cubicBezTo>
                <a:cubicBezTo>
                  <a:pt x="169646" y="49683"/>
                  <a:pt x="159232" y="35916"/>
                  <a:pt x="137985" y="30366"/>
                </a:cubicBezTo>
                <a:cubicBezTo>
                  <a:pt x="113309" y="23927"/>
                  <a:pt x="76288" y="24295"/>
                  <a:pt x="55219" y="40399"/>
                </a:cubicBezTo>
                <a:cubicBezTo>
                  <a:pt x="50850" y="43752"/>
                  <a:pt x="40982" y="52870"/>
                  <a:pt x="33096" y="61837"/>
                </a:cubicBezTo>
                <a:cubicBezTo>
                  <a:pt x="30225" y="65100"/>
                  <a:pt x="27050" y="69749"/>
                  <a:pt x="25222" y="725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7" name="Freeform 7817"/>
          <p:cNvSpPr/>
          <p:nvPr/>
        </p:nvSpPr>
        <p:spPr>
          <a:xfrm rot="0" flipH="0" flipV="0">
            <a:off x="4180687" y="8259850"/>
            <a:ext cx="65137" cy="31927"/>
          </a:xfrm>
          <a:custGeom>
            <a:pathLst>
              <a:path w="65137" h="31927">
                <a:moveTo>
                  <a:pt x="22783" y="25184"/>
                </a:moveTo>
                <a:cubicBezTo>
                  <a:pt x="23862" y="23572"/>
                  <a:pt x="25411" y="23394"/>
                  <a:pt x="27024" y="23521"/>
                </a:cubicBezTo>
                <a:cubicBezTo>
                  <a:pt x="28777" y="23635"/>
                  <a:pt x="30593" y="24054"/>
                  <a:pt x="32447" y="24549"/>
                </a:cubicBezTo>
                <a:cubicBezTo>
                  <a:pt x="38353" y="26161"/>
                  <a:pt x="44436" y="28574"/>
                  <a:pt x="49961" y="29806"/>
                </a:cubicBezTo>
                <a:cubicBezTo>
                  <a:pt x="56184" y="31191"/>
                  <a:pt x="62356" y="27254"/>
                  <a:pt x="63753" y="21019"/>
                </a:cubicBezTo>
                <a:cubicBezTo>
                  <a:pt x="65137" y="14796"/>
                  <a:pt x="61200" y="8611"/>
                  <a:pt x="54964" y="7227"/>
                </a:cubicBezTo>
                <a:cubicBezTo>
                  <a:pt x="46316" y="5309"/>
                  <a:pt x="36270" y="750"/>
                  <a:pt x="27545" y="381"/>
                </a:cubicBezTo>
                <a:cubicBezTo>
                  <a:pt x="18199" y="0"/>
                  <a:pt x="9830" y="2921"/>
                  <a:pt x="3543" y="12358"/>
                </a:cubicBezTo>
                <a:cubicBezTo>
                  <a:pt x="0" y="17666"/>
                  <a:pt x="1435" y="24854"/>
                  <a:pt x="6743" y="28384"/>
                </a:cubicBezTo>
                <a:cubicBezTo>
                  <a:pt x="12052" y="31927"/>
                  <a:pt x="19253" y="30492"/>
                  <a:pt x="22783" y="2518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8" name="Freeform 7818"/>
          <p:cNvSpPr/>
          <p:nvPr/>
        </p:nvSpPr>
        <p:spPr>
          <a:xfrm rot="0" flipH="0" flipV="0">
            <a:off x="4360456" y="8065488"/>
            <a:ext cx="356818" cy="372363"/>
          </a:xfrm>
          <a:custGeom>
            <a:pathLst>
              <a:path w="356818" h="372363">
                <a:moveTo>
                  <a:pt x="161531" y="199999"/>
                </a:moveTo>
                <a:cubicBezTo>
                  <a:pt x="166826" y="226516"/>
                  <a:pt x="172999" y="253466"/>
                  <a:pt x="180885" y="271220"/>
                </a:cubicBezTo>
                <a:cubicBezTo>
                  <a:pt x="188010" y="287247"/>
                  <a:pt x="201053" y="311670"/>
                  <a:pt x="215417" y="321931"/>
                </a:cubicBezTo>
                <a:cubicBezTo>
                  <a:pt x="249618" y="346353"/>
                  <a:pt x="297840" y="326554"/>
                  <a:pt x="320014" y="294867"/>
                </a:cubicBezTo>
                <a:cubicBezTo>
                  <a:pt x="322795" y="290905"/>
                  <a:pt x="328332" y="277164"/>
                  <a:pt x="331177" y="264667"/>
                </a:cubicBezTo>
                <a:cubicBezTo>
                  <a:pt x="323900" y="270915"/>
                  <a:pt x="316153" y="276821"/>
                  <a:pt x="308558" y="281494"/>
                </a:cubicBezTo>
                <a:cubicBezTo>
                  <a:pt x="265582" y="307949"/>
                  <a:pt x="219633" y="300278"/>
                  <a:pt x="189445" y="259333"/>
                </a:cubicBezTo>
                <a:cubicBezTo>
                  <a:pt x="176682" y="242023"/>
                  <a:pt x="168249" y="221246"/>
                  <a:pt x="161531" y="199999"/>
                </a:cubicBezTo>
                <a:moveTo>
                  <a:pt x="21171" y="25133"/>
                </a:moveTo>
                <a:cubicBezTo>
                  <a:pt x="17831" y="28334"/>
                  <a:pt x="12738" y="29337"/>
                  <a:pt x="8306" y="27267"/>
                </a:cubicBezTo>
                <a:cubicBezTo>
                  <a:pt x="2515" y="24574"/>
                  <a:pt x="0" y="17704"/>
                  <a:pt x="2693" y="11912"/>
                </a:cubicBezTo>
                <a:cubicBezTo>
                  <a:pt x="4483" y="8077"/>
                  <a:pt x="9449" y="3594"/>
                  <a:pt x="18123" y="2032"/>
                </a:cubicBezTo>
                <a:cubicBezTo>
                  <a:pt x="29363" y="0"/>
                  <a:pt x="50089" y="1384"/>
                  <a:pt x="63411" y="3454"/>
                </a:cubicBezTo>
                <a:cubicBezTo>
                  <a:pt x="70320" y="4534"/>
                  <a:pt x="75540" y="6007"/>
                  <a:pt x="77559" y="7023"/>
                </a:cubicBezTo>
                <a:cubicBezTo>
                  <a:pt x="88722" y="12611"/>
                  <a:pt x="96495" y="21793"/>
                  <a:pt x="104839" y="30658"/>
                </a:cubicBezTo>
                <a:cubicBezTo>
                  <a:pt x="127965" y="55232"/>
                  <a:pt x="160147" y="110312"/>
                  <a:pt x="169366" y="142710"/>
                </a:cubicBezTo>
                <a:cubicBezTo>
                  <a:pt x="178968" y="176454"/>
                  <a:pt x="186562" y="216458"/>
                  <a:pt x="208051" y="245604"/>
                </a:cubicBezTo>
                <a:cubicBezTo>
                  <a:pt x="230453" y="275970"/>
                  <a:pt x="264566" y="281418"/>
                  <a:pt x="296430" y="261809"/>
                </a:cubicBezTo>
                <a:cubicBezTo>
                  <a:pt x="307847" y="254774"/>
                  <a:pt x="319658" y="244525"/>
                  <a:pt x="329132" y="235050"/>
                </a:cubicBezTo>
                <a:cubicBezTo>
                  <a:pt x="332434" y="231749"/>
                  <a:pt x="339013" y="228307"/>
                  <a:pt x="345338" y="231469"/>
                </a:cubicBezTo>
                <a:cubicBezTo>
                  <a:pt x="352170" y="234885"/>
                  <a:pt x="356818" y="243928"/>
                  <a:pt x="355853" y="256704"/>
                </a:cubicBezTo>
                <a:cubicBezTo>
                  <a:pt x="354494" y="274675"/>
                  <a:pt x="343521" y="301624"/>
                  <a:pt x="338975" y="308126"/>
                </a:cubicBezTo>
                <a:cubicBezTo>
                  <a:pt x="310197" y="349224"/>
                  <a:pt x="247141" y="372363"/>
                  <a:pt x="202602" y="341197"/>
                </a:cubicBezTo>
                <a:cubicBezTo>
                  <a:pt x="200380" y="344728"/>
                  <a:pt x="197154" y="345718"/>
                  <a:pt x="194741" y="346074"/>
                </a:cubicBezTo>
                <a:cubicBezTo>
                  <a:pt x="192061" y="346493"/>
                  <a:pt x="186715" y="346671"/>
                  <a:pt x="183032" y="340562"/>
                </a:cubicBezTo>
                <a:cubicBezTo>
                  <a:pt x="182790" y="340156"/>
                  <a:pt x="181444" y="336435"/>
                  <a:pt x="180873" y="334809"/>
                </a:cubicBezTo>
                <a:cubicBezTo>
                  <a:pt x="177596" y="331596"/>
                  <a:pt x="174307" y="328700"/>
                  <a:pt x="170306" y="326033"/>
                </a:cubicBezTo>
                <a:cubicBezTo>
                  <a:pt x="162394" y="320763"/>
                  <a:pt x="156350" y="312178"/>
                  <a:pt x="151918" y="302157"/>
                </a:cubicBezTo>
                <a:cubicBezTo>
                  <a:pt x="146457" y="289762"/>
                  <a:pt x="143383" y="275119"/>
                  <a:pt x="140653" y="264603"/>
                </a:cubicBezTo>
                <a:cubicBezTo>
                  <a:pt x="129464" y="221423"/>
                  <a:pt x="123812" y="179222"/>
                  <a:pt x="116281" y="135026"/>
                </a:cubicBezTo>
                <a:cubicBezTo>
                  <a:pt x="115215" y="128689"/>
                  <a:pt x="110135" y="114300"/>
                  <a:pt x="108826" y="102946"/>
                </a:cubicBezTo>
                <a:cubicBezTo>
                  <a:pt x="107950" y="95517"/>
                  <a:pt x="108750" y="88989"/>
                  <a:pt x="110960" y="84569"/>
                </a:cubicBezTo>
                <a:cubicBezTo>
                  <a:pt x="111722" y="83032"/>
                  <a:pt x="112662" y="81826"/>
                  <a:pt x="113716" y="80912"/>
                </a:cubicBezTo>
                <a:cubicBezTo>
                  <a:pt x="105017" y="67234"/>
                  <a:pt x="95923" y="54915"/>
                  <a:pt x="88011" y="46507"/>
                </a:cubicBezTo>
                <a:cubicBezTo>
                  <a:pt x="81598" y="39687"/>
                  <a:pt x="76010" y="32207"/>
                  <a:pt x="67501" y="27851"/>
                </a:cubicBezTo>
                <a:cubicBezTo>
                  <a:pt x="67082" y="27775"/>
                  <a:pt x="49784" y="24676"/>
                  <a:pt x="38126" y="24219"/>
                </a:cubicBezTo>
                <a:cubicBezTo>
                  <a:pt x="31890" y="23978"/>
                  <a:pt x="23622" y="24854"/>
                  <a:pt x="21171" y="2513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9" name="Freeform 7819"/>
          <p:cNvSpPr/>
          <p:nvPr/>
        </p:nvSpPr>
        <p:spPr>
          <a:xfrm rot="0" flipH="0" flipV="0">
            <a:off x="4498611" y="8228664"/>
            <a:ext cx="211556" cy="190537"/>
          </a:xfrm>
          <a:custGeom>
            <a:pathLst>
              <a:path w="211556" h="190537">
                <a:moveTo>
                  <a:pt x="174536" y="101904"/>
                </a:moveTo>
                <a:cubicBezTo>
                  <a:pt x="175183" y="101193"/>
                  <a:pt x="175856" y="100508"/>
                  <a:pt x="176529" y="99834"/>
                </a:cubicBezTo>
                <a:cubicBezTo>
                  <a:pt x="179997" y="96431"/>
                  <a:pt x="183781" y="93650"/>
                  <a:pt x="187756" y="92062"/>
                </a:cubicBezTo>
                <a:cubicBezTo>
                  <a:pt x="196037" y="88747"/>
                  <a:pt x="201332" y="90386"/>
                  <a:pt x="204355" y="92164"/>
                </a:cubicBezTo>
                <a:cubicBezTo>
                  <a:pt x="208152" y="94412"/>
                  <a:pt x="210642" y="98006"/>
                  <a:pt x="211264" y="102983"/>
                </a:cubicBezTo>
                <a:cubicBezTo>
                  <a:pt x="211556" y="105371"/>
                  <a:pt x="211327" y="108368"/>
                  <a:pt x="210476" y="111543"/>
                </a:cubicBezTo>
                <a:cubicBezTo>
                  <a:pt x="209219" y="116140"/>
                  <a:pt x="206578" y="121423"/>
                  <a:pt x="204812" y="124382"/>
                </a:cubicBezTo>
                <a:cubicBezTo>
                  <a:pt x="173521" y="176516"/>
                  <a:pt x="103163" y="190537"/>
                  <a:pt x="58852" y="146519"/>
                </a:cubicBezTo>
                <a:cubicBezTo>
                  <a:pt x="36500" y="124344"/>
                  <a:pt x="24308" y="88011"/>
                  <a:pt x="14148" y="59004"/>
                </a:cubicBezTo>
                <a:cubicBezTo>
                  <a:pt x="11468" y="51320"/>
                  <a:pt x="4280" y="29299"/>
                  <a:pt x="1512" y="19354"/>
                </a:cubicBezTo>
                <a:cubicBezTo>
                  <a:pt x="394" y="15329"/>
                  <a:pt x="0" y="12471"/>
                  <a:pt x="0" y="11569"/>
                </a:cubicBezTo>
                <a:cubicBezTo>
                  <a:pt x="0" y="5181"/>
                  <a:pt x="5182" y="0"/>
                  <a:pt x="11557" y="0"/>
                </a:cubicBezTo>
                <a:cubicBezTo>
                  <a:pt x="17539" y="0"/>
                  <a:pt x="22441" y="4534"/>
                  <a:pt x="23051" y="10337"/>
                </a:cubicBezTo>
                <a:lnTo>
                  <a:pt x="23102" y="10566"/>
                </a:lnTo>
                <a:cubicBezTo>
                  <a:pt x="24740" y="17551"/>
                  <a:pt x="33084" y="43116"/>
                  <a:pt x="35980" y="51358"/>
                </a:cubicBezTo>
                <a:cubicBezTo>
                  <a:pt x="39916" y="62623"/>
                  <a:pt x="44057" y="75209"/>
                  <a:pt x="49099" y="87452"/>
                </a:cubicBezTo>
                <a:cubicBezTo>
                  <a:pt x="50432" y="87896"/>
                  <a:pt x="51791" y="88595"/>
                  <a:pt x="53137" y="89547"/>
                </a:cubicBezTo>
                <a:cubicBezTo>
                  <a:pt x="57328" y="92481"/>
                  <a:pt x="63132" y="102246"/>
                  <a:pt x="64262" y="103821"/>
                </a:cubicBezTo>
                <a:cubicBezTo>
                  <a:pt x="69774" y="111429"/>
                  <a:pt x="78296" y="115886"/>
                  <a:pt x="86272" y="120484"/>
                </a:cubicBezTo>
                <a:cubicBezTo>
                  <a:pt x="114656" y="136867"/>
                  <a:pt x="148794" y="133146"/>
                  <a:pt x="169304" y="105802"/>
                </a:cubicBezTo>
                <a:cubicBezTo>
                  <a:pt x="170688" y="103961"/>
                  <a:pt x="172530" y="102640"/>
                  <a:pt x="174536" y="1019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0" name="Freeform 7820"/>
          <p:cNvSpPr/>
          <p:nvPr/>
        </p:nvSpPr>
        <p:spPr>
          <a:xfrm rot="0" flipH="0" flipV="0">
            <a:off x="4661917" y="8305956"/>
            <a:ext cx="148399" cy="224307"/>
          </a:xfrm>
          <a:custGeom>
            <a:pathLst>
              <a:path w="148399" h="224307">
                <a:moveTo>
                  <a:pt x="21463" y="67513"/>
                </a:moveTo>
                <a:cubicBezTo>
                  <a:pt x="21716" y="65659"/>
                  <a:pt x="22009" y="63780"/>
                  <a:pt x="22326" y="61913"/>
                </a:cubicBezTo>
                <a:cubicBezTo>
                  <a:pt x="23393" y="55690"/>
                  <a:pt x="27635" y="27331"/>
                  <a:pt x="31699" y="15012"/>
                </a:cubicBezTo>
                <a:cubicBezTo>
                  <a:pt x="34074" y="7785"/>
                  <a:pt x="38138" y="3975"/>
                  <a:pt x="40360" y="2858"/>
                </a:cubicBezTo>
                <a:cubicBezTo>
                  <a:pt x="46062" y="0"/>
                  <a:pt x="53022" y="2324"/>
                  <a:pt x="55880" y="8027"/>
                </a:cubicBezTo>
                <a:cubicBezTo>
                  <a:pt x="58026" y="12319"/>
                  <a:pt x="57238" y="17298"/>
                  <a:pt x="54305" y="20727"/>
                </a:cubicBezTo>
                <a:cubicBezTo>
                  <a:pt x="53390" y="25159"/>
                  <a:pt x="46126" y="59970"/>
                  <a:pt x="45110" y="65837"/>
                </a:cubicBezTo>
                <a:cubicBezTo>
                  <a:pt x="39052" y="101002"/>
                  <a:pt x="44602" y="138620"/>
                  <a:pt x="81267" y="150202"/>
                </a:cubicBezTo>
                <a:cubicBezTo>
                  <a:pt x="92125" y="153631"/>
                  <a:pt x="104013" y="154723"/>
                  <a:pt x="114528" y="149466"/>
                </a:cubicBezTo>
                <a:cubicBezTo>
                  <a:pt x="116954" y="148259"/>
                  <a:pt x="119100" y="146583"/>
                  <a:pt x="121132" y="144741"/>
                </a:cubicBezTo>
                <a:cubicBezTo>
                  <a:pt x="122745" y="141465"/>
                  <a:pt x="124701" y="138467"/>
                  <a:pt x="127165" y="135991"/>
                </a:cubicBezTo>
                <a:cubicBezTo>
                  <a:pt x="131114" y="132054"/>
                  <a:pt x="134848" y="132410"/>
                  <a:pt x="136309" y="132511"/>
                </a:cubicBezTo>
                <a:cubicBezTo>
                  <a:pt x="139611" y="132740"/>
                  <a:pt x="142201" y="134137"/>
                  <a:pt x="144221" y="136435"/>
                </a:cubicBezTo>
                <a:cubicBezTo>
                  <a:pt x="145389" y="137756"/>
                  <a:pt x="148399" y="141515"/>
                  <a:pt x="146596" y="147573"/>
                </a:cubicBezTo>
                <a:cubicBezTo>
                  <a:pt x="146024" y="149491"/>
                  <a:pt x="141414" y="157276"/>
                  <a:pt x="140677" y="158025"/>
                </a:cubicBezTo>
                <a:lnTo>
                  <a:pt x="140373" y="158318"/>
                </a:lnTo>
                <a:cubicBezTo>
                  <a:pt x="140208" y="158800"/>
                  <a:pt x="140017" y="159308"/>
                  <a:pt x="139826" y="159791"/>
                </a:cubicBezTo>
                <a:cubicBezTo>
                  <a:pt x="138442" y="163270"/>
                  <a:pt x="136994" y="166699"/>
                  <a:pt x="135115" y="169608"/>
                </a:cubicBezTo>
                <a:cubicBezTo>
                  <a:pt x="123558" y="187591"/>
                  <a:pt x="103454" y="211543"/>
                  <a:pt x="81800" y="216547"/>
                </a:cubicBezTo>
                <a:cubicBezTo>
                  <a:pt x="48196" y="224307"/>
                  <a:pt x="26009" y="206489"/>
                  <a:pt x="13653" y="180022"/>
                </a:cubicBezTo>
                <a:cubicBezTo>
                  <a:pt x="2591" y="156387"/>
                  <a:pt x="0" y="125577"/>
                  <a:pt x="3861" y="103771"/>
                </a:cubicBezTo>
                <a:cubicBezTo>
                  <a:pt x="4547" y="99936"/>
                  <a:pt x="4509" y="93636"/>
                  <a:pt x="5042" y="87947"/>
                </a:cubicBezTo>
                <a:cubicBezTo>
                  <a:pt x="5576" y="82308"/>
                  <a:pt x="6719" y="77114"/>
                  <a:pt x="8471" y="73621"/>
                </a:cubicBezTo>
                <a:cubicBezTo>
                  <a:pt x="11710" y="67120"/>
                  <a:pt x="17019" y="67056"/>
                  <a:pt x="19609" y="67234"/>
                </a:cubicBezTo>
                <a:cubicBezTo>
                  <a:pt x="19978" y="67247"/>
                  <a:pt x="20651" y="67323"/>
                  <a:pt x="21463" y="67513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1" name="Freeform 7821"/>
          <p:cNvSpPr/>
          <p:nvPr/>
        </p:nvSpPr>
        <p:spPr>
          <a:xfrm rot="0" flipH="0" flipV="0">
            <a:off x="4737713" y="8442076"/>
            <a:ext cx="96684" cy="127621"/>
          </a:xfrm>
          <a:custGeom>
            <a:pathLst>
              <a:path w="96684" h="127621">
                <a:moveTo>
                  <a:pt x="45008" y="21259"/>
                </a:moveTo>
                <a:lnTo>
                  <a:pt x="46328" y="16802"/>
                </a:lnTo>
                <a:cubicBezTo>
                  <a:pt x="46976" y="14656"/>
                  <a:pt x="48932" y="10058"/>
                  <a:pt x="50214" y="7937"/>
                </a:cubicBezTo>
                <a:cubicBezTo>
                  <a:pt x="51688" y="5537"/>
                  <a:pt x="53377" y="4191"/>
                  <a:pt x="54355" y="3543"/>
                </a:cubicBezTo>
                <a:cubicBezTo>
                  <a:pt x="59803" y="0"/>
                  <a:pt x="64451" y="1346"/>
                  <a:pt x="68007" y="4140"/>
                </a:cubicBezTo>
                <a:cubicBezTo>
                  <a:pt x="69480" y="5296"/>
                  <a:pt x="72528" y="7848"/>
                  <a:pt x="72528" y="13741"/>
                </a:cubicBezTo>
                <a:cubicBezTo>
                  <a:pt x="72528" y="26643"/>
                  <a:pt x="69404" y="39445"/>
                  <a:pt x="68350" y="51065"/>
                </a:cubicBezTo>
                <a:cubicBezTo>
                  <a:pt x="67804" y="57072"/>
                  <a:pt x="67664" y="62686"/>
                  <a:pt x="70331" y="67487"/>
                </a:cubicBezTo>
                <a:cubicBezTo>
                  <a:pt x="72986" y="72287"/>
                  <a:pt x="78383" y="75805"/>
                  <a:pt x="87362" y="78802"/>
                </a:cubicBezTo>
                <a:cubicBezTo>
                  <a:pt x="93420" y="80809"/>
                  <a:pt x="96684" y="87375"/>
                  <a:pt x="94665" y="93420"/>
                </a:cubicBezTo>
                <a:cubicBezTo>
                  <a:pt x="92658" y="99478"/>
                  <a:pt x="86092" y="102754"/>
                  <a:pt x="80047" y="100735"/>
                </a:cubicBezTo>
                <a:cubicBezTo>
                  <a:pt x="65251" y="95795"/>
                  <a:pt x="56628" y="88861"/>
                  <a:pt x="51548" y="81088"/>
                </a:cubicBezTo>
                <a:cubicBezTo>
                  <a:pt x="48703" y="89305"/>
                  <a:pt x="45719" y="97497"/>
                  <a:pt x="42684" y="105802"/>
                </a:cubicBezTo>
                <a:cubicBezTo>
                  <a:pt x="42087" y="107491"/>
                  <a:pt x="40741" y="109917"/>
                  <a:pt x="39319" y="111467"/>
                </a:cubicBezTo>
                <a:cubicBezTo>
                  <a:pt x="37465" y="113473"/>
                  <a:pt x="35293" y="114642"/>
                  <a:pt x="33324" y="115188"/>
                </a:cubicBezTo>
                <a:cubicBezTo>
                  <a:pt x="31991" y="115569"/>
                  <a:pt x="30632" y="115734"/>
                  <a:pt x="29286" y="115670"/>
                </a:cubicBezTo>
                <a:cubicBezTo>
                  <a:pt x="29159" y="116089"/>
                  <a:pt x="28994" y="116509"/>
                  <a:pt x="28829" y="116928"/>
                </a:cubicBezTo>
                <a:cubicBezTo>
                  <a:pt x="28740" y="117144"/>
                  <a:pt x="28613" y="117385"/>
                  <a:pt x="28460" y="117652"/>
                </a:cubicBezTo>
                <a:cubicBezTo>
                  <a:pt x="27660" y="119747"/>
                  <a:pt x="26822" y="121385"/>
                  <a:pt x="26187" y="122300"/>
                </a:cubicBezTo>
                <a:cubicBezTo>
                  <a:pt x="23025" y="126796"/>
                  <a:pt x="18961" y="127621"/>
                  <a:pt x="16192" y="127621"/>
                </a:cubicBezTo>
                <a:cubicBezTo>
                  <a:pt x="12395" y="127621"/>
                  <a:pt x="10096" y="126173"/>
                  <a:pt x="8623" y="124979"/>
                </a:cubicBezTo>
                <a:cubicBezTo>
                  <a:pt x="6451" y="123239"/>
                  <a:pt x="5118" y="121042"/>
                  <a:pt x="4534" y="118452"/>
                </a:cubicBezTo>
                <a:cubicBezTo>
                  <a:pt x="4191" y="116978"/>
                  <a:pt x="4089" y="115289"/>
                  <a:pt x="4495" y="113422"/>
                </a:cubicBezTo>
                <a:cubicBezTo>
                  <a:pt x="4597" y="112851"/>
                  <a:pt x="5372" y="111428"/>
                  <a:pt x="6172" y="110006"/>
                </a:cubicBezTo>
                <a:cubicBezTo>
                  <a:pt x="5702" y="108304"/>
                  <a:pt x="5092" y="106006"/>
                  <a:pt x="4864" y="104824"/>
                </a:cubicBezTo>
                <a:cubicBezTo>
                  <a:pt x="2857" y="94779"/>
                  <a:pt x="0" y="86308"/>
                  <a:pt x="368" y="75856"/>
                </a:cubicBezTo>
                <a:cubicBezTo>
                  <a:pt x="495" y="72351"/>
                  <a:pt x="2730" y="65543"/>
                  <a:pt x="5080" y="61416"/>
                </a:cubicBezTo>
                <a:cubicBezTo>
                  <a:pt x="7264" y="57606"/>
                  <a:pt x="10083" y="55434"/>
                  <a:pt x="11671" y="54634"/>
                </a:cubicBezTo>
                <a:cubicBezTo>
                  <a:pt x="15837" y="52539"/>
                  <a:pt x="19583" y="53059"/>
                  <a:pt x="22733" y="54748"/>
                </a:cubicBezTo>
                <a:cubicBezTo>
                  <a:pt x="24028" y="55434"/>
                  <a:pt x="25692" y="56526"/>
                  <a:pt x="27025" y="58495"/>
                </a:cubicBezTo>
                <a:lnTo>
                  <a:pt x="28346" y="55422"/>
                </a:lnTo>
                <a:lnTo>
                  <a:pt x="29540" y="52666"/>
                </a:lnTo>
                <a:cubicBezTo>
                  <a:pt x="32232" y="46138"/>
                  <a:pt x="34531" y="40982"/>
                  <a:pt x="35496" y="38835"/>
                </a:cubicBezTo>
                <a:cubicBezTo>
                  <a:pt x="36284" y="37070"/>
                  <a:pt x="36881" y="35825"/>
                  <a:pt x="37401" y="34822"/>
                </a:cubicBezTo>
                <a:cubicBezTo>
                  <a:pt x="39433" y="30352"/>
                  <a:pt x="41046" y="26910"/>
                  <a:pt x="42049" y="25119"/>
                </a:cubicBezTo>
                <a:cubicBezTo>
                  <a:pt x="42951" y="23494"/>
                  <a:pt x="43967" y="22236"/>
                  <a:pt x="45008" y="2125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2" name="Freeform 7822"/>
          <p:cNvSpPr/>
          <p:nvPr/>
        </p:nvSpPr>
        <p:spPr>
          <a:xfrm rot="0" flipH="0" flipV="0">
            <a:off x="4758954" y="8506637"/>
            <a:ext cx="83984" cy="41744"/>
          </a:xfrm>
          <a:custGeom>
            <a:pathLst>
              <a:path w="83984" h="41744">
                <a:moveTo>
                  <a:pt x="5016" y="21805"/>
                </a:moveTo>
                <a:lnTo>
                  <a:pt x="5079" y="21881"/>
                </a:lnTo>
                <a:lnTo>
                  <a:pt x="4978" y="21767"/>
                </a:lnTo>
                <a:close/>
                <a:moveTo>
                  <a:pt x="25209" y="14351"/>
                </a:moveTo>
                <a:cubicBezTo>
                  <a:pt x="49491" y="14135"/>
                  <a:pt x="50253" y="9652"/>
                  <a:pt x="74637" y="17792"/>
                </a:cubicBezTo>
                <a:cubicBezTo>
                  <a:pt x="80695" y="19812"/>
                  <a:pt x="83984" y="26364"/>
                  <a:pt x="81965" y="32409"/>
                </a:cubicBezTo>
                <a:cubicBezTo>
                  <a:pt x="79933" y="38467"/>
                  <a:pt x="73392" y="41744"/>
                  <a:pt x="67334" y="39724"/>
                </a:cubicBezTo>
                <a:cubicBezTo>
                  <a:pt x="45922" y="32587"/>
                  <a:pt x="45719" y="37476"/>
                  <a:pt x="23367" y="37476"/>
                </a:cubicBezTo>
                <a:cubicBezTo>
                  <a:pt x="19760" y="37476"/>
                  <a:pt x="10870" y="35165"/>
                  <a:pt x="6133" y="31050"/>
                </a:cubicBezTo>
                <a:cubicBezTo>
                  <a:pt x="1905" y="27367"/>
                  <a:pt x="0" y="22655"/>
                  <a:pt x="508" y="17665"/>
                </a:cubicBezTo>
                <a:cubicBezTo>
                  <a:pt x="953" y="13246"/>
                  <a:pt x="1460" y="10642"/>
                  <a:pt x="1867" y="9614"/>
                </a:cubicBezTo>
                <a:cubicBezTo>
                  <a:pt x="3467" y="5499"/>
                  <a:pt x="6197" y="3772"/>
                  <a:pt x="8432" y="2844"/>
                </a:cubicBezTo>
                <a:cubicBezTo>
                  <a:pt x="11162" y="1701"/>
                  <a:pt x="17271" y="0"/>
                  <a:pt x="22745" y="6985"/>
                </a:cubicBezTo>
                <a:cubicBezTo>
                  <a:pt x="24459" y="9169"/>
                  <a:pt x="25259" y="11772"/>
                  <a:pt x="25209" y="1435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3" name="Freeform 7823"/>
          <p:cNvSpPr/>
          <p:nvPr/>
        </p:nvSpPr>
        <p:spPr>
          <a:xfrm rot="0" flipH="0" flipV="0">
            <a:off x="4770438" y="8458302"/>
            <a:ext cx="106540" cy="120026"/>
          </a:xfrm>
          <a:custGeom>
            <a:pathLst>
              <a:path w="106540" h="120026">
                <a:moveTo>
                  <a:pt x="15024" y="23253"/>
                </a:moveTo>
                <a:lnTo>
                  <a:pt x="14948" y="23253"/>
                </a:lnTo>
                <a:lnTo>
                  <a:pt x="14999" y="23253"/>
                </a:lnTo>
                <a:close/>
                <a:moveTo>
                  <a:pt x="14428" y="23278"/>
                </a:moveTo>
                <a:lnTo>
                  <a:pt x="14237" y="23291"/>
                </a:lnTo>
                <a:lnTo>
                  <a:pt x="14288" y="23291"/>
                </a:lnTo>
                <a:close/>
                <a:moveTo>
                  <a:pt x="51587" y="43636"/>
                </a:moveTo>
                <a:cubicBezTo>
                  <a:pt x="56375" y="40867"/>
                  <a:pt x="62598" y="41858"/>
                  <a:pt x="66255" y="46239"/>
                </a:cubicBezTo>
                <a:cubicBezTo>
                  <a:pt x="73139" y="54507"/>
                  <a:pt x="87769" y="64235"/>
                  <a:pt x="95846" y="75780"/>
                </a:cubicBezTo>
                <a:cubicBezTo>
                  <a:pt x="103568" y="86803"/>
                  <a:pt x="106540" y="99110"/>
                  <a:pt x="99694" y="112826"/>
                </a:cubicBezTo>
                <a:cubicBezTo>
                  <a:pt x="97231" y="117741"/>
                  <a:pt x="93611" y="118718"/>
                  <a:pt x="91655" y="119150"/>
                </a:cubicBezTo>
                <a:cubicBezTo>
                  <a:pt x="87655" y="120026"/>
                  <a:pt x="83489" y="119290"/>
                  <a:pt x="80073" y="115061"/>
                </a:cubicBezTo>
                <a:cubicBezTo>
                  <a:pt x="79400" y="114235"/>
                  <a:pt x="78612" y="113029"/>
                  <a:pt x="78041" y="111340"/>
                </a:cubicBezTo>
                <a:cubicBezTo>
                  <a:pt x="77660" y="110197"/>
                  <a:pt x="77279" y="106742"/>
                  <a:pt x="77139" y="105256"/>
                </a:cubicBezTo>
                <a:cubicBezTo>
                  <a:pt x="76618" y="100037"/>
                  <a:pt x="77228" y="100608"/>
                  <a:pt x="76466" y="94982"/>
                </a:cubicBezTo>
                <a:cubicBezTo>
                  <a:pt x="76149" y="92633"/>
                  <a:pt x="74256" y="90296"/>
                  <a:pt x="72440" y="87921"/>
                </a:cubicBezTo>
                <a:cubicBezTo>
                  <a:pt x="69456" y="84022"/>
                  <a:pt x="65989" y="80390"/>
                  <a:pt x="63537" y="77532"/>
                </a:cubicBezTo>
                <a:cubicBezTo>
                  <a:pt x="56337" y="69188"/>
                  <a:pt x="44081" y="65886"/>
                  <a:pt x="33578" y="60845"/>
                </a:cubicBezTo>
                <a:cubicBezTo>
                  <a:pt x="23571" y="56044"/>
                  <a:pt x="14758" y="50113"/>
                  <a:pt x="9221" y="41337"/>
                </a:cubicBezTo>
                <a:cubicBezTo>
                  <a:pt x="8776" y="40639"/>
                  <a:pt x="4242" y="31825"/>
                  <a:pt x="1918" y="24256"/>
                </a:cubicBezTo>
                <a:cubicBezTo>
                  <a:pt x="496" y="19659"/>
                  <a:pt x="0" y="15341"/>
                  <a:pt x="381" y="12458"/>
                </a:cubicBezTo>
                <a:cubicBezTo>
                  <a:pt x="978" y="7785"/>
                  <a:pt x="3264" y="4597"/>
                  <a:pt x="6135" y="2591"/>
                </a:cubicBezTo>
                <a:cubicBezTo>
                  <a:pt x="8344" y="1041"/>
                  <a:pt x="11113" y="0"/>
                  <a:pt x="14720" y="178"/>
                </a:cubicBezTo>
                <a:cubicBezTo>
                  <a:pt x="21094" y="495"/>
                  <a:pt x="25996" y="5931"/>
                  <a:pt x="25691" y="12306"/>
                </a:cubicBezTo>
                <a:cubicBezTo>
                  <a:pt x="25590" y="14097"/>
                  <a:pt x="25107" y="15761"/>
                  <a:pt x="24295" y="17246"/>
                </a:cubicBezTo>
                <a:lnTo>
                  <a:pt x="28955" y="29272"/>
                </a:lnTo>
                <a:cubicBezTo>
                  <a:pt x="33312" y="35953"/>
                  <a:pt x="41401" y="39102"/>
                  <a:pt x="49352" y="42633"/>
                </a:cubicBezTo>
                <a:close/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4" name="Freeform 7824"/>
          <p:cNvSpPr/>
          <p:nvPr/>
        </p:nvSpPr>
        <p:spPr>
          <a:xfrm rot="0" flipH="0" flipV="0">
            <a:off x="4783839" y="8435839"/>
            <a:ext cx="87514" cy="102590"/>
          </a:xfrm>
          <a:custGeom>
            <a:pathLst>
              <a:path w="87514" h="102590">
                <a:moveTo>
                  <a:pt x="5765" y="21704"/>
                </a:moveTo>
                <a:cubicBezTo>
                  <a:pt x="3632" y="19342"/>
                  <a:pt x="647" y="15583"/>
                  <a:pt x="444" y="12649"/>
                </a:cubicBezTo>
                <a:cubicBezTo>
                  <a:pt x="0" y="6287"/>
                  <a:pt x="4800" y="750"/>
                  <a:pt x="11162" y="305"/>
                </a:cubicBezTo>
                <a:cubicBezTo>
                  <a:pt x="15620" y="0"/>
                  <a:pt x="19671" y="2261"/>
                  <a:pt x="21855" y="5829"/>
                </a:cubicBezTo>
                <a:cubicBezTo>
                  <a:pt x="23532" y="7379"/>
                  <a:pt x="25805" y="9652"/>
                  <a:pt x="26542" y="11392"/>
                </a:cubicBezTo>
                <a:cubicBezTo>
                  <a:pt x="32079" y="24726"/>
                  <a:pt x="40207" y="47916"/>
                  <a:pt x="52666" y="64274"/>
                </a:cubicBezTo>
                <a:cubicBezTo>
                  <a:pt x="59054" y="72656"/>
                  <a:pt x="66382" y="79463"/>
                  <a:pt x="75945" y="79463"/>
                </a:cubicBezTo>
                <a:cubicBezTo>
                  <a:pt x="82320" y="79463"/>
                  <a:pt x="87514" y="84645"/>
                  <a:pt x="87514" y="91020"/>
                </a:cubicBezTo>
                <a:cubicBezTo>
                  <a:pt x="87514" y="97408"/>
                  <a:pt x="82320" y="102590"/>
                  <a:pt x="75945" y="102590"/>
                </a:cubicBezTo>
                <a:cubicBezTo>
                  <a:pt x="59358" y="102590"/>
                  <a:pt x="45350" y="92823"/>
                  <a:pt x="34276" y="78295"/>
                </a:cubicBezTo>
                <a:cubicBezTo>
                  <a:pt x="21005" y="60858"/>
                  <a:pt x="11873" y="36537"/>
                  <a:pt x="5765" y="21704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5" name="Freeform 7825"/>
          <p:cNvSpPr/>
          <p:nvPr/>
        </p:nvSpPr>
        <p:spPr>
          <a:xfrm rot="0" flipH="0" flipV="0">
            <a:off x="4789107" y="8464970"/>
            <a:ext cx="63740" cy="76275"/>
          </a:xfrm>
          <a:custGeom>
            <a:pathLst>
              <a:path w="63740" h="76275">
                <a:moveTo>
                  <a:pt x="23901" y="14465"/>
                </a:moveTo>
                <a:cubicBezTo>
                  <a:pt x="24129" y="14871"/>
                  <a:pt x="24358" y="15277"/>
                  <a:pt x="24586" y="15696"/>
                </a:cubicBezTo>
                <a:cubicBezTo>
                  <a:pt x="25882" y="18160"/>
                  <a:pt x="27457" y="20433"/>
                  <a:pt x="28536" y="22161"/>
                </a:cubicBezTo>
                <a:cubicBezTo>
                  <a:pt x="32194" y="28015"/>
                  <a:pt x="36258" y="35242"/>
                  <a:pt x="41173" y="41528"/>
                </a:cubicBezTo>
                <a:cubicBezTo>
                  <a:pt x="44881" y="46253"/>
                  <a:pt x="48996" y="50609"/>
                  <a:pt x="54304" y="52298"/>
                </a:cubicBezTo>
                <a:cubicBezTo>
                  <a:pt x="60375" y="54241"/>
                  <a:pt x="63740" y="60756"/>
                  <a:pt x="61797" y="66839"/>
                </a:cubicBezTo>
                <a:cubicBezTo>
                  <a:pt x="59854" y="72923"/>
                  <a:pt x="53339" y="76275"/>
                  <a:pt x="47269" y="74332"/>
                </a:cubicBezTo>
                <a:cubicBezTo>
                  <a:pt x="39433" y="71830"/>
                  <a:pt x="32613" y="66738"/>
                  <a:pt x="26733" y="60261"/>
                </a:cubicBezTo>
                <a:cubicBezTo>
                  <a:pt x="19596" y="52361"/>
                  <a:pt x="13881" y="42341"/>
                  <a:pt x="8928" y="34416"/>
                </a:cubicBezTo>
                <a:cubicBezTo>
                  <a:pt x="5677" y="29222"/>
                  <a:pt x="330" y="20294"/>
                  <a:pt x="152" y="13170"/>
                </a:cubicBezTo>
                <a:cubicBezTo>
                  <a:pt x="0" y="7836"/>
                  <a:pt x="2108" y="5512"/>
                  <a:pt x="3048" y="4407"/>
                </a:cubicBezTo>
                <a:cubicBezTo>
                  <a:pt x="4585" y="2629"/>
                  <a:pt x="6299" y="1588"/>
                  <a:pt x="8065" y="978"/>
                </a:cubicBezTo>
                <a:cubicBezTo>
                  <a:pt x="10541" y="89"/>
                  <a:pt x="13234" y="0"/>
                  <a:pt x="15989" y="991"/>
                </a:cubicBezTo>
                <a:cubicBezTo>
                  <a:pt x="17907" y="1689"/>
                  <a:pt x="20561" y="3886"/>
                  <a:pt x="21463" y="4940"/>
                </a:cubicBezTo>
                <a:cubicBezTo>
                  <a:pt x="23724" y="7709"/>
                  <a:pt x="24523" y="11202"/>
                  <a:pt x="23901" y="1446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6" name="Freeform 7826"/>
          <p:cNvSpPr/>
          <p:nvPr/>
        </p:nvSpPr>
        <p:spPr>
          <a:xfrm rot="0" flipH="0" flipV="0">
            <a:off x="4830517" y="8227736"/>
            <a:ext cx="169684" cy="312254"/>
          </a:xfrm>
          <a:custGeom>
            <a:pathLst>
              <a:path w="169684" h="312254">
                <a:moveTo>
                  <a:pt x="11798" y="292061"/>
                </a:moveTo>
                <a:cubicBezTo>
                  <a:pt x="10617" y="293407"/>
                  <a:pt x="9652" y="295286"/>
                  <a:pt x="9297" y="297890"/>
                </a:cubicBezTo>
                <a:cubicBezTo>
                  <a:pt x="9614" y="295718"/>
                  <a:pt x="10567" y="293711"/>
                  <a:pt x="11963" y="292086"/>
                </a:cubicBezTo>
                <a:close/>
                <a:moveTo>
                  <a:pt x="9182" y="298919"/>
                </a:moveTo>
                <a:lnTo>
                  <a:pt x="9182" y="298957"/>
                </a:lnTo>
                <a:lnTo>
                  <a:pt x="9195" y="298804"/>
                </a:lnTo>
                <a:close/>
                <a:moveTo>
                  <a:pt x="9157" y="299465"/>
                </a:moveTo>
                <a:lnTo>
                  <a:pt x="9157" y="299566"/>
                </a:lnTo>
                <a:lnTo>
                  <a:pt x="9170" y="299274"/>
                </a:lnTo>
                <a:close/>
                <a:moveTo>
                  <a:pt x="9170" y="300100"/>
                </a:moveTo>
                <a:lnTo>
                  <a:pt x="9170" y="300176"/>
                </a:lnTo>
                <a:lnTo>
                  <a:pt x="9170" y="299884"/>
                </a:lnTo>
                <a:close/>
                <a:moveTo>
                  <a:pt x="8166" y="290969"/>
                </a:moveTo>
                <a:cubicBezTo>
                  <a:pt x="6160" y="290030"/>
                  <a:pt x="4661" y="288709"/>
                  <a:pt x="3505" y="287248"/>
                </a:cubicBezTo>
                <a:cubicBezTo>
                  <a:pt x="1334" y="284505"/>
                  <a:pt x="0" y="280695"/>
                  <a:pt x="1042" y="275869"/>
                </a:cubicBezTo>
                <a:cubicBezTo>
                  <a:pt x="1600" y="273291"/>
                  <a:pt x="3328" y="269633"/>
                  <a:pt x="5918" y="265976"/>
                </a:cubicBezTo>
                <a:cubicBezTo>
                  <a:pt x="9919" y="260388"/>
                  <a:pt x="15874" y="254241"/>
                  <a:pt x="16116" y="254000"/>
                </a:cubicBezTo>
                <a:cubicBezTo>
                  <a:pt x="23266" y="246862"/>
                  <a:pt x="31673" y="240741"/>
                  <a:pt x="40982" y="236664"/>
                </a:cubicBezTo>
                <a:cubicBezTo>
                  <a:pt x="55244" y="230428"/>
                  <a:pt x="73075" y="222783"/>
                  <a:pt x="88036" y="212318"/>
                </a:cubicBezTo>
                <a:cubicBezTo>
                  <a:pt x="101002" y="203238"/>
                  <a:pt x="112013" y="192125"/>
                  <a:pt x="114502" y="177139"/>
                </a:cubicBezTo>
                <a:cubicBezTo>
                  <a:pt x="118998" y="150177"/>
                  <a:pt x="114261" y="134137"/>
                  <a:pt x="106158" y="117919"/>
                </a:cubicBezTo>
                <a:cubicBezTo>
                  <a:pt x="100050" y="105714"/>
                  <a:pt x="92290" y="93408"/>
                  <a:pt x="84861" y="77305"/>
                </a:cubicBezTo>
                <a:cubicBezTo>
                  <a:pt x="81686" y="70421"/>
                  <a:pt x="77088" y="62407"/>
                  <a:pt x="74167" y="54254"/>
                </a:cubicBezTo>
                <a:cubicBezTo>
                  <a:pt x="71703" y="47358"/>
                  <a:pt x="70383" y="40335"/>
                  <a:pt x="71056" y="33629"/>
                </a:cubicBezTo>
                <a:cubicBezTo>
                  <a:pt x="71233" y="31978"/>
                  <a:pt x="73443" y="17183"/>
                  <a:pt x="73913" y="14274"/>
                </a:cubicBezTo>
                <a:cubicBezTo>
                  <a:pt x="76161" y="0"/>
                  <a:pt x="95656" y="10236"/>
                  <a:pt x="95745" y="10439"/>
                </a:cubicBezTo>
                <a:cubicBezTo>
                  <a:pt x="99135" y="17208"/>
                  <a:pt x="100812" y="25146"/>
                  <a:pt x="102628" y="33058"/>
                </a:cubicBezTo>
                <a:cubicBezTo>
                  <a:pt x="103911" y="38608"/>
                  <a:pt x="105181" y="44196"/>
                  <a:pt x="108368" y="48768"/>
                </a:cubicBezTo>
                <a:cubicBezTo>
                  <a:pt x="119201" y="64236"/>
                  <a:pt x="129946" y="74282"/>
                  <a:pt x="139064" y="84277"/>
                </a:cubicBezTo>
                <a:cubicBezTo>
                  <a:pt x="154787" y="101473"/>
                  <a:pt x="166534" y="118402"/>
                  <a:pt x="168719" y="155625"/>
                </a:cubicBezTo>
                <a:cubicBezTo>
                  <a:pt x="169684" y="172072"/>
                  <a:pt x="169176" y="191376"/>
                  <a:pt x="161950" y="206705"/>
                </a:cubicBezTo>
                <a:cubicBezTo>
                  <a:pt x="154647" y="222237"/>
                  <a:pt x="140880" y="233819"/>
                  <a:pt x="124408" y="242709"/>
                </a:cubicBezTo>
                <a:cubicBezTo>
                  <a:pt x="102793" y="254393"/>
                  <a:pt x="76428" y="261454"/>
                  <a:pt x="57937" y="269278"/>
                </a:cubicBezTo>
                <a:cubicBezTo>
                  <a:pt x="48501" y="273278"/>
                  <a:pt x="37591" y="279603"/>
                  <a:pt x="31711" y="288404"/>
                </a:cubicBezTo>
                <a:cubicBezTo>
                  <a:pt x="30174" y="290728"/>
                  <a:pt x="31114" y="294258"/>
                  <a:pt x="31470" y="295375"/>
                </a:cubicBezTo>
                <a:cubicBezTo>
                  <a:pt x="31851" y="296328"/>
                  <a:pt x="32118" y="297356"/>
                  <a:pt x="32219" y="298423"/>
                </a:cubicBezTo>
                <a:cubicBezTo>
                  <a:pt x="32676" y="302678"/>
                  <a:pt x="31013" y="305040"/>
                  <a:pt x="30390" y="305992"/>
                </a:cubicBezTo>
                <a:cubicBezTo>
                  <a:pt x="28231" y="309269"/>
                  <a:pt x="25323" y="310691"/>
                  <a:pt x="22275" y="311111"/>
                </a:cubicBezTo>
                <a:cubicBezTo>
                  <a:pt x="21754" y="311174"/>
                  <a:pt x="12788" y="312254"/>
                  <a:pt x="9703" y="303173"/>
                </a:cubicBezTo>
                <a:cubicBezTo>
                  <a:pt x="9258" y="301903"/>
                  <a:pt x="8039" y="296925"/>
                  <a:pt x="8166" y="29096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7" name="Freeform 7827"/>
          <p:cNvSpPr/>
          <p:nvPr/>
        </p:nvSpPr>
        <p:spPr>
          <a:xfrm rot="0" flipH="0" flipV="0">
            <a:off x="4871445" y="8296536"/>
            <a:ext cx="41515" cy="137654"/>
          </a:xfrm>
          <a:custGeom>
            <a:pathLst>
              <a:path w="41515" h="137654">
                <a:moveTo>
                  <a:pt x="2781" y="9829"/>
                </a:moveTo>
                <a:cubicBezTo>
                  <a:pt x="1626" y="14096"/>
                  <a:pt x="1804" y="19938"/>
                  <a:pt x="3263" y="26415"/>
                </a:cubicBezTo>
                <a:cubicBezTo>
                  <a:pt x="5536" y="36486"/>
                  <a:pt x="10997" y="48894"/>
                  <a:pt x="12585" y="55942"/>
                </a:cubicBezTo>
                <a:cubicBezTo>
                  <a:pt x="17627" y="78256"/>
                  <a:pt x="14363" y="99008"/>
                  <a:pt x="3149" y="118744"/>
                </a:cubicBezTo>
                <a:cubicBezTo>
                  <a:pt x="0" y="124294"/>
                  <a:pt x="1969" y="131355"/>
                  <a:pt x="7505" y="134504"/>
                </a:cubicBezTo>
                <a:cubicBezTo>
                  <a:pt x="13068" y="137654"/>
                  <a:pt x="20116" y="135711"/>
                  <a:pt x="23266" y="130161"/>
                </a:cubicBezTo>
                <a:cubicBezTo>
                  <a:pt x="37413" y="105231"/>
                  <a:pt x="41515" y="79018"/>
                  <a:pt x="35153" y="50850"/>
                </a:cubicBezTo>
                <a:cubicBezTo>
                  <a:pt x="33743" y="44652"/>
                  <a:pt x="29476" y="34416"/>
                  <a:pt x="26809" y="25119"/>
                </a:cubicBezTo>
                <a:cubicBezTo>
                  <a:pt x="25755" y="21436"/>
                  <a:pt x="24498" y="18096"/>
                  <a:pt x="25120" y="15785"/>
                </a:cubicBezTo>
                <a:cubicBezTo>
                  <a:pt x="26771" y="9626"/>
                  <a:pt x="23101" y="3276"/>
                  <a:pt x="16928" y="1638"/>
                </a:cubicBezTo>
                <a:cubicBezTo>
                  <a:pt x="10756" y="0"/>
                  <a:pt x="4419" y="3670"/>
                  <a:pt x="2781" y="982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8" name="Freeform 7828"/>
          <p:cNvSpPr/>
          <p:nvPr/>
        </p:nvSpPr>
        <p:spPr>
          <a:xfrm rot="0" flipH="0" flipV="0">
            <a:off x="4815141" y="8329608"/>
            <a:ext cx="34466" cy="78244"/>
          </a:xfrm>
          <a:custGeom>
            <a:pathLst>
              <a:path w="34466" h="78244">
                <a:moveTo>
                  <a:pt x="18033" y="23812"/>
                </a:moveTo>
                <a:lnTo>
                  <a:pt x="17665" y="23977"/>
                </a:lnTo>
                <a:lnTo>
                  <a:pt x="17932" y="23862"/>
                </a:lnTo>
                <a:close/>
                <a:moveTo>
                  <a:pt x="17018" y="24231"/>
                </a:moveTo>
                <a:cubicBezTo>
                  <a:pt x="16827" y="24294"/>
                  <a:pt x="16649" y="24345"/>
                  <a:pt x="16459" y="24408"/>
                </a:cubicBezTo>
                <a:lnTo>
                  <a:pt x="15913" y="24561"/>
                </a:lnTo>
                <a:cubicBezTo>
                  <a:pt x="16433" y="24434"/>
                  <a:pt x="16954" y="24269"/>
                  <a:pt x="17500" y="24053"/>
                </a:cubicBezTo>
                <a:close/>
                <a:moveTo>
                  <a:pt x="4991" y="21438"/>
                </a:moveTo>
                <a:cubicBezTo>
                  <a:pt x="4203" y="20663"/>
                  <a:pt x="3530" y="19761"/>
                  <a:pt x="2984" y="18745"/>
                </a:cubicBezTo>
                <a:cubicBezTo>
                  <a:pt x="0" y="13106"/>
                  <a:pt x="2146" y="6096"/>
                  <a:pt x="7772" y="3099"/>
                </a:cubicBezTo>
                <a:cubicBezTo>
                  <a:pt x="13614" y="0"/>
                  <a:pt x="18172" y="1372"/>
                  <a:pt x="21919" y="4470"/>
                </a:cubicBezTo>
                <a:cubicBezTo>
                  <a:pt x="23417" y="5715"/>
                  <a:pt x="24929" y="7595"/>
                  <a:pt x="25970" y="10211"/>
                </a:cubicBezTo>
                <a:cubicBezTo>
                  <a:pt x="26707" y="12052"/>
                  <a:pt x="27646" y="17069"/>
                  <a:pt x="27773" y="17704"/>
                </a:cubicBezTo>
                <a:cubicBezTo>
                  <a:pt x="34466" y="34225"/>
                  <a:pt x="33298" y="50418"/>
                  <a:pt x="30466" y="67677"/>
                </a:cubicBezTo>
                <a:cubicBezTo>
                  <a:pt x="29437" y="73964"/>
                  <a:pt x="23494" y="78244"/>
                  <a:pt x="17195" y="77215"/>
                </a:cubicBezTo>
                <a:cubicBezTo>
                  <a:pt x="10896" y="76186"/>
                  <a:pt x="6629" y="70230"/>
                  <a:pt x="7658" y="63931"/>
                </a:cubicBezTo>
                <a:cubicBezTo>
                  <a:pt x="9804" y="50888"/>
                  <a:pt x="11391" y="38632"/>
                  <a:pt x="6235" y="26148"/>
                </a:cubicBezTo>
                <a:cubicBezTo>
                  <a:pt x="5842" y="25170"/>
                  <a:pt x="5359" y="23165"/>
                  <a:pt x="4991" y="2143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9" name="Freeform 7829"/>
          <p:cNvSpPr/>
          <p:nvPr/>
        </p:nvSpPr>
        <p:spPr>
          <a:xfrm rot="0" flipH="0" flipV="0">
            <a:off x="4727268" y="7931551"/>
            <a:ext cx="204342" cy="286486"/>
          </a:xfrm>
          <a:custGeom>
            <a:pathLst>
              <a:path w="204342" h="286486">
                <a:moveTo>
                  <a:pt x="14909" y="10223"/>
                </a:moveTo>
                <a:cubicBezTo>
                  <a:pt x="15112" y="10261"/>
                  <a:pt x="15289" y="10311"/>
                  <a:pt x="15493" y="10362"/>
                </a:cubicBezTo>
                <a:cubicBezTo>
                  <a:pt x="18769" y="11238"/>
                  <a:pt x="21335" y="13423"/>
                  <a:pt x="22770" y="16204"/>
                </a:cubicBezTo>
                <a:cubicBezTo>
                  <a:pt x="20928" y="12534"/>
                  <a:pt x="18020" y="10845"/>
                  <a:pt x="14909" y="10223"/>
                </a:cubicBezTo>
                <a:moveTo>
                  <a:pt x="9093" y="10489"/>
                </a:moveTo>
                <a:cubicBezTo>
                  <a:pt x="8610" y="10629"/>
                  <a:pt x="8115" y="10794"/>
                  <a:pt x="7620" y="11010"/>
                </a:cubicBezTo>
                <a:cubicBezTo>
                  <a:pt x="4572" y="12394"/>
                  <a:pt x="4038" y="13664"/>
                  <a:pt x="3810" y="13931"/>
                </a:cubicBezTo>
                <a:lnTo>
                  <a:pt x="3746" y="13994"/>
                </a:lnTo>
                <a:lnTo>
                  <a:pt x="3734" y="14007"/>
                </a:lnTo>
                <a:lnTo>
                  <a:pt x="3695" y="14045"/>
                </a:lnTo>
                <a:cubicBezTo>
                  <a:pt x="3200" y="14642"/>
                  <a:pt x="2768" y="15226"/>
                  <a:pt x="2425" y="15772"/>
                </a:cubicBezTo>
                <a:cubicBezTo>
                  <a:pt x="2070" y="16420"/>
                  <a:pt x="1778" y="17131"/>
                  <a:pt x="1524" y="17931"/>
                </a:cubicBezTo>
                <a:cubicBezTo>
                  <a:pt x="2006" y="16471"/>
                  <a:pt x="2756" y="15163"/>
                  <a:pt x="3695" y="14045"/>
                </a:cubicBezTo>
                <a:lnTo>
                  <a:pt x="3746" y="13994"/>
                </a:lnTo>
                <a:cubicBezTo>
                  <a:pt x="5169" y="12343"/>
                  <a:pt x="7035" y="11137"/>
                  <a:pt x="9093" y="10489"/>
                </a:cubicBezTo>
                <a:moveTo>
                  <a:pt x="23062" y="16788"/>
                </a:moveTo>
                <a:cubicBezTo>
                  <a:pt x="23951" y="18770"/>
                  <a:pt x="24294" y="21030"/>
                  <a:pt x="23938" y="23303"/>
                </a:cubicBezTo>
                <a:cubicBezTo>
                  <a:pt x="24472" y="20052"/>
                  <a:pt x="23570" y="17919"/>
                  <a:pt x="23075" y="16826"/>
                </a:cubicBezTo>
                <a:close/>
                <a:moveTo>
                  <a:pt x="23837" y="23850"/>
                </a:moveTo>
                <a:cubicBezTo>
                  <a:pt x="23798" y="24066"/>
                  <a:pt x="23748" y="24294"/>
                  <a:pt x="23684" y="24510"/>
                </a:cubicBezTo>
                <a:cubicBezTo>
                  <a:pt x="23456" y="25399"/>
                  <a:pt x="23151" y="26199"/>
                  <a:pt x="22808" y="26910"/>
                </a:cubicBezTo>
                <a:cubicBezTo>
                  <a:pt x="23671" y="25348"/>
                  <a:pt x="23748" y="24269"/>
                  <a:pt x="23837" y="23888"/>
                </a:cubicBezTo>
                <a:close/>
                <a:moveTo>
                  <a:pt x="7620" y="11010"/>
                </a:moveTo>
                <a:cubicBezTo>
                  <a:pt x="8090" y="10781"/>
                  <a:pt x="8636" y="10553"/>
                  <a:pt x="9245" y="10337"/>
                </a:cubicBezTo>
                <a:cubicBezTo>
                  <a:pt x="10604" y="9843"/>
                  <a:pt x="14351" y="8725"/>
                  <a:pt x="24662" y="6922"/>
                </a:cubicBezTo>
                <a:cubicBezTo>
                  <a:pt x="36054" y="4940"/>
                  <a:pt x="46849" y="0"/>
                  <a:pt x="58584" y="0"/>
                </a:cubicBezTo>
                <a:cubicBezTo>
                  <a:pt x="67855" y="0"/>
                  <a:pt x="76288" y="4394"/>
                  <a:pt x="85190" y="6299"/>
                </a:cubicBezTo>
                <a:cubicBezTo>
                  <a:pt x="114705" y="12623"/>
                  <a:pt x="137870" y="15137"/>
                  <a:pt x="160590" y="37845"/>
                </a:cubicBezTo>
                <a:cubicBezTo>
                  <a:pt x="189368" y="66636"/>
                  <a:pt x="204342" y="115023"/>
                  <a:pt x="203338" y="162623"/>
                </a:cubicBezTo>
                <a:cubicBezTo>
                  <a:pt x="202322" y="210667"/>
                  <a:pt x="185025" y="257453"/>
                  <a:pt x="151561" y="282663"/>
                </a:cubicBezTo>
                <a:cubicBezTo>
                  <a:pt x="146455" y="286486"/>
                  <a:pt x="139203" y="285470"/>
                  <a:pt x="135355" y="280377"/>
                </a:cubicBezTo>
                <a:cubicBezTo>
                  <a:pt x="131533" y="275284"/>
                  <a:pt x="132549" y="268020"/>
                  <a:pt x="137641" y="264184"/>
                </a:cubicBezTo>
                <a:cubicBezTo>
                  <a:pt x="165950" y="242861"/>
                  <a:pt x="179348" y="202767"/>
                  <a:pt x="180224" y="162140"/>
                </a:cubicBezTo>
                <a:cubicBezTo>
                  <a:pt x="181088" y="121081"/>
                  <a:pt x="169074" y="79031"/>
                  <a:pt x="144245" y="54203"/>
                </a:cubicBezTo>
                <a:cubicBezTo>
                  <a:pt x="125132" y="35102"/>
                  <a:pt x="105167" y="34225"/>
                  <a:pt x="80352" y="28917"/>
                </a:cubicBezTo>
                <a:cubicBezTo>
                  <a:pt x="73011" y="27342"/>
                  <a:pt x="66216" y="23126"/>
                  <a:pt x="58584" y="23126"/>
                </a:cubicBezTo>
                <a:cubicBezTo>
                  <a:pt x="48182" y="23126"/>
                  <a:pt x="38708" y="27952"/>
                  <a:pt x="28612" y="29704"/>
                </a:cubicBezTo>
                <a:cubicBezTo>
                  <a:pt x="22821" y="30708"/>
                  <a:pt x="19214" y="31558"/>
                  <a:pt x="17817" y="31901"/>
                </a:cubicBezTo>
                <a:cubicBezTo>
                  <a:pt x="14681" y="33362"/>
                  <a:pt x="11455" y="33070"/>
                  <a:pt x="10731" y="32968"/>
                </a:cubicBezTo>
                <a:cubicBezTo>
                  <a:pt x="6921" y="32371"/>
                  <a:pt x="1841" y="30276"/>
                  <a:pt x="1016" y="22796"/>
                </a:cubicBezTo>
                <a:cubicBezTo>
                  <a:pt x="965" y="22364"/>
                  <a:pt x="0" y="19582"/>
                  <a:pt x="2425" y="15772"/>
                </a:cubicBezTo>
                <a:cubicBezTo>
                  <a:pt x="3746" y="13258"/>
                  <a:pt x="5677" y="11810"/>
                  <a:pt x="7620" y="1101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0" name="Freeform 7830"/>
          <p:cNvSpPr/>
          <p:nvPr/>
        </p:nvSpPr>
        <p:spPr>
          <a:xfrm rot="0" flipH="0" flipV="0">
            <a:off x="4855239" y="7954958"/>
            <a:ext cx="91159" cy="264566"/>
          </a:xfrm>
          <a:custGeom>
            <a:pathLst>
              <a:path w="91159" h="264566">
                <a:moveTo>
                  <a:pt x="18503" y="25387"/>
                </a:moveTo>
                <a:cubicBezTo>
                  <a:pt x="16548" y="25032"/>
                  <a:pt x="10388" y="23902"/>
                  <a:pt x="8940" y="23330"/>
                </a:cubicBezTo>
                <a:cubicBezTo>
                  <a:pt x="6616" y="22428"/>
                  <a:pt x="5194" y="21171"/>
                  <a:pt x="4394" y="20320"/>
                </a:cubicBezTo>
                <a:cubicBezTo>
                  <a:pt x="0" y="15672"/>
                  <a:pt x="215" y="8357"/>
                  <a:pt x="4838" y="3963"/>
                </a:cubicBezTo>
                <a:cubicBezTo>
                  <a:pt x="8229" y="762"/>
                  <a:pt x="13068" y="0"/>
                  <a:pt x="17145" y="1664"/>
                </a:cubicBezTo>
                <a:cubicBezTo>
                  <a:pt x="18998" y="2032"/>
                  <a:pt x="26300" y="3505"/>
                  <a:pt x="27240" y="3937"/>
                </a:cubicBezTo>
                <a:cubicBezTo>
                  <a:pt x="40524" y="10059"/>
                  <a:pt x="52920" y="22733"/>
                  <a:pt x="60997" y="34581"/>
                </a:cubicBezTo>
                <a:cubicBezTo>
                  <a:pt x="80059" y="62534"/>
                  <a:pt x="91159" y="110413"/>
                  <a:pt x="89597" y="154723"/>
                </a:cubicBezTo>
                <a:cubicBezTo>
                  <a:pt x="88543" y="184937"/>
                  <a:pt x="81558" y="213385"/>
                  <a:pt x="68096" y="233082"/>
                </a:cubicBezTo>
                <a:cubicBezTo>
                  <a:pt x="59943" y="245046"/>
                  <a:pt x="44779" y="252805"/>
                  <a:pt x="33196" y="260908"/>
                </a:cubicBezTo>
                <a:cubicBezTo>
                  <a:pt x="27977" y="264566"/>
                  <a:pt x="20763" y="263283"/>
                  <a:pt x="17107" y="258063"/>
                </a:cubicBezTo>
                <a:cubicBezTo>
                  <a:pt x="13449" y="252843"/>
                  <a:pt x="14719" y="245617"/>
                  <a:pt x="19938" y="241960"/>
                </a:cubicBezTo>
                <a:cubicBezTo>
                  <a:pt x="29386" y="235356"/>
                  <a:pt x="42340" y="229806"/>
                  <a:pt x="48995" y="220039"/>
                </a:cubicBezTo>
                <a:cubicBezTo>
                  <a:pt x="60324" y="203453"/>
                  <a:pt x="65594" y="179349"/>
                  <a:pt x="66483" y="153910"/>
                </a:cubicBezTo>
                <a:cubicBezTo>
                  <a:pt x="67867" y="114769"/>
                  <a:pt x="58723" y="72300"/>
                  <a:pt x="41896" y="47612"/>
                </a:cubicBezTo>
                <a:cubicBezTo>
                  <a:pt x="36194" y="39242"/>
                  <a:pt x="27812" y="30022"/>
                  <a:pt x="18503" y="2538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1" name="Freeform 7831"/>
          <p:cNvSpPr/>
          <p:nvPr/>
        </p:nvSpPr>
        <p:spPr>
          <a:xfrm rot="0" flipH="0" flipV="0">
            <a:off x="4722669" y="7943485"/>
            <a:ext cx="193306" cy="267372"/>
          </a:xfrm>
          <a:custGeom>
            <a:pathLst>
              <a:path w="193306" h="267372">
                <a:moveTo>
                  <a:pt x="14897" y="2679"/>
                </a:moveTo>
                <a:cubicBezTo>
                  <a:pt x="18313" y="1829"/>
                  <a:pt x="23444" y="635"/>
                  <a:pt x="25666" y="520"/>
                </a:cubicBezTo>
                <a:cubicBezTo>
                  <a:pt x="35559" y="0"/>
                  <a:pt x="42075" y="1867"/>
                  <a:pt x="51409" y="4482"/>
                </a:cubicBezTo>
                <a:cubicBezTo>
                  <a:pt x="81940" y="13029"/>
                  <a:pt x="111010" y="24053"/>
                  <a:pt x="132930" y="48386"/>
                </a:cubicBezTo>
                <a:cubicBezTo>
                  <a:pt x="191769" y="113765"/>
                  <a:pt x="193306" y="179945"/>
                  <a:pt x="167271" y="258025"/>
                </a:cubicBezTo>
                <a:cubicBezTo>
                  <a:pt x="165252" y="264083"/>
                  <a:pt x="158699" y="267372"/>
                  <a:pt x="152653" y="265353"/>
                </a:cubicBezTo>
                <a:cubicBezTo>
                  <a:pt x="146595" y="263333"/>
                  <a:pt x="143319" y="256780"/>
                  <a:pt x="145338" y="250722"/>
                </a:cubicBezTo>
                <a:cubicBezTo>
                  <a:pt x="168516" y="181177"/>
                  <a:pt x="168135" y="122084"/>
                  <a:pt x="115735" y="63854"/>
                </a:cubicBezTo>
                <a:cubicBezTo>
                  <a:pt x="96875" y="42899"/>
                  <a:pt x="71475" y="34124"/>
                  <a:pt x="45173" y="26758"/>
                </a:cubicBezTo>
                <a:cubicBezTo>
                  <a:pt x="38519" y="24891"/>
                  <a:pt x="33934" y="23240"/>
                  <a:pt x="26873" y="23608"/>
                </a:cubicBezTo>
                <a:cubicBezTo>
                  <a:pt x="24231" y="23748"/>
                  <a:pt x="18745" y="25704"/>
                  <a:pt x="15900" y="26224"/>
                </a:cubicBezTo>
                <a:cubicBezTo>
                  <a:pt x="12878" y="26808"/>
                  <a:pt x="10541" y="26542"/>
                  <a:pt x="9322" y="26250"/>
                </a:cubicBezTo>
                <a:cubicBezTo>
                  <a:pt x="2718" y="24662"/>
                  <a:pt x="508" y="20204"/>
                  <a:pt x="204" y="15544"/>
                </a:cubicBezTo>
                <a:cubicBezTo>
                  <a:pt x="77" y="13651"/>
                  <a:pt x="0" y="9651"/>
                  <a:pt x="4420" y="5511"/>
                </a:cubicBezTo>
                <a:cubicBezTo>
                  <a:pt x="7316" y="2793"/>
                  <a:pt x="11278" y="1854"/>
                  <a:pt x="14897" y="267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2" name="Freeform 7832"/>
          <p:cNvSpPr/>
          <p:nvPr/>
        </p:nvSpPr>
        <p:spPr>
          <a:xfrm rot="0" flipH="0" flipV="0">
            <a:off x="4791043" y="7941345"/>
            <a:ext cx="129653" cy="208000"/>
          </a:xfrm>
          <a:custGeom>
            <a:pathLst>
              <a:path w="129653" h="208000">
                <a:moveTo>
                  <a:pt x="21742" y="24930"/>
                </a:moveTo>
                <a:cubicBezTo>
                  <a:pt x="19139" y="28295"/>
                  <a:pt x="14770" y="30098"/>
                  <a:pt x="10325" y="29209"/>
                </a:cubicBezTo>
                <a:cubicBezTo>
                  <a:pt x="4051" y="27952"/>
                  <a:pt x="0" y="21857"/>
                  <a:pt x="1245" y="15609"/>
                </a:cubicBezTo>
                <a:cubicBezTo>
                  <a:pt x="2654" y="8586"/>
                  <a:pt x="6375" y="4661"/>
                  <a:pt x="10859" y="2490"/>
                </a:cubicBezTo>
                <a:cubicBezTo>
                  <a:pt x="15608" y="178"/>
                  <a:pt x="22554" y="0"/>
                  <a:pt x="30530" y="3328"/>
                </a:cubicBezTo>
                <a:cubicBezTo>
                  <a:pt x="47891" y="10554"/>
                  <a:pt x="74815" y="36067"/>
                  <a:pt x="78117" y="39217"/>
                </a:cubicBezTo>
                <a:cubicBezTo>
                  <a:pt x="100304" y="60261"/>
                  <a:pt x="110578" y="86639"/>
                  <a:pt x="116433" y="114744"/>
                </a:cubicBezTo>
                <a:cubicBezTo>
                  <a:pt x="121805" y="140588"/>
                  <a:pt x="123354" y="167906"/>
                  <a:pt x="128396" y="193141"/>
                </a:cubicBezTo>
                <a:cubicBezTo>
                  <a:pt x="129653" y="199389"/>
                  <a:pt x="125589" y="205498"/>
                  <a:pt x="119341" y="206743"/>
                </a:cubicBezTo>
                <a:cubicBezTo>
                  <a:pt x="113067" y="208000"/>
                  <a:pt x="106984" y="203936"/>
                  <a:pt x="105727" y="197675"/>
                </a:cubicBezTo>
                <a:cubicBezTo>
                  <a:pt x="100697" y="172503"/>
                  <a:pt x="99161" y="145249"/>
                  <a:pt x="93789" y="119456"/>
                </a:cubicBezTo>
                <a:cubicBezTo>
                  <a:pt x="88886" y="95935"/>
                  <a:pt x="80758" y="73609"/>
                  <a:pt x="62216" y="55994"/>
                </a:cubicBezTo>
                <a:cubicBezTo>
                  <a:pt x="59702" y="53619"/>
                  <a:pt x="42100" y="36550"/>
                  <a:pt x="27469" y="27723"/>
                </a:cubicBezTo>
                <a:cubicBezTo>
                  <a:pt x="25755" y="26682"/>
                  <a:pt x="23507" y="25666"/>
                  <a:pt x="21742" y="24930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3" name="Freeform 7833"/>
          <p:cNvSpPr/>
          <p:nvPr/>
        </p:nvSpPr>
        <p:spPr>
          <a:xfrm rot="0" flipH="0" flipV="0">
            <a:off x="4845931" y="7954968"/>
            <a:ext cx="76542" cy="145693"/>
          </a:xfrm>
          <a:custGeom>
            <a:pathLst>
              <a:path w="76542" h="145693">
                <a:moveTo>
                  <a:pt x="4483" y="12026"/>
                </a:moveTo>
                <a:lnTo>
                  <a:pt x="4318" y="12203"/>
                </a:lnTo>
                <a:lnTo>
                  <a:pt x="4521" y="12001"/>
                </a:lnTo>
                <a:close/>
                <a:moveTo>
                  <a:pt x="4166" y="12368"/>
                </a:moveTo>
                <a:cubicBezTo>
                  <a:pt x="4039" y="12508"/>
                  <a:pt x="3912" y="12648"/>
                  <a:pt x="3785" y="12800"/>
                </a:cubicBezTo>
                <a:close/>
                <a:moveTo>
                  <a:pt x="20611" y="28637"/>
                </a:moveTo>
                <a:cubicBezTo>
                  <a:pt x="15481" y="33857"/>
                  <a:pt x="10223" y="32104"/>
                  <a:pt x="8877" y="31698"/>
                </a:cubicBezTo>
                <a:cubicBezTo>
                  <a:pt x="5638" y="30733"/>
                  <a:pt x="3036" y="28688"/>
                  <a:pt x="1524" y="25145"/>
                </a:cubicBezTo>
                <a:cubicBezTo>
                  <a:pt x="889" y="23684"/>
                  <a:pt x="0" y="21017"/>
                  <a:pt x="1004" y="17359"/>
                </a:cubicBezTo>
                <a:cubicBezTo>
                  <a:pt x="1321" y="16166"/>
                  <a:pt x="2426" y="13372"/>
                  <a:pt x="4813" y="10642"/>
                </a:cubicBezTo>
                <a:cubicBezTo>
                  <a:pt x="9334" y="5499"/>
                  <a:pt x="18072" y="0"/>
                  <a:pt x="29209" y="6616"/>
                </a:cubicBezTo>
                <a:cubicBezTo>
                  <a:pt x="38277" y="11988"/>
                  <a:pt x="46824" y="20801"/>
                  <a:pt x="52031" y="30072"/>
                </a:cubicBezTo>
                <a:cubicBezTo>
                  <a:pt x="69011" y="60324"/>
                  <a:pt x="71818" y="98284"/>
                  <a:pt x="75793" y="132117"/>
                </a:cubicBezTo>
                <a:cubicBezTo>
                  <a:pt x="76542" y="138454"/>
                  <a:pt x="71996" y="144194"/>
                  <a:pt x="65658" y="144944"/>
                </a:cubicBezTo>
                <a:cubicBezTo>
                  <a:pt x="59321" y="145693"/>
                  <a:pt x="53568" y="141146"/>
                  <a:pt x="52831" y="134809"/>
                </a:cubicBezTo>
                <a:cubicBezTo>
                  <a:pt x="49199" y="103897"/>
                  <a:pt x="47396" y="69048"/>
                  <a:pt x="31864" y="41401"/>
                </a:cubicBezTo>
                <a:cubicBezTo>
                  <a:pt x="29184" y="36625"/>
                  <a:pt x="25120" y="32028"/>
                  <a:pt x="20611" y="2863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4" name="Freeform 7834"/>
          <p:cNvSpPr/>
          <p:nvPr/>
        </p:nvSpPr>
        <p:spPr>
          <a:xfrm rot="0" flipH="0" flipV="0">
            <a:off x="4719929" y="7945097"/>
            <a:ext cx="217728" cy="288416"/>
          </a:xfrm>
          <a:custGeom>
            <a:pathLst>
              <a:path w="217728" h="288416">
                <a:moveTo>
                  <a:pt x="16408" y="22555"/>
                </a:moveTo>
                <a:lnTo>
                  <a:pt x="16028" y="22707"/>
                </a:lnTo>
                <a:lnTo>
                  <a:pt x="16180" y="22643"/>
                </a:lnTo>
                <a:close/>
                <a:moveTo>
                  <a:pt x="15926" y="22745"/>
                </a:moveTo>
                <a:lnTo>
                  <a:pt x="15494" y="22885"/>
                </a:lnTo>
                <a:lnTo>
                  <a:pt x="15761" y="22808"/>
                </a:lnTo>
                <a:close/>
                <a:moveTo>
                  <a:pt x="15393" y="22923"/>
                </a:moveTo>
                <a:lnTo>
                  <a:pt x="14846" y="23075"/>
                </a:lnTo>
                <a:cubicBezTo>
                  <a:pt x="15037" y="23024"/>
                  <a:pt x="15215" y="22974"/>
                  <a:pt x="15393" y="22923"/>
                </a:cubicBezTo>
                <a:moveTo>
                  <a:pt x="15812" y="927"/>
                </a:moveTo>
                <a:cubicBezTo>
                  <a:pt x="16611" y="978"/>
                  <a:pt x="17449" y="1016"/>
                  <a:pt x="17855" y="1029"/>
                </a:cubicBezTo>
                <a:cubicBezTo>
                  <a:pt x="20002" y="1067"/>
                  <a:pt x="20776" y="673"/>
                  <a:pt x="21856" y="508"/>
                </a:cubicBezTo>
                <a:cubicBezTo>
                  <a:pt x="23646" y="204"/>
                  <a:pt x="25767" y="0"/>
                  <a:pt x="29463" y="369"/>
                </a:cubicBezTo>
                <a:cubicBezTo>
                  <a:pt x="34391" y="877"/>
                  <a:pt x="39394" y="3048"/>
                  <a:pt x="44106" y="6185"/>
                </a:cubicBezTo>
                <a:cubicBezTo>
                  <a:pt x="48653" y="9221"/>
                  <a:pt x="52933" y="13284"/>
                  <a:pt x="56641" y="15697"/>
                </a:cubicBezTo>
                <a:cubicBezTo>
                  <a:pt x="84149" y="33642"/>
                  <a:pt x="118770" y="58140"/>
                  <a:pt x="135635" y="87058"/>
                </a:cubicBezTo>
                <a:cubicBezTo>
                  <a:pt x="158965" y="127037"/>
                  <a:pt x="170420" y="170332"/>
                  <a:pt x="167741" y="215785"/>
                </a:cubicBezTo>
                <a:cubicBezTo>
                  <a:pt x="166966" y="228828"/>
                  <a:pt x="163093" y="243166"/>
                  <a:pt x="157200" y="255333"/>
                </a:cubicBezTo>
                <a:cubicBezTo>
                  <a:pt x="166979" y="249516"/>
                  <a:pt x="176313" y="242988"/>
                  <a:pt x="178764" y="240182"/>
                </a:cubicBezTo>
                <a:cubicBezTo>
                  <a:pt x="185279" y="232727"/>
                  <a:pt x="189712" y="224180"/>
                  <a:pt x="194271" y="215455"/>
                </a:cubicBezTo>
                <a:cubicBezTo>
                  <a:pt x="197205" y="209791"/>
                  <a:pt x="204202" y="207581"/>
                  <a:pt x="209854" y="210527"/>
                </a:cubicBezTo>
                <a:cubicBezTo>
                  <a:pt x="215518" y="213486"/>
                  <a:pt x="217728" y="220471"/>
                  <a:pt x="214781" y="226123"/>
                </a:cubicBezTo>
                <a:cubicBezTo>
                  <a:pt x="209371" y="236499"/>
                  <a:pt x="203923" y="246544"/>
                  <a:pt x="196163" y="255396"/>
                </a:cubicBezTo>
                <a:cubicBezTo>
                  <a:pt x="191693" y="260540"/>
                  <a:pt x="169290" y="276389"/>
                  <a:pt x="152996" y="283705"/>
                </a:cubicBezTo>
                <a:cubicBezTo>
                  <a:pt x="147014" y="286397"/>
                  <a:pt x="141655" y="287934"/>
                  <a:pt x="137858" y="288188"/>
                </a:cubicBezTo>
                <a:cubicBezTo>
                  <a:pt x="134225" y="288416"/>
                  <a:pt x="131266" y="287692"/>
                  <a:pt x="129006" y="286562"/>
                </a:cubicBezTo>
                <a:cubicBezTo>
                  <a:pt x="126504" y="285305"/>
                  <a:pt x="121043" y="281482"/>
                  <a:pt x="122846" y="273164"/>
                </a:cubicBezTo>
                <a:cubicBezTo>
                  <a:pt x="123634" y="269493"/>
                  <a:pt x="131927" y="253174"/>
                  <a:pt x="132892" y="251612"/>
                </a:cubicBezTo>
                <a:cubicBezTo>
                  <a:pt x="139445" y="241121"/>
                  <a:pt x="143915" y="226999"/>
                  <a:pt x="144665" y="214426"/>
                </a:cubicBezTo>
                <a:cubicBezTo>
                  <a:pt x="147065" y="173558"/>
                  <a:pt x="136638" y="134657"/>
                  <a:pt x="115658" y="98716"/>
                </a:cubicBezTo>
                <a:cubicBezTo>
                  <a:pt x="100481" y="72681"/>
                  <a:pt x="68770" y="51218"/>
                  <a:pt x="44005" y="35064"/>
                </a:cubicBezTo>
                <a:cubicBezTo>
                  <a:pt x="40728" y="32918"/>
                  <a:pt x="37007" y="29616"/>
                  <a:pt x="33070" y="26707"/>
                </a:cubicBezTo>
                <a:cubicBezTo>
                  <a:pt x="31101" y="25234"/>
                  <a:pt x="29222" y="23596"/>
                  <a:pt x="27114" y="23367"/>
                </a:cubicBezTo>
                <a:cubicBezTo>
                  <a:pt x="24878" y="23151"/>
                  <a:pt x="24320" y="23609"/>
                  <a:pt x="23088" y="23799"/>
                </a:cubicBezTo>
                <a:cubicBezTo>
                  <a:pt x="21691" y="24015"/>
                  <a:pt x="19951" y="24193"/>
                  <a:pt x="17411" y="24142"/>
                </a:cubicBezTo>
                <a:cubicBezTo>
                  <a:pt x="15875" y="24117"/>
                  <a:pt x="12421" y="23951"/>
                  <a:pt x="10732" y="23698"/>
                </a:cubicBezTo>
                <a:cubicBezTo>
                  <a:pt x="8496" y="23367"/>
                  <a:pt x="6947" y="22656"/>
                  <a:pt x="6210" y="22263"/>
                </a:cubicBezTo>
                <a:cubicBezTo>
                  <a:pt x="1295" y="19584"/>
                  <a:pt x="280" y="15507"/>
                  <a:pt x="140" y="12650"/>
                </a:cubicBezTo>
                <a:cubicBezTo>
                  <a:pt x="0" y="10160"/>
                  <a:pt x="546" y="7519"/>
                  <a:pt x="2515" y="4953"/>
                </a:cubicBezTo>
                <a:cubicBezTo>
                  <a:pt x="3264" y="4001"/>
                  <a:pt x="4953" y="1702"/>
                  <a:pt x="9246" y="635"/>
                </a:cubicBezTo>
                <a:cubicBezTo>
                  <a:pt x="11494" y="64"/>
                  <a:pt x="13767" y="216"/>
                  <a:pt x="15812" y="92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5" name="Freeform 7835"/>
          <p:cNvSpPr/>
          <p:nvPr/>
        </p:nvSpPr>
        <p:spPr>
          <a:xfrm rot="0" flipH="0" flipV="0">
            <a:off x="4768866" y="7956414"/>
            <a:ext cx="129653" cy="174307"/>
          </a:xfrm>
          <a:custGeom>
            <a:pathLst>
              <a:path w="129653" h="174307">
                <a:moveTo>
                  <a:pt x="21272" y="5359"/>
                </a:moveTo>
                <a:cubicBezTo>
                  <a:pt x="23634" y="8394"/>
                  <a:pt x="24396" y="12534"/>
                  <a:pt x="23011" y="16357"/>
                </a:cubicBezTo>
                <a:cubicBezTo>
                  <a:pt x="24358" y="12788"/>
                  <a:pt x="24218" y="9016"/>
                  <a:pt x="21272" y="5359"/>
                </a:cubicBezTo>
                <a:moveTo>
                  <a:pt x="14084" y="24307"/>
                </a:moveTo>
                <a:cubicBezTo>
                  <a:pt x="12433" y="24116"/>
                  <a:pt x="9919" y="23812"/>
                  <a:pt x="9500" y="23710"/>
                </a:cubicBezTo>
                <a:cubicBezTo>
                  <a:pt x="4839" y="22580"/>
                  <a:pt x="3035" y="19671"/>
                  <a:pt x="2388" y="18643"/>
                </a:cubicBezTo>
                <a:cubicBezTo>
                  <a:pt x="89" y="15049"/>
                  <a:pt x="0" y="11454"/>
                  <a:pt x="1473" y="7937"/>
                </a:cubicBezTo>
                <a:cubicBezTo>
                  <a:pt x="3658" y="2756"/>
                  <a:pt x="9182" y="0"/>
                  <a:pt x="14491" y="1105"/>
                </a:cubicBezTo>
                <a:cubicBezTo>
                  <a:pt x="15608" y="1219"/>
                  <a:pt x="18796" y="1562"/>
                  <a:pt x="20041" y="1803"/>
                </a:cubicBezTo>
                <a:cubicBezTo>
                  <a:pt x="22300" y="2261"/>
                  <a:pt x="23850" y="3086"/>
                  <a:pt x="24662" y="3607"/>
                </a:cubicBezTo>
                <a:cubicBezTo>
                  <a:pt x="30136" y="7098"/>
                  <a:pt x="35280" y="11099"/>
                  <a:pt x="40499" y="14947"/>
                </a:cubicBezTo>
                <a:cubicBezTo>
                  <a:pt x="55930" y="26339"/>
                  <a:pt x="69785" y="39420"/>
                  <a:pt x="83349" y="52984"/>
                </a:cubicBezTo>
                <a:cubicBezTo>
                  <a:pt x="97014" y="66649"/>
                  <a:pt x="104990" y="85546"/>
                  <a:pt x="111111" y="105460"/>
                </a:cubicBezTo>
                <a:cubicBezTo>
                  <a:pt x="116522" y="123075"/>
                  <a:pt x="120497" y="141452"/>
                  <a:pt x="127088" y="156514"/>
                </a:cubicBezTo>
                <a:cubicBezTo>
                  <a:pt x="129653" y="162369"/>
                  <a:pt x="126974" y="169188"/>
                  <a:pt x="121132" y="171754"/>
                </a:cubicBezTo>
                <a:cubicBezTo>
                  <a:pt x="115290" y="174307"/>
                  <a:pt x="108470" y="171640"/>
                  <a:pt x="105904" y="165785"/>
                </a:cubicBezTo>
                <a:cubicBezTo>
                  <a:pt x="98995" y="149973"/>
                  <a:pt x="94690" y="130746"/>
                  <a:pt x="89001" y="112254"/>
                </a:cubicBezTo>
                <a:cubicBezTo>
                  <a:pt x="84035" y="96087"/>
                  <a:pt x="78104" y="80441"/>
                  <a:pt x="67004" y="69341"/>
                </a:cubicBezTo>
                <a:cubicBezTo>
                  <a:pt x="54253" y="56590"/>
                  <a:pt x="41261" y="44259"/>
                  <a:pt x="26771" y="33565"/>
                </a:cubicBezTo>
                <a:cubicBezTo>
                  <a:pt x="22554" y="30454"/>
                  <a:pt x="18415" y="27228"/>
                  <a:pt x="14084" y="24307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6" name="Freeform 7836"/>
          <p:cNvSpPr/>
          <p:nvPr/>
        </p:nvSpPr>
        <p:spPr>
          <a:xfrm rot="0" flipH="0" flipV="0">
            <a:off x="4718661" y="7947357"/>
            <a:ext cx="178701" cy="231227"/>
          </a:xfrm>
          <a:custGeom>
            <a:pathLst>
              <a:path w="178701" h="231227">
                <a:moveTo>
                  <a:pt x="15519" y="24002"/>
                </a:moveTo>
                <a:cubicBezTo>
                  <a:pt x="12789" y="24497"/>
                  <a:pt x="9893" y="24002"/>
                  <a:pt x="7353" y="22428"/>
                </a:cubicBezTo>
                <a:cubicBezTo>
                  <a:pt x="0" y="17830"/>
                  <a:pt x="927" y="11683"/>
                  <a:pt x="1270" y="9753"/>
                </a:cubicBezTo>
                <a:cubicBezTo>
                  <a:pt x="1880" y="6400"/>
                  <a:pt x="4102" y="660"/>
                  <a:pt x="12294" y="101"/>
                </a:cubicBezTo>
                <a:cubicBezTo>
                  <a:pt x="13665" y="0"/>
                  <a:pt x="16839" y="266"/>
                  <a:pt x="20941" y="1346"/>
                </a:cubicBezTo>
                <a:cubicBezTo>
                  <a:pt x="27253" y="3022"/>
                  <a:pt x="36969" y="6540"/>
                  <a:pt x="43319" y="10363"/>
                </a:cubicBezTo>
                <a:cubicBezTo>
                  <a:pt x="59041" y="19786"/>
                  <a:pt x="79285" y="32968"/>
                  <a:pt x="91490" y="46696"/>
                </a:cubicBezTo>
                <a:cubicBezTo>
                  <a:pt x="141287" y="102703"/>
                  <a:pt x="172579" y="139292"/>
                  <a:pt x="178244" y="218413"/>
                </a:cubicBezTo>
                <a:cubicBezTo>
                  <a:pt x="178701" y="224789"/>
                  <a:pt x="173900" y="230313"/>
                  <a:pt x="167538" y="230770"/>
                </a:cubicBezTo>
                <a:cubicBezTo>
                  <a:pt x="161175" y="231227"/>
                  <a:pt x="155625" y="226427"/>
                  <a:pt x="155168" y="220064"/>
                </a:cubicBezTo>
                <a:cubicBezTo>
                  <a:pt x="149961" y="147039"/>
                  <a:pt x="120154" y="113752"/>
                  <a:pt x="74218" y="62063"/>
                </a:cubicBezTo>
                <a:cubicBezTo>
                  <a:pt x="63423" y="49922"/>
                  <a:pt x="45325" y="38518"/>
                  <a:pt x="31432" y="30186"/>
                </a:cubicBezTo>
                <a:cubicBezTo>
                  <a:pt x="27431" y="27786"/>
                  <a:pt x="19684" y="25272"/>
                  <a:pt x="15519" y="24002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7" name="Freeform 7837"/>
          <p:cNvSpPr/>
          <p:nvPr/>
        </p:nvSpPr>
        <p:spPr>
          <a:xfrm rot="0" flipH="0" flipV="0">
            <a:off x="4716249" y="7904983"/>
            <a:ext cx="178485" cy="69240"/>
          </a:xfrm>
          <a:custGeom>
            <a:pathLst>
              <a:path w="178485" h="69240">
                <a:moveTo>
                  <a:pt x="16243" y="34912"/>
                </a:moveTo>
                <a:lnTo>
                  <a:pt x="16395" y="34937"/>
                </a:lnTo>
                <a:lnTo>
                  <a:pt x="16319" y="34912"/>
                </a:lnTo>
                <a:close/>
                <a:moveTo>
                  <a:pt x="25958" y="46329"/>
                </a:moveTo>
                <a:cubicBezTo>
                  <a:pt x="25958" y="46684"/>
                  <a:pt x="25933" y="47040"/>
                  <a:pt x="25894" y="47396"/>
                </a:cubicBezTo>
                <a:cubicBezTo>
                  <a:pt x="25310" y="53758"/>
                  <a:pt x="19672" y="58432"/>
                  <a:pt x="13322" y="57835"/>
                </a:cubicBezTo>
                <a:cubicBezTo>
                  <a:pt x="8243" y="57365"/>
                  <a:pt x="5398" y="55028"/>
                  <a:pt x="3683" y="52882"/>
                </a:cubicBezTo>
                <a:cubicBezTo>
                  <a:pt x="1232" y="49834"/>
                  <a:pt x="0" y="45872"/>
                  <a:pt x="1435" y="40957"/>
                </a:cubicBezTo>
                <a:cubicBezTo>
                  <a:pt x="2197" y="38353"/>
                  <a:pt x="4636" y="34379"/>
                  <a:pt x="8535" y="30506"/>
                </a:cubicBezTo>
                <a:cubicBezTo>
                  <a:pt x="14338" y="24752"/>
                  <a:pt x="23469" y="18212"/>
                  <a:pt x="25691" y="16980"/>
                </a:cubicBezTo>
                <a:cubicBezTo>
                  <a:pt x="41262" y="8433"/>
                  <a:pt x="59753" y="4077"/>
                  <a:pt x="77164" y="1473"/>
                </a:cubicBezTo>
                <a:cubicBezTo>
                  <a:pt x="86943" y="0"/>
                  <a:pt x="104063" y="178"/>
                  <a:pt x="118909" y="3328"/>
                </a:cubicBezTo>
                <a:cubicBezTo>
                  <a:pt x="130314" y="5753"/>
                  <a:pt x="140347" y="10147"/>
                  <a:pt x="146163" y="15964"/>
                </a:cubicBezTo>
                <a:cubicBezTo>
                  <a:pt x="150596" y="20384"/>
                  <a:pt x="157187" y="30582"/>
                  <a:pt x="163512" y="38696"/>
                </a:cubicBezTo>
                <a:cubicBezTo>
                  <a:pt x="165633" y="41414"/>
                  <a:pt x="169303" y="45021"/>
                  <a:pt x="169773" y="45491"/>
                </a:cubicBezTo>
                <a:cubicBezTo>
                  <a:pt x="175475" y="47700"/>
                  <a:pt x="178485" y="54038"/>
                  <a:pt x="176529" y="59905"/>
                </a:cubicBezTo>
                <a:cubicBezTo>
                  <a:pt x="174523" y="65963"/>
                  <a:pt x="167957" y="69240"/>
                  <a:pt x="161912" y="67220"/>
                </a:cubicBezTo>
                <a:cubicBezTo>
                  <a:pt x="158114" y="65950"/>
                  <a:pt x="153275" y="62382"/>
                  <a:pt x="148640" y="57022"/>
                </a:cubicBezTo>
                <a:cubicBezTo>
                  <a:pt x="141934" y="49275"/>
                  <a:pt x="134594" y="37096"/>
                  <a:pt x="129819" y="32322"/>
                </a:cubicBezTo>
                <a:cubicBezTo>
                  <a:pt x="126542" y="29045"/>
                  <a:pt x="120548" y="27318"/>
                  <a:pt x="114109" y="25946"/>
                </a:cubicBezTo>
                <a:cubicBezTo>
                  <a:pt x="102196" y="23419"/>
                  <a:pt x="88455" y="23165"/>
                  <a:pt x="80581" y="24333"/>
                </a:cubicBezTo>
                <a:cubicBezTo>
                  <a:pt x="65811" y="26556"/>
                  <a:pt x="50037" y="29985"/>
                  <a:pt x="36842" y="37248"/>
                </a:cubicBezTo>
                <a:cubicBezTo>
                  <a:pt x="35572" y="37934"/>
                  <a:pt x="29616" y="43103"/>
                  <a:pt x="25958" y="46329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8" name="Freeform 7838"/>
          <p:cNvSpPr/>
          <p:nvPr/>
        </p:nvSpPr>
        <p:spPr>
          <a:xfrm rot="0" flipH="0" flipV="0">
            <a:off x="4762155" y="7914037"/>
            <a:ext cx="130060" cy="53593"/>
          </a:xfrm>
          <a:custGeom>
            <a:pathLst>
              <a:path w="130060" h="53593">
                <a:moveTo>
                  <a:pt x="108610" y="34378"/>
                </a:moveTo>
                <a:lnTo>
                  <a:pt x="108965" y="33896"/>
                </a:lnTo>
                <a:cubicBezTo>
                  <a:pt x="108851" y="34061"/>
                  <a:pt x="108724" y="34213"/>
                  <a:pt x="108610" y="34378"/>
                </a:cubicBezTo>
                <a:moveTo>
                  <a:pt x="108610" y="34378"/>
                </a:moveTo>
                <a:cubicBezTo>
                  <a:pt x="108268" y="34885"/>
                  <a:pt x="107988" y="35368"/>
                  <a:pt x="107760" y="35851"/>
                </a:cubicBezTo>
                <a:lnTo>
                  <a:pt x="108001" y="35381"/>
                </a:lnTo>
                <a:cubicBezTo>
                  <a:pt x="108090" y="35203"/>
                  <a:pt x="108191" y="35038"/>
                  <a:pt x="108293" y="34873"/>
                </a:cubicBezTo>
                <a:close/>
                <a:moveTo>
                  <a:pt x="107633" y="36092"/>
                </a:moveTo>
                <a:lnTo>
                  <a:pt x="107582" y="36219"/>
                </a:lnTo>
                <a:lnTo>
                  <a:pt x="107709" y="35952"/>
                </a:lnTo>
                <a:close/>
                <a:moveTo>
                  <a:pt x="113664" y="51611"/>
                </a:moveTo>
                <a:cubicBezTo>
                  <a:pt x="112673" y="51548"/>
                  <a:pt x="111683" y="51434"/>
                  <a:pt x="111162" y="51307"/>
                </a:cubicBezTo>
                <a:cubicBezTo>
                  <a:pt x="100800" y="48716"/>
                  <a:pt x="92710" y="42988"/>
                  <a:pt x="83642" y="37692"/>
                </a:cubicBezTo>
                <a:cubicBezTo>
                  <a:pt x="65062" y="26847"/>
                  <a:pt x="37745" y="23838"/>
                  <a:pt x="20041" y="37235"/>
                </a:cubicBezTo>
                <a:cubicBezTo>
                  <a:pt x="14961" y="41083"/>
                  <a:pt x="7709" y="40080"/>
                  <a:pt x="3848" y="34987"/>
                </a:cubicBezTo>
                <a:cubicBezTo>
                  <a:pt x="0" y="29908"/>
                  <a:pt x="1003" y="22644"/>
                  <a:pt x="6096" y="18796"/>
                </a:cubicBezTo>
                <a:cubicBezTo>
                  <a:pt x="30912" y="0"/>
                  <a:pt x="69215" y="2514"/>
                  <a:pt x="95301" y="17729"/>
                </a:cubicBezTo>
                <a:cubicBezTo>
                  <a:pt x="102222" y="21755"/>
                  <a:pt x="108217" y="26517"/>
                  <a:pt x="116014" y="28676"/>
                </a:cubicBezTo>
                <a:cubicBezTo>
                  <a:pt x="117080" y="28714"/>
                  <a:pt x="119239" y="28816"/>
                  <a:pt x="120039" y="28981"/>
                </a:cubicBezTo>
                <a:cubicBezTo>
                  <a:pt x="122453" y="29464"/>
                  <a:pt x="124205" y="30492"/>
                  <a:pt x="125386" y="31445"/>
                </a:cubicBezTo>
                <a:cubicBezTo>
                  <a:pt x="127901" y="33439"/>
                  <a:pt x="129209" y="35965"/>
                  <a:pt x="129666" y="38746"/>
                </a:cubicBezTo>
                <a:cubicBezTo>
                  <a:pt x="130047" y="41134"/>
                  <a:pt x="130060" y="44398"/>
                  <a:pt x="127291" y="47992"/>
                </a:cubicBezTo>
                <a:cubicBezTo>
                  <a:pt x="124027" y="52234"/>
                  <a:pt x="118401" y="53593"/>
                  <a:pt x="113664" y="51611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9" name="Freeform 7839"/>
          <p:cNvSpPr/>
          <p:nvPr/>
        </p:nvSpPr>
        <p:spPr>
          <a:xfrm rot="0" flipH="0" flipV="0">
            <a:off x="4192400" y="7849789"/>
            <a:ext cx="90753" cy="256107"/>
          </a:xfrm>
          <a:custGeom>
            <a:pathLst>
              <a:path w="90753" h="256107">
                <a:moveTo>
                  <a:pt x="16205" y="220548"/>
                </a:moveTo>
                <a:lnTo>
                  <a:pt x="16193" y="219964"/>
                </a:lnTo>
                <a:cubicBezTo>
                  <a:pt x="16193" y="220155"/>
                  <a:pt x="16193" y="220358"/>
                  <a:pt x="16205" y="220548"/>
                </a:cubicBezTo>
                <a:moveTo>
                  <a:pt x="16205" y="220573"/>
                </a:moveTo>
                <a:cubicBezTo>
                  <a:pt x="16281" y="222097"/>
                  <a:pt x="16624" y="223443"/>
                  <a:pt x="17182" y="224650"/>
                </a:cubicBezTo>
                <a:cubicBezTo>
                  <a:pt x="16624" y="223392"/>
                  <a:pt x="16281" y="222021"/>
                  <a:pt x="16205" y="220573"/>
                </a:cubicBezTo>
                <a:moveTo>
                  <a:pt x="17436" y="225170"/>
                </a:moveTo>
                <a:lnTo>
                  <a:pt x="17449" y="225208"/>
                </a:lnTo>
                <a:lnTo>
                  <a:pt x="17424" y="225132"/>
                </a:lnTo>
                <a:close/>
                <a:moveTo>
                  <a:pt x="22555" y="230288"/>
                </a:moveTo>
                <a:cubicBezTo>
                  <a:pt x="21742" y="229958"/>
                  <a:pt x="20853" y="229539"/>
                  <a:pt x="20142" y="229044"/>
                </a:cubicBezTo>
                <a:cubicBezTo>
                  <a:pt x="18389" y="227863"/>
                  <a:pt x="15913" y="225856"/>
                  <a:pt x="14275" y="220967"/>
                </a:cubicBezTo>
                <a:cubicBezTo>
                  <a:pt x="9614" y="207023"/>
                  <a:pt x="6160" y="191453"/>
                  <a:pt x="4268" y="176860"/>
                </a:cubicBezTo>
                <a:cubicBezTo>
                  <a:pt x="0" y="144234"/>
                  <a:pt x="9233" y="106972"/>
                  <a:pt x="22199" y="77356"/>
                </a:cubicBezTo>
                <a:cubicBezTo>
                  <a:pt x="29603" y="60402"/>
                  <a:pt x="38023" y="44476"/>
                  <a:pt x="48297" y="29071"/>
                </a:cubicBezTo>
                <a:cubicBezTo>
                  <a:pt x="52895" y="22175"/>
                  <a:pt x="58203" y="16752"/>
                  <a:pt x="63995" y="10973"/>
                </a:cubicBezTo>
                <a:cubicBezTo>
                  <a:pt x="65595" y="9360"/>
                  <a:pt x="66979" y="7557"/>
                  <a:pt x="68592" y="5944"/>
                </a:cubicBezTo>
                <a:cubicBezTo>
                  <a:pt x="68833" y="5703"/>
                  <a:pt x="71449" y="3531"/>
                  <a:pt x="72377" y="2972"/>
                </a:cubicBezTo>
                <a:cubicBezTo>
                  <a:pt x="73583" y="2248"/>
                  <a:pt x="74612" y="1905"/>
                  <a:pt x="75260" y="1728"/>
                </a:cubicBezTo>
                <a:cubicBezTo>
                  <a:pt x="81305" y="0"/>
                  <a:pt x="85000" y="2871"/>
                  <a:pt x="86982" y="5055"/>
                </a:cubicBezTo>
                <a:cubicBezTo>
                  <a:pt x="88899" y="7150"/>
                  <a:pt x="90753" y="10287"/>
                  <a:pt x="89788" y="15126"/>
                </a:cubicBezTo>
                <a:cubicBezTo>
                  <a:pt x="89102" y="18530"/>
                  <a:pt x="87490" y="21806"/>
                  <a:pt x="85331" y="24880"/>
                </a:cubicBezTo>
                <a:cubicBezTo>
                  <a:pt x="83832" y="27039"/>
                  <a:pt x="81864" y="29007"/>
                  <a:pt x="80771" y="31141"/>
                </a:cubicBezTo>
                <a:cubicBezTo>
                  <a:pt x="75298" y="41758"/>
                  <a:pt x="69456" y="52769"/>
                  <a:pt x="65468" y="64059"/>
                </a:cubicBezTo>
                <a:cubicBezTo>
                  <a:pt x="51625" y="103150"/>
                  <a:pt x="46024" y="142024"/>
                  <a:pt x="46024" y="183376"/>
                </a:cubicBezTo>
                <a:cubicBezTo>
                  <a:pt x="46024" y="185065"/>
                  <a:pt x="46049" y="186716"/>
                  <a:pt x="46113" y="188354"/>
                </a:cubicBezTo>
                <a:cubicBezTo>
                  <a:pt x="46329" y="190297"/>
                  <a:pt x="46545" y="192240"/>
                  <a:pt x="46773" y="194158"/>
                </a:cubicBezTo>
                <a:cubicBezTo>
                  <a:pt x="48043" y="204839"/>
                  <a:pt x="50139" y="215037"/>
                  <a:pt x="53733" y="225170"/>
                </a:cubicBezTo>
                <a:cubicBezTo>
                  <a:pt x="55257" y="229476"/>
                  <a:pt x="55295" y="229374"/>
                  <a:pt x="57149" y="233070"/>
                </a:cubicBezTo>
                <a:cubicBezTo>
                  <a:pt x="57632" y="233705"/>
                  <a:pt x="59778" y="236537"/>
                  <a:pt x="60401" y="237693"/>
                </a:cubicBezTo>
                <a:cubicBezTo>
                  <a:pt x="61874" y="240309"/>
                  <a:pt x="62191" y="242734"/>
                  <a:pt x="62140" y="244423"/>
                </a:cubicBezTo>
                <a:cubicBezTo>
                  <a:pt x="62051" y="247649"/>
                  <a:pt x="60858" y="250240"/>
                  <a:pt x="58902" y="252310"/>
                </a:cubicBezTo>
                <a:cubicBezTo>
                  <a:pt x="57213" y="254114"/>
                  <a:pt x="54571" y="256107"/>
                  <a:pt x="49961" y="256107"/>
                </a:cubicBezTo>
                <a:cubicBezTo>
                  <a:pt x="47739" y="256107"/>
                  <a:pt x="44386" y="255536"/>
                  <a:pt x="41236" y="252399"/>
                </a:cubicBezTo>
                <a:cubicBezTo>
                  <a:pt x="38480" y="249656"/>
                  <a:pt x="32156" y="236092"/>
                  <a:pt x="31864" y="235216"/>
                </a:cubicBezTo>
                <a:cubicBezTo>
                  <a:pt x="31406" y="233857"/>
                  <a:pt x="30987" y="232511"/>
                  <a:pt x="30568" y="231177"/>
                </a:cubicBezTo>
                <a:cubicBezTo>
                  <a:pt x="29666" y="231393"/>
                  <a:pt x="28714" y="231520"/>
                  <a:pt x="27749" y="231520"/>
                </a:cubicBezTo>
                <a:cubicBezTo>
                  <a:pt x="25882" y="231520"/>
                  <a:pt x="24117" y="231076"/>
                  <a:pt x="22555" y="230288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0" name="Freeform 7840"/>
          <p:cNvSpPr/>
          <p:nvPr/>
        </p:nvSpPr>
        <p:spPr>
          <a:xfrm rot="0" flipH="0" flipV="0">
            <a:off x="4172365" y="7987055"/>
            <a:ext cx="54381" cy="94627"/>
          </a:xfrm>
          <a:custGeom>
            <a:pathLst>
              <a:path w="54381" h="94627">
                <a:moveTo>
                  <a:pt x="43942" y="67729"/>
                </a:moveTo>
                <a:cubicBezTo>
                  <a:pt x="42253" y="67094"/>
                  <a:pt x="40717" y="66968"/>
                  <a:pt x="39383" y="67107"/>
                </a:cubicBezTo>
                <a:cubicBezTo>
                  <a:pt x="40920" y="67006"/>
                  <a:pt x="42469" y="67209"/>
                  <a:pt x="43942" y="67729"/>
                </a:cubicBezTo>
                <a:moveTo>
                  <a:pt x="48145" y="70332"/>
                </a:moveTo>
                <a:lnTo>
                  <a:pt x="48247" y="70421"/>
                </a:lnTo>
                <a:lnTo>
                  <a:pt x="48183" y="70357"/>
                </a:lnTo>
                <a:close/>
                <a:moveTo>
                  <a:pt x="48412" y="70586"/>
                </a:moveTo>
                <a:lnTo>
                  <a:pt x="48755" y="70954"/>
                </a:lnTo>
                <a:cubicBezTo>
                  <a:pt x="48628" y="70827"/>
                  <a:pt x="48514" y="70688"/>
                  <a:pt x="48412" y="70586"/>
                </a:cubicBezTo>
                <a:moveTo>
                  <a:pt x="29718" y="83705"/>
                </a:moveTo>
                <a:cubicBezTo>
                  <a:pt x="29172" y="82854"/>
                  <a:pt x="28372" y="81635"/>
                  <a:pt x="28080" y="81127"/>
                </a:cubicBezTo>
                <a:cubicBezTo>
                  <a:pt x="25096" y="75818"/>
                  <a:pt x="21578" y="70726"/>
                  <a:pt x="18733" y="65355"/>
                </a:cubicBezTo>
                <a:cubicBezTo>
                  <a:pt x="9995" y="48921"/>
                  <a:pt x="4928" y="33084"/>
                  <a:pt x="1271" y="14872"/>
                </a:cubicBezTo>
                <a:cubicBezTo>
                  <a:pt x="0" y="8611"/>
                  <a:pt x="4052" y="2515"/>
                  <a:pt x="10326" y="1258"/>
                </a:cubicBezTo>
                <a:cubicBezTo>
                  <a:pt x="16574" y="0"/>
                  <a:pt x="22670" y="4052"/>
                  <a:pt x="23940" y="10313"/>
                </a:cubicBezTo>
                <a:cubicBezTo>
                  <a:pt x="27140" y="26251"/>
                  <a:pt x="31509" y="40132"/>
                  <a:pt x="39142" y="54509"/>
                </a:cubicBezTo>
                <a:cubicBezTo>
                  <a:pt x="41911" y="59716"/>
                  <a:pt x="45313" y="64618"/>
                  <a:pt x="48221" y="69748"/>
                </a:cubicBezTo>
                <a:cubicBezTo>
                  <a:pt x="48844" y="70853"/>
                  <a:pt x="50634" y="73596"/>
                  <a:pt x="50838" y="74028"/>
                </a:cubicBezTo>
                <a:cubicBezTo>
                  <a:pt x="54381" y="81902"/>
                  <a:pt x="49022" y="86626"/>
                  <a:pt x="47548" y="87820"/>
                </a:cubicBezTo>
                <a:cubicBezTo>
                  <a:pt x="46850" y="88379"/>
                  <a:pt x="38862" y="94627"/>
                  <a:pt x="31484" y="86321"/>
                </a:cubicBezTo>
                <a:cubicBezTo>
                  <a:pt x="30760" y="85508"/>
                  <a:pt x="30176" y="84632"/>
                  <a:pt x="29718" y="83705"/>
                </a:cubicBezTo>
              </a:path>
            </a:pathLst>
          </a:custGeom>
          <a:solidFill>
            <a:srgbClr val="9BAAD7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1" name="Freeform 7841"/>
          <p:cNvSpPr/>
          <p:nvPr/>
        </p:nvSpPr>
        <p:spPr>
          <a:xfrm rot="0" flipH="0" flipV="0">
            <a:off x="3568326" y="9849742"/>
            <a:ext cx="209867" cy="646708"/>
          </a:xfrm>
          <a:custGeom>
            <a:pathLst>
              <a:path w="209867" h="646708">
                <a:moveTo>
                  <a:pt x="197180" y="23672"/>
                </a:moveTo>
                <a:cubicBezTo>
                  <a:pt x="198856" y="23710"/>
                  <a:pt x="200685" y="23304"/>
                  <a:pt x="202679" y="22314"/>
                </a:cubicBezTo>
                <a:cubicBezTo>
                  <a:pt x="200926" y="23177"/>
                  <a:pt x="199046" y="23571"/>
                  <a:pt x="197230" y="23520"/>
                </a:cubicBezTo>
                <a:close/>
                <a:moveTo>
                  <a:pt x="189611" y="3518"/>
                </a:moveTo>
                <a:cubicBezTo>
                  <a:pt x="190411" y="2768"/>
                  <a:pt x="191313" y="2133"/>
                  <a:pt x="192329" y="1625"/>
                </a:cubicBezTo>
                <a:cubicBezTo>
                  <a:pt x="195568" y="0"/>
                  <a:pt x="198475" y="114"/>
                  <a:pt x="200926" y="813"/>
                </a:cubicBezTo>
                <a:cubicBezTo>
                  <a:pt x="203910" y="1689"/>
                  <a:pt x="207213" y="3657"/>
                  <a:pt x="208876" y="8382"/>
                </a:cubicBezTo>
                <a:cubicBezTo>
                  <a:pt x="209333" y="9702"/>
                  <a:pt x="209867" y="12535"/>
                  <a:pt x="209448" y="16307"/>
                </a:cubicBezTo>
                <a:cubicBezTo>
                  <a:pt x="208787" y="22187"/>
                  <a:pt x="205968" y="33768"/>
                  <a:pt x="205396" y="35851"/>
                </a:cubicBezTo>
                <a:cubicBezTo>
                  <a:pt x="200913" y="52297"/>
                  <a:pt x="197357" y="68680"/>
                  <a:pt x="191427" y="84949"/>
                </a:cubicBezTo>
                <a:cubicBezTo>
                  <a:pt x="186779" y="97751"/>
                  <a:pt x="185687" y="111759"/>
                  <a:pt x="180010" y="124217"/>
                </a:cubicBezTo>
                <a:cubicBezTo>
                  <a:pt x="165989" y="155078"/>
                  <a:pt x="150114" y="187311"/>
                  <a:pt x="140170" y="219848"/>
                </a:cubicBezTo>
                <a:cubicBezTo>
                  <a:pt x="129058" y="256221"/>
                  <a:pt x="114719" y="291616"/>
                  <a:pt x="103708" y="327938"/>
                </a:cubicBezTo>
                <a:cubicBezTo>
                  <a:pt x="86983" y="383120"/>
                  <a:pt x="74143" y="439812"/>
                  <a:pt x="59538" y="495553"/>
                </a:cubicBezTo>
                <a:cubicBezTo>
                  <a:pt x="50254" y="531024"/>
                  <a:pt x="42228" y="567727"/>
                  <a:pt x="37668" y="604138"/>
                </a:cubicBezTo>
                <a:cubicBezTo>
                  <a:pt x="37237" y="607668"/>
                  <a:pt x="37580" y="614387"/>
                  <a:pt x="37084" y="620635"/>
                </a:cubicBezTo>
                <a:cubicBezTo>
                  <a:pt x="36589" y="626782"/>
                  <a:pt x="35268" y="632548"/>
                  <a:pt x="33046" y="636535"/>
                </a:cubicBezTo>
                <a:cubicBezTo>
                  <a:pt x="30823" y="640510"/>
                  <a:pt x="27737" y="643254"/>
                  <a:pt x="24029" y="644765"/>
                </a:cubicBezTo>
                <a:cubicBezTo>
                  <a:pt x="20498" y="646226"/>
                  <a:pt x="16155" y="646708"/>
                  <a:pt x="10821" y="644930"/>
                </a:cubicBezTo>
                <a:cubicBezTo>
                  <a:pt x="8814" y="644257"/>
                  <a:pt x="4699" y="642301"/>
                  <a:pt x="2870" y="636370"/>
                </a:cubicBezTo>
                <a:cubicBezTo>
                  <a:pt x="1054" y="630427"/>
                  <a:pt x="0" y="603236"/>
                  <a:pt x="407" y="599959"/>
                </a:cubicBezTo>
                <a:cubicBezTo>
                  <a:pt x="5169" y="561859"/>
                  <a:pt x="19698" y="523569"/>
                  <a:pt x="28639" y="486040"/>
                </a:cubicBezTo>
                <a:cubicBezTo>
                  <a:pt x="42304" y="428674"/>
                  <a:pt x="62332" y="373137"/>
                  <a:pt x="78258" y="316267"/>
                </a:cubicBezTo>
                <a:cubicBezTo>
                  <a:pt x="96216" y="252119"/>
                  <a:pt x="111405" y="186905"/>
                  <a:pt x="133858" y="124002"/>
                </a:cubicBezTo>
                <a:cubicBezTo>
                  <a:pt x="141897" y="101497"/>
                  <a:pt x="148374" y="77786"/>
                  <a:pt x="157518" y="55726"/>
                </a:cubicBezTo>
                <a:cubicBezTo>
                  <a:pt x="163538" y="41210"/>
                  <a:pt x="172428" y="26999"/>
                  <a:pt x="176683" y="11811"/>
                </a:cubicBezTo>
                <a:cubicBezTo>
                  <a:pt x="178283" y="6096"/>
                  <a:pt x="183896" y="2603"/>
                  <a:pt x="189611" y="351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2" name="Freeform 7842"/>
          <p:cNvSpPr/>
          <p:nvPr/>
        </p:nvSpPr>
        <p:spPr>
          <a:xfrm rot="0" flipH="0" flipV="0">
            <a:off x="3977637" y="10134006"/>
            <a:ext cx="282917" cy="304367"/>
          </a:xfrm>
          <a:custGeom>
            <a:pathLst>
              <a:path w="282917" h="304367">
                <a:moveTo>
                  <a:pt x="75082" y="6603"/>
                </a:moveTo>
                <a:cubicBezTo>
                  <a:pt x="77787" y="2197"/>
                  <a:pt x="83248" y="0"/>
                  <a:pt x="88391" y="1625"/>
                </a:cubicBezTo>
                <a:cubicBezTo>
                  <a:pt x="94474" y="3543"/>
                  <a:pt x="97878" y="10032"/>
                  <a:pt x="95973" y="16115"/>
                </a:cubicBezTo>
                <a:cubicBezTo>
                  <a:pt x="95275" y="18312"/>
                  <a:pt x="92836" y="21779"/>
                  <a:pt x="88836" y="25335"/>
                </a:cubicBezTo>
                <a:cubicBezTo>
                  <a:pt x="87883" y="26186"/>
                  <a:pt x="86791" y="27138"/>
                  <a:pt x="85800" y="28269"/>
                </a:cubicBezTo>
                <a:cubicBezTo>
                  <a:pt x="89013" y="29386"/>
                  <a:pt x="92709" y="30732"/>
                  <a:pt x="94462" y="31571"/>
                </a:cubicBezTo>
                <a:cubicBezTo>
                  <a:pt x="97700" y="33120"/>
                  <a:pt x="99656" y="35089"/>
                  <a:pt x="100621" y="36435"/>
                </a:cubicBezTo>
                <a:cubicBezTo>
                  <a:pt x="102412" y="38962"/>
                  <a:pt x="102958" y="41540"/>
                  <a:pt x="102869" y="43902"/>
                </a:cubicBezTo>
                <a:cubicBezTo>
                  <a:pt x="102793" y="46646"/>
                  <a:pt x="101866" y="49465"/>
                  <a:pt x="99338" y="52005"/>
                </a:cubicBezTo>
                <a:cubicBezTo>
                  <a:pt x="90576" y="60781"/>
                  <a:pt x="72885" y="66483"/>
                  <a:pt x="57696" y="74484"/>
                </a:cubicBezTo>
                <a:cubicBezTo>
                  <a:pt x="47854" y="79653"/>
                  <a:pt x="38773" y="85901"/>
                  <a:pt x="40183" y="98716"/>
                </a:cubicBezTo>
                <a:cubicBezTo>
                  <a:pt x="40450" y="101116"/>
                  <a:pt x="42850" y="102856"/>
                  <a:pt x="45199" y="104697"/>
                </a:cubicBezTo>
                <a:cubicBezTo>
                  <a:pt x="51270" y="109447"/>
                  <a:pt x="59627" y="112800"/>
                  <a:pt x="65037" y="113892"/>
                </a:cubicBezTo>
                <a:cubicBezTo>
                  <a:pt x="66269" y="114146"/>
                  <a:pt x="79514" y="117702"/>
                  <a:pt x="81990" y="118566"/>
                </a:cubicBezTo>
                <a:cubicBezTo>
                  <a:pt x="94512" y="122934"/>
                  <a:pt x="87680" y="136854"/>
                  <a:pt x="86715" y="137819"/>
                </a:cubicBezTo>
                <a:cubicBezTo>
                  <a:pt x="77875" y="146658"/>
                  <a:pt x="65405" y="150430"/>
                  <a:pt x="52807" y="154507"/>
                </a:cubicBezTo>
                <a:cubicBezTo>
                  <a:pt x="40284" y="158571"/>
                  <a:pt x="27572" y="163498"/>
                  <a:pt x="24346" y="184415"/>
                </a:cubicBezTo>
                <a:cubicBezTo>
                  <a:pt x="23940" y="187095"/>
                  <a:pt x="23432" y="190562"/>
                  <a:pt x="23546" y="193940"/>
                </a:cubicBezTo>
                <a:cubicBezTo>
                  <a:pt x="23597" y="195198"/>
                  <a:pt x="23444" y="196518"/>
                  <a:pt x="23978" y="197471"/>
                </a:cubicBezTo>
                <a:cubicBezTo>
                  <a:pt x="24524" y="197725"/>
                  <a:pt x="25984" y="198385"/>
                  <a:pt x="27064" y="198690"/>
                </a:cubicBezTo>
                <a:cubicBezTo>
                  <a:pt x="30366" y="199655"/>
                  <a:pt x="34519" y="200316"/>
                  <a:pt x="39154" y="200773"/>
                </a:cubicBezTo>
                <a:cubicBezTo>
                  <a:pt x="62522" y="203059"/>
                  <a:pt x="97789" y="200163"/>
                  <a:pt x="109333" y="194397"/>
                </a:cubicBezTo>
                <a:cubicBezTo>
                  <a:pt x="113562" y="192276"/>
                  <a:pt x="119189" y="191172"/>
                  <a:pt x="125221" y="190918"/>
                </a:cubicBezTo>
                <a:cubicBezTo>
                  <a:pt x="131787" y="190625"/>
                  <a:pt x="138950" y="191286"/>
                  <a:pt x="144170" y="191286"/>
                </a:cubicBezTo>
                <a:cubicBezTo>
                  <a:pt x="146544" y="191286"/>
                  <a:pt x="149097" y="191616"/>
                  <a:pt x="151485" y="191438"/>
                </a:cubicBezTo>
                <a:cubicBezTo>
                  <a:pt x="152501" y="191032"/>
                  <a:pt x="155003" y="190079"/>
                  <a:pt x="155904" y="189864"/>
                </a:cubicBezTo>
                <a:cubicBezTo>
                  <a:pt x="158381" y="189241"/>
                  <a:pt x="160375" y="189432"/>
                  <a:pt x="161696" y="189724"/>
                </a:cubicBezTo>
                <a:cubicBezTo>
                  <a:pt x="166013" y="190664"/>
                  <a:pt x="168554" y="193229"/>
                  <a:pt x="169989" y="196493"/>
                </a:cubicBezTo>
                <a:cubicBezTo>
                  <a:pt x="170903" y="198563"/>
                  <a:pt x="172021" y="202030"/>
                  <a:pt x="169646" y="206755"/>
                </a:cubicBezTo>
                <a:cubicBezTo>
                  <a:pt x="167918" y="210234"/>
                  <a:pt x="163880" y="214298"/>
                  <a:pt x="157543" y="217981"/>
                </a:cubicBezTo>
                <a:cubicBezTo>
                  <a:pt x="148678" y="223125"/>
                  <a:pt x="133921" y="228853"/>
                  <a:pt x="120827" y="236396"/>
                </a:cubicBezTo>
                <a:cubicBezTo>
                  <a:pt x="114769" y="239889"/>
                  <a:pt x="108749" y="243673"/>
                  <a:pt x="104698" y="248245"/>
                </a:cubicBezTo>
                <a:lnTo>
                  <a:pt x="104990" y="248868"/>
                </a:lnTo>
                <a:cubicBezTo>
                  <a:pt x="105930" y="250887"/>
                  <a:pt x="110464" y="261072"/>
                  <a:pt x="110819" y="261771"/>
                </a:cubicBezTo>
                <a:cubicBezTo>
                  <a:pt x="111429" y="262901"/>
                  <a:pt x="113270" y="264730"/>
                  <a:pt x="114667" y="266051"/>
                </a:cubicBezTo>
                <a:cubicBezTo>
                  <a:pt x="118465" y="263295"/>
                  <a:pt x="123735" y="263028"/>
                  <a:pt x="127863" y="265784"/>
                </a:cubicBezTo>
                <a:cubicBezTo>
                  <a:pt x="129349" y="266775"/>
                  <a:pt x="130542" y="268070"/>
                  <a:pt x="131393" y="269505"/>
                </a:cubicBezTo>
                <a:cubicBezTo>
                  <a:pt x="154952" y="264463"/>
                  <a:pt x="181419" y="253986"/>
                  <a:pt x="193192" y="253148"/>
                </a:cubicBezTo>
                <a:cubicBezTo>
                  <a:pt x="208330" y="252068"/>
                  <a:pt x="235787" y="250011"/>
                  <a:pt x="250672" y="254976"/>
                </a:cubicBezTo>
                <a:cubicBezTo>
                  <a:pt x="256831" y="257034"/>
                  <a:pt x="270103" y="255675"/>
                  <a:pt x="270103" y="255675"/>
                </a:cubicBezTo>
                <a:lnTo>
                  <a:pt x="270103" y="255700"/>
                </a:lnTo>
                <a:lnTo>
                  <a:pt x="270496" y="255650"/>
                </a:lnTo>
                <a:cubicBezTo>
                  <a:pt x="276796" y="255370"/>
                  <a:pt x="282155" y="260209"/>
                  <a:pt x="282549" y="266508"/>
                </a:cubicBezTo>
                <a:cubicBezTo>
                  <a:pt x="282917" y="272807"/>
                  <a:pt x="278180" y="278255"/>
                  <a:pt x="271893" y="278738"/>
                </a:cubicBezTo>
                <a:lnTo>
                  <a:pt x="271512" y="278764"/>
                </a:lnTo>
                <a:lnTo>
                  <a:pt x="269531" y="279005"/>
                </a:lnTo>
                <a:cubicBezTo>
                  <a:pt x="256819" y="286041"/>
                  <a:pt x="243687" y="288327"/>
                  <a:pt x="230263" y="291667"/>
                </a:cubicBezTo>
                <a:cubicBezTo>
                  <a:pt x="225322" y="292911"/>
                  <a:pt x="220039" y="293064"/>
                  <a:pt x="214667" y="292797"/>
                </a:cubicBezTo>
                <a:cubicBezTo>
                  <a:pt x="209194" y="292530"/>
                  <a:pt x="203580" y="291629"/>
                  <a:pt x="198449" y="292492"/>
                </a:cubicBezTo>
                <a:cubicBezTo>
                  <a:pt x="179577" y="295642"/>
                  <a:pt x="147624" y="304367"/>
                  <a:pt x="129247" y="302690"/>
                </a:cubicBezTo>
                <a:cubicBezTo>
                  <a:pt x="118960" y="301763"/>
                  <a:pt x="102552" y="298931"/>
                  <a:pt x="92430" y="291756"/>
                </a:cubicBezTo>
                <a:cubicBezTo>
                  <a:pt x="90131" y="290130"/>
                  <a:pt x="88048" y="288327"/>
                  <a:pt x="86308" y="286320"/>
                </a:cubicBezTo>
                <a:cubicBezTo>
                  <a:pt x="83984" y="284098"/>
                  <a:pt x="82092" y="281456"/>
                  <a:pt x="80657" y="278357"/>
                </a:cubicBezTo>
                <a:cubicBezTo>
                  <a:pt x="69825" y="254875"/>
                  <a:pt x="79793" y="237412"/>
                  <a:pt x="97459" y="224090"/>
                </a:cubicBezTo>
                <a:cubicBezTo>
                  <a:pt x="99326" y="222680"/>
                  <a:pt x="101282" y="221321"/>
                  <a:pt x="103326" y="220026"/>
                </a:cubicBezTo>
                <a:cubicBezTo>
                  <a:pt x="84594" y="223836"/>
                  <a:pt x="57036" y="225754"/>
                  <a:pt x="36906" y="223785"/>
                </a:cubicBezTo>
                <a:cubicBezTo>
                  <a:pt x="29223" y="223036"/>
                  <a:pt x="22543" y="221702"/>
                  <a:pt x="17640" y="219924"/>
                </a:cubicBezTo>
                <a:cubicBezTo>
                  <a:pt x="12573" y="218083"/>
                  <a:pt x="8928" y="215530"/>
                  <a:pt x="6668" y="212889"/>
                </a:cubicBezTo>
                <a:cubicBezTo>
                  <a:pt x="3315" y="208990"/>
                  <a:pt x="1359" y="203833"/>
                  <a:pt x="699" y="198195"/>
                </a:cubicBezTo>
                <a:cubicBezTo>
                  <a:pt x="0" y="192251"/>
                  <a:pt x="749" y="185723"/>
                  <a:pt x="1499" y="180897"/>
                </a:cubicBezTo>
                <a:cubicBezTo>
                  <a:pt x="5829" y="152729"/>
                  <a:pt x="20485" y="142162"/>
                  <a:pt x="36944" y="135609"/>
                </a:cubicBezTo>
                <a:cubicBezTo>
                  <a:pt x="40208" y="134314"/>
                  <a:pt x="43574" y="133209"/>
                  <a:pt x="46914" y="132142"/>
                </a:cubicBezTo>
                <a:cubicBezTo>
                  <a:pt x="41415" y="129767"/>
                  <a:pt x="35700" y="126630"/>
                  <a:pt x="30950" y="122909"/>
                </a:cubicBezTo>
                <a:cubicBezTo>
                  <a:pt x="23216" y="116864"/>
                  <a:pt x="18085" y="109193"/>
                  <a:pt x="17196" y="101268"/>
                </a:cubicBezTo>
                <a:cubicBezTo>
                  <a:pt x="14542" y="77354"/>
                  <a:pt x="28550" y="63676"/>
                  <a:pt x="46914" y="54012"/>
                </a:cubicBezTo>
                <a:cubicBezTo>
                  <a:pt x="53264" y="50672"/>
                  <a:pt x="60109" y="47814"/>
                  <a:pt x="66510" y="44969"/>
                </a:cubicBezTo>
                <a:cubicBezTo>
                  <a:pt x="64160" y="43064"/>
                  <a:pt x="63081" y="40918"/>
                  <a:pt x="62535" y="39280"/>
                </a:cubicBezTo>
                <a:cubicBezTo>
                  <a:pt x="59068" y="28916"/>
                  <a:pt x="62205" y="20827"/>
                  <a:pt x="67145" y="14553"/>
                </a:cubicBezTo>
                <a:cubicBezTo>
                  <a:pt x="69596" y="11428"/>
                  <a:pt x="73863" y="7657"/>
                  <a:pt x="75082" y="6603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3" name="Freeform 7843"/>
          <p:cNvSpPr/>
          <p:nvPr/>
        </p:nvSpPr>
        <p:spPr>
          <a:xfrm rot="0" flipH="0" flipV="0">
            <a:off x="4135122" y="10322128"/>
            <a:ext cx="38633" cy="27228"/>
          </a:xfrm>
          <a:custGeom>
            <a:pathLst>
              <a:path w="38633" h="27228">
                <a:moveTo>
                  <a:pt x="22720" y="10706"/>
                </a:moveTo>
                <a:cubicBezTo>
                  <a:pt x="22085" y="8865"/>
                  <a:pt x="20536" y="6274"/>
                  <a:pt x="16332" y="4661"/>
                </a:cubicBezTo>
                <a:cubicBezTo>
                  <a:pt x="19279" y="5792"/>
                  <a:pt x="21514" y="8014"/>
                  <a:pt x="22720" y="10706"/>
                </a:cubicBezTo>
                <a:moveTo>
                  <a:pt x="10732" y="4052"/>
                </a:moveTo>
                <a:cubicBezTo>
                  <a:pt x="15113" y="2909"/>
                  <a:pt x="23050" y="0"/>
                  <a:pt x="27076" y="0"/>
                </a:cubicBezTo>
                <a:cubicBezTo>
                  <a:pt x="33451" y="0"/>
                  <a:pt x="38633" y="5182"/>
                  <a:pt x="38633" y="11569"/>
                </a:cubicBezTo>
                <a:cubicBezTo>
                  <a:pt x="38633" y="17843"/>
                  <a:pt x="33629" y="22948"/>
                  <a:pt x="27406" y="23126"/>
                </a:cubicBezTo>
                <a:cubicBezTo>
                  <a:pt x="26949" y="23266"/>
                  <a:pt x="18822" y="25857"/>
                  <a:pt x="16002" y="26568"/>
                </a:cubicBezTo>
                <a:cubicBezTo>
                  <a:pt x="15926" y="26593"/>
                  <a:pt x="15558" y="26619"/>
                  <a:pt x="15050" y="26657"/>
                </a:cubicBezTo>
                <a:cubicBezTo>
                  <a:pt x="12802" y="27228"/>
                  <a:pt x="10351" y="27139"/>
                  <a:pt x="8039" y="26250"/>
                </a:cubicBezTo>
                <a:cubicBezTo>
                  <a:pt x="4166" y="24752"/>
                  <a:pt x="2921" y="22605"/>
                  <a:pt x="2413" y="21843"/>
                </a:cubicBezTo>
                <a:cubicBezTo>
                  <a:pt x="0" y="18300"/>
                  <a:pt x="38" y="14973"/>
                  <a:pt x="851" y="12141"/>
                </a:cubicBezTo>
                <a:cubicBezTo>
                  <a:pt x="1600" y="9525"/>
                  <a:pt x="3378" y="5982"/>
                  <a:pt x="8331" y="4331"/>
                </a:cubicBezTo>
                <a:cubicBezTo>
                  <a:pt x="8649" y="4230"/>
                  <a:pt x="9652" y="4128"/>
                  <a:pt x="10732" y="405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4" name="Freeform 7844"/>
          <p:cNvSpPr/>
          <p:nvPr/>
        </p:nvSpPr>
        <p:spPr>
          <a:xfrm rot="0" flipH="0" flipV="0">
            <a:off x="4054593" y="10247093"/>
            <a:ext cx="37706" cy="32308"/>
          </a:xfrm>
          <a:custGeom>
            <a:pathLst>
              <a:path w="37706" h="32308">
                <a:moveTo>
                  <a:pt x="6350" y="12865"/>
                </a:moveTo>
                <a:cubicBezTo>
                  <a:pt x="5030" y="14795"/>
                  <a:pt x="4496" y="16713"/>
                  <a:pt x="4471" y="18567"/>
                </a:cubicBezTo>
                <a:cubicBezTo>
                  <a:pt x="4560" y="16586"/>
                  <a:pt x="5182" y="14630"/>
                  <a:pt x="6350" y="12865"/>
                </a:cubicBezTo>
                <a:moveTo>
                  <a:pt x="7480" y="27012"/>
                </a:moveTo>
                <a:cubicBezTo>
                  <a:pt x="6413" y="26441"/>
                  <a:pt x="5309" y="25806"/>
                  <a:pt x="4852" y="25387"/>
                </a:cubicBezTo>
                <a:cubicBezTo>
                  <a:pt x="2731" y="23558"/>
                  <a:pt x="1626" y="21462"/>
                  <a:pt x="1080" y="19545"/>
                </a:cubicBezTo>
                <a:cubicBezTo>
                  <a:pt x="0" y="15836"/>
                  <a:pt x="178" y="11722"/>
                  <a:pt x="4141" y="7760"/>
                </a:cubicBezTo>
                <a:cubicBezTo>
                  <a:pt x="7429" y="4471"/>
                  <a:pt x="11087" y="2909"/>
                  <a:pt x="15049" y="2223"/>
                </a:cubicBezTo>
                <a:cubicBezTo>
                  <a:pt x="17310" y="1816"/>
                  <a:pt x="19799" y="2147"/>
                  <a:pt x="22136" y="1550"/>
                </a:cubicBezTo>
                <a:cubicBezTo>
                  <a:pt x="28321" y="0"/>
                  <a:pt x="34607" y="3785"/>
                  <a:pt x="36156" y="9970"/>
                </a:cubicBezTo>
                <a:cubicBezTo>
                  <a:pt x="37706" y="16166"/>
                  <a:pt x="33934" y="22440"/>
                  <a:pt x="27749" y="23990"/>
                </a:cubicBezTo>
                <a:cubicBezTo>
                  <a:pt x="27355" y="24091"/>
                  <a:pt x="26924" y="24180"/>
                  <a:pt x="26454" y="24244"/>
                </a:cubicBezTo>
                <a:cubicBezTo>
                  <a:pt x="26149" y="24866"/>
                  <a:pt x="25742" y="25476"/>
                  <a:pt x="25298" y="26098"/>
                </a:cubicBezTo>
                <a:cubicBezTo>
                  <a:pt x="21488" y="31216"/>
                  <a:pt x="14249" y="32308"/>
                  <a:pt x="9118" y="28498"/>
                </a:cubicBezTo>
                <a:cubicBezTo>
                  <a:pt x="8521" y="28054"/>
                  <a:pt x="7962" y="27558"/>
                  <a:pt x="7480" y="2701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5" name="Freeform 7845"/>
          <p:cNvSpPr/>
          <p:nvPr/>
        </p:nvSpPr>
        <p:spPr>
          <a:xfrm rot="0" flipH="0" flipV="0">
            <a:off x="4072652" y="10246676"/>
            <a:ext cx="24739" cy="24116"/>
          </a:xfrm>
          <a:custGeom>
            <a:pathLst>
              <a:path w="24739" h="24116">
                <a:moveTo>
                  <a:pt x="13157" y="1015"/>
                </a:moveTo>
                <a:lnTo>
                  <a:pt x="13626" y="1053"/>
                </a:lnTo>
                <a:lnTo>
                  <a:pt x="13195" y="1015"/>
                </a:lnTo>
                <a:close/>
                <a:moveTo>
                  <a:pt x="13753" y="1065"/>
                </a:moveTo>
                <a:lnTo>
                  <a:pt x="14071" y="1103"/>
                </a:lnTo>
                <a:lnTo>
                  <a:pt x="13792" y="1065"/>
                </a:lnTo>
                <a:close/>
                <a:moveTo>
                  <a:pt x="16103" y="23011"/>
                </a:moveTo>
                <a:cubicBezTo>
                  <a:pt x="15188" y="23290"/>
                  <a:pt x="14223" y="23468"/>
                  <a:pt x="13220" y="23506"/>
                </a:cubicBezTo>
                <a:cubicBezTo>
                  <a:pt x="14287" y="23468"/>
                  <a:pt x="15239" y="23303"/>
                  <a:pt x="16103" y="23011"/>
                </a:cubicBezTo>
                <a:moveTo>
                  <a:pt x="13132" y="23506"/>
                </a:moveTo>
                <a:lnTo>
                  <a:pt x="12713" y="23506"/>
                </a:lnTo>
                <a:lnTo>
                  <a:pt x="12891" y="23506"/>
                </a:lnTo>
                <a:close/>
                <a:moveTo>
                  <a:pt x="23545" y="16128"/>
                </a:moveTo>
                <a:cubicBezTo>
                  <a:pt x="22046" y="20776"/>
                  <a:pt x="17690" y="24116"/>
                  <a:pt x="12561" y="24116"/>
                </a:cubicBezTo>
                <a:cubicBezTo>
                  <a:pt x="8420" y="24116"/>
                  <a:pt x="6134" y="22554"/>
                  <a:pt x="4903" y="21601"/>
                </a:cubicBezTo>
                <a:cubicBezTo>
                  <a:pt x="2096" y="19455"/>
                  <a:pt x="889" y="16801"/>
                  <a:pt x="470" y="14286"/>
                </a:cubicBezTo>
                <a:cubicBezTo>
                  <a:pt x="0" y="11568"/>
                  <a:pt x="394" y="8673"/>
                  <a:pt x="2197" y="5904"/>
                </a:cubicBezTo>
                <a:cubicBezTo>
                  <a:pt x="3569" y="3796"/>
                  <a:pt x="7443" y="0"/>
                  <a:pt x="13563" y="406"/>
                </a:cubicBezTo>
                <a:cubicBezTo>
                  <a:pt x="19926" y="838"/>
                  <a:pt x="24739" y="6361"/>
                  <a:pt x="24307" y="12737"/>
                </a:cubicBezTo>
                <a:cubicBezTo>
                  <a:pt x="24231" y="13930"/>
                  <a:pt x="23964" y="15061"/>
                  <a:pt x="23545" y="1612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6" name="Freeform 7846"/>
          <p:cNvSpPr/>
          <p:nvPr/>
        </p:nvSpPr>
        <p:spPr>
          <a:xfrm rot="0" flipH="0" flipV="0">
            <a:off x="4043846" y="10087252"/>
            <a:ext cx="353288" cy="70750"/>
          </a:xfrm>
          <a:custGeom>
            <a:pathLst>
              <a:path w="353288" h="70750">
                <a:moveTo>
                  <a:pt x="327825" y="45135"/>
                </a:moveTo>
                <a:cubicBezTo>
                  <a:pt x="313246" y="40284"/>
                  <a:pt x="296139" y="35077"/>
                  <a:pt x="281140" y="32588"/>
                </a:cubicBezTo>
                <a:cubicBezTo>
                  <a:pt x="224854" y="23190"/>
                  <a:pt x="164135" y="27457"/>
                  <a:pt x="108052" y="35776"/>
                </a:cubicBezTo>
                <a:cubicBezTo>
                  <a:pt x="94755" y="37731"/>
                  <a:pt x="79236" y="37998"/>
                  <a:pt x="64288" y="40170"/>
                </a:cubicBezTo>
                <a:cubicBezTo>
                  <a:pt x="51613" y="42011"/>
                  <a:pt x="39307" y="45110"/>
                  <a:pt x="30049" y="53224"/>
                </a:cubicBezTo>
                <a:cubicBezTo>
                  <a:pt x="28436" y="54634"/>
                  <a:pt x="27585" y="56666"/>
                  <a:pt x="26505" y="58495"/>
                </a:cubicBezTo>
                <a:cubicBezTo>
                  <a:pt x="24930" y="61187"/>
                  <a:pt x="23241" y="63765"/>
                  <a:pt x="21146" y="65962"/>
                </a:cubicBezTo>
                <a:cubicBezTo>
                  <a:pt x="16739" y="70573"/>
                  <a:pt x="9424" y="70750"/>
                  <a:pt x="4788" y="66356"/>
                </a:cubicBezTo>
                <a:cubicBezTo>
                  <a:pt x="178" y="61949"/>
                  <a:pt x="0" y="54621"/>
                  <a:pt x="4395" y="50011"/>
                </a:cubicBezTo>
                <a:cubicBezTo>
                  <a:pt x="6096" y="48221"/>
                  <a:pt x="7087" y="45846"/>
                  <a:pt x="8433" y="43675"/>
                </a:cubicBezTo>
                <a:cubicBezTo>
                  <a:pt x="10198" y="40779"/>
                  <a:pt x="12230" y="38074"/>
                  <a:pt x="14821" y="35826"/>
                </a:cubicBezTo>
                <a:cubicBezTo>
                  <a:pt x="27394" y="24815"/>
                  <a:pt x="43777" y="19786"/>
                  <a:pt x="60960" y="17297"/>
                </a:cubicBezTo>
                <a:cubicBezTo>
                  <a:pt x="75883" y="15125"/>
                  <a:pt x="91402" y="14859"/>
                  <a:pt x="104661" y="12890"/>
                </a:cubicBezTo>
                <a:cubicBezTo>
                  <a:pt x="163081" y="4229"/>
                  <a:pt x="226314" y="0"/>
                  <a:pt x="284938" y="9766"/>
                </a:cubicBezTo>
                <a:cubicBezTo>
                  <a:pt x="301333" y="12509"/>
                  <a:pt x="320091" y="18186"/>
                  <a:pt x="335914" y="23457"/>
                </a:cubicBezTo>
                <a:cubicBezTo>
                  <a:pt x="338251" y="24231"/>
                  <a:pt x="344423" y="28740"/>
                  <a:pt x="346214" y="30073"/>
                </a:cubicBezTo>
                <a:cubicBezTo>
                  <a:pt x="350354" y="31839"/>
                  <a:pt x="353288" y="35941"/>
                  <a:pt x="353288" y="40729"/>
                </a:cubicBezTo>
                <a:cubicBezTo>
                  <a:pt x="353288" y="47116"/>
                  <a:pt x="348106" y="52285"/>
                  <a:pt x="341731" y="52285"/>
                </a:cubicBezTo>
                <a:cubicBezTo>
                  <a:pt x="340093" y="52285"/>
                  <a:pt x="337273" y="51878"/>
                  <a:pt x="334175" y="49872"/>
                </a:cubicBezTo>
                <a:cubicBezTo>
                  <a:pt x="332663" y="48906"/>
                  <a:pt x="328739" y="45858"/>
                  <a:pt x="327825" y="45135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7" name="Freeform 7847"/>
          <p:cNvSpPr/>
          <p:nvPr/>
        </p:nvSpPr>
        <p:spPr>
          <a:xfrm rot="0" flipH="0" flipV="0">
            <a:off x="4023038" y="10074268"/>
            <a:ext cx="381659" cy="120319"/>
          </a:xfrm>
          <a:custGeom>
            <a:pathLst>
              <a:path w="381659" h="120319">
                <a:moveTo>
                  <a:pt x="62547" y="92735"/>
                </a:moveTo>
                <a:lnTo>
                  <a:pt x="62699" y="92723"/>
                </a:lnTo>
                <a:cubicBezTo>
                  <a:pt x="68871" y="91974"/>
                  <a:pt x="74510" y="96252"/>
                  <a:pt x="75488" y="102412"/>
                </a:cubicBezTo>
                <a:cubicBezTo>
                  <a:pt x="76453" y="108546"/>
                  <a:pt x="72376" y="114363"/>
                  <a:pt x="66280" y="115556"/>
                </a:cubicBezTo>
                <a:cubicBezTo>
                  <a:pt x="66280" y="115556"/>
                  <a:pt x="60630" y="116636"/>
                  <a:pt x="57772" y="116953"/>
                </a:cubicBezTo>
                <a:cubicBezTo>
                  <a:pt x="50914" y="117715"/>
                  <a:pt x="36982" y="120319"/>
                  <a:pt x="26302" y="119531"/>
                </a:cubicBezTo>
                <a:cubicBezTo>
                  <a:pt x="19342" y="119011"/>
                  <a:pt x="13449" y="117004"/>
                  <a:pt x="9512" y="113855"/>
                </a:cubicBezTo>
                <a:cubicBezTo>
                  <a:pt x="2959" y="108610"/>
                  <a:pt x="0" y="99224"/>
                  <a:pt x="1791" y="87706"/>
                </a:cubicBezTo>
                <a:cubicBezTo>
                  <a:pt x="4623" y="69317"/>
                  <a:pt x="19571" y="44857"/>
                  <a:pt x="27356" y="38888"/>
                </a:cubicBezTo>
                <a:cubicBezTo>
                  <a:pt x="50330" y="21209"/>
                  <a:pt x="87312" y="11240"/>
                  <a:pt x="128142" y="6629"/>
                </a:cubicBezTo>
                <a:cubicBezTo>
                  <a:pt x="186626" y="0"/>
                  <a:pt x="253021" y="3823"/>
                  <a:pt x="293534" y="7493"/>
                </a:cubicBezTo>
                <a:cubicBezTo>
                  <a:pt x="300976" y="8179"/>
                  <a:pt x="349122" y="14262"/>
                  <a:pt x="368121" y="23927"/>
                </a:cubicBezTo>
                <a:cubicBezTo>
                  <a:pt x="377722" y="28829"/>
                  <a:pt x="381659" y="35903"/>
                  <a:pt x="381659" y="41732"/>
                </a:cubicBezTo>
                <a:cubicBezTo>
                  <a:pt x="381659" y="48108"/>
                  <a:pt x="376478" y="53302"/>
                  <a:pt x="370102" y="53302"/>
                </a:cubicBezTo>
                <a:cubicBezTo>
                  <a:pt x="365048" y="53302"/>
                  <a:pt x="360755" y="50064"/>
                  <a:pt x="359180" y="45542"/>
                </a:cubicBezTo>
                <a:cubicBezTo>
                  <a:pt x="357656" y="44742"/>
                  <a:pt x="354075" y="42901"/>
                  <a:pt x="351230" y="41923"/>
                </a:cubicBezTo>
                <a:cubicBezTo>
                  <a:pt x="331355" y="35078"/>
                  <a:pt x="297319" y="31077"/>
                  <a:pt x="291439" y="30531"/>
                </a:cubicBezTo>
                <a:cubicBezTo>
                  <a:pt x="252069" y="26950"/>
                  <a:pt x="187565" y="23165"/>
                  <a:pt x="130733" y="29591"/>
                </a:cubicBezTo>
                <a:cubicBezTo>
                  <a:pt x="102107" y="32842"/>
                  <a:pt x="75450" y="38494"/>
                  <a:pt x="55512" y="48527"/>
                </a:cubicBezTo>
                <a:cubicBezTo>
                  <a:pt x="56439" y="50660"/>
                  <a:pt x="56756" y="52730"/>
                  <a:pt x="56731" y="53581"/>
                </a:cubicBezTo>
                <a:cubicBezTo>
                  <a:pt x="56579" y="57734"/>
                  <a:pt x="54927" y="61646"/>
                  <a:pt x="49581" y="63868"/>
                </a:cubicBezTo>
                <a:cubicBezTo>
                  <a:pt x="49047" y="64097"/>
                  <a:pt x="47549" y="64961"/>
                  <a:pt x="44641" y="64783"/>
                </a:cubicBezTo>
                <a:cubicBezTo>
                  <a:pt x="44120" y="65189"/>
                  <a:pt x="43447" y="65748"/>
                  <a:pt x="43193" y="66116"/>
                </a:cubicBezTo>
                <a:cubicBezTo>
                  <a:pt x="39091" y="71831"/>
                  <a:pt x="35395" y="79680"/>
                  <a:pt x="34519" y="86703"/>
                </a:cubicBezTo>
                <a:cubicBezTo>
                  <a:pt x="34290" y="88532"/>
                  <a:pt x="34239" y="90005"/>
                  <a:pt x="35014" y="91046"/>
                </a:cubicBezTo>
                <a:cubicBezTo>
                  <a:pt x="36627" y="93166"/>
                  <a:pt x="39802" y="93268"/>
                  <a:pt x="43231" y="93268"/>
                </a:cubicBezTo>
                <a:cubicBezTo>
                  <a:pt x="49847" y="93268"/>
                  <a:pt x="56109" y="91491"/>
                  <a:pt x="62547" y="92735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8" name="Freeform 7848"/>
          <p:cNvSpPr/>
          <p:nvPr/>
        </p:nvSpPr>
        <p:spPr>
          <a:xfrm rot="0" flipH="0" flipV="0">
            <a:off x="4129021" y="10396742"/>
            <a:ext cx="131127" cy="123977"/>
          </a:xfrm>
          <a:custGeom>
            <a:pathLst>
              <a:path w="131127" h="123977">
                <a:moveTo>
                  <a:pt x="70815" y="13830"/>
                </a:moveTo>
                <a:cubicBezTo>
                  <a:pt x="72529" y="10757"/>
                  <a:pt x="74650" y="7836"/>
                  <a:pt x="77368" y="5131"/>
                </a:cubicBezTo>
                <a:cubicBezTo>
                  <a:pt x="78904" y="3582"/>
                  <a:pt x="82054" y="1435"/>
                  <a:pt x="84302" y="737"/>
                </a:cubicBezTo>
                <a:cubicBezTo>
                  <a:pt x="86499" y="26"/>
                  <a:pt x="88556" y="0"/>
                  <a:pt x="90284" y="305"/>
                </a:cubicBezTo>
                <a:cubicBezTo>
                  <a:pt x="94373" y="1016"/>
                  <a:pt x="97738" y="3239"/>
                  <a:pt x="99529" y="7988"/>
                </a:cubicBezTo>
                <a:cubicBezTo>
                  <a:pt x="100151" y="9665"/>
                  <a:pt x="100634" y="11456"/>
                  <a:pt x="100952" y="13373"/>
                </a:cubicBezTo>
                <a:cubicBezTo>
                  <a:pt x="103682" y="10592"/>
                  <a:pt x="106260" y="8357"/>
                  <a:pt x="108140" y="6960"/>
                </a:cubicBezTo>
                <a:cubicBezTo>
                  <a:pt x="108356" y="6642"/>
                  <a:pt x="108546" y="6363"/>
                  <a:pt x="108699" y="6160"/>
                </a:cubicBezTo>
                <a:cubicBezTo>
                  <a:pt x="112356" y="1308"/>
                  <a:pt x="116814" y="1080"/>
                  <a:pt x="118020" y="1029"/>
                </a:cubicBezTo>
                <a:cubicBezTo>
                  <a:pt x="122808" y="864"/>
                  <a:pt x="126517" y="2807"/>
                  <a:pt x="128828" y="7442"/>
                </a:cubicBezTo>
                <a:cubicBezTo>
                  <a:pt x="129311" y="8395"/>
                  <a:pt x="131127" y="11570"/>
                  <a:pt x="129323" y="16966"/>
                </a:cubicBezTo>
                <a:cubicBezTo>
                  <a:pt x="128676" y="18910"/>
                  <a:pt x="127558" y="20573"/>
                  <a:pt x="126123" y="21869"/>
                </a:cubicBezTo>
                <a:cubicBezTo>
                  <a:pt x="123507" y="26314"/>
                  <a:pt x="116941" y="37515"/>
                  <a:pt x="116661" y="37947"/>
                </a:cubicBezTo>
                <a:cubicBezTo>
                  <a:pt x="112483" y="44310"/>
                  <a:pt x="106984" y="54368"/>
                  <a:pt x="100710" y="61455"/>
                </a:cubicBezTo>
                <a:cubicBezTo>
                  <a:pt x="95821" y="71932"/>
                  <a:pt x="90398" y="81902"/>
                  <a:pt x="82841" y="92112"/>
                </a:cubicBezTo>
                <a:cubicBezTo>
                  <a:pt x="81851" y="93471"/>
                  <a:pt x="74510" y="105803"/>
                  <a:pt x="69647" y="109753"/>
                </a:cubicBezTo>
                <a:cubicBezTo>
                  <a:pt x="65532" y="113080"/>
                  <a:pt x="61430" y="113766"/>
                  <a:pt x="58027" y="113144"/>
                </a:cubicBezTo>
                <a:cubicBezTo>
                  <a:pt x="50140" y="120205"/>
                  <a:pt x="40742" y="123113"/>
                  <a:pt x="29756" y="119875"/>
                </a:cubicBezTo>
                <a:cubicBezTo>
                  <a:pt x="24194" y="122719"/>
                  <a:pt x="18263" y="123977"/>
                  <a:pt x="12180" y="123215"/>
                </a:cubicBezTo>
                <a:cubicBezTo>
                  <a:pt x="6528" y="122516"/>
                  <a:pt x="3607" y="119417"/>
                  <a:pt x="1981" y="115887"/>
                </a:cubicBezTo>
                <a:cubicBezTo>
                  <a:pt x="762" y="113220"/>
                  <a:pt x="0" y="108902"/>
                  <a:pt x="2477" y="103644"/>
                </a:cubicBezTo>
                <a:cubicBezTo>
                  <a:pt x="4458" y="99440"/>
                  <a:pt x="10503" y="92100"/>
                  <a:pt x="16599" y="85077"/>
                </a:cubicBezTo>
                <a:cubicBezTo>
                  <a:pt x="20536" y="80568"/>
                  <a:pt x="25921" y="73659"/>
                  <a:pt x="26315" y="73139"/>
                </a:cubicBezTo>
                <a:cubicBezTo>
                  <a:pt x="29121" y="66103"/>
                  <a:pt x="32550" y="56463"/>
                  <a:pt x="33147" y="47294"/>
                </a:cubicBezTo>
                <a:cubicBezTo>
                  <a:pt x="33516" y="41592"/>
                  <a:pt x="33033" y="35877"/>
                  <a:pt x="28499" y="32486"/>
                </a:cubicBezTo>
                <a:cubicBezTo>
                  <a:pt x="27153" y="32613"/>
                  <a:pt x="24003" y="32854"/>
                  <a:pt x="22556" y="32803"/>
                </a:cubicBezTo>
                <a:cubicBezTo>
                  <a:pt x="19888" y="32702"/>
                  <a:pt x="17564" y="32054"/>
                  <a:pt x="15583" y="31000"/>
                </a:cubicBezTo>
                <a:cubicBezTo>
                  <a:pt x="9957" y="27977"/>
                  <a:pt x="7836" y="20967"/>
                  <a:pt x="10846" y="15341"/>
                </a:cubicBezTo>
                <a:cubicBezTo>
                  <a:pt x="13424" y="10516"/>
                  <a:pt x="18961" y="8281"/>
                  <a:pt x="24029" y="9639"/>
                </a:cubicBezTo>
                <a:cubicBezTo>
                  <a:pt x="25184" y="9525"/>
                  <a:pt x="27775" y="9297"/>
                  <a:pt x="29363" y="9309"/>
                </a:cubicBezTo>
                <a:cubicBezTo>
                  <a:pt x="32893" y="9347"/>
                  <a:pt x="36310" y="10135"/>
                  <a:pt x="39396" y="11989"/>
                </a:cubicBezTo>
                <a:cubicBezTo>
                  <a:pt x="43650" y="14541"/>
                  <a:pt x="46990" y="17652"/>
                  <a:pt x="49530" y="21183"/>
                </a:cubicBezTo>
                <a:cubicBezTo>
                  <a:pt x="49810" y="20319"/>
                  <a:pt x="50089" y="19557"/>
                  <a:pt x="50381" y="18922"/>
                </a:cubicBezTo>
                <a:cubicBezTo>
                  <a:pt x="53036" y="13157"/>
                  <a:pt x="57417" y="11214"/>
                  <a:pt x="60808" y="10770"/>
                </a:cubicBezTo>
                <a:cubicBezTo>
                  <a:pt x="63792" y="10389"/>
                  <a:pt x="67336" y="10795"/>
                  <a:pt x="70815" y="13830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9" name="Freeform 7849"/>
          <p:cNvSpPr/>
          <p:nvPr/>
        </p:nvSpPr>
        <p:spPr>
          <a:xfrm rot="0" flipH="0" flipV="0">
            <a:off x="3576873" y="10455830"/>
            <a:ext cx="606259" cy="66166"/>
          </a:xfrm>
          <a:custGeom>
            <a:pathLst>
              <a:path w="606259" h="66166">
                <a:moveTo>
                  <a:pt x="16116" y="23215"/>
                </a:moveTo>
                <a:cubicBezTo>
                  <a:pt x="17817" y="22733"/>
                  <a:pt x="19633" y="21679"/>
                  <a:pt x="21373" y="19520"/>
                </a:cubicBezTo>
                <a:cubicBezTo>
                  <a:pt x="19951" y="21298"/>
                  <a:pt x="18109" y="22530"/>
                  <a:pt x="16116" y="23215"/>
                </a:cubicBezTo>
                <a:moveTo>
                  <a:pt x="2591" y="18504"/>
                </a:moveTo>
                <a:cubicBezTo>
                  <a:pt x="0" y="14453"/>
                  <a:pt x="140" y="9030"/>
                  <a:pt x="3315" y="5067"/>
                </a:cubicBezTo>
                <a:cubicBezTo>
                  <a:pt x="5906" y="1829"/>
                  <a:pt x="8674" y="1003"/>
                  <a:pt x="10567" y="648"/>
                </a:cubicBezTo>
                <a:cubicBezTo>
                  <a:pt x="14034" y="0"/>
                  <a:pt x="17170" y="737"/>
                  <a:pt x="19989" y="2934"/>
                </a:cubicBezTo>
                <a:cubicBezTo>
                  <a:pt x="21119" y="3823"/>
                  <a:pt x="22300" y="5042"/>
                  <a:pt x="23240" y="6833"/>
                </a:cubicBezTo>
                <a:cubicBezTo>
                  <a:pt x="23558" y="7429"/>
                  <a:pt x="24078" y="9525"/>
                  <a:pt x="24485" y="11278"/>
                </a:cubicBezTo>
                <a:cubicBezTo>
                  <a:pt x="26606" y="12890"/>
                  <a:pt x="28828" y="14706"/>
                  <a:pt x="31127" y="16408"/>
                </a:cubicBezTo>
                <a:cubicBezTo>
                  <a:pt x="33134" y="17907"/>
                  <a:pt x="35127" y="19456"/>
                  <a:pt x="37248" y="19977"/>
                </a:cubicBezTo>
                <a:cubicBezTo>
                  <a:pt x="59562" y="25564"/>
                  <a:pt x="77139" y="33336"/>
                  <a:pt x="102463" y="31647"/>
                </a:cubicBezTo>
                <a:cubicBezTo>
                  <a:pt x="152793" y="28295"/>
                  <a:pt x="204342" y="28358"/>
                  <a:pt x="254507" y="30365"/>
                </a:cubicBezTo>
                <a:cubicBezTo>
                  <a:pt x="278942" y="31355"/>
                  <a:pt x="305307" y="27659"/>
                  <a:pt x="329501" y="31114"/>
                </a:cubicBezTo>
                <a:cubicBezTo>
                  <a:pt x="347395" y="33667"/>
                  <a:pt x="365111" y="36740"/>
                  <a:pt x="383323" y="38632"/>
                </a:cubicBezTo>
                <a:cubicBezTo>
                  <a:pt x="429462" y="43408"/>
                  <a:pt x="477570" y="30987"/>
                  <a:pt x="524103" y="30987"/>
                </a:cubicBezTo>
                <a:cubicBezTo>
                  <a:pt x="538847" y="30987"/>
                  <a:pt x="555103" y="27672"/>
                  <a:pt x="569467" y="24358"/>
                </a:cubicBezTo>
                <a:cubicBezTo>
                  <a:pt x="576605" y="22708"/>
                  <a:pt x="590854" y="19317"/>
                  <a:pt x="590854" y="19317"/>
                </a:cubicBezTo>
                <a:cubicBezTo>
                  <a:pt x="596048" y="18085"/>
                  <a:pt x="601433" y="20587"/>
                  <a:pt x="603833" y="25361"/>
                </a:cubicBezTo>
                <a:cubicBezTo>
                  <a:pt x="606259" y="30136"/>
                  <a:pt x="605065" y="35940"/>
                  <a:pt x="600989" y="39394"/>
                </a:cubicBezTo>
                <a:cubicBezTo>
                  <a:pt x="600989" y="39394"/>
                  <a:pt x="598449" y="41528"/>
                  <a:pt x="597077" y="42506"/>
                </a:cubicBezTo>
                <a:cubicBezTo>
                  <a:pt x="591489" y="46506"/>
                  <a:pt x="585990" y="49376"/>
                  <a:pt x="579627" y="51993"/>
                </a:cubicBezTo>
                <a:cubicBezTo>
                  <a:pt x="571817" y="55206"/>
                  <a:pt x="559574" y="60870"/>
                  <a:pt x="548030" y="63435"/>
                </a:cubicBezTo>
                <a:cubicBezTo>
                  <a:pt x="537920" y="65683"/>
                  <a:pt x="528218" y="65429"/>
                  <a:pt x="520826" y="61734"/>
                </a:cubicBezTo>
                <a:cubicBezTo>
                  <a:pt x="517715" y="60172"/>
                  <a:pt x="515607" y="57390"/>
                  <a:pt x="514819" y="54266"/>
                </a:cubicBezTo>
                <a:cubicBezTo>
                  <a:pt x="470407" y="55663"/>
                  <a:pt x="424802" y="66166"/>
                  <a:pt x="380948" y="61619"/>
                </a:cubicBezTo>
                <a:cubicBezTo>
                  <a:pt x="362445" y="59714"/>
                  <a:pt x="344423" y="56603"/>
                  <a:pt x="326237" y="53999"/>
                </a:cubicBezTo>
                <a:cubicBezTo>
                  <a:pt x="302780" y="50659"/>
                  <a:pt x="277253" y="54431"/>
                  <a:pt x="253567" y="53479"/>
                </a:cubicBezTo>
                <a:cubicBezTo>
                  <a:pt x="204241" y="51510"/>
                  <a:pt x="153504" y="51434"/>
                  <a:pt x="104000" y="54723"/>
                </a:cubicBezTo>
                <a:cubicBezTo>
                  <a:pt x="75945" y="56603"/>
                  <a:pt x="56349" y="48589"/>
                  <a:pt x="31648" y="42417"/>
                </a:cubicBezTo>
                <a:cubicBezTo>
                  <a:pt x="23507" y="40385"/>
                  <a:pt x="15215" y="32701"/>
                  <a:pt x="8458" y="28193"/>
                </a:cubicBezTo>
                <a:cubicBezTo>
                  <a:pt x="6845" y="27113"/>
                  <a:pt x="5334" y="25577"/>
                  <a:pt x="4204" y="23507"/>
                </a:cubicBezTo>
                <a:cubicBezTo>
                  <a:pt x="3607" y="22428"/>
                  <a:pt x="3023" y="20320"/>
                  <a:pt x="2591" y="18504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0" name="Freeform 7850"/>
          <p:cNvSpPr/>
          <p:nvPr/>
        </p:nvSpPr>
        <p:spPr>
          <a:xfrm rot="0" flipH="0" flipV="0">
            <a:off x="4369134" y="9872933"/>
            <a:ext cx="109968" cy="265264"/>
          </a:xfrm>
          <a:custGeom>
            <a:pathLst>
              <a:path w="109968" h="265264">
                <a:moveTo>
                  <a:pt x="73888" y="21056"/>
                </a:moveTo>
                <a:cubicBezTo>
                  <a:pt x="72047" y="22440"/>
                  <a:pt x="69926" y="23202"/>
                  <a:pt x="67767" y="23354"/>
                </a:cubicBezTo>
                <a:cubicBezTo>
                  <a:pt x="69520" y="23329"/>
                  <a:pt x="71615" y="22821"/>
                  <a:pt x="73888" y="21056"/>
                </a:cubicBezTo>
                <a:moveTo>
                  <a:pt x="59436" y="20612"/>
                </a:moveTo>
                <a:cubicBezTo>
                  <a:pt x="58979" y="20231"/>
                  <a:pt x="58547" y="19774"/>
                  <a:pt x="58140" y="19304"/>
                </a:cubicBezTo>
                <a:cubicBezTo>
                  <a:pt x="54013" y="14440"/>
                  <a:pt x="54585" y="7137"/>
                  <a:pt x="59449" y="3010"/>
                </a:cubicBezTo>
                <a:cubicBezTo>
                  <a:pt x="62954" y="38"/>
                  <a:pt x="66014" y="0"/>
                  <a:pt x="68085" y="152"/>
                </a:cubicBezTo>
                <a:cubicBezTo>
                  <a:pt x="71082" y="381"/>
                  <a:pt x="78332" y="8026"/>
                  <a:pt x="78332" y="8026"/>
                </a:cubicBezTo>
                <a:cubicBezTo>
                  <a:pt x="78332" y="8026"/>
                  <a:pt x="76821" y="5232"/>
                  <a:pt x="75208" y="4026"/>
                </a:cubicBezTo>
                <a:cubicBezTo>
                  <a:pt x="83997" y="10604"/>
                  <a:pt x="89432" y="21386"/>
                  <a:pt x="91883" y="34022"/>
                </a:cubicBezTo>
                <a:cubicBezTo>
                  <a:pt x="94169" y="32790"/>
                  <a:pt x="96900" y="32308"/>
                  <a:pt x="99643" y="32867"/>
                </a:cubicBezTo>
                <a:cubicBezTo>
                  <a:pt x="105904" y="34098"/>
                  <a:pt x="109968" y="40207"/>
                  <a:pt x="108711" y="46456"/>
                </a:cubicBezTo>
                <a:cubicBezTo>
                  <a:pt x="105955" y="60260"/>
                  <a:pt x="108254" y="73989"/>
                  <a:pt x="106069" y="87832"/>
                </a:cubicBezTo>
                <a:cubicBezTo>
                  <a:pt x="99338" y="130504"/>
                  <a:pt x="73012" y="173290"/>
                  <a:pt x="52997" y="210628"/>
                </a:cubicBezTo>
                <a:cubicBezTo>
                  <a:pt x="44945" y="225678"/>
                  <a:pt x="35827" y="241731"/>
                  <a:pt x="29540" y="250900"/>
                </a:cubicBezTo>
                <a:cubicBezTo>
                  <a:pt x="25463" y="256831"/>
                  <a:pt x="21679" y="260425"/>
                  <a:pt x="19609" y="261581"/>
                </a:cubicBezTo>
                <a:cubicBezTo>
                  <a:pt x="13068" y="265264"/>
                  <a:pt x="8064" y="263168"/>
                  <a:pt x="4623" y="259727"/>
                </a:cubicBezTo>
                <a:cubicBezTo>
                  <a:pt x="2832" y="257936"/>
                  <a:pt x="0" y="252869"/>
                  <a:pt x="1194" y="245172"/>
                </a:cubicBezTo>
                <a:cubicBezTo>
                  <a:pt x="2769" y="235076"/>
                  <a:pt x="10528" y="213156"/>
                  <a:pt x="11976" y="209295"/>
                </a:cubicBezTo>
                <a:cubicBezTo>
                  <a:pt x="27711" y="167334"/>
                  <a:pt x="52400" y="130593"/>
                  <a:pt x="65392" y="87261"/>
                </a:cubicBezTo>
                <a:cubicBezTo>
                  <a:pt x="68707" y="76199"/>
                  <a:pt x="71717" y="57949"/>
                  <a:pt x="69786" y="42290"/>
                </a:cubicBezTo>
                <a:cubicBezTo>
                  <a:pt x="68783" y="34162"/>
                  <a:pt x="66776" y="26605"/>
                  <a:pt x="61341" y="22516"/>
                </a:cubicBezTo>
                <a:cubicBezTo>
                  <a:pt x="60668" y="22008"/>
                  <a:pt x="60020" y="21335"/>
                  <a:pt x="59436" y="20612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1" name="Freeform 7851"/>
          <p:cNvSpPr/>
          <p:nvPr/>
        </p:nvSpPr>
        <p:spPr>
          <a:xfrm rot="0" flipH="0" flipV="0">
            <a:off x="3950290" y="9839390"/>
            <a:ext cx="313143" cy="100075"/>
          </a:xfrm>
          <a:custGeom>
            <a:pathLst>
              <a:path w="313143" h="100075">
                <a:moveTo>
                  <a:pt x="11582" y="19253"/>
                </a:moveTo>
                <a:cubicBezTo>
                  <a:pt x="12483" y="20903"/>
                  <a:pt x="13956" y="22415"/>
                  <a:pt x="16319" y="23520"/>
                </a:cubicBezTo>
                <a:cubicBezTo>
                  <a:pt x="14312" y="22542"/>
                  <a:pt x="12686" y="21043"/>
                  <a:pt x="11582" y="19253"/>
                </a:cubicBezTo>
                <a:moveTo>
                  <a:pt x="9970" y="11278"/>
                </a:moveTo>
                <a:cubicBezTo>
                  <a:pt x="10109" y="10402"/>
                  <a:pt x="10351" y="9525"/>
                  <a:pt x="10719" y="8687"/>
                </a:cubicBezTo>
                <a:cubicBezTo>
                  <a:pt x="13169" y="2794"/>
                  <a:pt x="19938" y="0"/>
                  <a:pt x="25831" y="2464"/>
                </a:cubicBezTo>
                <a:cubicBezTo>
                  <a:pt x="28701" y="3645"/>
                  <a:pt x="30352" y="5449"/>
                  <a:pt x="31432" y="7189"/>
                </a:cubicBezTo>
                <a:cubicBezTo>
                  <a:pt x="33032" y="9741"/>
                  <a:pt x="33680" y="12637"/>
                  <a:pt x="33006" y="15913"/>
                </a:cubicBezTo>
                <a:cubicBezTo>
                  <a:pt x="32867" y="16663"/>
                  <a:pt x="32029" y="18199"/>
                  <a:pt x="31203" y="19621"/>
                </a:cubicBezTo>
                <a:cubicBezTo>
                  <a:pt x="31190" y="29959"/>
                  <a:pt x="30924" y="41516"/>
                  <a:pt x="28244" y="51853"/>
                </a:cubicBezTo>
                <a:cubicBezTo>
                  <a:pt x="57162" y="53771"/>
                  <a:pt x="120205" y="54355"/>
                  <a:pt x="124243" y="54355"/>
                </a:cubicBezTo>
                <a:cubicBezTo>
                  <a:pt x="170319" y="54355"/>
                  <a:pt x="212851" y="63931"/>
                  <a:pt x="258063" y="68046"/>
                </a:cubicBezTo>
                <a:cubicBezTo>
                  <a:pt x="259651" y="68198"/>
                  <a:pt x="264413" y="69621"/>
                  <a:pt x="270154" y="71615"/>
                </a:cubicBezTo>
                <a:cubicBezTo>
                  <a:pt x="273392" y="72758"/>
                  <a:pt x="278536" y="74193"/>
                  <a:pt x="282320" y="75209"/>
                </a:cubicBezTo>
                <a:cubicBezTo>
                  <a:pt x="285406" y="63347"/>
                  <a:pt x="290029" y="39966"/>
                  <a:pt x="290029" y="35915"/>
                </a:cubicBezTo>
                <a:cubicBezTo>
                  <a:pt x="290029" y="29527"/>
                  <a:pt x="295211" y="24333"/>
                  <a:pt x="301586" y="24333"/>
                </a:cubicBezTo>
                <a:cubicBezTo>
                  <a:pt x="307974" y="24333"/>
                  <a:pt x="313143" y="29527"/>
                  <a:pt x="313143" y="35915"/>
                </a:cubicBezTo>
                <a:cubicBezTo>
                  <a:pt x="313143" y="42214"/>
                  <a:pt x="303847" y="86347"/>
                  <a:pt x="301015" y="92011"/>
                </a:cubicBezTo>
                <a:cubicBezTo>
                  <a:pt x="299021" y="96011"/>
                  <a:pt x="294195" y="100075"/>
                  <a:pt x="285914" y="99605"/>
                </a:cubicBezTo>
                <a:cubicBezTo>
                  <a:pt x="277964" y="99148"/>
                  <a:pt x="256641" y="91477"/>
                  <a:pt x="255333" y="91008"/>
                </a:cubicBezTo>
                <a:cubicBezTo>
                  <a:pt x="211060" y="86931"/>
                  <a:pt x="169379" y="77482"/>
                  <a:pt x="124243" y="77482"/>
                </a:cubicBezTo>
                <a:cubicBezTo>
                  <a:pt x="120014" y="77482"/>
                  <a:pt x="52603" y="76796"/>
                  <a:pt x="24015" y="74713"/>
                </a:cubicBezTo>
                <a:cubicBezTo>
                  <a:pt x="17131" y="74218"/>
                  <a:pt x="12140" y="73494"/>
                  <a:pt x="9970" y="72859"/>
                </a:cubicBezTo>
                <a:cubicBezTo>
                  <a:pt x="6934" y="71945"/>
                  <a:pt x="5156" y="70497"/>
                  <a:pt x="4204" y="69545"/>
                </a:cubicBezTo>
                <a:cubicBezTo>
                  <a:pt x="889" y="66243"/>
                  <a:pt x="0" y="62496"/>
                  <a:pt x="495" y="58673"/>
                </a:cubicBezTo>
                <a:cubicBezTo>
                  <a:pt x="762" y="56641"/>
                  <a:pt x="2693" y="53390"/>
                  <a:pt x="3962" y="51409"/>
                </a:cubicBezTo>
                <a:cubicBezTo>
                  <a:pt x="8928" y="41249"/>
                  <a:pt x="8090" y="27850"/>
                  <a:pt x="8090" y="16802"/>
                </a:cubicBezTo>
                <a:cubicBezTo>
                  <a:pt x="8090" y="15482"/>
                  <a:pt x="9004" y="13246"/>
                  <a:pt x="9970" y="11278"/>
                </a:cubicBezTo>
              </a:path>
            </a:pathLst>
          </a:custGeom>
          <a:solidFill>
            <a:srgbClr val="C4C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2" name="Freeform 7852"/>
          <p:cNvSpPr/>
          <p:nvPr/>
        </p:nvSpPr>
        <p:spPr>
          <a:xfrm rot="0" flipH="0" flipV="0">
            <a:off x="3395266" y="9701400"/>
            <a:ext cx="268896" cy="445223"/>
          </a:xfrm>
          <a:custGeom>
            <a:pathLst>
              <a:path w="268896" h="445223">
                <a:moveTo>
                  <a:pt x="226733" y="111417"/>
                </a:moveTo>
                <a:cubicBezTo>
                  <a:pt x="225248" y="115671"/>
                  <a:pt x="223698" y="119900"/>
                  <a:pt x="222047" y="124091"/>
                </a:cubicBezTo>
                <a:lnTo>
                  <a:pt x="222263" y="124218"/>
                </a:lnTo>
                <a:cubicBezTo>
                  <a:pt x="222454" y="124332"/>
                  <a:pt x="222962" y="124624"/>
                  <a:pt x="223622" y="125145"/>
                </a:cubicBezTo>
                <a:cubicBezTo>
                  <a:pt x="224676" y="120586"/>
                  <a:pt x="225718" y="116001"/>
                  <a:pt x="226733" y="111417"/>
                </a:cubicBezTo>
                <a:moveTo>
                  <a:pt x="69279" y="389788"/>
                </a:moveTo>
                <a:cubicBezTo>
                  <a:pt x="65824" y="395033"/>
                  <a:pt x="62370" y="400380"/>
                  <a:pt x="59233" y="405434"/>
                </a:cubicBezTo>
                <a:cubicBezTo>
                  <a:pt x="61494" y="404812"/>
                  <a:pt x="63754" y="404317"/>
                  <a:pt x="66015" y="403923"/>
                </a:cubicBezTo>
                <a:cubicBezTo>
                  <a:pt x="66218" y="400684"/>
                  <a:pt x="67133" y="395998"/>
                  <a:pt x="69088" y="390321"/>
                </a:cubicBezTo>
                <a:close/>
                <a:moveTo>
                  <a:pt x="26137" y="428485"/>
                </a:moveTo>
                <a:cubicBezTo>
                  <a:pt x="25273" y="430733"/>
                  <a:pt x="24537" y="432968"/>
                  <a:pt x="23991" y="435216"/>
                </a:cubicBezTo>
                <a:cubicBezTo>
                  <a:pt x="22467" y="441413"/>
                  <a:pt x="16206" y="445223"/>
                  <a:pt x="10021" y="443699"/>
                </a:cubicBezTo>
                <a:cubicBezTo>
                  <a:pt x="3810" y="442188"/>
                  <a:pt x="0" y="435927"/>
                  <a:pt x="1537" y="429717"/>
                </a:cubicBezTo>
                <a:cubicBezTo>
                  <a:pt x="4826" y="416229"/>
                  <a:pt x="12840" y="402615"/>
                  <a:pt x="21768" y="389381"/>
                </a:cubicBezTo>
                <a:cubicBezTo>
                  <a:pt x="29604" y="377774"/>
                  <a:pt x="38113" y="366432"/>
                  <a:pt x="43549" y="355587"/>
                </a:cubicBezTo>
                <a:cubicBezTo>
                  <a:pt x="79160" y="284340"/>
                  <a:pt x="111405" y="211658"/>
                  <a:pt x="149949" y="141897"/>
                </a:cubicBezTo>
                <a:cubicBezTo>
                  <a:pt x="171997" y="101994"/>
                  <a:pt x="188316" y="59487"/>
                  <a:pt x="218136" y="24054"/>
                </a:cubicBezTo>
                <a:cubicBezTo>
                  <a:pt x="219787" y="22111"/>
                  <a:pt x="238836" y="5601"/>
                  <a:pt x="248196" y="2744"/>
                </a:cubicBezTo>
                <a:cubicBezTo>
                  <a:pt x="257213" y="0"/>
                  <a:pt x="263054" y="3734"/>
                  <a:pt x="265874" y="9386"/>
                </a:cubicBezTo>
                <a:cubicBezTo>
                  <a:pt x="268312" y="14275"/>
                  <a:pt x="268896" y="25502"/>
                  <a:pt x="266814" y="39320"/>
                </a:cubicBezTo>
                <a:cubicBezTo>
                  <a:pt x="263029" y="64402"/>
                  <a:pt x="252831" y="100368"/>
                  <a:pt x="250786" y="109805"/>
                </a:cubicBezTo>
                <a:cubicBezTo>
                  <a:pt x="242493" y="147878"/>
                  <a:pt x="232384" y="185496"/>
                  <a:pt x="224943" y="223761"/>
                </a:cubicBezTo>
                <a:cubicBezTo>
                  <a:pt x="219875" y="249846"/>
                  <a:pt x="218047" y="289699"/>
                  <a:pt x="212763" y="325450"/>
                </a:cubicBezTo>
                <a:cubicBezTo>
                  <a:pt x="208992" y="351015"/>
                  <a:pt x="203340" y="374573"/>
                  <a:pt x="194183" y="390575"/>
                </a:cubicBezTo>
                <a:cubicBezTo>
                  <a:pt x="192837" y="392963"/>
                  <a:pt x="190666" y="395401"/>
                  <a:pt x="187541" y="397624"/>
                </a:cubicBezTo>
                <a:cubicBezTo>
                  <a:pt x="183249" y="400659"/>
                  <a:pt x="176480" y="403605"/>
                  <a:pt x="168263" y="406145"/>
                </a:cubicBezTo>
                <a:cubicBezTo>
                  <a:pt x="145720" y="413130"/>
                  <a:pt x="110643" y="417969"/>
                  <a:pt x="99479" y="421690"/>
                </a:cubicBezTo>
                <a:cubicBezTo>
                  <a:pt x="92304" y="424078"/>
                  <a:pt x="85281" y="424853"/>
                  <a:pt x="78271" y="425602"/>
                </a:cubicBezTo>
                <a:cubicBezTo>
                  <a:pt x="73013" y="426161"/>
                  <a:pt x="67729" y="426681"/>
                  <a:pt x="62408" y="428675"/>
                </a:cubicBezTo>
                <a:cubicBezTo>
                  <a:pt x="57658" y="430453"/>
                  <a:pt x="53023" y="431304"/>
                  <a:pt x="48133" y="433146"/>
                </a:cubicBezTo>
                <a:cubicBezTo>
                  <a:pt x="46381" y="433806"/>
                  <a:pt x="43333" y="435546"/>
                  <a:pt x="41402" y="436054"/>
                </a:cubicBezTo>
                <a:cubicBezTo>
                  <a:pt x="38608" y="436791"/>
                  <a:pt x="36183" y="436587"/>
                  <a:pt x="34379" y="436079"/>
                </a:cubicBezTo>
                <a:cubicBezTo>
                  <a:pt x="31344" y="435241"/>
                  <a:pt x="29045" y="433514"/>
                  <a:pt x="27394" y="430987"/>
                </a:cubicBezTo>
                <a:cubicBezTo>
                  <a:pt x="26912" y="430263"/>
                  <a:pt x="26467" y="429437"/>
                  <a:pt x="26137" y="42848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3" name="Freeform 7853"/>
          <p:cNvSpPr/>
          <p:nvPr/>
        </p:nvSpPr>
        <p:spPr>
          <a:xfrm rot="0" flipH="0" flipV="0">
            <a:off x="3437023" y="10058050"/>
            <a:ext cx="50558" cy="68172"/>
          </a:xfrm>
          <a:custGeom>
            <a:pathLst>
              <a:path w="50558" h="68172">
                <a:moveTo>
                  <a:pt x="21996" y="17919"/>
                </a:moveTo>
                <a:cubicBezTo>
                  <a:pt x="22084" y="15659"/>
                  <a:pt x="22821" y="13398"/>
                  <a:pt x="24294" y="11430"/>
                </a:cubicBezTo>
                <a:cubicBezTo>
                  <a:pt x="28726" y="5524"/>
                  <a:pt x="31381" y="3099"/>
                  <a:pt x="32029" y="2667"/>
                </a:cubicBezTo>
                <a:cubicBezTo>
                  <a:pt x="36016" y="0"/>
                  <a:pt x="39382" y="559"/>
                  <a:pt x="41236" y="990"/>
                </a:cubicBezTo>
                <a:cubicBezTo>
                  <a:pt x="43865" y="1613"/>
                  <a:pt x="45973" y="2984"/>
                  <a:pt x="47624" y="5029"/>
                </a:cubicBezTo>
                <a:cubicBezTo>
                  <a:pt x="48919" y="6680"/>
                  <a:pt x="50558" y="9385"/>
                  <a:pt x="50075" y="13640"/>
                </a:cubicBezTo>
                <a:cubicBezTo>
                  <a:pt x="49986" y="14402"/>
                  <a:pt x="48856" y="18147"/>
                  <a:pt x="45871" y="23113"/>
                </a:cubicBezTo>
                <a:cubicBezTo>
                  <a:pt x="40245" y="32473"/>
                  <a:pt x="27190" y="52640"/>
                  <a:pt x="23901" y="59016"/>
                </a:cubicBezTo>
                <a:lnTo>
                  <a:pt x="23761" y="59333"/>
                </a:lnTo>
                <a:cubicBezTo>
                  <a:pt x="21666" y="65023"/>
                  <a:pt x="15443" y="68172"/>
                  <a:pt x="9563" y="66394"/>
                </a:cubicBezTo>
                <a:cubicBezTo>
                  <a:pt x="3454" y="64553"/>
                  <a:pt x="0" y="58089"/>
                  <a:pt x="1842" y="51993"/>
                </a:cubicBezTo>
                <a:cubicBezTo>
                  <a:pt x="2743" y="48983"/>
                  <a:pt x="14351" y="30415"/>
                  <a:pt x="21996" y="1791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4" name="Freeform 7854"/>
          <p:cNvSpPr/>
          <p:nvPr/>
        </p:nvSpPr>
        <p:spPr>
          <a:xfrm rot="0" flipH="0" flipV="0">
            <a:off x="3084662" y="10118382"/>
            <a:ext cx="263778" cy="444169"/>
          </a:xfrm>
          <a:custGeom>
            <a:pathLst>
              <a:path w="263778" h="444169">
                <a:moveTo>
                  <a:pt x="61607" y="419303"/>
                </a:moveTo>
                <a:cubicBezTo>
                  <a:pt x="60185" y="421576"/>
                  <a:pt x="58306" y="423100"/>
                  <a:pt x="56401" y="424078"/>
                </a:cubicBezTo>
                <a:cubicBezTo>
                  <a:pt x="53149" y="425754"/>
                  <a:pt x="48184" y="426859"/>
                  <a:pt x="41783" y="423011"/>
                </a:cubicBezTo>
                <a:cubicBezTo>
                  <a:pt x="22898" y="411683"/>
                  <a:pt x="12344" y="394170"/>
                  <a:pt x="7086" y="374015"/>
                </a:cubicBezTo>
                <a:cubicBezTo>
                  <a:pt x="0" y="346812"/>
                  <a:pt x="2959" y="314516"/>
                  <a:pt x="5905" y="288659"/>
                </a:cubicBezTo>
                <a:cubicBezTo>
                  <a:pt x="18199" y="181128"/>
                  <a:pt x="51943" y="107836"/>
                  <a:pt x="139940" y="43307"/>
                </a:cubicBezTo>
                <a:cubicBezTo>
                  <a:pt x="154113" y="32906"/>
                  <a:pt x="187502" y="12764"/>
                  <a:pt x="215911" y="4788"/>
                </a:cubicBezTo>
                <a:cubicBezTo>
                  <a:pt x="230072" y="826"/>
                  <a:pt x="243204" y="0"/>
                  <a:pt x="253046" y="3290"/>
                </a:cubicBezTo>
                <a:cubicBezTo>
                  <a:pt x="260628" y="5817"/>
                  <a:pt x="262673" y="10745"/>
                  <a:pt x="263257" y="14288"/>
                </a:cubicBezTo>
                <a:cubicBezTo>
                  <a:pt x="263778" y="17501"/>
                  <a:pt x="263257" y="21285"/>
                  <a:pt x="260235" y="25007"/>
                </a:cubicBezTo>
                <a:cubicBezTo>
                  <a:pt x="258215" y="27483"/>
                  <a:pt x="253275" y="30938"/>
                  <a:pt x="246392" y="34113"/>
                </a:cubicBezTo>
                <a:cubicBezTo>
                  <a:pt x="235558" y="39104"/>
                  <a:pt x="218794" y="44908"/>
                  <a:pt x="210184" y="49454"/>
                </a:cubicBezTo>
                <a:cubicBezTo>
                  <a:pt x="177989" y="66510"/>
                  <a:pt x="147674" y="93929"/>
                  <a:pt x="126783" y="123533"/>
                </a:cubicBezTo>
                <a:cubicBezTo>
                  <a:pt x="78828" y="191465"/>
                  <a:pt x="48349" y="296037"/>
                  <a:pt x="71360" y="377851"/>
                </a:cubicBezTo>
                <a:cubicBezTo>
                  <a:pt x="75462" y="392443"/>
                  <a:pt x="80745" y="406578"/>
                  <a:pt x="87514" y="420128"/>
                </a:cubicBezTo>
                <a:cubicBezTo>
                  <a:pt x="87794" y="420661"/>
                  <a:pt x="88403" y="420573"/>
                  <a:pt x="88658" y="420636"/>
                </a:cubicBezTo>
                <a:cubicBezTo>
                  <a:pt x="89585" y="420890"/>
                  <a:pt x="90308" y="421081"/>
                  <a:pt x="90715" y="421220"/>
                </a:cubicBezTo>
                <a:cubicBezTo>
                  <a:pt x="96036" y="423087"/>
                  <a:pt x="97547" y="426897"/>
                  <a:pt x="98157" y="428777"/>
                </a:cubicBezTo>
                <a:cubicBezTo>
                  <a:pt x="100075" y="434860"/>
                  <a:pt x="96722" y="441362"/>
                  <a:pt x="90626" y="443305"/>
                </a:cubicBezTo>
                <a:cubicBezTo>
                  <a:pt x="87870" y="444169"/>
                  <a:pt x="85025" y="443953"/>
                  <a:pt x="82549" y="442874"/>
                </a:cubicBezTo>
                <a:cubicBezTo>
                  <a:pt x="79628" y="441883"/>
                  <a:pt x="70763" y="438314"/>
                  <a:pt x="66839" y="430478"/>
                </a:cubicBezTo>
                <a:cubicBezTo>
                  <a:pt x="64997" y="426795"/>
                  <a:pt x="63257" y="423062"/>
                  <a:pt x="61607" y="419303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5" name="Freeform 7855"/>
          <p:cNvSpPr/>
          <p:nvPr/>
        </p:nvSpPr>
        <p:spPr>
          <a:xfrm rot="0" flipH="0" flipV="0">
            <a:off x="3022112" y="10363344"/>
            <a:ext cx="53885" cy="96341"/>
          </a:xfrm>
          <a:custGeom>
            <a:pathLst>
              <a:path w="53885" h="96341">
                <a:moveTo>
                  <a:pt x="31686" y="72491"/>
                </a:moveTo>
                <a:lnTo>
                  <a:pt x="31648" y="72605"/>
                </a:lnTo>
                <a:lnTo>
                  <a:pt x="31648" y="72617"/>
                </a:lnTo>
                <a:cubicBezTo>
                  <a:pt x="34086" y="72541"/>
                  <a:pt x="36486" y="73265"/>
                  <a:pt x="38467" y="74611"/>
                </a:cubicBezTo>
                <a:cubicBezTo>
                  <a:pt x="36232" y="72922"/>
                  <a:pt x="33933" y="72339"/>
                  <a:pt x="31686" y="72491"/>
                </a:cubicBezTo>
                <a:moveTo>
                  <a:pt x="19787" y="82854"/>
                </a:moveTo>
                <a:cubicBezTo>
                  <a:pt x="17348" y="83057"/>
                  <a:pt x="14389" y="82701"/>
                  <a:pt x="11074" y="80504"/>
                </a:cubicBezTo>
                <a:cubicBezTo>
                  <a:pt x="6769" y="77621"/>
                  <a:pt x="3619" y="73278"/>
                  <a:pt x="1905" y="67640"/>
                </a:cubicBezTo>
                <a:cubicBezTo>
                  <a:pt x="178" y="61900"/>
                  <a:pt x="0" y="54470"/>
                  <a:pt x="1372" y="46634"/>
                </a:cubicBezTo>
                <a:cubicBezTo>
                  <a:pt x="3188" y="36335"/>
                  <a:pt x="7595" y="25247"/>
                  <a:pt x="13005" y="17069"/>
                </a:cubicBezTo>
                <a:cubicBezTo>
                  <a:pt x="17539" y="10223"/>
                  <a:pt x="22974" y="5347"/>
                  <a:pt x="28105" y="3149"/>
                </a:cubicBezTo>
                <a:cubicBezTo>
                  <a:pt x="29312" y="2629"/>
                  <a:pt x="36892" y="102"/>
                  <a:pt x="40372" y="63"/>
                </a:cubicBezTo>
                <a:cubicBezTo>
                  <a:pt x="46875" y="0"/>
                  <a:pt x="50380" y="3734"/>
                  <a:pt x="51929" y="6820"/>
                </a:cubicBezTo>
                <a:cubicBezTo>
                  <a:pt x="52856" y="8699"/>
                  <a:pt x="53885" y="13551"/>
                  <a:pt x="52298" y="20256"/>
                </a:cubicBezTo>
                <a:cubicBezTo>
                  <a:pt x="49808" y="30683"/>
                  <a:pt x="40944" y="52667"/>
                  <a:pt x="40664" y="60985"/>
                </a:cubicBezTo>
                <a:cubicBezTo>
                  <a:pt x="40728" y="61798"/>
                  <a:pt x="41630" y="74269"/>
                  <a:pt x="42481" y="79285"/>
                </a:cubicBezTo>
                <a:lnTo>
                  <a:pt x="42696" y="79818"/>
                </a:lnTo>
                <a:cubicBezTo>
                  <a:pt x="45109" y="85737"/>
                  <a:pt x="42252" y="92480"/>
                  <a:pt x="36334" y="94881"/>
                </a:cubicBezTo>
                <a:cubicBezTo>
                  <a:pt x="32752" y="96341"/>
                  <a:pt x="29058" y="96214"/>
                  <a:pt x="25400" y="93725"/>
                </a:cubicBezTo>
                <a:cubicBezTo>
                  <a:pt x="24155" y="92887"/>
                  <a:pt x="21971" y="91147"/>
                  <a:pt x="20701" y="87502"/>
                </a:cubicBezTo>
                <a:cubicBezTo>
                  <a:pt x="20396" y="86651"/>
                  <a:pt x="20091" y="84975"/>
                  <a:pt x="19787" y="8285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6" name="Freeform 7856"/>
          <p:cNvSpPr/>
          <p:nvPr/>
        </p:nvSpPr>
        <p:spPr>
          <a:xfrm rot="0" flipH="0" flipV="0">
            <a:off x="3090075" y="10063440"/>
            <a:ext cx="298360" cy="101460"/>
          </a:xfrm>
          <a:custGeom>
            <a:pathLst>
              <a:path w="298360" h="101460">
                <a:moveTo>
                  <a:pt x="51307" y="20269"/>
                </a:moveTo>
                <a:cubicBezTo>
                  <a:pt x="52196" y="20269"/>
                  <a:pt x="53161" y="20244"/>
                  <a:pt x="54050" y="20181"/>
                </a:cubicBezTo>
                <a:cubicBezTo>
                  <a:pt x="68198" y="19254"/>
                  <a:pt x="80504" y="12129"/>
                  <a:pt x="94055" y="8890"/>
                </a:cubicBezTo>
                <a:cubicBezTo>
                  <a:pt x="112139" y="4547"/>
                  <a:pt x="131990" y="3467"/>
                  <a:pt x="150481" y="2337"/>
                </a:cubicBezTo>
                <a:cubicBezTo>
                  <a:pt x="188911" y="0"/>
                  <a:pt x="231088" y="394"/>
                  <a:pt x="265708" y="19863"/>
                </a:cubicBezTo>
                <a:cubicBezTo>
                  <a:pt x="276795" y="26111"/>
                  <a:pt x="285304" y="37655"/>
                  <a:pt x="290892" y="48856"/>
                </a:cubicBezTo>
                <a:cubicBezTo>
                  <a:pt x="291044" y="49148"/>
                  <a:pt x="291222" y="49529"/>
                  <a:pt x="291387" y="49936"/>
                </a:cubicBezTo>
                <a:cubicBezTo>
                  <a:pt x="295896" y="55663"/>
                  <a:pt x="298360" y="61924"/>
                  <a:pt x="298360" y="68300"/>
                </a:cubicBezTo>
                <a:cubicBezTo>
                  <a:pt x="298360" y="78676"/>
                  <a:pt x="290638" y="80403"/>
                  <a:pt x="288657" y="80771"/>
                </a:cubicBezTo>
                <a:cubicBezTo>
                  <a:pt x="285837" y="81292"/>
                  <a:pt x="281380" y="81292"/>
                  <a:pt x="277532" y="76695"/>
                </a:cubicBezTo>
                <a:cubicBezTo>
                  <a:pt x="276897" y="75945"/>
                  <a:pt x="275779" y="74294"/>
                  <a:pt x="274801" y="71818"/>
                </a:cubicBezTo>
                <a:cubicBezTo>
                  <a:pt x="273861" y="69506"/>
                  <a:pt x="272604" y="65341"/>
                  <a:pt x="271436" y="62178"/>
                </a:cubicBezTo>
                <a:cubicBezTo>
                  <a:pt x="268489" y="59283"/>
                  <a:pt x="264540" y="56705"/>
                  <a:pt x="260171" y="54355"/>
                </a:cubicBezTo>
                <a:cubicBezTo>
                  <a:pt x="243978" y="45554"/>
                  <a:pt x="222134" y="40093"/>
                  <a:pt x="213981" y="39699"/>
                </a:cubicBezTo>
                <a:cubicBezTo>
                  <a:pt x="164527" y="37350"/>
                  <a:pt x="125894" y="39560"/>
                  <a:pt x="78840" y="56667"/>
                </a:cubicBezTo>
                <a:cubicBezTo>
                  <a:pt x="69760" y="59969"/>
                  <a:pt x="52246" y="75221"/>
                  <a:pt x="38607" y="83934"/>
                </a:cubicBezTo>
                <a:cubicBezTo>
                  <a:pt x="33286" y="87312"/>
                  <a:pt x="28270" y="89750"/>
                  <a:pt x="24053" y="91109"/>
                </a:cubicBezTo>
                <a:cubicBezTo>
                  <a:pt x="23875" y="92062"/>
                  <a:pt x="23596" y="92938"/>
                  <a:pt x="23279" y="93700"/>
                </a:cubicBezTo>
                <a:cubicBezTo>
                  <a:pt x="21399" y="98196"/>
                  <a:pt x="18021" y="101460"/>
                  <a:pt x="11404" y="101269"/>
                </a:cubicBezTo>
                <a:cubicBezTo>
                  <a:pt x="5029" y="101091"/>
                  <a:pt x="0" y="95770"/>
                  <a:pt x="177" y="89382"/>
                </a:cubicBezTo>
                <a:cubicBezTo>
                  <a:pt x="215" y="88188"/>
                  <a:pt x="419" y="87032"/>
                  <a:pt x="800" y="85940"/>
                </a:cubicBezTo>
                <a:cubicBezTo>
                  <a:pt x="596" y="83756"/>
                  <a:pt x="431" y="81101"/>
                  <a:pt x="774" y="79781"/>
                </a:cubicBezTo>
                <a:cubicBezTo>
                  <a:pt x="2527" y="72720"/>
                  <a:pt x="5105" y="65887"/>
                  <a:pt x="7124" y="58889"/>
                </a:cubicBezTo>
                <a:cubicBezTo>
                  <a:pt x="11671" y="42925"/>
                  <a:pt x="19545" y="17628"/>
                  <a:pt x="31470" y="5715"/>
                </a:cubicBezTo>
                <a:cubicBezTo>
                  <a:pt x="35712" y="1461"/>
                  <a:pt x="39725" y="1893"/>
                  <a:pt x="41833" y="2223"/>
                </a:cubicBezTo>
                <a:cubicBezTo>
                  <a:pt x="44932" y="2705"/>
                  <a:pt x="47586" y="4217"/>
                  <a:pt x="49580" y="7036"/>
                </a:cubicBezTo>
                <a:cubicBezTo>
                  <a:pt x="50380" y="8166"/>
                  <a:pt x="51155" y="9690"/>
                  <a:pt x="51560" y="11672"/>
                </a:cubicBezTo>
                <a:cubicBezTo>
                  <a:pt x="51738" y="12662"/>
                  <a:pt x="51433" y="15926"/>
                  <a:pt x="51206" y="17857"/>
                </a:cubicBezTo>
                <a:lnTo>
                  <a:pt x="51219" y="18466"/>
                </a:lnTo>
                <a:lnTo>
                  <a:pt x="51257" y="19508"/>
                </a:ln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7" name="Freeform 7857"/>
          <p:cNvSpPr/>
          <p:nvPr/>
        </p:nvSpPr>
        <p:spPr>
          <a:xfrm rot="0" flipH="0" flipV="0">
            <a:off x="3353521" y="9994038"/>
            <a:ext cx="76923" cy="149288"/>
          </a:xfrm>
          <a:custGeom>
            <a:pathLst>
              <a:path w="76923" h="149288">
                <a:moveTo>
                  <a:pt x="26657" y="39776"/>
                </a:moveTo>
                <a:cubicBezTo>
                  <a:pt x="27596" y="42874"/>
                  <a:pt x="28714" y="46011"/>
                  <a:pt x="29933" y="49085"/>
                </a:cubicBezTo>
                <a:lnTo>
                  <a:pt x="29616" y="47167"/>
                </a:lnTo>
                <a:cubicBezTo>
                  <a:pt x="29311" y="45402"/>
                  <a:pt x="28765" y="43471"/>
                  <a:pt x="28180" y="41744"/>
                </a:cubicBezTo>
                <a:cubicBezTo>
                  <a:pt x="27685" y="41071"/>
                  <a:pt x="27177" y="40411"/>
                  <a:pt x="26657" y="39776"/>
                </a:cubicBezTo>
                <a:moveTo>
                  <a:pt x="25299" y="125526"/>
                </a:moveTo>
                <a:lnTo>
                  <a:pt x="25692" y="125450"/>
                </a:lnTo>
                <a:cubicBezTo>
                  <a:pt x="25553" y="125462"/>
                  <a:pt x="25413" y="125488"/>
                  <a:pt x="25299" y="125526"/>
                </a:cubicBezTo>
                <a:moveTo>
                  <a:pt x="19304" y="128726"/>
                </a:moveTo>
                <a:cubicBezTo>
                  <a:pt x="19037" y="125462"/>
                  <a:pt x="18657" y="119417"/>
                  <a:pt x="19025" y="116585"/>
                </a:cubicBezTo>
                <a:cubicBezTo>
                  <a:pt x="20574" y="104698"/>
                  <a:pt x="21171" y="91439"/>
                  <a:pt x="18364" y="79730"/>
                </a:cubicBezTo>
                <a:cubicBezTo>
                  <a:pt x="17044" y="74231"/>
                  <a:pt x="4140" y="51180"/>
                  <a:pt x="1588" y="33693"/>
                </a:cubicBezTo>
                <a:cubicBezTo>
                  <a:pt x="0" y="22631"/>
                  <a:pt x="2274" y="13259"/>
                  <a:pt x="8255" y="7290"/>
                </a:cubicBezTo>
                <a:cubicBezTo>
                  <a:pt x="12459" y="3086"/>
                  <a:pt x="18771" y="0"/>
                  <a:pt x="28307" y="0"/>
                </a:cubicBezTo>
                <a:cubicBezTo>
                  <a:pt x="32549" y="0"/>
                  <a:pt x="36969" y="1461"/>
                  <a:pt x="41160" y="4166"/>
                </a:cubicBezTo>
                <a:cubicBezTo>
                  <a:pt x="47015" y="7963"/>
                  <a:pt x="52577" y="14681"/>
                  <a:pt x="55943" y="18339"/>
                </a:cubicBezTo>
                <a:cubicBezTo>
                  <a:pt x="76923" y="41058"/>
                  <a:pt x="71919" y="64731"/>
                  <a:pt x="68757" y="94322"/>
                </a:cubicBezTo>
                <a:cubicBezTo>
                  <a:pt x="67170" y="109156"/>
                  <a:pt x="64960" y="122503"/>
                  <a:pt x="56235" y="135114"/>
                </a:cubicBezTo>
                <a:cubicBezTo>
                  <a:pt x="55993" y="135648"/>
                  <a:pt x="54114" y="139699"/>
                  <a:pt x="53225" y="141071"/>
                </a:cubicBezTo>
                <a:cubicBezTo>
                  <a:pt x="51536" y="143636"/>
                  <a:pt x="49504" y="145084"/>
                  <a:pt x="47954" y="145846"/>
                </a:cubicBezTo>
                <a:cubicBezTo>
                  <a:pt x="44983" y="147306"/>
                  <a:pt x="42062" y="147421"/>
                  <a:pt x="39268" y="146595"/>
                </a:cubicBezTo>
                <a:cubicBezTo>
                  <a:pt x="38404" y="146341"/>
                  <a:pt x="37452" y="145973"/>
                  <a:pt x="36474" y="145414"/>
                </a:cubicBezTo>
                <a:cubicBezTo>
                  <a:pt x="34569" y="146862"/>
                  <a:pt x="32206" y="147827"/>
                  <a:pt x="29323" y="148284"/>
                </a:cubicBezTo>
                <a:cubicBezTo>
                  <a:pt x="23025" y="149288"/>
                  <a:pt x="17094" y="144982"/>
                  <a:pt x="16091" y="138683"/>
                </a:cubicBezTo>
                <a:cubicBezTo>
                  <a:pt x="15494" y="134898"/>
                  <a:pt x="16802" y="131254"/>
                  <a:pt x="19304" y="12872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8" name="Freeform 7858"/>
          <p:cNvSpPr/>
          <p:nvPr/>
        </p:nvSpPr>
        <p:spPr>
          <a:xfrm rot="0" flipH="0" flipV="0">
            <a:off x="3510634" y="9081897"/>
            <a:ext cx="169544" cy="341731"/>
          </a:xfrm>
          <a:custGeom>
            <a:pathLst>
              <a:path w="169544" h="341731">
                <a:moveTo>
                  <a:pt x="3898" y="71920"/>
                </a:moveTo>
                <a:cubicBezTo>
                  <a:pt x="4012" y="68860"/>
                  <a:pt x="5307" y="65850"/>
                  <a:pt x="7771" y="63678"/>
                </a:cubicBezTo>
                <a:cubicBezTo>
                  <a:pt x="4253" y="66802"/>
                  <a:pt x="3860" y="69965"/>
                  <a:pt x="3898" y="71920"/>
                </a:cubicBezTo>
                <a:moveTo>
                  <a:pt x="22541" y="63069"/>
                </a:moveTo>
                <a:cubicBezTo>
                  <a:pt x="22528" y="58471"/>
                  <a:pt x="23405" y="54141"/>
                  <a:pt x="25322" y="50280"/>
                </a:cubicBezTo>
                <a:cubicBezTo>
                  <a:pt x="26910" y="47117"/>
                  <a:pt x="31076" y="42774"/>
                  <a:pt x="37019" y="38672"/>
                </a:cubicBezTo>
                <a:cubicBezTo>
                  <a:pt x="45909" y="32551"/>
                  <a:pt x="59485" y="25731"/>
                  <a:pt x="64007" y="22251"/>
                </a:cubicBezTo>
                <a:cubicBezTo>
                  <a:pt x="68464" y="18822"/>
                  <a:pt x="71995" y="15012"/>
                  <a:pt x="75907" y="11773"/>
                </a:cubicBezTo>
                <a:cubicBezTo>
                  <a:pt x="81329" y="7290"/>
                  <a:pt x="87298" y="3683"/>
                  <a:pt x="95503" y="2058"/>
                </a:cubicBezTo>
                <a:cubicBezTo>
                  <a:pt x="105739" y="0"/>
                  <a:pt x="115835" y="6630"/>
                  <a:pt x="121804" y="21260"/>
                </a:cubicBezTo>
                <a:cubicBezTo>
                  <a:pt x="129793" y="40780"/>
                  <a:pt x="132358" y="76377"/>
                  <a:pt x="133730" y="82168"/>
                </a:cubicBezTo>
                <a:cubicBezTo>
                  <a:pt x="136740" y="94881"/>
                  <a:pt x="142035" y="107187"/>
                  <a:pt x="144512" y="120040"/>
                </a:cubicBezTo>
                <a:cubicBezTo>
                  <a:pt x="153491" y="166534"/>
                  <a:pt x="154901" y="214718"/>
                  <a:pt x="160666" y="261708"/>
                </a:cubicBezTo>
                <a:cubicBezTo>
                  <a:pt x="161974" y="272414"/>
                  <a:pt x="166305" y="287578"/>
                  <a:pt x="168096" y="301878"/>
                </a:cubicBezTo>
                <a:cubicBezTo>
                  <a:pt x="169544" y="313461"/>
                  <a:pt x="169290" y="324548"/>
                  <a:pt x="166026" y="333285"/>
                </a:cubicBezTo>
                <a:cubicBezTo>
                  <a:pt x="164972" y="336105"/>
                  <a:pt x="162698" y="338721"/>
                  <a:pt x="159663" y="340182"/>
                </a:cubicBezTo>
                <a:cubicBezTo>
                  <a:pt x="157098" y="341426"/>
                  <a:pt x="154088" y="341731"/>
                  <a:pt x="151599" y="341223"/>
                </a:cubicBezTo>
                <a:cubicBezTo>
                  <a:pt x="148106" y="340524"/>
                  <a:pt x="142823" y="337413"/>
                  <a:pt x="137755" y="331228"/>
                </a:cubicBezTo>
                <a:cubicBezTo>
                  <a:pt x="126110" y="317068"/>
                  <a:pt x="109435" y="283717"/>
                  <a:pt x="106742" y="278193"/>
                </a:cubicBezTo>
                <a:cubicBezTo>
                  <a:pt x="84187" y="231851"/>
                  <a:pt x="63207" y="184949"/>
                  <a:pt x="40639" y="138633"/>
                </a:cubicBezTo>
                <a:cubicBezTo>
                  <a:pt x="33044" y="123062"/>
                  <a:pt x="24776" y="108927"/>
                  <a:pt x="14400" y="95110"/>
                </a:cubicBezTo>
                <a:cubicBezTo>
                  <a:pt x="14299" y="94970"/>
                  <a:pt x="5980" y="81686"/>
                  <a:pt x="4431" y="78905"/>
                </a:cubicBezTo>
                <a:cubicBezTo>
                  <a:pt x="0" y="70968"/>
                  <a:pt x="5739" y="65037"/>
                  <a:pt x="6133" y="64643"/>
                </a:cubicBezTo>
                <a:cubicBezTo>
                  <a:pt x="7187" y="63577"/>
                  <a:pt x="10095" y="61811"/>
                  <a:pt x="11708" y="61291"/>
                </a:cubicBezTo>
                <a:cubicBezTo>
                  <a:pt x="13715" y="60618"/>
                  <a:pt x="15340" y="60643"/>
                  <a:pt x="16178" y="60694"/>
                </a:cubicBezTo>
                <a:cubicBezTo>
                  <a:pt x="19099" y="60859"/>
                  <a:pt x="21131" y="61976"/>
                  <a:pt x="22541" y="630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9" name="Freeform 7859"/>
          <p:cNvSpPr/>
          <p:nvPr/>
        </p:nvSpPr>
        <p:spPr>
          <a:xfrm rot="0" flipH="0" flipV="0">
            <a:off x="3917086" y="8985469"/>
            <a:ext cx="235317" cy="465708"/>
          </a:xfrm>
          <a:custGeom>
            <a:pathLst>
              <a:path w="235317" h="465708">
                <a:moveTo>
                  <a:pt x="42938" y="12687"/>
                </a:moveTo>
                <a:cubicBezTo>
                  <a:pt x="42900" y="13207"/>
                  <a:pt x="42824" y="13728"/>
                  <a:pt x="42710" y="14236"/>
                </a:cubicBezTo>
                <a:cubicBezTo>
                  <a:pt x="42824" y="13741"/>
                  <a:pt x="42900" y="13220"/>
                  <a:pt x="42938" y="12687"/>
                </a:cubicBezTo>
                <a:moveTo>
                  <a:pt x="26200" y="22224"/>
                </a:moveTo>
                <a:cubicBezTo>
                  <a:pt x="24892" y="21564"/>
                  <a:pt x="23685" y="20649"/>
                  <a:pt x="22669" y="19481"/>
                </a:cubicBezTo>
                <a:cubicBezTo>
                  <a:pt x="24041" y="21043"/>
                  <a:pt x="25286" y="21831"/>
                  <a:pt x="26200" y="22224"/>
                </a:cubicBezTo>
                <a:moveTo>
                  <a:pt x="148868" y="279844"/>
                </a:moveTo>
                <a:lnTo>
                  <a:pt x="148055" y="282079"/>
                </a:lnTo>
                <a:lnTo>
                  <a:pt x="148716" y="281876"/>
                </a:lnTo>
                <a:lnTo>
                  <a:pt x="148983" y="281812"/>
                </a:lnTo>
                <a:lnTo>
                  <a:pt x="148868" y="280034"/>
                </a:lnTo>
                <a:close/>
                <a:moveTo>
                  <a:pt x="30569" y="28244"/>
                </a:moveTo>
                <a:cubicBezTo>
                  <a:pt x="29972" y="27647"/>
                  <a:pt x="27000" y="24599"/>
                  <a:pt x="25870" y="23329"/>
                </a:cubicBezTo>
                <a:cubicBezTo>
                  <a:pt x="24866" y="22186"/>
                  <a:pt x="22339" y="19125"/>
                  <a:pt x="22009" y="18694"/>
                </a:cubicBezTo>
                <a:cubicBezTo>
                  <a:pt x="16218" y="11075"/>
                  <a:pt x="22263" y="4280"/>
                  <a:pt x="22580" y="3925"/>
                </a:cubicBezTo>
                <a:cubicBezTo>
                  <a:pt x="24587" y="1702"/>
                  <a:pt x="27317" y="89"/>
                  <a:pt x="31178" y="89"/>
                </a:cubicBezTo>
                <a:cubicBezTo>
                  <a:pt x="32283" y="89"/>
                  <a:pt x="35077" y="0"/>
                  <a:pt x="38341" y="2578"/>
                </a:cubicBezTo>
                <a:cubicBezTo>
                  <a:pt x="38443" y="2654"/>
                  <a:pt x="39090" y="3124"/>
                  <a:pt x="40119" y="4305"/>
                </a:cubicBezTo>
                <a:cubicBezTo>
                  <a:pt x="40348" y="4572"/>
                  <a:pt x="40564" y="4839"/>
                  <a:pt x="40754" y="5106"/>
                </a:cubicBezTo>
                <a:cubicBezTo>
                  <a:pt x="41389" y="5880"/>
                  <a:pt x="42685" y="7430"/>
                  <a:pt x="43191" y="8001"/>
                </a:cubicBezTo>
                <a:cubicBezTo>
                  <a:pt x="45871" y="11037"/>
                  <a:pt x="50494" y="15468"/>
                  <a:pt x="52043" y="19633"/>
                </a:cubicBezTo>
                <a:cubicBezTo>
                  <a:pt x="55955" y="30162"/>
                  <a:pt x="59028" y="41223"/>
                  <a:pt x="60540" y="52374"/>
                </a:cubicBezTo>
                <a:cubicBezTo>
                  <a:pt x="65137" y="86080"/>
                  <a:pt x="59676" y="118490"/>
                  <a:pt x="53225" y="151434"/>
                </a:cubicBezTo>
                <a:cubicBezTo>
                  <a:pt x="45731" y="189661"/>
                  <a:pt x="33680" y="232219"/>
                  <a:pt x="28486" y="274459"/>
                </a:cubicBezTo>
                <a:cubicBezTo>
                  <a:pt x="23546" y="314578"/>
                  <a:pt x="24689" y="354431"/>
                  <a:pt x="43395" y="389496"/>
                </a:cubicBezTo>
                <a:cubicBezTo>
                  <a:pt x="48818" y="399643"/>
                  <a:pt x="56450" y="416699"/>
                  <a:pt x="66737" y="429221"/>
                </a:cubicBezTo>
                <a:cubicBezTo>
                  <a:pt x="71589" y="435139"/>
                  <a:pt x="76821" y="440245"/>
                  <a:pt x="83171" y="441413"/>
                </a:cubicBezTo>
                <a:cubicBezTo>
                  <a:pt x="80568" y="437349"/>
                  <a:pt x="79450" y="432167"/>
                  <a:pt x="79971" y="426160"/>
                </a:cubicBezTo>
                <a:cubicBezTo>
                  <a:pt x="80860" y="415835"/>
                  <a:pt x="87921" y="401776"/>
                  <a:pt x="89381" y="395591"/>
                </a:cubicBezTo>
                <a:cubicBezTo>
                  <a:pt x="99668" y="352424"/>
                  <a:pt x="113384" y="309993"/>
                  <a:pt x="128485" y="268147"/>
                </a:cubicBezTo>
                <a:cubicBezTo>
                  <a:pt x="130072" y="263766"/>
                  <a:pt x="138124" y="240982"/>
                  <a:pt x="147243" y="229158"/>
                </a:cubicBezTo>
                <a:cubicBezTo>
                  <a:pt x="154583" y="219658"/>
                  <a:pt x="163626" y="216560"/>
                  <a:pt x="171068" y="219036"/>
                </a:cubicBezTo>
                <a:cubicBezTo>
                  <a:pt x="176465" y="220839"/>
                  <a:pt x="179958" y="224916"/>
                  <a:pt x="180453" y="231520"/>
                </a:cubicBezTo>
                <a:cubicBezTo>
                  <a:pt x="180644" y="233921"/>
                  <a:pt x="180263" y="237083"/>
                  <a:pt x="179259" y="240448"/>
                </a:cubicBezTo>
                <a:cubicBezTo>
                  <a:pt x="178040" y="244589"/>
                  <a:pt x="175043" y="251370"/>
                  <a:pt x="174548" y="252488"/>
                </a:cubicBezTo>
                <a:cubicBezTo>
                  <a:pt x="171766" y="264794"/>
                  <a:pt x="169658" y="281114"/>
                  <a:pt x="174700" y="292887"/>
                </a:cubicBezTo>
                <a:cubicBezTo>
                  <a:pt x="176757" y="297700"/>
                  <a:pt x="181964" y="304063"/>
                  <a:pt x="187514" y="309003"/>
                </a:cubicBezTo>
                <a:cubicBezTo>
                  <a:pt x="190524" y="311683"/>
                  <a:pt x="193559" y="314057"/>
                  <a:pt x="196328" y="314946"/>
                </a:cubicBezTo>
                <a:cubicBezTo>
                  <a:pt x="197268" y="314921"/>
                  <a:pt x="212013" y="314477"/>
                  <a:pt x="217016" y="314400"/>
                </a:cubicBezTo>
                <a:cubicBezTo>
                  <a:pt x="221398" y="314337"/>
                  <a:pt x="224344" y="315327"/>
                  <a:pt x="225322" y="315823"/>
                </a:cubicBezTo>
                <a:cubicBezTo>
                  <a:pt x="228484" y="317398"/>
                  <a:pt x="231177" y="320598"/>
                  <a:pt x="232053" y="324027"/>
                </a:cubicBezTo>
                <a:cubicBezTo>
                  <a:pt x="235317" y="337146"/>
                  <a:pt x="234314" y="351396"/>
                  <a:pt x="233704" y="364743"/>
                </a:cubicBezTo>
                <a:cubicBezTo>
                  <a:pt x="233450" y="370382"/>
                  <a:pt x="233945" y="377075"/>
                  <a:pt x="232879" y="383120"/>
                </a:cubicBezTo>
                <a:cubicBezTo>
                  <a:pt x="231812" y="389191"/>
                  <a:pt x="229412" y="394702"/>
                  <a:pt x="225005" y="399109"/>
                </a:cubicBezTo>
                <a:cubicBezTo>
                  <a:pt x="217817" y="406298"/>
                  <a:pt x="210666" y="408927"/>
                  <a:pt x="203935" y="409104"/>
                </a:cubicBezTo>
                <a:cubicBezTo>
                  <a:pt x="194893" y="409358"/>
                  <a:pt x="185838" y="404634"/>
                  <a:pt x="177354" y="397001"/>
                </a:cubicBezTo>
                <a:cubicBezTo>
                  <a:pt x="169963" y="390346"/>
                  <a:pt x="162800" y="381406"/>
                  <a:pt x="155498" y="375322"/>
                </a:cubicBezTo>
                <a:lnTo>
                  <a:pt x="154342" y="374382"/>
                </a:lnTo>
                <a:cubicBezTo>
                  <a:pt x="151700" y="378637"/>
                  <a:pt x="148309" y="382218"/>
                  <a:pt x="143979" y="384822"/>
                </a:cubicBezTo>
                <a:cubicBezTo>
                  <a:pt x="141642" y="386219"/>
                  <a:pt x="139381" y="386676"/>
                  <a:pt x="137260" y="386536"/>
                </a:cubicBezTo>
                <a:cubicBezTo>
                  <a:pt x="131888" y="399757"/>
                  <a:pt x="127342" y="416648"/>
                  <a:pt x="121551" y="430643"/>
                </a:cubicBezTo>
                <a:cubicBezTo>
                  <a:pt x="117652" y="440080"/>
                  <a:pt x="113105" y="448309"/>
                  <a:pt x="107796" y="454050"/>
                </a:cubicBezTo>
                <a:cubicBezTo>
                  <a:pt x="100621" y="461809"/>
                  <a:pt x="92023" y="465708"/>
                  <a:pt x="81723" y="464565"/>
                </a:cubicBezTo>
                <a:cubicBezTo>
                  <a:pt x="69315" y="463181"/>
                  <a:pt x="58127" y="455193"/>
                  <a:pt x="48868" y="443902"/>
                </a:cubicBezTo>
                <a:cubicBezTo>
                  <a:pt x="37566" y="430148"/>
                  <a:pt x="28943" y="411530"/>
                  <a:pt x="22999" y="400379"/>
                </a:cubicBezTo>
                <a:cubicBezTo>
                  <a:pt x="2044" y="361098"/>
                  <a:pt x="0" y="316559"/>
                  <a:pt x="5537" y="271627"/>
                </a:cubicBezTo>
                <a:cubicBezTo>
                  <a:pt x="10808" y="228841"/>
                  <a:pt x="22936" y="185711"/>
                  <a:pt x="30531" y="146989"/>
                </a:cubicBezTo>
                <a:cubicBezTo>
                  <a:pt x="36500" y="116560"/>
                  <a:pt x="41872" y="86639"/>
                  <a:pt x="37630" y="55498"/>
                </a:cubicBezTo>
                <a:cubicBezTo>
                  <a:pt x="36360" y="46215"/>
                  <a:pt x="33807" y="37020"/>
                  <a:pt x="30569" y="2824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0" name="Freeform 7860"/>
          <p:cNvSpPr/>
          <p:nvPr/>
        </p:nvSpPr>
        <p:spPr>
          <a:xfrm rot="0" flipH="0" flipV="0">
            <a:off x="4008944" y="9344238"/>
            <a:ext cx="157148" cy="83819"/>
          </a:xfrm>
          <a:custGeom>
            <a:pathLst>
              <a:path w="157148" h="83819">
                <a:moveTo>
                  <a:pt x="117309" y="18275"/>
                </a:moveTo>
                <a:cubicBezTo>
                  <a:pt x="117740" y="14872"/>
                  <a:pt x="118210" y="12091"/>
                  <a:pt x="118655" y="10579"/>
                </a:cubicBezTo>
                <a:cubicBezTo>
                  <a:pt x="120230" y="5360"/>
                  <a:pt x="123557" y="3239"/>
                  <a:pt x="125132" y="2451"/>
                </a:cubicBezTo>
                <a:cubicBezTo>
                  <a:pt x="128180" y="940"/>
                  <a:pt x="132676" y="0"/>
                  <a:pt x="137540" y="3620"/>
                </a:cubicBezTo>
                <a:cubicBezTo>
                  <a:pt x="138441" y="4280"/>
                  <a:pt x="139787" y="5550"/>
                  <a:pt x="141070" y="7417"/>
                </a:cubicBezTo>
                <a:cubicBezTo>
                  <a:pt x="142988" y="10198"/>
                  <a:pt x="145617" y="15609"/>
                  <a:pt x="145706" y="15850"/>
                </a:cubicBezTo>
                <a:cubicBezTo>
                  <a:pt x="148792" y="23520"/>
                  <a:pt x="155612" y="39992"/>
                  <a:pt x="156539" y="52920"/>
                </a:cubicBezTo>
                <a:cubicBezTo>
                  <a:pt x="157148" y="61264"/>
                  <a:pt x="155320" y="68478"/>
                  <a:pt x="151357" y="73431"/>
                </a:cubicBezTo>
                <a:cubicBezTo>
                  <a:pt x="143750" y="82943"/>
                  <a:pt x="131444" y="83819"/>
                  <a:pt x="117119" y="75628"/>
                </a:cubicBezTo>
                <a:cubicBezTo>
                  <a:pt x="105206" y="68808"/>
                  <a:pt x="90894" y="55359"/>
                  <a:pt x="78879" y="45021"/>
                </a:cubicBezTo>
                <a:cubicBezTo>
                  <a:pt x="75374" y="42011"/>
                  <a:pt x="72085" y="39306"/>
                  <a:pt x="69151" y="37236"/>
                </a:cubicBezTo>
                <a:cubicBezTo>
                  <a:pt x="67500" y="36080"/>
                  <a:pt x="66205" y="35026"/>
                  <a:pt x="65036" y="34759"/>
                </a:cubicBezTo>
                <a:cubicBezTo>
                  <a:pt x="57454" y="33083"/>
                  <a:pt x="50406" y="35826"/>
                  <a:pt x="44323" y="40119"/>
                </a:cubicBezTo>
                <a:cubicBezTo>
                  <a:pt x="37147" y="45186"/>
                  <a:pt x="31229" y="52463"/>
                  <a:pt x="27114" y="59435"/>
                </a:cubicBezTo>
                <a:cubicBezTo>
                  <a:pt x="26860" y="60629"/>
                  <a:pt x="25285" y="67589"/>
                  <a:pt x="24422" y="70243"/>
                </a:cubicBezTo>
                <a:cubicBezTo>
                  <a:pt x="23380" y="73393"/>
                  <a:pt x="21844" y="75501"/>
                  <a:pt x="20739" y="76618"/>
                </a:cubicBezTo>
                <a:cubicBezTo>
                  <a:pt x="16217" y="81139"/>
                  <a:pt x="8890" y="81139"/>
                  <a:pt x="4368" y="76618"/>
                </a:cubicBezTo>
                <a:cubicBezTo>
                  <a:pt x="622" y="72846"/>
                  <a:pt x="0" y="67119"/>
                  <a:pt x="2527" y="62699"/>
                </a:cubicBezTo>
                <a:cubicBezTo>
                  <a:pt x="3009" y="60705"/>
                  <a:pt x="5422" y="50748"/>
                  <a:pt x="6769" y="48424"/>
                </a:cubicBezTo>
                <a:cubicBezTo>
                  <a:pt x="18757" y="27609"/>
                  <a:pt x="43281" y="6249"/>
                  <a:pt x="70040" y="12192"/>
                </a:cubicBezTo>
                <a:cubicBezTo>
                  <a:pt x="74079" y="13081"/>
                  <a:pt x="79565" y="16028"/>
                  <a:pt x="85674" y="20687"/>
                </a:cubicBezTo>
                <a:cubicBezTo>
                  <a:pt x="92964" y="26288"/>
                  <a:pt x="101854" y="34632"/>
                  <a:pt x="110782" y="42227"/>
                </a:cubicBezTo>
                <a:cubicBezTo>
                  <a:pt x="110617" y="36855"/>
                  <a:pt x="110731" y="31825"/>
                  <a:pt x="110731" y="29489"/>
                </a:cubicBezTo>
                <a:cubicBezTo>
                  <a:pt x="110731" y="22847"/>
                  <a:pt x="114185" y="19735"/>
                  <a:pt x="117309" y="1827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1" name="Freeform 7861"/>
          <p:cNvSpPr/>
          <p:nvPr/>
        </p:nvSpPr>
        <p:spPr>
          <a:xfrm rot="0" flipH="0" flipV="0">
            <a:off x="3929780" y="8974760"/>
            <a:ext cx="108495" cy="475640"/>
          </a:xfrm>
          <a:custGeom>
            <a:pathLst>
              <a:path w="108495" h="475640">
                <a:moveTo>
                  <a:pt x="28397" y="32499"/>
                </a:moveTo>
                <a:cubicBezTo>
                  <a:pt x="26188" y="31661"/>
                  <a:pt x="24245" y="30150"/>
                  <a:pt x="22848" y="28042"/>
                </a:cubicBezTo>
                <a:cubicBezTo>
                  <a:pt x="19533" y="22987"/>
                  <a:pt x="20689" y="16218"/>
                  <a:pt x="25489" y="12535"/>
                </a:cubicBezTo>
                <a:cubicBezTo>
                  <a:pt x="25489" y="12535"/>
                  <a:pt x="27458" y="11011"/>
                  <a:pt x="28473" y="10287"/>
                </a:cubicBezTo>
                <a:cubicBezTo>
                  <a:pt x="30886" y="8560"/>
                  <a:pt x="51168" y="102"/>
                  <a:pt x="59994" y="51"/>
                </a:cubicBezTo>
                <a:cubicBezTo>
                  <a:pt x="68884" y="0"/>
                  <a:pt x="73164" y="5080"/>
                  <a:pt x="74459" y="10211"/>
                </a:cubicBezTo>
                <a:cubicBezTo>
                  <a:pt x="74625" y="10859"/>
                  <a:pt x="74764" y="11519"/>
                  <a:pt x="74917" y="12192"/>
                </a:cubicBezTo>
                <a:cubicBezTo>
                  <a:pt x="77609" y="14453"/>
                  <a:pt x="79920" y="17602"/>
                  <a:pt x="81711" y="21577"/>
                </a:cubicBezTo>
                <a:cubicBezTo>
                  <a:pt x="86334" y="31763"/>
                  <a:pt x="87324" y="49440"/>
                  <a:pt x="88506" y="54419"/>
                </a:cubicBezTo>
                <a:cubicBezTo>
                  <a:pt x="98158" y="94957"/>
                  <a:pt x="81038" y="155346"/>
                  <a:pt x="73253" y="196138"/>
                </a:cubicBezTo>
                <a:cubicBezTo>
                  <a:pt x="69151" y="217703"/>
                  <a:pt x="58394" y="236613"/>
                  <a:pt x="53073" y="257581"/>
                </a:cubicBezTo>
                <a:cubicBezTo>
                  <a:pt x="45161" y="288785"/>
                  <a:pt x="44487" y="324446"/>
                  <a:pt x="48018" y="356298"/>
                </a:cubicBezTo>
                <a:cubicBezTo>
                  <a:pt x="49478" y="369442"/>
                  <a:pt x="53746" y="382117"/>
                  <a:pt x="59169" y="394372"/>
                </a:cubicBezTo>
                <a:cubicBezTo>
                  <a:pt x="62915" y="393051"/>
                  <a:pt x="67284" y="391718"/>
                  <a:pt x="71373" y="390169"/>
                </a:cubicBezTo>
                <a:lnTo>
                  <a:pt x="73037" y="389559"/>
                </a:lnTo>
                <a:lnTo>
                  <a:pt x="73469" y="388835"/>
                </a:lnTo>
                <a:cubicBezTo>
                  <a:pt x="74485" y="387210"/>
                  <a:pt x="75666" y="385838"/>
                  <a:pt x="76923" y="384682"/>
                </a:cubicBezTo>
                <a:lnTo>
                  <a:pt x="85254" y="373862"/>
                </a:lnTo>
                <a:cubicBezTo>
                  <a:pt x="85254" y="373862"/>
                  <a:pt x="85140" y="374065"/>
                  <a:pt x="85115" y="374116"/>
                </a:cubicBezTo>
                <a:cubicBezTo>
                  <a:pt x="88137" y="368502"/>
                  <a:pt x="95148" y="366394"/>
                  <a:pt x="100774" y="369430"/>
                </a:cubicBezTo>
                <a:cubicBezTo>
                  <a:pt x="106387" y="372452"/>
                  <a:pt x="108495" y="379462"/>
                  <a:pt x="105460" y="385089"/>
                </a:cubicBezTo>
                <a:cubicBezTo>
                  <a:pt x="105054" y="385851"/>
                  <a:pt x="103009" y="388683"/>
                  <a:pt x="100609" y="391896"/>
                </a:cubicBezTo>
                <a:cubicBezTo>
                  <a:pt x="100596" y="394474"/>
                  <a:pt x="99656" y="397535"/>
                  <a:pt x="96926" y="400913"/>
                </a:cubicBezTo>
                <a:cubicBezTo>
                  <a:pt x="93598" y="405015"/>
                  <a:pt x="87794" y="408558"/>
                  <a:pt x="81038" y="411225"/>
                </a:cubicBezTo>
                <a:lnTo>
                  <a:pt x="78562" y="412178"/>
                </a:lnTo>
                <a:cubicBezTo>
                  <a:pt x="80022" y="413079"/>
                  <a:pt x="81432" y="414172"/>
                  <a:pt x="82765" y="415492"/>
                </a:cubicBezTo>
                <a:cubicBezTo>
                  <a:pt x="85254" y="417994"/>
                  <a:pt x="86880" y="423735"/>
                  <a:pt x="85813" y="427405"/>
                </a:cubicBezTo>
                <a:cubicBezTo>
                  <a:pt x="84937" y="430466"/>
                  <a:pt x="83172" y="432726"/>
                  <a:pt x="80797" y="434149"/>
                </a:cubicBezTo>
                <a:cubicBezTo>
                  <a:pt x="83413" y="442518"/>
                  <a:pt x="85343" y="451268"/>
                  <a:pt x="85343" y="457186"/>
                </a:cubicBezTo>
                <a:cubicBezTo>
                  <a:pt x="85356" y="465492"/>
                  <a:pt x="81686" y="470737"/>
                  <a:pt x="77749" y="473100"/>
                </a:cubicBezTo>
                <a:cubicBezTo>
                  <a:pt x="74612" y="474979"/>
                  <a:pt x="71030" y="475640"/>
                  <a:pt x="67106" y="474827"/>
                </a:cubicBezTo>
                <a:cubicBezTo>
                  <a:pt x="63360" y="474052"/>
                  <a:pt x="58534" y="471220"/>
                  <a:pt x="54317" y="466737"/>
                </a:cubicBezTo>
                <a:cubicBezTo>
                  <a:pt x="48894" y="460958"/>
                  <a:pt x="44284" y="452640"/>
                  <a:pt x="43268" y="448144"/>
                </a:cubicBezTo>
                <a:cubicBezTo>
                  <a:pt x="42316" y="443966"/>
                  <a:pt x="43141" y="440676"/>
                  <a:pt x="44221" y="438530"/>
                </a:cubicBezTo>
                <a:cubicBezTo>
                  <a:pt x="45046" y="436892"/>
                  <a:pt x="46126" y="435457"/>
                  <a:pt x="47485" y="434276"/>
                </a:cubicBezTo>
                <a:lnTo>
                  <a:pt x="46850" y="433577"/>
                </a:lnTo>
                <a:cubicBezTo>
                  <a:pt x="46100" y="432714"/>
                  <a:pt x="45338" y="431850"/>
                  <a:pt x="44576" y="430974"/>
                </a:cubicBezTo>
                <a:lnTo>
                  <a:pt x="41693" y="427659"/>
                </a:lnTo>
                <a:cubicBezTo>
                  <a:pt x="39687" y="426541"/>
                  <a:pt x="37236" y="425170"/>
                  <a:pt x="35889" y="424192"/>
                </a:cubicBezTo>
                <a:cubicBezTo>
                  <a:pt x="33451" y="422401"/>
                  <a:pt x="32168" y="420458"/>
                  <a:pt x="31572" y="419290"/>
                </a:cubicBezTo>
                <a:cubicBezTo>
                  <a:pt x="29438" y="415073"/>
                  <a:pt x="29882" y="411441"/>
                  <a:pt x="31584" y="408444"/>
                </a:cubicBezTo>
                <a:cubicBezTo>
                  <a:pt x="24054" y="395757"/>
                  <a:pt x="18504" y="378675"/>
                  <a:pt x="17387" y="374738"/>
                </a:cubicBezTo>
                <a:cubicBezTo>
                  <a:pt x="0" y="313194"/>
                  <a:pt x="10808" y="259549"/>
                  <a:pt x="17018" y="197497"/>
                </a:cubicBezTo>
                <a:cubicBezTo>
                  <a:pt x="21057" y="157073"/>
                  <a:pt x="31533" y="117182"/>
                  <a:pt x="39903" y="77418"/>
                </a:cubicBezTo>
                <a:cubicBezTo>
                  <a:pt x="39560" y="73354"/>
                  <a:pt x="39077" y="67652"/>
                  <a:pt x="38417" y="62572"/>
                </a:cubicBezTo>
                <a:cubicBezTo>
                  <a:pt x="37858" y="58216"/>
                  <a:pt x="36144" y="54330"/>
                  <a:pt x="34492" y="50456"/>
                </a:cubicBezTo>
                <a:cubicBezTo>
                  <a:pt x="32118" y="44881"/>
                  <a:pt x="29730" y="39331"/>
                  <a:pt x="28536" y="33311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2" name="Freeform 7862"/>
          <p:cNvSpPr/>
          <p:nvPr/>
        </p:nvSpPr>
        <p:spPr>
          <a:xfrm rot="0" flipH="0" flipV="0">
            <a:off x="4056296" y="8839937"/>
            <a:ext cx="89458" cy="323849"/>
          </a:xfrm>
          <a:custGeom>
            <a:pathLst>
              <a:path w="89458" h="323849">
                <a:moveTo>
                  <a:pt x="24714" y="65747"/>
                </a:moveTo>
                <a:cubicBezTo>
                  <a:pt x="24384" y="66636"/>
                  <a:pt x="23914" y="67499"/>
                  <a:pt x="23330" y="68312"/>
                </a:cubicBezTo>
                <a:lnTo>
                  <a:pt x="23343" y="68312"/>
                </a:lnTo>
                <a:lnTo>
                  <a:pt x="23114" y="68604"/>
                </a:lnTo>
                <a:lnTo>
                  <a:pt x="23076" y="68629"/>
                </a:lnTo>
                <a:cubicBezTo>
                  <a:pt x="22936" y="68820"/>
                  <a:pt x="22784" y="69010"/>
                  <a:pt x="22619" y="69188"/>
                </a:cubicBezTo>
                <a:cubicBezTo>
                  <a:pt x="22797" y="68998"/>
                  <a:pt x="22949" y="68794"/>
                  <a:pt x="23114" y="68604"/>
                </a:cubicBezTo>
                <a:lnTo>
                  <a:pt x="23432" y="68350"/>
                </a:lnTo>
                <a:lnTo>
                  <a:pt x="23343" y="68312"/>
                </a:lnTo>
                <a:cubicBezTo>
                  <a:pt x="24016" y="67410"/>
                  <a:pt x="24473" y="66559"/>
                  <a:pt x="24764" y="65759"/>
                </a:cubicBezTo>
                <a:close/>
                <a:moveTo>
                  <a:pt x="19431" y="46507"/>
                </a:moveTo>
                <a:cubicBezTo>
                  <a:pt x="21730" y="42761"/>
                  <a:pt x="26263" y="35903"/>
                  <a:pt x="30657" y="31521"/>
                </a:cubicBezTo>
                <a:cubicBezTo>
                  <a:pt x="35826" y="26339"/>
                  <a:pt x="44081" y="15862"/>
                  <a:pt x="53022" y="9309"/>
                </a:cubicBezTo>
                <a:cubicBezTo>
                  <a:pt x="61988" y="2755"/>
                  <a:pt x="71742" y="0"/>
                  <a:pt x="80759" y="3009"/>
                </a:cubicBezTo>
                <a:cubicBezTo>
                  <a:pt x="83654" y="3962"/>
                  <a:pt x="87401" y="6273"/>
                  <a:pt x="88798" y="11938"/>
                </a:cubicBezTo>
                <a:cubicBezTo>
                  <a:pt x="89255" y="13804"/>
                  <a:pt x="89458" y="17513"/>
                  <a:pt x="89026" y="21856"/>
                </a:cubicBezTo>
                <a:cubicBezTo>
                  <a:pt x="88480" y="27406"/>
                  <a:pt x="86918" y="36639"/>
                  <a:pt x="86829" y="37249"/>
                </a:cubicBezTo>
                <a:cubicBezTo>
                  <a:pt x="84835" y="64617"/>
                  <a:pt x="78904" y="92277"/>
                  <a:pt x="76047" y="119836"/>
                </a:cubicBezTo>
                <a:cubicBezTo>
                  <a:pt x="71970" y="159307"/>
                  <a:pt x="67995" y="198258"/>
                  <a:pt x="68922" y="238022"/>
                </a:cubicBezTo>
                <a:cubicBezTo>
                  <a:pt x="69494" y="262533"/>
                  <a:pt x="76110" y="287755"/>
                  <a:pt x="76110" y="311860"/>
                </a:cubicBezTo>
                <a:cubicBezTo>
                  <a:pt x="76110" y="317575"/>
                  <a:pt x="73151" y="319772"/>
                  <a:pt x="72580" y="320331"/>
                </a:cubicBezTo>
                <a:cubicBezTo>
                  <a:pt x="70383" y="322452"/>
                  <a:pt x="67944" y="323341"/>
                  <a:pt x="65544" y="323544"/>
                </a:cubicBezTo>
                <a:cubicBezTo>
                  <a:pt x="63207" y="323747"/>
                  <a:pt x="57111" y="323849"/>
                  <a:pt x="53936" y="316699"/>
                </a:cubicBezTo>
                <a:cubicBezTo>
                  <a:pt x="53796" y="316368"/>
                  <a:pt x="53047" y="313498"/>
                  <a:pt x="52844" y="312685"/>
                </a:cubicBezTo>
                <a:cubicBezTo>
                  <a:pt x="51688" y="308837"/>
                  <a:pt x="51688" y="309053"/>
                  <a:pt x="50228" y="305396"/>
                </a:cubicBezTo>
                <a:cubicBezTo>
                  <a:pt x="47192" y="297788"/>
                  <a:pt x="45402" y="291235"/>
                  <a:pt x="44144" y="283120"/>
                </a:cubicBezTo>
                <a:cubicBezTo>
                  <a:pt x="40512" y="259498"/>
                  <a:pt x="36867" y="236854"/>
                  <a:pt x="36232" y="212863"/>
                </a:cubicBezTo>
                <a:cubicBezTo>
                  <a:pt x="35521" y="185266"/>
                  <a:pt x="34353" y="158037"/>
                  <a:pt x="35039" y="130326"/>
                </a:cubicBezTo>
                <a:cubicBezTo>
                  <a:pt x="35407" y="115797"/>
                  <a:pt x="38963" y="100037"/>
                  <a:pt x="36944" y="85546"/>
                </a:cubicBezTo>
                <a:cubicBezTo>
                  <a:pt x="35877" y="77824"/>
                  <a:pt x="33705" y="72033"/>
                  <a:pt x="26212" y="69988"/>
                </a:cubicBezTo>
                <a:cubicBezTo>
                  <a:pt x="24980" y="69658"/>
                  <a:pt x="21463" y="69531"/>
                  <a:pt x="21463" y="69531"/>
                </a:cubicBezTo>
                <a:cubicBezTo>
                  <a:pt x="21463" y="69531"/>
                  <a:pt x="22416" y="69125"/>
                  <a:pt x="22822" y="68845"/>
                </a:cubicBezTo>
                <a:lnTo>
                  <a:pt x="23076" y="68629"/>
                </a:lnTo>
                <a:lnTo>
                  <a:pt x="23330" y="68312"/>
                </a:lnTo>
                <a:cubicBezTo>
                  <a:pt x="21552" y="67677"/>
                  <a:pt x="0" y="59956"/>
                  <a:pt x="5258" y="53924"/>
                </a:cubicBezTo>
                <a:lnTo>
                  <a:pt x="5271" y="53911"/>
                </a:lnTo>
                <a:cubicBezTo>
                  <a:pt x="5563" y="53581"/>
                  <a:pt x="5880" y="53263"/>
                  <a:pt x="6185" y="52984"/>
                </a:cubicBezTo>
                <a:cubicBezTo>
                  <a:pt x="7150" y="51993"/>
                  <a:pt x="8624" y="50558"/>
                  <a:pt x="9373" y="50025"/>
                </a:cubicBezTo>
                <a:cubicBezTo>
                  <a:pt x="12002" y="48158"/>
                  <a:pt x="15520" y="46901"/>
                  <a:pt x="19431" y="4650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3" name="Freeform 7863"/>
          <p:cNvSpPr/>
          <p:nvPr/>
        </p:nvSpPr>
        <p:spPr>
          <a:xfrm rot="0" flipH="0" flipV="0">
            <a:off x="4525040" y="8932501"/>
            <a:ext cx="111213" cy="265556"/>
          </a:xfrm>
          <a:custGeom>
            <a:pathLst>
              <a:path w="111213" h="265556">
                <a:moveTo>
                  <a:pt x="62928" y="19469"/>
                </a:moveTo>
                <a:cubicBezTo>
                  <a:pt x="62154" y="15367"/>
                  <a:pt x="62395" y="10986"/>
                  <a:pt x="64299" y="7163"/>
                </a:cubicBezTo>
                <a:cubicBezTo>
                  <a:pt x="66890" y="1982"/>
                  <a:pt x="70636" y="1105"/>
                  <a:pt x="72224" y="724"/>
                </a:cubicBezTo>
                <a:cubicBezTo>
                  <a:pt x="75234" y="0"/>
                  <a:pt x="78002" y="432"/>
                  <a:pt x="80542" y="1842"/>
                </a:cubicBezTo>
                <a:cubicBezTo>
                  <a:pt x="82295" y="2807"/>
                  <a:pt x="84314" y="4407"/>
                  <a:pt x="85622" y="7392"/>
                </a:cubicBezTo>
                <a:cubicBezTo>
                  <a:pt x="85940" y="8090"/>
                  <a:pt x="86372" y="9322"/>
                  <a:pt x="86575" y="10999"/>
                </a:cubicBezTo>
                <a:cubicBezTo>
                  <a:pt x="89432" y="10211"/>
                  <a:pt x="92582" y="10592"/>
                  <a:pt x="96011" y="12878"/>
                </a:cubicBezTo>
                <a:cubicBezTo>
                  <a:pt x="104380" y="18454"/>
                  <a:pt x="108660" y="27368"/>
                  <a:pt x="109854" y="37553"/>
                </a:cubicBezTo>
                <a:cubicBezTo>
                  <a:pt x="111213" y="49098"/>
                  <a:pt x="108393" y="62407"/>
                  <a:pt x="106158" y="70904"/>
                </a:cubicBezTo>
                <a:cubicBezTo>
                  <a:pt x="94385" y="115684"/>
                  <a:pt x="80631" y="157403"/>
                  <a:pt x="56185" y="197396"/>
                </a:cubicBezTo>
                <a:cubicBezTo>
                  <a:pt x="49378" y="208559"/>
                  <a:pt x="42266" y="219506"/>
                  <a:pt x="35484" y="230682"/>
                </a:cubicBezTo>
                <a:cubicBezTo>
                  <a:pt x="32372" y="235813"/>
                  <a:pt x="29616" y="241147"/>
                  <a:pt x="26492" y="246265"/>
                </a:cubicBezTo>
                <a:cubicBezTo>
                  <a:pt x="25946" y="247154"/>
                  <a:pt x="21666" y="253009"/>
                  <a:pt x="21044" y="253809"/>
                </a:cubicBezTo>
                <a:cubicBezTo>
                  <a:pt x="12001" y="265556"/>
                  <a:pt x="241" y="247078"/>
                  <a:pt x="267" y="246456"/>
                </a:cubicBezTo>
                <a:cubicBezTo>
                  <a:pt x="267" y="246138"/>
                  <a:pt x="0" y="243725"/>
                  <a:pt x="2222" y="240398"/>
                </a:cubicBezTo>
                <a:cubicBezTo>
                  <a:pt x="13652" y="223240"/>
                  <a:pt x="14326" y="203530"/>
                  <a:pt x="19164" y="184200"/>
                </a:cubicBezTo>
                <a:cubicBezTo>
                  <a:pt x="27711" y="150050"/>
                  <a:pt x="39179" y="116573"/>
                  <a:pt x="47879" y="82448"/>
                </a:cubicBezTo>
                <a:cubicBezTo>
                  <a:pt x="51587" y="67944"/>
                  <a:pt x="55016" y="53365"/>
                  <a:pt x="58636" y="38836"/>
                </a:cubicBezTo>
                <a:cubicBezTo>
                  <a:pt x="60541" y="31254"/>
                  <a:pt x="62001" y="26669"/>
                  <a:pt x="62928" y="194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4" name="Freeform 7864"/>
          <p:cNvSpPr/>
          <p:nvPr/>
        </p:nvSpPr>
        <p:spPr>
          <a:xfrm rot="0" flipH="0" flipV="0">
            <a:off x="4463054" y="9064317"/>
            <a:ext cx="227812" cy="423798"/>
          </a:xfrm>
          <a:custGeom>
            <a:pathLst>
              <a:path w="227812" h="423798">
                <a:moveTo>
                  <a:pt x="22136" y="390766"/>
                </a:moveTo>
                <a:cubicBezTo>
                  <a:pt x="22022" y="390931"/>
                  <a:pt x="21908" y="391083"/>
                  <a:pt x="21819" y="391248"/>
                </a:cubicBezTo>
                <a:lnTo>
                  <a:pt x="21540" y="391629"/>
                </a:lnTo>
                <a:cubicBezTo>
                  <a:pt x="21870" y="391185"/>
                  <a:pt x="22161" y="390754"/>
                  <a:pt x="22402" y="390309"/>
                </a:cubicBezTo>
                <a:close/>
                <a:moveTo>
                  <a:pt x="21438" y="391756"/>
                </a:moveTo>
                <a:lnTo>
                  <a:pt x="21197" y="392061"/>
                </a:lnTo>
                <a:lnTo>
                  <a:pt x="21324" y="391921"/>
                </a:lnTo>
                <a:close/>
                <a:moveTo>
                  <a:pt x="150710" y="396506"/>
                </a:moveTo>
                <a:lnTo>
                  <a:pt x="150634" y="396519"/>
                </a:lnTo>
                <a:lnTo>
                  <a:pt x="151002" y="396646"/>
                </a:lnTo>
                <a:lnTo>
                  <a:pt x="151828" y="396887"/>
                </a:lnTo>
                <a:lnTo>
                  <a:pt x="152196" y="396963"/>
                </a:lnTo>
                <a:cubicBezTo>
                  <a:pt x="152006" y="396887"/>
                  <a:pt x="151790" y="396798"/>
                  <a:pt x="151587" y="396722"/>
                </a:cubicBezTo>
                <a:lnTo>
                  <a:pt x="151053" y="396480"/>
                </a:lnTo>
                <a:close/>
                <a:moveTo>
                  <a:pt x="170141" y="331419"/>
                </a:moveTo>
                <a:cubicBezTo>
                  <a:pt x="171843" y="320027"/>
                  <a:pt x="172542" y="308788"/>
                  <a:pt x="173608" y="300203"/>
                </a:cubicBezTo>
                <a:cubicBezTo>
                  <a:pt x="182092" y="232347"/>
                  <a:pt x="173265" y="164770"/>
                  <a:pt x="176517" y="96507"/>
                </a:cubicBezTo>
                <a:cubicBezTo>
                  <a:pt x="177647" y="72771"/>
                  <a:pt x="180187" y="49543"/>
                  <a:pt x="182549" y="25921"/>
                </a:cubicBezTo>
                <a:cubicBezTo>
                  <a:pt x="182905" y="22378"/>
                  <a:pt x="183514" y="16028"/>
                  <a:pt x="185496" y="11532"/>
                </a:cubicBezTo>
                <a:cubicBezTo>
                  <a:pt x="187655" y="6604"/>
                  <a:pt x="191211" y="3226"/>
                  <a:pt x="195554" y="1702"/>
                </a:cubicBezTo>
                <a:cubicBezTo>
                  <a:pt x="199453" y="343"/>
                  <a:pt x="204723" y="0"/>
                  <a:pt x="211365" y="3988"/>
                </a:cubicBezTo>
                <a:cubicBezTo>
                  <a:pt x="216077" y="6820"/>
                  <a:pt x="219760" y="12916"/>
                  <a:pt x="220306" y="21412"/>
                </a:cubicBezTo>
                <a:cubicBezTo>
                  <a:pt x="220954" y="31382"/>
                  <a:pt x="217614" y="46000"/>
                  <a:pt x="216814" y="50584"/>
                </a:cubicBezTo>
                <a:cubicBezTo>
                  <a:pt x="212000" y="78207"/>
                  <a:pt x="204317" y="129769"/>
                  <a:pt x="207340" y="156159"/>
                </a:cubicBezTo>
                <a:cubicBezTo>
                  <a:pt x="214769" y="221209"/>
                  <a:pt x="227812" y="302171"/>
                  <a:pt x="211848" y="366052"/>
                </a:cubicBezTo>
                <a:cubicBezTo>
                  <a:pt x="207606" y="383058"/>
                  <a:pt x="194436" y="404215"/>
                  <a:pt x="177850" y="414197"/>
                </a:cubicBezTo>
                <a:cubicBezTo>
                  <a:pt x="164769" y="422058"/>
                  <a:pt x="149796" y="423798"/>
                  <a:pt x="134670" y="414311"/>
                </a:cubicBezTo>
                <a:cubicBezTo>
                  <a:pt x="118313" y="404050"/>
                  <a:pt x="111378" y="388912"/>
                  <a:pt x="107733" y="372034"/>
                </a:cubicBezTo>
                <a:cubicBezTo>
                  <a:pt x="104825" y="358458"/>
                  <a:pt x="104292" y="343675"/>
                  <a:pt x="100418" y="330645"/>
                </a:cubicBezTo>
                <a:cubicBezTo>
                  <a:pt x="99428" y="327266"/>
                  <a:pt x="98666" y="321170"/>
                  <a:pt x="97053" y="315532"/>
                </a:cubicBezTo>
                <a:cubicBezTo>
                  <a:pt x="96558" y="317360"/>
                  <a:pt x="96088" y="319342"/>
                  <a:pt x="95872" y="320955"/>
                </a:cubicBezTo>
                <a:cubicBezTo>
                  <a:pt x="94754" y="329222"/>
                  <a:pt x="94145" y="337553"/>
                  <a:pt x="92684" y="341719"/>
                </a:cubicBezTo>
                <a:cubicBezTo>
                  <a:pt x="88557" y="353390"/>
                  <a:pt x="80517" y="364351"/>
                  <a:pt x="71615" y="372809"/>
                </a:cubicBezTo>
                <a:cubicBezTo>
                  <a:pt x="61810" y="382156"/>
                  <a:pt x="45427" y="395579"/>
                  <a:pt x="31787" y="398995"/>
                </a:cubicBezTo>
                <a:cubicBezTo>
                  <a:pt x="30772" y="399236"/>
                  <a:pt x="22250" y="399973"/>
                  <a:pt x="15888" y="399338"/>
                </a:cubicBezTo>
                <a:cubicBezTo>
                  <a:pt x="11481" y="398893"/>
                  <a:pt x="7862" y="397585"/>
                  <a:pt x="5969" y="396315"/>
                </a:cubicBezTo>
                <a:cubicBezTo>
                  <a:pt x="2045" y="393725"/>
                  <a:pt x="483" y="390220"/>
                  <a:pt x="216" y="386715"/>
                </a:cubicBezTo>
                <a:cubicBezTo>
                  <a:pt x="0" y="383934"/>
                  <a:pt x="483" y="380378"/>
                  <a:pt x="3874" y="376771"/>
                </a:cubicBezTo>
                <a:cubicBezTo>
                  <a:pt x="8205" y="372161"/>
                  <a:pt x="15482" y="371907"/>
                  <a:pt x="20130" y="376212"/>
                </a:cubicBezTo>
                <a:lnTo>
                  <a:pt x="26949" y="376352"/>
                </a:lnTo>
                <a:cubicBezTo>
                  <a:pt x="37045" y="373444"/>
                  <a:pt x="48463" y="362941"/>
                  <a:pt x="55676" y="356070"/>
                </a:cubicBezTo>
                <a:cubicBezTo>
                  <a:pt x="62026" y="350025"/>
                  <a:pt x="67932" y="342341"/>
                  <a:pt x="70878" y="334023"/>
                </a:cubicBezTo>
                <a:cubicBezTo>
                  <a:pt x="72097" y="330569"/>
                  <a:pt x="72135" y="323444"/>
                  <a:pt x="73139" y="316624"/>
                </a:cubicBezTo>
                <a:cubicBezTo>
                  <a:pt x="74117" y="309931"/>
                  <a:pt x="75806" y="303479"/>
                  <a:pt x="78473" y="298857"/>
                </a:cubicBezTo>
                <a:cubicBezTo>
                  <a:pt x="81229" y="294069"/>
                  <a:pt x="84797" y="290564"/>
                  <a:pt x="89420" y="288912"/>
                </a:cubicBezTo>
                <a:cubicBezTo>
                  <a:pt x="85889" y="279159"/>
                  <a:pt x="82968" y="264440"/>
                  <a:pt x="80937" y="251917"/>
                </a:cubicBezTo>
                <a:cubicBezTo>
                  <a:pt x="79832" y="246825"/>
                  <a:pt x="78955" y="241516"/>
                  <a:pt x="78727" y="236715"/>
                </a:cubicBezTo>
                <a:cubicBezTo>
                  <a:pt x="78257" y="233045"/>
                  <a:pt x="77965" y="230302"/>
                  <a:pt x="77850" y="228994"/>
                </a:cubicBezTo>
                <a:cubicBezTo>
                  <a:pt x="77647" y="226555"/>
                  <a:pt x="75095" y="210490"/>
                  <a:pt x="76466" y="203327"/>
                </a:cubicBezTo>
                <a:cubicBezTo>
                  <a:pt x="77812" y="196393"/>
                  <a:pt x="82041" y="192862"/>
                  <a:pt x="85889" y="191580"/>
                </a:cubicBezTo>
                <a:cubicBezTo>
                  <a:pt x="92367" y="189421"/>
                  <a:pt x="98602" y="191110"/>
                  <a:pt x="103644" y="197650"/>
                </a:cubicBezTo>
                <a:cubicBezTo>
                  <a:pt x="106654" y="201575"/>
                  <a:pt x="109372" y="208648"/>
                  <a:pt x="111302" y="216357"/>
                </a:cubicBezTo>
                <a:cubicBezTo>
                  <a:pt x="113423" y="224866"/>
                  <a:pt x="114744" y="234214"/>
                  <a:pt x="115874" y="237478"/>
                </a:cubicBezTo>
                <a:cubicBezTo>
                  <a:pt x="117792" y="243129"/>
                  <a:pt x="121792" y="247231"/>
                  <a:pt x="123710" y="253238"/>
                </a:cubicBezTo>
                <a:cubicBezTo>
                  <a:pt x="128371" y="267830"/>
                  <a:pt x="129425" y="283515"/>
                  <a:pt x="132930" y="298387"/>
                </a:cubicBezTo>
                <a:cubicBezTo>
                  <a:pt x="136588" y="313919"/>
                  <a:pt x="141693" y="328308"/>
                  <a:pt x="144056" y="344069"/>
                </a:cubicBezTo>
                <a:lnTo>
                  <a:pt x="145668" y="347713"/>
                </a:lnTo>
                <a:lnTo>
                  <a:pt x="145706" y="347663"/>
                </a:lnTo>
                <a:cubicBezTo>
                  <a:pt x="149694" y="343662"/>
                  <a:pt x="155524" y="340843"/>
                  <a:pt x="163982" y="341516"/>
                </a:cubicBezTo>
                <a:cubicBezTo>
                  <a:pt x="166306" y="337452"/>
                  <a:pt x="168274" y="333883"/>
                  <a:pt x="169849" y="331775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5" name="Freeform 7865"/>
          <p:cNvSpPr/>
          <p:nvPr/>
        </p:nvSpPr>
        <p:spPr>
          <a:xfrm rot="0" flipH="0" flipV="0">
            <a:off x="4458812" y="9316935"/>
            <a:ext cx="99707" cy="138340"/>
          </a:xfrm>
          <a:custGeom>
            <a:pathLst>
              <a:path w="99707" h="138340">
                <a:moveTo>
                  <a:pt x="9423" y="133807"/>
                </a:moveTo>
                <a:lnTo>
                  <a:pt x="8852" y="133642"/>
                </a:lnTo>
                <a:cubicBezTo>
                  <a:pt x="9055" y="133706"/>
                  <a:pt x="9233" y="133757"/>
                  <a:pt x="9423" y="133807"/>
                </a:cubicBezTo>
                <a:moveTo>
                  <a:pt x="9423" y="133807"/>
                </a:moveTo>
                <a:cubicBezTo>
                  <a:pt x="10781" y="134175"/>
                  <a:pt x="12102" y="134276"/>
                  <a:pt x="13385" y="134149"/>
                </a:cubicBezTo>
                <a:cubicBezTo>
                  <a:pt x="12077" y="134264"/>
                  <a:pt x="10743" y="134162"/>
                  <a:pt x="9423" y="133807"/>
                </a:cubicBezTo>
                <a:moveTo>
                  <a:pt x="1359" y="118326"/>
                </a:moveTo>
                <a:cubicBezTo>
                  <a:pt x="4471" y="104699"/>
                  <a:pt x="6261" y="90640"/>
                  <a:pt x="9360" y="76962"/>
                </a:cubicBezTo>
                <a:cubicBezTo>
                  <a:pt x="11785" y="66320"/>
                  <a:pt x="12280" y="66828"/>
                  <a:pt x="13321" y="55715"/>
                </a:cubicBezTo>
                <a:cubicBezTo>
                  <a:pt x="14007" y="48324"/>
                  <a:pt x="13867" y="47955"/>
                  <a:pt x="13867" y="41237"/>
                </a:cubicBezTo>
                <a:cubicBezTo>
                  <a:pt x="13867" y="29388"/>
                  <a:pt x="18147" y="24092"/>
                  <a:pt x="22211" y="21387"/>
                </a:cubicBezTo>
                <a:cubicBezTo>
                  <a:pt x="25551" y="19177"/>
                  <a:pt x="29743" y="18187"/>
                  <a:pt x="34784" y="18644"/>
                </a:cubicBezTo>
                <a:cubicBezTo>
                  <a:pt x="38010" y="18949"/>
                  <a:pt x="41973" y="20054"/>
                  <a:pt x="46329" y="20701"/>
                </a:cubicBezTo>
                <a:cubicBezTo>
                  <a:pt x="49821" y="21222"/>
                  <a:pt x="53860" y="21425"/>
                  <a:pt x="57809" y="18352"/>
                </a:cubicBezTo>
                <a:cubicBezTo>
                  <a:pt x="60108" y="16561"/>
                  <a:pt x="61492" y="14034"/>
                  <a:pt x="63042" y="11710"/>
                </a:cubicBezTo>
                <a:cubicBezTo>
                  <a:pt x="64947" y="8865"/>
                  <a:pt x="66928" y="6109"/>
                  <a:pt x="69290" y="3747"/>
                </a:cubicBezTo>
                <a:cubicBezTo>
                  <a:pt x="73037" y="0"/>
                  <a:pt x="76669" y="102"/>
                  <a:pt x="78777" y="305"/>
                </a:cubicBezTo>
                <a:cubicBezTo>
                  <a:pt x="82371" y="661"/>
                  <a:pt x="85661" y="2286"/>
                  <a:pt x="87794" y="6185"/>
                </a:cubicBezTo>
                <a:cubicBezTo>
                  <a:pt x="90156" y="6515"/>
                  <a:pt x="93395" y="7506"/>
                  <a:pt x="96049" y="11494"/>
                </a:cubicBezTo>
                <a:cubicBezTo>
                  <a:pt x="97649" y="13894"/>
                  <a:pt x="98818" y="16980"/>
                  <a:pt x="99199" y="20765"/>
                </a:cubicBezTo>
                <a:cubicBezTo>
                  <a:pt x="99707" y="25680"/>
                  <a:pt x="98792" y="32487"/>
                  <a:pt x="96621" y="40158"/>
                </a:cubicBezTo>
                <a:cubicBezTo>
                  <a:pt x="95909" y="42710"/>
                  <a:pt x="95046" y="45377"/>
                  <a:pt x="94106" y="48108"/>
                </a:cubicBezTo>
                <a:cubicBezTo>
                  <a:pt x="96519" y="53874"/>
                  <a:pt x="93928" y="60503"/>
                  <a:pt x="88277" y="63107"/>
                </a:cubicBezTo>
                <a:cubicBezTo>
                  <a:pt x="82194" y="77585"/>
                  <a:pt x="75450" y="90970"/>
                  <a:pt x="73684" y="94958"/>
                </a:cubicBezTo>
                <a:cubicBezTo>
                  <a:pt x="71602" y="99657"/>
                  <a:pt x="69151" y="104178"/>
                  <a:pt x="66814" y="108738"/>
                </a:cubicBezTo>
                <a:cubicBezTo>
                  <a:pt x="65480" y="111303"/>
                  <a:pt x="62089" y="117958"/>
                  <a:pt x="61454" y="118796"/>
                </a:cubicBezTo>
                <a:cubicBezTo>
                  <a:pt x="56273" y="125502"/>
                  <a:pt x="49783" y="123305"/>
                  <a:pt x="47865" y="122530"/>
                </a:cubicBezTo>
                <a:cubicBezTo>
                  <a:pt x="47688" y="122454"/>
                  <a:pt x="47230" y="122263"/>
                  <a:pt x="46621" y="121908"/>
                </a:cubicBezTo>
                <a:cubicBezTo>
                  <a:pt x="43001" y="126200"/>
                  <a:pt x="41922" y="127254"/>
                  <a:pt x="38810" y="130340"/>
                </a:cubicBezTo>
                <a:cubicBezTo>
                  <a:pt x="38569" y="130798"/>
                  <a:pt x="38315" y="131204"/>
                  <a:pt x="38086" y="131572"/>
                </a:cubicBezTo>
                <a:cubicBezTo>
                  <a:pt x="34467" y="137058"/>
                  <a:pt x="29628" y="138340"/>
                  <a:pt x="26618" y="138340"/>
                </a:cubicBezTo>
                <a:cubicBezTo>
                  <a:pt x="22224" y="138340"/>
                  <a:pt x="19710" y="136499"/>
                  <a:pt x="18135" y="134861"/>
                </a:cubicBezTo>
                <a:cubicBezTo>
                  <a:pt x="16623" y="135813"/>
                  <a:pt x="15265" y="136093"/>
                  <a:pt x="14744" y="136232"/>
                </a:cubicBezTo>
                <a:cubicBezTo>
                  <a:pt x="12166" y="136969"/>
                  <a:pt x="1067" y="137566"/>
                  <a:pt x="76" y="126010"/>
                </a:cubicBezTo>
                <a:cubicBezTo>
                  <a:pt x="0" y="125133"/>
                  <a:pt x="76" y="122403"/>
                  <a:pt x="648" y="120320"/>
                </a:cubicBezTo>
                <a:cubicBezTo>
                  <a:pt x="838" y="119596"/>
                  <a:pt x="1092" y="118936"/>
                  <a:pt x="1359" y="11832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6" name="Freeform 7866"/>
          <p:cNvSpPr/>
          <p:nvPr/>
        </p:nvSpPr>
        <p:spPr>
          <a:xfrm rot="0" flipH="0" flipV="0">
            <a:off x="4898584" y="9215149"/>
            <a:ext cx="132765" cy="334072"/>
          </a:xfrm>
          <a:custGeom>
            <a:pathLst>
              <a:path w="132765" h="334072">
                <a:moveTo>
                  <a:pt x="68313" y="40741"/>
                </a:moveTo>
                <a:cubicBezTo>
                  <a:pt x="68263" y="44004"/>
                  <a:pt x="68072" y="47217"/>
                  <a:pt x="67755" y="50418"/>
                </a:cubicBezTo>
                <a:cubicBezTo>
                  <a:pt x="69138" y="47992"/>
                  <a:pt x="70560" y="45643"/>
                  <a:pt x="72021" y="43357"/>
                </a:cubicBezTo>
                <a:lnTo>
                  <a:pt x="71818" y="43217"/>
                </a:lnTo>
                <a:close/>
                <a:moveTo>
                  <a:pt x="49581" y="2629"/>
                </a:moveTo>
                <a:cubicBezTo>
                  <a:pt x="50635" y="1867"/>
                  <a:pt x="51740" y="1346"/>
                  <a:pt x="52832" y="990"/>
                </a:cubicBezTo>
                <a:cubicBezTo>
                  <a:pt x="55575" y="89"/>
                  <a:pt x="58649" y="0"/>
                  <a:pt x="62002" y="1676"/>
                </a:cubicBezTo>
                <a:cubicBezTo>
                  <a:pt x="65723" y="3543"/>
                  <a:pt x="68174" y="6223"/>
                  <a:pt x="69951" y="9436"/>
                </a:cubicBezTo>
                <a:cubicBezTo>
                  <a:pt x="70789" y="10973"/>
                  <a:pt x="71995" y="14033"/>
                  <a:pt x="72415" y="15151"/>
                </a:cubicBezTo>
                <a:cubicBezTo>
                  <a:pt x="83807" y="23647"/>
                  <a:pt x="95745" y="31661"/>
                  <a:pt x="107835" y="39446"/>
                </a:cubicBezTo>
                <a:cubicBezTo>
                  <a:pt x="110464" y="39522"/>
                  <a:pt x="112724" y="40576"/>
                  <a:pt x="114642" y="42163"/>
                </a:cubicBezTo>
                <a:cubicBezTo>
                  <a:pt x="115163" y="42582"/>
                  <a:pt x="115772" y="43115"/>
                  <a:pt x="116369" y="43827"/>
                </a:cubicBezTo>
                <a:cubicBezTo>
                  <a:pt x="118795" y="44995"/>
                  <a:pt x="121310" y="46290"/>
                  <a:pt x="123329" y="47662"/>
                </a:cubicBezTo>
                <a:cubicBezTo>
                  <a:pt x="127863" y="50723"/>
                  <a:pt x="130720" y="54495"/>
                  <a:pt x="131813" y="57771"/>
                </a:cubicBezTo>
                <a:cubicBezTo>
                  <a:pt x="132397" y="59537"/>
                  <a:pt x="132765" y="64502"/>
                  <a:pt x="130415" y="70954"/>
                </a:cubicBezTo>
                <a:cubicBezTo>
                  <a:pt x="126186" y="82485"/>
                  <a:pt x="113829" y="106526"/>
                  <a:pt x="112496" y="109016"/>
                </a:cubicBezTo>
                <a:cubicBezTo>
                  <a:pt x="93890" y="143572"/>
                  <a:pt x="72046" y="178650"/>
                  <a:pt x="59982" y="216026"/>
                </a:cubicBezTo>
                <a:cubicBezTo>
                  <a:pt x="52807" y="238175"/>
                  <a:pt x="43866" y="259320"/>
                  <a:pt x="38316" y="282028"/>
                </a:cubicBezTo>
                <a:cubicBezTo>
                  <a:pt x="35281" y="294347"/>
                  <a:pt x="35992" y="294029"/>
                  <a:pt x="33300" y="305967"/>
                </a:cubicBezTo>
                <a:cubicBezTo>
                  <a:pt x="33071" y="306983"/>
                  <a:pt x="30150" y="321601"/>
                  <a:pt x="29502" y="324522"/>
                </a:cubicBezTo>
                <a:cubicBezTo>
                  <a:pt x="27432" y="333806"/>
                  <a:pt x="18352" y="334072"/>
                  <a:pt x="18098" y="334072"/>
                </a:cubicBezTo>
                <a:cubicBezTo>
                  <a:pt x="16078" y="334072"/>
                  <a:pt x="9728" y="333539"/>
                  <a:pt x="6934" y="326021"/>
                </a:cubicBezTo>
                <a:cubicBezTo>
                  <a:pt x="5677" y="322655"/>
                  <a:pt x="2921" y="305790"/>
                  <a:pt x="2731" y="304621"/>
                </a:cubicBezTo>
                <a:cubicBezTo>
                  <a:pt x="0" y="286816"/>
                  <a:pt x="1473" y="267994"/>
                  <a:pt x="1473" y="250075"/>
                </a:cubicBezTo>
                <a:cubicBezTo>
                  <a:pt x="1473" y="189178"/>
                  <a:pt x="6668" y="130707"/>
                  <a:pt x="21476" y="71538"/>
                </a:cubicBezTo>
                <a:cubicBezTo>
                  <a:pt x="23292" y="64261"/>
                  <a:pt x="31979" y="19367"/>
                  <a:pt x="32842" y="14859"/>
                </a:cubicBezTo>
                <a:cubicBezTo>
                  <a:pt x="32195" y="11074"/>
                  <a:pt x="33427" y="7048"/>
                  <a:pt x="36487" y="4293"/>
                </a:cubicBezTo>
                <a:cubicBezTo>
                  <a:pt x="40170" y="965"/>
                  <a:pt x="45415" y="444"/>
                  <a:pt x="49581" y="262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7" name="Freeform 7867"/>
          <p:cNvSpPr/>
          <p:nvPr/>
        </p:nvSpPr>
        <p:spPr>
          <a:xfrm rot="0" flipH="0" flipV="0">
            <a:off x="4121456" y="9377172"/>
            <a:ext cx="42417" cy="475919"/>
          </a:xfrm>
          <a:custGeom>
            <a:pathLst>
              <a:path w="42417" h="475919">
                <a:moveTo>
                  <a:pt x="2019" y="16649"/>
                </a:moveTo>
                <a:cubicBezTo>
                  <a:pt x="10489" y="42074"/>
                  <a:pt x="6603" y="71513"/>
                  <a:pt x="8864" y="97878"/>
                </a:cubicBezTo>
                <a:cubicBezTo>
                  <a:pt x="19316" y="219823"/>
                  <a:pt x="16192" y="342530"/>
                  <a:pt x="16192" y="464349"/>
                </a:cubicBezTo>
                <a:cubicBezTo>
                  <a:pt x="16192" y="470737"/>
                  <a:pt x="21361" y="475919"/>
                  <a:pt x="27749" y="475919"/>
                </a:cubicBezTo>
                <a:cubicBezTo>
                  <a:pt x="34124" y="475919"/>
                  <a:pt x="39318" y="470737"/>
                  <a:pt x="39318" y="464349"/>
                </a:cubicBezTo>
                <a:cubicBezTo>
                  <a:pt x="39318" y="341870"/>
                  <a:pt x="42417" y="218502"/>
                  <a:pt x="31914" y="95896"/>
                </a:cubicBezTo>
                <a:cubicBezTo>
                  <a:pt x="29489" y="67779"/>
                  <a:pt x="32981" y="36448"/>
                  <a:pt x="23964" y="9334"/>
                </a:cubicBezTo>
                <a:cubicBezTo>
                  <a:pt x="21932" y="3276"/>
                  <a:pt x="15392" y="0"/>
                  <a:pt x="9334" y="2019"/>
                </a:cubicBezTo>
                <a:cubicBezTo>
                  <a:pt x="3276" y="4038"/>
                  <a:pt x="0" y="10592"/>
                  <a:pt x="2019" y="1664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8" name="Freeform 7868"/>
          <p:cNvSpPr/>
          <p:nvPr/>
        </p:nvSpPr>
        <p:spPr>
          <a:xfrm rot="0" flipH="0" flipV="0">
            <a:off x="4369090" y="9422973"/>
            <a:ext cx="118426" cy="446696"/>
          </a:xfrm>
          <a:custGeom>
            <a:pathLst>
              <a:path w="118426" h="446696">
                <a:moveTo>
                  <a:pt x="100558" y="22999"/>
                </a:moveTo>
                <a:lnTo>
                  <a:pt x="100089" y="22758"/>
                </a:lnTo>
                <a:cubicBezTo>
                  <a:pt x="100254" y="22847"/>
                  <a:pt x="100393" y="22936"/>
                  <a:pt x="100558" y="22999"/>
                </a:cubicBezTo>
                <a:moveTo>
                  <a:pt x="100938" y="23164"/>
                </a:moveTo>
                <a:lnTo>
                  <a:pt x="100951" y="23176"/>
                </a:lnTo>
                <a:close/>
                <a:moveTo>
                  <a:pt x="19037" y="425804"/>
                </a:moveTo>
                <a:cubicBezTo>
                  <a:pt x="17031" y="424280"/>
                  <a:pt x="14732" y="423582"/>
                  <a:pt x="12205" y="423582"/>
                </a:cubicBezTo>
                <a:cubicBezTo>
                  <a:pt x="14757" y="423582"/>
                  <a:pt x="17119" y="424407"/>
                  <a:pt x="19037" y="425804"/>
                </a:cubicBezTo>
                <a:moveTo>
                  <a:pt x="93675" y="22441"/>
                </a:moveTo>
                <a:cubicBezTo>
                  <a:pt x="93497" y="21412"/>
                  <a:pt x="92672" y="16586"/>
                  <a:pt x="92570" y="14770"/>
                </a:cubicBezTo>
                <a:cubicBezTo>
                  <a:pt x="92380" y="11582"/>
                  <a:pt x="93129" y="9106"/>
                  <a:pt x="93916" y="7531"/>
                </a:cubicBezTo>
                <a:cubicBezTo>
                  <a:pt x="95466" y="4419"/>
                  <a:pt x="97828" y="2514"/>
                  <a:pt x="100659" y="1498"/>
                </a:cubicBezTo>
                <a:cubicBezTo>
                  <a:pt x="103047" y="622"/>
                  <a:pt x="106501" y="0"/>
                  <a:pt x="110870" y="2311"/>
                </a:cubicBezTo>
                <a:cubicBezTo>
                  <a:pt x="116204" y="5131"/>
                  <a:pt x="118426" y="11519"/>
                  <a:pt x="116166" y="16980"/>
                </a:cubicBezTo>
                <a:cubicBezTo>
                  <a:pt x="116521" y="19774"/>
                  <a:pt x="116902" y="23468"/>
                  <a:pt x="116674" y="25119"/>
                </a:cubicBezTo>
                <a:cubicBezTo>
                  <a:pt x="113524" y="46506"/>
                  <a:pt x="107962" y="67398"/>
                  <a:pt x="104672" y="88759"/>
                </a:cubicBezTo>
                <a:cubicBezTo>
                  <a:pt x="98298" y="130237"/>
                  <a:pt x="88595" y="170509"/>
                  <a:pt x="78702" y="211301"/>
                </a:cubicBezTo>
                <a:cubicBezTo>
                  <a:pt x="66497" y="261619"/>
                  <a:pt x="47930" y="312101"/>
                  <a:pt x="38303" y="362698"/>
                </a:cubicBezTo>
                <a:cubicBezTo>
                  <a:pt x="35153" y="379233"/>
                  <a:pt x="32106" y="395769"/>
                  <a:pt x="29108" y="412342"/>
                </a:cubicBezTo>
                <a:cubicBezTo>
                  <a:pt x="28499" y="415683"/>
                  <a:pt x="24524" y="431532"/>
                  <a:pt x="23749" y="434605"/>
                </a:cubicBezTo>
                <a:lnTo>
                  <a:pt x="23762" y="435139"/>
                </a:lnTo>
                <a:cubicBezTo>
                  <a:pt x="23762" y="441514"/>
                  <a:pt x="18593" y="446696"/>
                  <a:pt x="12205" y="446696"/>
                </a:cubicBezTo>
                <a:cubicBezTo>
                  <a:pt x="9068" y="446696"/>
                  <a:pt x="0" y="444854"/>
                  <a:pt x="533" y="433996"/>
                </a:cubicBezTo>
                <a:cubicBezTo>
                  <a:pt x="711" y="430440"/>
                  <a:pt x="5588" y="412393"/>
                  <a:pt x="6350" y="408202"/>
                </a:cubicBezTo>
                <a:cubicBezTo>
                  <a:pt x="9373" y="391578"/>
                  <a:pt x="12420" y="374966"/>
                  <a:pt x="15583" y="358380"/>
                </a:cubicBezTo>
                <a:cubicBezTo>
                  <a:pt x="25286" y="307402"/>
                  <a:pt x="43942" y="256526"/>
                  <a:pt x="56223" y="205840"/>
                </a:cubicBezTo>
                <a:cubicBezTo>
                  <a:pt x="65951" y="165696"/>
                  <a:pt x="75539" y="126072"/>
                  <a:pt x="81813" y="85241"/>
                </a:cubicBezTo>
                <a:cubicBezTo>
                  <a:pt x="85064" y="64159"/>
                  <a:pt x="90551" y="43534"/>
                  <a:pt x="93675" y="22441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9" name="Freeform 7869"/>
          <p:cNvSpPr/>
          <p:nvPr/>
        </p:nvSpPr>
        <p:spPr>
          <a:xfrm rot="0" flipH="0" flipV="0">
            <a:off x="4544418" y="9596040"/>
            <a:ext cx="364336" cy="166597"/>
          </a:xfrm>
          <a:custGeom>
            <a:pathLst>
              <a:path w="364336" h="166597">
                <a:moveTo>
                  <a:pt x="42036" y="24129"/>
                </a:moveTo>
                <a:cubicBezTo>
                  <a:pt x="40640" y="25983"/>
                  <a:pt x="38696" y="27380"/>
                  <a:pt x="36499" y="28116"/>
                </a:cubicBezTo>
                <a:cubicBezTo>
                  <a:pt x="33959" y="34644"/>
                  <a:pt x="27609" y="51332"/>
                  <a:pt x="24777" y="66127"/>
                </a:cubicBezTo>
                <a:cubicBezTo>
                  <a:pt x="23977" y="70268"/>
                  <a:pt x="23456" y="74230"/>
                  <a:pt x="23507" y="77684"/>
                </a:cubicBezTo>
                <a:cubicBezTo>
                  <a:pt x="23520" y="78764"/>
                  <a:pt x="23774" y="80237"/>
                  <a:pt x="23914" y="81075"/>
                </a:cubicBezTo>
                <a:cubicBezTo>
                  <a:pt x="36487" y="86905"/>
                  <a:pt x="50049" y="87247"/>
                  <a:pt x="63486" y="89483"/>
                </a:cubicBezTo>
                <a:cubicBezTo>
                  <a:pt x="117385" y="98474"/>
                  <a:pt x="170699" y="112736"/>
                  <a:pt x="224674" y="121728"/>
                </a:cubicBezTo>
                <a:cubicBezTo>
                  <a:pt x="242035" y="124624"/>
                  <a:pt x="257936" y="123976"/>
                  <a:pt x="273988" y="131990"/>
                </a:cubicBezTo>
                <a:cubicBezTo>
                  <a:pt x="278306" y="134161"/>
                  <a:pt x="308634" y="141045"/>
                  <a:pt x="327443" y="141540"/>
                </a:cubicBezTo>
                <a:cubicBezTo>
                  <a:pt x="329373" y="141591"/>
                  <a:pt x="331748" y="141413"/>
                  <a:pt x="333488" y="141248"/>
                </a:cubicBezTo>
                <a:cubicBezTo>
                  <a:pt x="335964" y="131812"/>
                  <a:pt x="339266" y="116483"/>
                  <a:pt x="338847" y="103148"/>
                </a:cubicBezTo>
                <a:cubicBezTo>
                  <a:pt x="338708" y="98843"/>
                  <a:pt x="338212" y="94779"/>
                  <a:pt x="336942" y="91388"/>
                </a:cubicBezTo>
                <a:cubicBezTo>
                  <a:pt x="336231" y="89495"/>
                  <a:pt x="335367" y="87819"/>
                  <a:pt x="333780" y="86854"/>
                </a:cubicBezTo>
                <a:cubicBezTo>
                  <a:pt x="328167" y="83501"/>
                  <a:pt x="321550" y="81990"/>
                  <a:pt x="314844" y="80631"/>
                </a:cubicBezTo>
                <a:cubicBezTo>
                  <a:pt x="306361" y="78929"/>
                  <a:pt x="297750" y="77596"/>
                  <a:pt x="290016" y="75030"/>
                </a:cubicBezTo>
                <a:cubicBezTo>
                  <a:pt x="247407" y="60819"/>
                  <a:pt x="207771" y="57009"/>
                  <a:pt x="163765" y="49668"/>
                </a:cubicBezTo>
                <a:cubicBezTo>
                  <a:pt x="132371" y="44449"/>
                  <a:pt x="99363" y="40118"/>
                  <a:pt x="68540" y="33946"/>
                </a:cubicBezTo>
                <a:cubicBezTo>
                  <a:pt x="62698" y="32777"/>
                  <a:pt x="55891" y="29780"/>
                  <a:pt x="49173" y="26973"/>
                </a:cubicBezTo>
                <a:cubicBezTo>
                  <a:pt x="46722" y="25945"/>
                  <a:pt x="44322" y="24878"/>
                  <a:pt x="42036" y="24129"/>
                </a:cubicBezTo>
                <a:moveTo>
                  <a:pt x="28257" y="3695"/>
                </a:moveTo>
                <a:cubicBezTo>
                  <a:pt x="30378" y="1422"/>
                  <a:pt x="33375" y="0"/>
                  <a:pt x="36728" y="0"/>
                </a:cubicBezTo>
                <a:cubicBezTo>
                  <a:pt x="41998" y="0"/>
                  <a:pt x="48081" y="1651"/>
                  <a:pt x="54291" y="4089"/>
                </a:cubicBezTo>
                <a:cubicBezTo>
                  <a:pt x="60743" y="6616"/>
                  <a:pt x="67410" y="10134"/>
                  <a:pt x="73074" y="11277"/>
                </a:cubicBezTo>
                <a:cubicBezTo>
                  <a:pt x="103669" y="17399"/>
                  <a:pt x="136422" y="21678"/>
                  <a:pt x="167562" y="26859"/>
                </a:cubicBezTo>
                <a:cubicBezTo>
                  <a:pt x="212800" y="34416"/>
                  <a:pt x="253516" y="38492"/>
                  <a:pt x="297344" y="53084"/>
                </a:cubicBezTo>
                <a:cubicBezTo>
                  <a:pt x="304189" y="55371"/>
                  <a:pt x="311872" y="56450"/>
                  <a:pt x="319416" y="57961"/>
                </a:cubicBezTo>
                <a:cubicBezTo>
                  <a:pt x="328738" y="59841"/>
                  <a:pt x="337857" y="62343"/>
                  <a:pt x="345680" y="67029"/>
                </a:cubicBezTo>
                <a:cubicBezTo>
                  <a:pt x="354036" y="72046"/>
                  <a:pt x="359154" y="81190"/>
                  <a:pt x="361060" y="92721"/>
                </a:cubicBezTo>
                <a:cubicBezTo>
                  <a:pt x="364336" y="112609"/>
                  <a:pt x="357821" y="140448"/>
                  <a:pt x="354519" y="151954"/>
                </a:cubicBezTo>
                <a:cubicBezTo>
                  <a:pt x="352970" y="157402"/>
                  <a:pt x="347217" y="163130"/>
                  <a:pt x="336320" y="164349"/>
                </a:cubicBezTo>
                <a:cubicBezTo>
                  <a:pt x="316089" y="166597"/>
                  <a:pt x="269581" y="155637"/>
                  <a:pt x="263638" y="152678"/>
                </a:cubicBezTo>
                <a:cubicBezTo>
                  <a:pt x="249769" y="145744"/>
                  <a:pt x="235888" y="147039"/>
                  <a:pt x="220864" y="144524"/>
                </a:cubicBezTo>
                <a:cubicBezTo>
                  <a:pt x="166889" y="135533"/>
                  <a:pt x="113587" y="121271"/>
                  <a:pt x="59701" y="112292"/>
                </a:cubicBezTo>
                <a:cubicBezTo>
                  <a:pt x="43471" y="109587"/>
                  <a:pt x="27266" y="108622"/>
                  <a:pt x="12217" y="101103"/>
                </a:cubicBezTo>
                <a:cubicBezTo>
                  <a:pt x="7823" y="98906"/>
                  <a:pt x="4508" y="95248"/>
                  <a:pt x="2514" y="90143"/>
                </a:cubicBezTo>
                <a:cubicBezTo>
                  <a:pt x="673" y="85495"/>
                  <a:pt x="0" y="79170"/>
                  <a:pt x="609" y="71982"/>
                </a:cubicBezTo>
                <a:cubicBezTo>
                  <a:pt x="2374" y="50964"/>
                  <a:pt x="14833" y="20358"/>
                  <a:pt x="15659" y="17970"/>
                </a:cubicBezTo>
                <a:cubicBezTo>
                  <a:pt x="15963" y="17043"/>
                  <a:pt x="18846" y="11912"/>
                  <a:pt x="21678" y="8635"/>
                </a:cubicBezTo>
                <a:cubicBezTo>
                  <a:pt x="23901" y="6070"/>
                  <a:pt x="26352" y="4483"/>
                  <a:pt x="27863" y="3848"/>
                </a:cubicBezTo>
                <a:close/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0" name="Freeform 7870"/>
          <p:cNvSpPr/>
          <p:nvPr/>
        </p:nvSpPr>
        <p:spPr>
          <a:xfrm rot="0" flipH="0" flipV="0">
            <a:off x="4743612" y="9641702"/>
            <a:ext cx="201675" cy="647534"/>
          </a:xfrm>
          <a:custGeom>
            <a:pathLst>
              <a:path w="201675" h="647534">
                <a:moveTo>
                  <a:pt x="198640" y="21666"/>
                </a:moveTo>
                <a:lnTo>
                  <a:pt x="198615" y="21716"/>
                </a:lnTo>
                <a:lnTo>
                  <a:pt x="198640" y="21691"/>
                </a:lnTo>
                <a:close/>
                <a:moveTo>
                  <a:pt x="177635" y="17145"/>
                </a:moveTo>
                <a:cubicBezTo>
                  <a:pt x="177216" y="14580"/>
                  <a:pt x="177635" y="11875"/>
                  <a:pt x="179019" y="9462"/>
                </a:cubicBezTo>
                <a:cubicBezTo>
                  <a:pt x="184505" y="0"/>
                  <a:pt x="192608" y="2731"/>
                  <a:pt x="194234" y="3378"/>
                </a:cubicBezTo>
                <a:cubicBezTo>
                  <a:pt x="196837" y="4420"/>
                  <a:pt x="201205" y="6935"/>
                  <a:pt x="201611" y="13704"/>
                </a:cubicBezTo>
                <a:cubicBezTo>
                  <a:pt x="201675" y="14681"/>
                  <a:pt x="201573" y="16739"/>
                  <a:pt x="200976" y="19444"/>
                </a:cubicBezTo>
                <a:cubicBezTo>
                  <a:pt x="199922" y="24256"/>
                  <a:pt x="196990" y="33934"/>
                  <a:pt x="196050" y="38315"/>
                </a:cubicBezTo>
                <a:cubicBezTo>
                  <a:pt x="193332" y="51002"/>
                  <a:pt x="190817" y="63880"/>
                  <a:pt x="187680" y="76453"/>
                </a:cubicBezTo>
                <a:cubicBezTo>
                  <a:pt x="178689" y="112394"/>
                  <a:pt x="167932" y="148450"/>
                  <a:pt x="159906" y="184721"/>
                </a:cubicBezTo>
                <a:cubicBezTo>
                  <a:pt x="160388" y="184619"/>
                  <a:pt x="160718" y="184581"/>
                  <a:pt x="160807" y="184581"/>
                </a:cubicBezTo>
                <a:cubicBezTo>
                  <a:pt x="165328" y="184581"/>
                  <a:pt x="168021" y="186423"/>
                  <a:pt x="169939" y="188556"/>
                </a:cubicBezTo>
                <a:cubicBezTo>
                  <a:pt x="171386" y="190156"/>
                  <a:pt x="173393" y="192684"/>
                  <a:pt x="172987" y="197891"/>
                </a:cubicBezTo>
                <a:cubicBezTo>
                  <a:pt x="172961" y="198348"/>
                  <a:pt x="172847" y="199034"/>
                  <a:pt x="172644" y="200037"/>
                </a:cubicBezTo>
                <a:cubicBezTo>
                  <a:pt x="173266" y="208495"/>
                  <a:pt x="174511" y="228968"/>
                  <a:pt x="173228" y="242366"/>
                </a:cubicBezTo>
                <a:cubicBezTo>
                  <a:pt x="170840" y="267461"/>
                  <a:pt x="166179" y="292049"/>
                  <a:pt x="164985" y="317334"/>
                </a:cubicBezTo>
                <a:cubicBezTo>
                  <a:pt x="163576" y="346786"/>
                  <a:pt x="161404" y="377977"/>
                  <a:pt x="156553" y="407111"/>
                </a:cubicBezTo>
                <a:cubicBezTo>
                  <a:pt x="154660" y="418363"/>
                  <a:pt x="144132" y="446938"/>
                  <a:pt x="137896" y="471893"/>
                </a:cubicBezTo>
                <a:cubicBezTo>
                  <a:pt x="135661" y="480834"/>
                  <a:pt x="133985" y="489267"/>
                  <a:pt x="133756" y="495985"/>
                </a:cubicBezTo>
                <a:cubicBezTo>
                  <a:pt x="133680" y="498004"/>
                  <a:pt x="133604" y="499770"/>
                  <a:pt x="133921" y="501179"/>
                </a:cubicBezTo>
                <a:cubicBezTo>
                  <a:pt x="136042" y="502881"/>
                  <a:pt x="140716" y="506945"/>
                  <a:pt x="142151" y="510742"/>
                </a:cubicBezTo>
                <a:cubicBezTo>
                  <a:pt x="145555" y="519836"/>
                  <a:pt x="146101" y="534428"/>
                  <a:pt x="145669" y="551002"/>
                </a:cubicBezTo>
                <a:cubicBezTo>
                  <a:pt x="145110" y="571906"/>
                  <a:pt x="143218" y="596493"/>
                  <a:pt x="147929" y="614603"/>
                </a:cubicBezTo>
                <a:cubicBezTo>
                  <a:pt x="148653" y="616673"/>
                  <a:pt x="151943" y="626147"/>
                  <a:pt x="152133" y="628497"/>
                </a:cubicBezTo>
                <a:cubicBezTo>
                  <a:pt x="152552" y="633653"/>
                  <a:pt x="150139" y="636676"/>
                  <a:pt x="148704" y="638098"/>
                </a:cubicBezTo>
                <a:cubicBezTo>
                  <a:pt x="146850" y="639978"/>
                  <a:pt x="143713" y="641972"/>
                  <a:pt x="139154" y="643318"/>
                </a:cubicBezTo>
                <a:cubicBezTo>
                  <a:pt x="133413" y="645032"/>
                  <a:pt x="124142" y="646163"/>
                  <a:pt x="113068" y="646607"/>
                </a:cubicBezTo>
                <a:cubicBezTo>
                  <a:pt x="89420" y="647534"/>
                  <a:pt x="56959" y="645667"/>
                  <a:pt x="36576" y="642721"/>
                </a:cubicBezTo>
                <a:cubicBezTo>
                  <a:pt x="26035" y="641197"/>
                  <a:pt x="18275" y="639025"/>
                  <a:pt x="15075" y="637196"/>
                </a:cubicBezTo>
                <a:cubicBezTo>
                  <a:pt x="8547" y="633475"/>
                  <a:pt x="4750" y="628637"/>
                  <a:pt x="2705" y="623341"/>
                </a:cubicBezTo>
                <a:cubicBezTo>
                  <a:pt x="0" y="616292"/>
                  <a:pt x="546" y="607974"/>
                  <a:pt x="3759" y="599401"/>
                </a:cubicBezTo>
                <a:cubicBezTo>
                  <a:pt x="9258" y="584720"/>
                  <a:pt x="23393" y="568680"/>
                  <a:pt x="27279" y="561682"/>
                </a:cubicBezTo>
                <a:cubicBezTo>
                  <a:pt x="33921" y="549719"/>
                  <a:pt x="39306" y="537374"/>
                  <a:pt x="44043" y="524611"/>
                </a:cubicBezTo>
                <a:cubicBezTo>
                  <a:pt x="67437" y="461428"/>
                  <a:pt x="95872" y="396544"/>
                  <a:pt x="112763" y="331393"/>
                </a:cubicBezTo>
                <a:cubicBezTo>
                  <a:pt x="124041" y="287921"/>
                  <a:pt x="125171" y="240880"/>
                  <a:pt x="133794" y="196684"/>
                </a:cubicBezTo>
                <a:cubicBezTo>
                  <a:pt x="142024" y="154495"/>
                  <a:pt x="154813" y="112572"/>
                  <a:pt x="165239" y="70853"/>
                </a:cubicBezTo>
                <a:cubicBezTo>
                  <a:pt x="168313" y="58521"/>
                  <a:pt x="170777" y="45884"/>
                  <a:pt x="173444" y="33477"/>
                </a:cubicBezTo>
                <a:cubicBezTo>
                  <a:pt x="174142" y="30187"/>
                  <a:pt x="176352" y="21881"/>
                  <a:pt x="177635" y="17145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1" name="Freeform 7871"/>
          <p:cNvSpPr/>
          <p:nvPr/>
        </p:nvSpPr>
        <p:spPr>
          <a:xfrm rot="0" flipH="0" flipV="0">
            <a:off x="4725601" y="10172851"/>
            <a:ext cx="166420" cy="120789"/>
          </a:xfrm>
          <a:custGeom>
            <a:pathLst>
              <a:path w="166420" h="120789">
                <a:moveTo>
                  <a:pt x="76555" y="25158"/>
                </a:moveTo>
                <a:cubicBezTo>
                  <a:pt x="75946" y="25513"/>
                  <a:pt x="75311" y="25805"/>
                  <a:pt x="74676" y="26034"/>
                </a:cubicBezTo>
                <a:cubicBezTo>
                  <a:pt x="75235" y="25843"/>
                  <a:pt x="75870" y="25564"/>
                  <a:pt x="76555" y="25158"/>
                </a:cubicBezTo>
                <a:moveTo>
                  <a:pt x="143395" y="98221"/>
                </a:moveTo>
                <a:lnTo>
                  <a:pt x="143395" y="98348"/>
                </a:lnTo>
                <a:lnTo>
                  <a:pt x="143420" y="98119"/>
                </a:lnTo>
                <a:close/>
                <a:moveTo>
                  <a:pt x="143331" y="98932"/>
                </a:moveTo>
                <a:lnTo>
                  <a:pt x="143331" y="99008"/>
                </a:lnTo>
                <a:lnTo>
                  <a:pt x="143344" y="98754"/>
                </a:lnTo>
                <a:close/>
                <a:moveTo>
                  <a:pt x="60642" y="9576"/>
                </a:moveTo>
                <a:cubicBezTo>
                  <a:pt x="61519" y="7963"/>
                  <a:pt x="62814" y="6528"/>
                  <a:pt x="64465" y="5461"/>
                </a:cubicBezTo>
                <a:cubicBezTo>
                  <a:pt x="72873" y="0"/>
                  <a:pt x="78561" y="5855"/>
                  <a:pt x="79145" y="6401"/>
                </a:cubicBezTo>
                <a:cubicBezTo>
                  <a:pt x="80873" y="8001"/>
                  <a:pt x="86206" y="14021"/>
                  <a:pt x="80593" y="21742"/>
                </a:cubicBezTo>
                <a:cubicBezTo>
                  <a:pt x="80403" y="22009"/>
                  <a:pt x="79056" y="23088"/>
                  <a:pt x="78371" y="24320"/>
                </a:cubicBezTo>
                <a:cubicBezTo>
                  <a:pt x="73647" y="32739"/>
                  <a:pt x="69697" y="43039"/>
                  <a:pt x="63043" y="50367"/>
                </a:cubicBezTo>
                <a:cubicBezTo>
                  <a:pt x="56604" y="57454"/>
                  <a:pt x="40691" y="69315"/>
                  <a:pt x="31420" y="82447"/>
                </a:cubicBezTo>
                <a:cubicBezTo>
                  <a:pt x="28130" y="87121"/>
                  <a:pt x="25171" y="91820"/>
                  <a:pt x="26403" y="96468"/>
                </a:cubicBezTo>
                <a:cubicBezTo>
                  <a:pt x="27343" y="96646"/>
                  <a:pt x="28702" y="96862"/>
                  <a:pt x="29667" y="96900"/>
                </a:cubicBezTo>
                <a:cubicBezTo>
                  <a:pt x="34938" y="97128"/>
                  <a:pt x="40488" y="96417"/>
                  <a:pt x="43434" y="96417"/>
                </a:cubicBezTo>
                <a:lnTo>
                  <a:pt x="48946" y="96417"/>
                </a:lnTo>
                <a:cubicBezTo>
                  <a:pt x="60922" y="96417"/>
                  <a:pt x="72466" y="96163"/>
                  <a:pt x="84352" y="94677"/>
                </a:cubicBezTo>
                <a:cubicBezTo>
                  <a:pt x="105447" y="92036"/>
                  <a:pt x="127355" y="90181"/>
                  <a:pt x="148576" y="89991"/>
                </a:cubicBezTo>
                <a:cubicBezTo>
                  <a:pt x="150380" y="88823"/>
                  <a:pt x="152539" y="88137"/>
                  <a:pt x="154863" y="88137"/>
                </a:cubicBezTo>
                <a:cubicBezTo>
                  <a:pt x="161251" y="88137"/>
                  <a:pt x="166420" y="93318"/>
                  <a:pt x="166420" y="99694"/>
                </a:cubicBezTo>
                <a:cubicBezTo>
                  <a:pt x="166420" y="105460"/>
                  <a:pt x="163931" y="108368"/>
                  <a:pt x="161479" y="110286"/>
                </a:cubicBezTo>
                <a:cubicBezTo>
                  <a:pt x="159333" y="111975"/>
                  <a:pt x="156145" y="113105"/>
                  <a:pt x="152094" y="113105"/>
                </a:cubicBezTo>
                <a:cubicBezTo>
                  <a:pt x="130733" y="113105"/>
                  <a:pt x="108558" y="114947"/>
                  <a:pt x="87222" y="117614"/>
                </a:cubicBezTo>
                <a:cubicBezTo>
                  <a:pt x="74371" y="119214"/>
                  <a:pt x="61887" y="119557"/>
                  <a:pt x="48946" y="119557"/>
                </a:cubicBezTo>
                <a:lnTo>
                  <a:pt x="43434" y="119557"/>
                </a:lnTo>
                <a:cubicBezTo>
                  <a:pt x="38570" y="119557"/>
                  <a:pt x="27635" y="120789"/>
                  <a:pt x="20079" y="118833"/>
                </a:cubicBezTo>
                <a:cubicBezTo>
                  <a:pt x="13640" y="117169"/>
                  <a:pt x="8890" y="113575"/>
                  <a:pt x="6375" y="108546"/>
                </a:cubicBezTo>
                <a:cubicBezTo>
                  <a:pt x="0" y="95795"/>
                  <a:pt x="3467" y="81952"/>
                  <a:pt x="12522" y="69125"/>
                </a:cubicBezTo>
                <a:cubicBezTo>
                  <a:pt x="22365" y="55142"/>
                  <a:pt x="39090" y="42341"/>
                  <a:pt x="45923" y="34822"/>
                </a:cubicBezTo>
                <a:cubicBezTo>
                  <a:pt x="51435" y="28739"/>
                  <a:pt x="54292" y="19964"/>
                  <a:pt x="58217" y="12979"/>
                </a:cubicBezTo>
                <a:cubicBezTo>
                  <a:pt x="58826" y="11912"/>
                  <a:pt x="59779" y="10630"/>
                  <a:pt x="60642" y="957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2" name="Freeform 7872"/>
          <p:cNvSpPr/>
          <p:nvPr/>
        </p:nvSpPr>
        <p:spPr>
          <a:xfrm rot="0" flipH="0" flipV="0">
            <a:off x="4369723" y="9841815"/>
            <a:ext cx="149960" cy="308927"/>
          </a:xfrm>
          <a:custGeom>
            <a:pathLst>
              <a:path w="149960" h="308927">
                <a:moveTo>
                  <a:pt x="17487" y="23749"/>
                </a:moveTo>
                <a:cubicBezTo>
                  <a:pt x="12192" y="25857"/>
                  <a:pt x="6032" y="23787"/>
                  <a:pt x="3149" y="18695"/>
                </a:cubicBezTo>
                <a:cubicBezTo>
                  <a:pt x="0" y="13132"/>
                  <a:pt x="1955" y="6071"/>
                  <a:pt x="7518" y="2934"/>
                </a:cubicBezTo>
                <a:cubicBezTo>
                  <a:pt x="12014" y="394"/>
                  <a:pt x="16954" y="0"/>
                  <a:pt x="22160" y="1042"/>
                </a:cubicBezTo>
                <a:cubicBezTo>
                  <a:pt x="24979" y="1613"/>
                  <a:pt x="27888" y="3201"/>
                  <a:pt x="30682" y="3201"/>
                </a:cubicBezTo>
                <a:cubicBezTo>
                  <a:pt x="63994" y="3201"/>
                  <a:pt x="92442" y="7582"/>
                  <a:pt x="111962" y="23483"/>
                </a:cubicBezTo>
                <a:cubicBezTo>
                  <a:pt x="125691" y="34671"/>
                  <a:pt x="135520" y="51447"/>
                  <a:pt x="139305" y="76949"/>
                </a:cubicBezTo>
                <a:cubicBezTo>
                  <a:pt x="149960" y="148894"/>
                  <a:pt x="134073" y="157683"/>
                  <a:pt x="107949" y="220357"/>
                </a:cubicBezTo>
                <a:cubicBezTo>
                  <a:pt x="102551" y="233324"/>
                  <a:pt x="97763" y="243839"/>
                  <a:pt x="89915" y="255625"/>
                </a:cubicBezTo>
                <a:cubicBezTo>
                  <a:pt x="79221" y="271665"/>
                  <a:pt x="72287" y="289191"/>
                  <a:pt x="58558" y="302907"/>
                </a:cubicBezTo>
                <a:cubicBezTo>
                  <a:pt x="58279" y="303212"/>
                  <a:pt x="56298" y="304990"/>
                  <a:pt x="53923" y="306336"/>
                </a:cubicBezTo>
                <a:cubicBezTo>
                  <a:pt x="51599" y="307657"/>
                  <a:pt x="48957" y="308483"/>
                  <a:pt x="46849" y="308635"/>
                </a:cubicBezTo>
                <a:cubicBezTo>
                  <a:pt x="42760" y="308927"/>
                  <a:pt x="39369" y="307543"/>
                  <a:pt x="36790" y="304965"/>
                </a:cubicBezTo>
                <a:cubicBezTo>
                  <a:pt x="34403" y="302577"/>
                  <a:pt x="32358" y="298576"/>
                  <a:pt x="33158" y="293014"/>
                </a:cubicBezTo>
                <a:cubicBezTo>
                  <a:pt x="33831" y="288315"/>
                  <a:pt x="38441" y="279488"/>
                  <a:pt x="39051" y="278015"/>
                </a:cubicBezTo>
                <a:cubicBezTo>
                  <a:pt x="45007" y="263893"/>
                  <a:pt x="51637" y="249796"/>
                  <a:pt x="58342" y="236004"/>
                </a:cubicBezTo>
                <a:cubicBezTo>
                  <a:pt x="64273" y="223799"/>
                  <a:pt x="71449" y="212178"/>
                  <a:pt x="77380" y="199986"/>
                </a:cubicBezTo>
                <a:cubicBezTo>
                  <a:pt x="89445" y="175133"/>
                  <a:pt x="92734" y="147891"/>
                  <a:pt x="102043" y="122262"/>
                </a:cubicBezTo>
                <a:cubicBezTo>
                  <a:pt x="107999" y="105905"/>
                  <a:pt x="114603" y="83946"/>
                  <a:pt x="105650" y="67513"/>
                </a:cubicBezTo>
                <a:cubicBezTo>
                  <a:pt x="105167" y="67043"/>
                  <a:pt x="100849" y="62852"/>
                  <a:pt x="97801" y="60197"/>
                </a:cubicBezTo>
                <a:cubicBezTo>
                  <a:pt x="92366" y="55460"/>
                  <a:pt x="86879" y="50317"/>
                  <a:pt x="84339" y="46291"/>
                </a:cubicBezTo>
                <a:cubicBezTo>
                  <a:pt x="81164" y="41287"/>
                  <a:pt x="80821" y="36601"/>
                  <a:pt x="82015" y="32778"/>
                </a:cubicBezTo>
                <a:cubicBezTo>
                  <a:pt x="67740" y="27406"/>
                  <a:pt x="50138" y="26327"/>
                  <a:pt x="30682" y="26327"/>
                </a:cubicBezTo>
                <a:cubicBezTo>
                  <a:pt x="27926" y="26327"/>
                  <a:pt x="25056" y="25768"/>
                  <a:pt x="22186" y="24980"/>
                </a:cubicBezTo>
                <a:cubicBezTo>
                  <a:pt x="20827" y="24587"/>
                  <a:pt x="18477" y="24002"/>
                  <a:pt x="17487" y="2374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3" name="Freeform 7873"/>
          <p:cNvSpPr/>
          <p:nvPr/>
        </p:nvSpPr>
        <p:spPr>
          <a:xfrm rot="0" flipH="0" flipV="0">
            <a:off x="4394088" y="9964179"/>
            <a:ext cx="107314" cy="319404"/>
          </a:xfrm>
          <a:custGeom>
            <a:pathLst>
              <a:path w="107314" h="319404">
                <a:moveTo>
                  <a:pt x="59042" y="133159"/>
                </a:moveTo>
                <a:cubicBezTo>
                  <a:pt x="64464" y="109537"/>
                  <a:pt x="72758" y="86195"/>
                  <a:pt x="78726" y="63437"/>
                </a:cubicBezTo>
                <a:cubicBezTo>
                  <a:pt x="83934" y="43561"/>
                  <a:pt x="83959" y="18732"/>
                  <a:pt x="84035" y="13894"/>
                </a:cubicBezTo>
                <a:cubicBezTo>
                  <a:pt x="84149" y="6159"/>
                  <a:pt x="89483" y="3391"/>
                  <a:pt x="89699" y="3264"/>
                </a:cubicBezTo>
                <a:cubicBezTo>
                  <a:pt x="95186" y="0"/>
                  <a:pt x="102285" y="1791"/>
                  <a:pt x="105549" y="7277"/>
                </a:cubicBezTo>
                <a:cubicBezTo>
                  <a:pt x="106806" y="9373"/>
                  <a:pt x="107314" y="11697"/>
                  <a:pt x="107149" y="13957"/>
                </a:cubicBezTo>
                <a:lnTo>
                  <a:pt x="107149" y="14262"/>
                </a:lnTo>
                <a:cubicBezTo>
                  <a:pt x="107060" y="19634"/>
                  <a:pt x="106882" y="47206"/>
                  <a:pt x="101104" y="69304"/>
                </a:cubicBezTo>
                <a:cubicBezTo>
                  <a:pt x="90474" y="109842"/>
                  <a:pt x="70560" y="152158"/>
                  <a:pt x="78193" y="194804"/>
                </a:cubicBezTo>
                <a:cubicBezTo>
                  <a:pt x="80441" y="207377"/>
                  <a:pt x="97561" y="247776"/>
                  <a:pt x="103834" y="275932"/>
                </a:cubicBezTo>
                <a:cubicBezTo>
                  <a:pt x="105727" y="284415"/>
                  <a:pt x="106654" y="291972"/>
                  <a:pt x="106362" y="297763"/>
                </a:cubicBezTo>
                <a:cubicBezTo>
                  <a:pt x="106044" y="303834"/>
                  <a:pt x="104317" y="308571"/>
                  <a:pt x="101879" y="311822"/>
                </a:cubicBezTo>
                <a:cubicBezTo>
                  <a:pt x="99643" y="314794"/>
                  <a:pt x="94767" y="317829"/>
                  <a:pt x="87934" y="318528"/>
                </a:cubicBezTo>
                <a:cubicBezTo>
                  <a:pt x="79311" y="319404"/>
                  <a:pt x="66712" y="317093"/>
                  <a:pt x="63004" y="315238"/>
                </a:cubicBezTo>
                <a:cubicBezTo>
                  <a:pt x="64172" y="315823"/>
                  <a:pt x="67436" y="316293"/>
                  <a:pt x="67436" y="316293"/>
                </a:cubicBezTo>
                <a:cubicBezTo>
                  <a:pt x="67436" y="316293"/>
                  <a:pt x="53200" y="310857"/>
                  <a:pt x="53200" y="304215"/>
                </a:cubicBezTo>
                <a:cubicBezTo>
                  <a:pt x="53200" y="300926"/>
                  <a:pt x="54051" y="296988"/>
                  <a:pt x="55283" y="292874"/>
                </a:cubicBezTo>
                <a:cubicBezTo>
                  <a:pt x="56325" y="289457"/>
                  <a:pt x="57836" y="285825"/>
                  <a:pt x="57976" y="282663"/>
                </a:cubicBezTo>
                <a:cubicBezTo>
                  <a:pt x="58573" y="268337"/>
                  <a:pt x="56858" y="252183"/>
                  <a:pt x="54064" y="236689"/>
                </a:cubicBezTo>
                <a:cubicBezTo>
                  <a:pt x="52172" y="234847"/>
                  <a:pt x="50102" y="232257"/>
                  <a:pt x="48184" y="228828"/>
                </a:cubicBezTo>
                <a:cubicBezTo>
                  <a:pt x="46355" y="225615"/>
                  <a:pt x="44374" y="221436"/>
                  <a:pt x="42355" y="216712"/>
                </a:cubicBezTo>
                <a:cubicBezTo>
                  <a:pt x="41821" y="216331"/>
                  <a:pt x="41288" y="215950"/>
                  <a:pt x="40754" y="215531"/>
                </a:cubicBezTo>
                <a:cubicBezTo>
                  <a:pt x="36043" y="211937"/>
                  <a:pt x="29947" y="201954"/>
                  <a:pt x="23533" y="193217"/>
                </a:cubicBezTo>
                <a:cubicBezTo>
                  <a:pt x="22695" y="192074"/>
                  <a:pt x="21565" y="190804"/>
                  <a:pt x="20447" y="189623"/>
                </a:cubicBezTo>
                <a:cubicBezTo>
                  <a:pt x="15926" y="187769"/>
                  <a:pt x="10871" y="185635"/>
                  <a:pt x="9487" y="184911"/>
                </a:cubicBezTo>
                <a:cubicBezTo>
                  <a:pt x="0" y="179996"/>
                  <a:pt x="3645" y="170204"/>
                  <a:pt x="4191" y="169138"/>
                </a:cubicBezTo>
                <a:cubicBezTo>
                  <a:pt x="5309" y="166953"/>
                  <a:pt x="7188" y="164655"/>
                  <a:pt x="10821" y="163448"/>
                </a:cubicBezTo>
                <a:cubicBezTo>
                  <a:pt x="15621" y="161848"/>
                  <a:pt x="20523" y="162127"/>
                  <a:pt x="25273" y="164159"/>
                </a:cubicBezTo>
                <a:cubicBezTo>
                  <a:pt x="24232" y="158139"/>
                  <a:pt x="24600" y="153707"/>
                  <a:pt x="25260" y="151739"/>
                </a:cubicBezTo>
                <a:cubicBezTo>
                  <a:pt x="27064" y="146303"/>
                  <a:pt x="30544" y="144550"/>
                  <a:pt x="32728" y="143750"/>
                </a:cubicBezTo>
                <a:cubicBezTo>
                  <a:pt x="36310" y="142417"/>
                  <a:pt x="40221" y="142518"/>
                  <a:pt x="44095" y="145439"/>
                </a:cubicBezTo>
                <a:cubicBezTo>
                  <a:pt x="44336" y="145605"/>
                  <a:pt x="44577" y="145820"/>
                  <a:pt x="44844" y="146062"/>
                </a:cubicBezTo>
                <a:cubicBezTo>
                  <a:pt x="44945" y="144157"/>
                  <a:pt x="45022" y="142785"/>
                  <a:pt x="45072" y="142328"/>
                </a:cubicBezTo>
                <a:cubicBezTo>
                  <a:pt x="46076" y="132994"/>
                  <a:pt x="53709" y="132321"/>
                  <a:pt x="59042" y="13315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4" name="Freeform 7874"/>
          <p:cNvSpPr/>
          <p:nvPr/>
        </p:nvSpPr>
        <p:spPr>
          <a:xfrm rot="0" flipH="0" flipV="0">
            <a:off x="4902310" y="9850173"/>
            <a:ext cx="235215" cy="403910"/>
          </a:xfrm>
          <a:custGeom>
            <a:pathLst>
              <a:path w="235215" h="403910">
                <a:moveTo>
                  <a:pt x="18338" y="22212"/>
                </a:moveTo>
                <a:cubicBezTo>
                  <a:pt x="17246" y="22923"/>
                  <a:pt x="16027" y="23443"/>
                  <a:pt x="14706" y="23748"/>
                </a:cubicBezTo>
                <a:cubicBezTo>
                  <a:pt x="15989" y="23469"/>
                  <a:pt x="17208" y="22961"/>
                  <a:pt x="18338" y="22212"/>
                </a:cubicBezTo>
                <a:moveTo>
                  <a:pt x="14668" y="23761"/>
                </a:moveTo>
                <a:lnTo>
                  <a:pt x="14097" y="23888"/>
                </a:lnTo>
                <a:cubicBezTo>
                  <a:pt x="14287" y="23850"/>
                  <a:pt x="14478" y="23812"/>
                  <a:pt x="14668" y="23761"/>
                </a:cubicBezTo>
                <a:moveTo>
                  <a:pt x="124548" y="244322"/>
                </a:moveTo>
                <a:cubicBezTo>
                  <a:pt x="127786" y="257390"/>
                  <a:pt x="133819" y="268261"/>
                  <a:pt x="137946" y="281393"/>
                </a:cubicBezTo>
                <a:cubicBezTo>
                  <a:pt x="145807" y="306412"/>
                  <a:pt x="152068" y="331888"/>
                  <a:pt x="160616" y="356717"/>
                </a:cubicBezTo>
                <a:cubicBezTo>
                  <a:pt x="162254" y="361505"/>
                  <a:pt x="163994" y="368388"/>
                  <a:pt x="166572" y="374332"/>
                </a:cubicBezTo>
                <a:cubicBezTo>
                  <a:pt x="167169" y="375678"/>
                  <a:pt x="167804" y="376986"/>
                  <a:pt x="168515" y="378142"/>
                </a:cubicBezTo>
                <a:cubicBezTo>
                  <a:pt x="168883" y="378751"/>
                  <a:pt x="169569" y="379564"/>
                  <a:pt x="169975" y="380034"/>
                </a:cubicBezTo>
                <a:cubicBezTo>
                  <a:pt x="170217" y="379932"/>
                  <a:pt x="170483" y="379818"/>
                  <a:pt x="170725" y="379704"/>
                </a:cubicBezTo>
                <a:cubicBezTo>
                  <a:pt x="171030" y="379247"/>
                  <a:pt x="172401" y="377215"/>
                  <a:pt x="173112" y="376122"/>
                </a:cubicBezTo>
                <a:cubicBezTo>
                  <a:pt x="174319" y="374243"/>
                  <a:pt x="175640" y="372452"/>
                  <a:pt x="177215" y="370890"/>
                </a:cubicBezTo>
                <a:cubicBezTo>
                  <a:pt x="185939" y="362152"/>
                  <a:pt x="195020" y="352297"/>
                  <a:pt x="204850" y="344779"/>
                </a:cubicBezTo>
                <a:cubicBezTo>
                  <a:pt x="205751" y="344093"/>
                  <a:pt x="207758" y="342874"/>
                  <a:pt x="209625" y="341794"/>
                </a:cubicBezTo>
                <a:cubicBezTo>
                  <a:pt x="207872" y="339610"/>
                  <a:pt x="205713" y="336968"/>
                  <a:pt x="204723" y="335927"/>
                </a:cubicBezTo>
                <a:cubicBezTo>
                  <a:pt x="194271" y="324954"/>
                  <a:pt x="182752" y="315467"/>
                  <a:pt x="173951" y="302882"/>
                </a:cubicBezTo>
                <a:cubicBezTo>
                  <a:pt x="161428" y="285000"/>
                  <a:pt x="148944" y="265366"/>
                  <a:pt x="132333" y="250913"/>
                </a:cubicBezTo>
                <a:cubicBezTo>
                  <a:pt x="129729" y="248640"/>
                  <a:pt x="127126" y="246468"/>
                  <a:pt x="124548" y="244322"/>
                </a:cubicBezTo>
                <a:moveTo>
                  <a:pt x="5651" y="36677"/>
                </a:moveTo>
                <a:cubicBezTo>
                  <a:pt x="4140" y="32664"/>
                  <a:pt x="2730" y="28638"/>
                  <a:pt x="1587" y="24650"/>
                </a:cubicBezTo>
                <a:cubicBezTo>
                  <a:pt x="1511" y="24396"/>
                  <a:pt x="152" y="18161"/>
                  <a:pt x="76" y="14554"/>
                </a:cubicBezTo>
                <a:cubicBezTo>
                  <a:pt x="0" y="11900"/>
                  <a:pt x="533" y="9766"/>
                  <a:pt x="1054" y="8471"/>
                </a:cubicBezTo>
                <a:cubicBezTo>
                  <a:pt x="2971" y="3696"/>
                  <a:pt x="6515" y="1753"/>
                  <a:pt x="10033" y="1118"/>
                </a:cubicBezTo>
                <a:cubicBezTo>
                  <a:pt x="16319" y="0"/>
                  <a:pt x="22313" y="4179"/>
                  <a:pt x="23443" y="10465"/>
                </a:cubicBezTo>
                <a:cubicBezTo>
                  <a:pt x="23722" y="12027"/>
                  <a:pt x="23671" y="13564"/>
                  <a:pt x="23354" y="15037"/>
                </a:cubicBezTo>
                <a:lnTo>
                  <a:pt x="23925" y="18682"/>
                </a:lnTo>
                <a:cubicBezTo>
                  <a:pt x="26300" y="26834"/>
                  <a:pt x="29907" y="35115"/>
                  <a:pt x="32879" y="43027"/>
                </a:cubicBezTo>
                <a:cubicBezTo>
                  <a:pt x="44169" y="73151"/>
                  <a:pt x="58876" y="101942"/>
                  <a:pt x="70979" y="131749"/>
                </a:cubicBezTo>
                <a:cubicBezTo>
                  <a:pt x="80288" y="154723"/>
                  <a:pt x="93699" y="178955"/>
                  <a:pt x="109143" y="198411"/>
                </a:cubicBezTo>
                <a:cubicBezTo>
                  <a:pt x="120534" y="212750"/>
                  <a:pt x="134098" y="221792"/>
                  <a:pt x="147522" y="233476"/>
                </a:cubicBezTo>
                <a:cubicBezTo>
                  <a:pt x="165531" y="249161"/>
                  <a:pt x="179310" y="270230"/>
                  <a:pt x="192886" y="289623"/>
                </a:cubicBezTo>
                <a:cubicBezTo>
                  <a:pt x="201027" y="301230"/>
                  <a:pt x="211809" y="309841"/>
                  <a:pt x="221461" y="319976"/>
                </a:cubicBezTo>
                <a:cubicBezTo>
                  <a:pt x="224014" y="322655"/>
                  <a:pt x="229094" y="327951"/>
                  <a:pt x="231964" y="332955"/>
                </a:cubicBezTo>
                <a:cubicBezTo>
                  <a:pt x="234149" y="336727"/>
                  <a:pt x="235215" y="340537"/>
                  <a:pt x="235215" y="343801"/>
                </a:cubicBezTo>
                <a:cubicBezTo>
                  <a:pt x="235215" y="348411"/>
                  <a:pt x="233349" y="352577"/>
                  <a:pt x="229780" y="356044"/>
                </a:cubicBezTo>
                <a:cubicBezTo>
                  <a:pt x="226719" y="359054"/>
                  <a:pt x="221347" y="361276"/>
                  <a:pt x="218896" y="363156"/>
                </a:cubicBezTo>
                <a:cubicBezTo>
                  <a:pt x="209853" y="370064"/>
                  <a:pt x="201599" y="379196"/>
                  <a:pt x="193559" y="387248"/>
                </a:cubicBezTo>
                <a:cubicBezTo>
                  <a:pt x="192048" y="388759"/>
                  <a:pt x="191223" y="390854"/>
                  <a:pt x="189978" y="392607"/>
                </a:cubicBezTo>
                <a:cubicBezTo>
                  <a:pt x="187895" y="395541"/>
                  <a:pt x="185381" y="398068"/>
                  <a:pt x="182053" y="399884"/>
                </a:cubicBezTo>
                <a:cubicBezTo>
                  <a:pt x="175525" y="403453"/>
                  <a:pt x="169849" y="403910"/>
                  <a:pt x="164997" y="402856"/>
                </a:cubicBezTo>
                <a:cubicBezTo>
                  <a:pt x="159968" y="401764"/>
                  <a:pt x="155574" y="398932"/>
                  <a:pt x="151942" y="394601"/>
                </a:cubicBezTo>
                <a:cubicBezTo>
                  <a:pt x="145477" y="386930"/>
                  <a:pt x="141718" y="372859"/>
                  <a:pt x="138746" y="364235"/>
                </a:cubicBezTo>
                <a:cubicBezTo>
                  <a:pt x="130148" y="339203"/>
                  <a:pt x="123811" y="313524"/>
                  <a:pt x="115886" y="288340"/>
                </a:cubicBezTo>
                <a:cubicBezTo>
                  <a:pt x="110794" y="272148"/>
                  <a:pt x="103301" y="259079"/>
                  <a:pt x="100481" y="242061"/>
                </a:cubicBezTo>
                <a:cubicBezTo>
                  <a:pt x="99948" y="238873"/>
                  <a:pt x="98055" y="236334"/>
                  <a:pt x="96176" y="233844"/>
                </a:cubicBezTo>
                <a:cubicBezTo>
                  <a:pt x="94144" y="231139"/>
                  <a:pt x="91921" y="228548"/>
                  <a:pt x="89965" y="225856"/>
                </a:cubicBezTo>
                <a:cubicBezTo>
                  <a:pt x="84720" y="218719"/>
                  <a:pt x="82142" y="209956"/>
                  <a:pt x="77354" y="202501"/>
                </a:cubicBezTo>
                <a:cubicBezTo>
                  <a:pt x="70636" y="192049"/>
                  <a:pt x="60413" y="183717"/>
                  <a:pt x="53504" y="173430"/>
                </a:cubicBezTo>
                <a:cubicBezTo>
                  <a:pt x="49503" y="167487"/>
                  <a:pt x="47268" y="160146"/>
                  <a:pt x="44157" y="153733"/>
                </a:cubicBezTo>
                <a:cubicBezTo>
                  <a:pt x="33044" y="130822"/>
                  <a:pt x="22325" y="109295"/>
                  <a:pt x="16116" y="84429"/>
                </a:cubicBezTo>
                <a:cubicBezTo>
                  <a:pt x="12090" y="68325"/>
                  <a:pt x="6248" y="53352"/>
                  <a:pt x="5651" y="3667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5" name="Freeform 7875"/>
          <p:cNvSpPr/>
          <p:nvPr/>
        </p:nvSpPr>
        <p:spPr>
          <a:xfrm rot="0" flipH="0" flipV="0">
            <a:off x="5001717" y="10064946"/>
            <a:ext cx="126034" cy="185762"/>
          </a:xfrm>
          <a:custGeom>
            <a:pathLst>
              <a:path w="126034" h="185762">
                <a:moveTo>
                  <a:pt x="19316" y="8915"/>
                </a:moveTo>
                <a:lnTo>
                  <a:pt x="19747" y="8965"/>
                </a:lnTo>
                <a:lnTo>
                  <a:pt x="19442" y="8927"/>
                </a:lnTo>
                <a:close/>
                <a:moveTo>
                  <a:pt x="19747" y="8965"/>
                </a:moveTo>
                <a:cubicBezTo>
                  <a:pt x="20522" y="9054"/>
                  <a:pt x="21271" y="9219"/>
                  <a:pt x="22033" y="9473"/>
                </a:cubicBezTo>
                <a:cubicBezTo>
                  <a:pt x="21208" y="9194"/>
                  <a:pt x="20459" y="9041"/>
                  <a:pt x="19747" y="8965"/>
                </a:cubicBezTo>
                <a:moveTo>
                  <a:pt x="7569" y="24536"/>
                </a:moveTo>
                <a:lnTo>
                  <a:pt x="5296" y="21945"/>
                </a:lnTo>
                <a:cubicBezTo>
                  <a:pt x="3772" y="20256"/>
                  <a:pt x="3327" y="18960"/>
                  <a:pt x="3238" y="18757"/>
                </a:cubicBezTo>
                <a:cubicBezTo>
                  <a:pt x="0" y="11251"/>
                  <a:pt x="4407" y="6909"/>
                  <a:pt x="6667" y="5118"/>
                </a:cubicBezTo>
                <a:cubicBezTo>
                  <a:pt x="8141" y="3950"/>
                  <a:pt x="13233" y="0"/>
                  <a:pt x="20141" y="4458"/>
                </a:cubicBezTo>
                <a:cubicBezTo>
                  <a:pt x="20230" y="4521"/>
                  <a:pt x="21005" y="4966"/>
                  <a:pt x="22262" y="6236"/>
                </a:cubicBezTo>
                <a:cubicBezTo>
                  <a:pt x="23964" y="7925"/>
                  <a:pt x="25513" y="9740"/>
                  <a:pt x="26974" y="11670"/>
                </a:cubicBezTo>
                <a:cubicBezTo>
                  <a:pt x="27240" y="12001"/>
                  <a:pt x="27494" y="12331"/>
                  <a:pt x="27672" y="12585"/>
                </a:cubicBezTo>
                <a:lnTo>
                  <a:pt x="27939" y="12966"/>
                </a:lnTo>
                <a:cubicBezTo>
                  <a:pt x="31558" y="18033"/>
                  <a:pt x="34492" y="23710"/>
                  <a:pt x="37095" y="29476"/>
                </a:cubicBezTo>
                <a:cubicBezTo>
                  <a:pt x="38594" y="28714"/>
                  <a:pt x="39978" y="28371"/>
                  <a:pt x="40753" y="28231"/>
                </a:cubicBezTo>
                <a:cubicBezTo>
                  <a:pt x="43052" y="27863"/>
                  <a:pt x="49821" y="27114"/>
                  <a:pt x="53402" y="35216"/>
                </a:cubicBezTo>
                <a:cubicBezTo>
                  <a:pt x="53834" y="36207"/>
                  <a:pt x="54901" y="39344"/>
                  <a:pt x="55307" y="45770"/>
                </a:cubicBezTo>
                <a:lnTo>
                  <a:pt x="55383" y="47205"/>
                </a:lnTo>
                <a:cubicBezTo>
                  <a:pt x="56730" y="51739"/>
                  <a:pt x="58812" y="56438"/>
                  <a:pt x="59981" y="59816"/>
                </a:cubicBezTo>
                <a:lnTo>
                  <a:pt x="61149" y="63169"/>
                </a:lnTo>
                <a:cubicBezTo>
                  <a:pt x="62661" y="62356"/>
                  <a:pt x="64540" y="61785"/>
                  <a:pt x="66941" y="61785"/>
                </a:cubicBezTo>
                <a:cubicBezTo>
                  <a:pt x="69646" y="61785"/>
                  <a:pt x="73976" y="62902"/>
                  <a:pt x="77710" y="67220"/>
                </a:cubicBezTo>
                <a:cubicBezTo>
                  <a:pt x="81317" y="71386"/>
                  <a:pt x="86422" y="81863"/>
                  <a:pt x="87172" y="83273"/>
                </a:cubicBezTo>
                <a:cubicBezTo>
                  <a:pt x="89242" y="87324"/>
                  <a:pt x="91223" y="91325"/>
                  <a:pt x="93179" y="95325"/>
                </a:cubicBezTo>
                <a:cubicBezTo>
                  <a:pt x="95503" y="94398"/>
                  <a:pt x="98170" y="94297"/>
                  <a:pt x="101218" y="95389"/>
                </a:cubicBezTo>
                <a:cubicBezTo>
                  <a:pt x="102297" y="95783"/>
                  <a:pt x="103669" y="96443"/>
                  <a:pt x="105066" y="97637"/>
                </a:cubicBezTo>
                <a:cubicBezTo>
                  <a:pt x="106234" y="98640"/>
                  <a:pt x="108723" y="102234"/>
                  <a:pt x="109879" y="103745"/>
                </a:cubicBezTo>
                <a:cubicBezTo>
                  <a:pt x="111352" y="105688"/>
                  <a:pt x="112673" y="107771"/>
                  <a:pt x="114134" y="109702"/>
                </a:cubicBezTo>
                <a:cubicBezTo>
                  <a:pt x="114718" y="110464"/>
                  <a:pt x="115073" y="111467"/>
                  <a:pt x="116064" y="111721"/>
                </a:cubicBezTo>
                <a:cubicBezTo>
                  <a:pt x="122249" y="113258"/>
                  <a:pt x="126034" y="119532"/>
                  <a:pt x="124497" y="125716"/>
                </a:cubicBezTo>
                <a:cubicBezTo>
                  <a:pt x="123455" y="129895"/>
                  <a:pt x="120268" y="132981"/>
                  <a:pt x="116420" y="134060"/>
                </a:cubicBezTo>
                <a:cubicBezTo>
                  <a:pt x="116572" y="135356"/>
                  <a:pt x="116699" y="136677"/>
                  <a:pt x="116712" y="137705"/>
                </a:cubicBezTo>
                <a:cubicBezTo>
                  <a:pt x="116737" y="140601"/>
                  <a:pt x="116001" y="142823"/>
                  <a:pt x="115404" y="144055"/>
                </a:cubicBezTo>
                <a:cubicBezTo>
                  <a:pt x="113232" y="148551"/>
                  <a:pt x="109917" y="150469"/>
                  <a:pt x="106234" y="150748"/>
                </a:cubicBezTo>
                <a:cubicBezTo>
                  <a:pt x="106336" y="154926"/>
                  <a:pt x="105066" y="157936"/>
                  <a:pt x="104075" y="159473"/>
                </a:cubicBezTo>
                <a:cubicBezTo>
                  <a:pt x="101142" y="163982"/>
                  <a:pt x="97179" y="165886"/>
                  <a:pt x="92074" y="164896"/>
                </a:cubicBezTo>
                <a:cubicBezTo>
                  <a:pt x="92480" y="167931"/>
                  <a:pt x="92645" y="170890"/>
                  <a:pt x="92290" y="173024"/>
                </a:cubicBezTo>
                <a:cubicBezTo>
                  <a:pt x="91286" y="178853"/>
                  <a:pt x="87934" y="182308"/>
                  <a:pt x="84136" y="183946"/>
                </a:cubicBezTo>
                <a:cubicBezTo>
                  <a:pt x="81469" y="185102"/>
                  <a:pt x="77621" y="185762"/>
                  <a:pt x="73202" y="183273"/>
                </a:cubicBezTo>
                <a:cubicBezTo>
                  <a:pt x="71843" y="182485"/>
                  <a:pt x="69671" y="180720"/>
                  <a:pt x="67563" y="178193"/>
                </a:cubicBezTo>
                <a:cubicBezTo>
                  <a:pt x="65226" y="175411"/>
                  <a:pt x="61848" y="170459"/>
                  <a:pt x="61251" y="169582"/>
                </a:cubicBezTo>
                <a:cubicBezTo>
                  <a:pt x="56666" y="163842"/>
                  <a:pt x="53821" y="156869"/>
                  <a:pt x="52031" y="149415"/>
                </a:cubicBezTo>
                <a:cubicBezTo>
                  <a:pt x="49859" y="140372"/>
                  <a:pt x="49351" y="130492"/>
                  <a:pt x="47624" y="122186"/>
                </a:cubicBezTo>
                <a:cubicBezTo>
                  <a:pt x="42684" y="98272"/>
                  <a:pt x="30898" y="74993"/>
                  <a:pt x="21690" y="52539"/>
                </a:cubicBezTo>
                <a:cubicBezTo>
                  <a:pt x="18669" y="45160"/>
                  <a:pt x="15875" y="36778"/>
                  <a:pt x="11481" y="29717"/>
                </a:cubicBezTo>
                <a:cubicBezTo>
                  <a:pt x="9690" y="28384"/>
                  <a:pt x="8344" y="26580"/>
                  <a:pt x="7569" y="2453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6" name="Freeform 7876"/>
          <p:cNvSpPr/>
          <p:nvPr/>
        </p:nvSpPr>
        <p:spPr>
          <a:xfrm rot="0" flipH="0" flipV="0">
            <a:off x="5100629" y="10178480"/>
            <a:ext cx="387946" cy="251751"/>
          </a:xfrm>
          <a:custGeom>
            <a:pathLst>
              <a:path w="387946" h="251751">
                <a:moveTo>
                  <a:pt x="12268" y="13017"/>
                </a:moveTo>
                <a:cubicBezTo>
                  <a:pt x="13652" y="12929"/>
                  <a:pt x="14769" y="12891"/>
                  <a:pt x="14769" y="12891"/>
                </a:cubicBezTo>
                <a:cubicBezTo>
                  <a:pt x="14769" y="12891"/>
                  <a:pt x="12966" y="12903"/>
                  <a:pt x="12268" y="13017"/>
                </a:cubicBezTo>
                <a:moveTo>
                  <a:pt x="22605" y="28561"/>
                </a:moveTo>
                <a:cubicBezTo>
                  <a:pt x="23697" y="26136"/>
                  <a:pt x="24053" y="23011"/>
                  <a:pt x="21945" y="19100"/>
                </a:cubicBezTo>
                <a:cubicBezTo>
                  <a:pt x="23570" y="22135"/>
                  <a:pt x="23710" y="25564"/>
                  <a:pt x="22605" y="28561"/>
                </a:cubicBezTo>
                <a:moveTo>
                  <a:pt x="148246" y="33235"/>
                </a:moveTo>
                <a:lnTo>
                  <a:pt x="148538" y="33286"/>
                </a:lnTo>
                <a:lnTo>
                  <a:pt x="148170" y="33197"/>
                </a:lnTo>
                <a:close/>
                <a:moveTo>
                  <a:pt x="12243" y="13017"/>
                </a:moveTo>
                <a:cubicBezTo>
                  <a:pt x="14058" y="12687"/>
                  <a:pt x="15430" y="11824"/>
                  <a:pt x="17182" y="11239"/>
                </a:cubicBezTo>
                <a:cubicBezTo>
                  <a:pt x="26453" y="8153"/>
                  <a:pt x="36029" y="7556"/>
                  <a:pt x="45630" y="5994"/>
                </a:cubicBezTo>
                <a:cubicBezTo>
                  <a:pt x="82664" y="0"/>
                  <a:pt x="116090" y="2121"/>
                  <a:pt x="152691" y="10516"/>
                </a:cubicBezTo>
                <a:cubicBezTo>
                  <a:pt x="225399" y="27177"/>
                  <a:pt x="294284" y="59181"/>
                  <a:pt x="341706" y="118973"/>
                </a:cubicBezTo>
                <a:cubicBezTo>
                  <a:pt x="370115" y="154787"/>
                  <a:pt x="387946" y="178688"/>
                  <a:pt x="373367" y="224840"/>
                </a:cubicBezTo>
                <a:cubicBezTo>
                  <a:pt x="371398" y="231050"/>
                  <a:pt x="370369" y="238149"/>
                  <a:pt x="367448" y="243991"/>
                </a:cubicBezTo>
                <a:cubicBezTo>
                  <a:pt x="366940" y="245020"/>
                  <a:pt x="363524" y="249173"/>
                  <a:pt x="360235" y="250278"/>
                </a:cubicBezTo>
                <a:cubicBezTo>
                  <a:pt x="355866" y="251751"/>
                  <a:pt x="351637" y="251002"/>
                  <a:pt x="348043" y="247433"/>
                </a:cubicBezTo>
                <a:cubicBezTo>
                  <a:pt x="343141" y="242518"/>
                  <a:pt x="340016" y="236638"/>
                  <a:pt x="337337" y="230504"/>
                </a:cubicBezTo>
                <a:cubicBezTo>
                  <a:pt x="335508" y="226351"/>
                  <a:pt x="333971" y="222033"/>
                  <a:pt x="331406" y="218274"/>
                </a:cubicBezTo>
                <a:cubicBezTo>
                  <a:pt x="319379" y="200684"/>
                  <a:pt x="304876" y="183628"/>
                  <a:pt x="290207" y="168185"/>
                </a:cubicBezTo>
                <a:cubicBezTo>
                  <a:pt x="246811" y="122490"/>
                  <a:pt x="197091" y="83336"/>
                  <a:pt x="140906" y="55396"/>
                </a:cubicBezTo>
                <a:cubicBezTo>
                  <a:pt x="117843" y="51421"/>
                  <a:pt x="93636" y="46735"/>
                  <a:pt x="75260" y="40614"/>
                </a:cubicBezTo>
                <a:cubicBezTo>
                  <a:pt x="71119" y="39217"/>
                  <a:pt x="52755" y="33019"/>
                  <a:pt x="46100" y="29298"/>
                </a:cubicBezTo>
                <a:cubicBezTo>
                  <a:pt x="38810" y="30289"/>
                  <a:pt x="31546" y="30835"/>
                  <a:pt x="24498" y="33184"/>
                </a:cubicBezTo>
                <a:cubicBezTo>
                  <a:pt x="21640" y="34137"/>
                  <a:pt x="19316" y="35242"/>
                  <a:pt x="16344" y="35775"/>
                </a:cubicBezTo>
                <a:cubicBezTo>
                  <a:pt x="15900" y="35864"/>
                  <a:pt x="15100" y="35876"/>
                  <a:pt x="14249" y="35864"/>
                </a:cubicBezTo>
                <a:cubicBezTo>
                  <a:pt x="9335" y="36956"/>
                  <a:pt x="4077" y="34721"/>
                  <a:pt x="1575" y="30060"/>
                </a:cubicBezTo>
                <a:cubicBezTo>
                  <a:pt x="38" y="27177"/>
                  <a:pt x="0" y="24751"/>
                  <a:pt x="254" y="22910"/>
                </a:cubicBezTo>
                <a:cubicBezTo>
                  <a:pt x="584" y="20306"/>
                  <a:pt x="1664" y="18147"/>
                  <a:pt x="3379" y="16344"/>
                </a:cubicBezTo>
                <a:cubicBezTo>
                  <a:pt x="4407" y="15277"/>
                  <a:pt x="5690" y="14299"/>
                  <a:pt x="7379" y="13601"/>
                </a:cubicBezTo>
                <a:cubicBezTo>
                  <a:pt x="8077" y="13296"/>
                  <a:pt x="10389" y="13118"/>
                  <a:pt x="12243" y="13017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7" name="Freeform 7877"/>
          <p:cNvSpPr/>
          <p:nvPr/>
        </p:nvSpPr>
        <p:spPr>
          <a:xfrm rot="0" flipH="0" flipV="0">
            <a:off x="5069394" y="10243279"/>
            <a:ext cx="251992" cy="233768"/>
          </a:xfrm>
          <a:custGeom>
            <a:pathLst>
              <a:path w="251992" h="233768">
                <a:moveTo>
                  <a:pt x="22072" y="5702"/>
                </a:moveTo>
                <a:cubicBezTo>
                  <a:pt x="33324" y="6730"/>
                  <a:pt x="44271" y="7797"/>
                  <a:pt x="55244" y="10934"/>
                </a:cubicBezTo>
                <a:cubicBezTo>
                  <a:pt x="80847" y="18249"/>
                  <a:pt x="103860" y="34454"/>
                  <a:pt x="125792" y="49059"/>
                </a:cubicBezTo>
                <a:cubicBezTo>
                  <a:pt x="160044" y="71907"/>
                  <a:pt x="197979" y="116750"/>
                  <a:pt x="218109" y="153148"/>
                </a:cubicBezTo>
                <a:cubicBezTo>
                  <a:pt x="228650" y="172224"/>
                  <a:pt x="234352" y="196456"/>
                  <a:pt x="248017" y="213524"/>
                </a:cubicBezTo>
                <a:cubicBezTo>
                  <a:pt x="251992" y="218515"/>
                  <a:pt x="251192" y="225792"/>
                  <a:pt x="246201" y="229793"/>
                </a:cubicBezTo>
                <a:cubicBezTo>
                  <a:pt x="241223" y="233768"/>
                  <a:pt x="233946" y="232968"/>
                  <a:pt x="229958" y="227977"/>
                </a:cubicBezTo>
                <a:cubicBezTo>
                  <a:pt x="215492" y="209917"/>
                  <a:pt x="209016" y="184517"/>
                  <a:pt x="197865" y="164324"/>
                </a:cubicBezTo>
                <a:cubicBezTo>
                  <a:pt x="179323" y="130797"/>
                  <a:pt x="144538" y="89344"/>
                  <a:pt x="112965" y="68312"/>
                </a:cubicBezTo>
                <a:cubicBezTo>
                  <a:pt x="92988" y="54990"/>
                  <a:pt x="72211" y="39839"/>
                  <a:pt x="48894" y="33172"/>
                </a:cubicBezTo>
                <a:cubicBezTo>
                  <a:pt x="39001" y="30327"/>
                  <a:pt x="29107" y="29565"/>
                  <a:pt x="18936" y="28638"/>
                </a:cubicBezTo>
                <a:cubicBezTo>
                  <a:pt x="17932" y="28549"/>
                  <a:pt x="10490" y="26847"/>
                  <a:pt x="7074" y="24828"/>
                </a:cubicBezTo>
                <a:cubicBezTo>
                  <a:pt x="3607" y="22758"/>
                  <a:pt x="1854" y="19938"/>
                  <a:pt x="1105" y="17766"/>
                </a:cubicBezTo>
                <a:cubicBezTo>
                  <a:pt x="0" y="14591"/>
                  <a:pt x="127" y="11404"/>
                  <a:pt x="1740" y="8242"/>
                </a:cubicBezTo>
                <a:cubicBezTo>
                  <a:pt x="2680" y="6438"/>
                  <a:pt x="4343" y="4039"/>
                  <a:pt x="8090" y="2299"/>
                </a:cubicBezTo>
                <a:cubicBezTo>
                  <a:pt x="13081" y="0"/>
                  <a:pt x="18847" y="1550"/>
                  <a:pt x="22072" y="5702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8" name="Freeform 7878"/>
          <p:cNvSpPr/>
          <p:nvPr/>
        </p:nvSpPr>
        <p:spPr>
          <a:xfrm rot="0" flipH="0" flipV="0">
            <a:off x="5171119" y="10294365"/>
            <a:ext cx="126719" cy="172084"/>
          </a:xfrm>
          <a:custGeom>
            <a:pathLst>
              <a:path w="126719" h="172084">
                <a:moveTo>
                  <a:pt x="24599" y="15760"/>
                </a:moveTo>
                <a:cubicBezTo>
                  <a:pt x="24358" y="16814"/>
                  <a:pt x="23952" y="17855"/>
                  <a:pt x="23406" y="18833"/>
                </a:cubicBezTo>
                <a:cubicBezTo>
                  <a:pt x="24015" y="17779"/>
                  <a:pt x="24384" y="16750"/>
                  <a:pt x="24599" y="15760"/>
                </a:cubicBezTo>
                <a:moveTo>
                  <a:pt x="10744" y="25589"/>
                </a:moveTo>
                <a:cubicBezTo>
                  <a:pt x="8686" y="24459"/>
                  <a:pt x="5105" y="22376"/>
                  <a:pt x="4203" y="21221"/>
                </a:cubicBezTo>
                <a:cubicBezTo>
                  <a:pt x="1066" y="17195"/>
                  <a:pt x="0" y="12598"/>
                  <a:pt x="3568" y="6972"/>
                </a:cubicBezTo>
                <a:cubicBezTo>
                  <a:pt x="6997" y="1587"/>
                  <a:pt x="14160" y="0"/>
                  <a:pt x="19532" y="3416"/>
                </a:cubicBezTo>
                <a:cubicBezTo>
                  <a:pt x="20637" y="4115"/>
                  <a:pt x="21577" y="4965"/>
                  <a:pt x="22339" y="5943"/>
                </a:cubicBezTo>
                <a:cubicBezTo>
                  <a:pt x="24231" y="6985"/>
                  <a:pt x="26415" y="8306"/>
                  <a:pt x="27278" y="9334"/>
                </a:cubicBezTo>
                <a:cubicBezTo>
                  <a:pt x="30225" y="12814"/>
                  <a:pt x="35533" y="19049"/>
                  <a:pt x="38149" y="22478"/>
                </a:cubicBezTo>
                <a:cubicBezTo>
                  <a:pt x="55714" y="45592"/>
                  <a:pt x="78701" y="65759"/>
                  <a:pt x="92226" y="91693"/>
                </a:cubicBezTo>
                <a:cubicBezTo>
                  <a:pt x="99960" y="106514"/>
                  <a:pt x="109054" y="118922"/>
                  <a:pt x="117512" y="133222"/>
                </a:cubicBezTo>
                <a:cubicBezTo>
                  <a:pt x="120306" y="137933"/>
                  <a:pt x="121195" y="143064"/>
                  <a:pt x="123354" y="147941"/>
                </a:cubicBezTo>
                <a:cubicBezTo>
                  <a:pt x="125081" y="151815"/>
                  <a:pt x="124852" y="151421"/>
                  <a:pt x="125767" y="155079"/>
                </a:cubicBezTo>
                <a:cubicBezTo>
                  <a:pt x="125678" y="154697"/>
                  <a:pt x="125309" y="153681"/>
                  <a:pt x="125309" y="153681"/>
                </a:cubicBezTo>
                <a:cubicBezTo>
                  <a:pt x="125309" y="153681"/>
                  <a:pt x="126719" y="161035"/>
                  <a:pt x="126402" y="162356"/>
                </a:cubicBezTo>
                <a:cubicBezTo>
                  <a:pt x="125525" y="165810"/>
                  <a:pt x="123531" y="168134"/>
                  <a:pt x="120877" y="169658"/>
                </a:cubicBezTo>
                <a:cubicBezTo>
                  <a:pt x="118871" y="170814"/>
                  <a:pt x="115797" y="172084"/>
                  <a:pt x="111327" y="170585"/>
                </a:cubicBezTo>
                <a:cubicBezTo>
                  <a:pt x="108812" y="169747"/>
                  <a:pt x="106425" y="168134"/>
                  <a:pt x="104494" y="165835"/>
                </a:cubicBezTo>
                <a:cubicBezTo>
                  <a:pt x="102958" y="163994"/>
                  <a:pt x="100989" y="160057"/>
                  <a:pt x="100989" y="160057"/>
                </a:cubicBezTo>
                <a:cubicBezTo>
                  <a:pt x="100989" y="160057"/>
                  <a:pt x="101091" y="160247"/>
                  <a:pt x="101129" y="160336"/>
                </a:cubicBezTo>
                <a:cubicBezTo>
                  <a:pt x="99363" y="157364"/>
                  <a:pt x="99071" y="153936"/>
                  <a:pt x="100037" y="150875"/>
                </a:cubicBezTo>
                <a:cubicBezTo>
                  <a:pt x="99427" y="148855"/>
                  <a:pt x="98728" y="146874"/>
                  <a:pt x="97611" y="144982"/>
                </a:cubicBezTo>
                <a:cubicBezTo>
                  <a:pt x="88937" y="130326"/>
                  <a:pt x="79653" y="117575"/>
                  <a:pt x="71728" y="102399"/>
                </a:cubicBezTo>
                <a:cubicBezTo>
                  <a:pt x="58787" y="77596"/>
                  <a:pt x="36524" y="58558"/>
                  <a:pt x="19748" y="36486"/>
                </a:cubicBezTo>
                <a:cubicBezTo>
                  <a:pt x="17614" y="33679"/>
                  <a:pt x="13563" y="28891"/>
                  <a:pt x="10744" y="2558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9" name="Freeform 7879"/>
          <p:cNvSpPr/>
          <p:nvPr/>
        </p:nvSpPr>
        <p:spPr>
          <a:xfrm rot="0" flipH="0" flipV="0">
            <a:off x="5133270" y="10264228"/>
            <a:ext cx="146455" cy="161987"/>
          </a:xfrm>
          <a:custGeom>
            <a:pathLst>
              <a:path w="146455" h="161987">
                <a:moveTo>
                  <a:pt x="2857" y="13601"/>
                </a:moveTo>
                <a:cubicBezTo>
                  <a:pt x="2502" y="10833"/>
                  <a:pt x="3123" y="7925"/>
                  <a:pt x="4863" y="5461"/>
                </a:cubicBezTo>
                <a:cubicBezTo>
                  <a:pt x="3060" y="8052"/>
                  <a:pt x="2451" y="10769"/>
                  <a:pt x="2857" y="13601"/>
                </a:cubicBezTo>
                <a:moveTo>
                  <a:pt x="3377" y="15861"/>
                </a:moveTo>
                <a:cubicBezTo>
                  <a:pt x="3822" y="17233"/>
                  <a:pt x="4647" y="18896"/>
                  <a:pt x="6235" y="20395"/>
                </a:cubicBezTo>
                <a:cubicBezTo>
                  <a:pt x="4901" y="19112"/>
                  <a:pt x="3949" y="17550"/>
                  <a:pt x="3377" y="15861"/>
                </a:cubicBezTo>
                <a:moveTo>
                  <a:pt x="25043" y="7594"/>
                </a:moveTo>
                <a:lnTo>
                  <a:pt x="25767" y="7988"/>
                </a:lnTo>
                <a:cubicBezTo>
                  <a:pt x="35534" y="13563"/>
                  <a:pt x="42303" y="22186"/>
                  <a:pt x="50164" y="30022"/>
                </a:cubicBezTo>
                <a:cubicBezTo>
                  <a:pt x="63575" y="43445"/>
                  <a:pt x="72897" y="59905"/>
                  <a:pt x="84289" y="74891"/>
                </a:cubicBezTo>
                <a:cubicBezTo>
                  <a:pt x="101853" y="97941"/>
                  <a:pt x="122554" y="119963"/>
                  <a:pt x="142150" y="141337"/>
                </a:cubicBezTo>
                <a:cubicBezTo>
                  <a:pt x="146455" y="146036"/>
                  <a:pt x="146138" y="153351"/>
                  <a:pt x="141426" y="157669"/>
                </a:cubicBezTo>
                <a:cubicBezTo>
                  <a:pt x="136727" y="161987"/>
                  <a:pt x="129412" y="161657"/>
                  <a:pt x="125094" y="156958"/>
                </a:cubicBezTo>
                <a:cubicBezTo>
                  <a:pt x="105041" y="135063"/>
                  <a:pt x="83883" y="112495"/>
                  <a:pt x="65899" y="88899"/>
                </a:cubicBezTo>
                <a:cubicBezTo>
                  <a:pt x="55117" y="74738"/>
                  <a:pt x="46494" y="59054"/>
                  <a:pt x="33806" y="46379"/>
                </a:cubicBezTo>
                <a:cubicBezTo>
                  <a:pt x="27418" y="39991"/>
                  <a:pt x="22249" y="32600"/>
                  <a:pt x="14286" y="28066"/>
                </a:cubicBezTo>
                <a:cubicBezTo>
                  <a:pt x="11543" y="26491"/>
                  <a:pt x="7797" y="24764"/>
                  <a:pt x="5435" y="22465"/>
                </a:cubicBezTo>
                <a:cubicBezTo>
                  <a:pt x="0" y="17144"/>
                  <a:pt x="584" y="12674"/>
                  <a:pt x="889" y="10680"/>
                </a:cubicBezTo>
                <a:cubicBezTo>
                  <a:pt x="1600" y="5715"/>
                  <a:pt x="4673" y="2057"/>
                  <a:pt x="9905" y="698"/>
                </a:cubicBezTo>
                <a:cubicBezTo>
                  <a:pt x="12674" y="0"/>
                  <a:pt x="16661" y="559"/>
                  <a:pt x="18465" y="1270"/>
                </a:cubicBezTo>
                <a:cubicBezTo>
                  <a:pt x="21297" y="2413"/>
                  <a:pt x="22859" y="4191"/>
                  <a:pt x="23646" y="5270"/>
                </a:cubicBezTo>
                <a:cubicBezTo>
                  <a:pt x="24218" y="6045"/>
                  <a:pt x="24688" y="6820"/>
                  <a:pt x="25043" y="759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0" name="Freeform 7880"/>
          <p:cNvSpPr/>
          <p:nvPr/>
        </p:nvSpPr>
        <p:spPr>
          <a:xfrm rot="0" flipH="0" flipV="0">
            <a:off x="5250524" y="10387900"/>
            <a:ext cx="209791" cy="177786"/>
          </a:xfrm>
          <a:custGeom>
            <a:pathLst>
              <a:path w="209791" h="177786">
                <a:moveTo>
                  <a:pt x="12814" y="15963"/>
                </a:moveTo>
                <a:lnTo>
                  <a:pt x="13385" y="15849"/>
                </a:lnTo>
                <a:cubicBezTo>
                  <a:pt x="13182" y="15887"/>
                  <a:pt x="13004" y="15925"/>
                  <a:pt x="12814" y="15963"/>
                </a:cubicBezTo>
                <a:moveTo>
                  <a:pt x="12459" y="16039"/>
                </a:moveTo>
                <a:lnTo>
                  <a:pt x="12294" y="16089"/>
                </a:lnTo>
                <a:lnTo>
                  <a:pt x="12789" y="15963"/>
                </a:lnTo>
                <a:close/>
                <a:moveTo>
                  <a:pt x="11633" y="16267"/>
                </a:moveTo>
                <a:lnTo>
                  <a:pt x="11214" y="16432"/>
                </a:lnTo>
                <a:lnTo>
                  <a:pt x="11671" y="16267"/>
                </a:lnTo>
                <a:lnTo>
                  <a:pt x="12027" y="16178"/>
                </a:lnTo>
                <a:close/>
                <a:moveTo>
                  <a:pt x="10922" y="16547"/>
                </a:moveTo>
                <a:lnTo>
                  <a:pt x="10770" y="16623"/>
                </a:lnTo>
                <a:lnTo>
                  <a:pt x="11087" y="16483"/>
                </a:lnTo>
                <a:close/>
                <a:moveTo>
                  <a:pt x="133629" y="145058"/>
                </a:moveTo>
                <a:cubicBezTo>
                  <a:pt x="135470" y="144410"/>
                  <a:pt x="137629" y="143470"/>
                  <a:pt x="140207" y="142366"/>
                </a:cubicBezTo>
                <a:cubicBezTo>
                  <a:pt x="147472" y="139254"/>
                  <a:pt x="152361" y="130720"/>
                  <a:pt x="155904" y="121169"/>
                </a:cubicBezTo>
                <a:cubicBezTo>
                  <a:pt x="161861" y="105104"/>
                  <a:pt x="163486" y="85203"/>
                  <a:pt x="158025" y="74357"/>
                </a:cubicBezTo>
                <a:cubicBezTo>
                  <a:pt x="152018" y="62445"/>
                  <a:pt x="148729" y="48017"/>
                  <a:pt x="141579" y="36892"/>
                </a:cubicBezTo>
                <a:cubicBezTo>
                  <a:pt x="139712" y="34022"/>
                  <a:pt x="127647" y="21716"/>
                  <a:pt x="125958" y="19049"/>
                </a:cubicBezTo>
                <a:cubicBezTo>
                  <a:pt x="123913" y="15798"/>
                  <a:pt x="123926" y="13081"/>
                  <a:pt x="124002" y="11798"/>
                </a:cubicBezTo>
                <a:cubicBezTo>
                  <a:pt x="124307" y="6210"/>
                  <a:pt x="127266" y="2971"/>
                  <a:pt x="131927" y="1409"/>
                </a:cubicBezTo>
                <a:cubicBezTo>
                  <a:pt x="136131" y="0"/>
                  <a:pt x="141566" y="584"/>
                  <a:pt x="146799" y="4191"/>
                </a:cubicBezTo>
                <a:cubicBezTo>
                  <a:pt x="151370" y="7353"/>
                  <a:pt x="156400" y="13703"/>
                  <a:pt x="157911" y="15290"/>
                </a:cubicBezTo>
                <a:cubicBezTo>
                  <a:pt x="169277" y="27164"/>
                  <a:pt x="177672" y="41197"/>
                  <a:pt x="183857" y="56285"/>
                </a:cubicBezTo>
                <a:lnTo>
                  <a:pt x="184149" y="54685"/>
                </a:lnTo>
                <a:cubicBezTo>
                  <a:pt x="184302" y="53961"/>
                  <a:pt x="184441" y="53250"/>
                  <a:pt x="184581" y="52526"/>
                </a:cubicBezTo>
                <a:lnTo>
                  <a:pt x="184937" y="50875"/>
                </a:lnTo>
                <a:cubicBezTo>
                  <a:pt x="185038" y="48779"/>
                  <a:pt x="185102" y="47039"/>
                  <a:pt x="185203" y="45871"/>
                </a:cubicBezTo>
                <a:cubicBezTo>
                  <a:pt x="186207" y="34416"/>
                  <a:pt x="195528" y="34276"/>
                  <a:pt x="197306" y="34327"/>
                </a:cubicBezTo>
                <a:cubicBezTo>
                  <a:pt x="200088" y="34403"/>
                  <a:pt x="203339" y="35317"/>
                  <a:pt x="206044" y="38632"/>
                </a:cubicBezTo>
                <a:cubicBezTo>
                  <a:pt x="206996" y="39800"/>
                  <a:pt x="209791" y="45592"/>
                  <a:pt x="208444" y="51599"/>
                </a:cubicBezTo>
                <a:lnTo>
                  <a:pt x="207822" y="54367"/>
                </a:lnTo>
                <a:cubicBezTo>
                  <a:pt x="207289" y="63105"/>
                  <a:pt x="206285" y="76567"/>
                  <a:pt x="203047" y="84492"/>
                </a:cubicBezTo>
                <a:cubicBezTo>
                  <a:pt x="202094" y="86816"/>
                  <a:pt x="200977" y="88835"/>
                  <a:pt x="199719" y="90550"/>
                </a:cubicBezTo>
                <a:cubicBezTo>
                  <a:pt x="199084" y="92772"/>
                  <a:pt x="198437" y="94995"/>
                  <a:pt x="197789" y="97204"/>
                </a:cubicBezTo>
                <a:cubicBezTo>
                  <a:pt x="196049" y="103351"/>
                  <a:pt x="189648" y="106907"/>
                  <a:pt x="183501" y="105155"/>
                </a:cubicBezTo>
                <a:lnTo>
                  <a:pt x="183324" y="105104"/>
                </a:lnTo>
                <a:cubicBezTo>
                  <a:pt x="182346" y="113283"/>
                  <a:pt x="180415" y="121563"/>
                  <a:pt x="177583" y="129208"/>
                </a:cubicBezTo>
                <a:cubicBezTo>
                  <a:pt x="171614" y="145337"/>
                  <a:pt x="161581" y="158368"/>
                  <a:pt x="149313" y="163625"/>
                </a:cubicBezTo>
                <a:cubicBezTo>
                  <a:pt x="144360" y="165746"/>
                  <a:pt x="140068" y="167156"/>
                  <a:pt x="136296" y="167994"/>
                </a:cubicBezTo>
                <a:cubicBezTo>
                  <a:pt x="135737" y="169036"/>
                  <a:pt x="135115" y="169810"/>
                  <a:pt x="134594" y="170344"/>
                </a:cubicBezTo>
                <a:cubicBezTo>
                  <a:pt x="133121" y="171804"/>
                  <a:pt x="124967" y="177786"/>
                  <a:pt x="117677" y="169798"/>
                </a:cubicBezTo>
                <a:cubicBezTo>
                  <a:pt x="117068" y="169150"/>
                  <a:pt x="115696" y="167156"/>
                  <a:pt x="114261" y="164997"/>
                </a:cubicBezTo>
                <a:cubicBezTo>
                  <a:pt x="111518" y="163194"/>
                  <a:pt x="109079" y="160755"/>
                  <a:pt x="106755" y="157682"/>
                </a:cubicBezTo>
                <a:cubicBezTo>
                  <a:pt x="103250" y="153021"/>
                  <a:pt x="100012" y="146252"/>
                  <a:pt x="95300" y="137819"/>
                </a:cubicBezTo>
                <a:cubicBezTo>
                  <a:pt x="93878" y="136422"/>
                  <a:pt x="92709" y="135254"/>
                  <a:pt x="92036" y="134504"/>
                </a:cubicBezTo>
                <a:cubicBezTo>
                  <a:pt x="78879" y="119798"/>
                  <a:pt x="65112" y="106018"/>
                  <a:pt x="50761" y="92378"/>
                </a:cubicBezTo>
                <a:cubicBezTo>
                  <a:pt x="43611" y="85571"/>
                  <a:pt x="35305" y="79818"/>
                  <a:pt x="28930" y="72236"/>
                </a:cubicBezTo>
                <a:cubicBezTo>
                  <a:pt x="22021" y="64032"/>
                  <a:pt x="15963" y="54596"/>
                  <a:pt x="10427" y="45452"/>
                </a:cubicBezTo>
                <a:cubicBezTo>
                  <a:pt x="7823" y="41185"/>
                  <a:pt x="3899" y="36435"/>
                  <a:pt x="1664" y="31952"/>
                </a:cubicBezTo>
                <a:cubicBezTo>
                  <a:pt x="0" y="28637"/>
                  <a:pt x="38" y="25411"/>
                  <a:pt x="1346" y="22313"/>
                </a:cubicBezTo>
                <a:cubicBezTo>
                  <a:pt x="2108" y="20471"/>
                  <a:pt x="3556" y="18058"/>
                  <a:pt x="6909" y="16394"/>
                </a:cubicBezTo>
                <a:cubicBezTo>
                  <a:pt x="7201" y="16255"/>
                  <a:pt x="9017" y="15151"/>
                  <a:pt x="12370" y="15227"/>
                </a:cubicBezTo>
                <a:cubicBezTo>
                  <a:pt x="13334" y="15240"/>
                  <a:pt x="18325" y="15875"/>
                  <a:pt x="19290" y="16229"/>
                </a:cubicBezTo>
                <a:cubicBezTo>
                  <a:pt x="27190" y="19010"/>
                  <a:pt x="27317" y="25678"/>
                  <a:pt x="26999" y="28434"/>
                </a:cubicBezTo>
                <a:lnTo>
                  <a:pt x="26961" y="28751"/>
                </a:lnTo>
                <a:cubicBezTo>
                  <a:pt x="28117" y="30364"/>
                  <a:pt x="29260" y="31939"/>
                  <a:pt x="30174" y="33450"/>
                </a:cubicBezTo>
                <a:cubicBezTo>
                  <a:pt x="32473" y="37235"/>
                  <a:pt x="34848" y="41083"/>
                  <a:pt x="37375" y="44830"/>
                </a:cubicBezTo>
                <a:cubicBezTo>
                  <a:pt x="37871" y="44296"/>
                  <a:pt x="38379" y="43839"/>
                  <a:pt x="38861" y="43458"/>
                </a:cubicBezTo>
                <a:cubicBezTo>
                  <a:pt x="41223" y="41578"/>
                  <a:pt x="44208" y="40448"/>
                  <a:pt x="48005" y="41083"/>
                </a:cubicBezTo>
                <a:cubicBezTo>
                  <a:pt x="49301" y="41286"/>
                  <a:pt x="51472" y="41832"/>
                  <a:pt x="53733" y="43750"/>
                </a:cubicBezTo>
                <a:lnTo>
                  <a:pt x="54025" y="44042"/>
                </a:lnTo>
                <a:cubicBezTo>
                  <a:pt x="56197" y="45338"/>
                  <a:pt x="62242" y="48944"/>
                  <a:pt x="62407" y="49084"/>
                </a:cubicBezTo>
                <a:cubicBezTo>
                  <a:pt x="67106" y="53212"/>
                  <a:pt x="70446" y="58406"/>
                  <a:pt x="75298" y="62445"/>
                </a:cubicBezTo>
                <a:cubicBezTo>
                  <a:pt x="86207" y="71538"/>
                  <a:pt x="91134" y="80796"/>
                  <a:pt x="98640" y="92670"/>
                </a:cubicBezTo>
                <a:cubicBezTo>
                  <a:pt x="105752" y="103935"/>
                  <a:pt x="115201" y="113600"/>
                  <a:pt x="123062" y="124306"/>
                </a:cubicBezTo>
                <a:cubicBezTo>
                  <a:pt x="124815" y="126707"/>
                  <a:pt x="129895" y="136384"/>
                  <a:pt x="133629" y="145058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1" name="Freeform 7881"/>
          <p:cNvSpPr/>
          <p:nvPr/>
        </p:nvSpPr>
        <p:spPr>
          <a:xfrm rot="0" flipH="0" flipV="0">
            <a:off x="3374659" y="10435793"/>
            <a:ext cx="667689" cy="197802"/>
          </a:xfrm>
          <a:custGeom>
            <a:pathLst>
              <a:path w="667689" h="197802">
                <a:moveTo>
                  <a:pt x="158254" y="24574"/>
                </a:moveTo>
                <a:cubicBezTo>
                  <a:pt x="155156" y="25894"/>
                  <a:pt x="150127" y="28193"/>
                  <a:pt x="146190" y="30619"/>
                </a:cubicBezTo>
                <a:cubicBezTo>
                  <a:pt x="122999" y="44767"/>
                  <a:pt x="90919" y="71322"/>
                  <a:pt x="80378" y="77405"/>
                </a:cubicBezTo>
                <a:cubicBezTo>
                  <a:pt x="74854" y="80593"/>
                  <a:pt x="67780" y="78701"/>
                  <a:pt x="64579" y="73176"/>
                </a:cubicBezTo>
                <a:cubicBezTo>
                  <a:pt x="61392" y="67652"/>
                  <a:pt x="63284" y="60578"/>
                  <a:pt x="68808" y="57378"/>
                </a:cubicBezTo>
                <a:cubicBezTo>
                  <a:pt x="79286" y="51320"/>
                  <a:pt x="111099" y="24929"/>
                  <a:pt x="134137" y="10871"/>
                </a:cubicBezTo>
                <a:cubicBezTo>
                  <a:pt x="142316" y="5880"/>
                  <a:pt x="149631" y="2375"/>
                  <a:pt x="154978" y="1041"/>
                </a:cubicBezTo>
                <a:cubicBezTo>
                  <a:pt x="159143" y="0"/>
                  <a:pt x="162686" y="76"/>
                  <a:pt x="165442" y="775"/>
                </a:cubicBezTo>
                <a:cubicBezTo>
                  <a:pt x="174903" y="3150"/>
                  <a:pt x="179996" y="10693"/>
                  <a:pt x="181368" y="22555"/>
                </a:cubicBezTo>
                <a:cubicBezTo>
                  <a:pt x="182028" y="28231"/>
                  <a:pt x="181863" y="35267"/>
                  <a:pt x="182739" y="42226"/>
                </a:cubicBezTo>
                <a:cubicBezTo>
                  <a:pt x="183565" y="48843"/>
                  <a:pt x="185266" y="55727"/>
                  <a:pt x="192988" y="59041"/>
                </a:cubicBezTo>
                <a:cubicBezTo>
                  <a:pt x="210793" y="66674"/>
                  <a:pt x="235266" y="63969"/>
                  <a:pt x="254050" y="65747"/>
                </a:cubicBezTo>
                <a:cubicBezTo>
                  <a:pt x="271728" y="67436"/>
                  <a:pt x="287743" y="75920"/>
                  <a:pt x="305129" y="77913"/>
                </a:cubicBezTo>
                <a:cubicBezTo>
                  <a:pt x="341375" y="82105"/>
                  <a:pt x="377456" y="85381"/>
                  <a:pt x="413854" y="87743"/>
                </a:cubicBezTo>
                <a:cubicBezTo>
                  <a:pt x="468997" y="91299"/>
                  <a:pt x="522744" y="86956"/>
                  <a:pt x="577798" y="86956"/>
                </a:cubicBezTo>
                <a:cubicBezTo>
                  <a:pt x="594854" y="86956"/>
                  <a:pt x="612418" y="88861"/>
                  <a:pt x="629411" y="87743"/>
                </a:cubicBezTo>
                <a:cubicBezTo>
                  <a:pt x="637513" y="87197"/>
                  <a:pt x="645540" y="86956"/>
                  <a:pt x="653706" y="86956"/>
                </a:cubicBezTo>
                <a:lnTo>
                  <a:pt x="655217" y="86956"/>
                </a:lnTo>
                <a:cubicBezTo>
                  <a:pt x="659891" y="86956"/>
                  <a:pt x="664107" y="89775"/>
                  <a:pt x="665911" y="94093"/>
                </a:cubicBezTo>
                <a:cubicBezTo>
                  <a:pt x="667689" y="98399"/>
                  <a:pt x="666698" y="103377"/>
                  <a:pt x="663383" y="106692"/>
                </a:cubicBezTo>
                <a:cubicBezTo>
                  <a:pt x="660894" y="109194"/>
                  <a:pt x="659688" y="112775"/>
                  <a:pt x="658595" y="116687"/>
                </a:cubicBezTo>
                <a:cubicBezTo>
                  <a:pt x="656983" y="122465"/>
                  <a:pt x="655941" y="128917"/>
                  <a:pt x="654493" y="135343"/>
                </a:cubicBezTo>
                <a:cubicBezTo>
                  <a:pt x="650785" y="151878"/>
                  <a:pt x="644359" y="167715"/>
                  <a:pt x="626998" y="176402"/>
                </a:cubicBezTo>
                <a:cubicBezTo>
                  <a:pt x="601153" y="189331"/>
                  <a:pt x="548029" y="191794"/>
                  <a:pt x="520076" y="193547"/>
                </a:cubicBezTo>
                <a:cubicBezTo>
                  <a:pt x="451903" y="197802"/>
                  <a:pt x="383336" y="195896"/>
                  <a:pt x="317613" y="174002"/>
                </a:cubicBezTo>
                <a:cubicBezTo>
                  <a:pt x="276325" y="160235"/>
                  <a:pt x="236181" y="135699"/>
                  <a:pt x="191845" y="131266"/>
                </a:cubicBezTo>
                <a:cubicBezTo>
                  <a:pt x="141097" y="126199"/>
                  <a:pt x="62204" y="143611"/>
                  <a:pt x="17919" y="163600"/>
                </a:cubicBezTo>
                <a:cubicBezTo>
                  <a:pt x="12103" y="166229"/>
                  <a:pt x="5245" y="163638"/>
                  <a:pt x="2629" y="157822"/>
                </a:cubicBezTo>
                <a:cubicBezTo>
                  <a:pt x="0" y="152005"/>
                  <a:pt x="2591" y="145147"/>
                  <a:pt x="8407" y="142531"/>
                </a:cubicBezTo>
                <a:cubicBezTo>
                  <a:pt x="55677" y="121182"/>
                  <a:pt x="139979" y="102844"/>
                  <a:pt x="194144" y="108267"/>
                </a:cubicBezTo>
                <a:cubicBezTo>
                  <a:pt x="240168" y="112864"/>
                  <a:pt x="282053" y="137769"/>
                  <a:pt x="324928" y="152056"/>
                </a:cubicBezTo>
                <a:cubicBezTo>
                  <a:pt x="387793" y="173011"/>
                  <a:pt x="453427" y="174548"/>
                  <a:pt x="518641" y="170458"/>
                </a:cubicBezTo>
                <a:cubicBezTo>
                  <a:pt x="544245" y="168858"/>
                  <a:pt x="593000" y="167550"/>
                  <a:pt x="616660" y="155726"/>
                </a:cubicBezTo>
                <a:cubicBezTo>
                  <a:pt x="623658" y="152221"/>
                  <a:pt x="627023" y="146316"/>
                  <a:pt x="629271" y="139928"/>
                </a:cubicBezTo>
                <a:cubicBezTo>
                  <a:pt x="631240" y="134340"/>
                  <a:pt x="632370" y="128345"/>
                  <a:pt x="633538" y="122592"/>
                </a:cubicBezTo>
                <a:cubicBezTo>
                  <a:pt x="634389" y="118401"/>
                  <a:pt x="635304" y="114324"/>
                  <a:pt x="636434" y="110489"/>
                </a:cubicBezTo>
                <a:cubicBezTo>
                  <a:pt x="634605" y="110578"/>
                  <a:pt x="632776" y="110680"/>
                  <a:pt x="630948" y="110806"/>
                </a:cubicBezTo>
                <a:cubicBezTo>
                  <a:pt x="613460" y="111975"/>
                  <a:pt x="595362" y="110070"/>
                  <a:pt x="577798" y="110070"/>
                </a:cubicBezTo>
                <a:cubicBezTo>
                  <a:pt x="522248" y="110070"/>
                  <a:pt x="468019" y="114401"/>
                  <a:pt x="412355" y="110806"/>
                </a:cubicBezTo>
                <a:cubicBezTo>
                  <a:pt x="375576" y="108444"/>
                  <a:pt x="339114" y="105117"/>
                  <a:pt x="302475" y="100888"/>
                </a:cubicBezTo>
                <a:cubicBezTo>
                  <a:pt x="285254" y="98907"/>
                  <a:pt x="269366" y="90448"/>
                  <a:pt x="251852" y="88772"/>
                </a:cubicBezTo>
                <a:cubicBezTo>
                  <a:pt x="230923" y="86778"/>
                  <a:pt x="203732" y="88810"/>
                  <a:pt x="183895" y="80301"/>
                </a:cubicBezTo>
                <a:cubicBezTo>
                  <a:pt x="164527" y="71995"/>
                  <a:pt x="160209" y="54825"/>
                  <a:pt x="159181" y="38404"/>
                </a:cubicBezTo>
                <a:cubicBezTo>
                  <a:pt x="158927" y="34187"/>
                  <a:pt x="158850" y="30098"/>
                  <a:pt x="158520" y="26466"/>
                </a:cubicBezTo>
                <a:cubicBezTo>
                  <a:pt x="158482" y="25894"/>
                  <a:pt x="158380" y="25221"/>
                  <a:pt x="158254" y="24574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2" name="Freeform 7882"/>
          <p:cNvSpPr/>
          <p:nvPr/>
        </p:nvSpPr>
        <p:spPr>
          <a:xfrm rot="0" flipH="0" flipV="0">
            <a:off x="3525959" y="10452889"/>
            <a:ext cx="484961" cy="157009"/>
          </a:xfrm>
          <a:custGeom>
            <a:pathLst>
              <a:path w="484961" h="157009">
                <a:moveTo>
                  <a:pt x="262305" y="76707"/>
                </a:moveTo>
                <a:cubicBezTo>
                  <a:pt x="260159" y="76149"/>
                  <a:pt x="257975" y="75717"/>
                  <a:pt x="255765" y="75425"/>
                </a:cubicBezTo>
                <a:cubicBezTo>
                  <a:pt x="252438" y="74993"/>
                  <a:pt x="249009" y="75018"/>
                  <a:pt x="245592" y="75222"/>
                </a:cubicBezTo>
                <a:cubicBezTo>
                  <a:pt x="251193" y="75679"/>
                  <a:pt x="256768" y="76149"/>
                  <a:pt x="262305" y="76707"/>
                </a:cubicBezTo>
                <a:moveTo>
                  <a:pt x="465974" y="94537"/>
                </a:moveTo>
                <a:cubicBezTo>
                  <a:pt x="467282" y="95655"/>
                  <a:pt x="469416" y="96773"/>
                  <a:pt x="472794" y="96773"/>
                </a:cubicBezTo>
                <a:cubicBezTo>
                  <a:pt x="470242" y="96773"/>
                  <a:pt x="467879" y="95947"/>
                  <a:pt x="465974" y="94537"/>
                </a:cubicBezTo>
                <a:moveTo>
                  <a:pt x="316013" y="111060"/>
                </a:moveTo>
                <a:cubicBezTo>
                  <a:pt x="315937" y="111327"/>
                  <a:pt x="315835" y="111568"/>
                  <a:pt x="315721" y="111835"/>
                </a:cubicBezTo>
                <a:cubicBezTo>
                  <a:pt x="315378" y="112635"/>
                  <a:pt x="314933" y="113473"/>
                  <a:pt x="314336" y="114248"/>
                </a:cubicBezTo>
                <a:cubicBezTo>
                  <a:pt x="317092" y="114553"/>
                  <a:pt x="321207" y="114972"/>
                  <a:pt x="325665" y="115149"/>
                </a:cubicBezTo>
                <a:cubicBezTo>
                  <a:pt x="322109" y="113549"/>
                  <a:pt x="319175" y="112254"/>
                  <a:pt x="318362" y="111936"/>
                </a:cubicBezTo>
                <a:close/>
                <a:moveTo>
                  <a:pt x="5105" y="21869"/>
                </a:moveTo>
                <a:cubicBezTo>
                  <a:pt x="1549" y="18897"/>
                  <a:pt x="0" y="13931"/>
                  <a:pt x="1574" y="9283"/>
                </a:cubicBezTo>
                <a:cubicBezTo>
                  <a:pt x="3619" y="3238"/>
                  <a:pt x="10185" y="0"/>
                  <a:pt x="16243" y="2044"/>
                </a:cubicBezTo>
                <a:cubicBezTo>
                  <a:pt x="21133" y="3708"/>
                  <a:pt x="24358" y="7035"/>
                  <a:pt x="26289" y="11684"/>
                </a:cubicBezTo>
                <a:cubicBezTo>
                  <a:pt x="27203" y="13893"/>
                  <a:pt x="27787" y="16548"/>
                  <a:pt x="28156" y="19316"/>
                </a:cubicBezTo>
                <a:cubicBezTo>
                  <a:pt x="28371" y="20878"/>
                  <a:pt x="28295" y="22542"/>
                  <a:pt x="28816" y="23799"/>
                </a:cubicBezTo>
                <a:cubicBezTo>
                  <a:pt x="35763" y="40284"/>
                  <a:pt x="44831" y="48806"/>
                  <a:pt x="58369" y="60540"/>
                </a:cubicBezTo>
                <a:cubicBezTo>
                  <a:pt x="62115" y="63779"/>
                  <a:pt x="65900" y="66789"/>
                  <a:pt x="69748" y="69595"/>
                </a:cubicBezTo>
                <a:cubicBezTo>
                  <a:pt x="73177" y="68986"/>
                  <a:pt x="76035" y="68503"/>
                  <a:pt x="76695" y="68427"/>
                </a:cubicBezTo>
                <a:cubicBezTo>
                  <a:pt x="92252" y="66484"/>
                  <a:pt x="108661" y="67576"/>
                  <a:pt x="124434" y="67576"/>
                </a:cubicBezTo>
                <a:cubicBezTo>
                  <a:pt x="138938" y="67576"/>
                  <a:pt x="152882" y="69519"/>
                  <a:pt x="166560" y="72364"/>
                </a:cubicBezTo>
                <a:cubicBezTo>
                  <a:pt x="166395" y="68605"/>
                  <a:pt x="167906" y="65595"/>
                  <a:pt x="170129" y="63373"/>
                </a:cubicBezTo>
                <a:cubicBezTo>
                  <a:pt x="176492" y="57010"/>
                  <a:pt x="185610" y="53733"/>
                  <a:pt x="195796" y="52679"/>
                </a:cubicBezTo>
                <a:cubicBezTo>
                  <a:pt x="207213" y="51511"/>
                  <a:pt x="220103" y="53162"/>
                  <a:pt x="229171" y="53162"/>
                </a:cubicBezTo>
                <a:cubicBezTo>
                  <a:pt x="238861" y="53162"/>
                  <a:pt x="249072" y="51244"/>
                  <a:pt x="258724" y="52501"/>
                </a:cubicBezTo>
                <a:cubicBezTo>
                  <a:pt x="267766" y="53670"/>
                  <a:pt x="276376" y="56768"/>
                  <a:pt x="285076" y="59842"/>
                </a:cubicBezTo>
                <a:cubicBezTo>
                  <a:pt x="292035" y="62306"/>
                  <a:pt x="299058" y="64795"/>
                  <a:pt x="306640" y="65328"/>
                </a:cubicBezTo>
                <a:cubicBezTo>
                  <a:pt x="329424" y="66954"/>
                  <a:pt x="352348" y="66395"/>
                  <a:pt x="375131" y="68389"/>
                </a:cubicBezTo>
                <a:cubicBezTo>
                  <a:pt x="395578" y="70154"/>
                  <a:pt x="415543" y="75082"/>
                  <a:pt x="436091" y="75933"/>
                </a:cubicBezTo>
                <a:cubicBezTo>
                  <a:pt x="446264" y="76365"/>
                  <a:pt x="457745" y="77253"/>
                  <a:pt x="467727" y="74752"/>
                </a:cubicBezTo>
                <a:lnTo>
                  <a:pt x="468032" y="74688"/>
                </a:lnTo>
                <a:cubicBezTo>
                  <a:pt x="469480" y="74015"/>
                  <a:pt x="471093" y="73647"/>
                  <a:pt x="472794" y="73647"/>
                </a:cubicBezTo>
                <a:cubicBezTo>
                  <a:pt x="479449" y="73647"/>
                  <a:pt x="481710" y="77392"/>
                  <a:pt x="482281" y="78091"/>
                </a:cubicBezTo>
                <a:cubicBezTo>
                  <a:pt x="484288" y="80656"/>
                  <a:pt x="484961" y="83412"/>
                  <a:pt x="484732" y="86244"/>
                </a:cubicBezTo>
                <a:cubicBezTo>
                  <a:pt x="484529" y="88543"/>
                  <a:pt x="483754" y="92175"/>
                  <a:pt x="479551" y="94944"/>
                </a:cubicBezTo>
                <a:cubicBezTo>
                  <a:pt x="479068" y="95261"/>
                  <a:pt x="475957" y="96531"/>
                  <a:pt x="473315" y="97179"/>
                </a:cubicBezTo>
                <a:cubicBezTo>
                  <a:pt x="461275" y="100202"/>
                  <a:pt x="447432" y="99554"/>
                  <a:pt x="435126" y="99046"/>
                </a:cubicBezTo>
                <a:cubicBezTo>
                  <a:pt x="414247" y="98157"/>
                  <a:pt x="393927" y="93229"/>
                  <a:pt x="373137" y="91413"/>
                </a:cubicBezTo>
                <a:cubicBezTo>
                  <a:pt x="356767" y="89991"/>
                  <a:pt x="340346" y="89889"/>
                  <a:pt x="323938" y="89330"/>
                </a:cubicBezTo>
                <a:lnTo>
                  <a:pt x="326668" y="90359"/>
                </a:lnTo>
                <a:cubicBezTo>
                  <a:pt x="329741" y="91540"/>
                  <a:pt x="349427" y="98436"/>
                  <a:pt x="357250" y="105015"/>
                </a:cubicBezTo>
                <a:cubicBezTo>
                  <a:pt x="362253" y="109244"/>
                  <a:pt x="364171" y="114159"/>
                  <a:pt x="364171" y="118172"/>
                </a:cubicBezTo>
                <a:cubicBezTo>
                  <a:pt x="364171" y="126833"/>
                  <a:pt x="358469" y="133691"/>
                  <a:pt x="347661" y="136574"/>
                </a:cubicBezTo>
                <a:cubicBezTo>
                  <a:pt x="335368" y="139851"/>
                  <a:pt x="314133" y="137489"/>
                  <a:pt x="309104" y="136930"/>
                </a:cubicBezTo>
                <a:cubicBezTo>
                  <a:pt x="300328" y="135952"/>
                  <a:pt x="291553" y="135177"/>
                  <a:pt x="282739" y="134479"/>
                </a:cubicBezTo>
                <a:cubicBezTo>
                  <a:pt x="285114" y="137514"/>
                  <a:pt x="285507" y="140511"/>
                  <a:pt x="285507" y="142124"/>
                </a:cubicBezTo>
                <a:cubicBezTo>
                  <a:pt x="285507" y="147750"/>
                  <a:pt x="282675" y="152729"/>
                  <a:pt x="275894" y="155281"/>
                </a:cubicBezTo>
                <a:cubicBezTo>
                  <a:pt x="273328" y="156259"/>
                  <a:pt x="269620" y="156856"/>
                  <a:pt x="265645" y="156907"/>
                </a:cubicBezTo>
                <a:cubicBezTo>
                  <a:pt x="259296" y="157009"/>
                  <a:pt x="251980" y="155954"/>
                  <a:pt x="251536" y="155916"/>
                </a:cubicBezTo>
                <a:cubicBezTo>
                  <a:pt x="224510" y="153211"/>
                  <a:pt x="197777" y="148512"/>
                  <a:pt x="172148" y="139368"/>
                </a:cubicBezTo>
                <a:cubicBezTo>
                  <a:pt x="137782" y="127100"/>
                  <a:pt x="105562" y="117867"/>
                  <a:pt x="75717" y="100875"/>
                </a:cubicBezTo>
                <a:cubicBezTo>
                  <a:pt x="72364" y="100379"/>
                  <a:pt x="69075" y="99795"/>
                  <a:pt x="66141" y="99097"/>
                </a:cubicBezTo>
                <a:cubicBezTo>
                  <a:pt x="59220" y="97420"/>
                  <a:pt x="53810" y="94702"/>
                  <a:pt x="50965" y="91870"/>
                </a:cubicBezTo>
                <a:cubicBezTo>
                  <a:pt x="48171" y="89064"/>
                  <a:pt x="47345" y="85889"/>
                  <a:pt x="47612" y="82701"/>
                </a:cubicBezTo>
                <a:cubicBezTo>
                  <a:pt x="47637" y="82447"/>
                  <a:pt x="47663" y="82142"/>
                  <a:pt x="47726" y="81774"/>
                </a:cubicBezTo>
                <a:cubicBezTo>
                  <a:pt x="46215" y="80555"/>
                  <a:pt x="44716" y="79297"/>
                  <a:pt x="43230" y="78015"/>
                </a:cubicBezTo>
                <a:cubicBezTo>
                  <a:pt x="26670" y="63665"/>
                  <a:pt x="15989" y="52920"/>
                  <a:pt x="7518" y="32778"/>
                </a:cubicBezTo>
                <a:cubicBezTo>
                  <a:pt x="6401" y="30124"/>
                  <a:pt x="5473" y="24434"/>
                  <a:pt x="5105" y="21869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3" name="Freeform 7883"/>
          <p:cNvSpPr/>
          <p:nvPr/>
        </p:nvSpPr>
        <p:spPr>
          <a:xfrm rot="0" flipH="0" flipV="0">
            <a:off x="3780272" y="10531085"/>
            <a:ext cx="262063" cy="83527"/>
          </a:xfrm>
          <a:custGeom>
            <a:pathLst>
              <a:path w="262063" h="83527">
                <a:moveTo>
                  <a:pt x="147916" y="3200"/>
                </a:moveTo>
                <a:lnTo>
                  <a:pt x="148411" y="3010"/>
                </a:lnTo>
                <a:cubicBezTo>
                  <a:pt x="148233" y="3074"/>
                  <a:pt x="148081" y="3137"/>
                  <a:pt x="147916" y="3200"/>
                </a:cubicBezTo>
                <a:moveTo>
                  <a:pt x="77571" y="38086"/>
                </a:moveTo>
                <a:cubicBezTo>
                  <a:pt x="68275" y="39890"/>
                  <a:pt x="58458" y="42036"/>
                  <a:pt x="49403" y="44652"/>
                </a:cubicBezTo>
                <a:cubicBezTo>
                  <a:pt x="55372" y="44360"/>
                  <a:pt x="65087" y="43713"/>
                  <a:pt x="76073" y="43154"/>
                </a:cubicBezTo>
                <a:cubicBezTo>
                  <a:pt x="76174" y="41706"/>
                  <a:pt x="76543" y="39864"/>
                  <a:pt x="77571" y="38086"/>
                </a:cubicBezTo>
                <a:moveTo>
                  <a:pt x="164438" y="12750"/>
                </a:moveTo>
                <a:cubicBezTo>
                  <a:pt x="174243" y="10159"/>
                  <a:pt x="184110" y="7708"/>
                  <a:pt x="194055" y="5574"/>
                </a:cubicBezTo>
                <a:cubicBezTo>
                  <a:pt x="201662" y="3949"/>
                  <a:pt x="215378" y="1537"/>
                  <a:pt x="224471" y="572"/>
                </a:cubicBezTo>
                <a:cubicBezTo>
                  <a:pt x="229945" y="0"/>
                  <a:pt x="234237" y="114"/>
                  <a:pt x="236142" y="534"/>
                </a:cubicBezTo>
                <a:cubicBezTo>
                  <a:pt x="240295" y="1435"/>
                  <a:pt x="242772" y="3428"/>
                  <a:pt x="244181" y="5651"/>
                </a:cubicBezTo>
                <a:cubicBezTo>
                  <a:pt x="246239" y="5155"/>
                  <a:pt x="247915" y="4939"/>
                  <a:pt x="249084" y="4990"/>
                </a:cubicBezTo>
                <a:cubicBezTo>
                  <a:pt x="253122" y="5155"/>
                  <a:pt x="255891" y="6819"/>
                  <a:pt x="257770" y="8711"/>
                </a:cubicBezTo>
                <a:cubicBezTo>
                  <a:pt x="260234" y="11162"/>
                  <a:pt x="261390" y="13918"/>
                  <a:pt x="261708" y="16738"/>
                </a:cubicBezTo>
                <a:cubicBezTo>
                  <a:pt x="262063" y="19862"/>
                  <a:pt x="261428" y="23494"/>
                  <a:pt x="258685" y="27126"/>
                </a:cubicBezTo>
                <a:cubicBezTo>
                  <a:pt x="257009" y="29323"/>
                  <a:pt x="253884" y="32028"/>
                  <a:pt x="249452" y="34645"/>
                </a:cubicBezTo>
                <a:cubicBezTo>
                  <a:pt x="250366" y="38429"/>
                  <a:pt x="249350" y="42595"/>
                  <a:pt x="246391" y="45554"/>
                </a:cubicBezTo>
                <a:cubicBezTo>
                  <a:pt x="243889" y="48069"/>
                  <a:pt x="240486" y="49186"/>
                  <a:pt x="237184" y="48894"/>
                </a:cubicBezTo>
                <a:cubicBezTo>
                  <a:pt x="238314" y="50494"/>
                  <a:pt x="238911" y="52082"/>
                  <a:pt x="239190" y="53441"/>
                </a:cubicBezTo>
                <a:cubicBezTo>
                  <a:pt x="239838" y="56463"/>
                  <a:pt x="239355" y="59283"/>
                  <a:pt x="237908" y="61835"/>
                </a:cubicBezTo>
                <a:cubicBezTo>
                  <a:pt x="236930" y="63563"/>
                  <a:pt x="235418" y="65379"/>
                  <a:pt x="232764" y="66687"/>
                </a:cubicBezTo>
                <a:cubicBezTo>
                  <a:pt x="225157" y="70497"/>
                  <a:pt x="211212" y="73824"/>
                  <a:pt x="194550" y="76263"/>
                </a:cubicBezTo>
                <a:cubicBezTo>
                  <a:pt x="158596" y="81533"/>
                  <a:pt x="109182" y="83527"/>
                  <a:pt x="89954" y="83095"/>
                </a:cubicBezTo>
                <a:cubicBezTo>
                  <a:pt x="74841" y="82740"/>
                  <a:pt x="59296" y="83082"/>
                  <a:pt x="44361" y="80669"/>
                </a:cubicBezTo>
                <a:lnTo>
                  <a:pt x="41960" y="80263"/>
                </a:lnTo>
                <a:cubicBezTo>
                  <a:pt x="40640" y="80200"/>
                  <a:pt x="39370" y="80123"/>
                  <a:pt x="38188" y="80022"/>
                </a:cubicBezTo>
                <a:cubicBezTo>
                  <a:pt x="33147" y="79628"/>
                  <a:pt x="29171" y="78904"/>
                  <a:pt x="26733" y="78079"/>
                </a:cubicBezTo>
                <a:cubicBezTo>
                  <a:pt x="23799" y="77063"/>
                  <a:pt x="21818" y="75640"/>
                  <a:pt x="20574" y="74383"/>
                </a:cubicBezTo>
                <a:cubicBezTo>
                  <a:pt x="17132" y="70954"/>
                  <a:pt x="16827" y="67322"/>
                  <a:pt x="17018" y="65137"/>
                </a:cubicBezTo>
                <a:cubicBezTo>
                  <a:pt x="11201" y="63956"/>
                  <a:pt x="7810" y="62737"/>
                  <a:pt x="6832" y="62204"/>
                </a:cubicBezTo>
                <a:cubicBezTo>
                  <a:pt x="2171" y="59714"/>
                  <a:pt x="1206" y="56146"/>
                  <a:pt x="838" y="54698"/>
                </a:cubicBezTo>
                <a:cubicBezTo>
                  <a:pt x="0" y="51409"/>
                  <a:pt x="546" y="48475"/>
                  <a:pt x="2133" y="45846"/>
                </a:cubicBezTo>
                <a:cubicBezTo>
                  <a:pt x="6553" y="38455"/>
                  <a:pt x="16814" y="31584"/>
                  <a:pt x="30403" y="26529"/>
                </a:cubicBezTo>
                <a:cubicBezTo>
                  <a:pt x="55689" y="17119"/>
                  <a:pt x="93256" y="12128"/>
                  <a:pt x="107759" y="9321"/>
                </a:cubicBezTo>
                <a:cubicBezTo>
                  <a:pt x="122580" y="6463"/>
                  <a:pt x="121920" y="6971"/>
                  <a:pt x="137071" y="4685"/>
                </a:cubicBezTo>
                <a:cubicBezTo>
                  <a:pt x="140995" y="4101"/>
                  <a:pt x="151040" y="2045"/>
                  <a:pt x="152500" y="2007"/>
                </a:cubicBezTo>
                <a:cubicBezTo>
                  <a:pt x="161238" y="1791"/>
                  <a:pt x="163562" y="8597"/>
                  <a:pt x="164083" y="10426"/>
                </a:cubicBezTo>
                <a:cubicBezTo>
                  <a:pt x="164146" y="10667"/>
                  <a:pt x="164362" y="11531"/>
                  <a:pt x="164438" y="12750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4" name="Freeform 7884"/>
          <p:cNvSpPr/>
          <p:nvPr/>
        </p:nvSpPr>
        <p:spPr>
          <a:xfrm rot="0" flipH="0" flipV="0">
            <a:off x="3229627" y="10448662"/>
            <a:ext cx="374878" cy="147484"/>
          </a:xfrm>
          <a:custGeom>
            <a:pathLst>
              <a:path w="374878" h="147484">
                <a:moveTo>
                  <a:pt x="277215" y="18948"/>
                </a:moveTo>
                <a:cubicBezTo>
                  <a:pt x="279412" y="17425"/>
                  <a:pt x="281647" y="15939"/>
                  <a:pt x="283933" y="14453"/>
                </a:cubicBezTo>
                <a:cubicBezTo>
                  <a:pt x="288264" y="11659"/>
                  <a:pt x="290994" y="8052"/>
                  <a:pt x="294829" y="4763"/>
                </a:cubicBezTo>
                <a:cubicBezTo>
                  <a:pt x="295985" y="3785"/>
                  <a:pt x="298373" y="1969"/>
                  <a:pt x="299871" y="1283"/>
                </a:cubicBezTo>
                <a:cubicBezTo>
                  <a:pt x="302437" y="114"/>
                  <a:pt x="304774" y="0"/>
                  <a:pt x="306463" y="178"/>
                </a:cubicBezTo>
                <a:cubicBezTo>
                  <a:pt x="309269" y="508"/>
                  <a:pt x="311555" y="1702"/>
                  <a:pt x="313384" y="3467"/>
                </a:cubicBezTo>
                <a:cubicBezTo>
                  <a:pt x="315149" y="5207"/>
                  <a:pt x="316953" y="7773"/>
                  <a:pt x="316953" y="12027"/>
                </a:cubicBezTo>
                <a:cubicBezTo>
                  <a:pt x="316953" y="12992"/>
                  <a:pt x="316737" y="14567"/>
                  <a:pt x="316076" y="16472"/>
                </a:cubicBezTo>
                <a:cubicBezTo>
                  <a:pt x="320598" y="17386"/>
                  <a:pt x="323227" y="21195"/>
                  <a:pt x="324293" y="23405"/>
                </a:cubicBezTo>
                <a:cubicBezTo>
                  <a:pt x="326821" y="24650"/>
                  <a:pt x="329018" y="26123"/>
                  <a:pt x="329500" y="26618"/>
                </a:cubicBezTo>
                <a:cubicBezTo>
                  <a:pt x="333158" y="30289"/>
                  <a:pt x="336612" y="34530"/>
                  <a:pt x="340359" y="38721"/>
                </a:cubicBezTo>
                <a:cubicBezTo>
                  <a:pt x="345591" y="41782"/>
                  <a:pt x="350633" y="44487"/>
                  <a:pt x="353554" y="46418"/>
                </a:cubicBezTo>
                <a:cubicBezTo>
                  <a:pt x="358863" y="49961"/>
                  <a:pt x="360298" y="57149"/>
                  <a:pt x="356755" y="62458"/>
                </a:cubicBezTo>
                <a:cubicBezTo>
                  <a:pt x="355942" y="63664"/>
                  <a:pt x="354938" y="64693"/>
                  <a:pt x="353808" y="65480"/>
                </a:cubicBezTo>
                <a:cubicBezTo>
                  <a:pt x="354405" y="68617"/>
                  <a:pt x="354977" y="71843"/>
                  <a:pt x="355662" y="74929"/>
                </a:cubicBezTo>
                <a:cubicBezTo>
                  <a:pt x="357072" y="76745"/>
                  <a:pt x="358101" y="79031"/>
                  <a:pt x="358190" y="81812"/>
                </a:cubicBezTo>
                <a:cubicBezTo>
                  <a:pt x="360793" y="82054"/>
                  <a:pt x="365010" y="82524"/>
                  <a:pt x="365822" y="82727"/>
                </a:cubicBezTo>
                <a:cubicBezTo>
                  <a:pt x="373582" y="84683"/>
                  <a:pt x="374395" y="91185"/>
                  <a:pt x="374573" y="92608"/>
                </a:cubicBezTo>
                <a:cubicBezTo>
                  <a:pt x="374878" y="95262"/>
                  <a:pt x="374382" y="97891"/>
                  <a:pt x="372706" y="100405"/>
                </a:cubicBezTo>
                <a:cubicBezTo>
                  <a:pt x="371804" y="101751"/>
                  <a:pt x="370191" y="103809"/>
                  <a:pt x="366737" y="104952"/>
                </a:cubicBezTo>
                <a:cubicBezTo>
                  <a:pt x="360641" y="106997"/>
                  <a:pt x="355650" y="106895"/>
                  <a:pt x="351535" y="105701"/>
                </a:cubicBezTo>
                <a:cubicBezTo>
                  <a:pt x="350290" y="106019"/>
                  <a:pt x="349020" y="106336"/>
                  <a:pt x="347801" y="106450"/>
                </a:cubicBezTo>
                <a:cubicBezTo>
                  <a:pt x="342391" y="106920"/>
                  <a:pt x="337463" y="105650"/>
                  <a:pt x="333437" y="101929"/>
                </a:cubicBezTo>
                <a:cubicBezTo>
                  <a:pt x="331418" y="103149"/>
                  <a:pt x="329488" y="104126"/>
                  <a:pt x="327811" y="104723"/>
                </a:cubicBezTo>
                <a:cubicBezTo>
                  <a:pt x="322858" y="106501"/>
                  <a:pt x="318591" y="105930"/>
                  <a:pt x="315403" y="104342"/>
                </a:cubicBezTo>
                <a:cubicBezTo>
                  <a:pt x="314413" y="103847"/>
                  <a:pt x="313524" y="103288"/>
                  <a:pt x="312749" y="102666"/>
                </a:cubicBezTo>
                <a:cubicBezTo>
                  <a:pt x="308177" y="105269"/>
                  <a:pt x="304113" y="106832"/>
                  <a:pt x="302068" y="107162"/>
                </a:cubicBezTo>
                <a:cubicBezTo>
                  <a:pt x="294626" y="108330"/>
                  <a:pt x="290791" y="104317"/>
                  <a:pt x="288975" y="100685"/>
                </a:cubicBezTo>
                <a:cubicBezTo>
                  <a:pt x="288810" y="100354"/>
                  <a:pt x="288619" y="99961"/>
                  <a:pt x="288454" y="99491"/>
                </a:cubicBezTo>
                <a:cubicBezTo>
                  <a:pt x="284301" y="102920"/>
                  <a:pt x="280199" y="106209"/>
                  <a:pt x="276136" y="108927"/>
                </a:cubicBezTo>
                <a:cubicBezTo>
                  <a:pt x="266662" y="115239"/>
                  <a:pt x="260312" y="106832"/>
                  <a:pt x="259880" y="106222"/>
                </a:cubicBezTo>
                <a:cubicBezTo>
                  <a:pt x="259359" y="105485"/>
                  <a:pt x="257848" y="103199"/>
                  <a:pt x="257607" y="100164"/>
                </a:cubicBezTo>
                <a:cubicBezTo>
                  <a:pt x="257378" y="99681"/>
                  <a:pt x="256921" y="98780"/>
                  <a:pt x="256692" y="97484"/>
                </a:cubicBezTo>
                <a:cubicBezTo>
                  <a:pt x="244564" y="113308"/>
                  <a:pt x="218757" y="122605"/>
                  <a:pt x="200812" y="129145"/>
                </a:cubicBezTo>
                <a:cubicBezTo>
                  <a:pt x="185801" y="134619"/>
                  <a:pt x="171425" y="142214"/>
                  <a:pt x="155499" y="144868"/>
                </a:cubicBezTo>
                <a:cubicBezTo>
                  <a:pt x="139738" y="147484"/>
                  <a:pt x="110680" y="139305"/>
                  <a:pt x="96990" y="132498"/>
                </a:cubicBezTo>
                <a:lnTo>
                  <a:pt x="95288" y="132320"/>
                </a:lnTo>
                <a:lnTo>
                  <a:pt x="94348" y="132219"/>
                </a:lnTo>
                <a:cubicBezTo>
                  <a:pt x="92011" y="132193"/>
                  <a:pt x="89471" y="132473"/>
                  <a:pt x="86906" y="132816"/>
                </a:cubicBezTo>
                <a:cubicBezTo>
                  <a:pt x="79502" y="133781"/>
                  <a:pt x="72034" y="134924"/>
                  <a:pt x="67157" y="134314"/>
                </a:cubicBezTo>
                <a:cubicBezTo>
                  <a:pt x="62941" y="133781"/>
                  <a:pt x="59017" y="132447"/>
                  <a:pt x="55220" y="130784"/>
                </a:cubicBezTo>
                <a:cubicBezTo>
                  <a:pt x="44285" y="130911"/>
                  <a:pt x="29261" y="130847"/>
                  <a:pt x="21818" y="129196"/>
                </a:cubicBezTo>
                <a:cubicBezTo>
                  <a:pt x="20942" y="129006"/>
                  <a:pt x="20142" y="128764"/>
                  <a:pt x="19380" y="128523"/>
                </a:cubicBezTo>
                <a:cubicBezTo>
                  <a:pt x="16967" y="128853"/>
                  <a:pt x="14643" y="129082"/>
                  <a:pt x="12420" y="129082"/>
                </a:cubicBezTo>
                <a:cubicBezTo>
                  <a:pt x="13094" y="129082"/>
                  <a:pt x="14579" y="128866"/>
                  <a:pt x="14579" y="128866"/>
                </a:cubicBezTo>
                <a:cubicBezTo>
                  <a:pt x="14579" y="128866"/>
                  <a:pt x="6274" y="128485"/>
                  <a:pt x="3480" y="125691"/>
                </a:cubicBezTo>
                <a:cubicBezTo>
                  <a:pt x="1079" y="123291"/>
                  <a:pt x="89" y="120509"/>
                  <a:pt x="38" y="117588"/>
                </a:cubicBezTo>
                <a:cubicBezTo>
                  <a:pt x="0" y="115150"/>
                  <a:pt x="533" y="111264"/>
                  <a:pt x="4674" y="107936"/>
                </a:cubicBezTo>
                <a:cubicBezTo>
                  <a:pt x="5677" y="107124"/>
                  <a:pt x="7798" y="105854"/>
                  <a:pt x="10846" y="104609"/>
                </a:cubicBezTo>
                <a:cubicBezTo>
                  <a:pt x="17297" y="101967"/>
                  <a:pt x="30670" y="97853"/>
                  <a:pt x="37071" y="95363"/>
                </a:cubicBezTo>
                <a:cubicBezTo>
                  <a:pt x="61887" y="85711"/>
                  <a:pt x="89002" y="82714"/>
                  <a:pt x="113538" y="72656"/>
                </a:cubicBezTo>
                <a:cubicBezTo>
                  <a:pt x="147777" y="58660"/>
                  <a:pt x="181737" y="43573"/>
                  <a:pt x="215963" y="29412"/>
                </a:cubicBezTo>
                <a:cubicBezTo>
                  <a:pt x="230899" y="23240"/>
                  <a:pt x="244780" y="17361"/>
                  <a:pt x="260363" y="13818"/>
                </a:cubicBezTo>
                <a:cubicBezTo>
                  <a:pt x="261594" y="13335"/>
                  <a:pt x="263715" y="12510"/>
                  <a:pt x="264541" y="12383"/>
                </a:cubicBezTo>
                <a:cubicBezTo>
                  <a:pt x="267614" y="11925"/>
                  <a:pt x="270116" y="12649"/>
                  <a:pt x="272034" y="13678"/>
                </a:cubicBezTo>
                <a:cubicBezTo>
                  <a:pt x="274091" y="14796"/>
                  <a:pt x="276072" y="16383"/>
                  <a:pt x="277215" y="18948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5" name="Freeform 7885"/>
          <p:cNvSpPr/>
          <p:nvPr/>
        </p:nvSpPr>
        <p:spPr>
          <a:xfrm rot="0" flipH="0" flipV="0">
            <a:off x="3456128" y="10527199"/>
            <a:ext cx="61556" cy="41744"/>
          </a:xfrm>
          <a:custGeom>
            <a:pathLst>
              <a:path w="61556" h="41744">
                <a:moveTo>
                  <a:pt x="7480" y="17106"/>
                </a:moveTo>
                <a:cubicBezTo>
                  <a:pt x="7772" y="15773"/>
                  <a:pt x="8356" y="14389"/>
                  <a:pt x="9283" y="12954"/>
                </a:cubicBezTo>
                <a:cubicBezTo>
                  <a:pt x="10007" y="11798"/>
                  <a:pt x="11302" y="10223"/>
                  <a:pt x="13436" y="8737"/>
                </a:cubicBezTo>
                <a:cubicBezTo>
                  <a:pt x="16204" y="6794"/>
                  <a:pt x="22186" y="4000"/>
                  <a:pt x="28803" y="2438"/>
                </a:cubicBezTo>
                <a:cubicBezTo>
                  <a:pt x="39052" y="0"/>
                  <a:pt x="50126" y="1473"/>
                  <a:pt x="55943" y="7289"/>
                </a:cubicBezTo>
                <a:cubicBezTo>
                  <a:pt x="55485" y="6807"/>
                  <a:pt x="54063" y="5778"/>
                  <a:pt x="54063" y="5778"/>
                </a:cubicBezTo>
                <a:cubicBezTo>
                  <a:pt x="54063" y="5778"/>
                  <a:pt x="61556" y="19544"/>
                  <a:pt x="56705" y="24383"/>
                </a:cubicBezTo>
                <a:cubicBezTo>
                  <a:pt x="54508" y="26592"/>
                  <a:pt x="51866" y="27951"/>
                  <a:pt x="48869" y="28612"/>
                </a:cubicBezTo>
                <a:cubicBezTo>
                  <a:pt x="46849" y="29056"/>
                  <a:pt x="44386" y="28701"/>
                  <a:pt x="42341" y="29082"/>
                </a:cubicBezTo>
                <a:cubicBezTo>
                  <a:pt x="33006" y="30872"/>
                  <a:pt x="25920" y="34644"/>
                  <a:pt x="17741" y="39216"/>
                </a:cubicBezTo>
                <a:cubicBezTo>
                  <a:pt x="13182" y="41744"/>
                  <a:pt x="9854" y="40766"/>
                  <a:pt x="8572" y="40410"/>
                </a:cubicBezTo>
                <a:cubicBezTo>
                  <a:pt x="5537" y="39572"/>
                  <a:pt x="3455" y="37832"/>
                  <a:pt x="1981" y="35635"/>
                </a:cubicBezTo>
                <a:cubicBezTo>
                  <a:pt x="838" y="33882"/>
                  <a:pt x="0" y="31698"/>
                  <a:pt x="64" y="28917"/>
                </a:cubicBezTo>
                <a:cubicBezTo>
                  <a:pt x="102" y="27773"/>
                  <a:pt x="254" y="24675"/>
                  <a:pt x="3099" y="21233"/>
                </a:cubicBezTo>
                <a:cubicBezTo>
                  <a:pt x="3836" y="20369"/>
                  <a:pt x="5372" y="18871"/>
                  <a:pt x="7480" y="1710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6" name="Freeform 7886"/>
          <p:cNvSpPr/>
          <p:nvPr/>
        </p:nvSpPr>
        <p:spPr>
          <a:xfrm rot="0" flipH="0" flipV="0">
            <a:off x="4146186" y="10478304"/>
            <a:ext cx="595781" cy="167423"/>
          </a:xfrm>
          <a:custGeom>
            <a:pathLst>
              <a:path w="595781" h="167423">
                <a:moveTo>
                  <a:pt x="104673" y="70243"/>
                </a:moveTo>
                <a:lnTo>
                  <a:pt x="105180" y="69164"/>
                </a:lnTo>
                <a:lnTo>
                  <a:pt x="105066" y="69278"/>
                </a:lnTo>
                <a:lnTo>
                  <a:pt x="104914" y="69672"/>
                </a:lnTo>
                <a:close/>
                <a:moveTo>
                  <a:pt x="93307" y="93776"/>
                </a:moveTo>
                <a:lnTo>
                  <a:pt x="92621" y="94601"/>
                </a:lnTo>
                <a:lnTo>
                  <a:pt x="92393" y="95338"/>
                </a:lnTo>
                <a:lnTo>
                  <a:pt x="92012" y="96633"/>
                </a:lnTo>
                <a:lnTo>
                  <a:pt x="93523" y="93496"/>
                </a:lnTo>
                <a:close/>
                <a:moveTo>
                  <a:pt x="458685" y="134009"/>
                </a:moveTo>
                <a:lnTo>
                  <a:pt x="456704" y="134390"/>
                </a:lnTo>
                <a:cubicBezTo>
                  <a:pt x="459180" y="134365"/>
                  <a:pt x="460907" y="134339"/>
                  <a:pt x="461377" y="134327"/>
                </a:cubicBezTo>
                <a:lnTo>
                  <a:pt x="462317" y="134009"/>
                </a:lnTo>
                <a:lnTo>
                  <a:pt x="462254" y="133996"/>
                </a:lnTo>
                <a:lnTo>
                  <a:pt x="459853" y="133793"/>
                </a:lnTo>
                <a:close/>
                <a:moveTo>
                  <a:pt x="1042" y="131596"/>
                </a:moveTo>
                <a:cubicBezTo>
                  <a:pt x="1118" y="123951"/>
                  <a:pt x="5118" y="98779"/>
                  <a:pt x="5753" y="95135"/>
                </a:cubicBezTo>
                <a:cubicBezTo>
                  <a:pt x="7823" y="83209"/>
                  <a:pt x="7303" y="68656"/>
                  <a:pt x="11075" y="57353"/>
                </a:cubicBezTo>
                <a:cubicBezTo>
                  <a:pt x="13716" y="49390"/>
                  <a:pt x="20104" y="44056"/>
                  <a:pt x="28486" y="40780"/>
                </a:cubicBezTo>
                <a:cubicBezTo>
                  <a:pt x="35725" y="37947"/>
                  <a:pt x="44844" y="37097"/>
                  <a:pt x="50241" y="34595"/>
                </a:cubicBezTo>
                <a:cubicBezTo>
                  <a:pt x="58865" y="30620"/>
                  <a:pt x="60084" y="26555"/>
                  <a:pt x="62167" y="21463"/>
                </a:cubicBezTo>
                <a:cubicBezTo>
                  <a:pt x="63729" y="17615"/>
                  <a:pt x="65570" y="13424"/>
                  <a:pt x="68720" y="8687"/>
                </a:cubicBezTo>
                <a:cubicBezTo>
                  <a:pt x="70371" y="6223"/>
                  <a:pt x="76378" y="0"/>
                  <a:pt x="85103" y="5512"/>
                </a:cubicBezTo>
                <a:cubicBezTo>
                  <a:pt x="88252" y="7518"/>
                  <a:pt x="101829" y="21031"/>
                  <a:pt x="103658" y="22847"/>
                </a:cubicBezTo>
                <a:cubicBezTo>
                  <a:pt x="104661" y="23850"/>
                  <a:pt x="110997" y="28041"/>
                  <a:pt x="117550" y="32194"/>
                </a:cubicBezTo>
                <a:cubicBezTo>
                  <a:pt x="124142" y="30073"/>
                  <a:pt x="130085" y="30492"/>
                  <a:pt x="134924" y="32918"/>
                </a:cubicBezTo>
                <a:cubicBezTo>
                  <a:pt x="139178" y="35052"/>
                  <a:pt x="142633" y="39484"/>
                  <a:pt x="143776" y="45910"/>
                </a:cubicBezTo>
                <a:cubicBezTo>
                  <a:pt x="150304" y="48666"/>
                  <a:pt x="156996" y="51320"/>
                  <a:pt x="163842" y="51943"/>
                </a:cubicBezTo>
                <a:cubicBezTo>
                  <a:pt x="168998" y="52413"/>
                  <a:pt x="174167" y="51384"/>
                  <a:pt x="179336" y="50432"/>
                </a:cubicBezTo>
                <a:cubicBezTo>
                  <a:pt x="186422" y="49136"/>
                  <a:pt x="193560" y="47879"/>
                  <a:pt x="200710" y="48234"/>
                </a:cubicBezTo>
                <a:cubicBezTo>
                  <a:pt x="218376" y="49123"/>
                  <a:pt x="236181" y="54242"/>
                  <a:pt x="253885" y="53137"/>
                </a:cubicBezTo>
                <a:cubicBezTo>
                  <a:pt x="283057" y="51320"/>
                  <a:pt x="310146" y="45377"/>
                  <a:pt x="339699" y="47015"/>
                </a:cubicBezTo>
                <a:cubicBezTo>
                  <a:pt x="365594" y="48450"/>
                  <a:pt x="391388" y="56096"/>
                  <a:pt x="417321" y="58686"/>
                </a:cubicBezTo>
                <a:cubicBezTo>
                  <a:pt x="446048" y="61544"/>
                  <a:pt x="474687" y="61963"/>
                  <a:pt x="503465" y="62916"/>
                </a:cubicBezTo>
                <a:cubicBezTo>
                  <a:pt x="512558" y="63220"/>
                  <a:pt x="558405" y="59982"/>
                  <a:pt x="577328" y="62433"/>
                </a:cubicBezTo>
                <a:cubicBezTo>
                  <a:pt x="582815" y="63131"/>
                  <a:pt x="586828" y="64579"/>
                  <a:pt x="589025" y="65951"/>
                </a:cubicBezTo>
                <a:cubicBezTo>
                  <a:pt x="592670" y="68262"/>
                  <a:pt x="594385" y="71258"/>
                  <a:pt x="595083" y="74116"/>
                </a:cubicBezTo>
                <a:cubicBezTo>
                  <a:pt x="595781" y="76859"/>
                  <a:pt x="595693" y="79983"/>
                  <a:pt x="594194" y="83362"/>
                </a:cubicBezTo>
                <a:cubicBezTo>
                  <a:pt x="593026" y="85965"/>
                  <a:pt x="590346" y="89445"/>
                  <a:pt x="585990" y="92925"/>
                </a:cubicBezTo>
                <a:cubicBezTo>
                  <a:pt x="571512" y="104520"/>
                  <a:pt x="531951" y="122668"/>
                  <a:pt x="526008" y="126097"/>
                </a:cubicBezTo>
                <a:cubicBezTo>
                  <a:pt x="507428" y="136816"/>
                  <a:pt x="488708" y="149592"/>
                  <a:pt x="468185" y="156437"/>
                </a:cubicBezTo>
                <a:cubicBezTo>
                  <a:pt x="465784" y="157237"/>
                  <a:pt x="459104" y="157847"/>
                  <a:pt x="449833" y="157644"/>
                </a:cubicBezTo>
                <a:cubicBezTo>
                  <a:pt x="420052" y="156945"/>
                  <a:pt x="357034" y="150824"/>
                  <a:pt x="347662" y="148817"/>
                </a:cubicBezTo>
                <a:cubicBezTo>
                  <a:pt x="337286" y="146595"/>
                  <a:pt x="328954" y="141731"/>
                  <a:pt x="319366" y="137794"/>
                </a:cubicBezTo>
                <a:cubicBezTo>
                  <a:pt x="300252" y="129958"/>
                  <a:pt x="272122" y="125919"/>
                  <a:pt x="251586" y="128193"/>
                </a:cubicBezTo>
                <a:cubicBezTo>
                  <a:pt x="225335" y="131114"/>
                  <a:pt x="200037" y="140715"/>
                  <a:pt x="174586" y="149478"/>
                </a:cubicBezTo>
                <a:cubicBezTo>
                  <a:pt x="147103" y="158927"/>
                  <a:pt x="119455" y="167423"/>
                  <a:pt x="90589" y="167423"/>
                </a:cubicBezTo>
                <a:cubicBezTo>
                  <a:pt x="82525" y="167423"/>
                  <a:pt x="75362" y="166788"/>
                  <a:pt x="68593" y="165645"/>
                </a:cubicBezTo>
                <a:cubicBezTo>
                  <a:pt x="63792" y="166153"/>
                  <a:pt x="60046" y="165035"/>
                  <a:pt x="57048" y="163181"/>
                </a:cubicBezTo>
                <a:cubicBezTo>
                  <a:pt x="47511" y="160755"/>
                  <a:pt x="38138" y="157479"/>
                  <a:pt x="27343" y="153885"/>
                </a:cubicBezTo>
                <a:cubicBezTo>
                  <a:pt x="26645" y="153834"/>
                  <a:pt x="22251" y="153504"/>
                  <a:pt x="19495" y="153161"/>
                </a:cubicBezTo>
                <a:cubicBezTo>
                  <a:pt x="15126" y="152615"/>
                  <a:pt x="11011" y="151421"/>
                  <a:pt x="8115" y="149605"/>
                </a:cubicBezTo>
                <a:cubicBezTo>
                  <a:pt x="4966" y="147636"/>
                  <a:pt x="2769" y="144982"/>
                  <a:pt x="1524" y="141769"/>
                </a:cubicBezTo>
                <a:cubicBezTo>
                  <a:pt x="457" y="139000"/>
                  <a:pt x="0" y="135660"/>
                  <a:pt x="1042" y="131596"/>
                </a:cubicBezTo>
              </a:path>
            </a:pathLst>
          </a:custGeom>
          <a:solidFill>
            <a:srgbClr val="A5C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7" name="Freeform 7887"/>
          <p:cNvSpPr/>
          <p:nvPr/>
        </p:nvSpPr>
        <p:spPr>
          <a:xfrm rot="0" flipH="0" flipV="0">
            <a:off x="3361931" y="10951038"/>
            <a:ext cx="339178" cy="413473"/>
          </a:xfrm>
          <a:custGeom>
            <a:pathLst>
              <a:path w="339178" h="413473">
                <a:moveTo>
                  <a:pt x="15468" y="398106"/>
                </a:moveTo>
                <a:cubicBezTo>
                  <a:pt x="10579" y="399160"/>
                  <a:pt x="5385" y="396938"/>
                  <a:pt x="2883" y="392315"/>
                </a:cubicBezTo>
                <a:cubicBezTo>
                  <a:pt x="1321" y="389432"/>
                  <a:pt x="0" y="382270"/>
                  <a:pt x="394" y="372326"/>
                </a:cubicBezTo>
                <a:cubicBezTo>
                  <a:pt x="1498" y="343878"/>
                  <a:pt x="11722" y="284810"/>
                  <a:pt x="14567" y="273469"/>
                </a:cubicBezTo>
                <a:cubicBezTo>
                  <a:pt x="40245" y="170700"/>
                  <a:pt x="110933" y="108356"/>
                  <a:pt x="191223" y="47332"/>
                </a:cubicBezTo>
                <a:cubicBezTo>
                  <a:pt x="210832" y="32423"/>
                  <a:pt x="231571" y="17399"/>
                  <a:pt x="253123" y="9436"/>
                </a:cubicBezTo>
                <a:cubicBezTo>
                  <a:pt x="276846" y="673"/>
                  <a:pt x="301560" y="0"/>
                  <a:pt x="327126" y="15329"/>
                </a:cubicBezTo>
                <a:cubicBezTo>
                  <a:pt x="336168" y="20764"/>
                  <a:pt x="338543" y="26847"/>
                  <a:pt x="338873" y="31445"/>
                </a:cubicBezTo>
                <a:cubicBezTo>
                  <a:pt x="339178" y="35699"/>
                  <a:pt x="337844" y="39916"/>
                  <a:pt x="334568" y="43815"/>
                </a:cubicBezTo>
                <a:cubicBezTo>
                  <a:pt x="332231" y="46583"/>
                  <a:pt x="328510" y="49365"/>
                  <a:pt x="324293" y="51904"/>
                </a:cubicBezTo>
                <a:cubicBezTo>
                  <a:pt x="320547" y="54165"/>
                  <a:pt x="316216" y="56172"/>
                  <a:pt x="313803" y="58432"/>
                </a:cubicBezTo>
                <a:cubicBezTo>
                  <a:pt x="305231" y="66459"/>
                  <a:pt x="298309" y="75539"/>
                  <a:pt x="288746" y="82575"/>
                </a:cubicBezTo>
                <a:cubicBezTo>
                  <a:pt x="267283" y="98386"/>
                  <a:pt x="249795" y="119316"/>
                  <a:pt x="229970" y="137160"/>
                </a:cubicBezTo>
                <a:cubicBezTo>
                  <a:pt x="199897" y="164223"/>
                  <a:pt x="162826" y="185064"/>
                  <a:pt x="136448" y="216090"/>
                </a:cubicBezTo>
                <a:cubicBezTo>
                  <a:pt x="102869" y="255587"/>
                  <a:pt x="79387" y="307505"/>
                  <a:pt x="62127" y="355828"/>
                </a:cubicBezTo>
                <a:cubicBezTo>
                  <a:pt x="60870" y="359333"/>
                  <a:pt x="60959" y="365290"/>
                  <a:pt x="60718" y="371513"/>
                </a:cubicBezTo>
                <a:cubicBezTo>
                  <a:pt x="60375" y="380149"/>
                  <a:pt x="59829" y="389191"/>
                  <a:pt x="57873" y="395744"/>
                </a:cubicBezTo>
                <a:cubicBezTo>
                  <a:pt x="55549" y="403554"/>
                  <a:pt x="51129" y="408710"/>
                  <a:pt x="45528" y="411021"/>
                </a:cubicBezTo>
                <a:cubicBezTo>
                  <a:pt x="40385" y="413155"/>
                  <a:pt x="33095" y="413473"/>
                  <a:pt x="23468" y="407694"/>
                </a:cubicBezTo>
                <a:cubicBezTo>
                  <a:pt x="20332" y="405802"/>
                  <a:pt x="17563" y="402805"/>
                  <a:pt x="15645" y="398499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8" name="Freeform 7888"/>
          <p:cNvSpPr/>
          <p:nvPr/>
        </p:nvSpPr>
        <p:spPr>
          <a:xfrm rot="0" flipH="0" flipV="0">
            <a:off x="2261459" y="10497324"/>
            <a:ext cx="1140548" cy="851369"/>
          </a:xfrm>
          <a:custGeom>
            <a:pathLst>
              <a:path w="1140548" h="851369">
                <a:moveTo>
                  <a:pt x="988047" y="776427"/>
                </a:moveTo>
                <a:lnTo>
                  <a:pt x="998854" y="781303"/>
                </a:lnTo>
                <a:cubicBezTo>
                  <a:pt x="998981" y="780745"/>
                  <a:pt x="999184" y="780224"/>
                  <a:pt x="999413" y="779703"/>
                </a:cubicBezTo>
                <a:cubicBezTo>
                  <a:pt x="991768" y="776858"/>
                  <a:pt x="984339" y="774129"/>
                  <a:pt x="977316" y="771602"/>
                </a:cubicBezTo>
                <a:close/>
                <a:moveTo>
                  <a:pt x="330" y="14885"/>
                </a:moveTo>
                <a:cubicBezTo>
                  <a:pt x="0" y="12738"/>
                  <a:pt x="280" y="10465"/>
                  <a:pt x="1245" y="8344"/>
                </a:cubicBezTo>
                <a:cubicBezTo>
                  <a:pt x="3899" y="2540"/>
                  <a:pt x="10770" y="0"/>
                  <a:pt x="16574" y="2655"/>
                </a:cubicBezTo>
                <a:cubicBezTo>
                  <a:pt x="16650" y="2693"/>
                  <a:pt x="22467" y="5296"/>
                  <a:pt x="23457" y="13513"/>
                </a:cubicBezTo>
                <a:cubicBezTo>
                  <a:pt x="24638" y="23305"/>
                  <a:pt x="30340" y="72975"/>
                  <a:pt x="35103" y="90259"/>
                </a:cubicBezTo>
                <a:cubicBezTo>
                  <a:pt x="51511" y="149746"/>
                  <a:pt x="78270" y="205512"/>
                  <a:pt x="117920" y="253099"/>
                </a:cubicBezTo>
                <a:cubicBezTo>
                  <a:pt x="173533" y="319837"/>
                  <a:pt x="252336" y="382321"/>
                  <a:pt x="327152" y="426733"/>
                </a:cubicBezTo>
                <a:cubicBezTo>
                  <a:pt x="371335" y="452971"/>
                  <a:pt x="419443" y="472593"/>
                  <a:pt x="464795" y="496519"/>
                </a:cubicBezTo>
                <a:cubicBezTo>
                  <a:pt x="508864" y="519786"/>
                  <a:pt x="555016" y="543243"/>
                  <a:pt x="601637" y="561010"/>
                </a:cubicBezTo>
                <a:cubicBezTo>
                  <a:pt x="722173" y="606921"/>
                  <a:pt x="844703" y="650748"/>
                  <a:pt x="960882" y="706539"/>
                </a:cubicBezTo>
                <a:cubicBezTo>
                  <a:pt x="998511" y="724599"/>
                  <a:pt x="1038339" y="742506"/>
                  <a:pt x="1074661" y="762940"/>
                </a:cubicBezTo>
                <a:cubicBezTo>
                  <a:pt x="1081455" y="766763"/>
                  <a:pt x="1092987" y="768007"/>
                  <a:pt x="1102982" y="770585"/>
                </a:cubicBezTo>
                <a:cubicBezTo>
                  <a:pt x="1112595" y="773062"/>
                  <a:pt x="1121054" y="776680"/>
                  <a:pt x="1126223" y="781862"/>
                </a:cubicBezTo>
                <a:cubicBezTo>
                  <a:pt x="1127810" y="783437"/>
                  <a:pt x="1129347" y="785977"/>
                  <a:pt x="1130033" y="788860"/>
                </a:cubicBezTo>
                <a:cubicBezTo>
                  <a:pt x="1130667" y="791514"/>
                  <a:pt x="1130541" y="794346"/>
                  <a:pt x="1129906" y="796480"/>
                </a:cubicBezTo>
                <a:cubicBezTo>
                  <a:pt x="1128724" y="800518"/>
                  <a:pt x="1126210" y="803274"/>
                  <a:pt x="1122793" y="804646"/>
                </a:cubicBezTo>
                <a:cubicBezTo>
                  <a:pt x="1127658" y="806995"/>
                  <a:pt x="1131214" y="808938"/>
                  <a:pt x="1133182" y="810285"/>
                </a:cubicBezTo>
                <a:cubicBezTo>
                  <a:pt x="1135582" y="811948"/>
                  <a:pt x="1136967" y="813574"/>
                  <a:pt x="1137678" y="814653"/>
                </a:cubicBezTo>
                <a:cubicBezTo>
                  <a:pt x="1139697" y="817676"/>
                  <a:pt x="1140040" y="820762"/>
                  <a:pt x="1139329" y="823785"/>
                </a:cubicBezTo>
                <a:cubicBezTo>
                  <a:pt x="1138999" y="825194"/>
                  <a:pt x="1138326" y="827239"/>
                  <a:pt x="1136586" y="829081"/>
                </a:cubicBezTo>
                <a:cubicBezTo>
                  <a:pt x="1138186" y="830833"/>
                  <a:pt x="1138834" y="832561"/>
                  <a:pt x="1139138" y="833589"/>
                </a:cubicBezTo>
                <a:cubicBezTo>
                  <a:pt x="1140548" y="838199"/>
                  <a:pt x="1139431" y="842060"/>
                  <a:pt x="1136230" y="845248"/>
                </a:cubicBezTo>
                <a:cubicBezTo>
                  <a:pt x="1133957" y="847534"/>
                  <a:pt x="1130833" y="849324"/>
                  <a:pt x="1126769" y="850239"/>
                </a:cubicBezTo>
                <a:cubicBezTo>
                  <a:pt x="1121790" y="851369"/>
                  <a:pt x="1114513" y="851064"/>
                  <a:pt x="1106131" y="849312"/>
                </a:cubicBezTo>
                <a:cubicBezTo>
                  <a:pt x="1083970" y="844714"/>
                  <a:pt x="1051991" y="830643"/>
                  <a:pt x="1045247" y="827608"/>
                </a:cubicBezTo>
                <a:cubicBezTo>
                  <a:pt x="986231" y="801141"/>
                  <a:pt x="927583" y="773748"/>
                  <a:pt x="867512" y="749707"/>
                </a:cubicBezTo>
                <a:cubicBezTo>
                  <a:pt x="844893" y="740677"/>
                  <a:pt x="825272" y="724510"/>
                  <a:pt x="802996" y="714490"/>
                </a:cubicBezTo>
                <a:cubicBezTo>
                  <a:pt x="769150" y="699262"/>
                  <a:pt x="735851" y="683540"/>
                  <a:pt x="701942" y="668465"/>
                </a:cubicBezTo>
                <a:cubicBezTo>
                  <a:pt x="689153" y="662788"/>
                  <a:pt x="677164" y="654126"/>
                  <a:pt x="665391" y="646621"/>
                </a:cubicBezTo>
                <a:cubicBezTo>
                  <a:pt x="663105" y="645173"/>
                  <a:pt x="657593" y="642811"/>
                  <a:pt x="655041" y="641261"/>
                </a:cubicBezTo>
                <a:cubicBezTo>
                  <a:pt x="652450" y="639699"/>
                  <a:pt x="650913" y="637985"/>
                  <a:pt x="650215" y="636982"/>
                </a:cubicBezTo>
                <a:cubicBezTo>
                  <a:pt x="646227" y="631228"/>
                  <a:pt x="647726" y="626364"/>
                  <a:pt x="650774" y="622681"/>
                </a:cubicBezTo>
                <a:cubicBezTo>
                  <a:pt x="651942" y="621272"/>
                  <a:pt x="654584" y="618313"/>
                  <a:pt x="660591" y="618313"/>
                </a:cubicBezTo>
                <a:cubicBezTo>
                  <a:pt x="662800" y="618313"/>
                  <a:pt x="673075" y="621373"/>
                  <a:pt x="687997" y="627418"/>
                </a:cubicBezTo>
                <a:cubicBezTo>
                  <a:pt x="692620" y="629285"/>
                  <a:pt x="697802" y="631419"/>
                  <a:pt x="703415" y="633768"/>
                </a:cubicBezTo>
                <a:cubicBezTo>
                  <a:pt x="702526" y="631317"/>
                  <a:pt x="702704" y="629044"/>
                  <a:pt x="703148" y="627177"/>
                </a:cubicBezTo>
                <a:cubicBezTo>
                  <a:pt x="703390" y="626263"/>
                  <a:pt x="703707" y="625361"/>
                  <a:pt x="704177" y="624497"/>
                </a:cubicBezTo>
                <a:cubicBezTo>
                  <a:pt x="667233" y="610477"/>
                  <a:pt x="630225" y="596646"/>
                  <a:pt x="593408" y="582613"/>
                </a:cubicBezTo>
                <a:cubicBezTo>
                  <a:pt x="545922" y="564515"/>
                  <a:pt x="498869" y="540665"/>
                  <a:pt x="453987" y="516966"/>
                </a:cubicBezTo>
                <a:cubicBezTo>
                  <a:pt x="408318" y="492862"/>
                  <a:pt x="359867" y="473050"/>
                  <a:pt x="315341" y="446621"/>
                </a:cubicBezTo>
                <a:cubicBezTo>
                  <a:pt x="238379" y="400927"/>
                  <a:pt x="157379" y="336563"/>
                  <a:pt x="100165" y="267907"/>
                </a:cubicBezTo>
                <a:cubicBezTo>
                  <a:pt x="58382" y="217780"/>
                  <a:pt x="30086" y="159080"/>
                  <a:pt x="12814" y="96406"/>
                </a:cubicBezTo>
                <a:cubicBezTo>
                  <a:pt x="7823" y="78359"/>
                  <a:pt x="1727" y="26505"/>
                  <a:pt x="495" y="16282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9" name="Freeform 7889"/>
          <p:cNvSpPr/>
          <p:nvPr/>
        </p:nvSpPr>
        <p:spPr>
          <a:xfrm rot="0" flipH="0" flipV="0">
            <a:off x="2511520" y="10910008"/>
            <a:ext cx="483793" cy="241947"/>
          </a:xfrm>
          <a:custGeom>
            <a:pathLst>
              <a:path w="483793" h="241947">
                <a:moveTo>
                  <a:pt x="401002" y="225183"/>
                </a:moveTo>
                <a:cubicBezTo>
                  <a:pt x="396113" y="223964"/>
                  <a:pt x="391147" y="222872"/>
                  <a:pt x="386156" y="221793"/>
                </a:cubicBezTo>
                <a:cubicBezTo>
                  <a:pt x="368059" y="217868"/>
                  <a:pt x="349796" y="214071"/>
                  <a:pt x="333642" y="206680"/>
                </a:cubicBezTo>
                <a:cubicBezTo>
                  <a:pt x="298971" y="190779"/>
                  <a:pt x="266116" y="169761"/>
                  <a:pt x="232740" y="151219"/>
                </a:cubicBezTo>
                <a:cubicBezTo>
                  <a:pt x="194882" y="130187"/>
                  <a:pt x="156159" y="113792"/>
                  <a:pt x="119164" y="90881"/>
                </a:cubicBezTo>
                <a:cubicBezTo>
                  <a:pt x="94221" y="75438"/>
                  <a:pt x="71425" y="58560"/>
                  <a:pt x="44996" y="45352"/>
                </a:cubicBezTo>
                <a:cubicBezTo>
                  <a:pt x="36551" y="41122"/>
                  <a:pt x="28448" y="36563"/>
                  <a:pt x="19977" y="32321"/>
                </a:cubicBezTo>
                <a:cubicBezTo>
                  <a:pt x="16332" y="30518"/>
                  <a:pt x="8992" y="26670"/>
                  <a:pt x="5677" y="23749"/>
                </a:cubicBezTo>
                <a:cubicBezTo>
                  <a:pt x="2984" y="21361"/>
                  <a:pt x="1600" y="18808"/>
                  <a:pt x="991" y="16865"/>
                </a:cubicBezTo>
                <a:cubicBezTo>
                  <a:pt x="0" y="13652"/>
                  <a:pt x="305" y="10681"/>
                  <a:pt x="1511" y="7988"/>
                </a:cubicBezTo>
                <a:cubicBezTo>
                  <a:pt x="2642" y="5512"/>
                  <a:pt x="4737" y="2603"/>
                  <a:pt x="9474" y="1016"/>
                </a:cubicBezTo>
                <a:cubicBezTo>
                  <a:pt x="10782" y="571"/>
                  <a:pt x="13246" y="0"/>
                  <a:pt x="16713" y="787"/>
                </a:cubicBezTo>
                <a:cubicBezTo>
                  <a:pt x="18974" y="1308"/>
                  <a:pt x="23990" y="3238"/>
                  <a:pt x="30785" y="6375"/>
                </a:cubicBezTo>
                <a:cubicBezTo>
                  <a:pt x="59411" y="19532"/>
                  <a:pt x="126479" y="54902"/>
                  <a:pt x="138976" y="60477"/>
                </a:cubicBezTo>
                <a:cubicBezTo>
                  <a:pt x="157188" y="68631"/>
                  <a:pt x="174523" y="77927"/>
                  <a:pt x="191808" y="87376"/>
                </a:cubicBezTo>
                <a:cubicBezTo>
                  <a:pt x="192850" y="87554"/>
                  <a:pt x="193827" y="87757"/>
                  <a:pt x="194488" y="87947"/>
                </a:cubicBezTo>
                <a:cubicBezTo>
                  <a:pt x="201498" y="89954"/>
                  <a:pt x="210096" y="94526"/>
                  <a:pt x="216510" y="97739"/>
                </a:cubicBezTo>
                <a:cubicBezTo>
                  <a:pt x="235166" y="107073"/>
                  <a:pt x="254584" y="117386"/>
                  <a:pt x="272402" y="128232"/>
                </a:cubicBezTo>
                <a:cubicBezTo>
                  <a:pt x="312661" y="152743"/>
                  <a:pt x="359994" y="165062"/>
                  <a:pt x="402576" y="185763"/>
                </a:cubicBezTo>
                <a:cubicBezTo>
                  <a:pt x="421080" y="194767"/>
                  <a:pt x="441197" y="202235"/>
                  <a:pt x="460691" y="209232"/>
                </a:cubicBezTo>
                <a:cubicBezTo>
                  <a:pt x="462431" y="208394"/>
                  <a:pt x="464946" y="207264"/>
                  <a:pt x="466762" y="206781"/>
                </a:cubicBezTo>
                <a:cubicBezTo>
                  <a:pt x="469708" y="205968"/>
                  <a:pt x="472236" y="206184"/>
                  <a:pt x="473849" y="206591"/>
                </a:cubicBezTo>
                <a:cubicBezTo>
                  <a:pt x="478192" y="207670"/>
                  <a:pt x="480796" y="210375"/>
                  <a:pt x="482167" y="213893"/>
                </a:cubicBezTo>
                <a:cubicBezTo>
                  <a:pt x="482993" y="216027"/>
                  <a:pt x="483793" y="219354"/>
                  <a:pt x="481685" y="223799"/>
                </a:cubicBezTo>
                <a:cubicBezTo>
                  <a:pt x="481024" y="225195"/>
                  <a:pt x="479411" y="227710"/>
                  <a:pt x="475766" y="231367"/>
                </a:cubicBezTo>
                <a:cubicBezTo>
                  <a:pt x="472833" y="234301"/>
                  <a:pt x="469289" y="235495"/>
                  <a:pt x="465263" y="235127"/>
                </a:cubicBezTo>
                <a:cubicBezTo>
                  <a:pt x="463232" y="234961"/>
                  <a:pt x="460641" y="233780"/>
                  <a:pt x="458698" y="233082"/>
                </a:cubicBezTo>
                <a:lnTo>
                  <a:pt x="452055" y="230694"/>
                </a:lnTo>
                <a:cubicBezTo>
                  <a:pt x="451700" y="234085"/>
                  <a:pt x="450239" y="236358"/>
                  <a:pt x="448677" y="237997"/>
                </a:cubicBezTo>
                <a:cubicBezTo>
                  <a:pt x="446950" y="239787"/>
                  <a:pt x="444778" y="241045"/>
                  <a:pt x="442099" y="241565"/>
                </a:cubicBezTo>
                <a:cubicBezTo>
                  <a:pt x="440219" y="241934"/>
                  <a:pt x="437654" y="241947"/>
                  <a:pt x="434745" y="240918"/>
                </a:cubicBezTo>
                <a:cubicBezTo>
                  <a:pt x="432523" y="240130"/>
                  <a:pt x="429030" y="237692"/>
                  <a:pt x="426998" y="236816"/>
                </a:cubicBezTo>
                <a:cubicBezTo>
                  <a:pt x="418020" y="232968"/>
                  <a:pt x="419162" y="232485"/>
                  <a:pt x="410247" y="228916"/>
                </a:cubicBezTo>
                <a:cubicBezTo>
                  <a:pt x="407148" y="227684"/>
                  <a:pt x="404062" y="226440"/>
                  <a:pt x="401002" y="22518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0" name="Freeform 7890"/>
          <p:cNvSpPr/>
          <p:nvPr/>
        </p:nvSpPr>
        <p:spPr>
          <a:xfrm rot="0" flipH="0" flipV="0">
            <a:off x="2247500" y="10558933"/>
            <a:ext cx="325525" cy="412990"/>
          </a:xfrm>
          <a:custGeom>
            <a:pathLst>
              <a:path w="325525" h="412990">
                <a:moveTo>
                  <a:pt x="298335" y="399389"/>
                </a:moveTo>
                <a:cubicBezTo>
                  <a:pt x="298576" y="396646"/>
                  <a:pt x="299782" y="393979"/>
                  <a:pt x="301954" y="391947"/>
                </a:cubicBezTo>
                <a:cubicBezTo>
                  <a:pt x="299935" y="393840"/>
                  <a:pt x="298601" y="396253"/>
                  <a:pt x="298335" y="399389"/>
                </a:cubicBezTo>
                <a:moveTo>
                  <a:pt x="298297" y="399744"/>
                </a:moveTo>
                <a:lnTo>
                  <a:pt x="298285" y="399985"/>
                </a:lnTo>
                <a:lnTo>
                  <a:pt x="298323" y="399528"/>
                </a:lnTo>
                <a:close/>
                <a:moveTo>
                  <a:pt x="298285" y="400036"/>
                </a:moveTo>
                <a:cubicBezTo>
                  <a:pt x="298221" y="401382"/>
                  <a:pt x="298323" y="403440"/>
                  <a:pt x="299630" y="405827"/>
                </a:cubicBezTo>
                <a:cubicBezTo>
                  <a:pt x="298665" y="404011"/>
                  <a:pt x="298221" y="402017"/>
                  <a:pt x="298285" y="400036"/>
                </a:cubicBezTo>
                <a:moveTo>
                  <a:pt x="299833" y="406196"/>
                </a:moveTo>
                <a:lnTo>
                  <a:pt x="299846" y="406208"/>
                </a:lnTo>
                <a:lnTo>
                  <a:pt x="299808" y="406158"/>
                </a:lnTo>
                <a:close/>
                <a:moveTo>
                  <a:pt x="302106" y="409002"/>
                </a:moveTo>
                <a:lnTo>
                  <a:pt x="302017" y="408926"/>
                </a:lnTo>
                <a:cubicBezTo>
                  <a:pt x="297446" y="405408"/>
                  <a:pt x="273786" y="388417"/>
                  <a:pt x="272643" y="387617"/>
                </a:cubicBezTo>
                <a:cubicBezTo>
                  <a:pt x="259080" y="378384"/>
                  <a:pt x="246621" y="367665"/>
                  <a:pt x="232842" y="358749"/>
                </a:cubicBezTo>
                <a:cubicBezTo>
                  <a:pt x="188544" y="330098"/>
                  <a:pt x="146964" y="294742"/>
                  <a:pt x="107581" y="259740"/>
                </a:cubicBezTo>
                <a:cubicBezTo>
                  <a:pt x="62065" y="219278"/>
                  <a:pt x="37198" y="146799"/>
                  <a:pt x="14249" y="92265"/>
                </a:cubicBezTo>
                <a:cubicBezTo>
                  <a:pt x="4597" y="69367"/>
                  <a:pt x="3403" y="45047"/>
                  <a:pt x="419" y="21145"/>
                </a:cubicBezTo>
                <a:cubicBezTo>
                  <a:pt x="0" y="17780"/>
                  <a:pt x="343" y="10998"/>
                  <a:pt x="343" y="10998"/>
                </a:cubicBezTo>
                <a:cubicBezTo>
                  <a:pt x="711" y="5004"/>
                  <a:pt x="5601" y="292"/>
                  <a:pt x="11595" y="140"/>
                </a:cubicBezTo>
                <a:cubicBezTo>
                  <a:pt x="17589" y="0"/>
                  <a:pt x="22707" y="4445"/>
                  <a:pt x="23381" y="10401"/>
                </a:cubicBezTo>
                <a:cubicBezTo>
                  <a:pt x="23381" y="10401"/>
                  <a:pt x="24676" y="22187"/>
                  <a:pt x="26098" y="27914"/>
                </a:cubicBezTo>
                <a:cubicBezTo>
                  <a:pt x="33655" y="58102"/>
                  <a:pt x="47892" y="84061"/>
                  <a:pt x="61328" y="111773"/>
                </a:cubicBezTo>
                <a:cubicBezTo>
                  <a:pt x="80632" y="151574"/>
                  <a:pt x="105804" y="192354"/>
                  <a:pt x="135344" y="228613"/>
                </a:cubicBezTo>
                <a:cubicBezTo>
                  <a:pt x="137198" y="228994"/>
                  <a:pt x="138989" y="229832"/>
                  <a:pt x="140525" y="231153"/>
                </a:cubicBezTo>
                <a:cubicBezTo>
                  <a:pt x="179717" y="264744"/>
                  <a:pt x="218948" y="299567"/>
                  <a:pt x="260870" y="329641"/>
                </a:cubicBezTo>
                <a:cubicBezTo>
                  <a:pt x="279412" y="342938"/>
                  <a:pt x="295326" y="361023"/>
                  <a:pt x="315746" y="371424"/>
                </a:cubicBezTo>
                <a:lnTo>
                  <a:pt x="316788" y="371615"/>
                </a:lnTo>
                <a:lnTo>
                  <a:pt x="314336" y="389268"/>
                </a:lnTo>
                <a:lnTo>
                  <a:pt x="316114" y="390614"/>
                </a:lnTo>
                <a:cubicBezTo>
                  <a:pt x="325525" y="397840"/>
                  <a:pt x="318083" y="408545"/>
                  <a:pt x="317715" y="408875"/>
                </a:cubicBezTo>
                <a:cubicBezTo>
                  <a:pt x="313308" y="412990"/>
                  <a:pt x="306501" y="412978"/>
                  <a:pt x="302106" y="409002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1" name="Freeform 7891"/>
          <p:cNvSpPr/>
          <p:nvPr/>
        </p:nvSpPr>
        <p:spPr>
          <a:xfrm rot="0" flipH="0" flipV="0">
            <a:off x="2947210" y="10331891"/>
            <a:ext cx="274497" cy="283260"/>
          </a:xfrm>
          <a:custGeom>
            <a:pathLst>
              <a:path w="274497" h="283260">
                <a:moveTo>
                  <a:pt x="190093" y="247675"/>
                </a:moveTo>
                <a:cubicBezTo>
                  <a:pt x="198144" y="251637"/>
                  <a:pt x="207288" y="255218"/>
                  <a:pt x="216178" y="257085"/>
                </a:cubicBezTo>
                <a:cubicBezTo>
                  <a:pt x="225322" y="259016"/>
                  <a:pt x="234276" y="259638"/>
                  <a:pt x="240245" y="254507"/>
                </a:cubicBezTo>
                <a:cubicBezTo>
                  <a:pt x="245439" y="250049"/>
                  <a:pt x="245109" y="241249"/>
                  <a:pt x="237971" y="239471"/>
                </a:cubicBezTo>
                <a:cubicBezTo>
                  <a:pt x="234149" y="238506"/>
                  <a:pt x="230453" y="239039"/>
                  <a:pt x="226808" y="239941"/>
                </a:cubicBezTo>
                <a:cubicBezTo>
                  <a:pt x="221601" y="241199"/>
                  <a:pt x="216508" y="243218"/>
                  <a:pt x="211441" y="244805"/>
                </a:cubicBezTo>
                <a:cubicBezTo>
                  <a:pt x="204317" y="247040"/>
                  <a:pt x="197230" y="248411"/>
                  <a:pt x="190093" y="247675"/>
                </a:cubicBezTo>
                <a:moveTo>
                  <a:pt x="32550" y="15240"/>
                </a:moveTo>
                <a:cubicBezTo>
                  <a:pt x="33122" y="15037"/>
                  <a:pt x="33668" y="14846"/>
                  <a:pt x="34036" y="14732"/>
                </a:cubicBezTo>
                <a:cubicBezTo>
                  <a:pt x="36208" y="14097"/>
                  <a:pt x="38214" y="13970"/>
                  <a:pt x="39929" y="14148"/>
                </a:cubicBezTo>
                <a:cubicBezTo>
                  <a:pt x="42964" y="14478"/>
                  <a:pt x="45555" y="15685"/>
                  <a:pt x="47739" y="17869"/>
                </a:cubicBezTo>
                <a:cubicBezTo>
                  <a:pt x="48920" y="19050"/>
                  <a:pt x="51333" y="22949"/>
                  <a:pt x="53238" y="29109"/>
                </a:cubicBezTo>
                <a:cubicBezTo>
                  <a:pt x="57328" y="42494"/>
                  <a:pt x="63703" y="72657"/>
                  <a:pt x="67145" y="80416"/>
                </a:cubicBezTo>
                <a:cubicBezTo>
                  <a:pt x="76784" y="102083"/>
                  <a:pt x="93967" y="113779"/>
                  <a:pt x="107099" y="132537"/>
                </a:cubicBezTo>
                <a:cubicBezTo>
                  <a:pt x="123266" y="155626"/>
                  <a:pt x="130099" y="180569"/>
                  <a:pt x="152400" y="200647"/>
                </a:cubicBezTo>
                <a:cubicBezTo>
                  <a:pt x="162446" y="209677"/>
                  <a:pt x="177076" y="220231"/>
                  <a:pt x="190093" y="224193"/>
                </a:cubicBezTo>
                <a:cubicBezTo>
                  <a:pt x="196684" y="226212"/>
                  <a:pt x="203034" y="223304"/>
                  <a:pt x="209587" y="221069"/>
                </a:cubicBezTo>
                <a:cubicBezTo>
                  <a:pt x="220573" y="217322"/>
                  <a:pt x="231825" y="214097"/>
                  <a:pt x="243572" y="217030"/>
                </a:cubicBezTo>
                <a:cubicBezTo>
                  <a:pt x="270026" y="223647"/>
                  <a:pt x="274497" y="255612"/>
                  <a:pt x="255294" y="272058"/>
                </a:cubicBezTo>
                <a:cubicBezTo>
                  <a:pt x="244296" y="281507"/>
                  <a:pt x="228256" y="283260"/>
                  <a:pt x="211416" y="279704"/>
                </a:cubicBezTo>
                <a:cubicBezTo>
                  <a:pt x="190143" y="275234"/>
                  <a:pt x="167627" y="262673"/>
                  <a:pt x="156756" y="254520"/>
                </a:cubicBezTo>
                <a:cubicBezTo>
                  <a:pt x="129146" y="233807"/>
                  <a:pt x="107886" y="213043"/>
                  <a:pt x="95783" y="180200"/>
                </a:cubicBezTo>
                <a:cubicBezTo>
                  <a:pt x="93828" y="174892"/>
                  <a:pt x="92710" y="168948"/>
                  <a:pt x="91300" y="163132"/>
                </a:cubicBezTo>
                <a:cubicBezTo>
                  <a:pt x="90348" y="159195"/>
                  <a:pt x="89332" y="155308"/>
                  <a:pt x="87058" y="152133"/>
                </a:cubicBezTo>
                <a:cubicBezTo>
                  <a:pt x="79591" y="141656"/>
                  <a:pt x="68643" y="138621"/>
                  <a:pt x="57086" y="132791"/>
                </a:cubicBezTo>
                <a:cubicBezTo>
                  <a:pt x="42202" y="125286"/>
                  <a:pt x="26098" y="114922"/>
                  <a:pt x="11557" y="89916"/>
                </a:cubicBezTo>
                <a:cubicBezTo>
                  <a:pt x="4775" y="78270"/>
                  <a:pt x="0" y="56972"/>
                  <a:pt x="546" y="38443"/>
                </a:cubicBezTo>
                <a:cubicBezTo>
                  <a:pt x="965" y="24333"/>
                  <a:pt x="4788" y="11913"/>
                  <a:pt x="11316" y="4915"/>
                </a:cubicBezTo>
                <a:cubicBezTo>
                  <a:pt x="15672" y="254"/>
                  <a:pt x="22987" y="0"/>
                  <a:pt x="27661" y="4356"/>
                </a:cubicBezTo>
                <a:cubicBezTo>
                  <a:pt x="30531" y="7023"/>
                  <a:pt x="31724" y="10833"/>
                  <a:pt x="31204" y="14440"/>
                </a:cubicBezTo>
                <a:cubicBezTo>
                  <a:pt x="31648" y="14669"/>
                  <a:pt x="32106" y="14935"/>
                  <a:pt x="32550" y="15240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2" name="Freeform 7892"/>
          <p:cNvSpPr/>
          <p:nvPr/>
        </p:nvSpPr>
        <p:spPr>
          <a:xfrm rot="0" flipH="0" flipV="0">
            <a:off x="3122715" y="10551276"/>
            <a:ext cx="85356" cy="48462"/>
          </a:xfrm>
          <a:custGeom>
            <a:pathLst>
              <a:path w="85356" h="48462">
                <a:moveTo>
                  <a:pt x="57289" y="10096"/>
                </a:moveTo>
                <a:cubicBezTo>
                  <a:pt x="59054" y="4648"/>
                  <a:pt x="63715" y="1473"/>
                  <a:pt x="66852" y="825"/>
                </a:cubicBezTo>
                <a:cubicBezTo>
                  <a:pt x="70357" y="76"/>
                  <a:pt x="76935" y="0"/>
                  <a:pt x="81444" y="8395"/>
                </a:cubicBezTo>
                <a:cubicBezTo>
                  <a:pt x="85190" y="15341"/>
                  <a:pt x="85356" y="21018"/>
                  <a:pt x="84085" y="25590"/>
                </a:cubicBezTo>
                <a:cubicBezTo>
                  <a:pt x="82790" y="30276"/>
                  <a:pt x="79793" y="34251"/>
                  <a:pt x="75183" y="37375"/>
                </a:cubicBezTo>
                <a:cubicBezTo>
                  <a:pt x="74294" y="37972"/>
                  <a:pt x="73316" y="38556"/>
                  <a:pt x="72274" y="39090"/>
                </a:cubicBezTo>
                <a:cubicBezTo>
                  <a:pt x="70662" y="41820"/>
                  <a:pt x="68160" y="44144"/>
                  <a:pt x="64705" y="45795"/>
                </a:cubicBezTo>
                <a:cubicBezTo>
                  <a:pt x="61340" y="47395"/>
                  <a:pt x="56591" y="48399"/>
                  <a:pt x="51041" y="48424"/>
                </a:cubicBezTo>
                <a:cubicBezTo>
                  <a:pt x="39586" y="48462"/>
                  <a:pt x="23888" y="44525"/>
                  <a:pt x="14275" y="39077"/>
                </a:cubicBezTo>
                <a:cubicBezTo>
                  <a:pt x="7963" y="35496"/>
                  <a:pt x="3937" y="30923"/>
                  <a:pt x="2324" y="26758"/>
                </a:cubicBezTo>
                <a:cubicBezTo>
                  <a:pt x="0" y="20814"/>
                  <a:pt x="2946" y="14096"/>
                  <a:pt x="8877" y="11785"/>
                </a:cubicBezTo>
                <a:cubicBezTo>
                  <a:pt x="14491" y="9601"/>
                  <a:pt x="20790" y="12102"/>
                  <a:pt x="23431" y="17385"/>
                </a:cubicBezTo>
                <a:cubicBezTo>
                  <a:pt x="23939" y="17766"/>
                  <a:pt x="25552" y="18922"/>
                  <a:pt x="26771" y="19532"/>
                </a:cubicBezTo>
                <a:cubicBezTo>
                  <a:pt x="29603" y="20979"/>
                  <a:pt x="33071" y="22237"/>
                  <a:pt x="36665" y="23189"/>
                </a:cubicBezTo>
                <a:cubicBezTo>
                  <a:pt x="37160" y="21564"/>
                  <a:pt x="37884" y="20078"/>
                  <a:pt x="38722" y="18757"/>
                </a:cubicBezTo>
                <a:cubicBezTo>
                  <a:pt x="42088" y="13436"/>
                  <a:pt x="48806" y="9982"/>
                  <a:pt x="55804" y="10033"/>
                </a:cubicBezTo>
                <a:cubicBezTo>
                  <a:pt x="56299" y="10033"/>
                  <a:pt x="56794" y="10058"/>
                  <a:pt x="57289" y="1009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3" name="Freeform 7893"/>
          <p:cNvSpPr/>
          <p:nvPr/>
        </p:nvSpPr>
        <p:spPr>
          <a:xfrm rot="0" flipH="0" flipV="0">
            <a:off x="2845323" y="10511465"/>
            <a:ext cx="878369" cy="450214"/>
          </a:xfrm>
          <a:custGeom>
            <a:pathLst>
              <a:path w="878369" h="450214">
                <a:moveTo>
                  <a:pt x="26085" y="8978"/>
                </a:moveTo>
                <a:cubicBezTo>
                  <a:pt x="26262" y="9714"/>
                  <a:pt x="26351" y="10476"/>
                  <a:pt x="26377" y="11264"/>
                </a:cubicBezTo>
                <a:cubicBezTo>
                  <a:pt x="26402" y="11911"/>
                  <a:pt x="26364" y="12559"/>
                  <a:pt x="26288" y="13181"/>
                </a:cubicBezTo>
                <a:cubicBezTo>
                  <a:pt x="26504" y="11873"/>
                  <a:pt x="26478" y="10451"/>
                  <a:pt x="26085" y="8978"/>
                </a:cubicBezTo>
                <a:moveTo>
                  <a:pt x="23774" y="18934"/>
                </a:moveTo>
                <a:cubicBezTo>
                  <a:pt x="21729" y="21424"/>
                  <a:pt x="18656" y="23062"/>
                  <a:pt x="15189" y="23176"/>
                </a:cubicBezTo>
                <a:cubicBezTo>
                  <a:pt x="19926" y="23024"/>
                  <a:pt x="22415" y="20801"/>
                  <a:pt x="23774" y="18934"/>
                </a:cubicBezTo>
                <a:moveTo>
                  <a:pt x="696733" y="346810"/>
                </a:moveTo>
                <a:cubicBezTo>
                  <a:pt x="642974" y="320394"/>
                  <a:pt x="588161" y="296772"/>
                  <a:pt x="533932" y="271359"/>
                </a:cubicBezTo>
                <a:cubicBezTo>
                  <a:pt x="447648" y="230910"/>
                  <a:pt x="362723" y="189800"/>
                  <a:pt x="278268" y="146023"/>
                </a:cubicBezTo>
                <a:cubicBezTo>
                  <a:pt x="246023" y="129310"/>
                  <a:pt x="208533" y="120496"/>
                  <a:pt x="175005" y="106387"/>
                </a:cubicBezTo>
                <a:cubicBezTo>
                  <a:pt x="135698" y="89826"/>
                  <a:pt x="105752" y="63651"/>
                  <a:pt x="68236" y="45020"/>
                </a:cubicBezTo>
                <a:cubicBezTo>
                  <a:pt x="43141" y="32536"/>
                  <a:pt x="14338" y="24154"/>
                  <a:pt x="10566" y="22528"/>
                </a:cubicBezTo>
                <a:cubicBezTo>
                  <a:pt x="0" y="18020"/>
                  <a:pt x="3695" y="7708"/>
                  <a:pt x="4508" y="6197"/>
                </a:cubicBezTo>
                <a:cubicBezTo>
                  <a:pt x="5410" y="4508"/>
                  <a:pt x="7785" y="266"/>
                  <a:pt x="14465" y="63"/>
                </a:cubicBezTo>
                <a:cubicBezTo>
                  <a:pt x="16637" y="0"/>
                  <a:pt x="18694" y="533"/>
                  <a:pt x="20472" y="1524"/>
                </a:cubicBezTo>
                <a:cubicBezTo>
                  <a:pt x="25641" y="3175"/>
                  <a:pt x="55218" y="12737"/>
                  <a:pt x="78523" y="24306"/>
                </a:cubicBezTo>
                <a:cubicBezTo>
                  <a:pt x="115607" y="42721"/>
                  <a:pt x="145122" y="68706"/>
                  <a:pt x="183984" y="85063"/>
                </a:cubicBezTo>
                <a:cubicBezTo>
                  <a:pt x="218058" y="99414"/>
                  <a:pt x="256132" y="108507"/>
                  <a:pt x="288911" y="125500"/>
                </a:cubicBezTo>
                <a:cubicBezTo>
                  <a:pt x="373087" y="169137"/>
                  <a:pt x="457745" y="210107"/>
                  <a:pt x="543762" y="250417"/>
                </a:cubicBezTo>
                <a:cubicBezTo>
                  <a:pt x="601903" y="277671"/>
                  <a:pt x="660729" y="302894"/>
                  <a:pt x="718196" y="331621"/>
                </a:cubicBezTo>
                <a:cubicBezTo>
                  <a:pt x="745146" y="345108"/>
                  <a:pt x="769403" y="361999"/>
                  <a:pt x="796886" y="374484"/>
                </a:cubicBezTo>
                <a:cubicBezTo>
                  <a:pt x="804163" y="377786"/>
                  <a:pt x="853197" y="401839"/>
                  <a:pt x="869136" y="418121"/>
                </a:cubicBezTo>
                <a:cubicBezTo>
                  <a:pt x="877569" y="426757"/>
                  <a:pt x="878369" y="435520"/>
                  <a:pt x="875524" y="441235"/>
                </a:cubicBezTo>
                <a:cubicBezTo>
                  <a:pt x="872908" y="446454"/>
                  <a:pt x="867396" y="450214"/>
                  <a:pt x="858709" y="449236"/>
                </a:cubicBezTo>
                <a:cubicBezTo>
                  <a:pt x="847597" y="447966"/>
                  <a:pt x="824508" y="434466"/>
                  <a:pt x="820355" y="432573"/>
                </a:cubicBezTo>
                <a:cubicBezTo>
                  <a:pt x="789393" y="418502"/>
                  <a:pt x="715834" y="388149"/>
                  <a:pt x="693838" y="366165"/>
                </a:cubicBezTo>
                <a:cubicBezTo>
                  <a:pt x="686764" y="359091"/>
                  <a:pt x="690879" y="352652"/>
                  <a:pt x="692060" y="350887"/>
                </a:cubicBezTo>
                <a:cubicBezTo>
                  <a:pt x="693050" y="349464"/>
                  <a:pt x="694498" y="347826"/>
                  <a:pt x="696733" y="346810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4" name="Freeform 7894"/>
          <p:cNvSpPr/>
          <p:nvPr/>
        </p:nvSpPr>
        <p:spPr>
          <a:xfrm rot="0" flipH="0" flipV="0">
            <a:off x="2878886" y="10533745"/>
            <a:ext cx="753515" cy="380656"/>
          </a:xfrm>
          <a:custGeom>
            <a:pathLst>
              <a:path w="753515" h="380656">
                <a:moveTo>
                  <a:pt x="23888" y="4051"/>
                </a:moveTo>
                <a:cubicBezTo>
                  <a:pt x="23279" y="3416"/>
                  <a:pt x="22288" y="2629"/>
                  <a:pt x="20701" y="1905"/>
                </a:cubicBezTo>
                <a:cubicBezTo>
                  <a:pt x="21907" y="2451"/>
                  <a:pt x="22987" y="3188"/>
                  <a:pt x="23888" y="4051"/>
                </a:cubicBezTo>
                <a:moveTo>
                  <a:pt x="26859" y="8635"/>
                </a:moveTo>
                <a:cubicBezTo>
                  <a:pt x="27418" y="10235"/>
                  <a:pt x="27634" y="11975"/>
                  <a:pt x="27444" y="13715"/>
                </a:cubicBezTo>
                <a:cubicBezTo>
                  <a:pt x="27698" y="12140"/>
                  <a:pt x="27570" y="10439"/>
                  <a:pt x="26859" y="8635"/>
                </a:cubicBezTo>
                <a:moveTo>
                  <a:pt x="17361" y="23926"/>
                </a:moveTo>
                <a:cubicBezTo>
                  <a:pt x="15329" y="24180"/>
                  <a:pt x="13208" y="23888"/>
                  <a:pt x="11214" y="22999"/>
                </a:cubicBezTo>
                <a:cubicBezTo>
                  <a:pt x="0" y="17957"/>
                  <a:pt x="5639" y="6717"/>
                  <a:pt x="6007" y="6133"/>
                </a:cubicBezTo>
                <a:cubicBezTo>
                  <a:pt x="6375" y="5549"/>
                  <a:pt x="17119" y="864"/>
                  <a:pt x="17119" y="864"/>
                </a:cubicBezTo>
                <a:cubicBezTo>
                  <a:pt x="17119" y="864"/>
                  <a:pt x="16561" y="813"/>
                  <a:pt x="16053" y="851"/>
                </a:cubicBezTo>
                <a:cubicBezTo>
                  <a:pt x="29082" y="0"/>
                  <a:pt x="36892" y="4330"/>
                  <a:pt x="47560" y="12001"/>
                </a:cubicBezTo>
                <a:cubicBezTo>
                  <a:pt x="58952" y="20192"/>
                  <a:pt x="70204" y="28206"/>
                  <a:pt x="82460" y="35102"/>
                </a:cubicBezTo>
                <a:cubicBezTo>
                  <a:pt x="95173" y="42252"/>
                  <a:pt x="109193" y="45084"/>
                  <a:pt x="122478" y="50825"/>
                </a:cubicBezTo>
                <a:cubicBezTo>
                  <a:pt x="152399" y="63715"/>
                  <a:pt x="180517" y="82790"/>
                  <a:pt x="210019" y="97065"/>
                </a:cubicBezTo>
                <a:cubicBezTo>
                  <a:pt x="239445" y="111302"/>
                  <a:pt x="271919" y="124955"/>
                  <a:pt x="299973" y="141579"/>
                </a:cubicBezTo>
                <a:cubicBezTo>
                  <a:pt x="302056" y="142823"/>
                  <a:pt x="304126" y="144081"/>
                  <a:pt x="306170" y="145389"/>
                </a:cubicBezTo>
                <a:cubicBezTo>
                  <a:pt x="307250" y="145681"/>
                  <a:pt x="308304" y="146138"/>
                  <a:pt x="309295" y="146773"/>
                </a:cubicBezTo>
                <a:cubicBezTo>
                  <a:pt x="325970" y="157378"/>
                  <a:pt x="342810" y="167449"/>
                  <a:pt x="359815" y="177215"/>
                </a:cubicBezTo>
                <a:cubicBezTo>
                  <a:pt x="430440" y="209575"/>
                  <a:pt x="505814" y="237883"/>
                  <a:pt x="570673" y="281114"/>
                </a:cubicBezTo>
                <a:cubicBezTo>
                  <a:pt x="605014" y="304025"/>
                  <a:pt x="648880" y="311695"/>
                  <a:pt x="685037" y="331584"/>
                </a:cubicBezTo>
                <a:cubicBezTo>
                  <a:pt x="700645" y="340169"/>
                  <a:pt x="716571" y="345223"/>
                  <a:pt x="732954" y="352056"/>
                </a:cubicBezTo>
                <a:cubicBezTo>
                  <a:pt x="736954" y="353732"/>
                  <a:pt x="744968" y="357072"/>
                  <a:pt x="744968" y="357072"/>
                </a:cubicBezTo>
                <a:cubicBezTo>
                  <a:pt x="750708" y="359447"/>
                  <a:pt x="753515" y="365937"/>
                  <a:pt x="751356" y="371754"/>
                </a:cubicBezTo>
                <a:cubicBezTo>
                  <a:pt x="749197" y="377583"/>
                  <a:pt x="742835" y="380656"/>
                  <a:pt x="736942" y="378739"/>
                </a:cubicBezTo>
                <a:cubicBezTo>
                  <a:pt x="736942" y="378739"/>
                  <a:pt x="730769" y="376719"/>
                  <a:pt x="727721" y="375665"/>
                </a:cubicBezTo>
                <a:cubicBezTo>
                  <a:pt x="711440" y="369988"/>
                  <a:pt x="710513" y="370395"/>
                  <a:pt x="693190" y="363460"/>
                </a:cubicBezTo>
                <a:cubicBezTo>
                  <a:pt x="659611" y="350024"/>
                  <a:pt x="626909" y="333742"/>
                  <a:pt x="593749" y="319277"/>
                </a:cubicBezTo>
                <a:cubicBezTo>
                  <a:pt x="554646" y="302221"/>
                  <a:pt x="512876" y="288886"/>
                  <a:pt x="474420" y="271119"/>
                </a:cubicBezTo>
                <a:cubicBezTo>
                  <a:pt x="451776" y="260679"/>
                  <a:pt x="432650" y="243573"/>
                  <a:pt x="410717" y="231774"/>
                </a:cubicBezTo>
                <a:cubicBezTo>
                  <a:pt x="390028" y="220636"/>
                  <a:pt x="369531" y="209435"/>
                  <a:pt x="349223" y="197802"/>
                </a:cubicBezTo>
                <a:lnTo>
                  <a:pt x="343254" y="195046"/>
                </a:lnTo>
                <a:cubicBezTo>
                  <a:pt x="323404" y="185826"/>
                  <a:pt x="306767" y="172503"/>
                  <a:pt x="288187" y="161467"/>
                </a:cubicBezTo>
                <a:cubicBezTo>
                  <a:pt x="260692" y="145160"/>
                  <a:pt x="228802" y="131851"/>
                  <a:pt x="199948" y="117893"/>
                </a:cubicBezTo>
                <a:cubicBezTo>
                  <a:pt x="170738" y="103758"/>
                  <a:pt x="142950" y="84823"/>
                  <a:pt x="113321" y="72046"/>
                </a:cubicBezTo>
                <a:cubicBezTo>
                  <a:pt x="99287" y="66001"/>
                  <a:pt x="84555" y="62813"/>
                  <a:pt x="71132" y="55257"/>
                </a:cubicBezTo>
                <a:cubicBezTo>
                  <a:pt x="58114" y="47942"/>
                  <a:pt x="46151" y="39458"/>
                  <a:pt x="34073" y="30771"/>
                </a:cubicBezTo>
                <a:cubicBezTo>
                  <a:pt x="28371" y="26682"/>
                  <a:pt x="24535" y="23469"/>
                  <a:pt x="17551" y="23913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5" name="Freeform 7895"/>
          <p:cNvSpPr/>
          <p:nvPr/>
        </p:nvSpPr>
        <p:spPr>
          <a:xfrm rot="0" flipH="0" flipV="0">
            <a:off x="3666272" y="10930602"/>
            <a:ext cx="66827" cy="50926"/>
          </a:xfrm>
          <a:custGeom>
            <a:pathLst>
              <a:path w="66827" h="50926">
                <a:moveTo>
                  <a:pt x="7518" y="12166"/>
                </a:moveTo>
                <a:cubicBezTo>
                  <a:pt x="7530" y="11265"/>
                  <a:pt x="7670" y="10325"/>
                  <a:pt x="7898" y="9411"/>
                </a:cubicBezTo>
                <a:cubicBezTo>
                  <a:pt x="7619" y="10490"/>
                  <a:pt x="7518" y="11392"/>
                  <a:pt x="7518" y="12166"/>
                </a:cubicBezTo>
                <a:moveTo>
                  <a:pt x="24383" y="22656"/>
                </a:moveTo>
                <a:lnTo>
                  <a:pt x="24180" y="22757"/>
                </a:lnTo>
                <a:cubicBezTo>
                  <a:pt x="23012" y="23723"/>
                  <a:pt x="21792" y="24586"/>
                  <a:pt x="20852" y="24891"/>
                </a:cubicBezTo>
                <a:cubicBezTo>
                  <a:pt x="22313" y="24408"/>
                  <a:pt x="23570" y="23723"/>
                  <a:pt x="24624" y="22859"/>
                </a:cubicBezTo>
                <a:lnTo>
                  <a:pt x="24624" y="22846"/>
                </a:lnTo>
                <a:lnTo>
                  <a:pt x="24561" y="22567"/>
                </a:lnTo>
                <a:close/>
                <a:moveTo>
                  <a:pt x="61023" y="35292"/>
                </a:moveTo>
                <a:cubicBezTo>
                  <a:pt x="60794" y="39725"/>
                  <a:pt x="59092" y="43446"/>
                  <a:pt x="56412" y="46125"/>
                </a:cubicBezTo>
                <a:cubicBezTo>
                  <a:pt x="53758" y="48780"/>
                  <a:pt x="49504" y="50926"/>
                  <a:pt x="43446" y="49262"/>
                </a:cubicBezTo>
                <a:cubicBezTo>
                  <a:pt x="39483" y="48157"/>
                  <a:pt x="31216" y="42519"/>
                  <a:pt x="23697" y="35991"/>
                </a:cubicBezTo>
                <a:cubicBezTo>
                  <a:pt x="16496" y="29717"/>
                  <a:pt x="9753" y="23011"/>
                  <a:pt x="8610" y="21703"/>
                </a:cubicBezTo>
                <a:cubicBezTo>
                  <a:pt x="0" y="11760"/>
                  <a:pt x="12178" y="3416"/>
                  <a:pt x="13550" y="2946"/>
                </a:cubicBezTo>
                <a:cubicBezTo>
                  <a:pt x="12140" y="3429"/>
                  <a:pt x="9207" y="5867"/>
                  <a:pt x="9207" y="5867"/>
                </a:cubicBezTo>
                <a:cubicBezTo>
                  <a:pt x="9207" y="5867"/>
                  <a:pt x="14426" y="1308"/>
                  <a:pt x="14998" y="1092"/>
                </a:cubicBezTo>
                <a:cubicBezTo>
                  <a:pt x="17830" y="0"/>
                  <a:pt x="20319" y="178"/>
                  <a:pt x="22427" y="787"/>
                </a:cubicBezTo>
                <a:cubicBezTo>
                  <a:pt x="25094" y="1575"/>
                  <a:pt x="27545" y="3175"/>
                  <a:pt x="29260" y="6248"/>
                </a:cubicBezTo>
                <a:lnTo>
                  <a:pt x="29387" y="6452"/>
                </a:lnTo>
                <a:cubicBezTo>
                  <a:pt x="33019" y="3061"/>
                  <a:pt x="39788" y="597"/>
                  <a:pt x="47192" y="7074"/>
                </a:cubicBezTo>
                <a:cubicBezTo>
                  <a:pt x="48869" y="8547"/>
                  <a:pt x="50952" y="10973"/>
                  <a:pt x="52983" y="13880"/>
                </a:cubicBezTo>
                <a:cubicBezTo>
                  <a:pt x="53847" y="14045"/>
                  <a:pt x="54939" y="14286"/>
                  <a:pt x="56501" y="14591"/>
                </a:cubicBezTo>
                <a:cubicBezTo>
                  <a:pt x="62762" y="15848"/>
                  <a:pt x="66827" y="21957"/>
                  <a:pt x="65569" y="28206"/>
                </a:cubicBezTo>
                <a:cubicBezTo>
                  <a:pt x="64972" y="31177"/>
                  <a:pt x="63296" y="33654"/>
                  <a:pt x="61023" y="35292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6" name="Freeform 7896"/>
          <p:cNvSpPr/>
          <p:nvPr/>
        </p:nvSpPr>
        <p:spPr>
          <a:xfrm rot="0" flipH="0" flipV="0">
            <a:off x="3426324" y="10796589"/>
            <a:ext cx="107555" cy="68401"/>
          </a:xfrm>
          <a:custGeom>
            <a:pathLst>
              <a:path w="107555" h="68401">
                <a:moveTo>
                  <a:pt x="17068" y="23545"/>
                </a:moveTo>
                <a:cubicBezTo>
                  <a:pt x="15468" y="24230"/>
                  <a:pt x="13690" y="24548"/>
                  <a:pt x="11874" y="24421"/>
                </a:cubicBezTo>
                <a:cubicBezTo>
                  <a:pt x="14186" y="24599"/>
                  <a:pt x="15875" y="24129"/>
                  <a:pt x="17068" y="23545"/>
                </a:cubicBezTo>
                <a:moveTo>
                  <a:pt x="19354" y="3505"/>
                </a:moveTo>
                <a:cubicBezTo>
                  <a:pt x="20281" y="3975"/>
                  <a:pt x="21373" y="4559"/>
                  <a:pt x="22249" y="5143"/>
                </a:cubicBezTo>
                <a:cubicBezTo>
                  <a:pt x="31190" y="11011"/>
                  <a:pt x="39813" y="17386"/>
                  <a:pt x="48957" y="22949"/>
                </a:cubicBezTo>
                <a:cubicBezTo>
                  <a:pt x="55752" y="27088"/>
                  <a:pt x="68261" y="34606"/>
                  <a:pt x="79894" y="39940"/>
                </a:cubicBezTo>
                <a:cubicBezTo>
                  <a:pt x="86143" y="42810"/>
                  <a:pt x="91947" y="45287"/>
                  <a:pt x="95985" y="45287"/>
                </a:cubicBezTo>
                <a:cubicBezTo>
                  <a:pt x="102373" y="45287"/>
                  <a:pt x="107555" y="50468"/>
                  <a:pt x="107555" y="56844"/>
                </a:cubicBezTo>
                <a:cubicBezTo>
                  <a:pt x="107555" y="63232"/>
                  <a:pt x="102373" y="68401"/>
                  <a:pt x="95985" y="68401"/>
                </a:cubicBezTo>
                <a:cubicBezTo>
                  <a:pt x="90982" y="68401"/>
                  <a:pt x="84149" y="66712"/>
                  <a:pt x="76719" y="63740"/>
                </a:cubicBezTo>
                <a:cubicBezTo>
                  <a:pt x="62597" y="58101"/>
                  <a:pt x="45516" y="47941"/>
                  <a:pt x="36905" y="42696"/>
                </a:cubicBezTo>
                <a:cubicBezTo>
                  <a:pt x="27558" y="36994"/>
                  <a:pt x="18731" y="30479"/>
                  <a:pt x="9563" y="24459"/>
                </a:cubicBezTo>
                <a:cubicBezTo>
                  <a:pt x="8077" y="23495"/>
                  <a:pt x="6540" y="22987"/>
                  <a:pt x="6261" y="22809"/>
                </a:cubicBezTo>
                <a:cubicBezTo>
                  <a:pt x="0" y="19037"/>
                  <a:pt x="470" y="13449"/>
                  <a:pt x="724" y="11481"/>
                </a:cubicBezTo>
                <a:cubicBezTo>
                  <a:pt x="863" y="10338"/>
                  <a:pt x="2616" y="0"/>
                  <a:pt x="14033" y="1422"/>
                </a:cubicBezTo>
                <a:cubicBezTo>
                  <a:pt x="16014" y="1663"/>
                  <a:pt x="17829" y="2413"/>
                  <a:pt x="19354" y="350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7" name="Freeform 7897"/>
          <p:cNvSpPr/>
          <p:nvPr/>
        </p:nvSpPr>
        <p:spPr>
          <a:xfrm rot="0" flipH="0" flipV="0">
            <a:off x="3396789" y="11186260"/>
            <a:ext cx="360857" cy="325525"/>
          </a:xfrm>
          <a:custGeom>
            <a:pathLst>
              <a:path w="360857" h="325525">
                <a:moveTo>
                  <a:pt x="54343" y="17703"/>
                </a:moveTo>
                <a:cubicBezTo>
                  <a:pt x="54482" y="16903"/>
                  <a:pt x="54685" y="16091"/>
                  <a:pt x="55016" y="15291"/>
                </a:cubicBezTo>
                <a:cubicBezTo>
                  <a:pt x="57352" y="9360"/>
                  <a:pt x="64083" y="6439"/>
                  <a:pt x="70014" y="8801"/>
                </a:cubicBezTo>
                <a:cubicBezTo>
                  <a:pt x="70611" y="9029"/>
                  <a:pt x="79133" y="13055"/>
                  <a:pt x="76936" y="22681"/>
                </a:cubicBezTo>
                <a:cubicBezTo>
                  <a:pt x="76212" y="25869"/>
                  <a:pt x="71767" y="41528"/>
                  <a:pt x="71449" y="42734"/>
                </a:cubicBezTo>
                <a:cubicBezTo>
                  <a:pt x="68478" y="54012"/>
                  <a:pt x="67474" y="64629"/>
                  <a:pt x="66636" y="76288"/>
                </a:cubicBezTo>
                <a:cubicBezTo>
                  <a:pt x="65125" y="97103"/>
                  <a:pt x="63080" y="119328"/>
                  <a:pt x="65049" y="140550"/>
                </a:cubicBezTo>
                <a:cubicBezTo>
                  <a:pt x="66852" y="160031"/>
                  <a:pt x="72059" y="178688"/>
                  <a:pt x="85115" y="194118"/>
                </a:cubicBezTo>
                <a:cubicBezTo>
                  <a:pt x="93027" y="203453"/>
                  <a:pt x="99847" y="210463"/>
                  <a:pt x="112534" y="211962"/>
                </a:cubicBezTo>
                <a:cubicBezTo>
                  <a:pt x="131355" y="214172"/>
                  <a:pt x="145592" y="206590"/>
                  <a:pt x="158165" y="195820"/>
                </a:cubicBezTo>
                <a:cubicBezTo>
                  <a:pt x="172922" y="183183"/>
                  <a:pt x="185584" y="166407"/>
                  <a:pt x="199415" y="152564"/>
                </a:cubicBezTo>
                <a:cubicBezTo>
                  <a:pt x="224751" y="127240"/>
                  <a:pt x="250837" y="101904"/>
                  <a:pt x="272909" y="73532"/>
                </a:cubicBezTo>
                <a:cubicBezTo>
                  <a:pt x="286803" y="55650"/>
                  <a:pt x="301421" y="40207"/>
                  <a:pt x="318350" y="25386"/>
                </a:cubicBezTo>
                <a:cubicBezTo>
                  <a:pt x="324738" y="19811"/>
                  <a:pt x="329590" y="12357"/>
                  <a:pt x="336321" y="6972"/>
                </a:cubicBezTo>
                <a:cubicBezTo>
                  <a:pt x="338175" y="5499"/>
                  <a:pt x="342201" y="3022"/>
                  <a:pt x="342201" y="3022"/>
                </a:cubicBezTo>
                <a:cubicBezTo>
                  <a:pt x="347179" y="0"/>
                  <a:pt x="353593" y="1143"/>
                  <a:pt x="357225" y="5677"/>
                </a:cubicBezTo>
                <a:cubicBezTo>
                  <a:pt x="360857" y="10211"/>
                  <a:pt x="360552" y="16738"/>
                  <a:pt x="356539" y="20916"/>
                </a:cubicBezTo>
                <a:cubicBezTo>
                  <a:pt x="356539" y="20916"/>
                  <a:pt x="350037" y="27672"/>
                  <a:pt x="346849" y="31114"/>
                </a:cubicBezTo>
                <a:cubicBezTo>
                  <a:pt x="342264" y="36054"/>
                  <a:pt x="337895" y="41109"/>
                  <a:pt x="333108" y="45897"/>
                </a:cubicBezTo>
                <a:cubicBezTo>
                  <a:pt x="317956" y="61048"/>
                  <a:pt x="302818" y="77100"/>
                  <a:pt x="289559" y="93966"/>
                </a:cubicBezTo>
                <a:cubicBezTo>
                  <a:pt x="278612" y="107923"/>
                  <a:pt x="265036" y="120395"/>
                  <a:pt x="254748" y="134873"/>
                </a:cubicBezTo>
                <a:cubicBezTo>
                  <a:pt x="246189" y="146938"/>
                  <a:pt x="237629" y="158952"/>
                  <a:pt x="229818" y="171499"/>
                </a:cubicBezTo>
                <a:cubicBezTo>
                  <a:pt x="225818" y="177926"/>
                  <a:pt x="221170" y="186028"/>
                  <a:pt x="215925" y="194880"/>
                </a:cubicBezTo>
                <a:cubicBezTo>
                  <a:pt x="216268" y="197509"/>
                  <a:pt x="216115" y="200163"/>
                  <a:pt x="215467" y="202132"/>
                </a:cubicBezTo>
                <a:cubicBezTo>
                  <a:pt x="212559" y="210831"/>
                  <a:pt x="206235" y="218731"/>
                  <a:pt x="202945" y="227761"/>
                </a:cubicBezTo>
                <a:cubicBezTo>
                  <a:pt x="194830" y="250112"/>
                  <a:pt x="186549" y="277468"/>
                  <a:pt x="168287" y="293915"/>
                </a:cubicBezTo>
                <a:cubicBezTo>
                  <a:pt x="133159" y="325525"/>
                  <a:pt x="108343" y="308456"/>
                  <a:pt x="71386" y="288822"/>
                </a:cubicBezTo>
                <a:cubicBezTo>
                  <a:pt x="57429" y="281405"/>
                  <a:pt x="38430" y="272071"/>
                  <a:pt x="23990" y="259549"/>
                </a:cubicBezTo>
                <a:cubicBezTo>
                  <a:pt x="12891" y="249897"/>
                  <a:pt x="4445" y="238352"/>
                  <a:pt x="1423" y="224776"/>
                </a:cubicBezTo>
                <a:cubicBezTo>
                  <a:pt x="0" y="218350"/>
                  <a:pt x="737" y="210654"/>
                  <a:pt x="2731" y="202767"/>
                </a:cubicBezTo>
                <a:cubicBezTo>
                  <a:pt x="4940" y="193966"/>
                  <a:pt x="8751" y="184822"/>
                  <a:pt x="10186" y="178002"/>
                </a:cubicBezTo>
                <a:cubicBezTo>
                  <a:pt x="11633" y="171131"/>
                  <a:pt x="18504" y="136879"/>
                  <a:pt x="25299" y="122046"/>
                </a:cubicBezTo>
                <a:cubicBezTo>
                  <a:pt x="28766" y="114489"/>
                  <a:pt x="33643" y="110565"/>
                  <a:pt x="36970" y="109460"/>
                </a:cubicBezTo>
                <a:cubicBezTo>
                  <a:pt x="38468" y="108965"/>
                  <a:pt x="39993" y="108698"/>
                  <a:pt x="41529" y="108749"/>
                </a:cubicBezTo>
                <a:cubicBezTo>
                  <a:pt x="41910" y="97217"/>
                  <a:pt x="42761" y="85724"/>
                  <a:pt x="43561" y="74611"/>
                </a:cubicBezTo>
                <a:cubicBezTo>
                  <a:pt x="44526" y="61492"/>
                  <a:pt x="45733" y="49567"/>
                  <a:pt x="49086" y="36841"/>
                </a:cubicBezTo>
                <a:cubicBezTo>
                  <a:pt x="49365" y="35762"/>
                  <a:pt x="53823" y="19595"/>
                  <a:pt x="54343" y="1770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8" name="Freeform 7898"/>
          <p:cNvSpPr/>
          <p:nvPr/>
        </p:nvSpPr>
        <p:spPr>
          <a:xfrm rot="0" flipH="0" flipV="0">
            <a:off x="3416824" y="10969982"/>
            <a:ext cx="321106" cy="345655"/>
          </a:xfrm>
          <a:custGeom>
            <a:pathLst>
              <a:path w="321106" h="345655">
                <a:moveTo>
                  <a:pt x="9626" y="321640"/>
                </a:moveTo>
                <a:cubicBezTo>
                  <a:pt x="8471" y="321843"/>
                  <a:pt x="7150" y="322300"/>
                  <a:pt x="5702" y="323240"/>
                </a:cubicBezTo>
                <a:cubicBezTo>
                  <a:pt x="6934" y="322440"/>
                  <a:pt x="8268" y="321906"/>
                  <a:pt x="9626" y="321640"/>
                </a:cubicBezTo>
                <a:moveTo>
                  <a:pt x="23291" y="335292"/>
                </a:moveTo>
                <a:cubicBezTo>
                  <a:pt x="22732" y="338022"/>
                  <a:pt x="21195" y="340537"/>
                  <a:pt x="18782" y="342302"/>
                </a:cubicBezTo>
                <a:cubicBezTo>
                  <a:pt x="14172" y="345655"/>
                  <a:pt x="10451" y="344728"/>
                  <a:pt x="8737" y="344284"/>
                </a:cubicBezTo>
                <a:cubicBezTo>
                  <a:pt x="4242" y="343103"/>
                  <a:pt x="317" y="340131"/>
                  <a:pt x="38" y="333451"/>
                </a:cubicBezTo>
                <a:cubicBezTo>
                  <a:pt x="0" y="332485"/>
                  <a:pt x="63" y="331126"/>
                  <a:pt x="546" y="329488"/>
                </a:cubicBezTo>
                <a:cubicBezTo>
                  <a:pt x="927" y="328193"/>
                  <a:pt x="2819" y="324611"/>
                  <a:pt x="3607" y="323100"/>
                </a:cubicBezTo>
                <a:cubicBezTo>
                  <a:pt x="5258" y="319926"/>
                  <a:pt x="7620" y="317145"/>
                  <a:pt x="9220" y="313970"/>
                </a:cubicBezTo>
                <a:cubicBezTo>
                  <a:pt x="13601" y="305169"/>
                  <a:pt x="17779" y="296304"/>
                  <a:pt x="22135" y="287592"/>
                </a:cubicBezTo>
                <a:cubicBezTo>
                  <a:pt x="36461" y="258941"/>
                  <a:pt x="51116" y="230480"/>
                  <a:pt x="70903" y="205016"/>
                </a:cubicBezTo>
                <a:cubicBezTo>
                  <a:pt x="86372" y="185154"/>
                  <a:pt x="104774" y="168440"/>
                  <a:pt x="122529" y="150698"/>
                </a:cubicBezTo>
                <a:cubicBezTo>
                  <a:pt x="160654" y="112573"/>
                  <a:pt x="200608" y="73381"/>
                  <a:pt x="245769" y="43282"/>
                </a:cubicBezTo>
                <a:cubicBezTo>
                  <a:pt x="258469" y="34824"/>
                  <a:pt x="272884" y="26238"/>
                  <a:pt x="284403" y="16256"/>
                </a:cubicBezTo>
                <a:cubicBezTo>
                  <a:pt x="287489" y="13577"/>
                  <a:pt x="290499" y="9246"/>
                  <a:pt x="294055" y="6223"/>
                </a:cubicBezTo>
                <a:cubicBezTo>
                  <a:pt x="298576" y="2350"/>
                  <a:pt x="303732" y="0"/>
                  <a:pt x="309549" y="0"/>
                </a:cubicBezTo>
                <a:cubicBezTo>
                  <a:pt x="315937" y="0"/>
                  <a:pt x="321106" y="5169"/>
                  <a:pt x="321106" y="11557"/>
                </a:cubicBezTo>
                <a:cubicBezTo>
                  <a:pt x="321106" y="17755"/>
                  <a:pt x="316216" y="22835"/>
                  <a:pt x="310057" y="23102"/>
                </a:cubicBezTo>
                <a:cubicBezTo>
                  <a:pt x="309600" y="23483"/>
                  <a:pt x="307694" y="25083"/>
                  <a:pt x="306742" y="26137"/>
                </a:cubicBezTo>
                <a:cubicBezTo>
                  <a:pt x="304253" y="28855"/>
                  <a:pt x="301903" y="31687"/>
                  <a:pt x="299541" y="33731"/>
                </a:cubicBezTo>
                <a:cubicBezTo>
                  <a:pt x="287311" y="44323"/>
                  <a:pt x="272071" y="53543"/>
                  <a:pt x="258584" y="62535"/>
                </a:cubicBezTo>
                <a:cubicBezTo>
                  <a:pt x="214692" y="91783"/>
                  <a:pt x="175945" y="129985"/>
                  <a:pt x="138873" y="167056"/>
                </a:cubicBezTo>
                <a:cubicBezTo>
                  <a:pt x="121817" y="184112"/>
                  <a:pt x="104025" y="200114"/>
                  <a:pt x="89166" y="219228"/>
                </a:cubicBezTo>
                <a:cubicBezTo>
                  <a:pt x="70293" y="243472"/>
                  <a:pt x="56463" y="270637"/>
                  <a:pt x="42811" y="297942"/>
                </a:cubicBezTo>
                <a:cubicBezTo>
                  <a:pt x="38467" y="306642"/>
                  <a:pt x="34276" y="315519"/>
                  <a:pt x="29895" y="324294"/>
                </a:cubicBezTo>
                <a:cubicBezTo>
                  <a:pt x="28244" y="327608"/>
                  <a:pt x="25831" y="330479"/>
                  <a:pt x="24129" y="333768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9" name="Freeform 7899"/>
          <p:cNvSpPr/>
          <p:nvPr/>
        </p:nvSpPr>
        <p:spPr>
          <a:xfrm rot="0" flipH="0" flipV="0">
            <a:off x="3615559" y="11077542"/>
            <a:ext cx="282003" cy="258965"/>
          </a:xfrm>
          <a:custGeom>
            <a:pathLst>
              <a:path w="282003" h="258965">
                <a:moveTo>
                  <a:pt x="22377" y="242506"/>
                </a:moveTo>
                <a:cubicBezTo>
                  <a:pt x="22796" y="243585"/>
                  <a:pt x="23050" y="244753"/>
                  <a:pt x="23113" y="245960"/>
                </a:cubicBezTo>
                <a:cubicBezTo>
                  <a:pt x="23050" y="244512"/>
                  <a:pt x="22745" y="243369"/>
                  <a:pt x="22377" y="242506"/>
                </a:cubicBezTo>
                <a:moveTo>
                  <a:pt x="258393" y="11938"/>
                </a:moveTo>
                <a:lnTo>
                  <a:pt x="258520" y="11011"/>
                </a:lnTo>
                <a:cubicBezTo>
                  <a:pt x="259079" y="4699"/>
                  <a:pt x="264616" y="0"/>
                  <a:pt x="270928" y="495"/>
                </a:cubicBezTo>
                <a:cubicBezTo>
                  <a:pt x="277253" y="991"/>
                  <a:pt x="282003" y="6502"/>
                  <a:pt x="281571" y="12827"/>
                </a:cubicBezTo>
                <a:lnTo>
                  <a:pt x="281545" y="13056"/>
                </a:lnTo>
                <a:lnTo>
                  <a:pt x="281545" y="13068"/>
                </a:lnTo>
                <a:cubicBezTo>
                  <a:pt x="281444" y="14300"/>
                  <a:pt x="280961" y="20218"/>
                  <a:pt x="280301" y="23266"/>
                </a:cubicBezTo>
                <a:cubicBezTo>
                  <a:pt x="278078" y="33490"/>
                  <a:pt x="273875" y="44425"/>
                  <a:pt x="266966" y="52591"/>
                </a:cubicBezTo>
                <a:cubicBezTo>
                  <a:pt x="265239" y="54623"/>
                  <a:pt x="262178" y="57074"/>
                  <a:pt x="258012" y="59347"/>
                </a:cubicBezTo>
                <a:cubicBezTo>
                  <a:pt x="251231" y="63043"/>
                  <a:pt x="240791" y="66891"/>
                  <a:pt x="231203" y="69202"/>
                </a:cubicBezTo>
                <a:cubicBezTo>
                  <a:pt x="224205" y="70891"/>
                  <a:pt x="217614" y="71742"/>
                  <a:pt x="212915" y="71476"/>
                </a:cubicBezTo>
                <a:cubicBezTo>
                  <a:pt x="209740" y="71311"/>
                  <a:pt x="207098" y="70637"/>
                  <a:pt x="205053" y="69736"/>
                </a:cubicBezTo>
                <a:cubicBezTo>
                  <a:pt x="185940" y="82575"/>
                  <a:pt x="168363" y="97028"/>
                  <a:pt x="150494" y="112725"/>
                </a:cubicBezTo>
                <a:cubicBezTo>
                  <a:pt x="145186" y="117399"/>
                  <a:pt x="142125" y="123863"/>
                  <a:pt x="137146" y="128842"/>
                </a:cubicBezTo>
                <a:cubicBezTo>
                  <a:pt x="111404" y="154584"/>
                  <a:pt x="88531" y="182512"/>
                  <a:pt x="63334" y="208724"/>
                </a:cubicBezTo>
                <a:cubicBezTo>
                  <a:pt x="54000" y="218415"/>
                  <a:pt x="43751" y="227266"/>
                  <a:pt x="33997" y="236499"/>
                </a:cubicBezTo>
                <a:cubicBezTo>
                  <a:pt x="30543" y="239776"/>
                  <a:pt x="26936" y="243128"/>
                  <a:pt x="23697" y="246646"/>
                </a:cubicBezTo>
                <a:cubicBezTo>
                  <a:pt x="23392" y="247839"/>
                  <a:pt x="22834" y="250024"/>
                  <a:pt x="22694" y="250443"/>
                </a:cubicBezTo>
                <a:cubicBezTo>
                  <a:pt x="21997" y="252615"/>
                  <a:pt x="20993" y="253872"/>
                  <a:pt x="20485" y="254469"/>
                </a:cubicBezTo>
                <a:cubicBezTo>
                  <a:pt x="18237" y="257136"/>
                  <a:pt x="15710" y="258050"/>
                  <a:pt x="13729" y="258419"/>
                </a:cubicBezTo>
                <a:cubicBezTo>
                  <a:pt x="10744" y="258965"/>
                  <a:pt x="7849" y="258469"/>
                  <a:pt x="5144" y="256615"/>
                </a:cubicBezTo>
                <a:cubicBezTo>
                  <a:pt x="4458" y="256158"/>
                  <a:pt x="0" y="253872"/>
                  <a:pt x="0" y="246595"/>
                </a:cubicBezTo>
                <a:cubicBezTo>
                  <a:pt x="0" y="244525"/>
                  <a:pt x="546" y="242594"/>
                  <a:pt x="1486" y="240919"/>
                </a:cubicBezTo>
                <a:cubicBezTo>
                  <a:pt x="2489" y="238062"/>
                  <a:pt x="4051" y="233909"/>
                  <a:pt x="5258" y="232550"/>
                </a:cubicBezTo>
                <a:cubicBezTo>
                  <a:pt x="9233" y="228067"/>
                  <a:pt x="13754" y="223812"/>
                  <a:pt x="18098" y="219710"/>
                </a:cubicBezTo>
                <a:cubicBezTo>
                  <a:pt x="27583" y="210718"/>
                  <a:pt x="37591" y="202120"/>
                  <a:pt x="46659" y="192697"/>
                </a:cubicBezTo>
                <a:cubicBezTo>
                  <a:pt x="71957" y="166383"/>
                  <a:pt x="94944" y="138354"/>
                  <a:pt x="120802" y="112484"/>
                </a:cubicBezTo>
                <a:cubicBezTo>
                  <a:pt x="126123" y="107175"/>
                  <a:pt x="129539" y="100368"/>
                  <a:pt x="135241" y="95364"/>
                </a:cubicBezTo>
                <a:cubicBezTo>
                  <a:pt x="163118" y="70853"/>
                  <a:pt x="190397" y="49327"/>
                  <a:pt x="223227" y="31813"/>
                </a:cubicBezTo>
                <a:cubicBezTo>
                  <a:pt x="229031" y="28715"/>
                  <a:pt x="235508" y="26619"/>
                  <a:pt x="241833" y="24384"/>
                </a:cubicBezTo>
                <a:cubicBezTo>
                  <a:pt x="246481" y="22746"/>
                  <a:pt x="251065" y="21107"/>
                  <a:pt x="254825" y="18301"/>
                </a:cubicBezTo>
                <a:cubicBezTo>
                  <a:pt x="256653" y="16916"/>
                  <a:pt x="257657" y="14135"/>
                  <a:pt x="258393" y="11938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0" name="Freeform 7900"/>
          <p:cNvSpPr/>
          <p:nvPr/>
        </p:nvSpPr>
        <p:spPr>
          <a:xfrm rot="0" flipH="0" flipV="0">
            <a:off x="3690523" y="10777605"/>
            <a:ext cx="722210" cy="344804"/>
          </a:xfrm>
          <a:custGeom>
            <a:pathLst>
              <a:path w="722210" h="344804">
                <a:moveTo>
                  <a:pt x="177241" y="260451"/>
                </a:moveTo>
                <a:cubicBezTo>
                  <a:pt x="179336" y="263244"/>
                  <a:pt x="181355" y="266102"/>
                  <a:pt x="183311" y="269048"/>
                </a:cubicBezTo>
                <a:cubicBezTo>
                  <a:pt x="183248" y="268020"/>
                  <a:pt x="183184" y="267105"/>
                  <a:pt x="183146" y="266597"/>
                </a:cubicBezTo>
                <a:lnTo>
                  <a:pt x="181355" y="264781"/>
                </a:lnTo>
                <a:cubicBezTo>
                  <a:pt x="180466" y="263867"/>
                  <a:pt x="179590" y="262927"/>
                  <a:pt x="178688" y="262000"/>
                </a:cubicBezTo>
                <a:close/>
                <a:moveTo>
                  <a:pt x="469785" y="157289"/>
                </a:moveTo>
                <a:cubicBezTo>
                  <a:pt x="413588" y="186411"/>
                  <a:pt x="355472" y="211087"/>
                  <a:pt x="294042" y="226936"/>
                </a:cubicBezTo>
                <a:cubicBezTo>
                  <a:pt x="270916" y="232905"/>
                  <a:pt x="218820" y="238036"/>
                  <a:pt x="196329" y="229044"/>
                </a:cubicBezTo>
                <a:cubicBezTo>
                  <a:pt x="181432" y="223088"/>
                  <a:pt x="168809" y="211671"/>
                  <a:pt x="156629" y="201511"/>
                </a:cubicBezTo>
                <a:cubicBezTo>
                  <a:pt x="130074" y="179387"/>
                  <a:pt x="97231" y="171539"/>
                  <a:pt x="62980" y="172733"/>
                </a:cubicBezTo>
                <a:cubicBezTo>
                  <a:pt x="55131" y="172987"/>
                  <a:pt x="43764" y="173431"/>
                  <a:pt x="33897" y="176174"/>
                </a:cubicBezTo>
                <a:cubicBezTo>
                  <a:pt x="29020" y="177533"/>
                  <a:pt x="24448" y="179273"/>
                  <a:pt x="21616" y="182524"/>
                </a:cubicBezTo>
                <a:cubicBezTo>
                  <a:pt x="17425" y="187338"/>
                  <a:pt x="10110" y="187833"/>
                  <a:pt x="5309" y="183642"/>
                </a:cubicBezTo>
                <a:cubicBezTo>
                  <a:pt x="496" y="179438"/>
                  <a:pt x="0" y="172136"/>
                  <a:pt x="4191" y="167322"/>
                </a:cubicBezTo>
                <a:cubicBezTo>
                  <a:pt x="9754" y="160972"/>
                  <a:pt x="18161" y="156553"/>
                  <a:pt x="27699" y="153898"/>
                </a:cubicBezTo>
                <a:cubicBezTo>
                  <a:pt x="39421" y="150647"/>
                  <a:pt x="52858" y="149936"/>
                  <a:pt x="62179" y="149606"/>
                </a:cubicBezTo>
                <a:cubicBezTo>
                  <a:pt x="102197" y="148234"/>
                  <a:pt x="140424" y="157899"/>
                  <a:pt x="171425" y="183756"/>
                </a:cubicBezTo>
                <a:cubicBezTo>
                  <a:pt x="181800" y="192392"/>
                  <a:pt x="192239" y="202514"/>
                  <a:pt x="204927" y="207581"/>
                </a:cubicBezTo>
                <a:cubicBezTo>
                  <a:pt x="224104" y="215252"/>
                  <a:pt x="268528" y="209639"/>
                  <a:pt x="288264" y="204559"/>
                </a:cubicBezTo>
                <a:cubicBezTo>
                  <a:pt x="355485" y="187198"/>
                  <a:pt x="418566" y="158928"/>
                  <a:pt x="479564" y="125958"/>
                </a:cubicBezTo>
                <a:cubicBezTo>
                  <a:pt x="510387" y="109296"/>
                  <a:pt x="542861" y="95415"/>
                  <a:pt x="572706" y="76873"/>
                </a:cubicBezTo>
                <a:cubicBezTo>
                  <a:pt x="601713" y="58839"/>
                  <a:pt x="632002" y="42240"/>
                  <a:pt x="661669" y="25286"/>
                </a:cubicBezTo>
                <a:cubicBezTo>
                  <a:pt x="669378" y="20891"/>
                  <a:pt x="676998" y="13322"/>
                  <a:pt x="685355" y="8014"/>
                </a:cubicBezTo>
                <a:cubicBezTo>
                  <a:pt x="692924" y="3200"/>
                  <a:pt x="701027" y="0"/>
                  <a:pt x="709790" y="0"/>
                </a:cubicBezTo>
                <a:cubicBezTo>
                  <a:pt x="722210" y="0"/>
                  <a:pt x="721524" y="12929"/>
                  <a:pt x="721461" y="13436"/>
                </a:cubicBezTo>
                <a:cubicBezTo>
                  <a:pt x="721296" y="14376"/>
                  <a:pt x="720267" y="21628"/>
                  <a:pt x="711860" y="23012"/>
                </a:cubicBezTo>
                <a:lnTo>
                  <a:pt x="709320" y="23304"/>
                </a:lnTo>
                <a:cubicBezTo>
                  <a:pt x="704837" y="25235"/>
                  <a:pt x="701027" y="29223"/>
                  <a:pt x="697166" y="31940"/>
                </a:cubicBezTo>
                <a:cubicBezTo>
                  <a:pt x="683666" y="41453"/>
                  <a:pt x="668921" y="48870"/>
                  <a:pt x="655396" y="58293"/>
                </a:cubicBezTo>
                <a:cubicBezTo>
                  <a:pt x="638479" y="70091"/>
                  <a:pt x="619378" y="80023"/>
                  <a:pt x="603465" y="93065"/>
                </a:cubicBezTo>
                <a:cubicBezTo>
                  <a:pt x="587730" y="105956"/>
                  <a:pt x="572795" y="119228"/>
                  <a:pt x="555027" y="129464"/>
                </a:cubicBezTo>
                <a:cubicBezTo>
                  <a:pt x="515365" y="152298"/>
                  <a:pt x="479361" y="180378"/>
                  <a:pt x="440283" y="203835"/>
                </a:cubicBezTo>
                <a:cubicBezTo>
                  <a:pt x="427888" y="211264"/>
                  <a:pt x="414337" y="214592"/>
                  <a:pt x="401624" y="220955"/>
                </a:cubicBezTo>
                <a:cubicBezTo>
                  <a:pt x="387743" y="227889"/>
                  <a:pt x="374510" y="239090"/>
                  <a:pt x="359663" y="244043"/>
                </a:cubicBezTo>
                <a:cubicBezTo>
                  <a:pt x="352996" y="246278"/>
                  <a:pt x="346633" y="246507"/>
                  <a:pt x="340347" y="246177"/>
                </a:cubicBezTo>
                <a:cubicBezTo>
                  <a:pt x="334416" y="245872"/>
                  <a:pt x="328586" y="244564"/>
                  <a:pt x="322427" y="246608"/>
                </a:cubicBezTo>
                <a:cubicBezTo>
                  <a:pt x="283806" y="259486"/>
                  <a:pt x="244741" y="275309"/>
                  <a:pt x="208356" y="293509"/>
                </a:cubicBezTo>
                <a:cubicBezTo>
                  <a:pt x="204050" y="295655"/>
                  <a:pt x="200507" y="296176"/>
                  <a:pt x="197675" y="295960"/>
                </a:cubicBezTo>
                <a:cubicBezTo>
                  <a:pt x="202742" y="308342"/>
                  <a:pt x="205765" y="321055"/>
                  <a:pt x="205765" y="333234"/>
                </a:cubicBezTo>
                <a:cubicBezTo>
                  <a:pt x="205765" y="339622"/>
                  <a:pt x="200583" y="344804"/>
                  <a:pt x="194208" y="344804"/>
                </a:cubicBezTo>
                <a:cubicBezTo>
                  <a:pt x="187820" y="344804"/>
                  <a:pt x="182651" y="339622"/>
                  <a:pt x="182651" y="333234"/>
                </a:cubicBezTo>
                <a:cubicBezTo>
                  <a:pt x="182651" y="301472"/>
                  <a:pt x="156833" y="265924"/>
                  <a:pt x="132601" y="247409"/>
                </a:cubicBezTo>
                <a:cubicBezTo>
                  <a:pt x="127305" y="243345"/>
                  <a:pt x="120803" y="241109"/>
                  <a:pt x="115634" y="236918"/>
                </a:cubicBezTo>
                <a:cubicBezTo>
                  <a:pt x="109055" y="231572"/>
                  <a:pt x="104026" y="225298"/>
                  <a:pt x="95987" y="221907"/>
                </a:cubicBezTo>
                <a:cubicBezTo>
                  <a:pt x="73406" y="212407"/>
                  <a:pt x="48273" y="215113"/>
                  <a:pt x="24702" y="215113"/>
                </a:cubicBezTo>
                <a:cubicBezTo>
                  <a:pt x="22302" y="215113"/>
                  <a:pt x="20943" y="214617"/>
                  <a:pt x="20384" y="214414"/>
                </a:cubicBezTo>
                <a:cubicBezTo>
                  <a:pt x="14605" y="212382"/>
                  <a:pt x="13297" y="208191"/>
                  <a:pt x="12827" y="205511"/>
                </a:cubicBezTo>
                <a:cubicBezTo>
                  <a:pt x="12281" y="202514"/>
                  <a:pt x="12307" y="197891"/>
                  <a:pt x="17348" y="194170"/>
                </a:cubicBezTo>
                <a:cubicBezTo>
                  <a:pt x="17907" y="193751"/>
                  <a:pt x="18911" y="193065"/>
                  <a:pt x="20498" y="192494"/>
                </a:cubicBezTo>
                <a:cubicBezTo>
                  <a:pt x="20904" y="192354"/>
                  <a:pt x="22886" y="191783"/>
                  <a:pt x="24092" y="191427"/>
                </a:cubicBezTo>
                <a:cubicBezTo>
                  <a:pt x="31712" y="182956"/>
                  <a:pt x="47447" y="177305"/>
                  <a:pt x="59487" y="180911"/>
                </a:cubicBezTo>
                <a:cubicBezTo>
                  <a:pt x="73571" y="185141"/>
                  <a:pt x="89103" y="187045"/>
                  <a:pt x="104280" y="189928"/>
                </a:cubicBezTo>
                <a:cubicBezTo>
                  <a:pt x="121285" y="193180"/>
                  <a:pt x="137872" y="197637"/>
                  <a:pt x="152172" y="206591"/>
                </a:cubicBezTo>
                <a:cubicBezTo>
                  <a:pt x="172720" y="219418"/>
                  <a:pt x="184251" y="235026"/>
                  <a:pt x="200456" y="251219"/>
                </a:cubicBezTo>
                <a:cubicBezTo>
                  <a:pt x="203212" y="253987"/>
                  <a:pt x="205104" y="257797"/>
                  <a:pt x="205955" y="262394"/>
                </a:cubicBezTo>
                <a:cubicBezTo>
                  <a:pt x="206247" y="264032"/>
                  <a:pt x="206438" y="266318"/>
                  <a:pt x="206552" y="268629"/>
                </a:cubicBezTo>
                <a:cubicBezTo>
                  <a:pt x="241439" y="251714"/>
                  <a:pt x="278459" y="236906"/>
                  <a:pt x="315099" y="224688"/>
                </a:cubicBezTo>
                <a:cubicBezTo>
                  <a:pt x="321678" y="222491"/>
                  <a:pt x="327977" y="222275"/>
                  <a:pt x="334251" y="222618"/>
                </a:cubicBezTo>
                <a:cubicBezTo>
                  <a:pt x="340169" y="222936"/>
                  <a:pt x="346049" y="224206"/>
                  <a:pt x="352348" y="222110"/>
                </a:cubicBezTo>
                <a:cubicBezTo>
                  <a:pt x="366191" y="217500"/>
                  <a:pt x="378358" y="206743"/>
                  <a:pt x="391286" y="200266"/>
                </a:cubicBezTo>
                <a:cubicBezTo>
                  <a:pt x="403453" y="194170"/>
                  <a:pt x="416509" y="191122"/>
                  <a:pt x="428383" y="183998"/>
                </a:cubicBezTo>
                <a:cubicBezTo>
                  <a:pt x="442480" y="175539"/>
                  <a:pt x="456183" y="166497"/>
                  <a:pt x="469785" y="157289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1" name="Freeform 7901"/>
          <p:cNvSpPr/>
          <p:nvPr/>
        </p:nvSpPr>
        <p:spPr>
          <a:xfrm rot="0" flipH="0" flipV="0">
            <a:off x="3721713" y="10901553"/>
            <a:ext cx="510996" cy="164452"/>
          </a:xfrm>
          <a:custGeom>
            <a:pathLst>
              <a:path w="510996" h="164452">
                <a:moveTo>
                  <a:pt x="484758" y="4902"/>
                </a:moveTo>
                <a:cubicBezTo>
                  <a:pt x="486548" y="3925"/>
                  <a:pt x="488593" y="2794"/>
                  <a:pt x="489850" y="2197"/>
                </a:cubicBezTo>
                <a:cubicBezTo>
                  <a:pt x="491895" y="1245"/>
                  <a:pt x="493533" y="902"/>
                  <a:pt x="494359" y="800"/>
                </a:cubicBezTo>
                <a:cubicBezTo>
                  <a:pt x="500518" y="0"/>
                  <a:pt x="503757" y="3290"/>
                  <a:pt x="505408" y="5613"/>
                </a:cubicBezTo>
                <a:cubicBezTo>
                  <a:pt x="506487" y="7137"/>
                  <a:pt x="510996" y="13779"/>
                  <a:pt x="503769" y="21005"/>
                </a:cubicBezTo>
                <a:cubicBezTo>
                  <a:pt x="500823" y="23952"/>
                  <a:pt x="496911" y="25895"/>
                  <a:pt x="492492" y="26974"/>
                </a:cubicBezTo>
                <a:lnTo>
                  <a:pt x="492428" y="27012"/>
                </a:lnTo>
                <a:cubicBezTo>
                  <a:pt x="487412" y="29514"/>
                  <a:pt x="481177" y="32575"/>
                  <a:pt x="475945" y="34924"/>
                </a:cubicBezTo>
                <a:cubicBezTo>
                  <a:pt x="457898" y="43040"/>
                  <a:pt x="440016" y="52412"/>
                  <a:pt x="421741" y="60083"/>
                </a:cubicBezTo>
                <a:cubicBezTo>
                  <a:pt x="367804" y="82702"/>
                  <a:pt x="312699" y="104812"/>
                  <a:pt x="257200" y="123304"/>
                </a:cubicBezTo>
                <a:cubicBezTo>
                  <a:pt x="254584" y="124180"/>
                  <a:pt x="251650" y="125310"/>
                  <a:pt x="248450" y="126593"/>
                </a:cubicBezTo>
                <a:cubicBezTo>
                  <a:pt x="247472" y="127215"/>
                  <a:pt x="246265" y="127761"/>
                  <a:pt x="244779" y="128079"/>
                </a:cubicBezTo>
                <a:cubicBezTo>
                  <a:pt x="234530" y="132244"/>
                  <a:pt x="222288" y="137388"/>
                  <a:pt x="210438" y="140309"/>
                </a:cubicBezTo>
                <a:cubicBezTo>
                  <a:pt x="206590" y="141261"/>
                  <a:pt x="202768" y="141973"/>
                  <a:pt x="199034" y="142392"/>
                </a:cubicBezTo>
                <a:cubicBezTo>
                  <a:pt x="197192" y="145402"/>
                  <a:pt x="195084" y="148653"/>
                  <a:pt x="192658" y="151129"/>
                </a:cubicBezTo>
                <a:cubicBezTo>
                  <a:pt x="192951" y="157238"/>
                  <a:pt x="189229" y="160311"/>
                  <a:pt x="186156" y="161848"/>
                </a:cubicBezTo>
                <a:cubicBezTo>
                  <a:pt x="180974" y="164452"/>
                  <a:pt x="173380" y="164109"/>
                  <a:pt x="166649" y="156286"/>
                </a:cubicBezTo>
                <a:cubicBezTo>
                  <a:pt x="163042" y="152120"/>
                  <a:pt x="158965" y="144398"/>
                  <a:pt x="155282" y="136562"/>
                </a:cubicBezTo>
                <a:cubicBezTo>
                  <a:pt x="148780" y="129107"/>
                  <a:pt x="140474" y="118998"/>
                  <a:pt x="135877" y="110197"/>
                </a:cubicBezTo>
                <a:cubicBezTo>
                  <a:pt x="133083" y="104774"/>
                  <a:pt x="131686" y="99580"/>
                  <a:pt x="131584" y="95008"/>
                </a:cubicBezTo>
                <a:cubicBezTo>
                  <a:pt x="125717" y="88912"/>
                  <a:pt x="118910" y="83413"/>
                  <a:pt x="111683" y="78942"/>
                </a:cubicBezTo>
                <a:cubicBezTo>
                  <a:pt x="110147" y="80809"/>
                  <a:pt x="107695" y="82702"/>
                  <a:pt x="103860" y="83629"/>
                </a:cubicBezTo>
                <a:cubicBezTo>
                  <a:pt x="97142" y="85254"/>
                  <a:pt x="75717" y="83438"/>
                  <a:pt x="75679" y="83438"/>
                </a:cubicBezTo>
                <a:cubicBezTo>
                  <a:pt x="62344" y="82676"/>
                  <a:pt x="46266" y="83311"/>
                  <a:pt x="34315" y="75958"/>
                </a:cubicBezTo>
                <a:cubicBezTo>
                  <a:pt x="27889" y="72008"/>
                  <a:pt x="26149" y="67170"/>
                  <a:pt x="25831" y="63525"/>
                </a:cubicBezTo>
                <a:cubicBezTo>
                  <a:pt x="25692" y="61658"/>
                  <a:pt x="25869" y="59677"/>
                  <a:pt x="26555" y="57746"/>
                </a:cubicBezTo>
                <a:cubicBezTo>
                  <a:pt x="25082" y="57949"/>
                  <a:pt x="23647" y="58343"/>
                  <a:pt x="22377" y="58978"/>
                </a:cubicBezTo>
                <a:cubicBezTo>
                  <a:pt x="21285" y="59524"/>
                  <a:pt x="20396" y="60578"/>
                  <a:pt x="20218" y="60769"/>
                </a:cubicBezTo>
                <a:cubicBezTo>
                  <a:pt x="13792" y="67754"/>
                  <a:pt x="8077" y="60705"/>
                  <a:pt x="4711" y="54457"/>
                </a:cubicBezTo>
                <a:cubicBezTo>
                  <a:pt x="1727" y="52755"/>
                  <a:pt x="0" y="50431"/>
                  <a:pt x="1600" y="47332"/>
                </a:cubicBezTo>
                <a:lnTo>
                  <a:pt x="1587" y="47294"/>
                </a:lnTo>
                <a:cubicBezTo>
                  <a:pt x="1816" y="46900"/>
                  <a:pt x="2057" y="46519"/>
                  <a:pt x="2336" y="46164"/>
                </a:cubicBezTo>
                <a:lnTo>
                  <a:pt x="2349" y="46138"/>
                </a:lnTo>
                <a:lnTo>
                  <a:pt x="2374" y="46100"/>
                </a:lnTo>
                <a:lnTo>
                  <a:pt x="2578" y="45834"/>
                </a:lnTo>
                <a:lnTo>
                  <a:pt x="2730" y="45643"/>
                </a:lnTo>
                <a:lnTo>
                  <a:pt x="2946" y="45389"/>
                </a:lnTo>
                <a:lnTo>
                  <a:pt x="3136" y="45186"/>
                </a:lnTo>
                <a:lnTo>
                  <a:pt x="3187" y="45122"/>
                </a:lnTo>
                <a:lnTo>
                  <a:pt x="3302" y="45008"/>
                </a:lnTo>
                <a:lnTo>
                  <a:pt x="3340" y="44957"/>
                </a:lnTo>
                <a:lnTo>
                  <a:pt x="3365" y="44945"/>
                </a:lnTo>
                <a:cubicBezTo>
                  <a:pt x="4368" y="43878"/>
                  <a:pt x="7937" y="40347"/>
                  <a:pt x="12026" y="38303"/>
                </a:cubicBezTo>
                <a:cubicBezTo>
                  <a:pt x="20015" y="34302"/>
                  <a:pt x="30429" y="33654"/>
                  <a:pt x="39039" y="35572"/>
                </a:cubicBezTo>
                <a:cubicBezTo>
                  <a:pt x="45846" y="37083"/>
                  <a:pt x="57759" y="39331"/>
                  <a:pt x="69888" y="42532"/>
                </a:cubicBezTo>
                <a:cubicBezTo>
                  <a:pt x="74485" y="42633"/>
                  <a:pt x="78981" y="43065"/>
                  <a:pt x="83032" y="43840"/>
                </a:cubicBezTo>
                <a:cubicBezTo>
                  <a:pt x="86931" y="44602"/>
                  <a:pt x="90766" y="45580"/>
                  <a:pt x="94602" y="46557"/>
                </a:cubicBezTo>
                <a:cubicBezTo>
                  <a:pt x="113728" y="51447"/>
                  <a:pt x="133426" y="63804"/>
                  <a:pt x="148310" y="79196"/>
                </a:cubicBezTo>
                <a:cubicBezTo>
                  <a:pt x="151396" y="79920"/>
                  <a:pt x="154825" y="81533"/>
                  <a:pt x="156946" y="83057"/>
                </a:cubicBezTo>
                <a:cubicBezTo>
                  <a:pt x="163068" y="87490"/>
                  <a:pt x="169405" y="92633"/>
                  <a:pt x="174917" y="98488"/>
                </a:cubicBezTo>
                <a:cubicBezTo>
                  <a:pt x="176187" y="98246"/>
                  <a:pt x="177584" y="98031"/>
                  <a:pt x="179120" y="97878"/>
                </a:cubicBezTo>
                <a:cubicBezTo>
                  <a:pt x="191770" y="96608"/>
                  <a:pt x="216103" y="98031"/>
                  <a:pt x="231609" y="101091"/>
                </a:cubicBezTo>
                <a:cubicBezTo>
                  <a:pt x="235775" y="101917"/>
                  <a:pt x="239407" y="103009"/>
                  <a:pt x="242379" y="104177"/>
                </a:cubicBezTo>
                <a:cubicBezTo>
                  <a:pt x="245097" y="103085"/>
                  <a:pt x="247624" y="102120"/>
                  <a:pt x="249897" y="101383"/>
                </a:cubicBezTo>
                <a:cubicBezTo>
                  <a:pt x="304838" y="83057"/>
                  <a:pt x="359397" y="61150"/>
                  <a:pt x="412800" y="38760"/>
                </a:cubicBezTo>
                <a:cubicBezTo>
                  <a:pt x="430885" y="31165"/>
                  <a:pt x="448589" y="21881"/>
                  <a:pt x="466458" y="13830"/>
                </a:cubicBezTo>
                <a:lnTo>
                  <a:pt x="468160" y="13068"/>
                </a:lnTo>
                <a:cubicBezTo>
                  <a:pt x="469557" y="9537"/>
                  <a:pt x="472655" y="6768"/>
                  <a:pt x="476631" y="5981"/>
                </a:cubicBezTo>
                <a:cubicBezTo>
                  <a:pt x="478904" y="5524"/>
                  <a:pt x="481634" y="5308"/>
                  <a:pt x="484390" y="4965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2" name="Freeform 7902"/>
          <p:cNvSpPr/>
          <p:nvPr/>
        </p:nvSpPr>
        <p:spPr>
          <a:xfrm rot="0" flipH="0" flipV="0">
            <a:off x="3865968" y="10994333"/>
            <a:ext cx="68591" cy="27520"/>
          </a:xfrm>
          <a:custGeom>
            <a:pathLst>
              <a:path w="68591" h="27520">
                <a:moveTo>
                  <a:pt x="5168" y="19786"/>
                </a:moveTo>
                <a:cubicBezTo>
                  <a:pt x="5828" y="21195"/>
                  <a:pt x="7111" y="23151"/>
                  <a:pt x="10057" y="24611"/>
                </a:cubicBezTo>
                <a:cubicBezTo>
                  <a:pt x="7911" y="23507"/>
                  <a:pt x="6234" y="21792"/>
                  <a:pt x="5168" y="19786"/>
                </a:cubicBezTo>
                <a:moveTo>
                  <a:pt x="22338" y="23875"/>
                </a:moveTo>
                <a:cubicBezTo>
                  <a:pt x="21335" y="24561"/>
                  <a:pt x="20128" y="25158"/>
                  <a:pt x="18642" y="25577"/>
                </a:cubicBezTo>
                <a:cubicBezTo>
                  <a:pt x="17931" y="25780"/>
                  <a:pt x="13295" y="25907"/>
                  <a:pt x="11479" y="25653"/>
                </a:cubicBezTo>
                <a:cubicBezTo>
                  <a:pt x="1968" y="24281"/>
                  <a:pt x="609" y="17666"/>
                  <a:pt x="330" y="14567"/>
                </a:cubicBezTo>
                <a:cubicBezTo>
                  <a:pt x="0" y="10820"/>
                  <a:pt x="2921" y="2146"/>
                  <a:pt x="12229" y="1016"/>
                </a:cubicBezTo>
                <a:cubicBezTo>
                  <a:pt x="20573" y="0"/>
                  <a:pt x="28497" y="1257"/>
                  <a:pt x="36460" y="2489"/>
                </a:cubicBezTo>
                <a:cubicBezTo>
                  <a:pt x="42074" y="3353"/>
                  <a:pt x="47712" y="4292"/>
                  <a:pt x="53732" y="3099"/>
                </a:cubicBezTo>
                <a:cubicBezTo>
                  <a:pt x="59981" y="1841"/>
                  <a:pt x="66089" y="5893"/>
                  <a:pt x="67334" y="12154"/>
                </a:cubicBezTo>
                <a:cubicBezTo>
                  <a:pt x="68591" y="18415"/>
                  <a:pt x="64527" y="24510"/>
                  <a:pt x="58266" y="25767"/>
                </a:cubicBezTo>
                <a:cubicBezTo>
                  <a:pt x="49440" y="27520"/>
                  <a:pt x="41159" y="26605"/>
                  <a:pt x="32930" y="25335"/>
                </a:cubicBezTo>
                <a:cubicBezTo>
                  <a:pt x="29399" y="24802"/>
                  <a:pt x="25907" y="24154"/>
                  <a:pt x="22338" y="2387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3" name="Freeform 7903"/>
          <p:cNvSpPr/>
          <p:nvPr/>
        </p:nvSpPr>
        <p:spPr>
          <a:xfrm rot="0" flipH="0" flipV="0">
            <a:off x="4019221" y="10984447"/>
            <a:ext cx="90080" cy="274090"/>
          </a:xfrm>
          <a:custGeom>
            <a:pathLst>
              <a:path w="90080" h="274090">
                <a:moveTo>
                  <a:pt x="33870" y="41541"/>
                </a:moveTo>
                <a:cubicBezTo>
                  <a:pt x="33134" y="49478"/>
                  <a:pt x="32829" y="57898"/>
                  <a:pt x="33083" y="65658"/>
                </a:cubicBezTo>
                <a:cubicBezTo>
                  <a:pt x="33794" y="87121"/>
                  <a:pt x="39661" y="111416"/>
                  <a:pt x="43788" y="132523"/>
                </a:cubicBezTo>
                <a:cubicBezTo>
                  <a:pt x="49465" y="161530"/>
                  <a:pt x="60120" y="189788"/>
                  <a:pt x="70255" y="217448"/>
                </a:cubicBezTo>
                <a:cubicBezTo>
                  <a:pt x="73239" y="225525"/>
                  <a:pt x="85330" y="244906"/>
                  <a:pt x="87349" y="252983"/>
                </a:cubicBezTo>
                <a:cubicBezTo>
                  <a:pt x="90080" y="263841"/>
                  <a:pt x="84047" y="269074"/>
                  <a:pt x="78256" y="270522"/>
                </a:cubicBezTo>
                <a:cubicBezTo>
                  <a:pt x="64032" y="274090"/>
                  <a:pt x="52907" y="268096"/>
                  <a:pt x="44360" y="257313"/>
                </a:cubicBezTo>
                <a:cubicBezTo>
                  <a:pt x="35457" y="246074"/>
                  <a:pt x="29870" y="228637"/>
                  <a:pt x="25311" y="219531"/>
                </a:cubicBezTo>
                <a:cubicBezTo>
                  <a:pt x="5981" y="180860"/>
                  <a:pt x="0" y="108190"/>
                  <a:pt x="2286" y="66064"/>
                </a:cubicBezTo>
                <a:cubicBezTo>
                  <a:pt x="2705" y="58266"/>
                  <a:pt x="4559" y="36271"/>
                  <a:pt x="8305" y="21984"/>
                </a:cubicBezTo>
                <a:cubicBezTo>
                  <a:pt x="10782" y="12547"/>
                  <a:pt x="15074" y="5943"/>
                  <a:pt x="18681" y="3530"/>
                </a:cubicBezTo>
                <a:cubicBezTo>
                  <a:pt x="24003" y="0"/>
                  <a:pt x="31178" y="1435"/>
                  <a:pt x="34708" y="6743"/>
                </a:cubicBezTo>
                <a:cubicBezTo>
                  <a:pt x="37794" y="11341"/>
                  <a:pt x="37121" y="17361"/>
                  <a:pt x="33426" y="21171"/>
                </a:cubicBezTo>
                <a:cubicBezTo>
                  <a:pt x="35673" y="23736"/>
                  <a:pt x="36765" y="27254"/>
                  <a:pt x="36117" y="30835"/>
                </a:cubicBezTo>
                <a:cubicBezTo>
                  <a:pt x="36117" y="30835"/>
                  <a:pt x="35241" y="35699"/>
                  <a:pt x="34898" y="38138"/>
                </a:cubicBezTo>
                <a:cubicBezTo>
                  <a:pt x="34720" y="39357"/>
                  <a:pt x="34365" y="40500"/>
                  <a:pt x="33870" y="41541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4" name="Freeform 7904"/>
          <p:cNvSpPr/>
          <p:nvPr/>
        </p:nvSpPr>
        <p:spPr>
          <a:xfrm rot="0" flipH="0" flipV="0">
            <a:off x="3855993" y="11049455"/>
            <a:ext cx="223925" cy="191096"/>
          </a:xfrm>
          <a:custGeom>
            <a:pathLst>
              <a:path w="223925" h="191096">
                <a:moveTo>
                  <a:pt x="40271" y="8458"/>
                </a:moveTo>
                <a:cubicBezTo>
                  <a:pt x="40690" y="7481"/>
                  <a:pt x="41248" y="6553"/>
                  <a:pt x="41960" y="5677"/>
                </a:cubicBezTo>
                <a:cubicBezTo>
                  <a:pt x="45985" y="737"/>
                  <a:pt x="53275" y="0"/>
                  <a:pt x="58216" y="4039"/>
                </a:cubicBezTo>
                <a:cubicBezTo>
                  <a:pt x="58876" y="4572"/>
                  <a:pt x="59663" y="5322"/>
                  <a:pt x="60387" y="6274"/>
                </a:cubicBezTo>
                <a:cubicBezTo>
                  <a:pt x="62013" y="6553"/>
                  <a:pt x="63740" y="6973"/>
                  <a:pt x="65569" y="7582"/>
                </a:cubicBezTo>
                <a:cubicBezTo>
                  <a:pt x="69684" y="8953"/>
                  <a:pt x="75297" y="14134"/>
                  <a:pt x="75386" y="24447"/>
                </a:cubicBezTo>
                <a:cubicBezTo>
                  <a:pt x="75488" y="37769"/>
                  <a:pt x="67258" y="68643"/>
                  <a:pt x="67258" y="72948"/>
                </a:cubicBezTo>
                <a:cubicBezTo>
                  <a:pt x="67258" y="86309"/>
                  <a:pt x="71792" y="98526"/>
                  <a:pt x="75767" y="111073"/>
                </a:cubicBezTo>
                <a:cubicBezTo>
                  <a:pt x="88238" y="117944"/>
                  <a:pt x="99567" y="124739"/>
                  <a:pt x="102881" y="127114"/>
                </a:cubicBezTo>
                <a:cubicBezTo>
                  <a:pt x="107758" y="130606"/>
                  <a:pt x="113384" y="132079"/>
                  <a:pt x="119061" y="133527"/>
                </a:cubicBezTo>
                <a:cubicBezTo>
                  <a:pt x="126872" y="135508"/>
                  <a:pt x="134835" y="137286"/>
                  <a:pt x="142264" y="140868"/>
                </a:cubicBezTo>
                <a:cubicBezTo>
                  <a:pt x="163778" y="151256"/>
                  <a:pt x="187654" y="167970"/>
                  <a:pt x="212368" y="167970"/>
                </a:cubicBezTo>
                <a:cubicBezTo>
                  <a:pt x="218744" y="167970"/>
                  <a:pt x="223925" y="173151"/>
                  <a:pt x="223925" y="179527"/>
                </a:cubicBezTo>
                <a:cubicBezTo>
                  <a:pt x="223925" y="185915"/>
                  <a:pt x="218744" y="191096"/>
                  <a:pt x="212368" y="191096"/>
                </a:cubicBezTo>
                <a:cubicBezTo>
                  <a:pt x="184314" y="191096"/>
                  <a:pt x="156653" y="173481"/>
                  <a:pt x="132218" y="161683"/>
                </a:cubicBezTo>
                <a:cubicBezTo>
                  <a:pt x="126211" y="158787"/>
                  <a:pt x="119709" y="157543"/>
                  <a:pt x="113384" y="155930"/>
                </a:cubicBezTo>
                <a:cubicBezTo>
                  <a:pt x="104926" y="153784"/>
                  <a:pt x="96709" y="151129"/>
                  <a:pt x="89419" y="145910"/>
                </a:cubicBezTo>
                <a:cubicBezTo>
                  <a:pt x="87007" y="144195"/>
                  <a:pt x="79831" y="139788"/>
                  <a:pt x="71220" y="134861"/>
                </a:cubicBezTo>
                <a:cubicBezTo>
                  <a:pt x="68528" y="135800"/>
                  <a:pt x="65137" y="136016"/>
                  <a:pt x="61162" y="134721"/>
                </a:cubicBezTo>
                <a:cubicBezTo>
                  <a:pt x="54977" y="132702"/>
                  <a:pt x="43407" y="124205"/>
                  <a:pt x="40423" y="122224"/>
                </a:cubicBezTo>
                <a:cubicBezTo>
                  <a:pt x="38328" y="121322"/>
                  <a:pt x="26136" y="115988"/>
                  <a:pt x="23914" y="113918"/>
                </a:cubicBezTo>
                <a:cubicBezTo>
                  <a:pt x="23190" y="113245"/>
                  <a:pt x="22593" y="112559"/>
                  <a:pt x="22098" y="111886"/>
                </a:cubicBezTo>
                <a:cubicBezTo>
                  <a:pt x="16269" y="111023"/>
                  <a:pt x="8369" y="108076"/>
                  <a:pt x="8369" y="108076"/>
                </a:cubicBezTo>
                <a:cubicBezTo>
                  <a:pt x="2946" y="105892"/>
                  <a:pt x="0" y="99999"/>
                  <a:pt x="1524" y="94348"/>
                </a:cubicBezTo>
                <a:cubicBezTo>
                  <a:pt x="3035" y="88683"/>
                  <a:pt x="8547" y="85064"/>
                  <a:pt x="14351" y="85915"/>
                </a:cubicBezTo>
                <a:cubicBezTo>
                  <a:pt x="14351" y="85915"/>
                  <a:pt x="22669" y="87312"/>
                  <a:pt x="26746" y="86601"/>
                </a:cubicBezTo>
                <a:cubicBezTo>
                  <a:pt x="28676" y="86270"/>
                  <a:pt x="30073" y="84797"/>
                  <a:pt x="31394" y="83299"/>
                </a:cubicBezTo>
                <a:cubicBezTo>
                  <a:pt x="33756" y="80593"/>
                  <a:pt x="35547" y="77292"/>
                  <a:pt x="36906" y="74396"/>
                </a:cubicBezTo>
                <a:lnTo>
                  <a:pt x="37274" y="73621"/>
                </a:lnTo>
                <a:cubicBezTo>
                  <a:pt x="37084" y="72440"/>
                  <a:pt x="36868" y="71246"/>
                  <a:pt x="36639" y="70052"/>
                </a:cubicBezTo>
                <a:cubicBezTo>
                  <a:pt x="34214" y="57911"/>
                  <a:pt x="30010" y="45122"/>
                  <a:pt x="30010" y="36347"/>
                </a:cubicBezTo>
                <a:cubicBezTo>
                  <a:pt x="30010" y="28828"/>
                  <a:pt x="32867" y="19887"/>
                  <a:pt x="36703" y="13499"/>
                </a:cubicBezTo>
                <a:cubicBezTo>
                  <a:pt x="37008" y="12991"/>
                  <a:pt x="39382" y="9702"/>
                  <a:pt x="40271" y="8458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5" name="Freeform 7905"/>
          <p:cNvSpPr/>
          <p:nvPr/>
        </p:nvSpPr>
        <p:spPr>
          <a:xfrm rot="0" flipH="0" flipV="0">
            <a:off x="3896926" y="11010939"/>
            <a:ext cx="146735" cy="92354"/>
          </a:xfrm>
          <a:custGeom>
            <a:pathLst>
              <a:path w="146735" h="92354">
                <a:moveTo>
                  <a:pt x="11455" y="69088"/>
                </a:moveTo>
                <a:cubicBezTo>
                  <a:pt x="9970" y="69138"/>
                  <a:pt x="8763" y="69430"/>
                  <a:pt x="7785" y="69849"/>
                </a:cubicBezTo>
                <a:cubicBezTo>
                  <a:pt x="8941" y="69392"/>
                  <a:pt x="10160" y="69138"/>
                  <a:pt x="11455" y="69088"/>
                </a:cubicBezTo>
                <a:moveTo>
                  <a:pt x="381" y="80010"/>
                </a:moveTo>
                <a:cubicBezTo>
                  <a:pt x="140" y="78968"/>
                  <a:pt x="0" y="77863"/>
                  <a:pt x="0" y="76784"/>
                </a:cubicBezTo>
                <a:cubicBezTo>
                  <a:pt x="0" y="70904"/>
                  <a:pt x="1842" y="64821"/>
                  <a:pt x="4331" y="59614"/>
                </a:cubicBezTo>
                <a:cubicBezTo>
                  <a:pt x="8420" y="51080"/>
                  <a:pt x="14147" y="43955"/>
                  <a:pt x="20992" y="37542"/>
                </a:cubicBezTo>
                <a:cubicBezTo>
                  <a:pt x="46430" y="13691"/>
                  <a:pt x="72440" y="6147"/>
                  <a:pt x="106374" y="3633"/>
                </a:cubicBezTo>
                <a:cubicBezTo>
                  <a:pt x="110349" y="3328"/>
                  <a:pt x="116268" y="1461"/>
                  <a:pt x="121817" y="775"/>
                </a:cubicBezTo>
                <a:cubicBezTo>
                  <a:pt x="128142" y="0"/>
                  <a:pt x="134111" y="585"/>
                  <a:pt x="138721" y="2896"/>
                </a:cubicBezTo>
                <a:cubicBezTo>
                  <a:pt x="144424" y="5754"/>
                  <a:pt x="146735" y="12700"/>
                  <a:pt x="143890" y="18403"/>
                </a:cubicBezTo>
                <a:cubicBezTo>
                  <a:pt x="141033" y="24105"/>
                  <a:pt x="134086" y="26429"/>
                  <a:pt x="128383" y="23572"/>
                </a:cubicBezTo>
                <a:cubicBezTo>
                  <a:pt x="127875" y="23318"/>
                  <a:pt x="127228" y="23521"/>
                  <a:pt x="126555" y="23559"/>
                </a:cubicBezTo>
                <a:cubicBezTo>
                  <a:pt x="125196" y="23623"/>
                  <a:pt x="123773" y="23826"/>
                  <a:pt x="122338" y="24080"/>
                </a:cubicBezTo>
                <a:cubicBezTo>
                  <a:pt x="117080" y="25007"/>
                  <a:pt x="111810" y="26417"/>
                  <a:pt x="108076" y="26683"/>
                </a:cubicBezTo>
                <a:cubicBezTo>
                  <a:pt x="79831" y="28779"/>
                  <a:pt x="57975" y="34557"/>
                  <a:pt x="36804" y="54420"/>
                </a:cubicBezTo>
                <a:cubicBezTo>
                  <a:pt x="32079" y="58840"/>
                  <a:pt x="28015" y="63691"/>
                  <a:pt x="25196" y="69583"/>
                </a:cubicBezTo>
                <a:cubicBezTo>
                  <a:pt x="24142" y="71793"/>
                  <a:pt x="23126" y="74294"/>
                  <a:pt x="23126" y="76784"/>
                </a:cubicBezTo>
                <a:cubicBezTo>
                  <a:pt x="23126" y="75806"/>
                  <a:pt x="22656" y="74574"/>
                  <a:pt x="22656" y="74574"/>
                </a:cubicBezTo>
                <a:cubicBezTo>
                  <a:pt x="22656" y="74574"/>
                  <a:pt x="23888" y="83337"/>
                  <a:pt x="23177" y="85013"/>
                </a:cubicBezTo>
                <a:cubicBezTo>
                  <a:pt x="22097" y="87541"/>
                  <a:pt x="19900" y="92354"/>
                  <a:pt x="11721" y="92202"/>
                </a:cubicBezTo>
                <a:cubicBezTo>
                  <a:pt x="5334" y="92087"/>
                  <a:pt x="241" y="86817"/>
                  <a:pt x="356" y="80441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6" name="Freeform 7906"/>
          <p:cNvSpPr/>
          <p:nvPr/>
        </p:nvSpPr>
        <p:spPr>
          <a:xfrm rot="0" flipH="0" flipV="0">
            <a:off x="3925447" y="10701126"/>
            <a:ext cx="196227" cy="86727"/>
          </a:xfrm>
          <a:custGeom>
            <a:pathLst>
              <a:path w="196227" h="86727">
                <a:moveTo>
                  <a:pt x="54508" y="30543"/>
                </a:moveTo>
                <a:cubicBezTo>
                  <a:pt x="59537" y="22835"/>
                  <a:pt x="63944" y="14542"/>
                  <a:pt x="69887" y="8598"/>
                </a:cubicBezTo>
                <a:cubicBezTo>
                  <a:pt x="76098" y="2388"/>
                  <a:pt x="85546" y="0"/>
                  <a:pt x="96710" y="1232"/>
                </a:cubicBezTo>
                <a:cubicBezTo>
                  <a:pt x="113550" y="3124"/>
                  <a:pt x="135483" y="14072"/>
                  <a:pt x="145351" y="15634"/>
                </a:cubicBezTo>
                <a:cubicBezTo>
                  <a:pt x="152780" y="16802"/>
                  <a:pt x="160591" y="16942"/>
                  <a:pt x="167664" y="18428"/>
                </a:cubicBezTo>
                <a:cubicBezTo>
                  <a:pt x="177494" y="20498"/>
                  <a:pt x="186105" y="24790"/>
                  <a:pt x="192341" y="34124"/>
                </a:cubicBezTo>
                <a:cubicBezTo>
                  <a:pt x="196062" y="39725"/>
                  <a:pt x="196227" y="46760"/>
                  <a:pt x="192366" y="53885"/>
                </a:cubicBezTo>
                <a:cubicBezTo>
                  <a:pt x="189445" y="59295"/>
                  <a:pt x="183755" y="64947"/>
                  <a:pt x="178256" y="68681"/>
                </a:cubicBezTo>
                <a:cubicBezTo>
                  <a:pt x="173722" y="71754"/>
                  <a:pt x="169176" y="73469"/>
                  <a:pt x="166179" y="73837"/>
                </a:cubicBezTo>
                <a:cubicBezTo>
                  <a:pt x="153428" y="75437"/>
                  <a:pt x="140055" y="74104"/>
                  <a:pt x="127177" y="75170"/>
                </a:cubicBezTo>
                <a:cubicBezTo>
                  <a:pt x="105384" y="76986"/>
                  <a:pt x="84073" y="81292"/>
                  <a:pt x="62140" y="81978"/>
                </a:cubicBezTo>
                <a:cubicBezTo>
                  <a:pt x="57060" y="82130"/>
                  <a:pt x="50216" y="81838"/>
                  <a:pt x="43523" y="82104"/>
                </a:cubicBezTo>
                <a:cubicBezTo>
                  <a:pt x="38684" y="82295"/>
                  <a:pt x="33884" y="82536"/>
                  <a:pt x="30633" y="84251"/>
                </a:cubicBezTo>
                <a:cubicBezTo>
                  <a:pt x="25921" y="86727"/>
                  <a:pt x="20282" y="85635"/>
                  <a:pt x="16802" y="81939"/>
                </a:cubicBezTo>
                <a:cubicBezTo>
                  <a:pt x="13602" y="82168"/>
                  <a:pt x="11151" y="81978"/>
                  <a:pt x="9716" y="81609"/>
                </a:cubicBezTo>
                <a:cubicBezTo>
                  <a:pt x="6960" y="80885"/>
                  <a:pt x="5067" y="79564"/>
                  <a:pt x="3759" y="78244"/>
                </a:cubicBezTo>
                <a:cubicBezTo>
                  <a:pt x="902" y="75386"/>
                  <a:pt x="0" y="72110"/>
                  <a:pt x="381" y="68668"/>
                </a:cubicBezTo>
                <a:cubicBezTo>
                  <a:pt x="610" y="66534"/>
                  <a:pt x="1423" y="63626"/>
                  <a:pt x="4369" y="61010"/>
                </a:cubicBezTo>
                <a:cubicBezTo>
                  <a:pt x="5258" y="60222"/>
                  <a:pt x="7150" y="58927"/>
                  <a:pt x="9881" y="57822"/>
                </a:cubicBezTo>
                <a:cubicBezTo>
                  <a:pt x="13614" y="56311"/>
                  <a:pt x="22314" y="53745"/>
                  <a:pt x="23292" y="53453"/>
                </a:cubicBezTo>
                <a:cubicBezTo>
                  <a:pt x="31737" y="49961"/>
                  <a:pt x="40767" y="47294"/>
                  <a:pt x="47066" y="40423"/>
                </a:cubicBezTo>
                <a:cubicBezTo>
                  <a:pt x="47523" y="39915"/>
                  <a:pt x="47968" y="39407"/>
                  <a:pt x="48425" y="38886"/>
                </a:cubicBezTo>
                <a:cubicBezTo>
                  <a:pt x="48679" y="36562"/>
                  <a:pt x="49733" y="33921"/>
                  <a:pt x="52642" y="31533"/>
                </a:cubicBezTo>
                <a:cubicBezTo>
                  <a:pt x="52858" y="31343"/>
                  <a:pt x="53581" y="30974"/>
                  <a:pt x="54508" y="3054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7" name="Freeform 7907"/>
          <p:cNvSpPr/>
          <p:nvPr/>
        </p:nvSpPr>
        <p:spPr>
          <a:xfrm rot="0" flipH="0" flipV="0">
            <a:off x="4047986" y="10736643"/>
            <a:ext cx="328802" cy="133514"/>
          </a:xfrm>
          <a:custGeom>
            <a:pathLst>
              <a:path w="328802" h="133514">
                <a:moveTo>
                  <a:pt x="22605" y="7950"/>
                </a:moveTo>
                <a:cubicBezTo>
                  <a:pt x="23227" y="9194"/>
                  <a:pt x="23595" y="10490"/>
                  <a:pt x="23748" y="11823"/>
                </a:cubicBezTo>
                <a:cubicBezTo>
                  <a:pt x="23646" y="10604"/>
                  <a:pt x="23303" y="9296"/>
                  <a:pt x="22605" y="7950"/>
                </a:cubicBezTo>
                <a:moveTo>
                  <a:pt x="17208" y="23532"/>
                </a:moveTo>
                <a:cubicBezTo>
                  <a:pt x="11798" y="26098"/>
                  <a:pt x="5232" y="24091"/>
                  <a:pt x="2222" y="18808"/>
                </a:cubicBezTo>
                <a:cubicBezTo>
                  <a:pt x="0" y="14935"/>
                  <a:pt x="241" y="11518"/>
                  <a:pt x="1181" y="8750"/>
                </a:cubicBezTo>
                <a:cubicBezTo>
                  <a:pt x="2209" y="5690"/>
                  <a:pt x="4622" y="2197"/>
                  <a:pt x="9867" y="724"/>
                </a:cubicBezTo>
                <a:cubicBezTo>
                  <a:pt x="12318" y="38"/>
                  <a:pt x="17576" y="0"/>
                  <a:pt x="22402" y="712"/>
                </a:cubicBezTo>
                <a:cubicBezTo>
                  <a:pt x="27342" y="1435"/>
                  <a:pt x="31736" y="2921"/>
                  <a:pt x="32472" y="3340"/>
                </a:cubicBezTo>
                <a:cubicBezTo>
                  <a:pt x="35965" y="5271"/>
                  <a:pt x="39140" y="8051"/>
                  <a:pt x="42061" y="11239"/>
                </a:cubicBezTo>
                <a:cubicBezTo>
                  <a:pt x="44106" y="8140"/>
                  <a:pt x="47268" y="6858"/>
                  <a:pt x="50595" y="6541"/>
                </a:cubicBezTo>
                <a:cubicBezTo>
                  <a:pt x="52488" y="6350"/>
                  <a:pt x="56463" y="6147"/>
                  <a:pt x="60717" y="10401"/>
                </a:cubicBezTo>
                <a:cubicBezTo>
                  <a:pt x="66267" y="15950"/>
                  <a:pt x="70763" y="24371"/>
                  <a:pt x="74928" y="33680"/>
                </a:cubicBezTo>
                <a:cubicBezTo>
                  <a:pt x="79627" y="44195"/>
                  <a:pt x="83806" y="56197"/>
                  <a:pt x="91108" y="63487"/>
                </a:cubicBezTo>
                <a:cubicBezTo>
                  <a:pt x="99452" y="71831"/>
                  <a:pt x="108812" y="80606"/>
                  <a:pt x="119163" y="87502"/>
                </a:cubicBezTo>
                <a:cubicBezTo>
                  <a:pt x="136727" y="86677"/>
                  <a:pt x="155840" y="85242"/>
                  <a:pt x="170991" y="77101"/>
                </a:cubicBezTo>
                <a:cubicBezTo>
                  <a:pt x="178916" y="72821"/>
                  <a:pt x="188492" y="63918"/>
                  <a:pt x="197801" y="56781"/>
                </a:cubicBezTo>
                <a:cubicBezTo>
                  <a:pt x="205700" y="50710"/>
                  <a:pt x="213549" y="45859"/>
                  <a:pt x="220280" y="44030"/>
                </a:cubicBezTo>
                <a:cubicBezTo>
                  <a:pt x="226592" y="42303"/>
                  <a:pt x="233729" y="42367"/>
                  <a:pt x="241070" y="43255"/>
                </a:cubicBezTo>
                <a:cubicBezTo>
                  <a:pt x="249122" y="44246"/>
                  <a:pt x="257478" y="46418"/>
                  <a:pt x="264692" y="46189"/>
                </a:cubicBezTo>
                <a:cubicBezTo>
                  <a:pt x="272871" y="45923"/>
                  <a:pt x="289698" y="44322"/>
                  <a:pt x="302119" y="44564"/>
                </a:cubicBezTo>
                <a:cubicBezTo>
                  <a:pt x="309066" y="44703"/>
                  <a:pt x="314908" y="45554"/>
                  <a:pt x="318388" y="46900"/>
                </a:cubicBezTo>
                <a:cubicBezTo>
                  <a:pt x="323734" y="48971"/>
                  <a:pt x="326452" y="52552"/>
                  <a:pt x="327608" y="55943"/>
                </a:cubicBezTo>
                <a:cubicBezTo>
                  <a:pt x="328687" y="59067"/>
                  <a:pt x="328802" y="62699"/>
                  <a:pt x="326770" y="66763"/>
                </a:cubicBezTo>
                <a:cubicBezTo>
                  <a:pt x="326147" y="68008"/>
                  <a:pt x="323455" y="72554"/>
                  <a:pt x="316267" y="73520"/>
                </a:cubicBezTo>
                <a:cubicBezTo>
                  <a:pt x="311542" y="74167"/>
                  <a:pt x="297598" y="74396"/>
                  <a:pt x="284199" y="74802"/>
                </a:cubicBezTo>
                <a:cubicBezTo>
                  <a:pt x="282383" y="76961"/>
                  <a:pt x="279792" y="78473"/>
                  <a:pt x="276770" y="78854"/>
                </a:cubicBezTo>
                <a:cubicBezTo>
                  <a:pt x="253910" y="81711"/>
                  <a:pt x="228522" y="97688"/>
                  <a:pt x="203656" y="109207"/>
                </a:cubicBezTo>
                <a:cubicBezTo>
                  <a:pt x="189597" y="119824"/>
                  <a:pt x="175982" y="128993"/>
                  <a:pt x="162965" y="131952"/>
                </a:cubicBezTo>
                <a:cubicBezTo>
                  <a:pt x="156005" y="133514"/>
                  <a:pt x="147420" y="131914"/>
                  <a:pt x="140359" y="132219"/>
                </a:cubicBezTo>
                <a:cubicBezTo>
                  <a:pt x="122846" y="132981"/>
                  <a:pt x="105256" y="132257"/>
                  <a:pt x="89610" y="122872"/>
                </a:cubicBezTo>
                <a:cubicBezTo>
                  <a:pt x="73709" y="113334"/>
                  <a:pt x="64438" y="99148"/>
                  <a:pt x="56907" y="83426"/>
                </a:cubicBezTo>
                <a:cubicBezTo>
                  <a:pt x="50608" y="70281"/>
                  <a:pt x="45617" y="56006"/>
                  <a:pt x="37222" y="43725"/>
                </a:cubicBezTo>
                <a:cubicBezTo>
                  <a:pt x="32993" y="37553"/>
                  <a:pt x="28840" y="28549"/>
                  <a:pt x="22377" y="24244"/>
                </a:cubicBezTo>
                <a:close/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8" name="Freeform 7908"/>
          <p:cNvSpPr/>
          <p:nvPr/>
        </p:nvSpPr>
        <p:spPr>
          <a:xfrm rot="0" flipH="0" flipV="0">
            <a:off x="4187758" y="10803221"/>
            <a:ext cx="157390" cy="51891"/>
          </a:xfrm>
          <a:custGeom>
            <a:pathLst>
              <a:path w="157390" h="51891">
                <a:moveTo>
                  <a:pt x="36436" y="16255"/>
                </a:moveTo>
                <a:cubicBezTo>
                  <a:pt x="37121" y="15481"/>
                  <a:pt x="37947" y="14757"/>
                  <a:pt x="38937" y="14058"/>
                </a:cubicBezTo>
                <a:cubicBezTo>
                  <a:pt x="40423" y="13017"/>
                  <a:pt x="43827" y="11480"/>
                  <a:pt x="48031" y="10236"/>
                </a:cubicBezTo>
                <a:cubicBezTo>
                  <a:pt x="54622" y="8293"/>
                  <a:pt x="63804" y="6375"/>
                  <a:pt x="64439" y="6248"/>
                </a:cubicBezTo>
                <a:cubicBezTo>
                  <a:pt x="85572" y="2336"/>
                  <a:pt x="104495" y="0"/>
                  <a:pt x="125628" y="4229"/>
                </a:cubicBezTo>
                <a:lnTo>
                  <a:pt x="143077" y="7848"/>
                </a:lnTo>
                <a:cubicBezTo>
                  <a:pt x="145148" y="8140"/>
                  <a:pt x="146710" y="8394"/>
                  <a:pt x="147522" y="8559"/>
                </a:cubicBezTo>
                <a:cubicBezTo>
                  <a:pt x="156984" y="10452"/>
                  <a:pt x="157390" y="19188"/>
                  <a:pt x="157390" y="20052"/>
                </a:cubicBezTo>
                <a:cubicBezTo>
                  <a:pt x="157390" y="21576"/>
                  <a:pt x="155307" y="32866"/>
                  <a:pt x="143903" y="31545"/>
                </a:cubicBezTo>
                <a:cubicBezTo>
                  <a:pt x="143039" y="31444"/>
                  <a:pt x="141312" y="31139"/>
                  <a:pt x="139191" y="30720"/>
                </a:cubicBezTo>
                <a:cubicBezTo>
                  <a:pt x="134657" y="30123"/>
                  <a:pt x="126872" y="29120"/>
                  <a:pt x="120357" y="28408"/>
                </a:cubicBezTo>
                <a:cubicBezTo>
                  <a:pt x="124967" y="32104"/>
                  <a:pt x="126059" y="38797"/>
                  <a:pt x="122707" y="43814"/>
                </a:cubicBezTo>
                <a:cubicBezTo>
                  <a:pt x="119176" y="49109"/>
                  <a:pt x="111988" y="50557"/>
                  <a:pt x="106679" y="47014"/>
                </a:cubicBezTo>
                <a:cubicBezTo>
                  <a:pt x="98424" y="41502"/>
                  <a:pt x="88163" y="40308"/>
                  <a:pt x="77799" y="40575"/>
                </a:cubicBezTo>
                <a:cubicBezTo>
                  <a:pt x="65671" y="40893"/>
                  <a:pt x="53327" y="43420"/>
                  <a:pt x="42811" y="45528"/>
                </a:cubicBezTo>
                <a:cubicBezTo>
                  <a:pt x="40068" y="46074"/>
                  <a:pt x="25692" y="51040"/>
                  <a:pt x="18491" y="51497"/>
                </a:cubicBezTo>
                <a:cubicBezTo>
                  <a:pt x="12357" y="51891"/>
                  <a:pt x="8141" y="49605"/>
                  <a:pt x="6033" y="47497"/>
                </a:cubicBezTo>
                <a:cubicBezTo>
                  <a:pt x="3607" y="45058"/>
                  <a:pt x="0" y="39724"/>
                  <a:pt x="4623" y="32764"/>
                </a:cubicBezTo>
                <a:cubicBezTo>
                  <a:pt x="5525" y="31380"/>
                  <a:pt x="11811" y="26148"/>
                  <a:pt x="12586" y="25653"/>
                </a:cubicBezTo>
                <a:cubicBezTo>
                  <a:pt x="18682" y="21855"/>
                  <a:pt x="26111" y="19887"/>
                  <a:pt x="32830" y="17512"/>
                </a:cubicBezTo>
                <a:cubicBezTo>
                  <a:pt x="34036" y="17067"/>
                  <a:pt x="35230" y="16661"/>
                  <a:pt x="36436" y="1625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9" name="Freeform 7909"/>
          <p:cNvSpPr/>
          <p:nvPr/>
        </p:nvSpPr>
        <p:spPr>
          <a:xfrm rot="0" flipH="0" flipV="0">
            <a:off x="4259531" y="10790537"/>
            <a:ext cx="116445" cy="51600"/>
          </a:xfrm>
          <a:custGeom>
            <a:pathLst>
              <a:path w="116445" h="51600">
                <a:moveTo>
                  <a:pt x="15773" y="50546"/>
                </a:moveTo>
                <a:cubicBezTo>
                  <a:pt x="11748" y="51600"/>
                  <a:pt x="7290" y="50432"/>
                  <a:pt x="4293" y="47143"/>
                </a:cubicBezTo>
                <a:cubicBezTo>
                  <a:pt x="0" y="42419"/>
                  <a:pt x="356" y="35103"/>
                  <a:pt x="5067" y="30811"/>
                </a:cubicBezTo>
                <a:cubicBezTo>
                  <a:pt x="5575" y="30341"/>
                  <a:pt x="7912" y="28271"/>
                  <a:pt x="12573" y="27636"/>
                </a:cubicBezTo>
                <a:cubicBezTo>
                  <a:pt x="19087" y="26759"/>
                  <a:pt x="49021" y="25045"/>
                  <a:pt x="53999" y="23686"/>
                </a:cubicBezTo>
                <a:cubicBezTo>
                  <a:pt x="63055" y="21171"/>
                  <a:pt x="77037" y="11227"/>
                  <a:pt x="87680" y="5639"/>
                </a:cubicBezTo>
                <a:cubicBezTo>
                  <a:pt x="94678" y="1956"/>
                  <a:pt x="100875" y="0"/>
                  <a:pt x="104888" y="0"/>
                </a:cubicBezTo>
                <a:cubicBezTo>
                  <a:pt x="111276" y="0"/>
                  <a:pt x="116445" y="5182"/>
                  <a:pt x="116445" y="11558"/>
                </a:cubicBezTo>
                <a:cubicBezTo>
                  <a:pt x="116445" y="17793"/>
                  <a:pt x="111492" y="22886"/>
                  <a:pt x="105308" y="23114"/>
                </a:cubicBezTo>
                <a:cubicBezTo>
                  <a:pt x="104774" y="23330"/>
                  <a:pt x="98259" y="26112"/>
                  <a:pt x="93750" y="28690"/>
                </a:cubicBezTo>
                <a:cubicBezTo>
                  <a:pt x="82435" y="35154"/>
                  <a:pt x="69087" y="43498"/>
                  <a:pt x="60134" y="45974"/>
                </a:cubicBezTo>
                <a:cubicBezTo>
                  <a:pt x="54952" y="47397"/>
                  <a:pt x="17779" y="50381"/>
                  <a:pt x="15773" y="5054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0" name="Freeform 7910"/>
          <p:cNvSpPr/>
          <p:nvPr/>
        </p:nvSpPr>
        <p:spPr>
          <a:xfrm rot="0" flipH="0" flipV="0">
            <a:off x="4344353" y="10775130"/>
            <a:ext cx="56272" cy="30276"/>
          </a:xfrm>
          <a:custGeom>
            <a:pathLst>
              <a:path w="56272" h="30276">
                <a:moveTo>
                  <a:pt x="16217" y="28435"/>
                </a:moveTo>
                <a:cubicBezTo>
                  <a:pt x="21766" y="26772"/>
                  <a:pt x="30923" y="23597"/>
                  <a:pt x="38886" y="26785"/>
                </a:cubicBezTo>
                <a:cubicBezTo>
                  <a:pt x="44804" y="29158"/>
                  <a:pt x="51535" y="26264"/>
                  <a:pt x="53910" y="20333"/>
                </a:cubicBezTo>
                <a:cubicBezTo>
                  <a:pt x="56272" y="14415"/>
                  <a:pt x="53402" y="7684"/>
                  <a:pt x="47471" y="5321"/>
                </a:cubicBezTo>
                <a:cubicBezTo>
                  <a:pt x="34187" y="0"/>
                  <a:pt x="18833" y="3505"/>
                  <a:pt x="9588" y="6287"/>
                </a:cubicBezTo>
                <a:cubicBezTo>
                  <a:pt x="3467" y="8115"/>
                  <a:pt x="0" y="14567"/>
                  <a:pt x="1828" y="20688"/>
                </a:cubicBezTo>
                <a:cubicBezTo>
                  <a:pt x="3670" y="26797"/>
                  <a:pt x="10122" y="30276"/>
                  <a:pt x="16217" y="28435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1" name="Freeform 7911"/>
          <p:cNvSpPr/>
          <p:nvPr/>
        </p:nvSpPr>
        <p:spPr>
          <a:xfrm rot="0" flipH="0" flipV="0">
            <a:off x="3274217" y="10581281"/>
            <a:ext cx="785202" cy="261568"/>
          </a:xfrm>
          <a:custGeom>
            <a:pathLst>
              <a:path w="785202" h="261568">
                <a:moveTo>
                  <a:pt x="276542" y="93522"/>
                </a:moveTo>
                <a:cubicBezTo>
                  <a:pt x="277469" y="95185"/>
                  <a:pt x="278002" y="97090"/>
                  <a:pt x="278002" y="99135"/>
                </a:cubicBezTo>
                <a:cubicBezTo>
                  <a:pt x="278002" y="96557"/>
                  <a:pt x="277367" y="94792"/>
                  <a:pt x="276542" y="93522"/>
                </a:cubicBezTo>
                <a:moveTo>
                  <a:pt x="270993" y="88506"/>
                </a:moveTo>
                <a:cubicBezTo>
                  <a:pt x="274091" y="89154"/>
                  <a:pt x="277786" y="90982"/>
                  <a:pt x="281317" y="94614"/>
                </a:cubicBezTo>
                <a:cubicBezTo>
                  <a:pt x="288543" y="102031"/>
                  <a:pt x="298487" y="121004"/>
                  <a:pt x="302424" y="125945"/>
                </a:cubicBezTo>
                <a:cubicBezTo>
                  <a:pt x="304647" y="128713"/>
                  <a:pt x="308025" y="130059"/>
                  <a:pt x="311086" y="131926"/>
                </a:cubicBezTo>
                <a:cubicBezTo>
                  <a:pt x="314934" y="134301"/>
                  <a:pt x="318591" y="136981"/>
                  <a:pt x="321550" y="140537"/>
                </a:cubicBezTo>
                <a:cubicBezTo>
                  <a:pt x="328129" y="148436"/>
                  <a:pt x="334784" y="159612"/>
                  <a:pt x="342226" y="166305"/>
                </a:cubicBezTo>
                <a:cubicBezTo>
                  <a:pt x="350710" y="173938"/>
                  <a:pt x="381710" y="193648"/>
                  <a:pt x="402932" y="205650"/>
                </a:cubicBezTo>
                <a:cubicBezTo>
                  <a:pt x="410996" y="210209"/>
                  <a:pt x="417346" y="213752"/>
                  <a:pt x="420001" y="214387"/>
                </a:cubicBezTo>
                <a:cubicBezTo>
                  <a:pt x="447966" y="221042"/>
                  <a:pt x="477240" y="214552"/>
                  <a:pt x="505459" y="213422"/>
                </a:cubicBezTo>
                <a:cubicBezTo>
                  <a:pt x="549350" y="211682"/>
                  <a:pt x="592175" y="215187"/>
                  <a:pt x="635317" y="204151"/>
                </a:cubicBezTo>
                <a:cubicBezTo>
                  <a:pt x="663828" y="196861"/>
                  <a:pt x="691387" y="185266"/>
                  <a:pt x="718247" y="173328"/>
                </a:cubicBezTo>
                <a:cubicBezTo>
                  <a:pt x="728522" y="168769"/>
                  <a:pt x="738275" y="163321"/>
                  <a:pt x="749070" y="159993"/>
                </a:cubicBezTo>
                <a:cubicBezTo>
                  <a:pt x="754608" y="158304"/>
                  <a:pt x="761186" y="155713"/>
                  <a:pt x="766901" y="154583"/>
                </a:cubicBezTo>
                <a:cubicBezTo>
                  <a:pt x="769276" y="154113"/>
                  <a:pt x="774140" y="154405"/>
                  <a:pt x="774140" y="154405"/>
                </a:cubicBezTo>
                <a:cubicBezTo>
                  <a:pt x="779487" y="154926"/>
                  <a:pt x="783767" y="159053"/>
                  <a:pt x="784478" y="164375"/>
                </a:cubicBezTo>
                <a:cubicBezTo>
                  <a:pt x="785202" y="169696"/>
                  <a:pt x="782154" y="174814"/>
                  <a:pt x="777125" y="176719"/>
                </a:cubicBezTo>
                <a:cubicBezTo>
                  <a:pt x="777125" y="176719"/>
                  <a:pt x="753757" y="185508"/>
                  <a:pt x="743393" y="192277"/>
                </a:cubicBezTo>
                <a:cubicBezTo>
                  <a:pt x="723023" y="205599"/>
                  <a:pt x="701636" y="217702"/>
                  <a:pt x="679081" y="226732"/>
                </a:cubicBezTo>
                <a:cubicBezTo>
                  <a:pt x="659751" y="234466"/>
                  <a:pt x="634097" y="242683"/>
                  <a:pt x="613358" y="244220"/>
                </a:cubicBezTo>
                <a:cubicBezTo>
                  <a:pt x="595273" y="245566"/>
                  <a:pt x="577455" y="241578"/>
                  <a:pt x="559561" y="244131"/>
                </a:cubicBezTo>
                <a:cubicBezTo>
                  <a:pt x="545731" y="246112"/>
                  <a:pt x="532281" y="252056"/>
                  <a:pt x="518553" y="254913"/>
                </a:cubicBezTo>
                <a:cubicBezTo>
                  <a:pt x="486600" y="261568"/>
                  <a:pt x="453465" y="258215"/>
                  <a:pt x="421817" y="251179"/>
                </a:cubicBezTo>
                <a:cubicBezTo>
                  <a:pt x="383920" y="242759"/>
                  <a:pt x="351141" y="215505"/>
                  <a:pt x="321169" y="183768"/>
                </a:cubicBezTo>
                <a:cubicBezTo>
                  <a:pt x="293128" y="154075"/>
                  <a:pt x="267475" y="120547"/>
                  <a:pt x="241440" y="97522"/>
                </a:cubicBezTo>
                <a:cubicBezTo>
                  <a:pt x="225984" y="83845"/>
                  <a:pt x="194386" y="69977"/>
                  <a:pt x="159093" y="57772"/>
                </a:cubicBezTo>
                <a:cubicBezTo>
                  <a:pt x="104775" y="38963"/>
                  <a:pt x="41554" y="24549"/>
                  <a:pt x="11341" y="23355"/>
                </a:cubicBezTo>
                <a:cubicBezTo>
                  <a:pt x="4966" y="23101"/>
                  <a:pt x="0" y="17716"/>
                  <a:pt x="241" y="11341"/>
                </a:cubicBezTo>
                <a:cubicBezTo>
                  <a:pt x="508" y="4965"/>
                  <a:pt x="5880" y="0"/>
                  <a:pt x="12256" y="254"/>
                </a:cubicBezTo>
                <a:cubicBezTo>
                  <a:pt x="43815" y="1498"/>
                  <a:pt x="109906" y="16268"/>
                  <a:pt x="166662" y="35915"/>
                </a:cubicBezTo>
                <a:cubicBezTo>
                  <a:pt x="205410" y="49326"/>
                  <a:pt x="239776" y="65201"/>
                  <a:pt x="256756" y="80200"/>
                </a:cubicBezTo>
                <a:cubicBezTo>
                  <a:pt x="259461" y="82600"/>
                  <a:pt x="262166" y="85090"/>
                  <a:pt x="264858" y="87693"/>
                </a:cubicBezTo>
                <a:cubicBezTo>
                  <a:pt x="265367" y="87617"/>
                  <a:pt x="265900" y="87579"/>
                  <a:pt x="266433" y="87579"/>
                </a:cubicBezTo>
                <a:cubicBezTo>
                  <a:pt x="268059" y="87579"/>
                  <a:pt x="269596" y="87922"/>
                  <a:pt x="270993" y="8850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2" name="Freeform 7912"/>
          <p:cNvSpPr/>
          <p:nvPr/>
        </p:nvSpPr>
        <p:spPr>
          <a:xfrm rot="0" flipH="0" flipV="0">
            <a:off x="3636041" y="10739090"/>
            <a:ext cx="365620" cy="72313"/>
          </a:xfrm>
          <a:custGeom>
            <a:pathLst>
              <a:path w="365620" h="72313">
                <a:moveTo>
                  <a:pt x="18923" y="42138"/>
                </a:moveTo>
                <a:cubicBezTo>
                  <a:pt x="18784" y="42050"/>
                  <a:pt x="18644" y="41961"/>
                  <a:pt x="18504" y="41885"/>
                </a:cubicBezTo>
                <a:close/>
                <a:moveTo>
                  <a:pt x="337756" y="1067"/>
                </a:moveTo>
                <a:cubicBezTo>
                  <a:pt x="340512" y="749"/>
                  <a:pt x="351167" y="0"/>
                  <a:pt x="355790" y="1384"/>
                </a:cubicBezTo>
                <a:cubicBezTo>
                  <a:pt x="363105" y="3594"/>
                  <a:pt x="365620" y="8890"/>
                  <a:pt x="365620" y="13881"/>
                </a:cubicBezTo>
                <a:cubicBezTo>
                  <a:pt x="365620" y="15024"/>
                  <a:pt x="365264" y="22974"/>
                  <a:pt x="356476" y="25260"/>
                </a:cubicBezTo>
                <a:cubicBezTo>
                  <a:pt x="353606" y="25997"/>
                  <a:pt x="339153" y="28270"/>
                  <a:pt x="338340" y="28435"/>
                </a:cubicBezTo>
                <a:cubicBezTo>
                  <a:pt x="334479" y="29197"/>
                  <a:pt x="330657" y="30150"/>
                  <a:pt x="326859" y="31153"/>
                </a:cubicBezTo>
                <a:cubicBezTo>
                  <a:pt x="329971" y="34176"/>
                  <a:pt x="330936" y="37820"/>
                  <a:pt x="330936" y="40208"/>
                </a:cubicBezTo>
                <a:cubicBezTo>
                  <a:pt x="330936" y="42747"/>
                  <a:pt x="330187" y="47903"/>
                  <a:pt x="323989" y="51091"/>
                </a:cubicBezTo>
                <a:cubicBezTo>
                  <a:pt x="319620" y="53364"/>
                  <a:pt x="297713" y="57720"/>
                  <a:pt x="296925" y="57898"/>
                </a:cubicBezTo>
                <a:cubicBezTo>
                  <a:pt x="279857" y="61797"/>
                  <a:pt x="262559" y="65302"/>
                  <a:pt x="245211" y="67715"/>
                </a:cubicBezTo>
                <a:cubicBezTo>
                  <a:pt x="244843" y="67766"/>
                  <a:pt x="243204" y="67957"/>
                  <a:pt x="240880" y="68236"/>
                </a:cubicBezTo>
                <a:cubicBezTo>
                  <a:pt x="238759" y="70725"/>
                  <a:pt x="235597" y="72313"/>
                  <a:pt x="232067" y="72313"/>
                </a:cubicBezTo>
                <a:lnTo>
                  <a:pt x="217932" y="72313"/>
                </a:lnTo>
                <a:cubicBezTo>
                  <a:pt x="210159" y="72313"/>
                  <a:pt x="207098" y="68973"/>
                  <a:pt x="206540" y="68376"/>
                </a:cubicBezTo>
                <a:cubicBezTo>
                  <a:pt x="203771" y="65379"/>
                  <a:pt x="202933" y="62165"/>
                  <a:pt x="203504" y="58876"/>
                </a:cubicBezTo>
                <a:cubicBezTo>
                  <a:pt x="202399" y="58876"/>
                  <a:pt x="201294" y="58863"/>
                  <a:pt x="200202" y="58825"/>
                </a:cubicBezTo>
                <a:cubicBezTo>
                  <a:pt x="195643" y="58673"/>
                  <a:pt x="190169" y="57949"/>
                  <a:pt x="184175" y="56971"/>
                </a:cubicBezTo>
                <a:cubicBezTo>
                  <a:pt x="174421" y="58876"/>
                  <a:pt x="165506" y="60337"/>
                  <a:pt x="159753" y="61061"/>
                </a:cubicBezTo>
                <a:cubicBezTo>
                  <a:pt x="159385" y="61213"/>
                  <a:pt x="158991" y="61365"/>
                  <a:pt x="158623" y="61492"/>
                </a:cubicBezTo>
                <a:cubicBezTo>
                  <a:pt x="154838" y="62927"/>
                  <a:pt x="151015" y="64121"/>
                  <a:pt x="147294" y="64540"/>
                </a:cubicBezTo>
                <a:cubicBezTo>
                  <a:pt x="125272" y="66991"/>
                  <a:pt x="103581" y="67817"/>
                  <a:pt x="81178" y="67817"/>
                </a:cubicBezTo>
                <a:cubicBezTo>
                  <a:pt x="77609" y="67817"/>
                  <a:pt x="62903" y="66420"/>
                  <a:pt x="56197" y="63156"/>
                </a:cubicBezTo>
                <a:cubicBezTo>
                  <a:pt x="52971" y="61581"/>
                  <a:pt x="50749" y="59486"/>
                  <a:pt x="49314" y="57314"/>
                </a:cubicBezTo>
                <a:lnTo>
                  <a:pt x="44170" y="56857"/>
                </a:lnTo>
                <a:cubicBezTo>
                  <a:pt x="39103" y="56400"/>
                  <a:pt x="32550" y="56108"/>
                  <a:pt x="27546" y="56793"/>
                </a:cubicBezTo>
                <a:cubicBezTo>
                  <a:pt x="26504" y="56946"/>
                  <a:pt x="24371" y="57543"/>
                  <a:pt x="22529" y="58089"/>
                </a:cubicBezTo>
                <a:cubicBezTo>
                  <a:pt x="19253" y="63296"/>
                  <a:pt x="12408" y="65048"/>
                  <a:pt x="7024" y="61975"/>
                </a:cubicBezTo>
                <a:cubicBezTo>
                  <a:pt x="2668" y="59473"/>
                  <a:pt x="1194" y="56158"/>
                  <a:pt x="623" y="53479"/>
                </a:cubicBezTo>
                <a:cubicBezTo>
                  <a:pt x="0" y="50634"/>
                  <a:pt x="293" y="47687"/>
                  <a:pt x="1918" y="44766"/>
                </a:cubicBezTo>
                <a:cubicBezTo>
                  <a:pt x="2883" y="43001"/>
                  <a:pt x="4750" y="40792"/>
                  <a:pt x="7811" y="39040"/>
                </a:cubicBezTo>
                <a:cubicBezTo>
                  <a:pt x="11824" y="36728"/>
                  <a:pt x="20218" y="34468"/>
                  <a:pt x="24384" y="33896"/>
                </a:cubicBezTo>
                <a:cubicBezTo>
                  <a:pt x="30975" y="32982"/>
                  <a:pt x="39598" y="33223"/>
                  <a:pt x="46266" y="33833"/>
                </a:cubicBezTo>
                <a:cubicBezTo>
                  <a:pt x="54406" y="34569"/>
                  <a:pt x="62153" y="35433"/>
                  <a:pt x="69811" y="35636"/>
                </a:cubicBezTo>
                <a:cubicBezTo>
                  <a:pt x="74942" y="34417"/>
                  <a:pt x="79603" y="33337"/>
                  <a:pt x="80327" y="33236"/>
                </a:cubicBezTo>
                <a:cubicBezTo>
                  <a:pt x="81089" y="33134"/>
                  <a:pt x="81864" y="33033"/>
                  <a:pt x="82651" y="32918"/>
                </a:cubicBezTo>
                <a:cubicBezTo>
                  <a:pt x="83045" y="31102"/>
                  <a:pt x="83908" y="29172"/>
                  <a:pt x="85623" y="27343"/>
                </a:cubicBezTo>
                <a:cubicBezTo>
                  <a:pt x="86613" y="26289"/>
                  <a:pt x="88861" y="24486"/>
                  <a:pt x="92583" y="23330"/>
                </a:cubicBezTo>
                <a:cubicBezTo>
                  <a:pt x="97269" y="21869"/>
                  <a:pt x="107670" y="20294"/>
                  <a:pt x="114376" y="20206"/>
                </a:cubicBezTo>
                <a:cubicBezTo>
                  <a:pt x="120472" y="20142"/>
                  <a:pt x="124891" y="22136"/>
                  <a:pt x="126911" y="23647"/>
                </a:cubicBezTo>
                <a:lnTo>
                  <a:pt x="127419" y="23584"/>
                </a:lnTo>
                <a:cubicBezTo>
                  <a:pt x="129120" y="23381"/>
                  <a:pt x="132537" y="23520"/>
                  <a:pt x="132537" y="23520"/>
                </a:cubicBezTo>
                <a:cubicBezTo>
                  <a:pt x="135254" y="23673"/>
                  <a:pt x="137718" y="24765"/>
                  <a:pt x="139598" y="26454"/>
                </a:cubicBezTo>
                <a:cubicBezTo>
                  <a:pt x="141490" y="26594"/>
                  <a:pt x="143421" y="26797"/>
                  <a:pt x="145351" y="27038"/>
                </a:cubicBezTo>
                <a:cubicBezTo>
                  <a:pt x="151015" y="27711"/>
                  <a:pt x="156857" y="28677"/>
                  <a:pt x="162636" y="29718"/>
                </a:cubicBezTo>
                <a:cubicBezTo>
                  <a:pt x="168998" y="27381"/>
                  <a:pt x="175653" y="25768"/>
                  <a:pt x="179222" y="24663"/>
                </a:cubicBezTo>
                <a:cubicBezTo>
                  <a:pt x="212864" y="14313"/>
                  <a:pt x="247116" y="11493"/>
                  <a:pt x="281711" y="6312"/>
                </a:cubicBezTo>
                <a:cubicBezTo>
                  <a:pt x="300634" y="3467"/>
                  <a:pt x="318668" y="1740"/>
                  <a:pt x="337756" y="1067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3" name="Freeform 7913"/>
          <p:cNvSpPr/>
          <p:nvPr/>
        </p:nvSpPr>
        <p:spPr>
          <a:xfrm rot="0" flipH="0" flipV="0">
            <a:off x="4088312" y="10935178"/>
            <a:ext cx="1129079" cy="438060"/>
          </a:xfrm>
          <a:custGeom>
            <a:pathLst>
              <a:path w="1129079" h="438060">
                <a:moveTo>
                  <a:pt x="1058417" y="54013"/>
                </a:moveTo>
                <a:cubicBezTo>
                  <a:pt x="1046695" y="59093"/>
                  <a:pt x="1034948" y="64109"/>
                  <a:pt x="1023696" y="70065"/>
                </a:cubicBezTo>
                <a:cubicBezTo>
                  <a:pt x="1002766" y="81140"/>
                  <a:pt x="984135" y="95072"/>
                  <a:pt x="961974" y="104165"/>
                </a:cubicBezTo>
                <a:cubicBezTo>
                  <a:pt x="882688" y="136690"/>
                  <a:pt x="797902" y="152107"/>
                  <a:pt x="719391" y="186245"/>
                </a:cubicBezTo>
                <a:cubicBezTo>
                  <a:pt x="662724" y="210896"/>
                  <a:pt x="610196" y="244487"/>
                  <a:pt x="551256" y="264134"/>
                </a:cubicBezTo>
                <a:cubicBezTo>
                  <a:pt x="521830" y="273938"/>
                  <a:pt x="491616" y="284759"/>
                  <a:pt x="461086" y="290664"/>
                </a:cubicBezTo>
                <a:cubicBezTo>
                  <a:pt x="429450" y="296786"/>
                  <a:pt x="396874" y="298005"/>
                  <a:pt x="365379" y="305498"/>
                </a:cubicBezTo>
                <a:cubicBezTo>
                  <a:pt x="334441" y="312864"/>
                  <a:pt x="305447" y="323583"/>
                  <a:pt x="273748" y="328104"/>
                </a:cubicBezTo>
                <a:cubicBezTo>
                  <a:pt x="248069" y="331774"/>
                  <a:pt x="222923" y="332295"/>
                  <a:pt x="197154" y="333806"/>
                </a:cubicBezTo>
                <a:cubicBezTo>
                  <a:pt x="190665" y="334200"/>
                  <a:pt x="183527" y="333222"/>
                  <a:pt x="176453" y="332485"/>
                </a:cubicBezTo>
                <a:cubicBezTo>
                  <a:pt x="171411" y="331952"/>
                  <a:pt x="166408" y="331431"/>
                  <a:pt x="161912" y="332562"/>
                </a:cubicBezTo>
                <a:cubicBezTo>
                  <a:pt x="146075" y="336511"/>
                  <a:pt x="119062" y="341922"/>
                  <a:pt x="102450" y="338226"/>
                </a:cubicBezTo>
                <a:cubicBezTo>
                  <a:pt x="72288" y="331533"/>
                  <a:pt x="42900" y="324497"/>
                  <a:pt x="11556" y="324497"/>
                </a:cubicBezTo>
                <a:cubicBezTo>
                  <a:pt x="5181" y="324497"/>
                  <a:pt x="0" y="319315"/>
                  <a:pt x="0" y="312927"/>
                </a:cubicBezTo>
                <a:cubicBezTo>
                  <a:pt x="0" y="306552"/>
                  <a:pt x="5181" y="301370"/>
                  <a:pt x="11556" y="301370"/>
                </a:cubicBezTo>
                <a:cubicBezTo>
                  <a:pt x="44627" y="301370"/>
                  <a:pt x="75641" y="308584"/>
                  <a:pt x="107454" y="315658"/>
                </a:cubicBezTo>
                <a:cubicBezTo>
                  <a:pt x="121132" y="318693"/>
                  <a:pt x="143268" y="313372"/>
                  <a:pt x="156311" y="310121"/>
                </a:cubicBezTo>
                <a:cubicBezTo>
                  <a:pt x="162051" y="308686"/>
                  <a:pt x="168313" y="308597"/>
                  <a:pt x="174726" y="309105"/>
                </a:cubicBezTo>
                <a:cubicBezTo>
                  <a:pt x="181851" y="309663"/>
                  <a:pt x="189217" y="311111"/>
                  <a:pt x="195783" y="310730"/>
                </a:cubicBezTo>
                <a:cubicBezTo>
                  <a:pt x="220929" y="309257"/>
                  <a:pt x="245452" y="308800"/>
                  <a:pt x="270484" y="305219"/>
                </a:cubicBezTo>
                <a:cubicBezTo>
                  <a:pt x="301459" y="300799"/>
                  <a:pt x="329780" y="290207"/>
                  <a:pt x="360019" y="283006"/>
                </a:cubicBezTo>
                <a:cubicBezTo>
                  <a:pt x="391845" y="275437"/>
                  <a:pt x="424726" y="274142"/>
                  <a:pt x="456691" y="267957"/>
                </a:cubicBezTo>
                <a:cubicBezTo>
                  <a:pt x="486244" y="262242"/>
                  <a:pt x="515467" y="251675"/>
                  <a:pt x="543953" y="242188"/>
                </a:cubicBezTo>
                <a:cubicBezTo>
                  <a:pt x="602234" y="222757"/>
                  <a:pt x="654113" y="189407"/>
                  <a:pt x="710158" y="165049"/>
                </a:cubicBezTo>
                <a:cubicBezTo>
                  <a:pt x="788835" y="130835"/>
                  <a:pt x="873760" y="115353"/>
                  <a:pt x="953198" y="82778"/>
                </a:cubicBezTo>
                <a:cubicBezTo>
                  <a:pt x="974648" y="73964"/>
                  <a:pt x="992619" y="60350"/>
                  <a:pt x="1012875" y="49632"/>
                </a:cubicBezTo>
                <a:cubicBezTo>
                  <a:pt x="1033183" y="38888"/>
                  <a:pt x="1055090" y="31204"/>
                  <a:pt x="1075549" y="20625"/>
                </a:cubicBezTo>
                <a:cubicBezTo>
                  <a:pt x="1086928" y="14732"/>
                  <a:pt x="1101012" y="4128"/>
                  <a:pt x="1113535" y="1004"/>
                </a:cubicBezTo>
                <a:cubicBezTo>
                  <a:pt x="1117548" y="0"/>
                  <a:pt x="1120761" y="1042"/>
                  <a:pt x="1123364" y="3023"/>
                </a:cubicBezTo>
                <a:cubicBezTo>
                  <a:pt x="1124787" y="4102"/>
                  <a:pt x="1129079" y="7620"/>
                  <a:pt x="1127695" y="14593"/>
                </a:cubicBezTo>
                <a:cubicBezTo>
                  <a:pt x="1127416" y="15977"/>
                  <a:pt x="1124114" y="23318"/>
                  <a:pt x="1123733" y="23826"/>
                </a:cubicBezTo>
                <a:cubicBezTo>
                  <a:pt x="1119783" y="29071"/>
                  <a:pt x="1118627" y="32982"/>
                  <a:pt x="1113166" y="37224"/>
                </a:cubicBezTo>
                <a:cubicBezTo>
                  <a:pt x="1102701" y="45352"/>
                  <a:pt x="1093786" y="54381"/>
                  <a:pt x="1083702" y="63029"/>
                </a:cubicBezTo>
                <a:cubicBezTo>
                  <a:pt x="1056258" y="86563"/>
                  <a:pt x="1022654" y="110235"/>
                  <a:pt x="991692" y="129438"/>
                </a:cubicBezTo>
                <a:cubicBezTo>
                  <a:pt x="961923" y="147916"/>
                  <a:pt x="928306" y="159613"/>
                  <a:pt x="898258" y="178041"/>
                </a:cubicBezTo>
                <a:cubicBezTo>
                  <a:pt x="838403" y="214718"/>
                  <a:pt x="771956" y="288924"/>
                  <a:pt x="752983" y="356222"/>
                </a:cubicBezTo>
                <a:cubicBezTo>
                  <a:pt x="751522" y="361416"/>
                  <a:pt x="737908" y="412127"/>
                  <a:pt x="736066" y="424141"/>
                </a:cubicBezTo>
                <a:lnTo>
                  <a:pt x="736041" y="424344"/>
                </a:lnTo>
                <a:cubicBezTo>
                  <a:pt x="736257" y="428929"/>
                  <a:pt x="733717" y="433400"/>
                  <a:pt x="729297" y="435406"/>
                </a:cubicBezTo>
                <a:cubicBezTo>
                  <a:pt x="723480" y="438060"/>
                  <a:pt x="716622" y="435495"/>
                  <a:pt x="713981" y="429691"/>
                </a:cubicBezTo>
                <a:cubicBezTo>
                  <a:pt x="713536" y="428726"/>
                  <a:pt x="712457" y="425576"/>
                  <a:pt x="713206" y="420649"/>
                </a:cubicBezTo>
                <a:cubicBezTo>
                  <a:pt x="715111" y="408165"/>
                  <a:pt x="729195" y="355358"/>
                  <a:pt x="730719" y="349948"/>
                </a:cubicBezTo>
                <a:cubicBezTo>
                  <a:pt x="751103" y="277710"/>
                  <a:pt x="821931" y="197688"/>
                  <a:pt x="886167" y="158318"/>
                </a:cubicBezTo>
                <a:cubicBezTo>
                  <a:pt x="916190" y="139928"/>
                  <a:pt x="949769" y="128244"/>
                  <a:pt x="979500" y="109804"/>
                </a:cubicBezTo>
                <a:cubicBezTo>
                  <a:pt x="1005738" y="93497"/>
                  <a:pt x="1033957" y="73926"/>
                  <a:pt x="1058417" y="54013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4" name="Freeform 7914"/>
          <p:cNvSpPr/>
          <p:nvPr/>
        </p:nvSpPr>
        <p:spPr>
          <a:xfrm rot="0" flipH="0" flipV="0">
            <a:off x="4675263" y="11002537"/>
            <a:ext cx="434758" cy="380796"/>
          </a:xfrm>
          <a:custGeom>
            <a:pathLst>
              <a:path w="434758" h="380796">
                <a:moveTo>
                  <a:pt x="130365" y="357174"/>
                </a:moveTo>
                <a:cubicBezTo>
                  <a:pt x="129070" y="356997"/>
                  <a:pt x="127610" y="357073"/>
                  <a:pt x="125959" y="357580"/>
                </a:cubicBezTo>
                <a:cubicBezTo>
                  <a:pt x="127432" y="357149"/>
                  <a:pt x="128930" y="357022"/>
                  <a:pt x="130365" y="357174"/>
                </a:cubicBezTo>
                <a:moveTo>
                  <a:pt x="340816" y="42176"/>
                </a:moveTo>
                <a:cubicBezTo>
                  <a:pt x="355002" y="33007"/>
                  <a:pt x="369213" y="23368"/>
                  <a:pt x="383983" y="17284"/>
                </a:cubicBezTo>
                <a:cubicBezTo>
                  <a:pt x="393661" y="13297"/>
                  <a:pt x="402564" y="8940"/>
                  <a:pt x="411708" y="3861"/>
                </a:cubicBezTo>
                <a:cubicBezTo>
                  <a:pt x="413435" y="2895"/>
                  <a:pt x="417435" y="787"/>
                  <a:pt x="418997" y="419"/>
                </a:cubicBezTo>
                <a:cubicBezTo>
                  <a:pt x="420775" y="0"/>
                  <a:pt x="422287" y="25"/>
                  <a:pt x="423430" y="177"/>
                </a:cubicBezTo>
                <a:cubicBezTo>
                  <a:pt x="428230" y="800"/>
                  <a:pt x="431050" y="3492"/>
                  <a:pt x="432612" y="6972"/>
                </a:cubicBezTo>
                <a:cubicBezTo>
                  <a:pt x="433501" y="8940"/>
                  <a:pt x="434758" y="12420"/>
                  <a:pt x="432332" y="17272"/>
                </a:cubicBezTo>
                <a:cubicBezTo>
                  <a:pt x="423176" y="35611"/>
                  <a:pt x="398449" y="52349"/>
                  <a:pt x="365835" y="66345"/>
                </a:cubicBezTo>
                <a:cubicBezTo>
                  <a:pt x="349389" y="73393"/>
                  <a:pt x="330885" y="79921"/>
                  <a:pt x="311733" y="85979"/>
                </a:cubicBezTo>
                <a:cubicBezTo>
                  <a:pt x="294614" y="95999"/>
                  <a:pt x="276859" y="107531"/>
                  <a:pt x="259841" y="120294"/>
                </a:cubicBezTo>
                <a:cubicBezTo>
                  <a:pt x="261555" y="123698"/>
                  <a:pt x="262076" y="128422"/>
                  <a:pt x="259460" y="134163"/>
                </a:cubicBezTo>
                <a:cubicBezTo>
                  <a:pt x="255510" y="142875"/>
                  <a:pt x="239750" y="160312"/>
                  <a:pt x="238086" y="162649"/>
                </a:cubicBezTo>
                <a:cubicBezTo>
                  <a:pt x="235584" y="166154"/>
                  <a:pt x="231457" y="167843"/>
                  <a:pt x="227456" y="167411"/>
                </a:cubicBezTo>
                <a:cubicBezTo>
                  <a:pt x="220814" y="174472"/>
                  <a:pt x="214273" y="180403"/>
                  <a:pt x="209714" y="183896"/>
                </a:cubicBezTo>
                <a:cubicBezTo>
                  <a:pt x="196874" y="205537"/>
                  <a:pt x="184873" y="227114"/>
                  <a:pt x="172465" y="249339"/>
                </a:cubicBezTo>
                <a:cubicBezTo>
                  <a:pt x="170255" y="253301"/>
                  <a:pt x="163169" y="264833"/>
                  <a:pt x="159066" y="270916"/>
                </a:cubicBezTo>
                <a:cubicBezTo>
                  <a:pt x="157314" y="285191"/>
                  <a:pt x="154863" y="297662"/>
                  <a:pt x="151243" y="304914"/>
                </a:cubicBezTo>
                <a:cubicBezTo>
                  <a:pt x="149161" y="309054"/>
                  <a:pt x="146151" y="310642"/>
                  <a:pt x="143572" y="311404"/>
                </a:cubicBezTo>
                <a:cubicBezTo>
                  <a:pt x="143115" y="311518"/>
                  <a:pt x="142645" y="311632"/>
                  <a:pt x="142176" y="311709"/>
                </a:cubicBezTo>
                <a:lnTo>
                  <a:pt x="142188" y="313740"/>
                </a:lnTo>
                <a:cubicBezTo>
                  <a:pt x="142188" y="329984"/>
                  <a:pt x="144512" y="348894"/>
                  <a:pt x="140982" y="364819"/>
                </a:cubicBezTo>
                <a:cubicBezTo>
                  <a:pt x="140867" y="365289"/>
                  <a:pt x="140715" y="365873"/>
                  <a:pt x="140575" y="366470"/>
                </a:cubicBezTo>
                <a:cubicBezTo>
                  <a:pt x="141655" y="371982"/>
                  <a:pt x="138569" y="377595"/>
                  <a:pt x="133133" y="379564"/>
                </a:cubicBezTo>
                <a:cubicBezTo>
                  <a:pt x="129667" y="380796"/>
                  <a:pt x="126936" y="380338"/>
                  <a:pt x="124917" y="379640"/>
                </a:cubicBezTo>
                <a:cubicBezTo>
                  <a:pt x="122377" y="378751"/>
                  <a:pt x="120345" y="377176"/>
                  <a:pt x="118834" y="374877"/>
                </a:cubicBezTo>
                <a:cubicBezTo>
                  <a:pt x="117767" y="373226"/>
                  <a:pt x="116726" y="370763"/>
                  <a:pt x="116853" y="367448"/>
                </a:cubicBezTo>
                <a:cubicBezTo>
                  <a:pt x="116904" y="365771"/>
                  <a:pt x="117780" y="362596"/>
                  <a:pt x="118415" y="359802"/>
                </a:cubicBezTo>
                <a:cubicBezTo>
                  <a:pt x="121603" y="345427"/>
                  <a:pt x="119063" y="328384"/>
                  <a:pt x="119063" y="313740"/>
                </a:cubicBezTo>
                <a:cubicBezTo>
                  <a:pt x="119063" y="310896"/>
                  <a:pt x="118999" y="307835"/>
                  <a:pt x="118897" y="304673"/>
                </a:cubicBezTo>
                <a:cubicBezTo>
                  <a:pt x="114897" y="304152"/>
                  <a:pt x="111290" y="301574"/>
                  <a:pt x="109652" y="297599"/>
                </a:cubicBezTo>
                <a:cubicBezTo>
                  <a:pt x="109652" y="297599"/>
                  <a:pt x="106172" y="289077"/>
                  <a:pt x="104712" y="284721"/>
                </a:cubicBezTo>
                <a:cubicBezTo>
                  <a:pt x="98679" y="266623"/>
                  <a:pt x="96863" y="247167"/>
                  <a:pt x="89217" y="229654"/>
                </a:cubicBezTo>
                <a:cubicBezTo>
                  <a:pt x="85979" y="222275"/>
                  <a:pt x="82410" y="215265"/>
                  <a:pt x="78499" y="208216"/>
                </a:cubicBezTo>
                <a:cubicBezTo>
                  <a:pt x="77610" y="206629"/>
                  <a:pt x="75806" y="203162"/>
                  <a:pt x="75209" y="201257"/>
                </a:cubicBezTo>
                <a:cubicBezTo>
                  <a:pt x="74930" y="200329"/>
                  <a:pt x="74765" y="199453"/>
                  <a:pt x="74676" y="198653"/>
                </a:cubicBezTo>
                <a:cubicBezTo>
                  <a:pt x="73127" y="197459"/>
                  <a:pt x="72225" y="196062"/>
                  <a:pt x="71603" y="194945"/>
                </a:cubicBezTo>
                <a:cubicBezTo>
                  <a:pt x="70434" y="192837"/>
                  <a:pt x="69863" y="190500"/>
                  <a:pt x="70193" y="187972"/>
                </a:cubicBezTo>
                <a:cubicBezTo>
                  <a:pt x="65837" y="188620"/>
                  <a:pt x="61684" y="188963"/>
                  <a:pt x="57785" y="188963"/>
                </a:cubicBezTo>
                <a:cubicBezTo>
                  <a:pt x="52083" y="188963"/>
                  <a:pt x="49416" y="185813"/>
                  <a:pt x="48057" y="183718"/>
                </a:cubicBezTo>
                <a:cubicBezTo>
                  <a:pt x="47676" y="183159"/>
                  <a:pt x="47244" y="182422"/>
                  <a:pt x="46863" y="181546"/>
                </a:cubicBezTo>
                <a:cubicBezTo>
                  <a:pt x="44247" y="182638"/>
                  <a:pt x="41008" y="183870"/>
                  <a:pt x="36449" y="185483"/>
                </a:cubicBezTo>
                <a:cubicBezTo>
                  <a:pt x="33706" y="186474"/>
                  <a:pt x="21755" y="190500"/>
                  <a:pt x="17336" y="191490"/>
                </a:cubicBezTo>
                <a:cubicBezTo>
                  <a:pt x="15088" y="191986"/>
                  <a:pt x="9093" y="191554"/>
                  <a:pt x="8242" y="191274"/>
                </a:cubicBezTo>
                <a:cubicBezTo>
                  <a:pt x="1803" y="189141"/>
                  <a:pt x="660" y="184150"/>
                  <a:pt x="368" y="181635"/>
                </a:cubicBezTo>
                <a:cubicBezTo>
                  <a:pt x="0" y="178625"/>
                  <a:pt x="483" y="175107"/>
                  <a:pt x="3861" y="171894"/>
                </a:cubicBezTo>
                <a:cubicBezTo>
                  <a:pt x="4483" y="171297"/>
                  <a:pt x="6058" y="169595"/>
                  <a:pt x="9754" y="168859"/>
                </a:cubicBezTo>
                <a:cubicBezTo>
                  <a:pt x="27889" y="165239"/>
                  <a:pt x="43701" y="155181"/>
                  <a:pt x="60871" y="148958"/>
                </a:cubicBezTo>
                <a:cubicBezTo>
                  <a:pt x="88354" y="135699"/>
                  <a:pt x="116738" y="124002"/>
                  <a:pt x="144639" y="111722"/>
                </a:cubicBezTo>
                <a:cubicBezTo>
                  <a:pt x="152907" y="108089"/>
                  <a:pt x="164223" y="104292"/>
                  <a:pt x="177570" y="100279"/>
                </a:cubicBezTo>
                <a:cubicBezTo>
                  <a:pt x="182523" y="97498"/>
                  <a:pt x="189623" y="94170"/>
                  <a:pt x="198030" y="90792"/>
                </a:cubicBezTo>
                <a:cubicBezTo>
                  <a:pt x="224941" y="80035"/>
                  <a:pt x="266470" y="66408"/>
                  <a:pt x="278218" y="61277"/>
                </a:cubicBezTo>
                <a:cubicBezTo>
                  <a:pt x="294423" y="54191"/>
                  <a:pt x="314578" y="44348"/>
                  <a:pt x="332549" y="41745"/>
                </a:cubicBezTo>
                <a:cubicBezTo>
                  <a:pt x="333565" y="41592"/>
                  <a:pt x="337222" y="41618"/>
                  <a:pt x="340816" y="42176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5" name="Freeform 7915"/>
          <p:cNvSpPr/>
          <p:nvPr/>
        </p:nvSpPr>
        <p:spPr>
          <a:xfrm rot="0" flipH="0" flipV="0">
            <a:off x="4129791" y="11252096"/>
            <a:ext cx="67106" cy="37134"/>
          </a:xfrm>
          <a:custGeom>
            <a:pathLst>
              <a:path w="67106" h="37134">
                <a:moveTo>
                  <a:pt x="18923" y="21145"/>
                </a:moveTo>
                <a:cubicBezTo>
                  <a:pt x="17285" y="22288"/>
                  <a:pt x="15342" y="22999"/>
                  <a:pt x="13247" y="23151"/>
                </a:cubicBezTo>
                <a:cubicBezTo>
                  <a:pt x="15787" y="22999"/>
                  <a:pt x="17603" y="22135"/>
                  <a:pt x="18923" y="21145"/>
                </a:cubicBezTo>
                <a:moveTo>
                  <a:pt x="13336" y="26644"/>
                </a:moveTo>
                <a:cubicBezTo>
                  <a:pt x="13196" y="26555"/>
                  <a:pt x="5601" y="21614"/>
                  <a:pt x="4319" y="20358"/>
                </a:cubicBezTo>
                <a:cubicBezTo>
                  <a:pt x="1753" y="17869"/>
                  <a:pt x="1055" y="15329"/>
                  <a:pt x="775" y="13881"/>
                </a:cubicBezTo>
                <a:cubicBezTo>
                  <a:pt x="0" y="9665"/>
                  <a:pt x="1271" y="6312"/>
                  <a:pt x="3861" y="3645"/>
                </a:cubicBezTo>
                <a:cubicBezTo>
                  <a:pt x="5284" y="2172"/>
                  <a:pt x="7709" y="152"/>
                  <a:pt x="12167" y="76"/>
                </a:cubicBezTo>
                <a:cubicBezTo>
                  <a:pt x="15761" y="0"/>
                  <a:pt x="19011" y="1600"/>
                  <a:pt x="21183" y="4153"/>
                </a:cubicBezTo>
                <a:cubicBezTo>
                  <a:pt x="23253" y="5499"/>
                  <a:pt x="27317" y="8166"/>
                  <a:pt x="28308" y="9030"/>
                </a:cubicBezTo>
                <a:cubicBezTo>
                  <a:pt x="30073" y="10579"/>
                  <a:pt x="32956" y="11328"/>
                  <a:pt x="36004" y="12040"/>
                </a:cubicBezTo>
                <a:cubicBezTo>
                  <a:pt x="42735" y="13614"/>
                  <a:pt x="50406" y="14008"/>
                  <a:pt x="55537" y="14008"/>
                </a:cubicBezTo>
                <a:cubicBezTo>
                  <a:pt x="61925" y="14008"/>
                  <a:pt x="67106" y="19202"/>
                  <a:pt x="67106" y="25577"/>
                </a:cubicBezTo>
                <a:cubicBezTo>
                  <a:pt x="67106" y="31965"/>
                  <a:pt x="61925" y="37134"/>
                  <a:pt x="55537" y="37134"/>
                </a:cubicBezTo>
                <a:cubicBezTo>
                  <a:pt x="49034" y="37134"/>
                  <a:pt x="39281" y="36550"/>
                  <a:pt x="30734" y="34556"/>
                </a:cubicBezTo>
                <a:cubicBezTo>
                  <a:pt x="23723" y="32905"/>
                  <a:pt x="17488" y="30187"/>
                  <a:pt x="13336" y="26644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6" name="Freeform 7916"/>
          <p:cNvSpPr/>
          <p:nvPr/>
        </p:nvSpPr>
        <p:spPr>
          <a:xfrm rot="0" flipH="0" flipV="0">
            <a:off x="4157164" y="11168898"/>
            <a:ext cx="616495" cy="144410"/>
          </a:xfrm>
          <a:custGeom>
            <a:pathLst>
              <a:path w="616495" h="144410">
                <a:moveTo>
                  <a:pt x="468147" y="31381"/>
                </a:moveTo>
                <a:lnTo>
                  <a:pt x="468286" y="30988"/>
                </a:lnTo>
                <a:cubicBezTo>
                  <a:pt x="468654" y="29972"/>
                  <a:pt x="469467" y="27432"/>
                  <a:pt x="472960" y="25120"/>
                </a:cubicBezTo>
                <a:cubicBezTo>
                  <a:pt x="492581" y="12039"/>
                  <a:pt x="516749" y="2121"/>
                  <a:pt x="540448" y="546"/>
                </a:cubicBezTo>
                <a:cubicBezTo>
                  <a:pt x="548601" y="0"/>
                  <a:pt x="552055" y="3073"/>
                  <a:pt x="552741" y="3695"/>
                </a:cubicBezTo>
                <a:cubicBezTo>
                  <a:pt x="553313" y="4229"/>
                  <a:pt x="553808" y="4775"/>
                  <a:pt x="554214" y="5334"/>
                </a:cubicBezTo>
                <a:cubicBezTo>
                  <a:pt x="555903" y="5105"/>
                  <a:pt x="557567" y="4902"/>
                  <a:pt x="559193" y="4762"/>
                </a:cubicBezTo>
                <a:cubicBezTo>
                  <a:pt x="562711" y="4470"/>
                  <a:pt x="566114" y="4419"/>
                  <a:pt x="569289" y="4648"/>
                </a:cubicBezTo>
                <a:cubicBezTo>
                  <a:pt x="572629" y="3797"/>
                  <a:pt x="575957" y="3048"/>
                  <a:pt x="579208" y="2451"/>
                </a:cubicBezTo>
                <a:cubicBezTo>
                  <a:pt x="581367" y="2057"/>
                  <a:pt x="585837" y="2286"/>
                  <a:pt x="588136" y="3073"/>
                </a:cubicBezTo>
                <a:cubicBezTo>
                  <a:pt x="590803" y="3988"/>
                  <a:pt x="592594" y="5512"/>
                  <a:pt x="593686" y="6807"/>
                </a:cubicBezTo>
                <a:lnTo>
                  <a:pt x="593838" y="7010"/>
                </a:lnTo>
                <a:cubicBezTo>
                  <a:pt x="602106" y="5702"/>
                  <a:pt x="608875" y="7658"/>
                  <a:pt x="612977" y="11747"/>
                </a:cubicBezTo>
                <a:cubicBezTo>
                  <a:pt x="615085" y="13856"/>
                  <a:pt x="616127" y="16332"/>
                  <a:pt x="616330" y="19075"/>
                </a:cubicBezTo>
                <a:cubicBezTo>
                  <a:pt x="616495" y="21272"/>
                  <a:pt x="616356" y="24739"/>
                  <a:pt x="612965" y="28105"/>
                </a:cubicBezTo>
                <a:cubicBezTo>
                  <a:pt x="612787" y="28295"/>
                  <a:pt x="611682" y="29667"/>
                  <a:pt x="608913" y="30721"/>
                </a:cubicBezTo>
                <a:cubicBezTo>
                  <a:pt x="608837" y="30759"/>
                  <a:pt x="608380" y="30924"/>
                  <a:pt x="607618" y="31178"/>
                </a:cubicBezTo>
                <a:cubicBezTo>
                  <a:pt x="602220" y="33019"/>
                  <a:pt x="575004" y="42125"/>
                  <a:pt x="573645" y="42468"/>
                </a:cubicBezTo>
                <a:cubicBezTo>
                  <a:pt x="571982" y="42874"/>
                  <a:pt x="570318" y="43280"/>
                  <a:pt x="568642" y="43674"/>
                </a:cubicBezTo>
                <a:cubicBezTo>
                  <a:pt x="565835" y="45300"/>
                  <a:pt x="563600" y="46557"/>
                  <a:pt x="562266" y="47116"/>
                </a:cubicBezTo>
                <a:cubicBezTo>
                  <a:pt x="554049" y="50608"/>
                  <a:pt x="549706" y="52716"/>
                  <a:pt x="541248" y="54698"/>
                </a:cubicBezTo>
                <a:cubicBezTo>
                  <a:pt x="540562" y="54863"/>
                  <a:pt x="539317" y="55028"/>
                  <a:pt x="537984" y="55193"/>
                </a:cubicBezTo>
                <a:cubicBezTo>
                  <a:pt x="535723" y="55637"/>
                  <a:pt x="533590" y="55879"/>
                  <a:pt x="531634" y="55879"/>
                </a:cubicBezTo>
                <a:cubicBezTo>
                  <a:pt x="527227" y="55879"/>
                  <a:pt x="524446" y="54266"/>
                  <a:pt x="522668" y="52221"/>
                </a:cubicBezTo>
                <a:cubicBezTo>
                  <a:pt x="518312" y="52844"/>
                  <a:pt x="513968" y="53453"/>
                  <a:pt x="509650" y="54025"/>
                </a:cubicBezTo>
                <a:cubicBezTo>
                  <a:pt x="508202" y="54228"/>
                  <a:pt x="481050" y="56323"/>
                  <a:pt x="475982" y="56031"/>
                </a:cubicBezTo>
                <a:cubicBezTo>
                  <a:pt x="473696" y="55904"/>
                  <a:pt x="471842" y="55345"/>
                  <a:pt x="470356" y="54533"/>
                </a:cubicBezTo>
                <a:cubicBezTo>
                  <a:pt x="414477" y="66153"/>
                  <a:pt x="359385" y="84492"/>
                  <a:pt x="303187" y="93737"/>
                </a:cubicBezTo>
                <a:cubicBezTo>
                  <a:pt x="299911" y="94639"/>
                  <a:pt x="296621" y="95554"/>
                  <a:pt x="293332" y="96417"/>
                </a:cubicBezTo>
                <a:cubicBezTo>
                  <a:pt x="188354" y="124421"/>
                  <a:pt x="189840" y="144410"/>
                  <a:pt x="87503" y="129793"/>
                </a:cubicBezTo>
                <a:cubicBezTo>
                  <a:pt x="85344" y="129501"/>
                  <a:pt x="77724" y="126275"/>
                  <a:pt x="76594" y="125780"/>
                </a:cubicBezTo>
                <a:cubicBezTo>
                  <a:pt x="74702" y="125195"/>
                  <a:pt x="67932" y="123011"/>
                  <a:pt x="65367" y="121296"/>
                </a:cubicBezTo>
                <a:cubicBezTo>
                  <a:pt x="63500" y="120039"/>
                  <a:pt x="62154" y="118604"/>
                  <a:pt x="61227" y="117118"/>
                </a:cubicBezTo>
                <a:cubicBezTo>
                  <a:pt x="52159" y="117080"/>
                  <a:pt x="43104" y="116750"/>
                  <a:pt x="34087" y="115924"/>
                </a:cubicBezTo>
                <a:cubicBezTo>
                  <a:pt x="30658" y="115620"/>
                  <a:pt x="26810" y="114502"/>
                  <a:pt x="23038" y="113080"/>
                </a:cubicBezTo>
                <a:lnTo>
                  <a:pt x="14669" y="109866"/>
                </a:lnTo>
                <a:cubicBezTo>
                  <a:pt x="9931" y="110489"/>
                  <a:pt x="5106" y="108088"/>
                  <a:pt x="2845" y="103580"/>
                </a:cubicBezTo>
                <a:cubicBezTo>
                  <a:pt x="0" y="97865"/>
                  <a:pt x="2311" y="90905"/>
                  <a:pt x="8027" y="88061"/>
                </a:cubicBezTo>
                <a:cubicBezTo>
                  <a:pt x="11074" y="86537"/>
                  <a:pt x="15837" y="85927"/>
                  <a:pt x="21552" y="87730"/>
                </a:cubicBezTo>
                <a:cubicBezTo>
                  <a:pt x="25730" y="89026"/>
                  <a:pt x="31483" y="92480"/>
                  <a:pt x="36182" y="92912"/>
                </a:cubicBezTo>
                <a:cubicBezTo>
                  <a:pt x="69672" y="95947"/>
                  <a:pt x="103442" y="91985"/>
                  <a:pt x="137046" y="91985"/>
                </a:cubicBezTo>
                <a:cubicBezTo>
                  <a:pt x="140729" y="91985"/>
                  <a:pt x="144386" y="91921"/>
                  <a:pt x="148019" y="91782"/>
                </a:cubicBezTo>
                <a:cubicBezTo>
                  <a:pt x="167386" y="88759"/>
                  <a:pt x="186893" y="85889"/>
                  <a:pt x="205867" y="85889"/>
                </a:cubicBezTo>
                <a:cubicBezTo>
                  <a:pt x="208915" y="85889"/>
                  <a:pt x="211176" y="86625"/>
                  <a:pt x="212852" y="87718"/>
                </a:cubicBezTo>
                <a:cubicBezTo>
                  <a:pt x="213487" y="87210"/>
                  <a:pt x="214224" y="86727"/>
                  <a:pt x="215049" y="86283"/>
                </a:cubicBezTo>
                <a:cubicBezTo>
                  <a:pt x="215659" y="85965"/>
                  <a:pt x="220129" y="84720"/>
                  <a:pt x="221882" y="84365"/>
                </a:cubicBezTo>
                <a:cubicBezTo>
                  <a:pt x="227178" y="83311"/>
                  <a:pt x="232537" y="82625"/>
                  <a:pt x="237846" y="81698"/>
                </a:cubicBezTo>
                <a:cubicBezTo>
                  <a:pt x="241503" y="81063"/>
                  <a:pt x="245148" y="80415"/>
                  <a:pt x="248806" y="79767"/>
                </a:cubicBezTo>
                <a:cubicBezTo>
                  <a:pt x="256362" y="77596"/>
                  <a:pt x="263932" y="75411"/>
                  <a:pt x="271780" y="74611"/>
                </a:cubicBezTo>
                <a:cubicBezTo>
                  <a:pt x="277787" y="74014"/>
                  <a:pt x="283782" y="73290"/>
                  <a:pt x="289763" y="72427"/>
                </a:cubicBezTo>
                <a:cubicBezTo>
                  <a:pt x="294183" y="71589"/>
                  <a:pt x="298564" y="70712"/>
                  <a:pt x="302920" y="69785"/>
                </a:cubicBezTo>
                <a:cubicBezTo>
                  <a:pt x="323279" y="64007"/>
                  <a:pt x="343357" y="57682"/>
                  <a:pt x="363652" y="51548"/>
                </a:cubicBezTo>
                <a:cubicBezTo>
                  <a:pt x="371754" y="49084"/>
                  <a:pt x="379959" y="46836"/>
                  <a:pt x="388252" y="45173"/>
                </a:cubicBezTo>
                <a:cubicBezTo>
                  <a:pt x="389801" y="44868"/>
                  <a:pt x="393319" y="44601"/>
                  <a:pt x="395059" y="44690"/>
                </a:cubicBezTo>
                <a:cubicBezTo>
                  <a:pt x="397205" y="44779"/>
                  <a:pt x="398729" y="45300"/>
                  <a:pt x="399466" y="45605"/>
                </a:cubicBezTo>
                <a:cubicBezTo>
                  <a:pt x="400609" y="46062"/>
                  <a:pt x="401574" y="46621"/>
                  <a:pt x="402362" y="47243"/>
                </a:cubicBezTo>
                <a:cubicBezTo>
                  <a:pt x="424244" y="41528"/>
                  <a:pt x="446138" y="35902"/>
                  <a:pt x="468147" y="31381"/>
                </a:cubicBezTo>
              </a:path>
            </a:pathLst>
          </a:custGeom>
          <a:solidFill>
            <a:srgbClr val="868CA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7" name="Freeform 7917"/>
          <p:cNvSpPr/>
          <p:nvPr/>
        </p:nvSpPr>
        <p:spPr>
          <a:xfrm rot="0" flipH="0" flipV="0">
            <a:off x="2596042" y="11062529"/>
            <a:ext cx="214477" cy="446429"/>
          </a:xfrm>
          <a:custGeom>
            <a:pathLst>
              <a:path w="214477" h="446429">
                <a:moveTo>
                  <a:pt x="130073" y="4127"/>
                </a:moveTo>
                <a:cubicBezTo>
                  <a:pt x="133197" y="1118"/>
                  <a:pt x="137908" y="0"/>
                  <a:pt x="142226" y="1664"/>
                </a:cubicBezTo>
                <a:cubicBezTo>
                  <a:pt x="148195" y="3937"/>
                  <a:pt x="151167" y="10642"/>
                  <a:pt x="148881" y="16585"/>
                </a:cubicBezTo>
                <a:cubicBezTo>
                  <a:pt x="147789" y="19455"/>
                  <a:pt x="145973" y="21640"/>
                  <a:pt x="143560" y="23303"/>
                </a:cubicBezTo>
                <a:cubicBezTo>
                  <a:pt x="142099" y="24294"/>
                  <a:pt x="138683" y="25539"/>
                  <a:pt x="137362" y="25983"/>
                </a:cubicBezTo>
                <a:cubicBezTo>
                  <a:pt x="132333" y="29615"/>
                  <a:pt x="128727" y="34365"/>
                  <a:pt x="124397" y="38785"/>
                </a:cubicBezTo>
                <a:cubicBezTo>
                  <a:pt x="106566" y="56958"/>
                  <a:pt x="92189" y="74980"/>
                  <a:pt x="81242" y="98297"/>
                </a:cubicBezTo>
                <a:cubicBezTo>
                  <a:pt x="71692" y="118681"/>
                  <a:pt x="62649" y="141947"/>
                  <a:pt x="56744" y="163626"/>
                </a:cubicBezTo>
                <a:cubicBezTo>
                  <a:pt x="39942" y="225221"/>
                  <a:pt x="23343" y="298043"/>
                  <a:pt x="44234" y="360717"/>
                </a:cubicBezTo>
                <a:cubicBezTo>
                  <a:pt x="52083" y="384276"/>
                  <a:pt x="62814" y="399338"/>
                  <a:pt x="84481" y="412076"/>
                </a:cubicBezTo>
                <a:cubicBezTo>
                  <a:pt x="86208" y="413092"/>
                  <a:pt x="87884" y="414349"/>
                  <a:pt x="89548" y="415708"/>
                </a:cubicBezTo>
                <a:cubicBezTo>
                  <a:pt x="85090" y="404380"/>
                  <a:pt x="82309" y="391654"/>
                  <a:pt x="80607" y="380059"/>
                </a:cubicBezTo>
                <a:cubicBezTo>
                  <a:pt x="75019" y="341743"/>
                  <a:pt x="74447" y="301929"/>
                  <a:pt x="75463" y="263295"/>
                </a:cubicBezTo>
                <a:cubicBezTo>
                  <a:pt x="77114" y="200710"/>
                  <a:pt x="105474" y="139153"/>
                  <a:pt x="144728" y="91629"/>
                </a:cubicBezTo>
                <a:cubicBezTo>
                  <a:pt x="156107" y="77875"/>
                  <a:pt x="167792" y="64871"/>
                  <a:pt x="181634" y="53618"/>
                </a:cubicBezTo>
                <a:cubicBezTo>
                  <a:pt x="183768" y="51891"/>
                  <a:pt x="193014" y="45846"/>
                  <a:pt x="198653" y="45402"/>
                </a:cubicBezTo>
                <a:cubicBezTo>
                  <a:pt x="203364" y="45021"/>
                  <a:pt x="207162" y="46583"/>
                  <a:pt x="209968" y="49377"/>
                </a:cubicBezTo>
                <a:cubicBezTo>
                  <a:pt x="214477" y="53898"/>
                  <a:pt x="214477" y="61226"/>
                  <a:pt x="209968" y="65747"/>
                </a:cubicBezTo>
                <a:cubicBezTo>
                  <a:pt x="207314" y="68401"/>
                  <a:pt x="203682" y="69481"/>
                  <a:pt x="200227" y="69011"/>
                </a:cubicBezTo>
                <a:cubicBezTo>
                  <a:pt x="198843" y="69862"/>
                  <a:pt x="196671" y="71195"/>
                  <a:pt x="196214" y="71576"/>
                </a:cubicBezTo>
                <a:cubicBezTo>
                  <a:pt x="183565" y="81850"/>
                  <a:pt x="172948" y="93788"/>
                  <a:pt x="162559" y="106362"/>
                </a:cubicBezTo>
                <a:cubicBezTo>
                  <a:pt x="126505" y="150011"/>
                  <a:pt x="100089" y="206425"/>
                  <a:pt x="98577" y="263905"/>
                </a:cubicBezTo>
                <a:cubicBezTo>
                  <a:pt x="97587" y="301230"/>
                  <a:pt x="98082" y="339699"/>
                  <a:pt x="103492" y="376706"/>
                </a:cubicBezTo>
                <a:cubicBezTo>
                  <a:pt x="105220" y="388454"/>
                  <a:pt x="108064" y="401636"/>
                  <a:pt x="113335" y="412393"/>
                </a:cubicBezTo>
                <a:cubicBezTo>
                  <a:pt x="114173" y="413575"/>
                  <a:pt x="118555" y="419645"/>
                  <a:pt x="120663" y="423252"/>
                </a:cubicBezTo>
                <a:cubicBezTo>
                  <a:pt x="122619" y="426617"/>
                  <a:pt x="123647" y="429742"/>
                  <a:pt x="123876" y="431608"/>
                </a:cubicBezTo>
                <a:cubicBezTo>
                  <a:pt x="124460" y="436422"/>
                  <a:pt x="122606" y="439762"/>
                  <a:pt x="120383" y="441984"/>
                </a:cubicBezTo>
                <a:cubicBezTo>
                  <a:pt x="118872" y="443496"/>
                  <a:pt x="115761" y="445540"/>
                  <a:pt x="110998" y="445960"/>
                </a:cubicBezTo>
                <a:cubicBezTo>
                  <a:pt x="105715" y="446429"/>
                  <a:pt x="94983" y="444943"/>
                  <a:pt x="93155" y="444588"/>
                </a:cubicBezTo>
                <a:cubicBezTo>
                  <a:pt x="88798" y="443712"/>
                  <a:pt x="84862" y="441629"/>
                  <a:pt x="81242" y="438873"/>
                </a:cubicBezTo>
                <a:cubicBezTo>
                  <a:pt x="78308" y="436650"/>
                  <a:pt x="75705" y="433742"/>
                  <a:pt x="72758" y="432015"/>
                </a:cubicBezTo>
                <a:cubicBezTo>
                  <a:pt x="45707" y="416089"/>
                  <a:pt x="32106" y="397445"/>
                  <a:pt x="22314" y="368032"/>
                </a:cubicBezTo>
                <a:cubicBezTo>
                  <a:pt x="0" y="301116"/>
                  <a:pt x="16497" y="223316"/>
                  <a:pt x="34430" y="157542"/>
                </a:cubicBezTo>
                <a:cubicBezTo>
                  <a:pt x="40691" y="134619"/>
                  <a:pt x="50216" y="110019"/>
                  <a:pt x="60312" y="88493"/>
                </a:cubicBezTo>
                <a:cubicBezTo>
                  <a:pt x="72403" y="62699"/>
                  <a:pt x="88176" y="42696"/>
                  <a:pt x="107874" y="22592"/>
                </a:cubicBezTo>
                <a:cubicBezTo>
                  <a:pt x="113449" y="16915"/>
                  <a:pt x="118275" y="11023"/>
                  <a:pt x="124892" y="6476"/>
                </a:cubicBezTo>
                <a:cubicBezTo>
                  <a:pt x="126098" y="5650"/>
                  <a:pt x="128473" y="4711"/>
                  <a:pt x="130073" y="4127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8" name="Freeform 7918"/>
          <p:cNvSpPr/>
          <p:nvPr/>
        </p:nvSpPr>
        <p:spPr>
          <a:xfrm rot="0" flipH="0" flipV="0">
            <a:off x="3054184" y="11273817"/>
            <a:ext cx="78586" cy="183971"/>
          </a:xfrm>
          <a:custGeom>
            <a:pathLst>
              <a:path w="78586" h="183971">
                <a:moveTo>
                  <a:pt x="54952" y="8254"/>
                </a:moveTo>
                <a:cubicBezTo>
                  <a:pt x="45872" y="27545"/>
                  <a:pt x="36588" y="61924"/>
                  <a:pt x="27597" y="86079"/>
                </a:cubicBezTo>
                <a:cubicBezTo>
                  <a:pt x="17640" y="112800"/>
                  <a:pt x="0" y="142734"/>
                  <a:pt x="0" y="172401"/>
                </a:cubicBezTo>
                <a:cubicBezTo>
                  <a:pt x="0" y="178789"/>
                  <a:pt x="5168" y="183971"/>
                  <a:pt x="11557" y="183971"/>
                </a:cubicBezTo>
                <a:cubicBezTo>
                  <a:pt x="17932" y="183971"/>
                  <a:pt x="23114" y="178789"/>
                  <a:pt x="23114" y="172401"/>
                </a:cubicBezTo>
                <a:cubicBezTo>
                  <a:pt x="23114" y="145388"/>
                  <a:pt x="40208" y="118490"/>
                  <a:pt x="49276" y="94144"/>
                </a:cubicBezTo>
                <a:cubicBezTo>
                  <a:pt x="58038" y="70547"/>
                  <a:pt x="67004" y="36943"/>
                  <a:pt x="75868" y="18096"/>
                </a:cubicBezTo>
                <a:cubicBezTo>
                  <a:pt x="78586" y="12317"/>
                  <a:pt x="76110" y="5422"/>
                  <a:pt x="70331" y="2705"/>
                </a:cubicBezTo>
                <a:cubicBezTo>
                  <a:pt x="64565" y="0"/>
                  <a:pt x="57669" y="2476"/>
                  <a:pt x="54952" y="825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9" name="Freeform 7919"/>
          <p:cNvSpPr/>
          <p:nvPr/>
        </p:nvSpPr>
        <p:spPr>
          <a:xfrm rot="0" flipH="0" flipV="0">
            <a:off x="3145438" y="11304385"/>
            <a:ext cx="69646" cy="178587"/>
          </a:xfrm>
          <a:custGeom>
            <a:pathLst>
              <a:path w="69646" h="178587">
                <a:moveTo>
                  <a:pt x="63030" y="12687"/>
                </a:moveTo>
                <a:cubicBezTo>
                  <a:pt x="63893" y="14185"/>
                  <a:pt x="64426" y="15900"/>
                  <a:pt x="64528" y="17716"/>
                </a:cubicBezTo>
                <a:cubicBezTo>
                  <a:pt x="64414" y="15442"/>
                  <a:pt x="63766" y="13830"/>
                  <a:pt x="63030" y="12687"/>
                </a:cubicBezTo>
                <a:moveTo>
                  <a:pt x="43371" y="12027"/>
                </a:moveTo>
                <a:cubicBezTo>
                  <a:pt x="44044" y="10325"/>
                  <a:pt x="45035" y="8039"/>
                  <a:pt x="45809" y="6896"/>
                </a:cubicBezTo>
                <a:cubicBezTo>
                  <a:pt x="46902" y="5245"/>
                  <a:pt x="48172" y="4026"/>
                  <a:pt x="49353" y="3188"/>
                </a:cubicBezTo>
                <a:cubicBezTo>
                  <a:pt x="53455" y="267"/>
                  <a:pt x="57747" y="0"/>
                  <a:pt x="62091" y="2172"/>
                </a:cubicBezTo>
                <a:cubicBezTo>
                  <a:pt x="67944" y="5093"/>
                  <a:pt x="69646" y="9538"/>
                  <a:pt x="69468" y="14452"/>
                </a:cubicBezTo>
                <a:cubicBezTo>
                  <a:pt x="69367" y="16865"/>
                  <a:pt x="68427" y="20027"/>
                  <a:pt x="66217" y="23189"/>
                </a:cubicBezTo>
                <a:cubicBezTo>
                  <a:pt x="65341" y="24472"/>
                  <a:pt x="63347" y="26974"/>
                  <a:pt x="62751" y="27761"/>
                </a:cubicBezTo>
                <a:cubicBezTo>
                  <a:pt x="59970" y="37363"/>
                  <a:pt x="57760" y="47192"/>
                  <a:pt x="55220" y="56870"/>
                </a:cubicBezTo>
                <a:cubicBezTo>
                  <a:pt x="48286" y="83349"/>
                  <a:pt x="23127" y="142531"/>
                  <a:pt x="23127" y="167030"/>
                </a:cubicBezTo>
                <a:cubicBezTo>
                  <a:pt x="23127" y="173418"/>
                  <a:pt x="17946" y="178587"/>
                  <a:pt x="11557" y="178587"/>
                </a:cubicBezTo>
                <a:cubicBezTo>
                  <a:pt x="5182" y="178587"/>
                  <a:pt x="0" y="173418"/>
                  <a:pt x="0" y="167030"/>
                </a:cubicBezTo>
                <a:cubicBezTo>
                  <a:pt x="0" y="141287"/>
                  <a:pt x="25565" y="78854"/>
                  <a:pt x="32855" y="51015"/>
                </a:cubicBezTo>
                <a:cubicBezTo>
                  <a:pt x="35510" y="40855"/>
                  <a:pt x="37846" y="30543"/>
                  <a:pt x="40780" y="20459"/>
                </a:cubicBezTo>
                <a:cubicBezTo>
                  <a:pt x="40920" y="20002"/>
                  <a:pt x="41136" y="19456"/>
                  <a:pt x="41440" y="18859"/>
                </a:cubicBezTo>
                <a:lnTo>
                  <a:pt x="41440" y="18414"/>
                </a:lnTo>
                <a:cubicBezTo>
                  <a:pt x="41440" y="16065"/>
                  <a:pt x="42139" y="13868"/>
                  <a:pt x="43371" y="12027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0" name="Freeform 7920"/>
          <p:cNvSpPr/>
          <p:nvPr/>
        </p:nvSpPr>
        <p:spPr>
          <a:xfrm rot="0" flipH="0" flipV="0">
            <a:off x="3368662" y="11359077"/>
            <a:ext cx="27749" cy="126440"/>
          </a:xfrm>
          <a:custGeom>
            <a:pathLst>
              <a:path w="27749" h="126440">
                <a:moveTo>
                  <a:pt x="4508" y="7480"/>
                </a:moveTo>
                <a:cubicBezTo>
                  <a:pt x="2159" y="11594"/>
                  <a:pt x="1207" y="16154"/>
                  <a:pt x="1130" y="20954"/>
                </a:cubicBezTo>
                <a:cubicBezTo>
                  <a:pt x="1067" y="25171"/>
                  <a:pt x="1918" y="29628"/>
                  <a:pt x="1854" y="33781"/>
                </a:cubicBezTo>
                <a:cubicBezTo>
                  <a:pt x="1727" y="42468"/>
                  <a:pt x="0" y="73545"/>
                  <a:pt x="13" y="94576"/>
                </a:cubicBezTo>
                <a:cubicBezTo>
                  <a:pt x="38" y="105308"/>
                  <a:pt x="787" y="113817"/>
                  <a:pt x="1880" y="117119"/>
                </a:cubicBezTo>
                <a:cubicBezTo>
                  <a:pt x="3899" y="123164"/>
                  <a:pt x="10464" y="126440"/>
                  <a:pt x="16509" y="124434"/>
                </a:cubicBezTo>
                <a:cubicBezTo>
                  <a:pt x="22567" y="122415"/>
                  <a:pt x="25843" y="115861"/>
                  <a:pt x="23824" y="109803"/>
                </a:cubicBezTo>
                <a:cubicBezTo>
                  <a:pt x="23075" y="107581"/>
                  <a:pt x="23164" y="101802"/>
                  <a:pt x="23151" y="94538"/>
                </a:cubicBezTo>
                <a:cubicBezTo>
                  <a:pt x="23113" y="73647"/>
                  <a:pt x="24853" y="42747"/>
                  <a:pt x="24967" y="34137"/>
                </a:cubicBezTo>
                <a:cubicBezTo>
                  <a:pt x="25018" y="31013"/>
                  <a:pt x="24650" y="27736"/>
                  <a:pt x="24383" y="24498"/>
                </a:cubicBezTo>
                <a:cubicBezTo>
                  <a:pt x="24243" y="22542"/>
                  <a:pt x="23659" y="20573"/>
                  <a:pt x="24586" y="18948"/>
                </a:cubicBezTo>
                <a:cubicBezTo>
                  <a:pt x="27749" y="13410"/>
                  <a:pt x="25831" y="6337"/>
                  <a:pt x="20281" y="3175"/>
                </a:cubicBezTo>
                <a:cubicBezTo>
                  <a:pt x="14744" y="0"/>
                  <a:pt x="7683" y="1931"/>
                  <a:pt x="4508" y="7480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1" name="Freeform 7921"/>
          <p:cNvSpPr/>
          <p:nvPr/>
        </p:nvSpPr>
        <p:spPr>
          <a:xfrm rot="0" flipH="0" flipV="0">
            <a:off x="4339118" y="11333965"/>
            <a:ext cx="61733" cy="187934"/>
          </a:xfrm>
          <a:custGeom>
            <a:pathLst>
              <a:path w="61733" h="187934">
                <a:moveTo>
                  <a:pt x="56476" y="16878"/>
                </a:moveTo>
                <a:cubicBezTo>
                  <a:pt x="57707" y="14110"/>
                  <a:pt x="57606" y="11329"/>
                  <a:pt x="56704" y="8712"/>
                </a:cubicBezTo>
                <a:cubicBezTo>
                  <a:pt x="57657" y="11481"/>
                  <a:pt x="57504" y="14377"/>
                  <a:pt x="56476" y="16878"/>
                </a:cubicBezTo>
                <a:moveTo>
                  <a:pt x="10909" y="164820"/>
                </a:moveTo>
                <a:lnTo>
                  <a:pt x="10884" y="164820"/>
                </a:lnTo>
                <a:close/>
                <a:moveTo>
                  <a:pt x="36309" y="19164"/>
                </a:moveTo>
                <a:cubicBezTo>
                  <a:pt x="35699" y="18300"/>
                  <a:pt x="35217" y="17360"/>
                  <a:pt x="34861" y="16320"/>
                </a:cubicBezTo>
                <a:cubicBezTo>
                  <a:pt x="33515" y="12484"/>
                  <a:pt x="33401" y="6617"/>
                  <a:pt x="39674" y="2528"/>
                </a:cubicBezTo>
                <a:cubicBezTo>
                  <a:pt x="41313" y="1461"/>
                  <a:pt x="45072" y="153"/>
                  <a:pt x="47955" y="76"/>
                </a:cubicBezTo>
                <a:cubicBezTo>
                  <a:pt x="50927" y="0"/>
                  <a:pt x="53378" y="889"/>
                  <a:pt x="54914" y="1804"/>
                </a:cubicBezTo>
                <a:cubicBezTo>
                  <a:pt x="58533" y="3912"/>
                  <a:pt x="60641" y="7125"/>
                  <a:pt x="61289" y="11227"/>
                </a:cubicBezTo>
                <a:cubicBezTo>
                  <a:pt x="61733" y="14008"/>
                  <a:pt x="60959" y="17995"/>
                  <a:pt x="60120" y="20726"/>
                </a:cubicBezTo>
                <a:cubicBezTo>
                  <a:pt x="56958" y="31114"/>
                  <a:pt x="52425" y="41274"/>
                  <a:pt x="48755" y="51498"/>
                </a:cubicBezTo>
                <a:cubicBezTo>
                  <a:pt x="38976" y="78739"/>
                  <a:pt x="29273" y="108470"/>
                  <a:pt x="29273" y="137743"/>
                </a:cubicBezTo>
                <a:cubicBezTo>
                  <a:pt x="29273" y="141884"/>
                  <a:pt x="28244" y="166610"/>
                  <a:pt x="25107" y="176351"/>
                </a:cubicBezTo>
                <a:cubicBezTo>
                  <a:pt x="22212" y="185330"/>
                  <a:pt x="15595" y="187934"/>
                  <a:pt x="11557" y="187934"/>
                </a:cubicBezTo>
                <a:cubicBezTo>
                  <a:pt x="5169" y="187934"/>
                  <a:pt x="0" y="182752"/>
                  <a:pt x="0" y="176364"/>
                </a:cubicBezTo>
                <a:cubicBezTo>
                  <a:pt x="0" y="173164"/>
                  <a:pt x="1295" y="170243"/>
                  <a:pt x="3416" y="168147"/>
                </a:cubicBezTo>
                <a:cubicBezTo>
                  <a:pt x="5702" y="159587"/>
                  <a:pt x="6146" y="140969"/>
                  <a:pt x="6146" y="137743"/>
                </a:cubicBezTo>
                <a:cubicBezTo>
                  <a:pt x="6146" y="105841"/>
                  <a:pt x="16332" y="73354"/>
                  <a:pt x="26987" y="43687"/>
                </a:cubicBezTo>
                <a:cubicBezTo>
                  <a:pt x="29921" y="35521"/>
                  <a:pt x="33464" y="27406"/>
                  <a:pt x="36309" y="1916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2" name="Freeform 7922"/>
          <p:cNvSpPr/>
          <p:nvPr/>
        </p:nvSpPr>
        <p:spPr>
          <a:xfrm rot="0" flipH="0" flipV="0">
            <a:off x="4412118" y="11323058"/>
            <a:ext cx="69303" cy="211607"/>
          </a:xfrm>
          <a:custGeom>
            <a:pathLst>
              <a:path w="69303" h="211607">
                <a:moveTo>
                  <a:pt x="8369" y="188582"/>
                </a:moveTo>
                <a:cubicBezTo>
                  <a:pt x="7074" y="188950"/>
                  <a:pt x="5639" y="189648"/>
                  <a:pt x="4178" y="190982"/>
                </a:cubicBezTo>
                <a:cubicBezTo>
                  <a:pt x="5436" y="189864"/>
                  <a:pt x="6858" y="189064"/>
                  <a:pt x="8369" y="188582"/>
                </a:cubicBezTo>
                <a:moveTo>
                  <a:pt x="23443" y="198894"/>
                </a:moveTo>
                <a:cubicBezTo>
                  <a:pt x="23621" y="202069"/>
                  <a:pt x="22504" y="205320"/>
                  <a:pt x="20078" y="207771"/>
                </a:cubicBezTo>
                <a:cubicBezTo>
                  <a:pt x="16217" y="211607"/>
                  <a:pt x="12394" y="211467"/>
                  <a:pt x="10147" y="211162"/>
                </a:cubicBezTo>
                <a:cubicBezTo>
                  <a:pt x="7354" y="210781"/>
                  <a:pt x="4864" y="209536"/>
                  <a:pt x="2820" y="207162"/>
                </a:cubicBezTo>
                <a:cubicBezTo>
                  <a:pt x="1753" y="205879"/>
                  <a:pt x="0" y="203377"/>
                  <a:pt x="13" y="199275"/>
                </a:cubicBezTo>
                <a:cubicBezTo>
                  <a:pt x="26" y="197243"/>
                  <a:pt x="1981" y="189509"/>
                  <a:pt x="2286" y="188125"/>
                </a:cubicBezTo>
                <a:cubicBezTo>
                  <a:pt x="3556" y="182448"/>
                  <a:pt x="4674" y="176822"/>
                  <a:pt x="6528" y="171285"/>
                </a:cubicBezTo>
                <a:cubicBezTo>
                  <a:pt x="10845" y="158445"/>
                  <a:pt x="9143" y="144704"/>
                  <a:pt x="11747" y="131318"/>
                </a:cubicBezTo>
                <a:cubicBezTo>
                  <a:pt x="17449" y="101994"/>
                  <a:pt x="24142" y="74321"/>
                  <a:pt x="32740" y="45657"/>
                </a:cubicBezTo>
                <a:cubicBezTo>
                  <a:pt x="34518" y="39713"/>
                  <a:pt x="35547" y="30582"/>
                  <a:pt x="37959" y="22632"/>
                </a:cubicBezTo>
                <a:cubicBezTo>
                  <a:pt x="40271" y="15012"/>
                  <a:pt x="43865" y="8382"/>
                  <a:pt x="48882" y="4140"/>
                </a:cubicBezTo>
                <a:cubicBezTo>
                  <a:pt x="53758" y="0"/>
                  <a:pt x="61061" y="610"/>
                  <a:pt x="65188" y="5487"/>
                </a:cubicBezTo>
                <a:cubicBezTo>
                  <a:pt x="69303" y="10363"/>
                  <a:pt x="68694" y="17666"/>
                  <a:pt x="63817" y="21781"/>
                </a:cubicBezTo>
                <a:cubicBezTo>
                  <a:pt x="61074" y="24105"/>
                  <a:pt x="60197" y="28486"/>
                  <a:pt x="59143" y="32779"/>
                </a:cubicBezTo>
                <a:cubicBezTo>
                  <a:pt x="57429" y="39840"/>
                  <a:pt x="56413" y="47206"/>
                  <a:pt x="54889" y="52312"/>
                </a:cubicBezTo>
                <a:cubicBezTo>
                  <a:pt x="46507" y="80226"/>
                  <a:pt x="39992" y="107176"/>
                  <a:pt x="34454" y="135725"/>
                </a:cubicBezTo>
                <a:cubicBezTo>
                  <a:pt x="31648" y="150127"/>
                  <a:pt x="33083" y="164833"/>
                  <a:pt x="28460" y="178638"/>
                </a:cubicBezTo>
                <a:cubicBezTo>
                  <a:pt x="26860" y="183414"/>
                  <a:pt x="25958" y="188265"/>
                  <a:pt x="24866" y="193141"/>
                </a:cubicBezTo>
                <a:cubicBezTo>
                  <a:pt x="24726" y="193738"/>
                  <a:pt x="23913" y="196976"/>
                  <a:pt x="23443" y="198894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3" name="Freeform 7923"/>
          <p:cNvSpPr/>
          <p:nvPr/>
        </p:nvSpPr>
        <p:spPr>
          <a:xfrm rot="0" flipH="0" flipV="0">
            <a:off x="4056790" y="11292741"/>
            <a:ext cx="221461" cy="259587"/>
          </a:xfrm>
          <a:custGeom>
            <a:pathLst>
              <a:path w="221461" h="259587">
                <a:moveTo>
                  <a:pt x="194665" y="1981"/>
                </a:moveTo>
                <a:cubicBezTo>
                  <a:pt x="199224" y="686"/>
                  <a:pt x="204291" y="0"/>
                  <a:pt x="209892" y="0"/>
                </a:cubicBezTo>
                <a:cubicBezTo>
                  <a:pt x="216280" y="0"/>
                  <a:pt x="221461" y="5168"/>
                  <a:pt x="221461" y="11556"/>
                </a:cubicBezTo>
                <a:cubicBezTo>
                  <a:pt x="221461" y="17932"/>
                  <a:pt x="216280" y="23113"/>
                  <a:pt x="209892" y="23113"/>
                </a:cubicBezTo>
                <a:cubicBezTo>
                  <a:pt x="208584" y="23113"/>
                  <a:pt x="207314" y="23189"/>
                  <a:pt x="206094" y="23329"/>
                </a:cubicBezTo>
                <a:cubicBezTo>
                  <a:pt x="204570" y="24459"/>
                  <a:pt x="202513" y="25285"/>
                  <a:pt x="199732" y="25463"/>
                </a:cubicBezTo>
                <a:cubicBezTo>
                  <a:pt x="199541" y="25476"/>
                  <a:pt x="199059" y="25463"/>
                  <a:pt x="198398" y="25425"/>
                </a:cubicBezTo>
                <a:cubicBezTo>
                  <a:pt x="189293" y="29527"/>
                  <a:pt x="184353" y="38671"/>
                  <a:pt x="180708" y="48831"/>
                </a:cubicBezTo>
                <a:cubicBezTo>
                  <a:pt x="173990" y="67551"/>
                  <a:pt x="171374" y="89928"/>
                  <a:pt x="165100" y="104571"/>
                </a:cubicBezTo>
                <a:cubicBezTo>
                  <a:pt x="156134" y="125488"/>
                  <a:pt x="143129" y="147421"/>
                  <a:pt x="136880" y="170154"/>
                </a:cubicBezTo>
                <a:cubicBezTo>
                  <a:pt x="139230" y="172351"/>
                  <a:pt x="141110" y="175831"/>
                  <a:pt x="140868" y="180949"/>
                </a:cubicBezTo>
                <a:cubicBezTo>
                  <a:pt x="140690" y="184772"/>
                  <a:pt x="137528" y="194741"/>
                  <a:pt x="136842" y="196875"/>
                </a:cubicBezTo>
                <a:cubicBezTo>
                  <a:pt x="136639" y="201345"/>
                  <a:pt x="137274" y="212292"/>
                  <a:pt x="138036" y="220509"/>
                </a:cubicBezTo>
                <a:cubicBezTo>
                  <a:pt x="138557" y="222249"/>
                  <a:pt x="139116" y="223976"/>
                  <a:pt x="139687" y="225691"/>
                </a:cubicBezTo>
                <a:cubicBezTo>
                  <a:pt x="139903" y="226377"/>
                  <a:pt x="140551" y="228002"/>
                  <a:pt x="141313" y="230085"/>
                </a:cubicBezTo>
                <a:cubicBezTo>
                  <a:pt x="141491" y="230428"/>
                  <a:pt x="141618" y="230758"/>
                  <a:pt x="141706" y="231063"/>
                </a:cubicBezTo>
                <a:lnTo>
                  <a:pt x="141783" y="231381"/>
                </a:lnTo>
                <a:cubicBezTo>
                  <a:pt x="143230" y="235470"/>
                  <a:pt x="144869" y="240702"/>
                  <a:pt x="144945" y="244233"/>
                </a:cubicBezTo>
                <a:cubicBezTo>
                  <a:pt x="145072" y="249300"/>
                  <a:pt x="143192" y="253060"/>
                  <a:pt x="140818" y="255434"/>
                </a:cubicBezTo>
                <a:cubicBezTo>
                  <a:pt x="138062" y="258190"/>
                  <a:pt x="135268" y="259016"/>
                  <a:pt x="132969" y="259244"/>
                </a:cubicBezTo>
                <a:cubicBezTo>
                  <a:pt x="129514" y="259587"/>
                  <a:pt x="126200" y="258686"/>
                  <a:pt x="123253" y="255955"/>
                </a:cubicBezTo>
                <a:cubicBezTo>
                  <a:pt x="122161" y="254952"/>
                  <a:pt x="120993" y="253504"/>
                  <a:pt x="120028" y="251523"/>
                </a:cubicBezTo>
                <a:cubicBezTo>
                  <a:pt x="119837" y="251129"/>
                  <a:pt x="119596" y="250558"/>
                  <a:pt x="119329" y="249897"/>
                </a:cubicBezTo>
                <a:cubicBezTo>
                  <a:pt x="116484" y="250913"/>
                  <a:pt x="113259" y="252005"/>
                  <a:pt x="111785" y="252247"/>
                </a:cubicBezTo>
                <a:cubicBezTo>
                  <a:pt x="107734" y="252920"/>
                  <a:pt x="104648" y="252247"/>
                  <a:pt x="102324" y="250850"/>
                </a:cubicBezTo>
                <a:cubicBezTo>
                  <a:pt x="82207" y="253161"/>
                  <a:pt x="62687" y="253656"/>
                  <a:pt x="41745" y="254342"/>
                </a:cubicBezTo>
                <a:cubicBezTo>
                  <a:pt x="36843" y="254495"/>
                  <a:pt x="26327" y="255688"/>
                  <a:pt x="18618" y="254177"/>
                </a:cubicBezTo>
                <a:cubicBezTo>
                  <a:pt x="12611" y="253034"/>
                  <a:pt x="7848" y="250329"/>
                  <a:pt x="4915" y="246646"/>
                </a:cubicBezTo>
                <a:cubicBezTo>
                  <a:pt x="0" y="240499"/>
                  <a:pt x="267" y="235533"/>
                  <a:pt x="952" y="232727"/>
                </a:cubicBezTo>
                <a:cubicBezTo>
                  <a:pt x="2146" y="227875"/>
                  <a:pt x="5918" y="223176"/>
                  <a:pt x="13868" y="222630"/>
                </a:cubicBezTo>
                <a:cubicBezTo>
                  <a:pt x="19786" y="222224"/>
                  <a:pt x="35827" y="227164"/>
                  <a:pt x="39967" y="228485"/>
                </a:cubicBezTo>
                <a:cubicBezTo>
                  <a:pt x="48527" y="228752"/>
                  <a:pt x="59284" y="227583"/>
                  <a:pt x="68694" y="224167"/>
                </a:cubicBezTo>
                <a:cubicBezTo>
                  <a:pt x="74282" y="222122"/>
                  <a:pt x="79451" y="219341"/>
                  <a:pt x="82880" y="215226"/>
                </a:cubicBezTo>
                <a:cubicBezTo>
                  <a:pt x="93040" y="203021"/>
                  <a:pt x="102171" y="181749"/>
                  <a:pt x="110439" y="158279"/>
                </a:cubicBezTo>
                <a:cubicBezTo>
                  <a:pt x="123571" y="121030"/>
                  <a:pt x="134099" y="78269"/>
                  <a:pt x="141110" y="53720"/>
                </a:cubicBezTo>
                <a:cubicBezTo>
                  <a:pt x="146202" y="35940"/>
                  <a:pt x="153657" y="20256"/>
                  <a:pt x="169164" y="9397"/>
                </a:cubicBezTo>
                <a:cubicBezTo>
                  <a:pt x="175781" y="4774"/>
                  <a:pt x="184150" y="1105"/>
                  <a:pt x="192379" y="1778"/>
                </a:cubicBezTo>
                <a:close/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4" name="Freeform 7924"/>
          <p:cNvSpPr/>
          <p:nvPr/>
        </p:nvSpPr>
        <p:spPr>
          <a:xfrm rot="0" flipH="0" flipV="0">
            <a:off x="4679500" y="11215689"/>
            <a:ext cx="71207" cy="426618"/>
          </a:xfrm>
          <a:custGeom>
            <a:pathLst>
              <a:path w="71207" h="426618">
                <a:moveTo>
                  <a:pt x="17868" y="29362"/>
                </a:moveTo>
                <a:lnTo>
                  <a:pt x="17742" y="29412"/>
                </a:lnTo>
                <a:lnTo>
                  <a:pt x="17805" y="29387"/>
                </a:lnTo>
                <a:close/>
                <a:moveTo>
                  <a:pt x="11239" y="7315"/>
                </a:moveTo>
                <a:cubicBezTo>
                  <a:pt x="11747" y="6134"/>
                  <a:pt x="12446" y="5067"/>
                  <a:pt x="13309" y="4089"/>
                </a:cubicBezTo>
                <a:cubicBezTo>
                  <a:pt x="14935" y="2248"/>
                  <a:pt x="17615" y="0"/>
                  <a:pt x="22605" y="0"/>
                </a:cubicBezTo>
                <a:cubicBezTo>
                  <a:pt x="33349" y="0"/>
                  <a:pt x="42023" y="6134"/>
                  <a:pt x="48195" y="16612"/>
                </a:cubicBezTo>
                <a:cubicBezTo>
                  <a:pt x="57936" y="33222"/>
                  <a:pt x="60933" y="62597"/>
                  <a:pt x="62267" y="74675"/>
                </a:cubicBezTo>
                <a:cubicBezTo>
                  <a:pt x="71207" y="155206"/>
                  <a:pt x="69620" y="241947"/>
                  <a:pt x="62292" y="322528"/>
                </a:cubicBezTo>
                <a:cubicBezTo>
                  <a:pt x="59612" y="351903"/>
                  <a:pt x="56996" y="395553"/>
                  <a:pt x="52526" y="411835"/>
                </a:cubicBezTo>
                <a:cubicBezTo>
                  <a:pt x="51053" y="417181"/>
                  <a:pt x="48932" y="420699"/>
                  <a:pt x="47217" y="422477"/>
                </a:cubicBezTo>
                <a:cubicBezTo>
                  <a:pt x="44233" y="425576"/>
                  <a:pt x="40880" y="426618"/>
                  <a:pt x="37705" y="426618"/>
                </a:cubicBezTo>
                <a:cubicBezTo>
                  <a:pt x="32663" y="426618"/>
                  <a:pt x="28370" y="423404"/>
                  <a:pt x="26796" y="418909"/>
                </a:cubicBezTo>
                <a:cubicBezTo>
                  <a:pt x="25399" y="418604"/>
                  <a:pt x="23951" y="418096"/>
                  <a:pt x="22452" y="417359"/>
                </a:cubicBezTo>
                <a:cubicBezTo>
                  <a:pt x="18858" y="415556"/>
                  <a:pt x="14274" y="410095"/>
                  <a:pt x="12763" y="400633"/>
                </a:cubicBezTo>
                <a:cubicBezTo>
                  <a:pt x="9779" y="382028"/>
                  <a:pt x="13766" y="340410"/>
                  <a:pt x="15328" y="333146"/>
                </a:cubicBezTo>
                <a:cubicBezTo>
                  <a:pt x="24167" y="291871"/>
                  <a:pt x="17691" y="246443"/>
                  <a:pt x="19099" y="204367"/>
                </a:cubicBezTo>
                <a:cubicBezTo>
                  <a:pt x="20242" y="170001"/>
                  <a:pt x="24497" y="136054"/>
                  <a:pt x="23125" y="101586"/>
                </a:cubicBezTo>
                <a:cubicBezTo>
                  <a:pt x="22681" y="90525"/>
                  <a:pt x="16954" y="60896"/>
                  <a:pt x="11315" y="41261"/>
                </a:cubicBezTo>
                <a:cubicBezTo>
                  <a:pt x="9893" y="36283"/>
                  <a:pt x="7848" y="30949"/>
                  <a:pt x="6870" y="28461"/>
                </a:cubicBezTo>
                <a:cubicBezTo>
                  <a:pt x="5270" y="27419"/>
                  <a:pt x="3898" y="25946"/>
                  <a:pt x="2946" y="24143"/>
                </a:cubicBezTo>
                <a:cubicBezTo>
                  <a:pt x="0" y="18491"/>
                  <a:pt x="2197" y="11494"/>
                  <a:pt x="7848" y="8535"/>
                </a:cubicBezTo>
                <a:cubicBezTo>
                  <a:pt x="8953" y="7950"/>
                  <a:pt x="10083" y="7544"/>
                  <a:pt x="11239" y="7315"/>
                </a:cubicBezTo>
              </a:path>
            </a:pathLst>
          </a:custGeom>
          <a:solidFill>
            <a:srgbClr val="F3F5F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5" name="Freeform 7925"/>
          <p:cNvSpPr/>
          <p:nvPr/>
        </p:nvSpPr>
        <p:spPr>
          <a:xfrm rot="0" flipH="0" flipV="0">
            <a:off x="4196770" y="11312918"/>
            <a:ext cx="77812" cy="239330"/>
          </a:xfrm>
          <a:custGeom>
            <a:pathLst>
              <a:path w="77812" h="239330">
                <a:moveTo>
                  <a:pt x="33959" y="72999"/>
                </a:moveTo>
                <a:cubicBezTo>
                  <a:pt x="33833" y="65418"/>
                  <a:pt x="34149" y="57823"/>
                  <a:pt x="35381" y="50165"/>
                </a:cubicBezTo>
                <a:cubicBezTo>
                  <a:pt x="36156" y="45428"/>
                  <a:pt x="39508" y="28956"/>
                  <a:pt x="43420" y="18110"/>
                </a:cubicBezTo>
                <a:cubicBezTo>
                  <a:pt x="46036" y="10820"/>
                  <a:pt x="49694" y="5651"/>
                  <a:pt x="52361" y="3734"/>
                </a:cubicBezTo>
                <a:cubicBezTo>
                  <a:pt x="57542" y="0"/>
                  <a:pt x="64781" y="1194"/>
                  <a:pt x="68503" y="6375"/>
                </a:cubicBezTo>
                <a:cubicBezTo>
                  <a:pt x="71893" y="11087"/>
                  <a:pt x="71220" y="17501"/>
                  <a:pt x="67156" y="21412"/>
                </a:cubicBezTo>
                <a:cubicBezTo>
                  <a:pt x="66470" y="23762"/>
                  <a:pt x="58990" y="49085"/>
                  <a:pt x="58215" y="53848"/>
                </a:cubicBezTo>
                <a:cubicBezTo>
                  <a:pt x="54558" y="76504"/>
                  <a:pt x="59612" y="98614"/>
                  <a:pt x="58863" y="121258"/>
                </a:cubicBezTo>
                <a:cubicBezTo>
                  <a:pt x="58241" y="139508"/>
                  <a:pt x="51142" y="156984"/>
                  <a:pt x="53262" y="175348"/>
                </a:cubicBezTo>
                <a:cubicBezTo>
                  <a:pt x="54837" y="188962"/>
                  <a:pt x="62889" y="196303"/>
                  <a:pt x="69988" y="206958"/>
                </a:cubicBezTo>
                <a:cubicBezTo>
                  <a:pt x="71068" y="208584"/>
                  <a:pt x="75754" y="215632"/>
                  <a:pt x="76592" y="220649"/>
                </a:cubicBezTo>
                <a:cubicBezTo>
                  <a:pt x="77812" y="227748"/>
                  <a:pt x="75208" y="233209"/>
                  <a:pt x="69061" y="236270"/>
                </a:cubicBezTo>
                <a:cubicBezTo>
                  <a:pt x="63880" y="238873"/>
                  <a:pt x="57403" y="239330"/>
                  <a:pt x="50735" y="237959"/>
                </a:cubicBezTo>
                <a:cubicBezTo>
                  <a:pt x="43687" y="236524"/>
                  <a:pt x="36371" y="233069"/>
                  <a:pt x="31762" y="230580"/>
                </a:cubicBezTo>
                <a:cubicBezTo>
                  <a:pt x="5600" y="216496"/>
                  <a:pt x="0" y="196747"/>
                  <a:pt x="1790" y="173875"/>
                </a:cubicBezTo>
                <a:cubicBezTo>
                  <a:pt x="2781" y="161175"/>
                  <a:pt x="6362" y="147344"/>
                  <a:pt x="9347" y="133095"/>
                </a:cubicBezTo>
                <a:cubicBezTo>
                  <a:pt x="11646" y="122020"/>
                  <a:pt x="15151" y="111365"/>
                  <a:pt x="16764" y="100138"/>
                </a:cubicBezTo>
                <a:cubicBezTo>
                  <a:pt x="17310" y="96240"/>
                  <a:pt x="18592" y="92607"/>
                  <a:pt x="19405" y="88797"/>
                </a:cubicBezTo>
                <a:cubicBezTo>
                  <a:pt x="19672" y="87565"/>
                  <a:pt x="19634" y="84301"/>
                  <a:pt x="19659" y="83844"/>
                </a:cubicBezTo>
                <a:cubicBezTo>
                  <a:pt x="19951" y="76593"/>
                  <a:pt x="25285" y="74319"/>
                  <a:pt x="25476" y="74205"/>
                </a:cubicBezTo>
                <a:cubicBezTo>
                  <a:pt x="28308" y="72580"/>
                  <a:pt x="31140" y="72250"/>
                  <a:pt x="33959" y="7299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6" name="Freeform 7926"/>
          <p:cNvSpPr/>
          <p:nvPr/>
        </p:nvSpPr>
        <p:spPr>
          <a:xfrm rot="0" flipH="0" flipV="0">
            <a:off x="4355672" y="11329454"/>
            <a:ext cx="73481" cy="186283"/>
          </a:xfrm>
          <a:custGeom>
            <a:pathLst>
              <a:path w="73481" h="186283">
                <a:moveTo>
                  <a:pt x="49758" y="11976"/>
                </a:moveTo>
                <a:cubicBezTo>
                  <a:pt x="50164" y="8179"/>
                  <a:pt x="52424" y="4687"/>
                  <a:pt x="56082" y="2845"/>
                </a:cubicBezTo>
                <a:cubicBezTo>
                  <a:pt x="61784" y="0"/>
                  <a:pt x="68731" y="2312"/>
                  <a:pt x="71602" y="8014"/>
                </a:cubicBezTo>
                <a:cubicBezTo>
                  <a:pt x="73303" y="11418"/>
                  <a:pt x="73481" y="14808"/>
                  <a:pt x="72490" y="18211"/>
                </a:cubicBezTo>
                <a:cubicBezTo>
                  <a:pt x="71932" y="20154"/>
                  <a:pt x="69455" y="23913"/>
                  <a:pt x="68566" y="25209"/>
                </a:cubicBezTo>
                <a:cubicBezTo>
                  <a:pt x="66026" y="33311"/>
                  <a:pt x="63702" y="41503"/>
                  <a:pt x="61403" y="49669"/>
                </a:cubicBezTo>
                <a:cubicBezTo>
                  <a:pt x="51637" y="84340"/>
                  <a:pt x="40576" y="118389"/>
                  <a:pt x="31826" y="153390"/>
                </a:cubicBezTo>
                <a:cubicBezTo>
                  <a:pt x="30721" y="157810"/>
                  <a:pt x="28181" y="162788"/>
                  <a:pt x="25781" y="167716"/>
                </a:cubicBezTo>
                <a:cubicBezTo>
                  <a:pt x="24587" y="170179"/>
                  <a:pt x="23127" y="172504"/>
                  <a:pt x="23127" y="174713"/>
                </a:cubicBezTo>
                <a:cubicBezTo>
                  <a:pt x="23127" y="181089"/>
                  <a:pt x="17945" y="186283"/>
                  <a:pt x="11557" y="186283"/>
                </a:cubicBezTo>
                <a:cubicBezTo>
                  <a:pt x="5182" y="186283"/>
                  <a:pt x="0" y="181089"/>
                  <a:pt x="0" y="174713"/>
                </a:cubicBezTo>
                <a:cubicBezTo>
                  <a:pt x="0" y="170268"/>
                  <a:pt x="1435" y="165328"/>
                  <a:pt x="3670" y="160388"/>
                </a:cubicBezTo>
                <a:cubicBezTo>
                  <a:pt x="5626" y="156057"/>
                  <a:pt x="8420" y="151688"/>
                  <a:pt x="9398" y="147777"/>
                </a:cubicBezTo>
                <a:cubicBezTo>
                  <a:pt x="18212" y="112560"/>
                  <a:pt x="29337" y="78308"/>
                  <a:pt x="39141" y="43408"/>
                </a:cubicBezTo>
                <a:cubicBezTo>
                  <a:pt x="41567" y="34734"/>
                  <a:pt x="44069" y="25996"/>
                  <a:pt x="46787" y="17411"/>
                </a:cubicBezTo>
                <a:cubicBezTo>
                  <a:pt x="47257" y="15938"/>
                  <a:pt x="48704" y="13576"/>
                  <a:pt x="49758" y="1197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7" name="Freeform 7927"/>
          <p:cNvSpPr/>
          <p:nvPr/>
        </p:nvSpPr>
        <p:spPr>
          <a:xfrm rot="0" flipH="0" flipV="0">
            <a:off x="4419014" y="11331921"/>
            <a:ext cx="81088" cy="213969"/>
          </a:xfrm>
          <a:custGeom>
            <a:pathLst>
              <a:path w="81088" h="213969">
                <a:moveTo>
                  <a:pt x="10985" y="190868"/>
                </a:moveTo>
                <a:lnTo>
                  <a:pt x="11556" y="190843"/>
                </a:lnTo>
                <a:cubicBezTo>
                  <a:pt x="11365" y="190843"/>
                  <a:pt x="11188" y="190856"/>
                  <a:pt x="10985" y="190868"/>
                </a:cubicBezTo>
                <a:moveTo>
                  <a:pt x="10503" y="190893"/>
                </a:moveTo>
                <a:lnTo>
                  <a:pt x="10452" y="190906"/>
                </a:lnTo>
                <a:lnTo>
                  <a:pt x="10859" y="190868"/>
                </a:lnTo>
                <a:close/>
                <a:moveTo>
                  <a:pt x="57263" y="18034"/>
                </a:moveTo>
                <a:cubicBezTo>
                  <a:pt x="54749" y="12611"/>
                  <a:pt x="56793" y="6071"/>
                  <a:pt x="62102" y="3112"/>
                </a:cubicBezTo>
                <a:cubicBezTo>
                  <a:pt x="67677" y="0"/>
                  <a:pt x="74726" y="1981"/>
                  <a:pt x="77850" y="7544"/>
                </a:cubicBezTo>
                <a:cubicBezTo>
                  <a:pt x="80199" y="11748"/>
                  <a:pt x="81088" y="18606"/>
                  <a:pt x="79691" y="26556"/>
                </a:cubicBezTo>
                <a:cubicBezTo>
                  <a:pt x="77558" y="38735"/>
                  <a:pt x="70687" y="54712"/>
                  <a:pt x="67652" y="60795"/>
                </a:cubicBezTo>
                <a:cubicBezTo>
                  <a:pt x="61226" y="73635"/>
                  <a:pt x="50990" y="87211"/>
                  <a:pt x="49173" y="101791"/>
                </a:cubicBezTo>
                <a:cubicBezTo>
                  <a:pt x="46316" y="124600"/>
                  <a:pt x="47726" y="148324"/>
                  <a:pt x="42430" y="170879"/>
                </a:cubicBezTo>
                <a:cubicBezTo>
                  <a:pt x="41058" y="176657"/>
                  <a:pt x="32079" y="198500"/>
                  <a:pt x="24701" y="207009"/>
                </a:cubicBezTo>
                <a:cubicBezTo>
                  <a:pt x="20243" y="212178"/>
                  <a:pt x="15214" y="213969"/>
                  <a:pt x="11556" y="213969"/>
                </a:cubicBezTo>
                <a:cubicBezTo>
                  <a:pt x="5182" y="213969"/>
                  <a:pt x="0" y="208787"/>
                  <a:pt x="0" y="202412"/>
                </a:cubicBezTo>
                <a:cubicBezTo>
                  <a:pt x="0" y="197535"/>
                  <a:pt x="3023" y="193369"/>
                  <a:pt x="7290" y="191668"/>
                </a:cubicBezTo>
                <a:cubicBezTo>
                  <a:pt x="8268" y="190272"/>
                  <a:pt x="10681" y="186805"/>
                  <a:pt x="12077" y="184125"/>
                </a:cubicBezTo>
                <a:cubicBezTo>
                  <a:pt x="15849" y="176949"/>
                  <a:pt x="19214" y="168517"/>
                  <a:pt x="19913" y="165583"/>
                </a:cubicBezTo>
                <a:cubicBezTo>
                  <a:pt x="25018" y="143840"/>
                  <a:pt x="23469" y="120930"/>
                  <a:pt x="26225" y="98933"/>
                </a:cubicBezTo>
                <a:cubicBezTo>
                  <a:pt x="28358" y="81814"/>
                  <a:pt x="39433" y="65507"/>
                  <a:pt x="46964" y="50445"/>
                </a:cubicBezTo>
                <a:cubicBezTo>
                  <a:pt x="49123" y="46139"/>
                  <a:pt x="53669" y="35827"/>
                  <a:pt x="56031" y="26594"/>
                </a:cubicBezTo>
                <a:cubicBezTo>
                  <a:pt x="56806" y="23546"/>
                  <a:pt x="57200" y="18911"/>
                  <a:pt x="57263" y="1803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8" name="Freeform 7928"/>
          <p:cNvSpPr/>
          <p:nvPr/>
        </p:nvSpPr>
        <p:spPr>
          <a:xfrm rot="0" flipH="0" flipV="0">
            <a:off x="4596150" y="11219607"/>
            <a:ext cx="98335" cy="423442"/>
          </a:xfrm>
          <a:custGeom>
            <a:pathLst>
              <a:path w="98335" h="423442">
                <a:moveTo>
                  <a:pt x="70535" y="14058"/>
                </a:moveTo>
                <a:cubicBezTo>
                  <a:pt x="70560" y="13881"/>
                  <a:pt x="70585" y="13703"/>
                  <a:pt x="70611" y="13512"/>
                </a:cubicBezTo>
                <a:close/>
                <a:moveTo>
                  <a:pt x="70510" y="14235"/>
                </a:moveTo>
                <a:lnTo>
                  <a:pt x="70447" y="14540"/>
                </a:lnTo>
                <a:lnTo>
                  <a:pt x="70459" y="14426"/>
                </a:lnTo>
                <a:close/>
                <a:moveTo>
                  <a:pt x="70383" y="14832"/>
                </a:moveTo>
                <a:lnTo>
                  <a:pt x="70370" y="14870"/>
                </a:lnTo>
                <a:close/>
                <a:moveTo>
                  <a:pt x="49314" y="18376"/>
                </a:moveTo>
                <a:cubicBezTo>
                  <a:pt x="47980" y="16242"/>
                  <a:pt x="47333" y="13665"/>
                  <a:pt x="47625" y="10972"/>
                </a:cubicBezTo>
                <a:cubicBezTo>
                  <a:pt x="48717" y="1105"/>
                  <a:pt x="56337" y="381"/>
                  <a:pt x="58382" y="215"/>
                </a:cubicBezTo>
                <a:cubicBezTo>
                  <a:pt x="61214" y="0"/>
                  <a:pt x="65392" y="444"/>
                  <a:pt x="68707" y="4991"/>
                </a:cubicBezTo>
                <a:cubicBezTo>
                  <a:pt x="69215" y="5676"/>
                  <a:pt x="70104" y="7099"/>
                  <a:pt x="70763" y="9245"/>
                </a:cubicBezTo>
                <a:cubicBezTo>
                  <a:pt x="71119" y="10401"/>
                  <a:pt x="71995" y="13678"/>
                  <a:pt x="72160" y="14324"/>
                </a:cubicBezTo>
                <a:cubicBezTo>
                  <a:pt x="73748" y="17461"/>
                  <a:pt x="75881" y="20306"/>
                  <a:pt x="77481" y="23443"/>
                </a:cubicBezTo>
                <a:cubicBezTo>
                  <a:pt x="82714" y="33755"/>
                  <a:pt x="84403" y="45884"/>
                  <a:pt x="86143" y="57072"/>
                </a:cubicBezTo>
                <a:cubicBezTo>
                  <a:pt x="91540" y="91807"/>
                  <a:pt x="91007" y="128548"/>
                  <a:pt x="91807" y="163651"/>
                </a:cubicBezTo>
                <a:cubicBezTo>
                  <a:pt x="92594" y="198500"/>
                  <a:pt x="90296" y="233882"/>
                  <a:pt x="84073" y="268464"/>
                </a:cubicBezTo>
                <a:cubicBezTo>
                  <a:pt x="84428" y="268489"/>
                  <a:pt x="84759" y="268527"/>
                  <a:pt x="85101" y="268591"/>
                </a:cubicBezTo>
                <a:cubicBezTo>
                  <a:pt x="87870" y="269035"/>
                  <a:pt x="91959" y="270432"/>
                  <a:pt x="94068" y="275830"/>
                </a:cubicBezTo>
                <a:cubicBezTo>
                  <a:pt x="94309" y="276478"/>
                  <a:pt x="94944" y="280783"/>
                  <a:pt x="94664" y="282447"/>
                </a:cubicBezTo>
                <a:cubicBezTo>
                  <a:pt x="93979" y="286549"/>
                  <a:pt x="92874" y="290562"/>
                  <a:pt x="92112" y="294677"/>
                </a:cubicBezTo>
                <a:cubicBezTo>
                  <a:pt x="91032" y="300658"/>
                  <a:pt x="89572" y="306399"/>
                  <a:pt x="88657" y="312431"/>
                </a:cubicBezTo>
                <a:cubicBezTo>
                  <a:pt x="87311" y="321309"/>
                  <a:pt x="85711" y="330287"/>
                  <a:pt x="82625" y="338784"/>
                </a:cubicBezTo>
                <a:cubicBezTo>
                  <a:pt x="82333" y="340409"/>
                  <a:pt x="82015" y="342048"/>
                  <a:pt x="81685" y="343673"/>
                </a:cubicBezTo>
                <a:cubicBezTo>
                  <a:pt x="82092" y="343991"/>
                  <a:pt x="82485" y="344359"/>
                  <a:pt x="82892" y="344753"/>
                </a:cubicBezTo>
                <a:cubicBezTo>
                  <a:pt x="86524" y="348372"/>
                  <a:pt x="87756" y="352728"/>
                  <a:pt x="87070" y="357669"/>
                </a:cubicBezTo>
                <a:cubicBezTo>
                  <a:pt x="86778" y="359751"/>
                  <a:pt x="86016" y="362063"/>
                  <a:pt x="84962" y="364387"/>
                </a:cubicBezTo>
                <a:lnTo>
                  <a:pt x="84632" y="365022"/>
                </a:lnTo>
                <a:cubicBezTo>
                  <a:pt x="87578" y="371042"/>
                  <a:pt x="87832" y="378751"/>
                  <a:pt x="86956" y="386866"/>
                </a:cubicBezTo>
                <a:cubicBezTo>
                  <a:pt x="86778" y="388466"/>
                  <a:pt x="86587" y="390079"/>
                  <a:pt x="86397" y="391705"/>
                </a:cubicBezTo>
                <a:cubicBezTo>
                  <a:pt x="87667" y="391705"/>
                  <a:pt x="88835" y="391921"/>
                  <a:pt x="89915" y="392251"/>
                </a:cubicBezTo>
                <a:cubicBezTo>
                  <a:pt x="92493" y="393051"/>
                  <a:pt x="98335" y="395248"/>
                  <a:pt x="98335" y="404201"/>
                </a:cubicBezTo>
                <a:cubicBezTo>
                  <a:pt x="98335" y="408545"/>
                  <a:pt x="95947" y="412317"/>
                  <a:pt x="92404" y="414311"/>
                </a:cubicBezTo>
                <a:cubicBezTo>
                  <a:pt x="91540" y="415441"/>
                  <a:pt x="90575" y="416673"/>
                  <a:pt x="89826" y="417473"/>
                </a:cubicBezTo>
                <a:cubicBezTo>
                  <a:pt x="87946" y="419442"/>
                  <a:pt x="85902" y="420813"/>
                  <a:pt x="84047" y="421601"/>
                </a:cubicBezTo>
                <a:cubicBezTo>
                  <a:pt x="80860" y="422934"/>
                  <a:pt x="77723" y="423023"/>
                  <a:pt x="74764" y="422070"/>
                </a:cubicBezTo>
                <a:cubicBezTo>
                  <a:pt x="73646" y="421727"/>
                  <a:pt x="72516" y="421232"/>
                  <a:pt x="71398" y="420483"/>
                </a:cubicBezTo>
                <a:cubicBezTo>
                  <a:pt x="70497" y="421105"/>
                  <a:pt x="69545" y="421601"/>
                  <a:pt x="68580" y="421981"/>
                </a:cubicBezTo>
                <a:cubicBezTo>
                  <a:pt x="65659" y="423124"/>
                  <a:pt x="62369" y="423442"/>
                  <a:pt x="58636" y="422261"/>
                </a:cubicBezTo>
                <a:cubicBezTo>
                  <a:pt x="58826" y="422312"/>
                  <a:pt x="59245" y="422426"/>
                  <a:pt x="59245" y="422426"/>
                </a:cubicBezTo>
                <a:cubicBezTo>
                  <a:pt x="59245" y="422426"/>
                  <a:pt x="53213" y="419099"/>
                  <a:pt x="50825" y="415555"/>
                </a:cubicBezTo>
                <a:cubicBezTo>
                  <a:pt x="46253" y="419048"/>
                  <a:pt x="41656" y="419645"/>
                  <a:pt x="38760" y="419060"/>
                </a:cubicBezTo>
                <a:cubicBezTo>
                  <a:pt x="34950" y="418298"/>
                  <a:pt x="32486" y="416190"/>
                  <a:pt x="30886" y="413422"/>
                </a:cubicBezTo>
                <a:cubicBezTo>
                  <a:pt x="30467" y="412685"/>
                  <a:pt x="30048" y="411821"/>
                  <a:pt x="29756" y="410831"/>
                </a:cubicBezTo>
                <a:cubicBezTo>
                  <a:pt x="28105" y="411618"/>
                  <a:pt x="26403" y="412253"/>
                  <a:pt x="24727" y="412685"/>
                </a:cubicBezTo>
                <a:cubicBezTo>
                  <a:pt x="17450" y="414476"/>
                  <a:pt x="10388" y="413066"/>
                  <a:pt x="4991" y="406551"/>
                </a:cubicBezTo>
                <a:cubicBezTo>
                  <a:pt x="343" y="400963"/>
                  <a:pt x="0" y="394524"/>
                  <a:pt x="3365" y="387907"/>
                </a:cubicBezTo>
                <a:cubicBezTo>
                  <a:pt x="4876" y="384923"/>
                  <a:pt x="7417" y="381799"/>
                  <a:pt x="10261" y="378992"/>
                </a:cubicBezTo>
                <a:cubicBezTo>
                  <a:pt x="12700" y="376592"/>
                  <a:pt x="15456" y="374572"/>
                  <a:pt x="16421" y="373353"/>
                </a:cubicBezTo>
                <a:cubicBezTo>
                  <a:pt x="27584" y="359383"/>
                  <a:pt x="37516" y="347496"/>
                  <a:pt x="43751" y="330376"/>
                </a:cubicBezTo>
                <a:cubicBezTo>
                  <a:pt x="62928" y="277583"/>
                  <a:pt x="69951" y="220166"/>
                  <a:pt x="68681" y="164171"/>
                </a:cubicBezTo>
                <a:cubicBezTo>
                  <a:pt x="67907" y="130072"/>
                  <a:pt x="68542" y="94372"/>
                  <a:pt x="63297" y="60628"/>
                </a:cubicBezTo>
                <a:cubicBezTo>
                  <a:pt x="61912" y="51777"/>
                  <a:pt x="61010" y="42074"/>
                  <a:pt x="56870" y="33920"/>
                </a:cubicBezTo>
                <a:cubicBezTo>
                  <a:pt x="55181" y="30606"/>
                  <a:pt x="52908" y="27583"/>
                  <a:pt x="51270" y="24243"/>
                </a:cubicBezTo>
                <a:cubicBezTo>
                  <a:pt x="50736" y="23163"/>
                  <a:pt x="49898" y="20382"/>
                  <a:pt x="49314" y="18376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9" name="Freeform 7929"/>
          <p:cNvSpPr/>
          <p:nvPr/>
        </p:nvSpPr>
        <p:spPr>
          <a:xfrm rot="0" flipH="0" flipV="0">
            <a:off x="4655483" y="11219928"/>
            <a:ext cx="41896" cy="97103"/>
          </a:xfrm>
          <a:custGeom>
            <a:pathLst>
              <a:path w="41896" h="97103">
                <a:moveTo>
                  <a:pt x="6502" y="22593"/>
                </a:moveTo>
                <a:cubicBezTo>
                  <a:pt x="7860" y="23545"/>
                  <a:pt x="8673" y="25463"/>
                  <a:pt x="9613" y="27596"/>
                </a:cubicBezTo>
                <a:cubicBezTo>
                  <a:pt x="11251" y="31343"/>
                  <a:pt x="12521" y="35915"/>
                  <a:pt x="13563" y="40804"/>
                </a:cubicBezTo>
                <a:cubicBezTo>
                  <a:pt x="17081" y="57314"/>
                  <a:pt x="17881" y="77164"/>
                  <a:pt x="18414" y="85889"/>
                </a:cubicBezTo>
                <a:cubicBezTo>
                  <a:pt x="18821" y="92265"/>
                  <a:pt x="24307" y="97103"/>
                  <a:pt x="30682" y="96710"/>
                </a:cubicBezTo>
                <a:cubicBezTo>
                  <a:pt x="37045" y="96316"/>
                  <a:pt x="41896" y="90817"/>
                  <a:pt x="41503" y="84454"/>
                </a:cubicBezTo>
                <a:cubicBezTo>
                  <a:pt x="40804" y="73380"/>
                  <a:pt x="39560" y="45910"/>
                  <a:pt x="33883" y="26872"/>
                </a:cubicBezTo>
                <a:cubicBezTo>
                  <a:pt x="30657" y="16078"/>
                  <a:pt x="25615" y="7747"/>
                  <a:pt x="19760" y="3658"/>
                </a:cubicBezTo>
                <a:cubicBezTo>
                  <a:pt x="14541" y="0"/>
                  <a:pt x="7314" y="1258"/>
                  <a:pt x="3658" y="6490"/>
                </a:cubicBezTo>
                <a:cubicBezTo>
                  <a:pt x="0" y="11722"/>
                  <a:pt x="1283" y="18936"/>
                  <a:pt x="6502" y="2259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0" name="Freeform 7930"/>
          <p:cNvSpPr/>
          <p:nvPr/>
        </p:nvSpPr>
        <p:spPr>
          <a:xfrm rot="0" flipH="0" flipV="0">
            <a:off x="4576804" y="11223577"/>
            <a:ext cx="102983" cy="407745"/>
          </a:xfrm>
          <a:custGeom>
            <a:pathLst>
              <a:path w="102983" h="407745">
                <a:moveTo>
                  <a:pt x="62509" y="23545"/>
                </a:moveTo>
                <a:cubicBezTo>
                  <a:pt x="67906" y="26427"/>
                  <a:pt x="72173" y="24802"/>
                  <a:pt x="75412" y="21971"/>
                </a:cubicBezTo>
                <a:cubicBezTo>
                  <a:pt x="71741" y="25183"/>
                  <a:pt x="66598" y="25653"/>
                  <a:pt x="62509" y="23545"/>
                </a:cubicBezTo>
                <a:moveTo>
                  <a:pt x="57684" y="18872"/>
                </a:moveTo>
                <a:cubicBezTo>
                  <a:pt x="55093" y="14224"/>
                  <a:pt x="56007" y="8217"/>
                  <a:pt x="60173" y="4572"/>
                </a:cubicBezTo>
                <a:cubicBezTo>
                  <a:pt x="63512" y="1638"/>
                  <a:pt x="67957" y="0"/>
                  <a:pt x="73570" y="3238"/>
                </a:cubicBezTo>
                <a:cubicBezTo>
                  <a:pt x="74015" y="3505"/>
                  <a:pt x="76758" y="4915"/>
                  <a:pt x="78663" y="9131"/>
                </a:cubicBezTo>
                <a:cubicBezTo>
                  <a:pt x="80530" y="13246"/>
                  <a:pt x="88810" y="34949"/>
                  <a:pt x="89699" y="38505"/>
                </a:cubicBezTo>
                <a:cubicBezTo>
                  <a:pt x="96265" y="64794"/>
                  <a:pt x="98729" y="91705"/>
                  <a:pt x="100075" y="118642"/>
                </a:cubicBezTo>
                <a:cubicBezTo>
                  <a:pt x="102983" y="176567"/>
                  <a:pt x="88696" y="261377"/>
                  <a:pt x="69265" y="316127"/>
                </a:cubicBezTo>
                <a:cubicBezTo>
                  <a:pt x="67258" y="321791"/>
                  <a:pt x="65214" y="327798"/>
                  <a:pt x="62966" y="333831"/>
                </a:cubicBezTo>
                <a:cubicBezTo>
                  <a:pt x="68363" y="336803"/>
                  <a:pt x="70484" y="343534"/>
                  <a:pt x="67703" y="349109"/>
                </a:cubicBezTo>
                <a:cubicBezTo>
                  <a:pt x="59296" y="365911"/>
                  <a:pt x="49924" y="381926"/>
                  <a:pt x="40107" y="398169"/>
                </a:cubicBezTo>
                <a:cubicBezTo>
                  <a:pt x="37833" y="401954"/>
                  <a:pt x="33592" y="404964"/>
                  <a:pt x="27915" y="406145"/>
                </a:cubicBezTo>
                <a:cubicBezTo>
                  <a:pt x="20295" y="407745"/>
                  <a:pt x="9766" y="405586"/>
                  <a:pt x="7341" y="404405"/>
                </a:cubicBezTo>
                <a:cubicBezTo>
                  <a:pt x="3734" y="402640"/>
                  <a:pt x="2261" y="400049"/>
                  <a:pt x="1575" y="398525"/>
                </a:cubicBezTo>
                <a:cubicBezTo>
                  <a:pt x="0" y="395032"/>
                  <a:pt x="203" y="391692"/>
                  <a:pt x="1778" y="388530"/>
                </a:cubicBezTo>
                <a:cubicBezTo>
                  <a:pt x="8522" y="375055"/>
                  <a:pt x="20371" y="364755"/>
                  <a:pt x="29147" y="351598"/>
                </a:cubicBezTo>
                <a:cubicBezTo>
                  <a:pt x="37503" y="339051"/>
                  <a:pt x="42482" y="322477"/>
                  <a:pt x="47473" y="308406"/>
                </a:cubicBezTo>
                <a:cubicBezTo>
                  <a:pt x="66026" y="256107"/>
                  <a:pt x="79742" y="175119"/>
                  <a:pt x="76986" y="119798"/>
                </a:cubicBezTo>
                <a:cubicBezTo>
                  <a:pt x="75704" y="94360"/>
                  <a:pt x="73456" y="68934"/>
                  <a:pt x="67258" y="44106"/>
                </a:cubicBezTo>
                <a:cubicBezTo>
                  <a:pt x="66534" y="41223"/>
                  <a:pt x="58585" y="21158"/>
                  <a:pt x="57684" y="1887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1" name="Freeform 7931"/>
          <p:cNvSpPr/>
          <p:nvPr/>
        </p:nvSpPr>
        <p:spPr>
          <a:xfrm rot="0" flipH="0" flipV="0">
            <a:off x="4661615" y="11447465"/>
            <a:ext cx="27253" cy="92087"/>
          </a:xfrm>
          <a:custGeom>
            <a:pathLst>
              <a:path w="27253" h="92087">
                <a:moveTo>
                  <a:pt x="23774" y="18275"/>
                </a:moveTo>
                <a:cubicBezTo>
                  <a:pt x="23101" y="19468"/>
                  <a:pt x="22225" y="20497"/>
                  <a:pt x="21234" y="21335"/>
                </a:cubicBezTo>
                <a:cubicBezTo>
                  <a:pt x="22111" y="20649"/>
                  <a:pt x="22987" y="19659"/>
                  <a:pt x="23774" y="18275"/>
                </a:cubicBezTo>
                <a:moveTo>
                  <a:pt x="2959" y="16713"/>
                </a:moveTo>
                <a:cubicBezTo>
                  <a:pt x="1829" y="13780"/>
                  <a:pt x="1880" y="10389"/>
                  <a:pt x="3404" y="7366"/>
                </a:cubicBezTo>
                <a:cubicBezTo>
                  <a:pt x="5931" y="2312"/>
                  <a:pt x="9614" y="1359"/>
                  <a:pt x="11468" y="953"/>
                </a:cubicBezTo>
                <a:cubicBezTo>
                  <a:pt x="15735" y="0"/>
                  <a:pt x="20218" y="775"/>
                  <a:pt x="23622" y="5728"/>
                </a:cubicBezTo>
                <a:cubicBezTo>
                  <a:pt x="24218" y="6579"/>
                  <a:pt x="24917" y="7823"/>
                  <a:pt x="25374" y="9525"/>
                </a:cubicBezTo>
                <a:cubicBezTo>
                  <a:pt x="25717" y="10795"/>
                  <a:pt x="25869" y="14681"/>
                  <a:pt x="26098" y="16332"/>
                </a:cubicBezTo>
                <a:cubicBezTo>
                  <a:pt x="27253" y="25247"/>
                  <a:pt x="26974" y="25158"/>
                  <a:pt x="26529" y="36181"/>
                </a:cubicBezTo>
                <a:cubicBezTo>
                  <a:pt x="25907" y="51193"/>
                  <a:pt x="25602" y="66344"/>
                  <a:pt x="23736" y="81267"/>
                </a:cubicBezTo>
                <a:cubicBezTo>
                  <a:pt x="22949" y="87591"/>
                  <a:pt x="17158" y="92087"/>
                  <a:pt x="10821" y="91300"/>
                </a:cubicBezTo>
                <a:cubicBezTo>
                  <a:pt x="4496" y="90499"/>
                  <a:pt x="0" y="84721"/>
                  <a:pt x="788" y="78396"/>
                </a:cubicBezTo>
                <a:cubicBezTo>
                  <a:pt x="2578" y="64109"/>
                  <a:pt x="2832" y="49605"/>
                  <a:pt x="3416" y="35229"/>
                </a:cubicBezTo>
                <a:cubicBezTo>
                  <a:pt x="3785" y="26402"/>
                  <a:pt x="4090" y="26479"/>
                  <a:pt x="3162" y="19329"/>
                </a:cubicBezTo>
                <a:cubicBezTo>
                  <a:pt x="3099" y="18808"/>
                  <a:pt x="3023" y="17717"/>
                  <a:pt x="2959" y="16713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2" name="Freeform 7932"/>
          <p:cNvSpPr/>
          <p:nvPr/>
        </p:nvSpPr>
        <p:spPr>
          <a:xfrm rot="0" flipH="0" flipV="0">
            <a:off x="4600493" y="11218863"/>
            <a:ext cx="76961" cy="86296"/>
          </a:xfrm>
          <a:custGeom>
            <a:pathLst>
              <a:path w="76961" h="86296">
                <a:moveTo>
                  <a:pt x="21767" y="18326"/>
                </a:moveTo>
                <a:cubicBezTo>
                  <a:pt x="22592" y="16980"/>
                  <a:pt x="23113" y="15228"/>
                  <a:pt x="23113" y="12916"/>
                </a:cubicBezTo>
                <a:cubicBezTo>
                  <a:pt x="23113" y="14885"/>
                  <a:pt x="22630" y="16714"/>
                  <a:pt x="21767" y="18326"/>
                </a:cubicBezTo>
                <a:moveTo>
                  <a:pt x="11544" y="24472"/>
                </a:moveTo>
                <a:cubicBezTo>
                  <a:pt x="5169" y="24472"/>
                  <a:pt x="0" y="19291"/>
                  <a:pt x="0" y="12916"/>
                </a:cubicBezTo>
                <a:cubicBezTo>
                  <a:pt x="0" y="8166"/>
                  <a:pt x="1956" y="5360"/>
                  <a:pt x="3861" y="3544"/>
                </a:cubicBezTo>
                <a:cubicBezTo>
                  <a:pt x="5905" y="1562"/>
                  <a:pt x="8483" y="318"/>
                  <a:pt x="11671" y="115"/>
                </a:cubicBezTo>
                <a:cubicBezTo>
                  <a:pt x="13601" y="0"/>
                  <a:pt x="16306" y="343"/>
                  <a:pt x="19304" y="1867"/>
                </a:cubicBezTo>
                <a:cubicBezTo>
                  <a:pt x="21919" y="3213"/>
                  <a:pt x="25996" y="6846"/>
                  <a:pt x="28421" y="8103"/>
                </a:cubicBezTo>
                <a:cubicBezTo>
                  <a:pt x="33311" y="10643"/>
                  <a:pt x="38124" y="13348"/>
                  <a:pt x="42544" y="16612"/>
                </a:cubicBezTo>
                <a:cubicBezTo>
                  <a:pt x="59168" y="28854"/>
                  <a:pt x="66966" y="50596"/>
                  <a:pt x="74497" y="68719"/>
                </a:cubicBezTo>
                <a:cubicBezTo>
                  <a:pt x="76961" y="74612"/>
                  <a:pt x="74179" y="81394"/>
                  <a:pt x="68287" y="83832"/>
                </a:cubicBezTo>
                <a:cubicBezTo>
                  <a:pt x="62394" y="86296"/>
                  <a:pt x="55625" y="83502"/>
                  <a:pt x="53174" y="77609"/>
                </a:cubicBezTo>
                <a:cubicBezTo>
                  <a:pt x="47128" y="63118"/>
                  <a:pt x="42125" y="45021"/>
                  <a:pt x="28828" y="35217"/>
                </a:cubicBezTo>
                <a:cubicBezTo>
                  <a:pt x="25386" y="32689"/>
                  <a:pt x="21602" y="30606"/>
                  <a:pt x="17805" y="28638"/>
                </a:cubicBezTo>
                <a:cubicBezTo>
                  <a:pt x="16434" y="27939"/>
                  <a:pt x="13665" y="25996"/>
                  <a:pt x="11544" y="2447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3" name="Freeform 7933"/>
          <p:cNvSpPr/>
          <p:nvPr/>
        </p:nvSpPr>
        <p:spPr>
          <a:xfrm rot="0" flipH="0" flipV="0">
            <a:off x="4624315" y="11228277"/>
            <a:ext cx="57923" cy="105803"/>
          </a:xfrm>
          <a:custGeom>
            <a:pathLst>
              <a:path w="57923" h="105803">
                <a:moveTo>
                  <a:pt x="4952" y="23533"/>
                </a:moveTo>
                <a:cubicBezTo>
                  <a:pt x="3073" y="21946"/>
                  <a:pt x="1676" y="19749"/>
                  <a:pt x="1117" y="17171"/>
                </a:cubicBezTo>
                <a:cubicBezTo>
                  <a:pt x="0" y="12078"/>
                  <a:pt x="2044" y="8776"/>
                  <a:pt x="4165" y="6617"/>
                </a:cubicBezTo>
                <a:cubicBezTo>
                  <a:pt x="5256" y="5487"/>
                  <a:pt x="10806" y="0"/>
                  <a:pt x="18591" y="4928"/>
                </a:cubicBezTo>
                <a:cubicBezTo>
                  <a:pt x="18680" y="4991"/>
                  <a:pt x="19302" y="5360"/>
                  <a:pt x="20204" y="6160"/>
                </a:cubicBezTo>
                <a:cubicBezTo>
                  <a:pt x="21169" y="7011"/>
                  <a:pt x="26084" y="11430"/>
                  <a:pt x="26148" y="11507"/>
                </a:cubicBezTo>
                <a:cubicBezTo>
                  <a:pt x="31812" y="16764"/>
                  <a:pt x="35724" y="23470"/>
                  <a:pt x="39775" y="30009"/>
                </a:cubicBezTo>
                <a:cubicBezTo>
                  <a:pt x="50659" y="47510"/>
                  <a:pt x="53999" y="71856"/>
                  <a:pt x="56983" y="91693"/>
                </a:cubicBezTo>
                <a:cubicBezTo>
                  <a:pt x="57923" y="98005"/>
                  <a:pt x="53567" y="103898"/>
                  <a:pt x="47255" y="104838"/>
                </a:cubicBezTo>
                <a:cubicBezTo>
                  <a:pt x="40943" y="105803"/>
                  <a:pt x="35050" y="101447"/>
                  <a:pt x="34111" y="95135"/>
                </a:cubicBezTo>
                <a:cubicBezTo>
                  <a:pt x="31571" y="78168"/>
                  <a:pt x="29424" y="57162"/>
                  <a:pt x="20128" y="42214"/>
                </a:cubicBezTo>
                <a:cubicBezTo>
                  <a:pt x="17169" y="37414"/>
                  <a:pt x="14565" y="32295"/>
                  <a:pt x="10425" y="28447"/>
                </a:cubicBezTo>
                <a:cubicBezTo>
                  <a:pt x="10362" y="28384"/>
                  <a:pt x="4940" y="23533"/>
                  <a:pt x="4940" y="23533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4" name="Freeform 7934"/>
          <p:cNvSpPr/>
          <p:nvPr/>
        </p:nvSpPr>
        <p:spPr>
          <a:xfrm rot="0" flipH="0" flipV="0">
            <a:off x="4246320" y="11520646"/>
            <a:ext cx="373391" cy="106196"/>
          </a:xfrm>
          <a:custGeom>
            <a:pathLst>
              <a:path w="373391" h="106196">
                <a:moveTo>
                  <a:pt x="18033" y="23215"/>
                </a:moveTo>
                <a:cubicBezTo>
                  <a:pt x="21843" y="21336"/>
                  <a:pt x="23316" y="18364"/>
                  <a:pt x="23976" y="15773"/>
                </a:cubicBezTo>
                <a:cubicBezTo>
                  <a:pt x="23125" y="19126"/>
                  <a:pt x="20890" y="21768"/>
                  <a:pt x="18033" y="23215"/>
                </a:cubicBezTo>
                <a:moveTo>
                  <a:pt x="17487" y="23481"/>
                </a:moveTo>
                <a:lnTo>
                  <a:pt x="17449" y="23494"/>
                </a:lnTo>
                <a:lnTo>
                  <a:pt x="17462" y="23481"/>
                </a:lnTo>
                <a:close/>
                <a:moveTo>
                  <a:pt x="11925" y="24459"/>
                </a:moveTo>
                <a:cubicBezTo>
                  <a:pt x="11264" y="24408"/>
                  <a:pt x="10591" y="24307"/>
                  <a:pt x="9918" y="24129"/>
                </a:cubicBezTo>
                <a:cubicBezTo>
                  <a:pt x="3746" y="22555"/>
                  <a:pt x="0" y="16269"/>
                  <a:pt x="1562" y="10084"/>
                </a:cubicBezTo>
                <a:cubicBezTo>
                  <a:pt x="1778" y="9245"/>
                  <a:pt x="5067" y="0"/>
                  <a:pt x="15163" y="1549"/>
                </a:cubicBezTo>
                <a:cubicBezTo>
                  <a:pt x="18871" y="2121"/>
                  <a:pt x="37133" y="6185"/>
                  <a:pt x="37806" y="6299"/>
                </a:cubicBezTo>
                <a:cubicBezTo>
                  <a:pt x="58292" y="9601"/>
                  <a:pt x="79234" y="9055"/>
                  <a:pt x="99427" y="15786"/>
                </a:cubicBezTo>
                <a:cubicBezTo>
                  <a:pt x="111809" y="19914"/>
                  <a:pt x="123798" y="25335"/>
                  <a:pt x="136816" y="28002"/>
                </a:cubicBezTo>
                <a:cubicBezTo>
                  <a:pt x="159574" y="32651"/>
                  <a:pt x="184555" y="31215"/>
                  <a:pt x="206881" y="38366"/>
                </a:cubicBezTo>
                <a:cubicBezTo>
                  <a:pt x="241972" y="49592"/>
                  <a:pt x="274979" y="68147"/>
                  <a:pt x="310983" y="74700"/>
                </a:cubicBezTo>
                <a:cubicBezTo>
                  <a:pt x="315365" y="75488"/>
                  <a:pt x="319619" y="77317"/>
                  <a:pt x="323823" y="79361"/>
                </a:cubicBezTo>
                <a:cubicBezTo>
                  <a:pt x="327049" y="80923"/>
                  <a:pt x="330084" y="83070"/>
                  <a:pt x="333513" y="83057"/>
                </a:cubicBezTo>
                <a:cubicBezTo>
                  <a:pt x="340371" y="83032"/>
                  <a:pt x="348969" y="78764"/>
                  <a:pt x="355027" y="75742"/>
                </a:cubicBezTo>
                <a:cubicBezTo>
                  <a:pt x="360729" y="72872"/>
                  <a:pt x="367689" y="75196"/>
                  <a:pt x="370546" y="80898"/>
                </a:cubicBezTo>
                <a:cubicBezTo>
                  <a:pt x="373391" y="86613"/>
                  <a:pt x="371080" y="93560"/>
                  <a:pt x="365378" y="96417"/>
                </a:cubicBezTo>
                <a:cubicBezTo>
                  <a:pt x="356500" y="100837"/>
                  <a:pt x="343622" y="106146"/>
                  <a:pt x="333602" y="106184"/>
                </a:cubicBezTo>
                <a:cubicBezTo>
                  <a:pt x="328548" y="106196"/>
                  <a:pt x="323658" y="104749"/>
                  <a:pt x="318883" y="102628"/>
                </a:cubicBezTo>
                <a:cubicBezTo>
                  <a:pt x="314870" y="100824"/>
                  <a:pt x="311021" y="98208"/>
                  <a:pt x="306856" y="97459"/>
                </a:cubicBezTo>
                <a:cubicBezTo>
                  <a:pt x="269861" y="90715"/>
                  <a:pt x="235863" y="71919"/>
                  <a:pt x="199833" y="60387"/>
                </a:cubicBezTo>
                <a:cubicBezTo>
                  <a:pt x="178294" y="53504"/>
                  <a:pt x="154138" y="55155"/>
                  <a:pt x="132167" y="50647"/>
                </a:cubicBezTo>
                <a:cubicBezTo>
                  <a:pt x="118261" y="47814"/>
                  <a:pt x="105370" y="42138"/>
                  <a:pt x="92124" y="37731"/>
                </a:cubicBezTo>
                <a:cubicBezTo>
                  <a:pt x="73138" y="31393"/>
                  <a:pt x="53377" y="32231"/>
                  <a:pt x="34123" y="29120"/>
                </a:cubicBezTo>
                <a:cubicBezTo>
                  <a:pt x="33501" y="29018"/>
                  <a:pt x="14287" y="24967"/>
                  <a:pt x="11925" y="2445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5" name="Freeform 7935"/>
          <p:cNvSpPr/>
          <p:nvPr/>
        </p:nvSpPr>
        <p:spPr>
          <a:xfrm rot="0" flipH="0" flipV="0">
            <a:off x="4464978" y="11527671"/>
            <a:ext cx="188924" cy="77443"/>
          </a:xfrm>
          <a:custGeom>
            <a:pathLst>
              <a:path w="188924" h="77443">
                <a:moveTo>
                  <a:pt x="9372" y="66382"/>
                </a:moveTo>
                <a:cubicBezTo>
                  <a:pt x="6629" y="65747"/>
                  <a:pt x="4127" y="64122"/>
                  <a:pt x="2426" y="61633"/>
                </a:cubicBezTo>
                <a:cubicBezTo>
                  <a:pt x="0" y="58039"/>
                  <a:pt x="101" y="54686"/>
                  <a:pt x="863" y="51968"/>
                </a:cubicBezTo>
                <a:cubicBezTo>
                  <a:pt x="1625" y="49314"/>
                  <a:pt x="3251" y="46431"/>
                  <a:pt x="7163" y="44627"/>
                </a:cubicBezTo>
                <a:cubicBezTo>
                  <a:pt x="7455" y="44488"/>
                  <a:pt x="9905" y="42786"/>
                  <a:pt x="14655" y="43878"/>
                </a:cubicBezTo>
                <a:cubicBezTo>
                  <a:pt x="15074" y="43967"/>
                  <a:pt x="17665" y="44653"/>
                  <a:pt x="25132" y="46837"/>
                </a:cubicBezTo>
                <a:cubicBezTo>
                  <a:pt x="25970" y="47066"/>
                  <a:pt x="33578" y="48425"/>
                  <a:pt x="34213" y="48526"/>
                </a:cubicBezTo>
                <a:cubicBezTo>
                  <a:pt x="47332" y="50546"/>
                  <a:pt x="60718" y="50152"/>
                  <a:pt x="73799" y="52019"/>
                </a:cubicBezTo>
                <a:cubicBezTo>
                  <a:pt x="87985" y="54038"/>
                  <a:pt x="107657" y="48971"/>
                  <a:pt x="125500" y="40551"/>
                </a:cubicBezTo>
                <a:cubicBezTo>
                  <a:pt x="143001" y="32270"/>
                  <a:pt x="159003" y="20764"/>
                  <a:pt x="165378" y="8026"/>
                </a:cubicBezTo>
                <a:cubicBezTo>
                  <a:pt x="168236" y="2324"/>
                  <a:pt x="175195" y="0"/>
                  <a:pt x="180898" y="2857"/>
                </a:cubicBezTo>
                <a:cubicBezTo>
                  <a:pt x="186600" y="5715"/>
                  <a:pt x="188924" y="12661"/>
                  <a:pt x="186067" y="18364"/>
                </a:cubicBezTo>
                <a:cubicBezTo>
                  <a:pt x="177824" y="34848"/>
                  <a:pt x="158012" y="50761"/>
                  <a:pt x="135381" y="61455"/>
                </a:cubicBezTo>
                <a:cubicBezTo>
                  <a:pt x="113067" y="71995"/>
                  <a:pt x="88277" y="77443"/>
                  <a:pt x="70522" y="74916"/>
                </a:cubicBezTo>
                <a:cubicBezTo>
                  <a:pt x="57365" y="73024"/>
                  <a:pt x="43903" y="73405"/>
                  <a:pt x="30695" y="71373"/>
                </a:cubicBezTo>
                <a:cubicBezTo>
                  <a:pt x="29844" y="71246"/>
                  <a:pt x="19760" y="69353"/>
                  <a:pt x="18655" y="69036"/>
                </a:cubicBezTo>
                <a:cubicBezTo>
                  <a:pt x="12648" y="67283"/>
                  <a:pt x="9372" y="66382"/>
                  <a:pt x="9372" y="6638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6" name="Freeform 7936"/>
          <p:cNvSpPr/>
          <p:nvPr/>
        </p:nvSpPr>
        <p:spPr>
          <a:xfrm rot="0" flipH="0" flipV="0">
            <a:off x="4552513" y="11571354"/>
            <a:ext cx="84035" cy="49148"/>
          </a:xfrm>
          <a:custGeom>
            <a:pathLst>
              <a:path w="84035" h="49148">
                <a:moveTo>
                  <a:pt x="24193" y="28727"/>
                </a:moveTo>
                <a:cubicBezTo>
                  <a:pt x="23889" y="27445"/>
                  <a:pt x="23279" y="26048"/>
                  <a:pt x="22174" y="24587"/>
                </a:cubicBezTo>
                <a:cubicBezTo>
                  <a:pt x="23152" y="25870"/>
                  <a:pt x="23825" y="27292"/>
                  <a:pt x="24181" y="28765"/>
                </a:cubicBezTo>
                <a:close/>
                <a:moveTo>
                  <a:pt x="16396" y="20600"/>
                </a:moveTo>
                <a:cubicBezTo>
                  <a:pt x="22009" y="18961"/>
                  <a:pt x="27304" y="16790"/>
                  <a:pt x="32676" y="14402"/>
                </a:cubicBezTo>
                <a:cubicBezTo>
                  <a:pt x="36651" y="12624"/>
                  <a:pt x="39763" y="10185"/>
                  <a:pt x="43420" y="7925"/>
                </a:cubicBezTo>
                <a:cubicBezTo>
                  <a:pt x="45871" y="6414"/>
                  <a:pt x="47840" y="5144"/>
                  <a:pt x="50100" y="3620"/>
                </a:cubicBezTo>
                <a:cubicBezTo>
                  <a:pt x="49999" y="3696"/>
                  <a:pt x="49745" y="3886"/>
                  <a:pt x="49745" y="3886"/>
                </a:cubicBezTo>
                <a:cubicBezTo>
                  <a:pt x="49745" y="3886"/>
                  <a:pt x="53695" y="1334"/>
                  <a:pt x="54901" y="965"/>
                </a:cubicBezTo>
                <a:cubicBezTo>
                  <a:pt x="56514" y="483"/>
                  <a:pt x="57987" y="406"/>
                  <a:pt x="59232" y="483"/>
                </a:cubicBezTo>
                <a:cubicBezTo>
                  <a:pt x="61607" y="660"/>
                  <a:pt x="63626" y="1473"/>
                  <a:pt x="65315" y="2731"/>
                </a:cubicBezTo>
                <a:cubicBezTo>
                  <a:pt x="70039" y="0"/>
                  <a:pt x="76199" y="940"/>
                  <a:pt x="79882" y="5220"/>
                </a:cubicBezTo>
                <a:cubicBezTo>
                  <a:pt x="84035" y="10058"/>
                  <a:pt x="83463" y="17361"/>
                  <a:pt x="78612" y="21527"/>
                </a:cubicBezTo>
                <a:cubicBezTo>
                  <a:pt x="73850" y="25616"/>
                  <a:pt x="69443" y="29958"/>
                  <a:pt x="64744" y="34188"/>
                </a:cubicBezTo>
                <a:cubicBezTo>
                  <a:pt x="58800" y="39547"/>
                  <a:pt x="58406" y="40017"/>
                  <a:pt x="51701" y="43712"/>
                </a:cubicBezTo>
                <a:cubicBezTo>
                  <a:pt x="48081" y="45706"/>
                  <a:pt x="43369" y="47764"/>
                  <a:pt x="39051" y="48323"/>
                </a:cubicBezTo>
                <a:cubicBezTo>
                  <a:pt x="38569" y="48411"/>
                  <a:pt x="35140" y="49097"/>
                  <a:pt x="33844" y="49123"/>
                </a:cubicBezTo>
                <a:cubicBezTo>
                  <a:pt x="31101" y="49148"/>
                  <a:pt x="28942" y="48399"/>
                  <a:pt x="27393" y="47510"/>
                </a:cubicBezTo>
                <a:cubicBezTo>
                  <a:pt x="25323" y="46354"/>
                  <a:pt x="23800" y="44779"/>
                  <a:pt x="22758" y="42824"/>
                </a:cubicBezTo>
                <a:cubicBezTo>
                  <a:pt x="21920" y="43077"/>
                  <a:pt x="21095" y="43306"/>
                  <a:pt x="20244" y="43535"/>
                </a:cubicBezTo>
                <a:cubicBezTo>
                  <a:pt x="19113" y="43827"/>
                  <a:pt x="17564" y="44043"/>
                  <a:pt x="15761" y="43903"/>
                </a:cubicBezTo>
                <a:cubicBezTo>
                  <a:pt x="14503" y="43801"/>
                  <a:pt x="12116" y="43255"/>
                  <a:pt x="11036" y="42989"/>
                </a:cubicBezTo>
                <a:cubicBezTo>
                  <a:pt x="8242" y="42519"/>
                  <a:pt x="5626" y="41033"/>
                  <a:pt x="3785" y="38594"/>
                </a:cubicBezTo>
                <a:cubicBezTo>
                  <a:pt x="0" y="33641"/>
                  <a:pt x="1181" y="29298"/>
                  <a:pt x="2642" y="26378"/>
                </a:cubicBezTo>
                <a:cubicBezTo>
                  <a:pt x="3734" y="24219"/>
                  <a:pt x="6312" y="20053"/>
                  <a:pt x="12903" y="20003"/>
                </a:cubicBezTo>
                <a:cubicBezTo>
                  <a:pt x="13132" y="20003"/>
                  <a:pt x="14973" y="20345"/>
                  <a:pt x="16396" y="20600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7" name="Freeform 7937"/>
          <p:cNvSpPr/>
          <p:nvPr/>
        </p:nvSpPr>
        <p:spPr>
          <a:xfrm rot="0" flipH="0" flipV="0">
            <a:off x="2693600" y="11116726"/>
            <a:ext cx="151815" cy="408406"/>
          </a:xfrm>
          <a:custGeom>
            <a:pathLst>
              <a:path w="151815" h="408406">
                <a:moveTo>
                  <a:pt x="129006" y="4724"/>
                </a:moveTo>
                <a:cubicBezTo>
                  <a:pt x="132079" y="2870"/>
                  <a:pt x="134797" y="1689"/>
                  <a:pt x="136981" y="1257"/>
                </a:cubicBezTo>
                <a:cubicBezTo>
                  <a:pt x="143230" y="0"/>
                  <a:pt x="149338" y="4051"/>
                  <a:pt x="150583" y="10311"/>
                </a:cubicBezTo>
                <a:cubicBezTo>
                  <a:pt x="151815" y="16471"/>
                  <a:pt x="147903" y="22453"/>
                  <a:pt x="141832" y="23850"/>
                </a:cubicBezTo>
                <a:cubicBezTo>
                  <a:pt x="141591" y="23989"/>
                  <a:pt x="139902" y="24929"/>
                  <a:pt x="138835" y="25704"/>
                </a:cubicBezTo>
                <a:cubicBezTo>
                  <a:pt x="136410" y="27469"/>
                  <a:pt x="133717" y="29857"/>
                  <a:pt x="130860" y="32600"/>
                </a:cubicBezTo>
                <a:cubicBezTo>
                  <a:pt x="116230" y="46735"/>
                  <a:pt x="98361" y="69798"/>
                  <a:pt x="94018" y="76313"/>
                </a:cubicBezTo>
                <a:cubicBezTo>
                  <a:pt x="49644" y="142887"/>
                  <a:pt x="32842" y="225424"/>
                  <a:pt x="42037" y="304736"/>
                </a:cubicBezTo>
                <a:cubicBezTo>
                  <a:pt x="44564" y="326554"/>
                  <a:pt x="52032" y="347598"/>
                  <a:pt x="57975" y="368629"/>
                </a:cubicBezTo>
                <a:cubicBezTo>
                  <a:pt x="60350" y="377024"/>
                  <a:pt x="65824" y="387070"/>
                  <a:pt x="65824" y="395998"/>
                </a:cubicBezTo>
                <a:cubicBezTo>
                  <a:pt x="65824" y="398728"/>
                  <a:pt x="65100" y="400303"/>
                  <a:pt x="64757" y="401040"/>
                </a:cubicBezTo>
                <a:cubicBezTo>
                  <a:pt x="62700" y="405574"/>
                  <a:pt x="59347" y="407034"/>
                  <a:pt x="56591" y="407606"/>
                </a:cubicBezTo>
                <a:cubicBezTo>
                  <a:pt x="53696" y="408215"/>
                  <a:pt x="48946" y="408406"/>
                  <a:pt x="45021" y="403338"/>
                </a:cubicBezTo>
                <a:cubicBezTo>
                  <a:pt x="44780" y="403008"/>
                  <a:pt x="43548" y="400341"/>
                  <a:pt x="42875" y="398881"/>
                </a:cubicBezTo>
                <a:cubicBezTo>
                  <a:pt x="40043" y="395604"/>
                  <a:pt x="38049" y="391692"/>
                  <a:pt x="35877" y="387984"/>
                </a:cubicBezTo>
                <a:cubicBezTo>
                  <a:pt x="29477" y="376999"/>
                  <a:pt x="24536" y="365645"/>
                  <a:pt x="19812" y="353834"/>
                </a:cubicBezTo>
                <a:cubicBezTo>
                  <a:pt x="7099" y="322058"/>
                  <a:pt x="0" y="284390"/>
                  <a:pt x="4254" y="250278"/>
                </a:cubicBezTo>
                <a:cubicBezTo>
                  <a:pt x="6197" y="234721"/>
                  <a:pt x="11227" y="219773"/>
                  <a:pt x="13157" y="204342"/>
                </a:cubicBezTo>
                <a:cubicBezTo>
                  <a:pt x="19240" y="155536"/>
                  <a:pt x="27800" y="101612"/>
                  <a:pt x="58903" y="60908"/>
                </a:cubicBezTo>
                <a:cubicBezTo>
                  <a:pt x="70637" y="45554"/>
                  <a:pt x="85877" y="31533"/>
                  <a:pt x="101028" y="19760"/>
                </a:cubicBezTo>
                <a:cubicBezTo>
                  <a:pt x="107734" y="14528"/>
                  <a:pt x="114859" y="9702"/>
                  <a:pt x="122834" y="6692"/>
                </a:cubicBezTo>
                <a:cubicBezTo>
                  <a:pt x="123876" y="6311"/>
                  <a:pt x="125717" y="5968"/>
                  <a:pt x="127089" y="5739"/>
                </a:cubicBezTo>
                <a:cubicBezTo>
                  <a:pt x="127686" y="5333"/>
                  <a:pt x="128333" y="4990"/>
                  <a:pt x="129006" y="472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8" name="Freeform 7938"/>
          <p:cNvSpPr/>
          <p:nvPr/>
        </p:nvSpPr>
        <p:spPr>
          <a:xfrm rot="0" flipH="0" flipV="0">
            <a:off x="2714899" y="11434482"/>
            <a:ext cx="488682" cy="103199"/>
          </a:xfrm>
          <a:custGeom>
            <a:pathLst>
              <a:path w="488682" h="103199">
                <a:moveTo>
                  <a:pt x="326707" y="75806"/>
                </a:moveTo>
                <a:cubicBezTo>
                  <a:pt x="318808" y="73520"/>
                  <a:pt x="310972" y="73635"/>
                  <a:pt x="303022" y="74562"/>
                </a:cubicBezTo>
                <a:cubicBezTo>
                  <a:pt x="301981" y="74676"/>
                  <a:pt x="300939" y="74816"/>
                  <a:pt x="299898" y="74968"/>
                </a:cubicBezTo>
                <a:lnTo>
                  <a:pt x="301561" y="75019"/>
                </a:lnTo>
                <a:cubicBezTo>
                  <a:pt x="305816" y="75159"/>
                  <a:pt x="310083" y="75311"/>
                  <a:pt x="314350" y="75451"/>
                </a:cubicBezTo>
                <a:close/>
                <a:moveTo>
                  <a:pt x="43866" y="62319"/>
                </a:moveTo>
                <a:cubicBezTo>
                  <a:pt x="25324" y="52273"/>
                  <a:pt x="9576" y="37706"/>
                  <a:pt x="2146" y="16929"/>
                </a:cubicBezTo>
                <a:cubicBezTo>
                  <a:pt x="0" y="10922"/>
                  <a:pt x="3124" y="4293"/>
                  <a:pt x="9144" y="2146"/>
                </a:cubicBezTo>
                <a:cubicBezTo>
                  <a:pt x="15151" y="0"/>
                  <a:pt x="21768" y="3124"/>
                  <a:pt x="23914" y="9144"/>
                </a:cubicBezTo>
                <a:cubicBezTo>
                  <a:pt x="32639" y="33516"/>
                  <a:pt x="57188" y="45517"/>
                  <a:pt x="80645" y="52299"/>
                </a:cubicBezTo>
                <a:cubicBezTo>
                  <a:pt x="97841" y="57277"/>
                  <a:pt x="115443" y="63945"/>
                  <a:pt x="133426" y="65735"/>
                </a:cubicBezTo>
                <a:cubicBezTo>
                  <a:pt x="176403" y="70041"/>
                  <a:pt x="219748" y="62967"/>
                  <a:pt x="262331" y="57861"/>
                </a:cubicBezTo>
                <a:cubicBezTo>
                  <a:pt x="275552" y="56274"/>
                  <a:pt x="288074" y="53010"/>
                  <a:pt x="300368" y="51588"/>
                </a:cubicBezTo>
                <a:cubicBezTo>
                  <a:pt x="314757" y="49924"/>
                  <a:pt x="328840" y="50635"/>
                  <a:pt x="343229" y="57404"/>
                </a:cubicBezTo>
                <a:cubicBezTo>
                  <a:pt x="370864" y="70396"/>
                  <a:pt x="403897" y="68974"/>
                  <a:pt x="433615" y="72695"/>
                </a:cubicBezTo>
                <a:cubicBezTo>
                  <a:pt x="442619" y="73813"/>
                  <a:pt x="451789" y="73952"/>
                  <a:pt x="460857" y="73597"/>
                </a:cubicBezTo>
                <a:cubicBezTo>
                  <a:pt x="466038" y="73394"/>
                  <a:pt x="465695" y="72974"/>
                  <a:pt x="470940" y="72631"/>
                </a:cubicBezTo>
                <a:cubicBezTo>
                  <a:pt x="472515" y="72517"/>
                  <a:pt x="476109" y="72619"/>
                  <a:pt x="477849" y="72847"/>
                </a:cubicBezTo>
                <a:cubicBezTo>
                  <a:pt x="480034" y="73140"/>
                  <a:pt x="481545" y="73825"/>
                  <a:pt x="482282" y="74206"/>
                </a:cubicBezTo>
                <a:cubicBezTo>
                  <a:pt x="487260" y="76809"/>
                  <a:pt x="488314" y="80873"/>
                  <a:pt x="488504" y="83718"/>
                </a:cubicBezTo>
                <a:cubicBezTo>
                  <a:pt x="488682" y="86232"/>
                  <a:pt x="488149" y="88925"/>
                  <a:pt x="486142" y="91554"/>
                </a:cubicBezTo>
                <a:cubicBezTo>
                  <a:pt x="485418" y="92493"/>
                  <a:pt x="483742" y="94805"/>
                  <a:pt x="479449" y="95872"/>
                </a:cubicBezTo>
                <a:cubicBezTo>
                  <a:pt x="450125" y="103199"/>
                  <a:pt x="408660" y="99681"/>
                  <a:pt x="378319" y="99681"/>
                </a:cubicBezTo>
                <a:cubicBezTo>
                  <a:pt x="309905" y="99681"/>
                  <a:pt x="241351" y="95148"/>
                  <a:pt x="172974" y="93255"/>
                </a:cubicBezTo>
                <a:cubicBezTo>
                  <a:pt x="134023" y="92163"/>
                  <a:pt x="62535" y="95198"/>
                  <a:pt x="27191" y="81063"/>
                </a:cubicBezTo>
                <a:cubicBezTo>
                  <a:pt x="21260" y="78701"/>
                  <a:pt x="18377" y="71958"/>
                  <a:pt x="20739" y="66028"/>
                </a:cubicBezTo>
                <a:cubicBezTo>
                  <a:pt x="23127" y="60122"/>
                  <a:pt x="29858" y="57226"/>
                  <a:pt x="35776" y="59601"/>
                </a:cubicBezTo>
                <a:cubicBezTo>
                  <a:pt x="38291" y="60605"/>
                  <a:pt x="40983" y="61506"/>
                  <a:pt x="43866" y="62319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9" name="Freeform 7939"/>
          <p:cNvSpPr/>
          <p:nvPr/>
        </p:nvSpPr>
        <p:spPr>
          <a:xfrm rot="0" flipH="0" flipV="0">
            <a:off x="2711363" y="11384880"/>
            <a:ext cx="547267" cy="143763"/>
          </a:xfrm>
          <a:custGeom>
            <a:pathLst>
              <a:path w="547267" h="143763">
                <a:moveTo>
                  <a:pt x="303491" y="133718"/>
                </a:moveTo>
                <a:cubicBezTo>
                  <a:pt x="286931" y="134822"/>
                  <a:pt x="270573" y="137566"/>
                  <a:pt x="253987" y="138391"/>
                </a:cubicBezTo>
                <a:cubicBezTo>
                  <a:pt x="199288" y="141134"/>
                  <a:pt x="139598" y="128994"/>
                  <a:pt x="87769" y="112154"/>
                </a:cubicBezTo>
                <a:cubicBezTo>
                  <a:pt x="49187" y="99606"/>
                  <a:pt x="19253" y="81826"/>
                  <a:pt x="6235" y="41466"/>
                </a:cubicBezTo>
                <a:cubicBezTo>
                  <a:pt x="3124" y="31814"/>
                  <a:pt x="0" y="21400"/>
                  <a:pt x="774" y="11138"/>
                </a:cubicBezTo>
                <a:cubicBezTo>
                  <a:pt x="1270" y="4775"/>
                  <a:pt x="6832" y="0"/>
                  <a:pt x="13195" y="496"/>
                </a:cubicBezTo>
                <a:cubicBezTo>
                  <a:pt x="19570" y="991"/>
                  <a:pt x="24333" y="6541"/>
                  <a:pt x="23825" y="12903"/>
                </a:cubicBezTo>
                <a:cubicBezTo>
                  <a:pt x="23279" y="20206"/>
                  <a:pt x="26022" y="27508"/>
                  <a:pt x="28232" y="34366"/>
                </a:cubicBezTo>
                <a:cubicBezTo>
                  <a:pt x="38722" y="66878"/>
                  <a:pt x="63830" y="80048"/>
                  <a:pt x="94919" y="90157"/>
                </a:cubicBezTo>
                <a:cubicBezTo>
                  <a:pt x="144157" y="106159"/>
                  <a:pt x="200863" y="117894"/>
                  <a:pt x="252831" y="115303"/>
                </a:cubicBezTo>
                <a:cubicBezTo>
                  <a:pt x="270878" y="114402"/>
                  <a:pt x="288633" y="111240"/>
                  <a:pt x="306691" y="110363"/>
                </a:cubicBezTo>
                <a:lnTo>
                  <a:pt x="308063" y="110274"/>
                </a:lnTo>
                <a:cubicBezTo>
                  <a:pt x="308926" y="108915"/>
                  <a:pt x="310476" y="107087"/>
                  <a:pt x="313130" y="105728"/>
                </a:cubicBezTo>
                <a:cubicBezTo>
                  <a:pt x="314743" y="104890"/>
                  <a:pt x="318057" y="103937"/>
                  <a:pt x="319658" y="103442"/>
                </a:cubicBezTo>
                <a:cubicBezTo>
                  <a:pt x="324598" y="101930"/>
                  <a:pt x="329805" y="101702"/>
                  <a:pt x="334898" y="101461"/>
                </a:cubicBezTo>
                <a:cubicBezTo>
                  <a:pt x="344791" y="101016"/>
                  <a:pt x="355167" y="100140"/>
                  <a:pt x="365085" y="101003"/>
                </a:cubicBezTo>
                <a:lnTo>
                  <a:pt x="369048" y="101321"/>
                </a:lnTo>
                <a:cubicBezTo>
                  <a:pt x="405624" y="96711"/>
                  <a:pt x="442619" y="101270"/>
                  <a:pt x="481532" y="102438"/>
                </a:cubicBezTo>
                <a:cubicBezTo>
                  <a:pt x="486370" y="102591"/>
                  <a:pt x="518705" y="105093"/>
                  <a:pt x="532167" y="108865"/>
                </a:cubicBezTo>
                <a:cubicBezTo>
                  <a:pt x="536294" y="110020"/>
                  <a:pt x="539266" y="111570"/>
                  <a:pt x="540930" y="112852"/>
                </a:cubicBezTo>
                <a:cubicBezTo>
                  <a:pt x="543825" y="115113"/>
                  <a:pt x="545159" y="117742"/>
                  <a:pt x="545743" y="120091"/>
                </a:cubicBezTo>
                <a:cubicBezTo>
                  <a:pt x="547267" y="126187"/>
                  <a:pt x="545311" y="132855"/>
                  <a:pt x="536561" y="136511"/>
                </a:cubicBezTo>
                <a:cubicBezTo>
                  <a:pt x="528369" y="139928"/>
                  <a:pt x="505332" y="139890"/>
                  <a:pt x="501928" y="139890"/>
                </a:cubicBezTo>
                <a:lnTo>
                  <a:pt x="501484" y="139890"/>
                </a:lnTo>
                <a:cubicBezTo>
                  <a:pt x="499871" y="141045"/>
                  <a:pt x="497737" y="142023"/>
                  <a:pt x="495006" y="142442"/>
                </a:cubicBezTo>
                <a:cubicBezTo>
                  <a:pt x="491412" y="143001"/>
                  <a:pt x="482865" y="142493"/>
                  <a:pt x="481049" y="142379"/>
                </a:cubicBezTo>
                <a:cubicBezTo>
                  <a:pt x="464184" y="142925"/>
                  <a:pt x="447394" y="143763"/>
                  <a:pt x="430491" y="143344"/>
                </a:cubicBezTo>
                <a:cubicBezTo>
                  <a:pt x="422464" y="143154"/>
                  <a:pt x="414387" y="142506"/>
                  <a:pt x="406399" y="141858"/>
                </a:cubicBezTo>
                <a:cubicBezTo>
                  <a:pt x="405751" y="141922"/>
                  <a:pt x="400544" y="142404"/>
                  <a:pt x="398601" y="142265"/>
                </a:cubicBezTo>
                <a:cubicBezTo>
                  <a:pt x="395540" y="142023"/>
                  <a:pt x="393229" y="140982"/>
                  <a:pt x="391705" y="139915"/>
                </a:cubicBezTo>
                <a:cubicBezTo>
                  <a:pt x="389343" y="138277"/>
                  <a:pt x="387857" y="136143"/>
                  <a:pt x="387044" y="133680"/>
                </a:cubicBezTo>
                <a:cubicBezTo>
                  <a:pt x="386815" y="132944"/>
                  <a:pt x="386612" y="132156"/>
                  <a:pt x="386498" y="131293"/>
                </a:cubicBezTo>
                <a:cubicBezTo>
                  <a:pt x="382154" y="132258"/>
                  <a:pt x="377582" y="132677"/>
                  <a:pt x="373201" y="133350"/>
                </a:cubicBezTo>
                <a:cubicBezTo>
                  <a:pt x="360882" y="135191"/>
                  <a:pt x="348563" y="137274"/>
                  <a:pt x="336256" y="139255"/>
                </a:cubicBezTo>
                <a:cubicBezTo>
                  <a:pt x="333589" y="139686"/>
                  <a:pt x="322363" y="140995"/>
                  <a:pt x="317283" y="141223"/>
                </a:cubicBezTo>
                <a:cubicBezTo>
                  <a:pt x="313435" y="141388"/>
                  <a:pt x="310818" y="140576"/>
                  <a:pt x="309993" y="140233"/>
                </a:cubicBezTo>
                <a:cubicBezTo>
                  <a:pt x="306208" y="138607"/>
                  <a:pt x="304329" y="136194"/>
                  <a:pt x="303491" y="133718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0" name="Freeform 7940"/>
          <p:cNvSpPr/>
          <p:nvPr/>
        </p:nvSpPr>
        <p:spPr>
          <a:xfrm rot="0" flipH="0" flipV="0">
            <a:off x="2707433" y="11301936"/>
            <a:ext cx="52616" cy="177507"/>
          </a:xfrm>
          <a:custGeom>
            <a:pathLst>
              <a:path w="52616" h="177507">
                <a:moveTo>
                  <a:pt x="4991" y="8674"/>
                </a:moveTo>
                <a:cubicBezTo>
                  <a:pt x="267" y="19938"/>
                  <a:pt x="0" y="33591"/>
                  <a:pt x="216" y="45453"/>
                </a:cubicBezTo>
                <a:cubicBezTo>
                  <a:pt x="1016" y="90360"/>
                  <a:pt x="5003" y="132143"/>
                  <a:pt x="29717" y="170586"/>
                </a:cubicBezTo>
                <a:cubicBezTo>
                  <a:pt x="33172" y="175958"/>
                  <a:pt x="40322" y="177507"/>
                  <a:pt x="45694" y="174053"/>
                </a:cubicBezTo>
                <a:cubicBezTo>
                  <a:pt x="51066" y="170611"/>
                  <a:pt x="52616" y="163461"/>
                  <a:pt x="49174" y="158089"/>
                </a:cubicBezTo>
                <a:cubicBezTo>
                  <a:pt x="26885" y="123405"/>
                  <a:pt x="24041" y="85547"/>
                  <a:pt x="23329" y="45059"/>
                </a:cubicBezTo>
                <a:cubicBezTo>
                  <a:pt x="23190" y="36220"/>
                  <a:pt x="22796" y="25984"/>
                  <a:pt x="26314" y="17602"/>
                </a:cubicBezTo>
                <a:cubicBezTo>
                  <a:pt x="28778" y="11709"/>
                  <a:pt x="25996" y="4941"/>
                  <a:pt x="20116" y="2477"/>
                </a:cubicBezTo>
                <a:cubicBezTo>
                  <a:pt x="14236" y="0"/>
                  <a:pt x="7442" y="2794"/>
                  <a:pt x="4991" y="8674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1" name="Freeform 7941"/>
          <p:cNvSpPr/>
          <p:nvPr/>
        </p:nvSpPr>
        <p:spPr>
          <a:xfrm rot="0" flipH="0" flipV="0">
            <a:off x="3030362" y="11254713"/>
            <a:ext cx="98601" cy="208457"/>
          </a:xfrm>
          <a:custGeom>
            <a:pathLst>
              <a:path w="98601" h="208457">
                <a:moveTo>
                  <a:pt x="25234" y="184632"/>
                </a:moveTo>
                <a:cubicBezTo>
                  <a:pt x="31406" y="185800"/>
                  <a:pt x="35546" y="191718"/>
                  <a:pt x="34492" y="197928"/>
                </a:cubicBezTo>
                <a:cubicBezTo>
                  <a:pt x="33425" y="204215"/>
                  <a:pt x="27456" y="208457"/>
                  <a:pt x="21158" y="207390"/>
                </a:cubicBezTo>
                <a:cubicBezTo>
                  <a:pt x="9715" y="205459"/>
                  <a:pt x="4140" y="198309"/>
                  <a:pt x="2375" y="188416"/>
                </a:cubicBezTo>
                <a:cubicBezTo>
                  <a:pt x="0" y="175158"/>
                  <a:pt x="8204" y="153670"/>
                  <a:pt x="11137" y="144907"/>
                </a:cubicBezTo>
                <a:cubicBezTo>
                  <a:pt x="18389" y="123139"/>
                  <a:pt x="25057" y="101282"/>
                  <a:pt x="32993" y="79819"/>
                </a:cubicBezTo>
                <a:cubicBezTo>
                  <a:pt x="36791" y="69583"/>
                  <a:pt x="37083" y="58903"/>
                  <a:pt x="41756" y="48831"/>
                </a:cubicBezTo>
                <a:cubicBezTo>
                  <a:pt x="47446" y="36576"/>
                  <a:pt x="53605" y="22784"/>
                  <a:pt x="61860" y="12065"/>
                </a:cubicBezTo>
                <a:cubicBezTo>
                  <a:pt x="65416" y="7442"/>
                  <a:pt x="74001" y="1879"/>
                  <a:pt x="78878" y="914"/>
                </a:cubicBezTo>
                <a:cubicBezTo>
                  <a:pt x="83476" y="0"/>
                  <a:pt x="87095" y="1245"/>
                  <a:pt x="89521" y="2959"/>
                </a:cubicBezTo>
                <a:cubicBezTo>
                  <a:pt x="92556" y="5093"/>
                  <a:pt x="98601" y="11570"/>
                  <a:pt x="91731" y="23698"/>
                </a:cubicBezTo>
                <a:cubicBezTo>
                  <a:pt x="88987" y="28575"/>
                  <a:pt x="83222" y="30683"/>
                  <a:pt x="78116" y="29019"/>
                </a:cubicBezTo>
                <a:cubicBezTo>
                  <a:pt x="71919" y="37960"/>
                  <a:pt x="67245" y="48870"/>
                  <a:pt x="62724" y="58572"/>
                </a:cubicBezTo>
                <a:cubicBezTo>
                  <a:pt x="58317" y="68059"/>
                  <a:pt x="58266" y="78194"/>
                  <a:pt x="54685" y="87859"/>
                </a:cubicBezTo>
                <a:cubicBezTo>
                  <a:pt x="46824" y="109068"/>
                  <a:pt x="40245" y="130696"/>
                  <a:pt x="33069" y="152222"/>
                </a:cubicBezTo>
                <a:cubicBezTo>
                  <a:pt x="31368" y="157340"/>
                  <a:pt x="27050" y="167640"/>
                  <a:pt x="25462" y="177063"/>
                </a:cubicBezTo>
                <a:cubicBezTo>
                  <a:pt x="25108" y="179197"/>
                  <a:pt x="24892" y="181242"/>
                  <a:pt x="24993" y="183134"/>
                </a:cubicBezTo>
                <a:cubicBezTo>
                  <a:pt x="25019" y="183578"/>
                  <a:pt x="25146" y="184201"/>
                  <a:pt x="25234" y="184632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2" name="Freeform 7942"/>
          <p:cNvSpPr/>
          <p:nvPr/>
        </p:nvSpPr>
        <p:spPr>
          <a:xfrm rot="0" flipH="0" flipV="0">
            <a:off x="3125541" y="11299406"/>
            <a:ext cx="79717" cy="194652"/>
          </a:xfrm>
          <a:custGeom>
            <a:pathLst>
              <a:path w="79717" h="194652">
                <a:moveTo>
                  <a:pt x="24015" y="175895"/>
                </a:moveTo>
                <a:cubicBezTo>
                  <a:pt x="27012" y="181343"/>
                  <a:pt x="25145" y="188239"/>
                  <a:pt x="19748" y="191414"/>
                </a:cubicBezTo>
                <a:cubicBezTo>
                  <a:pt x="14237" y="194652"/>
                  <a:pt x="7150" y="192798"/>
                  <a:pt x="3924" y="187299"/>
                </a:cubicBezTo>
                <a:cubicBezTo>
                  <a:pt x="1041" y="182435"/>
                  <a:pt x="0" y="174676"/>
                  <a:pt x="1333" y="165647"/>
                </a:cubicBezTo>
                <a:cubicBezTo>
                  <a:pt x="3467" y="151181"/>
                  <a:pt x="11074" y="132246"/>
                  <a:pt x="13906" y="124575"/>
                </a:cubicBezTo>
                <a:cubicBezTo>
                  <a:pt x="20117" y="107709"/>
                  <a:pt x="21844" y="84875"/>
                  <a:pt x="25526" y="64174"/>
                </a:cubicBezTo>
                <a:cubicBezTo>
                  <a:pt x="28358" y="48349"/>
                  <a:pt x="32333" y="33656"/>
                  <a:pt x="39128" y="22695"/>
                </a:cubicBezTo>
                <a:cubicBezTo>
                  <a:pt x="43293" y="15964"/>
                  <a:pt x="47370" y="12561"/>
                  <a:pt x="51447" y="9767"/>
                </a:cubicBezTo>
                <a:cubicBezTo>
                  <a:pt x="53885" y="8116"/>
                  <a:pt x="56387" y="6935"/>
                  <a:pt x="58889" y="4484"/>
                </a:cubicBezTo>
                <a:cubicBezTo>
                  <a:pt x="63435" y="0"/>
                  <a:pt x="70763" y="51"/>
                  <a:pt x="75234" y="4611"/>
                </a:cubicBezTo>
                <a:cubicBezTo>
                  <a:pt x="79717" y="9157"/>
                  <a:pt x="79653" y="16472"/>
                  <a:pt x="75094" y="20956"/>
                </a:cubicBezTo>
                <a:cubicBezTo>
                  <a:pt x="72008" y="24003"/>
                  <a:pt x="69023" y="25934"/>
                  <a:pt x="66001" y="27877"/>
                </a:cubicBezTo>
                <a:cubicBezTo>
                  <a:pt x="63626" y="29401"/>
                  <a:pt x="61213" y="30950"/>
                  <a:pt x="58787" y="34862"/>
                </a:cubicBezTo>
                <a:cubicBezTo>
                  <a:pt x="51840" y="46076"/>
                  <a:pt x="49122" y="62243"/>
                  <a:pt x="46557" y="78791"/>
                </a:cubicBezTo>
                <a:cubicBezTo>
                  <a:pt x="43636" y="97841"/>
                  <a:pt x="41198" y="117412"/>
                  <a:pt x="35597" y="132576"/>
                </a:cubicBezTo>
                <a:cubicBezTo>
                  <a:pt x="33400" y="138532"/>
                  <a:pt x="27926" y="151893"/>
                  <a:pt x="25208" y="163831"/>
                </a:cubicBezTo>
                <a:cubicBezTo>
                  <a:pt x="24434" y="167171"/>
                  <a:pt x="23889" y="170371"/>
                  <a:pt x="23825" y="173178"/>
                </a:cubicBezTo>
                <a:cubicBezTo>
                  <a:pt x="23800" y="174117"/>
                  <a:pt x="23977" y="175616"/>
                  <a:pt x="24015" y="17589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3" name="Freeform 7943"/>
          <p:cNvSpPr/>
          <p:nvPr/>
        </p:nvSpPr>
        <p:spPr>
          <a:xfrm rot="0" flipH="0" flipV="0">
            <a:off x="3222134" y="11357137"/>
            <a:ext cx="164007" cy="192290"/>
          </a:xfrm>
          <a:custGeom>
            <a:pathLst>
              <a:path w="164007" h="192290">
                <a:moveTo>
                  <a:pt x="7975" y="155333"/>
                </a:moveTo>
                <a:cubicBezTo>
                  <a:pt x="6248" y="152336"/>
                  <a:pt x="5893" y="148590"/>
                  <a:pt x="7328" y="145135"/>
                </a:cubicBezTo>
                <a:cubicBezTo>
                  <a:pt x="9435" y="140081"/>
                  <a:pt x="12737" y="138925"/>
                  <a:pt x="14591" y="138303"/>
                </a:cubicBezTo>
                <a:cubicBezTo>
                  <a:pt x="17500" y="137350"/>
                  <a:pt x="26974" y="141592"/>
                  <a:pt x="26974" y="141592"/>
                </a:cubicBezTo>
                <a:cubicBezTo>
                  <a:pt x="26974" y="141592"/>
                  <a:pt x="24586" y="139420"/>
                  <a:pt x="21957" y="138989"/>
                </a:cubicBezTo>
                <a:cubicBezTo>
                  <a:pt x="29806" y="140284"/>
                  <a:pt x="38594" y="141173"/>
                  <a:pt x="46570" y="140360"/>
                </a:cubicBezTo>
                <a:cubicBezTo>
                  <a:pt x="65836" y="138442"/>
                  <a:pt x="86600" y="132410"/>
                  <a:pt x="97090" y="114833"/>
                </a:cubicBezTo>
                <a:cubicBezTo>
                  <a:pt x="110362" y="92532"/>
                  <a:pt x="117537" y="71006"/>
                  <a:pt x="123430" y="45961"/>
                </a:cubicBezTo>
                <a:cubicBezTo>
                  <a:pt x="125729" y="36169"/>
                  <a:pt x="130695" y="28410"/>
                  <a:pt x="133489" y="19101"/>
                </a:cubicBezTo>
                <a:cubicBezTo>
                  <a:pt x="133578" y="18808"/>
                  <a:pt x="135394" y="13360"/>
                  <a:pt x="137654" y="9322"/>
                </a:cubicBezTo>
                <a:cubicBezTo>
                  <a:pt x="139420" y="6159"/>
                  <a:pt x="141642" y="3721"/>
                  <a:pt x="143522" y="2426"/>
                </a:cubicBezTo>
                <a:cubicBezTo>
                  <a:pt x="146112" y="647"/>
                  <a:pt x="148792" y="0"/>
                  <a:pt x="151281" y="38"/>
                </a:cubicBezTo>
                <a:cubicBezTo>
                  <a:pt x="154291" y="101"/>
                  <a:pt x="157365" y="1079"/>
                  <a:pt x="160146" y="3873"/>
                </a:cubicBezTo>
                <a:cubicBezTo>
                  <a:pt x="161810" y="5524"/>
                  <a:pt x="164007" y="9004"/>
                  <a:pt x="164007" y="14262"/>
                </a:cubicBezTo>
                <a:cubicBezTo>
                  <a:pt x="163994" y="19177"/>
                  <a:pt x="161632" y="29172"/>
                  <a:pt x="161340" y="30620"/>
                </a:cubicBezTo>
                <a:cubicBezTo>
                  <a:pt x="157873" y="47955"/>
                  <a:pt x="153402" y="65138"/>
                  <a:pt x="149402" y="82359"/>
                </a:cubicBezTo>
                <a:cubicBezTo>
                  <a:pt x="146697" y="93993"/>
                  <a:pt x="146862" y="111391"/>
                  <a:pt x="145135" y="126733"/>
                </a:cubicBezTo>
                <a:cubicBezTo>
                  <a:pt x="143712" y="139357"/>
                  <a:pt x="140931" y="150761"/>
                  <a:pt x="135902" y="158279"/>
                </a:cubicBezTo>
                <a:cubicBezTo>
                  <a:pt x="117385" y="186054"/>
                  <a:pt x="82104" y="192290"/>
                  <a:pt x="51929" y="189064"/>
                </a:cubicBezTo>
                <a:cubicBezTo>
                  <a:pt x="47167" y="188543"/>
                  <a:pt x="39928" y="188810"/>
                  <a:pt x="33463" y="188035"/>
                </a:cubicBezTo>
                <a:cubicBezTo>
                  <a:pt x="26923" y="187260"/>
                  <a:pt x="21055" y="185355"/>
                  <a:pt x="17080" y="182371"/>
                </a:cubicBezTo>
                <a:cubicBezTo>
                  <a:pt x="15506" y="181190"/>
                  <a:pt x="14325" y="179971"/>
                  <a:pt x="13461" y="178789"/>
                </a:cubicBezTo>
                <a:cubicBezTo>
                  <a:pt x="8864" y="177888"/>
                  <a:pt x="5664" y="176072"/>
                  <a:pt x="3988" y="174383"/>
                </a:cubicBezTo>
                <a:cubicBezTo>
                  <a:pt x="190" y="170585"/>
                  <a:pt x="0" y="166559"/>
                  <a:pt x="1003" y="163003"/>
                </a:cubicBezTo>
                <a:cubicBezTo>
                  <a:pt x="1625" y="160832"/>
                  <a:pt x="3073" y="157377"/>
                  <a:pt x="7760" y="155421"/>
                </a:cubicBezTo>
                <a:close/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4" name="Freeform 7944"/>
          <p:cNvSpPr/>
          <p:nvPr/>
        </p:nvSpPr>
        <p:spPr>
          <a:xfrm rot="0" flipH="0" flipV="0">
            <a:off x="2820560" y="11115515"/>
            <a:ext cx="566394" cy="262457"/>
          </a:xfrm>
          <a:custGeom>
            <a:pathLst>
              <a:path w="566394" h="262457">
                <a:moveTo>
                  <a:pt x="26962" y="10845"/>
                </a:moveTo>
                <a:cubicBezTo>
                  <a:pt x="27228" y="13766"/>
                  <a:pt x="26366" y="16801"/>
                  <a:pt x="24346" y="19239"/>
                </a:cubicBezTo>
                <a:cubicBezTo>
                  <a:pt x="27139" y="15874"/>
                  <a:pt x="27266" y="12876"/>
                  <a:pt x="26962" y="10845"/>
                </a:cubicBezTo>
                <a:moveTo>
                  <a:pt x="16383" y="355"/>
                </a:moveTo>
                <a:cubicBezTo>
                  <a:pt x="18161" y="114"/>
                  <a:pt x="19965" y="0"/>
                  <a:pt x="20867" y="241"/>
                </a:cubicBezTo>
                <a:cubicBezTo>
                  <a:pt x="27279" y="1994"/>
                  <a:pt x="34124" y="4318"/>
                  <a:pt x="40169" y="7150"/>
                </a:cubicBezTo>
                <a:cubicBezTo>
                  <a:pt x="53695" y="13461"/>
                  <a:pt x="67487" y="19747"/>
                  <a:pt x="80644" y="26758"/>
                </a:cubicBezTo>
                <a:cubicBezTo>
                  <a:pt x="95757" y="34835"/>
                  <a:pt x="112699" y="40054"/>
                  <a:pt x="128485" y="46951"/>
                </a:cubicBezTo>
                <a:cubicBezTo>
                  <a:pt x="156400" y="59168"/>
                  <a:pt x="184734" y="74116"/>
                  <a:pt x="211975" y="87743"/>
                </a:cubicBezTo>
                <a:cubicBezTo>
                  <a:pt x="289496" y="126503"/>
                  <a:pt x="372109" y="155650"/>
                  <a:pt x="449605" y="194398"/>
                </a:cubicBezTo>
                <a:cubicBezTo>
                  <a:pt x="457771" y="198474"/>
                  <a:pt x="500710" y="219226"/>
                  <a:pt x="530859" y="231304"/>
                </a:cubicBezTo>
                <a:cubicBezTo>
                  <a:pt x="542010" y="235761"/>
                  <a:pt x="550963" y="239330"/>
                  <a:pt x="554824" y="239330"/>
                </a:cubicBezTo>
                <a:cubicBezTo>
                  <a:pt x="561200" y="239330"/>
                  <a:pt x="566394" y="244499"/>
                  <a:pt x="566394" y="250887"/>
                </a:cubicBezTo>
                <a:cubicBezTo>
                  <a:pt x="566394" y="257275"/>
                  <a:pt x="561200" y="262457"/>
                  <a:pt x="554824" y="262457"/>
                </a:cubicBezTo>
                <a:cubicBezTo>
                  <a:pt x="549630" y="262457"/>
                  <a:pt x="537235" y="258761"/>
                  <a:pt x="522262" y="252767"/>
                </a:cubicBezTo>
                <a:cubicBezTo>
                  <a:pt x="491464" y="240422"/>
                  <a:pt x="447598" y="219239"/>
                  <a:pt x="439267" y="215086"/>
                </a:cubicBezTo>
                <a:cubicBezTo>
                  <a:pt x="361772" y="176325"/>
                  <a:pt x="279145" y="147179"/>
                  <a:pt x="201637" y="108431"/>
                </a:cubicBezTo>
                <a:cubicBezTo>
                  <a:pt x="174739" y="94982"/>
                  <a:pt x="146786" y="80199"/>
                  <a:pt x="119227" y="68147"/>
                </a:cubicBezTo>
                <a:cubicBezTo>
                  <a:pt x="102895" y="60984"/>
                  <a:pt x="85407" y="55510"/>
                  <a:pt x="69760" y="47154"/>
                </a:cubicBezTo>
                <a:cubicBezTo>
                  <a:pt x="56972" y="40347"/>
                  <a:pt x="43560" y="34251"/>
                  <a:pt x="30403" y="28104"/>
                </a:cubicBezTo>
                <a:cubicBezTo>
                  <a:pt x="25515" y="25830"/>
                  <a:pt x="19965" y="23951"/>
                  <a:pt x="14783" y="22541"/>
                </a:cubicBezTo>
                <a:cubicBezTo>
                  <a:pt x="16117" y="22909"/>
                  <a:pt x="20574" y="22465"/>
                  <a:pt x="20574" y="22465"/>
                </a:cubicBezTo>
                <a:cubicBezTo>
                  <a:pt x="20574" y="22465"/>
                  <a:pt x="0" y="12407"/>
                  <a:pt x="6541" y="4495"/>
                </a:cubicBezTo>
                <a:cubicBezTo>
                  <a:pt x="9030" y="1486"/>
                  <a:pt x="12751" y="50"/>
                  <a:pt x="16383" y="355"/>
                </a:cubicBezTo>
              </a:path>
            </a:pathLst>
          </a:custGeom>
          <a:solidFill>
            <a:srgbClr val="B39EA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5" name="Freeform 7945"/>
          <p:cNvSpPr/>
          <p:nvPr/>
        </p:nvSpPr>
        <p:spPr>
          <a:xfrm rot="0" flipH="0" flipV="0">
            <a:off x="4291829" y="8108618"/>
            <a:ext cx="415175" cy="325893"/>
          </a:xfrm>
          <a:custGeom>
            <a:pathLst>
              <a:path w="415175" h="325893">
                <a:moveTo>
                  <a:pt x="16764" y="59486"/>
                </a:moveTo>
                <a:cubicBezTo>
                  <a:pt x="16840" y="59612"/>
                  <a:pt x="16916" y="59727"/>
                  <a:pt x="16992" y="59841"/>
                </a:cubicBezTo>
                <a:lnTo>
                  <a:pt x="17157" y="60171"/>
                </a:lnTo>
                <a:cubicBezTo>
                  <a:pt x="16992" y="59828"/>
                  <a:pt x="16789" y="59511"/>
                  <a:pt x="16574" y="59207"/>
                </a:cubicBezTo>
                <a:close/>
                <a:moveTo>
                  <a:pt x="18059" y="63372"/>
                </a:moveTo>
                <a:cubicBezTo>
                  <a:pt x="18237" y="65975"/>
                  <a:pt x="17170" y="68630"/>
                  <a:pt x="14986" y="70382"/>
                </a:cubicBezTo>
                <a:cubicBezTo>
                  <a:pt x="11431" y="73227"/>
                  <a:pt x="6249" y="72643"/>
                  <a:pt x="3404" y="69099"/>
                </a:cubicBezTo>
                <a:cubicBezTo>
                  <a:pt x="1143" y="66255"/>
                  <a:pt x="0" y="60984"/>
                  <a:pt x="3912" y="54724"/>
                </a:cubicBezTo>
                <a:cubicBezTo>
                  <a:pt x="9678" y="45529"/>
                  <a:pt x="29997" y="28537"/>
                  <a:pt x="36753" y="23342"/>
                </a:cubicBezTo>
                <a:cubicBezTo>
                  <a:pt x="52641" y="11163"/>
                  <a:pt x="78968" y="889"/>
                  <a:pt x="103492" y="368"/>
                </a:cubicBezTo>
                <a:cubicBezTo>
                  <a:pt x="120916" y="0"/>
                  <a:pt x="137375" y="4534"/>
                  <a:pt x="149212" y="15824"/>
                </a:cubicBezTo>
                <a:cubicBezTo>
                  <a:pt x="160070" y="26200"/>
                  <a:pt x="166255" y="39471"/>
                  <a:pt x="170535" y="53632"/>
                </a:cubicBezTo>
                <a:cubicBezTo>
                  <a:pt x="174434" y="66458"/>
                  <a:pt x="176758" y="80009"/>
                  <a:pt x="180340" y="92328"/>
                </a:cubicBezTo>
                <a:cubicBezTo>
                  <a:pt x="188506" y="120484"/>
                  <a:pt x="199377" y="147408"/>
                  <a:pt x="204800" y="176351"/>
                </a:cubicBezTo>
                <a:cubicBezTo>
                  <a:pt x="214782" y="229589"/>
                  <a:pt x="216877" y="266470"/>
                  <a:pt x="267322" y="290689"/>
                </a:cubicBezTo>
                <a:cubicBezTo>
                  <a:pt x="281482" y="297471"/>
                  <a:pt x="302475" y="305891"/>
                  <a:pt x="322427" y="307897"/>
                </a:cubicBezTo>
                <a:cubicBezTo>
                  <a:pt x="334378" y="309091"/>
                  <a:pt x="345960" y="308075"/>
                  <a:pt x="354926" y="302094"/>
                </a:cubicBezTo>
                <a:cubicBezTo>
                  <a:pt x="371817" y="290829"/>
                  <a:pt x="386549" y="271106"/>
                  <a:pt x="399707" y="255751"/>
                </a:cubicBezTo>
                <a:cubicBezTo>
                  <a:pt x="402666" y="252297"/>
                  <a:pt x="407873" y="251890"/>
                  <a:pt x="411327" y="254850"/>
                </a:cubicBezTo>
                <a:cubicBezTo>
                  <a:pt x="414782" y="257821"/>
                  <a:pt x="415175" y="263016"/>
                  <a:pt x="412229" y="266470"/>
                </a:cubicBezTo>
                <a:cubicBezTo>
                  <a:pt x="398132" y="282904"/>
                  <a:pt x="382143" y="303745"/>
                  <a:pt x="364070" y="315810"/>
                </a:cubicBezTo>
                <a:cubicBezTo>
                  <a:pt x="352082" y="323785"/>
                  <a:pt x="336753" y="325893"/>
                  <a:pt x="320776" y="324293"/>
                </a:cubicBezTo>
                <a:cubicBezTo>
                  <a:pt x="298869" y="322096"/>
                  <a:pt x="275742" y="312990"/>
                  <a:pt x="260197" y="305535"/>
                </a:cubicBezTo>
                <a:cubicBezTo>
                  <a:pt x="204038" y="278573"/>
                  <a:pt x="199707" y="238632"/>
                  <a:pt x="188607" y="179386"/>
                </a:cubicBezTo>
                <a:cubicBezTo>
                  <a:pt x="183273" y="150964"/>
                  <a:pt x="172542" y="124560"/>
                  <a:pt x="164515" y="96925"/>
                </a:cubicBezTo>
                <a:cubicBezTo>
                  <a:pt x="160959" y="84657"/>
                  <a:pt x="158648" y="71170"/>
                  <a:pt x="154774" y="58420"/>
                </a:cubicBezTo>
                <a:cubicBezTo>
                  <a:pt x="151320" y="46977"/>
                  <a:pt x="146608" y="36118"/>
                  <a:pt x="137833" y="27749"/>
                </a:cubicBezTo>
                <a:cubicBezTo>
                  <a:pt x="129082" y="19393"/>
                  <a:pt x="116725" y="16573"/>
                  <a:pt x="103835" y="16853"/>
                </a:cubicBezTo>
                <a:cubicBezTo>
                  <a:pt x="82880" y="17284"/>
                  <a:pt x="60375" y="25997"/>
                  <a:pt x="46786" y="36423"/>
                </a:cubicBezTo>
                <a:cubicBezTo>
                  <a:pt x="42011" y="40094"/>
                  <a:pt x="29590" y="50228"/>
                  <a:pt x="21983" y="58420"/>
                </a:cubicBezTo>
                <a:cubicBezTo>
                  <a:pt x="20497" y="60032"/>
                  <a:pt x="18872" y="62216"/>
                  <a:pt x="18059" y="6337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6" name="Freeform 7946"/>
          <p:cNvSpPr/>
          <p:nvPr/>
        </p:nvSpPr>
        <p:spPr>
          <a:xfrm rot="0" flipH="0" flipV="0">
            <a:off x="4655842" y="8407219"/>
            <a:ext cx="117131" cy="123138"/>
          </a:xfrm>
          <a:custGeom>
            <a:pathLst>
              <a:path w="117131" h="123138">
                <a:moveTo>
                  <a:pt x="18160" y="18122"/>
                </a:moveTo>
                <a:lnTo>
                  <a:pt x="18135" y="18122"/>
                </a:lnTo>
                <a:close/>
                <a:moveTo>
                  <a:pt x="17868" y="18198"/>
                </a:moveTo>
                <a:cubicBezTo>
                  <a:pt x="15951" y="18668"/>
                  <a:pt x="13881" y="18464"/>
                  <a:pt x="12039" y="17475"/>
                </a:cubicBezTo>
                <a:cubicBezTo>
                  <a:pt x="13766" y="18401"/>
                  <a:pt x="15709" y="18757"/>
                  <a:pt x="17868" y="18198"/>
                </a:cubicBezTo>
                <a:moveTo>
                  <a:pt x="23214" y="13970"/>
                </a:moveTo>
                <a:cubicBezTo>
                  <a:pt x="22579" y="16611"/>
                  <a:pt x="17221" y="39635"/>
                  <a:pt x="21119" y="59168"/>
                </a:cubicBezTo>
                <a:cubicBezTo>
                  <a:pt x="24649" y="76783"/>
                  <a:pt x="41794" y="93928"/>
                  <a:pt x="59790" y="101256"/>
                </a:cubicBezTo>
                <a:cubicBezTo>
                  <a:pt x="69582" y="105256"/>
                  <a:pt x="79729" y="106450"/>
                  <a:pt x="87844" y="101967"/>
                </a:cubicBezTo>
                <a:cubicBezTo>
                  <a:pt x="93102" y="99059"/>
                  <a:pt x="97281" y="93750"/>
                  <a:pt x="100087" y="85800"/>
                </a:cubicBezTo>
                <a:cubicBezTo>
                  <a:pt x="101586" y="81507"/>
                  <a:pt x="106298" y="79247"/>
                  <a:pt x="110590" y="80758"/>
                </a:cubicBezTo>
                <a:cubicBezTo>
                  <a:pt x="114883" y="82269"/>
                  <a:pt x="117131" y="86981"/>
                  <a:pt x="115619" y="91274"/>
                </a:cubicBezTo>
                <a:cubicBezTo>
                  <a:pt x="111200" y="103821"/>
                  <a:pt x="104113" y="111784"/>
                  <a:pt x="95807" y="116381"/>
                </a:cubicBezTo>
                <a:cubicBezTo>
                  <a:pt x="83603" y="123138"/>
                  <a:pt x="68312" y="122528"/>
                  <a:pt x="53567" y="116521"/>
                </a:cubicBezTo>
                <a:cubicBezTo>
                  <a:pt x="30669" y="107187"/>
                  <a:pt x="9448" y="84822"/>
                  <a:pt x="4978" y="62394"/>
                </a:cubicBezTo>
                <a:cubicBezTo>
                  <a:pt x="0" y="37565"/>
                  <a:pt x="6159" y="12547"/>
                  <a:pt x="7835" y="8013"/>
                </a:cubicBezTo>
                <a:cubicBezTo>
                  <a:pt x="10795" y="0"/>
                  <a:pt x="18871" y="2451"/>
                  <a:pt x="19785" y="2933"/>
                </a:cubicBezTo>
                <a:cubicBezTo>
                  <a:pt x="23747" y="5054"/>
                  <a:pt x="25284" y="9982"/>
                  <a:pt x="23214" y="1397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7" name="Freeform 7947"/>
          <p:cNvSpPr/>
          <p:nvPr/>
        </p:nvSpPr>
        <p:spPr>
          <a:xfrm rot="0" flipH="0" flipV="0">
            <a:off x="4160225" y="8183831"/>
            <a:ext cx="127787" cy="140194"/>
          </a:xfrm>
          <a:custGeom>
            <a:pathLst>
              <a:path w="127787" h="140194">
                <a:moveTo>
                  <a:pt x="116865" y="17995"/>
                </a:moveTo>
                <a:cubicBezTo>
                  <a:pt x="116700" y="18502"/>
                  <a:pt x="116573" y="19036"/>
                  <a:pt x="116472" y="19531"/>
                </a:cubicBezTo>
                <a:cubicBezTo>
                  <a:pt x="115888" y="22516"/>
                  <a:pt x="115545" y="26148"/>
                  <a:pt x="115303" y="30161"/>
                </a:cubicBezTo>
                <a:cubicBezTo>
                  <a:pt x="114389" y="45935"/>
                  <a:pt x="115202" y="67118"/>
                  <a:pt x="113195" y="81901"/>
                </a:cubicBezTo>
                <a:cubicBezTo>
                  <a:pt x="112103" y="89864"/>
                  <a:pt x="110007" y="96252"/>
                  <a:pt x="107125" y="100075"/>
                </a:cubicBezTo>
                <a:cubicBezTo>
                  <a:pt x="102781" y="105891"/>
                  <a:pt x="96088" y="110222"/>
                  <a:pt x="87922" y="113321"/>
                </a:cubicBezTo>
                <a:cubicBezTo>
                  <a:pt x="77584" y="117232"/>
                  <a:pt x="64694" y="119302"/>
                  <a:pt x="52261" y="121284"/>
                </a:cubicBezTo>
                <a:cubicBezTo>
                  <a:pt x="42913" y="122770"/>
                  <a:pt x="33846" y="124205"/>
                  <a:pt x="26708" y="126681"/>
                </a:cubicBezTo>
                <a:cubicBezTo>
                  <a:pt x="22098" y="128307"/>
                  <a:pt x="18174" y="129843"/>
                  <a:pt x="17094" y="133399"/>
                </a:cubicBezTo>
                <a:cubicBezTo>
                  <a:pt x="15748" y="137743"/>
                  <a:pt x="11138" y="140194"/>
                  <a:pt x="6795" y="138860"/>
                </a:cubicBezTo>
                <a:cubicBezTo>
                  <a:pt x="2438" y="137527"/>
                  <a:pt x="0" y="132904"/>
                  <a:pt x="1334" y="128561"/>
                </a:cubicBezTo>
                <a:cubicBezTo>
                  <a:pt x="3048" y="122985"/>
                  <a:pt x="6858" y="118528"/>
                  <a:pt x="12497" y="115124"/>
                </a:cubicBezTo>
                <a:cubicBezTo>
                  <a:pt x="18809" y="111339"/>
                  <a:pt x="27788" y="108876"/>
                  <a:pt x="37872" y="106996"/>
                </a:cubicBezTo>
                <a:cubicBezTo>
                  <a:pt x="51016" y="104558"/>
                  <a:pt x="66205" y="103008"/>
                  <a:pt x="78473" y="99160"/>
                </a:cubicBezTo>
                <a:cubicBezTo>
                  <a:pt x="84989" y="97116"/>
                  <a:pt x="90665" y="94576"/>
                  <a:pt x="93955" y="90194"/>
                </a:cubicBezTo>
                <a:cubicBezTo>
                  <a:pt x="95123" y="88632"/>
                  <a:pt x="95720" y="86155"/>
                  <a:pt x="96291" y="83209"/>
                </a:cubicBezTo>
                <a:cubicBezTo>
                  <a:pt x="97079" y="79107"/>
                  <a:pt x="97536" y="74230"/>
                  <a:pt x="97803" y="69010"/>
                </a:cubicBezTo>
                <a:cubicBezTo>
                  <a:pt x="98717" y="51751"/>
                  <a:pt x="97917" y="30898"/>
                  <a:pt x="99949" y="18325"/>
                </a:cubicBezTo>
                <a:cubicBezTo>
                  <a:pt x="100775" y="13233"/>
                  <a:pt x="102146" y="9233"/>
                  <a:pt x="103848" y="6591"/>
                </a:cubicBezTo>
                <a:cubicBezTo>
                  <a:pt x="106020" y="3175"/>
                  <a:pt x="108890" y="1308"/>
                  <a:pt x="112065" y="622"/>
                </a:cubicBezTo>
                <a:cubicBezTo>
                  <a:pt x="115011" y="0"/>
                  <a:pt x="118630" y="330"/>
                  <a:pt x="122757" y="2921"/>
                </a:cubicBezTo>
                <a:cubicBezTo>
                  <a:pt x="126618" y="5321"/>
                  <a:pt x="127787" y="10414"/>
                  <a:pt x="125374" y="14274"/>
                </a:cubicBezTo>
                <a:cubicBezTo>
                  <a:pt x="123519" y="17221"/>
                  <a:pt x="120103" y="18604"/>
                  <a:pt x="116865" y="179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8" name="Freeform 7948"/>
          <p:cNvSpPr/>
          <p:nvPr/>
        </p:nvSpPr>
        <p:spPr>
          <a:xfrm rot="0" flipH="0" flipV="0">
            <a:off x="4095880" y="8324881"/>
            <a:ext cx="661021" cy="715745"/>
          </a:xfrm>
          <a:custGeom>
            <a:pathLst>
              <a:path w="661021" h="715745">
                <a:moveTo>
                  <a:pt x="89420" y="15963"/>
                </a:moveTo>
                <a:cubicBezTo>
                  <a:pt x="90397" y="16458"/>
                  <a:pt x="91553" y="16724"/>
                  <a:pt x="92899" y="16699"/>
                </a:cubicBezTo>
                <a:cubicBezTo>
                  <a:pt x="91667" y="16712"/>
                  <a:pt x="90486" y="16445"/>
                  <a:pt x="89420" y="15963"/>
                </a:cubicBezTo>
                <a:moveTo>
                  <a:pt x="84671" y="9715"/>
                </a:moveTo>
                <a:cubicBezTo>
                  <a:pt x="84633" y="9487"/>
                  <a:pt x="84607" y="9258"/>
                  <a:pt x="84582" y="9017"/>
                </a:cubicBezTo>
                <a:cubicBezTo>
                  <a:pt x="84290" y="4483"/>
                  <a:pt x="87706" y="546"/>
                  <a:pt x="92252" y="241"/>
                </a:cubicBezTo>
                <a:cubicBezTo>
                  <a:pt x="95757" y="0"/>
                  <a:pt x="98094" y="1435"/>
                  <a:pt x="99732" y="3594"/>
                </a:cubicBezTo>
                <a:cubicBezTo>
                  <a:pt x="100722" y="4864"/>
                  <a:pt x="101942" y="7061"/>
                  <a:pt x="101434" y="10680"/>
                </a:cubicBezTo>
                <a:cubicBezTo>
                  <a:pt x="101002" y="13830"/>
                  <a:pt x="96595" y="24192"/>
                  <a:pt x="92036" y="47039"/>
                </a:cubicBezTo>
                <a:cubicBezTo>
                  <a:pt x="88227" y="66077"/>
                  <a:pt x="85547" y="85787"/>
                  <a:pt x="81623" y="104888"/>
                </a:cubicBezTo>
                <a:cubicBezTo>
                  <a:pt x="70142" y="160616"/>
                  <a:pt x="61176" y="217588"/>
                  <a:pt x="48031" y="272782"/>
                </a:cubicBezTo>
                <a:cubicBezTo>
                  <a:pt x="17323" y="401750"/>
                  <a:pt x="41681" y="501699"/>
                  <a:pt x="123925" y="604481"/>
                </a:cubicBezTo>
                <a:cubicBezTo>
                  <a:pt x="144322" y="629995"/>
                  <a:pt x="166597" y="664818"/>
                  <a:pt x="198182" y="678369"/>
                </a:cubicBezTo>
                <a:cubicBezTo>
                  <a:pt x="210781" y="683754"/>
                  <a:pt x="223798" y="683741"/>
                  <a:pt x="236778" y="685900"/>
                </a:cubicBezTo>
                <a:cubicBezTo>
                  <a:pt x="313549" y="698702"/>
                  <a:pt x="330618" y="697622"/>
                  <a:pt x="399973" y="662939"/>
                </a:cubicBezTo>
                <a:cubicBezTo>
                  <a:pt x="438936" y="643469"/>
                  <a:pt x="531786" y="566355"/>
                  <a:pt x="552081" y="532560"/>
                </a:cubicBezTo>
                <a:cubicBezTo>
                  <a:pt x="577963" y="489406"/>
                  <a:pt x="595921" y="384593"/>
                  <a:pt x="608951" y="332459"/>
                </a:cubicBezTo>
                <a:cubicBezTo>
                  <a:pt x="613561" y="314031"/>
                  <a:pt x="625626" y="284225"/>
                  <a:pt x="634554" y="257504"/>
                </a:cubicBezTo>
                <a:cubicBezTo>
                  <a:pt x="640117" y="240841"/>
                  <a:pt x="644549" y="225500"/>
                  <a:pt x="644549" y="215378"/>
                </a:cubicBezTo>
                <a:cubicBezTo>
                  <a:pt x="644549" y="210831"/>
                  <a:pt x="648245" y="207148"/>
                  <a:pt x="652779" y="207148"/>
                </a:cubicBezTo>
                <a:cubicBezTo>
                  <a:pt x="657338" y="207148"/>
                  <a:pt x="661021" y="210831"/>
                  <a:pt x="661021" y="215378"/>
                </a:cubicBezTo>
                <a:cubicBezTo>
                  <a:pt x="661021" y="226732"/>
                  <a:pt x="656424" y="244029"/>
                  <a:pt x="650175" y="262724"/>
                </a:cubicBezTo>
                <a:cubicBezTo>
                  <a:pt x="641387" y="289013"/>
                  <a:pt x="629462" y="318324"/>
                  <a:pt x="624940" y="336460"/>
                </a:cubicBezTo>
                <a:cubicBezTo>
                  <a:pt x="611605" y="389800"/>
                  <a:pt x="592695" y="496886"/>
                  <a:pt x="566203" y="541031"/>
                </a:cubicBezTo>
                <a:cubicBezTo>
                  <a:pt x="544981" y="576388"/>
                  <a:pt x="448080" y="657313"/>
                  <a:pt x="407351" y="677683"/>
                </a:cubicBezTo>
                <a:cubicBezTo>
                  <a:pt x="333691" y="714501"/>
                  <a:pt x="315594" y="715745"/>
                  <a:pt x="234060" y="702156"/>
                </a:cubicBezTo>
                <a:cubicBezTo>
                  <a:pt x="219798" y="699781"/>
                  <a:pt x="205548" y="699438"/>
                  <a:pt x="191705" y="693507"/>
                </a:cubicBezTo>
                <a:cubicBezTo>
                  <a:pt x="157707" y="678941"/>
                  <a:pt x="133019" y="642225"/>
                  <a:pt x="111048" y="614768"/>
                </a:cubicBezTo>
                <a:cubicBezTo>
                  <a:pt x="25324" y="507618"/>
                  <a:pt x="0" y="403414"/>
                  <a:pt x="32004" y="268959"/>
                </a:cubicBezTo>
                <a:cubicBezTo>
                  <a:pt x="45110" y="213930"/>
                  <a:pt x="54051" y="157136"/>
                  <a:pt x="65481" y="101573"/>
                </a:cubicBezTo>
                <a:cubicBezTo>
                  <a:pt x="69418" y="82498"/>
                  <a:pt x="72085" y="62813"/>
                  <a:pt x="75882" y="43814"/>
                </a:cubicBezTo>
                <a:cubicBezTo>
                  <a:pt x="79515" y="25665"/>
                  <a:pt x="83363" y="13563"/>
                  <a:pt x="84671" y="971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9" name="Freeform 7949"/>
          <p:cNvSpPr/>
          <p:nvPr/>
        </p:nvSpPr>
        <p:spPr>
          <a:xfrm rot="0" flipH="0" flipV="0">
            <a:off x="4214719" y="8381256"/>
            <a:ext cx="168185" cy="70928"/>
          </a:xfrm>
          <a:custGeom>
            <a:pathLst>
              <a:path w="168185" h="70928">
                <a:moveTo>
                  <a:pt x="4254" y="41592"/>
                </a:moveTo>
                <a:cubicBezTo>
                  <a:pt x="2794" y="40449"/>
                  <a:pt x="1765" y="39014"/>
                  <a:pt x="1156" y="37414"/>
                </a:cubicBezTo>
                <a:cubicBezTo>
                  <a:pt x="356" y="35344"/>
                  <a:pt x="0" y="32690"/>
                  <a:pt x="1689" y="29299"/>
                </a:cubicBezTo>
                <a:cubicBezTo>
                  <a:pt x="7848" y="16967"/>
                  <a:pt x="21830" y="8700"/>
                  <a:pt x="39852" y="4978"/>
                </a:cubicBezTo>
                <a:cubicBezTo>
                  <a:pt x="63893" y="0"/>
                  <a:pt x="95262" y="2756"/>
                  <a:pt x="120319" y="10998"/>
                </a:cubicBezTo>
                <a:cubicBezTo>
                  <a:pt x="138023" y="16827"/>
                  <a:pt x="152577" y="25540"/>
                  <a:pt x="160070" y="35725"/>
                </a:cubicBezTo>
                <a:cubicBezTo>
                  <a:pt x="166179" y="44030"/>
                  <a:pt x="168185" y="53339"/>
                  <a:pt x="164858" y="63334"/>
                </a:cubicBezTo>
                <a:cubicBezTo>
                  <a:pt x="163461" y="67525"/>
                  <a:pt x="159600" y="70928"/>
                  <a:pt x="152602" y="70205"/>
                </a:cubicBezTo>
                <a:cubicBezTo>
                  <a:pt x="148208" y="69760"/>
                  <a:pt x="141045" y="67030"/>
                  <a:pt x="134467" y="64185"/>
                </a:cubicBezTo>
                <a:cubicBezTo>
                  <a:pt x="133463" y="63753"/>
                  <a:pt x="132384" y="63296"/>
                  <a:pt x="131304" y="62839"/>
                </a:cubicBezTo>
                <a:cubicBezTo>
                  <a:pt x="128434" y="62280"/>
                  <a:pt x="126313" y="61848"/>
                  <a:pt x="125869" y="61708"/>
                </a:cubicBezTo>
                <a:cubicBezTo>
                  <a:pt x="112204" y="57809"/>
                  <a:pt x="96481" y="56476"/>
                  <a:pt x="82231" y="55053"/>
                </a:cubicBezTo>
                <a:cubicBezTo>
                  <a:pt x="61492" y="52983"/>
                  <a:pt x="36778" y="54088"/>
                  <a:pt x="16661" y="47103"/>
                </a:cubicBezTo>
                <a:cubicBezTo>
                  <a:pt x="16433" y="47179"/>
                  <a:pt x="16217" y="47281"/>
                  <a:pt x="16026" y="47383"/>
                </a:cubicBezTo>
                <a:cubicBezTo>
                  <a:pt x="11950" y="49415"/>
                  <a:pt x="7009" y="47764"/>
                  <a:pt x="4977" y="43700"/>
                </a:cubicBezTo>
                <a:cubicBezTo>
                  <a:pt x="4622" y="43014"/>
                  <a:pt x="4393" y="42303"/>
                  <a:pt x="4254" y="4159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0" name="Freeform 7950"/>
          <p:cNvSpPr/>
          <p:nvPr/>
        </p:nvSpPr>
        <p:spPr>
          <a:xfrm rot="0" flipH="0" flipV="0">
            <a:off x="4509206" y="8436575"/>
            <a:ext cx="160870" cy="91451"/>
          </a:xfrm>
          <a:custGeom>
            <a:pathLst>
              <a:path w="160870" h="91451">
                <a:moveTo>
                  <a:pt x="27305" y="28955"/>
                </a:moveTo>
                <a:cubicBezTo>
                  <a:pt x="26810" y="29170"/>
                  <a:pt x="26315" y="29399"/>
                  <a:pt x="25845" y="29640"/>
                </a:cubicBezTo>
                <a:cubicBezTo>
                  <a:pt x="21718" y="31685"/>
                  <a:pt x="18466" y="34288"/>
                  <a:pt x="17196" y="38073"/>
                </a:cubicBezTo>
                <a:cubicBezTo>
                  <a:pt x="16714" y="39521"/>
                  <a:pt x="17311" y="40626"/>
                  <a:pt x="18390" y="41540"/>
                </a:cubicBezTo>
                <a:cubicBezTo>
                  <a:pt x="20282" y="43128"/>
                  <a:pt x="22975" y="44347"/>
                  <a:pt x="26124" y="45452"/>
                </a:cubicBezTo>
                <a:cubicBezTo>
                  <a:pt x="50457" y="53910"/>
                  <a:pt x="97878" y="52119"/>
                  <a:pt x="107988" y="53961"/>
                </a:cubicBezTo>
                <a:lnTo>
                  <a:pt x="109473" y="54253"/>
                </a:lnTo>
                <a:cubicBezTo>
                  <a:pt x="105346" y="51395"/>
                  <a:pt x="102133" y="49363"/>
                  <a:pt x="100787" y="48754"/>
                </a:cubicBezTo>
                <a:cubicBezTo>
                  <a:pt x="84175" y="41197"/>
                  <a:pt x="67259" y="36498"/>
                  <a:pt x="49491" y="33171"/>
                </a:cubicBezTo>
                <a:cubicBezTo>
                  <a:pt x="48310" y="32942"/>
                  <a:pt x="36474" y="30313"/>
                  <a:pt x="27305" y="28955"/>
                </a:cubicBezTo>
                <a:moveTo>
                  <a:pt x="394" y="39178"/>
                </a:moveTo>
                <a:cubicBezTo>
                  <a:pt x="127" y="38378"/>
                  <a:pt x="0" y="37514"/>
                  <a:pt x="0" y="36625"/>
                </a:cubicBezTo>
                <a:cubicBezTo>
                  <a:pt x="0" y="6108"/>
                  <a:pt x="27280" y="0"/>
                  <a:pt x="58928" y="6972"/>
                </a:cubicBezTo>
                <a:lnTo>
                  <a:pt x="61366" y="7531"/>
                </a:lnTo>
                <a:cubicBezTo>
                  <a:pt x="85229" y="8102"/>
                  <a:pt x="109867" y="14211"/>
                  <a:pt x="120535" y="21831"/>
                </a:cubicBezTo>
                <a:cubicBezTo>
                  <a:pt x="130670" y="29069"/>
                  <a:pt x="140855" y="42810"/>
                  <a:pt x="147231" y="56056"/>
                </a:cubicBezTo>
                <a:cubicBezTo>
                  <a:pt x="149821" y="59701"/>
                  <a:pt x="151841" y="63880"/>
                  <a:pt x="153085" y="69023"/>
                </a:cubicBezTo>
                <a:cubicBezTo>
                  <a:pt x="153847" y="69887"/>
                  <a:pt x="154533" y="70699"/>
                  <a:pt x="155117" y="71474"/>
                </a:cubicBezTo>
                <a:cubicBezTo>
                  <a:pt x="160870" y="78967"/>
                  <a:pt x="159423" y="85533"/>
                  <a:pt x="156260" y="88708"/>
                </a:cubicBezTo>
                <a:cubicBezTo>
                  <a:pt x="154597" y="90359"/>
                  <a:pt x="152463" y="91337"/>
                  <a:pt x="149898" y="91426"/>
                </a:cubicBezTo>
                <a:cubicBezTo>
                  <a:pt x="149174" y="91451"/>
                  <a:pt x="148310" y="91324"/>
                  <a:pt x="147434" y="91096"/>
                </a:cubicBezTo>
                <a:cubicBezTo>
                  <a:pt x="144932" y="91248"/>
                  <a:pt x="142544" y="90232"/>
                  <a:pt x="140919" y="88467"/>
                </a:cubicBezTo>
                <a:cubicBezTo>
                  <a:pt x="129019" y="82218"/>
                  <a:pt x="119100" y="72731"/>
                  <a:pt x="105028" y="70166"/>
                </a:cubicBezTo>
                <a:cubicBezTo>
                  <a:pt x="94615" y="68274"/>
                  <a:pt x="45783" y="69734"/>
                  <a:pt x="20702" y="61009"/>
                </a:cubicBezTo>
                <a:cubicBezTo>
                  <a:pt x="7519" y="56425"/>
                  <a:pt x="115" y="48906"/>
                  <a:pt x="394" y="391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1" name="Freeform 7951"/>
          <p:cNvSpPr/>
          <p:nvPr/>
        </p:nvSpPr>
        <p:spPr>
          <a:xfrm rot="0" flipH="0" flipV="0">
            <a:off x="4521163" y="8461257"/>
            <a:ext cx="104901" cy="41439"/>
          </a:xfrm>
          <a:custGeom>
            <a:pathLst>
              <a:path w="104901" h="41439">
                <a:moveTo>
                  <a:pt x="16687" y="3238"/>
                </a:moveTo>
                <a:cubicBezTo>
                  <a:pt x="19087" y="5574"/>
                  <a:pt x="19836" y="9168"/>
                  <a:pt x="18541" y="12267"/>
                </a:cubicBezTo>
                <a:lnTo>
                  <a:pt x="18553" y="12267"/>
                </a:lnTo>
                <a:cubicBezTo>
                  <a:pt x="19150" y="10896"/>
                  <a:pt x="19341" y="9372"/>
                  <a:pt x="19061" y="7708"/>
                </a:cubicBezTo>
                <a:cubicBezTo>
                  <a:pt x="18858" y="6616"/>
                  <a:pt x="18426" y="4901"/>
                  <a:pt x="16687" y="3238"/>
                </a:cubicBezTo>
                <a:moveTo>
                  <a:pt x="3010" y="7467"/>
                </a:moveTo>
                <a:cubicBezTo>
                  <a:pt x="3327" y="5981"/>
                  <a:pt x="3873" y="4876"/>
                  <a:pt x="4000" y="4698"/>
                </a:cubicBezTo>
                <a:cubicBezTo>
                  <a:pt x="6197" y="1257"/>
                  <a:pt x="10553" y="0"/>
                  <a:pt x="14186" y="1562"/>
                </a:cubicBezTo>
                <a:cubicBezTo>
                  <a:pt x="14719" y="1753"/>
                  <a:pt x="18630" y="3099"/>
                  <a:pt x="25475" y="5384"/>
                </a:cubicBezTo>
                <a:cubicBezTo>
                  <a:pt x="32219" y="7632"/>
                  <a:pt x="38810" y="9041"/>
                  <a:pt x="45820" y="10159"/>
                </a:cubicBezTo>
                <a:cubicBezTo>
                  <a:pt x="50926" y="10972"/>
                  <a:pt x="56679" y="11899"/>
                  <a:pt x="62521" y="13016"/>
                </a:cubicBezTo>
                <a:cubicBezTo>
                  <a:pt x="66598" y="13258"/>
                  <a:pt x="70712" y="13766"/>
                  <a:pt x="74954" y="14706"/>
                </a:cubicBezTo>
                <a:cubicBezTo>
                  <a:pt x="82155" y="16318"/>
                  <a:pt x="96519" y="20878"/>
                  <a:pt x="100519" y="24002"/>
                </a:cubicBezTo>
                <a:cubicBezTo>
                  <a:pt x="103186" y="26085"/>
                  <a:pt x="104164" y="28498"/>
                  <a:pt x="104456" y="30314"/>
                </a:cubicBezTo>
                <a:cubicBezTo>
                  <a:pt x="104901" y="33057"/>
                  <a:pt x="104291" y="35737"/>
                  <a:pt x="101916" y="38124"/>
                </a:cubicBezTo>
                <a:cubicBezTo>
                  <a:pt x="99643" y="40398"/>
                  <a:pt x="96671" y="41439"/>
                  <a:pt x="93102" y="40906"/>
                </a:cubicBezTo>
                <a:cubicBezTo>
                  <a:pt x="91515" y="40677"/>
                  <a:pt x="89635" y="40017"/>
                  <a:pt x="87781" y="38988"/>
                </a:cubicBezTo>
                <a:cubicBezTo>
                  <a:pt x="85876" y="37934"/>
                  <a:pt x="82993" y="35826"/>
                  <a:pt x="82180" y="35229"/>
                </a:cubicBezTo>
                <a:cubicBezTo>
                  <a:pt x="75691" y="32600"/>
                  <a:pt x="67753" y="30720"/>
                  <a:pt x="59892" y="29234"/>
                </a:cubicBezTo>
                <a:cubicBezTo>
                  <a:pt x="47243" y="28485"/>
                  <a:pt x="35267" y="30555"/>
                  <a:pt x="22313" y="29692"/>
                </a:cubicBezTo>
                <a:cubicBezTo>
                  <a:pt x="18261" y="29438"/>
                  <a:pt x="10198" y="28079"/>
                  <a:pt x="5664" y="24688"/>
                </a:cubicBezTo>
                <a:cubicBezTo>
                  <a:pt x="2083" y="22021"/>
                  <a:pt x="0" y="18389"/>
                  <a:pt x="0" y="13842"/>
                </a:cubicBezTo>
                <a:cubicBezTo>
                  <a:pt x="0" y="11277"/>
                  <a:pt x="1168" y="8978"/>
                  <a:pt x="3010" y="74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2" name="Freeform 7952"/>
          <p:cNvSpPr/>
          <p:nvPr/>
        </p:nvSpPr>
        <p:spPr>
          <a:xfrm rot="0" flipH="0" flipV="0">
            <a:off x="4226283" y="8497069"/>
            <a:ext cx="111136" cy="68388"/>
          </a:xfrm>
          <a:custGeom>
            <a:pathLst>
              <a:path w="111136" h="68388">
                <a:moveTo>
                  <a:pt x="15709" y="39242"/>
                </a:moveTo>
                <a:cubicBezTo>
                  <a:pt x="24014" y="28867"/>
                  <a:pt x="40740" y="20192"/>
                  <a:pt x="56780" y="18173"/>
                </a:cubicBezTo>
                <a:cubicBezTo>
                  <a:pt x="66534" y="16954"/>
                  <a:pt x="76122" y="18110"/>
                  <a:pt x="82980" y="23825"/>
                </a:cubicBezTo>
                <a:cubicBezTo>
                  <a:pt x="86066" y="26403"/>
                  <a:pt x="88302" y="30670"/>
                  <a:pt x="90067" y="35344"/>
                </a:cubicBezTo>
                <a:cubicBezTo>
                  <a:pt x="93204" y="43560"/>
                  <a:pt x="94664" y="53186"/>
                  <a:pt x="94664" y="60146"/>
                </a:cubicBezTo>
                <a:cubicBezTo>
                  <a:pt x="94664" y="64692"/>
                  <a:pt x="98347" y="68388"/>
                  <a:pt x="102894" y="68388"/>
                </a:cubicBezTo>
                <a:cubicBezTo>
                  <a:pt x="107441" y="68388"/>
                  <a:pt x="111136" y="64692"/>
                  <a:pt x="111136" y="60146"/>
                </a:cubicBezTo>
                <a:cubicBezTo>
                  <a:pt x="111136" y="51548"/>
                  <a:pt x="109333" y="39648"/>
                  <a:pt x="105472" y="29489"/>
                </a:cubicBezTo>
                <a:cubicBezTo>
                  <a:pt x="102602" y="21920"/>
                  <a:pt x="98525" y="15341"/>
                  <a:pt x="93521" y="11175"/>
                </a:cubicBezTo>
                <a:cubicBezTo>
                  <a:pt x="83298" y="2654"/>
                  <a:pt x="69239" y="0"/>
                  <a:pt x="54710" y="1828"/>
                </a:cubicBezTo>
                <a:cubicBezTo>
                  <a:pt x="34378" y="4394"/>
                  <a:pt x="13373" y="15786"/>
                  <a:pt x="2832" y="28955"/>
                </a:cubicBezTo>
                <a:cubicBezTo>
                  <a:pt x="0" y="32512"/>
                  <a:pt x="584" y="37693"/>
                  <a:pt x="4127" y="40537"/>
                </a:cubicBezTo>
                <a:cubicBezTo>
                  <a:pt x="7670" y="43369"/>
                  <a:pt x="12865" y="42798"/>
                  <a:pt x="15709" y="3924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3" name="Freeform 7953"/>
          <p:cNvSpPr/>
          <p:nvPr/>
        </p:nvSpPr>
        <p:spPr>
          <a:xfrm rot="0" flipH="0" flipV="0">
            <a:off x="4255724" y="8505611"/>
            <a:ext cx="63753" cy="98043"/>
          </a:xfrm>
          <a:custGeom>
            <a:pathLst>
              <a:path w="63753" h="98043">
                <a:moveTo>
                  <a:pt x="44907" y="4419"/>
                </a:moveTo>
                <a:cubicBezTo>
                  <a:pt x="46456" y="4216"/>
                  <a:pt x="48132" y="4356"/>
                  <a:pt x="49948" y="4952"/>
                </a:cubicBezTo>
                <a:cubicBezTo>
                  <a:pt x="57251" y="7390"/>
                  <a:pt x="60985" y="12635"/>
                  <a:pt x="62598" y="18960"/>
                </a:cubicBezTo>
                <a:cubicBezTo>
                  <a:pt x="63753" y="23532"/>
                  <a:pt x="63626" y="28790"/>
                  <a:pt x="63182" y="33286"/>
                </a:cubicBezTo>
                <a:cubicBezTo>
                  <a:pt x="62191" y="43738"/>
                  <a:pt x="55536" y="72770"/>
                  <a:pt x="43295" y="86473"/>
                </a:cubicBezTo>
                <a:cubicBezTo>
                  <a:pt x="36170" y="94474"/>
                  <a:pt x="27382" y="98043"/>
                  <a:pt x="17272" y="94665"/>
                </a:cubicBezTo>
                <a:cubicBezTo>
                  <a:pt x="5334" y="90690"/>
                  <a:pt x="0" y="78967"/>
                  <a:pt x="38" y="64350"/>
                </a:cubicBezTo>
                <a:cubicBezTo>
                  <a:pt x="64" y="47014"/>
                  <a:pt x="7417" y="25742"/>
                  <a:pt x="12103" y="17119"/>
                </a:cubicBezTo>
                <a:cubicBezTo>
                  <a:pt x="14313" y="13042"/>
                  <a:pt x="22035" y="4850"/>
                  <a:pt x="29185" y="2007"/>
                </a:cubicBezTo>
                <a:cubicBezTo>
                  <a:pt x="34214" y="0"/>
                  <a:pt x="39040" y="254"/>
                  <a:pt x="42926" y="2680"/>
                </a:cubicBezTo>
                <a:cubicBezTo>
                  <a:pt x="43688" y="3162"/>
                  <a:pt x="44361" y="3746"/>
                  <a:pt x="44907" y="441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4" name="Freeform 7954"/>
          <p:cNvSpPr/>
          <p:nvPr/>
        </p:nvSpPr>
        <p:spPr>
          <a:xfrm rot="0" flipH="0" flipV="0">
            <a:off x="4523309" y="8546075"/>
            <a:ext cx="95491" cy="85585"/>
          </a:xfrm>
          <a:custGeom>
            <a:pathLst>
              <a:path w="95491" h="85585">
                <a:moveTo>
                  <a:pt x="19291" y="27381"/>
                </a:moveTo>
                <a:cubicBezTo>
                  <a:pt x="19279" y="29286"/>
                  <a:pt x="18656" y="31000"/>
                  <a:pt x="17425" y="32511"/>
                </a:cubicBezTo>
                <a:cubicBezTo>
                  <a:pt x="17044" y="32968"/>
                  <a:pt x="14732" y="36842"/>
                  <a:pt x="7595" y="35051"/>
                </a:cubicBezTo>
                <a:cubicBezTo>
                  <a:pt x="2096" y="33680"/>
                  <a:pt x="737" y="30187"/>
                  <a:pt x="318" y="27457"/>
                </a:cubicBezTo>
                <a:cubicBezTo>
                  <a:pt x="0" y="25438"/>
                  <a:pt x="343" y="22962"/>
                  <a:pt x="2019" y="20549"/>
                </a:cubicBezTo>
                <a:cubicBezTo>
                  <a:pt x="3429" y="18492"/>
                  <a:pt x="8077" y="15202"/>
                  <a:pt x="8077" y="15202"/>
                </a:cubicBezTo>
                <a:cubicBezTo>
                  <a:pt x="8077" y="15202"/>
                  <a:pt x="7874" y="15342"/>
                  <a:pt x="7823" y="15380"/>
                </a:cubicBezTo>
                <a:cubicBezTo>
                  <a:pt x="15100" y="9932"/>
                  <a:pt x="22961" y="4864"/>
                  <a:pt x="32117" y="3455"/>
                </a:cubicBezTo>
                <a:cubicBezTo>
                  <a:pt x="54508" y="0"/>
                  <a:pt x="69024" y="4991"/>
                  <a:pt x="78574" y="14377"/>
                </a:cubicBezTo>
                <a:cubicBezTo>
                  <a:pt x="91985" y="27533"/>
                  <a:pt x="95491" y="51180"/>
                  <a:pt x="95491" y="77355"/>
                </a:cubicBezTo>
                <a:cubicBezTo>
                  <a:pt x="95491" y="81902"/>
                  <a:pt x="91808" y="85585"/>
                  <a:pt x="87261" y="85585"/>
                </a:cubicBezTo>
                <a:cubicBezTo>
                  <a:pt x="82702" y="85585"/>
                  <a:pt x="79019" y="81902"/>
                  <a:pt x="79019" y="77355"/>
                </a:cubicBezTo>
                <a:cubicBezTo>
                  <a:pt x="79019" y="64388"/>
                  <a:pt x="78346" y="52069"/>
                  <a:pt x="75463" y="41846"/>
                </a:cubicBezTo>
                <a:cubicBezTo>
                  <a:pt x="73037" y="33273"/>
                  <a:pt x="69113" y="26264"/>
                  <a:pt x="61950" y="22378"/>
                </a:cubicBezTo>
                <a:cubicBezTo>
                  <a:pt x="55422" y="18822"/>
                  <a:pt x="46545" y="17895"/>
                  <a:pt x="34619" y="19736"/>
                </a:cubicBezTo>
                <a:cubicBezTo>
                  <a:pt x="28828" y="20625"/>
                  <a:pt x="23939" y="23940"/>
                  <a:pt x="19291" y="2738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5" name="Freeform 7955"/>
          <p:cNvSpPr/>
          <p:nvPr/>
        </p:nvSpPr>
        <p:spPr>
          <a:xfrm rot="0" flipH="0" flipV="0">
            <a:off x="4538404" y="8558326"/>
            <a:ext cx="64045" cy="89864"/>
          </a:xfrm>
          <a:custGeom>
            <a:pathLst>
              <a:path w="64045" h="89864">
                <a:moveTo>
                  <a:pt x="43014" y="4241"/>
                </a:moveTo>
                <a:cubicBezTo>
                  <a:pt x="43814" y="3721"/>
                  <a:pt x="44677" y="3340"/>
                  <a:pt x="45566" y="3060"/>
                </a:cubicBezTo>
                <a:cubicBezTo>
                  <a:pt x="47586" y="2425"/>
                  <a:pt x="49884" y="2311"/>
                  <a:pt x="52475" y="3175"/>
                </a:cubicBezTo>
                <a:cubicBezTo>
                  <a:pt x="56679" y="4571"/>
                  <a:pt x="59803" y="7809"/>
                  <a:pt x="61644" y="12394"/>
                </a:cubicBezTo>
                <a:cubicBezTo>
                  <a:pt x="64045" y="18363"/>
                  <a:pt x="63841" y="27393"/>
                  <a:pt x="63841" y="31355"/>
                </a:cubicBezTo>
                <a:cubicBezTo>
                  <a:pt x="63841" y="43572"/>
                  <a:pt x="59676" y="63664"/>
                  <a:pt x="50138" y="75373"/>
                </a:cubicBezTo>
                <a:cubicBezTo>
                  <a:pt x="42341" y="84936"/>
                  <a:pt x="31483" y="89864"/>
                  <a:pt x="16980" y="84238"/>
                </a:cubicBezTo>
                <a:cubicBezTo>
                  <a:pt x="5880" y="79945"/>
                  <a:pt x="660" y="68884"/>
                  <a:pt x="381" y="55472"/>
                </a:cubicBezTo>
                <a:cubicBezTo>
                  <a:pt x="0" y="38873"/>
                  <a:pt x="7201" y="18985"/>
                  <a:pt x="13474" y="10997"/>
                </a:cubicBezTo>
                <a:cubicBezTo>
                  <a:pt x="15836" y="7974"/>
                  <a:pt x="24587" y="1168"/>
                  <a:pt x="31330" y="292"/>
                </a:cubicBezTo>
                <a:cubicBezTo>
                  <a:pt x="33655" y="0"/>
                  <a:pt x="35826" y="139"/>
                  <a:pt x="37782" y="800"/>
                </a:cubicBezTo>
                <a:cubicBezTo>
                  <a:pt x="39598" y="1232"/>
                  <a:pt x="40906" y="2082"/>
                  <a:pt x="41021" y="2171"/>
                </a:cubicBezTo>
                <a:cubicBezTo>
                  <a:pt x="41262" y="2362"/>
                  <a:pt x="42189" y="3060"/>
                  <a:pt x="43014" y="424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6" name="Freeform 7956"/>
          <p:cNvSpPr/>
          <p:nvPr/>
        </p:nvSpPr>
        <p:spPr>
          <a:xfrm rot="0" flipH="0" flipV="0">
            <a:off x="4356566" y="8608280"/>
            <a:ext cx="68883" cy="147662"/>
          </a:xfrm>
          <a:custGeom>
            <a:pathLst>
              <a:path w="68883" h="147662">
                <a:moveTo>
                  <a:pt x="39115" y="9067"/>
                </a:moveTo>
                <a:cubicBezTo>
                  <a:pt x="39838" y="19671"/>
                  <a:pt x="35775" y="30263"/>
                  <a:pt x="30568" y="40651"/>
                </a:cubicBezTo>
                <a:cubicBezTo>
                  <a:pt x="24676" y="52374"/>
                  <a:pt x="17195" y="63778"/>
                  <a:pt x="11671" y="74472"/>
                </a:cubicBezTo>
                <a:cubicBezTo>
                  <a:pt x="3606" y="90029"/>
                  <a:pt x="0" y="104494"/>
                  <a:pt x="6019" y="116762"/>
                </a:cubicBezTo>
                <a:cubicBezTo>
                  <a:pt x="10007" y="124890"/>
                  <a:pt x="18389" y="132574"/>
                  <a:pt x="34035" y="138645"/>
                </a:cubicBezTo>
                <a:cubicBezTo>
                  <a:pt x="41718" y="141642"/>
                  <a:pt x="49782" y="144550"/>
                  <a:pt x="57784" y="146557"/>
                </a:cubicBezTo>
                <a:cubicBezTo>
                  <a:pt x="62190" y="147662"/>
                  <a:pt x="66674" y="144969"/>
                  <a:pt x="67778" y="140562"/>
                </a:cubicBezTo>
                <a:cubicBezTo>
                  <a:pt x="68883" y="136143"/>
                  <a:pt x="66191" y="131672"/>
                  <a:pt x="61771" y="130567"/>
                </a:cubicBezTo>
                <a:cubicBezTo>
                  <a:pt x="54443" y="128739"/>
                  <a:pt x="47052" y="126034"/>
                  <a:pt x="39991" y="123290"/>
                </a:cubicBezTo>
                <a:cubicBezTo>
                  <a:pt x="29603" y="119252"/>
                  <a:pt x="23469" y="114896"/>
                  <a:pt x="20815" y="109498"/>
                </a:cubicBezTo>
                <a:cubicBezTo>
                  <a:pt x="19113" y="106056"/>
                  <a:pt x="19100" y="102310"/>
                  <a:pt x="19900" y="98348"/>
                </a:cubicBezTo>
                <a:cubicBezTo>
                  <a:pt x="20942" y="93191"/>
                  <a:pt x="23342" y="87743"/>
                  <a:pt x="26289" y="82053"/>
                </a:cubicBezTo>
                <a:cubicBezTo>
                  <a:pt x="33032" y="69023"/>
                  <a:pt x="42582" y="54939"/>
                  <a:pt x="48817" y="40524"/>
                </a:cubicBezTo>
                <a:cubicBezTo>
                  <a:pt x="53453" y="29793"/>
                  <a:pt x="56285" y="18845"/>
                  <a:pt x="55561" y="7975"/>
                </a:cubicBezTo>
                <a:cubicBezTo>
                  <a:pt x="55256" y="3441"/>
                  <a:pt x="51332" y="0"/>
                  <a:pt x="46785" y="305"/>
                </a:cubicBezTo>
                <a:cubicBezTo>
                  <a:pt x="42251" y="597"/>
                  <a:pt x="38823" y="4534"/>
                  <a:pt x="39115" y="90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7" name="Freeform 7957"/>
          <p:cNvSpPr/>
          <p:nvPr/>
        </p:nvSpPr>
        <p:spPr>
          <a:xfrm rot="0" flipH="0" flipV="0">
            <a:off x="4276939" y="8740694"/>
            <a:ext cx="219887" cy="66611"/>
          </a:xfrm>
          <a:custGeom>
            <a:pathLst>
              <a:path w="219887" h="66611">
                <a:moveTo>
                  <a:pt x="10160" y="17259"/>
                </a:moveTo>
                <a:cubicBezTo>
                  <a:pt x="6922" y="17551"/>
                  <a:pt x="3684" y="15913"/>
                  <a:pt x="2096" y="12853"/>
                </a:cubicBezTo>
                <a:cubicBezTo>
                  <a:pt x="0" y="8814"/>
                  <a:pt x="1575" y="3836"/>
                  <a:pt x="5627" y="1740"/>
                </a:cubicBezTo>
                <a:cubicBezTo>
                  <a:pt x="8967" y="0"/>
                  <a:pt x="12369" y="13"/>
                  <a:pt x="15760" y="1423"/>
                </a:cubicBezTo>
                <a:cubicBezTo>
                  <a:pt x="17424" y="2121"/>
                  <a:pt x="19138" y="3239"/>
                  <a:pt x="20802" y="4598"/>
                </a:cubicBezTo>
                <a:cubicBezTo>
                  <a:pt x="21932" y="5512"/>
                  <a:pt x="23012" y="6642"/>
                  <a:pt x="24104" y="7265"/>
                </a:cubicBezTo>
                <a:cubicBezTo>
                  <a:pt x="34798" y="13322"/>
                  <a:pt x="43675" y="16993"/>
                  <a:pt x="55397" y="20294"/>
                </a:cubicBezTo>
                <a:cubicBezTo>
                  <a:pt x="85280" y="28701"/>
                  <a:pt x="116535" y="29514"/>
                  <a:pt x="146964" y="34594"/>
                </a:cubicBezTo>
                <a:cubicBezTo>
                  <a:pt x="154952" y="35915"/>
                  <a:pt x="161797" y="40106"/>
                  <a:pt x="169798" y="41503"/>
                </a:cubicBezTo>
                <a:cubicBezTo>
                  <a:pt x="183019" y="43801"/>
                  <a:pt x="202133" y="43827"/>
                  <a:pt x="214160" y="49834"/>
                </a:cubicBezTo>
                <a:cubicBezTo>
                  <a:pt x="218236" y="51879"/>
                  <a:pt x="219887" y="56819"/>
                  <a:pt x="217855" y="60896"/>
                </a:cubicBezTo>
                <a:cubicBezTo>
                  <a:pt x="215811" y="64960"/>
                  <a:pt x="210870" y="66611"/>
                  <a:pt x="206781" y="64579"/>
                </a:cubicBezTo>
                <a:cubicBezTo>
                  <a:pt x="196024" y="59194"/>
                  <a:pt x="178803" y="59791"/>
                  <a:pt x="166979" y="57733"/>
                </a:cubicBezTo>
                <a:cubicBezTo>
                  <a:pt x="159016" y="56349"/>
                  <a:pt x="152209" y="52171"/>
                  <a:pt x="144272" y="50850"/>
                </a:cubicBezTo>
                <a:cubicBezTo>
                  <a:pt x="113245" y="45668"/>
                  <a:pt x="81394" y="44729"/>
                  <a:pt x="50939" y="36156"/>
                </a:cubicBezTo>
                <a:cubicBezTo>
                  <a:pt x="37846" y="32473"/>
                  <a:pt x="27927" y="28371"/>
                  <a:pt x="15976" y="21589"/>
                </a:cubicBezTo>
                <a:cubicBezTo>
                  <a:pt x="14389" y="20700"/>
                  <a:pt x="11506" y="18376"/>
                  <a:pt x="10160" y="172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8" name="Freeform 7958"/>
          <p:cNvSpPr/>
          <p:nvPr/>
        </p:nvSpPr>
        <p:spPr>
          <a:xfrm rot="0" flipH="0" flipV="0">
            <a:off x="4274705" y="8744649"/>
            <a:ext cx="229348" cy="126351"/>
          </a:xfrm>
          <a:custGeom>
            <a:pathLst>
              <a:path w="229348" h="126351">
                <a:moveTo>
                  <a:pt x="13931" y="14693"/>
                </a:moveTo>
                <a:cubicBezTo>
                  <a:pt x="12585" y="15848"/>
                  <a:pt x="10833" y="16559"/>
                  <a:pt x="8915" y="16636"/>
                </a:cubicBezTo>
                <a:cubicBezTo>
                  <a:pt x="10731" y="16559"/>
                  <a:pt x="12458" y="16013"/>
                  <a:pt x="13931" y="14693"/>
                </a:cubicBezTo>
                <a:moveTo>
                  <a:pt x="16737" y="9893"/>
                </a:moveTo>
                <a:cubicBezTo>
                  <a:pt x="17334" y="12992"/>
                  <a:pt x="20585" y="29907"/>
                  <a:pt x="21373" y="33628"/>
                </a:cubicBezTo>
                <a:cubicBezTo>
                  <a:pt x="26859" y="59943"/>
                  <a:pt x="43394" y="79412"/>
                  <a:pt x="65010" y="94855"/>
                </a:cubicBezTo>
                <a:cubicBezTo>
                  <a:pt x="80440" y="105878"/>
                  <a:pt x="101510" y="109879"/>
                  <a:pt x="120255" y="109879"/>
                </a:cubicBezTo>
                <a:cubicBezTo>
                  <a:pt x="168756" y="109879"/>
                  <a:pt x="181888" y="98652"/>
                  <a:pt x="214476" y="66051"/>
                </a:cubicBezTo>
                <a:cubicBezTo>
                  <a:pt x="217689" y="62838"/>
                  <a:pt x="222909" y="62838"/>
                  <a:pt x="226122" y="66051"/>
                </a:cubicBezTo>
                <a:cubicBezTo>
                  <a:pt x="229348" y="69264"/>
                  <a:pt x="229348" y="74484"/>
                  <a:pt x="226122" y="77697"/>
                </a:cubicBezTo>
                <a:cubicBezTo>
                  <a:pt x="189571" y="114261"/>
                  <a:pt x="174636" y="126351"/>
                  <a:pt x="120255" y="126351"/>
                </a:cubicBezTo>
                <a:cubicBezTo>
                  <a:pt x="98220" y="126351"/>
                  <a:pt x="73582" y="121207"/>
                  <a:pt x="55447" y="108253"/>
                </a:cubicBezTo>
                <a:cubicBezTo>
                  <a:pt x="30377" y="90359"/>
                  <a:pt x="11582" y="67486"/>
                  <a:pt x="5232" y="36994"/>
                </a:cubicBezTo>
                <a:cubicBezTo>
                  <a:pt x="4241" y="32206"/>
                  <a:pt x="0" y="12573"/>
                  <a:pt x="177" y="8661"/>
                </a:cubicBezTo>
                <a:cubicBezTo>
                  <a:pt x="482" y="1574"/>
                  <a:pt x="5969" y="254"/>
                  <a:pt x="8344" y="165"/>
                </a:cubicBezTo>
                <a:cubicBezTo>
                  <a:pt x="12877" y="0"/>
                  <a:pt x="16699" y="3568"/>
                  <a:pt x="16852" y="8102"/>
                </a:cubicBezTo>
                <a:cubicBezTo>
                  <a:pt x="16877" y="8712"/>
                  <a:pt x="16839" y="9309"/>
                  <a:pt x="16737" y="989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9" name="Freeform 7959"/>
          <p:cNvSpPr/>
          <p:nvPr/>
        </p:nvSpPr>
        <p:spPr>
          <a:xfrm rot="0" flipH="0" flipV="0">
            <a:off x="4489530" y="8790219"/>
            <a:ext cx="21310" cy="34556"/>
          </a:xfrm>
          <a:custGeom>
            <a:pathLst>
              <a:path w="21310" h="34556">
                <a:moveTo>
                  <a:pt x="16446" y="7658"/>
                </a:moveTo>
                <a:cubicBezTo>
                  <a:pt x="16776" y="8547"/>
                  <a:pt x="21310" y="20942"/>
                  <a:pt x="21310" y="26314"/>
                </a:cubicBezTo>
                <a:cubicBezTo>
                  <a:pt x="21310" y="30860"/>
                  <a:pt x="17614" y="34556"/>
                  <a:pt x="13068" y="34556"/>
                </a:cubicBezTo>
                <a:cubicBezTo>
                  <a:pt x="8522" y="34556"/>
                  <a:pt x="4826" y="30860"/>
                  <a:pt x="4826" y="26314"/>
                </a:cubicBezTo>
                <a:cubicBezTo>
                  <a:pt x="4826" y="23685"/>
                  <a:pt x="3264" y="20027"/>
                  <a:pt x="2172" y="16992"/>
                </a:cubicBezTo>
                <a:cubicBezTo>
                  <a:pt x="838" y="13220"/>
                  <a:pt x="0" y="9931"/>
                  <a:pt x="0" y="8242"/>
                </a:cubicBezTo>
                <a:cubicBezTo>
                  <a:pt x="0" y="3696"/>
                  <a:pt x="3696" y="0"/>
                  <a:pt x="8242" y="0"/>
                </a:cubicBezTo>
                <a:cubicBezTo>
                  <a:pt x="12586" y="0"/>
                  <a:pt x="16167" y="3391"/>
                  <a:pt x="16446" y="765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0" name="Freeform 7960"/>
          <p:cNvSpPr/>
          <p:nvPr/>
        </p:nvSpPr>
        <p:spPr>
          <a:xfrm rot="0" flipH="0" flipV="0">
            <a:off x="4300245" y="8761448"/>
            <a:ext cx="201510" cy="70433"/>
          </a:xfrm>
          <a:custGeom>
            <a:pathLst>
              <a:path w="201510" h="70433">
                <a:moveTo>
                  <a:pt x="2679" y="14185"/>
                </a:moveTo>
                <a:cubicBezTo>
                  <a:pt x="3568" y="15416"/>
                  <a:pt x="3898" y="16978"/>
                  <a:pt x="4241" y="18579"/>
                </a:cubicBezTo>
                <a:cubicBezTo>
                  <a:pt x="4838" y="21411"/>
                  <a:pt x="5193" y="24421"/>
                  <a:pt x="5854" y="27304"/>
                </a:cubicBezTo>
                <a:cubicBezTo>
                  <a:pt x="7111" y="32815"/>
                  <a:pt x="9346" y="37895"/>
                  <a:pt x="13880" y="41782"/>
                </a:cubicBezTo>
                <a:cubicBezTo>
                  <a:pt x="27647" y="53580"/>
                  <a:pt x="49872" y="56209"/>
                  <a:pt x="66928" y="59447"/>
                </a:cubicBezTo>
                <a:cubicBezTo>
                  <a:pt x="78180" y="61594"/>
                  <a:pt x="89191" y="65200"/>
                  <a:pt x="100418" y="67169"/>
                </a:cubicBezTo>
                <a:cubicBezTo>
                  <a:pt x="110133" y="68896"/>
                  <a:pt x="120026" y="67232"/>
                  <a:pt x="129780" y="68134"/>
                </a:cubicBezTo>
                <a:cubicBezTo>
                  <a:pt x="155244" y="70433"/>
                  <a:pt x="175017" y="70293"/>
                  <a:pt x="196950" y="54647"/>
                </a:cubicBezTo>
                <a:cubicBezTo>
                  <a:pt x="200659" y="52005"/>
                  <a:pt x="201510" y="46849"/>
                  <a:pt x="198868" y="43140"/>
                </a:cubicBezTo>
                <a:cubicBezTo>
                  <a:pt x="196226" y="39445"/>
                  <a:pt x="191070" y="38581"/>
                  <a:pt x="187375" y="41236"/>
                </a:cubicBezTo>
                <a:cubicBezTo>
                  <a:pt x="169099" y="54278"/>
                  <a:pt x="152488" y="53643"/>
                  <a:pt x="131279" y="51713"/>
                </a:cubicBezTo>
                <a:cubicBezTo>
                  <a:pt x="121982" y="50875"/>
                  <a:pt x="112533" y="52577"/>
                  <a:pt x="103288" y="50951"/>
                </a:cubicBezTo>
                <a:cubicBezTo>
                  <a:pt x="92112" y="48983"/>
                  <a:pt x="81203" y="45401"/>
                  <a:pt x="70001" y="43267"/>
                </a:cubicBezTo>
                <a:cubicBezTo>
                  <a:pt x="55510" y="40512"/>
                  <a:pt x="36295" y="39305"/>
                  <a:pt x="24611" y="29272"/>
                </a:cubicBezTo>
                <a:cubicBezTo>
                  <a:pt x="23138" y="28015"/>
                  <a:pt x="22592" y="26288"/>
                  <a:pt x="22135" y="24535"/>
                </a:cubicBezTo>
                <a:cubicBezTo>
                  <a:pt x="21602" y="22516"/>
                  <a:pt x="21297" y="20395"/>
                  <a:pt x="20941" y="18337"/>
                </a:cubicBezTo>
                <a:cubicBezTo>
                  <a:pt x="20065" y="13195"/>
                  <a:pt x="18795" y="8331"/>
                  <a:pt x="16001" y="4495"/>
                </a:cubicBezTo>
                <a:cubicBezTo>
                  <a:pt x="13334" y="812"/>
                  <a:pt x="8178" y="0"/>
                  <a:pt x="4495" y="2679"/>
                </a:cubicBezTo>
                <a:cubicBezTo>
                  <a:pt x="825" y="5359"/>
                  <a:pt x="0" y="10503"/>
                  <a:pt x="2679" y="1418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1" name="Freeform 7961"/>
          <p:cNvSpPr/>
          <p:nvPr/>
        </p:nvSpPr>
        <p:spPr>
          <a:xfrm rot="0" flipH="0" flipV="0">
            <a:off x="4022126" y="8387502"/>
            <a:ext cx="138810" cy="321690"/>
          </a:xfrm>
          <a:custGeom>
            <a:pathLst>
              <a:path w="138810" h="321690">
                <a:moveTo>
                  <a:pt x="136410" y="89979"/>
                </a:moveTo>
                <a:cubicBezTo>
                  <a:pt x="134950" y="87376"/>
                  <a:pt x="134772" y="84430"/>
                  <a:pt x="134899" y="81356"/>
                </a:cubicBezTo>
                <a:cubicBezTo>
                  <a:pt x="135090" y="76987"/>
                  <a:pt x="135991" y="72377"/>
                  <a:pt x="136702" y="67754"/>
                </a:cubicBezTo>
                <a:cubicBezTo>
                  <a:pt x="138594" y="55461"/>
                  <a:pt x="138810" y="43205"/>
                  <a:pt x="129730" y="32982"/>
                </a:cubicBezTo>
                <a:cubicBezTo>
                  <a:pt x="100406" y="0"/>
                  <a:pt x="55753" y="24257"/>
                  <a:pt x="39421" y="55435"/>
                </a:cubicBezTo>
                <a:cubicBezTo>
                  <a:pt x="20726" y="91147"/>
                  <a:pt x="0" y="159562"/>
                  <a:pt x="3289" y="217601"/>
                </a:cubicBezTo>
                <a:cubicBezTo>
                  <a:pt x="5600" y="258355"/>
                  <a:pt x="19812" y="293928"/>
                  <a:pt x="52794" y="311530"/>
                </a:cubicBezTo>
                <a:cubicBezTo>
                  <a:pt x="71793" y="321690"/>
                  <a:pt x="80022" y="318286"/>
                  <a:pt x="86690" y="314705"/>
                </a:cubicBezTo>
                <a:cubicBezTo>
                  <a:pt x="88951" y="313486"/>
                  <a:pt x="90716" y="311606"/>
                  <a:pt x="93739" y="311606"/>
                </a:cubicBezTo>
                <a:cubicBezTo>
                  <a:pt x="98285" y="311606"/>
                  <a:pt x="101968" y="307910"/>
                  <a:pt x="101968" y="303364"/>
                </a:cubicBezTo>
                <a:cubicBezTo>
                  <a:pt x="101968" y="298817"/>
                  <a:pt x="98285" y="295122"/>
                  <a:pt x="93739" y="295122"/>
                </a:cubicBezTo>
                <a:cubicBezTo>
                  <a:pt x="88671" y="295122"/>
                  <a:pt x="84912" y="296785"/>
                  <a:pt x="81242" y="298855"/>
                </a:cubicBezTo>
                <a:cubicBezTo>
                  <a:pt x="79324" y="299948"/>
                  <a:pt x="77508" y="301395"/>
                  <a:pt x="74676" y="301599"/>
                </a:cubicBezTo>
                <a:cubicBezTo>
                  <a:pt x="71387" y="301815"/>
                  <a:pt x="67119" y="300506"/>
                  <a:pt x="60541" y="297001"/>
                </a:cubicBezTo>
                <a:cubicBezTo>
                  <a:pt x="32563" y="282066"/>
                  <a:pt x="21704" y="251256"/>
                  <a:pt x="19723" y="216661"/>
                </a:cubicBezTo>
                <a:cubicBezTo>
                  <a:pt x="16611" y="161683"/>
                  <a:pt x="36296" y="96900"/>
                  <a:pt x="54026" y="63081"/>
                </a:cubicBezTo>
                <a:cubicBezTo>
                  <a:pt x="60122" y="51435"/>
                  <a:pt x="71374" y="40691"/>
                  <a:pt x="83871" y="35979"/>
                </a:cubicBezTo>
                <a:cubicBezTo>
                  <a:pt x="95161" y="31737"/>
                  <a:pt x="107543" y="32829"/>
                  <a:pt x="117411" y="43942"/>
                </a:cubicBezTo>
                <a:cubicBezTo>
                  <a:pt x="121069" y="48057"/>
                  <a:pt x="121539" y="52883"/>
                  <a:pt x="121285" y="57772"/>
                </a:cubicBezTo>
                <a:cubicBezTo>
                  <a:pt x="121031" y="62205"/>
                  <a:pt x="120167" y="66713"/>
                  <a:pt x="119481" y="71133"/>
                </a:cubicBezTo>
                <a:cubicBezTo>
                  <a:pt x="117983" y="80874"/>
                  <a:pt x="117627" y="90207"/>
                  <a:pt x="122034" y="98043"/>
                </a:cubicBezTo>
                <a:cubicBezTo>
                  <a:pt x="124269" y="102005"/>
                  <a:pt x="129286" y="103428"/>
                  <a:pt x="133261" y="101193"/>
                </a:cubicBezTo>
                <a:cubicBezTo>
                  <a:pt x="137210" y="98970"/>
                  <a:pt x="138632" y="93941"/>
                  <a:pt x="136410" y="899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2" name="Freeform 7962"/>
          <p:cNvSpPr/>
          <p:nvPr/>
        </p:nvSpPr>
        <p:spPr>
          <a:xfrm rot="0" flipH="0" flipV="0">
            <a:off x="4069741" y="8453047"/>
            <a:ext cx="58876" cy="196849"/>
          </a:xfrm>
          <a:custGeom>
            <a:pathLst>
              <a:path w="58876" h="196849">
                <a:moveTo>
                  <a:pt x="14046" y="180759"/>
                </a:moveTo>
                <a:cubicBezTo>
                  <a:pt x="14782" y="180391"/>
                  <a:pt x="15582" y="180137"/>
                  <a:pt x="16446" y="180010"/>
                </a:cubicBezTo>
                <a:cubicBezTo>
                  <a:pt x="15481" y="180163"/>
                  <a:pt x="14693" y="180417"/>
                  <a:pt x="14046" y="180759"/>
                </a:cubicBezTo>
                <a:moveTo>
                  <a:pt x="40017" y="19495"/>
                </a:moveTo>
                <a:cubicBezTo>
                  <a:pt x="37274" y="23089"/>
                  <a:pt x="32143" y="23813"/>
                  <a:pt x="28523" y="21095"/>
                </a:cubicBezTo>
                <a:cubicBezTo>
                  <a:pt x="24891" y="18365"/>
                  <a:pt x="24142" y="13196"/>
                  <a:pt x="26872" y="9564"/>
                </a:cubicBezTo>
                <a:cubicBezTo>
                  <a:pt x="32753" y="1740"/>
                  <a:pt x="38353" y="0"/>
                  <a:pt x="42163" y="242"/>
                </a:cubicBezTo>
                <a:cubicBezTo>
                  <a:pt x="46938" y="534"/>
                  <a:pt x="51574" y="3810"/>
                  <a:pt x="54330" y="10414"/>
                </a:cubicBezTo>
                <a:cubicBezTo>
                  <a:pt x="58457" y="20333"/>
                  <a:pt x="58876" y="40171"/>
                  <a:pt x="58876" y="44336"/>
                </a:cubicBezTo>
                <a:cubicBezTo>
                  <a:pt x="58876" y="56909"/>
                  <a:pt x="58838" y="99695"/>
                  <a:pt x="56654" y="128575"/>
                </a:cubicBezTo>
                <a:cubicBezTo>
                  <a:pt x="55613" y="142342"/>
                  <a:pt x="53784" y="153213"/>
                  <a:pt x="51676" y="157417"/>
                </a:cubicBezTo>
                <a:cubicBezTo>
                  <a:pt x="49872" y="161036"/>
                  <a:pt x="47269" y="162090"/>
                  <a:pt x="45224" y="162497"/>
                </a:cubicBezTo>
                <a:cubicBezTo>
                  <a:pt x="43217" y="162878"/>
                  <a:pt x="41071" y="162649"/>
                  <a:pt x="38899" y="161341"/>
                </a:cubicBezTo>
                <a:cubicBezTo>
                  <a:pt x="37921" y="160744"/>
                  <a:pt x="36728" y="159741"/>
                  <a:pt x="35623" y="158204"/>
                </a:cubicBezTo>
                <a:cubicBezTo>
                  <a:pt x="34899" y="157201"/>
                  <a:pt x="33362" y="154661"/>
                  <a:pt x="32575" y="153340"/>
                </a:cubicBezTo>
                <a:cubicBezTo>
                  <a:pt x="28257" y="152845"/>
                  <a:pt x="23837" y="154039"/>
                  <a:pt x="21602" y="157887"/>
                </a:cubicBezTo>
                <a:cubicBezTo>
                  <a:pt x="18313" y="163526"/>
                  <a:pt x="17144" y="170612"/>
                  <a:pt x="18173" y="177102"/>
                </a:cubicBezTo>
                <a:cubicBezTo>
                  <a:pt x="19341" y="177902"/>
                  <a:pt x="21691" y="179528"/>
                  <a:pt x="22580" y="180226"/>
                </a:cubicBezTo>
                <a:cubicBezTo>
                  <a:pt x="24002" y="181305"/>
                  <a:pt x="24891" y="182435"/>
                  <a:pt x="25387" y="183248"/>
                </a:cubicBezTo>
                <a:cubicBezTo>
                  <a:pt x="27203" y="186296"/>
                  <a:pt x="26898" y="189052"/>
                  <a:pt x="25844" y="191325"/>
                </a:cubicBezTo>
                <a:cubicBezTo>
                  <a:pt x="25082" y="192950"/>
                  <a:pt x="23469" y="195617"/>
                  <a:pt x="18897" y="196303"/>
                </a:cubicBezTo>
                <a:cubicBezTo>
                  <a:pt x="15239" y="196849"/>
                  <a:pt x="11773" y="194906"/>
                  <a:pt x="10249" y="191744"/>
                </a:cubicBezTo>
                <a:cubicBezTo>
                  <a:pt x="8916" y="190817"/>
                  <a:pt x="7290" y="189623"/>
                  <a:pt x="6312" y="188709"/>
                </a:cubicBezTo>
                <a:cubicBezTo>
                  <a:pt x="4141" y="186689"/>
                  <a:pt x="2871" y="184378"/>
                  <a:pt x="2413" y="182333"/>
                </a:cubicBezTo>
                <a:cubicBezTo>
                  <a:pt x="0" y="171476"/>
                  <a:pt x="1753" y="159182"/>
                  <a:pt x="7366" y="149581"/>
                </a:cubicBezTo>
                <a:cubicBezTo>
                  <a:pt x="13627" y="138862"/>
                  <a:pt x="26136" y="134938"/>
                  <a:pt x="37960" y="137567"/>
                </a:cubicBezTo>
                <a:cubicBezTo>
                  <a:pt x="38404" y="137656"/>
                  <a:pt x="38861" y="137795"/>
                  <a:pt x="39306" y="137961"/>
                </a:cubicBezTo>
                <a:cubicBezTo>
                  <a:pt x="39649" y="134786"/>
                  <a:pt x="39928" y="131204"/>
                  <a:pt x="40233" y="127318"/>
                </a:cubicBezTo>
                <a:cubicBezTo>
                  <a:pt x="42379" y="98883"/>
                  <a:pt x="42405" y="56719"/>
                  <a:pt x="42405" y="44336"/>
                </a:cubicBezTo>
                <a:cubicBezTo>
                  <a:pt x="42405" y="41961"/>
                  <a:pt x="42341" y="33643"/>
                  <a:pt x="41249" y="25858"/>
                </a:cubicBezTo>
                <a:cubicBezTo>
                  <a:pt x="40931" y="23622"/>
                  <a:pt x="40538" y="21451"/>
                  <a:pt x="40017" y="1949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3" name="Freeform 7963"/>
          <p:cNvSpPr/>
          <p:nvPr/>
        </p:nvSpPr>
        <p:spPr>
          <a:xfrm rot="0" flipH="0" flipV="0">
            <a:off x="4691226" y="8528485"/>
            <a:ext cx="168350" cy="278396"/>
          </a:xfrm>
          <a:custGeom>
            <a:pathLst>
              <a:path w="168350" h="278396">
                <a:moveTo>
                  <a:pt x="56260" y="40233"/>
                </a:moveTo>
                <a:cubicBezTo>
                  <a:pt x="56742" y="38925"/>
                  <a:pt x="57466" y="37465"/>
                  <a:pt x="58469" y="36030"/>
                </a:cubicBezTo>
                <a:cubicBezTo>
                  <a:pt x="63740" y="28562"/>
                  <a:pt x="74230" y="17450"/>
                  <a:pt x="80605" y="11938"/>
                </a:cubicBezTo>
                <a:cubicBezTo>
                  <a:pt x="90829" y="3111"/>
                  <a:pt x="103758" y="0"/>
                  <a:pt x="116737" y="0"/>
                </a:cubicBezTo>
                <a:cubicBezTo>
                  <a:pt x="133298" y="0"/>
                  <a:pt x="144842" y="3835"/>
                  <a:pt x="152678" y="10579"/>
                </a:cubicBezTo>
                <a:cubicBezTo>
                  <a:pt x="164210" y="20523"/>
                  <a:pt x="168350" y="37592"/>
                  <a:pt x="166534" y="62191"/>
                </a:cubicBezTo>
                <a:cubicBezTo>
                  <a:pt x="162482" y="116826"/>
                  <a:pt x="135368" y="165569"/>
                  <a:pt x="108457" y="211314"/>
                </a:cubicBezTo>
                <a:cubicBezTo>
                  <a:pt x="105828" y="215785"/>
                  <a:pt x="103999" y="220839"/>
                  <a:pt x="101789" y="225678"/>
                </a:cubicBezTo>
                <a:cubicBezTo>
                  <a:pt x="98995" y="231774"/>
                  <a:pt x="95680" y="237527"/>
                  <a:pt x="90651" y="242137"/>
                </a:cubicBezTo>
                <a:cubicBezTo>
                  <a:pt x="75017" y="256475"/>
                  <a:pt x="52793" y="273151"/>
                  <a:pt x="31292" y="276745"/>
                </a:cubicBezTo>
                <a:cubicBezTo>
                  <a:pt x="28701" y="277176"/>
                  <a:pt x="21526" y="278396"/>
                  <a:pt x="15697" y="278345"/>
                </a:cubicBezTo>
                <a:cubicBezTo>
                  <a:pt x="12115" y="278307"/>
                  <a:pt x="8915" y="277710"/>
                  <a:pt x="6743" y="276745"/>
                </a:cubicBezTo>
                <a:cubicBezTo>
                  <a:pt x="2184" y="274713"/>
                  <a:pt x="0" y="271233"/>
                  <a:pt x="0" y="266801"/>
                </a:cubicBezTo>
                <a:cubicBezTo>
                  <a:pt x="0" y="262254"/>
                  <a:pt x="3683" y="258558"/>
                  <a:pt x="8242" y="258558"/>
                </a:cubicBezTo>
                <a:cubicBezTo>
                  <a:pt x="10896" y="258558"/>
                  <a:pt x="13246" y="259828"/>
                  <a:pt x="14757" y="261771"/>
                </a:cubicBezTo>
                <a:cubicBezTo>
                  <a:pt x="15659" y="261822"/>
                  <a:pt x="16827" y="261860"/>
                  <a:pt x="17729" y="261822"/>
                </a:cubicBezTo>
                <a:cubicBezTo>
                  <a:pt x="22085" y="261632"/>
                  <a:pt x="26746" y="260793"/>
                  <a:pt x="28574" y="260489"/>
                </a:cubicBezTo>
                <a:cubicBezTo>
                  <a:pt x="47155" y="257390"/>
                  <a:pt x="66000" y="242378"/>
                  <a:pt x="79513" y="229996"/>
                </a:cubicBezTo>
                <a:cubicBezTo>
                  <a:pt x="82891" y="226910"/>
                  <a:pt x="84936" y="222922"/>
                  <a:pt x="86790" y="218833"/>
                </a:cubicBezTo>
                <a:cubicBezTo>
                  <a:pt x="89241" y="213486"/>
                  <a:pt x="91350" y="207911"/>
                  <a:pt x="94258" y="202958"/>
                </a:cubicBezTo>
                <a:cubicBezTo>
                  <a:pt x="119925" y="159346"/>
                  <a:pt x="146252" y="113054"/>
                  <a:pt x="150112" y="60959"/>
                </a:cubicBezTo>
                <a:cubicBezTo>
                  <a:pt x="151421" y="43115"/>
                  <a:pt x="150290" y="30277"/>
                  <a:pt x="141921" y="23063"/>
                </a:cubicBezTo>
                <a:cubicBezTo>
                  <a:pt x="136473" y="18377"/>
                  <a:pt x="128256" y="16472"/>
                  <a:pt x="116737" y="16472"/>
                </a:cubicBezTo>
                <a:cubicBezTo>
                  <a:pt x="107682" y="16472"/>
                  <a:pt x="98512" y="18250"/>
                  <a:pt x="91375" y="24409"/>
                </a:cubicBezTo>
                <a:cubicBezTo>
                  <a:pt x="85787" y="29235"/>
                  <a:pt x="76554" y="38976"/>
                  <a:pt x="71919" y="45528"/>
                </a:cubicBezTo>
                <a:cubicBezTo>
                  <a:pt x="71017" y="46824"/>
                  <a:pt x="71271" y="47878"/>
                  <a:pt x="71169" y="48246"/>
                </a:cubicBezTo>
                <a:cubicBezTo>
                  <a:pt x="70890" y="49249"/>
                  <a:pt x="70509" y="50050"/>
                  <a:pt x="70115" y="50672"/>
                </a:cubicBezTo>
                <a:cubicBezTo>
                  <a:pt x="68591" y="53110"/>
                  <a:pt x="66521" y="54266"/>
                  <a:pt x="63981" y="54571"/>
                </a:cubicBezTo>
                <a:cubicBezTo>
                  <a:pt x="62787" y="54723"/>
                  <a:pt x="60336" y="54952"/>
                  <a:pt x="57136" y="52475"/>
                </a:cubicBezTo>
                <a:cubicBezTo>
                  <a:pt x="53530" y="49707"/>
                  <a:pt x="52870" y="44525"/>
                  <a:pt x="55651" y="40931"/>
                </a:cubicBezTo>
                <a:cubicBezTo>
                  <a:pt x="55854" y="40677"/>
                  <a:pt x="56045" y="40448"/>
                  <a:pt x="56260" y="4023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4" name="Freeform 7964"/>
          <p:cNvSpPr/>
          <p:nvPr/>
        </p:nvSpPr>
        <p:spPr>
          <a:xfrm rot="0" flipH="0" flipV="0">
            <a:off x="4709132" y="8581226"/>
            <a:ext cx="114121" cy="183590"/>
          </a:xfrm>
          <a:custGeom>
            <a:pathLst>
              <a:path w="114121" h="183590">
                <a:moveTo>
                  <a:pt x="17259" y="94208"/>
                </a:moveTo>
                <a:cubicBezTo>
                  <a:pt x="19659" y="91834"/>
                  <a:pt x="24256" y="87109"/>
                  <a:pt x="25463" y="84709"/>
                </a:cubicBezTo>
                <a:cubicBezTo>
                  <a:pt x="32270" y="71082"/>
                  <a:pt x="37782" y="56591"/>
                  <a:pt x="45643" y="43472"/>
                </a:cubicBezTo>
                <a:cubicBezTo>
                  <a:pt x="52349" y="32321"/>
                  <a:pt x="68897" y="10503"/>
                  <a:pt x="82651" y="3670"/>
                </a:cubicBezTo>
                <a:cubicBezTo>
                  <a:pt x="89712" y="152"/>
                  <a:pt x="96367" y="0"/>
                  <a:pt x="101866" y="3188"/>
                </a:cubicBezTo>
                <a:cubicBezTo>
                  <a:pt x="106540" y="5893"/>
                  <a:pt x="111048" y="11658"/>
                  <a:pt x="113232" y="22581"/>
                </a:cubicBezTo>
                <a:cubicBezTo>
                  <a:pt x="114121" y="27038"/>
                  <a:pt x="111226" y="31382"/>
                  <a:pt x="106768" y="32283"/>
                </a:cubicBezTo>
                <a:cubicBezTo>
                  <a:pt x="102310" y="33172"/>
                  <a:pt x="97967" y="30277"/>
                  <a:pt x="97078" y="25819"/>
                </a:cubicBezTo>
                <a:cubicBezTo>
                  <a:pt x="96506" y="22987"/>
                  <a:pt x="95808" y="20752"/>
                  <a:pt x="94881" y="19063"/>
                </a:cubicBezTo>
                <a:cubicBezTo>
                  <a:pt x="94436" y="18250"/>
                  <a:pt x="94157" y="17526"/>
                  <a:pt x="93509" y="17399"/>
                </a:cubicBezTo>
                <a:cubicBezTo>
                  <a:pt x="92722" y="17247"/>
                  <a:pt x="91909" y="17589"/>
                  <a:pt x="91007" y="17958"/>
                </a:cubicBezTo>
                <a:cubicBezTo>
                  <a:pt x="89052" y="18758"/>
                  <a:pt x="87032" y="20091"/>
                  <a:pt x="84975" y="21704"/>
                </a:cubicBezTo>
                <a:cubicBezTo>
                  <a:pt x="74866" y="29642"/>
                  <a:pt x="64528" y="44043"/>
                  <a:pt x="59791" y="51943"/>
                </a:cubicBezTo>
                <a:cubicBezTo>
                  <a:pt x="52120" y="64706"/>
                  <a:pt x="46811" y="78829"/>
                  <a:pt x="40195" y="92088"/>
                </a:cubicBezTo>
                <a:cubicBezTo>
                  <a:pt x="39509" y="93459"/>
                  <a:pt x="38163" y="95300"/>
                  <a:pt x="36601" y="97217"/>
                </a:cubicBezTo>
                <a:cubicBezTo>
                  <a:pt x="43420" y="105650"/>
                  <a:pt x="48742" y="126529"/>
                  <a:pt x="48285" y="135800"/>
                </a:cubicBezTo>
                <a:cubicBezTo>
                  <a:pt x="47370" y="154964"/>
                  <a:pt x="36689" y="170255"/>
                  <a:pt x="27203" y="177647"/>
                </a:cubicBezTo>
                <a:cubicBezTo>
                  <a:pt x="21818" y="181850"/>
                  <a:pt x="16485" y="183590"/>
                  <a:pt x="12776" y="183501"/>
                </a:cubicBezTo>
                <a:cubicBezTo>
                  <a:pt x="8306" y="183387"/>
                  <a:pt x="4928" y="181380"/>
                  <a:pt x="2820" y="177862"/>
                </a:cubicBezTo>
                <a:cubicBezTo>
                  <a:pt x="1105" y="174980"/>
                  <a:pt x="0" y="169874"/>
                  <a:pt x="2528" y="162292"/>
                </a:cubicBezTo>
                <a:cubicBezTo>
                  <a:pt x="3963" y="157987"/>
                  <a:pt x="8623" y="155650"/>
                  <a:pt x="12941" y="157085"/>
                </a:cubicBezTo>
                <a:cubicBezTo>
                  <a:pt x="15926" y="158076"/>
                  <a:pt x="17957" y="160616"/>
                  <a:pt x="18452" y="163511"/>
                </a:cubicBezTo>
                <a:cubicBezTo>
                  <a:pt x="18909" y="163105"/>
                  <a:pt x="19367" y="162673"/>
                  <a:pt x="19811" y="162216"/>
                </a:cubicBezTo>
                <a:cubicBezTo>
                  <a:pt x="25653" y="156387"/>
                  <a:pt x="31279" y="146697"/>
                  <a:pt x="31825" y="135013"/>
                </a:cubicBezTo>
                <a:cubicBezTo>
                  <a:pt x="32067" y="130110"/>
                  <a:pt x="30022" y="120776"/>
                  <a:pt x="27063" y="113626"/>
                </a:cubicBezTo>
                <a:cubicBezTo>
                  <a:pt x="26479" y="112178"/>
                  <a:pt x="25475" y="110451"/>
                  <a:pt x="24675" y="109143"/>
                </a:cubicBezTo>
                <a:cubicBezTo>
                  <a:pt x="17525" y="111987"/>
                  <a:pt x="3467" y="107924"/>
                  <a:pt x="16155" y="95223"/>
                </a:cubicBezTo>
                <a:cubicBezTo>
                  <a:pt x="16523" y="94855"/>
                  <a:pt x="16891" y="94512"/>
                  <a:pt x="17259" y="942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5" name="Freeform 7965"/>
          <p:cNvSpPr/>
          <p:nvPr/>
        </p:nvSpPr>
        <p:spPr>
          <a:xfrm rot="0" flipH="0" flipV="0">
            <a:off x="3991223" y="8008976"/>
            <a:ext cx="217943" cy="361644"/>
          </a:xfrm>
          <a:custGeom>
            <a:pathLst>
              <a:path w="217943" h="361644">
                <a:moveTo>
                  <a:pt x="208203" y="51079"/>
                </a:moveTo>
                <a:cubicBezTo>
                  <a:pt x="206768" y="51104"/>
                  <a:pt x="205181" y="51612"/>
                  <a:pt x="203517" y="53034"/>
                </a:cubicBezTo>
                <a:cubicBezTo>
                  <a:pt x="204876" y="51866"/>
                  <a:pt x="206527" y="51218"/>
                  <a:pt x="208203" y="51079"/>
                </a:cubicBezTo>
                <a:moveTo>
                  <a:pt x="199694" y="53707"/>
                </a:moveTo>
                <a:cubicBezTo>
                  <a:pt x="198094" y="49644"/>
                  <a:pt x="193548" y="45758"/>
                  <a:pt x="190792" y="42850"/>
                </a:cubicBezTo>
                <a:cubicBezTo>
                  <a:pt x="178371" y="29744"/>
                  <a:pt x="161480" y="21400"/>
                  <a:pt x="143306" y="19126"/>
                </a:cubicBezTo>
                <a:cubicBezTo>
                  <a:pt x="125450" y="16916"/>
                  <a:pt x="109321" y="24460"/>
                  <a:pt x="95275" y="36106"/>
                </a:cubicBezTo>
                <a:cubicBezTo>
                  <a:pt x="72491" y="55016"/>
                  <a:pt x="55168" y="84695"/>
                  <a:pt x="45326" y="106539"/>
                </a:cubicBezTo>
                <a:cubicBezTo>
                  <a:pt x="27013" y="147116"/>
                  <a:pt x="17005" y="194030"/>
                  <a:pt x="36690" y="236219"/>
                </a:cubicBezTo>
                <a:cubicBezTo>
                  <a:pt x="41300" y="246087"/>
                  <a:pt x="48907" y="253440"/>
                  <a:pt x="56007" y="261251"/>
                </a:cubicBezTo>
                <a:cubicBezTo>
                  <a:pt x="64503" y="270623"/>
                  <a:pt x="72352" y="280542"/>
                  <a:pt x="75971" y="294169"/>
                </a:cubicBezTo>
                <a:cubicBezTo>
                  <a:pt x="79883" y="308825"/>
                  <a:pt x="78308" y="325640"/>
                  <a:pt x="72212" y="338340"/>
                </a:cubicBezTo>
                <a:cubicBezTo>
                  <a:pt x="67703" y="347751"/>
                  <a:pt x="60706" y="354939"/>
                  <a:pt x="51930" y="358190"/>
                </a:cubicBezTo>
                <a:cubicBezTo>
                  <a:pt x="42646" y="361644"/>
                  <a:pt x="31013" y="360971"/>
                  <a:pt x="17551" y="352551"/>
                </a:cubicBezTo>
                <a:cubicBezTo>
                  <a:pt x="13703" y="350138"/>
                  <a:pt x="12522" y="345058"/>
                  <a:pt x="14935" y="341197"/>
                </a:cubicBezTo>
                <a:cubicBezTo>
                  <a:pt x="17348" y="337349"/>
                  <a:pt x="22428" y="336181"/>
                  <a:pt x="26289" y="338581"/>
                </a:cubicBezTo>
                <a:cubicBezTo>
                  <a:pt x="34150" y="343496"/>
                  <a:pt x="40767" y="344766"/>
                  <a:pt x="46202" y="342747"/>
                </a:cubicBezTo>
                <a:cubicBezTo>
                  <a:pt x="51168" y="340905"/>
                  <a:pt x="54800" y="336536"/>
                  <a:pt x="57366" y="331202"/>
                </a:cubicBezTo>
                <a:cubicBezTo>
                  <a:pt x="61887" y="321779"/>
                  <a:pt x="62954" y="309295"/>
                  <a:pt x="60058" y="298411"/>
                </a:cubicBezTo>
                <a:cubicBezTo>
                  <a:pt x="57150" y="287540"/>
                  <a:pt x="50571" y="279806"/>
                  <a:pt x="43802" y="272313"/>
                </a:cubicBezTo>
                <a:cubicBezTo>
                  <a:pt x="35598" y="263283"/>
                  <a:pt x="27089" y="254583"/>
                  <a:pt x="21755" y="243179"/>
                </a:cubicBezTo>
                <a:cubicBezTo>
                  <a:pt x="0" y="196557"/>
                  <a:pt x="10071" y="144627"/>
                  <a:pt x="30302" y="99758"/>
                </a:cubicBezTo>
                <a:cubicBezTo>
                  <a:pt x="41008" y="76047"/>
                  <a:pt x="60020" y="43955"/>
                  <a:pt x="84759" y="23432"/>
                </a:cubicBezTo>
                <a:cubicBezTo>
                  <a:pt x="102400" y="8789"/>
                  <a:pt x="122910" y="0"/>
                  <a:pt x="145339" y="2781"/>
                </a:cubicBezTo>
                <a:cubicBezTo>
                  <a:pt x="167335" y="5525"/>
                  <a:pt x="187744" y="15659"/>
                  <a:pt x="202755" y="31522"/>
                </a:cubicBezTo>
                <a:cubicBezTo>
                  <a:pt x="207238" y="36246"/>
                  <a:pt x="213930" y="43396"/>
                  <a:pt x="215823" y="50025"/>
                </a:cubicBezTo>
                <a:cubicBezTo>
                  <a:pt x="215950" y="50495"/>
                  <a:pt x="216038" y="53326"/>
                  <a:pt x="216077" y="55308"/>
                </a:cubicBezTo>
                <a:cubicBezTo>
                  <a:pt x="217943" y="58648"/>
                  <a:pt x="217258" y="62953"/>
                  <a:pt x="214235" y="65544"/>
                </a:cubicBezTo>
                <a:cubicBezTo>
                  <a:pt x="211492" y="67893"/>
                  <a:pt x="208888" y="67919"/>
                  <a:pt x="206946" y="67563"/>
                </a:cubicBezTo>
                <a:cubicBezTo>
                  <a:pt x="204660" y="67131"/>
                  <a:pt x="202285" y="65874"/>
                  <a:pt x="200787" y="62864"/>
                </a:cubicBezTo>
                <a:cubicBezTo>
                  <a:pt x="200368" y="62001"/>
                  <a:pt x="199923" y="60718"/>
                  <a:pt x="199745" y="59105"/>
                </a:cubicBezTo>
                <a:cubicBezTo>
                  <a:pt x="199593" y="57746"/>
                  <a:pt x="199656" y="54977"/>
                  <a:pt x="199694" y="5370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6" name="Freeform 7966"/>
          <p:cNvSpPr/>
          <p:nvPr/>
        </p:nvSpPr>
        <p:spPr>
          <a:xfrm rot="0" flipH="0" flipV="0">
            <a:off x="4028975" y="8341107"/>
            <a:ext cx="60286" cy="55599"/>
          </a:xfrm>
          <a:custGeom>
            <a:pathLst>
              <a:path w="60286" h="55599">
                <a:moveTo>
                  <a:pt x="58470" y="13131"/>
                </a:moveTo>
                <a:cubicBezTo>
                  <a:pt x="58432" y="14781"/>
                  <a:pt x="58115" y="26377"/>
                  <a:pt x="57226" y="29310"/>
                </a:cubicBezTo>
                <a:cubicBezTo>
                  <a:pt x="54749" y="37578"/>
                  <a:pt x="48768" y="43903"/>
                  <a:pt x="41071" y="48144"/>
                </a:cubicBezTo>
                <a:cubicBezTo>
                  <a:pt x="30848" y="53771"/>
                  <a:pt x="17564" y="55599"/>
                  <a:pt x="7645" y="54177"/>
                </a:cubicBezTo>
                <a:cubicBezTo>
                  <a:pt x="3149" y="53542"/>
                  <a:pt x="0" y="49364"/>
                  <a:pt x="647" y="44868"/>
                </a:cubicBezTo>
                <a:cubicBezTo>
                  <a:pt x="1295" y="40359"/>
                  <a:pt x="5461" y="37222"/>
                  <a:pt x="9982" y="37870"/>
                </a:cubicBezTo>
                <a:cubicBezTo>
                  <a:pt x="16853" y="38848"/>
                  <a:pt x="26047" y="37603"/>
                  <a:pt x="33134" y="33717"/>
                </a:cubicBezTo>
                <a:cubicBezTo>
                  <a:pt x="36969" y="31596"/>
                  <a:pt x="40221" y="28701"/>
                  <a:pt x="41452" y="24586"/>
                </a:cubicBezTo>
                <a:cubicBezTo>
                  <a:pt x="42138" y="22275"/>
                  <a:pt x="41567" y="16407"/>
                  <a:pt x="41935" y="12446"/>
                </a:cubicBezTo>
                <a:cubicBezTo>
                  <a:pt x="42354" y="8077"/>
                  <a:pt x="43916" y="4864"/>
                  <a:pt x="45390" y="3353"/>
                </a:cubicBezTo>
                <a:cubicBezTo>
                  <a:pt x="48552" y="89"/>
                  <a:pt x="53771" y="0"/>
                  <a:pt x="57035" y="3162"/>
                </a:cubicBezTo>
                <a:cubicBezTo>
                  <a:pt x="59790" y="5829"/>
                  <a:pt x="60286" y="9956"/>
                  <a:pt x="58470" y="131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7" name="Freeform 7967"/>
          <p:cNvSpPr/>
          <p:nvPr/>
        </p:nvSpPr>
        <p:spPr>
          <a:xfrm rot="0" flipH="0" flipV="0">
            <a:off x="4011124" y="8396928"/>
            <a:ext cx="35800" cy="99389"/>
          </a:xfrm>
          <a:custGeom>
            <a:pathLst>
              <a:path w="35800" h="99389">
                <a:moveTo>
                  <a:pt x="24790" y="1066"/>
                </a:moveTo>
                <a:cubicBezTo>
                  <a:pt x="11887" y="4202"/>
                  <a:pt x="4026" y="17156"/>
                  <a:pt x="2273" y="34098"/>
                </a:cubicBezTo>
                <a:cubicBezTo>
                  <a:pt x="0" y="55917"/>
                  <a:pt x="7595" y="83730"/>
                  <a:pt x="20041" y="96176"/>
                </a:cubicBezTo>
                <a:cubicBezTo>
                  <a:pt x="23254" y="99389"/>
                  <a:pt x="28472" y="99389"/>
                  <a:pt x="31686" y="96176"/>
                </a:cubicBezTo>
                <a:cubicBezTo>
                  <a:pt x="34899" y="92963"/>
                  <a:pt x="34899" y="87743"/>
                  <a:pt x="31686" y="84530"/>
                </a:cubicBezTo>
                <a:cubicBezTo>
                  <a:pt x="21958" y="74802"/>
                  <a:pt x="16878" y="52843"/>
                  <a:pt x="18656" y="35800"/>
                </a:cubicBezTo>
                <a:cubicBezTo>
                  <a:pt x="19203" y="30606"/>
                  <a:pt x="20371" y="25869"/>
                  <a:pt x="22504" y="22211"/>
                </a:cubicBezTo>
                <a:cubicBezTo>
                  <a:pt x="24003" y="19684"/>
                  <a:pt x="25945" y="17741"/>
                  <a:pt x="28676" y="17080"/>
                </a:cubicBezTo>
                <a:cubicBezTo>
                  <a:pt x="33083" y="16001"/>
                  <a:pt x="35800" y="11543"/>
                  <a:pt x="34734" y="7123"/>
                </a:cubicBezTo>
                <a:cubicBezTo>
                  <a:pt x="33654" y="2704"/>
                  <a:pt x="29209" y="0"/>
                  <a:pt x="24790" y="10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8" name="Freeform 7968"/>
          <p:cNvSpPr/>
          <p:nvPr/>
        </p:nvSpPr>
        <p:spPr>
          <a:xfrm rot="0" flipH="0" flipV="0">
            <a:off x="4164232" y="7917937"/>
            <a:ext cx="33972" cy="84746"/>
          </a:xfrm>
          <a:custGeom>
            <a:pathLst>
              <a:path w="33972" h="84746">
                <a:moveTo>
                  <a:pt x="15265" y="78600"/>
                </a:moveTo>
                <a:cubicBezTo>
                  <a:pt x="12154" y="74054"/>
                  <a:pt x="3963" y="61506"/>
                  <a:pt x="2616" y="52680"/>
                </a:cubicBezTo>
                <a:cubicBezTo>
                  <a:pt x="0" y="35738"/>
                  <a:pt x="9182" y="19139"/>
                  <a:pt x="17487" y="5182"/>
                </a:cubicBezTo>
                <a:cubicBezTo>
                  <a:pt x="19798" y="1283"/>
                  <a:pt x="24866" y="0"/>
                  <a:pt x="28765" y="2324"/>
                </a:cubicBezTo>
                <a:cubicBezTo>
                  <a:pt x="32676" y="4648"/>
                  <a:pt x="33972" y="9703"/>
                  <a:pt x="31635" y="13615"/>
                </a:cubicBezTo>
                <a:cubicBezTo>
                  <a:pt x="25170" y="24473"/>
                  <a:pt x="16865" y="36995"/>
                  <a:pt x="18897" y="50178"/>
                </a:cubicBezTo>
                <a:cubicBezTo>
                  <a:pt x="20040" y="57595"/>
                  <a:pt x="28104" y="68212"/>
                  <a:pt x="29615" y="70396"/>
                </a:cubicBezTo>
                <a:cubicBezTo>
                  <a:pt x="32333" y="74308"/>
                  <a:pt x="31140" y="77585"/>
                  <a:pt x="31076" y="77800"/>
                </a:cubicBezTo>
                <a:cubicBezTo>
                  <a:pt x="30352" y="80327"/>
                  <a:pt x="28803" y="81914"/>
                  <a:pt x="26885" y="82879"/>
                </a:cubicBezTo>
                <a:cubicBezTo>
                  <a:pt x="25437" y="83629"/>
                  <a:pt x="22694" y="84746"/>
                  <a:pt x="19113" y="82727"/>
                </a:cubicBezTo>
                <a:cubicBezTo>
                  <a:pt x="18960" y="82638"/>
                  <a:pt x="17881" y="82105"/>
                  <a:pt x="16420" y="80365"/>
                </a:cubicBezTo>
                <a:cubicBezTo>
                  <a:pt x="15950" y="79819"/>
                  <a:pt x="15557" y="79222"/>
                  <a:pt x="15265" y="7860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9" name="Freeform 7969"/>
          <p:cNvSpPr/>
          <p:nvPr/>
        </p:nvSpPr>
        <p:spPr>
          <a:xfrm rot="0" flipH="0" flipV="0">
            <a:off x="4200297" y="7785724"/>
            <a:ext cx="697343" cy="238074"/>
          </a:xfrm>
          <a:custGeom>
            <a:pathLst>
              <a:path w="697343" h="238074">
                <a:moveTo>
                  <a:pt x="16344" y="221615"/>
                </a:moveTo>
                <a:lnTo>
                  <a:pt x="16470" y="221615"/>
                </a:lnTo>
                <a:lnTo>
                  <a:pt x="16382" y="221615"/>
                </a:lnTo>
                <a:close/>
                <a:moveTo>
                  <a:pt x="16851" y="221653"/>
                </a:moveTo>
                <a:lnTo>
                  <a:pt x="16928" y="221665"/>
                </a:lnTo>
                <a:lnTo>
                  <a:pt x="16890" y="221665"/>
                </a:lnTo>
                <a:close/>
                <a:moveTo>
                  <a:pt x="21982" y="224332"/>
                </a:moveTo>
                <a:cubicBezTo>
                  <a:pt x="23303" y="225793"/>
                  <a:pt x="24103" y="227710"/>
                  <a:pt x="24103" y="229831"/>
                </a:cubicBezTo>
                <a:cubicBezTo>
                  <a:pt x="24103" y="234378"/>
                  <a:pt x="20407" y="238074"/>
                  <a:pt x="15875" y="238074"/>
                </a:cubicBezTo>
                <a:cubicBezTo>
                  <a:pt x="13436" y="238074"/>
                  <a:pt x="8661" y="236461"/>
                  <a:pt x="6566" y="230238"/>
                </a:cubicBezTo>
                <a:cubicBezTo>
                  <a:pt x="4584" y="224269"/>
                  <a:pt x="3251" y="209284"/>
                  <a:pt x="3162" y="208268"/>
                </a:cubicBezTo>
                <a:cubicBezTo>
                  <a:pt x="1384" y="187021"/>
                  <a:pt x="0" y="166167"/>
                  <a:pt x="7835" y="145809"/>
                </a:cubicBezTo>
                <a:cubicBezTo>
                  <a:pt x="30542" y="86742"/>
                  <a:pt x="78408" y="37796"/>
                  <a:pt x="138314" y="16231"/>
                </a:cubicBezTo>
                <a:cubicBezTo>
                  <a:pt x="183387" y="0"/>
                  <a:pt x="237997" y="8903"/>
                  <a:pt x="274484" y="40831"/>
                </a:cubicBezTo>
                <a:cubicBezTo>
                  <a:pt x="294728" y="58547"/>
                  <a:pt x="311885" y="80214"/>
                  <a:pt x="331354" y="98387"/>
                </a:cubicBezTo>
                <a:cubicBezTo>
                  <a:pt x="349515" y="115342"/>
                  <a:pt x="369734" y="129210"/>
                  <a:pt x="397255" y="132652"/>
                </a:cubicBezTo>
                <a:cubicBezTo>
                  <a:pt x="432662" y="137072"/>
                  <a:pt x="464984" y="119114"/>
                  <a:pt x="498143" y="109830"/>
                </a:cubicBezTo>
                <a:cubicBezTo>
                  <a:pt x="532091" y="100330"/>
                  <a:pt x="570749" y="100610"/>
                  <a:pt x="605471" y="104826"/>
                </a:cubicBezTo>
                <a:cubicBezTo>
                  <a:pt x="642365" y="109297"/>
                  <a:pt x="676642" y="120739"/>
                  <a:pt x="695184" y="155194"/>
                </a:cubicBezTo>
                <a:cubicBezTo>
                  <a:pt x="697343" y="159195"/>
                  <a:pt x="695832" y="164199"/>
                  <a:pt x="691831" y="166345"/>
                </a:cubicBezTo>
                <a:cubicBezTo>
                  <a:pt x="687831" y="168504"/>
                  <a:pt x="682827" y="167005"/>
                  <a:pt x="680681" y="163005"/>
                </a:cubicBezTo>
                <a:cubicBezTo>
                  <a:pt x="664844" y="133605"/>
                  <a:pt x="634973" y="124994"/>
                  <a:pt x="603477" y="121171"/>
                </a:cubicBezTo>
                <a:cubicBezTo>
                  <a:pt x="570851" y="117221"/>
                  <a:pt x="534503" y="116764"/>
                  <a:pt x="502576" y="125705"/>
                </a:cubicBezTo>
                <a:cubicBezTo>
                  <a:pt x="467371" y="135560"/>
                  <a:pt x="432827" y="153696"/>
                  <a:pt x="395210" y="148997"/>
                </a:cubicBezTo>
                <a:cubicBezTo>
                  <a:pt x="363930" y="145085"/>
                  <a:pt x="340752" y="129706"/>
                  <a:pt x="320115" y="110427"/>
                </a:cubicBezTo>
                <a:cubicBezTo>
                  <a:pt x="300773" y="92380"/>
                  <a:pt x="283755" y="70828"/>
                  <a:pt x="263638" y="53226"/>
                </a:cubicBezTo>
                <a:cubicBezTo>
                  <a:pt x="231558" y="25159"/>
                  <a:pt x="183526" y="17463"/>
                  <a:pt x="143890" y="31725"/>
                </a:cubicBezTo>
                <a:cubicBezTo>
                  <a:pt x="88454" y="51689"/>
                  <a:pt x="44233" y="97067"/>
                  <a:pt x="23202" y="151727"/>
                </a:cubicBezTo>
                <a:cubicBezTo>
                  <a:pt x="16294" y="169698"/>
                  <a:pt x="18020" y="188138"/>
                  <a:pt x="19582" y="206896"/>
                </a:cubicBezTo>
                <a:cubicBezTo>
                  <a:pt x="19645" y="207709"/>
                  <a:pt x="20484" y="219037"/>
                  <a:pt x="21982" y="2243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0" name="Freeform 7970"/>
          <p:cNvSpPr/>
          <p:nvPr/>
        </p:nvSpPr>
        <p:spPr>
          <a:xfrm rot="0" flipH="0" flipV="0">
            <a:off x="4717257" y="7931023"/>
            <a:ext cx="265239" cy="321259"/>
          </a:xfrm>
          <a:custGeom>
            <a:pathLst>
              <a:path w="265239" h="321259">
                <a:moveTo>
                  <a:pt x="8712" y="5245"/>
                </a:moveTo>
                <a:cubicBezTo>
                  <a:pt x="10261" y="4865"/>
                  <a:pt x="19862" y="2540"/>
                  <a:pt x="20459" y="2452"/>
                </a:cubicBezTo>
                <a:cubicBezTo>
                  <a:pt x="31914" y="927"/>
                  <a:pt x="43370" y="0"/>
                  <a:pt x="54940" y="0"/>
                </a:cubicBezTo>
                <a:cubicBezTo>
                  <a:pt x="86855" y="0"/>
                  <a:pt x="116242" y="6235"/>
                  <a:pt x="146913" y="14592"/>
                </a:cubicBezTo>
                <a:cubicBezTo>
                  <a:pt x="193027" y="27177"/>
                  <a:pt x="224472" y="49745"/>
                  <a:pt x="242518" y="80111"/>
                </a:cubicBezTo>
                <a:cubicBezTo>
                  <a:pt x="260502" y="110388"/>
                  <a:pt x="265239" y="148666"/>
                  <a:pt x="256971" y="193344"/>
                </a:cubicBezTo>
                <a:cubicBezTo>
                  <a:pt x="253885" y="209943"/>
                  <a:pt x="252628" y="226809"/>
                  <a:pt x="246151" y="242646"/>
                </a:cubicBezTo>
                <a:cubicBezTo>
                  <a:pt x="239915" y="257886"/>
                  <a:pt x="230288" y="269963"/>
                  <a:pt x="220141" y="281736"/>
                </a:cubicBezTo>
                <a:cubicBezTo>
                  <a:pt x="210921" y="292455"/>
                  <a:pt x="201269" y="302894"/>
                  <a:pt x="194068" y="315861"/>
                </a:cubicBezTo>
                <a:cubicBezTo>
                  <a:pt x="191858" y="319836"/>
                  <a:pt x="186842" y="321259"/>
                  <a:pt x="182867" y="319049"/>
                </a:cubicBezTo>
                <a:cubicBezTo>
                  <a:pt x="178891" y="316852"/>
                  <a:pt x="177456" y="311822"/>
                  <a:pt x="179666" y="307860"/>
                </a:cubicBezTo>
                <a:cubicBezTo>
                  <a:pt x="187426" y="293877"/>
                  <a:pt x="197726" y="282536"/>
                  <a:pt x="207657" y="270992"/>
                </a:cubicBezTo>
                <a:cubicBezTo>
                  <a:pt x="216661" y="260540"/>
                  <a:pt x="225386" y="249923"/>
                  <a:pt x="230898" y="236410"/>
                </a:cubicBezTo>
                <a:cubicBezTo>
                  <a:pt x="236956" y="221627"/>
                  <a:pt x="237896" y="205828"/>
                  <a:pt x="240753" y="190334"/>
                </a:cubicBezTo>
                <a:cubicBezTo>
                  <a:pt x="248183" y="150202"/>
                  <a:pt x="244512" y="115734"/>
                  <a:pt x="228358" y="88531"/>
                </a:cubicBezTo>
                <a:cubicBezTo>
                  <a:pt x="212229" y="61391"/>
                  <a:pt x="183768" y="41732"/>
                  <a:pt x="142569" y="30492"/>
                </a:cubicBezTo>
                <a:cubicBezTo>
                  <a:pt x="113334" y="22517"/>
                  <a:pt x="85356" y="16471"/>
                  <a:pt x="54940" y="16471"/>
                </a:cubicBezTo>
                <a:cubicBezTo>
                  <a:pt x="44208" y="16471"/>
                  <a:pt x="33565" y="17335"/>
                  <a:pt x="22936" y="18745"/>
                </a:cubicBezTo>
                <a:cubicBezTo>
                  <a:pt x="22199" y="18935"/>
                  <a:pt x="12788" y="21310"/>
                  <a:pt x="11023" y="21577"/>
                </a:cubicBezTo>
                <a:cubicBezTo>
                  <a:pt x="5423" y="22440"/>
                  <a:pt x="2883" y="18554"/>
                  <a:pt x="2477" y="17906"/>
                </a:cubicBezTo>
                <a:cubicBezTo>
                  <a:pt x="0" y="14084"/>
                  <a:pt x="1118" y="8978"/>
                  <a:pt x="4941" y="6527"/>
                </a:cubicBezTo>
                <a:cubicBezTo>
                  <a:pt x="6122" y="5778"/>
                  <a:pt x="7404" y="5346"/>
                  <a:pt x="8712" y="524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1" name="Freeform 7971"/>
          <p:cNvSpPr/>
          <p:nvPr/>
        </p:nvSpPr>
        <p:spPr>
          <a:xfrm rot="0" flipH="0" flipV="0">
            <a:off x="4894709" y="8126649"/>
            <a:ext cx="40436" cy="74764"/>
          </a:xfrm>
          <a:custGeom>
            <a:pathLst>
              <a:path w="40436" h="74764">
                <a:moveTo>
                  <a:pt x="23520" y="7708"/>
                </a:moveTo>
                <a:cubicBezTo>
                  <a:pt x="20904" y="28662"/>
                  <a:pt x="12624" y="42861"/>
                  <a:pt x="2235" y="61327"/>
                </a:cubicBezTo>
                <a:cubicBezTo>
                  <a:pt x="0" y="65277"/>
                  <a:pt x="1422" y="70306"/>
                  <a:pt x="5372" y="72528"/>
                </a:cubicBezTo>
                <a:cubicBezTo>
                  <a:pt x="9335" y="74764"/>
                  <a:pt x="14364" y="73354"/>
                  <a:pt x="16599" y="69391"/>
                </a:cubicBezTo>
                <a:cubicBezTo>
                  <a:pt x="28117" y="48906"/>
                  <a:pt x="36969" y="33019"/>
                  <a:pt x="39864" y="9752"/>
                </a:cubicBezTo>
                <a:cubicBezTo>
                  <a:pt x="40436" y="5245"/>
                  <a:pt x="37223" y="1117"/>
                  <a:pt x="32714" y="558"/>
                </a:cubicBezTo>
                <a:cubicBezTo>
                  <a:pt x="28206" y="0"/>
                  <a:pt x="24078" y="3200"/>
                  <a:pt x="23520" y="770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2" name="Freeform 7972"/>
          <p:cNvSpPr/>
          <p:nvPr/>
        </p:nvSpPr>
        <p:spPr>
          <a:xfrm rot="0" flipH="0" flipV="0">
            <a:off x="4855354" y="8236639"/>
            <a:ext cx="155879" cy="302196"/>
          </a:xfrm>
          <a:custGeom>
            <a:pathLst>
              <a:path w="155879" h="302196">
                <a:moveTo>
                  <a:pt x="62763" y="15138"/>
                </a:moveTo>
                <a:lnTo>
                  <a:pt x="62497" y="14897"/>
                </a:lnTo>
                <a:cubicBezTo>
                  <a:pt x="62586" y="14986"/>
                  <a:pt x="62675" y="15062"/>
                  <a:pt x="62763" y="15138"/>
                </a:cubicBezTo>
                <a:moveTo>
                  <a:pt x="75793" y="11773"/>
                </a:moveTo>
                <a:lnTo>
                  <a:pt x="75793" y="11989"/>
                </a:lnTo>
                <a:cubicBezTo>
                  <a:pt x="75793" y="16471"/>
                  <a:pt x="79298" y="20243"/>
                  <a:pt x="81762" y="23786"/>
                </a:cubicBezTo>
                <a:cubicBezTo>
                  <a:pt x="88416" y="33337"/>
                  <a:pt x="95020" y="44081"/>
                  <a:pt x="104076" y="51536"/>
                </a:cubicBezTo>
                <a:cubicBezTo>
                  <a:pt x="111670" y="57797"/>
                  <a:pt x="121132" y="63093"/>
                  <a:pt x="127113" y="71068"/>
                </a:cubicBezTo>
                <a:cubicBezTo>
                  <a:pt x="142265" y="91274"/>
                  <a:pt x="155879" y="138950"/>
                  <a:pt x="153123" y="163727"/>
                </a:cubicBezTo>
                <a:cubicBezTo>
                  <a:pt x="151726" y="176339"/>
                  <a:pt x="141033" y="197090"/>
                  <a:pt x="127266" y="215594"/>
                </a:cubicBezTo>
                <a:cubicBezTo>
                  <a:pt x="113397" y="234238"/>
                  <a:pt x="96443" y="250418"/>
                  <a:pt x="84137" y="254825"/>
                </a:cubicBezTo>
                <a:cubicBezTo>
                  <a:pt x="71767" y="259231"/>
                  <a:pt x="48590" y="264604"/>
                  <a:pt x="32042" y="274319"/>
                </a:cubicBezTo>
                <a:cubicBezTo>
                  <a:pt x="23482" y="279348"/>
                  <a:pt x="16472" y="285279"/>
                  <a:pt x="16472" y="293966"/>
                </a:cubicBezTo>
                <a:cubicBezTo>
                  <a:pt x="16472" y="298500"/>
                  <a:pt x="12776" y="302196"/>
                  <a:pt x="8230" y="302196"/>
                </a:cubicBezTo>
                <a:cubicBezTo>
                  <a:pt x="3696" y="302196"/>
                  <a:pt x="0" y="298500"/>
                  <a:pt x="0" y="293966"/>
                </a:cubicBezTo>
                <a:cubicBezTo>
                  <a:pt x="0" y="279640"/>
                  <a:pt x="9589" y="268401"/>
                  <a:pt x="23711" y="260121"/>
                </a:cubicBezTo>
                <a:cubicBezTo>
                  <a:pt x="41161" y="249859"/>
                  <a:pt x="65544" y="243966"/>
                  <a:pt x="78587" y="239305"/>
                </a:cubicBezTo>
                <a:cubicBezTo>
                  <a:pt x="88899" y="235622"/>
                  <a:pt x="102437" y="221373"/>
                  <a:pt x="114045" y="205752"/>
                </a:cubicBezTo>
                <a:cubicBezTo>
                  <a:pt x="125780" y="189991"/>
                  <a:pt x="135559" y="172656"/>
                  <a:pt x="136753" y="161899"/>
                </a:cubicBezTo>
                <a:cubicBezTo>
                  <a:pt x="139166" y="140258"/>
                  <a:pt x="127164" y="98615"/>
                  <a:pt x="113931" y="80962"/>
                </a:cubicBezTo>
                <a:cubicBezTo>
                  <a:pt x="108711" y="74015"/>
                  <a:pt x="100215" y="69709"/>
                  <a:pt x="93611" y="64261"/>
                </a:cubicBezTo>
                <a:cubicBezTo>
                  <a:pt x="83413" y="55866"/>
                  <a:pt x="75729" y="43954"/>
                  <a:pt x="68236" y="33197"/>
                </a:cubicBezTo>
                <a:cubicBezTo>
                  <a:pt x="63944" y="27037"/>
                  <a:pt x="59322" y="19811"/>
                  <a:pt x="59322" y="11989"/>
                </a:cubicBezTo>
                <a:cubicBezTo>
                  <a:pt x="59322" y="8814"/>
                  <a:pt x="59398" y="6845"/>
                  <a:pt x="59588" y="6223"/>
                </a:cubicBezTo>
                <a:cubicBezTo>
                  <a:pt x="60097" y="4585"/>
                  <a:pt x="60922" y="3467"/>
                  <a:pt x="61786" y="2642"/>
                </a:cubicBezTo>
                <a:cubicBezTo>
                  <a:pt x="63156" y="1295"/>
                  <a:pt x="64807" y="521"/>
                  <a:pt x="66738" y="318"/>
                </a:cubicBezTo>
                <a:cubicBezTo>
                  <a:pt x="67957" y="203"/>
                  <a:pt x="70649" y="0"/>
                  <a:pt x="73685" y="2807"/>
                </a:cubicBezTo>
                <a:cubicBezTo>
                  <a:pt x="76224" y="5144"/>
                  <a:pt x="76948" y="8725"/>
                  <a:pt x="75793" y="1177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3" name="Freeform 7973"/>
          <p:cNvSpPr/>
          <p:nvPr/>
        </p:nvSpPr>
        <p:spPr>
          <a:xfrm rot="0" flipH="0" flipV="0">
            <a:off x="4856482" y="8520103"/>
            <a:ext cx="37946" cy="65467"/>
          </a:xfrm>
          <a:custGeom>
            <a:pathLst>
              <a:path w="37946" h="65467">
                <a:moveTo>
                  <a:pt x="30568" y="18757"/>
                </a:moveTo>
                <a:cubicBezTo>
                  <a:pt x="28854" y="20979"/>
                  <a:pt x="26631" y="23925"/>
                  <a:pt x="25031" y="26262"/>
                </a:cubicBezTo>
                <a:cubicBezTo>
                  <a:pt x="19735" y="34022"/>
                  <a:pt x="16878" y="46062"/>
                  <a:pt x="18415" y="55244"/>
                </a:cubicBezTo>
                <a:cubicBezTo>
                  <a:pt x="19164" y="59727"/>
                  <a:pt x="16116" y="63968"/>
                  <a:pt x="11645" y="64718"/>
                </a:cubicBezTo>
                <a:cubicBezTo>
                  <a:pt x="7150" y="65467"/>
                  <a:pt x="2908" y="62432"/>
                  <a:pt x="2159" y="57949"/>
                </a:cubicBezTo>
                <a:cubicBezTo>
                  <a:pt x="0" y="44969"/>
                  <a:pt x="3949" y="27939"/>
                  <a:pt x="11430" y="16979"/>
                </a:cubicBezTo>
                <a:cubicBezTo>
                  <a:pt x="16129" y="10083"/>
                  <a:pt x="21920" y="3086"/>
                  <a:pt x="23888" y="1866"/>
                </a:cubicBezTo>
                <a:cubicBezTo>
                  <a:pt x="26911" y="0"/>
                  <a:pt x="29527" y="368"/>
                  <a:pt x="31190" y="901"/>
                </a:cubicBezTo>
                <a:cubicBezTo>
                  <a:pt x="33044" y="1498"/>
                  <a:pt x="34631" y="2629"/>
                  <a:pt x="35774" y="4483"/>
                </a:cubicBezTo>
                <a:cubicBezTo>
                  <a:pt x="36422" y="5524"/>
                  <a:pt x="37946" y="8407"/>
                  <a:pt x="36282" y="13398"/>
                </a:cubicBezTo>
                <a:cubicBezTo>
                  <a:pt x="35368" y="16129"/>
                  <a:pt x="33158" y="18072"/>
                  <a:pt x="30568" y="1875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4" name="Freeform 7974"/>
          <p:cNvSpPr/>
          <p:nvPr/>
        </p:nvSpPr>
        <p:spPr>
          <a:xfrm rot="0" flipH="0" flipV="0">
            <a:off x="4120633" y="8845531"/>
            <a:ext cx="35838" cy="199605"/>
          </a:xfrm>
          <a:custGeom>
            <a:pathLst>
              <a:path w="35838" h="199605">
                <a:moveTo>
                  <a:pt x="22872" y="16751"/>
                </a:moveTo>
                <a:lnTo>
                  <a:pt x="22492" y="16612"/>
                </a:lnTo>
                <a:cubicBezTo>
                  <a:pt x="22619" y="16663"/>
                  <a:pt x="22746" y="16713"/>
                  <a:pt x="22872" y="16751"/>
                </a:cubicBezTo>
                <a:moveTo>
                  <a:pt x="23214" y="16852"/>
                </a:moveTo>
                <a:lnTo>
                  <a:pt x="23252" y="16865"/>
                </a:lnTo>
                <a:lnTo>
                  <a:pt x="22948" y="16763"/>
                </a:lnTo>
                <a:close/>
                <a:moveTo>
                  <a:pt x="23570" y="16941"/>
                </a:moveTo>
                <a:lnTo>
                  <a:pt x="23621" y="16954"/>
                </a:lnTo>
                <a:lnTo>
                  <a:pt x="23405" y="16903"/>
                </a:lnTo>
                <a:close/>
                <a:moveTo>
                  <a:pt x="33590" y="9513"/>
                </a:moveTo>
                <a:cubicBezTo>
                  <a:pt x="33857" y="10236"/>
                  <a:pt x="34111" y="10973"/>
                  <a:pt x="34213" y="11379"/>
                </a:cubicBezTo>
                <a:cubicBezTo>
                  <a:pt x="35838" y="17855"/>
                  <a:pt x="35635" y="25107"/>
                  <a:pt x="35343" y="31711"/>
                </a:cubicBezTo>
                <a:cubicBezTo>
                  <a:pt x="34835" y="43484"/>
                  <a:pt x="33870" y="55562"/>
                  <a:pt x="32612" y="67284"/>
                </a:cubicBezTo>
                <a:cubicBezTo>
                  <a:pt x="28282" y="107733"/>
                  <a:pt x="16472" y="150901"/>
                  <a:pt x="16472" y="191376"/>
                </a:cubicBezTo>
                <a:cubicBezTo>
                  <a:pt x="16472" y="195922"/>
                  <a:pt x="12789" y="199605"/>
                  <a:pt x="8242" y="199605"/>
                </a:cubicBezTo>
                <a:cubicBezTo>
                  <a:pt x="3696" y="199605"/>
                  <a:pt x="0" y="195922"/>
                  <a:pt x="0" y="191376"/>
                </a:cubicBezTo>
                <a:cubicBezTo>
                  <a:pt x="0" y="150342"/>
                  <a:pt x="11836" y="106540"/>
                  <a:pt x="16230" y="65531"/>
                </a:cubicBezTo>
                <a:cubicBezTo>
                  <a:pt x="17450" y="54152"/>
                  <a:pt x="18389" y="42430"/>
                  <a:pt x="18897" y="31000"/>
                </a:cubicBezTo>
                <a:cubicBezTo>
                  <a:pt x="19113" y="25920"/>
                  <a:pt x="19469" y="20345"/>
                  <a:pt x="18237" y="15380"/>
                </a:cubicBezTo>
                <a:cubicBezTo>
                  <a:pt x="17970" y="14364"/>
                  <a:pt x="17081" y="12433"/>
                  <a:pt x="16840" y="11329"/>
                </a:cubicBezTo>
                <a:cubicBezTo>
                  <a:pt x="16396" y="9208"/>
                  <a:pt x="16700" y="7493"/>
                  <a:pt x="17081" y="6376"/>
                </a:cubicBezTo>
                <a:cubicBezTo>
                  <a:pt x="17869" y="4051"/>
                  <a:pt x="19355" y="2502"/>
                  <a:pt x="21247" y="1537"/>
                </a:cubicBezTo>
                <a:cubicBezTo>
                  <a:pt x="22796" y="750"/>
                  <a:pt x="25094" y="0"/>
                  <a:pt x="28269" y="1181"/>
                </a:cubicBezTo>
                <a:cubicBezTo>
                  <a:pt x="31774" y="2502"/>
                  <a:pt x="33857" y="5956"/>
                  <a:pt x="33590" y="95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5" name="Freeform 7975"/>
          <p:cNvSpPr/>
          <p:nvPr/>
        </p:nvSpPr>
        <p:spPr>
          <a:xfrm rot="0" flipH="0" flipV="0">
            <a:off x="4537814" y="8923222"/>
            <a:ext cx="67919" cy="196493"/>
          </a:xfrm>
          <a:custGeom>
            <a:pathLst>
              <a:path w="67919" h="196493">
                <a:moveTo>
                  <a:pt x="52349" y="3962"/>
                </a:moveTo>
                <a:cubicBezTo>
                  <a:pt x="47790" y="9448"/>
                  <a:pt x="44361" y="17385"/>
                  <a:pt x="41694" y="26123"/>
                </a:cubicBezTo>
                <a:cubicBezTo>
                  <a:pt x="38291" y="37350"/>
                  <a:pt x="36030" y="49974"/>
                  <a:pt x="32830" y="58711"/>
                </a:cubicBezTo>
                <a:cubicBezTo>
                  <a:pt x="17755" y="99796"/>
                  <a:pt x="11671" y="143141"/>
                  <a:pt x="1105" y="185406"/>
                </a:cubicBezTo>
                <a:cubicBezTo>
                  <a:pt x="0" y="189813"/>
                  <a:pt x="2692" y="194284"/>
                  <a:pt x="7099" y="195389"/>
                </a:cubicBezTo>
                <a:cubicBezTo>
                  <a:pt x="11506" y="196493"/>
                  <a:pt x="15989" y="193814"/>
                  <a:pt x="17094" y="189407"/>
                </a:cubicBezTo>
                <a:cubicBezTo>
                  <a:pt x="27508" y="147700"/>
                  <a:pt x="33426" y="104926"/>
                  <a:pt x="48298" y="64375"/>
                </a:cubicBezTo>
                <a:cubicBezTo>
                  <a:pt x="51067" y="56806"/>
                  <a:pt x="53199" y="46443"/>
                  <a:pt x="55879" y="36448"/>
                </a:cubicBezTo>
                <a:cubicBezTo>
                  <a:pt x="58165" y="27964"/>
                  <a:pt x="60692" y="19684"/>
                  <a:pt x="65010" y="14502"/>
                </a:cubicBezTo>
                <a:cubicBezTo>
                  <a:pt x="67919" y="11010"/>
                  <a:pt x="67436" y="5816"/>
                  <a:pt x="63956" y="2908"/>
                </a:cubicBezTo>
                <a:cubicBezTo>
                  <a:pt x="60464" y="0"/>
                  <a:pt x="55257" y="470"/>
                  <a:pt x="52349" y="396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6" name="Freeform 7976"/>
          <p:cNvSpPr/>
          <p:nvPr/>
        </p:nvSpPr>
        <p:spPr>
          <a:xfrm rot="0" flipH="0" flipV="0">
            <a:off x="4148140" y="9291747"/>
            <a:ext cx="295643" cy="105244"/>
          </a:xfrm>
          <a:custGeom>
            <a:pathLst>
              <a:path w="295643" h="105244">
                <a:moveTo>
                  <a:pt x="3886" y="15506"/>
                </a:moveTo>
                <a:cubicBezTo>
                  <a:pt x="30581" y="38200"/>
                  <a:pt x="48894" y="62584"/>
                  <a:pt x="82460" y="78078"/>
                </a:cubicBezTo>
                <a:cubicBezTo>
                  <a:pt x="125844" y="98094"/>
                  <a:pt x="195630" y="105244"/>
                  <a:pt x="241756" y="92937"/>
                </a:cubicBezTo>
                <a:cubicBezTo>
                  <a:pt x="257771" y="88670"/>
                  <a:pt x="273214" y="80974"/>
                  <a:pt x="288988" y="75716"/>
                </a:cubicBezTo>
                <a:cubicBezTo>
                  <a:pt x="293306" y="74281"/>
                  <a:pt x="295643" y="69608"/>
                  <a:pt x="294208" y="65290"/>
                </a:cubicBezTo>
                <a:cubicBezTo>
                  <a:pt x="292772" y="60984"/>
                  <a:pt x="288099" y="58635"/>
                  <a:pt x="283781" y="60082"/>
                </a:cubicBezTo>
                <a:cubicBezTo>
                  <a:pt x="268312" y="65239"/>
                  <a:pt x="253212" y="72833"/>
                  <a:pt x="237515" y="77024"/>
                </a:cubicBezTo>
                <a:cubicBezTo>
                  <a:pt x="194614" y="88467"/>
                  <a:pt x="129704" y="81736"/>
                  <a:pt x="89357" y="63118"/>
                </a:cubicBezTo>
                <a:cubicBezTo>
                  <a:pt x="57289" y="48310"/>
                  <a:pt x="40080" y="24637"/>
                  <a:pt x="14553" y="2946"/>
                </a:cubicBezTo>
                <a:cubicBezTo>
                  <a:pt x="11086" y="0"/>
                  <a:pt x="5892" y="432"/>
                  <a:pt x="2947" y="3886"/>
                </a:cubicBezTo>
                <a:cubicBezTo>
                  <a:pt x="0" y="7353"/>
                  <a:pt x="419" y="12560"/>
                  <a:pt x="3886" y="155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7" name="Freeform 7977"/>
          <p:cNvSpPr/>
          <p:nvPr/>
        </p:nvSpPr>
        <p:spPr>
          <a:xfrm rot="0" flipH="0" flipV="0">
            <a:off x="4164856" y="9388210"/>
            <a:ext cx="255345" cy="66903"/>
          </a:xfrm>
          <a:custGeom>
            <a:pathLst>
              <a:path w="255345" h="66903">
                <a:moveTo>
                  <a:pt x="17170" y="6883"/>
                </a:moveTo>
                <a:cubicBezTo>
                  <a:pt x="17957" y="7644"/>
                  <a:pt x="19036" y="8673"/>
                  <a:pt x="19544" y="9080"/>
                </a:cubicBezTo>
                <a:cubicBezTo>
                  <a:pt x="23240" y="12064"/>
                  <a:pt x="32206" y="17792"/>
                  <a:pt x="36169" y="19875"/>
                </a:cubicBezTo>
                <a:cubicBezTo>
                  <a:pt x="49554" y="26923"/>
                  <a:pt x="63296" y="31368"/>
                  <a:pt x="77723" y="35432"/>
                </a:cubicBezTo>
                <a:cubicBezTo>
                  <a:pt x="103974" y="42811"/>
                  <a:pt x="134733" y="50253"/>
                  <a:pt x="164388" y="50329"/>
                </a:cubicBezTo>
                <a:cubicBezTo>
                  <a:pt x="192582" y="50418"/>
                  <a:pt x="219785" y="43827"/>
                  <a:pt x="240474" y="23151"/>
                </a:cubicBezTo>
                <a:cubicBezTo>
                  <a:pt x="243687" y="19925"/>
                  <a:pt x="248906" y="19925"/>
                  <a:pt x="252120" y="23151"/>
                </a:cubicBezTo>
                <a:cubicBezTo>
                  <a:pt x="255345" y="26364"/>
                  <a:pt x="255345" y="31584"/>
                  <a:pt x="252120" y="34797"/>
                </a:cubicBezTo>
                <a:cubicBezTo>
                  <a:pt x="228205" y="58711"/>
                  <a:pt x="196938" y="66903"/>
                  <a:pt x="164337" y="66814"/>
                </a:cubicBezTo>
                <a:cubicBezTo>
                  <a:pt x="133184" y="66725"/>
                  <a:pt x="100850" y="59054"/>
                  <a:pt x="73265" y="51282"/>
                </a:cubicBezTo>
                <a:cubicBezTo>
                  <a:pt x="57708" y="46913"/>
                  <a:pt x="42925" y="42049"/>
                  <a:pt x="28511" y="34467"/>
                </a:cubicBezTo>
                <a:cubicBezTo>
                  <a:pt x="23888" y="32041"/>
                  <a:pt x="13475" y="25361"/>
                  <a:pt x="9182" y="21894"/>
                </a:cubicBezTo>
                <a:cubicBezTo>
                  <a:pt x="7341" y="20395"/>
                  <a:pt x="3086" y="15938"/>
                  <a:pt x="2629" y="15150"/>
                </a:cubicBezTo>
                <a:cubicBezTo>
                  <a:pt x="0" y="10540"/>
                  <a:pt x="2273" y="7149"/>
                  <a:pt x="3391" y="5791"/>
                </a:cubicBezTo>
                <a:cubicBezTo>
                  <a:pt x="4026" y="5029"/>
                  <a:pt x="8319" y="0"/>
                  <a:pt x="14758" y="4356"/>
                </a:cubicBezTo>
                <a:cubicBezTo>
                  <a:pt x="15774" y="5029"/>
                  <a:pt x="16574" y="5906"/>
                  <a:pt x="17170" y="688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8" name="Freeform 7978"/>
          <p:cNvSpPr/>
          <p:nvPr/>
        </p:nvSpPr>
        <p:spPr>
          <a:xfrm rot="0" flipH="0" flipV="0">
            <a:off x="4114862" y="9060363"/>
            <a:ext cx="59993" cy="793266"/>
          </a:xfrm>
          <a:custGeom>
            <a:pathLst>
              <a:path w="59993" h="793266">
                <a:moveTo>
                  <a:pt x="4495" y="17576"/>
                </a:moveTo>
                <a:cubicBezTo>
                  <a:pt x="1359" y="15456"/>
                  <a:pt x="0" y="11353"/>
                  <a:pt x="1460" y="7696"/>
                </a:cubicBezTo>
                <a:cubicBezTo>
                  <a:pt x="3467" y="2692"/>
                  <a:pt x="6488" y="1194"/>
                  <a:pt x="7949" y="698"/>
                </a:cubicBezTo>
                <a:cubicBezTo>
                  <a:pt x="10070" y="0"/>
                  <a:pt x="12102" y="114"/>
                  <a:pt x="14032" y="927"/>
                </a:cubicBezTo>
                <a:cubicBezTo>
                  <a:pt x="15480" y="1536"/>
                  <a:pt x="17131" y="2641"/>
                  <a:pt x="18401" y="4813"/>
                </a:cubicBezTo>
                <a:cubicBezTo>
                  <a:pt x="19353" y="6439"/>
                  <a:pt x="20458" y="10744"/>
                  <a:pt x="20903" y="16497"/>
                </a:cubicBezTo>
                <a:cubicBezTo>
                  <a:pt x="21627" y="25703"/>
                  <a:pt x="21703" y="39953"/>
                  <a:pt x="22567" y="46798"/>
                </a:cubicBezTo>
                <a:cubicBezTo>
                  <a:pt x="24332" y="60984"/>
                  <a:pt x="26135" y="75170"/>
                  <a:pt x="27723" y="89445"/>
                </a:cubicBezTo>
                <a:cubicBezTo>
                  <a:pt x="34390" y="149300"/>
                  <a:pt x="44373" y="208901"/>
                  <a:pt x="47090" y="269124"/>
                </a:cubicBezTo>
                <a:cubicBezTo>
                  <a:pt x="54926" y="441248"/>
                  <a:pt x="59993" y="612189"/>
                  <a:pt x="59993" y="785024"/>
                </a:cubicBezTo>
                <a:cubicBezTo>
                  <a:pt x="59993" y="789570"/>
                  <a:pt x="56310" y="793266"/>
                  <a:pt x="51764" y="793266"/>
                </a:cubicBezTo>
                <a:cubicBezTo>
                  <a:pt x="47205" y="793266"/>
                  <a:pt x="43522" y="789570"/>
                  <a:pt x="43522" y="785024"/>
                </a:cubicBezTo>
                <a:cubicBezTo>
                  <a:pt x="43522" y="612444"/>
                  <a:pt x="38454" y="441743"/>
                  <a:pt x="30656" y="269874"/>
                </a:cubicBezTo>
                <a:cubicBezTo>
                  <a:pt x="27926" y="210006"/>
                  <a:pt x="17969" y="150773"/>
                  <a:pt x="11353" y="91261"/>
                </a:cubicBezTo>
                <a:cubicBezTo>
                  <a:pt x="9778" y="77062"/>
                  <a:pt x="7974" y="62965"/>
                  <a:pt x="6209" y="48843"/>
                </a:cubicBezTo>
                <a:cubicBezTo>
                  <a:pt x="5320" y="41744"/>
                  <a:pt x="5282" y="26694"/>
                  <a:pt x="4495" y="175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9" name="Freeform 7979"/>
          <p:cNvSpPr/>
          <p:nvPr/>
        </p:nvSpPr>
        <p:spPr>
          <a:xfrm rot="0" flipH="0" flipV="0">
            <a:off x="4364600" y="9116300"/>
            <a:ext cx="191388" cy="742479"/>
          </a:xfrm>
          <a:custGeom>
            <a:pathLst>
              <a:path w="191388" h="742479">
                <a:moveTo>
                  <a:pt x="173659" y="11150"/>
                </a:moveTo>
                <a:cubicBezTo>
                  <a:pt x="172986" y="8395"/>
                  <a:pt x="173760" y="5359"/>
                  <a:pt x="175945" y="3251"/>
                </a:cubicBezTo>
                <a:cubicBezTo>
                  <a:pt x="179310" y="0"/>
                  <a:pt x="182345" y="101"/>
                  <a:pt x="183679" y="241"/>
                </a:cubicBezTo>
                <a:cubicBezTo>
                  <a:pt x="185863" y="457"/>
                  <a:pt x="187629" y="1384"/>
                  <a:pt x="189026" y="2908"/>
                </a:cubicBezTo>
                <a:cubicBezTo>
                  <a:pt x="190041" y="4000"/>
                  <a:pt x="191045" y="5613"/>
                  <a:pt x="191286" y="8001"/>
                </a:cubicBezTo>
                <a:cubicBezTo>
                  <a:pt x="191388" y="9068"/>
                  <a:pt x="191261" y="11125"/>
                  <a:pt x="190423" y="13702"/>
                </a:cubicBezTo>
                <a:cubicBezTo>
                  <a:pt x="189000" y="18185"/>
                  <a:pt x="185000" y="26847"/>
                  <a:pt x="183488" y="30873"/>
                </a:cubicBezTo>
                <a:cubicBezTo>
                  <a:pt x="176249" y="50177"/>
                  <a:pt x="168643" y="69417"/>
                  <a:pt x="161620" y="88785"/>
                </a:cubicBezTo>
                <a:cubicBezTo>
                  <a:pt x="142608" y="141058"/>
                  <a:pt x="129019" y="194245"/>
                  <a:pt x="118135" y="248690"/>
                </a:cubicBezTo>
                <a:cubicBezTo>
                  <a:pt x="95186" y="363384"/>
                  <a:pt x="68135" y="476846"/>
                  <a:pt x="49885" y="592467"/>
                </a:cubicBezTo>
                <a:cubicBezTo>
                  <a:pt x="42938" y="636447"/>
                  <a:pt x="16472" y="691844"/>
                  <a:pt x="16472" y="734249"/>
                </a:cubicBezTo>
                <a:cubicBezTo>
                  <a:pt x="16472" y="738783"/>
                  <a:pt x="12789" y="742479"/>
                  <a:pt x="8242" y="742479"/>
                </a:cubicBezTo>
                <a:cubicBezTo>
                  <a:pt x="3683" y="742479"/>
                  <a:pt x="0" y="738783"/>
                  <a:pt x="0" y="734249"/>
                </a:cubicBezTo>
                <a:cubicBezTo>
                  <a:pt x="0" y="691108"/>
                  <a:pt x="26543" y="634656"/>
                  <a:pt x="33617" y="589901"/>
                </a:cubicBezTo>
                <a:cubicBezTo>
                  <a:pt x="51892" y="474039"/>
                  <a:pt x="78994" y="360374"/>
                  <a:pt x="101968" y="245465"/>
                </a:cubicBezTo>
                <a:cubicBezTo>
                  <a:pt x="113030" y="190194"/>
                  <a:pt x="126822" y="136219"/>
                  <a:pt x="146126" y="83159"/>
                </a:cubicBezTo>
                <a:cubicBezTo>
                  <a:pt x="153200" y="63740"/>
                  <a:pt x="160807" y="44436"/>
                  <a:pt x="168072" y="25081"/>
                </a:cubicBezTo>
                <a:cubicBezTo>
                  <a:pt x="169126" y="22262"/>
                  <a:pt x="171983" y="15226"/>
                  <a:pt x="173659" y="111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0" name="Freeform 7980"/>
          <p:cNvSpPr/>
          <p:nvPr/>
        </p:nvSpPr>
        <p:spPr>
          <a:xfrm rot="0" flipH="0" flipV="0">
            <a:off x="4488850" y="8926376"/>
            <a:ext cx="173087" cy="498296"/>
          </a:xfrm>
          <a:custGeom>
            <a:pathLst>
              <a:path w="173087" h="498296">
                <a:moveTo>
                  <a:pt x="113156" y="10934"/>
                </a:moveTo>
                <a:lnTo>
                  <a:pt x="113524" y="10769"/>
                </a:lnTo>
                <a:cubicBezTo>
                  <a:pt x="113397" y="10820"/>
                  <a:pt x="113282" y="10884"/>
                  <a:pt x="113156" y="10934"/>
                </a:cubicBezTo>
                <a:moveTo>
                  <a:pt x="108635" y="16877"/>
                </a:moveTo>
                <a:cubicBezTo>
                  <a:pt x="108076" y="15353"/>
                  <a:pt x="107391" y="13283"/>
                  <a:pt x="107327" y="12153"/>
                </a:cubicBezTo>
                <a:cubicBezTo>
                  <a:pt x="107149" y="9144"/>
                  <a:pt x="108115" y="6616"/>
                  <a:pt x="110147" y="4584"/>
                </a:cubicBezTo>
                <a:cubicBezTo>
                  <a:pt x="110312" y="4394"/>
                  <a:pt x="115505" y="0"/>
                  <a:pt x="121423" y="4127"/>
                </a:cubicBezTo>
                <a:cubicBezTo>
                  <a:pt x="124865" y="6528"/>
                  <a:pt x="138975" y="17029"/>
                  <a:pt x="144804" y="22262"/>
                </a:cubicBezTo>
                <a:cubicBezTo>
                  <a:pt x="147992" y="25119"/>
                  <a:pt x="149401" y="27799"/>
                  <a:pt x="149668" y="28764"/>
                </a:cubicBezTo>
                <a:cubicBezTo>
                  <a:pt x="153427" y="41909"/>
                  <a:pt x="151243" y="55460"/>
                  <a:pt x="149058" y="69023"/>
                </a:cubicBezTo>
                <a:cubicBezTo>
                  <a:pt x="147293" y="79971"/>
                  <a:pt x="145464" y="90931"/>
                  <a:pt x="149452" y="101599"/>
                </a:cubicBezTo>
                <a:cubicBezTo>
                  <a:pt x="153021" y="111098"/>
                  <a:pt x="161276" y="119976"/>
                  <a:pt x="165861" y="129158"/>
                </a:cubicBezTo>
                <a:cubicBezTo>
                  <a:pt x="173087" y="143585"/>
                  <a:pt x="170534" y="159511"/>
                  <a:pt x="165276" y="175754"/>
                </a:cubicBezTo>
                <a:cubicBezTo>
                  <a:pt x="160920" y="189191"/>
                  <a:pt x="154697" y="202843"/>
                  <a:pt x="153834" y="215873"/>
                </a:cubicBezTo>
                <a:cubicBezTo>
                  <a:pt x="151370" y="252856"/>
                  <a:pt x="164997" y="354964"/>
                  <a:pt x="159231" y="423518"/>
                </a:cubicBezTo>
                <a:cubicBezTo>
                  <a:pt x="157669" y="442099"/>
                  <a:pt x="154672" y="458316"/>
                  <a:pt x="149770" y="470445"/>
                </a:cubicBezTo>
                <a:cubicBezTo>
                  <a:pt x="146023" y="479716"/>
                  <a:pt x="141070" y="486777"/>
                  <a:pt x="135088" y="491273"/>
                </a:cubicBezTo>
                <a:cubicBezTo>
                  <a:pt x="125729" y="498296"/>
                  <a:pt x="116534" y="491336"/>
                  <a:pt x="112458" y="483221"/>
                </a:cubicBezTo>
                <a:cubicBezTo>
                  <a:pt x="104012" y="466317"/>
                  <a:pt x="92849" y="405053"/>
                  <a:pt x="81000" y="367384"/>
                </a:cubicBezTo>
                <a:cubicBezTo>
                  <a:pt x="78206" y="358507"/>
                  <a:pt x="75412" y="351027"/>
                  <a:pt x="72542" y="346086"/>
                </a:cubicBezTo>
                <a:cubicBezTo>
                  <a:pt x="71729" y="344690"/>
                  <a:pt x="70345" y="343038"/>
                  <a:pt x="70053" y="342708"/>
                </a:cubicBezTo>
                <a:cubicBezTo>
                  <a:pt x="69392" y="342442"/>
                  <a:pt x="68833" y="342238"/>
                  <a:pt x="68313" y="342404"/>
                </a:cubicBezTo>
                <a:cubicBezTo>
                  <a:pt x="67055" y="342772"/>
                  <a:pt x="66535" y="344232"/>
                  <a:pt x="65798" y="345744"/>
                </a:cubicBezTo>
                <a:cubicBezTo>
                  <a:pt x="63995" y="349477"/>
                  <a:pt x="62852" y="354405"/>
                  <a:pt x="61937" y="359675"/>
                </a:cubicBezTo>
                <a:cubicBezTo>
                  <a:pt x="60096" y="370356"/>
                  <a:pt x="59347" y="382307"/>
                  <a:pt x="57988" y="390435"/>
                </a:cubicBezTo>
                <a:cubicBezTo>
                  <a:pt x="57226" y="395109"/>
                  <a:pt x="56121" y="398792"/>
                  <a:pt x="54863" y="401039"/>
                </a:cubicBezTo>
                <a:cubicBezTo>
                  <a:pt x="49936" y="409917"/>
                  <a:pt x="39344" y="418324"/>
                  <a:pt x="29273" y="421105"/>
                </a:cubicBezTo>
                <a:cubicBezTo>
                  <a:pt x="23050" y="422820"/>
                  <a:pt x="17030" y="422490"/>
                  <a:pt x="12090" y="419950"/>
                </a:cubicBezTo>
                <a:cubicBezTo>
                  <a:pt x="7048" y="417346"/>
                  <a:pt x="2730" y="412457"/>
                  <a:pt x="939" y="403884"/>
                </a:cubicBezTo>
                <a:cubicBezTo>
                  <a:pt x="0" y="399439"/>
                  <a:pt x="2857" y="395070"/>
                  <a:pt x="7315" y="394131"/>
                </a:cubicBezTo>
                <a:cubicBezTo>
                  <a:pt x="11772" y="393204"/>
                  <a:pt x="16129" y="396061"/>
                  <a:pt x="17068" y="400519"/>
                </a:cubicBezTo>
                <a:cubicBezTo>
                  <a:pt x="17513" y="402640"/>
                  <a:pt x="18110" y="404214"/>
                  <a:pt x="19253" y="405078"/>
                </a:cubicBezTo>
                <a:cubicBezTo>
                  <a:pt x="20408" y="405929"/>
                  <a:pt x="21920" y="405815"/>
                  <a:pt x="23482" y="405548"/>
                </a:cubicBezTo>
                <a:cubicBezTo>
                  <a:pt x="26339" y="405040"/>
                  <a:pt x="29311" y="403618"/>
                  <a:pt x="32054" y="401763"/>
                </a:cubicBezTo>
                <a:cubicBezTo>
                  <a:pt x="35547" y="399388"/>
                  <a:pt x="38658" y="396290"/>
                  <a:pt x="40462" y="393038"/>
                </a:cubicBezTo>
                <a:cubicBezTo>
                  <a:pt x="41909" y="390435"/>
                  <a:pt x="42278" y="384580"/>
                  <a:pt x="43027" y="377773"/>
                </a:cubicBezTo>
                <a:cubicBezTo>
                  <a:pt x="44500" y="364514"/>
                  <a:pt x="46240" y="348322"/>
                  <a:pt x="50977" y="338568"/>
                </a:cubicBezTo>
                <a:cubicBezTo>
                  <a:pt x="54013" y="332282"/>
                  <a:pt x="58343" y="328205"/>
                  <a:pt x="63525" y="326630"/>
                </a:cubicBezTo>
                <a:cubicBezTo>
                  <a:pt x="67208" y="325525"/>
                  <a:pt x="71513" y="325538"/>
                  <a:pt x="76492" y="327532"/>
                </a:cubicBezTo>
                <a:cubicBezTo>
                  <a:pt x="79209" y="328611"/>
                  <a:pt x="82156" y="330923"/>
                  <a:pt x="84848" y="334771"/>
                </a:cubicBezTo>
                <a:cubicBezTo>
                  <a:pt x="88811" y="340384"/>
                  <a:pt x="92862" y="350227"/>
                  <a:pt x="96710" y="362431"/>
                </a:cubicBezTo>
                <a:cubicBezTo>
                  <a:pt x="108318" y="399287"/>
                  <a:pt x="118934" y="459307"/>
                  <a:pt x="127189" y="475842"/>
                </a:cubicBezTo>
                <a:cubicBezTo>
                  <a:pt x="127253" y="475944"/>
                  <a:pt x="127316" y="476058"/>
                  <a:pt x="127380" y="476160"/>
                </a:cubicBezTo>
                <a:cubicBezTo>
                  <a:pt x="130237" y="473226"/>
                  <a:pt x="132510" y="469150"/>
                  <a:pt x="134491" y="464273"/>
                </a:cubicBezTo>
                <a:cubicBezTo>
                  <a:pt x="138886" y="453389"/>
                  <a:pt x="141413" y="438796"/>
                  <a:pt x="142810" y="422134"/>
                </a:cubicBezTo>
                <a:cubicBezTo>
                  <a:pt x="148563" y="353681"/>
                  <a:pt x="134936" y="251713"/>
                  <a:pt x="137387" y="214768"/>
                </a:cubicBezTo>
                <a:cubicBezTo>
                  <a:pt x="138340" y="200481"/>
                  <a:pt x="144817" y="185406"/>
                  <a:pt x="149592" y="170687"/>
                </a:cubicBezTo>
                <a:cubicBezTo>
                  <a:pt x="153453" y="158762"/>
                  <a:pt x="156424" y="147103"/>
                  <a:pt x="151129" y="136524"/>
                </a:cubicBezTo>
                <a:cubicBezTo>
                  <a:pt x="146290" y="126846"/>
                  <a:pt x="137781" y="117385"/>
                  <a:pt x="134034" y="107377"/>
                </a:cubicBezTo>
                <a:cubicBezTo>
                  <a:pt x="129005" y="93966"/>
                  <a:pt x="130580" y="80187"/>
                  <a:pt x="132790" y="66407"/>
                </a:cubicBezTo>
                <a:cubicBezTo>
                  <a:pt x="134491" y="55866"/>
                  <a:pt x="136663" y="45338"/>
                  <a:pt x="134288" y="35089"/>
                </a:cubicBezTo>
                <a:cubicBezTo>
                  <a:pt x="132358" y="33539"/>
                  <a:pt x="126783" y="29120"/>
                  <a:pt x="121639" y="25069"/>
                </a:cubicBezTo>
                <a:cubicBezTo>
                  <a:pt x="121131" y="25386"/>
                  <a:pt x="120560" y="25678"/>
                  <a:pt x="119937" y="25945"/>
                </a:cubicBezTo>
                <a:cubicBezTo>
                  <a:pt x="115759" y="27710"/>
                  <a:pt x="110921" y="25754"/>
                  <a:pt x="109156" y="21563"/>
                </a:cubicBezTo>
                <a:cubicBezTo>
                  <a:pt x="108496" y="20027"/>
                  <a:pt x="108343" y="18401"/>
                  <a:pt x="108635" y="1687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1" name="Freeform 7981"/>
          <p:cNvSpPr/>
          <p:nvPr/>
        </p:nvSpPr>
        <p:spPr>
          <a:xfrm rot="0" flipH="0" flipV="0">
            <a:off x="3965550" y="8832140"/>
            <a:ext cx="182346" cy="542632"/>
          </a:xfrm>
          <a:custGeom>
            <a:pathLst>
              <a:path w="182346" h="542632">
                <a:moveTo>
                  <a:pt x="35712" y="160820"/>
                </a:moveTo>
                <a:lnTo>
                  <a:pt x="35586" y="160681"/>
                </a:lnTo>
                <a:cubicBezTo>
                  <a:pt x="31407" y="156121"/>
                  <a:pt x="15659" y="141593"/>
                  <a:pt x="12840" y="137262"/>
                </a:cubicBezTo>
                <a:cubicBezTo>
                  <a:pt x="10084" y="133046"/>
                  <a:pt x="11227" y="129528"/>
                  <a:pt x="11989" y="128016"/>
                </a:cubicBezTo>
                <a:cubicBezTo>
                  <a:pt x="19533" y="112942"/>
                  <a:pt x="29515" y="104458"/>
                  <a:pt x="40931" y="97320"/>
                </a:cubicBezTo>
                <a:cubicBezTo>
                  <a:pt x="50964" y="91085"/>
                  <a:pt x="62229" y="86018"/>
                  <a:pt x="73685" y="77432"/>
                </a:cubicBezTo>
                <a:cubicBezTo>
                  <a:pt x="90118" y="65101"/>
                  <a:pt x="98411" y="48057"/>
                  <a:pt x="110870" y="32474"/>
                </a:cubicBezTo>
                <a:cubicBezTo>
                  <a:pt x="114858" y="27470"/>
                  <a:pt x="120014" y="21197"/>
                  <a:pt x="124916" y="17120"/>
                </a:cubicBezTo>
                <a:cubicBezTo>
                  <a:pt x="129298" y="13450"/>
                  <a:pt x="146837" y="5449"/>
                  <a:pt x="159498" y="2032"/>
                </a:cubicBezTo>
                <a:cubicBezTo>
                  <a:pt x="166649" y="102"/>
                  <a:pt x="172643" y="0"/>
                  <a:pt x="175488" y="1067"/>
                </a:cubicBezTo>
                <a:cubicBezTo>
                  <a:pt x="179145" y="2439"/>
                  <a:pt x="181101" y="4979"/>
                  <a:pt x="181825" y="8154"/>
                </a:cubicBezTo>
                <a:cubicBezTo>
                  <a:pt x="182346" y="10414"/>
                  <a:pt x="182269" y="14110"/>
                  <a:pt x="178879" y="18657"/>
                </a:cubicBezTo>
                <a:cubicBezTo>
                  <a:pt x="176174" y="22302"/>
                  <a:pt x="170992" y="23051"/>
                  <a:pt x="167347" y="20333"/>
                </a:cubicBezTo>
                <a:cubicBezTo>
                  <a:pt x="166331" y="19571"/>
                  <a:pt x="165544" y="18619"/>
                  <a:pt x="164985" y="17565"/>
                </a:cubicBezTo>
                <a:cubicBezTo>
                  <a:pt x="154825" y="19952"/>
                  <a:pt x="139166" y="26670"/>
                  <a:pt x="135457" y="29769"/>
                </a:cubicBezTo>
                <a:cubicBezTo>
                  <a:pt x="131343" y="33211"/>
                  <a:pt x="127088" y="38570"/>
                  <a:pt x="123735" y="42774"/>
                </a:cubicBezTo>
                <a:cubicBezTo>
                  <a:pt x="110388" y="59449"/>
                  <a:pt x="101167" y="77420"/>
                  <a:pt x="83590" y="90615"/>
                </a:cubicBezTo>
                <a:cubicBezTo>
                  <a:pt x="73938" y="97841"/>
                  <a:pt x="64464" y="102743"/>
                  <a:pt x="55638" y="107760"/>
                </a:cubicBezTo>
                <a:cubicBezTo>
                  <a:pt x="45465" y="113564"/>
                  <a:pt x="36219" y="119482"/>
                  <a:pt x="29210" y="130899"/>
                </a:cubicBezTo>
                <a:cubicBezTo>
                  <a:pt x="32817" y="134582"/>
                  <a:pt x="39407" y="141263"/>
                  <a:pt x="43344" y="145111"/>
                </a:cubicBezTo>
                <a:cubicBezTo>
                  <a:pt x="46710" y="148387"/>
                  <a:pt x="49085" y="151067"/>
                  <a:pt x="49618" y="151943"/>
                </a:cubicBezTo>
                <a:cubicBezTo>
                  <a:pt x="61785" y="172186"/>
                  <a:pt x="66395" y="204457"/>
                  <a:pt x="64947" y="227583"/>
                </a:cubicBezTo>
                <a:cubicBezTo>
                  <a:pt x="61835" y="277444"/>
                  <a:pt x="40334" y="345528"/>
                  <a:pt x="28220" y="409016"/>
                </a:cubicBezTo>
                <a:cubicBezTo>
                  <a:pt x="20460" y="449732"/>
                  <a:pt x="16459" y="488467"/>
                  <a:pt x="24727" y="518756"/>
                </a:cubicBezTo>
                <a:cubicBezTo>
                  <a:pt x="25286" y="520801"/>
                  <a:pt x="26226" y="522833"/>
                  <a:pt x="26886" y="524141"/>
                </a:cubicBezTo>
                <a:cubicBezTo>
                  <a:pt x="28181" y="522985"/>
                  <a:pt x="30226" y="521042"/>
                  <a:pt x="31521" y="519277"/>
                </a:cubicBezTo>
                <a:cubicBezTo>
                  <a:pt x="36156" y="512940"/>
                  <a:pt x="40296" y="504380"/>
                  <a:pt x="42633" y="498525"/>
                </a:cubicBezTo>
                <a:cubicBezTo>
                  <a:pt x="52069" y="474941"/>
                  <a:pt x="63169" y="439686"/>
                  <a:pt x="78752" y="409752"/>
                </a:cubicBezTo>
                <a:cubicBezTo>
                  <a:pt x="89750" y="388619"/>
                  <a:pt x="103047" y="370166"/>
                  <a:pt x="119176" y="359409"/>
                </a:cubicBezTo>
                <a:cubicBezTo>
                  <a:pt x="123024" y="356857"/>
                  <a:pt x="126047" y="357339"/>
                  <a:pt x="128256" y="358177"/>
                </a:cubicBezTo>
                <a:cubicBezTo>
                  <a:pt x="130098" y="358876"/>
                  <a:pt x="131736" y="360133"/>
                  <a:pt x="132955" y="362076"/>
                </a:cubicBezTo>
                <a:cubicBezTo>
                  <a:pt x="133400" y="362788"/>
                  <a:pt x="134035" y="364350"/>
                  <a:pt x="134390" y="365315"/>
                </a:cubicBezTo>
                <a:cubicBezTo>
                  <a:pt x="141198" y="372706"/>
                  <a:pt x="143039" y="381825"/>
                  <a:pt x="142442" y="391490"/>
                </a:cubicBezTo>
                <a:cubicBezTo>
                  <a:pt x="141947" y="399503"/>
                  <a:pt x="139661" y="407911"/>
                  <a:pt x="138289" y="415429"/>
                </a:cubicBezTo>
                <a:cubicBezTo>
                  <a:pt x="136600" y="424700"/>
                  <a:pt x="135330" y="432752"/>
                  <a:pt x="135419" y="439496"/>
                </a:cubicBezTo>
                <a:cubicBezTo>
                  <a:pt x="135470" y="444398"/>
                  <a:pt x="136105" y="448436"/>
                  <a:pt x="138696" y="451345"/>
                </a:cubicBezTo>
                <a:cubicBezTo>
                  <a:pt x="142709" y="455815"/>
                  <a:pt x="150202" y="457263"/>
                  <a:pt x="162419" y="457263"/>
                </a:cubicBezTo>
                <a:cubicBezTo>
                  <a:pt x="166953" y="457263"/>
                  <a:pt x="170649" y="460959"/>
                  <a:pt x="170649" y="465505"/>
                </a:cubicBezTo>
                <a:cubicBezTo>
                  <a:pt x="170649" y="470052"/>
                  <a:pt x="166953" y="473747"/>
                  <a:pt x="162419" y="473747"/>
                </a:cubicBezTo>
                <a:cubicBezTo>
                  <a:pt x="143534" y="473747"/>
                  <a:pt x="132613" y="469239"/>
                  <a:pt x="126440" y="462330"/>
                </a:cubicBezTo>
                <a:cubicBezTo>
                  <a:pt x="122275" y="457682"/>
                  <a:pt x="119951" y="451802"/>
                  <a:pt x="119201" y="444601"/>
                </a:cubicBezTo>
                <a:cubicBezTo>
                  <a:pt x="118312" y="436029"/>
                  <a:pt x="119760" y="425246"/>
                  <a:pt x="122084" y="412470"/>
                </a:cubicBezTo>
                <a:cubicBezTo>
                  <a:pt x="123342" y="405561"/>
                  <a:pt x="125539" y="397852"/>
                  <a:pt x="125996" y="390474"/>
                </a:cubicBezTo>
                <a:cubicBezTo>
                  <a:pt x="126301" y="385673"/>
                  <a:pt x="125894" y="380999"/>
                  <a:pt x="122884" y="377202"/>
                </a:cubicBezTo>
                <a:cubicBezTo>
                  <a:pt x="111276" y="386867"/>
                  <a:pt x="101701" y="401345"/>
                  <a:pt x="93369" y="417360"/>
                </a:cubicBezTo>
                <a:cubicBezTo>
                  <a:pt x="78053" y="446773"/>
                  <a:pt x="67208" y="481469"/>
                  <a:pt x="57937" y="504647"/>
                </a:cubicBezTo>
                <a:cubicBezTo>
                  <a:pt x="54431" y="513410"/>
                  <a:pt x="47396" y="527151"/>
                  <a:pt x="40207" y="534530"/>
                </a:cubicBezTo>
                <a:cubicBezTo>
                  <a:pt x="34341" y="540537"/>
                  <a:pt x="27838" y="542632"/>
                  <a:pt x="22378" y="541058"/>
                </a:cubicBezTo>
                <a:cubicBezTo>
                  <a:pt x="17679" y="539711"/>
                  <a:pt x="12090" y="535025"/>
                  <a:pt x="8827" y="523087"/>
                </a:cubicBezTo>
                <a:cubicBezTo>
                  <a:pt x="0" y="490765"/>
                  <a:pt x="3734" y="449389"/>
                  <a:pt x="12040" y="405929"/>
                </a:cubicBezTo>
                <a:cubicBezTo>
                  <a:pt x="24016" y="343153"/>
                  <a:pt x="45427" y="275856"/>
                  <a:pt x="48513" y="226567"/>
                </a:cubicBezTo>
                <a:cubicBezTo>
                  <a:pt x="49758" y="206514"/>
                  <a:pt x="46176" y="178523"/>
                  <a:pt x="35712" y="16082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2" name="Freeform 7982"/>
          <p:cNvSpPr/>
          <p:nvPr/>
        </p:nvSpPr>
        <p:spPr>
          <a:xfrm rot="0" flipH="0" flipV="0">
            <a:off x="3558627" y="8974042"/>
            <a:ext cx="426096" cy="397141"/>
          </a:xfrm>
          <a:custGeom>
            <a:pathLst>
              <a:path w="426096" h="397141">
                <a:moveTo>
                  <a:pt x="421055" y="8915"/>
                </a:moveTo>
                <a:cubicBezTo>
                  <a:pt x="420078" y="7569"/>
                  <a:pt x="418503" y="6464"/>
                  <a:pt x="415861" y="6134"/>
                </a:cubicBezTo>
                <a:cubicBezTo>
                  <a:pt x="417957" y="6401"/>
                  <a:pt x="419773" y="7430"/>
                  <a:pt x="421055" y="8915"/>
                </a:cubicBezTo>
                <a:moveTo>
                  <a:pt x="407251" y="18084"/>
                </a:moveTo>
                <a:cubicBezTo>
                  <a:pt x="392036" y="21056"/>
                  <a:pt x="376720" y="27660"/>
                  <a:pt x="361378" y="34568"/>
                </a:cubicBezTo>
                <a:cubicBezTo>
                  <a:pt x="343255" y="42722"/>
                  <a:pt x="325107" y="51294"/>
                  <a:pt x="307124" y="55790"/>
                </a:cubicBezTo>
                <a:cubicBezTo>
                  <a:pt x="264871" y="66357"/>
                  <a:pt x="221754" y="78828"/>
                  <a:pt x="179286" y="88061"/>
                </a:cubicBezTo>
                <a:cubicBezTo>
                  <a:pt x="152857" y="93814"/>
                  <a:pt x="121793" y="95668"/>
                  <a:pt x="97167" y="106844"/>
                </a:cubicBezTo>
                <a:cubicBezTo>
                  <a:pt x="86792" y="111569"/>
                  <a:pt x="60363" y="117500"/>
                  <a:pt x="39852" y="126567"/>
                </a:cubicBezTo>
                <a:cubicBezTo>
                  <a:pt x="33756" y="129272"/>
                  <a:pt x="28206" y="132232"/>
                  <a:pt x="24015" y="135622"/>
                </a:cubicBezTo>
                <a:cubicBezTo>
                  <a:pt x="21018" y="138035"/>
                  <a:pt x="18656" y="140499"/>
                  <a:pt x="18072" y="143496"/>
                </a:cubicBezTo>
                <a:cubicBezTo>
                  <a:pt x="16675" y="150469"/>
                  <a:pt x="19164" y="158863"/>
                  <a:pt x="22568" y="167499"/>
                </a:cubicBezTo>
                <a:cubicBezTo>
                  <a:pt x="28676" y="182993"/>
                  <a:pt x="38214" y="198932"/>
                  <a:pt x="42227" y="209955"/>
                </a:cubicBezTo>
                <a:cubicBezTo>
                  <a:pt x="63703" y="269049"/>
                  <a:pt x="85217" y="325030"/>
                  <a:pt x="100469" y="386041"/>
                </a:cubicBezTo>
                <a:cubicBezTo>
                  <a:pt x="101574" y="390448"/>
                  <a:pt x="98882" y="394931"/>
                  <a:pt x="94475" y="396036"/>
                </a:cubicBezTo>
                <a:cubicBezTo>
                  <a:pt x="90068" y="397141"/>
                  <a:pt x="85585" y="394448"/>
                  <a:pt x="84480" y="390042"/>
                </a:cubicBezTo>
                <a:cubicBezTo>
                  <a:pt x="69380" y="329590"/>
                  <a:pt x="48031" y="274129"/>
                  <a:pt x="26733" y="215582"/>
                </a:cubicBezTo>
                <a:cubicBezTo>
                  <a:pt x="22771" y="204672"/>
                  <a:pt x="13297" y="188886"/>
                  <a:pt x="7239" y="173545"/>
                </a:cubicBezTo>
                <a:cubicBezTo>
                  <a:pt x="2552" y="161619"/>
                  <a:pt x="0" y="149885"/>
                  <a:pt x="1917" y="140271"/>
                </a:cubicBezTo>
                <a:cubicBezTo>
                  <a:pt x="3708" y="131292"/>
                  <a:pt x="11417" y="123138"/>
                  <a:pt x="22834" y="116661"/>
                </a:cubicBezTo>
                <a:cubicBezTo>
                  <a:pt x="43916" y="104698"/>
                  <a:pt x="78130" y="97408"/>
                  <a:pt x="90360" y="91846"/>
                </a:cubicBezTo>
                <a:cubicBezTo>
                  <a:pt x="115989" y="80200"/>
                  <a:pt x="148272" y="77952"/>
                  <a:pt x="175793" y="71970"/>
                </a:cubicBezTo>
                <a:cubicBezTo>
                  <a:pt x="218097" y="62775"/>
                  <a:pt x="261035" y="50329"/>
                  <a:pt x="303136" y="39814"/>
                </a:cubicBezTo>
                <a:cubicBezTo>
                  <a:pt x="320217" y="35534"/>
                  <a:pt x="337401" y="27279"/>
                  <a:pt x="354622" y="19532"/>
                </a:cubicBezTo>
                <a:cubicBezTo>
                  <a:pt x="373011" y="11277"/>
                  <a:pt x="391426" y="3582"/>
                  <a:pt x="409651" y="978"/>
                </a:cubicBezTo>
                <a:cubicBezTo>
                  <a:pt x="411734" y="686"/>
                  <a:pt x="414325" y="0"/>
                  <a:pt x="416395" y="203"/>
                </a:cubicBezTo>
                <a:cubicBezTo>
                  <a:pt x="418973" y="457"/>
                  <a:pt x="421232" y="1461"/>
                  <a:pt x="423074" y="3315"/>
                </a:cubicBezTo>
                <a:cubicBezTo>
                  <a:pt x="425271" y="5499"/>
                  <a:pt x="426096" y="8154"/>
                  <a:pt x="425550" y="11251"/>
                </a:cubicBezTo>
                <a:cubicBezTo>
                  <a:pt x="425373" y="12280"/>
                  <a:pt x="424979" y="13448"/>
                  <a:pt x="424280" y="14642"/>
                </a:cubicBezTo>
                <a:cubicBezTo>
                  <a:pt x="423963" y="15201"/>
                  <a:pt x="423302" y="16027"/>
                  <a:pt x="422705" y="16750"/>
                </a:cubicBezTo>
                <a:cubicBezTo>
                  <a:pt x="421550" y="20497"/>
                  <a:pt x="417830" y="22986"/>
                  <a:pt x="413817" y="22478"/>
                </a:cubicBezTo>
                <a:cubicBezTo>
                  <a:pt x="411035" y="22135"/>
                  <a:pt x="409435" y="20840"/>
                  <a:pt x="408394" y="19671"/>
                </a:cubicBezTo>
                <a:cubicBezTo>
                  <a:pt x="407949" y="19176"/>
                  <a:pt x="407568" y="18655"/>
                  <a:pt x="407251" y="180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3" name="Freeform 7983"/>
          <p:cNvSpPr/>
          <p:nvPr/>
        </p:nvSpPr>
        <p:spPr>
          <a:xfrm rot="0" flipH="0" flipV="0">
            <a:off x="4654123" y="9060660"/>
            <a:ext cx="333056" cy="410145"/>
          </a:xfrm>
          <a:custGeom>
            <a:pathLst>
              <a:path w="333056" h="410145">
                <a:moveTo>
                  <a:pt x="11099" y="16598"/>
                </a:moveTo>
                <a:cubicBezTo>
                  <a:pt x="10604" y="16610"/>
                  <a:pt x="10109" y="16586"/>
                  <a:pt x="9614" y="16497"/>
                </a:cubicBezTo>
                <a:cubicBezTo>
                  <a:pt x="0" y="14973"/>
                  <a:pt x="2984" y="4889"/>
                  <a:pt x="3289" y="4330"/>
                </a:cubicBezTo>
                <a:cubicBezTo>
                  <a:pt x="3683" y="3606"/>
                  <a:pt x="5385" y="216"/>
                  <a:pt x="10299" y="25"/>
                </a:cubicBezTo>
                <a:cubicBezTo>
                  <a:pt x="10947" y="0"/>
                  <a:pt x="14286" y="228"/>
                  <a:pt x="16902" y="876"/>
                </a:cubicBezTo>
                <a:cubicBezTo>
                  <a:pt x="18744" y="1333"/>
                  <a:pt x="20306" y="2032"/>
                  <a:pt x="21284" y="2692"/>
                </a:cubicBezTo>
                <a:cubicBezTo>
                  <a:pt x="27837" y="7061"/>
                  <a:pt x="32282" y="13169"/>
                  <a:pt x="38238" y="18210"/>
                </a:cubicBezTo>
                <a:cubicBezTo>
                  <a:pt x="51700" y="29602"/>
                  <a:pt x="68947" y="35343"/>
                  <a:pt x="83616" y="45071"/>
                </a:cubicBezTo>
                <a:cubicBezTo>
                  <a:pt x="105688" y="59727"/>
                  <a:pt x="129628" y="67372"/>
                  <a:pt x="153859" y="74357"/>
                </a:cubicBezTo>
                <a:cubicBezTo>
                  <a:pt x="179361" y="81710"/>
                  <a:pt x="205205" y="88340"/>
                  <a:pt x="229894" y="100684"/>
                </a:cubicBezTo>
                <a:cubicBezTo>
                  <a:pt x="246518" y="109003"/>
                  <a:pt x="260666" y="121068"/>
                  <a:pt x="277278" y="129361"/>
                </a:cubicBezTo>
                <a:cubicBezTo>
                  <a:pt x="308101" y="144779"/>
                  <a:pt x="322820" y="156475"/>
                  <a:pt x="327976" y="171626"/>
                </a:cubicBezTo>
                <a:cubicBezTo>
                  <a:pt x="333056" y="186485"/>
                  <a:pt x="328865" y="205688"/>
                  <a:pt x="318858" y="237704"/>
                </a:cubicBezTo>
                <a:cubicBezTo>
                  <a:pt x="312978" y="256551"/>
                  <a:pt x="307796" y="275639"/>
                  <a:pt x="302754" y="294715"/>
                </a:cubicBezTo>
                <a:cubicBezTo>
                  <a:pt x="299122" y="308456"/>
                  <a:pt x="291514" y="350023"/>
                  <a:pt x="282878" y="378141"/>
                </a:cubicBezTo>
                <a:cubicBezTo>
                  <a:pt x="278675" y="391844"/>
                  <a:pt x="273823" y="402550"/>
                  <a:pt x="269442" y="406932"/>
                </a:cubicBezTo>
                <a:cubicBezTo>
                  <a:pt x="266229" y="410145"/>
                  <a:pt x="261009" y="410145"/>
                  <a:pt x="257796" y="406932"/>
                </a:cubicBezTo>
                <a:cubicBezTo>
                  <a:pt x="254583" y="403706"/>
                  <a:pt x="254583" y="398486"/>
                  <a:pt x="257796" y="395273"/>
                </a:cubicBezTo>
                <a:cubicBezTo>
                  <a:pt x="261085" y="391984"/>
                  <a:pt x="263968" y="383602"/>
                  <a:pt x="267130" y="373302"/>
                </a:cubicBezTo>
                <a:cubicBezTo>
                  <a:pt x="275703" y="345400"/>
                  <a:pt x="283221" y="304138"/>
                  <a:pt x="286828" y="290498"/>
                </a:cubicBezTo>
                <a:cubicBezTo>
                  <a:pt x="291934" y="271194"/>
                  <a:pt x="297179" y="251852"/>
                  <a:pt x="303135" y="232790"/>
                </a:cubicBezTo>
                <a:cubicBezTo>
                  <a:pt x="307644" y="218413"/>
                  <a:pt x="311022" y="206945"/>
                  <a:pt x="312698" y="197395"/>
                </a:cubicBezTo>
                <a:cubicBezTo>
                  <a:pt x="314133" y="189203"/>
                  <a:pt x="314336" y="182663"/>
                  <a:pt x="312393" y="176935"/>
                </a:cubicBezTo>
                <a:cubicBezTo>
                  <a:pt x="310514" y="171423"/>
                  <a:pt x="306615" y="166838"/>
                  <a:pt x="300532" y="162089"/>
                </a:cubicBezTo>
                <a:cubicBezTo>
                  <a:pt x="293305" y="156425"/>
                  <a:pt x="283260" y="150773"/>
                  <a:pt x="269912" y="144105"/>
                </a:cubicBezTo>
                <a:cubicBezTo>
                  <a:pt x="253300" y="135800"/>
                  <a:pt x="239152" y="123747"/>
                  <a:pt x="222515" y="115429"/>
                </a:cubicBezTo>
                <a:cubicBezTo>
                  <a:pt x="198766" y="103542"/>
                  <a:pt x="173836" y="97268"/>
                  <a:pt x="149287" y="90181"/>
                </a:cubicBezTo>
                <a:cubicBezTo>
                  <a:pt x="123468" y="82739"/>
                  <a:pt x="98043" y="74421"/>
                  <a:pt x="74497" y="58800"/>
                </a:cubicBezTo>
                <a:cubicBezTo>
                  <a:pt x="59308" y="48716"/>
                  <a:pt x="41540" y="42594"/>
                  <a:pt x="27596" y="30796"/>
                </a:cubicBezTo>
                <a:cubicBezTo>
                  <a:pt x="22338" y="26338"/>
                  <a:pt x="18477" y="20865"/>
                  <a:pt x="12838" y="16877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4" name="Freeform 7984"/>
          <p:cNvSpPr/>
          <p:nvPr/>
        </p:nvSpPr>
        <p:spPr>
          <a:xfrm rot="0" flipH="0" flipV="0">
            <a:off x="4559755" y="9612068"/>
            <a:ext cx="340740" cy="129882"/>
          </a:xfrm>
          <a:custGeom>
            <a:pathLst>
              <a:path w="340740" h="129882">
                <a:moveTo>
                  <a:pt x="39027" y="13423"/>
                </a:moveTo>
                <a:lnTo>
                  <a:pt x="39015" y="13448"/>
                </a:lnTo>
                <a:close/>
                <a:moveTo>
                  <a:pt x="38723" y="13854"/>
                </a:moveTo>
                <a:cubicBezTo>
                  <a:pt x="38634" y="13969"/>
                  <a:pt x="38545" y="14070"/>
                  <a:pt x="38456" y="14184"/>
                </a:cubicBezTo>
                <a:lnTo>
                  <a:pt x="38240" y="14426"/>
                </a:lnTo>
                <a:cubicBezTo>
                  <a:pt x="38469" y="14172"/>
                  <a:pt x="38685" y="13918"/>
                  <a:pt x="38862" y="13664"/>
                </a:cubicBezTo>
                <a:close/>
                <a:moveTo>
                  <a:pt x="38126" y="14540"/>
                </a:moveTo>
                <a:lnTo>
                  <a:pt x="37935" y="14731"/>
                </a:lnTo>
                <a:lnTo>
                  <a:pt x="38012" y="14667"/>
                </a:lnTo>
                <a:close/>
                <a:moveTo>
                  <a:pt x="28664" y="17105"/>
                </a:moveTo>
                <a:cubicBezTo>
                  <a:pt x="28626" y="17283"/>
                  <a:pt x="28575" y="17448"/>
                  <a:pt x="28512" y="17626"/>
                </a:cubicBezTo>
                <a:cubicBezTo>
                  <a:pt x="27229" y="21462"/>
                  <a:pt x="20270" y="46519"/>
                  <a:pt x="17857" y="55256"/>
                </a:cubicBezTo>
                <a:cubicBezTo>
                  <a:pt x="23991" y="59752"/>
                  <a:pt x="32868" y="62851"/>
                  <a:pt x="42405" y="65327"/>
                </a:cubicBezTo>
                <a:cubicBezTo>
                  <a:pt x="61467" y="70280"/>
                  <a:pt x="83286" y="72236"/>
                  <a:pt x="96024" y="73887"/>
                </a:cubicBezTo>
                <a:cubicBezTo>
                  <a:pt x="142150" y="79907"/>
                  <a:pt x="187667" y="92251"/>
                  <a:pt x="233806" y="96862"/>
                </a:cubicBezTo>
                <a:cubicBezTo>
                  <a:pt x="252336" y="98716"/>
                  <a:pt x="270281" y="100430"/>
                  <a:pt x="287934" y="105726"/>
                </a:cubicBezTo>
                <a:cubicBezTo>
                  <a:pt x="291617" y="106818"/>
                  <a:pt x="296417" y="109155"/>
                  <a:pt x="301231" y="111022"/>
                </a:cubicBezTo>
                <a:cubicBezTo>
                  <a:pt x="304114" y="112114"/>
                  <a:pt x="306920" y="113410"/>
                  <a:pt x="309194" y="112851"/>
                </a:cubicBezTo>
                <a:cubicBezTo>
                  <a:pt x="313016" y="111886"/>
                  <a:pt x="314566" y="109180"/>
                  <a:pt x="315975" y="105459"/>
                </a:cubicBezTo>
                <a:cubicBezTo>
                  <a:pt x="317093" y="102462"/>
                  <a:pt x="320560" y="93013"/>
                  <a:pt x="322567" y="84758"/>
                </a:cubicBezTo>
                <a:cubicBezTo>
                  <a:pt x="323011" y="82930"/>
                  <a:pt x="323354" y="80605"/>
                  <a:pt x="323570" y="78853"/>
                </a:cubicBezTo>
                <a:cubicBezTo>
                  <a:pt x="323011" y="78688"/>
                  <a:pt x="322529" y="78510"/>
                  <a:pt x="322249" y="78383"/>
                </a:cubicBezTo>
                <a:cubicBezTo>
                  <a:pt x="313778" y="74535"/>
                  <a:pt x="307390" y="68185"/>
                  <a:pt x="298005" y="65835"/>
                </a:cubicBezTo>
                <a:cubicBezTo>
                  <a:pt x="286308" y="62902"/>
                  <a:pt x="273468" y="64502"/>
                  <a:pt x="261429" y="61848"/>
                </a:cubicBezTo>
                <a:cubicBezTo>
                  <a:pt x="216661" y="51891"/>
                  <a:pt x="172199" y="38302"/>
                  <a:pt x="126758" y="32384"/>
                </a:cubicBezTo>
                <a:cubicBezTo>
                  <a:pt x="104889" y="29551"/>
                  <a:pt x="83070" y="25576"/>
                  <a:pt x="61353" y="21817"/>
                </a:cubicBezTo>
                <a:cubicBezTo>
                  <a:pt x="53962" y="20547"/>
                  <a:pt x="46621" y="19010"/>
                  <a:pt x="39204" y="17918"/>
                </a:cubicBezTo>
                <a:cubicBezTo>
                  <a:pt x="37605" y="17677"/>
                  <a:pt x="34202" y="18134"/>
                  <a:pt x="32449" y="18007"/>
                </a:cubicBezTo>
                <a:cubicBezTo>
                  <a:pt x="30874" y="17906"/>
                  <a:pt x="29604" y="17512"/>
                  <a:pt x="28664" y="17105"/>
                </a:cubicBezTo>
                <a:moveTo>
                  <a:pt x="23787" y="7378"/>
                </a:moveTo>
                <a:cubicBezTo>
                  <a:pt x="24092" y="5943"/>
                  <a:pt x="24892" y="4229"/>
                  <a:pt x="26823" y="2578"/>
                </a:cubicBezTo>
                <a:cubicBezTo>
                  <a:pt x="29452" y="317"/>
                  <a:pt x="33097" y="0"/>
                  <a:pt x="35992" y="1524"/>
                </a:cubicBezTo>
                <a:cubicBezTo>
                  <a:pt x="37923" y="1473"/>
                  <a:pt x="40512" y="1460"/>
                  <a:pt x="41617" y="1612"/>
                </a:cubicBezTo>
                <a:cubicBezTo>
                  <a:pt x="49174" y="2730"/>
                  <a:pt x="56641" y="4292"/>
                  <a:pt x="64160" y="5588"/>
                </a:cubicBezTo>
                <a:cubicBezTo>
                  <a:pt x="85648" y="9309"/>
                  <a:pt x="107238" y="13233"/>
                  <a:pt x="128879" y="16051"/>
                </a:cubicBezTo>
                <a:cubicBezTo>
                  <a:pt x="174815" y="22033"/>
                  <a:pt x="219747" y="35698"/>
                  <a:pt x="264998" y="45757"/>
                </a:cubicBezTo>
                <a:cubicBezTo>
                  <a:pt x="277177" y="48462"/>
                  <a:pt x="290156" y="46887"/>
                  <a:pt x="302005" y="49846"/>
                </a:cubicBezTo>
                <a:cubicBezTo>
                  <a:pt x="312318" y="52424"/>
                  <a:pt x="319531" y="58990"/>
                  <a:pt x="328790" y="63270"/>
                </a:cubicBezTo>
                <a:cubicBezTo>
                  <a:pt x="329425" y="63422"/>
                  <a:pt x="332397" y="64210"/>
                  <a:pt x="333793" y="64896"/>
                </a:cubicBezTo>
                <a:cubicBezTo>
                  <a:pt x="336181" y="66064"/>
                  <a:pt x="337921" y="67791"/>
                  <a:pt x="338937" y="69823"/>
                </a:cubicBezTo>
                <a:cubicBezTo>
                  <a:pt x="340270" y="72490"/>
                  <a:pt x="340740" y="77735"/>
                  <a:pt x="339572" y="84047"/>
                </a:cubicBezTo>
                <a:cubicBezTo>
                  <a:pt x="337756" y="93852"/>
                  <a:pt x="332841" y="107390"/>
                  <a:pt x="331393" y="111238"/>
                </a:cubicBezTo>
                <a:cubicBezTo>
                  <a:pt x="327863" y="120649"/>
                  <a:pt x="322846" y="126414"/>
                  <a:pt x="313194" y="128827"/>
                </a:cubicBezTo>
                <a:cubicBezTo>
                  <a:pt x="308965" y="129882"/>
                  <a:pt x="303783" y="129259"/>
                  <a:pt x="298475" y="127519"/>
                </a:cubicBezTo>
                <a:cubicBezTo>
                  <a:pt x="293039" y="125741"/>
                  <a:pt x="287375" y="122744"/>
                  <a:pt x="283197" y="121500"/>
                </a:cubicBezTo>
                <a:cubicBezTo>
                  <a:pt x="266560" y="116508"/>
                  <a:pt x="249631" y="115010"/>
                  <a:pt x="232168" y="113257"/>
                </a:cubicBezTo>
                <a:cubicBezTo>
                  <a:pt x="185877" y="108634"/>
                  <a:pt x="140182" y="96265"/>
                  <a:pt x="93891" y="90232"/>
                </a:cubicBezTo>
                <a:cubicBezTo>
                  <a:pt x="80682" y="88505"/>
                  <a:pt x="58038" y="86409"/>
                  <a:pt x="38253" y="81279"/>
                </a:cubicBezTo>
                <a:cubicBezTo>
                  <a:pt x="23711" y="77494"/>
                  <a:pt x="10719" y="71906"/>
                  <a:pt x="3036" y="64223"/>
                </a:cubicBezTo>
                <a:cubicBezTo>
                  <a:pt x="2312" y="63499"/>
                  <a:pt x="0" y="60781"/>
                  <a:pt x="724" y="55853"/>
                </a:cubicBezTo>
                <a:cubicBezTo>
                  <a:pt x="1766" y="48779"/>
                  <a:pt x="11227" y="17385"/>
                  <a:pt x="12878" y="12420"/>
                </a:cubicBezTo>
                <a:cubicBezTo>
                  <a:pt x="14313" y="8102"/>
                  <a:pt x="18987" y="5765"/>
                  <a:pt x="23305" y="7213"/>
                </a:cubicBezTo>
                <a:cubicBezTo>
                  <a:pt x="23457" y="7264"/>
                  <a:pt x="23622" y="7328"/>
                  <a:pt x="23787" y="73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5" name="Freeform 7985"/>
          <p:cNvSpPr/>
          <p:nvPr/>
        </p:nvSpPr>
        <p:spPr>
          <a:xfrm rot="0" flipH="0" flipV="0">
            <a:off x="4845021" y="9637317"/>
            <a:ext cx="104875" cy="544308"/>
          </a:xfrm>
          <a:custGeom>
            <a:pathLst>
              <a:path w="104875" h="544308">
                <a:moveTo>
                  <a:pt x="91452" y="16154"/>
                </a:moveTo>
                <a:lnTo>
                  <a:pt x="91122" y="15951"/>
                </a:lnTo>
                <a:cubicBezTo>
                  <a:pt x="91224" y="16015"/>
                  <a:pt x="91338" y="16091"/>
                  <a:pt x="91452" y="16154"/>
                </a:cubicBezTo>
                <a:moveTo>
                  <a:pt x="91680" y="16280"/>
                </a:moveTo>
                <a:lnTo>
                  <a:pt x="91756" y="16319"/>
                </a:lnTo>
                <a:lnTo>
                  <a:pt x="91540" y="16204"/>
                </a:lnTo>
                <a:close/>
                <a:moveTo>
                  <a:pt x="91947" y="16420"/>
                </a:moveTo>
                <a:lnTo>
                  <a:pt x="91985" y="16420"/>
                </a:lnTo>
                <a:lnTo>
                  <a:pt x="91921" y="16407"/>
                </a:lnTo>
                <a:close/>
                <a:moveTo>
                  <a:pt x="101230" y="14859"/>
                </a:moveTo>
                <a:cubicBezTo>
                  <a:pt x="101269" y="16344"/>
                  <a:pt x="101345" y="18071"/>
                  <a:pt x="101421" y="19392"/>
                </a:cubicBezTo>
                <a:cubicBezTo>
                  <a:pt x="101599" y="22605"/>
                  <a:pt x="101561" y="25653"/>
                  <a:pt x="101116" y="27787"/>
                </a:cubicBezTo>
                <a:cubicBezTo>
                  <a:pt x="97725" y="44030"/>
                  <a:pt x="97103" y="43268"/>
                  <a:pt x="92848" y="59816"/>
                </a:cubicBezTo>
                <a:cubicBezTo>
                  <a:pt x="82804" y="98983"/>
                  <a:pt x="79705" y="140182"/>
                  <a:pt x="75704" y="180225"/>
                </a:cubicBezTo>
                <a:cubicBezTo>
                  <a:pt x="69786" y="239394"/>
                  <a:pt x="63093" y="298589"/>
                  <a:pt x="58344" y="357885"/>
                </a:cubicBezTo>
                <a:cubicBezTo>
                  <a:pt x="55931" y="388022"/>
                  <a:pt x="60464" y="437298"/>
                  <a:pt x="51892" y="465886"/>
                </a:cubicBezTo>
                <a:cubicBezTo>
                  <a:pt x="44170" y="491603"/>
                  <a:pt x="25578" y="512101"/>
                  <a:pt x="17069" y="537654"/>
                </a:cubicBezTo>
                <a:cubicBezTo>
                  <a:pt x="15621" y="541972"/>
                  <a:pt x="10960" y="544308"/>
                  <a:pt x="6642" y="542873"/>
                </a:cubicBezTo>
                <a:cubicBezTo>
                  <a:pt x="2324" y="541426"/>
                  <a:pt x="0" y="536765"/>
                  <a:pt x="1435" y="532447"/>
                </a:cubicBezTo>
                <a:cubicBezTo>
                  <a:pt x="9906" y="507047"/>
                  <a:pt x="28448" y="486701"/>
                  <a:pt x="36106" y="461149"/>
                </a:cubicBezTo>
                <a:cubicBezTo>
                  <a:pt x="44412" y="433476"/>
                  <a:pt x="39586" y="385749"/>
                  <a:pt x="41922" y="356577"/>
                </a:cubicBezTo>
                <a:cubicBezTo>
                  <a:pt x="46672" y="297166"/>
                  <a:pt x="53378" y="237870"/>
                  <a:pt x="59309" y="178574"/>
                </a:cubicBezTo>
                <a:cubicBezTo>
                  <a:pt x="63385" y="137718"/>
                  <a:pt x="66649" y="95706"/>
                  <a:pt x="76898" y="55739"/>
                </a:cubicBezTo>
                <a:cubicBezTo>
                  <a:pt x="81051" y="39560"/>
                  <a:pt x="81674" y="40296"/>
                  <a:pt x="84988" y="24421"/>
                </a:cubicBezTo>
                <a:cubicBezTo>
                  <a:pt x="85560" y="21678"/>
                  <a:pt x="84620" y="16484"/>
                  <a:pt x="84607" y="12941"/>
                </a:cubicBezTo>
                <a:cubicBezTo>
                  <a:pt x="84582" y="8992"/>
                  <a:pt x="85585" y="5944"/>
                  <a:pt x="86677" y="4356"/>
                </a:cubicBezTo>
                <a:cubicBezTo>
                  <a:pt x="88062" y="2337"/>
                  <a:pt x="89903" y="1143"/>
                  <a:pt x="91998" y="597"/>
                </a:cubicBezTo>
                <a:cubicBezTo>
                  <a:pt x="93979" y="89"/>
                  <a:pt x="96658" y="0"/>
                  <a:pt x="99846" y="1981"/>
                </a:cubicBezTo>
                <a:cubicBezTo>
                  <a:pt x="103694" y="4382"/>
                  <a:pt x="104875" y="9487"/>
                  <a:pt x="102462" y="13335"/>
                </a:cubicBezTo>
                <a:cubicBezTo>
                  <a:pt x="102107" y="13907"/>
                  <a:pt x="101688" y="14415"/>
                  <a:pt x="101230" y="1485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6" name="Freeform 7986"/>
          <p:cNvSpPr/>
          <p:nvPr/>
        </p:nvSpPr>
        <p:spPr>
          <a:xfrm rot="0" flipH="0" flipV="0">
            <a:off x="4863627" y="10125821"/>
            <a:ext cx="31736" cy="130187"/>
          </a:xfrm>
          <a:custGeom>
            <a:pathLst>
              <a:path w="31736" h="130187">
                <a:moveTo>
                  <a:pt x="22021" y="12446"/>
                </a:moveTo>
                <a:cubicBezTo>
                  <a:pt x="22059" y="13258"/>
                  <a:pt x="22198" y="16319"/>
                  <a:pt x="22567" y="18846"/>
                </a:cubicBezTo>
                <a:cubicBezTo>
                  <a:pt x="23468" y="25057"/>
                  <a:pt x="25157" y="33375"/>
                  <a:pt x="26720" y="42697"/>
                </a:cubicBezTo>
                <a:cubicBezTo>
                  <a:pt x="29463" y="59131"/>
                  <a:pt x="31736" y="78485"/>
                  <a:pt x="29259" y="95262"/>
                </a:cubicBezTo>
                <a:cubicBezTo>
                  <a:pt x="27431" y="107759"/>
                  <a:pt x="22973" y="118872"/>
                  <a:pt x="14871" y="126987"/>
                </a:cubicBezTo>
                <a:cubicBezTo>
                  <a:pt x="11658" y="130187"/>
                  <a:pt x="6426" y="130187"/>
                  <a:pt x="3213" y="126987"/>
                </a:cubicBezTo>
                <a:cubicBezTo>
                  <a:pt x="0" y="123774"/>
                  <a:pt x="0" y="118541"/>
                  <a:pt x="3213" y="115341"/>
                </a:cubicBezTo>
                <a:cubicBezTo>
                  <a:pt x="8915" y="109626"/>
                  <a:pt x="11684" y="101650"/>
                  <a:pt x="12966" y="92862"/>
                </a:cubicBezTo>
                <a:cubicBezTo>
                  <a:pt x="15189" y="77723"/>
                  <a:pt x="12941" y="60248"/>
                  <a:pt x="10464" y="45415"/>
                </a:cubicBezTo>
                <a:cubicBezTo>
                  <a:pt x="8382" y="32931"/>
                  <a:pt x="6108" y="22186"/>
                  <a:pt x="5626" y="15671"/>
                </a:cubicBezTo>
                <a:cubicBezTo>
                  <a:pt x="5245" y="10580"/>
                  <a:pt x="6197" y="6985"/>
                  <a:pt x="7340" y="5106"/>
                </a:cubicBezTo>
                <a:cubicBezTo>
                  <a:pt x="9690" y="1220"/>
                  <a:pt x="14770" y="0"/>
                  <a:pt x="18656" y="2350"/>
                </a:cubicBezTo>
                <a:cubicBezTo>
                  <a:pt x="22135" y="4471"/>
                  <a:pt x="23481" y="8776"/>
                  <a:pt x="22021" y="1244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7" name="Freeform 7987"/>
          <p:cNvSpPr/>
          <p:nvPr/>
        </p:nvSpPr>
        <p:spPr>
          <a:xfrm rot="0" flipH="0" flipV="0">
            <a:off x="4897740" y="9895107"/>
            <a:ext cx="132371" cy="245655"/>
          </a:xfrm>
          <a:custGeom>
            <a:pathLst>
              <a:path w="132371" h="245655">
                <a:moveTo>
                  <a:pt x="115925" y="238074"/>
                </a:moveTo>
                <a:cubicBezTo>
                  <a:pt x="115329" y="237770"/>
                  <a:pt x="114249" y="237236"/>
                  <a:pt x="113513" y="236944"/>
                </a:cubicBezTo>
                <a:cubicBezTo>
                  <a:pt x="111582" y="236220"/>
                  <a:pt x="109512" y="235522"/>
                  <a:pt x="107531" y="234645"/>
                </a:cubicBezTo>
                <a:cubicBezTo>
                  <a:pt x="101003" y="231839"/>
                  <a:pt x="95351" y="227470"/>
                  <a:pt x="93574" y="218580"/>
                </a:cubicBezTo>
                <a:cubicBezTo>
                  <a:pt x="91719" y="209284"/>
                  <a:pt x="92773" y="200089"/>
                  <a:pt x="90602" y="191364"/>
                </a:cubicBezTo>
                <a:cubicBezTo>
                  <a:pt x="89713" y="187833"/>
                  <a:pt x="85471" y="184036"/>
                  <a:pt x="80874" y="179642"/>
                </a:cubicBezTo>
                <a:cubicBezTo>
                  <a:pt x="71298" y="170485"/>
                  <a:pt x="59385" y="160376"/>
                  <a:pt x="54546" y="151384"/>
                </a:cubicBezTo>
                <a:cubicBezTo>
                  <a:pt x="41757" y="127635"/>
                  <a:pt x="34303" y="98908"/>
                  <a:pt x="24486" y="73825"/>
                </a:cubicBezTo>
                <a:cubicBezTo>
                  <a:pt x="16751" y="54090"/>
                  <a:pt x="4661" y="19888"/>
                  <a:pt x="2413" y="13208"/>
                </a:cubicBezTo>
                <a:cubicBezTo>
                  <a:pt x="0" y="6122"/>
                  <a:pt x="5766" y="2261"/>
                  <a:pt x="5867" y="2197"/>
                </a:cubicBezTo>
                <a:cubicBezTo>
                  <a:pt x="9842" y="0"/>
                  <a:pt x="14859" y="1461"/>
                  <a:pt x="17056" y="5449"/>
                </a:cubicBezTo>
                <a:cubicBezTo>
                  <a:pt x="17361" y="6020"/>
                  <a:pt x="17602" y="6604"/>
                  <a:pt x="17767" y="7201"/>
                </a:cubicBezTo>
                <a:lnTo>
                  <a:pt x="18008" y="7912"/>
                </a:lnTo>
                <a:cubicBezTo>
                  <a:pt x="20244" y="14516"/>
                  <a:pt x="32194" y="48311"/>
                  <a:pt x="39827" y="67831"/>
                </a:cubicBezTo>
                <a:cubicBezTo>
                  <a:pt x="49416" y="92304"/>
                  <a:pt x="56566" y="120384"/>
                  <a:pt x="69050" y="143574"/>
                </a:cubicBezTo>
                <a:cubicBezTo>
                  <a:pt x="73254" y="151372"/>
                  <a:pt x="83947" y="159792"/>
                  <a:pt x="92265" y="167742"/>
                </a:cubicBezTo>
                <a:cubicBezTo>
                  <a:pt x="99593" y="174752"/>
                  <a:pt x="105156" y="181725"/>
                  <a:pt x="106578" y="187376"/>
                </a:cubicBezTo>
                <a:cubicBezTo>
                  <a:pt x="108813" y="196342"/>
                  <a:pt x="107810" y="205791"/>
                  <a:pt x="109741" y="215354"/>
                </a:cubicBezTo>
                <a:cubicBezTo>
                  <a:pt x="110147" y="217462"/>
                  <a:pt x="111658" y="218377"/>
                  <a:pt x="113170" y="219126"/>
                </a:cubicBezTo>
                <a:cubicBezTo>
                  <a:pt x="115430" y="220231"/>
                  <a:pt x="117893" y="220955"/>
                  <a:pt x="120077" y="221831"/>
                </a:cubicBezTo>
                <a:cubicBezTo>
                  <a:pt x="127443" y="224740"/>
                  <a:pt x="132371" y="229058"/>
                  <a:pt x="132371" y="237401"/>
                </a:cubicBezTo>
                <a:cubicBezTo>
                  <a:pt x="132371" y="241960"/>
                  <a:pt x="128688" y="245655"/>
                  <a:pt x="124129" y="245655"/>
                </a:cubicBezTo>
                <a:cubicBezTo>
                  <a:pt x="119823" y="245655"/>
                  <a:pt x="116267" y="242315"/>
                  <a:pt x="115925" y="23807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8" name="Freeform 7988"/>
          <p:cNvSpPr/>
          <p:nvPr/>
        </p:nvSpPr>
        <p:spPr>
          <a:xfrm rot="0" flipH="0" flipV="0">
            <a:off x="5009221" y="10127793"/>
            <a:ext cx="57022" cy="131952"/>
          </a:xfrm>
          <a:custGeom>
            <a:pathLst>
              <a:path w="57022" h="131952">
                <a:moveTo>
                  <a:pt x="6007" y="16662"/>
                </a:moveTo>
                <a:cubicBezTo>
                  <a:pt x="7988" y="17677"/>
                  <a:pt x="10312" y="17779"/>
                  <a:pt x="13042" y="16320"/>
                </a:cubicBezTo>
                <a:cubicBezTo>
                  <a:pt x="10782" y="17512"/>
                  <a:pt x="8216" y="17563"/>
                  <a:pt x="6007" y="16662"/>
                </a:cubicBezTo>
                <a:moveTo>
                  <a:pt x="39839" y="116953"/>
                </a:moveTo>
                <a:cubicBezTo>
                  <a:pt x="39141" y="118312"/>
                  <a:pt x="38734" y="120243"/>
                  <a:pt x="39598" y="122808"/>
                </a:cubicBezTo>
                <a:cubicBezTo>
                  <a:pt x="38925" y="120814"/>
                  <a:pt x="39077" y="118744"/>
                  <a:pt x="39839" y="116953"/>
                </a:cubicBezTo>
                <a:moveTo>
                  <a:pt x="1423" y="11913"/>
                </a:moveTo>
                <a:cubicBezTo>
                  <a:pt x="0" y="8115"/>
                  <a:pt x="1575" y="3747"/>
                  <a:pt x="5246" y="1791"/>
                </a:cubicBezTo>
                <a:cubicBezTo>
                  <a:pt x="8597" y="0"/>
                  <a:pt x="11391" y="597"/>
                  <a:pt x="13703" y="2032"/>
                </a:cubicBezTo>
                <a:cubicBezTo>
                  <a:pt x="14973" y="2807"/>
                  <a:pt x="16319" y="4077"/>
                  <a:pt x="17170" y="6160"/>
                </a:cubicBezTo>
                <a:cubicBezTo>
                  <a:pt x="17462" y="6896"/>
                  <a:pt x="17767" y="7938"/>
                  <a:pt x="17881" y="9233"/>
                </a:cubicBezTo>
                <a:cubicBezTo>
                  <a:pt x="17957" y="10312"/>
                  <a:pt x="17868" y="12649"/>
                  <a:pt x="17830" y="13373"/>
                </a:cubicBezTo>
                <a:cubicBezTo>
                  <a:pt x="18605" y="19405"/>
                  <a:pt x="19494" y="28803"/>
                  <a:pt x="21501" y="34822"/>
                </a:cubicBezTo>
                <a:cubicBezTo>
                  <a:pt x="26822" y="50799"/>
                  <a:pt x="31229" y="67766"/>
                  <a:pt x="37642" y="83349"/>
                </a:cubicBezTo>
                <a:cubicBezTo>
                  <a:pt x="39928" y="88886"/>
                  <a:pt x="51244" y="110349"/>
                  <a:pt x="53543" y="114718"/>
                </a:cubicBezTo>
                <a:cubicBezTo>
                  <a:pt x="54279" y="115518"/>
                  <a:pt x="54851" y="116496"/>
                  <a:pt x="55219" y="117601"/>
                </a:cubicBezTo>
                <a:cubicBezTo>
                  <a:pt x="57022" y="123011"/>
                  <a:pt x="53797" y="125843"/>
                  <a:pt x="53200" y="126415"/>
                </a:cubicBezTo>
                <a:cubicBezTo>
                  <a:pt x="52146" y="127444"/>
                  <a:pt x="45542" y="131952"/>
                  <a:pt x="40627" y="125183"/>
                </a:cubicBezTo>
                <a:cubicBezTo>
                  <a:pt x="38861" y="122757"/>
                  <a:pt x="25234" y="96468"/>
                  <a:pt x="22415" y="89610"/>
                </a:cubicBezTo>
                <a:cubicBezTo>
                  <a:pt x="15849" y="73697"/>
                  <a:pt x="11302" y="56362"/>
                  <a:pt x="5855" y="40030"/>
                </a:cubicBezTo>
                <a:cubicBezTo>
                  <a:pt x="3506" y="32956"/>
                  <a:pt x="2337" y="21843"/>
                  <a:pt x="1423" y="15012"/>
                </a:cubicBezTo>
                <a:cubicBezTo>
                  <a:pt x="1372" y="14631"/>
                  <a:pt x="1397" y="13081"/>
                  <a:pt x="1423" y="1191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9" name="Freeform 7989"/>
          <p:cNvSpPr/>
          <p:nvPr/>
        </p:nvSpPr>
        <p:spPr>
          <a:xfrm rot="0" flipH="0" flipV="0">
            <a:off x="4984750" y="9243137"/>
            <a:ext cx="505408" cy="1179791"/>
          </a:xfrm>
          <a:custGeom>
            <a:pathLst>
              <a:path w="505408" h="1179791">
                <a:moveTo>
                  <a:pt x="14033" y="2489"/>
                </a:moveTo>
                <a:lnTo>
                  <a:pt x="22719" y="4520"/>
                </a:lnTo>
                <a:cubicBezTo>
                  <a:pt x="29387" y="6070"/>
                  <a:pt x="36461" y="8775"/>
                  <a:pt x="41261" y="14198"/>
                </a:cubicBezTo>
                <a:cubicBezTo>
                  <a:pt x="76148" y="53657"/>
                  <a:pt x="93230" y="102107"/>
                  <a:pt x="114159" y="149174"/>
                </a:cubicBezTo>
                <a:cubicBezTo>
                  <a:pt x="131457" y="188112"/>
                  <a:pt x="151866" y="225678"/>
                  <a:pt x="169328" y="264642"/>
                </a:cubicBezTo>
                <a:cubicBezTo>
                  <a:pt x="260501" y="468045"/>
                  <a:pt x="362444" y="663473"/>
                  <a:pt x="438339" y="874318"/>
                </a:cubicBezTo>
                <a:cubicBezTo>
                  <a:pt x="454608" y="919517"/>
                  <a:pt x="482828" y="988186"/>
                  <a:pt x="495489" y="1053045"/>
                </a:cubicBezTo>
                <a:cubicBezTo>
                  <a:pt x="504227" y="1097787"/>
                  <a:pt x="505408" y="1140777"/>
                  <a:pt x="491311" y="1173670"/>
                </a:cubicBezTo>
                <a:cubicBezTo>
                  <a:pt x="489520" y="1177848"/>
                  <a:pt x="484682" y="1179791"/>
                  <a:pt x="480491" y="1178000"/>
                </a:cubicBezTo>
                <a:cubicBezTo>
                  <a:pt x="476313" y="1176197"/>
                  <a:pt x="474382" y="1171358"/>
                  <a:pt x="476173" y="1167180"/>
                </a:cubicBezTo>
                <a:cubicBezTo>
                  <a:pt x="489127" y="1136929"/>
                  <a:pt x="487349" y="1097355"/>
                  <a:pt x="479322" y="1056195"/>
                </a:cubicBezTo>
                <a:cubicBezTo>
                  <a:pt x="466826" y="992200"/>
                  <a:pt x="438898" y="924483"/>
                  <a:pt x="422833" y="879906"/>
                </a:cubicBezTo>
                <a:cubicBezTo>
                  <a:pt x="347090" y="669454"/>
                  <a:pt x="245299" y="474395"/>
                  <a:pt x="154291" y="271373"/>
                </a:cubicBezTo>
                <a:cubicBezTo>
                  <a:pt x="136816" y="232397"/>
                  <a:pt x="116407" y="194817"/>
                  <a:pt x="99084" y="155866"/>
                </a:cubicBezTo>
                <a:cubicBezTo>
                  <a:pt x="78853" y="110337"/>
                  <a:pt x="62673" y="63283"/>
                  <a:pt x="28917" y="25120"/>
                </a:cubicBezTo>
                <a:cubicBezTo>
                  <a:pt x="25729" y="21513"/>
                  <a:pt x="20383" y="20827"/>
                  <a:pt x="16192" y="19951"/>
                </a:cubicBezTo>
                <a:cubicBezTo>
                  <a:pt x="10617" y="18795"/>
                  <a:pt x="6083" y="17322"/>
                  <a:pt x="3873" y="15442"/>
                </a:cubicBezTo>
                <a:cubicBezTo>
                  <a:pt x="419" y="12496"/>
                  <a:pt x="0" y="7289"/>
                  <a:pt x="2934" y="3822"/>
                </a:cubicBezTo>
                <a:cubicBezTo>
                  <a:pt x="5740" y="534"/>
                  <a:pt x="10592" y="0"/>
                  <a:pt x="14033" y="24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0" name="Freeform 7990"/>
          <p:cNvSpPr/>
          <p:nvPr/>
        </p:nvSpPr>
        <p:spPr>
          <a:xfrm rot="0" flipH="0" flipV="0">
            <a:off x="5055830" y="10203165"/>
            <a:ext cx="427583" cy="301053"/>
          </a:xfrm>
          <a:custGeom>
            <a:pathLst>
              <a:path w="427583" h="301053">
                <a:moveTo>
                  <a:pt x="8077" y="48806"/>
                </a:moveTo>
                <a:cubicBezTo>
                  <a:pt x="9245" y="46406"/>
                  <a:pt x="11759" y="41377"/>
                  <a:pt x="13233" y="39650"/>
                </a:cubicBezTo>
                <a:cubicBezTo>
                  <a:pt x="16509" y="35840"/>
                  <a:pt x="20599" y="31801"/>
                  <a:pt x="24383" y="28499"/>
                </a:cubicBezTo>
                <a:cubicBezTo>
                  <a:pt x="35509" y="18758"/>
                  <a:pt x="52095" y="9805"/>
                  <a:pt x="66433" y="6084"/>
                </a:cubicBezTo>
                <a:cubicBezTo>
                  <a:pt x="89890" y="0"/>
                  <a:pt x="111200" y="2248"/>
                  <a:pt x="132079" y="7709"/>
                </a:cubicBezTo>
                <a:cubicBezTo>
                  <a:pt x="151714" y="12827"/>
                  <a:pt x="170941" y="20854"/>
                  <a:pt x="191401" y="26797"/>
                </a:cubicBezTo>
                <a:cubicBezTo>
                  <a:pt x="256387" y="45657"/>
                  <a:pt x="296963" y="91655"/>
                  <a:pt x="340334" y="140119"/>
                </a:cubicBezTo>
                <a:cubicBezTo>
                  <a:pt x="353199" y="154495"/>
                  <a:pt x="368033" y="167055"/>
                  <a:pt x="379526" y="182651"/>
                </a:cubicBezTo>
                <a:cubicBezTo>
                  <a:pt x="407199" y="220192"/>
                  <a:pt x="427583" y="260578"/>
                  <a:pt x="390334" y="297840"/>
                </a:cubicBezTo>
                <a:cubicBezTo>
                  <a:pt x="387121" y="301053"/>
                  <a:pt x="381901" y="301053"/>
                  <a:pt x="378675" y="297840"/>
                </a:cubicBezTo>
                <a:cubicBezTo>
                  <a:pt x="375462" y="294614"/>
                  <a:pt x="375462" y="289394"/>
                  <a:pt x="378675" y="286181"/>
                </a:cubicBezTo>
                <a:cubicBezTo>
                  <a:pt x="409130" y="255727"/>
                  <a:pt x="388873" y="223126"/>
                  <a:pt x="366255" y="192430"/>
                </a:cubicBezTo>
                <a:cubicBezTo>
                  <a:pt x="355079" y="177241"/>
                  <a:pt x="340575" y="165087"/>
                  <a:pt x="328053" y="151117"/>
                </a:cubicBezTo>
                <a:cubicBezTo>
                  <a:pt x="286778" y="104978"/>
                  <a:pt x="248653" y="60566"/>
                  <a:pt x="186804" y="42609"/>
                </a:cubicBezTo>
                <a:cubicBezTo>
                  <a:pt x="166509" y="36716"/>
                  <a:pt x="147408" y="28728"/>
                  <a:pt x="127926" y="23648"/>
                </a:cubicBezTo>
                <a:cubicBezTo>
                  <a:pt x="109677" y="18885"/>
                  <a:pt x="91058" y="16726"/>
                  <a:pt x="70573" y="22035"/>
                </a:cubicBezTo>
                <a:cubicBezTo>
                  <a:pt x="58521" y="25159"/>
                  <a:pt x="44589" y="32703"/>
                  <a:pt x="35229" y="40894"/>
                </a:cubicBezTo>
                <a:cubicBezTo>
                  <a:pt x="32029" y="43714"/>
                  <a:pt x="28524" y="47130"/>
                  <a:pt x="25742" y="50380"/>
                </a:cubicBezTo>
                <a:cubicBezTo>
                  <a:pt x="24498" y="51828"/>
                  <a:pt x="22656" y="56489"/>
                  <a:pt x="22351" y="57124"/>
                </a:cubicBezTo>
                <a:cubicBezTo>
                  <a:pt x="19214" y="63817"/>
                  <a:pt x="0" y="68656"/>
                  <a:pt x="7430" y="50088"/>
                </a:cubicBezTo>
                <a:cubicBezTo>
                  <a:pt x="7608" y="49631"/>
                  <a:pt x="7824" y="49199"/>
                  <a:pt x="8077" y="488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1" name="Freeform 7991"/>
          <p:cNvSpPr/>
          <p:nvPr/>
        </p:nvSpPr>
        <p:spPr>
          <a:xfrm rot="0" flipH="0" flipV="0">
            <a:off x="5376631" y="10473176"/>
            <a:ext cx="63030" cy="90220"/>
          </a:xfrm>
          <a:custGeom>
            <a:pathLst>
              <a:path w="63030" h="90220">
                <a:moveTo>
                  <a:pt x="42964" y="11760"/>
                </a:moveTo>
                <a:cubicBezTo>
                  <a:pt x="42698" y="10973"/>
                  <a:pt x="42571" y="10122"/>
                  <a:pt x="42571" y="9246"/>
                </a:cubicBezTo>
                <a:cubicBezTo>
                  <a:pt x="42571" y="470"/>
                  <a:pt x="50761" y="0"/>
                  <a:pt x="51168" y="13"/>
                </a:cubicBezTo>
                <a:cubicBezTo>
                  <a:pt x="51993" y="38"/>
                  <a:pt x="57861" y="432"/>
                  <a:pt x="59016" y="6973"/>
                </a:cubicBezTo>
                <a:cubicBezTo>
                  <a:pt x="59258" y="8357"/>
                  <a:pt x="59918" y="18363"/>
                  <a:pt x="60769" y="22110"/>
                </a:cubicBezTo>
                <a:cubicBezTo>
                  <a:pt x="62483" y="29641"/>
                  <a:pt x="63030" y="43865"/>
                  <a:pt x="58521" y="51383"/>
                </a:cubicBezTo>
                <a:cubicBezTo>
                  <a:pt x="51168" y="63652"/>
                  <a:pt x="36754" y="73558"/>
                  <a:pt x="24397" y="80212"/>
                </a:cubicBezTo>
                <a:cubicBezTo>
                  <a:pt x="23127" y="80886"/>
                  <a:pt x="17488" y="84188"/>
                  <a:pt x="15837" y="85153"/>
                </a:cubicBezTo>
                <a:cubicBezTo>
                  <a:pt x="14605" y="88137"/>
                  <a:pt x="11659" y="90220"/>
                  <a:pt x="8243" y="90220"/>
                </a:cubicBezTo>
                <a:cubicBezTo>
                  <a:pt x="3696" y="90220"/>
                  <a:pt x="0" y="86524"/>
                  <a:pt x="0" y="81978"/>
                </a:cubicBezTo>
                <a:cubicBezTo>
                  <a:pt x="0" y="79641"/>
                  <a:pt x="889" y="76898"/>
                  <a:pt x="3188" y="74358"/>
                </a:cubicBezTo>
                <a:cubicBezTo>
                  <a:pt x="6338" y="70878"/>
                  <a:pt x="14301" y="66928"/>
                  <a:pt x="16587" y="65696"/>
                </a:cubicBezTo>
                <a:cubicBezTo>
                  <a:pt x="26531" y="60337"/>
                  <a:pt x="38469" y="52768"/>
                  <a:pt x="44386" y="42913"/>
                </a:cubicBezTo>
                <a:cubicBezTo>
                  <a:pt x="45237" y="41503"/>
                  <a:pt x="45465" y="39547"/>
                  <a:pt x="45618" y="37515"/>
                </a:cubicBezTo>
                <a:cubicBezTo>
                  <a:pt x="45923" y="33286"/>
                  <a:pt x="45376" y="28727"/>
                  <a:pt x="44716" y="25768"/>
                </a:cubicBezTo>
                <a:cubicBezTo>
                  <a:pt x="44030" y="22783"/>
                  <a:pt x="43281" y="15290"/>
                  <a:pt x="42964" y="1176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2" name="Freeform 7992"/>
          <p:cNvSpPr/>
          <p:nvPr/>
        </p:nvSpPr>
        <p:spPr>
          <a:xfrm rot="0" flipH="0" flipV="0">
            <a:off x="5070350" y="10259627"/>
            <a:ext cx="208343" cy="194499"/>
          </a:xfrm>
          <a:custGeom>
            <a:pathLst>
              <a:path w="208343" h="194499">
                <a:moveTo>
                  <a:pt x="16713" y="6730"/>
                </a:moveTo>
                <a:cubicBezTo>
                  <a:pt x="16675" y="6604"/>
                  <a:pt x="16637" y="6489"/>
                  <a:pt x="16587" y="6388"/>
                </a:cubicBezTo>
                <a:close/>
                <a:moveTo>
                  <a:pt x="11227" y="17347"/>
                </a:moveTo>
                <a:cubicBezTo>
                  <a:pt x="7214" y="18528"/>
                  <a:pt x="2883" y="16483"/>
                  <a:pt x="1296" y="12495"/>
                </a:cubicBezTo>
                <a:cubicBezTo>
                  <a:pt x="0" y="9257"/>
                  <a:pt x="648" y="6869"/>
                  <a:pt x="1435" y="5219"/>
                </a:cubicBezTo>
                <a:cubicBezTo>
                  <a:pt x="2350" y="3289"/>
                  <a:pt x="3836" y="1752"/>
                  <a:pt x="6109" y="863"/>
                </a:cubicBezTo>
                <a:cubicBezTo>
                  <a:pt x="7328" y="368"/>
                  <a:pt x="9195" y="0"/>
                  <a:pt x="11532" y="368"/>
                </a:cubicBezTo>
                <a:cubicBezTo>
                  <a:pt x="13424" y="660"/>
                  <a:pt x="16738" y="2070"/>
                  <a:pt x="18491" y="2336"/>
                </a:cubicBezTo>
                <a:cubicBezTo>
                  <a:pt x="26314" y="3555"/>
                  <a:pt x="34188" y="3962"/>
                  <a:pt x="41389" y="7568"/>
                </a:cubicBezTo>
                <a:cubicBezTo>
                  <a:pt x="59283" y="16521"/>
                  <a:pt x="77469" y="27405"/>
                  <a:pt x="92811" y="40296"/>
                </a:cubicBezTo>
                <a:cubicBezTo>
                  <a:pt x="130924" y="72300"/>
                  <a:pt x="190944" y="134771"/>
                  <a:pt x="206908" y="182650"/>
                </a:cubicBezTo>
                <a:cubicBezTo>
                  <a:pt x="208343" y="186955"/>
                  <a:pt x="205993" y="191629"/>
                  <a:pt x="201688" y="193064"/>
                </a:cubicBezTo>
                <a:cubicBezTo>
                  <a:pt x="197383" y="194499"/>
                  <a:pt x="192696" y="192175"/>
                  <a:pt x="191274" y="187857"/>
                </a:cubicBezTo>
                <a:cubicBezTo>
                  <a:pt x="176098" y="142340"/>
                  <a:pt x="118465" y="83336"/>
                  <a:pt x="82219" y="52907"/>
                </a:cubicBezTo>
                <a:cubicBezTo>
                  <a:pt x="67843" y="40842"/>
                  <a:pt x="50787" y="30694"/>
                  <a:pt x="34023" y="22312"/>
                </a:cubicBezTo>
                <a:cubicBezTo>
                  <a:pt x="28371" y="19480"/>
                  <a:pt x="22097" y="19582"/>
                  <a:pt x="15952" y="18629"/>
                </a:cubicBezTo>
                <a:cubicBezTo>
                  <a:pt x="14974" y="18464"/>
                  <a:pt x="12878" y="17855"/>
                  <a:pt x="11227" y="1734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3" name="Freeform 7993"/>
          <p:cNvSpPr/>
          <p:nvPr/>
        </p:nvSpPr>
        <p:spPr>
          <a:xfrm rot="0" flipH="0" flipV="0">
            <a:off x="3086860" y="9115523"/>
            <a:ext cx="473900" cy="1039939"/>
          </a:xfrm>
          <a:custGeom>
            <a:pathLst>
              <a:path w="473900" h="1039939">
                <a:moveTo>
                  <a:pt x="463105" y="16497"/>
                </a:moveTo>
                <a:cubicBezTo>
                  <a:pt x="461251" y="16142"/>
                  <a:pt x="459537" y="15177"/>
                  <a:pt x="458254" y="13602"/>
                </a:cubicBezTo>
                <a:cubicBezTo>
                  <a:pt x="459321" y="14910"/>
                  <a:pt x="460819" y="16091"/>
                  <a:pt x="463105" y="16497"/>
                </a:cubicBezTo>
                <a:moveTo>
                  <a:pt x="467880" y="15964"/>
                </a:moveTo>
                <a:cubicBezTo>
                  <a:pt x="461670" y="20014"/>
                  <a:pt x="432994" y="42062"/>
                  <a:pt x="416242" y="56019"/>
                </a:cubicBezTo>
                <a:cubicBezTo>
                  <a:pt x="357975" y="104584"/>
                  <a:pt x="343878" y="166814"/>
                  <a:pt x="310528" y="230961"/>
                </a:cubicBezTo>
                <a:cubicBezTo>
                  <a:pt x="179591" y="482764"/>
                  <a:pt x="91503" y="760120"/>
                  <a:pt x="17094" y="1032966"/>
                </a:cubicBezTo>
                <a:cubicBezTo>
                  <a:pt x="15900" y="1037348"/>
                  <a:pt x="11367" y="1039939"/>
                  <a:pt x="6972" y="1038745"/>
                </a:cubicBezTo>
                <a:cubicBezTo>
                  <a:pt x="2591" y="1037551"/>
                  <a:pt x="0" y="1033017"/>
                  <a:pt x="1207" y="1028623"/>
                </a:cubicBezTo>
                <a:cubicBezTo>
                  <a:pt x="75921" y="754671"/>
                  <a:pt x="164427" y="476211"/>
                  <a:pt x="295910" y="223354"/>
                </a:cubicBezTo>
                <a:cubicBezTo>
                  <a:pt x="330314" y="157187"/>
                  <a:pt x="345592" y="93458"/>
                  <a:pt x="405689" y="43370"/>
                </a:cubicBezTo>
                <a:cubicBezTo>
                  <a:pt x="423075" y="28892"/>
                  <a:pt x="452895" y="6020"/>
                  <a:pt x="459067" y="2058"/>
                </a:cubicBezTo>
                <a:cubicBezTo>
                  <a:pt x="462255" y="0"/>
                  <a:pt x="464717" y="127"/>
                  <a:pt x="465276" y="178"/>
                </a:cubicBezTo>
                <a:cubicBezTo>
                  <a:pt x="468057" y="394"/>
                  <a:pt x="469823" y="1715"/>
                  <a:pt x="471017" y="3201"/>
                </a:cubicBezTo>
                <a:cubicBezTo>
                  <a:pt x="473900" y="6719"/>
                  <a:pt x="473366" y="11913"/>
                  <a:pt x="469835" y="14783"/>
                </a:cubicBezTo>
                <a:cubicBezTo>
                  <a:pt x="469226" y="15291"/>
                  <a:pt x="468578" y="15685"/>
                  <a:pt x="467880" y="159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4" name="Freeform 7994"/>
          <p:cNvSpPr/>
          <p:nvPr/>
        </p:nvSpPr>
        <p:spPr>
          <a:xfrm rot="0" flipH="0" flipV="0">
            <a:off x="3500198" y="9727971"/>
            <a:ext cx="157758" cy="371613"/>
          </a:xfrm>
          <a:custGeom>
            <a:pathLst>
              <a:path w="157758" h="371613">
                <a:moveTo>
                  <a:pt x="141160" y="5384"/>
                </a:moveTo>
                <a:cubicBezTo>
                  <a:pt x="129997" y="25297"/>
                  <a:pt x="123977" y="60336"/>
                  <a:pt x="116624" y="80936"/>
                </a:cubicBezTo>
                <a:cubicBezTo>
                  <a:pt x="90297" y="154634"/>
                  <a:pt x="60795" y="226198"/>
                  <a:pt x="31814" y="298677"/>
                </a:cubicBezTo>
                <a:cubicBezTo>
                  <a:pt x="24524" y="316876"/>
                  <a:pt x="17259" y="342708"/>
                  <a:pt x="3213" y="356754"/>
                </a:cubicBezTo>
                <a:cubicBezTo>
                  <a:pt x="0" y="359968"/>
                  <a:pt x="0" y="365187"/>
                  <a:pt x="3213" y="368400"/>
                </a:cubicBezTo>
                <a:cubicBezTo>
                  <a:pt x="6426" y="371613"/>
                  <a:pt x="11646" y="371613"/>
                  <a:pt x="14859" y="368400"/>
                </a:cubicBezTo>
                <a:cubicBezTo>
                  <a:pt x="30328" y="352919"/>
                  <a:pt x="39078" y="324839"/>
                  <a:pt x="47104" y="304786"/>
                </a:cubicBezTo>
                <a:cubicBezTo>
                  <a:pt x="76175" y="232129"/>
                  <a:pt x="105753" y="160374"/>
                  <a:pt x="132144" y="86486"/>
                </a:cubicBezTo>
                <a:cubicBezTo>
                  <a:pt x="139255" y="66585"/>
                  <a:pt x="144754" y="32663"/>
                  <a:pt x="155536" y="13435"/>
                </a:cubicBezTo>
                <a:cubicBezTo>
                  <a:pt x="157758" y="9473"/>
                  <a:pt x="156336" y="4445"/>
                  <a:pt x="152374" y="2222"/>
                </a:cubicBezTo>
                <a:cubicBezTo>
                  <a:pt x="148411" y="0"/>
                  <a:pt x="143382" y="1422"/>
                  <a:pt x="141160" y="53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5" name="Freeform 7995"/>
          <p:cNvSpPr/>
          <p:nvPr/>
        </p:nvSpPr>
        <p:spPr>
          <a:xfrm rot="0" flipH="0" flipV="0">
            <a:off x="3047469" y="10128226"/>
            <a:ext cx="319976" cy="439775"/>
          </a:xfrm>
          <a:custGeom>
            <a:pathLst>
              <a:path w="319976" h="439775">
                <a:moveTo>
                  <a:pt x="303936" y="13525"/>
                </a:moveTo>
                <a:lnTo>
                  <a:pt x="303948" y="13537"/>
                </a:lnTo>
                <a:close/>
                <a:moveTo>
                  <a:pt x="307898" y="1232"/>
                </a:moveTo>
                <a:cubicBezTo>
                  <a:pt x="311213" y="0"/>
                  <a:pt x="315099" y="1003"/>
                  <a:pt x="317359" y="3975"/>
                </a:cubicBezTo>
                <a:cubicBezTo>
                  <a:pt x="319976" y="7442"/>
                  <a:pt x="319544" y="10084"/>
                  <a:pt x="319353" y="11176"/>
                </a:cubicBezTo>
                <a:cubicBezTo>
                  <a:pt x="318807" y="14363"/>
                  <a:pt x="317055" y="16776"/>
                  <a:pt x="313334" y="17830"/>
                </a:cubicBezTo>
                <a:cubicBezTo>
                  <a:pt x="312635" y="18020"/>
                  <a:pt x="311695" y="18185"/>
                  <a:pt x="310539" y="18135"/>
                </a:cubicBezTo>
                <a:cubicBezTo>
                  <a:pt x="309955" y="18109"/>
                  <a:pt x="308419" y="17436"/>
                  <a:pt x="306463" y="17652"/>
                </a:cubicBezTo>
                <a:cubicBezTo>
                  <a:pt x="300050" y="18363"/>
                  <a:pt x="293091" y="22719"/>
                  <a:pt x="287185" y="25005"/>
                </a:cubicBezTo>
                <a:cubicBezTo>
                  <a:pt x="273507" y="30327"/>
                  <a:pt x="261709" y="35953"/>
                  <a:pt x="249530" y="44347"/>
                </a:cubicBezTo>
                <a:cubicBezTo>
                  <a:pt x="213271" y="69354"/>
                  <a:pt x="182867" y="97726"/>
                  <a:pt x="160934" y="136079"/>
                </a:cubicBezTo>
                <a:cubicBezTo>
                  <a:pt x="129299" y="191464"/>
                  <a:pt x="111747" y="258342"/>
                  <a:pt x="118148" y="322287"/>
                </a:cubicBezTo>
                <a:cubicBezTo>
                  <a:pt x="121107" y="351992"/>
                  <a:pt x="127559" y="378141"/>
                  <a:pt x="140919" y="404850"/>
                </a:cubicBezTo>
                <a:cubicBezTo>
                  <a:pt x="143370" y="409739"/>
                  <a:pt x="144145" y="417473"/>
                  <a:pt x="139383" y="422236"/>
                </a:cubicBezTo>
                <a:cubicBezTo>
                  <a:pt x="121831" y="439775"/>
                  <a:pt x="92939" y="437031"/>
                  <a:pt x="65786" y="420839"/>
                </a:cubicBezTo>
                <a:cubicBezTo>
                  <a:pt x="43320" y="407453"/>
                  <a:pt x="22149" y="385266"/>
                  <a:pt x="10909" y="361174"/>
                </a:cubicBezTo>
                <a:cubicBezTo>
                  <a:pt x="3023" y="344283"/>
                  <a:pt x="0" y="326452"/>
                  <a:pt x="4153" y="309866"/>
                </a:cubicBezTo>
                <a:cubicBezTo>
                  <a:pt x="5245" y="305447"/>
                  <a:pt x="9728" y="302767"/>
                  <a:pt x="14148" y="303872"/>
                </a:cubicBezTo>
                <a:cubicBezTo>
                  <a:pt x="18555" y="304964"/>
                  <a:pt x="21234" y="309447"/>
                  <a:pt x="20130" y="313854"/>
                </a:cubicBezTo>
                <a:cubicBezTo>
                  <a:pt x="16866" y="326922"/>
                  <a:pt x="19622" y="340905"/>
                  <a:pt x="25845" y="354215"/>
                </a:cubicBezTo>
                <a:cubicBezTo>
                  <a:pt x="35738" y="375424"/>
                  <a:pt x="54432" y="394893"/>
                  <a:pt x="74219" y="406691"/>
                </a:cubicBezTo>
                <a:cubicBezTo>
                  <a:pt x="84747" y="412965"/>
                  <a:pt x="95568" y="417067"/>
                  <a:pt x="105486" y="417804"/>
                </a:cubicBezTo>
                <a:cubicBezTo>
                  <a:pt x="113271" y="418375"/>
                  <a:pt x="120460" y="416775"/>
                  <a:pt x="126111" y="412063"/>
                </a:cubicBezTo>
                <a:cubicBezTo>
                  <a:pt x="111874" y="383539"/>
                  <a:pt x="104927" y="355637"/>
                  <a:pt x="101752" y="323925"/>
                </a:cubicBezTo>
                <a:cubicBezTo>
                  <a:pt x="95021" y="256628"/>
                  <a:pt x="113335" y="186206"/>
                  <a:pt x="146634" y="127913"/>
                </a:cubicBezTo>
                <a:cubicBezTo>
                  <a:pt x="169812" y="87350"/>
                  <a:pt x="201841" y="57213"/>
                  <a:pt x="240170" y="30784"/>
                </a:cubicBezTo>
                <a:cubicBezTo>
                  <a:pt x="253454" y="21627"/>
                  <a:pt x="266294" y="15442"/>
                  <a:pt x="281204" y="9652"/>
                </a:cubicBezTo>
                <a:cubicBezTo>
                  <a:pt x="288341" y="6883"/>
                  <a:pt x="296913" y="2134"/>
                  <a:pt x="304647" y="1270"/>
                </a:cubicBezTo>
                <a:cubicBezTo>
                  <a:pt x="305675" y="1156"/>
                  <a:pt x="306831" y="1168"/>
                  <a:pt x="307898" y="123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6" name="Freeform 7996"/>
          <p:cNvSpPr/>
          <p:nvPr/>
        </p:nvSpPr>
        <p:spPr>
          <a:xfrm rot="0" flipH="0" flipV="0">
            <a:off x="2992333" y="10051503"/>
            <a:ext cx="373392" cy="425715"/>
          </a:xfrm>
          <a:custGeom>
            <a:pathLst>
              <a:path w="373392" h="425715">
                <a:moveTo>
                  <a:pt x="57099" y="409409"/>
                </a:moveTo>
                <a:lnTo>
                  <a:pt x="57074" y="409421"/>
                </a:lnTo>
                <a:close/>
                <a:moveTo>
                  <a:pt x="60121" y="409295"/>
                </a:moveTo>
                <a:cubicBezTo>
                  <a:pt x="61302" y="409472"/>
                  <a:pt x="62471" y="409904"/>
                  <a:pt x="63512" y="410615"/>
                </a:cubicBezTo>
                <a:cubicBezTo>
                  <a:pt x="62204" y="409701"/>
                  <a:pt x="61036" y="409397"/>
                  <a:pt x="60121" y="409295"/>
                </a:cubicBezTo>
                <a:moveTo>
                  <a:pt x="56909" y="409459"/>
                </a:moveTo>
                <a:cubicBezTo>
                  <a:pt x="55449" y="409777"/>
                  <a:pt x="54255" y="410463"/>
                  <a:pt x="53289" y="411428"/>
                </a:cubicBezTo>
                <a:cubicBezTo>
                  <a:pt x="54318" y="410450"/>
                  <a:pt x="55588" y="409789"/>
                  <a:pt x="56909" y="409459"/>
                </a:cubicBezTo>
                <a:moveTo>
                  <a:pt x="51448" y="420902"/>
                </a:moveTo>
                <a:cubicBezTo>
                  <a:pt x="50064" y="418997"/>
                  <a:pt x="43333" y="409662"/>
                  <a:pt x="43142" y="409321"/>
                </a:cubicBezTo>
                <a:cubicBezTo>
                  <a:pt x="36792" y="397408"/>
                  <a:pt x="33350" y="384111"/>
                  <a:pt x="27305" y="372033"/>
                </a:cubicBezTo>
                <a:cubicBezTo>
                  <a:pt x="22695" y="362788"/>
                  <a:pt x="15012" y="355295"/>
                  <a:pt x="10452" y="346176"/>
                </a:cubicBezTo>
                <a:cubicBezTo>
                  <a:pt x="3734" y="332752"/>
                  <a:pt x="0" y="305828"/>
                  <a:pt x="673" y="281686"/>
                </a:cubicBezTo>
                <a:cubicBezTo>
                  <a:pt x="1143" y="265176"/>
                  <a:pt x="3721" y="249974"/>
                  <a:pt x="8192" y="241007"/>
                </a:cubicBezTo>
                <a:cubicBezTo>
                  <a:pt x="74586" y="108242"/>
                  <a:pt x="212940" y="0"/>
                  <a:pt x="367118" y="61671"/>
                </a:cubicBezTo>
                <a:cubicBezTo>
                  <a:pt x="371335" y="63360"/>
                  <a:pt x="373392" y="68160"/>
                  <a:pt x="371703" y="72377"/>
                </a:cubicBezTo>
                <a:cubicBezTo>
                  <a:pt x="370026" y="76606"/>
                  <a:pt x="365226" y="78663"/>
                  <a:pt x="361010" y="76962"/>
                </a:cubicBezTo>
                <a:cubicBezTo>
                  <a:pt x="215353" y="18707"/>
                  <a:pt x="85648" y="122961"/>
                  <a:pt x="22936" y="248373"/>
                </a:cubicBezTo>
                <a:cubicBezTo>
                  <a:pt x="18225" y="257797"/>
                  <a:pt x="16650" y="275475"/>
                  <a:pt x="17145" y="293179"/>
                </a:cubicBezTo>
                <a:cubicBezTo>
                  <a:pt x="17641" y="311061"/>
                  <a:pt x="20308" y="329057"/>
                  <a:pt x="25184" y="338810"/>
                </a:cubicBezTo>
                <a:cubicBezTo>
                  <a:pt x="29756" y="347929"/>
                  <a:pt x="37427" y="355422"/>
                  <a:pt x="42037" y="364667"/>
                </a:cubicBezTo>
                <a:cubicBezTo>
                  <a:pt x="47955" y="376466"/>
                  <a:pt x="51321" y="389470"/>
                  <a:pt x="57467" y="401155"/>
                </a:cubicBezTo>
                <a:cubicBezTo>
                  <a:pt x="58369" y="402374"/>
                  <a:pt x="65404" y="411999"/>
                  <a:pt x="66141" y="413346"/>
                </a:cubicBezTo>
                <a:cubicBezTo>
                  <a:pt x="68440" y="417524"/>
                  <a:pt x="66636" y="420635"/>
                  <a:pt x="66230" y="421385"/>
                </a:cubicBezTo>
                <a:cubicBezTo>
                  <a:pt x="64795" y="424039"/>
                  <a:pt x="62521" y="425690"/>
                  <a:pt x="59016" y="425703"/>
                </a:cubicBezTo>
                <a:cubicBezTo>
                  <a:pt x="58102" y="425715"/>
                  <a:pt x="56210" y="425703"/>
                  <a:pt x="53975" y="424026"/>
                </a:cubicBezTo>
                <a:cubicBezTo>
                  <a:pt x="52845" y="423188"/>
                  <a:pt x="51994" y="422096"/>
                  <a:pt x="51448" y="42090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7" name="Freeform 7997"/>
          <p:cNvSpPr/>
          <p:nvPr/>
        </p:nvSpPr>
        <p:spPr>
          <a:xfrm rot="0" flipH="0" flipV="0">
            <a:off x="3191259" y="10429643"/>
            <a:ext cx="353288" cy="134975"/>
          </a:xfrm>
          <a:custGeom>
            <a:pathLst>
              <a:path w="353288" h="134975">
                <a:moveTo>
                  <a:pt x="16662" y="126644"/>
                </a:moveTo>
                <a:cubicBezTo>
                  <a:pt x="16852" y="125857"/>
                  <a:pt x="16890" y="124968"/>
                  <a:pt x="16750" y="123927"/>
                </a:cubicBezTo>
                <a:cubicBezTo>
                  <a:pt x="16877" y="124854"/>
                  <a:pt x="16839" y="125781"/>
                  <a:pt x="16662" y="126644"/>
                </a:cubicBezTo>
                <a:moveTo>
                  <a:pt x="18681" y="118034"/>
                </a:moveTo>
                <a:cubicBezTo>
                  <a:pt x="28066" y="118428"/>
                  <a:pt x="36842" y="116726"/>
                  <a:pt x="45998" y="114808"/>
                </a:cubicBezTo>
                <a:cubicBezTo>
                  <a:pt x="76186" y="108522"/>
                  <a:pt x="107454" y="98323"/>
                  <a:pt x="136994" y="89370"/>
                </a:cubicBezTo>
                <a:cubicBezTo>
                  <a:pt x="184174" y="75070"/>
                  <a:pt x="231114" y="51143"/>
                  <a:pt x="275386" y="29820"/>
                </a:cubicBezTo>
                <a:cubicBezTo>
                  <a:pt x="286613" y="24409"/>
                  <a:pt x="300316" y="15050"/>
                  <a:pt x="314197" y="8420"/>
                </a:cubicBezTo>
                <a:cubicBezTo>
                  <a:pt x="324624" y="3442"/>
                  <a:pt x="335203" y="0"/>
                  <a:pt x="345045" y="0"/>
                </a:cubicBezTo>
                <a:cubicBezTo>
                  <a:pt x="349592" y="0"/>
                  <a:pt x="353288" y="3696"/>
                  <a:pt x="353288" y="8255"/>
                </a:cubicBezTo>
                <a:cubicBezTo>
                  <a:pt x="353288" y="12789"/>
                  <a:pt x="349592" y="16485"/>
                  <a:pt x="345045" y="16485"/>
                </a:cubicBezTo>
                <a:cubicBezTo>
                  <a:pt x="335355" y="16485"/>
                  <a:pt x="324903" y="21184"/>
                  <a:pt x="314718" y="26632"/>
                </a:cubicBezTo>
                <a:cubicBezTo>
                  <a:pt x="303161" y="32817"/>
                  <a:pt x="291972" y="40119"/>
                  <a:pt x="282549" y="44666"/>
                </a:cubicBezTo>
                <a:cubicBezTo>
                  <a:pt x="237514" y="66345"/>
                  <a:pt x="189750" y="90602"/>
                  <a:pt x="141769" y="105143"/>
                </a:cubicBezTo>
                <a:cubicBezTo>
                  <a:pt x="111772" y="114224"/>
                  <a:pt x="80009" y="124562"/>
                  <a:pt x="49351" y="130949"/>
                </a:cubicBezTo>
                <a:cubicBezTo>
                  <a:pt x="38734" y="133159"/>
                  <a:pt x="28549" y="134975"/>
                  <a:pt x="17627" y="134479"/>
                </a:cubicBezTo>
                <a:cubicBezTo>
                  <a:pt x="16243" y="134403"/>
                  <a:pt x="13284" y="133552"/>
                  <a:pt x="11176" y="132867"/>
                </a:cubicBezTo>
                <a:cubicBezTo>
                  <a:pt x="10719" y="133032"/>
                  <a:pt x="10224" y="133146"/>
                  <a:pt x="9716" y="133222"/>
                </a:cubicBezTo>
                <a:cubicBezTo>
                  <a:pt x="5207" y="133832"/>
                  <a:pt x="1054" y="130682"/>
                  <a:pt x="432" y="126187"/>
                </a:cubicBezTo>
                <a:cubicBezTo>
                  <a:pt x="0" y="123050"/>
                  <a:pt x="940" y="120904"/>
                  <a:pt x="2070" y="119380"/>
                </a:cubicBezTo>
                <a:cubicBezTo>
                  <a:pt x="3150" y="117894"/>
                  <a:pt x="4598" y="116777"/>
                  <a:pt x="6502" y="116142"/>
                </a:cubicBezTo>
                <a:cubicBezTo>
                  <a:pt x="7861" y="115697"/>
                  <a:pt x="9754" y="115456"/>
                  <a:pt x="12014" y="115900"/>
                </a:cubicBezTo>
                <a:cubicBezTo>
                  <a:pt x="13729" y="116256"/>
                  <a:pt x="18046" y="117805"/>
                  <a:pt x="18681" y="11803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8" name="Freeform 7998"/>
          <p:cNvSpPr/>
          <p:nvPr/>
        </p:nvSpPr>
        <p:spPr>
          <a:xfrm rot="0" flipH="0" flipV="0">
            <a:off x="3368040" y="10072590"/>
            <a:ext cx="272604" cy="82625"/>
          </a:xfrm>
          <a:custGeom>
            <a:pathLst>
              <a:path w="272604" h="82625">
                <a:moveTo>
                  <a:pt x="11493" y="65849"/>
                </a:moveTo>
                <a:cubicBezTo>
                  <a:pt x="12356" y="65748"/>
                  <a:pt x="18223" y="65037"/>
                  <a:pt x="22872" y="63970"/>
                </a:cubicBezTo>
                <a:cubicBezTo>
                  <a:pt x="40423" y="59906"/>
                  <a:pt x="66915" y="51359"/>
                  <a:pt x="74103" y="49759"/>
                </a:cubicBezTo>
                <a:cubicBezTo>
                  <a:pt x="136346" y="35941"/>
                  <a:pt x="200380" y="21565"/>
                  <a:pt x="260743" y="1448"/>
                </a:cubicBezTo>
                <a:cubicBezTo>
                  <a:pt x="265061" y="0"/>
                  <a:pt x="269722" y="2337"/>
                  <a:pt x="271157" y="6655"/>
                </a:cubicBezTo>
                <a:cubicBezTo>
                  <a:pt x="272604" y="10973"/>
                  <a:pt x="270268" y="15634"/>
                  <a:pt x="265950" y="17069"/>
                </a:cubicBezTo>
                <a:cubicBezTo>
                  <a:pt x="205053" y="37376"/>
                  <a:pt x="140461" y="51892"/>
                  <a:pt x="77672" y="65849"/>
                </a:cubicBezTo>
                <a:cubicBezTo>
                  <a:pt x="69430" y="67690"/>
                  <a:pt x="35826" y="78625"/>
                  <a:pt x="19265" y="81520"/>
                </a:cubicBezTo>
                <a:cubicBezTo>
                  <a:pt x="12966" y="82625"/>
                  <a:pt x="8268" y="82270"/>
                  <a:pt x="6223" y="81431"/>
                </a:cubicBezTo>
                <a:cubicBezTo>
                  <a:pt x="2019" y="79704"/>
                  <a:pt x="0" y="74891"/>
                  <a:pt x="1715" y="70687"/>
                </a:cubicBezTo>
                <a:cubicBezTo>
                  <a:pt x="3302" y="66788"/>
                  <a:pt x="7544" y="64770"/>
                  <a:pt x="11493" y="6584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9" name="Freeform 7999"/>
          <p:cNvSpPr/>
          <p:nvPr/>
        </p:nvSpPr>
        <p:spPr>
          <a:xfrm rot="0" flipH="0" flipV="0">
            <a:off x="3553564" y="9856741"/>
            <a:ext cx="714844" cy="673404"/>
          </a:xfrm>
          <a:custGeom>
            <a:pathLst>
              <a:path w="714844" h="673404">
                <a:moveTo>
                  <a:pt x="195224" y="14516"/>
                </a:moveTo>
                <a:cubicBezTo>
                  <a:pt x="194234" y="17932"/>
                  <a:pt x="186970" y="42824"/>
                  <a:pt x="185471" y="47434"/>
                </a:cubicBezTo>
                <a:cubicBezTo>
                  <a:pt x="173685" y="84023"/>
                  <a:pt x="156807" y="118871"/>
                  <a:pt x="145212" y="155409"/>
                </a:cubicBezTo>
                <a:cubicBezTo>
                  <a:pt x="121971" y="228701"/>
                  <a:pt x="97536" y="301624"/>
                  <a:pt x="74740" y="375056"/>
                </a:cubicBezTo>
                <a:cubicBezTo>
                  <a:pt x="62421" y="414769"/>
                  <a:pt x="55601" y="455955"/>
                  <a:pt x="43637" y="495795"/>
                </a:cubicBezTo>
                <a:cubicBezTo>
                  <a:pt x="38684" y="512305"/>
                  <a:pt x="26213" y="545541"/>
                  <a:pt x="20422" y="575386"/>
                </a:cubicBezTo>
                <a:cubicBezTo>
                  <a:pt x="16967" y="593166"/>
                  <a:pt x="15380" y="609599"/>
                  <a:pt x="20930" y="619328"/>
                </a:cubicBezTo>
                <a:cubicBezTo>
                  <a:pt x="24829" y="626135"/>
                  <a:pt x="31903" y="629627"/>
                  <a:pt x="39497" y="631989"/>
                </a:cubicBezTo>
                <a:cubicBezTo>
                  <a:pt x="48755" y="634860"/>
                  <a:pt x="58915" y="635939"/>
                  <a:pt x="67247" y="637247"/>
                </a:cubicBezTo>
                <a:cubicBezTo>
                  <a:pt x="118529" y="645350"/>
                  <a:pt x="172834" y="640918"/>
                  <a:pt x="224599" y="642645"/>
                </a:cubicBezTo>
                <a:cubicBezTo>
                  <a:pt x="327011" y="646074"/>
                  <a:pt x="430110" y="656920"/>
                  <a:pt x="532383" y="651814"/>
                </a:cubicBezTo>
                <a:cubicBezTo>
                  <a:pt x="551598" y="650836"/>
                  <a:pt x="573328" y="653325"/>
                  <a:pt x="594245" y="653084"/>
                </a:cubicBezTo>
                <a:cubicBezTo>
                  <a:pt x="613219" y="652881"/>
                  <a:pt x="631532" y="650519"/>
                  <a:pt x="645934" y="639724"/>
                </a:cubicBezTo>
                <a:cubicBezTo>
                  <a:pt x="658685" y="630161"/>
                  <a:pt x="665200" y="613803"/>
                  <a:pt x="671753" y="597217"/>
                </a:cubicBezTo>
                <a:cubicBezTo>
                  <a:pt x="679322" y="578053"/>
                  <a:pt x="686777" y="558482"/>
                  <a:pt x="699985" y="545274"/>
                </a:cubicBezTo>
                <a:cubicBezTo>
                  <a:pt x="703198" y="542061"/>
                  <a:pt x="708418" y="542061"/>
                  <a:pt x="711631" y="545274"/>
                </a:cubicBezTo>
                <a:cubicBezTo>
                  <a:pt x="714844" y="548500"/>
                  <a:pt x="714844" y="553719"/>
                  <a:pt x="711631" y="556932"/>
                </a:cubicBezTo>
                <a:cubicBezTo>
                  <a:pt x="699909" y="568642"/>
                  <a:pt x="693800" y="586270"/>
                  <a:pt x="687082" y="603262"/>
                </a:cubicBezTo>
                <a:cubicBezTo>
                  <a:pt x="679335" y="622833"/>
                  <a:pt x="670851" y="641629"/>
                  <a:pt x="655827" y="652906"/>
                </a:cubicBezTo>
                <a:cubicBezTo>
                  <a:pt x="638669" y="665759"/>
                  <a:pt x="617054" y="669315"/>
                  <a:pt x="594435" y="669556"/>
                </a:cubicBezTo>
                <a:cubicBezTo>
                  <a:pt x="573734" y="669797"/>
                  <a:pt x="552208" y="667308"/>
                  <a:pt x="533209" y="668273"/>
                </a:cubicBezTo>
                <a:cubicBezTo>
                  <a:pt x="430466" y="673404"/>
                  <a:pt x="326910" y="662533"/>
                  <a:pt x="224052" y="659117"/>
                </a:cubicBezTo>
                <a:cubicBezTo>
                  <a:pt x="171628" y="657364"/>
                  <a:pt x="116624" y="661733"/>
                  <a:pt x="64681" y="653516"/>
                </a:cubicBezTo>
                <a:cubicBezTo>
                  <a:pt x="53683" y="651802"/>
                  <a:pt x="39853" y="650252"/>
                  <a:pt x="28258" y="645439"/>
                </a:cubicBezTo>
                <a:cubicBezTo>
                  <a:pt x="19228" y="641692"/>
                  <a:pt x="11494" y="636028"/>
                  <a:pt x="6629" y="627519"/>
                </a:cubicBezTo>
                <a:cubicBezTo>
                  <a:pt x="1245" y="618070"/>
                  <a:pt x="0" y="603821"/>
                  <a:pt x="1842" y="587552"/>
                </a:cubicBezTo>
                <a:cubicBezTo>
                  <a:pt x="5664" y="553923"/>
                  <a:pt x="21933" y="510806"/>
                  <a:pt x="27851" y="491058"/>
                </a:cubicBezTo>
                <a:cubicBezTo>
                  <a:pt x="39840" y="451180"/>
                  <a:pt x="46673" y="409930"/>
                  <a:pt x="59004" y="370166"/>
                </a:cubicBezTo>
                <a:cubicBezTo>
                  <a:pt x="81801" y="296722"/>
                  <a:pt x="106248" y="223761"/>
                  <a:pt x="129502" y="150431"/>
                </a:cubicBezTo>
                <a:cubicBezTo>
                  <a:pt x="141097" y="113855"/>
                  <a:pt x="157975" y="78981"/>
                  <a:pt x="169799" y="42367"/>
                </a:cubicBezTo>
                <a:cubicBezTo>
                  <a:pt x="171298" y="37706"/>
                  <a:pt x="176225" y="17665"/>
                  <a:pt x="179388" y="9513"/>
                </a:cubicBezTo>
                <a:cubicBezTo>
                  <a:pt x="180607" y="6414"/>
                  <a:pt x="181991" y="4382"/>
                  <a:pt x="182855" y="3518"/>
                </a:cubicBezTo>
                <a:cubicBezTo>
                  <a:pt x="184290" y="2083"/>
                  <a:pt x="185776" y="1436"/>
                  <a:pt x="187020" y="1105"/>
                </a:cubicBezTo>
                <a:cubicBezTo>
                  <a:pt x="191427" y="0"/>
                  <a:pt x="195909" y="2693"/>
                  <a:pt x="197014" y="7112"/>
                </a:cubicBezTo>
                <a:cubicBezTo>
                  <a:pt x="197687" y="9817"/>
                  <a:pt x="196938" y="12561"/>
                  <a:pt x="195224" y="1451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0" name="Freeform 8000"/>
          <p:cNvSpPr/>
          <p:nvPr/>
        </p:nvSpPr>
        <p:spPr>
          <a:xfrm rot="0" flipH="0" flipV="0">
            <a:off x="3748914" y="9835904"/>
            <a:ext cx="733449" cy="308418"/>
          </a:xfrm>
          <a:custGeom>
            <a:pathLst>
              <a:path w="733449" h="308418">
                <a:moveTo>
                  <a:pt x="10007" y="8724"/>
                </a:moveTo>
                <a:cubicBezTo>
                  <a:pt x="12813" y="8140"/>
                  <a:pt x="41909" y="2057"/>
                  <a:pt x="49605" y="1676"/>
                </a:cubicBezTo>
                <a:cubicBezTo>
                  <a:pt x="83336" y="0"/>
                  <a:pt x="117779" y="3492"/>
                  <a:pt x="151624" y="3492"/>
                </a:cubicBezTo>
                <a:cubicBezTo>
                  <a:pt x="209536" y="3492"/>
                  <a:pt x="267169" y="6477"/>
                  <a:pt x="324992" y="8990"/>
                </a:cubicBezTo>
                <a:cubicBezTo>
                  <a:pt x="363130" y="10654"/>
                  <a:pt x="402005" y="5042"/>
                  <a:pt x="439927" y="9028"/>
                </a:cubicBezTo>
                <a:cubicBezTo>
                  <a:pt x="485964" y="13880"/>
                  <a:pt x="532205" y="19696"/>
                  <a:pt x="578573" y="21804"/>
                </a:cubicBezTo>
                <a:cubicBezTo>
                  <a:pt x="606780" y="23087"/>
                  <a:pt x="634084" y="27354"/>
                  <a:pt x="661669" y="31025"/>
                </a:cubicBezTo>
                <a:cubicBezTo>
                  <a:pt x="687755" y="34504"/>
                  <a:pt x="703960" y="38657"/>
                  <a:pt x="714310" y="48347"/>
                </a:cubicBezTo>
                <a:cubicBezTo>
                  <a:pt x="724839" y="58203"/>
                  <a:pt x="730046" y="74065"/>
                  <a:pt x="731963" y="102716"/>
                </a:cubicBezTo>
                <a:cubicBezTo>
                  <a:pt x="733449" y="125055"/>
                  <a:pt x="724508" y="153300"/>
                  <a:pt x="711656" y="182726"/>
                </a:cubicBezTo>
                <a:cubicBezTo>
                  <a:pt x="693394" y="224560"/>
                  <a:pt x="667384" y="269086"/>
                  <a:pt x="656487" y="301763"/>
                </a:cubicBezTo>
                <a:cubicBezTo>
                  <a:pt x="655052" y="306081"/>
                  <a:pt x="650391" y="308418"/>
                  <a:pt x="646073" y="306970"/>
                </a:cubicBezTo>
                <a:cubicBezTo>
                  <a:pt x="641755" y="305535"/>
                  <a:pt x="639431" y="300874"/>
                  <a:pt x="640866" y="296556"/>
                </a:cubicBezTo>
                <a:cubicBezTo>
                  <a:pt x="651877" y="263511"/>
                  <a:pt x="678077" y="218451"/>
                  <a:pt x="696556" y="176148"/>
                </a:cubicBezTo>
                <a:cubicBezTo>
                  <a:pt x="708202" y="149478"/>
                  <a:pt x="716863" y="124052"/>
                  <a:pt x="715517" y="103808"/>
                </a:cubicBezTo>
                <a:cubicBezTo>
                  <a:pt x="714018" y="81152"/>
                  <a:pt x="711389" y="68172"/>
                  <a:pt x="703058" y="60374"/>
                </a:cubicBezTo>
                <a:cubicBezTo>
                  <a:pt x="694562" y="52437"/>
                  <a:pt x="680897" y="50227"/>
                  <a:pt x="659497" y="47357"/>
                </a:cubicBezTo>
                <a:cubicBezTo>
                  <a:pt x="632370" y="43750"/>
                  <a:pt x="605560" y="39534"/>
                  <a:pt x="577823" y="38264"/>
                </a:cubicBezTo>
                <a:cubicBezTo>
                  <a:pt x="531138" y="36143"/>
                  <a:pt x="484555" y="30301"/>
                  <a:pt x="438200" y="25411"/>
                </a:cubicBezTo>
                <a:cubicBezTo>
                  <a:pt x="400620" y="21462"/>
                  <a:pt x="362089" y="27100"/>
                  <a:pt x="324268" y="25449"/>
                </a:cubicBezTo>
                <a:cubicBezTo>
                  <a:pt x="266686" y="22948"/>
                  <a:pt x="209282" y="19976"/>
                  <a:pt x="151624" y="19976"/>
                </a:cubicBezTo>
                <a:cubicBezTo>
                  <a:pt x="118058" y="19976"/>
                  <a:pt x="83882" y="16445"/>
                  <a:pt x="50431" y="18134"/>
                </a:cubicBezTo>
                <a:cubicBezTo>
                  <a:pt x="42480" y="18528"/>
                  <a:pt x="17207" y="24637"/>
                  <a:pt x="11327" y="25183"/>
                </a:cubicBezTo>
                <a:cubicBezTo>
                  <a:pt x="7531" y="25526"/>
                  <a:pt x="5296" y="24167"/>
                  <a:pt x="4559" y="23646"/>
                </a:cubicBezTo>
                <a:cubicBezTo>
                  <a:pt x="851" y="21004"/>
                  <a:pt x="0" y="15861"/>
                  <a:pt x="2642" y="12153"/>
                </a:cubicBezTo>
                <a:cubicBezTo>
                  <a:pt x="4394" y="9701"/>
                  <a:pt x="7214" y="8496"/>
                  <a:pt x="10007" y="872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1" name="Freeform 8001"/>
          <p:cNvSpPr/>
          <p:nvPr/>
        </p:nvSpPr>
        <p:spPr>
          <a:xfrm rot="0" flipH="0" flipV="0">
            <a:off x="4059929" y="10112389"/>
            <a:ext cx="397420" cy="297839"/>
          </a:xfrm>
          <a:custGeom>
            <a:pathLst>
              <a:path w="397420" h="297839">
                <a:moveTo>
                  <a:pt x="223164" y="89128"/>
                </a:moveTo>
                <a:cubicBezTo>
                  <a:pt x="220878" y="88367"/>
                  <a:pt x="217411" y="87287"/>
                  <a:pt x="215989" y="87236"/>
                </a:cubicBezTo>
                <a:cubicBezTo>
                  <a:pt x="201105" y="86614"/>
                  <a:pt x="186385" y="87084"/>
                  <a:pt x="171539" y="86639"/>
                </a:cubicBezTo>
                <a:cubicBezTo>
                  <a:pt x="130848" y="85407"/>
                  <a:pt x="82664" y="88697"/>
                  <a:pt x="43815" y="74714"/>
                </a:cubicBezTo>
                <a:cubicBezTo>
                  <a:pt x="38214" y="72707"/>
                  <a:pt x="18415" y="65938"/>
                  <a:pt x="8966" y="57188"/>
                </a:cubicBezTo>
                <a:cubicBezTo>
                  <a:pt x="2362" y="51092"/>
                  <a:pt x="0" y="43967"/>
                  <a:pt x="2845" y="36830"/>
                </a:cubicBezTo>
                <a:cubicBezTo>
                  <a:pt x="6312" y="28168"/>
                  <a:pt x="13297" y="22111"/>
                  <a:pt x="21882" y="17958"/>
                </a:cubicBezTo>
                <a:cubicBezTo>
                  <a:pt x="32563" y="12814"/>
                  <a:pt x="45834" y="10744"/>
                  <a:pt x="55283" y="8928"/>
                </a:cubicBezTo>
                <a:cubicBezTo>
                  <a:pt x="101664" y="0"/>
                  <a:pt x="166319" y="1016"/>
                  <a:pt x="213614" y="2768"/>
                </a:cubicBezTo>
                <a:cubicBezTo>
                  <a:pt x="250900" y="4153"/>
                  <a:pt x="300430" y="9601"/>
                  <a:pt x="337667" y="29565"/>
                </a:cubicBezTo>
                <a:cubicBezTo>
                  <a:pt x="363879" y="43599"/>
                  <a:pt x="384136" y="64668"/>
                  <a:pt x="391070" y="95871"/>
                </a:cubicBezTo>
                <a:cubicBezTo>
                  <a:pt x="397420" y="124459"/>
                  <a:pt x="387413" y="161175"/>
                  <a:pt x="382726" y="189292"/>
                </a:cubicBezTo>
                <a:cubicBezTo>
                  <a:pt x="376795" y="224878"/>
                  <a:pt x="369366" y="259562"/>
                  <a:pt x="353072" y="292112"/>
                </a:cubicBezTo>
                <a:cubicBezTo>
                  <a:pt x="351040" y="296188"/>
                  <a:pt x="346100" y="297839"/>
                  <a:pt x="342023" y="295795"/>
                </a:cubicBezTo>
                <a:cubicBezTo>
                  <a:pt x="337959" y="293763"/>
                  <a:pt x="336308" y="288822"/>
                  <a:pt x="338340" y="284746"/>
                </a:cubicBezTo>
                <a:cubicBezTo>
                  <a:pt x="353872" y="253681"/>
                  <a:pt x="360819" y="220547"/>
                  <a:pt x="366470" y="186575"/>
                </a:cubicBezTo>
                <a:cubicBezTo>
                  <a:pt x="370852" y="160336"/>
                  <a:pt x="380910" y="126135"/>
                  <a:pt x="374979" y="99440"/>
                </a:cubicBezTo>
                <a:cubicBezTo>
                  <a:pt x="367651" y="66472"/>
                  <a:pt x="342150" y="47409"/>
                  <a:pt x="311898" y="35979"/>
                </a:cubicBezTo>
                <a:cubicBezTo>
                  <a:pt x="279856" y="23876"/>
                  <a:pt x="242391" y="20320"/>
                  <a:pt x="213004" y="19228"/>
                </a:cubicBezTo>
                <a:cubicBezTo>
                  <a:pt x="166815" y="17513"/>
                  <a:pt x="103670" y="16396"/>
                  <a:pt x="58395" y="25108"/>
                </a:cubicBezTo>
                <a:cubicBezTo>
                  <a:pt x="51372" y="26454"/>
                  <a:pt x="41935" y="27851"/>
                  <a:pt x="33477" y="30937"/>
                </a:cubicBezTo>
                <a:cubicBezTo>
                  <a:pt x="26937" y="33337"/>
                  <a:pt x="20777" y="36601"/>
                  <a:pt x="18225" y="42748"/>
                </a:cubicBezTo>
                <a:cubicBezTo>
                  <a:pt x="18364" y="42989"/>
                  <a:pt x="18669" y="43510"/>
                  <a:pt x="18923" y="43815"/>
                </a:cubicBezTo>
                <a:cubicBezTo>
                  <a:pt x="20028" y="45174"/>
                  <a:pt x="21616" y="46418"/>
                  <a:pt x="23394" y="47612"/>
                </a:cubicBezTo>
                <a:cubicBezTo>
                  <a:pt x="32144" y="53518"/>
                  <a:pt x="45288" y="57734"/>
                  <a:pt x="49390" y="59220"/>
                </a:cubicBezTo>
                <a:cubicBezTo>
                  <a:pt x="86678" y="72631"/>
                  <a:pt x="132982" y="68986"/>
                  <a:pt x="172034" y="70167"/>
                </a:cubicBezTo>
                <a:cubicBezTo>
                  <a:pt x="186931" y="70625"/>
                  <a:pt x="201727" y="70155"/>
                  <a:pt x="216662" y="70777"/>
                </a:cubicBezTo>
                <a:cubicBezTo>
                  <a:pt x="219494" y="70879"/>
                  <a:pt x="225576" y="72492"/>
                  <a:pt x="229323" y="73787"/>
                </a:cubicBezTo>
                <a:cubicBezTo>
                  <a:pt x="231774" y="74625"/>
                  <a:pt x="233476" y="75552"/>
                  <a:pt x="233984" y="75908"/>
                </a:cubicBezTo>
                <a:cubicBezTo>
                  <a:pt x="237184" y="78206"/>
                  <a:pt x="237438" y="81051"/>
                  <a:pt x="237476" y="82448"/>
                </a:cubicBezTo>
                <a:cubicBezTo>
                  <a:pt x="237553" y="85128"/>
                  <a:pt x="236625" y="87592"/>
                  <a:pt x="233933" y="89458"/>
                </a:cubicBezTo>
                <a:cubicBezTo>
                  <a:pt x="233476" y="89788"/>
                  <a:pt x="231190" y="91591"/>
                  <a:pt x="226504" y="90639"/>
                </a:cubicBezTo>
                <a:cubicBezTo>
                  <a:pt x="225246" y="90398"/>
                  <a:pt x="224116" y="89864"/>
                  <a:pt x="223164" y="8912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2" name="Freeform 8002"/>
          <p:cNvSpPr/>
          <p:nvPr/>
        </p:nvSpPr>
        <p:spPr>
          <a:xfrm rot="0" flipH="0" flipV="0">
            <a:off x="4227834" y="10472972"/>
            <a:ext cx="86257" cy="61987"/>
          </a:xfrm>
          <a:custGeom>
            <a:pathLst>
              <a:path w="86257" h="61987">
                <a:moveTo>
                  <a:pt x="10883" y="16268"/>
                </a:moveTo>
                <a:cubicBezTo>
                  <a:pt x="12597" y="15786"/>
                  <a:pt x="15353" y="14529"/>
                  <a:pt x="16356" y="10350"/>
                </a:cubicBezTo>
                <a:cubicBezTo>
                  <a:pt x="15658" y="13246"/>
                  <a:pt x="13511" y="15418"/>
                  <a:pt x="10883" y="16268"/>
                </a:cubicBezTo>
                <a:moveTo>
                  <a:pt x="2324" y="14059"/>
                </a:moveTo>
                <a:cubicBezTo>
                  <a:pt x="4432" y="16483"/>
                  <a:pt x="6883" y="16864"/>
                  <a:pt x="8890" y="16648"/>
                </a:cubicBezTo>
                <a:cubicBezTo>
                  <a:pt x="8077" y="16699"/>
                  <a:pt x="7251" y="16636"/>
                  <a:pt x="6413" y="16445"/>
                </a:cubicBezTo>
                <a:cubicBezTo>
                  <a:pt x="4788" y="16053"/>
                  <a:pt x="3378" y="15202"/>
                  <a:pt x="2324" y="14059"/>
                </a:cubicBezTo>
                <a:moveTo>
                  <a:pt x="381" y="10579"/>
                </a:moveTo>
                <a:cubicBezTo>
                  <a:pt x="38" y="9283"/>
                  <a:pt x="0" y="7899"/>
                  <a:pt x="330" y="6502"/>
                </a:cubicBezTo>
                <a:cubicBezTo>
                  <a:pt x="901" y="4153"/>
                  <a:pt x="2095" y="2972"/>
                  <a:pt x="2781" y="2324"/>
                </a:cubicBezTo>
                <a:cubicBezTo>
                  <a:pt x="4800" y="495"/>
                  <a:pt x="6997" y="0"/>
                  <a:pt x="9156" y="216"/>
                </a:cubicBezTo>
                <a:cubicBezTo>
                  <a:pt x="10337" y="330"/>
                  <a:pt x="14718" y="838"/>
                  <a:pt x="16280" y="6134"/>
                </a:cubicBezTo>
                <a:cubicBezTo>
                  <a:pt x="16407" y="6540"/>
                  <a:pt x="16801" y="9410"/>
                  <a:pt x="16978" y="10795"/>
                </a:cubicBezTo>
                <a:cubicBezTo>
                  <a:pt x="17652" y="12230"/>
                  <a:pt x="18947" y="14198"/>
                  <a:pt x="19722" y="15189"/>
                </a:cubicBezTo>
                <a:cubicBezTo>
                  <a:pt x="23621" y="20217"/>
                  <a:pt x="27989" y="24916"/>
                  <a:pt x="32663" y="29234"/>
                </a:cubicBezTo>
                <a:cubicBezTo>
                  <a:pt x="44144" y="39915"/>
                  <a:pt x="63308" y="43623"/>
                  <a:pt x="78421" y="45135"/>
                </a:cubicBezTo>
                <a:cubicBezTo>
                  <a:pt x="82955" y="45592"/>
                  <a:pt x="86257" y="49630"/>
                  <a:pt x="85800" y="54152"/>
                </a:cubicBezTo>
                <a:cubicBezTo>
                  <a:pt x="85343" y="58685"/>
                  <a:pt x="81304" y="61987"/>
                  <a:pt x="76783" y="61530"/>
                </a:cubicBezTo>
                <a:cubicBezTo>
                  <a:pt x="58406" y="59689"/>
                  <a:pt x="35419" y="54291"/>
                  <a:pt x="21449" y="41325"/>
                </a:cubicBezTo>
                <a:cubicBezTo>
                  <a:pt x="16128" y="36372"/>
                  <a:pt x="11149" y="31012"/>
                  <a:pt x="6705" y="25284"/>
                </a:cubicBezTo>
                <a:cubicBezTo>
                  <a:pt x="5041" y="23138"/>
                  <a:pt x="2222" y="18503"/>
                  <a:pt x="1257" y="15849"/>
                </a:cubicBezTo>
                <a:cubicBezTo>
                  <a:pt x="1168" y="15608"/>
                  <a:pt x="584" y="11900"/>
                  <a:pt x="381" y="1057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3" name="Freeform 8003"/>
          <p:cNvSpPr/>
          <p:nvPr/>
        </p:nvSpPr>
        <p:spPr>
          <a:xfrm rot="0" flipH="0" flipV="0">
            <a:off x="4081776" y="10317636"/>
            <a:ext cx="212546" cy="133019"/>
          </a:xfrm>
          <a:custGeom>
            <a:pathLst>
              <a:path w="212546" h="133019">
                <a:moveTo>
                  <a:pt x="179527" y="116700"/>
                </a:moveTo>
                <a:cubicBezTo>
                  <a:pt x="178169" y="117207"/>
                  <a:pt x="176746" y="118223"/>
                  <a:pt x="175629" y="120243"/>
                </a:cubicBezTo>
                <a:cubicBezTo>
                  <a:pt x="176543" y="118605"/>
                  <a:pt x="177927" y="117411"/>
                  <a:pt x="179527" y="116700"/>
                </a:cubicBezTo>
                <a:moveTo>
                  <a:pt x="190322" y="120814"/>
                </a:moveTo>
                <a:cubicBezTo>
                  <a:pt x="191376" y="123126"/>
                  <a:pt x="191363" y="125869"/>
                  <a:pt x="190029" y="128244"/>
                </a:cubicBezTo>
                <a:cubicBezTo>
                  <a:pt x="187375" y="133019"/>
                  <a:pt x="183502" y="132994"/>
                  <a:pt x="181063" y="132524"/>
                </a:cubicBezTo>
                <a:cubicBezTo>
                  <a:pt x="179248" y="132181"/>
                  <a:pt x="176556" y="131177"/>
                  <a:pt x="174943" y="127672"/>
                </a:cubicBezTo>
                <a:cubicBezTo>
                  <a:pt x="174613" y="126974"/>
                  <a:pt x="174206" y="125780"/>
                  <a:pt x="173990" y="124129"/>
                </a:cubicBezTo>
                <a:cubicBezTo>
                  <a:pt x="173647" y="121475"/>
                  <a:pt x="173647" y="116091"/>
                  <a:pt x="174638" y="110833"/>
                </a:cubicBezTo>
                <a:cubicBezTo>
                  <a:pt x="175692" y="105359"/>
                  <a:pt x="177953" y="100381"/>
                  <a:pt x="180238" y="95415"/>
                </a:cubicBezTo>
                <a:cubicBezTo>
                  <a:pt x="181901" y="91783"/>
                  <a:pt x="183629" y="88176"/>
                  <a:pt x="184213" y="84138"/>
                </a:cubicBezTo>
                <a:cubicBezTo>
                  <a:pt x="184683" y="80823"/>
                  <a:pt x="181393" y="80010"/>
                  <a:pt x="178397" y="79108"/>
                </a:cubicBezTo>
                <a:cubicBezTo>
                  <a:pt x="171920" y="77127"/>
                  <a:pt x="164008" y="76962"/>
                  <a:pt x="159360" y="76670"/>
                </a:cubicBezTo>
                <a:cubicBezTo>
                  <a:pt x="118974" y="74143"/>
                  <a:pt x="79147" y="82245"/>
                  <a:pt x="39739" y="89205"/>
                </a:cubicBezTo>
                <a:cubicBezTo>
                  <a:pt x="32881" y="90412"/>
                  <a:pt x="19927" y="90856"/>
                  <a:pt x="11672" y="87046"/>
                </a:cubicBezTo>
                <a:cubicBezTo>
                  <a:pt x="7671" y="85192"/>
                  <a:pt x="4572" y="82449"/>
                  <a:pt x="2680" y="78880"/>
                </a:cubicBezTo>
                <a:cubicBezTo>
                  <a:pt x="826" y="75362"/>
                  <a:pt x="0" y="70904"/>
                  <a:pt x="1435" y="65240"/>
                </a:cubicBezTo>
                <a:cubicBezTo>
                  <a:pt x="3036" y="58827"/>
                  <a:pt x="7900" y="53073"/>
                  <a:pt x="14415" y="48298"/>
                </a:cubicBezTo>
                <a:cubicBezTo>
                  <a:pt x="21755" y="42914"/>
                  <a:pt x="31230" y="38697"/>
                  <a:pt x="36830" y="35052"/>
                </a:cubicBezTo>
                <a:cubicBezTo>
                  <a:pt x="90767" y="0"/>
                  <a:pt x="144679" y="5220"/>
                  <a:pt x="204825" y="12726"/>
                </a:cubicBezTo>
                <a:cubicBezTo>
                  <a:pt x="209346" y="13284"/>
                  <a:pt x="212546" y="17412"/>
                  <a:pt x="211975" y="21920"/>
                </a:cubicBezTo>
                <a:cubicBezTo>
                  <a:pt x="211416" y="26442"/>
                  <a:pt x="207301" y="29642"/>
                  <a:pt x="202780" y="29083"/>
                </a:cubicBezTo>
                <a:cubicBezTo>
                  <a:pt x="146622" y="22060"/>
                  <a:pt x="96165" y="16142"/>
                  <a:pt x="45809" y="48870"/>
                </a:cubicBezTo>
                <a:cubicBezTo>
                  <a:pt x="41199" y="51867"/>
                  <a:pt x="33935" y="55245"/>
                  <a:pt x="27445" y="59347"/>
                </a:cubicBezTo>
                <a:cubicBezTo>
                  <a:pt x="22937" y="62218"/>
                  <a:pt x="18441" y="65113"/>
                  <a:pt x="17399" y="69241"/>
                </a:cubicBezTo>
                <a:cubicBezTo>
                  <a:pt x="17209" y="70053"/>
                  <a:pt x="16967" y="70701"/>
                  <a:pt x="17260" y="71184"/>
                </a:cubicBezTo>
                <a:cubicBezTo>
                  <a:pt x="17577" y="71755"/>
                  <a:pt x="18276" y="71971"/>
                  <a:pt x="18949" y="72238"/>
                </a:cubicBezTo>
                <a:cubicBezTo>
                  <a:pt x="20422" y="72847"/>
                  <a:pt x="22124" y="73190"/>
                  <a:pt x="23889" y="73393"/>
                </a:cubicBezTo>
                <a:cubicBezTo>
                  <a:pt x="28613" y="73965"/>
                  <a:pt x="33706" y="73546"/>
                  <a:pt x="36881" y="72974"/>
                </a:cubicBezTo>
                <a:cubicBezTo>
                  <a:pt x="77559" y="65786"/>
                  <a:pt x="118695" y="57620"/>
                  <a:pt x="160376" y="60224"/>
                </a:cubicBezTo>
                <a:cubicBezTo>
                  <a:pt x="167285" y="60655"/>
                  <a:pt x="179895" y="61290"/>
                  <a:pt x="188391" y="65329"/>
                </a:cubicBezTo>
                <a:cubicBezTo>
                  <a:pt x="196786" y="69329"/>
                  <a:pt x="202018" y="75984"/>
                  <a:pt x="200520" y="86462"/>
                </a:cubicBezTo>
                <a:cubicBezTo>
                  <a:pt x="199720" y="92113"/>
                  <a:pt x="197535" y="97244"/>
                  <a:pt x="195198" y="102311"/>
                </a:cubicBezTo>
                <a:cubicBezTo>
                  <a:pt x="193484" y="106058"/>
                  <a:pt x="191617" y="109779"/>
                  <a:pt x="190842" y="113919"/>
                </a:cubicBezTo>
                <a:cubicBezTo>
                  <a:pt x="190385" y="116205"/>
                  <a:pt x="190334" y="119176"/>
                  <a:pt x="190322" y="12081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4" name="Freeform 8004"/>
          <p:cNvSpPr/>
          <p:nvPr/>
        </p:nvSpPr>
        <p:spPr>
          <a:xfrm rot="0" flipH="0" flipV="0">
            <a:off x="4012407" y="10177283"/>
            <a:ext cx="279602" cy="90055"/>
          </a:xfrm>
          <a:custGeom>
            <a:pathLst>
              <a:path w="279602" h="90055">
                <a:moveTo>
                  <a:pt x="103390" y="3238"/>
                </a:moveTo>
                <a:cubicBezTo>
                  <a:pt x="74904" y="0"/>
                  <a:pt x="44056" y="9257"/>
                  <a:pt x="19697" y="24243"/>
                </a:cubicBezTo>
                <a:cubicBezTo>
                  <a:pt x="6197" y="32562"/>
                  <a:pt x="0" y="44093"/>
                  <a:pt x="1765" y="54152"/>
                </a:cubicBezTo>
                <a:cubicBezTo>
                  <a:pt x="2984" y="61086"/>
                  <a:pt x="7874" y="68198"/>
                  <a:pt x="18529" y="73532"/>
                </a:cubicBezTo>
                <a:cubicBezTo>
                  <a:pt x="37985" y="83273"/>
                  <a:pt x="69113" y="82778"/>
                  <a:pt x="90335" y="84022"/>
                </a:cubicBezTo>
                <a:cubicBezTo>
                  <a:pt x="150443" y="87565"/>
                  <a:pt x="211403" y="90055"/>
                  <a:pt x="271372" y="90055"/>
                </a:cubicBezTo>
                <a:cubicBezTo>
                  <a:pt x="275919" y="90055"/>
                  <a:pt x="279602" y="86359"/>
                  <a:pt x="279602" y="81812"/>
                </a:cubicBezTo>
                <a:cubicBezTo>
                  <a:pt x="279602" y="77266"/>
                  <a:pt x="275919" y="73570"/>
                  <a:pt x="271372" y="73570"/>
                </a:cubicBezTo>
                <a:cubicBezTo>
                  <a:pt x="211720" y="73570"/>
                  <a:pt x="151091" y="71094"/>
                  <a:pt x="91300" y="67563"/>
                </a:cubicBezTo>
                <a:cubicBezTo>
                  <a:pt x="72009" y="66445"/>
                  <a:pt x="43586" y="67639"/>
                  <a:pt x="25895" y="58800"/>
                </a:cubicBezTo>
                <a:cubicBezTo>
                  <a:pt x="21361" y="56527"/>
                  <a:pt x="18504" y="54253"/>
                  <a:pt x="17983" y="51294"/>
                </a:cubicBezTo>
                <a:cubicBezTo>
                  <a:pt x="17691" y="49542"/>
                  <a:pt x="18427" y="47814"/>
                  <a:pt x="19571" y="46087"/>
                </a:cubicBezTo>
                <a:cubicBezTo>
                  <a:pt x="21476" y="43255"/>
                  <a:pt x="24498" y="40626"/>
                  <a:pt x="28334" y="38277"/>
                </a:cubicBezTo>
                <a:cubicBezTo>
                  <a:pt x="49657" y="25158"/>
                  <a:pt x="76594" y="16776"/>
                  <a:pt x="101536" y="19608"/>
                </a:cubicBezTo>
                <a:cubicBezTo>
                  <a:pt x="106044" y="20129"/>
                  <a:pt x="110133" y="16877"/>
                  <a:pt x="110641" y="12356"/>
                </a:cubicBezTo>
                <a:cubicBezTo>
                  <a:pt x="111149" y="7835"/>
                  <a:pt x="107898" y="3758"/>
                  <a:pt x="103390" y="32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5" name="Freeform 8005"/>
          <p:cNvSpPr/>
          <p:nvPr/>
        </p:nvSpPr>
        <p:spPr>
          <a:xfrm rot="0" flipH="0" flipV="0">
            <a:off x="3994261" y="10251209"/>
            <a:ext cx="273493" cy="97052"/>
          </a:xfrm>
          <a:custGeom>
            <a:pathLst>
              <a:path w="273493" h="97052">
                <a:moveTo>
                  <a:pt x="161670" y="228"/>
                </a:moveTo>
                <a:cubicBezTo>
                  <a:pt x="163943" y="0"/>
                  <a:pt x="166280" y="723"/>
                  <a:pt x="168083" y="2412"/>
                </a:cubicBezTo>
                <a:cubicBezTo>
                  <a:pt x="169747" y="3961"/>
                  <a:pt x="170382" y="5676"/>
                  <a:pt x="170598" y="7213"/>
                </a:cubicBezTo>
                <a:cubicBezTo>
                  <a:pt x="170915" y="9295"/>
                  <a:pt x="170547" y="11454"/>
                  <a:pt x="168921" y="13512"/>
                </a:cubicBezTo>
                <a:cubicBezTo>
                  <a:pt x="168718" y="13778"/>
                  <a:pt x="166927" y="16471"/>
                  <a:pt x="162559" y="16687"/>
                </a:cubicBezTo>
                <a:cubicBezTo>
                  <a:pt x="160769" y="16763"/>
                  <a:pt x="151295" y="16737"/>
                  <a:pt x="150495" y="16737"/>
                </a:cubicBezTo>
                <a:cubicBezTo>
                  <a:pt x="140830" y="16737"/>
                  <a:pt x="131699" y="18477"/>
                  <a:pt x="122301" y="20713"/>
                </a:cubicBezTo>
                <a:cubicBezTo>
                  <a:pt x="107048" y="24345"/>
                  <a:pt x="82194" y="28968"/>
                  <a:pt x="60845" y="36448"/>
                </a:cubicBezTo>
                <a:cubicBezTo>
                  <a:pt x="47891" y="40982"/>
                  <a:pt x="36220" y="46405"/>
                  <a:pt x="29641" y="53720"/>
                </a:cubicBezTo>
                <a:cubicBezTo>
                  <a:pt x="27127" y="56514"/>
                  <a:pt x="22098" y="61797"/>
                  <a:pt x="18973" y="67169"/>
                </a:cubicBezTo>
                <a:cubicBezTo>
                  <a:pt x="18326" y="68274"/>
                  <a:pt x="17767" y="69366"/>
                  <a:pt x="17386" y="70446"/>
                </a:cubicBezTo>
                <a:cubicBezTo>
                  <a:pt x="17195" y="70954"/>
                  <a:pt x="16865" y="71398"/>
                  <a:pt x="16979" y="71830"/>
                </a:cubicBezTo>
                <a:cubicBezTo>
                  <a:pt x="17373" y="73164"/>
                  <a:pt x="18757" y="73824"/>
                  <a:pt x="20256" y="74573"/>
                </a:cubicBezTo>
                <a:cubicBezTo>
                  <a:pt x="23418" y="76123"/>
                  <a:pt x="27520" y="77037"/>
                  <a:pt x="31978" y="77647"/>
                </a:cubicBezTo>
                <a:cubicBezTo>
                  <a:pt x="47193" y="79704"/>
                  <a:pt x="66306" y="77710"/>
                  <a:pt x="72910" y="76262"/>
                </a:cubicBezTo>
                <a:cubicBezTo>
                  <a:pt x="133667" y="63054"/>
                  <a:pt x="202970" y="56603"/>
                  <a:pt x="265657" y="62889"/>
                </a:cubicBezTo>
                <a:cubicBezTo>
                  <a:pt x="270178" y="63334"/>
                  <a:pt x="273493" y="67372"/>
                  <a:pt x="273036" y="71906"/>
                </a:cubicBezTo>
                <a:cubicBezTo>
                  <a:pt x="272579" y="76428"/>
                  <a:pt x="268540" y="79730"/>
                  <a:pt x="264019" y="79285"/>
                </a:cubicBezTo>
                <a:cubicBezTo>
                  <a:pt x="203008" y="73176"/>
                  <a:pt x="135534" y="79514"/>
                  <a:pt x="76415" y="92366"/>
                </a:cubicBezTo>
                <a:cubicBezTo>
                  <a:pt x="67551" y="94296"/>
                  <a:pt x="39116" y="97052"/>
                  <a:pt x="21056" y="92277"/>
                </a:cubicBezTo>
                <a:cubicBezTo>
                  <a:pt x="10515" y="89483"/>
                  <a:pt x="3276" y="83857"/>
                  <a:pt x="1142" y="76351"/>
                </a:cubicBezTo>
                <a:cubicBezTo>
                  <a:pt x="0" y="72338"/>
                  <a:pt x="584" y="67512"/>
                  <a:pt x="2806" y="62572"/>
                </a:cubicBezTo>
                <a:cubicBezTo>
                  <a:pt x="6248" y="54977"/>
                  <a:pt x="13804" y="46671"/>
                  <a:pt x="17386" y="42709"/>
                </a:cubicBezTo>
                <a:cubicBezTo>
                  <a:pt x="25463" y="33717"/>
                  <a:pt x="39497" y="26466"/>
                  <a:pt x="55397" y="20903"/>
                </a:cubicBezTo>
                <a:cubicBezTo>
                  <a:pt x="77317" y="13207"/>
                  <a:pt x="102831" y="8419"/>
                  <a:pt x="118490" y="4698"/>
                </a:cubicBezTo>
                <a:cubicBezTo>
                  <a:pt x="129146" y="2145"/>
                  <a:pt x="139534" y="253"/>
                  <a:pt x="150495" y="253"/>
                </a:cubicBezTo>
                <a:close/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6" name="Freeform 8006"/>
          <p:cNvSpPr/>
          <p:nvPr/>
        </p:nvSpPr>
        <p:spPr>
          <a:xfrm rot="0" flipH="0" flipV="0">
            <a:off x="4446165" y="10266650"/>
            <a:ext cx="622578" cy="36854"/>
          </a:xfrm>
          <a:custGeom>
            <a:pathLst>
              <a:path w="622578" h="36854">
                <a:moveTo>
                  <a:pt x="7708" y="19278"/>
                </a:moveTo>
                <a:cubicBezTo>
                  <a:pt x="23633" y="21271"/>
                  <a:pt x="40842" y="28269"/>
                  <a:pt x="57758" y="29018"/>
                </a:cubicBezTo>
                <a:cubicBezTo>
                  <a:pt x="149300" y="32981"/>
                  <a:pt x="241210" y="28091"/>
                  <a:pt x="332523" y="31901"/>
                </a:cubicBezTo>
                <a:cubicBezTo>
                  <a:pt x="373683" y="33616"/>
                  <a:pt x="415403" y="36854"/>
                  <a:pt x="456665" y="34784"/>
                </a:cubicBezTo>
                <a:cubicBezTo>
                  <a:pt x="508862" y="32181"/>
                  <a:pt x="562913" y="16485"/>
                  <a:pt x="614348" y="16485"/>
                </a:cubicBezTo>
                <a:cubicBezTo>
                  <a:pt x="618895" y="16485"/>
                  <a:pt x="622578" y="12789"/>
                  <a:pt x="622578" y="8242"/>
                </a:cubicBezTo>
                <a:cubicBezTo>
                  <a:pt x="622578" y="3696"/>
                  <a:pt x="618895" y="0"/>
                  <a:pt x="614348" y="0"/>
                </a:cubicBezTo>
                <a:cubicBezTo>
                  <a:pt x="562647" y="0"/>
                  <a:pt x="508316" y="15710"/>
                  <a:pt x="455840" y="18339"/>
                </a:cubicBezTo>
                <a:cubicBezTo>
                  <a:pt x="415073" y="20370"/>
                  <a:pt x="373874" y="17132"/>
                  <a:pt x="333208" y="15430"/>
                </a:cubicBezTo>
                <a:cubicBezTo>
                  <a:pt x="241896" y="11633"/>
                  <a:pt x="150011" y="16523"/>
                  <a:pt x="58482" y="12548"/>
                </a:cubicBezTo>
                <a:cubicBezTo>
                  <a:pt x="41998" y="11836"/>
                  <a:pt x="25259" y="4864"/>
                  <a:pt x="9739" y="2934"/>
                </a:cubicBezTo>
                <a:cubicBezTo>
                  <a:pt x="5245" y="2375"/>
                  <a:pt x="1105" y="5575"/>
                  <a:pt x="558" y="10084"/>
                </a:cubicBezTo>
                <a:cubicBezTo>
                  <a:pt x="0" y="14592"/>
                  <a:pt x="3200" y="18720"/>
                  <a:pt x="7708" y="1927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7" name="Freeform 8007"/>
          <p:cNvSpPr/>
          <p:nvPr/>
        </p:nvSpPr>
        <p:spPr>
          <a:xfrm rot="0" flipH="0" flipV="0">
            <a:off x="4326522" y="10508299"/>
            <a:ext cx="436638" cy="43789"/>
          </a:xfrm>
          <a:custGeom>
            <a:pathLst>
              <a:path w="436638" h="43789">
                <a:moveTo>
                  <a:pt x="5448" y="30861"/>
                </a:moveTo>
                <a:cubicBezTo>
                  <a:pt x="8229" y="32372"/>
                  <a:pt x="12445" y="33515"/>
                  <a:pt x="17881" y="33947"/>
                </a:cubicBezTo>
                <a:cubicBezTo>
                  <a:pt x="24218" y="34467"/>
                  <a:pt x="32575" y="34175"/>
                  <a:pt x="42049" y="33312"/>
                </a:cubicBezTo>
                <a:cubicBezTo>
                  <a:pt x="76669" y="30201"/>
                  <a:pt x="127317" y="19571"/>
                  <a:pt x="144436" y="18708"/>
                </a:cubicBezTo>
                <a:cubicBezTo>
                  <a:pt x="188480" y="16511"/>
                  <a:pt x="225183" y="26518"/>
                  <a:pt x="268274" y="32156"/>
                </a:cubicBezTo>
                <a:cubicBezTo>
                  <a:pt x="320661" y="38988"/>
                  <a:pt x="375449" y="43789"/>
                  <a:pt x="428408" y="43789"/>
                </a:cubicBezTo>
                <a:cubicBezTo>
                  <a:pt x="432955" y="43789"/>
                  <a:pt x="436638" y="40093"/>
                  <a:pt x="436638" y="35547"/>
                </a:cubicBezTo>
                <a:cubicBezTo>
                  <a:pt x="436638" y="31000"/>
                  <a:pt x="432955" y="27318"/>
                  <a:pt x="428408" y="27318"/>
                </a:cubicBezTo>
                <a:cubicBezTo>
                  <a:pt x="376148" y="27318"/>
                  <a:pt x="322097" y="22556"/>
                  <a:pt x="270408" y="15812"/>
                </a:cubicBezTo>
                <a:cubicBezTo>
                  <a:pt x="226288" y="10046"/>
                  <a:pt x="188709" y="0"/>
                  <a:pt x="143624" y="2261"/>
                </a:cubicBezTo>
                <a:cubicBezTo>
                  <a:pt x="126377" y="3112"/>
                  <a:pt x="75425" y="13767"/>
                  <a:pt x="40576" y="16904"/>
                </a:cubicBezTo>
                <a:cubicBezTo>
                  <a:pt x="32181" y="17666"/>
                  <a:pt x="24802" y="17984"/>
                  <a:pt x="19202" y="17527"/>
                </a:cubicBezTo>
                <a:cubicBezTo>
                  <a:pt x="16687" y="17336"/>
                  <a:pt x="14655" y="17120"/>
                  <a:pt x="13360" y="16409"/>
                </a:cubicBezTo>
                <a:cubicBezTo>
                  <a:pt x="9385" y="14212"/>
                  <a:pt x="4369" y="15698"/>
                  <a:pt x="2172" y="19673"/>
                </a:cubicBezTo>
                <a:cubicBezTo>
                  <a:pt x="0" y="23673"/>
                  <a:pt x="1473" y="28677"/>
                  <a:pt x="5448" y="3086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8" name="Freeform 8008"/>
          <p:cNvSpPr/>
          <p:nvPr/>
        </p:nvSpPr>
        <p:spPr>
          <a:xfrm rot="0" flipH="0" flipV="0">
            <a:off x="4103622" y="10524673"/>
            <a:ext cx="269010" cy="311695"/>
          </a:xfrm>
          <a:custGeom>
            <a:pathLst>
              <a:path w="269010" h="311695">
                <a:moveTo>
                  <a:pt x="63893" y="15354"/>
                </a:moveTo>
                <a:lnTo>
                  <a:pt x="63728" y="15506"/>
                </a:lnTo>
                <a:lnTo>
                  <a:pt x="63830" y="15417"/>
                </a:lnTo>
                <a:close/>
                <a:moveTo>
                  <a:pt x="63335" y="15823"/>
                </a:moveTo>
                <a:lnTo>
                  <a:pt x="63220" y="15912"/>
                </a:lnTo>
                <a:lnTo>
                  <a:pt x="63386" y="15785"/>
                </a:lnTo>
                <a:lnTo>
                  <a:pt x="63551" y="15658"/>
                </a:lnTo>
                <a:close/>
                <a:moveTo>
                  <a:pt x="62992" y="16090"/>
                </a:moveTo>
                <a:lnTo>
                  <a:pt x="62916" y="16141"/>
                </a:lnTo>
                <a:lnTo>
                  <a:pt x="62954" y="16115"/>
                </a:lnTo>
                <a:close/>
                <a:moveTo>
                  <a:pt x="50089" y="10122"/>
                </a:moveTo>
                <a:cubicBezTo>
                  <a:pt x="49873" y="7823"/>
                  <a:pt x="50597" y="5474"/>
                  <a:pt x="52298" y="3670"/>
                </a:cubicBezTo>
                <a:cubicBezTo>
                  <a:pt x="55753" y="0"/>
                  <a:pt x="59029" y="597"/>
                  <a:pt x="60096" y="775"/>
                </a:cubicBezTo>
                <a:cubicBezTo>
                  <a:pt x="63284" y="1270"/>
                  <a:pt x="66267" y="2997"/>
                  <a:pt x="67029" y="7684"/>
                </a:cubicBezTo>
                <a:cubicBezTo>
                  <a:pt x="67144" y="8395"/>
                  <a:pt x="67245" y="9601"/>
                  <a:pt x="66890" y="11189"/>
                </a:cubicBezTo>
                <a:cubicBezTo>
                  <a:pt x="66737" y="11964"/>
                  <a:pt x="66179" y="13513"/>
                  <a:pt x="65772" y="15202"/>
                </a:cubicBezTo>
                <a:cubicBezTo>
                  <a:pt x="63487" y="25171"/>
                  <a:pt x="63398" y="24510"/>
                  <a:pt x="61430" y="34378"/>
                </a:cubicBezTo>
                <a:cubicBezTo>
                  <a:pt x="57264" y="55193"/>
                  <a:pt x="52260" y="75844"/>
                  <a:pt x="47231" y="96468"/>
                </a:cubicBezTo>
                <a:cubicBezTo>
                  <a:pt x="33617" y="152450"/>
                  <a:pt x="16599" y="210895"/>
                  <a:pt x="38113" y="267131"/>
                </a:cubicBezTo>
                <a:cubicBezTo>
                  <a:pt x="44082" y="282803"/>
                  <a:pt x="50965" y="290715"/>
                  <a:pt x="59626" y="292760"/>
                </a:cubicBezTo>
                <a:cubicBezTo>
                  <a:pt x="68579" y="294868"/>
                  <a:pt x="78510" y="290994"/>
                  <a:pt x="89102" y="285470"/>
                </a:cubicBezTo>
                <a:cubicBezTo>
                  <a:pt x="104139" y="277608"/>
                  <a:pt x="120077" y="265988"/>
                  <a:pt x="135787" y="257187"/>
                </a:cubicBezTo>
                <a:cubicBezTo>
                  <a:pt x="147243" y="250761"/>
                  <a:pt x="158660" y="245820"/>
                  <a:pt x="169506" y="244271"/>
                </a:cubicBezTo>
                <a:cubicBezTo>
                  <a:pt x="186892" y="241794"/>
                  <a:pt x="210819" y="247979"/>
                  <a:pt x="230707" y="250570"/>
                </a:cubicBezTo>
                <a:cubicBezTo>
                  <a:pt x="236435" y="251307"/>
                  <a:pt x="241781" y="251713"/>
                  <a:pt x="246404" y="251307"/>
                </a:cubicBezTo>
                <a:cubicBezTo>
                  <a:pt x="249655" y="251027"/>
                  <a:pt x="252488" y="250456"/>
                  <a:pt x="254481" y="248779"/>
                </a:cubicBezTo>
                <a:cubicBezTo>
                  <a:pt x="257948" y="245846"/>
                  <a:pt x="263143" y="246303"/>
                  <a:pt x="266077" y="249770"/>
                </a:cubicBezTo>
                <a:cubicBezTo>
                  <a:pt x="269010" y="253250"/>
                  <a:pt x="268566" y="258457"/>
                  <a:pt x="265086" y="261378"/>
                </a:cubicBezTo>
                <a:cubicBezTo>
                  <a:pt x="257415" y="267842"/>
                  <a:pt x="244118" y="268922"/>
                  <a:pt x="228586" y="266902"/>
                </a:cubicBezTo>
                <a:cubicBezTo>
                  <a:pt x="210133" y="264515"/>
                  <a:pt x="187972" y="258279"/>
                  <a:pt x="171843" y="260590"/>
                </a:cubicBezTo>
                <a:cubicBezTo>
                  <a:pt x="160374" y="262216"/>
                  <a:pt x="148335" y="268668"/>
                  <a:pt x="136181" y="276046"/>
                </a:cubicBezTo>
                <a:cubicBezTo>
                  <a:pt x="122846" y="284136"/>
                  <a:pt x="109460" y="293433"/>
                  <a:pt x="96735" y="300075"/>
                </a:cubicBezTo>
                <a:cubicBezTo>
                  <a:pt x="82142" y="307682"/>
                  <a:pt x="68185" y="311695"/>
                  <a:pt x="55842" y="308787"/>
                </a:cubicBezTo>
                <a:cubicBezTo>
                  <a:pt x="43231" y="305815"/>
                  <a:pt x="31432" y="295833"/>
                  <a:pt x="22720" y="273011"/>
                </a:cubicBezTo>
                <a:cubicBezTo>
                  <a:pt x="0" y="213575"/>
                  <a:pt x="16840" y="151739"/>
                  <a:pt x="31229" y="92569"/>
                </a:cubicBezTo>
                <a:cubicBezTo>
                  <a:pt x="36182" y="72161"/>
                  <a:pt x="41148" y="51739"/>
                  <a:pt x="45263" y="31152"/>
                </a:cubicBezTo>
                <a:cubicBezTo>
                  <a:pt x="47282" y="21030"/>
                  <a:pt x="47371" y="21716"/>
                  <a:pt x="49733" y="11506"/>
                </a:cubicBezTo>
                <a:cubicBezTo>
                  <a:pt x="49835" y="11075"/>
                  <a:pt x="49949" y="10592"/>
                  <a:pt x="50089" y="101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9" name="Freeform 8009"/>
          <p:cNvSpPr/>
          <p:nvPr/>
        </p:nvSpPr>
        <p:spPr>
          <a:xfrm rot="0" flipH="0" flipV="0">
            <a:off x="4002554" y="10689902"/>
            <a:ext cx="130008" cy="40753"/>
          </a:xfrm>
          <a:custGeom>
            <a:pathLst>
              <a:path w="130008" h="40753">
                <a:moveTo>
                  <a:pt x="5714" y="16776"/>
                </a:moveTo>
                <a:cubicBezTo>
                  <a:pt x="15467" y="21652"/>
                  <a:pt x="107098" y="40753"/>
                  <a:pt x="121779" y="40753"/>
                </a:cubicBezTo>
                <a:cubicBezTo>
                  <a:pt x="126313" y="40753"/>
                  <a:pt x="130008" y="37057"/>
                  <a:pt x="130008" y="32498"/>
                </a:cubicBezTo>
                <a:cubicBezTo>
                  <a:pt x="130008" y="27964"/>
                  <a:pt x="126313" y="24268"/>
                  <a:pt x="121779" y="24268"/>
                </a:cubicBezTo>
                <a:cubicBezTo>
                  <a:pt x="108050" y="24268"/>
                  <a:pt x="22211" y="6591"/>
                  <a:pt x="13092" y="2045"/>
                </a:cubicBezTo>
                <a:cubicBezTo>
                  <a:pt x="9028" y="0"/>
                  <a:pt x="4064" y="1663"/>
                  <a:pt x="2032" y="5715"/>
                </a:cubicBezTo>
                <a:cubicBezTo>
                  <a:pt x="0" y="9779"/>
                  <a:pt x="1651" y="14745"/>
                  <a:pt x="5714" y="1677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0" name="Freeform 8010"/>
          <p:cNvSpPr/>
          <p:nvPr/>
        </p:nvSpPr>
        <p:spPr>
          <a:xfrm rot="0" flipH="0" flipV="0">
            <a:off x="3567211" y="10541006"/>
            <a:ext cx="484873" cy="245719"/>
          </a:xfrm>
          <a:custGeom>
            <a:pathLst>
              <a:path w="484873" h="245719">
                <a:moveTo>
                  <a:pt x="467525" y="9055"/>
                </a:moveTo>
                <a:cubicBezTo>
                  <a:pt x="467550" y="6833"/>
                  <a:pt x="468464" y="4636"/>
                  <a:pt x="470242" y="3048"/>
                </a:cubicBezTo>
                <a:cubicBezTo>
                  <a:pt x="473608" y="0"/>
                  <a:pt x="478827" y="267"/>
                  <a:pt x="481875" y="3633"/>
                </a:cubicBezTo>
                <a:cubicBezTo>
                  <a:pt x="483666" y="5614"/>
                  <a:pt x="484416" y="7684"/>
                  <a:pt x="484619" y="9690"/>
                </a:cubicBezTo>
                <a:cubicBezTo>
                  <a:pt x="484873" y="12204"/>
                  <a:pt x="484225" y="14897"/>
                  <a:pt x="482320" y="17487"/>
                </a:cubicBezTo>
                <a:cubicBezTo>
                  <a:pt x="481190" y="19037"/>
                  <a:pt x="479374" y="20700"/>
                  <a:pt x="477380" y="22351"/>
                </a:cubicBezTo>
                <a:cubicBezTo>
                  <a:pt x="476580" y="23037"/>
                  <a:pt x="475233" y="24307"/>
                  <a:pt x="474840" y="24701"/>
                </a:cubicBezTo>
                <a:cubicBezTo>
                  <a:pt x="471525" y="35496"/>
                  <a:pt x="469315" y="46507"/>
                  <a:pt x="467297" y="57594"/>
                </a:cubicBezTo>
                <a:cubicBezTo>
                  <a:pt x="463334" y="79425"/>
                  <a:pt x="455359" y="129971"/>
                  <a:pt x="440347" y="163690"/>
                </a:cubicBezTo>
                <a:cubicBezTo>
                  <a:pt x="433121" y="179946"/>
                  <a:pt x="423939" y="192366"/>
                  <a:pt x="413474" y="197599"/>
                </a:cubicBezTo>
                <a:cubicBezTo>
                  <a:pt x="383553" y="212547"/>
                  <a:pt x="348412" y="209486"/>
                  <a:pt x="316129" y="215950"/>
                </a:cubicBezTo>
                <a:cubicBezTo>
                  <a:pt x="288671" y="221437"/>
                  <a:pt x="261620" y="235965"/>
                  <a:pt x="234519" y="239839"/>
                </a:cubicBezTo>
                <a:cubicBezTo>
                  <a:pt x="225946" y="241071"/>
                  <a:pt x="217005" y="238480"/>
                  <a:pt x="207836" y="234734"/>
                </a:cubicBezTo>
                <a:cubicBezTo>
                  <a:pt x="197498" y="230504"/>
                  <a:pt x="186754" y="224396"/>
                  <a:pt x="175197" y="225742"/>
                </a:cubicBezTo>
                <a:cubicBezTo>
                  <a:pt x="162217" y="227291"/>
                  <a:pt x="149746" y="234124"/>
                  <a:pt x="136779" y="236296"/>
                </a:cubicBezTo>
                <a:cubicBezTo>
                  <a:pt x="80188" y="245719"/>
                  <a:pt x="35751" y="207390"/>
                  <a:pt x="2845" y="166255"/>
                </a:cubicBezTo>
                <a:cubicBezTo>
                  <a:pt x="0" y="162712"/>
                  <a:pt x="572" y="157517"/>
                  <a:pt x="4128" y="154685"/>
                </a:cubicBezTo>
                <a:cubicBezTo>
                  <a:pt x="7671" y="151841"/>
                  <a:pt x="12866" y="152412"/>
                  <a:pt x="15710" y="155955"/>
                </a:cubicBezTo>
                <a:cubicBezTo>
                  <a:pt x="45009" y="192595"/>
                  <a:pt x="83668" y="228434"/>
                  <a:pt x="134074" y="220027"/>
                </a:cubicBezTo>
                <a:cubicBezTo>
                  <a:pt x="147295" y="217817"/>
                  <a:pt x="160033" y="210946"/>
                  <a:pt x="173279" y="209384"/>
                </a:cubicBezTo>
                <a:cubicBezTo>
                  <a:pt x="185484" y="207949"/>
                  <a:pt x="197193" y="212343"/>
                  <a:pt x="208331" y="217068"/>
                </a:cubicBezTo>
                <a:cubicBezTo>
                  <a:pt x="216675" y="220598"/>
                  <a:pt x="224511" y="224637"/>
                  <a:pt x="232194" y="223532"/>
                </a:cubicBezTo>
                <a:cubicBezTo>
                  <a:pt x="259004" y="219709"/>
                  <a:pt x="285738" y="205219"/>
                  <a:pt x="312890" y="199796"/>
                </a:cubicBezTo>
                <a:cubicBezTo>
                  <a:pt x="343777" y="193611"/>
                  <a:pt x="377495" y="197167"/>
                  <a:pt x="406108" y="182854"/>
                </a:cubicBezTo>
                <a:cubicBezTo>
                  <a:pt x="409918" y="180949"/>
                  <a:pt x="413271" y="177469"/>
                  <a:pt x="416433" y="173050"/>
                </a:cubicBezTo>
                <a:cubicBezTo>
                  <a:pt x="422085" y="165137"/>
                  <a:pt x="426835" y="154393"/>
                  <a:pt x="430937" y="142570"/>
                </a:cubicBezTo>
                <a:cubicBezTo>
                  <a:pt x="441757" y="111366"/>
                  <a:pt x="447790" y="72770"/>
                  <a:pt x="451092" y="54660"/>
                </a:cubicBezTo>
                <a:cubicBezTo>
                  <a:pt x="453251" y="42722"/>
                  <a:pt x="455664" y="30886"/>
                  <a:pt x="459271" y="19291"/>
                </a:cubicBezTo>
                <a:cubicBezTo>
                  <a:pt x="460058" y="16725"/>
                  <a:pt x="461912" y="14109"/>
                  <a:pt x="464427" y="11798"/>
                </a:cubicBezTo>
                <a:cubicBezTo>
                  <a:pt x="465265" y="11010"/>
                  <a:pt x="466535" y="9893"/>
                  <a:pt x="467525" y="905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1" name="Freeform 8011"/>
          <p:cNvSpPr/>
          <p:nvPr/>
        </p:nvSpPr>
        <p:spPr>
          <a:xfrm rot="0" flipH="0" flipV="0">
            <a:off x="3246359" y="10567468"/>
            <a:ext cx="312254" cy="116788"/>
          </a:xfrm>
          <a:custGeom>
            <a:pathLst>
              <a:path w="312254" h="116788">
                <a:moveTo>
                  <a:pt x="12573" y="16662"/>
                </a:moveTo>
                <a:cubicBezTo>
                  <a:pt x="9995" y="17766"/>
                  <a:pt x="6922" y="17512"/>
                  <a:pt x="4484" y="15748"/>
                </a:cubicBezTo>
                <a:cubicBezTo>
                  <a:pt x="813" y="13081"/>
                  <a:pt x="0" y="7925"/>
                  <a:pt x="2680" y="4242"/>
                </a:cubicBezTo>
                <a:cubicBezTo>
                  <a:pt x="3544" y="3048"/>
                  <a:pt x="5004" y="1626"/>
                  <a:pt x="7557" y="838"/>
                </a:cubicBezTo>
                <a:cubicBezTo>
                  <a:pt x="9322" y="305"/>
                  <a:pt x="13296" y="0"/>
                  <a:pt x="18745" y="419"/>
                </a:cubicBezTo>
                <a:cubicBezTo>
                  <a:pt x="39052" y="1931"/>
                  <a:pt x="86829" y="10833"/>
                  <a:pt x="92760" y="12459"/>
                </a:cubicBezTo>
                <a:cubicBezTo>
                  <a:pt x="161404" y="31178"/>
                  <a:pt x="257809" y="50685"/>
                  <a:pt x="309041" y="101917"/>
                </a:cubicBezTo>
                <a:cubicBezTo>
                  <a:pt x="312254" y="105130"/>
                  <a:pt x="312254" y="110349"/>
                  <a:pt x="309041" y="113575"/>
                </a:cubicBezTo>
                <a:cubicBezTo>
                  <a:pt x="305828" y="116788"/>
                  <a:pt x="300609" y="116788"/>
                  <a:pt x="297395" y="113575"/>
                </a:cubicBezTo>
                <a:cubicBezTo>
                  <a:pt x="247980" y="64160"/>
                  <a:pt x="154609" y="46405"/>
                  <a:pt x="88442" y="28358"/>
                </a:cubicBezTo>
                <a:cubicBezTo>
                  <a:pt x="82118" y="26618"/>
                  <a:pt x="25971" y="16142"/>
                  <a:pt x="12573" y="1666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2" name="Freeform 8012"/>
          <p:cNvSpPr/>
          <p:nvPr/>
        </p:nvSpPr>
        <p:spPr>
          <a:xfrm rot="0" flipH="0" flipV="0">
            <a:off x="2253306" y="10258073"/>
            <a:ext cx="748676" cy="267867"/>
          </a:xfrm>
          <a:custGeom>
            <a:pathLst>
              <a:path w="748676" h="267867">
                <a:moveTo>
                  <a:pt x="6692" y="250253"/>
                </a:moveTo>
                <a:cubicBezTo>
                  <a:pt x="7022" y="248310"/>
                  <a:pt x="7428" y="245821"/>
                  <a:pt x="7619" y="243903"/>
                </a:cubicBezTo>
                <a:cubicBezTo>
                  <a:pt x="8152" y="238658"/>
                  <a:pt x="8723" y="233324"/>
                  <a:pt x="9790" y="229908"/>
                </a:cubicBezTo>
                <a:cubicBezTo>
                  <a:pt x="16521" y="208369"/>
                  <a:pt x="22300" y="189027"/>
                  <a:pt x="32472" y="168631"/>
                </a:cubicBezTo>
                <a:cubicBezTo>
                  <a:pt x="58850" y="115888"/>
                  <a:pt x="116064" y="63957"/>
                  <a:pt x="171423" y="43193"/>
                </a:cubicBezTo>
                <a:cubicBezTo>
                  <a:pt x="286625" y="0"/>
                  <a:pt x="467244" y="5804"/>
                  <a:pt x="587158" y="29781"/>
                </a:cubicBezTo>
                <a:cubicBezTo>
                  <a:pt x="641222" y="40589"/>
                  <a:pt x="689850" y="63919"/>
                  <a:pt x="741577" y="76860"/>
                </a:cubicBezTo>
                <a:cubicBezTo>
                  <a:pt x="745997" y="77965"/>
                  <a:pt x="748676" y="82436"/>
                  <a:pt x="747571" y="86855"/>
                </a:cubicBezTo>
                <a:cubicBezTo>
                  <a:pt x="746467" y="91262"/>
                  <a:pt x="741996" y="93942"/>
                  <a:pt x="737589" y="92837"/>
                </a:cubicBezTo>
                <a:cubicBezTo>
                  <a:pt x="686103" y="79972"/>
                  <a:pt x="637729" y="56706"/>
                  <a:pt x="583919" y="45936"/>
                </a:cubicBezTo>
                <a:cubicBezTo>
                  <a:pt x="466609" y="22466"/>
                  <a:pt x="289914" y="16358"/>
                  <a:pt x="177214" y="58623"/>
                </a:cubicBezTo>
                <a:cubicBezTo>
                  <a:pt x="125424" y="78041"/>
                  <a:pt x="71893" y="126657"/>
                  <a:pt x="47217" y="175997"/>
                </a:cubicBezTo>
                <a:cubicBezTo>
                  <a:pt x="37438" y="195555"/>
                  <a:pt x="31977" y="214160"/>
                  <a:pt x="25513" y="234823"/>
                </a:cubicBezTo>
                <a:cubicBezTo>
                  <a:pt x="24510" y="238074"/>
                  <a:pt x="24256" y="243548"/>
                  <a:pt x="23710" y="248412"/>
                </a:cubicBezTo>
                <a:cubicBezTo>
                  <a:pt x="23201" y="252932"/>
                  <a:pt x="22440" y="257060"/>
                  <a:pt x="21347" y="259714"/>
                </a:cubicBezTo>
                <a:cubicBezTo>
                  <a:pt x="19836" y="263372"/>
                  <a:pt x="17448" y="265442"/>
                  <a:pt x="15086" y="266407"/>
                </a:cubicBezTo>
                <a:cubicBezTo>
                  <a:pt x="12216" y="267588"/>
                  <a:pt x="8520" y="267867"/>
                  <a:pt x="4280" y="264603"/>
                </a:cubicBezTo>
                <a:cubicBezTo>
                  <a:pt x="660" y="261822"/>
                  <a:pt x="0" y="256653"/>
                  <a:pt x="2755" y="253059"/>
                </a:cubicBezTo>
                <a:cubicBezTo>
                  <a:pt x="3797" y="251688"/>
                  <a:pt x="5181" y="250760"/>
                  <a:pt x="6692" y="25025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3" name="Freeform 8013"/>
          <p:cNvSpPr/>
          <p:nvPr/>
        </p:nvSpPr>
        <p:spPr>
          <a:xfrm rot="0" flipH="0" flipV="0">
            <a:off x="2250967" y="10529845"/>
            <a:ext cx="1449895" cy="842669"/>
          </a:xfrm>
          <a:custGeom>
            <a:pathLst>
              <a:path w="1449895" h="842669">
                <a:moveTo>
                  <a:pt x="6464" y="14350"/>
                </a:moveTo>
                <a:cubicBezTo>
                  <a:pt x="5982" y="13754"/>
                  <a:pt x="5563" y="13068"/>
                  <a:pt x="5245" y="12331"/>
                </a:cubicBezTo>
                <a:cubicBezTo>
                  <a:pt x="3505" y="8140"/>
                  <a:pt x="5487" y="3301"/>
                  <a:pt x="9689" y="1549"/>
                </a:cubicBezTo>
                <a:cubicBezTo>
                  <a:pt x="13423" y="0"/>
                  <a:pt x="16204" y="596"/>
                  <a:pt x="18122" y="1473"/>
                </a:cubicBezTo>
                <a:cubicBezTo>
                  <a:pt x="20243" y="2451"/>
                  <a:pt x="21919" y="4076"/>
                  <a:pt x="22923" y="6553"/>
                </a:cubicBezTo>
                <a:cubicBezTo>
                  <a:pt x="23710" y="8496"/>
                  <a:pt x="24002" y="12077"/>
                  <a:pt x="23012" y="16432"/>
                </a:cubicBezTo>
                <a:cubicBezTo>
                  <a:pt x="21958" y="21131"/>
                  <a:pt x="19303" y="27799"/>
                  <a:pt x="19075" y="31571"/>
                </a:cubicBezTo>
                <a:cubicBezTo>
                  <a:pt x="18059" y="48957"/>
                  <a:pt x="16484" y="65708"/>
                  <a:pt x="16484" y="83323"/>
                </a:cubicBezTo>
                <a:cubicBezTo>
                  <a:pt x="16484" y="115950"/>
                  <a:pt x="35648" y="167854"/>
                  <a:pt x="54203" y="194842"/>
                </a:cubicBezTo>
                <a:cubicBezTo>
                  <a:pt x="143281" y="324420"/>
                  <a:pt x="246036" y="390244"/>
                  <a:pt x="380504" y="467828"/>
                </a:cubicBezTo>
                <a:cubicBezTo>
                  <a:pt x="573150" y="578966"/>
                  <a:pt x="778585" y="657731"/>
                  <a:pt x="979106" y="752105"/>
                </a:cubicBezTo>
                <a:cubicBezTo>
                  <a:pt x="1023352" y="772908"/>
                  <a:pt x="1070838" y="797838"/>
                  <a:pt x="1116583" y="813103"/>
                </a:cubicBezTo>
                <a:cubicBezTo>
                  <a:pt x="1120279" y="814323"/>
                  <a:pt x="1134414" y="820571"/>
                  <a:pt x="1146530" y="823987"/>
                </a:cubicBezTo>
                <a:cubicBezTo>
                  <a:pt x="1149667" y="824863"/>
                  <a:pt x="1153667" y="825410"/>
                  <a:pt x="1156017" y="825676"/>
                </a:cubicBezTo>
                <a:cubicBezTo>
                  <a:pt x="1156436" y="824241"/>
                  <a:pt x="1156956" y="822463"/>
                  <a:pt x="1157426" y="820698"/>
                </a:cubicBezTo>
                <a:cubicBezTo>
                  <a:pt x="1163586" y="797800"/>
                  <a:pt x="1176426" y="742669"/>
                  <a:pt x="1179347" y="734566"/>
                </a:cubicBezTo>
                <a:cubicBezTo>
                  <a:pt x="1196796" y="686091"/>
                  <a:pt x="1226083" y="650975"/>
                  <a:pt x="1260258" y="613396"/>
                </a:cubicBezTo>
                <a:cubicBezTo>
                  <a:pt x="1274813" y="597381"/>
                  <a:pt x="1296212" y="589266"/>
                  <a:pt x="1312062" y="574648"/>
                </a:cubicBezTo>
                <a:cubicBezTo>
                  <a:pt x="1340586" y="548346"/>
                  <a:pt x="1367662" y="518768"/>
                  <a:pt x="1397126" y="493508"/>
                </a:cubicBezTo>
                <a:cubicBezTo>
                  <a:pt x="1402130" y="489228"/>
                  <a:pt x="1415363" y="481938"/>
                  <a:pt x="1425168" y="474280"/>
                </a:cubicBezTo>
                <a:cubicBezTo>
                  <a:pt x="1427860" y="472172"/>
                  <a:pt x="1430261" y="470064"/>
                  <a:pt x="1431975" y="467955"/>
                </a:cubicBezTo>
                <a:cubicBezTo>
                  <a:pt x="1432610" y="467181"/>
                  <a:pt x="1433334" y="465822"/>
                  <a:pt x="1433423" y="465631"/>
                </a:cubicBezTo>
                <a:cubicBezTo>
                  <a:pt x="1433524" y="461174"/>
                  <a:pt x="1437169" y="457580"/>
                  <a:pt x="1441665" y="457580"/>
                </a:cubicBezTo>
                <a:cubicBezTo>
                  <a:pt x="1446199" y="457580"/>
                  <a:pt x="1449895" y="461262"/>
                  <a:pt x="1449895" y="465822"/>
                </a:cubicBezTo>
                <a:cubicBezTo>
                  <a:pt x="1449895" y="471054"/>
                  <a:pt x="1446542" y="477252"/>
                  <a:pt x="1440357" y="482992"/>
                </a:cubicBezTo>
                <a:cubicBezTo>
                  <a:pt x="1430667" y="491971"/>
                  <a:pt x="1413674" y="501039"/>
                  <a:pt x="1407858" y="506017"/>
                </a:cubicBezTo>
                <a:cubicBezTo>
                  <a:pt x="1378533" y="531151"/>
                  <a:pt x="1351609" y="560589"/>
                  <a:pt x="1323225" y="586751"/>
                </a:cubicBezTo>
                <a:cubicBezTo>
                  <a:pt x="1307731" y="601051"/>
                  <a:pt x="1286687" y="608824"/>
                  <a:pt x="1272450" y="624483"/>
                </a:cubicBezTo>
                <a:cubicBezTo>
                  <a:pt x="1239786" y="660398"/>
                  <a:pt x="1211528" y="693812"/>
                  <a:pt x="1194841" y="740142"/>
                </a:cubicBezTo>
                <a:cubicBezTo>
                  <a:pt x="1191970" y="748117"/>
                  <a:pt x="1179410" y="802448"/>
                  <a:pt x="1173339" y="824978"/>
                </a:cubicBezTo>
                <a:cubicBezTo>
                  <a:pt x="1171968" y="830058"/>
                  <a:pt x="1170876" y="833677"/>
                  <a:pt x="1170241" y="835189"/>
                </a:cubicBezTo>
                <a:cubicBezTo>
                  <a:pt x="1169479" y="836979"/>
                  <a:pt x="1168602" y="837995"/>
                  <a:pt x="1168120" y="838491"/>
                </a:cubicBezTo>
                <a:cubicBezTo>
                  <a:pt x="1166570" y="840027"/>
                  <a:pt x="1164488" y="841247"/>
                  <a:pt x="1161795" y="841894"/>
                </a:cubicBezTo>
                <a:cubicBezTo>
                  <a:pt x="1158582" y="842669"/>
                  <a:pt x="1153908" y="842529"/>
                  <a:pt x="1148549" y="841437"/>
                </a:cubicBezTo>
                <a:cubicBezTo>
                  <a:pt x="1135113" y="838707"/>
                  <a:pt x="1115859" y="830210"/>
                  <a:pt x="1111376" y="828724"/>
                </a:cubicBezTo>
                <a:cubicBezTo>
                  <a:pt x="1065034" y="813281"/>
                  <a:pt x="1016914" y="788097"/>
                  <a:pt x="972095" y="767015"/>
                </a:cubicBezTo>
                <a:cubicBezTo>
                  <a:pt x="771156" y="672438"/>
                  <a:pt x="565327" y="593469"/>
                  <a:pt x="372274" y="482091"/>
                </a:cubicBezTo>
                <a:cubicBezTo>
                  <a:pt x="235508" y="403185"/>
                  <a:pt x="131228" y="335964"/>
                  <a:pt x="40614" y="204164"/>
                </a:cubicBezTo>
                <a:cubicBezTo>
                  <a:pt x="20522" y="174954"/>
                  <a:pt x="0" y="118655"/>
                  <a:pt x="0" y="83323"/>
                </a:cubicBezTo>
                <a:cubicBezTo>
                  <a:pt x="0" y="65391"/>
                  <a:pt x="1588" y="48309"/>
                  <a:pt x="2629" y="30605"/>
                </a:cubicBezTo>
                <a:cubicBezTo>
                  <a:pt x="2807" y="27583"/>
                  <a:pt x="4039" y="23074"/>
                  <a:pt x="5321" y="18655"/>
                </a:cubicBezTo>
                <a:cubicBezTo>
                  <a:pt x="5703" y="17372"/>
                  <a:pt x="6122" y="15759"/>
                  <a:pt x="6464" y="1435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4" name="Freeform 8014"/>
          <p:cNvSpPr/>
          <p:nvPr/>
        </p:nvSpPr>
        <p:spPr>
          <a:xfrm rot="0" flipH="0" flipV="0">
            <a:off x="2836435" y="10515668"/>
            <a:ext cx="871765" cy="469454"/>
          </a:xfrm>
          <a:custGeom>
            <a:pathLst>
              <a:path w="871765" h="469454">
                <a:moveTo>
                  <a:pt x="8445" y="17525"/>
                </a:moveTo>
                <a:cubicBezTo>
                  <a:pt x="5283" y="17259"/>
                  <a:pt x="2413" y="15163"/>
                  <a:pt x="1333" y="11976"/>
                </a:cubicBezTo>
                <a:cubicBezTo>
                  <a:pt x="0" y="8000"/>
                  <a:pt x="1283" y="5511"/>
                  <a:pt x="2108" y="4178"/>
                </a:cubicBezTo>
                <a:cubicBezTo>
                  <a:pt x="3658" y="1727"/>
                  <a:pt x="6083" y="0"/>
                  <a:pt x="9880" y="241"/>
                </a:cubicBezTo>
                <a:cubicBezTo>
                  <a:pt x="10934" y="317"/>
                  <a:pt x="12724" y="685"/>
                  <a:pt x="14744" y="1892"/>
                </a:cubicBezTo>
                <a:cubicBezTo>
                  <a:pt x="16496" y="2933"/>
                  <a:pt x="19481" y="5626"/>
                  <a:pt x="21208" y="6324"/>
                </a:cubicBezTo>
                <a:cubicBezTo>
                  <a:pt x="31190" y="10413"/>
                  <a:pt x="30809" y="8712"/>
                  <a:pt x="39902" y="13030"/>
                </a:cubicBezTo>
                <a:cubicBezTo>
                  <a:pt x="50939" y="18299"/>
                  <a:pt x="59321" y="26656"/>
                  <a:pt x="67868" y="34987"/>
                </a:cubicBezTo>
                <a:cubicBezTo>
                  <a:pt x="74954" y="41921"/>
                  <a:pt x="82168" y="48881"/>
                  <a:pt x="92176" y="52716"/>
                </a:cubicBezTo>
                <a:cubicBezTo>
                  <a:pt x="161759" y="79488"/>
                  <a:pt x="223074" y="128904"/>
                  <a:pt x="291642" y="159142"/>
                </a:cubicBezTo>
                <a:cubicBezTo>
                  <a:pt x="356259" y="187654"/>
                  <a:pt x="414578" y="230250"/>
                  <a:pt x="478446" y="259726"/>
                </a:cubicBezTo>
                <a:cubicBezTo>
                  <a:pt x="527811" y="282497"/>
                  <a:pt x="578535" y="305713"/>
                  <a:pt x="628420" y="327544"/>
                </a:cubicBezTo>
                <a:cubicBezTo>
                  <a:pt x="643889" y="334301"/>
                  <a:pt x="661097" y="335063"/>
                  <a:pt x="676718" y="341908"/>
                </a:cubicBezTo>
                <a:cubicBezTo>
                  <a:pt x="723289" y="362279"/>
                  <a:pt x="834541" y="420584"/>
                  <a:pt x="868552" y="454595"/>
                </a:cubicBezTo>
                <a:cubicBezTo>
                  <a:pt x="871765" y="457808"/>
                  <a:pt x="871765" y="463028"/>
                  <a:pt x="868552" y="466241"/>
                </a:cubicBezTo>
                <a:cubicBezTo>
                  <a:pt x="865326" y="469454"/>
                  <a:pt x="860119" y="469454"/>
                  <a:pt x="856893" y="466241"/>
                </a:cubicBezTo>
                <a:cubicBezTo>
                  <a:pt x="823823" y="433170"/>
                  <a:pt x="715415" y="376808"/>
                  <a:pt x="670127" y="356983"/>
                </a:cubicBezTo>
                <a:cubicBezTo>
                  <a:pt x="654493" y="350150"/>
                  <a:pt x="637298" y="349414"/>
                  <a:pt x="621816" y="342645"/>
                </a:cubicBezTo>
                <a:cubicBezTo>
                  <a:pt x="571829" y="320762"/>
                  <a:pt x="520991" y="297509"/>
                  <a:pt x="471537" y="274687"/>
                </a:cubicBezTo>
                <a:cubicBezTo>
                  <a:pt x="407745" y="245248"/>
                  <a:pt x="349516" y="202690"/>
                  <a:pt x="284974" y="174217"/>
                </a:cubicBezTo>
                <a:cubicBezTo>
                  <a:pt x="216674" y="144080"/>
                  <a:pt x="155612" y="94779"/>
                  <a:pt x="86270" y="68096"/>
                </a:cubicBezTo>
                <a:cubicBezTo>
                  <a:pt x="74040" y="63397"/>
                  <a:pt x="65023" y="55244"/>
                  <a:pt x="56336" y="46785"/>
                </a:cubicBezTo>
                <a:cubicBezTo>
                  <a:pt x="49110" y="39699"/>
                  <a:pt x="42176" y="32371"/>
                  <a:pt x="32816" y="27900"/>
                </a:cubicBezTo>
                <a:cubicBezTo>
                  <a:pt x="24129" y="23773"/>
                  <a:pt x="24485" y="25475"/>
                  <a:pt x="14947" y="21563"/>
                </a:cubicBezTo>
                <a:cubicBezTo>
                  <a:pt x="13499" y="20966"/>
                  <a:pt x="10476" y="18947"/>
                  <a:pt x="8445" y="175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5" name="Freeform 8015"/>
          <p:cNvSpPr/>
          <p:nvPr/>
        </p:nvSpPr>
        <p:spPr>
          <a:xfrm rot="0" flipH="0" flipV="0">
            <a:off x="3382426" y="10956584"/>
            <a:ext cx="523341" cy="542543"/>
          </a:xfrm>
          <a:custGeom>
            <a:pathLst>
              <a:path w="523341" h="542543">
                <a:moveTo>
                  <a:pt x="168681" y="522338"/>
                </a:moveTo>
                <a:cubicBezTo>
                  <a:pt x="169036" y="521958"/>
                  <a:pt x="171462" y="519240"/>
                  <a:pt x="173367" y="516611"/>
                </a:cubicBezTo>
                <a:cubicBezTo>
                  <a:pt x="177812" y="510464"/>
                  <a:pt x="183692" y="501180"/>
                  <a:pt x="190372" y="490119"/>
                </a:cubicBezTo>
                <a:cubicBezTo>
                  <a:pt x="217042" y="445961"/>
                  <a:pt x="256095" y="374231"/>
                  <a:pt x="268274" y="357366"/>
                </a:cubicBezTo>
                <a:cubicBezTo>
                  <a:pt x="310438" y="298971"/>
                  <a:pt x="363892" y="237058"/>
                  <a:pt x="422909" y="194920"/>
                </a:cubicBezTo>
                <a:cubicBezTo>
                  <a:pt x="434098" y="186906"/>
                  <a:pt x="448131" y="182448"/>
                  <a:pt x="461936" y="178118"/>
                </a:cubicBezTo>
                <a:cubicBezTo>
                  <a:pt x="473874" y="174371"/>
                  <a:pt x="485647" y="170802"/>
                  <a:pt x="494347" y="163843"/>
                </a:cubicBezTo>
                <a:cubicBezTo>
                  <a:pt x="504151" y="155994"/>
                  <a:pt x="505497" y="144742"/>
                  <a:pt x="501890" y="132296"/>
                </a:cubicBezTo>
                <a:cubicBezTo>
                  <a:pt x="495350" y="109639"/>
                  <a:pt x="473696" y="83655"/>
                  <a:pt x="447915" y="62167"/>
                </a:cubicBezTo>
                <a:cubicBezTo>
                  <a:pt x="421995" y="40526"/>
                  <a:pt x="391756" y="23432"/>
                  <a:pt x="367512" y="19558"/>
                </a:cubicBezTo>
                <a:cubicBezTo>
                  <a:pt x="354227" y="17425"/>
                  <a:pt x="342912" y="19228"/>
                  <a:pt x="336638" y="28639"/>
                </a:cubicBezTo>
                <a:cubicBezTo>
                  <a:pt x="334111" y="32423"/>
                  <a:pt x="328993" y="33452"/>
                  <a:pt x="325208" y="30925"/>
                </a:cubicBezTo>
                <a:cubicBezTo>
                  <a:pt x="321423" y="28397"/>
                  <a:pt x="320407" y="23279"/>
                  <a:pt x="322935" y="19495"/>
                </a:cubicBezTo>
                <a:cubicBezTo>
                  <a:pt x="332650" y="4915"/>
                  <a:pt x="349516" y="0"/>
                  <a:pt x="370115" y="3290"/>
                </a:cubicBezTo>
                <a:cubicBezTo>
                  <a:pt x="396684" y="7531"/>
                  <a:pt x="430059" y="25807"/>
                  <a:pt x="458469" y="49505"/>
                </a:cubicBezTo>
                <a:cubicBezTo>
                  <a:pt x="487031" y="73343"/>
                  <a:pt x="510463" y="102591"/>
                  <a:pt x="517727" y="127737"/>
                </a:cubicBezTo>
                <a:cubicBezTo>
                  <a:pt x="523341" y="147168"/>
                  <a:pt x="519962" y="164452"/>
                  <a:pt x="504634" y="176708"/>
                </a:cubicBezTo>
                <a:cubicBezTo>
                  <a:pt x="494448" y="184861"/>
                  <a:pt x="480846" y="189446"/>
                  <a:pt x="466864" y="193840"/>
                </a:cubicBezTo>
                <a:cubicBezTo>
                  <a:pt x="454748" y="197650"/>
                  <a:pt x="442315" y="201295"/>
                  <a:pt x="432472" y="208318"/>
                </a:cubicBezTo>
                <a:cubicBezTo>
                  <a:pt x="374865" y="249466"/>
                  <a:pt x="322795" y="310007"/>
                  <a:pt x="281634" y="367018"/>
                </a:cubicBezTo>
                <a:cubicBezTo>
                  <a:pt x="267804" y="386144"/>
                  <a:pt x="219188" y="476530"/>
                  <a:pt x="193814" y="515773"/>
                </a:cubicBezTo>
                <a:cubicBezTo>
                  <a:pt x="186422" y="527214"/>
                  <a:pt x="180301" y="534580"/>
                  <a:pt x="177367" y="536358"/>
                </a:cubicBezTo>
                <a:cubicBezTo>
                  <a:pt x="169811" y="540880"/>
                  <a:pt x="158014" y="542543"/>
                  <a:pt x="143866" y="540968"/>
                </a:cubicBezTo>
                <a:cubicBezTo>
                  <a:pt x="114719" y="537717"/>
                  <a:pt x="74511" y="521284"/>
                  <a:pt x="45923" y="498170"/>
                </a:cubicBezTo>
                <a:cubicBezTo>
                  <a:pt x="16599" y="474460"/>
                  <a:pt x="0" y="443764"/>
                  <a:pt x="14326" y="413334"/>
                </a:cubicBezTo>
                <a:cubicBezTo>
                  <a:pt x="16256" y="409220"/>
                  <a:pt x="21171" y="407454"/>
                  <a:pt x="25273" y="409385"/>
                </a:cubicBezTo>
                <a:cubicBezTo>
                  <a:pt x="29388" y="411328"/>
                  <a:pt x="31166" y="416243"/>
                  <a:pt x="29236" y="420358"/>
                </a:cubicBezTo>
                <a:cubicBezTo>
                  <a:pt x="18098" y="444018"/>
                  <a:pt x="33477" y="466916"/>
                  <a:pt x="56274" y="485356"/>
                </a:cubicBezTo>
                <a:cubicBezTo>
                  <a:pt x="78740" y="503517"/>
                  <a:pt x="108992" y="517220"/>
                  <a:pt x="133998" y="522630"/>
                </a:cubicBezTo>
                <a:cubicBezTo>
                  <a:pt x="148704" y="525817"/>
                  <a:pt x="161404" y="526554"/>
                  <a:pt x="168681" y="52233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6" name="Freeform 8016"/>
          <p:cNvSpPr/>
          <p:nvPr/>
        </p:nvSpPr>
        <p:spPr>
          <a:xfrm rot="0" flipH="0" flipV="0">
            <a:off x="3586952" y="11421248"/>
            <a:ext cx="467906" cy="105701"/>
          </a:xfrm>
          <a:custGeom>
            <a:pathLst>
              <a:path w="467906" h="105701">
                <a:moveTo>
                  <a:pt x="16294" y="5994"/>
                </a:moveTo>
                <a:cubicBezTo>
                  <a:pt x="20104" y="6159"/>
                  <a:pt x="25234" y="5144"/>
                  <a:pt x="30124" y="4648"/>
                </a:cubicBezTo>
                <a:cubicBezTo>
                  <a:pt x="35470" y="4115"/>
                  <a:pt x="40589" y="4064"/>
                  <a:pt x="44488" y="5105"/>
                </a:cubicBezTo>
                <a:cubicBezTo>
                  <a:pt x="69913" y="11886"/>
                  <a:pt x="93319" y="19125"/>
                  <a:pt x="119341" y="23189"/>
                </a:cubicBezTo>
                <a:cubicBezTo>
                  <a:pt x="194386" y="34911"/>
                  <a:pt x="269722" y="50647"/>
                  <a:pt x="343306" y="69036"/>
                </a:cubicBezTo>
                <a:cubicBezTo>
                  <a:pt x="381723" y="78637"/>
                  <a:pt x="422694" y="79095"/>
                  <a:pt x="460806" y="88620"/>
                </a:cubicBezTo>
                <a:cubicBezTo>
                  <a:pt x="465213" y="89725"/>
                  <a:pt x="467906" y="94195"/>
                  <a:pt x="466801" y="98602"/>
                </a:cubicBezTo>
                <a:cubicBezTo>
                  <a:pt x="465696" y="103021"/>
                  <a:pt x="461213" y="105701"/>
                  <a:pt x="456806" y="104609"/>
                </a:cubicBezTo>
                <a:cubicBezTo>
                  <a:pt x="418706" y="95084"/>
                  <a:pt x="377735" y="94627"/>
                  <a:pt x="339318" y="85026"/>
                </a:cubicBezTo>
                <a:cubicBezTo>
                  <a:pt x="266204" y="66738"/>
                  <a:pt x="191363" y="51129"/>
                  <a:pt x="116801" y="39471"/>
                </a:cubicBezTo>
                <a:cubicBezTo>
                  <a:pt x="90182" y="35318"/>
                  <a:pt x="66243" y="27952"/>
                  <a:pt x="40233" y="21018"/>
                </a:cubicBezTo>
                <a:cubicBezTo>
                  <a:pt x="37198" y="20205"/>
                  <a:pt x="32943" y="20878"/>
                  <a:pt x="28714" y="21373"/>
                </a:cubicBezTo>
                <a:cubicBezTo>
                  <a:pt x="22491" y="22122"/>
                  <a:pt x="16306" y="22796"/>
                  <a:pt x="12027" y="22110"/>
                </a:cubicBezTo>
                <a:cubicBezTo>
                  <a:pt x="7519" y="21361"/>
                  <a:pt x="4293" y="19278"/>
                  <a:pt x="2337" y="16357"/>
                </a:cubicBezTo>
                <a:cubicBezTo>
                  <a:pt x="915" y="14236"/>
                  <a:pt x="0" y="11543"/>
                  <a:pt x="229" y="7975"/>
                </a:cubicBezTo>
                <a:cubicBezTo>
                  <a:pt x="546" y="3442"/>
                  <a:pt x="4471" y="0"/>
                  <a:pt x="9005" y="318"/>
                </a:cubicBezTo>
                <a:cubicBezTo>
                  <a:pt x="12459" y="533"/>
                  <a:pt x="15291" y="2883"/>
                  <a:pt x="16294" y="59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7" name="Freeform 8017"/>
          <p:cNvSpPr/>
          <p:nvPr/>
        </p:nvSpPr>
        <p:spPr>
          <a:xfrm rot="0" flipH="0" flipV="0">
            <a:off x="3835142" y="11133499"/>
            <a:ext cx="314159" cy="145859"/>
          </a:xfrm>
          <a:custGeom>
            <a:pathLst>
              <a:path w="314159" h="145859">
                <a:moveTo>
                  <a:pt x="2260" y="13487"/>
                </a:moveTo>
                <a:cubicBezTo>
                  <a:pt x="4939" y="18186"/>
                  <a:pt x="13182" y="24256"/>
                  <a:pt x="24446" y="29844"/>
                </a:cubicBezTo>
                <a:cubicBezTo>
                  <a:pt x="46303" y="40703"/>
                  <a:pt x="79920" y="51993"/>
                  <a:pt x="89775" y="56374"/>
                </a:cubicBezTo>
                <a:cubicBezTo>
                  <a:pt x="113842" y="67080"/>
                  <a:pt x="192836" y="106362"/>
                  <a:pt x="249135" y="128980"/>
                </a:cubicBezTo>
                <a:cubicBezTo>
                  <a:pt x="274560" y="139178"/>
                  <a:pt x="295693" y="145859"/>
                  <a:pt x="305904" y="145859"/>
                </a:cubicBezTo>
                <a:cubicBezTo>
                  <a:pt x="310463" y="145859"/>
                  <a:pt x="314159" y="142176"/>
                  <a:pt x="314159" y="137616"/>
                </a:cubicBezTo>
                <a:cubicBezTo>
                  <a:pt x="314159" y="133070"/>
                  <a:pt x="310463" y="129387"/>
                  <a:pt x="305904" y="129387"/>
                </a:cubicBezTo>
                <a:cubicBezTo>
                  <a:pt x="296773" y="129387"/>
                  <a:pt x="278040" y="122821"/>
                  <a:pt x="255294" y="113689"/>
                </a:cubicBezTo>
                <a:cubicBezTo>
                  <a:pt x="199173" y="91147"/>
                  <a:pt x="120458" y="51980"/>
                  <a:pt x="96468" y="41312"/>
                </a:cubicBezTo>
                <a:cubicBezTo>
                  <a:pt x="86702" y="36994"/>
                  <a:pt x="53402" y="25844"/>
                  <a:pt x="31774" y="15099"/>
                </a:cubicBezTo>
                <a:cubicBezTo>
                  <a:pt x="26720" y="12586"/>
                  <a:pt x="22338" y="10122"/>
                  <a:pt x="19239" y="7773"/>
                </a:cubicBezTo>
                <a:cubicBezTo>
                  <a:pt x="18033" y="6871"/>
                  <a:pt x="17030" y="6134"/>
                  <a:pt x="16560" y="5309"/>
                </a:cubicBezTo>
                <a:cubicBezTo>
                  <a:pt x="14299" y="1359"/>
                  <a:pt x="9270" y="0"/>
                  <a:pt x="5320" y="2248"/>
                </a:cubicBezTo>
                <a:cubicBezTo>
                  <a:pt x="1371" y="4509"/>
                  <a:pt x="0" y="9538"/>
                  <a:pt x="2260" y="1348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8" name="Freeform 8018"/>
          <p:cNvSpPr/>
          <p:nvPr/>
        </p:nvSpPr>
        <p:spPr>
          <a:xfrm rot="0" flipH="0" flipV="0">
            <a:off x="4054090" y="11279858"/>
            <a:ext cx="113537" cy="233184"/>
          </a:xfrm>
          <a:custGeom>
            <a:pathLst>
              <a:path w="113537" h="233184">
                <a:moveTo>
                  <a:pt x="8229" y="233184"/>
                </a:moveTo>
                <a:cubicBezTo>
                  <a:pt x="13461" y="233184"/>
                  <a:pt x="19062" y="231419"/>
                  <a:pt x="24738" y="227939"/>
                </a:cubicBezTo>
                <a:cubicBezTo>
                  <a:pt x="31724" y="223672"/>
                  <a:pt x="39077" y="216636"/>
                  <a:pt x="46303" y="207823"/>
                </a:cubicBezTo>
                <a:cubicBezTo>
                  <a:pt x="72490" y="175869"/>
                  <a:pt x="98018" y="119786"/>
                  <a:pt x="103961" y="100774"/>
                </a:cubicBezTo>
                <a:cubicBezTo>
                  <a:pt x="113537" y="70155"/>
                  <a:pt x="113473" y="39852"/>
                  <a:pt x="113473" y="8229"/>
                </a:cubicBezTo>
                <a:cubicBezTo>
                  <a:pt x="113473" y="3696"/>
                  <a:pt x="109790" y="0"/>
                  <a:pt x="105244" y="0"/>
                </a:cubicBezTo>
                <a:cubicBezTo>
                  <a:pt x="100685" y="0"/>
                  <a:pt x="97001" y="3696"/>
                  <a:pt x="97001" y="8229"/>
                </a:cubicBezTo>
                <a:cubicBezTo>
                  <a:pt x="97001" y="38176"/>
                  <a:pt x="97306" y="66878"/>
                  <a:pt x="88239" y="95859"/>
                </a:cubicBezTo>
                <a:cubicBezTo>
                  <a:pt x="82600" y="113893"/>
                  <a:pt x="58394" y="167081"/>
                  <a:pt x="33552" y="197371"/>
                </a:cubicBezTo>
                <a:cubicBezTo>
                  <a:pt x="28587" y="203441"/>
                  <a:pt x="23621" y="208572"/>
                  <a:pt x="18744" y="212128"/>
                </a:cubicBezTo>
                <a:cubicBezTo>
                  <a:pt x="15048" y="214846"/>
                  <a:pt x="11594" y="216700"/>
                  <a:pt x="8229" y="216700"/>
                </a:cubicBezTo>
                <a:cubicBezTo>
                  <a:pt x="3683" y="216700"/>
                  <a:pt x="0" y="220396"/>
                  <a:pt x="0" y="224942"/>
                </a:cubicBezTo>
                <a:cubicBezTo>
                  <a:pt x="0" y="229489"/>
                  <a:pt x="3683" y="233184"/>
                  <a:pt x="8229" y="2331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9" name="Freeform 8019"/>
          <p:cNvSpPr/>
          <p:nvPr/>
        </p:nvSpPr>
        <p:spPr>
          <a:xfrm rot="0" flipH="0" flipV="0">
            <a:off x="4007844" y="11018249"/>
            <a:ext cx="50862" cy="184898"/>
          </a:xfrm>
          <a:custGeom>
            <a:pathLst>
              <a:path w="50862" h="184898">
                <a:moveTo>
                  <a:pt x="3898" y="7467"/>
                </a:moveTo>
                <a:cubicBezTo>
                  <a:pt x="0" y="29412"/>
                  <a:pt x="4393" y="92722"/>
                  <a:pt x="15874" y="137108"/>
                </a:cubicBezTo>
                <a:cubicBezTo>
                  <a:pt x="21131" y="157415"/>
                  <a:pt x="28167" y="173837"/>
                  <a:pt x="36003" y="181672"/>
                </a:cubicBezTo>
                <a:cubicBezTo>
                  <a:pt x="39216" y="184898"/>
                  <a:pt x="44436" y="184898"/>
                  <a:pt x="47649" y="181672"/>
                </a:cubicBezTo>
                <a:cubicBezTo>
                  <a:pt x="50862" y="178459"/>
                  <a:pt x="50862" y="173240"/>
                  <a:pt x="47649" y="170027"/>
                </a:cubicBezTo>
                <a:cubicBezTo>
                  <a:pt x="41197" y="163562"/>
                  <a:pt x="36168" y="149706"/>
                  <a:pt x="31838" y="132981"/>
                </a:cubicBezTo>
                <a:cubicBezTo>
                  <a:pt x="20966" y="90969"/>
                  <a:pt x="16432" y="31101"/>
                  <a:pt x="20115" y="10337"/>
                </a:cubicBezTo>
                <a:cubicBezTo>
                  <a:pt x="20916" y="5855"/>
                  <a:pt x="17918" y="1575"/>
                  <a:pt x="13448" y="800"/>
                </a:cubicBezTo>
                <a:cubicBezTo>
                  <a:pt x="8965" y="0"/>
                  <a:pt x="4685" y="2984"/>
                  <a:pt x="3898" y="7467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0" name="Freeform 8020"/>
          <p:cNvSpPr/>
          <p:nvPr/>
        </p:nvSpPr>
        <p:spPr>
          <a:xfrm rot="0" flipH="0" flipV="0">
            <a:off x="3886372" y="11012300"/>
            <a:ext cx="139483" cy="78777"/>
          </a:xfrm>
          <a:custGeom>
            <a:pathLst>
              <a:path w="139483" h="78777">
                <a:moveTo>
                  <a:pt x="125221" y="3022"/>
                </a:moveTo>
                <a:cubicBezTo>
                  <a:pt x="125347" y="2921"/>
                  <a:pt x="125474" y="2807"/>
                  <a:pt x="125601" y="2730"/>
                </a:cubicBezTo>
                <a:cubicBezTo>
                  <a:pt x="129234" y="0"/>
                  <a:pt x="134403" y="724"/>
                  <a:pt x="137120" y="4368"/>
                </a:cubicBezTo>
                <a:cubicBezTo>
                  <a:pt x="139483" y="7505"/>
                  <a:pt x="139445" y="10222"/>
                  <a:pt x="139064" y="12127"/>
                </a:cubicBezTo>
                <a:cubicBezTo>
                  <a:pt x="138606" y="14426"/>
                  <a:pt x="137374" y="16458"/>
                  <a:pt x="135063" y="17944"/>
                </a:cubicBezTo>
                <a:cubicBezTo>
                  <a:pt x="133818" y="18731"/>
                  <a:pt x="131761" y="19531"/>
                  <a:pt x="128980" y="19658"/>
                </a:cubicBezTo>
                <a:cubicBezTo>
                  <a:pt x="125551" y="19811"/>
                  <a:pt x="119164" y="18566"/>
                  <a:pt x="116014" y="18960"/>
                </a:cubicBezTo>
                <a:cubicBezTo>
                  <a:pt x="107238" y="20052"/>
                  <a:pt x="98437" y="22592"/>
                  <a:pt x="90017" y="25183"/>
                </a:cubicBezTo>
                <a:cubicBezTo>
                  <a:pt x="75234" y="29730"/>
                  <a:pt x="58724" y="35051"/>
                  <a:pt x="44716" y="42912"/>
                </a:cubicBezTo>
                <a:cubicBezTo>
                  <a:pt x="32067" y="49999"/>
                  <a:pt x="21412" y="59092"/>
                  <a:pt x="17068" y="72122"/>
                </a:cubicBezTo>
                <a:cubicBezTo>
                  <a:pt x="15633" y="76440"/>
                  <a:pt x="10960" y="78777"/>
                  <a:pt x="6654" y="77342"/>
                </a:cubicBezTo>
                <a:cubicBezTo>
                  <a:pt x="2336" y="75894"/>
                  <a:pt x="0" y="71233"/>
                  <a:pt x="1447" y="66915"/>
                </a:cubicBezTo>
                <a:cubicBezTo>
                  <a:pt x="5994" y="53250"/>
                  <a:pt x="15481" y="42582"/>
                  <a:pt x="27622" y="34149"/>
                </a:cubicBezTo>
                <a:cubicBezTo>
                  <a:pt x="44272" y="22618"/>
                  <a:pt x="66040" y="15328"/>
                  <a:pt x="85166" y="9435"/>
                </a:cubicBezTo>
                <a:cubicBezTo>
                  <a:pt x="94487" y="6565"/>
                  <a:pt x="104267" y="3809"/>
                  <a:pt x="113969" y="2603"/>
                </a:cubicBezTo>
                <a:cubicBezTo>
                  <a:pt x="116217" y="2324"/>
                  <a:pt x="119722" y="2553"/>
                  <a:pt x="123177" y="2870"/>
                </a:cubicBezTo>
                <a:cubicBezTo>
                  <a:pt x="123799" y="2934"/>
                  <a:pt x="124510" y="2984"/>
                  <a:pt x="125221" y="30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1" name="Freeform 8021"/>
          <p:cNvSpPr/>
          <p:nvPr/>
        </p:nvSpPr>
        <p:spPr>
          <a:xfrm rot="0" flipH="0" flipV="0">
            <a:off x="4030943" y="10370516"/>
            <a:ext cx="1088821" cy="663040"/>
          </a:xfrm>
          <a:custGeom>
            <a:pathLst>
              <a:path w="1088821" h="663040">
                <a:moveTo>
                  <a:pt x="9474" y="645464"/>
                </a:moveTo>
                <a:cubicBezTo>
                  <a:pt x="10959" y="644169"/>
                  <a:pt x="13537" y="642023"/>
                  <a:pt x="15036" y="641273"/>
                </a:cubicBezTo>
                <a:cubicBezTo>
                  <a:pt x="34327" y="631634"/>
                  <a:pt x="54622" y="625995"/>
                  <a:pt x="73418" y="615366"/>
                </a:cubicBezTo>
                <a:cubicBezTo>
                  <a:pt x="148818" y="572744"/>
                  <a:pt x="221335" y="522960"/>
                  <a:pt x="290550" y="471043"/>
                </a:cubicBezTo>
                <a:cubicBezTo>
                  <a:pt x="325970" y="444474"/>
                  <a:pt x="364185" y="421690"/>
                  <a:pt x="400443" y="396456"/>
                </a:cubicBezTo>
                <a:cubicBezTo>
                  <a:pt x="441540" y="367881"/>
                  <a:pt x="476567" y="330593"/>
                  <a:pt x="518007" y="302412"/>
                </a:cubicBezTo>
                <a:cubicBezTo>
                  <a:pt x="617930" y="234480"/>
                  <a:pt x="717956" y="170942"/>
                  <a:pt x="821270" y="108953"/>
                </a:cubicBezTo>
                <a:cubicBezTo>
                  <a:pt x="901547" y="60795"/>
                  <a:pt x="980782" y="0"/>
                  <a:pt x="1081099" y="12535"/>
                </a:cubicBezTo>
                <a:cubicBezTo>
                  <a:pt x="1085608" y="13106"/>
                  <a:pt x="1088821" y="17221"/>
                  <a:pt x="1088250" y="21742"/>
                </a:cubicBezTo>
                <a:cubicBezTo>
                  <a:pt x="1087691" y="26251"/>
                  <a:pt x="1083576" y="29451"/>
                  <a:pt x="1079068" y="28880"/>
                </a:cubicBezTo>
                <a:cubicBezTo>
                  <a:pt x="982598" y="16827"/>
                  <a:pt x="906944" y="76759"/>
                  <a:pt x="829754" y="123075"/>
                </a:cubicBezTo>
                <a:cubicBezTo>
                  <a:pt x="726719" y="184899"/>
                  <a:pt x="626935" y="248272"/>
                  <a:pt x="527265" y="316039"/>
                </a:cubicBezTo>
                <a:cubicBezTo>
                  <a:pt x="485876" y="344182"/>
                  <a:pt x="450900" y="381431"/>
                  <a:pt x="409854" y="409981"/>
                </a:cubicBezTo>
                <a:cubicBezTo>
                  <a:pt x="373748" y="435114"/>
                  <a:pt x="335698" y="457771"/>
                  <a:pt x="300430" y="484225"/>
                </a:cubicBezTo>
                <a:cubicBezTo>
                  <a:pt x="230644" y="536562"/>
                  <a:pt x="157530" y="586752"/>
                  <a:pt x="81533" y="629716"/>
                </a:cubicBezTo>
                <a:cubicBezTo>
                  <a:pt x="62483" y="640473"/>
                  <a:pt x="41947" y="646251"/>
                  <a:pt x="22415" y="656017"/>
                </a:cubicBezTo>
                <a:cubicBezTo>
                  <a:pt x="21640" y="656398"/>
                  <a:pt x="20967" y="657325"/>
                  <a:pt x="20192" y="658011"/>
                </a:cubicBezTo>
                <a:cubicBezTo>
                  <a:pt x="18656" y="659395"/>
                  <a:pt x="17055" y="660564"/>
                  <a:pt x="15557" y="661262"/>
                </a:cubicBezTo>
                <a:cubicBezTo>
                  <a:pt x="11785" y="663040"/>
                  <a:pt x="8128" y="662926"/>
                  <a:pt x="4585" y="660424"/>
                </a:cubicBezTo>
                <a:cubicBezTo>
                  <a:pt x="877" y="657795"/>
                  <a:pt x="0" y="652639"/>
                  <a:pt x="2629" y="648931"/>
                </a:cubicBezTo>
                <a:cubicBezTo>
                  <a:pt x="4255" y="646632"/>
                  <a:pt x="6846" y="645426"/>
                  <a:pt x="9474" y="6454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2" name="Freeform 8022"/>
          <p:cNvSpPr/>
          <p:nvPr/>
        </p:nvSpPr>
        <p:spPr>
          <a:xfrm rot="0" flipH="0" flipV="0">
            <a:off x="4814452" y="10398199"/>
            <a:ext cx="580478" cy="978902"/>
          </a:xfrm>
          <a:custGeom>
            <a:pathLst>
              <a:path w="580478" h="978902">
                <a:moveTo>
                  <a:pt x="374459" y="9880"/>
                </a:moveTo>
                <a:lnTo>
                  <a:pt x="374434" y="10032"/>
                </a:lnTo>
                <a:cubicBezTo>
                  <a:pt x="374206" y="11518"/>
                  <a:pt x="373596" y="12851"/>
                  <a:pt x="372707" y="13943"/>
                </a:cubicBezTo>
                <a:cubicBezTo>
                  <a:pt x="373698" y="12788"/>
                  <a:pt x="374294" y="11429"/>
                  <a:pt x="374459" y="9880"/>
                </a:cubicBezTo>
                <a:moveTo>
                  <a:pt x="370586" y="15810"/>
                </a:moveTo>
                <a:cubicBezTo>
                  <a:pt x="369113" y="16712"/>
                  <a:pt x="367347" y="17157"/>
                  <a:pt x="365531" y="16992"/>
                </a:cubicBezTo>
                <a:cubicBezTo>
                  <a:pt x="367957" y="17233"/>
                  <a:pt x="369583" y="16483"/>
                  <a:pt x="370586" y="15810"/>
                </a:cubicBezTo>
                <a:moveTo>
                  <a:pt x="371132" y="2121"/>
                </a:moveTo>
                <a:cubicBezTo>
                  <a:pt x="374002" y="3556"/>
                  <a:pt x="393026" y="13105"/>
                  <a:pt x="400024" y="17296"/>
                </a:cubicBezTo>
                <a:cubicBezTo>
                  <a:pt x="425157" y="32371"/>
                  <a:pt x="454037" y="42607"/>
                  <a:pt x="475792" y="62699"/>
                </a:cubicBezTo>
                <a:cubicBezTo>
                  <a:pt x="523722" y="106946"/>
                  <a:pt x="556615" y="142086"/>
                  <a:pt x="570420" y="187121"/>
                </a:cubicBezTo>
                <a:cubicBezTo>
                  <a:pt x="579716" y="217461"/>
                  <a:pt x="580478" y="252348"/>
                  <a:pt x="570953" y="297598"/>
                </a:cubicBezTo>
                <a:cubicBezTo>
                  <a:pt x="548918" y="402259"/>
                  <a:pt x="476973" y="472591"/>
                  <a:pt x="416813" y="555306"/>
                </a:cubicBezTo>
                <a:cubicBezTo>
                  <a:pt x="338023" y="663663"/>
                  <a:pt x="268275" y="781392"/>
                  <a:pt x="164859" y="870038"/>
                </a:cubicBezTo>
                <a:cubicBezTo>
                  <a:pt x="118872" y="909459"/>
                  <a:pt x="63830" y="943114"/>
                  <a:pt x="13932" y="976388"/>
                </a:cubicBezTo>
                <a:cubicBezTo>
                  <a:pt x="10147" y="978902"/>
                  <a:pt x="5029" y="977886"/>
                  <a:pt x="2515" y="974102"/>
                </a:cubicBezTo>
                <a:cubicBezTo>
                  <a:pt x="0" y="970317"/>
                  <a:pt x="1016" y="965199"/>
                  <a:pt x="4801" y="962672"/>
                </a:cubicBezTo>
                <a:cubicBezTo>
                  <a:pt x="54140" y="929779"/>
                  <a:pt x="108636" y="896517"/>
                  <a:pt x="154127" y="857528"/>
                </a:cubicBezTo>
                <a:cubicBezTo>
                  <a:pt x="256578" y="769733"/>
                  <a:pt x="325438" y="652944"/>
                  <a:pt x="403491" y="545629"/>
                </a:cubicBezTo>
                <a:cubicBezTo>
                  <a:pt x="462279" y="464781"/>
                  <a:pt x="533297" y="396468"/>
                  <a:pt x="554824" y="294207"/>
                </a:cubicBezTo>
                <a:cubicBezTo>
                  <a:pt x="563638" y="252323"/>
                  <a:pt x="563269" y="220039"/>
                  <a:pt x="554659" y="191959"/>
                </a:cubicBezTo>
                <a:cubicBezTo>
                  <a:pt x="541616" y="149376"/>
                  <a:pt x="509917" y="116610"/>
                  <a:pt x="464616" y="74802"/>
                </a:cubicBezTo>
                <a:cubicBezTo>
                  <a:pt x="443673" y="55485"/>
                  <a:pt x="415734" y="45935"/>
                  <a:pt x="391553" y="31419"/>
                </a:cubicBezTo>
                <a:cubicBezTo>
                  <a:pt x="384009" y="26898"/>
                  <a:pt x="365201" y="17766"/>
                  <a:pt x="362420" y="16128"/>
                </a:cubicBezTo>
                <a:cubicBezTo>
                  <a:pt x="359219" y="14248"/>
                  <a:pt x="358559" y="11797"/>
                  <a:pt x="358407" y="11340"/>
                </a:cubicBezTo>
                <a:cubicBezTo>
                  <a:pt x="357251" y="7760"/>
                  <a:pt x="358331" y="5055"/>
                  <a:pt x="360413" y="2972"/>
                </a:cubicBezTo>
                <a:cubicBezTo>
                  <a:pt x="361277" y="2095"/>
                  <a:pt x="363398" y="0"/>
                  <a:pt x="367551" y="635"/>
                </a:cubicBezTo>
                <a:cubicBezTo>
                  <a:pt x="368897" y="838"/>
                  <a:pt x="370103" y="1371"/>
                  <a:pt x="371132" y="212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3" name="Freeform 8023"/>
          <p:cNvSpPr/>
          <p:nvPr/>
        </p:nvSpPr>
        <p:spPr>
          <a:xfrm rot="0" flipH="0" flipV="0">
            <a:off x="4743630" y="10947452"/>
            <a:ext cx="466509" cy="267016"/>
          </a:xfrm>
          <a:custGeom>
            <a:pathLst>
              <a:path w="466509" h="267016">
                <a:moveTo>
                  <a:pt x="11087" y="248894"/>
                </a:moveTo>
                <a:cubicBezTo>
                  <a:pt x="12026" y="247777"/>
                  <a:pt x="14084" y="245326"/>
                  <a:pt x="15316" y="243561"/>
                </a:cubicBezTo>
                <a:cubicBezTo>
                  <a:pt x="18656" y="238760"/>
                  <a:pt x="22351" y="234036"/>
                  <a:pt x="26492" y="231661"/>
                </a:cubicBezTo>
                <a:cubicBezTo>
                  <a:pt x="59359" y="212890"/>
                  <a:pt x="96354" y="201346"/>
                  <a:pt x="129793" y="183261"/>
                </a:cubicBezTo>
                <a:cubicBezTo>
                  <a:pt x="190525" y="150431"/>
                  <a:pt x="250240" y="114706"/>
                  <a:pt x="311353" y="82690"/>
                </a:cubicBezTo>
                <a:cubicBezTo>
                  <a:pt x="360248" y="57074"/>
                  <a:pt x="411048" y="43828"/>
                  <a:pt x="451637" y="3226"/>
                </a:cubicBezTo>
                <a:cubicBezTo>
                  <a:pt x="454863" y="0"/>
                  <a:pt x="460082" y="0"/>
                  <a:pt x="463295" y="3226"/>
                </a:cubicBezTo>
                <a:cubicBezTo>
                  <a:pt x="466509" y="6439"/>
                  <a:pt x="466509" y="11658"/>
                  <a:pt x="463295" y="14872"/>
                </a:cubicBezTo>
                <a:cubicBezTo>
                  <a:pt x="421462" y="56705"/>
                  <a:pt x="369392" y="70879"/>
                  <a:pt x="318998" y="97282"/>
                </a:cubicBezTo>
                <a:cubicBezTo>
                  <a:pt x="257949" y="129260"/>
                  <a:pt x="198297" y="164973"/>
                  <a:pt x="137629" y="197764"/>
                </a:cubicBezTo>
                <a:cubicBezTo>
                  <a:pt x="104305" y="215773"/>
                  <a:pt x="67424" y="227254"/>
                  <a:pt x="34670" y="245973"/>
                </a:cubicBezTo>
                <a:cubicBezTo>
                  <a:pt x="32753" y="247053"/>
                  <a:pt x="31356" y="249376"/>
                  <a:pt x="29806" y="251586"/>
                </a:cubicBezTo>
                <a:cubicBezTo>
                  <a:pt x="27076" y="255485"/>
                  <a:pt x="24371" y="259384"/>
                  <a:pt x="21526" y="261822"/>
                </a:cubicBezTo>
                <a:cubicBezTo>
                  <a:pt x="16903" y="265759"/>
                  <a:pt x="11836" y="267016"/>
                  <a:pt x="6058" y="264502"/>
                </a:cubicBezTo>
                <a:cubicBezTo>
                  <a:pt x="1893" y="262673"/>
                  <a:pt x="0" y="257809"/>
                  <a:pt x="1829" y="253643"/>
                </a:cubicBezTo>
                <a:cubicBezTo>
                  <a:pt x="3417" y="249998"/>
                  <a:pt x="7341" y="248094"/>
                  <a:pt x="11087" y="24889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4" name="Freeform 8024"/>
          <p:cNvSpPr/>
          <p:nvPr/>
        </p:nvSpPr>
        <p:spPr>
          <a:xfrm rot="0" flipH="0" flipV="0">
            <a:off x="4670874" y="11200879"/>
            <a:ext cx="131990" cy="451040"/>
          </a:xfrm>
          <a:custGeom>
            <a:pathLst>
              <a:path w="131990" h="451040">
                <a:moveTo>
                  <a:pt x="4381" y="36271"/>
                </a:moveTo>
                <a:lnTo>
                  <a:pt x="4469" y="36334"/>
                </a:lnTo>
                <a:lnTo>
                  <a:pt x="4318" y="36221"/>
                </a:lnTo>
                <a:close/>
                <a:moveTo>
                  <a:pt x="4838" y="36588"/>
                </a:moveTo>
                <a:lnTo>
                  <a:pt x="4876" y="36601"/>
                </a:lnTo>
                <a:lnTo>
                  <a:pt x="4749" y="36537"/>
                </a:lnTo>
                <a:close/>
                <a:moveTo>
                  <a:pt x="17881" y="29236"/>
                </a:moveTo>
                <a:cubicBezTo>
                  <a:pt x="19316" y="31788"/>
                  <a:pt x="21272" y="35471"/>
                  <a:pt x="21780" y="37134"/>
                </a:cubicBezTo>
                <a:cubicBezTo>
                  <a:pt x="24396" y="45643"/>
                  <a:pt x="26123" y="54457"/>
                  <a:pt x="27304" y="63271"/>
                </a:cubicBezTo>
                <a:cubicBezTo>
                  <a:pt x="31749" y="96646"/>
                  <a:pt x="32600" y="131178"/>
                  <a:pt x="32600" y="164883"/>
                </a:cubicBezTo>
                <a:cubicBezTo>
                  <a:pt x="32600" y="238035"/>
                  <a:pt x="23456" y="310730"/>
                  <a:pt x="23456" y="384200"/>
                </a:cubicBezTo>
                <a:cubicBezTo>
                  <a:pt x="23456" y="393496"/>
                  <a:pt x="22999" y="412724"/>
                  <a:pt x="28688" y="425424"/>
                </a:cubicBezTo>
                <a:cubicBezTo>
                  <a:pt x="31177" y="430986"/>
                  <a:pt x="35203" y="435000"/>
                  <a:pt x="42315" y="433565"/>
                </a:cubicBezTo>
                <a:cubicBezTo>
                  <a:pt x="71779" y="427672"/>
                  <a:pt x="86778" y="406653"/>
                  <a:pt x="94754" y="380314"/>
                </a:cubicBezTo>
                <a:cubicBezTo>
                  <a:pt x="107885" y="336930"/>
                  <a:pt x="102729" y="279666"/>
                  <a:pt x="104901" y="242734"/>
                </a:cubicBezTo>
                <a:cubicBezTo>
                  <a:pt x="107466" y="199135"/>
                  <a:pt x="115544" y="149821"/>
                  <a:pt x="107632" y="106311"/>
                </a:cubicBezTo>
                <a:cubicBezTo>
                  <a:pt x="104253" y="87756"/>
                  <a:pt x="100177" y="70040"/>
                  <a:pt x="94106" y="55333"/>
                </a:cubicBezTo>
                <a:cubicBezTo>
                  <a:pt x="88620" y="41960"/>
                  <a:pt x="81622" y="31128"/>
                  <a:pt x="71551" y="25096"/>
                </a:cubicBezTo>
                <a:cubicBezTo>
                  <a:pt x="58825" y="17488"/>
                  <a:pt x="41706" y="18136"/>
                  <a:pt x="17881" y="29236"/>
                </a:cubicBezTo>
                <a:moveTo>
                  <a:pt x="1803" y="24689"/>
                </a:moveTo>
                <a:cubicBezTo>
                  <a:pt x="1473" y="21400"/>
                  <a:pt x="3175" y="18098"/>
                  <a:pt x="6311" y="16523"/>
                </a:cubicBezTo>
                <a:cubicBezTo>
                  <a:pt x="39382" y="0"/>
                  <a:pt x="62915" y="737"/>
                  <a:pt x="80009" y="10960"/>
                </a:cubicBezTo>
                <a:cubicBezTo>
                  <a:pt x="90410" y="17183"/>
                  <a:pt x="98627" y="27102"/>
                  <a:pt x="105066" y="39712"/>
                </a:cubicBezTo>
                <a:cubicBezTo>
                  <a:pt x="113905" y="56984"/>
                  <a:pt x="119493" y="79489"/>
                  <a:pt x="123837" y="103365"/>
                </a:cubicBezTo>
                <a:cubicBezTo>
                  <a:pt x="131990" y="148132"/>
                  <a:pt x="123989" y="198869"/>
                  <a:pt x="121348" y="243700"/>
                </a:cubicBezTo>
                <a:cubicBezTo>
                  <a:pt x="119112" y="281660"/>
                  <a:pt x="124040" y="340486"/>
                  <a:pt x="110527" y="385089"/>
                </a:cubicBezTo>
                <a:cubicBezTo>
                  <a:pt x="100748" y="417385"/>
                  <a:pt x="81673" y="442493"/>
                  <a:pt x="45554" y="449732"/>
                </a:cubicBezTo>
                <a:cubicBezTo>
                  <a:pt x="38950" y="451040"/>
                  <a:pt x="33425" y="450341"/>
                  <a:pt x="28790" y="448335"/>
                </a:cubicBezTo>
                <a:cubicBezTo>
                  <a:pt x="22059" y="445452"/>
                  <a:pt x="17030" y="439686"/>
                  <a:pt x="13652" y="432155"/>
                </a:cubicBezTo>
                <a:cubicBezTo>
                  <a:pt x="7022" y="417359"/>
                  <a:pt x="6971" y="395020"/>
                  <a:pt x="6971" y="384200"/>
                </a:cubicBezTo>
                <a:cubicBezTo>
                  <a:pt x="6971" y="310730"/>
                  <a:pt x="16115" y="238035"/>
                  <a:pt x="16115" y="164883"/>
                </a:cubicBezTo>
                <a:cubicBezTo>
                  <a:pt x="16115" y="131902"/>
                  <a:pt x="15315" y="98094"/>
                  <a:pt x="10972" y="65455"/>
                </a:cubicBezTo>
                <a:cubicBezTo>
                  <a:pt x="9918" y="57530"/>
                  <a:pt x="8381" y="49631"/>
                  <a:pt x="6044" y="41985"/>
                </a:cubicBezTo>
                <a:cubicBezTo>
                  <a:pt x="5562" y="40436"/>
                  <a:pt x="3658" y="37604"/>
                  <a:pt x="2578" y="35700"/>
                </a:cubicBezTo>
                <a:cubicBezTo>
                  <a:pt x="1384" y="33579"/>
                  <a:pt x="737" y="31814"/>
                  <a:pt x="597" y="31115"/>
                </a:cubicBezTo>
                <a:cubicBezTo>
                  <a:pt x="0" y="28207"/>
                  <a:pt x="775" y="26124"/>
                  <a:pt x="1803" y="24689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5" name="Freeform 8025"/>
          <p:cNvSpPr/>
          <p:nvPr/>
        </p:nvSpPr>
        <p:spPr>
          <a:xfrm rot="0" flipH="0" flipV="0">
            <a:off x="4164848" y="11277607"/>
            <a:ext cx="109968" cy="26974"/>
          </a:xfrm>
          <a:custGeom>
            <a:pathLst>
              <a:path w="109968" h="26974">
                <a:moveTo>
                  <a:pt x="16509" y="7442"/>
                </a:moveTo>
                <a:cubicBezTo>
                  <a:pt x="16889" y="9105"/>
                  <a:pt x="16762" y="10883"/>
                  <a:pt x="16040" y="12547"/>
                </a:cubicBezTo>
                <a:cubicBezTo>
                  <a:pt x="16813" y="10782"/>
                  <a:pt x="16940" y="9080"/>
                  <a:pt x="16509" y="7442"/>
                </a:cubicBezTo>
                <a:moveTo>
                  <a:pt x="11645" y="1664"/>
                </a:moveTo>
                <a:cubicBezTo>
                  <a:pt x="14986" y="1740"/>
                  <a:pt x="29450" y="2109"/>
                  <a:pt x="43890" y="2921"/>
                </a:cubicBezTo>
                <a:cubicBezTo>
                  <a:pt x="53732" y="3467"/>
                  <a:pt x="63765" y="5982"/>
                  <a:pt x="73747" y="7797"/>
                </a:cubicBezTo>
                <a:cubicBezTo>
                  <a:pt x="82218" y="9334"/>
                  <a:pt x="90664" y="10413"/>
                  <a:pt x="98881" y="8369"/>
                </a:cubicBezTo>
                <a:cubicBezTo>
                  <a:pt x="103288" y="7265"/>
                  <a:pt x="107771" y="9943"/>
                  <a:pt x="108863" y="14363"/>
                </a:cubicBezTo>
                <a:cubicBezTo>
                  <a:pt x="109968" y="18783"/>
                  <a:pt x="107288" y="23240"/>
                  <a:pt x="102881" y="24345"/>
                </a:cubicBezTo>
                <a:cubicBezTo>
                  <a:pt x="92391" y="26974"/>
                  <a:pt x="81609" y="25971"/>
                  <a:pt x="70776" y="24002"/>
                </a:cubicBezTo>
                <a:cubicBezTo>
                  <a:pt x="61479" y="22300"/>
                  <a:pt x="52157" y="19875"/>
                  <a:pt x="42988" y="19354"/>
                </a:cubicBezTo>
                <a:cubicBezTo>
                  <a:pt x="27824" y="18516"/>
                  <a:pt x="15976" y="18541"/>
                  <a:pt x="10756" y="18173"/>
                </a:cubicBezTo>
                <a:cubicBezTo>
                  <a:pt x="8267" y="17982"/>
                  <a:pt x="6604" y="17576"/>
                  <a:pt x="5778" y="17259"/>
                </a:cubicBezTo>
                <a:cubicBezTo>
                  <a:pt x="2108" y="15849"/>
                  <a:pt x="965" y="13233"/>
                  <a:pt x="508" y="11493"/>
                </a:cubicBezTo>
                <a:cubicBezTo>
                  <a:pt x="0" y="9613"/>
                  <a:pt x="88" y="7632"/>
                  <a:pt x="1104" y="5588"/>
                </a:cubicBezTo>
                <a:cubicBezTo>
                  <a:pt x="3048" y="1689"/>
                  <a:pt x="7683" y="0"/>
                  <a:pt x="11645" y="166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6" name="Freeform 8026"/>
          <p:cNvSpPr/>
          <p:nvPr/>
        </p:nvSpPr>
        <p:spPr>
          <a:xfrm rot="0" flipH="0" flipV="0">
            <a:off x="4184999" y="11300162"/>
            <a:ext cx="510628" cy="347992"/>
          </a:xfrm>
          <a:custGeom>
            <a:pathLst>
              <a:path w="510628" h="347992">
                <a:moveTo>
                  <a:pt x="126669" y="1803"/>
                </a:moveTo>
                <a:cubicBezTo>
                  <a:pt x="129704" y="0"/>
                  <a:pt x="133679" y="305"/>
                  <a:pt x="136422" y="2806"/>
                </a:cubicBezTo>
                <a:cubicBezTo>
                  <a:pt x="139775" y="5866"/>
                  <a:pt x="140016" y="11074"/>
                  <a:pt x="136956" y="14439"/>
                </a:cubicBezTo>
                <a:cubicBezTo>
                  <a:pt x="135990" y="15480"/>
                  <a:pt x="134492" y="16636"/>
                  <a:pt x="132193" y="17385"/>
                </a:cubicBezTo>
                <a:cubicBezTo>
                  <a:pt x="129551" y="18249"/>
                  <a:pt x="123990" y="18681"/>
                  <a:pt x="116814" y="19024"/>
                </a:cubicBezTo>
                <a:cubicBezTo>
                  <a:pt x="106616" y="19532"/>
                  <a:pt x="92443" y="20167"/>
                  <a:pt x="80124" y="24167"/>
                </a:cubicBezTo>
                <a:cubicBezTo>
                  <a:pt x="73101" y="26441"/>
                  <a:pt x="66662" y="29768"/>
                  <a:pt x="62509" y="35305"/>
                </a:cubicBezTo>
                <a:cubicBezTo>
                  <a:pt x="58305" y="40906"/>
                  <a:pt x="56858" y="48640"/>
                  <a:pt x="55511" y="56489"/>
                </a:cubicBezTo>
                <a:cubicBezTo>
                  <a:pt x="53835" y="66331"/>
                  <a:pt x="52527" y="76390"/>
                  <a:pt x="49161" y="84441"/>
                </a:cubicBezTo>
                <a:cubicBezTo>
                  <a:pt x="40576" y="105066"/>
                  <a:pt x="24193" y="143560"/>
                  <a:pt x="19735" y="178320"/>
                </a:cubicBezTo>
                <a:cubicBezTo>
                  <a:pt x="17107" y="198970"/>
                  <a:pt x="18339" y="218312"/>
                  <a:pt x="30035" y="230403"/>
                </a:cubicBezTo>
                <a:cubicBezTo>
                  <a:pt x="31458" y="230809"/>
                  <a:pt x="46113" y="234975"/>
                  <a:pt x="60058" y="237248"/>
                </a:cubicBezTo>
                <a:cubicBezTo>
                  <a:pt x="101727" y="244030"/>
                  <a:pt x="167639" y="250227"/>
                  <a:pt x="179805" y="251967"/>
                </a:cubicBezTo>
                <a:cubicBezTo>
                  <a:pt x="234784" y="259816"/>
                  <a:pt x="288416" y="279844"/>
                  <a:pt x="342314" y="297966"/>
                </a:cubicBezTo>
                <a:cubicBezTo>
                  <a:pt x="394880" y="315645"/>
                  <a:pt x="447686" y="331520"/>
                  <a:pt x="502398" y="331520"/>
                </a:cubicBezTo>
                <a:cubicBezTo>
                  <a:pt x="506945" y="331520"/>
                  <a:pt x="510628" y="335216"/>
                  <a:pt x="510628" y="339750"/>
                </a:cubicBezTo>
                <a:cubicBezTo>
                  <a:pt x="510628" y="344309"/>
                  <a:pt x="506945" y="347992"/>
                  <a:pt x="502398" y="347992"/>
                </a:cubicBezTo>
                <a:cubicBezTo>
                  <a:pt x="445921" y="347992"/>
                  <a:pt x="391337" y="331825"/>
                  <a:pt x="337057" y="313587"/>
                </a:cubicBezTo>
                <a:cubicBezTo>
                  <a:pt x="284123" y="295769"/>
                  <a:pt x="231482" y="275996"/>
                  <a:pt x="177469" y="268274"/>
                </a:cubicBezTo>
                <a:cubicBezTo>
                  <a:pt x="163486" y="266280"/>
                  <a:pt x="78968" y="258406"/>
                  <a:pt x="40881" y="250507"/>
                </a:cubicBezTo>
                <a:cubicBezTo>
                  <a:pt x="33553" y="248995"/>
                  <a:pt x="27813" y="247408"/>
                  <a:pt x="24295" y="245935"/>
                </a:cubicBezTo>
                <a:cubicBezTo>
                  <a:pt x="21666" y="244817"/>
                  <a:pt x="19863" y="243534"/>
                  <a:pt x="18770" y="242442"/>
                </a:cubicBezTo>
                <a:cubicBezTo>
                  <a:pt x="3454" y="227126"/>
                  <a:pt x="0" y="202729"/>
                  <a:pt x="3403" y="176224"/>
                </a:cubicBezTo>
                <a:cubicBezTo>
                  <a:pt x="8039" y="139928"/>
                  <a:pt x="24981" y="99643"/>
                  <a:pt x="33959" y="78104"/>
                </a:cubicBezTo>
                <a:cubicBezTo>
                  <a:pt x="36880" y="71094"/>
                  <a:pt x="37820" y="62280"/>
                  <a:pt x="39281" y="53720"/>
                </a:cubicBezTo>
                <a:cubicBezTo>
                  <a:pt x="41084" y="43154"/>
                  <a:pt x="43675" y="32956"/>
                  <a:pt x="49339" y="25412"/>
                </a:cubicBezTo>
                <a:cubicBezTo>
                  <a:pt x="57073" y="15112"/>
                  <a:pt x="69799" y="9270"/>
                  <a:pt x="83413" y="6222"/>
                </a:cubicBezTo>
                <a:cubicBezTo>
                  <a:pt x="100863" y="2323"/>
                  <a:pt x="119596" y="3098"/>
                  <a:pt x="126669" y="1803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7" name="Freeform 8027"/>
          <p:cNvSpPr/>
          <p:nvPr/>
        </p:nvSpPr>
        <p:spPr>
          <a:xfrm rot="0" flipH="0" flipV="0">
            <a:off x="4340844" y="11214377"/>
            <a:ext cx="325614" cy="90753"/>
          </a:xfrm>
          <a:custGeom>
            <a:pathLst>
              <a:path w="325614" h="90753">
                <a:moveTo>
                  <a:pt x="11950" y="74231"/>
                </a:moveTo>
                <a:cubicBezTo>
                  <a:pt x="12572" y="74168"/>
                  <a:pt x="18757" y="73558"/>
                  <a:pt x="23748" y="72365"/>
                </a:cubicBezTo>
                <a:cubicBezTo>
                  <a:pt x="41706" y="67983"/>
                  <a:pt x="67931" y="58483"/>
                  <a:pt x="77774" y="57074"/>
                </a:cubicBezTo>
                <a:cubicBezTo>
                  <a:pt x="138657" y="48374"/>
                  <a:pt x="195172" y="22949"/>
                  <a:pt x="254748" y="10173"/>
                </a:cubicBezTo>
                <a:cubicBezTo>
                  <a:pt x="274547" y="5931"/>
                  <a:pt x="295109" y="5956"/>
                  <a:pt x="314527" y="1105"/>
                </a:cubicBezTo>
                <a:cubicBezTo>
                  <a:pt x="318947" y="0"/>
                  <a:pt x="323417" y="2680"/>
                  <a:pt x="324522" y="7099"/>
                </a:cubicBezTo>
                <a:cubicBezTo>
                  <a:pt x="325614" y="11506"/>
                  <a:pt x="322934" y="15989"/>
                  <a:pt x="318527" y="17081"/>
                </a:cubicBezTo>
                <a:cubicBezTo>
                  <a:pt x="298919" y="21996"/>
                  <a:pt x="278180" y="22009"/>
                  <a:pt x="258202" y="26289"/>
                </a:cubicBezTo>
                <a:cubicBezTo>
                  <a:pt x="198246" y="39129"/>
                  <a:pt x="141362" y="64630"/>
                  <a:pt x="80098" y="73393"/>
                </a:cubicBezTo>
                <a:cubicBezTo>
                  <a:pt x="70535" y="74751"/>
                  <a:pt x="45084" y="84111"/>
                  <a:pt x="27634" y="88353"/>
                </a:cubicBezTo>
                <a:cubicBezTo>
                  <a:pt x="21563" y="89839"/>
                  <a:pt x="16306" y="90715"/>
                  <a:pt x="12661" y="90740"/>
                </a:cubicBezTo>
                <a:cubicBezTo>
                  <a:pt x="9995" y="90753"/>
                  <a:pt x="7848" y="90321"/>
                  <a:pt x="6274" y="89686"/>
                </a:cubicBezTo>
                <a:cubicBezTo>
                  <a:pt x="2057" y="87997"/>
                  <a:pt x="0" y="83197"/>
                  <a:pt x="1676" y="78980"/>
                </a:cubicBezTo>
                <a:cubicBezTo>
                  <a:pt x="3314" y="74904"/>
                  <a:pt x="7836" y="72847"/>
                  <a:pt x="11950" y="74231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8" name="Freeform 8028"/>
          <p:cNvSpPr/>
          <p:nvPr/>
        </p:nvSpPr>
        <p:spPr>
          <a:xfrm rot="0" flipH="0" flipV="0">
            <a:off x="4332888" y="11327914"/>
            <a:ext cx="84911" cy="196519"/>
          </a:xfrm>
          <a:custGeom>
            <a:pathLst>
              <a:path w="84911" h="196519">
                <a:moveTo>
                  <a:pt x="66738" y="16827"/>
                </a:moveTo>
                <a:cubicBezTo>
                  <a:pt x="66307" y="16839"/>
                  <a:pt x="65888" y="16877"/>
                  <a:pt x="65519" y="16928"/>
                </a:cubicBezTo>
                <a:cubicBezTo>
                  <a:pt x="61722" y="17423"/>
                  <a:pt x="57849" y="18249"/>
                  <a:pt x="54889" y="18566"/>
                </a:cubicBezTo>
                <a:cubicBezTo>
                  <a:pt x="53467" y="20205"/>
                  <a:pt x="51410" y="21271"/>
                  <a:pt x="49162" y="21386"/>
                </a:cubicBezTo>
                <a:cubicBezTo>
                  <a:pt x="48501" y="22097"/>
                  <a:pt x="46787" y="24040"/>
                  <a:pt x="45682" y="25869"/>
                </a:cubicBezTo>
                <a:cubicBezTo>
                  <a:pt x="42456" y="31152"/>
                  <a:pt x="39218" y="38823"/>
                  <a:pt x="36106" y="47954"/>
                </a:cubicBezTo>
                <a:cubicBezTo>
                  <a:pt x="25438" y="79196"/>
                  <a:pt x="16497" y="126783"/>
                  <a:pt x="16904" y="157327"/>
                </a:cubicBezTo>
                <a:cubicBezTo>
                  <a:pt x="16993" y="163397"/>
                  <a:pt x="17437" y="168757"/>
                  <a:pt x="18377" y="173062"/>
                </a:cubicBezTo>
                <a:cubicBezTo>
                  <a:pt x="18821" y="175056"/>
                  <a:pt x="19240" y="176783"/>
                  <a:pt x="19901" y="178078"/>
                </a:cubicBezTo>
                <a:cubicBezTo>
                  <a:pt x="19977" y="177951"/>
                  <a:pt x="20079" y="177812"/>
                  <a:pt x="20155" y="177685"/>
                </a:cubicBezTo>
                <a:cubicBezTo>
                  <a:pt x="21412" y="175602"/>
                  <a:pt x="22555" y="172960"/>
                  <a:pt x="23635" y="170014"/>
                </a:cubicBezTo>
                <a:cubicBezTo>
                  <a:pt x="29921" y="152882"/>
                  <a:pt x="33553" y="126300"/>
                  <a:pt x="34455" y="122224"/>
                </a:cubicBezTo>
                <a:cubicBezTo>
                  <a:pt x="40183" y="96494"/>
                  <a:pt x="45949" y="70636"/>
                  <a:pt x="54280" y="45681"/>
                </a:cubicBezTo>
                <a:cubicBezTo>
                  <a:pt x="55156" y="43027"/>
                  <a:pt x="60338" y="33260"/>
                  <a:pt x="64224" y="24104"/>
                </a:cubicBezTo>
                <a:cubicBezTo>
                  <a:pt x="65176" y="21843"/>
                  <a:pt x="66078" y="19024"/>
                  <a:pt x="66738" y="16827"/>
                </a:cubicBezTo>
                <a:moveTo>
                  <a:pt x="46787" y="4966"/>
                </a:moveTo>
                <a:cubicBezTo>
                  <a:pt x="48298" y="3277"/>
                  <a:pt x="50495" y="2210"/>
                  <a:pt x="52946" y="2210"/>
                </a:cubicBezTo>
                <a:cubicBezTo>
                  <a:pt x="56934" y="2210"/>
                  <a:pt x="64186" y="0"/>
                  <a:pt x="69747" y="216"/>
                </a:cubicBezTo>
                <a:cubicBezTo>
                  <a:pt x="74408" y="419"/>
                  <a:pt x="78282" y="1930"/>
                  <a:pt x="80962" y="4610"/>
                </a:cubicBezTo>
                <a:cubicBezTo>
                  <a:pt x="83222" y="6871"/>
                  <a:pt x="84911" y="11201"/>
                  <a:pt x="83819" y="17169"/>
                </a:cubicBezTo>
                <a:cubicBezTo>
                  <a:pt x="81952" y="27291"/>
                  <a:pt x="71221" y="46938"/>
                  <a:pt x="69900" y="50913"/>
                </a:cubicBezTo>
                <a:cubicBezTo>
                  <a:pt x="61760" y="75310"/>
                  <a:pt x="56134" y="100621"/>
                  <a:pt x="50546" y="125805"/>
                </a:cubicBezTo>
                <a:cubicBezTo>
                  <a:pt x="49428" y="130860"/>
                  <a:pt x="44018" y="168350"/>
                  <a:pt x="35179" y="184594"/>
                </a:cubicBezTo>
                <a:cubicBezTo>
                  <a:pt x="31445" y="191464"/>
                  <a:pt x="26518" y="195173"/>
                  <a:pt x="21996" y="195897"/>
                </a:cubicBezTo>
                <a:cubicBezTo>
                  <a:pt x="18059" y="196519"/>
                  <a:pt x="13640" y="195579"/>
                  <a:pt x="9271" y="191197"/>
                </a:cubicBezTo>
                <a:cubicBezTo>
                  <a:pt x="6744" y="188683"/>
                  <a:pt x="4572" y="184886"/>
                  <a:pt x="3111" y="179856"/>
                </a:cubicBezTo>
                <a:cubicBezTo>
                  <a:pt x="1435" y="174141"/>
                  <a:pt x="546" y="166483"/>
                  <a:pt x="432" y="157555"/>
                </a:cubicBezTo>
                <a:cubicBezTo>
                  <a:pt x="0" y="125475"/>
                  <a:pt x="9309" y="75450"/>
                  <a:pt x="20510" y="42633"/>
                </a:cubicBezTo>
                <a:cubicBezTo>
                  <a:pt x="25730" y="27380"/>
                  <a:pt x="31585" y="15710"/>
                  <a:pt x="36855" y="10287"/>
                </a:cubicBezTo>
                <a:cubicBezTo>
                  <a:pt x="40145" y="6922"/>
                  <a:pt x="43574" y="5321"/>
                  <a:pt x="46787" y="496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9" name="Freeform 8029"/>
          <p:cNvSpPr/>
          <p:nvPr/>
        </p:nvSpPr>
        <p:spPr>
          <a:xfrm rot="0" flipH="0" flipV="0">
            <a:off x="4406273" y="11325184"/>
            <a:ext cx="85978" cy="218451"/>
          </a:xfrm>
          <a:custGeom>
            <a:pathLst>
              <a:path w="85978" h="218451">
                <a:moveTo>
                  <a:pt x="59791" y="17449"/>
                </a:moveTo>
                <a:cubicBezTo>
                  <a:pt x="59411" y="18515"/>
                  <a:pt x="58344" y="20395"/>
                  <a:pt x="56502" y="22376"/>
                </a:cubicBezTo>
                <a:cubicBezTo>
                  <a:pt x="55321" y="23646"/>
                  <a:pt x="52781" y="26491"/>
                  <a:pt x="52387" y="26935"/>
                </a:cubicBezTo>
                <a:cubicBezTo>
                  <a:pt x="47714" y="39127"/>
                  <a:pt x="43726" y="51688"/>
                  <a:pt x="39598" y="64070"/>
                </a:cubicBezTo>
                <a:cubicBezTo>
                  <a:pt x="36462" y="73481"/>
                  <a:pt x="22555" y="136270"/>
                  <a:pt x="18059" y="175475"/>
                </a:cubicBezTo>
                <a:cubicBezTo>
                  <a:pt x="17170" y="183272"/>
                  <a:pt x="17094" y="191807"/>
                  <a:pt x="17145" y="196887"/>
                </a:cubicBezTo>
                <a:cubicBezTo>
                  <a:pt x="17691" y="196188"/>
                  <a:pt x="18199" y="195426"/>
                  <a:pt x="18707" y="194613"/>
                </a:cubicBezTo>
                <a:cubicBezTo>
                  <a:pt x="19621" y="193153"/>
                  <a:pt x="20472" y="191553"/>
                  <a:pt x="21298" y="189889"/>
                </a:cubicBezTo>
                <a:cubicBezTo>
                  <a:pt x="25578" y="181126"/>
                  <a:pt x="28448" y="170725"/>
                  <a:pt x="28892" y="168312"/>
                </a:cubicBezTo>
                <a:cubicBezTo>
                  <a:pt x="34684" y="137476"/>
                  <a:pt x="35598" y="104926"/>
                  <a:pt x="44780" y="74738"/>
                </a:cubicBezTo>
                <a:cubicBezTo>
                  <a:pt x="47650" y="65340"/>
                  <a:pt x="58445" y="51129"/>
                  <a:pt x="64871" y="37819"/>
                </a:cubicBezTo>
                <a:cubicBezTo>
                  <a:pt x="66661" y="34136"/>
                  <a:pt x="68071" y="30555"/>
                  <a:pt x="68553" y="27227"/>
                </a:cubicBezTo>
                <a:cubicBezTo>
                  <a:pt x="68846" y="25234"/>
                  <a:pt x="68858" y="23379"/>
                  <a:pt x="67855" y="21830"/>
                </a:cubicBezTo>
                <a:cubicBezTo>
                  <a:pt x="66890" y="20306"/>
                  <a:pt x="65112" y="19188"/>
                  <a:pt x="62661" y="18210"/>
                </a:cubicBezTo>
                <a:cubicBezTo>
                  <a:pt x="61645" y="17804"/>
                  <a:pt x="60718" y="17487"/>
                  <a:pt x="59791" y="17449"/>
                </a:cubicBezTo>
                <a:moveTo>
                  <a:pt x="46152" y="7988"/>
                </a:moveTo>
                <a:cubicBezTo>
                  <a:pt x="46812" y="5981"/>
                  <a:pt x="48247" y="4216"/>
                  <a:pt x="50292" y="3187"/>
                </a:cubicBezTo>
                <a:cubicBezTo>
                  <a:pt x="56680" y="0"/>
                  <a:pt x="62280" y="304"/>
                  <a:pt x="68782" y="2908"/>
                </a:cubicBezTo>
                <a:cubicBezTo>
                  <a:pt x="75602" y="5638"/>
                  <a:pt x="79793" y="9512"/>
                  <a:pt x="82282" y="13830"/>
                </a:cubicBezTo>
                <a:cubicBezTo>
                  <a:pt x="85914" y="20166"/>
                  <a:pt x="85978" y="27939"/>
                  <a:pt x="83247" y="36359"/>
                </a:cubicBezTo>
                <a:cubicBezTo>
                  <a:pt x="80669" y="44322"/>
                  <a:pt x="75526" y="53072"/>
                  <a:pt x="70509" y="61238"/>
                </a:cubicBezTo>
                <a:cubicBezTo>
                  <a:pt x="66267" y="68160"/>
                  <a:pt x="62064" y="74560"/>
                  <a:pt x="60552" y="79539"/>
                </a:cubicBezTo>
                <a:cubicBezTo>
                  <a:pt x="51537" y="109142"/>
                  <a:pt x="50762" y="141108"/>
                  <a:pt x="45098" y="171347"/>
                </a:cubicBezTo>
                <a:cubicBezTo>
                  <a:pt x="44310" y="175513"/>
                  <a:pt x="37592" y="198830"/>
                  <a:pt x="28499" y="208990"/>
                </a:cubicBezTo>
                <a:cubicBezTo>
                  <a:pt x="21869" y="216419"/>
                  <a:pt x="14135" y="218451"/>
                  <a:pt x="6324" y="213232"/>
                </a:cubicBezTo>
                <a:cubicBezTo>
                  <a:pt x="4496" y="212000"/>
                  <a:pt x="2603" y="209853"/>
                  <a:pt x="1511" y="206336"/>
                </a:cubicBezTo>
                <a:cubicBezTo>
                  <a:pt x="444" y="202919"/>
                  <a:pt x="0" y="197090"/>
                  <a:pt x="330" y="189534"/>
                </a:cubicBezTo>
                <a:cubicBezTo>
                  <a:pt x="1981" y="153072"/>
                  <a:pt x="20269" y="69963"/>
                  <a:pt x="23965" y="58876"/>
                </a:cubicBezTo>
                <a:cubicBezTo>
                  <a:pt x="28219" y="46125"/>
                  <a:pt x="32321" y="33197"/>
                  <a:pt x="37147" y="20662"/>
                </a:cubicBezTo>
                <a:cubicBezTo>
                  <a:pt x="37668" y="19290"/>
                  <a:pt x="38684" y="17601"/>
                  <a:pt x="40081" y="15900"/>
                </a:cubicBezTo>
                <a:cubicBezTo>
                  <a:pt x="40907" y="14897"/>
                  <a:pt x="42151" y="13525"/>
                  <a:pt x="43180" y="12420"/>
                </a:cubicBezTo>
                <a:cubicBezTo>
                  <a:pt x="43650" y="10668"/>
                  <a:pt x="44704" y="9106"/>
                  <a:pt x="46152" y="7988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0" name="Freeform 8030"/>
          <p:cNvSpPr/>
          <p:nvPr/>
        </p:nvSpPr>
        <p:spPr>
          <a:xfrm rot="0" flipH="0" flipV="0">
            <a:off x="4065474" y="11535358"/>
            <a:ext cx="134072" cy="25614"/>
          </a:xfrm>
          <a:custGeom>
            <a:pathLst>
              <a:path w="134072" h="25614">
                <a:moveTo>
                  <a:pt x="13550" y="16725"/>
                </a:moveTo>
                <a:cubicBezTo>
                  <a:pt x="10312" y="18833"/>
                  <a:pt x="5930" y="18414"/>
                  <a:pt x="3162" y="15519"/>
                </a:cubicBezTo>
                <a:cubicBezTo>
                  <a:pt x="0" y="12255"/>
                  <a:pt x="89" y="7035"/>
                  <a:pt x="3365" y="3873"/>
                </a:cubicBezTo>
                <a:cubicBezTo>
                  <a:pt x="5816" y="1536"/>
                  <a:pt x="10058" y="0"/>
                  <a:pt x="15340" y="216"/>
                </a:cubicBezTo>
                <a:cubicBezTo>
                  <a:pt x="21703" y="482"/>
                  <a:pt x="30352" y="3238"/>
                  <a:pt x="33323" y="3759"/>
                </a:cubicBezTo>
                <a:cubicBezTo>
                  <a:pt x="63384" y="9233"/>
                  <a:pt x="95477" y="4940"/>
                  <a:pt x="125843" y="4940"/>
                </a:cubicBezTo>
                <a:cubicBezTo>
                  <a:pt x="130389" y="4940"/>
                  <a:pt x="134072" y="8623"/>
                  <a:pt x="134072" y="13182"/>
                </a:cubicBezTo>
                <a:cubicBezTo>
                  <a:pt x="134072" y="17715"/>
                  <a:pt x="130389" y="21411"/>
                  <a:pt x="125843" y="21411"/>
                </a:cubicBezTo>
                <a:cubicBezTo>
                  <a:pt x="94512" y="21411"/>
                  <a:pt x="61390" y="25614"/>
                  <a:pt x="30364" y="19976"/>
                </a:cubicBezTo>
                <a:cubicBezTo>
                  <a:pt x="28370" y="19620"/>
                  <a:pt x="23633" y="18134"/>
                  <a:pt x="18909" y="17232"/>
                </a:cubicBezTo>
                <a:cubicBezTo>
                  <a:pt x="17194" y="16915"/>
                  <a:pt x="14477" y="16775"/>
                  <a:pt x="13550" y="167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1" name="Freeform 8031"/>
          <p:cNvSpPr/>
          <p:nvPr/>
        </p:nvSpPr>
        <p:spPr>
          <a:xfrm rot="0" flipH="0" flipV="0">
            <a:off x="2592040" y="11063379"/>
            <a:ext cx="240854" cy="449351"/>
          </a:xfrm>
          <a:custGeom>
            <a:pathLst>
              <a:path w="240854" h="449351">
                <a:moveTo>
                  <a:pt x="116128" y="432422"/>
                </a:moveTo>
                <a:cubicBezTo>
                  <a:pt x="108394" y="402552"/>
                  <a:pt x="95364" y="376720"/>
                  <a:pt x="92329" y="344818"/>
                </a:cubicBezTo>
                <a:cubicBezTo>
                  <a:pt x="85445" y="272517"/>
                  <a:pt x="106350" y="189306"/>
                  <a:pt x="147230" y="129362"/>
                </a:cubicBezTo>
                <a:cubicBezTo>
                  <a:pt x="155243" y="117602"/>
                  <a:pt x="176884" y="81077"/>
                  <a:pt x="199173" y="62687"/>
                </a:cubicBezTo>
                <a:cubicBezTo>
                  <a:pt x="210831" y="53073"/>
                  <a:pt x="222960" y="48413"/>
                  <a:pt x="233768" y="51118"/>
                </a:cubicBezTo>
                <a:cubicBezTo>
                  <a:pt x="238162" y="52223"/>
                  <a:pt x="240854" y="56693"/>
                  <a:pt x="239749" y="61113"/>
                </a:cubicBezTo>
                <a:cubicBezTo>
                  <a:pt x="238644" y="65507"/>
                  <a:pt x="234174" y="68199"/>
                  <a:pt x="229754" y="67094"/>
                </a:cubicBezTo>
                <a:cubicBezTo>
                  <a:pt x="225906" y="66129"/>
                  <a:pt x="221868" y="67488"/>
                  <a:pt x="217715" y="69787"/>
                </a:cubicBezTo>
                <a:cubicBezTo>
                  <a:pt x="212165" y="72860"/>
                  <a:pt x="206590" y="77699"/>
                  <a:pt x="201154" y="83376"/>
                </a:cubicBezTo>
                <a:cubicBezTo>
                  <a:pt x="183336" y="101956"/>
                  <a:pt x="167397" y="129020"/>
                  <a:pt x="160844" y="138633"/>
                </a:cubicBezTo>
                <a:cubicBezTo>
                  <a:pt x="122033" y="195580"/>
                  <a:pt x="102184" y="274587"/>
                  <a:pt x="108724" y="343256"/>
                </a:cubicBezTo>
                <a:cubicBezTo>
                  <a:pt x="111747" y="374980"/>
                  <a:pt x="125132" y="400457"/>
                  <a:pt x="132599" y="430327"/>
                </a:cubicBezTo>
                <a:cubicBezTo>
                  <a:pt x="132790" y="431114"/>
                  <a:pt x="133273" y="436485"/>
                  <a:pt x="133019" y="439000"/>
                </a:cubicBezTo>
                <a:cubicBezTo>
                  <a:pt x="132714" y="442175"/>
                  <a:pt x="131202" y="444080"/>
                  <a:pt x="130440" y="444842"/>
                </a:cubicBezTo>
                <a:cubicBezTo>
                  <a:pt x="129323" y="445947"/>
                  <a:pt x="127697" y="447039"/>
                  <a:pt x="125462" y="447789"/>
                </a:cubicBezTo>
                <a:cubicBezTo>
                  <a:pt x="123100" y="448576"/>
                  <a:pt x="119493" y="449071"/>
                  <a:pt x="115239" y="449135"/>
                </a:cubicBezTo>
                <a:cubicBezTo>
                  <a:pt x="103581" y="449351"/>
                  <a:pt x="86195" y="446798"/>
                  <a:pt x="82105" y="445566"/>
                </a:cubicBezTo>
                <a:cubicBezTo>
                  <a:pt x="31127" y="430276"/>
                  <a:pt x="9512" y="384264"/>
                  <a:pt x="5600" y="328562"/>
                </a:cubicBezTo>
                <a:cubicBezTo>
                  <a:pt x="0" y="249098"/>
                  <a:pt x="30467" y="150013"/>
                  <a:pt x="54368" y="102210"/>
                </a:cubicBezTo>
                <a:cubicBezTo>
                  <a:pt x="60642" y="89662"/>
                  <a:pt x="84252" y="45873"/>
                  <a:pt x="105321" y="20727"/>
                </a:cubicBezTo>
                <a:cubicBezTo>
                  <a:pt x="111226" y="13665"/>
                  <a:pt x="117017" y="8027"/>
                  <a:pt x="122211" y="4585"/>
                </a:cubicBezTo>
                <a:cubicBezTo>
                  <a:pt x="126923" y="1448"/>
                  <a:pt x="131406" y="0"/>
                  <a:pt x="135317" y="0"/>
                </a:cubicBezTo>
                <a:cubicBezTo>
                  <a:pt x="139851" y="0"/>
                  <a:pt x="143547" y="3683"/>
                  <a:pt x="143547" y="8242"/>
                </a:cubicBezTo>
                <a:cubicBezTo>
                  <a:pt x="143547" y="12789"/>
                  <a:pt x="139851" y="16472"/>
                  <a:pt x="135317" y="16472"/>
                </a:cubicBezTo>
                <a:cubicBezTo>
                  <a:pt x="133527" y="16472"/>
                  <a:pt x="131685" y="17920"/>
                  <a:pt x="129450" y="19660"/>
                </a:cubicBezTo>
                <a:cubicBezTo>
                  <a:pt x="125830" y="22492"/>
                  <a:pt x="121957" y="26531"/>
                  <a:pt x="117969" y="31293"/>
                </a:cubicBezTo>
                <a:cubicBezTo>
                  <a:pt x="97726" y="55448"/>
                  <a:pt x="75120" y="97536"/>
                  <a:pt x="69100" y="109576"/>
                </a:cubicBezTo>
                <a:cubicBezTo>
                  <a:pt x="46101" y="155588"/>
                  <a:pt x="16649" y="250927"/>
                  <a:pt x="22034" y="327393"/>
                </a:cubicBezTo>
                <a:cubicBezTo>
                  <a:pt x="25425" y="375679"/>
                  <a:pt x="42646" y="416535"/>
                  <a:pt x="86842" y="429781"/>
                </a:cubicBezTo>
                <a:cubicBezTo>
                  <a:pt x="89509" y="430581"/>
                  <a:pt x="98907" y="431940"/>
                  <a:pt x="107581" y="432472"/>
                </a:cubicBezTo>
                <a:cubicBezTo>
                  <a:pt x="110261" y="432637"/>
                  <a:pt x="113563" y="432548"/>
                  <a:pt x="116128" y="432422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2" name="Freeform 8032"/>
          <p:cNvSpPr/>
          <p:nvPr/>
        </p:nvSpPr>
        <p:spPr>
          <a:xfrm rot="0" flipH="0" flipV="0">
            <a:off x="2716716" y="11380449"/>
            <a:ext cx="666380" cy="170560"/>
          </a:xfrm>
          <a:custGeom>
            <a:pathLst>
              <a:path w="666380" h="170560">
                <a:moveTo>
                  <a:pt x="14731" y="133845"/>
                </a:moveTo>
                <a:cubicBezTo>
                  <a:pt x="15543" y="133084"/>
                  <a:pt x="16254" y="132106"/>
                  <a:pt x="16750" y="130836"/>
                </a:cubicBezTo>
                <a:cubicBezTo>
                  <a:pt x="16293" y="132017"/>
                  <a:pt x="15594" y="133033"/>
                  <a:pt x="14731" y="133845"/>
                </a:cubicBezTo>
                <a:moveTo>
                  <a:pt x="14592" y="133959"/>
                </a:moveTo>
                <a:lnTo>
                  <a:pt x="14554" y="133997"/>
                </a:lnTo>
                <a:close/>
                <a:moveTo>
                  <a:pt x="19950" y="127584"/>
                </a:moveTo>
                <a:cubicBezTo>
                  <a:pt x="34428" y="136359"/>
                  <a:pt x="56018" y="138315"/>
                  <a:pt x="72592" y="139140"/>
                </a:cubicBezTo>
                <a:cubicBezTo>
                  <a:pt x="112749" y="141147"/>
                  <a:pt x="153351" y="137832"/>
                  <a:pt x="193394" y="141845"/>
                </a:cubicBezTo>
                <a:cubicBezTo>
                  <a:pt x="298220" y="152323"/>
                  <a:pt x="404824" y="143128"/>
                  <a:pt x="509650" y="143128"/>
                </a:cubicBezTo>
                <a:cubicBezTo>
                  <a:pt x="531138" y="143128"/>
                  <a:pt x="553211" y="148361"/>
                  <a:pt x="574864" y="151167"/>
                </a:cubicBezTo>
                <a:cubicBezTo>
                  <a:pt x="594498" y="153707"/>
                  <a:pt x="613789" y="154304"/>
                  <a:pt x="631709" y="145338"/>
                </a:cubicBezTo>
                <a:cubicBezTo>
                  <a:pt x="633627" y="144385"/>
                  <a:pt x="634783" y="141744"/>
                  <a:pt x="636218" y="138493"/>
                </a:cubicBezTo>
                <a:cubicBezTo>
                  <a:pt x="638389" y="133452"/>
                  <a:pt x="640180" y="126911"/>
                  <a:pt x="641704" y="119482"/>
                </a:cubicBezTo>
                <a:cubicBezTo>
                  <a:pt x="649337" y="82385"/>
                  <a:pt x="649908" y="24206"/>
                  <a:pt x="649908" y="8230"/>
                </a:cubicBezTo>
                <a:cubicBezTo>
                  <a:pt x="649908" y="3683"/>
                  <a:pt x="653591" y="0"/>
                  <a:pt x="658138" y="0"/>
                </a:cubicBezTo>
                <a:cubicBezTo>
                  <a:pt x="662685" y="0"/>
                  <a:pt x="666380" y="3683"/>
                  <a:pt x="666380" y="8230"/>
                </a:cubicBezTo>
                <a:cubicBezTo>
                  <a:pt x="666380" y="24676"/>
                  <a:pt x="665707" y="84595"/>
                  <a:pt x="657858" y="122809"/>
                </a:cubicBezTo>
                <a:cubicBezTo>
                  <a:pt x="655674" y="133388"/>
                  <a:pt x="652893" y="142404"/>
                  <a:pt x="649565" y="148703"/>
                </a:cubicBezTo>
                <a:cubicBezTo>
                  <a:pt x="646568" y="154393"/>
                  <a:pt x="642898" y="158178"/>
                  <a:pt x="639075" y="160083"/>
                </a:cubicBezTo>
                <a:cubicBezTo>
                  <a:pt x="618146" y="170560"/>
                  <a:pt x="595679" y="170484"/>
                  <a:pt x="572743" y="167500"/>
                </a:cubicBezTo>
                <a:cubicBezTo>
                  <a:pt x="551801" y="164794"/>
                  <a:pt x="530439" y="159613"/>
                  <a:pt x="509650" y="159613"/>
                </a:cubicBezTo>
                <a:cubicBezTo>
                  <a:pt x="404290" y="159613"/>
                  <a:pt x="297128" y="168770"/>
                  <a:pt x="191756" y="158241"/>
                </a:cubicBezTo>
                <a:cubicBezTo>
                  <a:pt x="151979" y="154253"/>
                  <a:pt x="111657" y="157581"/>
                  <a:pt x="71753" y="155587"/>
                </a:cubicBezTo>
                <a:cubicBezTo>
                  <a:pt x="52259" y="154622"/>
                  <a:pt x="26897" y="151586"/>
                  <a:pt x="10223" y="140931"/>
                </a:cubicBezTo>
                <a:cubicBezTo>
                  <a:pt x="9740" y="140626"/>
                  <a:pt x="8813" y="139928"/>
                  <a:pt x="7785" y="138734"/>
                </a:cubicBezTo>
                <a:cubicBezTo>
                  <a:pt x="7023" y="137845"/>
                  <a:pt x="5232" y="135648"/>
                  <a:pt x="4406" y="134606"/>
                </a:cubicBezTo>
                <a:cubicBezTo>
                  <a:pt x="1320" y="132487"/>
                  <a:pt x="0" y="128448"/>
                  <a:pt x="1422" y="124816"/>
                </a:cubicBezTo>
                <a:cubicBezTo>
                  <a:pt x="2514" y="122009"/>
                  <a:pt x="4495" y="120536"/>
                  <a:pt x="6870" y="119863"/>
                </a:cubicBezTo>
                <a:cubicBezTo>
                  <a:pt x="8381" y="119418"/>
                  <a:pt x="10617" y="119164"/>
                  <a:pt x="13233" y="120574"/>
                </a:cubicBezTo>
                <a:cubicBezTo>
                  <a:pt x="13855" y="120904"/>
                  <a:pt x="14934" y="121654"/>
                  <a:pt x="16077" y="122911"/>
                </a:cubicBezTo>
                <a:cubicBezTo>
                  <a:pt x="17067" y="123965"/>
                  <a:pt x="19137" y="126556"/>
                  <a:pt x="19950" y="127584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3" name="Freeform 8033"/>
          <p:cNvSpPr/>
          <p:nvPr/>
        </p:nvSpPr>
        <p:spPr>
          <a:xfrm rot="0" flipH="0" flipV="0">
            <a:off x="3139901" y="11308199"/>
            <a:ext cx="94449" cy="179336"/>
          </a:xfrm>
          <a:custGeom>
            <a:pathLst>
              <a:path w="94449" h="179336">
                <a:moveTo>
                  <a:pt x="51600" y="23533"/>
                </a:moveTo>
                <a:cubicBezTo>
                  <a:pt x="50775" y="24040"/>
                  <a:pt x="49861" y="24383"/>
                  <a:pt x="48934" y="24574"/>
                </a:cubicBezTo>
                <a:cubicBezTo>
                  <a:pt x="49734" y="24434"/>
                  <a:pt x="50635" y="24142"/>
                  <a:pt x="51600" y="23533"/>
                </a:cubicBezTo>
                <a:moveTo>
                  <a:pt x="55892" y="16472"/>
                </a:moveTo>
                <a:cubicBezTo>
                  <a:pt x="55892" y="16942"/>
                  <a:pt x="55854" y="17476"/>
                  <a:pt x="55752" y="18060"/>
                </a:cubicBezTo>
                <a:cubicBezTo>
                  <a:pt x="55638" y="18708"/>
                  <a:pt x="54686" y="21222"/>
                  <a:pt x="54393" y="22010"/>
                </a:cubicBezTo>
                <a:cubicBezTo>
                  <a:pt x="52158" y="37426"/>
                  <a:pt x="48603" y="52565"/>
                  <a:pt x="44971" y="67690"/>
                </a:cubicBezTo>
                <a:cubicBezTo>
                  <a:pt x="37376" y="99326"/>
                  <a:pt x="31954" y="131355"/>
                  <a:pt x="19101" y="161328"/>
                </a:cubicBezTo>
                <a:lnTo>
                  <a:pt x="19050" y="161505"/>
                </a:lnTo>
                <a:lnTo>
                  <a:pt x="20993" y="161988"/>
                </a:lnTo>
                <a:cubicBezTo>
                  <a:pt x="24143" y="162432"/>
                  <a:pt x="28232" y="162699"/>
                  <a:pt x="32030" y="162039"/>
                </a:cubicBezTo>
                <a:cubicBezTo>
                  <a:pt x="34379" y="161632"/>
                  <a:pt x="36754" y="161124"/>
                  <a:pt x="37923" y="159194"/>
                </a:cubicBezTo>
                <a:cubicBezTo>
                  <a:pt x="48019" y="142354"/>
                  <a:pt x="50597" y="118325"/>
                  <a:pt x="55778" y="99682"/>
                </a:cubicBezTo>
                <a:cubicBezTo>
                  <a:pt x="60134" y="83997"/>
                  <a:pt x="72021" y="60832"/>
                  <a:pt x="75869" y="41566"/>
                </a:cubicBezTo>
                <a:cubicBezTo>
                  <a:pt x="77330" y="34251"/>
                  <a:pt x="77863" y="27622"/>
                  <a:pt x="74815" y="22873"/>
                </a:cubicBezTo>
                <a:cubicBezTo>
                  <a:pt x="71920" y="18365"/>
                  <a:pt x="65836" y="16498"/>
                  <a:pt x="55892" y="16472"/>
                </a:cubicBezTo>
                <a:moveTo>
                  <a:pt x="47460" y="8090"/>
                </a:moveTo>
                <a:cubicBezTo>
                  <a:pt x="47537" y="3620"/>
                  <a:pt x="51194" y="0"/>
                  <a:pt x="55689" y="0"/>
                </a:cubicBezTo>
                <a:cubicBezTo>
                  <a:pt x="73558" y="0"/>
                  <a:pt x="83476" y="5881"/>
                  <a:pt x="88671" y="13958"/>
                </a:cubicBezTo>
                <a:cubicBezTo>
                  <a:pt x="93725" y="21819"/>
                  <a:pt x="94449" y="32651"/>
                  <a:pt x="92036" y="44792"/>
                </a:cubicBezTo>
                <a:cubicBezTo>
                  <a:pt x="88112" y="64439"/>
                  <a:pt x="76098" y="88087"/>
                  <a:pt x="71653" y="104089"/>
                </a:cubicBezTo>
                <a:cubicBezTo>
                  <a:pt x="66116" y="124053"/>
                  <a:pt x="62864" y="149656"/>
                  <a:pt x="52044" y="167665"/>
                </a:cubicBezTo>
                <a:cubicBezTo>
                  <a:pt x="49073" y="172618"/>
                  <a:pt x="44235" y="175793"/>
                  <a:pt x="38520" y="177431"/>
                </a:cubicBezTo>
                <a:cubicBezTo>
                  <a:pt x="31903" y="179336"/>
                  <a:pt x="24067" y="179082"/>
                  <a:pt x="18403" y="178269"/>
                </a:cubicBezTo>
                <a:cubicBezTo>
                  <a:pt x="17996" y="178219"/>
                  <a:pt x="8840" y="176021"/>
                  <a:pt x="6897" y="175463"/>
                </a:cubicBezTo>
                <a:cubicBezTo>
                  <a:pt x="4356" y="174726"/>
                  <a:pt x="3226" y="173456"/>
                  <a:pt x="3036" y="173265"/>
                </a:cubicBezTo>
                <a:cubicBezTo>
                  <a:pt x="1689" y="171919"/>
                  <a:pt x="0" y="169163"/>
                  <a:pt x="547" y="165061"/>
                </a:cubicBezTo>
                <a:cubicBezTo>
                  <a:pt x="978" y="162013"/>
                  <a:pt x="3531" y="155854"/>
                  <a:pt x="3963" y="154838"/>
                </a:cubicBezTo>
                <a:cubicBezTo>
                  <a:pt x="16434" y="125729"/>
                  <a:pt x="21578" y="94576"/>
                  <a:pt x="28944" y="63842"/>
                </a:cubicBezTo>
                <a:cubicBezTo>
                  <a:pt x="32500" y="49034"/>
                  <a:pt x="36005" y="34226"/>
                  <a:pt x="38164" y="19114"/>
                </a:cubicBezTo>
                <a:cubicBezTo>
                  <a:pt x="38253" y="18492"/>
                  <a:pt x="38697" y="17158"/>
                  <a:pt x="39104" y="16053"/>
                </a:cubicBezTo>
                <a:cubicBezTo>
                  <a:pt x="39231" y="13589"/>
                  <a:pt x="40463" y="11214"/>
                  <a:pt x="42660" y="9703"/>
                </a:cubicBezTo>
                <a:cubicBezTo>
                  <a:pt x="44501" y="8446"/>
                  <a:pt x="46139" y="8078"/>
                  <a:pt x="47460" y="8090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4" name="Freeform 8034"/>
          <p:cNvSpPr/>
          <p:nvPr/>
        </p:nvSpPr>
        <p:spPr>
          <a:xfrm rot="0" flipH="0" flipV="0">
            <a:off x="3044228" y="11261550"/>
            <a:ext cx="107149" cy="203440"/>
          </a:xfrm>
          <a:custGeom>
            <a:pathLst>
              <a:path w="107149" h="203440">
                <a:moveTo>
                  <a:pt x="62230" y="20472"/>
                </a:moveTo>
                <a:cubicBezTo>
                  <a:pt x="62598" y="20852"/>
                  <a:pt x="63055" y="21221"/>
                  <a:pt x="63588" y="21526"/>
                </a:cubicBezTo>
                <a:cubicBezTo>
                  <a:pt x="63093" y="21233"/>
                  <a:pt x="62636" y="20865"/>
                  <a:pt x="62230" y="20472"/>
                </a:cubicBezTo>
                <a:moveTo>
                  <a:pt x="63792" y="21653"/>
                </a:moveTo>
                <a:lnTo>
                  <a:pt x="63906" y="21703"/>
                </a:lnTo>
                <a:lnTo>
                  <a:pt x="63626" y="21551"/>
                </a:lnTo>
                <a:close/>
                <a:moveTo>
                  <a:pt x="75006" y="20738"/>
                </a:moveTo>
                <a:cubicBezTo>
                  <a:pt x="74764" y="21094"/>
                  <a:pt x="74510" y="21449"/>
                  <a:pt x="74193" y="21792"/>
                </a:cubicBezTo>
                <a:cubicBezTo>
                  <a:pt x="73329" y="22834"/>
                  <a:pt x="70827" y="25082"/>
                  <a:pt x="70154" y="25678"/>
                </a:cubicBezTo>
                <a:cubicBezTo>
                  <a:pt x="66522" y="33210"/>
                  <a:pt x="63906" y="43446"/>
                  <a:pt x="61646" y="51701"/>
                </a:cubicBezTo>
                <a:cubicBezTo>
                  <a:pt x="49264" y="97103"/>
                  <a:pt x="33186" y="139813"/>
                  <a:pt x="18784" y="183006"/>
                </a:cubicBezTo>
                <a:cubicBezTo>
                  <a:pt x="20003" y="183819"/>
                  <a:pt x="21527" y="184314"/>
                  <a:pt x="22949" y="184556"/>
                </a:cubicBezTo>
                <a:cubicBezTo>
                  <a:pt x="33795" y="186372"/>
                  <a:pt x="39637" y="179539"/>
                  <a:pt x="43892" y="170941"/>
                </a:cubicBezTo>
                <a:cubicBezTo>
                  <a:pt x="49683" y="159219"/>
                  <a:pt x="52718" y="144195"/>
                  <a:pt x="56681" y="133603"/>
                </a:cubicBezTo>
                <a:cubicBezTo>
                  <a:pt x="59132" y="127101"/>
                  <a:pt x="77787" y="80339"/>
                  <a:pt x="86398" y="50520"/>
                </a:cubicBezTo>
                <a:cubicBezTo>
                  <a:pt x="88442" y="43471"/>
                  <a:pt x="89801" y="35394"/>
                  <a:pt x="90258" y="32384"/>
                </a:cubicBezTo>
                <a:cubicBezTo>
                  <a:pt x="87223" y="29908"/>
                  <a:pt x="82829" y="27228"/>
                  <a:pt x="79006" y="24218"/>
                </a:cubicBezTo>
                <a:cubicBezTo>
                  <a:pt x="77597" y="23100"/>
                  <a:pt x="76250" y="21932"/>
                  <a:pt x="75006" y="20738"/>
                </a:cubicBezTo>
                <a:moveTo>
                  <a:pt x="68808" y="6325"/>
                </a:moveTo>
                <a:cubicBezTo>
                  <a:pt x="69519" y="4521"/>
                  <a:pt x="70891" y="2972"/>
                  <a:pt x="72758" y="2032"/>
                </a:cubicBezTo>
                <a:cubicBezTo>
                  <a:pt x="76822" y="0"/>
                  <a:pt x="81775" y="1664"/>
                  <a:pt x="83807" y="5715"/>
                </a:cubicBezTo>
                <a:cubicBezTo>
                  <a:pt x="85178" y="8471"/>
                  <a:pt x="88391" y="10719"/>
                  <a:pt x="91490" y="13005"/>
                </a:cubicBezTo>
                <a:cubicBezTo>
                  <a:pt x="96113" y="16383"/>
                  <a:pt x="100876" y="19507"/>
                  <a:pt x="103682" y="22313"/>
                </a:cubicBezTo>
                <a:cubicBezTo>
                  <a:pt x="105067" y="23710"/>
                  <a:pt x="106426" y="25958"/>
                  <a:pt x="106819" y="29298"/>
                </a:cubicBezTo>
                <a:cubicBezTo>
                  <a:pt x="107149" y="32181"/>
                  <a:pt x="106705" y="36931"/>
                  <a:pt x="105384" y="42912"/>
                </a:cubicBezTo>
                <a:cubicBezTo>
                  <a:pt x="99314" y="70637"/>
                  <a:pt x="74955" y="131825"/>
                  <a:pt x="72110" y="139382"/>
                </a:cubicBezTo>
                <a:cubicBezTo>
                  <a:pt x="67043" y="152920"/>
                  <a:pt x="63080" y="173100"/>
                  <a:pt x="54115" y="186003"/>
                </a:cubicBezTo>
                <a:cubicBezTo>
                  <a:pt x="46597" y="196849"/>
                  <a:pt x="36081" y="203440"/>
                  <a:pt x="20232" y="200799"/>
                </a:cubicBezTo>
                <a:cubicBezTo>
                  <a:pt x="12853" y="199580"/>
                  <a:pt x="5462" y="194906"/>
                  <a:pt x="2185" y="188340"/>
                </a:cubicBezTo>
                <a:cubicBezTo>
                  <a:pt x="0" y="183971"/>
                  <a:pt x="2147" y="179323"/>
                  <a:pt x="3315" y="177329"/>
                </a:cubicBezTo>
                <a:cubicBezTo>
                  <a:pt x="17577" y="134568"/>
                  <a:pt x="33490" y="92303"/>
                  <a:pt x="45746" y="47370"/>
                </a:cubicBezTo>
                <a:cubicBezTo>
                  <a:pt x="48324" y="37921"/>
                  <a:pt x="51461" y="26199"/>
                  <a:pt x="55690" y="17755"/>
                </a:cubicBezTo>
                <a:cubicBezTo>
                  <a:pt x="56312" y="16523"/>
                  <a:pt x="58319" y="14389"/>
                  <a:pt x="59843" y="12878"/>
                </a:cubicBezTo>
                <a:cubicBezTo>
                  <a:pt x="59970" y="12230"/>
                  <a:pt x="60186" y="11583"/>
                  <a:pt x="60478" y="10947"/>
                </a:cubicBezTo>
                <a:cubicBezTo>
                  <a:pt x="62027" y="7722"/>
                  <a:pt x="65430" y="5956"/>
                  <a:pt x="68808" y="6325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5" name="Freeform 8035"/>
          <p:cNvSpPr/>
          <p:nvPr/>
        </p:nvSpPr>
        <p:spPr>
          <a:xfrm rot="0" flipH="0" flipV="0">
            <a:off x="3372158" y="11454338"/>
            <a:ext cx="114960" cy="30720"/>
          </a:xfrm>
          <a:custGeom>
            <a:pathLst>
              <a:path w="114960" h="30720">
                <a:moveTo>
                  <a:pt x="15697" y="26606"/>
                </a:moveTo>
                <a:cubicBezTo>
                  <a:pt x="17830" y="23940"/>
                  <a:pt x="21196" y="22454"/>
                  <a:pt x="25120" y="21387"/>
                </a:cubicBezTo>
                <a:cubicBezTo>
                  <a:pt x="30340" y="19964"/>
                  <a:pt x="36512" y="19444"/>
                  <a:pt x="43078" y="19279"/>
                </a:cubicBezTo>
                <a:cubicBezTo>
                  <a:pt x="65836" y="18745"/>
                  <a:pt x="92925" y="22200"/>
                  <a:pt x="108318" y="17081"/>
                </a:cubicBezTo>
                <a:cubicBezTo>
                  <a:pt x="112623" y="15634"/>
                  <a:pt x="114960" y="10973"/>
                  <a:pt x="113525" y="6655"/>
                </a:cubicBezTo>
                <a:cubicBezTo>
                  <a:pt x="112090" y="2350"/>
                  <a:pt x="107416" y="0"/>
                  <a:pt x="103111" y="1448"/>
                </a:cubicBezTo>
                <a:cubicBezTo>
                  <a:pt x="88861" y="6198"/>
                  <a:pt x="63753" y="2311"/>
                  <a:pt x="42697" y="2807"/>
                </a:cubicBezTo>
                <a:cubicBezTo>
                  <a:pt x="25234" y="3226"/>
                  <a:pt x="10351" y="6909"/>
                  <a:pt x="2820" y="16307"/>
                </a:cubicBezTo>
                <a:cubicBezTo>
                  <a:pt x="0" y="19863"/>
                  <a:pt x="572" y="25057"/>
                  <a:pt x="4115" y="27901"/>
                </a:cubicBezTo>
                <a:cubicBezTo>
                  <a:pt x="7671" y="30720"/>
                  <a:pt x="12853" y="30149"/>
                  <a:pt x="15697" y="26606"/>
                </a:cubicBezTo>
              </a:path>
            </a:pathLst>
          </a:custGeom>
          <a:solidFill>
            <a:srgbClr val="5B6CB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6" name="Freeform 8036"/>
          <p:cNvSpPr/>
          <p:nvPr/>
        </p:nvSpPr>
        <p:spPr>
          <a:xfrm rot="0" flipH="0" flipV="0">
            <a:off x="6461310" y="6588079"/>
            <a:ext cx="46126" cy="1251813"/>
          </a:xfrm>
          <a:custGeom>
            <a:pathLst>
              <a:path w="46126" h="1251813">
                <a:moveTo>
                  <a:pt x="30975" y="5994"/>
                </a:moveTo>
                <a:cubicBezTo>
                  <a:pt x="35623" y="55079"/>
                  <a:pt x="20841" y="114896"/>
                  <a:pt x="17501" y="164883"/>
                </a:cubicBezTo>
                <a:cubicBezTo>
                  <a:pt x="13272" y="228320"/>
                  <a:pt x="19952" y="292531"/>
                  <a:pt x="15977" y="355993"/>
                </a:cubicBezTo>
                <a:cubicBezTo>
                  <a:pt x="12840" y="406361"/>
                  <a:pt x="18784" y="457288"/>
                  <a:pt x="15977" y="507682"/>
                </a:cubicBezTo>
                <a:cubicBezTo>
                  <a:pt x="9703" y="620775"/>
                  <a:pt x="16815" y="734567"/>
                  <a:pt x="11430" y="847445"/>
                </a:cubicBezTo>
                <a:cubicBezTo>
                  <a:pt x="7353" y="933221"/>
                  <a:pt x="0" y="1021333"/>
                  <a:pt x="5372" y="1107363"/>
                </a:cubicBezTo>
                <a:cubicBezTo>
                  <a:pt x="8268" y="1153604"/>
                  <a:pt x="12942" y="1200378"/>
                  <a:pt x="12942" y="1246568"/>
                </a:cubicBezTo>
                <a:cubicBezTo>
                  <a:pt x="12942" y="1249463"/>
                  <a:pt x="15304" y="1251813"/>
                  <a:pt x="18199" y="1251813"/>
                </a:cubicBezTo>
                <a:cubicBezTo>
                  <a:pt x="21095" y="1251813"/>
                  <a:pt x="23444" y="1249463"/>
                  <a:pt x="23444" y="1246568"/>
                </a:cubicBezTo>
                <a:cubicBezTo>
                  <a:pt x="23444" y="1200162"/>
                  <a:pt x="18745" y="1153159"/>
                  <a:pt x="15850" y="1106702"/>
                </a:cubicBezTo>
                <a:cubicBezTo>
                  <a:pt x="10503" y="1021054"/>
                  <a:pt x="17856" y="933335"/>
                  <a:pt x="21920" y="847940"/>
                </a:cubicBezTo>
                <a:cubicBezTo>
                  <a:pt x="27293" y="735100"/>
                  <a:pt x="20180" y="621334"/>
                  <a:pt x="26480" y="508266"/>
                </a:cubicBezTo>
                <a:cubicBezTo>
                  <a:pt x="29261" y="457898"/>
                  <a:pt x="23317" y="406996"/>
                  <a:pt x="26480" y="356641"/>
                </a:cubicBezTo>
                <a:cubicBezTo>
                  <a:pt x="30429" y="293191"/>
                  <a:pt x="23749" y="229005"/>
                  <a:pt x="27991" y="165569"/>
                </a:cubicBezTo>
                <a:cubicBezTo>
                  <a:pt x="31343" y="115061"/>
                  <a:pt x="46126" y="54609"/>
                  <a:pt x="41427" y="5004"/>
                </a:cubicBezTo>
                <a:cubicBezTo>
                  <a:pt x="41160" y="2121"/>
                  <a:pt x="38595" y="0"/>
                  <a:pt x="35712" y="267"/>
                </a:cubicBezTo>
                <a:cubicBezTo>
                  <a:pt x="32829" y="546"/>
                  <a:pt x="30709" y="3112"/>
                  <a:pt x="30975" y="599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7" name="Freeform 8037"/>
          <p:cNvSpPr/>
          <p:nvPr/>
        </p:nvSpPr>
        <p:spPr>
          <a:xfrm rot="0" flipH="0" flipV="0">
            <a:off x="6508488" y="6606589"/>
            <a:ext cx="30288" cy="1215249"/>
          </a:xfrm>
          <a:custGeom>
            <a:pathLst>
              <a:path w="30288" h="1215249">
                <a:moveTo>
                  <a:pt x="16725" y="1204607"/>
                </a:moveTo>
                <a:cubicBezTo>
                  <a:pt x="17029" y="1205280"/>
                  <a:pt x="17207" y="1206029"/>
                  <a:pt x="17207" y="1206816"/>
                </a:cubicBezTo>
                <a:cubicBezTo>
                  <a:pt x="17207" y="1209750"/>
                  <a:pt x="16978" y="1211083"/>
                  <a:pt x="16915" y="1211299"/>
                </a:cubicBezTo>
                <a:cubicBezTo>
                  <a:pt x="16332" y="1213141"/>
                  <a:pt x="15202" y="1213890"/>
                  <a:pt x="14579" y="1214258"/>
                </a:cubicBezTo>
                <a:cubicBezTo>
                  <a:pt x="13068" y="1215160"/>
                  <a:pt x="11531" y="1215249"/>
                  <a:pt x="9982" y="1214640"/>
                </a:cubicBezTo>
                <a:cubicBezTo>
                  <a:pt x="9690" y="1214525"/>
                  <a:pt x="6959" y="1213471"/>
                  <a:pt x="6578" y="1209852"/>
                </a:cubicBezTo>
                <a:cubicBezTo>
                  <a:pt x="6350" y="1207680"/>
                  <a:pt x="5918" y="1198257"/>
                  <a:pt x="5346" y="1195959"/>
                </a:cubicBezTo>
                <a:cubicBezTo>
                  <a:pt x="0" y="1174521"/>
                  <a:pt x="3683" y="1147013"/>
                  <a:pt x="3683" y="1124928"/>
                </a:cubicBezTo>
                <a:cubicBezTo>
                  <a:pt x="3683" y="1064730"/>
                  <a:pt x="8229" y="1004849"/>
                  <a:pt x="8229" y="944448"/>
                </a:cubicBezTo>
                <a:lnTo>
                  <a:pt x="8229" y="315061"/>
                </a:lnTo>
                <a:cubicBezTo>
                  <a:pt x="8229" y="243624"/>
                  <a:pt x="10109" y="175438"/>
                  <a:pt x="14313" y="103937"/>
                </a:cubicBezTo>
                <a:cubicBezTo>
                  <a:pt x="15938" y="76136"/>
                  <a:pt x="16357" y="48082"/>
                  <a:pt x="18871" y="20358"/>
                </a:cubicBezTo>
                <a:cubicBezTo>
                  <a:pt x="19061" y="18300"/>
                  <a:pt x="18375" y="13347"/>
                  <a:pt x="18210" y="9919"/>
                </a:cubicBezTo>
                <a:cubicBezTo>
                  <a:pt x="18083" y="7429"/>
                  <a:pt x="18325" y="5435"/>
                  <a:pt x="18655" y="4470"/>
                </a:cubicBezTo>
                <a:cubicBezTo>
                  <a:pt x="19442" y="2260"/>
                  <a:pt x="20966" y="1282"/>
                  <a:pt x="22274" y="863"/>
                </a:cubicBezTo>
                <a:cubicBezTo>
                  <a:pt x="23684" y="406"/>
                  <a:pt x="26288" y="0"/>
                  <a:pt x="28713" y="3048"/>
                </a:cubicBezTo>
                <a:cubicBezTo>
                  <a:pt x="30288" y="5016"/>
                  <a:pt x="30212" y="7772"/>
                  <a:pt x="28675" y="9652"/>
                </a:cubicBezTo>
                <a:cubicBezTo>
                  <a:pt x="28815" y="13373"/>
                  <a:pt x="29539" y="19012"/>
                  <a:pt x="29323" y="21323"/>
                </a:cubicBezTo>
                <a:cubicBezTo>
                  <a:pt x="26821" y="48920"/>
                  <a:pt x="26415" y="76873"/>
                  <a:pt x="24789" y="104559"/>
                </a:cubicBezTo>
                <a:cubicBezTo>
                  <a:pt x="20598" y="175844"/>
                  <a:pt x="18718" y="243840"/>
                  <a:pt x="18718" y="315061"/>
                </a:cubicBezTo>
                <a:lnTo>
                  <a:pt x="18718" y="944448"/>
                </a:lnTo>
                <a:cubicBezTo>
                  <a:pt x="18718" y="1004849"/>
                  <a:pt x="14185" y="1064730"/>
                  <a:pt x="14185" y="1124928"/>
                </a:cubicBezTo>
                <a:cubicBezTo>
                  <a:pt x="14185" y="1146213"/>
                  <a:pt x="10375" y="1172756"/>
                  <a:pt x="15532" y="1193419"/>
                </a:cubicBezTo>
                <a:cubicBezTo>
                  <a:pt x="15938" y="1195006"/>
                  <a:pt x="16421" y="1200645"/>
                  <a:pt x="16725" y="12046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8" name="Freeform 8038"/>
          <p:cNvSpPr/>
          <p:nvPr/>
        </p:nvSpPr>
        <p:spPr>
          <a:xfrm rot="0" flipH="0" flipV="0">
            <a:off x="6534775" y="6547547"/>
            <a:ext cx="832687" cy="62203"/>
          </a:xfrm>
          <a:custGeom>
            <a:pathLst>
              <a:path w="832687" h="62203">
                <a:moveTo>
                  <a:pt x="8026" y="61099"/>
                </a:moveTo>
                <a:cubicBezTo>
                  <a:pt x="5423" y="62203"/>
                  <a:pt x="2388" y="61023"/>
                  <a:pt x="1207" y="58433"/>
                </a:cubicBezTo>
                <a:cubicBezTo>
                  <a:pt x="0" y="55804"/>
                  <a:pt x="1181" y="52679"/>
                  <a:pt x="3810" y="51486"/>
                </a:cubicBezTo>
                <a:cubicBezTo>
                  <a:pt x="5880" y="50533"/>
                  <a:pt x="12826" y="49847"/>
                  <a:pt x="21856" y="49733"/>
                </a:cubicBezTo>
                <a:cubicBezTo>
                  <a:pt x="40347" y="49517"/>
                  <a:pt x="68630" y="50686"/>
                  <a:pt x="74815" y="50381"/>
                </a:cubicBezTo>
                <a:cubicBezTo>
                  <a:pt x="102526" y="48996"/>
                  <a:pt x="129755" y="41821"/>
                  <a:pt x="157390" y="39916"/>
                </a:cubicBezTo>
                <a:cubicBezTo>
                  <a:pt x="190931" y="37592"/>
                  <a:pt x="224256" y="36614"/>
                  <a:pt x="257885" y="35496"/>
                </a:cubicBezTo>
                <a:cubicBezTo>
                  <a:pt x="327507" y="33172"/>
                  <a:pt x="398906" y="26149"/>
                  <a:pt x="467829" y="15710"/>
                </a:cubicBezTo>
                <a:cubicBezTo>
                  <a:pt x="494855" y="11620"/>
                  <a:pt x="522541" y="5842"/>
                  <a:pt x="549846" y="4089"/>
                </a:cubicBezTo>
                <a:cubicBezTo>
                  <a:pt x="600773" y="800"/>
                  <a:pt x="653833" y="0"/>
                  <a:pt x="704760" y="2426"/>
                </a:cubicBezTo>
                <a:cubicBezTo>
                  <a:pt x="733272" y="3784"/>
                  <a:pt x="761618" y="406"/>
                  <a:pt x="789977" y="3556"/>
                </a:cubicBezTo>
                <a:cubicBezTo>
                  <a:pt x="802855" y="4991"/>
                  <a:pt x="815657" y="774"/>
                  <a:pt x="827442" y="774"/>
                </a:cubicBezTo>
                <a:cubicBezTo>
                  <a:pt x="830325" y="774"/>
                  <a:pt x="832687" y="3124"/>
                  <a:pt x="832687" y="6020"/>
                </a:cubicBezTo>
                <a:cubicBezTo>
                  <a:pt x="832687" y="8915"/>
                  <a:pt x="830325" y="11265"/>
                  <a:pt x="827442" y="11265"/>
                </a:cubicBezTo>
                <a:cubicBezTo>
                  <a:pt x="815288" y="11265"/>
                  <a:pt x="802080" y="15468"/>
                  <a:pt x="788821" y="13995"/>
                </a:cubicBezTo>
                <a:cubicBezTo>
                  <a:pt x="760678" y="10858"/>
                  <a:pt x="732548" y="14262"/>
                  <a:pt x="704265" y="12916"/>
                </a:cubicBezTo>
                <a:cubicBezTo>
                  <a:pt x="653719" y="10503"/>
                  <a:pt x="601052" y="11303"/>
                  <a:pt x="550531" y="14567"/>
                </a:cubicBezTo>
                <a:cubicBezTo>
                  <a:pt x="523506" y="16307"/>
                  <a:pt x="496137" y="22034"/>
                  <a:pt x="469404" y="26086"/>
                </a:cubicBezTo>
                <a:cubicBezTo>
                  <a:pt x="400075" y="36589"/>
                  <a:pt x="328256" y="43650"/>
                  <a:pt x="258228" y="45986"/>
                </a:cubicBezTo>
                <a:cubicBezTo>
                  <a:pt x="224726" y="47104"/>
                  <a:pt x="191528" y="48082"/>
                  <a:pt x="158101" y="50393"/>
                </a:cubicBezTo>
                <a:cubicBezTo>
                  <a:pt x="130415" y="52298"/>
                  <a:pt x="103123" y="59474"/>
                  <a:pt x="75336" y="60858"/>
                </a:cubicBezTo>
                <a:cubicBezTo>
                  <a:pt x="69125" y="61175"/>
                  <a:pt x="40614" y="60020"/>
                  <a:pt x="21983" y="60236"/>
                </a:cubicBezTo>
                <a:cubicBezTo>
                  <a:pt x="17385" y="60299"/>
                  <a:pt x="13423" y="60426"/>
                  <a:pt x="10604" y="60706"/>
                </a:cubicBezTo>
                <a:cubicBezTo>
                  <a:pt x="9511" y="60820"/>
                  <a:pt x="8114" y="61087"/>
                  <a:pt x="8026" y="61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9" name="Freeform 8039"/>
          <p:cNvSpPr/>
          <p:nvPr/>
        </p:nvSpPr>
        <p:spPr>
          <a:xfrm rot="0" flipH="0" flipV="0">
            <a:off x="6502955" y="6508014"/>
            <a:ext cx="890955" cy="78015"/>
          </a:xfrm>
          <a:custGeom>
            <a:pathLst>
              <a:path w="890955" h="78015">
                <a:moveTo>
                  <a:pt x="8331" y="76720"/>
                </a:moveTo>
                <a:cubicBezTo>
                  <a:pt x="16979" y="72402"/>
                  <a:pt x="28384" y="70777"/>
                  <a:pt x="40550" y="70053"/>
                </a:cubicBezTo>
                <a:cubicBezTo>
                  <a:pt x="60096" y="68859"/>
                  <a:pt x="81508" y="70040"/>
                  <a:pt x="97675" y="67831"/>
                </a:cubicBezTo>
                <a:cubicBezTo>
                  <a:pt x="116598" y="65252"/>
                  <a:pt x="135419" y="58318"/>
                  <a:pt x="154215" y="54559"/>
                </a:cubicBezTo>
                <a:cubicBezTo>
                  <a:pt x="189572" y="47485"/>
                  <a:pt x="227406" y="47041"/>
                  <a:pt x="263283" y="44170"/>
                </a:cubicBezTo>
                <a:cubicBezTo>
                  <a:pt x="300151" y="41224"/>
                  <a:pt x="337515" y="39852"/>
                  <a:pt x="374230" y="35890"/>
                </a:cubicBezTo>
                <a:cubicBezTo>
                  <a:pt x="389127" y="34277"/>
                  <a:pt x="403389" y="30378"/>
                  <a:pt x="418490" y="29857"/>
                </a:cubicBezTo>
                <a:cubicBezTo>
                  <a:pt x="482256" y="27648"/>
                  <a:pt x="546175" y="25362"/>
                  <a:pt x="610425" y="21577"/>
                </a:cubicBezTo>
                <a:cubicBezTo>
                  <a:pt x="642556" y="19685"/>
                  <a:pt x="674598" y="13754"/>
                  <a:pt x="706818" y="12205"/>
                </a:cubicBezTo>
                <a:cubicBezTo>
                  <a:pt x="742340" y="10528"/>
                  <a:pt x="779462" y="11747"/>
                  <a:pt x="814679" y="14948"/>
                </a:cubicBezTo>
                <a:cubicBezTo>
                  <a:pt x="825309" y="15913"/>
                  <a:pt x="836370" y="13970"/>
                  <a:pt x="846937" y="15468"/>
                </a:cubicBezTo>
                <a:cubicBezTo>
                  <a:pt x="859167" y="17221"/>
                  <a:pt x="874128" y="19926"/>
                  <a:pt x="885710" y="19926"/>
                </a:cubicBezTo>
                <a:cubicBezTo>
                  <a:pt x="888606" y="19926"/>
                  <a:pt x="890955" y="17577"/>
                  <a:pt x="890955" y="14681"/>
                </a:cubicBezTo>
                <a:cubicBezTo>
                  <a:pt x="890955" y="11785"/>
                  <a:pt x="888606" y="9436"/>
                  <a:pt x="885710" y="9436"/>
                </a:cubicBezTo>
                <a:cubicBezTo>
                  <a:pt x="874572" y="9436"/>
                  <a:pt x="860183" y="6756"/>
                  <a:pt x="848410" y="5080"/>
                </a:cubicBezTo>
                <a:cubicBezTo>
                  <a:pt x="837691" y="3543"/>
                  <a:pt x="826439" y="5473"/>
                  <a:pt x="815631" y="4496"/>
                </a:cubicBezTo>
                <a:cubicBezTo>
                  <a:pt x="779932" y="1244"/>
                  <a:pt x="742314" y="0"/>
                  <a:pt x="706322" y="1727"/>
                </a:cubicBezTo>
                <a:cubicBezTo>
                  <a:pt x="674064" y="3264"/>
                  <a:pt x="641997" y="9207"/>
                  <a:pt x="609803" y="11100"/>
                </a:cubicBezTo>
                <a:cubicBezTo>
                  <a:pt x="545642" y="14872"/>
                  <a:pt x="481812" y="17170"/>
                  <a:pt x="418134" y="19355"/>
                </a:cubicBezTo>
                <a:cubicBezTo>
                  <a:pt x="402780" y="19888"/>
                  <a:pt x="388264" y="23812"/>
                  <a:pt x="373100" y="25451"/>
                </a:cubicBezTo>
                <a:cubicBezTo>
                  <a:pt x="336486" y="29400"/>
                  <a:pt x="299211" y="30759"/>
                  <a:pt x="262458" y="33706"/>
                </a:cubicBezTo>
                <a:cubicBezTo>
                  <a:pt x="226161" y="36601"/>
                  <a:pt x="187921" y="37109"/>
                  <a:pt x="152158" y="44259"/>
                </a:cubicBezTo>
                <a:cubicBezTo>
                  <a:pt x="133565" y="47980"/>
                  <a:pt x="114960" y="54889"/>
                  <a:pt x="96265" y="57429"/>
                </a:cubicBezTo>
                <a:cubicBezTo>
                  <a:pt x="80314" y="59614"/>
                  <a:pt x="59194" y="58394"/>
                  <a:pt x="39915" y="59563"/>
                </a:cubicBezTo>
                <a:cubicBezTo>
                  <a:pt x="26199" y="60388"/>
                  <a:pt x="13385" y="62446"/>
                  <a:pt x="3645" y="67322"/>
                </a:cubicBezTo>
                <a:cubicBezTo>
                  <a:pt x="1054" y="68631"/>
                  <a:pt x="0" y="71780"/>
                  <a:pt x="1296" y="74371"/>
                </a:cubicBezTo>
                <a:cubicBezTo>
                  <a:pt x="2591" y="76961"/>
                  <a:pt x="5753" y="78015"/>
                  <a:pt x="8331" y="767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0" name="Freeform 8040"/>
          <p:cNvSpPr/>
          <p:nvPr/>
        </p:nvSpPr>
        <p:spPr>
          <a:xfrm rot="0" flipH="0" flipV="0">
            <a:off x="7344728" y="6565986"/>
            <a:ext cx="32650" cy="1191945"/>
          </a:xfrm>
          <a:custGeom>
            <a:pathLst>
              <a:path w="32650" h="1191945">
                <a:moveTo>
                  <a:pt x="342" y="1183868"/>
                </a:moveTo>
                <a:cubicBezTo>
                  <a:pt x="595" y="1180960"/>
                  <a:pt x="1142" y="1174839"/>
                  <a:pt x="1294" y="1173772"/>
                </a:cubicBezTo>
                <a:cubicBezTo>
                  <a:pt x="2716" y="1163866"/>
                  <a:pt x="1421" y="1153935"/>
                  <a:pt x="2526" y="1144016"/>
                </a:cubicBezTo>
                <a:cubicBezTo>
                  <a:pt x="5536" y="1116876"/>
                  <a:pt x="2488" y="1089482"/>
                  <a:pt x="2488" y="1062317"/>
                </a:cubicBezTo>
                <a:cubicBezTo>
                  <a:pt x="2488" y="977138"/>
                  <a:pt x="4977" y="891857"/>
                  <a:pt x="4977" y="806793"/>
                </a:cubicBezTo>
                <a:cubicBezTo>
                  <a:pt x="4977" y="734784"/>
                  <a:pt x="8685" y="661517"/>
                  <a:pt x="12470" y="589610"/>
                </a:cubicBezTo>
                <a:cubicBezTo>
                  <a:pt x="19201" y="461721"/>
                  <a:pt x="9104" y="333438"/>
                  <a:pt x="16217" y="205676"/>
                </a:cubicBezTo>
                <a:cubicBezTo>
                  <a:pt x="17372" y="184772"/>
                  <a:pt x="18033" y="72098"/>
                  <a:pt x="19950" y="25654"/>
                </a:cubicBezTo>
                <a:cubicBezTo>
                  <a:pt x="20344" y="16002"/>
                  <a:pt x="20827" y="9093"/>
                  <a:pt x="21347" y="6261"/>
                </a:cubicBezTo>
                <a:cubicBezTo>
                  <a:pt x="21716" y="4331"/>
                  <a:pt x="22376" y="3200"/>
                  <a:pt x="22757" y="2705"/>
                </a:cubicBezTo>
                <a:cubicBezTo>
                  <a:pt x="24522" y="406"/>
                  <a:pt x="27824" y="0"/>
                  <a:pt x="30123" y="1765"/>
                </a:cubicBezTo>
                <a:cubicBezTo>
                  <a:pt x="32053" y="3264"/>
                  <a:pt x="32650" y="5855"/>
                  <a:pt x="31723" y="8001"/>
                </a:cubicBezTo>
                <a:cubicBezTo>
                  <a:pt x="31609" y="9068"/>
                  <a:pt x="30809" y="17018"/>
                  <a:pt x="30440" y="26086"/>
                </a:cubicBezTo>
                <a:cubicBezTo>
                  <a:pt x="28523" y="72568"/>
                  <a:pt x="27850" y="185331"/>
                  <a:pt x="26694" y="206248"/>
                </a:cubicBezTo>
                <a:cubicBezTo>
                  <a:pt x="19607" y="334010"/>
                  <a:pt x="29691" y="462280"/>
                  <a:pt x="22947" y="590169"/>
                </a:cubicBezTo>
                <a:cubicBezTo>
                  <a:pt x="19176" y="661886"/>
                  <a:pt x="15480" y="734974"/>
                  <a:pt x="15480" y="806793"/>
                </a:cubicBezTo>
                <a:cubicBezTo>
                  <a:pt x="15480" y="891857"/>
                  <a:pt x="12991" y="977138"/>
                  <a:pt x="12991" y="1062317"/>
                </a:cubicBezTo>
                <a:cubicBezTo>
                  <a:pt x="12991" y="1089863"/>
                  <a:pt x="16013" y="1117651"/>
                  <a:pt x="12953" y="1145172"/>
                </a:cubicBezTo>
                <a:cubicBezTo>
                  <a:pt x="11835" y="1155205"/>
                  <a:pt x="13118" y="1165250"/>
                  <a:pt x="11695" y="1175245"/>
                </a:cubicBezTo>
                <a:cubicBezTo>
                  <a:pt x="11479" y="1176731"/>
                  <a:pt x="10768" y="1186052"/>
                  <a:pt x="10502" y="1187424"/>
                </a:cubicBezTo>
                <a:cubicBezTo>
                  <a:pt x="9930" y="1190370"/>
                  <a:pt x="7834" y="1191208"/>
                  <a:pt x="7415" y="1191386"/>
                </a:cubicBezTo>
                <a:cubicBezTo>
                  <a:pt x="6323" y="1191868"/>
                  <a:pt x="5244" y="1191945"/>
                  <a:pt x="4190" y="1191716"/>
                </a:cubicBezTo>
                <a:cubicBezTo>
                  <a:pt x="3186" y="1191500"/>
                  <a:pt x="2056" y="1191005"/>
                  <a:pt x="1116" y="1189760"/>
                </a:cubicBezTo>
                <a:cubicBezTo>
                  <a:pt x="977" y="1189582"/>
                  <a:pt x="0" y="1188427"/>
                  <a:pt x="0" y="1185722"/>
                </a:cubicBezTo>
                <a:cubicBezTo>
                  <a:pt x="0" y="1185074"/>
                  <a:pt x="114" y="1184439"/>
                  <a:pt x="342" y="11838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1" name="Freeform 8041"/>
          <p:cNvSpPr/>
          <p:nvPr/>
        </p:nvSpPr>
        <p:spPr>
          <a:xfrm rot="0" flipH="0" flipV="0">
            <a:off x="7373221" y="6534957"/>
            <a:ext cx="32701" cy="1262417"/>
          </a:xfrm>
          <a:custGeom>
            <a:pathLst>
              <a:path w="32701" h="1262417">
                <a:moveTo>
                  <a:pt x="15468" y="1255229"/>
                </a:moveTo>
                <a:lnTo>
                  <a:pt x="15468" y="1255229"/>
                </a:lnTo>
                <a:close/>
                <a:moveTo>
                  <a:pt x="15556" y="1255584"/>
                </a:moveTo>
                <a:cubicBezTo>
                  <a:pt x="15569" y="1255673"/>
                  <a:pt x="15594" y="1255762"/>
                  <a:pt x="15607" y="1255838"/>
                </a:cubicBezTo>
                <a:lnTo>
                  <a:pt x="15633" y="1256105"/>
                </a:lnTo>
                <a:cubicBezTo>
                  <a:pt x="15607" y="1255838"/>
                  <a:pt x="15569" y="1255597"/>
                  <a:pt x="15506" y="1255381"/>
                </a:cubicBezTo>
                <a:close/>
                <a:moveTo>
                  <a:pt x="15633" y="1256130"/>
                </a:moveTo>
                <a:lnTo>
                  <a:pt x="15658" y="1256359"/>
                </a:lnTo>
                <a:lnTo>
                  <a:pt x="15658" y="1256321"/>
                </a:lnTo>
                <a:close/>
                <a:moveTo>
                  <a:pt x="20154" y="8166"/>
                </a:moveTo>
                <a:cubicBezTo>
                  <a:pt x="19138" y="6121"/>
                  <a:pt x="19544" y="3568"/>
                  <a:pt x="21322" y="1955"/>
                </a:cubicBezTo>
                <a:cubicBezTo>
                  <a:pt x="23468" y="0"/>
                  <a:pt x="26796" y="152"/>
                  <a:pt x="28739" y="2298"/>
                </a:cubicBezTo>
                <a:cubicBezTo>
                  <a:pt x="29247" y="2857"/>
                  <a:pt x="30072" y="4102"/>
                  <a:pt x="30504" y="6273"/>
                </a:cubicBezTo>
                <a:cubicBezTo>
                  <a:pt x="31127" y="9436"/>
                  <a:pt x="31558" y="17132"/>
                  <a:pt x="31749" y="27851"/>
                </a:cubicBezTo>
                <a:cubicBezTo>
                  <a:pt x="32701" y="79235"/>
                  <a:pt x="29374" y="203288"/>
                  <a:pt x="29374" y="222034"/>
                </a:cubicBezTo>
                <a:cubicBezTo>
                  <a:pt x="29374" y="348894"/>
                  <a:pt x="26618" y="474967"/>
                  <a:pt x="16890" y="601383"/>
                </a:cubicBezTo>
                <a:cubicBezTo>
                  <a:pt x="10490" y="684606"/>
                  <a:pt x="18147" y="771575"/>
                  <a:pt x="18147" y="855268"/>
                </a:cubicBezTo>
                <a:cubicBezTo>
                  <a:pt x="18147" y="943838"/>
                  <a:pt x="12103" y="1037374"/>
                  <a:pt x="21856" y="1125182"/>
                </a:cubicBezTo>
                <a:cubicBezTo>
                  <a:pt x="25145" y="1154684"/>
                  <a:pt x="25158" y="1188986"/>
                  <a:pt x="21856" y="1218577"/>
                </a:cubicBezTo>
                <a:cubicBezTo>
                  <a:pt x="20687" y="1229093"/>
                  <a:pt x="16420" y="1255292"/>
                  <a:pt x="15594" y="1258111"/>
                </a:cubicBezTo>
                <a:cubicBezTo>
                  <a:pt x="14630" y="1261337"/>
                  <a:pt x="12128" y="1261858"/>
                  <a:pt x="11620" y="1261985"/>
                </a:cubicBezTo>
                <a:cubicBezTo>
                  <a:pt x="9715" y="1262417"/>
                  <a:pt x="7785" y="1262074"/>
                  <a:pt x="6223" y="1260004"/>
                </a:cubicBezTo>
                <a:cubicBezTo>
                  <a:pt x="5982" y="1259673"/>
                  <a:pt x="5156" y="1258670"/>
                  <a:pt x="5156" y="1256638"/>
                </a:cubicBezTo>
                <a:cubicBezTo>
                  <a:pt x="5156" y="1255864"/>
                  <a:pt x="5334" y="1255141"/>
                  <a:pt x="5639" y="1254480"/>
                </a:cubicBezTo>
                <a:cubicBezTo>
                  <a:pt x="6363" y="1250226"/>
                  <a:pt x="10414" y="1226540"/>
                  <a:pt x="11430" y="1217422"/>
                </a:cubicBezTo>
                <a:cubicBezTo>
                  <a:pt x="14643" y="1188554"/>
                  <a:pt x="14630" y="1155115"/>
                  <a:pt x="11430" y="1126337"/>
                </a:cubicBezTo>
                <a:cubicBezTo>
                  <a:pt x="1625" y="1038161"/>
                  <a:pt x="7658" y="944219"/>
                  <a:pt x="7658" y="855268"/>
                </a:cubicBezTo>
                <a:cubicBezTo>
                  <a:pt x="7658" y="771309"/>
                  <a:pt x="0" y="684072"/>
                  <a:pt x="6426" y="600570"/>
                </a:cubicBezTo>
                <a:cubicBezTo>
                  <a:pt x="16128" y="474421"/>
                  <a:pt x="18884" y="348627"/>
                  <a:pt x="18884" y="222034"/>
                </a:cubicBezTo>
                <a:cubicBezTo>
                  <a:pt x="18884" y="203301"/>
                  <a:pt x="22211" y="79387"/>
                  <a:pt x="21259" y="28054"/>
                </a:cubicBezTo>
                <a:cubicBezTo>
                  <a:pt x="21068" y="18097"/>
                  <a:pt x="20268" y="9347"/>
                  <a:pt x="20154" y="81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2" name="Freeform 8042"/>
          <p:cNvSpPr/>
          <p:nvPr/>
        </p:nvSpPr>
        <p:spPr>
          <a:xfrm rot="0" flipH="0" flipV="0">
            <a:off x="6528001" y="7764322"/>
            <a:ext cx="819708" cy="62471"/>
          </a:xfrm>
          <a:custGeom>
            <a:pathLst>
              <a:path w="819708" h="62471">
                <a:moveTo>
                  <a:pt x="809218" y="4991"/>
                </a:moveTo>
                <a:cubicBezTo>
                  <a:pt x="809206" y="5079"/>
                  <a:pt x="809206" y="5168"/>
                  <a:pt x="809206" y="5244"/>
                </a:cubicBezTo>
                <a:close/>
                <a:moveTo>
                  <a:pt x="6350" y="57480"/>
                </a:moveTo>
                <a:cubicBezTo>
                  <a:pt x="7709" y="57429"/>
                  <a:pt x="9207" y="56870"/>
                  <a:pt x="10350" y="54800"/>
                </a:cubicBezTo>
                <a:cubicBezTo>
                  <a:pt x="9487" y="56337"/>
                  <a:pt x="7988" y="57289"/>
                  <a:pt x="6350" y="57480"/>
                </a:cubicBezTo>
                <a:moveTo>
                  <a:pt x="810741" y="1550"/>
                </a:moveTo>
                <a:cubicBezTo>
                  <a:pt x="811681" y="585"/>
                  <a:pt x="813002" y="0"/>
                  <a:pt x="814450" y="0"/>
                </a:cubicBezTo>
                <a:cubicBezTo>
                  <a:pt x="817358" y="0"/>
                  <a:pt x="819708" y="2350"/>
                  <a:pt x="819708" y="5244"/>
                </a:cubicBezTo>
                <a:cubicBezTo>
                  <a:pt x="819708" y="6413"/>
                  <a:pt x="819390" y="7734"/>
                  <a:pt x="818260" y="9016"/>
                </a:cubicBezTo>
                <a:cubicBezTo>
                  <a:pt x="817587" y="9791"/>
                  <a:pt x="815771" y="11061"/>
                  <a:pt x="812850" y="12039"/>
                </a:cubicBezTo>
                <a:cubicBezTo>
                  <a:pt x="804291" y="14922"/>
                  <a:pt x="782256" y="18745"/>
                  <a:pt x="775957" y="18745"/>
                </a:cubicBezTo>
                <a:cubicBezTo>
                  <a:pt x="732231" y="18745"/>
                  <a:pt x="686409" y="29032"/>
                  <a:pt x="642531" y="34518"/>
                </a:cubicBezTo>
                <a:cubicBezTo>
                  <a:pt x="580746" y="42240"/>
                  <a:pt x="522541" y="45897"/>
                  <a:pt x="460629" y="48996"/>
                </a:cubicBezTo>
                <a:cubicBezTo>
                  <a:pt x="424294" y="50812"/>
                  <a:pt x="388239" y="57302"/>
                  <a:pt x="352018" y="59308"/>
                </a:cubicBezTo>
                <a:cubicBezTo>
                  <a:pt x="295097" y="62471"/>
                  <a:pt x="236563" y="61467"/>
                  <a:pt x="179578" y="58623"/>
                </a:cubicBezTo>
                <a:cubicBezTo>
                  <a:pt x="136118" y="56451"/>
                  <a:pt x="91364" y="56565"/>
                  <a:pt x="47828" y="56565"/>
                </a:cubicBezTo>
                <a:cubicBezTo>
                  <a:pt x="36817" y="56565"/>
                  <a:pt x="26581" y="57264"/>
                  <a:pt x="15761" y="59232"/>
                </a:cubicBezTo>
                <a:cubicBezTo>
                  <a:pt x="14046" y="59537"/>
                  <a:pt x="12332" y="59994"/>
                  <a:pt x="10693" y="60058"/>
                </a:cubicBezTo>
                <a:cubicBezTo>
                  <a:pt x="7887" y="60172"/>
                  <a:pt x="5245" y="59473"/>
                  <a:pt x="2870" y="57086"/>
                </a:cubicBezTo>
                <a:cubicBezTo>
                  <a:pt x="2565" y="56794"/>
                  <a:pt x="2248" y="56349"/>
                  <a:pt x="1968" y="55943"/>
                </a:cubicBezTo>
                <a:cubicBezTo>
                  <a:pt x="406" y="54330"/>
                  <a:pt x="0" y="51828"/>
                  <a:pt x="1130" y="49745"/>
                </a:cubicBezTo>
                <a:cubicBezTo>
                  <a:pt x="1880" y="48399"/>
                  <a:pt x="2832" y="47802"/>
                  <a:pt x="3581" y="47459"/>
                </a:cubicBezTo>
                <a:cubicBezTo>
                  <a:pt x="4623" y="46977"/>
                  <a:pt x="5677" y="46862"/>
                  <a:pt x="6731" y="47053"/>
                </a:cubicBezTo>
                <a:cubicBezTo>
                  <a:pt x="7404" y="47167"/>
                  <a:pt x="10770" y="50279"/>
                  <a:pt x="10770" y="50279"/>
                </a:cubicBezTo>
                <a:cubicBezTo>
                  <a:pt x="10770" y="50279"/>
                  <a:pt x="10477" y="49860"/>
                  <a:pt x="10287" y="49669"/>
                </a:cubicBezTo>
                <a:cubicBezTo>
                  <a:pt x="10211" y="49593"/>
                  <a:pt x="10046" y="49567"/>
                  <a:pt x="10046" y="49567"/>
                </a:cubicBezTo>
                <a:cubicBezTo>
                  <a:pt x="10046" y="49567"/>
                  <a:pt x="10833" y="49517"/>
                  <a:pt x="11239" y="49441"/>
                </a:cubicBezTo>
                <a:cubicBezTo>
                  <a:pt x="12103" y="49275"/>
                  <a:pt x="13005" y="49060"/>
                  <a:pt x="13894" y="48907"/>
                </a:cubicBezTo>
                <a:cubicBezTo>
                  <a:pt x="25336" y="46812"/>
                  <a:pt x="36170" y="46062"/>
                  <a:pt x="47828" y="46062"/>
                </a:cubicBezTo>
                <a:cubicBezTo>
                  <a:pt x="91542" y="46062"/>
                  <a:pt x="136461" y="45948"/>
                  <a:pt x="180111" y="48132"/>
                </a:cubicBezTo>
                <a:cubicBezTo>
                  <a:pt x="236728" y="50964"/>
                  <a:pt x="294868" y="51968"/>
                  <a:pt x="351434" y="48818"/>
                </a:cubicBezTo>
                <a:cubicBezTo>
                  <a:pt x="387680" y="46812"/>
                  <a:pt x="423748" y="40322"/>
                  <a:pt x="460108" y="38506"/>
                </a:cubicBezTo>
                <a:cubicBezTo>
                  <a:pt x="521741" y="35420"/>
                  <a:pt x="579717" y="31787"/>
                  <a:pt x="641223" y="24104"/>
                </a:cubicBezTo>
                <a:cubicBezTo>
                  <a:pt x="685533" y="18567"/>
                  <a:pt x="731799" y="8242"/>
                  <a:pt x="775957" y="8242"/>
                </a:cubicBezTo>
                <a:cubicBezTo>
                  <a:pt x="781863" y="8242"/>
                  <a:pt x="807440" y="2325"/>
                  <a:pt x="810741" y="155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3" name="Freeform 8043"/>
          <p:cNvSpPr/>
          <p:nvPr/>
        </p:nvSpPr>
        <p:spPr>
          <a:xfrm rot="0" flipH="0" flipV="0">
            <a:off x="6500388" y="7806259"/>
            <a:ext cx="876896" cy="76377"/>
          </a:xfrm>
          <a:custGeom>
            <a:pathLst>
              <a:path w="876896" h="76377">
                <a:moveTo>
                  <a:pt x="9893" y="62230"/>
                </a:moveTo>
                <a:cubicBezTo>
                  <a:pt x="10413" y="63119"/>
                  <a:pt x="10667" y="64173"/>
                  <a:pt x="10566" y="65277"/>
                </a:cubicBezTo>
                <a:cubicBezTo>
                  <a:pt x="10654" y="64312"/>
                  <a:pt x="10515" y="63271"/>
                  <a:pt x="9893" y="62230"/>
                </a:cubicBezTo>
                <a:moveTo>
                  <a:pt x="866609" y="3722"/>
                </a:moveTo>
                <a:cubicBezTo>
                  <a:pt x="867270" y="1575"/>
                  <a:pt x="869276" y="0"/>
                  <a:pt x="871638" y="0"/>
                </a:cubicBezTo>
                <a:cubicBezTo>
                  <a:pt x="874534" y="0"/>
                  <a:pt x="876896" y="2350"/>
                  <a:pt x="876896" y="5258"/>
                </a:cubicBezTo>
                <a:cubicBezTo>
                  <a:pt x="876896" y="7227"/>
                  <a:pt x="876147" y="9157"/>
                  <a:pt x="874496" y="10859"/>
                </a:cubicBezTo>
                <a:cubicBezTo>
                  <a:pt x="873213" y="12192"/>
                  <a:pt x="871143" y="13475"/>
                  <a:pt x="868527" y="14504"/>
                </a:cubicBezTo>
                <a:cubicBezTo>
                  <a:pt x="861212" y="17400"/>
                  <a:pt x="848601" y="18885"/>
                  <a:pt x="845692" y="19368"/>
                </a:cubicBezTo>
                <a:cubicBezTo>
                  <a:pt x="817079" y="24130"/>
                  <a:pt x="787768" y="24575"/>
                  <a:pt x="758977" y="29007"/>
                </a:cubicBezTo>
                <a:cubicBezTo>
                  <a:pt x="717549" y="35383"/>
                  <a:pt x="675157" y="34100"/>
                  <a:pt x="633462" y="37300"/>
                </a:cubicBezTo>
                <a:cubicBezTo>
                  <a:pt x="618489" y="38456"/>
                  <a:pt x="598601" y="39917"/>
                  <a:pt x="584517" y="44616"/>
                </a:cubicBezTo>
                <a:cubicBezTo>
                  <a:pt x="566826" y="50521"/>
                  <a:pt x="537349" y="48045"/>
                  <a:pt x="519201" y="48997"/>
                </a:cubicBezTo>
                <a:cubicBezTo>
                  <a:pt x="471982" y="51486"/>
                  <a:pt x="424776" y="54077"/>
                  <a:pt x="377558" y="56566"/>
                </a:cubicBezTo>
                <a:cubicBezTo>
                  <a:pt x="345414" y="58255"/>
                  <a:pt x="313384" y="57481"/>
                  <a:pt x="281203" y="58624"/>
                </a:cubicBezTo>
                <a:cubicBezTo>
                  <a:pt x="240918" y="60071"/>
                  <a:pt x="201091" y="66344"/>
                  <a:pt x="160959" y="68249"/>
                </a:cubicBezTo>
                <a:cubicBezTo>
                  <a:pt x="134530" y="69507"/>
                  <a:pt x="109333" y="69138"/>
                  <a:pt x="83210" y="73685"/>
                </a:cubicBezTo>
                <a:cubicBezTo>
                  <a:pt x="67678" y="76377"/>
                  <a:pt x="16154" y="72288"/>
                  <a:pt x="6083" y="70472"/>
                </a:cubicBezTo>
                <a:cubicBezTo>
                  <a:pt x="3035" y="69926"/>
                  <a:pt x="1588" y="68554"/>
                  <a:pt x="1270" y="68173"/>
                </a:cubicBezTo>
                <a:cubicBezTo>
                  <a:pt x="229" y="66890"/>
                  <a:pt x="0" y="65570"/>
                  <a:pt x="115" y="64363"/>
                </a:cubicBezTo>
                <a:cubicBezTo>
                  <a:pt x="356" y="61481"/>
                  <a:pt x="2896" y="59335"/>
                  <a:pt x="5791" y="59589"/>
                </a:cubicBezTo>
                <a:cubicBezTo>
                  <a:pt x="6426" y="59652"/>
                  <a:pt x="7023" y="59818"/>
                  <a:pt x="7557" y="60071"/>
                </a:cubicBezTo>
                <a:lnTo>
                  <a:pt x="7938" y="60148"/>
                </a:lnTo>
                <a:cubicBezTo>
                  <a:pt x="17525" y="61862"/>
                  <a:pt x="66611" y="65912"/>
                  <a:pt x="81419" y="63334"/>
                </a:cubicBezTo>
                <a:cubicBezTo>
                  <a:pt x="107975" y="58725"/>
                  <a:pt x="133590" y="59043"/>
                  <a:pt x="160451" y="57760"/>
                </a:cubicBezTo>
                <a:cubicBezTo>
                  <a:pt x="200647" y="55855"/>
                  <a:pt x="240499" y="49569"/>
                  <a:pt x="280834" y="48133"/>
                </a:cubicBezTo>
                <a:cubicBezTo>
                  <a:pt x="312953" y="46990"/>
                  <a:pt x="344918" y="47765"/>
                  <a:pt x="376999" y="46076"/>
                </a:cubicBezTo>
                <a:cubicBezTo>
                  <a:pt x="424230" y="43587"/>
                  <a:pt x="471423" y="40996"/>
                  <a:pt x="518642" y="38507"/>
                </a:cubicBezTo>
                <a:cubicBezTo>
                  <a:pt x="536028" y="37605"/>
                  <a:pt x="564248" y="40298"/>
                  <a:pt x="581202" y="34646"/>
                </a:cubicBezTo>
                <a:cubicBezTo>
                  <a:pt x="596010" y="29706"/>
                  <a:pt x="616914" y="28042"/>
                  <a:pt x="632650" y="26836"/>
                </a:cubicBezTo>
                <a:cubicBezTo>
                  <a:pt x="674090" y="23648"/>
                  <a:pt x="716216" y="24969"/>
                  <a:pt x="757389" y="18631"/>
                </a:cubicBezTo>
                <a:cubicBezTo>
                  <a:pt x="786129" y="14212"/>
                  <a:pt x="815390" y="13780"/>
                  <a:pt x="843965" y="9017"/>
                </a:cubicBezTo>
                <a:cubicBezTo>
                  <a:pt x="846251" y="8624"/>
                  <a:pt x="855141" y="7646"/>
                  <a:pt x="861872" y="5677"/>
                </a:cubicBezTo>
                <a:cubicBezTo>
                  <a:pt x="863612" y="5182"/>
                  <a:pt x="865796" y="4128"/>
                  <a:pt x="866609" y="37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4" name="Freeform 8044"/>
          <p:cNvSpPr/>
          <p:nvPr/>
        </p:nvSpPr>
        <p:spPr>
          <a:xfrm rot="0" flipH="0" flipV="0">
            <a:off x="6476272" y="7842563"/>
            <a:ext cx="21665" cy="27875"/>
          </a:xfrm>
          <a:custGeom>
            <a:pathLst>
              <a:path w="21665" h="27875">
                <a:moveTo>
                  <a:pt x="2768" y="10248"/>
                </a:moveTo>
                <a:cubicBezTo>
                  <a:pt x="800" y="8839"/>
                  <a:pt x="0" y="6210"/>
                  <a:pt x="990" y="3898"/>
                </a:cubicBezTo>
                <a:cubicBezTo>
                  <a:pt x="2146" y="1232"/>
                  <a:pt x="5231" y="0"/>
                  <a:pt x="7886" y="1155"/>
                </a:cubicBezTo>
                <a:cubicBezTo>
                  <a:pt x="9537" y="1866"/>
                  <a:pt x="11505" y="3924"/>
                  <a:pt x="13016" y="7188"/>
                </a:cubicBezTo>
                <a:cubicBezTo>
                  <a:pt x="13905" y="9156"/>
                  <a:pt x="14832" y="11683"/>
                  <a:pt x="15975" y="13969"/>
                </a:cubicBezTo>
                <a:cubicBezTo>
                  <a:pt x="16674" y="15353"/>
                  <a:pt x="17322" y="16750"/>
                  <a:pt x="18376" y="17385"/>
                </a:cubicBezTo>
                <a:cubicBezTo>
                  <a:pt x="20865" y="18884"/>
                  <a:pt x="21665" y="22109"/>
                  <a:pt x="20179" y="24586"/>
                </a:cubicBezTo>
                <a:cubicBezTo>
                  <a:pt x="18693" y="27075"/>
                  <a:pt x="15468" y="27875"/>
                  <a:pt x="12978" y="26389"/>
                </a:cubicBezTo>
                <a:cubicBezTo>
                  <a:pt x="9575" y="24345"/>
                  <a:pt x="6959" y="19773"/>
                  <a:pt x="5054" y="15277"/>
                </a:cubicBezTo>
                <a:cubicBezTo>
                  <a:pt x="4266" y="13435"/>
                  <a:pt x="3085" y="10908"/>
                  <a:pt x="2768" y="102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5" name="Freeform 8045"/>
          <p:cNvSpPr/>
          <p:nvPr/>
        </p:nvSpPr>
        <p:spPr>
          <a:xfrm rot="0" flipH="0" flipV="0">
            <a:off x="6872436" y="6950056"/>
            <a:ext cx="268604" cy="96100"/>
          </a:xfrm>
          <a:custGeom>
            <a:pathLst>
              <a:path w="268604" h="96100">
                <a:moveTo>
                  <a:pt x="11404" y="8013"/>
                </a:moveTo>
                <a:cubicBezTo>
                  <a:pt x="12585" y="11048"/>
                  <a:pt x="14693" y="15683"/>
                  <a:pt x="15925" y="17766"/>
                </a:cubicBezTo>
                <a:cubicBezTo>
                  <a:pt x="19963" y="24472"/>
                  <a:pt x="23989" y="31190"/>
                  <a:pt x="28142" y="37819"/>
                </a:cubicBezTo>
                <a:cubicBezTo>
                  <a:pt x="35330" y="49313"/>
                  <a:pt x="53694" y="54545"/>
                  <a:pt x="66280" y="53771"/>
                </a:cubicBezTo>
                <a:cubicBezTo>
                  <a:pt x="85203" y="52577"/>
                  <a:pt x="102297" y="38302"/>
                  <a:pt x="119392" y="26593"/>
                </a:cubicBezTo>
                <a:cubicBezTo>
                  <a:pt x="138861" y="13270"/>
                  <a:pt x="158317" y="3251"/>
                  <a:pt x="179056" y="12127"/>
                </a:cubicBezTo>
                <a:cubicBezTo>
                  <a:pt x="183742" y="14134"/>
                  <a:pt x="186956" y="17715"/>
                  <a:pt x="189229" y="22503"/>
                </a:cubicBezTo>
                <a:cubicBezTo>
                  <a:pt x="191921" y="28180"/>
                  <a:pt x="193179" y="35800"/>
                  <a:pt x="194753" y="43941"/>
                </a:cubicBezTo>
                <a:cubicBezTo>
                  <a:pt x="196760" y="54329"/>
                  <a:pt x="199249" y="65772"/>
                  <a:pt x="208266" y="73697"/>
                </a:cubicBezTo>
                <a:cubicBezTo>
                  <a:pt x="214223" y="78955"/>
                  <a:pt x="222985" y="82536"/>
                  <a:pt x="236079" y="83552"/>
                </a:cubicBezTo>
                <a:cubicBezTo>
                  <a:pt x="246823" y="84378"/>
                  <a:pt x="251294" y="85787"/>
                  <a:pt x="259142" y="78040"/>
                </a:cubicBezTo>
                <a:cubicBezTo>
                  <a:pt x="261200" y="76008"/>
                  <a:pt x="264527" y="76021"/>
                  <a:pt x="266572" y="78091"/>
                </a:cubicBezTo>
                <a:cubicBezTo>
                  <a:pt x="268604" y="80148"/>
                  <a:pt x="268579" y="83476"/>
                  <a:pt x="266521" y="85508"/>
                </a:cubicBezTo>
                <a:cubicBezTo>
                  <a:pt x="255790" y="96100"/>
                  <a:pt x="249935" y="95147"/>
                  <a:pt x="235279" y="94017"/>
                </a:cubicBezTo>
                <a:cubicBezTo>
                  <a:pt x="219239" y="92785"/>
                  <a:pt x="208622" y="88010"/>
                  <a:pt x="201319" y="81584"/>
                </a:cubicBezTo>
                <a:cubicBezTo>
                  <a:pt x="190448" y="72008"/>
                  <a:pt x="186854" y="58470"/>
                  <a:pt x="184441" y="45922"/>
                </a:cubicBezTo>
                <a:cubicBezTo>
                  <a:pt x="183260" y="39839"/>
                  <a:pt x="182371" y="34035"/>
                  <a:pt x="180694" y="29323"/>
                </a:cubicBezTo>
                <a:cubicBezTo>
                  <a:pt x="179475" y="25907"/>
                  <a:pt x="177939" y="23075"/>
                  <a:pt x="174916" y="21779"/>
                </a:cubicBezTo>
                <a:cubicBezTo>
                  <a:pt x="157568" y="14337"/>
                  <a:pt x="141629" y="24103"/>
                  <a:pt x="125323" y="35267"/>
                </a:cubicBezTo>
                <a:cubicBezTo>
                  <a:pt x="106641" y="48043"/>
                  <a:pt x="87604" y="62953"/>
                  <a:pt x="66941" y="64235"/>
                </a:cubicBezTo>
                <a:cubicBezTo>
                  <a:pt x="51091" y="65226"/>
                  <a:pt x="28295" y="57860"/>
                  <a:pt x="19239" y="43382"/>
                </a:cubicBezTo>
                <a:cubicBezTo>
                  <a:pt x="15061" y="36689"/>
                  <a:pt x="10998" y="29933"/>
                  <a:pt x="6921" y="23164"/>
                </a:cubicBezTo>
                <a:cubicBezTo>
                  <a:pt x="4699" y="19430"/>
                  <a:pt x="432" y="8978"/>
                  <a:pt x="279" y="7302"/>
                </a:cubicBezTo>
                <a:cubicBezTo>
                  <a:pt x="0" y="4013"/>
                  <a:pt x="2006" y="2591"/>
                  <a:pt x="3061" y="2019"/>
                </a:cubicBezTo>
                <a:cubicBezTo>
                  <a:pt x="3721" y="1663"/>
                  <a:pt x="7607" y="0"/>
                  <a:pt x="10579" y="4445"/>
                </a:cubicBezTo>
                <a:cubicBezTo>
                  <a:pt x="11290" y="5537"/>
                  <a:pt x="11569" y="6807"/>
                  <a:pt x="11404" y="80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6" name="Freeform 8046"/>
          <p:cNvSpPr/>
          <p:nvPr/>
        </p:nvSpPr>
        <p:spPr>
          <a:xfrm rot="0" flipH="0" flipV="0">
            <a:off x="7127958" y="6587355"/>
            <a:ext cx="197585" cy="155041"/>
          </a:xfrm>
          <a:custGeom>
            <a:pathLst>
              <a:path w="197585" h="155041">
                <a:moveTo>
                  <a:pt x="12026" y="33731"/>
                </a:moveTo>
                <a:lnTo>
                  <a:pt x="11976" y="33769"/>
                </a:lnTo>
                <a:lnTo>
                  <a:pt x="12001" y="33743"/>
                </a:lnTo>
                <a:close/>
                <a:moveTo>
                  <a:pt x="184860" y="15088"/>
                </a:moveTo>
                <a:cubicBezTo>
                  <a:pt x="184784" y="15012"/>
                  <a:pt x="184491" y="14808"/>
                  <a:pt x="184288" y="14707"/>
                </a:cubicBezTo>
                <a:cubicBezTo>
                  <a:pt x="183742" y="14415"/>
                  <a:pt x="183082" y="14174"/>
                  <a:pt x="182345" y="13958"/>
                </a:cubicBezTo>
                <a:cubicBezTo>
                  <a:pt x="179881" y="13246"/>
                  <a:pt x="176770" y="12916"/>
                  <a:pt x="173404" y="12751"/>
                </a:cubicBezTo>
                <a:cubicBezTo>
                  <a:pt x="161936" y="12205"/>
                  <a:pt x="147877" y="13780"/>
                  <a:pt x="143597" y="13488"/>
                </a:cubicBezTo>
                <a:cubicBezTo>
                  <a:pt x="98652" y="10490"/>
                  <a:pt x="54723" y="14377"/>
                  <a:pt x="10807" y="14377"/>
                </a:cubicBezTo>
                <a:cubicBezTo>
                  <a:pt x="7912" y="14377"/>
                  <a:pt x="5562" y="12027"/>
                  <a:pt x="5562" y="9132"/>
                </a:cubicBezTo>
                <a:cubicBezTo>
                  <a:pt x="5562" y="6223"/>
                  <a:pt x="7912" y="3874"/>
                  <a:pt x="10807" y="3874"/>
                </a:cubicBezTo>
                <a:cubicBezTo>
                  <a:pt x="54952" y="3874"/>
                  <a:pt x="99109" y="0"/>
                  <a:pt x="144309" y="3010"/>
                </a:cubicBezTo>
                <a:cubicBezTo>
                  <a:pt x="149338" y="3340"/>
                  <a:pt x="167740" y="1169"/>
                  <a:pt x="179818" y="2769"/>
                </a:cubicBezTo>
                <a:cubicBezTo>
                  <a:pt x="183615" y="3290"/>
                  <a:pt x="186879" y="4179"/>
                  <a:pt x="189241" y="5436"/>
                </a:cubicBezTo>
                <a:cubicBezTo>
                  <a:pt x="191604" y="6706"/>
                  <a:pt x="193255" y="8370"/>
                  <a:pt x="194207" y="10287"/>
                </a:cubicBezTo>
                <a:cubicBezTo>
                  <a:pt x="196252" y="14364"/>
                  <a:pt x="197280" y="22429"/>
                  <a:pt x="197382" y="32119"/>
                </a:cubicBezTo>
                <a:cubicBezTo>
                  <a:pt x="197585" y="52463"/>
                  <a:pt x="194372" y="80644"/>
                  <a:pt x="193864" y="89141"/>
                </a:cubicBezTo>
                <a:cubicBezTo>
                  <a:pt x="192746" y="108178"/>
                  <a:pt x="193166" y="129184"/>
                  <a:pt x="184568" y="146367"/>
                </a:cubicBezTo>
                <a:cubicBezTo>
                  <a:pt x="183971" y="147561"/>
                  <a:pt x="182587" y="149135"/>
                  <a:pt x="179818" y="150126"/>
                </a:cubicBezTo>
                <a:cubicBezTo>
                  <a:pt x="177278" y="151028"/>
                  <a:pt x="172566" y="151802"/>
                  <a:pt x="166305" y="152323"/>
                </a:cubicBezTo>
                <a:cubicBezTo>
                  <a:pt x="134009" y="155041"/>
                  <a:pt x="56780" y="152780"/>
                  <a:pt x="46722" y="152780"/>
                </a:cubicBezTo>
                <a:cubicBezTo>
                  <a:pt x="42518" y="152780"/>
                  <a:pt x="28040" y="153428"/>
                  <a:pt x="18693" y="150825"/>
                </a:cubicBezTo>
                <a:cubicBezTo>
                  <a:pt x="12876" y="149199"/>
                  <a:pt x="8877" y="146075"/>
                  <a:pt x="7582" y="142188"/>
                </a:cubicBezTo>
                <a:cubicBezTo>
                  <a:pt x="0" y="119417"/>
                  <a:pt x="2057" y="91452"/>
                  <a:pt x="2057" y="67817"/>
                </a:cubicBezTo>
                <a:cubicBezTo>
                  <a:pt x="2057" y="58445"/>
                  <a:pt x="1524" y="48831"/>
                  <a:pt x="2070" y="39471"/>
                </a:cubicBezTo>
                <a:cubicBezTo>
                  <a:pt x="2159" y="37972"/>
                  <a:pt x="2832" y="34340"/>
                  <a:pt x="3289" y="32119"/>
                </a:cubicBezTo>
                <a:cubicBezTo>
                  <a:pt x="2603" y="30430"/>
                  <a:pt x="2832" y="28423"/>
                  <a:pt x="4051" y="26899"/>
                </a:cubicBezTo>
                <a:cubicBezTo>
                  <a:pt x="5854" y="24664"/>
                  <a:pt x="7721" y="24511"/>
                  <a:pt x="8597" y="24486"/>
                </a:cubicBezTo>
                <a:cubicBezTo>
                  <a:pt x="10782" y="24460"/>
                  <a:pt x="12927" y="25324"/>
                  <a:pt x="13880" y="28359"/>
                </a:cubicBezTo>
                <a:cubicBezTo>
                  <a:pt x="14057" y="28982"/>
                  <a:pt x="14248" y="30175"/>
                  <a:pt x="14045" y="31750"/>
                </a:cubicBezTo>
                <a:cubicBezTo>
                  <a:pt x="13791" y="33908"/>
                  <a:pt x="12661" y="38112"/>
                  <a:pt x="12546" y="40093"/>
                </a:cubicBezTo>
                <a:cubicBezTo>
                  <a:pt x="12014" y="49250"/>
                  <a:pt x="12559" y="58648"/>
                  <a:pt x="12559" y="67817"/>
                </a:cubicBezTo>
                <a:cubicBezTo>
                  <a:pt x="12559" y="90398"/>
                  <a:pt x="10299" y="117119"/>
                  <a:pt x="17550" y="138861"/>
                </a:cubicBezTo>
                <a:cubicBezTo>
                  <a:pt x="17702" y="139356"/>
                  <a:pt x="18337" y="139483"/>
                  <a:pt x="18934" y="139776"/>
                </a:cubicBezTo>
                <a:cubicBezTo>
                  <a:pt x="20598" y="140576"/>
                  <a:pt x="22719" y="141084"/>
                  <a:pt x="25018" y="141465"/>
                </a:cubicBezTo>
                <a:cubicBezTo>
                  <a:pt x="33234" y="142824"/>
                  <a:pt x="43433" y="142277"/>
                  <a:pt x="46722" y="142277"/>
                </a:cubicBezTo>
                <a:cubicBezTo>
                  <a:pt x="56717" y="142277"/>
                  <a:pt x="133374" y="144551"/>
                  <a:pt x="165429" y="141858"/>
                </a:cubicBezTo>
                <a:cubicBezTo>
                  <a:pt x="169747" y="141503"/>
                  <a:pt x="174179" y="140626"/>
                  <a:pt x="175843" y="140284"/>
                </a:cubicBezTo>
                <a:cubicBezTo>
                  <a:pt x="183107" y="124599"/>
                  <a:pt x="182383" y="105676"/>
                  <a:pt x="183387" y="88531"/>
                </a:cubicBezTo>
                <a:cubicBezTo>
                  <a:pt x="183882" y="80136"/>
                  <a:pt x="187082" y="52311"/>
                  <a:pt x="186892" y="32220"/>
                </a:cubicBezTo>
                <a:cubicBezTo>
                  <a:pt x="186816" y="24676"/>
                  <a:pt x="186422" y="18339"/>
                  <a:pt x="184860" y="150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7" name="Freeform 8047"/>
          <p:cNvSpPr/>
          <p:nvPr/>
        </p:nvSpPr>
        <p:spPr>
          <a:xfrm rot="0" flipH="0" flipV="0">
            <a:off x="7159376" y="6618432"/>
            <a:ext cx="126453" cy="91680"/>
          </a:xfrm>
          <a:custGeom>
            <a:pathLst>
              <a:path w="126453" h="91680">
                <a:moveTo>
                  <a:pt x="16167" y="11645"/>
                </a:moveTo>
                <a:lnTo>
                  <a:pt x="16155" y="11759"/>
                </a:lnTo>
                <a:lnTo>
                  <a:pt x="16167" y="11683"/>
                </a:lnTo>
                <a:close/>
                <a:moveTo>
                  <a:pt x="16142" y="11949"/>
                </a:moveTo>
                <a:lnTo>
                  <a:pt x="16129" y="12076"/>
                </a:lnTo>
                <a:lnTo>
                  <a:pt x="16129" y="12025"/>
                </a:lnTo>
                <a:close/>
                <a:moveTo>
                  <a:pt x="16079" y="12368"/>
                </a:moveTo>
                <a:lnTo>
                  <a:pt x="16079" y="12381"/>
                </a:lnTo>
                <a:close/>
                <a:moveTo>
                  <a:pt x="72364" y="10858"/>
                </a:moveTo>
                <a:cubicBezTo>
                  <a:pt x="71272" y="10731"/>
                  <a:pt x="69456" y="10566"/>
                  <a:pt x="68008" y="10630"/>
                </a:cubicBezTo>
                <a:cubicBezTo>
                  <a:pt x="58496" y="11049"/>
                  <a:pt x="44729" y="14451"/>
                  <a:pt x="41236" y="14807"/>
                </a:cubicBezTo>
                <a:cubicBezTo>
                  <a:pt x="39928" y="14934"/>
                  <a:pt x="21653" y="15607"/>
                  <a:pt x="15291" y="15836"/>
                </a:cubicBezTo>
                <a:cubicBezTo>
                  <a:pt x="15240" y="16496"/>
                  <a:pt x="15139" y="17194"/>
                  <a:pt x="14999" y="17906"/>
                </a:cubicBezTo>
                <a:cubicBezTo>
                  <a:pt x="14809" y="18985"/>
                  <a:pt x="14428" y="20128"/>
                  <a:pt x="14428" y="20966"/>
                </a:cubicBezTo>
                <a:cubicBezTo>
                  <a:pt x="14428" y="27164"/>
                  <a:pt x="10491" y="48144"/>
                  <a:pt x="10884" y="62914"/>
                </a:cubicBezTo>
                <a:cubicBezTo>
                  <a:pt x="10961" y="65696"/>
                  <a:pt x="11176" y="68223"/>
                  <a:pt x="11672" y="70331"/>
                </a:cubicBezTo>
                <a:cubicBezTo>
                  <a:pt x="11938" y="71449"/>
                  <a:pt x="12192" y="72427"/>
                  <a:pt x="12688" y="73074"/>
                </a:cubicBezTo>
                <a:cubicBezTo>
                  <a:pt x="13297" y="73201"/>
                  <a:pt x="16497" y="73836"/>
                  <a:pt x="18795" y="73938"/>
                </a:cubicBezTo>
                <a:cubicBezTo>
                  <a:pt x="25107" y="74179"/>
                  <a:pt x="32626" y="73532"/>
                  <a:pt x="35458" y="73532"/>
                </a:cubicBezTo>
                <a:cubicBezTo>
                  <a:pt x="42900" y="73532"/>
                  <a:pt x="49898" y="75284"/>
                  <a:pt x="57353" y="75284"/>
                </a:cubicBezTo>
                <a:cubicBezTo>
                  <a:pt x="59639" y="75284"/>
                  <a:pt x="61124" y="75157"/>
                  <a:pt x="61937" y="74294"/>
                </a:cubicBezTo>
                <a:cubicBezTo>
                  <a:pt x="62547" y="73646"/>
                  <a:pt x="62585" y="72744"/>
                  <a:pt x="62674" y="71792"/>
                </a:cubicBezTo>
                <a:cubicBezTo>
                  <a:pt x="62788" y="70522"/>
                  <a:pt x="62750" y="69163"/>
                  <a:pt x="62725" y="67791"/>
                </a:cubicBezTo>
                <a:cubicBezTo>
                  <a:pt x="62585" y="61924"/>
                  <a:pt x="63004" y="56069"/>
                  <a:pt x="66776" y="52297"/>
                </a:cubicBezTo>
                <a:cubicBezTo>
                  <a:pt x="68071" y="51014"/>
                  <a:pt x="69900" y="50291"/>
                  <a:pt x="72085" y="50532"/>
                </a:cubicBezTo>
                <a:cubicBezTo>
                  <a:pt x="74269" y="50773"/>
                  <a:pt x="76936" y="52399"/>
                  <a:pt x="77711" y="53173"/>
                </a:cubicBezTo>
                <a:cubicBezTo>
                  <a:pt x="79425" y="54888"/>
                  <a:pt x="93649" y="71563"/>
                  <a:pt x="103885" y="78637"/>
                </a:cubicBezTo>
                <a:cubicBezTo>
                  <a:pt x="104939" y="79374"/>
                  <a:pt x="106349" y="80059"/>
                  <a:pt x="107276" y="80491"/>
                </a:cubicBezTo>
                <a:cubicBezTo>
                  <a:pt x="108457" y="78066"/>
                  <a:pt x="108749" y="75487"/>
                  <a:pt x="109003" y="72871"/>
                </a:cubicBezTo>
                <a:cubicBezTo>
                  <a:pt x="109423" y="68464"/>
                  <a:pt x="109600" y="63968"/>
                  <a:pt x="111061" y="59600"/>
                </a:cubicBezTo>
                <a:cubicBezTo>
                  <a:pt x="112712" y="54685"/>
                  <a:pt x="115239" y="31736"/>
                  <a:pt x="115506" y="22135"/>
                </a:cubicBezTo>
                <a:cubicBezTo>
                  <a:pt x="114744" y="22363"/>
                  <a:pt x="113918" y="22732"/>
                  <a:pt x="113055" y="23100"/>
                </a:cubicBezTo>
                <a:cubicBezTo>
                  <a:pt x="109727" y="24548"/>
                  <a:pt x="106121" y="26897"/>
                  <a:pt x="102514" y="29234"/>
                </a:cubicBezTo>
                <a:cubicBezTo>
                  <a:pt x="97472" y="32485"/>
                  <a:pt x="92443" y="35686"/>
                  <a:pt x="88074" y="37184"/>
                </a:cubicBezTo>
                <a:cubicBezTo>
                  <a:pt x="83857" y="38632"/>
                  <a:pt x="80035" y="38619"/>
                  <a:pt x="76898" y="37045"/>
                </a:cubicBezTo>
                <a:cubicBezTo>
                  <a:pt x="74574" y="35889"/>
                  <a:pt x="72986" y="34009"/>
                  <a:pt x="72021" y="31545"/>
                </a:cubicBezTo>
                <a:cubicBezTo>
                  <a:pt x="71094" y="29145"/>
                  <a:pt x="70865" y="25983"/>
                  <a:pt x="71119" y="22579"/>
                </a:cubicBezTo>
                <a:cubicBezTo>
                  <a:pt x="71361" y="19366"/>
                  <a:pt x="71996" y="15874"/>
                  <a:pt x="72288" y="12915"/>
                </a:cubicBezTo>
                <a:cubicBezTo>
                  <a:pt x="72351" y="12280"/>
                  <a:pt x="72364" y="11493"/>
                  <a:pt x="72364" y="10858"/>
                </a:cubicBezTo>
                <a:moveTo>
                  <a:pt x="6617" y="8280"/>
                </a:moveTo>
                <a:cubicBezTo>
                  <a:pt x="7303" y="7277"/>
                  <a:pt x="8433" y="6324"/>
                  <a:pt x="10300" y="5803"/>
                </a:cubicBezTo>
                <a:cubicBezTo>
                  <a:pt x="14986" y="4495"/>
                  <a:pt x="38506" y="4521"/>
                  <a:pt x="40195" y="4356"/>
                </a:cubicBezTo>
                <a:cubicBezTo>
                  <a:pt x="43764" y="4000"/>
                  <a:pt x="57822" y="571"/>
                  <a:pt x="67551" y="139"/>
                </a:cubicBezTo>
                <a:cubicBezTo>
                  <a:pt x="70573" y="0"/>
                  <a:pt x="73253" y="165"/>
                  <a:pt x="75285" y="635"/>
                </a:cubicBezTo>
                <a:cubicBezTo>
                  <a:pt x="77533" y="1155"/>
                  <a:pt x="79209" y="2120"/>
                  <a:pt x="80340" y="3238"/>
                </a:cubicBezTo>
                <a:cubicBezTo>
                  <a:pt x="81457" y="4356"/>
                  <a:pt x="82295" y="5892"/>
                  <a:pt x="82664" y="7899"/>
                </a:cubicBezTo>
                <a:cubicBezTo>
                  <a:pt x="83108" y="10223"/>
                  <a:pt x="82829" y="13588"/>
                  <a:pt x="82346" y="17207"/>
                </a:cubicBezTo>
                <a:cubicBezTo>
                  <a:pt x="81952" y="20090"/>
                  <a:pt x="81432" y="23202"/>
                  <a:pt x="81521" y="25830"/>
                </a:cubicBezTo>
                <a:cubicBezTo>
                  <a:pt x="81546" y="26453"/>
                  <a:pt x="81749" y="27393"/>
                  <a:pt x="81838" y="27748"/>
                </a:cubicBezTo>
                <a:cubicBezTo>
                  <a:pt x="82283" y="27862"/>
                  <a:pt x="82778" y="27748"/>
                  <a:pt x="83311" y="27634"/>
                </a:cubicBezTo>
                <a:cubicBezTo>
                  <a:pt x="84251" y="27443"/>
                  <a:pt x="85242" y="27075"/>
                  <a:pt x="86283" y="26605"/>
                </a:cubicBezTo>
                <a:cubicBezTo>
                  <a:pt x="89573" y="25132"/>
                  <a:pt x="93167" y="22757"/>
                  <a:pt x="96811" y="20407"/>
                </a:cubicBezTo>
                <a:cubicBezTo>
                  <a:pt x="101853" y="17144"/>
                  <a:pt x="106959" y="13956"/>
                  <a:pt x="111455" y="12495"/>
                </a:cubicBezTo>
                <a:cubicBezTo>
                  <a:pt x="115684" y="11112"/>
                  <a:pt x="119545" y="11150"/>
                  <a:pt x="122770" y="12775"/>
                </a:cubicBezTo>
                <a:cubicBezTo>
                  <a:pt x="123520" y="13143"/>
                  <a:pt x="125691" y="14654"/>
                  <a:pt x="125958" y="18325"/>
                </a:cubicBezTo>
                <a:cubicBezTo>
                  <a:pt x="126453" y="25157"/>
                  <a:pt x="123062" y="56793"/>
                  <a:pt x="121030" y="62927"/>
                </a:cubicBezTo>
                <a:cubicBezTo>
                  <a:pt x="119824" y="66509"/>
                  <a:pt x="119798" y="70230"/>
                  <a:pt x="119456" y="73862"/>
                </a:cubicBezTo>
                <a:cubicBezTo>
                  <a:pt x="118998" y="78726"/>
                  <a:pt x="118071" y="83450"/>
                  <a:pt x="115163" y="87832"/>
                </a:cubicBezTo>
                <a:cubicBezTo>
                  <a:pt x="113398" y="90473"/>
                  <a:pt x="110820" y="91680"/>
                  <a:pt x="107480" y="91426"/>
                </a:cubicBezTo>
                <a:cubicBezTo>
                  <a:pt x="104965" y="91223"/>
                  <a:pt x="101587" y="89800"/>
                  <a:pt x="97916" y="87273"/>
                </a:cubicBezTo>
                <a:cubicBezTo>
                  <a:pt x="89509" y="81469"/>
                  <a:pt x="78473" y="69556"/>
                  <a:pt x="73189" y="63765"/>
                </a:cubicBezTo>
                <a:cubicBezTo>
                  <a:pt x="73101" y="66153"/>
                  <a:pt x="73304" y="68718"/>
                  <a:pt x="73228" y="71080"/>
                </a:cubicBezTo>
                <a:cubicBezTo>
                  <a:pt x="73088" y="75005"/>
                  <a:pt x="72173" y="78510"/>
                  <a:pt x="69900" y="81126"/>
                </a:cubicBezTo>
                <a:cubicBezTo>
                  <a:pt x="67665" y="83717"/>
                  <a:pt x="63957" y="85787"/>
                  <a:pt x="57353" y="85787"/>
                </a:cubicBezTo>
                <a:cubicBezTo>
                  <a:pt x="49898" y="85787"/>
                  <a:pt x="42900" y="84034"/>
                  <a:pt x="35458" y="84034"/>
                </a:cubicBezTo>
                <a:cubicBezTo>
                  <a:pt x="32029" y="84034"/>
                  <a:pt x="21970" y="84911"/>
                  <a:pt x="14986" y="84200"/>
                </a:cubicBezTo>
                <a:cubicBezTo>
                  <a:pt x="10541" y="83742"/>
                  <a:pt x="7087" y="82371"/>
                  <a:pt x="5461" y="80745"/>
                </a:cubicBezTo>
                <a:cubicBezTo>
                  <a:pt x="2413" y="77684"/>
                  <a:pt x="597" y="71246"/>
                  <a:pt x="394" y="63206"/>
                </a:cubicBezTo>
                <a:cubicBezTo>
                  <a:pt x="0" y="48322"/>
                  <a:pt x="3925" y="27215"/>
                  <a:pt x="3925" y="20966"/>
                </a:cubicBezTo>
                <a:cubicBezTo>
                  <a:pt x="3925" y="19861"/>
                  <a:pt x="4318" y="17575"/>
                  <a:pt x="4598" y="16153"/>
                </a:cubicBezTo>
                <a:cubicBezTo>
                  <a:pt x="3836" y="15124"/>
                  <a:pt x="3455" y="13816"/>
                  <a:pt x="3607" y="12432"/>
                </a:cubicBezTo>
                <a:cubicBezTo>
                  <a:pt x="3823" y="10566"/>
                  <a:pt x="5017" y="9017"/>
                  <a:pt x="6617" y="82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8" name="Freeform 8048"/>
          <p:cNvSpPr/>
          <p:nvPr/>
        </p:nvSpPr>
        <p:spPr>
          <a:xfrm rot="0" flipH="0" flipV="0">
            <a:off x="6811218" y="6745849"/>
            <a:ext cx="397839" cy="339305"/>
          </a:xfrm>
          <a:custGeom>
            <a:pathLst>
              <a:path w="397839" h="339305">
                <a:moveTo>
                  <a:pt x="374383" y="184086"/>
                </a:moveTo>
                <a:cubicBezTo>
                  <a:pt x="376173" y="186664"/>
                  <a:pt x="378561" y="188835"/>
                  <a:pt x="380821" y="191121"/>
                </a:cubicBezTo>
                <a:cubicBezTo>
                  <a:pt x="384657" y="194995"/>
                  <a:pt x="388213" y="199110"/>
                  <a:pt x="390004" y="204494"/>
                </a:cubicBezTo>
                <a:cubicBezTo>
                  <a:pt x="397839" y="227964"/>
                  <a:pt x="391223" y="271398"/>
                  <a:pt x="374218" y="302348"/>
                </a:cubicBezTo>
                <a:cubicBezTo>
                  <a:pt x="362331" y="323989"/>
                  <a:pt x="345326" y="339305"/>
                  <a:pt x="325463" y="339305"/>
                </a:cubicBezTo>
                <a:cubicBezTo>
                  <a:pt x="322568" y="339305"/>
                  <a:pt x="320218" y="336955"/>
                  <a:pt x="320218" y="334060"/>
                </a:cubicBezTo>
                <a:cubicBezTo>
                  <a:pt x="320218" y="331151"/>
                  <a:pt x="322568" y="328802"/>
                  <a:pt x="325463" y="328802"/>
                </a:cubicBezTo>
                <a:cubicBezTo>
                  <a:pt x="341872" y="328802"/>
                  <a:pt x="355181" y="315175"/>
                  <a:pt x="365024" y="297293"/>
                </a:cubicBezTo>
                <a:cubicBezTo>
                  <a:pt x="380580" y="268960"/>
                  <a:pt x="387209" y="229297"/>
                  <a:pt x="380047" y="207822"/>
                </a:cubicBezTo>
                <a:cubicBezTo>
                  <a:pt x="378789" y="204012"/>
                  <a:pt x="376059" y="201243"/>
                  <a:pt x="373355" y="198513"/>
                </a:cubicBezTo>
                <a:cubicBezTo>
                  <a:pt x="369697" y="194804"/>
                  <a:pt x="365976" y="191185"/>
                  <a:pt x="363690" y="186613"/>
                </a:cubicBezTo>
                <a:cubicBezTo>
                  <a:pt x="363563" y="186372"/>
                  <a:pt x="362446" y="184644"/>
                  <a:pt x="363627" y="182055"/>
                </a:cubicBezTo>
                <a:cubicBezTo>
                  <a:pt x="363665" y="181966"/>
                  <a:pt x="363944" y="181445"/>
                  <a:pt x="364389" y="180594"/>
                </a:cubicBezTo>
                <a:cubicBezTo>
                  <a:pt x="366560" y="176403"/>
                  <a:pt x="373787" y="161988"/>
                  <a:pt x="376478" y="147485"/>
                </a:cubicBezTo>
                <a:cubicBezTo>
                  <a:pt x="378065" y="138925"/>
                  <a:pt x="378294" y="130302"/>
                  <a:pt x="373825" y="124346"/>
                </a:cubicBezTo>
                <a:cubicBezTo>
                  <a:pt x="362954" y="109842"/>
                  <a:pt x="352971" y="101892"/>
                  <a:pt x="343154" y="98209"/>
                </a:cubicBezTo>
                <a:cubicBezTo>
                  <a:pt x="328422" y="92697"/>
                  <a:pt x="314312" y="96787"/>
                  <a:pt x="298984" y="101206"/>
                </a:cubicBezTo>
                <a:cubicBezTo>
                  <a:pt x="279908" y="106705"/>
                  <a:pt x="259156" y="112941"/>
                  <a:pt x="234036" y="107036"/>
                </a:cubicBezTo>
                <a:cubicBezTo>
                  <a:pt x="218821" y="103454"/>
                  <a:pt x="213868" y="90373"/>
                  <a:pt x="209017" y="74232"/>
                </a:cubicBezTo>
                <a:cubicBezTo>
                  <a:pt x="205448" y="62319"/>
                  <a:pt x="201613" y="48679"/>
                  <a:pt x="190132" y="38011"/>
                </a:cubicBezTo>
                <a:cubicBezTo>
                  <a:pt x="182563" y="30950"/>
                  <a:pt x="171628" y="25286"/>
                  <a:pt x="155397" y="22111"/>
                </a:cubicBezTo>
                <a:cubicBezTo>
                  <a:pt x="99771" y="11240"/>
                  <a:pt x="37592" y="54750"/>
                  <a:pt x="19469" y="107150"/>
                </a:cubicBezTo>
                <a:cubicBezTo>
                  <a:pt x="17793" y="111963"/>
                  <a:pt x="10605" y="153022"/>
                  <a:pt x="13157" y="178905"/>
                </a:cubicBezTo>
                <a:cubicBezTo>
                  <a:pt x="13653" y="183985"/>
                  <a:pt x="14504" y="188442"/>
                  <a:pt x="15964" y="191782"/>
                </a:cubicBezTo>
                <a:cubicBezTo>
                  <a:pt x="16840" y="193801"/>
                  <a:pt x="17742" y="195427"/>
                  <a:pt x="19368" y="195833"/>
                </a:cubicBezTo>
                <a:cubicBezTo>
                  <a:pt x="22174" y="196532"/>
                  <a:pt x="23876" y="199389"/>
                  <a:pt x="23178" y="202196"/>
                </a:cubicBezTo>
                <a:cubicBezTo>
                  <a:pt x="22479" y="205002"/>
                  <a:pt x="19622" y="206730"/>
                  <a:pt x="16815" y="206018"/>
                </a:cubicBezTo>
                <a:cubicBezTo>
                  <a:pt x="13107" y="205091"/>
                  <a:pt x="10008" y="202602"/>
                  <a:pt x="7684" y="198640"/>
                </a:cubicBezTo>
                <a:cubicBezTo>
                  <a:pt x="5106" y="194233"/>
                  <a:pt x="3467" y="187680"/>
                  <a:pt x="2693" y="179921"/>
                </a:cubicBezTo>
                <a:cubicBezTo>
                  <a:pt x="0" y="152438"/>
                  <a:pt x="7773" y="108826"/>
                  <a:pt x="9538" y="103708"/>
                </a:cubicBezTo>
                <a:cubicBezTo>
                  <a:pt x="29236" y="46825"/>
                  <a:pt x="97003" y="0"/>
                  <a:pt x="157417" y="11811"/>
                </a:cubicBezTo>
                <a:cubicBezTo>
                  <a:pt x="176086" y="15456"/>
                  <a:pt x="188557" y="22200"/>
                  <a:pt x="197295" y="30328"/>
                </a:cubicBezTo>
                <a:cubicBezTo>
                  <a:pt x="210299" y="42418"/>
                  <a:pt x="215024" y="57709"/>
                  <a:pt x="219075" y="71209"/>
                </a:cubicBezTo>
                <a:cubicBezTo>
                  <a:pt x="220688" y="76581"/>
                  <a:pt x="222199" y="81636"/>
                  <a:pt x="224244" y="85941"/>
                </a:cubicBezTo>
                <a:cubicBezTo>
                  <a:pt x="226784" y="91250"/>
                  <a:pt x="230188" y="95339"/>
                  <a:pt x="236449" y="96812"/>
                </a:cubicBezTo>
                <a:cubicBezTo>
                  <a:pt x="265633" y="103683"/>
                  <a:pt x="288405" y="92342"/>
                  <a:pt x="309817" y="87452"/>
                </a:cubicBezTo>
                <a:cubicBezTo>
                  <a:pt x="321831" y="84696"/>
                  <a:pt x="333439" y="83795"/>
                  <a:pt x="345377" y="87859"/>
                </a:cubicBezTo>
                <a:cubicBezTo>
                  <a:pt x="357099" y="91859"/>
                  <a:pt x="369227" y="100711"/>
                  <a:pt x="382218" y="118047"/>
                </a:cubicBezTo>
                <a:cubicBezTo>
                  <a:pt x="388302" y="126149"/>
                  <a:pt x="388962" y="137770"/>
                  <a:pt x="386803" y="149403"/>
                </a:cubicBezTo>
                <a:cubicBezTo>
                  <a:pt x="384123" y="163893"/>
                  <a:pt x="377304" y="178308"/>
                  <a:pt x="374383" y="1840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9" name="Freeform 8049"/>
          <p:cNvSpPr/>
          <p:nvPr/>
        </p:nvSpPr>
        <p:spPr>
          <a:xfrm rot="0" flipH="0" flipV="0">
            <a:off x="6755648" y="6945887"/>
            <a:ext cx="76402" cy="174154"/>
          </a:xfrm>
          <a:custGeom>
            <a:pathLst>
              <a:path w="76402" h="174154">
                <a:moveTo>
                  <a:pt x="54025" y="10502"/>
                </a:moveTo>
                <a:cubicBezTo>
                  <a:pt x="44183" y="10527"/>
                  <a:pt x="35242" y="12102"/>
                  <a:pt x="29172" y="17563"/>
                </a:cubicBezTo>
                <a:cubicBezTo>
                  <a:pt x="25311" y="21017"/>
                  <a:pt x="22783" y="26072"/>
                  <a:pt x="21844" y="33095"/>
                </a:cubicBezTo>
                <a:cubicBezTo>
                  <a:pt x="20637" y="42061"/>
                  <a:pt x="23634" y="47154"/>
                  <a:pt x="27533" y="52094"/>
                </a:cubicBezTo>
                <a:cubicBezTo>
                  <a:pt x="30797" y="56234"/>
                  <a:pt x="34595" y="60286"/>
                  <a:pt x="37782" y="65620"/>
                </a:cubicBezTo>
                <a:cubicBezTo>
                  <a:pt x="39675" y="68756"/>
                  <a:pt x="39903" y="72376"/>
                  <a:pt x="38544" y="76376"/>
                </a:cubicBezTo>
                <a:cubicBezTo>
                  <a:pt x="37173" y="80390"/>
                  <a:pt x="33909" y="85038"/>
                  <a:pt x="29870" y="89953"/>
                </a:cubicBezTo>
                <a:cubicBezTo>
                  <a:pt x="24689" y="96265"/>
                  <a:pt x="18173" y="103186"/>
                  <a:pt x="14211" y="110146"/>
                </a:cubicBezTo>
                <a:cubicBezTo>
                  <a:pt x="12141" y="113803"/>
                  <a:pt x="10718" y="117397"/>
                  <a:pt x="11315" y="120890"/>
                </a:cubicBezTo>
                <a:cubicBezTo>
                  <a:pt x="13119" y="131825"/>
                  <a:pt x="23888" y="148119"/>
                  <a:pt x="36360" y="156259"/>
                </a:cubicBezTo>
                <a:cubicBezTo>
                  <a:pt x="43523" y="160933"/>
                  <a:pt x="51359" y="162952"/>
                  <a:pt x="58152" y="157860"/>
                </a:cubicBezTo>
                <a:cubicBezTo>
                  <a:pt x="60476" y="156107"/>
                  <a:pt x="63765" y="156577"/>
                  <a:pt x="65505" y="158901"/>
                </a:cubicBezTo>
                <a:cubicBezTo>
                  <a:pt x="67245" y="161212"/>
                  <a:pt x="66788" y="164502"/>
                  <a:pt x="64464" y="166242"/>
                </a:cubicBezTo>
                <a:cubicBezTo>
                  <a:pt x="53937" y="174154"/>
                  <a:pt x="41719" y="172299"/>
                  <a:pt x="30619" y="165048"/>
                </a:cubicBezTo>
                <a:cubicBezTo>
                  <a:pt x="15710" y="155332"/>
                  <a:pt x="3124" y="135685"/>
                  <a:pt x="940" y="122617"/>
                </a:cubicBezTo>
                <a:cubicBezTo>
                  <a:pt x="0" y="116915"/>
                  <a:pt x="1714" y="110908"/>
                  <a:pt x="5080" y="104964"/>
                </a:cubicBezTo>
                <a:cubicBezTo>
                  <a:pt x="9322" y="97522"/>
                  <a:pt x="16205" y="90042"/>
                  <a:pt x="21755" y="83285"/>
                </a:cubicBezTo>
                <a:cubicBezTo>
                  <a:pt x="24422" y="80047"/>
                  <a:pt x="26771" y="77011"/>
                  <a:pt x="28092" y="74243"/>
                </a:cubicBezTo>
                <a:cubicBezTo>
                  <a:pt x="28676" y="72998"/>
                  <a:pt x="29349" y="71957"/>
                  <a:pt x="28778" y="71017"/>
                </a:cubicBezTo>
                <a:cubicBezTo>
                  <a:pt x="25831" y="66115"/>
                  <a:pt x="22301" y="62406"/>
                  <a:pt x="19304" y="58596"/>
                </a:cubicBezTo>
                <a:cubicBezTo>
                  <a:pt x="13792" y="51611"/>
                  <a:pt x="9753" y="44372"/>
                  <a:pt x="11430" y="31710"/>
                </a:cubicBezTo>
                <a:cubicBezTo>
                  <a:pt x="12763" y="21716"/>
                  <a:pt x="16675" y="14667"/>
                  <a:pt x="22149" y="9741"/>
                </a:cubicBezTo>
                <a:cubicBezTo>
                  <a:pt x="30023" y="2667"/>
                  <a:pt x="41491" y="0"/>
                  <a:pt x="54291" y="0"/>
                </a:cubicBezTo>
                <a:cubicBezTo>
                  <a:pt x="55117" y="0"/>
                  <a:pt x="60527" y="1092"/>
                  <a:pt x="65429" y="2730"/>
                </a:cubicBezTo>
                <a:cubicBezTo>
                  <a:pt x="68998" y="3911"/>
                  <a:pt x="72274" y="5448"/>
                  <a:pt x="73798" y="6743"/>
                </a:cubicBezTo>
                <a:cubicBezTo>
                  <a:pt x="75869" y="8521"/>
                  <a:pt x="76402" y="10578"/>
                  <a:pt x="76288" y="12216"/>
                </a:cubicBezTo>
                <a:cubicBezTo>
                  <a:pt x="76173" y="13702"/>
                  <a:pt x="75576" y="15302"/>
                  <a:pt x="73824" y="16661"/>
                </a:cubicBezTo>
                <a:cubicBezTo>
                  <a:pt x="71525" y="18439"/>
                  <a:pt x="68223" y="18007"/>
                  <a:pt x="66458" y="15708"/>
                </a:cubicBezTo>
                <a:cubicBezTo>
                  <a:pt x="66064" y="15213"/>
                  <a:pt x="65797" y="14654"/>
                  <a:pt x="65607" y="14083"/>
                </a:cubicBezTo>
                <a:cubicBezTo>
                  <a:pt x="64794" y="13702"/>
                  <a:pt x="63753" y="13257"/>
                  <a:pt x="62864" y="12940"/>
                </a:cubicBezTo>
                <a:cubicBezTo>
                  <a:pt x="59473" y="11759"/>
                  <a:pt x="55574" y="10768"/>
                  <a:pt x="54037" y="10502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0" name="Freeform 8050"/>
          <p:cNvSpPr/>
          <p:nvPr/>
        </p:nvSpPr>
        <p:spPr>
          <a:xfrm rot="0" flipH="0" flipV="0">
            <a:off x="6856520" y="7033345"/>
            <a:ext cx="275309" cy="268782"/>
          </a:xfrm>
          <a:custGeom>
            <a:pathLst>
              <a:path w="275309" h="268782">
                <a:moveTo>
                  <a:pt x="431" y="6413"/>
                </a:moveTo>
                <a:cubicBezTo>
                  <a:pt x="4050" y="30200"/>
                  <a:pt x="3872" y="54660"/>
                  <a:pt x="7123" y="78561"/>
                </a:cubicBezTo>
                <a:cubicBezTo>
                  <a:pt x="8305" y="87159"/>
                  <a:pt x="12115" y="94830"/>
                  <a:pt x="14299" y="103123"/>
                </a:cubicBezTo>
                <a:cubicBezTo>
                  <a:pt x="22567" y="134581"/>
                  <a:pt x="29894" y="168744"/>
                  <a:pt x="48856" y="196303"/>
                </a:cubicBezTo>
                <a:cubicBezTo>
                  <a:pt x="60222" y="212838"/>
                  <a:pt x="75221" y="231558"/>
                  <a:pt x="92048" y="242760"/>
                </a:cubicBezTo>
                <a:cubicBezTo>
                  <a:pt x="103161" y="250176"/>
                  <a:pt x="115619" y="260730"/>
                  <a:pt x="129018" y="263702"/>
                </a:cubicBezTo>
                <a:cubicBezTo>
                  <a:pt x="151840" y="268782"/>
                  <a:pt x="174192" y="260260"/>
                  <a:pt x="192696" y="247928"/>
                </a:cubicBezTo>
                <a:cubicBezTo>
                  <a:pt x="212292" y="234860"/>
                  <a:pt x="230466" y="222008"/>
                  <a:pt x="244753" y="202018"/>
                </a:cubicBezTo>
                <a:cubicBezTo>
                  <a:pt x="251865" y="192061"/>
                  <a:pt x="257237" y="175589"/>
                  <a:pt x="261225" y="157492"/>
                </a:cubicBezTo>
                <a:cubicBezTo>
                  <a:pt x="266978" y="131406"/>
                  <a:pt x="270039" y="101904"/>
                  <a:pt x="272439" y="85165"/>
                </a:cubicBezTo>
                <a:cubicBezTo>
                  <a:pt x="275043" y="66890"/>
                  <a:pt x="275309" y="47548"/>
                  <a:pt x="275309" y="29018"/>
                </a:cubicBezTo>
                <a:cubicBezTo>
                  <a:pt x="275309" y="26123"/>
                  <a:pt x="272960" y="23773"/>
                  <a:pt x="270051" y="23773"/>
                </a:cubicBezTo>
                <a:cubicBezTo>
                  <a:pt x="267156" y="23773"/>
                  <a:pt x="264806" y="26123"/>
                  <a:pt x="264806" y="29018"/>
                </a:cubicBezTo>
                <a:cubicBezTo>
                  <a:pt x="264806" y="47053"/>
                  <a:pt x="264590" y="65887"/>
                  <a:pt x="262051" y="83667"/>
                </a:cubicBezTo>
                <a:cubicBezTo>
                  <a:pt x="259676" y="100240"/>
                  <a:pt x="256666" y="129425"/>
                  <a:pt x="250976" y="155231"/>
                </a:cubicBezTo>
                <a:cubicBezTo>
                  <a:pt x="247331" y="171728"/>
                  <a:pt x="242696" y="186841"/>
                  <a:pt x="236206" y="195909"/>
                </a:cubicBezTo>
                <a:cubicBezTo>
                  <a:pt x="222706" y="214819"/>
                  <a:pt x="205408" y="226834"/>
                  <a:pt x="186879" y="239191"/>
                </a:cubicBezTo>
                <a:cubicBezTo>
                  <a:pt x="170687" y="249986"/>
                  <a:pt x="151256" y="257898"/>
                  <a:pt x="131304" y="253453"/>
                </a:cubicBezTo>
                <a:cubicBezTo>
                  <a:pt x="119112" y="250748"/>
                  <a:pt x="107974" y="240778"/>
                  <a:pt x="97865" y="234035"/>
                </a:cubicBezTo>
                <a:cubicBezTo>
                  <a:pt x="82104" y="223519"/>
                  <a:pt x="68160" y="205866"/>
                  <a:pt x="57492" y="190359"/>
                </a:cubicBezTo>
                <a:cubicBezTo>
                  <a:pt x="39242" y="163791"/>
                  <a:pt x="32434" y="130771"/>
                  <a:pt x="24459" y="100456"/>
                </a:cubicBezTo>
                <a:cubicBezTo>
                  <a:pt x="22389" y="92582"/>
                  <a:pt x="18655" y="85305"/>
                  <a:pt x="17537" y="77139"/>
                </a:cubicBezTo>
                <a:cubicBezTo>
                  <a:pt x="14261" y="53199"/>
                  <a:pt x="14439" y="28663"/>
                  <a:pt x="10806" y="4826"/>
                </a:cubicBezTo>
                <a:cubicBezTo>
                  <a:pt x="10375" y="1969"/>
                  <a:pt x="7695" y="0"/>
                  <a:pt x="4837" y="432"/>
                </a:cubicBezTo>
                <a:cubicBezTo>
                  <a:pt x="1967" y="864"/>
                  <a:pt x="0" y="3543"/>
                  <a:pt x="431" y="6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1" name="Freeform 8051"/>
          <p:cNvSpPr/>
          <p:nvPr/>
        </p:nvSpPr>
        <p:spPr>
          <a:xfrm rot="0" flipH="0" flipV="0">
            <a:off x="6902565" y="7034499"/>
            <a:ext cx="85419" cy="38010"/>
          </a:xfrm>
          <a:custGeom>
            <a:pathLst>
              <a:path w="85419" h="38010">
                <a:moveTo>
                  <a:pt x="66776" y="16700"/>
                </a:moveTo>
                <a:cubicBezTo>
                  <a:pt x="64414" y="16002"/>
                  <a:pt x="62128" y="15532"/>
                  <a:pt x="60439" y="15151"/>
                </a:cubicBezTo>
                <a:cubicBezTo>
                  <a:pt x="55804" y="14122"/>
                  <a:pt x="51079" y="14008"/>
                  <a:pt x="46406" y="14592"/>
                </a:cubicBezTo>
                <a:cubicBezTo>
                  <a:pt x="52273" y="14897"/>
                  <a:pt x="58077" y="15583"/>
                  <a:pt x="63462" y="16078"/>
                </a:cubicBezTo>
                <a:cubicBezTo>
                  <a:pt x="64135" y="16129"/>
                  <a:pt x="65341" y="16396"/>
                  <a:pt x="66776" y="16700"/>
                </a:cubicBezTo>
                <a:moveTo>
                  <a:pt x="483" y="30530"/>
                </a:moveTo>
                <a:cubicBezTo>
                  <a:pt x="394" y="29082"/>
                  <a:pt x="902" y="27609"/>
                  <a:pt x="2007" y="26504"/>
                </a:cubicBezTo>
                <a:cubicBezTo>
                  <a:pt x="16662" y="11849"/>
                  <a:pt x="40615" y="0"/>
                  <a:pt x="62725" y="4902"/>
                </a:cubicBezTo>
                <a:cubicBezTo>
                  <a:pt x="66421" y="5728"/>
                  <a:pt x="72567" y="7087"/>
                  <a:pt x="77139" y="9576"/>
                </a:cubicBezTo>
                <a:cubicBezTo>
                  <a:pt x="81495" y="11951"/>
                  <a:pt x="84492" y="15392"/>
                  <a:pt x="85089" y="19608"/>
                </a:cubicBezTo>
                <a:cubicBezTo>
                  <a:pt x="85419" y="21906"/>
                  <a:pt x="84809" y="23685"/>
                  <a:pt x="83743" y="25082"/>
                </a:cubicBezTo>
                <a:cubicBezTo>
                  <a:pt x="82612" y="26593"/>
                  <a:pt x="80669" y="27812"/>
                  <a:pt x="77951" y="28206"/>
                </a:cubicBezTo>
                <a:cubicBezTo>
                  <a:pt x="73392" y="28866"/>
                  <a:pt x="64948" y="26745"/>
                  <a:pt x="62509" y="26517"/>
                </a:cubicBezTo>
                <a:cubicBezTo>
                  <a:pt x="49771" y="25374"/>
                  <a:pt x="34239" y="22287"/>
                  <a:pt x="22149" y="28345"/>
                </a:cubicBezTo>
                <a:cubicBezTo>
                  <a:pt x="21488" y="28676"/>
                  <a:pt x="17386" y="30504"/>
                  <a:pt x="13767" y="32511"/>
                </a:cubicBezTo>
                <a:cubicBezTo>
                  <a:pt x="12408" y="33273"/>
                  <a:pt x="10668" y="34467"/>
                  <a:pt x="10033" y="34899"/>
                </a:cubicBezTo>
                <a:cubicBezTo>
                  <a:pt x="9220" y="36727"/>
                  <a:pt x="7379" y="38010"/>
                  <a:pt x="5245" y="38010"/>
                </a:cubicBezTo>
                <a:cubicBezTo>
                  <a:pt x="2362" y="38010"/>
                  <a:pt x="0" y="35648"/>
                  <a:pt x="0" y="32752"/>
                </a:cubicBezTo>
                <a:cubicBezTo>
                  <a:pt x="0" y="32130"/>
                  <a:pt x="140" y="31355"/>
                  <a:pt x="483" y="305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2" name="Freeform 8052"/>
          <p:cNvSpPr/>
          <p:nvPr/>
        </p:nvSpPr>
        <p:spPr>
          <a:xfrm rot="0" flipH="0" flipV="0">
            <a:off x="6942944" y="7042390"/>
            <a:ext cx="33489" cy="13956"/>
          </a:xfrm>
          <a:custGeom>
            <a:pathLst>
              <a:path w="33489" h="13956">
                <a:moveTo>
                  <a:pt x="8674" y="10985"/>
                </a:moveTo>
                <a:cubicBezTo>
                  <a:pt x="9156" y="10706"/>
                  <a:pt x="9817" y="10808"/>
                  <a:pt x="10528" y="10833"/>
                </a:cubicBezTo>
                <a:cubicBezTo>
                  <a:pt x="12115" y="10897"/>
                  <a:pt x="13893" y="11226"/>
                  <a:pt x="15697" y="11620"/>
                </a:cubicBezTo>
                <a:cubicBezTo>
                  <a:pt x="20332" y="12635"/>
                  <a:pt x="25107" y="13956"/>
                  <a:pt x="28244" y="13956"/>
                </a:cubicBezTo>
                <a:cubicBezTo>
                  <a:pt x="31152" y="13956"/>
                  <a:pt x="33489" y="11607"/>
                  <a:pt x="33489" y="8712"/>
                </a:cubicBezTo>
                <a:cubicBezTo>
                  <a:pt x="33489" y="5817"/>
                  <a:pt x="31152" y="3467"/>
                  <a:pt x="28244" y="3467"/>
                </a:cubicBezTo>
                <a:cubicBezTo>
                  <a:pt x="25018" y="3467"/>
                  <a:pt x="19837" y="1626"/>
                  <a:pt x="15201" y="825"/>
                </a:cubicBezTo>
                <a:cubicBezTo>
                  <a:pt x="10452" y="0"/>
                  <a:pt x="6134" y="279"/>
                  <a:pt x="3302" y="1969"/>
                </a:cubicBezTo>
                <a:cubicBezTo>
                  <a:pt x="813" y="3454"/>
                  <a:pt x="0" y="6680"/>
                  <a:pt x="1486" y="9157"/>
                </a:cubicBezTo>
                <a:cubicBezTo>
                  <a:pt x="2972" y="11658"/>
                  <a:pt x="6198" y="12470"/>
                  <a:pt x="8674" y="10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3" name="Freeform 8053"/>
          <p:cNvSpPr/>
          <p:nvPr/>
        </p:nvSpPr>
        <p:spPr>
          <a:xfrm rot="0" flipH="0" flipV="0">
            <a:off x="7031975" y="7034584"/>
            <a:ext cx="82650" cy="37769"/>
          </a:xfrm>
          <a:custGeom>
            <a:pathLst>
              <a:path w="82650" h="37769">
                <a:moveTo>
                  <a:pt x="4152" y="9880"/>
                </a:moveTo>
                <a:cubicBezTo>
                  <a:pt x="5371" y="8687"/>
                  <a:pt x="6590" y="7899"/>
                  <a:pt x="7796" y="6705"/>
                </a:cubicBezTo>
                <a:cubicBezTo>
                  <a:pt x="10921" y="3581"/>
                  <a:pt x="12711" y="1956"/>
                  <a:pt x="15213" y="1016"/>
                </a:cubicBezTo>
                <a:cubicBezTo>
                  <a:pt x="16953" y="355"/>
                  <a:pt x="19061" y="0"/>
                  <a:pt x="22312" y="0"/>
                </a:cubicBezTo>
                <a:cubicBezTo>
                  <a:pt x="39737" y="0"/>
                  <a:pt x="49719" y="3823"/>
                  <a:pt x="64705" y="11899"/>
                </a:cubicBezTo>
                <a:cubicBezTo>
                  <a:pt x="68579" y="13982"/>
                  <a:pt x="78015" y="22948"/>
                  <a:pt x="80898" y="27190"/>
                </a:cubicBezTo>
                <a:cubicBezTo>
                  <a:pt x="82422" y="29425"/>
                  <a:pt x="82650" y="31381"/>
                  <a:pt x="82549" y="32371"/>
                </a:cubicBezTo>
                <a:cubicBezTo>
                  <a:pt x="82383" y="33781"/>
                  <a:pt x="81787" y="34873"/>
                  <a:pt x="80948" y="35724"/>
                </a:cubicBezTo>
                <a:cubicBezTo>
                  <a:pt x="78904" y="37769"/>
                  <a:pt x="75564" y="37769"/>
                  <a:pt x="73519" y="35724"/>
                </a:cubicBezTo>
                <a:cubicBezTo>
                  <a:pt x="73519" y="35724"/>
                  <a:pt x="71893" y="34098"/>
                  <a:pt x="71639" y="33844"/>
                </a:cubicBezTo>
                <a:cubicBezTo>
                  <a:pt x="69988" y="32193"/>
                  <a:pt x="66902" y="31190"/>
                  <a:pt x="64819" y="30022"/>
                </a:cubicBezTo>
                <a:cubicBezTo>
                  <a:pt x="61035" y="27926"/>
                  <a:pt x="57428" y="25932"/>
                  <a:pt x="53669" y="24370"/>
                </a:cubicBezTo>
                <a:cubicBezTo>
                  <a:pt x="46785" y="22440"/>
                  <a:pt x="40905" y="21500"/>
                  <a:pt x="35076" y="21043"/>
                </a:cubicBezTo>
                <a:cubicBezTo>
                  <a:pt x="30504" y="20992"/>
                  <a:pt x="25869" y="21246"/>
                  <a:pt x="21474" y="21741"/>
                </a:cubicBezTo>
                <a:cubicBezTo>
                  <a:pt x="18579" y="22059"/>
                  <a:pt x="15581" y="22249"/>
                  <a:pt x="12724" y="22922"/>
                </a:cubicBezTo>
                <a:cubicBezTo>
                  <a:pt x="12368" y="23113"/>
                  <a:pt x="11594" y="23545"/>
                  <a:pt x="11479" y="23608"/>
                </a:cubicBezTo>
                <a:cubicBezTo>
                  <a:pt x="7428" y="25653"/>
                  <a:pt x="5053" y="22300"/>
                  <a:pt x="4228" y="20624"/>
                </a:cubicBezTo>
                <a:cubicBezTo>
                  <a:pt x="2857" y="20243"/>
                  <a:pt x="2095" y="19430"/>
                  <a:pt x="1625" y="18871"/>
                </a:cubicBezTo>
                <a:cubicBezTo>
                  <a:pt x="533" y="17538"/>
                  <a:pt x="0" y="15861"/>
                  <a:pt x="698" y="13778"/>
                </a:cubicBezTo>
                <a:cubicBezTo>
                  <a:pt x="851" y="13283"/>
                  <a:pt x="1155" y="12661"/>
                  <a:pt x="1676" y="12000"/>
                </a:cubicBezTo>
                <a:cubicBezTo>
                  <a:pt x="2057" y="11530"/>
                  <a:pt x="3975" y="10019"/>
                  <a:pt x="4152" y="98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4" name="Freeform 8054"/>
          <p:cNvSpPr/>
          <p:nvPr/>
        </p:nvSpPr>
        <p:spPr>
          <a:xfrm rot="0" flipH="0" flipV="0">
            <a:off x="6921125" y="7073809"/>
            <a:ext cx="57886" cy="38201"/>
          </a:xfrm>
          <a:custGeom>
            <a:pathLst>
              <a:path w="57886" h="38201">
                <a:moveTo>
                  <a:pt x="11468" y="30429"/>
                </a:moveTo>
                <a:cubicBezTo>
                  <a:pt x="12255" y="32321"/>
                  <a:pt x="11887" y="34607"/>
                  <a:pt x="10338" y="36156"/>
                </a:cubicBezTo>
                <a:cubicBezTo>
                  <a:pt x="8293" y="38201"/>
                  <a:pt x="4966" y="38201"/>
                  <a:pt x="2909" y="36156"/>
                </a:cubicBezTo>
                <a:cubicBezTo>
                  <a:pt x="826" y="34061"/>
                  <a:pt x="0" y="30784"/>
                  <a:pt x="1588" y="26708"/>
                </a:cubicBezTo>
                <a:cubicBezTo>
                  <a:pt x="4433" y="19406"/>
                  <a:pt x="17665" y="6833"/>
                  <a:pt x="20218" y="4966"/>
                </a:cubicBezTo>
                <a:cubicBezTo>
                  <a:pt x="25768" y="940"/>
                  <a:pt x="30695" y="0"/>
                  <a:pt x="34937" y="712"/>
                </a:cubicBezTo>
                <a:cubicBezTo>
                  <a:pt x="39217" y="1410"/>
                  <a:pt x="42964" y="3887"/>
                  <a:pt x="46126" y="7455"/>
                </a:cubicBezTo>
                <a:cubicBezTo>
                  <a:pt x="51091" y="13119"/>
                  <a:pt x="54546" y="21755"/>
                  <a:pt x="56806" y="27458"/>
                </a:cubicBezTo>
                <a:cubicBezTo>
                  <a:pt x="57886" y="30150"/>
                  <a:pt x="56578" y="33197"/>
                  <a:pt x="53898" y="34277"/>
                </a:cubicBezTo>
                <a:cubicBezTo>
                  <a:pt x="51206" y="35356"/>
                  <a:pt x="48145" y="34048"/>
                  <a:pt x="47066" y="31356"/>
                </a:cubicBezTo>
                <a:cubicBezTo>
                  <a:pt x="45148" y="26556"/>
                  <a:pt x="42430" y="19165"/>
                  <a:pt x="38226" y="14389"/>
                </a:cubicBezTo>
                <a:cubicBezTo>
                  <a:pt x="36779" y="12738"/>
                  <a:pt x="35191" y="11392"/>
                  <a:pt x="33223" y="11062"/>
                </a:cubicBezTo>
                <a:cubicBezTo>
                  <a:pt x="31229" y="10732"/>
                  <a:pt x="29019" y="11557"/>
                  <a:pt x="26390" y="13462"/>
                </a:cubicBezTo>
                <a:cubicBezTo>
                  <a:pt x="24815" y="14605"/>
                  <a:pt x="18237" y="20714"/>
                  <a:pt x="14033" y="26226"/>
                </a:cubicBezTo>
                <a:cubicBezTo>
                  <a:pt x="12991" y="27610"/>
                  <a:pt x="11937" y="29553"/>
                  <a:pt x="11468" y="304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5" name="Freeform 8055"/>
          <p:cNvSpPr/>
          <p:nvPr/>
        </p:nvSpPr>
        <p:spPr>
          <a:xfrm rot="0" flipH="0" flipV="0">
            <a:off x="6942686" y="7078652"/>
            <a:ext cx="22313" cy="41147"/>
          </a:xfrm>
          <a:custGeom>
            <a:pathLst>
              <a:path w="22313" h="41147">
                <a:moveTo>
                  <a:pt x="19723" y="25666"/>
                </a:moveTo>
                <a:cubicBezTo>
                  <a:pt x="20091" y="29018"/>
                  <a:pt x="20332" y="32104"/>
                  <a:pt x="20180" y="33971"/>
                </a:cubicBezTo>
                <a:cubicBezTo>
                  <a:pt x="19938" y="37311"/>
                  <a:pt x="18301" y="39102"/>
                  <a:pt x="17260" y="39775"/>
                </a:cubicBezTo>
                <a:cubicBezTo>
                  <a:pt x="15672" y="40791"/>
                  <a:pt x="13805" y="41147"/>
                  <a:pt x="11596" y="40055"/>
                </a:cubicBezTo>
                <a:cubicBezTo>
                  <a:pt x="7341" y="37921"/>
                  <a:pt x="4268" y="33768"/>
                  <a:pt x="2477" y="28752"/>
                </a:cubicBezTo>
                <a:cubicBezTo>
                  <a:pt x="153" y="22263"/>
                  <a:pt x="0" y="14402"/>
                  <a:pt x="1156" y="9461"/>
                </a:cubicBezTo>
                <a:cubicBezTo>
                  <a:pt x="2921" y="1905"/>
                  <a:pt x="8230" y="0"/>
                  <a:pt x="12307" y="2146"/>
                </a:cubicBezTo>
                <a:cubicBezTo>
                  <a:pt x="12637" y="2324"/>
                  <a:pt x="12942" y="2527"/>
                  <a:pt x="13221" y="2756"/>
                </a:cubicBezTo>
                <a:cubicBezTo>
                  <a:pt x="14580" y="2730"/>
                  <a:pt x="15850" y="3238"/>
                  <a:pt x="17006" y="4203"/>
                </a:cubicBezTo>
                <a:cubicBezTo>
                  <a:pt x="18047" y="5067"/>
                  <a:pt x="19216" y="7404"/>
                  <a:pt x="19216" y="7404"/>
                </a:cubicBezTo>
                <a:cubicBezTo>
                  <a:pt x="19216" y="7404"/>
                  <a:pt x="19050" y="7074"/>
                  <a:pt x="19012" y="6985"/>
                </a:cubicBezTo>
                <a:cubicBezTo>
                  <a:pt x="22313" y="12954"/>
                  <a:pt x="21818" y="20053"/>
                  <a:pt x="20408" y="24079"/>
                </a:cubicBezTo>
                <a:cubicBezTo>
                  <a:pt x="20205" y="24663"/>
                  <a:pt x="19976" y="25184"/>
                  <a:pt x="19723" y="256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6" name="Freeform 8056"/>
          <p:cNvSpPr/>
          <p:nvPr/>
        </p:nvSpPr>
        <p:spPr>
          <a:xfrm rot="0" flipH="0" flipV="0">
            <a:off x="7040173" y="7067441"/>
            <a:ext cx="52500" cy="34251"/>
          </a:xfrm>
          <a:custGeom>
            <a:pathLst>
              <a:path w="52500" h="34251">
                <a:moveTo>
                  <a:pt x="2031" y="15036"/>
                </a:moveTo>
                <a:cubicBezTo>
                  <a:pt x="1968" y="15099"/>
                  <a:pt x="1905" y="15162"/>
                  <a:pt x="1841" y="15239"/>
                </a:cubicBezTo>
                <a:lnTo>
                  <a:pt x="2019" y="15048"/>
                </a:lnTo>
                <a:close/>
                <a:moveTo>
                  <a:pt x="1765" y="15328"/>
                </a:moveTo>
                <a:lnTo>
                  <a:pt x="1689" y="15429"/>
                </a:lnTo>
                <a:lnTo>
                  <a:pt x="1828" y="15251"/>
                </a:lnTo>
                <a:close/>
                <a:moveTo>
                  <a:pt x="1663" y="15455"/>
                </a:moveTo>
                <a:cubicBezTo>
                  <a:pt x="1612" y="15518"/>
                  <a:pt x="1562" y="15582"/>
                  <a:pt x="1498" y="15658"/>
                </a:cubicBezTo>
                <a:close/>
                <a:moveTo>
                  <a:pt x="10959" y="18185"/>
                </a:moveTo>
                <a:cubicBezTo>
                  <a:pt x="11098" y="19442"/>
                  <a:pt x="10781" y="20738"/>
                  <a:pt x="9993" y="21830"/>
                </a:cubicBezTo>
                <a:cubicBezTo>
                  <a:pt x="8266" y="24192"/>
                  <a:pt x="6374" y="24319"/>
                  <a:pt x="5688" y="24357"/>
                </a:cubicBezTo>
                <a:cubicBezTo>
                  <a:pt x="4355" y="24446"/>
                  <a:pt x="3212" y="24065"/>
                  <a:pt x="2246" y="23354"/>
                </a:cubicBezTo>
                <a:cubicBezTo>
                  <a:pt x="1346" y="22719"/>
                  <a:pt x="190" y="21551"/>
                  <a:pt x="50" y="19366"/>
                </a:cubicBezTo>
                <a:cubicBezTo>
                  <a:pt x="0" y="18795"/>
                  <a:pt x="139" y="17372"/>
                  <a:pt x="711" y="15607"/>
                </a:cubicBezTo>
                <a:cubicBezTo>
                  <a:pt x="1524" y="13157"/>
                  <a:pt x="3199" y="9550"/>
                  <a:pt x="4380" y="8077"/>
                </a:cubicBezTo>
                <a:cubicBezTo>
                  <a:pt x="10324" y="647"/>
                  <a:pt x="15874" y="0"/>
                  <a:pt x="24903" y="0"/>
                </a:cubicBezTo>
                <a:cubicBezTo>
                  <a:pt x="31634" y="0"/>
                  <a:pt x="36028" y="1422"/>
                  <a:pt x="39165" y="3543"/>
                </a:cubicBezTo>
                <a:cubicBezTo>
                  <a:pt x="42518" y="5816"/>
                  <a:pt x="44601" y="8966"/>
                  <a:pt x="46201" y="12839"/>
                </a:cubicBezTo>
                <a:cubicBezTo>
                  <a:pt x="47738" y="16559"/>
                  <a:pt x="48805" y="21119"/>
                  <a:pt x="51192" y="25907"/>
                </a:cubicBezTo>
                <a:cubicBezTo>
                  <a:pt x="52500" y="28497"/>
                  <a:pt x="51446" y="31660"/>
                  <a:pt x="48855" y="32955"/>
                </a:cubicBezTo>
                <a:cubicBezTo>
                  <a:pt x="46252" y="34251"/>
                  <a:pt x="43090" y="33196"/>
                  <a:pt x="41807" y="30606"/>
                </a:cubicBezTo>
                <a:cubicBezTo>
                  <a:pt x="39851" y="26681"/>
                  <a:pt x="38683" y="22935"/>
                  <a:pt x="37514" y="19582"/>
                </a:cubicBezTo>
                <a:cubicBezTo>
                  <a:pt x="36562" y="16839"/>
                  <a:pt x="35774" y="14389"/>
                  <a:pt x="33907" y="12725"/>
                </a:cubicBezTo>
                <a:cubicBezTo>
                  <a:pt x="32104" y="11138"/>
                  <a:pt x="29336" y="10503"/>
                  <a:pt x="24903" y="10503"/>
                </a:cubicBezTo>
                <a:cubicBezTo>
                  <a:pt x="19582" y="10503"/>
                  <a:pt x="16077" y="10261"/>
                  <a:pt x="12571" y="14643"/>
                </a:cubicBezTo>
                <a:cubicBezTo>
                  <a:pt x="12089" y="15239"/>
                  <a:pt x="11416" y="16941"/>
                  <a:pt x="10959" y="181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7" name="Freeform 8057"/>
          <p:cNvSpPr/>
          <p:nvPr/>
        </p:nvSpPr>
        <p:spPr>
          <a:xfrm rot="0" flipH="0" flipV="0">
            <a:off x="7058545" y="7071134"/>
            <a:ext cx="20459" cy="40359"/>
          </a:xfrm>
          <a:custGeom>
            <a:pathLst>
              <a:path w="20459" h="40359">
                <a:moveTo>
                  <a:pt x="7658" y="7505"/>
                </a:moveTo>
                <a:cubicBezTo>
                  <a:pt x="7797" y="7847"/>
                  <a:pt x="8000" y="8266"/>
                  <a:pt x="8331" y="8686"/>
                </a:cubicBezTo>
                <a:lnTo>
                  <a:pt x="8331" y="8559"/>
                </a:lnTo>
                <a:cubicBezTo>
                  <a:pt x="8064" y="8241"/>
                  <a:pt x="7848" y="7873"/>
                  <a:pt x="7658" y="7505"/>
                </a:cubicBezTo>
                <a:moveTo>
                  <a:pt x="18821" y="7201"/>
                </a:moveTo>
                <a:cubicBezTo>
                  <a:pt x="18821" y="8736"/>
                  <a:pt x="18872" y="10311"/>
                  <a:pt x="18935" y="11899"/>
                </a:cubicBezTo>
                <a:cubicBezTo>
                  <a:pt x="18999" y="12369"/>
                  <a:pt x="19075" y="12940"/>
                  <a:pt x="19227" y="13905"/>
                </a:cubicBezTo>
                <a:cubicBezTo>
                  <a:pt x="20459" y="21881"/>
                  <a:pt x="20218" y="31914"/>
                  <a:pt x="13995" y="38137"/>
                </a:cubicBezTo>
                <a:cubicBezTo>
                  <a:pt x="12801" y="39331"/>
                  <a:pt x="10363" y="40359"/>
                  <a:pt x="8115" y="40182"/>
                </a:cubicBezTo>
                <a:cubicBezTo>
                  <a:pt x="5969" y="40016"/>
                  <a:pt x="4179" y="38950"/>
                  <a:pt x="3112" y="37337"/>
                </a:cubicBezTo>
                <a:cubicBezTo>
                  <a:pt x="1347" y="34695"/>
                  <a:pt x="356" y="30580"/>
                  <a:pt x="204" y="26085"/>
                </a:cubicBezTo>
                <a:cubicBezTo>
                  <a:pt x="0" y="20420"/>
                  <a:pt x="966" y="14121"/>
                  <a:pt x="1944" y="10502"/>
                </a:cubicBezTo>
                <a:cubicBezTo>
                  <a:pt x="2617" y="8038"/>
                  <a:pt x="4814" y="3010"/>
                  <a:pt x="6973" y="1244"/>
                </a:cubicBezTo>
                <a:cubicBezTo>
                  <a:pt x="7430" y="876"/>
                  <a:pt x="8127" y="419"/>
                  <a:pt x="9156" y="178"/>
                </a:cubicBezTo>
                <a:cubicBezTo>
                  <a:pt x="9626" y="63"/>
                  <a:pt x="11061" y="51"/>
                  <a:pt x="11912" y="51"/>
                </a:cubicBezTo>
                <a:cubicBezTo>
                  <a:pt x="12407" y="0"/>
                  <a:pt x="12928" y="25"/>
                  <a:pt x="13449" y="127"/>
                </a:cubicBezTo>
                <a:cubicBezTo>
                  <a:pt x="13906" y="216"/>
                  <a:pt x="14312" y="343"/>
                  <a:pt x="14681" y="495"/>
                </a:cubicBezTo>
                <a:cubicBezTo>
                  <a:pt x="16865" y="228"/>
                  <a:pt x="18783" y="1791"/>
                  <a:pt x="18821" y="7023"/>
                </a:cubicBezTo>
                <a:lnTo>
                  <a:pt x="18821" y="7086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8" name="Freeform 8058"/>
          <p:cNvSpPr/>
          <p:nvPr/>
        </p:nvSpPr>
        <p:spPr>
          <a:xfrm rot="0" flipH="0" flipV="0">
            <a:off x="6882848" y="7065098"/>
            <a:ext cx="121995" cy="83311"/>
          </a:xfrm>
          <a:custGeom>
            <a:pathLst>
              <a:path w="121995" h="83311">
                <a:moveTo>
                  <a:pt x="111086" y="66332"/>
                </a:moveTo>
                <a:cubicBezTo>
                  <a:pt x="111568" y="63513"/>
                  <a:pt x="111390" y="60249"/>
                  <a:pt x="111149" y="56947"/>
                </a:cubicBezTo>
                <a:cubicBezTo>
                  <a:pt x="110782" y="51855"/>
                  <a:pt x="110147" y="46724"/>
                  <a:pt x="110312" y="42571"/>
                </a:cubicBezTo>
                <a:cubicBezTo>
                  <a:pt x="110642" y="35332"/>
                  <a:pt x="110769" y="29452"/>
                  <a:pt x="110286" y="24715"/>
                </a:cubicBezTo>
                <a:cubicBezTo>
                  <a:pt x="109893" y="20917"/>
                  <a:pt x="109207" y="17996"/>
                  <a:pt x="107581" y="15837"/>
                </a:cubicBezTo>
                <a:cubicBezTo>
                  <a:pt x="106121" y="13894"/>
                  <a:pt x="103886" y="12751"/>
                  <a:pt x="100774" y="11951"/>
                </a:cubicBezTo>
                <a:cubicBezTo>
                  <a:pt x="96621" y="10872"/>
                  <a:pt x="91198" y="10503"/>
                  <a:pt x="84112" y="10503"/>
                </a:cubicBezTo>
                <a:cubicBezTo>
                  <a:pt x="77343" y="10503"/>
                  <a:pt x="70726" y="12180"/>
                  <a:pt x="63957" y="12827"/>
                </a:cubicBezTo>
                <a:cubicBezTo>
                  <a:pt x="57035" y="13488"/>
                  <a:pt x="43357" y="14339"/>
                  <a:pt x="31965" y="17323"/>
                </a:cubicBezTo>
                <a:cubicBezTo>
                  <a:pt x="25628" y="18987"/>
                  <a:pt x="19926" y="21019"/>
                  <a:pt x="17526" y="24702"/>
                </a:cubicBezTo>
                <a:cubicBezTo>
                  <a:pt x="15951" y="27140"/>
                  <a:pt x="12687" y="27826"/>
                  <a:pt x="10274" y="26239"/>
                </a:cubicBezTo>
                <a:cubicBezTo>
                  <a:pt x="7835" y="24664"/>
                  <a:pt x="7137" y="21400"/>
                  <a:pt x="8724" y="18974"/>
                </a:cubicBezTo>
                <a:cubicBezTo>
                  <a:pt x="11468" y="14771"/>
                  <a:pt x="16675" y="11405"/>
                  <a:pt x="23241" y="9030"/>
                </a:cubicBezTo>
                <a:cubicBezTo>
                  <a:pt x="36093" y="4395"/>
                  <a:pt x="54394" y="3188"/>
                  <a:pt x="62966" y="2375"/>
                </a:cubicBezTo>
                <a:cubicBezTo>
                  <a:pt x="70065" y="1702"/>
                  <a:pt x="77000" y="0"/>
                  <a:pt x="84112" y="0"/>
                </a:cubicBezTo>
                <a:cubicBezTo>
                  <a:pt x="101828" y="0"/>
                  <a:pt x="111086" y="3023"/>
                  <a:pt x="115975" y="9538"/>
                </a:cubicBezTo>
                <a:cubicBezTo>
                  <a:pt x="118109" y="12370"/>
                  <a:pt x="119518" y="15939"/>
                  <a:pt x="120306" y="20473"/>
                </a:cubicBezTo>
                <a:cubicBezTo>
                  <a:pt x="121258" y="26112"/>
                  <a:pt x="121233" y="33490"/>
                  <a:pt x="120814" y="43041"/>
                </a:cubicBezTo>
                <a:cubicBezTo>
                  <a:pt x="120611" y="47663"/>
                  <a:pt x="121563" y="53632"/>
                  <a:pt x="121804" y="59246"/>
                </a:cubicBezTo>
                <a:cubicBezTo>
                  <a:pt x="121995" y="63780"/>
                  <a:pt x="121741" y="68135"/>
                  <a:pt x="120547" y="71691"/>
                </a:cubicBezTo>
                <a:cubicBezTo>
                  <a:pt x="120242" y="72631"/>
                  <a:pt x="119620" y="73736"/>
                  <a:pt x="118312" y="74663"/>
                </a:cubicBezTo>
                <a:cubicBezTo>
                  <a:pt x="117347" y="75336"/>
                  <a:pt x="115073" y="76250"/>
                  <a:pt x="111771" y="76898"/>
                </a:cubicBezTo>
                <a:cubicBezTo>
                  <a:pt x="100291" y="79133"/>
                  <a:pt x="72390" y="80911"/>
                  <a:pt x="67678" y="80911"/>
                </a:cubicBezTo>
                <a:cubicBezTo>
                  <a:pt x="62268" y="80911"/>
                  <a:pt x="36741" y="83311"/>
                  <a:pt x="21043" y="81267"/>
                </a:cubicBezTo>
                <a:cubicBezTo>
                  <a:pt x="16268" y="80644"/>
                  <a:pt x="12293" y="79578"/>
                  <a:pt x="9664" y="78117"/>
                </a:cubicBezTo>
                <a:cubicBezTo>
                  <a:pt x="6680" y="76466"/>
                  <a:pt x="4991" y="74231"/>
                  <a:pt x="4381" y="71780"/>
                </a:cubicBezTo>
                <a:cubicBezTo>
                  <a:pt x="2514" y="64339"/>
                  <a:pt x="2946" y="56922"/>
                  <a:pt x="2362" y="49314"/>
                </a:cubicBezTo>
                <a:cubicBezTo>
                  <a:pt x="1879" y="43091"/>
                  <a:pt x="0" y="36818"/>
                  <a:pt x="0" y="30607"/>
                </a:cubicBezTo>
                <a:cubicBezTo>
                  <a:pt x="0" y="27699"/>
                  <a:pt x="2349" y="25350"/>
                  <a:pt x="5245" y="25350"/>
                </a:cubicBezTo>
                <a:cubicBezTo>
                  <a:pt x="8153" y="25350"/>
                  <a:pt x="10502" y="27699"/>
                  <a:pt x="10502" y="30607"/>
                </a:cubicBezTo>
                <a:cubicBezTo>
                  <a:pt x="10502" y="36551"/>
                  <a:pt x="12382" y="42545"/>
                  <a:pt x="12839" y="48514"/>
                </a:cubicBezTo>
                <a:cubicBezTo>
                  <a:pt x="13360" y="55347"/>
                  <a:pt x="12877" y="62027"/>
                  <a:pt x="14452" y="68706"/>
                </a:cubicBezTo>
                <a:cubicBezTo>
                  <a:pt x="14808" y="68910"/>
                  <a:pt x="15709" y="69392"/>
                  <a:pt x="16408" y="69621"/>
                </a:cubicBezTo>
                <a:cubicBezTo>
                  <a:pt x="18072" y="70180"/>
                  <a:pt x="20116" y="70561"/>
                  <a:pt x="22402" y="70865"/>
                </a:cubicBezTo>
                <a:cubicBezTo>
                  <a:pt x="37655" y="72847"/>
                  <a:pt x="62433" y="70421"/>
                  <a:pt x="67678" y="70421"/>
                </a:cubicBezTo>
                <a:cubicBezTo>
                  <a:pt x="72402" y="70421"/>
                  <a:pt x="101904" y="68618"/>
                  <a:pt x="111086" y="6633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9" name="Freeform 8059"/>
          <p:cNvSpPr/>
          <p:nvPr/>
        </p:nvSpPr>
        <p:spPr>
          <a:xfrm rot="0" flipH="0" flipV="0">
            <a:off x="7022603" y="7066353"/>
            <a:ext cx="92328" cy="78015"/>
          </a:xfrm>
          <a:custGeom>
            <a:pathLst>
              <a:path w="92328" h="78015">
                <a:moveTo>
                  <a:pt x="13538" y="63068"/>
                </a:moveTo>
                <a:cubicBezTo>
                  <a:pt x="13728" y="63156"/>
                  <a:pt x="14287" y="63410"/>
                  <a:pt x="14681" y="63525"/>
                </a:cubicBezTo>
                <a:cubicBezTo>
                  <a:pt x="15620" y="63791"/>
                  <a:pt x="16713" y="63931"/>
                  <a:pt x="17856" y="64020"/>
                </a:cubicBezTo>
                <a:cubicBezTo>
                  <a:pt x="23342" y="64439"/>
                  <a:pt x="29920" y="63525"/>
                  <a:pt x="32613" y="63525"/>
                </a:cubicBezTo>
                <a:cubicBezTo>
                  <a:pt x="46748" y="63525"/>
                  <a:pt x="60375" y="66141"/>
                  <a:pt x="74370" y="67297"/>
                </a:cubicBezTo>
                <a:cubicBezTo>
                  <a:pt x="76618" y="67500"/>
                  <a:pt x="78955" y="66674"/>
                  <a:pt x="81025" y="66077"/>
                </a:cubicBezTo>
                <a:cubicBezTo>
                  <a:pt x="83337" y="65430"/>
                  <a:pt x="85432" y="64934"/>
                  <a:pt x="87070" y="64934"/>
                </a:cubicBezTo>
                <a:cubicBezTo>
                  <a:pt x="89979" y="64934"/>
                  <a:pt x="92328" y="67297"/>
                  <a:pt x="92328" y="70192"/>
                </a:cubicBezTo>
                <a:cubicBezTo>
                  <a:pt x="92328" y="73088"/>
                  <a:pt x="89979" y="75437"/>
                  <a:pt x="87070" y="75437"/>
                </a:cubicBezTo>
                <a:cubicBezTo>
                  <a:pt x="85864" y="75437"/>
                  <a:pt x="84289" y="76085"/>
                  <a:pt x="82537" y="76568"/>
                </a:cubicBezTo>
                <a:cubicBezTo>
                  <a:pt x="79654" y="77368"/>
                  <a:pt x="76504" y="78015"/>
                  <a:pt x="73494" y="77774"/>
                </a:cubicBezTo>
                <a:cubicBezTo>
                  <a:pt x="59804" y="76618"/>
                  <a:pt x="46469" y="74028"/>
                  <a:pt x="32613" y="74028"/>
                </a:cubicBezTo>
                <a:cubicBezTo>
                  <a:pt x="29209" y="74028"/>
                  <a:pt x="20129" y="75234"/>
                  <a:pt x="13804" y="74078"/>
                </a:cubicBezTo>
                <a:cubicBezTo>
                  <a:pt x="9500" y="73304"/>
                  <a:pt x="6261" y="71348"/>
                  <a:pt x="4649" y="68668"/>
                </a:cubicBezTo>
                <a:cubicBezTo>
                  <a:pt x="762" y="62205"/>
                  <a:pt x="0" y="52528"/>
                  <a:pt x="572" y="42215"/>
                </a:cubicBezTo>
                <a:cubicBezTo>
                  <a:pt x="1308" y="29134"/>
                  <a:pt x="4255" y="14923"/>
                  <a:pt x="2172" y="7176"/>
                </a:cubicBezTo>
                <a:cubicBezTo>
                  <a:pt x="1435" y="4369"/>
                  <a:pt x="3112" y="1499"/>
                  <a:pt x="5893" y="750"/>
                </a:cubicBezTo>
                <a:cubicBezTo>
                  <a:pt x="8700" y="0"/>
                  <a:pt x="11583" y="1664"/>
                  <a:pt x="12319" y="4471"/>
                </a:cubicBezTo>
                <a:cubicBezTo>
                  <a:pt x="14249" y="11646"/>
                  <a:pt x="12688" y="23813"/>
                  <a:pt x="11570" y="36081"/>
                </a:cubicBezTo>
                <a:cubicBezTo>
                  <a:pt x="10630" y="46317"/>
                  <a:pt x="9830" y="56668"/>
                  <a:pt x="13538" y="630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0" name="Freeform 8060"/>
          <p:cNvSpPr/>
          <p:nvPr/>
        </p:nvSpPr>
        <p:spPr>
          <a:xfrm rot="0" flipH="0" flipV="0">
            <a:off x="7026053" y="7061138"/>
            <a:ext cx="98779" cy="22490"/>
          </a:xfrm>
          <a:custGeom>
            <a:pathLst>
              <a:path w="98779" h="22490">
                <a:moveTo>
                  <a:pt x="10756" y="7759"/>
                </a:moveTo>
                <a:lnTo>
                  <a:pt x="10768" y="7822"/>
                </a:lnTo>
                <a:lnTo>
                  <a:pt x="10768" y="7797"/>
                </a:lnTo>
                <a:close/>
                <a:moveTo>
                  <a:pt x="7175" y="4026"/>
                </a:moveTo>
                <a:cubicBezTo>
                  <a:pt x="8877" y="3162"/>
                  <a:pt x="11683" y="1816"/>
                  <a:pt x="13067" y="1651"/>
                </a:cubicBezTo>
                <a:cubicBezTo>
                  <a:pt x="18363" y="1029"/>
                  <a:pt x="23544" y="482"/>
                  <a:pt x="28891" y="686"/>
                </a:cubicBezTo>
                <a:cubicBezTo>
                  <a:pt x="40092" y="1092"/>
                  <a:pt x="56336" y="0"/>
                  <a:pt x="70522" y="2032"/>
                </a:cubicBezTo>
                <a:cubicBezTo>
                  <a:pt x="81088" y="3530"/>
                  <a:pt x="90537" y="6832"/>
                  <a:pt x="96734" y="13016"/>
                </a:cubicBezTo>
                <a:cubicBezTo>
                  <a:pt x="98779" y="15061"/>
                  <a:pt x="98779" y="18388"/>
                  <a:pt x="96734" y="20433"/>
                </a:cubicBezTo>
                <a:cubicBezTo>
                  <a:pt x="94664" y="22490"/>
                  <a:pt x="91350" y="22490"/>
                  <a:pt x="89305" y="20433"/>
                </a:cubicBezTo>
                <a:cubicBezTo>
                  <a:pt x="84568" y="15696"/>
                  <a:pt x="77151" y="13575"/>
                  <a:pt x="69049" y="12419"/>
                </a:cubicBezTo>
                <a:cubicBezTo>
                  <a:pt x="55231" y="10451"/>
                  <a:pt x="39407" y="11569"/>
                  <a:pt x="28497" y="11175"/>
                </a:cubicBezTo>
                <a:cubicBezTo>
                  <a:pt x="23760" y="10997"/>
                  <a:pt x="19163" y="11505"/>
                  <a:pt x="14477" y="12051"/>
                </a:cubicBezTo>
                <a:cubicBezTo>
                  <a:pt x="14185" y="12216"/>
                  <a:pt x="11708" y="13550"/>
                  <a:pt x="10528" y="14109"/>
                </a:cubicBezTo>
                <a:cubicBezTo>
                  <a:pt x="8648" y="15010"/>
                  <a:pt x="6908" y="15264"/>
                  <a:pt x="5715" y="15099"/>
                </a:cubicBezTo>
                <a:cubicBezTo>
                  <a:pt x="3187" y="14756"/>
                  <a:pt x="1105" y="13461"/>
                  <a:pt x="482" y="9943"/>
                </a:cubicBezTo>
                <a:cubicBezTo>
                  <a:pt x="0" y="7086"/>
                  <a:pt x="1917" y="4369"/>
                  <a:pt x="4762" y="3873"/>
                </a:cubicBezTo>
                <a:cubicBezTo>
                  <a:pt x="5600" y="3734"/>
                  <a:pt x="6413" y="3784"/>
                  <a:pt x="7175" y="402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1" name="Freeform 8061"/>
          <p:cNvSpPr/>
          <p:nvPr/>
        </p:nvSpPr>
        <p:spPr>
          <a:xfrm rot="0" flipH="0" flipV="0">
            <a:off x="6996290" y="7088303"/>
            <a:ext cx="36334" cy="22732"/>
          </a:xfrm>
          <a:custGeom>
            <a:pathLst>
              <a:path w="36334" h="22732">
                <a:moveTo>
                  <a:pt x="10655" y="15265"/>
                </a:moveTo>
                <a:lnTo>
                  <a:pt x="10592" y="15315"/>
                </a:lnTo>
                <a:cubicBezTo>
                  <a:pt x="10743" y="15798"/>
                  <a:pt x="10832" y="16280"/>
                  <a:pt x="10845" y="16776"/>
                </a:cubicBezTo>
                <a:cubicBezTo>
                  <a:pt x="10858" y="16230"/>
                  <a:pt x="10794" y="15734"/>
                  <a:pt x="10655" y="15265"/>
                </a:cubicBezTo>
                <a:moveTo>
                  <a:pt x="940" y="14351"/>
                </a:moveTo>
                <a:cubicBezTo>
                  <a:pt x="280" y="12497"/>
                  <a:pt x="686" y="10338"/>
                  <a:pt x="2172" y="8852"/>
                </a:cubicBezTo>
                <a:cubicBezTo>
                  <a:pt x="7582" y="3442"/>
                  <a:pt x="14884" y="0"/>
                  <a:pt x="22745" y="2946"/>
                </a:cubicBezTo>
                <a:cubicBezTo>
                  <a:pt x="23901" y="3378"/>
                  <a:pt x="31419" y="8573"/>
                  <a:pt x="33616" y="11405"/>
                </a:cubicBezTo>
                <a:cubicBezTo>
                  <a:pt x="36334" y="14961"/>
                  <a:pt x="35000" y="18097"/>
                  <a:pt x="33540" y="19557"/>
                </a:cubicBezTo>
                <a:cubicBezTo>
                  <a:pt x="32308" y="20789"/>
                  <a:pt x="30835" y="21297"/>
                  <a:pt x="29158" y="21132"/>
                </a:cubicBezTo>
                <a:cubicBezTo>
                  <a:pt x="28282" y="21056"/>
                  <a:pt x="27139" y="20738"/>
                  <a:pt x="26034" y="19849"/>
                </a:cubicBezTo>
                <a:cubicBezTo>
                  <a:pt x="25488" y="19417"/>
                  <a:pt x="24536" y="18236"/>
                  <a:pt x="23964" y="17512"/>
                </a:cubicBezTo>
                <a:cubicBezTo>
                  <a:pt x="21983" y="16433"/>
                  <a:pt x="19506" y="16204"/>
                  <a:pt x="17258" y="15976"/>
                </a:cubicBezTo>
                <a:lnTo>
                  <a:pt x="9640" y="20230"/>
                </a:lnTo>
                <a:cubicBezTo>
                  <a:pt x="8027" y="22186"/>
                  <a:pt x="5194" y="22732"/>
                  <a:pt x="2947" y="21424"/>
                </a:cubicBezTo>
                <a:cubicBezTo>
                  <a:pt x="1004" y="20294"/>
                  <a:pt x="0" y="18566"/>
                  <a:pt x="381" y="16065"/>
                </a:cubicBezTo>
                <a:cubicBezTo>
                  <a:pt x="432" y="15696"/>
                  <a:pt x="559" y="15075"/>
                  <a:pt x="940" y="1435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2" name="Freeform 8062"/>
          <p:cNvSpPr/>
          <p:nvPr/>
        </p:nvSpPr>
        <p:spPr>
          <a:xfrm rot="0" flipH="0" flipV="0">
            <a:off x="6999455" y="7154974"/>
            <a:ext cx="33578" cy="17969"/>
          </a:xfrm>
          <a:custGeom>
            <a:pathLst>
              <a:path w="33578" h="17969">
                <a:moveTo>
                  <a:pt x="2133" y="13296"/>
                </a:moveTo>
                <a:cubicBezTo>
                  <a:pt x="6019" y="17042"/>
                  <a:pt x="10680" y="17969"/>
                  <a:pt x="15455" y="17207"/>
                </a:cubicBezTo>
                <a:cubicBezTo>
                  <a:pt x="20954" y="16343"/>
                  <a:pt x="26656" y="12928"/>
                  <a:pt x="30504" y="10350"/>
                </a:cubicBezTo>
                <a:cubicBezTo>
                  <a:pt x="32917" y="8737"/>
                  <a:pt x="33578" y="5473"/>
                  <a:pt x="31977" y="3060"/>
                </a:cubicBezTo>
                <a:cubicBezTo>
                  <a:pt x="30365" y="647"/>
                  <a:pt x="27101" y="0"/>
                  <a:pt x="24688" y="1612"/>
                </a:cubicBezTo>
                <a:cubicBezTo>
                  <a:pt x="22262" y="3225"/>
                  <a:pt x="18935" y="5397"/>
                  <a:pt x="15493" y="6451"/>
                </a:cubicBezTo>
                <a:cubicBezTo>
                  <a:pt x="13372" y="7086"/>
                  <a:pt x="11149" y="7416"/>
                  <a:pt x="9435" y="5753"/>
                </a:cubicBezTo>
                <a:cubicBezTo>
                  <a:pt x="7352" y="3733"/>
                  <a:pt x="4012" y="3784"/>
                  <a:pt x="2007" y="5880"/>
                </a:cubicBezTo>
                <a:cubicBezTo>
                  <a:pt x="0" y="7963"/>
                  <a:pt x="51" y="11277"/>
                  <a:pt x="2133" y="132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3" name="Freeform 8063"/>
          <p:cNvSpPr/>
          <p:nvPr/>
        </p:nvSpPr>
        <p:spPr>
          <a:xfrm rot="0" flipH="0" flipV="0">
            <a:off x="6956085" y="7179846"/>
            <a:ext cx="108825" cy="51002"/>
          </a:xfrm>
          <a:custGeom>
            <a:pathLst>
              <a:path w="108825" h="51002">
                <a:moveTo>
                  <a:pt x="89852" y="13068"/>
                </a:moveTo>
                <a:cubicBezTo>
                  <a:pt x="85090" y="14096"/>
                  <a:pt x="80543" y="15087"/>
                  <a:pt x="79921" y="15252"/>
                </a:cubicBezTo>
                <a:cubicBezTo>
                  <a:pt x="61354" y="20560"/>
                  <a:pt x="40157" y="19316"/>
                  <a:pt x="21323" y="16331"/>
                </a:cubicBezTo>
                <a:cubicBezTo>
                  <a:pt x="20574" y="16217"/>
                  <a:pt x="19761" y="16052"/>
                  <a:pt x="18936" y="15861"/>
                </a:cubicBezTo>
                <a:cubicBezTo>
                  <a:pt x="19710" y="16979"/>
                  <a:pt x="20434" y="17982"/>
                  <a:pt x="21171" y="18706"/>
                </a:cubicBezTo>
                <a:cubicBezTo>
                  <a:pt x="24981" y="22516"/>
                  <a:pt x="33452" y="29158"/>
                  <a:pt x="41427" y="34073"/>
                </a:cubicBezTo>
                <a:cubicBezTo>
                  <a:pt x="46177" y="36994"/>
                  <a:pt x="50648" y="39420"/>
                  <a:pt x="53670" y="39737"/>
                </a:cubicBezTo>
                <a:cubicBezTo>
                  <a:pt x="59322" y="40322"/>
                  <a:pt x="64795" y="38188"/>
                  <a:pt x="69799" y="34912"/>
                </a:cubicBezTo>
                <a:cubicBezTo>
                  <a:pt x="78194" y="29425"/>
                  <a:pt x="85230" y="20675"/>
                  <a:pt x="89472" y="13614"/>
                </a:cubicBezTo>
                <a:cubicBezTo>
                  <a:pt x="89548" y="13512"/>
                  <a:pt x="89662" y="13321"/>
                  <a:pt x="89852" y="13068"/>
                </a:cubicBezTo>
                <a:moveTo>
                  <a:pt x="7569" y="4306"/>
                </a:moveTo>
                <a:cubicBezTo>
                  <a:pt x="8509" y="4217"/>
                  <a:pt x="10668" y="4026"/>
                  <a:pt x="11341" y="4026"/>
                </a:cubicBezTo>
                <a:cubicBezTo>
                  <a:pt x="14732" y="4026"/>
                  <a:pt x="19431" y="5398"/>
                  <a:pt x="22962" y="5969"/>
                </a:cubicBezTo>
                <a:cubicBezTo>
                  <a:pt x="40348" y="8712"/>
                  <a:pt x="59906" y="10059"/>
                  <a:pt x="77038" y="5156"/>
                </a:cubicBezTo>
                <a:cubicBezTo>
                  <a:pt x="78372" y="4788"/>
                  <a:pt x="92633" y="1092"/>
                  <a:pt x="98945" y="280"/>
                </a:cubicBezTo>
                <a:cubicBezTo>
                  <a:pt x="101104" y="0"/>
                  <a:pt x="102729" y="115"/>
                  <a:pt x="103504" y="318"/>
                </a:cubicBezTo>
                <a:cubicBezTo>
                  <a:pt x="104749" y="648"/>
                  <a:pt x="105574" y="1245"/>
                  <a:pt x="106133" y="1804"/>
                </a:cubicBezTo>
                <a:cubicBezTo>
                  <a:pt x="106870" y="2540"/>
                  <a:pt x="108825" y="5017"/>
                  <a:pt x="106882" y="8471"/>
                </a:cubicBezTo>
                <a:cubicBezTo>
                  <a:pt x="105853" y="10287"/>
                  <a:pt x="99135" y="17893"/>
                  <a:pt x="98475" y="19011"/>
                </a:cubicBezTo>
                <a:cubicBezTo>
                  <a:pt x="93547" y="27228"/>
                  <a:pt x="85306" y="37324"/>
                  <a:pt x="75552" y="43700"/>
                </a:cubicBezTo>
                <a:cubicBezTo>
                  <a:pt x="68453" y="48335"/>
                  <a:pt x="60579" y="51002"/>
                  <a:pt x="52578" y="50177"/>
                </a:cubicBezTo>
                <a:cubicBezTo>
                  <a:pt x="49428" y="49847"/>
                  <a:pt x="45034" y="48145"/>
                  <a:pt x="40272" y="45541"/>
                </a:cubicBezTo>
                <a:cubicBezTo>
                  <a:pt x="30429" y="40169"/>
                  <a:pt x="18631" y="31013"/>
                  <a:pt x="13741" y="26123"/>
                </a:cubicBezTo>
                <a:cubicBezTo>
                  <a:pt x="12001" y="24383"/>
                  <a:pt x="10160" y="21272"/>
                  <a:pt x="8064" y="18541"/>
                </a:cubicBezTo>
                <a:cubicBezTo>
                  <a:pt x="7493" y="17817"/>
                  <a:pt x="6909" y="17119"/>
                  <a:pt x="6274" y="16560"/>
                </a:cubicBezTo>
                <a:cubicBezTo>
                  <a:pt x="5944" y="16281"/>
                  <a:pt x="5651" y="15938"/>
                  <a:pt x="5245" y="15938"/>
                </a:cubicBezTo>
                <a:cubicBezTo>
                  <a:pt x="2350" y="15938"/>
                  <a:pt x="0" y="13588"/>
                  <a:pt x="0" y="10681"/>
                </a:cubicBezTo>
                <a:cubicBezTo>
                  <a:pt x="0" y="9906"/>
                  <a:pt x="165" y="9170"/>
                  <a:pt x="470" y="8509"/>
                </a:cubicBezTo>
                <a:cubicBezTo>
                  <a:pt x="686" y="6934"/>
                  <a:pt x="1588" y="5487"/>
                  <a:pt x="3061" y="4636"/>
                </a:cubicBezTo>
                <a:cubicBezTo>
                  <a:pt x="4483" y="3823"/>
                  <a:pt x="6134" y="3759"/>
                  <a:pt x="7569" y="43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4" name="Freeform 8064"/>
          <p:cNvSpPr/>
          <p:nvPr/>
        </p:nvSpPr>
        <p:spPr>
          <a:xfrm rot="0" flipH="0" flipV="0">
            <a:off x="6807912" y="7082473"/>
            <a:ext cx="77381" cy="121906"/>
          </a:xfrm>
          <a:custGeom>
            <a:pathLst>
              <a:path w="77381" h="121906">
                <a:moveTo>
                  <a:pt x="70396" y="49961"/>
                </a:moveTo>
                <a:cubicBezTo>
                  <a:pt x="70992" y="47218"/>
                  <a:pt x="70662" y="43662"/>
                  <a:pt x="69279" y="39700"/>
                </a:cubicBezTo>
                <a:cubicBezTo>
                  <a:pt x="66714" y="32359"/>
                  <a:pt x="60440" y="23152"/>
                  <a:pt x="52655" y="16129"/>
                </a:cubicBezTo>
                <a:cubicBezTo>
                  <a:pt x="40323" y="5004"/>
                  <a:pt x="24575" y="0"/>
                  <a:pt x="13310" y="11265"/>
                </a:cubicBezTo>
                <a:cubicBezTo>
                  <a:pt x="3340" y="21234"/>
                  <a:pt x="0" y="36080"/>
                  <a:pt x="1499" y="51573"/>
                </a:cubicBezTo>
                <a:cubicBezTo>
                  <a:pt x="3658" y="73849"/>
                  <a:pt x="15799" y="97243"/>
                  <a:pt x="29807" y="107746"/>
                </a:cubicBezTo>
                <a:cubicBezTo>
                  <a:pt x="35433" y="111975"/>
                  <a:pt x="44730" y="117550"/>
                  <a:pt x="53963" y="120014"/>
                </a:cubicBezTo>
                <a:cubicBezTo>
                  <a:pt x="60986" y="121881"/>
                  <a:pt x="67984" y="121906"/>
                  <a:pt x="73736" y="119023"/>
                </a:cubicBezTo>
                <a:cubicBezTo>
                  <a:pt x="76326" y="117728"/>
                  <a:pt x="77381" y="114578"/>
                  <a:pt x="76072" y="111987"/>
                </a:cubicBezTo>
                <a:cubicBezTo>
                  <a:pt x="74790" y="109396"/>
                  <a:pt x="71627" y="108342"/>
                  <a:pt x="69038" y="109638"/>
                </a:cubicBezTo>
                <a:cubicBezTo>
                  <a:pt x="65431" y="111429"/>
                  <a:pt x="61062" y="111035"/>
                  <a:pt x="56655" y="109866"/>
                </a:cubicBezTo>
                <a:cubicBezTo>
                  <a:pt x="48781" y="107771"/>
                  <a:pt x="40907" y="102945"/>
                  <a:pt x="36106" y="99351"/>
                </a:cubicBezTo>
                <a:cubicBezTo>
                  <a:pt x="23978" y="90258"/>
                  <a:pt x="13831" y="69836"/>
                  <a:pt x="11951" y="50557"/>
                </a:cubicBezTo>
                <a:cubicBezTo>
                  <a:pt x="10783" y="38366"/>
                  <a:pt x="12878" y="26530"/>
                  <a:pt x="20727" y="18681"/>
                </a:cubicBezTo>
                <a:cubicBezTo>
                  <a:pt x="23914" y="15506"/>
                  <a:pt x="27725" y="14846"/>
                  <a:pt x="31573" y="15735"/>
                </a:cubicBezTo>
                <a:cubicBezTo>
                  <a:pt x="36411" y="16840"/>
                  <a:pt x="41275" y="20002"/>
                  <a:pt x="45619" y="23927"/>
                </a:cubicBezTo>
                <a:cubicBezTo>
                  <a:pt x="51131" y="28905"/>
                  <a:pt x="55804" y="35153"/>
                  <a:pt x="58357" y="40690"/>
                </a:cubicBezTo>
                <a:cubicBezTo>
                  <a:pt x="59627" y="43459"/>
                  <a:pt x="60529" y="45923"/>
                  <a:pt x="60122" y="47739"/>
                </a:cubicBezTo>
                <a:cubicBezTo>
                  <a:pt x="59525" y="50570"/>
                  <a:pt x="61316" y="53364"/>
                  <a:pt x="64161" y="53974"/>
                </a:cubicBezTo>
                <a:cubicBezTo>
                  <a:pt x="66980" y="54596"/>
                  <a:pt x="69774" y="52793"/>
                  <a:pt x="70396" y="4996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5" name="Freeform 8065"/>
          <p:cNvSpPr/>
          <p:nvPr/>
        </p:nvSpPr>
        <p:spPr>
          <a:xfrm rot="0" flipH="0" flipV="0">
            <a:off x="6828769" y="7115674"/>
            <a:ext cx="44588" cy="73862"/>
          </a:xfrm>
          <a:custGeom>
            <a:pathLst>
              <a:path w="44588" h="73862">
                <a:moveTo>
                  <a:pt x="39331" y="61861"/>
                </a:moveTo>
                <a:lnTo>
                  <a:pt x="39496" y="61899"/>
                </a:lnTo>
                <a:lnTo>
                  <a:pt x="39407" y="61873"/>
                </a:lnTo>
                <a:close/>
                <a:moveTo>
                  <a:pt x="39559" y="61924"/>
                </a:moveTo>
                <a:lnTo>
                  <a:pt x="39750" y="61987"/>
                </a:lnTo>
                <a:lnTo>
                  <a:pt x="39673" y="61949"/>
                </a:lnTo>
                <a:close/>
                <a:moveTo>
                  <a:pt x="39838" y="62013"/>
                </a:moveTo>
                <a:lnTo>
                  <a:pt x="40004" y="62076"/>
                </a:lnTo>
                <a:lnTo>
                  <a:pt x="39966" y="62051"/>
                </a:lnTo>
                <a:close/>
                <a:moveTo>
                  <a:pt x="10007" y="12154"/>
                </a:moveTo>
                <a:cubicBezTo>
                  <a:pt x="9169" y="13538"/>
                  <a:pt x="7683" y="14516"/>
                  <a:pt x="5930" y="14656"/>
                </a:cubicBezTo>
                <a:cubicBezTo>
                  <a:pt x="3048" y="14871"/>
                  <a:pt x="520" y="12713"/>
                  <a:pt x="304" y="9817"/>
                </a:cubicBezTo>
                <a:cubicBezTo>
                  <a:pt x="0" y="6058"/>
                  <a:pt x="1231" y="3822"/>
                  <a:pt x="2565" y="2502"/>
                </a:cubicBezTo>
                <a:cubicBezTo>
                  <a:pt x="4267" y="825"/>
                  <a:pt x="6718" y="0"/>
                  <a:pt x="9817" y="635"/>
                </a:cubicBezTo>
                <a:cubicBezTo>
                  <a:pt x="12306" y="1155"/>
                  <a:pt x="15684" y="2984"/>
                  <a:pt x="18872" y="5334"/>
                </a:cubicBezTo>
                <a:cubicBezTo>
                  <a:pt x="23177" y="8509"/>
                  <a:pt x="27152" y="12522"/>
                  <a:pt x="28130" y="13932"/>
                </a:cubicBezTo>
                <a:cubicBezTo>
                  <a:pt x="30975" y="18046"/>
                  <a:pt x="36360" y="24231"/>
                  <a:pt x="39381" y="30416"/>
                </a:cubicBezTo>
                <a:cubicBezTo>
                  <a:pt x="42074" y="35915"/>
                  <a:pt x="42899" y="41478"/>
                  <a:pt x="40791" y="46240"/>
                </a:cubicBezTo>
                <a:cubicBezTo>
                  <a:pt x="40105" y="47803"/>
                  <a:pt x="39179" y="49250"/>
                  <a:pt x="38277" y="50698"/>
                </a:cubicBezTo>
                <a:cubicBezTo>
                  <a:pt x="37528" y="51879"/>
                  <a:pt x="36690" y="53035"/>
                  <a:pt x="36525" y="54521"/>
                </a:cubicBezTo>
                <a:cubicBezTo>
                  <a:pt x="36296" y="56667"/>
                  <a:pt x="37363" y="58775"/>
                  <a:pt x="38646" y="60465"/>
                </a:cubicBezTo>
                <a:cubicBezTo>
                  <a:pt x="38976" y="60718"/>
                  <a:pt x="42099" y="63245"/>
                  <a:pt x="42378" y="63588"/>
                </a:cubicBezTo>
                <a:cubicBezTo>
                  <a:pt x="44588" y="66166"/>
                  <a:pt x="43572" y="68553"/>
                  <a:pt x="43090" y="69481"/>
                </a:cubicBezTo>
                <a:cubicBezTo>
                  <a:pt x="42810" y="70014"/>
                  <a:pt x="40639" y="73862"/>
                  <a:pt x="35966" y="71754"/>
                </a:cubicBezTo>
                <a:cubicBezTo>
                  <a:pt x="35140" y="71386"/>
                  <a:pt x="34442" y="70814"/>
                  <a:pt x="33934" y="70128"/>
                </a:cubicBezTo>
                <a:cubicBezTo>
                  <a:pt x="32816" y="69252"/>
                  <a:pt x="31026" y="67741"/>
                  <a:pt x="30454" y="67017"/>
                </a:cubicBezTo>
                <a:cubicBezTo>
                  <a:pt x="27495" y="63207"/>
                  <a:pt x="25552" y="58242"/>
                  <a:pt x="26085" y="53365"/>
                </a:cubicBezTo>
                <a:cubicBezTo>
                  <a:pt x="26390" y="50660"/>
                  <a:pt x="27432" y="48336"/>
                  <a:pt x="28752" y="46139"/>
                </a:cubicBezTo>
                <a:cubicBezTo>
                  <a:pt x="29565" y="44767"/>
                  <a:pt x="30543" y="43459"/>
                  <a:pt x="31191" y="41973"/>
                </a:cubicBezTo>
                <a:cubicBezTo>
                  <a:pt x="32143" y="39865"/>
                  <a:pt x="31140" y="37478"/>
                  <a:pt x="29959" y="35039"/>
                </a:cubicBezTo>
                <a:cubicBezTo>
                  <a:pt x="27165" y="29324"/>
                  <a:pt x="22123" y="23698"/>
                  <a:pt x="19494" y="19913"/>
                </a:cubicBezTo>
                <a:cubicBezTo>
                  <a:pt x="18783" y="18885"/>
                  <a:pt x="15773" y="16091"/>
                  <a:pt x="12623" y="13779"/>
                </a:cubicBezTo>
                <a:cubicBezTo>
                  <a:pt x="11887" y="13233"/>
                  <a:pt x="10909" y="12649"/>
                  <a:pt x="10007" y="121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6" name="Freeform 8066"/>
          <p:cNvSpPr/>
          <p:nvPr/>
        </p:nvSpPr>
        <p:spPr>
          <a:xfrm rot="0" flipH="0" flipV="0">
            <a:off x="6894106" y="7212902"/>
            <a:ext cx="15392" cy="84072"/>
          </a:xfrm>
          <a:custGeom>
            <a:pathLst>
              <a:path w="15392" h="84072">
                <a:moveTo>
                  <a:pt x="2781" y="10540"/>
                </a:moveTo>
                <a:lnTo>
                  <a:pt x="2793" y="10540"/>
                </a:lnTo>
                <a:close/>
                <a:moveTo>
                  <a:pt x="407" y="7632"/>
                </a:moveTo>
                <a:cubicBezTo>
                  <a:pt x="0" y="6388"/>
                  <a:pt x="51" y="4991"/>
                  <a:pt x="673" y="3708"/>
                </a:cubicBezTo>
                <a:cubicBezTo>
                  <a:pt x="1943" y="1092"/>
                  <a:pt x="5079" y="0"/>
                  <a:pt x="7683" y="1269"/>
                </a:cubicBezTo>
                <a:cubicBezTo>
                  <a:pt x="9499" y="2146"/>
                  <a:pt x="10489" y="3530"/>
                  <a:pt x="10908" y="5308"/>
                </a:cubicBezTo>
                <a:cubicBezTo>
                  <a:pt x="11099" y="6159"/>
                  <a:pt x="10870" y="8229"/>
                  <a:pt x="10769" y="8991"/>
                </a:cubicBezTo>
                <a:cubicBezTo>
                  <a:pt x="11201" y="13651"/>
                  <a:pt x="12191" y="18185"/>
                  <a:pt x="12839" y="22808"/>
                </a:cubicBezTo>
                <a:cubicBezTo>
                  <a:pt x="15392" y="41235"/>
                  <a:pt x="15239" y="60273"/>
                  <a:pt x="15239" y="78827"/>
                </a:cubicBezTo>
                <a:cubicBezTo>
                  <a:pt x="15239" y="81723"/>
                  <a:pt x="12902" y="84072"/>
                  <a:pt x="9994" y="84072"/>
                </a:cubicBezTo>
                <a:cubicBezTo>
                  <a:pt x="7111" y="84072"/>
                  <a:pt x="4749" y="81723"/>
                  <a:pt x="4749" y="78827"/>
                </a:cubicBezTo>
                <a:cubicBezTo>
                  <a:pt x="4749" y="60755"/>
                  <a:pt x="4927" y="42201"/>
                  <a:pt x="2439" y="24256"/>
                </a:cubicBezTo>
                <a:cubicBezTo>
                  <a:pt x="1753" y="19341"/>
                  <a:pt x="711" y="14515"/>
                  <a:pt x="280" y="9575"/>
                </a:cubicBezTo>
                <a:cubicBezTo>
                  <a:pt x="241" y="9105"/>
                  <a:pt x="330" y="8305"/>
                  <a:pt x="407" y="763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7" name="Freeform 8067"/>
          <p:cNvSpPr/>
          <p:nvPr/>
        </p:nvSpPr>
        <p:spPr>
          <a:xfrm rot="0" flipH="0" flipV="0">
            <a:off x="7065655" y="7245381"/>
            <a:ext cx="20204" cy="85902"/>
          </a:xfrm>
          <a:custGeom>
            <a:pathLst>
              <a:path w="20204" h="85902">
                <a:moveTo>
                  <a:pt x="11264" y="9880"/>
                </a:moveTo>
                <a:lnTo>
                  <a:pt x="11314" y="9918"/>
                </a:lnTo>
                <a:lnTo>
                  <a:pt x="11226" y="9842"/>
                </a:lnTo>
                <a:close/>
                <a:moveTo>
                  <a:pt x="11390" y="9981"/>
                </a:moveTo>
                <a:lnTo>
                  <a:pt x="11568" y="10133"/>
                </a:lnTo>
                <a:close/>
                <a:moveTo>
                  <a:pt x="9486" y="6147"/>
                </a:moveTo>
                <a:cubicBezTo>
                  <a:pt x="9436" y="4978"/>
                  <a:pt x="9779" y="3797"/>
                  <a:pt x="10528" y="2781"/>
                </a:cubicBezTo>
                <a:cubicBezTo>
                  <a:pt x="12267" y="470"/>
                  <a:pt x="15556" y="0"/>
                  <a:pt x="17880" y="1727"/>
                </a:cubicBezTo>
                <a:cubicBezTo>
                  <a:pt x="19531" y="2984"/>
                  <a:pt x="20204" y="4572"/>
                  <a:pt x="20192" y="6426"/>
                </a:cubicBezTo>
                <a:cubicBezTo>
                  <a:pt x="20179" y="7087"/>
                  <a:pt x="19696" y="8560"/>
                  <a:pt x="19442" y="9309"/>
                </a:cubicBezTo>
                <a:cubicBezTo>
                  <a:pt x="18972" y="13766"/>
                  <a:pt x="18629" y="18223"/>
                  <a:pt x="18045" y="22681"/>
                </a:cubicBezTo>
                <a:cubicBezTo>
                  <a:pt x="16115" y="37693"/>
                  <a:pt x="15874" y="53148"/>
                  <a:pt x="13295" y="68045"/>
                </a:cubicBezTo>
                <a:cubicBezTo>
                  <a:pt x="12914" y="70205"/>
                  <a:pt x="13003" y="74700"/>
                  <a:pt x="12305" y="77990"/>
                </a:cubicBezTo>
                <a:cubicBezTo>
                  <a:pt x="11759" y="80542"/>
                  <a:pt x="10718" y="82600"/>
                  <a:pt x="9461" y="83844"/>
                </a:cubicBezTo>
                <a:cubicBezTo>
                  <a:pt x="7416" y="85902"/>
                  <a:pt x="4102" y="85902"/>
                  <a:pt x="2044" y="83844"/>
                </a:cubicBezTo>
                <a:cubicBezTo>
                  <a:pt x="89" y="81901"/>
                  <a:pt x="0" y="78802"/>
                  <a:pt x="1765" y="76745"/>
                </a:cubicBezTo>
                <a:cubicBezTo>
                  <a:pt x="1841" y="76377"/>
                  <a:pt x="2260" y="74586"/>
                  <a:pt x="2362" y="73443"/>
                </a:cubicBezTo>
                <a:cubicBezTo>
                  <a:pt x="2616" y="70700"/>
                  <a:pt x="2667" y="67855"/>
                  <a:pt x="2959" y="66242"/>
                </a:cubicBezTo>
                <a:cubicBezTo>
                  <a:pt x="5511" y="51497"/>
                  <a:pt x="5715" y="36207"/>
                  <a:pt x="7645" y="21335"/>
                </a:cubicBezTo>
                <a:cubicBezTo>
                  <a:pt x="8229" y="16814"/>
                  <a:pt x="8559" y="12280"/>
                  <a:pt x="9042" y="7760"/>
                </a:cubicBezTo>
                <a:cubicBezTo>
                  <a:pt x="9080" y="7353"/>
                  <a:pt x="9283" y="6718"/>
                  <a:pt x="9486" y="61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8" name="Freeform 8068"/>
          <p:cNvSpPr/>
          <p:nvPr/>
        </p:nvSpPr>
        <p:spPr>
          <a:xfrm rot="0" flipH="0" flipV="0">
            <a:off x="6912805" y="7305287"/>
            <a:ext cx="158076" cy="95973"/>
          </a:xfrm>
          <a:custGeom>
            <a:pathLst>
              <a:path w="158076" h="95973">
                <a:moveTo>
                  <a:pt x="7175" y="10795"/>
                </a:moveTo>
                <a:lnTo>
                  <a:pt x="6947" y="10845"/>
                </a:lnTo>
                <a:cubicBezTo>
                  <a:pt x="7023" y="10833"/>
                  <a:pt x="7099" y="10820"/>
                  <a:pt x="7175" y="10795"/>
                </a:cubicBezTo>
                <a:moveTo>
                  <a:pt x="10870" y="4280"/>
                </a:moveTo>
                <a:cubicBezTo>
                  <a:pt x="11670" y="4966"/>
                  <a:pt x="12636" y="5843"/>
                  <a:pt x="13029" y="6312"/>
                </a:cubicBezTo>
                <a:cubicBezTo>
                  <a:pt x="15328" y="9043"/>
                  <a:pt x="17487" y="11861"/>
                  <a:pt x="19824" y="14566"/>
                </a:cubicBezTo>
                <a:cubicBezTo>
                  <a:pt x="29869" y="26225"/>
                  <a:pt x="38747" y="36042"/>
                  <a:pt x="51180" y="45008"/>
                </a:cubicBezTo>
                <a:cubicBezTo>
                  <a:pt x="55600" y="48209"/>
                  <a:pt x="59092" y="52082"/>
                  <a:pt x="62661" y="55930"/>
                </a:cubicBezTo>
                <a:cubicBezTo>
                  <a:pt x="65671" y="59169"/>
                  <a:pt x="68744" y="62382"/>
                  <a:pt x="72795" y="64795"/>
                </a:cubicBezTo>
                <a:cubicBezTo>
                  <a:pt x="104330" y="83731"/>
                  <a:pt x="127863" y="64871"/>
                  <a:pt x="148157" y="40525"/>
                </a:cubicBezTo>
                <a:cubicBezTo>
                  <a:pt x="149999" y="38303"/>
                  <a:pt x="153313" y="38011"/>
                  <a:pt x="155549" y="39865"/>
                </a:cubicBezTo>
                <a:cubicBezTo>
                  <a:pt x="157758" y="41719"/>
                  <a:pt x="158076" y="45034"/>
                  <a:pt x="156209" y="47256"/>
                </a:cubicBezTo>
                <a:cubicBezTo>
                  <a:pt x="132460" y="75755"/>
                  <a:pt x="104317" y="95973"/>
                  <a:pt x="67385" y="73799"/>
                </a:cubicBezTo>
                <a:cubicBezTo>
                  <a:pt x="62458" y="70853"/>
                  <a:pt x="58660" y="67017"/>
                  <a:pt x="54990" y="63080"/>
                </a:cubicBezTo>
                <a:cubicBezTo>
                  <a:pt x="51878" y="59740"/>
                  <a:pt x="48869" y="56299"/>
                  <a:pt x="45021" y="53517"/>
                </a:cubicBezTo>
                <a:cubicBezTo>
                  <a:pt x="31901" y="44043"/>
                  <a:pt x="22465" y="33731"/>
                  <a:pt x="11861" y="21424"/>
                </a:cubicBezTo>
                <a:cubicBezTo>
                  <a:pt x="9524" y="18694"/>
                  <a:pt x="7314" y="15824"/>
                  <a:pt x="4991" y="13068"/>
                </a:cubicBezTo>
                <a:cubicBezTo>
                  <a:pt x="4293" y="12242"/>
                  <a:pt x="2540" y="11023"/>
                  <a:pt x="1791" y="10160"/>
                </a:cubicBezTo>
                <a:cubicBezTo>
                  <a:pt x="825" y="9030"/>
                  <a:pt x="406" y="7900"/>
                  <a:pt x="254" y="7074"/>
                </a:cubicBezTo>
                <a:cubicBezTo>
                  <a:pt x="0" y="5614"/>
                  <a:pt x="279" y="4344"/>
                  <a:pt x="965" y="3214"/>
                </a:cubicBezTo>
                <a:cubicBezTo>
                  <a:pt x="1575" y="2210"/>
                  <a:pt x="2603" y="1055"/>
                  <a:pt x="4712" y="597"/>
                </a:cubicBezTo>
                <a:cubicBezTo>
                  <a:pt x="7441" y="0"/>
                  <a:pt x="10121" y="1639"/>
                  <a:pt x="10870" y="42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9" name="Freeform 8069"/>
          <p:cNvSpPr/>
          <p:nvPr/>
        </p:nvSpPr>
        <p:spPr>
          <a:xfrm rot="0" flipH="0" flipV="0">
            <a:off x="6982379" y="7391331"/>
            <a:ext cx="67334" cy="113600"/>
          </a:xfrm>
          <a:custGeom>
            <a:pathLst>
              <a:path w="67334" h="113600">
                <a:moveTo>
                  <a:pt x="4635" y="102755"/>
                </a:moveTo>
                <a:cubicBezTo>
                  <a:pt x="4559" y="102767"/>
                  <a:pt x="4483" y="102793"/>
                  <a:pt x="4407" y="102818"/>
                </a:cubicBezTo>
                <a:close/>
                <a:moveTo>
                  <a:pt x="11175" y="106437"/>
                </a:moveTo>
                <a:cubicBezTo>
                  <a:pt x="11886" y="109092"/>
                  <a:pt x="10426" y="111873"/>
                  <a:pt x="7797" y="112762"/>
                </a:cubicBezTo>
                <a:cubicBezTo>
                  <a:pt x="5612" y="113499"/>
                  <a:pt x="4077" y="112991"/>
                  <a:pt x="3048" y="112419"/>
                </a:cubicBezTo>
                <a:cubicBezTo>
                  <a:pt x="1816" y="111746"/>
                  <a:pt x="876" y="110692"/>
                  <a:pt x="394" y="109155"/>
                </a:cubicBezTo>
                <a:cubicBezTo>
                  <a:pt x="140" y="108330"/>
                  <a:pt x="0" y="107085"/>
                  <a:pt x="356" y="105548"/>
                </a:cubicBezTo>
                <a:cubicBezTo>
                  <a:pt x="686" y="104139"/>
                  <a:pt x="1943" y="101701"/>
                  <a:pt x="2235" y="100381"/>
                </a:cubicBezTo>
                <a:cubicBezTo>
                  <a:pt x="5244" y="86665"/>
                  <a:pt x="5701" y="84658"/>
                  <a:pt x="8038" y="69913"/>
                </a:cubicBezTo>
                <a:cubicBezTo>
                  <a:pt x="8889" y="64529"/>
                  <a:pt x="11886" y="33998"/>
                  <a:pt x="18465" y="16154"/>
                </a:cubicBezTo>
                <a:cubicBezTo>
                  <a:pt x="20421" y="10833"/>
                  <a:pt x="22770" y="6540"/>
                  <a:pt x="25310" y="3911"/>
                </a:cubicBezTo>
                <a:cubicBezTo>
                  <a:pt x="27876" y="1270"/>
                  <a:pt x="30758" y="0"/>
                  <a:pt x="33743" y="0"/>
                </a:cubicBezTo>
                <a:cubicBezTo>
                  <a:pt x="37235" y="0"/>
                  <a:pt x="40575" y="2083"/>
                  <a:pt x="43090" y="5905"/>
                </a:cubicBezTo>
                <a:cubicBezTo>
                  <a:pt x="46659" y="11277"/>
                  <a:pt x="48792" y="20637"/>
                  <a:pt x="49554" y="23393"/>
                </a:cubicBezTo>
                <a:cubicBezTo>
                  <a:pt x="55028" y="43243"/>
                  <a:pt x="53809" y="64668"/>
                  <a:pt x="59930" y="84239"/>
                </a:cubicBezTo>
                <a:cubicBezTo>
                  <a:pt x="60692" y="86677"/>
                  <a:pt x="65150" y="102248"/>
                  <a:pt x="65849" y="104698"/>
                </a:cubicBezTo>
                <a:cubicBezTo>
                  <a:pt x="66776" y="105637"/>
                  <a:pt x="67334" y="106933"/>
                  <a:pt x="67334" y="108355"/>
                </a:cubicBezTo>
                <a:cubicBezTo>
                  <a:pt x="67334" y="111251"/>
                  <a:pt x="64985" y="113600"/>
                  <a:pt x="62077" y="113600"/>
                </a:cubicBezTo>
                <a:cubicBezTo>
                  <a:pt x="60832" y="113600"/>
                  <a:pt x="58648" y="113168"/>
                  <a:pt x="57047" y="110590"/>
                </a:cubicBezTo>
                <a:cubicBezTo>
                  <a:pt x="54939" y="107238"/>
                  <a:pt x="50837" y="90348"/>
                  <a:pt x="49897" y="87363"/>
                </a:cubicBezTo>
                <a:cubicBezTo>
                  <a:pt x="43750" y="67691"/>
                  <a:pt x="44944" y="46152"/>
                  <a:pt x="39433" y="26187"/>
                </a:cubicBezTo>
                <a:cubicBezTo>
                  <a:pt x="38874" y="24181"/>
                  <a:pt x="37591" y="18021"/>
                  <a:pt x="35318" y="13424"/>
                </a:cubicBezTo>
                <a:cubicBezTo>
                  <a:pt x="34822" y="12433"/>
                  <a:pt x="33857" y="11188"/>
                  <a:pt x="33438" y="10655"/>
                </a:cubicBezTo>
                <a:cubicBezTo>
                  <a:pt x="33336" y="10731"/>
                  <a:pt x="33248" y="10846"/>
                  <a:pt x="33133" y="10947"/>
                </a:cubicBezTo>
                <a:cubicBezTo>
                  <a:pt x="32816" y="11239"/>
                  <a:pt x="32498" y="11595"/>
                  <a:pt x="32194" y="12001"/>
                </a:cubicBezTo>
                <a:cubicBezTo>
                  <a:pt x="30746" y="13881"/>
                  <a:pt x="29476" y="16611"/>
                  <a:pt x="28307" y="19774"/>
                </a:cubicBezTo>
                <a:cubicBezTo>
                  <a:pt x="21983" y="36957"/>
                  <a:pt x="19214" y="66370"/>
                  <a:pt x="18401" y="71552"/>
                </a:cubicBezTo>
                <a:cubicBezTo>
                  <a:pt x="16026" y="86601"/>
                  <a:pt x="15557" y="88646"/>
                  <a:pt x="12483" y="102641"/>
                </a:cubicBezTo>
                <a:cubicBezTo>
                  <a:pt x="12305" y="103428"/>
                  <a:pt x="11670" y="105167"/>
                  <a:pt x="11175" y="10643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0" name="Freeform 8070"/>
          <p:cNvSpPr/>
          <p:nvPr/>
        </p:nvSpPr>
        <p:spPr>
          <a:xfrm rot="0" flipH="0" flipV="0">
            <a:off x="7054885" y="7360983"/>
            <a:ext cx="53516" cy="129666"/>
          </a:xfrm>
          <a:custGeom>
            <a:pathLst>
              <a:path w="53516" h="129666">
                <a:moveTo>
                  <a:pt x="850" y="121272"/>
                </a:moveTo>
                <a:lnTo>
                  <a:pt x="1040" y="120815"/>
                </a:lnTo>
                <a:cubicBezTo>
                  <a:pt x="3047" y="115964"/>
                  <a:pt x="12254" y="92164"/>
                  <a:pt x="13105" y="90221"/>
                </a:cubicBezTo>
                <a:cubicBezTo>
                  <a:pt x="24865" y="62764"/>
                  <a:pt x="35355" y="33655"/>
                  <a:pt x="42632" y="4521"/>
                </a:cubicBezTo>
                <a:cubicBezTo>
                  <a:pt x="43344" y="1702"/>
                  <a:pt x="46188" y="0"/>
                  <a:pt x="49008" y="699"/>
                </a:cubicBezTo>
                <a:cubicBezTo>
                  <a:pt x="51815" y="1397"/>
                  <a:pt x="53516" y="4255"/>
                  <a:pt x="52831" y="7061"/>
                </a:cubicBezTo>
                <a:cubicBezTo>
                  <a:pt x="45401" y="36741"/>
                  <a:pt x="34720" y="66396"/>
                  <a:pt x="22757" y="94349"/>
                </a:cubicBezTo>
                <a:cubicBezTo>
                  <a:pt x="21906" y="96304"/>
                  <a:pt x="12749" y="119990"/>
                  <a:pt x="10730" y="124840"/>
                </a:cubicBezTo>
                <a:cubicBezTo>
                  <a:pt x="9803" y="127088"/>
                  <a:pt x="8533" y="127977"/>
                  <a:pt x="8444" y="128041"/>
                </a:cubicBezTo>
                <a:cubicBezTo>
                  <a:pt x="6031" y="129666"/>
                  <a:pt x="2767" y="129019"/>
                  <a:pt x="1142" y="126618"/>
                </a:cubicBezTo>
                <a:cubicBezTo>
                  <a:pt x="50" y="124980"/>
                  <a:pt x="0" y="122922"/>
                  <a:pt x="850" y="12127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1" name="Freeform 8071"/>
          <p:cNvSpPr/>
          <p:nvPr/>
        </p:nvSpPr>
        <p:spPr>
          <a:xfrm rot="0" flipH="0" flipV="0">
            <a:off x="6877350" y="7338804"/>
            <a:ext cx="100557" cy="176415"/>
          </a:xfrm>
          <a:custGeom>
            <a:pathLst>
              <a:path w="100557" h="176415">
                <a:moveTo>
                  <a:pt x="723" y="7099"/>
                </a:moveTo>
                <a:cubicBezTo>
                  <a:pt x="8266" y="36626"/>
                  <a:pt x="30771" y="65646"/>
                  <a:pt x="45719" y="93027"/>
                </a:cubicBezTo>
                <a:cubicBezTo>
                  <a:pt x="57809" y="115201"/>
                  <a:pt x="73354" y="156628"/>
                  <a:pt x="91083" y="174370"/>
                </a:cubicBezTo>
                <a:cubicBezTo>
                  <a:pt x="93128" y="176415"/>
                  <a:pt x="96455" y="176415"/>
                  <a:pt x="98500" y="174370"/>
                </a:cubicBezTo>
                <a:cubicBezTo>
                  <a:pt x="100557" y="172313"/>
                  <a:pt x="100557" y="168998"/>
                  <a:pt x="98500" y="166941"/>
                </a:cubicBezTo>
                <a:cubicBezTo>
                  <a:pt x="81342" y="149770"/>
                  <a:pt x="66636" y="109473"/>
                  <a:pt x="54939" y="87997"/>
                </a:cubicBezTo>
                <a:cubicBezTo>
                  <a:pt x="40397" y="61340"/>
                  <a:pt x="18236" y="33235"/>
                  <a:pt x="10908" y="4496"/>
                </a:cubicBezTo>
                <a:cubicBezTo>
                  <a:pt x="10184" y="1689"/>
                  <a:pt x="7326" y="0"/>
                  <a:pt x="4520" y="711"/>
                </a:cubicBezTo>
                <a:cubicBezTo>
                  <a:pt x="1700" y="1435"/>
                  <a:pt x="0" y="4293"/>
                  <a:pt x="723" y="7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2" name="Freeform 8072"/>
          <p:cNvSpPr/>
          <p:nvPr/>
        </p:nvSpPr>
        <p:spPr>
          <a:xfrm rot="0" flipH="0" flipV="0">
            <a:off x="7074462" y="7312796"/>
            <a:ext cx="38480" cy="55029"/>
          </a:xfrm>
          <a:custGeom>
            <a:pathLst>
              <a:path w="38480" h="55029">
                <a:moveTo>
                  <a:pt x="6413" y="11087"/>
                </a:moveTo>
                <a:cubicBezTo>
                  <a:pt x="4483" y="11290"/>
                  <a:pt x="2502" y="10414"/>
                  <a:pt x="1397" y="8662"/>
                </a:cubicBezTo>
                <a:cubicBezTo>
                  <a:pt x="0" y="6427"/>
                  <a:pt x="432" y="4674"/>
                  <a:pt x="826" y="3633"/>
                </a:cubicBezTo>
                <a:cubicBezTo>
                  <a:pt x="1397" y="2096"/>
                  <a:pt x="2540" y="826"/>
                  <a:pt x="4572" y="305"/>
                </a:cubicBezTo>
                <a:cubicBezTo>
                  <a:pt x="5270" y="127"/>
                  <a:pt x="6451" y="0"/>
                  <a:pt x="7886" y="394"/>
                </a:cubicBezTo>
                <a:cubicBezTo>
                  <a:pt x="9664" y="864"/>
                  <a:pt x="12826" y="2540"/>
                  <a:pt x="14058" y="3633"/>
                </a:cubicBezTo>
                <a:cubicBezTo>
                  <a:pt x="17576" y="6769"/>
                  <a:pt x="22148" y="9551"/>
                  <a:pt x="24472" y="13855"/>
                </a:cubicBezTo>
                <a:cubicBezTo>
                  <a:pt x="27342" y="19202"/>
                  <a:pt x="28917" y="25412"/>
                  <a:pt x="30657" y="31559"/>
                </a:cubicBezTo>
                <a:cubicBezTo>
                  <a:pt x="32092" y="36702"/>
                  <a:pt x="33641" y="41782"/>
                  <a:pt x="36753" y="45935"/>
                </a:cubicBezTo>
                <a:cubicBezTo>
                  <a:pt x="38480" y="48259"/>
                  <a:pt x="38010" y="51549"/>
                  <a:pt x="35699" y="53289"/>
                </a:cubicBezTo>
                <a:cubicBezTo>
                  <a:pt x="33387" y="55029"/>
                  <a:pt x="30085" y="54559"/>
                  <a:pt x="28358" y="52235"/>
                </a:cubicBezTo>
                <a:cubicBezTo>
                  <a:pt x="24472" y="47066"/>
                  <a:pt x="22351" y="40804"/>
                  <a:pt x="20548" y="34404"/>
                </a:cubicBezTo>
                <a:cubicBezTo>
                  <a:pt x="19024" y="29019"/>
                  <a:pt x="17754" y="23520"/>
                  <a:pt x="15214" y="18834"/>
                </a:cubicBezTo>
                <a:cubicBezTo>
                  <a:pt x="14528" y="17551"/>
                  <a:pt x="13410" y="16560"/>
                  <a:pt x="12267" y="15620"/>
                </a:cubicBezTo>
                <a:cubicBezTo>
                  <a:pt x="10527" y="14198"/>
                  <a:pt x="8660" y="12890"/>
                  <a:pt x="7073" y="11480"/>
                </a:cubicBezTo>
                <a:cubicBezTo>
                  <a:pt x="6946" y="11366"/>
                  <a:pt x="6692" y="11226"/>
                  <a:pt x="6413" y="110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3" name="Freeform 8073"/>
          <p:cNvSpPr/>
          <p:nvPr/>
        </p:nvSpPr>
        <p:spPr>
          <a:xfrm rot="0" flipH="0" flipV="0">
            <a:off x="6862292" y="7284664"/>
            <a:ext cx="50367" cy="61416"/>
          </a:xfrm>
          <a:custGeom>
            <a:pathLst>
              <a:path w="50367" h="61416">
                <a:moveTo>
                  <a:pt x="4432" y="49593"/>
                </a:moveTo>
                <a:lnTo>
                  <a:pt x="4331" y="49618"/>
                </a:lnTo>
                <a:lnTo>
                  <a:pt x="4457" y="49593"/>
                </a:lnTo>
                <a:close/>
                <a:moveTo>
                  <a:pt x="4255" y="49643"/>
                </a:moveTo>
                <a:cubicBezTo>
                  <a:pt x="4052" y="49719"/>
                  <a:pt x="3823" y="49808"/>
                  <a:pt x="3620" y="49923"/>
                </a:cubicBezTo>
                <a:lnTo>
                  <a:pt x="3797" y="49834"/>
                </a:lnTo>
                <a:cubicBezTo>
                  <a:pt x="3874" y="49796"/>
                  <a:pt x="3963" y="49770"/>
                  <a:pt x="4039" y="49732"/>
                </a:cubicBezTo>
                <a:close/>
                <a:moveTo>
                  <a:pt x="3442" y="50012"/>
                </a:moveTo>
                <a:lnTo>
                  <a:pt x="3378" y="50050"/>
                </a:lnTo>
                <a:lnTo>
                  <a:pt x="3531" y="49961"/>
                </a:lnTo>
                <a:close/>
                <a:moveTo>
                  <a:pt x="11099" y="55688"/>
                </a:moveTo>
                <a:cubicBezTo>
                  <a:pt x="10832" y="56997"/>
                  <a:pt x="10045" y="58216"/>
                  <a:pt x="8838" y="59003"/>
                </a:cubicBezTo>
                <a:cubicBezTo>
                  <a:pt x="5155" y="61416"/>
                  <a:pt x="2705" y="59257"/>
                  <a:pt x="1956" y="58546"/>
                </a:cubicBezTo>
                <a:cubicBezTo>
                  <a:pt x="1003" y="57619"/>
                  <a:pt x="0" y="56133"/>
                  <a:pt x="394" y="53796"/>
                </a:cubicBezTo>
                <a:cubicBezTo>
                  <a:pt x="470" y="53326"/>
                  <a:pt x="724" y="52412"/>
                  <a:pt x="1372" y="51345"/>
                </a:cubicBezTo>
                <a:cubicBezTo>
                  <a:pt x="2020" y="50253"/>
                  <a:pt x="3594" y="48197"/>
                  <a:pt x="4166" y="47193"/>
                </a:cubicBezTo>
                <a:cubicBezTo>
                  <a:pt x="6870" y="42608"/>
                  <a:pt x="10197" y="38621"/>
                  <a:pt x="13131" y="34239"/>
                </a:cubicBezTo>
                <a:cubicBezTo>
                  <a:pt x="17309" y="27965"/>
                  <a:pt x="20599" y="15049"/>
                  <a:pt x="25933" y="7722"/>
                </a:cubicBezTo>
                <a:cubicBezTo>
                  <a:pt x="29031" y="3492"/>
                  <a:pt x="32778" y="838"/>
                  <a:pt x="37096" y="343"/>
                </a:cubicBezTo>
                <a:cubicBezTo>
                  <a:pt x="40042" y="0"/>
                  <a:pt x="43357" y="622"/>
                  <a:pt x="47065" y="2845"/>
                </a:cubicBezTo>
                <a:cubicBezTo>
                  <a:pt x="49555" y="4331"/>
                  <a:pt x="50367" y="7557"/>
                  <a:pt x="48869" y="10046"/>
                </a:cubicBezTo>
                <a:cubicBezTo>
                  <a:pt x="47383" y="12535"/>
                  <a:pt x="44157" y="13335"/>
                  <a:pt x="41681" y="11849"/>
                </a:cubicBezTo>
                <a:cubicBezTo>
                  <a:pt x="40449" y="11113"/>
                  <a:pt x="39407" y="10693"/>
                  <a:pt x="38417" y="10757"/>
                </a:cubicBezTo>
                <a:cubicBezTo>
                  <a:pt x="37451" y="10820"/>
                  <a:pt x="36677" y="11417"/>
                  <a:pt x="35915" y="12141"/>
                </a:cubicBezTo>
                <a:cubicBezTo>
                  <a:pt x="34556" y="13462"/>
                  <a:pt x="33400" y="15291"/>
                  <a:pt x="32321" y="17323"/>
                </a:cubicBezTo>
                <a:cubicBezTo>
                  <a:pt x="28333" y="24803"/>
                  <a:pt x="25386" y="34773"/>
                  <a:pt x="21856" y="40068"/>
                </a:cubicBezTo>
                <a:cubicBezTo>
                  <a:pt x="19049" y="44285"/>
                  <a:pt x="15811" y="48108"/>
                  <a:pt x="13220" y="52514"/>
                </a:cubicBezTo>
                <a:cubicBezTo>
                  <a:pt x="12839" y="53174"/>
                  <a:pt x="11810" y="54660"/>
                  <a:pt x="11099" y="556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4" name="Freeform 8074"/>
          <p:cNvSpPr/>
          <p:nvPr/>
        </p:nvSpPr>
        <p:spPr>
          <a:xfrm rot="0" flipH="0" flipV="0">
            <a:off x="6862532" y="7350536"/>
            <a:ext cx="161708" cy="438174"/>
          </a:xfrm>
          <a:custGeom>
            <a:pathLst>
              <a:path w="161708" h="438174">
                <a:moveTo>
                  <a:pt x="158762" y="426516"/>
                </a:moveTo>
                <a:cubicBezTo>
                  <a:pt x="159676" y="427138"/>
                  <a:pt x="160412" y="428052"/>
                  <a:pt x="160781" y="429182"/>
                </a:cubicBezTo>
                <a:cubicBezTo>
                  <a:pt x="161340" y="430859"/>
                  <a:pt x="161530" y="431811"/>
                  <a:pt x="161568" y="432205"/>
                </a:cubicBezTo>
                <a:cubicBezTo>
                  <a:pt x="161708" y="433754"/>
                  <a:pt x="161263" y="434720"/>
                  <a:pt x="161009" y="435228"/>
                </a:cubicBezTo>
                <a:cubicBezTo>
                  <a:pt x="159905" y="437412"/>
                  <a:pt x="158153" y="438174"/>
                  <a:pt x="156134" y="438111"/>
                </a:cubicBezTo>
                <a:cubicBezTo>
                  <a:pt x="155372" y="438085"/>
                  <a:pt x="153594" y="437945"/>
                  <a:pt x="152082" y="436015"/>
                </a:cubicBezTo>
                <a:cubicBezTo>
                  <a:pt x="151422" y="435190"/>
                  <a:pt x="148933" y="429995"/>
                  <a:pt x="147993" y="428611"/>
                </a:cubicBezTo>
                <a:cubicBezTo>
                  <a:pt x="145275" y="424497"/>
                  <a:pt x="143218" y="418935"/>
                  <a:pt x="141554" y="412940"/>
                </a:cubicBezTo>
                <a:cubicBezTo>
                  <a:pt x="139332" y="404939"/>
                  <a:pt x="137757" y="396125"/>
                  <a:pt x="135407" y="389712"/>
                </a:cubicBezTo>
                <a:cubicBezTo>
                  <a:pt x="123431" y="356743"/>
                  <a:pt x="112865" y="323875"/>
                  <a:pt x="100241" y="291046"/>
                </a:cubicBezTo>
                <a:cubicBezTo>
                  <a:pt x="72034" y="217716"/>
                  <a:pt x="45783" y="144094"/>
                  <a:pt x="21983" y="69202"/>
                </a:cubicBezTo>
                <a:cubicBezTo>
                  <a:pt x="15811" y="49746"/>
                  <a:pt x="2146" y="26124"/>
                  <a:pt x="279" y="5981"/>
                </a:cubicBezTo>
                <a:cubicBezTo>
                  <a:pt x="0" y="3098"/>
                  <a:pt x="2133" y="533"/>
                  <a:pt x="5016" y="266"/>
                </a:cubicBezTo>
                <a:cubicBezTo>
                  <a:pt x="7899" y="0"/>
                  <a:pt x="10452" y="2121"/>
                  <a:pt x="10731" y="5004"/>
                </a:cubicBezTo>
                <a:cubicBezTo>
                  <a:pt x="12535" y="24473"/>
                  <a:pt x="26022" y="47218"/>
                  <a:pt x="32004" y="66014"/>
                </a:cubicBezTo>
                <a:cubicBezTo>
                  <a:pt x="55740" y="140716"/>
                  <a:pt x="81902" y="214134"/>
                  <a:pt x="110033" y="287274"/>
                </a:cubicBezTo>
                <a:cubicBezTo>
                  <a:pt x="122682" y="320167"/>
                  <a:pt x="133274" y="353098"/>
                  <a:pt x="145275" y="386118"/>
                </a:cubicBezTo>
                <a:cubicBezTo>
                  <a:pt x="147320" y="391706"/>
                  <a:pt x="148831" y="399021"/>
                  <a:pt x="150609" y="406133"/>
                </a:cubicBezTo>
                <a:cubicBezTo>
                  <a:pt x="152197" y="412432"/>
                  <a:pt x="153937" y="418579"/>
                  <a:pt x="156743" y="422783"/>
                </a:cubicBezTo>
                <a:cubicBezTo>
                  <a:pt x="157175" y="423443"/>
                  <a:pt x="157975" y="424993"/>
                  <a:pt x="158762" y="4265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5" name="Freeform 8075"/>
          <p:cNvSpPr/>
          <p:nvPr/>
        </p:nvSpPr>
        <p:spPr>
          <a:xfrm rot="0" flipH="0" flipV="0">
            <a:off x="7042278" y="7368988"/>
            <a:ext cx="79196" cy="438136"/>
          </a:xfrm>
          <a:custGeom>
            <a:pathLst>
              <a:path w="79196" h="438136">
                <a:moveTo>
                  <a:pt x="596" y="427164"/>
                </a:moveTo>
                <a:cubicBezTo>
                  <a:pt x="722" y="425501"/>
                  <a:pt x="862" y="423926"/>
                  <a:pt x="964" y="423393"/>
                </a:cubicBezTo>
                <a:cubicBezTo>
                  <a:pt x="3301" y="411683"/>
                  <a:pt x="7771" y="399644"/>
                  <a:pt x="9498" y="386804"/>
                </a:cubicBezTo>
                <a:cubicBezTo>
                  <a:pt x="13765" y="354787"/>
                  <a:pt x="24027" y="323723"/>
                  <a:pt x="30148" y="292036"/>
                </a:cubicBezTo>
                <a:cubicBezTo>
                  <a:pt x="48195" y="198831"/>
                  <a:pt x="68693" y="100546"/>
                  <a:pt x="68693" y="5258"/>
                </a:cubicBezTo>
                <a:cubicBezTo>
                  <a:pt x="68693" y="2362"/>
                  <a:pt x="71055" y="0"/>
                  <a:pt x="73951" y="0"/>
                </a:cubicBezTo>
                <a:cubicBezTo>
                  <a:pt x="76846" y="0"/>
                  <a:pt x="79196" y="2362"/>
                  <a:pt x="79196" y="5258"/>
                </a:cubicBezTo>
                <a:cubicBezTo>
                  <a:pt x="79196" y="101206"/>
                  <a:pt x="58622" y="200177"/>
                  <a:pt x="40461" y="294030"/>
                </a:cubicBezTo>
                <a:cubicBezTo>
                  <a:pt x="34365" y="325526"/>
                  <a:pt x="24141" y="356375"/>
                  <a:pt x="19912" y="388188"/>
                </a:cubicBezTo>
                <a:cubicBezTo>
                  <a:pt x="18160" y="401269"/>
                  <a:pt x="13638" y="413537"/>
                  <a:pt x="11263" y="425450"/>
                </a:cubicBezTo>
                <a:cubicBezTo>
                  <a:pt x="11022" y="426644"/>
                  <a:pt x="10654" y="433145"/>
                  <a:pt x="10463" y="433869"/>
                </a:cubicBezTo>
                <a:cubicBezTo>
                  <a:pt x="10197" y="434961"/>
                  <a:pt x="9727" y="435596"/>
                  <a:pt x="9473" y="435914"/>
                </a:cubicBezTo>
                <a:cubicBezTo>
                  <a:pt x="7809" y="438009"/>
                  <a:pt x="5841" y="438136"/>
                  <a:pt x="4253" y="437793"/>
                </a:cubicBezTo>
                <a:cubicBezTo>
                  <a:pt x="3199" y="437577"/>
                  <a:pt x="1726" y="437031"/>
                  <a:pt x="710" y="435126"/>
                </a:cubicBezTo>
                <a:cubicBezTo>
                  <a:pt x="608" y="434961"/>
                  <a:pt x="0" y="433399"/>
                  <a:pt x="0" y="429564"/>
                </a:cubicBezTo>
                <a:cubicBezTo>
                  <a:pt x="0" y="428700"/>
                  <a:pt x="216" y="427887"/>
                  <a:pt x="596" y="4271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6" name="Freeform 8076"/>
          <p:cNvSpPr/>
          <p:nvPr/>
        </p:nvSpPr>
        <p:spPr>
          <a:xfrm rot="0" flipH="0" flipV="0">
            <a:off x="7110472" y="7383266"/>
            <a:ext cx="86359" cy="282803"/>
          </a:xfrm>
          <a:custGeom>
            <a:pathLst>
              <a:path w="86359" h="282803">
                <a:moveTo>
                  <a:pt x="37934" y="4216"/>
                </a:moveTo>
                <a:cubicBezTo>
                  <a:pt x="36474" y="8508"/>
                  <a:pt x="37020" y="15176"/>
                  <a:pt x="38683" y="22224"/>
                </a:cubicBezTo>
                <a:cubicBezTo>
                  <a:pt x="40753" y="31012"/>
                  <a:pt x="44360" y="40550"/>
                  <a:pt x="45249" y="45300"/>
                </a:cubicBezTo>
                <a:cubicBezTo>
                  <a:pt x="49973" y="70255"/>
                  <a:pt x="62762" y="108508"/>
                  <a:pt x="69569" y="144055"/>
                </a:cubicBezTo>
                <a:cubicBezTo>
                  <a:pt x="73925" y="166801"/>
                  <a:pt x="75907" y="188391"/>
                  <a:pt x="71144" y="204253"/>
                </a:cubicBezTo>
                <a:cubicBezTo>
                  <a:pt x="66889" y="218439"/>
                  <a:pt x="58177" y="226770"/>
                  <a:pt x="47941" y="234009"/>
                </a:cubicBezTo>
                <a:cubicBezTo>
                  <a:pt x="40524" y="239254"/>
                  <a:pt x="32334" y="243928"/>
                  <a:pt x="24244" y="249529"/>
                </a:cubicBezTo>
                <a:cubicBezTo>
                  <a:pt x="14681" y="256145"/>
                  <a:pt x="9918" y="265442"/>
                  <a:pt x="2044" y="273329"/>
                </a:cubicBezTo>
                <a:cubicBezTo>
                  <a:pt x="0" y="275373"/>
                  <a:pt x="0" y="278701"/>
                  <a:pt x="2044" y="280745"/>
                </a:cubicBezTo>
                <a:cubicBezTo>
                  <a:pt x="4102" y="282803"/>
                  <a:pt x="7429" y="282803"/>
                  <a:pt x="9474" y="280745"/>
                </a:cubicBezTo>
                <a:cubicBezTo>
                  <a:pt x="16903" y="273316"/>
                  <a:pt x="21209" y="264400"/>
                  <a:pt x="30226" y="258165"/>
                </a:cubicBezTo>
                <a:cubicBezTo>
                  <a:pt x="40448" y="251078"/>
                  <a:pt x="50862" y="245427"/>
                  <a:pt x="59689" y="238315"/>
                </a:cubicBezTo>
                <a:cubicBezTo>
                  <a:pt x="69214" y="230631"/>
                  <a:pt x="76986" y="221322"/>
                  <a:pt x="81202" y="207276"/>
                </a:cubicBezTo>
                <a:cubicBezTo>
                  <a:pt x="86359" y="190093"/>
                  <a:pt x="84593" y="166712"/>
                  <a:pt x="79882" y="142074"/>
                </a:cubicBezTo>
                <a:cubicBezTo>
                  <a:pt x="73087" y="106552"/>
                  <a:pt x="60298" y="68287"/>
                  <a:pt x="55574" y="43344"/>
                </a:cubicBezTo>
                <a:cubicBezTo>
                  <a:pt x="54647" y="38506"/>
                  <a:pt x="51002" y="28790"/>
                  <a:pt x="48894" y="19811"/>
                </a:cubicBezTo>
                <a:cubicBezTo>
                  <a:pt x="47763" y="15023"/>
                  <a:pt x="46874" y="10515"/>
                  <a:pt x="47865" y="7606"/>
                </a:cubicBezTo>
                <a:cubicBezTo>
                  <a:pt x="48792" y="4863"/>
                  <a:pt x="47332" y="1867"/>
                  <a:pt x="44588" y="940"/>
                </a:cubicBezTo>
                <a:cubicBezTo>
                  <a:pt x="41845" y="0"/>
                  <a:pt x="38861" y="1473"/>
                  <a:pt x="37934" y="42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7" name="Freeform 8077"/>
          <p:cNvSpPr/>
          <p:nvPr/>
        </p:nvSpPr>
        <p:spPr>
          <a:xfrm rot="0" flipH="0" flipV="0">
            <a:off x="7094669" y="7651352"/>
            <a:ext cx="63487" cy="135280"/>
          </a:xfrm>
          <a:custGeom>
            <a:pathLst>
              <a:path w="63487" h="135280">
                <a:moveTo>
                  <a:pt x="42240" y="9639"/>
                </a:moveTo>
                <a:cubicBezTo>
                  <a:pt x="40882" y="8573"/>
                  <a:pt x="40056" y="6833"/>
                  <a:pt x="40247" y="4979"/>
                </a:cubicBezTo>
                <a:cubicBezTo>
                  <a:pt x="40539" y="2096"/>
                  <a:pt x="43103" y="0"/>
                  <a:pt x="45999" y="280"/>
                </a:cubicBezTo>
                <a:cubicBezTo>
                  <a:pt x="47192" y="394"/>
                  <a:pt x="48590" y="902"/>
                  <a:pt x="49898" y="2248"/>
                </a:cubicBezTo>
                <a:cubicBezTo>
                  <a:pt x="50685" y="3086"/>
                  <a:pt x="51676" y="4674"/>
                  <a:pt x="52552" y="6922"/>
                </a:cubicBezTo>
                <a:cubicBezTo>
                  <a:pt x="55829" y="15265"/>
                  <a:pt x="59765" y="35978"/>
                  <a:pt x="60235" y="39064"/>
                </a:cubicBezTo>
                <a:cubicBezTo>
                  <a:pt x="62979" y="56819"/>
                  <a:pt x="63487" y="67817"/>
                  <a:pt x="61290" y="76618"/>
                </a:cubicBezTo>
                <a:cubicBezTo>
                  <a:pt x="57988" y="89826"/>
                  <a:pt x="48577" y="98424"/>
                  <a:pt x="29566" y="117423"/>
                </a:cubicBezTo>
                <a:cubicBezTo>
                  <a:pt x="26023" y="120979"/>
                  <a:pt x="22441" y="126263"/>
                  <a:pt x="18161" y="129933"/>
                </a:cubicBezTo>
                <a:cubicBezTo>
                  <a:pt x="14415" y="133171"/>
                  <a:pt x="10148" y="135280"/>
                  <a:pt x="5245" y="135280"/>
                </a:cubicBezTo>
                <a:cubicBezTo>
                  <a:pt x="2350" y="135280"/>
                  <a:pt x="0" y="132930"/>
                  <a:pt x="0" y="130022"/>
                </a:cubicBezTo>
                <a:cubicBezTo>
                  <a:pt x="0" y="127139"/>
                  <a:pt x="2350" y="124777"/>
                  <a:pt x="5245" y="124777"/>
                </a:cubicBezTo>
                <a:cubicBezTo>
                  <a:pt x="8370" y="124777"/>
                  <a:pt x="10757" y="122668"/>
                  <a:pt x="13031" y="120357"/>
                </a:cubicBezTo>
                <a:cubicBezTo>
                  <a:pt x="16345" y="116992"/>
                  <a:pt x="19241" y="112902"/>
                  <a:pt x="22149" y="110007"/>
                </a:cubicBezTo>
                <a:cubicBezTo>
                  <a:pt x="39116" y="93039"/>
                  <a:pt x="48170" y="85864"/>
                  <a:pt x="51104" y="74078"/>
                </a:cubicBezTo>
                <a:cubicBezTo>
                  <a:pt x="53060" y="66242"/>
                  <a:pt x="52298" y="56476"/>
                  <a:pt x="49872" y="40665"/>
                </a:cubicBezTo>
                <a:cubicBezTo>
                  <a:pt x="49504" y="38379"/>
                  <a:pt x="47167" y="25780"/>
                  <a:pt x="44665" y="16700"/>
                </a:cubicBezTo>
                <a:cubicBezTo>
                  <a:pt x="43916" y="13969"/>
                  <a:pt x="42659" y="10718"/>
                  <a:pt x="42240" y="96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8" name="Freeform 8078"/>
          <p:cNvSpPr/>
          <p:nvPr/>
        </p:nvSpPr>
        <p:spPr>
          <a:xfrm rot="0" flipH="0" flipV="0">
            <a:off x="6743260" y="7627834"/>
            <a:ext cx="190042" cy="147485"/>
          </a:xfrm>
          <a:custGeom>
            <a:pathLst>
              <a:path w="190042" h="147485">
                <a:moveTo>
                  <a:pt x="145478" y="10833"/>
                </a:moveTo>
                <a:cubicBezTo>
                  <a:pt x="145275" y="10821"/>
                  <a:pt x="144882" y="10795"/>
                  <a:pt x="144602" y="10795"/>
                </a:cubicBezTo>
                <a:cubicBezTo>
                  <a:pt x="143396" y="10833"/>
                  <a:pt x="141922" y="11061"/>
                  <a:pt x="140056" y="11353"/>
                </a:cubicBezTo>
                <a:cubicBezTo>
                  <a:pt x="138709" y="11569"/>
                  <a:pt x="137338" y="11810"/>
                  <a:pt x="135992" y="11976"/>
                </a:cubicBezTo>
                <a:cubicBezTo>
                  <a:pt x="131686" y="12483"/>
                  <a:pt x="127533" y="12572"/>
                  <a:pt x="123266" y="13411"/>
                </a:cubicBezTo>
                <a:cubicBezTo>
                  <a:pt x="117373" y="14541"/>
                  <a:pt x="111531" y="15913"/>
                  <a:pt x="105626" y="16992"/>
                </a:cubicBezTo>
                <a:cubicBezTo>
                  <a:pt x="95860" y="18770"/>
                  <a:pt x="86055" y="20751"/>
                  <a:pt x="76352" y="22910"/>
                </a:cubicBezTo>
                <a:cubicBezTo>
                  <a:pt x="61392" y="26225"/>
                  <a:pt x="39484" y="33299"/>
                  <a:pt x="25794" y="39268"/>
                </a:cubicBezTo>
                <a:cubicBezTo>
                  <a:pt x="23749" y="40157"/>
                  <a:pt x="18923" y="41998"/>
                  <a:pt x="15227" y="44157"/>
                </a:cubicBezTo>
                <a:cubicBezTo>
                  <a:pt x="14249" y="44729"/>
                  <a:pt x="12929" y="45783"/>
                  <a:pt x="12560" y="46088"/>
                </a:cubicBezTo>
                <a:cubicBezTo>
                  <a:pt x="12332" y="46786"/>
                  <a:pt x="11951" y="47396"/>
                  <a:pt x="11468" y="47917"/>
                </a:cubicBezTo>
                <a:cubicBezTo>
                  <a:pt x="12509" y="50418"/>
                  <a:pt x="12916" y="53250"/>
                  <a:pt x="12929" y="56248"/>
                </a:cubicBezTo>
                <a:cubicBezTo>
                  <a:pt x="12941" y="60261"/>
                  <a:pt x="12103" y="64592"/>
                  <a:pt x="12776" y="67970"/>
                </a:cubicBezTo>
                <a:cubicBezTo>
                  <a:pt x="14732" y="77749"/>
                  <a:pt x="18606" y="86982"/>
                  <a:pt x="21311" y="96430"/>
                </a:cubicBezTo>
                <a:cubicBezTo>
                  <a:pt x="23406" y="103784"/>
                  <a:pt x="23800" y="112153"/>
                  <a:pt x="26733" y="119037"/>
                </a:cubicBezTo>
                <a:cubicBezTo>
                  <a:pt x="28842" y="123926"/>
                  <a:pt x="29477" y="129743"/>
                  <a:pt x="31318" y="134785"/>
                </a:cubicBezTo>
                <a:lnTo>
                  <a:pt x="32017" y="136702"/>
                </a:lnTo>
                <a:cubicBezTo>
                  <a:pt x="34087" y="136829"/>
                  <a:pt x="36716" y="136385"/>
                  <a:pt x="39459" y="135877"/>
                </a:cubicBezTo>
                <a:cubicBezTo>
                  <a:pt x="46723" y="134556"/>
                  <a:pt x="54724" y="132232"/>
                  <a:pt x="59411" y="131940"/>
                </a:cubicBezTo>
                <a:cubicBezTo>
                  <a:pt x="89649" y="130047"/>
                  <a:pt x="121361" y="123304"/>
                  <a:pt x="149402" y="111493"/>
                </a:cubicBezTo>
                <a:cubicBezTo>
                  <a:pt x="158216" y="107784"/>
                  <a:pt x="166915" y="104089"/>
                  <a:pt x="176059" y="101206"/>
                </a:cubicBezTo>
                <a:cubicBezTo>
                  <a:pt x="176631" y="101028"/>
                  <a:pt x="177748" y="100672"/>
                  <a:pt x="178624" y="100406"/>
                </a:cubicBezTo>
                <a:cubicBezTo>
                  <a:pt x="175792" y="87033"/>
                  <a:pt x="169252" y="75285"/>
                  <a:pt x="164134" y="62623"/>
                </a:cubicBezTo>
                <a:cubicBezTo>
                  <a:pt x="160997" y="54825"/>
                  <a:pt x="158228" y="47040"/>
                  <a:pt x="155676" y="39027"/>
                </a:cubicBezTo>
                <a:cubicBezTo>
                  <a:pt x="154190" y="34404"/>
                  <a:pt x="153009" y="29679"/>
                  <a:pt x="151510" y="25057"/>
                </a:cubicBezTo>
                <a:cubicBezTo>
                  <a:pt x="151129" y="23901"/>
                  <a:pt x="148322" y="16992"/>
                  <a:pt x="147738" y="15532"/>
                </a:cubicBezTo>
                <a:cubicBezTo>
                  <a:pt x="146913" y="13436"/>
                  <a:pt x="145744" y="11290"/>
                  <a:pt x="145478" y="10833"/>
                </a:cubicBezTo>
                <a:moveTo>
                  <a:pt x="2349" y="44513"/>
                </a:moveTo>
                <a:cubicBezTo>
                  <a:pt x="2337" y="44132"/>
                  <a:pt x="2375" y="43738"/>
                  <a:pt x="2451" y="43344"/>
                </a:cubicBezTo>
                <a:cubicBezTo>
                  <a:pt x="2883" y="41186"/>
                  <a:pt x="4686" y="38620"/>
                  <a:pt x="7747" y="36474"/>
                </a:cubicBezTo>
                <a:cubicBezTo>
                  <a:pt x="11976" y="33540"/>
                  <a:pt x="18910" y="30822"/>
                  <a:pt x="21603" y="29641"/>
                </a:cubicBezTo>
                <a:cubicBezTo>
                  <a:pt x="35814" y="23444"/>
                  <a:pt x="58547" y="16103"/>
                  <a:pt x="74079" y="12661"/>
                </a:cubicBezTo>
                <a:cubicBezTo>
                  <a:pt x="83909" y="10465"/>
                  <a:pt x="93853" y="8459"/>
                  <a:pt x="103759" y="6655"/>
                </a:cubicBezTo>
                <a:cubicBezTo>
                  <a:pt x="109614" y="5588"/>
                  <a:pt x="115418" y="4230"/>
                  <a:pt x="121260" y="3099"/>
                </a:cubicBezTo>
                <a:cubicBezTo>
                  <a:pt x="125781" y="2223"/>
                  <a:pt x="130188" y="2096"/>
                  <a:pt x="134734" y="1550"/>
                </a:cubicBezTo>
                <a:cubicBezTo>
                  <a:pt x="135966" y="1397"/>
                  <a:pt x="137185" y="1182"/>
                  <a:pt x="138392" y="978"/>
                </a:cubicBezTo>
                <a:cubicBezTo>
                  <a:pt x="144539" y="0"/>
                  <a:pt x="147992" y="216"/>
                  <a:pt x="150507" y="1575"/>
                </a:cubicBezTo>
                <a:cubicBezTo>
                  <a:pt x="153085" y="2959"/>
                  <a:pt x="155180" y="5753"/>
                  <a:pt x="157504" y="11683"/>
                </a:cubicBezTo>
                <a:cubicBezTo>
                  <a:pt x="158127" y="13233"/>
                  <a:pt x="161086" y="20599"/>
                  <a:pt x="161492" y="21818"/>
                </a:cubicBezTo>
                <a:cubicBezTo>
                  <a:pt x="163003" y="26441"/>
                  <a:pt x="164185" y="31191"/>
                  <a:pt x="165671" y="35826"/>
                </a:cubicBezTo>
                <a:cubicBezTo>
                  <a:pt x="168147" y="43586"/>
                  <a:pt x="170814" y="51130"/>
                  <a:pt x="173862" y="58686"/>
                </a:cubicBezTo>
                <a:cubicBezTo>
                  <a:pt x="179514" y="72631"/>
                  <a:pt x="186638" y="85585"/>
                  <a:pt x="189356" y="100507"/>
                </a:cubicBezTo>
                <a:cubicBezTo>
                  <a:pt x="190042" y="104292"/>
                  <a:pt x="188492" y="106921"/>
                  <a:pt x="185749" y="108750"/>
                </a:cubicBezTo>
                <a:cubicBezTo>
                  <a:pt x="183870" y="109994"/>
                  <a:pt x="181025" y="110642"/>
                  <a:pt x="179221" y="111213"/>
                </a:cubicBezTo>
                <a:cubicBezTo>
                  <a:pt x="170395" y="114007"/>
                  <a:pt x="161987" y="117589"/>
                  <a:pt x="153478" y="121170"/>
                </a:cubicBezTo>
                <a:cubicBezTo>
                  <a:pt x="124358" y="133426"/>
                  <a:pt x="91453" y="140461"/>
                  <a:pt x="60058" y="142417"/>
                </a:cubicBezTo>
                <a:cubicBezTo>
                  <a:pt x="55677" y="142684"/>
                  <a:pt x="48158" y="144970"/>
                  <a:pt x="41339" y="146214"/>
                </a:cubicBezTo>
                <a:cubicBezTo>
                  <a:pt x="35636" y="147256"/>
                  <a:pt x="30302" y="147485"/>
                  <a:pt x="26797" y="146316"/>
                </a:cubicBezTo>
                <a:cubicBezTo>
                  <a:pt x="25959" y="146037"/>
                  <a:pt x="24524" y="145262"/>
                  <a:pt x="23470" y="143446"/>
                </a:cubicBezTo>
                <a:cubicBezTo>
                  <a:pt x="22695" y="142100"/>
                  <a:pt x="21692" y="139014"/>
                  <a:pt x="21450" y="138366"/>
                </a:cubicBezTo>
                <a:cubicBezTo>
                  <a:pt x="19685" y="133514"/>
                  <a:pt x="19114" y="127888"/>
                  <a:pt x="17094" y="123164"/>
                </a:cubicBezTo>
                <a:cubicBezTo>
                  <a:pt x="13983" y="115887"/>
                  <a:pt x="13437" y="107086"/>
                  <a:pt x="11214" y="99313"/>
                </a:cubicBezTo>
                <a:cubicBezTo>
                  <a:pt x="8433" y="89598"/>
                  <a:pt x="4483" y="80086"/>
                  <a:pt x="2476" y="70027"/>
                </a:cubicBezTo>
                <a:cubicBezTo>
                  <a:pt x="1803" y="66611"/>
                  <a:pt x="2210" y="62382"/>
                  <a:pt x="2388" y="58242"/>
                </a:cubicBezTo>
                <a:cubicBezTo>
                  <a:pt x="2489" y="55727"/>
                  <a:pt x="2705" y="53212"/>
                  <a:pt x="1473" y="51358"/>
                </a:cubicBezTo>
                <a:cubicBezTo>
                  <a:pt x="0" y="49148"/>
                  <a:pt x="419" y="46227"/>
                  <a:pt x="2349" y="445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9" name="Freeform 8079"/>
          <p:cNvSpPr/>
          <p:nvPr/>
        </p:nvSpPr>
        <p:spPr>
          <a:xfrm rot="0" flipH="0" flipV="0">
            <a:off x="6769460" y="7676116"/>
            <a:ext cx="38137" cy="39204"/>
          </a:xfrm>
          <a:custGeom>
            <a:pathLst>
              <a:path w="38137" h="39204">
                <a:moveTo>
                  <a:pt x="3416" y="17475"/>
                </a:moveTo>
                <a:cubicBezTo>
                  <a:pt x="3492" y="17500"/>
                  <a:pt x="3555" y="17525"/>
                  <a:pt x="3631" y="17563"/>
                </a:cubicBezTo>
                <a:close/>
                <a:moveTo>
                  <a:pt x="23443" y="10821"/>
                </a:moveTo>
                <a:cubicBezTo>
                  <a:pt x="21665" y="10833"/>
                  <a:pt x="19862" y="11380"/>
                  <a:pt x="18059" y="11964"/>
                </a:cubicBezTo>
                <a:cubicBezTo>
                  <a:pt x="15823" y="12700"/>
                  <a:pt x="13588" y="13564"/>
                  <a:pt x="11404" y="14250"/>
                </a:cubicBezTo>
                <a:cubicBezTo>
                  <a:pt x="11328" y="15355"/>
                  <a:pt x="11124" y="16726"/>
                  <a:pt x="11074" y="17133"/>
                </a:cubicBezTo>
                <a:cubicBezTo>
                  <a:pt x="11391" y="19291"/>
                  <a:pt x="11569" y="23583"/>
                  <a:pt x="12217" y="27215"/>
                </a:cubicBezTo>
                <a:cubicBezTo>
                  <a:pt x="12255" y="27368"/>
                  <a:pt x="12293" y="27546"/>
                  <a:pt x="12331" y="27723"/>
                </a:cubicBezTo>
                <a:cubicBezTo>
                  <a:pt x="14490" y="27063"/>
                  <a:pt x="17157" y="26276"/>
                  <a:pt x="17766" y="26212"/>
                </a:cubicBezTo>
                <a:cubicBezTo>
                  <a:pt x="19443" y="26022"/>
                  <a:pt x="22046" y="26237"/>
                  <a:pt x="24586" y="26288"/>
                </a:cubicBezTo>
                <a:cubicBezTo>
                  <a:pt x="25374" y="26301"/>
                  <a:pt x="26568" y="26187"/>
                  <a:pt x="27152" y="26123"/>
                </a:cubicBezTo>
                <a:cubicBezTo>
                  <a:pt x="27215" y="25907"/>
                  <a:pt x="27291" y="25564"/>
                  <a:pt x="27304" y="25336"/>
                </a:cubicBezTo>
                <a:cubicBezTo>
                  <a:pt x="27368" y="24383"/>
                  <a:pt x="27253" y="23342"/>
                  <a:pt x="27050" y="22300"/>
                </a:cubicBezTo>
                <a:cubicBezTo>
                  <a:pt x="26453" y="18986"/>
                  <a:pt x="25107" y="15647"/>
                  <a:pt x="24459" y="13958"/>
                </a:cubicBezTo>
                <a:cubicBezTo>
                  <a:pt x="24256" y="13412"/>
                  <a:pt x="23774" y="11862"/>
                  <a:pt x="23443" y="10821"/>
                </a:cubicBezTo>
                <a:moveTo>
                  <a:pt x="1931" y="8763"/>
                </a:moveTo>
                <a:cubicBezTo>
                  <a:pt x="2388" y="6846"/>
                  <a:pt x="3923" y="5258"/>
                  <a:pt x="5994" y="4839"/>
                </a:cubicBezTo>
                <a:cubicBezTo>
                  <a:pt x="9524" y="4141"/>
                  <a:pt x="13220" y="2362"/>
                  <a:pt x="16966" y="1334"/>
                </a:cubicBezTo>
                <a:cubicBezTo>
                  <a:pt x="20345" y="394"/>
                  <a:pt x="23761" y="0"/>
                  <a:pt x="27114" y="673"/>
                </a:cubicBezTo>
                <a:cubicBezTo>
                  <a:pt x="29082" y="1067"/>
                  <a:pt x="30822" y="2299"/>
                  <a:pt x="32079" y="4318"/>
                </a:cubicBezTo>
                <a:cubicBezTo>
                  <a:pt x="33184" y="6109"/>
                  <a:pt x="33794" y="8954"/>
                  <a:pt x="34264" y="10198"/>
                </a:cubicBezTo>
                <a:cubicBezTo>
                  <a:pt x="35432" y="13234"/>
                  <a:pt x="38137" y="20535"/>
                  <a:pt x="37782" y="26022"/>
                </a:cubicBezTo>
                <a:cubicBezTo>
                  <a:pt x="37540" y="29755"/>
                  <a:pt x="36054" y="32842"/>
                  <a:pt x="33311" y="34810"/>
                </a:cubicBezTo>
                <a:cubicBezTo>
                  <a:pt x="31914" y="35801"/>
                  <a:pt x="29946" y="36474"/>
                  <a:pt x="27622" y="36690"/>
                </a:cubicBezTo>
                <a:cubicBezTo>
                  <a:pt x="24828" y="36944"/>
                  <a:pt x="21234" y="36448"/>
                  <a:pt x="19113" y="36626"/>
                </a:cubicBezTo>
                <a:cubicBezTo>
                  <a:pt x="18427" y="36855"/>
                  <a:pt x="11620" y="39026"/>
                  <a:pt x="10058" y="39115"/>
                </a:cubicBezTo>
                <a:cubicBezTo>
                  <a:pt x="8178" y="39204"/>
                  <a:pt x="6946" y="38518"/>
                  <a:pt x="6273" y="38010"/>
                </a:cubicBezTo>
                <a:cubicBezTo>
                  <a:pt x="4673" y="36804"/>
                  <a:pt x="3188" y="34442"/>
                  <a:pt x="2375" y="31292"/>
                </a:cubicBezTo>
                <a:cubicBezTo>
                  <a:pt x="1296" y="27114"/>
                  <a:pt x="1130" y="21081"/>
                  <a:pt x="686" y="18719"/>
                </a:cubicBezTo>
                <a:cubicBezTo>
                  <a:pt x="508" y="17855"/>
                  <a:pt x="673" y="16180"/>
                  <a:pt x="800" y="15050"/>
                </a:cubicBezTo>
                <a:cubicBezTo>
                  <a:pt x="140" y="13767"/>
                  <a:pt x="0" y="12243"/>
                  <a:pt x="546" y="10795"/>
                </a:cubicBezTo>
                <a:cubicBezTo>
                  <a:pt x="864" y="9995"/>
                  <a:pt x="1334" y="9309"/>
                  <a:pt x="1931" y="87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0" name="Freeform 8080"/>
          <p:cNvSpPr/>
          <p:nvPr/>
        </p:nvSpPr>
        <p:spPr>
          <a:xfrm rot="0" flipH="0" flipV="0">
            <a:off x="6825716" y="7661995"/>
            <a:ext cx="41389" cy="18033"/>
          </a:xfrm>
          <a:custGeom>
            <a:pathLst>
              <a:path w="41389" h="18033">
                <a:moveTo>
                  <a:pt x="10833" y="14312"/>
                </a:moveTo>
                <a:lnTo>
                  <a:pt x="10795" y="14375"/>
                </a:lnTo>
                <a:lnTo>
                  <a:pt x="10821" y="14337"/>
                </a:lnTo>
                <a:close/>
                <a:moveTo>
                  <a:pt x="10745" y="14464"/>
                </a:moveTo>
                <a:lnTo>
                  <a:pt x="10643" y="14629"/>
                </a:lnTo>
                <a:lnTo>
                  <a:pt x="10681" y="14578"/>
                </a:lnTo>
                <a:close/>
                <a:moveTo>
                  <a:pt x="10630" y="14654"/>
                </a:moveTo>
                <a:lnTo>
                  <a:pt x="10503" y="14845"/>
                </a:lnTo>
                <a:lnTo>
                  <a:pt x="10541" y="14807"/>
                </a:lnTo>
                <a:close/>
                <a:moveTo>
                  <a:pt x="10478" y="14896"/>
                </a:moveTo>
                <a:lnTo>
                  <a:pt x="10351" y="15073"/>
                </a:lnTo>
                <a:lnTo>
                  <a:pt x="10364" y="15048"/>
                </a:lnTo>
                <a:close/>
                <a:moveTo>
                  <a:pt x="5703" y="6642"/>
                </a:moveTo>
                <a:cubicBezTo>
                  <a:pt x="7201" y="5930"/>
                  <a:pt x="10160" y="4572"/>
                  <a:pt x="11569" y="4178"/>
                </a:cubicBezTo>
                <a:cubicBezTo>
                  <a:pt x="13245" y="3695"/>
                  <a:pt x="26047" y="127"/>
                  <a:pt x="32448" y="38"/>
                </a:cubicBezTo>
                <a:cubicBezTo>
                  <a:pt x="35852" y="0"/>
                  <a:pt x="38226" y="1117"/>
                  <a:pt x="39344" y="2235"/>
                </a:cubicBezTo>
                <a:cubicBezTo>
                  <a:pt x="41389" y="4279"/>
                  <a:pt x="41389" y="7620"/>
                  <a:pt x="39344" y="9664"/>
                </a:cubicBezTo>
                <a:cubicBezTo>
                  <a:pt x="37668" y="11341"/>
                  <a:pt x="35140" y="11646"/>
                  <a:pt x="33159" y="10579"/>
                </a:cubicBezTo>
                <a:cubicBezTo>
                  <a:pt x="32435" y="10604"/>
                  <a:pt x="30390" y="10680"/>
                  <a:pt x="28866" y="10922"/>
                </a:cubicBezTo>
                <a:cubicBezTo>
                  <a:pt x="22986" y="11836"/>
                  <a:pt x="15633" y="13932"/>
                  <a:pt x="14439" y="14274"/>
                </a:cubicBezTo>
                <a:cubicBezTo>
                  <a:pt x="12255" y="14896"/>
                  <a:pt x="8141" y="17105"/>
                  <a:pt x="7239" y="17283"/>
                </a:cubicBezTo>
                <a:cubicBezTo>
                  <a:pt x="3379" y="18033"/>
                  <a:pt x="1766" y="15493"/>
                  <a:pt x="1182" y="14059"/>
                </a:cubicBezTo>
                <a:cubicBezTo>
                  <a:pt x="851" y="13220"/>
                  <a:pt x="0" y="11011"/>
                  <a:pt x="2197" y="8458"/>
                </a:cubicBezTo>
                <a:cubicBezTo>
                  <a:pt x="3125" y="7378"/>
                  <a:pt x="4382" y="6769"/>
                  <a:pt x="5703" y="66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1" name="Freeform 8081"/>
          <p:cNvSpPr/>
          <p:nvPr/>
        </p:nvSpPr>
        <p:spPr>
          <a:xfrm rot="0" flipH="0" flipV="0">
            <a:off x="6824845" y="7678646"/>
            <a:ext cx="39509" cy="22084"/>
          </a:xfrm>
          <a:custGeom>
            <a:pathLst>
              <a:path w="39509" h="22084">
                <a:moveTo>
                  <a:pt x="10477" y="15900"/>
                </a:moveTo>
                <a:lnTo>
                  <a:pt x="10477" y="15950"/>
                </a:lnTo>
                <a:lnTo>
                  <a:pt x="10477" y="15925"/>
                </a:lnTo>
                <a:close/>
                <a:moveTo>
                  <a:pt x="5842" y="11100"/>
                </a:moveTo>
                <a:cubicBezTo>
                  <a:pt x="6058" y="11011"/>
                  <a:pt x="6261" y="10922"/>
                  <a:pt x="6401" y="10871"/>
                </a:cubicBezTo>
                <a:cubicBezTo>
                  <a:pt x="9119" y="9868"/>
                  <a:pt x="11823" y="8814"/>
                  <a:pt x="14502" y="7696"/>
                </a:cubicBezTo>
                <a:cubicBezTo>
                  <a:pt x="20611" y="5105"/>
                  <a:pt x="26326" y="1702"/>
                  <a:pt x="32892" y="508"/>
                </a:cubicBezTo>
                <a:cubicBezTo>
                  <a:pt x="35737" y="0"/>
                  <a:pt x="38467" y="1880"/>
                  <a:pt x="38988" y="4737"/>
                </a:cubicBezTo>
                <a:cubicBezTo>
                  <a:pt x="39509" y="7582"/>
                  <a:pt x="37616" y="10325"/>
                  <a:pt x="34759" y="10846"/>
                </a:cubicBezTo>
                <a:cubicBezTo>
                  <a:pt x="28955" y="11900"/>
                  <a:pt x="23989" y="15088"/>
                  <a:pt x="18604" y="17360"/>
                </a:cubicBezTo>
                <a:cubicBezTo>
                  <a:pt x="15772" y="18541"/>
                  <a:pt x="12915" y="19646"/>
                  <a:pt x="10046" y="20713"/>
                </a:cubicBezTo>
                <a:cubicBezTo>
                  <a:pt x="9195" y="21030"/>
                  <a:pt x="7684" y="21716"/>
                  <a:pt x="6744" y="21881"/>
                </a:cubicBezTo>
                <a:cubicBezTo>
                  <a:pt x="5499" y="22084"/>
                  <a:pt x="4445" y="21907"/>
                  <a:pt x="3645" y="21602"/>
                </a:cubicBezTo>
                <a:cubicBezTo>
                  <a:pt x="1575" y="20840"/>
                  <a:pt x="0" y="19341"/>
                  <a:pt x="0" y="16319"/>
                </a:cubicBezTo>
                <a:cubicBezTo>
                  <a:pt x="0" y="13424"/>
                  <a:pt x="2337" y="11075"/>
                  <a:pt x="5245" y="11075"/>
                </a:cubicBezTo>
                <a:cubicBezTo>
                  <a:pt x="5448" y="11075"/>
                  <a:pt x="5639" y="11087"/>
                  <a:pt x="5842" y="111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2" name="Freeform 8082"/>
          <p:cNvSpPr/>
          <p:nvPr/>
        </p:nvSpPr>
        <p:spPr>
          <a:xfrm rot="0" flipH="0" flipV="0">
            <a:off x="6791411" y="7703281"/>
            <a:ext cx="101295" cy="41096"/>
          </a:xfrm>
          <a:custGeom>
            <a:pathLst>
              <a:path w="101295" h="41096">
                <a:moveTo>
                  <a:pt x="9271" y="39014"/>
                </a:moveTo>
                <a:lnTo>
                  <a:pt x="9208" y="39077"/>
                </a:lnTo>
                <a:lnTo>
                  <a:pt x="9233" y="39039"/>
                </a:lnTo>
                <a:close/>
                <a:moveTo>
                  <a:pt x="6960" y="30099"/>
                </a:moveTo>
                <a:cubicBezTo>
                  <a:pt x="8814" y="29604"/>
                  <a:pt x="11709" y="28842"/>
                  <a:pt x="12915" y="28601"/>
                </a:cubicBezTo>
                <a:cubicBezTo>
                  <a:pt x="19291" y="27305"/>
                  <a:pt x="28308" y="26137"/>
                  <a:pt x="34963" y="23978"/>
                </a:cubicBezTo>
                <a:cubicBezTo>
                  <a:pt x="42659" y="21501"/>
                  <a:pt x="49377" y="16624"/>
                  <a:pt x="56654" y="13246"/>
                </a:cubicBezTo>
                <a:cubicBezTo>
                  <a:pt x="68516" y="7747"/>
                  <a:pt x="81673" y="3455"/>
                  <a:pt x="94399" y="635"/>
                </a:cubicBezTo>
                <a:cubicBezTo>
                  <a:pt x="97243" y="0"/>
                  <a:pt x="100037" y="1778"/>
                  <a:pt x="100672" y="4623"/>
                </a:cubicBezTo>
                <a:cubicBezTo>
                  <a:pt x="101295" y="7442"/>
                  <a:pt x="99504" y="10249"/>
                  <a:pt x="96685" y="10884"/>
                </a:cubicBezTo>
                <a:cubicBezTo>
                  <a:pt x="84670" y="13551"/>
                  <a:pt x="72263" y="17590"/>
                  <a:pt x="61074" y="22771"/>
                </a:cubicBezTo>
                <a:cubicBezTo>
                  <a:pt x="53428" y="26327"/>
                  <a:pt x="46291" y="31356"/>
                  <a:pt x="38201" y="33973"/>
                </a:cubicBezTo>
                <a:cubicBezTo>
                  <a:pt x="31191" y="36246"/>
                  <a:pt x="21704" y="37529"/>
                  <a:pt x="14998" y="38888"/>
                </a:cubicBezTo>
                <a:cubicBezTo>
                  <a:pt x="13233" y="39242"/>
                  <a:pt x="9397" y="40449"/>
                  <a:pt x="7443" y="40830"/>
                </a:cubicBezTo>
                <a:cubicBezTo>
                  <a:pt x="6008" y="41096"/>
                  <a:pt x="4903" y="41007"/>
                  <a:pt x="4344" y="40893"/>
                </a:cubicBezTo>
                <a:cubicBezTo>
                  <a:pt x="2845" y="40576"/>
                  <a:pt x="1918" y="39801"/>
                  <a:pt x="1309" y="39102"/>
                </a:cubicBezTo>
                <a:cubicBezTo>
                  <a:pt x="458" y="38075"/>
                  <a:pt x="0" y="36868"/>
                  <a:pt x="39" y="35446"/>
                </a:cubicBezTo>
                <a:cubicBezTo>
                  <a:pt x="77" y="34658"/>
                  <a:pt x="204" y="32817"/>
                  <a:pt x="2426" y="31077"/>
                </a:cubicBezTo>
                <a:cubicBezTo>
                  <a:pt x="3747" y="30023"/>
                  <a:pt x="5436" y="29718"/>
                  <a:pt x="6960" y="300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3" name="Freeform 8083"/>
          <p:cNvSpPr/>
          <p:nvPr/>
        </p:nvSpPr>
        <p:spPr>
          <a:xfrm rot="0" flipH="0" flipV="0">
            <a:off x="6796891" y="7616554"/>
            <a:ext cx="29933" cy="31546"/>
          </a:xfrm>
          <a:custGeom>
            <a:pathLst>
              <a:path w="29933" h="31546">
                <a:moveTo>
                  <a:pt x="12534" y="23025"/>
                </a:moveTo>
                <a:cubicBezTo>
                  <a:pt x="13854" y="25374"/>
                  <a:pt x="13169" y="28371"/>
                  <a:pt x="10909" y="29908"/>
                </a:cubicBezTo>
                <a:cubicBezTo>
                  <a:pt x="8521" y="31546"/>
                  <a:pt x="5257" y="30937"/>
                  <a:pt x="3619" y="28549"/>
                </a:cubicBezTo>
                <a:cubicBezTo>
                  <a:pt x="3073" y="27749"/>
                  <a:pt x="2603" y="26657"/>
                  <a:pt x="2286" y="25399"/>
                </a:cubicBezTo>
                <a:cubicBezTo>
                  <a:pt x="1994" y="24117"/>
                  <a:pt x="1892" y="22492"/>
                  <a:pt x="1625" y="21476"/>
                </a:cubicBezTo>
                <a:cubicBezTo>
                  <a:pt x="317" y="16574"/>
                  <a:pt x="0" y="12713"/>
                  <a:pt x="457" y="9868"/>
                </a:cubicBezTo>
                <a:cubicBezTo>
                  <a:pt x="927" y="6985"/>
                  <a:pt x="2133" y="4839"/>
                  <a:pt x="3873" y="3252"/>
                </a:cubicBezTo>
                <a:cubicBezTo>
                  <a:pt x="5524" y="1753"/>
                  <a:pt x="7734" y="712"/>
                  <a:pt x="10668" y="356"/>
                </a:cubicBezTo>
                <a:cubicBezTo>
                  <a:pt x="13613" y="0"/>
                  <a:pt x="17563" y="381"/>
                  <a:pt x="22554" y="1639"/>
                </a:cubicBezTo>
                <a:cubicBezTo>
                  <a:pt x="25462" y="2363"/>
                  <a:pt x="26948" y="4242"/>
                  <a:pt x="27304" y="7074"/>
                </a:cubicBezTo>
                <a:cubicBezTo>
                  <a:pt x="27405" y="7849"/>
                  <a:pt x="27380" y="8763"/>
                  <a:pt x="27227" y="9754"/>
                </a:cubicBezTo>
                <a:cubicBezTo>
                  <a:pt x="27126" y="10414"/>
                  <a:pt x="26884" y="11735"/>
                  <a:pt x="26834" y="11964"/>
                </a:cubicBezTo>
                <a:cubicBezTo>
                  <a:pt x="27011" y="15393"/>
                  <a:pt x="27431" y="19063"/>
                  <a:pt x="28789" y="22238"/>
                </a:cubicBezTo>
                <a:cubicBezTo>
                  <a:pt x="29933" y="24891"/>
                  <a:pt x="28688" y="27977"/>
                  <a:pt x="26021" y="29120"/>
                </a:cubicBezTo>
                <a:cubicBezTo>
                  <a:pt x="23379" y="30263"/>
                  <a:pt x="20281" y="29032"/>
                  <a:pt x="19137" y="26365"/>
                </a:cubicBezTo>
                <a:cubicBezTo>
                  <a:pt x="17283" y="22048"/>
                  <a:pt x="16572" y="17031"/>
                  <a:pt x="16344" y="12358"/>
                </a:cubicBezTo>
                <a:cubicBezTo>
                  <a:pt x="16318" y="12027"/>
                  <a:pt x="16356" y="11557"/>
                  <a:pt x="16420" y="11049"/>
                </a:cubicBezTo>
                <a:cubicBezTo>
                  <a:pt x="15023" y="10821"/>
                  <a:pt x="13804" y="10694"/>
                  <a:pt x="12724" y="10719"/>
                </a:cubicBezTo>
                <a:cubicBezTo>
                  <a:pt x="11950" y="10745"/>
                  <a:pt x="11315" y="10668"/>
                  <a:pt x="10934" y="11011"/>
                </a:cubicBezTo>
                <a:cubicBezTo>
                  <a:pt x="10782" y="11151"/>
                  <a:pt x="10833" y="11405"/>
                  <a:pt x="10795" y="11659"/>
                </a:cubicBezTo>
                <a:cubicBezTo>
                  <a:pt x="10744" y="12091"/>
                  <a:pt x="10731" y="12561"/>
                  <a:pt x="10744" y="13081"/>
                </a:cubicBezTo>
                <a:cubicBezTo>
                  <a:pt x="10807" y="14669"/>
                  <a:pt x="11188" y="16561"/>
                  <a:pt x="11760" y="18784"/>
                </a:cubicBezTo>
                <a:cubicBezTo>
                  <a:pt x="12039" y="19800"/>
                  <a:pt x="12458" y="22543"/>
                  <a:pt x="12534" y="230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4" name="Freeform 8084"/>
          <p:cNvSpPr/>
          <p:nvPr/>
        </p:nvSpPr>
        <p:spPr>
          <a:xfrm rot="0" flipH="0" flipV="0">
            <a:off x="6797223" y="7386011"/>
            <a:ext cx="139610" cy="267906"/>
          </a:xfrm>
          <a:custGeom>
            <a:pathLst>
              <a:path w="139610" h="267906">
                <a:moveTo>
                  <a:pt x="10579" y="6972"/>
                </a:moveTo>
                <a:cubicBezTo>
                  <a:pt x="10667" y="7810"/>
                  <a:pt x="11010" y="10921"/>
                  <a:pt x="11556" y="13969"/>
                </a:cubicBezTo>
                <a:cubicBezTo>
                  <a:pt x="15151" y="34505"/>
                  <a:pt x="26606" y="83756"/>
                  <a:pt x="28168" y="92684"/>
                </a:cubicBezTo>
                <a:cubicBezTo>
                  <a:pt x="33553" y="123418"/>
                  <a:pt x="43179" y="153123"/>
                  <a:pt x="47739" y="184035"/>
                </a:cubicBezTo>
                <a:cubicBezTo>
                  <a:pt x="50761" y="204622"/>
                  <a:pt x="52095" y="216267"/>
                  <a:pt x="58089" y="224129"/>
                </a:cubicBezTo>
                <a:cubicBezTo>
                  <a:pt x="63969" y="231838"/>
                  <a:pt x="74320" y="235495"/>
                  <a:pt x="94246" y="241185"/>
                </a:cubicBezTo>
                <a:cubicBezTo>
                  <a:pt x="108305" y="245211"/>
                  <a:pt x="121081" y="252983"/>
                  <a:pt x="135204" y="257009"/>
                </a:cubicBezTo>
                <a:cubicBezTo>
                  <a:pt x="137985" y="257809"/>
                  <a:pt x="139610" y="260717"/>
                  <a:pt x="138810" y="263499"/>
                </a:cubicBezTo>
                <a:cubicBezTo>
                  <a:pt x="138010" y="266280"/>
                  <a:pt x="135115" y="267906"/>
                  <a:pt x="132321" y="267106"/>
                </a:cubicBezTo>
                <a:cubicBezTo>
                  <a:pt x="118211" y="263080"/>
                  <a:pt x="105435" y="255307"/>
                  <a:pt x="91363" y="251281"/>
                </a:cubicBezTo>
                <a:cubicBezTo>
                  <a:pt x="68160" y="244652"/>
                  <a:pt x="56591" y="239470"/>
                  <a:pt x="49745" y="230492"/>
                </a:cubicBezTo>
                <a:cubicBezTo>
                  <a:pt x="43002" y="221652"/>
                  <a:pt x="40754" y="208736"/>
                  <a:pt x="37350" y="185572"/>
                </a:cubicBezTo>
                <a:cubicBezTo>
                  <a:pt x="32816" y="154749"/>
                  <a:pt x="23190" y="125145"/>
                  <a:pt x="17817" y="94487"/>
                </a:cubicBezTo>
                <a:cubicBezTo>
                  <a:pt x="16268" y="85559"/>
                  <a:pt x="4814" y="36321"/>
                  <a:pt x="1220" y="15785"/>
                </a:cubicBezTo>
                <a:cubicBezTo>
                  <a:pt x="394" y="11137"/>
                  <a:pt x="0" y="7772"/>
                  <a:pt x="64" y="6350"/>
                </a:cubicBezTo>
                <a:cubicBezTo>
                  <a:pt x="140" y="4458"/>
                  <a:pt x="826" y="3315"/>
                  <a:pt x="1258" y="2743"/>
                </a:cubicBezTo>
                <a:cubicBezTo>
                  <a:pt x="3010" y="445"/>
                  <a:pt x="6300" y="0"/>
                  <a:pt x="8611" y="1766"/>
                </a:cubicBezTo>
                <a:cubicBezTo>
                  <a:pt x="10262" y="3010"/>
                  <a:pt x="10959" y="5067"/>
                  <a:pt x="10579" y="697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5" name="Freeform 8085"/>
          <p:cNvSpPr/>
          <p:nvPr/>
        </p:nvSpPr>
        <p:spPr>
          <a:xfrm rot="0" flipH="0" flipV="0">
            <a:off x="6923022" y="7744830"/>
            <a:ext cx="57886" cy="51840"/>
          </a:xfrm>
          <a:custGeom>
            <a:pathLst>
              <a:path w="57886" h="51840">
                <a:moveTo>
                  <a:pt x="52768" y="41338"/>
                </a:moveTo>
                <a:cubicBezTo>
                  <a:pt x="55612" y="41401"/>
                  <a:pt x="57886" y="43725"/>
                  <a:pt x="57886" y="46583"/>
                </a:cubicBezTo>
                <a:cubicBezTo>
                  <a:pt x="57886" y="49491"/>
                  <a:pt x="55536" y="51840"/>
                  <a:pt x="52642" y="51840"/>
                </a:cubicBezTo>
                <a:cubicBezTo>
                  <a:pt x="51245" y="51840"/>
                  <a:pt x="49441" y="51447"/>
                  <a:pt x="47396" y="50532"/>
                </a:cubicBezTo>
                <a:cubicBezTo>
                  <a:pt x="44234" y="49135"/>
                  <a:pt x="40005" y="46290"/>
                  <a:pt x="35408" y="42620"/>
                </a:cubicBezTo>
                <a:cubicBezTo>
                  <a:pt x="23978" y="33528"/>
                  <a:pt x="9881" y="19317"/>
                  <a:pt x="4242" y="12560"/>
                </a:cubicBezTo>
                <a:cubicBezTo>
                  <a:pt x="2197" y="10096"/>
                  <a:pt x="1118" y="8192"/>
                  <a:pt x="851" y="7366"/>
                </a:cubicBezTo>
                <a:cubicBezTo>
                  <a:pt x="0" y="4597"/>
                  <a:pt x="1549" y="1651"/>
                  <a:pt x="4318" y="800"/>
                </a:cubicBezTo>
                <a:cubicBezTo>
                  <a:pt x="6909" y="0"/>
                  <a:pt x="9652" y="1308"/>
                  <a:pt x="10693" y="3746"/>
                </a:cubicBezTo>
                <a:cubicBezTo>
                  <a:pt x="10947" y="4077"/>
                  <a:pt x="12814" y="6477"/>
                  <a:pt x="14592" y="8471"/>
                </a:cubicBezTo>
                <a:cubicBezTo>
                  <a:pt x="20917" y="15494"/>
                  <a:pt x="32410" y="26822"/>
                  <a:pt x="41948" y="34417"/>
                </a:cubicBezTo>
                <a:cubicBezTo>
                  <a:pt x="45225" y="37020"/>
                  <a:pt x="48247" y="39179"/>
                  <a:pt x="50698" y="40475"/>
                </a:cubicBezTo>
                <a:cubicBezTo>
                  <a:pt x="51460" y="40881"/>
                  <a:pt x="52654" y="41300"/>
                  <a:pt x="52768" y="413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6" name="Freeform 8086"/>
          <p:cNvSpPr/>
          <p:nvPr/>
        </p:nvSpPr>
        <p:spPr>
          <a:xfrm rot="0" flipH="0" flipV="0">
            <a:off x="6580527" y="7344454"/>
            <a:ext cx="275234" cy="452208"/>
          </a:xfrm>
          <a:custGeom>
            <a:pathLst>
              <a:path w="275234" h="452208">
                <a:moveTo>
                  <a:pt x="18529" y="442607"/>
                </a:moveTo>
                <a:cubicBezTo>
                  <a:pt x="19925" y="443546"/>
                  <a:pt x="20853" y="445147"/>
                  <a:pt x="20853" y="446963"/>
                </a:cubicBezTo>
                <a:cubicBezTo>
                  <a:pt x="20853" y="449858"/>
                  <a:pt x="18491" y="452208"/>
                  <a:pt x="15608" y="452208"/>
                </a:cubicBezTo>
                <a:cubicBezTo>
                  <a:pt x="13767" y="452208"/>
                  <a:pt x="12357" y="451662"/>
                  <a:pt x="11227" y="450874"/>
                </a:cubicBezTo>
                <a:cubicBezTo>
                  <a:pt x="9690" y="449782"/>
                  <a:pt x="8573" y="448118"/>
                  <a:pt x="8141" y="445794"/>
                </a:cubicBezTo>
                <a:cubicBezTo>
                  <a:pt x="7811" y="444130"/>
                  <a:pt x="7912" y="441909"/>
                  <a:pt x="8242" y="439547"/>
                </a:cubicBezTo>
                <a:cubicBezTo>
                  <a:pt x="8585" y="437248"/>
                  <a:pt x="9195" y="434759"/>
                  <a:pt x="9195" y="433006"/>
                </a:cubicBezTo>
                <a:cubicBezTo>
                  <a:pt x="9195" y="414718"/>
                  <a:pt x="7138" y="396545"/>
                  <a:pt x="6401" y="378295"/>
                </a:cubicBezTo>
                <a:cubicBezTo>
                  <a:pt x="5233" y="349199"/>
                  <a:pt x="0" y="294767"/>
                  <a:pt x="889" y="246075"/>
                </a:cubicBezTo>
                <a:cubicBezTo>
                  <a:pt x="1499" y="212776"/>
                  <a:pt x="5080" y="182130"/>
                  <a:pt x="14402" y="163512"/>
                </a:cubicBezTo>
                <a:cubicBezTo>
                  <a:pt x="38175" y="115938"/>
                  <a:pt x="76047" y="91795"/>
                  <a:pt x="117373" y="72720"/>
                </a:cubicBezTo>
                <a:cubicBezTo>
                  <a:pt x="157340" y="54254"/>
                  <a:pt x="200583" y="40640"/>
                  <a:pt x="236537" y="13665"/>
                </a:cubicBezTo>
                <a:cubicBezTo>
                  <a:pt x="241312" y="10084"/>
                  <a:pt x="247484" y="8687"/>
                  <a:pt x="253644" y="7239"/>
                </a:cubicBezTo>
                <a:cubicBezTo>
                  <a:pt x="258089" y="6197"/>
                  <a:pt x="262584" y="5232"/>
                  <a:pt x="265772" y="2045"/>
                </a:cubicBezTo>
                <a:cubicBezTo>
                  <a:pt x="267817" y="0"/>
                  <a:pt x="271144" y="0"/>
                  <a:pt x="273189" y="2045"/>
                </a:cubicBezTo>
                <a:cubicBezTo>
                  <a:pt x="275234" y="4102"/>
                  <a:pt x="275234" y="7417"/>
                  <a:pt x="273189" y="9474"/>
                </a:cubicBezTo>
                <a:cubicBezTo>
                  <a:pt x="268604" y="14046"/>
                  <a:pt x="262419" y="15976"/>
                  <a:pt x="256019" y="17462"/>
                </a:cubicBezTo>
                <a:cubicBezTo>
                  <a:pt x="251319" y="18567"/>
                  <a:pt x="246481" y="19316"/>
                  <a:pt x="242836" y="22060"/>
                </a:cubicBezTo>
                <a:cubicBezTo>
                  <a:pt x="206273" y="49479"/>
                  <a:pt x="162407" y="63487"/>
                  <a:pt x="121780" y="82245"/>
                </a:cubicBezTo>
                <a:cubicBezTo>
                  <a:pt x="82536" y="100368"/>
                  <a:pt x="46367" y="123037"/>
                  <a:pt x="23786" y="168211"/>
                </a:cubicBezTo>
                <a:cubicBezTo>
                  <a:pt x="14999" y="185788"/>
                  <a:pt x="11951" y="214808"/>
                  <a:pt x="11392" y="246278"/>
                </a:cubicBezTo>
                <a:cubicBezTo>
                  <a:pt x="10503" y="294729"/>
                  <a:pt x="15723" y="348907"/>
                  <a:pt x="16891" y="377876"/>
                </a:cubicBezTo>
                <a:cubicBezTo>
                  <a:pt x="17628" y="396265"/>
                  <a:pt x="19684" y="414579"/>
                  <a:pt x="19684" y="433006"/>
                </a:cubicBezTo>
                <a:cubicBezTo>
                  <a:pt x="19684" y="434873"/>
                  <a:pt x="19240" y="437375"/>
                  <a:pt x="18821" y="439864"/>
                </a:cubicBezTo>
                <a:cubicBezTo>
                  <a:pt x="18694" y="440664"/>
                  <a:pt x="18592" y="441769"/>
                  <a:pt x="18529" y="4426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7" name="Freeform 8087"/>
          <p:cNvSpPr/>
          <p:nvPr/>
        </p:nvSpPr>
        <p:spPr>
          <a:xfrm rot="0" flipH="0" flipV="0">
            <a:off x="6630830" y="7472015"/>
            <a:ext cx="88276" cy="109384"/>
          </a:xfrm>
          <a:custGeom>
            <a:pathLst>
              <a:path w="88276" h="109384">
                <a:moveTo>
                  <a:pt x="9651" y="3009"/>
                </a:moveTo>
                <a:cubicBezTo>
                  <a:pt x="9601" y="2959"/>
                  <a:pt x="9550" y="2895"/>
                  <a:pt x="9512" y="2832"/>
                </a:cubicBezTo>
                <a:close/>
                <a:moveTo>
                  <a:pt x="5194" y="11391"/>
                </a:moveTo>
                <a:cubicBezTo>
                  <a:pt x="3759" y="11327"/>
                  <a:pt x="2349" y="10667"/>
                  <a:pt x="1371" y="9460"/>
                </a:cubicBezTo>
                <a:cubicBezTo>
                  <a:pt x="444" y="8342"/>
                  <a:pt x="50" y="6984"/>
                  <a:pt x="25" y="5866"/>
                </a:cubicBezTo>
                <a:cubicBezTo>
                  <a:pt x="0" y="4482"/>
                  <a:pt x="469" y="3250"/>
                  <a:pt x="1269" y="2273"/>
                </a:cubicBezTo>
                <a:cubicBezTo>
                  <a:pt x="2006" y="1346"/>
                  <a:pt x="3098" y="533"/>
                  <a:pt x="4749" y="292"/>
                </a:cubicBezTo>
                <a:cubicBezTo>
                  <a:pt x="5664" y="152"/>
                  <a:pt x="8356" y="0"/>
                  <a:pt x="12381" y="3732"/>
                </a:cubicBezTo>
                <a:cubicBezTo>
                  <a:pt x="21462" y="12165"/>
                  <a:pt x="27202" y="22744"/>
                  <a:pt x="35152" y="32104"/>
                </a:cubicBezTo>
                <a:cubicBezTo>
                  <a:pt x="53567" y="53770"/>
                  <a:pt x="69468" y="77532"/>
                  <a:pt x="86549" y="100303"/>
                </a:cubicBezTo>
                <a:cubicBezTo>
                  <a:pt x="88276" y="102615"/>
                  <a:pt x="87806" y="105917"/>
                  <a:pt x="85495" y="107656"/>
                </a:cubicBezTo>
                <a:cubicBezTo>
                  <a:pt x="83183" y="109384"/>
                  <a:pt x="79882" y="108914"/>
                  <a:pt x="78154" y="106602"/>
                </a:cubicBezTo>
                <a:cubicBezTo>
                  <a:pt x="61200" y="84009"/>
                  <a:pt x="45426" y="60400"/>
                  <a:pt x="27151" y="38899"/>
                </a:cubicBezTo>
                <a:cubicBezTo>
                  <a:pt x="19468" y="29869"/>
                  <a:pt x="14007" y="19569"/>
                  <a:pt x="5232" y="1142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8" name="Freeform 8088"/>
          <p:cNvSpPr/>
          <p:nvPr/>
        </p:nvSpPr>
        <p:spPr>
          <a:xfrm rot="0" flipH="0" flipV="0">
            <a:off x="7123777" y="7365828"/>
            <a:ext cx="206921" cy="46201"/>
          </a:xfrm>
          <a:custGeom>
            <a:pathLst>
              <a:path w="206921" h="46201">
                <a:moveTo>
                  <a:pt x="9944" y="2666"/>
                </a:moveTo>
                <a:cubicBezTo>
                  <a:pt x="12052" y="2958"/>
                  <a:pt x="21501" y="4266"/>
                  <a:pt x="23151" y="4266"/>
                </a:cubicBezTo>
                <a:cubicBezTo>
                  <a:pt x="29095" y="4266"/>
                  <a:pt x="34302" y="5561"/>
                  <a:pt x="39484" y="6996"/>
                </a:cubicBezTo>
                <a:cubicBezTo>
                  <a:pt x="43903" y="8215"/>
                  <a:pt x="48297" y="9549"/>
                  <a:pt x="53263" y="9854"/>
                </a:cubicBezTo>
                <a:cubicBezTo>
                  <a:pt x="74777" y="11200"/>
                  <a:pt x="127266" y="15137"/>
                  <a:pt x="165163" y="22922"/>
                </a:cubicBezTo>
                <a:cubicBezTo>
                  <a:pt x="182130" y="26415"/>
                  <a:pt x="196240" y="30783"/>
                  <a:pt x="203860" y="35863"/>
                </a:cubicBezTo>
                <a:cubicBezTo>
                  <a:pt x="206260" y="37476"/>
                  <a:pt x="206921" y="40727"/>
                  <a:pt x="205308" y="43140"/>
                </a:cubicBezTo>
                <a:cubicBezTo>
                  <a:pt x="203707" y="45553"/>
                  <a:pt x="200444" y="46201"/>
                  <a:pt x="198031" y="44601"/>
                </a:cubicBezTo>
                <a:cubicBezTo>
                  <a:pt x="191173" y="40016"/>
                  <a:pt x="178346" y="36359"/>
                  <a:pt x="163042" y="33209"/>
                </a:cubicBezTo>
                <a:cubicBezTo>
                  <a:pt x="125653" y="25525"/>
                  <a:pt x="73850" y="21665"/>
                  <a:pt x="52615" y="20344"/>
                </a:cubicBezTo>
                <a:cubicBezTo>
                  <a:pt x="46862" y="19976"/>
                  <a:pt x="41782" y="18528"/>
                  <a:pt x="36690" y="17118"/>
                </a:cubicBezTo>
                <a:cubicBezTo>
                  <a:pt x="32397" y="15924"/>
                  <a:pt x="28079" y="14769"/>
                  <a:pt x="23151" y="14769"/>
                </a:cubicBezTo>
                <a:cubicBezTo>
                  <a:pt x="20637" y="14769"/>
                  <a:pt x="9322" y="14311"/>
                  <a:pt x="4725" y="11949"/>
                </a:cubicBezTo>
                <a:cubicBezTo>
                  <a:pt x="1715" y="10400"/>
                  <a:pt x="369" y="8063"/>
                  <a:pt x="204" y="5726"/>
                </a:cubicBezTo>
                <a:cubicBezTo>
                  <a:pt x="0" y="2843"/>
                  <a:pt x="2197" y="330"/>
                  <a:pt x="5080" y="126"/>
                </a:cubicBezTo>
                <a:cubicBezTo>
                  <a:pt x="7112" y="0"/>
                  <a:pt x="8954" y="1028"/>
                  <a:pt x="9944" y="26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9" name="Freeform 8089"/>
          <p:cNvSpPr/>
          <p:nvPr/>
        </p:nvSpPr>
        <p:spPr>
          <a:xfrm rot="0" flipH="0" flipV="0">
            <a:off x="7286364" y="7418328"/>
            <a:ext cx="40804" cy="67970"/>
          </a:xfrm>
          <a:custGeom>
            <a:pathLst>
              <a:path w="40804" h="67970">
                <a:moveTo>
                  <a:pt x="30416" y="4178"/>
                </a:moveTo>
                <a:cubicBezTo>
                  <a:pt x="30911" y="1804"/>
                  <a:pt x="33032" y="0"/>
                  <a:pt x="35559" y="0"/>
                </a:cubicBezTo>
                <a:cubicBezTo>
                  <a:pt x="38467" y="0"/>
                  <a:pt x="40804" y="2350"/>
                  <a:pt x="40804" y="5244"/>
                </a:cubicBezTo>
                <a:cubicBezTo>
                  <a:pt x="40804" y="5752"/>
                  <a:pt x="40728" y="6527"/>
                  <a:pt x="40385" y="7518"/>
                </a:cubicBezTo>
                <a:cubicBezTo>
                  <a:pt x="40017" y="8597"/>
                  <a:pt x="38950" y="10718"/>
                  <a:pt x="37350" y="13537"/>
                </a:cubicBezTo>
                <a:cubicBezTo>
                  <a:pt x="30657" y="25386"/>
                  <a:pt x="13475" y="52374"/>
                  <a:pt x="10884" y="63398"/>
                </a:cubicBezTo>
                <a:cubicBezTo>
                  <a:pt x="10223" y="66217"/>
                  <a:pt x="7404" y="67970"/>
                  <a:pt x="4585" y="67309"/>
                </a:cubicBezTo>
                <a:cubicBezTo>
                  <a:pt x="1753" y="66649"/>
                  <a:pt x="0" y="63817"/>
                  <a:pt x="660" y="60997"/>
                </a:cubicBezTo>
                <a:cubicBezTo>
                  <a:pt x="3061" y="50799"/>
                  <a:pt x="16993" y="27558"/>
                  <a:pt x="25235" y="13525"/>
                </a:cubicBezTo>
                <a:cubicBezTo>
                  <a:pt x="27775" y="9181"/>
                  <a:pt x="30086" y="4838"/>
                  <a:pt x="30416" y="417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0" name="Freeform 8090"/>
          <p:cNvSpPr/>
          <p:nvPr/>
        </p:nvSpPr>
        <p:spPr>
          <a:xfrm rot="0" flipH="0" flipV="0">
            <a:off x="6698232" y="7687314"/>
            <a:ext cx="21348" cy="114502"/>
          </a:xfrm>
          <a:custGeom>
            <a:pathLst>
              <a:path w="21348" h="114502">
                <a:moveTo>
                  <a:pt x="3962" y="10388"/>
                </a:moveTo>
                <a:cubicBezTo>
                  <a:pt x="3251" y="10135"/>
                  <a:pt x="2578" y="9741"/>
                  <a:pt x="2007" y="9169"/>
                </a:cubicBezTo>
                <a:cubicBezTo>
                  <a:pt x="2642" y="9817"/>
                  <a:pt x="3327" y="10173"/>
                  <a:pt x="3962" y="10388"/>
                </a:cubicBezTo>
                <a:moveTo>
                  <a:pt x="10858" y="6312"/>
                </a:moveTo>
                <a:cubicBezTo>
                  <a:pt x="11099" y="8992"/>
                  <a:pt x="12851" y="27990"/>
                  <a:pt x="12940" y="29539"/>
                </a:cubicBezTo>
                <a:cubicBezTo>
                  <a:pt x="13588" y="41922"/>
                  <a:pt x="10489" y="62051"/>
                  <a:pt x="11391" y="79666"/>
                </a:cubicBezTo>
                <a:cubicBezTo>
                  <a:pt x="11924" y="89953"/>
                  <a:pt x="13639" y="99376"/>
                  <a:pt x="19303" y="105041"/>
                </a:cubicBezTo>
                <a:cubicBezTo>
                  <a:pt x="21348" y="107085"/>
                  <a:pt x="21348" y="110400"/>
                  <a:pt x="19303" y="112457"/>
                </a:cubicBezTo>
                <a:cubicBezTo>
                  <a:pt x="17258" y="114502"/>
                  <a:pt x="13918" y="114502"/>
                  <a:pt x="11874" y="112457"/>
                </a:cubicBezTo>
                <a:cubicBezTo>
                  <a:pt x="4622" y="105206"/>
                  <a:pt x="1588" y="93395"/>
                  <a:pt x="915" y="80199"/>
                </a:cubicBezTo>
                <a:cubicBezTo>
                  <a:pt x="0" y="62597"/>
                  <a:pt x="3112" y="42468"/>
                  <a:pt x="2451" y="30085"/>
                </a:cubicBezTo>
                <a:cubicBezTo>
                  <a:pt x="2362" y="28371"/>
                  <a:pt x="267" y="9157"/>
                  <a:pt x="330" y="5804"/>
                </a:cubicBezTo>
                <a:cubicBezTo>
                  <a:pt x="394" y="2184"/>
                  <a:pt x="2908" y="902"/>
                  <a:pt x="3442" y="648"/>
                </a:cubicBezTo>
                <a:cubicBezTo>
                  <a:pt x="4609" y="114"/>
                  <a:pt x="5828" y="0"/>
                  <a:pt x="7111" y="368"/>
                </a:cubicBezTo>
                <a:cubicBezTo>
                  <a:pt x="7810" y="571"/>
                  <a:pt x="8597" y="927"/>
                  <a:pt x="9359" y="1676"/>
                </a:cubicBezTo>
                <a:cubicBezTo>
                  <a:pt x="10629" y="2934"/>
                  <a:pt x="11124" y="4674"/>
                  <a:pt x="10858" y="63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1" name="Freeform 8091"/>
          <p:cNvSpPr/>
          <p:nvPr/>
        </p:nvSpPr>
        <p:spPr>
          <a:xfrm rot="0" flipH="0" flipV="0">
            <a:off x="7286085" y="7599682"/>
            <a:ext cx="31546" cy="160845"/>
          </a:xfrm>
          <a:custGeom>
            <a:pathLst>
              <a:path w="31546" h="160845">
                <a:moveTo>
                  <a:pt x="0" y="5245"/>
                </a:moveTo>
                <a:cubicBezTo>
                  <a:pt x="0" y="22504"/>
                  <a:pt x="10007" y="44043"/>
                  <a:pt x="13246" y="61823"/>
                </a:cubicBezTo>
                <a:cubicBezTo>
                  <a:pt x="18783" y="92316"/>
                  <a:pt x="21043" y="124612"/>
                  <a:pt x="21043" y="155600"/>
                </a:cubicBezTo>
                <a:cubicBezTo>
                  <a:pt x="21043" y="158495"/>
                  <a:pt x="23406" y="160845"/>
                  <a:pt x="26301" y="160845"/>
                </a:cubicBezTo>
                <a:cubicBezTo>
                  <a:pt x="29197" y="160845"/>
                  <a:pt x="31546" y="158495"/>
                  <a:pt x="31546" y="155600"/>
                </a:cubicBezTo>
                <a:cubicBezTo>
                  <a:pt x="31546" y="124002"/>
                  <a:pt x="29235" y="91046"/>
                  <a:pt x="23571" y="59943"/>
                </a:cubicBezTo>
                <a:cubicBezTo>
                  <a:pt x="20434" y="42735"/>
                  <a:pt x="10502" y="21958"/>
                  <a:pt x="10502" y="5245"/>
                </a:cubicBezTo>
                <a:cubicBezTo>
                  <a:pt x="10502" y="2350"/>
                  <a:pt x="8153" y="0"/>
                  <a:pt x="5257" y="0"/>
                </a:cubicBezTo>
                <a:cubicBezTo>
                  <a:pt x="2362" y="0"/>
                  <a:pt x="0" y="2350"/>
                  <a:pt x="0" y="52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2" name="Freeform 8092"/>
          <p:cNvSpPr/>
          <p:nvPr/>
        </p:nvSpPr>
        <p:spPr>
          <a:xfrm rot="0" flipH="0" flipV="0">
            <a:off x="6588258" y="6668347"/>
            <a:ext cx="43560" cy="41439"/>
          </a:xfrm>
          <a:custGeom>
            <a:pathLst>
              <a:path w="43560" h="41439">
                <a:moveTo>
                  <a:pt x="4622" y="5994"/>
                </a:moveTo>
                <a:cubicBezTo>
                  <a:pt x="0" y="15430"/>
                  <a:pt x="266" y="23189"/>
                  <a:pt x="2768" y="28815"/>
                </a:cubicBezTo>
                <a:cubicBezTo>
                  <a:pt x="5523" y="35013"/>
                  <a:pt x="11073" y="38937"/>
                  <a:pt x="17271" y="40093"/>
                </a:cubicBezTo>
                <a:cubicBezTo>
                  <a:pt x="24522" y="41439"/>
                  <a:pt x="32689" y="38988"/>
                  <a:pt x="38048" y="31940"/>
                </a:cubicBezTo>
                <a:cubicBezTo>
                  <a:pt x="41312" y="27672"/>
                  <a:pt x="43560" y="21589"/>
                  <a:pt x="43560" y="13423"/>
                </a:cubicBezTo>
                <a:cubicBezTo>
                  <a:pt x="43560" y="9321"/>
                  <a:pt x="42315" y="6527"/>
                  <a:pt x="40499" y="4521"/>
                </a:cubicBezTo>
                <a:cubicBezTo>
                  <a:pt x="38708" y="2553"/>
                  <a:pt x="36219" y="1257"/>
                  <a:pt x="33120" y="622"/>
                </a:cubicBezTo>
                <a:cubicBezTo>
                  <a:pt x="30314" y="38"/>
                  <a:pt x="26859" y="0"/>
                  <a:pt x="23125" y="0"/>
                </a:cubicBezTo>
                <a:cubicBezTo>
                  <a:pt x="20230" y="0"/>
                  <a:pt x="17880" y="2350"/>
                  <a:pt x="17880" y="5245"/>
                </a:cubicBezTo>
                <a:cubicBezTo>
                  <a:pt x="17880" y="8140"/>
                  <a:pt x="20230" y="10489"/>
                  <a:pt x="23125" y="10489"/>
                </a:cubicBezTo>
                <a:cubicBezTo>
                  <a:pt x="26059" y="10489"/>
                  <a:pt x="28790" y="10451"/>
                  <a:pt x="30999" y="10908"/>
                </a:cubicBezTo>
                <a:cubicBezTo>
                  <a:pt x="31685" y="11048"/>
                  <a:pt x="32333" y="11137"/>
                  <a:pt x="32714" y="11569"/>
                </a:cubicBezTo>
                <a:cubicBezTo>
                  <a:pt x="33082" y="11975"/>
                  <a:pt x="33057" y="12610"/>
                  <a:pt x="33057" y="13423"/>
                </a:cubicBezTo>
                <a:cubicBezTo>
                  <a:pt x="33057" y="25717"/>
                  <a:pt x="25830" y="31000"/>
                  <a:pt x="19188" y="29768"/>
                </a:cubicBezTo>
                <a:cubicBezTo>
                  <a:pt x="16293" y="29222"/>
                  <a:pt x="13651" y="27444"/>
                  <a:pt x="12369" y="24548"/>
                </a:cubicBezTo>
                <a:cubicBezTo>
                  <a:pt x="10832" y="21094"/>
                  <a:pt x="11213" y="16395"/>
                  <a:pt x="14045" y="10616"/>
                </a:cubicBezTo>
                <a:cubicBezTo>
                  <a:pt x="15315" y="8013"/>
                  <a:pt x="14248" y="4864"/>
                  <a:pt x="11645" y="3594"/>
                </a:cubicBezTo>
                <a:cubicBezTo>
                  <a:pt x="9041" y="2312"/>
                  <a:pt x="5892" y="3391"/>
                  <a:pt x="4622" y="599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3" name="Freeform 8093"/>
          <p:cNvSpPr/>
          <p:nvPr/>
        </p:nvSpPr>
        <p:spPr>
          <a:xfrm rot="0" flipH="0" flipV="0">
            <a:off x="6659689" y="6657081"/>
            <a:ext cx="128256" cy="24485"/>
          </a:xfrm>
          <a:custGeom>
            <a:pathLst>
              <a:path w="128256" h="24485">
                <a:moveTo>
                  <a:pt x="10172" y="22885"/>
                </a:moveTo>
                <a:cubicBezTo>
                  <a:pt x="9499" y="23431"/>
                  <a:pt x="8699" y="23812"/>
                  <a:pt x="7785" y="23977"/>
                </a:cubicBezTo>
                <a:cubicBezTo>
                  <a:pt x="4915" y="24485"/>
                  <a:pt x="3467" y="23659"/>
                  <a:pt x="3162" y="23481"/>
                </a:cubicBezTo>
                <a:cubicBezTo>
                  <a:pt x="1498" y="22555"/>
                  <a:pt x="838" y="21209"/>
                  <a:pt x="571" y="19914"/>
                </a:cubicBezTo>
                <a:cubicBezTo>
                  <a:pt x="406" y="19050"/>
                  <a:pt x="0" y="15900"/>
                  <a:pt x="3505" y="14110"/>
                </a:cubicBezTo>
                <a:cubicBezTo>
                  <a:pt x="5131" y="13284"/>
                  <a:pt x="17360" y="9678"/>
                  <a:pt x="22211" y="8979"/>
                </a:cubicBezTo>
                <a:cubicBezTo>
                  <a:pt x="32752" y="7480"/>
                  <a:pt x="43369" y="6541"/>
                  <a:pt x="53961" y="5448"/>
                </a:cubicBezTo>
                <a:cubicBezTo>
                  <a:pt x="64985" y="4318"/>
                  <a:pt x="81152" y="1029"/>
                  <a:pt x="96062" y="432"/>
                </a:cubicBezTo>
                <a:cubicBezTo>
                  <a:pt x="106895" y="0"/>
                  <a:pt x="117080" y="1041"/>
                  <a:pt x="124611" y="4813"/>
                </a:cubicBezTo>
                <a:cubicBezTo>
                  <a:pt x="127202" y="6109"/>
                  <a:pt x="128256" y="9258"/>
                  <a:pt x="126948" y="11849"/>
                </a:cubicBezTo>
                <a:cubicBezTo>
                  <a:pt x="125665" y="14440"/>
                  <a:pt x="122503" y="15494"/>
                  <a:pt x="119925" y="14199"/>
                </a:cubicBezTo>
                <a:cubicBezTo>
                  <a:pt x="113740" y="11113"/>
                  <a:pt x="105345" y="10566"/>
                  <a:pt x="96481" y="10922"/>
                </a:cubicBezTo>
                <a:cubicBezTo>
                  <a:pt x="81812" y="11506"/>
                  <a:pt x="65899" y="14770"/>
                  <a:pt x="55041" y="15900"/>
                </a:cubicBezTo>
                <a:cubicBezTo>
                  <a:pt x="44589" y="16980"/>
                  <a:pt x="34111" y="17894"/>
                  <a:pt x="23697" y="19380"/>
                </a:cubicBezTo>
                <a:cubicBezTo>
                  <a:pt x="20725" y="19799"/>
                  <a:pt x="13588" y="21870"/>
                  <a:pt x="10172" y="228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4" name="Freeform 8094"/>
          <p:cNvSpPr/>
          <p:nvPr/>
        </p:nvSpPr>
        <p:spPr>
          <a:xfrm rot="0" flipH="0" flipV="0">
            <a:off x="6681962" y="6696390"/>
            <a:ext cx="60845" cy="13372"/>
          </a:xfrm>
          <a:custGeom>
            <a:pathLst>
              <a:path w="60845" h="13372">
                <a:moveTo>
                  <a:pt x="4965" y="11518"/>
                </a:moveTo>
                <a:cubicBezTo>
                  <a:pt x="21627" y="13372"/>
                  <a:pt x="38861" y="10490"/>
                  <a:pt x="55587" y="10490"/>
                </a:cubicBezTo>
                <a:cubicBezTo>
                  <a:pt x="58495" y="10490"/>
                  <a:pt x="60845" y="8140"/>
                  <a:pt x="60845" y="5245"/>
                </a:cubicBezTo>
                <a:cubicBezTo>
                  <a:pt x="60845" y="2349"/>
                  <a:pt x="58495" y="0"/>
                  <a:pt x="55587" y="0"/>
                </a:cubicBezTo>
                <a:cubicBezTo>
                  <a:pt x="39242" y="0"/>
                  <a:pt x="22402" y="2895"/>
                  <a:pt x="6120" y="1092"/>
                </a:cubicBezTo>
                <a:cubicBezTo>
                  <a:pt x="3238" y="762"/>
                  <a:pt x="647" y="2844"/>
                  <a:pt x="330" y="5727"/>
                </a:cubicBezTo>
                <a:cubicBezTo>
                  <a:pt x="0" y="8610"/>
                  <a:pt x="2083" y="11201"/>
                  <a:pt x="4965" y="1151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5" name="Freeform 8095"/>
          <p:cNvSpPr/>
          <p:nvPr/>
        </p:nvSpPr>
        <p:spPr>
          <a:xfrm rot="0" flipH="0" flipV="0">
            <a:off x="6562487" y="6761217"/>
            <a:ext cx="207187" cy="17613"/>
          </a:xfrm>
          <a:custGeom>
            <a:pathLst>
              <a:path w="207187" h="17613">
                <a:moveTo>
                  <a:pt x="9347" y="16255"/>
                </a:moveTo>
                <a:cubicBezTo>
                  <a:pt x="7735" y="17423"/>
                  <a:pt x="5525" y="17613"/>
                  <a:pt x="3696" y="16585"/>
                </a:cubicBezTo>
                <a:cubicBezTo>
                  <a:pt x="978" y="15062"/>
                  <a:pt x="419" y="13144"/>
                  <a:pt x="254" y="12268"/>
                </a:cubicBezTo>
                <a:cubicBezTo>
                  <a:pt x="0" y="10896"/>
                  <a:pt x="229" y="9652"/>
                  <a:pt x="889" y="8521"/>
                </a:cubicBezTo>
                <a:cubicBezTo>
                  <a:pt x="1372" y="7683"/>
                  <a:pt x="2185" y="6756"/>
                  <a:pt x="3607" y="6159"/>
                </a:cubicBezTo>
                <a:cubicBezTo>
                  <a:pt x="4306" y="5867"/>
                  <a:pt x="5703" y="5549"/>
                  <a:pt x="7608" y="5562"/>
                </a:cubicBezTo>
                <a:cubicBezTo>
                  <a:pt x="11252" y="5588"/>
                  <a:pt x="18554" y="6527"/>
                  <a:pt x="21869" y="6438"/>
                </a:cubicBezTo>
                <a:cubicBezTo>
                  <a:pt x="38849" y="5943"/>
                  <a:pt x="53225" y="2425"/>
                  <a:pt x="69722" y="1765"/>
                </a:cubicBezTo>
                <a:cubicBezTo>
                  <a:pt x="113855" y="0"/>
                  <a:pt x="158660" y="596"/>
                  <a:pt x="201942" y="596"/>
                </a:cubicBezTo>
                <a:cubicBezTo>
                  <a:pt x="204838" y="596"/>
                  <a:pt x="207187" y="2946"/>
                  <a:pt x="207187" y="5842"/>
                </a:cubicBezTo>
                <a:cubicBezTo>
                  <a:pt x="207187" y="8737"/>
                  <a:pt x="204838" y="11087"/>
                  <a:pt x="201942" y="11087"/>
                </a:cubicBezTo>
                <a:cubicBezTo>
                  <a:pt x="158800" y="11087"/>
                  <a:pt x="114147" y="10490"/>
                  <a:pt x="70141" y="12255"/>
                </a:cubicBezTo>
                <a:cubicBezTo>
                  <a:pt x="53606" y="12915"/>
                  <a:pt x="39204" y="16432"/>
                  <a:pt x="22186" y="16928"/>
                </a:cubicBezTo>
                <a:cubicBezTo>
                  <a:pt x="19583" y="17004"/>
                  <a:pt x="12928" y="16534"/>
                  <a:pt x="9347" y="1625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6" name="Freeform 8096"/>
          <p:cNvSpPr/>
          <p:nvPr/>
        </p:nvSpPr>
        <p:spPr>
          <a:xfrm rot="0" flipH="0" flipV="0">
            <a:off x="6577825" y="6836660"/>
            <a:ext cx="176554" cy="81863"/>
          </a:xfrm>
          <a:custGeom>
            <a:pathLst>
              <a:path w="176554" h="81863">
                <a:moveTo>
                  <a:pt x="161378" y="14414"/>
                </a:moveTo>
                <a:cubicBezTo>
                  <a:pt x="159804" y="14072"/>
                  <a:pt x="154470" y="12967"/>
                  <a:pt x="149339" y="12662"/>
                </a:cubicBezTo>
                <a:cubicBezTo>
                  <a:pt x="115671" y="10643"/>
                  <a:pt x="38531" y="16534"/>
                  <a:pt x="11709" y="17335"/>
                </a:cubicBezTo>
                <a:cubicBezTo>
                  <a:pt x="11785" y="18122"/>
                  <a:pt x="11861" y="18986"/>
                  <a:pt x="11925" y="19951"/>
                </a:cubicBezTo>
                <a:cubicBezTo>
                  <a:pt x="12827" y="31647"/>
                  <a:pt x="10896" y="60222"/>
                  <a:pt x="10655" y="70370"/>
                </a:cubicBezTo>
                <a:cubicBezTo>
                  <a:pt x="15405" y="71487"/>
                  <a:pt x="22212" y="70954"/>
                  <a:pt x="29514" y="70078"/>
                </a:cubicBezTo>
                <a:cubicBezTo>
                  <a:pt x="44919" y="68223"/>
                  <a:pt x="62293" y="64159"/>
                  <a:pt x="70942" y="64159"/>
                </a:cubicBezTo>
                <a:cubicBezTo>
                  <a:pt x="84366" y="64159"/>
                  <a:pt x="99047" y="61912"/>
                  <a:pt x="112268" y="63016"/>
                </a:cubicBezTo>
                <a:cubicBezTo>
                  <a:pt x="122326" y="63855"/>
                  <a:pt x="135166" y="68071"/>
                  <a:pt x="146024" y="68363"/>
                </a:cubicBezTo>
                <a:cubicBezTo>
                  <a:pt x="150279" y="68477"/>
                  <a:pt x="154178" y="68020"/>
                  <a:pt x="157187" y="65899"/>
                </a:cubicBezTo>
                <a:cubicBezTo>
                  <a:pt x="160083" y="63855"/>
                  <a:pt x="161911" y="60248"/>
                  <a:pt x="162711" y="54660"/>
                </a:cubicBezTo>
                <a:cubicBezTo>
                  <a:pt x="164591" y="41579"/>
                  <a:pt x="166242" y="25361"/>
                  <a:pt x="161378" y="14414"/>
                </a:cubicBezTo>
                <a:moveTo>
                  <a:pt x="2870" y="8585"/>
                </a:moveTo>
                <a:cubicBezTo>
                  <a:pt x="3835" y="7556"/>
                  <a:pt x="5181" y="6922"/>
                  <a:pt x="6692" y="6922"/>
                </a:cubicBezTo>
                <a:cubicBezTo>
                  <a:pt x="27190" y="6922"/>
                  <a:pt x="113703" y="0"/>
                  <a:pt x="149974" y="2184"/>
                </a:cubicBezTo>
                <a:cubicBezTo>
                  <a:pt x="157035" y="2603"/>
                  <a:pt x="162368" y="3442"/>
                  <a:pt x="165327" y="4585"/>
                </a:cubicBezTo>
                <a:cubicBezTo>
                  <a:pt x="168058" y="5652"/>
                  <a:pt x="169569" y="7252"/>
                  <a:pt x="170267" y="8661"/>
                </a:cubicBezTo>
                <a:cubicBezTo>
                  <a:pt x="176554" y="21246"/>
                  <a:pt x="175335" y="40601"/>
                  <a:pt x="173112" y="56146"/>
                </a:cubicBezTo>
                <a:cubicBezTo>
                  <a:pt x="171779" y="65429"/>
                  <a:pt x="168058" y="71068"/>
                  <a:pt x="163232" y="74472"/>
                </a:cubicBezTo>
                <a:cubicBezTo>
                  <a:pt x="158483" y="77825"/>
                  <a:pt x="152450" y="79031"/>
                  <a:pt x="145745" y="78853"/>
                </a:cubicBezTo>
                <a:cubicBezTo>
                  <a:pt x="134683" y="78561"/>
                  <a:pt x="121627" y="74332"/>
                  <a:pt x="111391" y="73481"/>
                </a:cubicBezTo>
                <a:cubicBezTo>
                  <a:pt x="98450" y="72402"/>
                  <a:pt x="84086" y="74662"/>
                  <a:pt x="70942" y="74662"/>
                </a:cubicBezTo>
                <a:cubicBezTo>
                  <a:pt x="62560" y="74662"/>
                  <a:pt x="45720" y="78701"/>
                  <a:pt x="30772" y="80504"/>
                </a:cubicBezTo>
                <a:cubicBezTo>
                  <a:pt x="19431" y="81863"/>
                  <a:pt x="9080" y="81736"/>
                  <a:pt x="3175" y="78777"/>
                </a:cubicBezTo>
                <a:cubicBezTo>
                  <a:pt x="2489" y="78447"/>
                  <a:pt x="1727" y="77901"/>
                  <a:pt x="1105" y="76936"/>
                </a:cubicBezTo>
                <a:cubicBezTo>
                  <a:pt x="863" y="76580"/>
                  <a:pt x="177" y="75259"/>
                  <a:pt x="127" y="72961"/>
                </a:cubicBezTo>
                <a:cubicBezTo>
                  <a:pt x="0" y="66229"/>
                  <a:pt x="2425" y="33438"/>
                  <a:pt x="1460" y="20751"/>
                </a:cubicBezTo>
                <a:cubicBezTo>
                  <a:pt x="1320" y="18973"/>
                  <a:pt x="1143" y="17309"/>
                  <a:pt x="1003" y="16204"/>
                </a:cubicBezTo>
                <a:cubicBezTo>
                  <a:pt x="279" y="15023"/>
                  <a:pt x="38" y="13564"/>
                  <a:pt x="419" y="12128"/>
                </a:cubicBezTo>
                <a:cubicBezTo>
                  <a:pt x="914" y="10262"/>
                  <a:pt x="1841" y="9182"/>
                  <a:pt x="2870" y="85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7" name="Freeform 8097"/>
          <p:cNvSpPr/>
          <p:nvPr/>
        </p:nvSpPr>
        <p:spPr>
          <a:xfrm rot="0" flipH="0" flipV="0">
            <a:off x="6606316" y="6946163"/>
            <a:ext cx="89762" cy="15176"/>
          </a:xfrm>
          <a:custGeom>
            <a:pathLst>
              <a:path w="89762" h="15176">
                <a:moveTo>
                  <a:pt x="9372" y="13538"/>
                </a:moveTo>
                <a:cubicBezTo>
                  <a:pt x="7861" y="14820"/>
                  <a:pt x="5677" y="15176"/>
                  <a:pt x="3772" y="14287"/>
                </a:cubicBezTo>
                <a:cubicBezTo>
                  <a:pt x="1143" y="13056"/>
                  <a:pt x="0" y="9932"/>
                  <a:pt x="1219" y="7315"/>
                </a:cubicBezTo>
                <a:cubicBezTo>
                  <a:pt x="1664" y="6388"/>
                  <a:pt x="2426" y="5347"/>
                  <a:pt x="3835" y="4509"/>
                </a:cubicBezTo>
                <a:cubicBezTo>
                  <a:pt x="5258" y="3671"/>
                  <a:pt x="8509" y="2756"/>
                  <a:pt x="13105" y="2197"/>
                </a:cubicBezTo>
                <a:cubicBezTo>
                  <a:pt x="31076" y="0"/>
                  <a:pt x="74357" y="229"/>
                  <a:pt x="84517" y="229"/>
                </a:cubicBezTo>
                <a:cubicBezTo>
                  <a:pt x="87413" y="229"/>
                  <a:pt x="89762" y="2578"/>
                  <a:pt x="89762" y="5474"/>
                </a:cubicBezTo>
                <a:cubicBezTo>
                  <a:pt x="89762" y="8370"/>
                  <a:pt x="87413" y="10732"/>
                  <a:pt x="84517" y="10732"/>
                </a:cubicBezTo>
                <a:cubicBezTo>
                  <a:pt x="74535" y="10732"/>
                  <a:pt x="32028" y="10465"/>
                  <a:pt x="14375" y="12611"/>
                </a:cubicBezTo>
                <a:cubicBezTo>
                  <a:pt x="12407" y="12853"/>
                  <a:pt x="10172" y="13348"/>
                  <a:pt x="9372" y="135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8" name="Freeform 8098"/>
          <p:cNvSpPr/>
          <p:nvPr/>
        </p:nvSpPr>
        <p:spPr>
          <a:xfrm rot="0" flipH="0" flipV="0">
            <a:off x="6618068" y="6984951"/>
            <a:ext cx="66331" cy="15251"/>
          </a:xfrm>
          <a:custGeom>
            <a:pathLst>
              <a:path w="66331" h="15251">
                <a:moveTo>
                  <a:pt x="4305" y="12496"/>
                </a:moveTo>
                <a:cubicBezTo>
                  <a:pt x="13106" y="15251"/>
                  <a:pt x="23456" y="14782"/>
                  <a:pt x="33883" y="13486"/>
                </a:cubicBezTo>
                <a:cubicBezTo>
                  <a:pt x="43306" y="12306"/>
                  <a:pt x="52806" y="10490"/>
                  <a:pt x="61073" y="10490"/>
                </a:cubicBezTo>
                <a:cubicBezTo>
                  <a:pt x="63969" y="10490"/>
                  <a:pt x="66331" y="8140"/>
                  <a:pt x="66331" y="5245"/>
                </a:cubicBezTo>
                <a:cubicBezTo>
                  <a:pt x="66331" y="2349"/>
                  <a:pt x="63969" y="0"/>
                  <a:pt x="61073" y="0"/>
                </a:cubicBezTo>
                <a:cubicBezTo>
                  <a:pt x="52425" y="0"/>
                  <a:pt x="42468" y="1841"/>
                  <a:pt x="32600" y="3060"/>
                </a:cubicBezTo>
                <a:cubicBezTo>
                  <a:pt x="23723" y="4165"/>
                  <a:pt x="14922" y="4813"/>
                  <a:pt x="7441" y="2476"/>
                </a:cubicBezTo>
                <a:cubicBezTo>
                  <a:pt x="4673" y="1613"/>
                  <a:pt x="1727" y="3162"/>
                  <a:pt x="864" y="5918"/>
                </a:cubicBezTo>
                <a:cubicBezTo>
                  <a:pt x="0" y="8686"/>
                  <a:pt x="1537" y="11633"/>
                  <a:pt x="4305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9" name="Freeform 8099"/>
          <p:cNvSpPr/>
          <p:nvPr/>
        </p:nvSpPr>
        <p:spPr>
          <a:xfrm rot="0" flipH="0" flipV="0">
            <a:off x="6593032" y="6785597"/>
            <a:ext cx="117804" cy="15709"/>
          </a:xfrm>
          <a:custGeom>
            <a:pathLst>
              <a:path w="117804" h="15709">
                <a:moveTo>
                  <a:pt x="9410" y="4762"/>
                </a:moveTo>
                <a:cubicBezTo>
                  <a:pt x="14731" y="4013"/>
                  <a:pt x="31038" y="1905"/>
                  <a:pt x="46392" y="1905"/>
                </a:cubicBezTo>
                <a:cubicBezTo>
                  <a:pt x="56349" y="1905"/>
                  <a:pt x="72351" y="4293"/>
                  <a:pt x="86930" y="4509"/>
                </a:cubicBezTo>
                <a:cubicBezTo>
                  <a:pt x="95655" y="4648"/>
                  <a:pt x="103859" y="4102"/>
                  <a:pt x="109473" y="1295"/>
                </a:cubicBezTo>
                <a:cubicBezTo>
                  <a:pt x="112064" y="0"/>
                  <a:pt x="115213" y="1054"/>
                  <a:pt x="116521" y="3645"/>
                </a:cubicBezTo>
                <a:cubicBezTo>
                  <a:pt x="117804" y="6235"/>
                  <a:pt x="116750" y="9397"/>
                  <a:pt x="114159" y="10692"/>
                </a:cubicBezTo>
                <a:cubicBezTo>
                  <a:pt x="107327" y="14109"/>
                  <a:pt x="97408" y="15175"/>
                  <a:pt x="86765" y="15010"/>
                </a:cubicBezTo>
                <a:cubicBezTo>
                  <a:pt x="72249" y="14795"/>
                  <a:pt x="56311" y="12420"/>
                  <a:pt x="46392" y="12420"/>
                </a:cubicBezTo>
                <a:cubicBezTo>
                  <a:pt x="27469" y="12420"/>
                  <a:pt x="11073" y="15709"/>
                  <a:pt x="7086" y="15506"/>
                </a:cubicBezTo>
                <a:cubicBezTo>
                  <a:pt x="3988" y="15341"/>
                  <a:pt x="2565" y="13677"/>
                  <a:pt x="1994" y="12750"/>
                </a:cubicBezTo>
                <a:cubicBezTo>
                  <a:pt x="1105" y="11277"/>
                  <a:pt x="0" y="8279"/>
                  <a:pt x="3454" y="5346"/>
                </a:cubicBezTo>
                <a:cubicBezTo>
                  <a:pt x="5169" y="3886"/>
                  <a:pt x="7556" y="3721"/>
                  <a:pt x="9410" y="47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0" name="Freeform 8100"/>
          <p:cNvSpPr/>
          <p:nvPr/>
        </p:nvSpPr>
        <p:spPr>
          <a:xfrm rot="0" flipH="0" flipV="0">
            <a:off x="9842998" y="6912250"/>
            <a:ext cx="1132712" cy="99034"/>
          </a:xfrm>
          <a:custGeom>
            <a:pathLst>
              <a:path w="1132712" h="99034">
                <a:moveTo>
                  <a:pt x="11785" y="95745"/>
                </a:moveTo>
                <a:cubicBezTo>
                  <a:pt x="10528" y="97827"/>
                  <a:pt x="8103" y="99034"/>
                  <a:pt x="5562" y="98615"/>
                </a:cubicBezTo>
                <a:cubicBezTo>
                  <a:pt x="2235" y="98069"/>
                  <a:pt x="0" y="94920"/>
                  <a:pt x="546" y="91605"/>
                </a:cubicBezTo>
                <a:cubicBezTo>
                  <a:pt x="902" y="89484"/>
                  <a:pt x="2883" y="86271"/>
                  <a:pt x="7823" y="84036"/>
                </a:cubicBezTo>
                <a:cubicBezTo>
                  <a:pt x="17220" y="79782"/>
                  <a:pt x="42163" y="75083"/>
                  <a:pt x="67766" y="71412"/>
                </a:cubicBezTo>
                <a:cubicBezTo>
                  <a:pt x="85241" y="68923"/>
                  <a:pt x="102056" y="62306"/>
                  <a:pt x="119468" y="59398"/>
                </a:cubicBezTo>
                <a:cubicBezTo>
                  <a:pt x="172833" y="50508"/>
                  <a:pt x="227418" y="45961"/>
                  <a:pt x="281787" y="39916"/>
                </a:cubicBezTo>
                <a:cubicBezTo>
                  <a:pt x="379284" y="29083"/>
                  <a:pt x="476630" y="22365"/>
                  <a:pt x="574547" y="15837"/>
                </a:cubicBezTo>
                <a:cubicBezTo>
                  <a:pt x="638148" y="11595"/>
                  <a:pt x="703566" y="21908"/>
                  <a:pt x="766711" y="14008"/>
                </a:cubicBezTo>
                <a:cubicBezTo>
                  <a:pt x="802271" y="9563"/>
                  <a:pt x="949337" y="0"/>
                  <a:pt x="979982" y="7671"/>
                </a:cubicBezTo>
                <a:cubicBezTo>
                  <a:pt x="1014373" y="16269"/>
                  <a:pt x="1091475" y="23228"/>
                  <a:pt x="1126603" y="23228"/>
                </a:cubicBezTo>
                <a:cubicBezTo>
                  <a:pt x="1129981" y="23228"/>
                  <a:pt x="1132712" y="25946"/>
                  <a:pt x="1132712" y="29324"/>
                </a:cubicBezTo>
                <a:cubicBezTo>
                  <a:pt x="1132712" y="32677"/>
                  <a:pt x="1129981" y="35408"/>
                  <a:pt x="1126603" y="35408"/>
                </a:cubicBezTo>
                <a:cubicBezTo>
                  <a:pt x="1090751" y="35408"/>
                  <a:pt x="1012125" y="28270"/>
                  <a:pt x="977035" y="19495"/>
                </a:cubicBezTo>
                <a:cubicBezTo>
                  <a:pt x="947038" y="11989"/>
                  <a:pt x="803045" y="21755"/>
                  <a:pt x="768235" y="26111"/>
                </a:cubicBezTo>
                <a:cubicBezTo>
                  <a:pt x="704836" y="34036"/>
                  <a:pt x="639190" y="23736"/>
                  <a:pt x="575347" y="27991"/>
                </a:cubicBezTo>
                <a:cubicBezTo>
                  <a:pt x="477621" y="34506"/>
                  <a:pt x="380453" y="41224"/>
                  <a:pt x="283120" y="52032"/>
                </a:cubicBezTo>
                <a:cubicBezTo>
                  <a:pt x="228993" y="58052"/>
                  <a:pt x="174611" y="62573"/>
                  <a:pt x="121474" y="71425"/>
                </a:cubicBezTo>
                <a:cubicBezTo>
                  <a:pt x="103974" y="74346"/>
                  <a:pt x="87057" y="80975"/>
                  <a:pt x="69493" y="83477"/>
                </a:cubicBezTo>
                <a:cubicBezTo>
                  <a:pt x="50189" y="86233"/>
                  <a:pt x="31279" y="89522"/>
                  <a:pt x="19735" y="92786"/>
                </a:cubicBezTo>
                <a:cubicBezTo>
                  <a:pt x="16433" y="93714"/>
                  <a:pt x="12889" y="95250"/>
                  <a:pt x="11785" y="957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1" name="Freeform 8101"/>
          <p:cNvSpPr/>
          <p:nvPr/>
        </p:nvSpPr>
        <p:spPr>
          <a:xfrm rot="0" flipH="0" flipV="0">
            <a:off x="9856425" y="6960736"/>
            <a:ext cx="1098917" cy="86130"/>
          </a:xfrm>
          <a:custGeom>
            <a:pathLst>
              <a:path w="1098917" h="86130">
                <a:moveTo>
                  <a:pt x="8851" y="73850"/>
                </a:moveTo>
                <a:cubicBezTo>
                  <a:pt x="17296" y="73888"/>
                  <a:pt x="52043" y="67183"/>
                  <a:pt x="66153" y="64618"/>
                </a:cubicBezTo>
                <a:cubicBezTo>
                  <a:pt x="134682" y="52159"/>
                  <a:pt x="204646" y="43739"/>
                  <a:pt x="274052" y="37694"/>
                </a:cubicBezTo>
                <a:cubicBezTo>
                  <a:pt x="367181" y="29604"/>
                  <a:pt x="460399" y="17145"/>
                  <a:pt x="553820" y="12700"/>
                </a:cubicBezTo>
                <a:cubicBezTo>
                  <a:pt x="655255" y="7861"/>
                  <a:pt x="756830" y="7849"/>
                  <a:pt x="858379" y="3442"/>
                </a:cubicBezTo>
                <a:cubicBezTo>
                  <a:pt x="937640" y="0"/>
                  <a:pt x="1015135" y="13614"/>
                  <a:pt x="1092834" y="13614"/>
                </a:cubicBezTo>
                <a:cubicBezTo>
                  <a:pt x="1096186" y="13614"/>
                  <a:pt x="1098917" y="16345"/>
                  <a:pt x="1098917" y="19710"/>
                </a:cubicBezTo>
                <a:cubicBezTo>
                  <a:pt x="1098917" y="23063"/>
                  <a:pt x="1096186" y="25806"/>
                  <a:pt x="1092834" y="25806"/>
                </a:cubicBezTo>
                <a:cubicBezTo>
                  <a:pt x="1015313" y="25806"/>
                  <a:pt x="937983" y="12179"/>
                  <a:pt x="858912" y="15621"/>
                </a:cubicBezTo>
                <a:cubicBezTo>
                  <a:pt x="757363" y="20028"/>
                  <a:pt x="655814" y="20041"/>
                  <a:pt x="554404" y="24867"/>
                </a:cubicBezTo>
                <a:cubicBezTo>
                  <a:pt x="461136" y="29312"/>
                  <a:pt x="368070" y="41758"/>
                  <a:pt x="275106" y="49835"/>
                </a:cubicBezTo>
                <a:cubicBezTo>
                  <a:pt x="206081" y="55842"/>
                  <a:pt x="136498" y="64224"/>
                  <a:pt x="68337" y="76605"/>
                </a:cubicBezTo>
                <a:cubicBezTo>
                  <a:pt x="55294" y="78980"/>
                  <a:pt x="25145" y="84695"/>
                  <a:pt x="12775" y="85813"/>
                </a:cubicBezTo>
                <a:cubicBezTo>
                  <a:pt x="9270" y="86130"/>
                  <a:pt x="6781" y="85991"/>
                  <a:pt x="5689" y="85699"/>
                </a:cubicBezTo>
                <a:cubicBezTo>
                  <a:pt x="3797" y="85191"/>
                  <a:pt x="2705" y="84162"/>
                  <a:pt x="2070" y="83349"/>
                </a:cubicBezTo>
                <a:cubicBezTo>
                  <a:pt x="0" y="80695"/>
                  <a:pt x="482" y="76859"/>
                  <a:pt x="3137" y="74802"/>
                </a:cubicBezTo>
                <a:cubicBezTo>
                  <a:pt x="4826" y="73495"/>
                  <a:pt x="6985" y="73203"/>
                  <a:pt x="8851" y="7385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2" name="Freeform 8102"/>
          <p:cNvSpPr/>
          <p:nvPr/>
        </p:nvSpPr>
        <p:spPr>
          <a:xfrm rot="0" flipH="0" flipV="0">
            <a:off x="9808333" y="7006915"/>
            <a:ext cx="35280" cy="796645"/>
          </a:xfrm>
          <a:custGeom>
            <a:pathLst>
              <a:path w="35280" h="796645">
                <a:moveTo>
                  <a:pt x="28765" y="12255"/>
                </a:moveTo>
                <a:cubicBezTo>
                  <a:pt x="27102" y="12305"/>
                  <a:pt x="25425" y="11697"/>
                  <a:pt x="24193" y="10401"/>
                </a:cubicBezTo>
                <a:cubicBezTo>
                  <a:pt x="25387" y="11659"/>
                  <a:pt x="26899" y="12381"/>
                  <a:pt x="28765" y="12255"/>
                </a:cubicBezTo>
                <a:moveTo>
                  <a:pt x="32663" y="10668"/>
                </a:moveTo>
                <a:cubicBezTo>
                  <a:pt x="31978" y="11824"/>
                  <a:pt x="29730" y="15645"/>
                  <a:pt x="29298" y="16661"/>
                </a:cubicBezTo>
                <a:cubicBezTo>
                  <a:pt x="18161" y="42646"/>
                  <a:pt x="21069" y="71132"/>
                  <a:pt x="19596" y="98805"/>
                </a:cubicBezTo>
                <a:cubicBezTo>
                  <a:pt x="16383" y="159854"/>
                  <a:pt x="14707" y="221271"/>
                  <a:pt x="17755" y="282384"/>
                </a:cubicBezTo>
                <a:cubicBezTo>
                  <a:pt x="23609" y="399477"/>
                  <a:pt x="12167" y="516965"/>
                  <a:pt x="17755" y="634123"/>
                </a:cubicBezTo>
                <a:cubicBezTo>
                  <a:pt x="20180" y="685113"/>
                  <a:pt x="18059" y="738542"/>
                  <a:pt x="30543" y="788440"/>
                </a:cubicBezTo>
                <a:cubicBezTo>
                  <a:pt x="31355" y="791704"/>
                  <a:pt x="29361" y="795019"/>
                  <a:pt x="26099" y="795832"/>
                </a:cubicBezTo>
                <a:cubicBezTo>
                  <a:pt x="22835" y="796645"/>
                  <a:pt x="19520" y="794651"/>
                  <a:pt x="18720" y="791399"/>
                </a:cubicBezTo>
                <a:cubicBezTo>
                  <a:pt x="6045" y="740714"/>
                  <a:pt x="8039" y="686472"/>
                  <a:pt x="5588" y="634707"/>
                </a:cubicBezTo>
                <a:cubicBezTo>
                  <a:pt x="0" y="517562"/>
                  <a:pt x="11443" y="400074"/>
                  <a:pt x="5588" y="282980"/>
                </a:cubicBezTo>
                <a:cubicBezTo>
                  <a:pt x="2502" y="221474"/>
                  <a:pt x="4191" y="159625"/>
                  <a:pt x="7430" y="98170"/>
                </a:cubicBezTo>
                <a:cubicBezTo>
                  <a:pt x="8954" y="69074"/>
                  <a:pt x="6375" y="39178"/>
                  <a:pt x="18098" y="11849"/>
                </a:cubicBezTo>
                <a:cubicBezTo>
                  <a:pt x="18974" y="9804"/>
                  <a:pt x="23101" y="2794"/>
                  <a:pt x="24232" y="1753"/>
                </a:cubicBezTo>
                <a:cubicBezTo>
                  <a:pt x="25819" y="305"/>
                  <a:pt x="27381" y="89"/>
                  <a:pt x="28308" y="51"/>
                </a:cubicBezTo>
                <a:cubicBezTo>
                  <a:pt x="30161" y="0"/>
                  <a:pt x="31686" y="648"/>
                  <a:pt x="32930" y="1930"/>
                </a:cubicBezTo>
                <a:cubicBezTo>
                  <a:pt x="35280" y="4331"/>
                  <a:pt x="35216" y="8192"/>
                  <a:pt x="32790" y="10541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3" name="Freeform 8103"/>
          <p:cNvSpPr/>
          <p:nvPr/>
        </p:nvSpPr>
        <p:spPr>
          <a:xfrm rot="0" flipH="0" flipV="0">
            <a:off x="9843074" y="7051853"/>
            <a:ext cx="26516" cy="737195"/>
          </a:xfrm>
          <a:custGeom>
            <a:pathLst>
              <a:path w="26516" h="737195">
                <a:moveTo>
                  <a:pt x="14401" y="11518"/>
                </a:moveTo>
                <a:lnTo>
                  <a:pt x="14160" y="11353"/>
                </a:lnTo>
                <a:cubicBezTo>
                  <a:pt x="14249" y="11417"/>
                  <a:pt x="14325" y="11468"/>
                  <a:pt x="14401" y="11518"/>
                </a:cubicBezTo>
                <a:moveTo>
                  <a:pt x="11557" y="34936"/>
                </a:moveTo>
                <a:lnTo>
                  <a:pt x="11557" y="9118"/>
                </a:lnTo>
                <a:cubicBezTo>
                  <a:pt x="11557" y="7124"/>
                  <a:pt x="11328" y="5753"/>
                  <a:pt x="11404" y="5334"/>
                </a:cubicBezTo>
                <a:cubicBezTo>
                  <a:pt x="11658" y="3860"/>
                  <a:pt x="12331" y="2844"/>
                  <a:pt x="13030" y="2120"/>
                </a:cubicBezTo>
                <a:cubicBezTo>
                  <a:pt x="14262" y="812"/>
                  <a:pt x="15886" y="0"/>
                  <a:pt x="18160" y="241"/>
                </a:cubicBezTo>
                <a:cubicBezTo>
                  <a:pt x="18807" y="317"/>
                  <a:pt x="20052" y="495"/>
                  <a:pt x="21652" y="1727"/>
                </a:cubicBezTo>
                <a:cubicBezTo>
                  <a:pt x="23710" y="3340"/>
                  <a:pt x="24472" y="6019"/>
                  <a:pt x="23722" y="8382"/>
                </a:cubicBezTo>
                <a:cubicBezTo>
                  <a:pt x="23735" y="8623"/>
                  <a:pt x="23748" y="8877"/>
                  <a:pt x="23748" y="9118"/>
                </a:cubicBezTo>
                <a:lnTo>
                  <a:pt x="23748" y="35038"/>
                </a:lnTo>
                <a:lnTo>
                  <a:pt x="23735" y="35203"/>
                </a:lnTo>
                <a:cubicBezTo>
                  <a:pt x="23214" y="53453"/>
                  <a:pt x="21665" y="71665"/>
                  <a:pt x="20966" y="89877"/>
                </a:cubicBezTo>
                <a:cubicBezTo>
                  <a:pt x="18909" y="143229"/>
                  <a:pt x="24091" y="196849"/>
                  <a:pt x="20966" y="250138"/>
                </a:cubicBezTo>
                <a:cubicBezTo>
                  <a:pt x="15594" y="341273"/>
                  <a:pt x="12192" y="436015"/>
                  <a:pt x="17258" y="527125"/>
                </a:cubicBezTo>
                <a:cubicBezTo>
                  <a:pt x="19201" y="562050"/>
                  <a:pt x="15264" y="597623"/>
                  <a:pt x="18172" y="632471"/>
                </a:cubicBezTo>
                <a:cubicBezTo>
                  <a:pt x="20852" y="664653"/>
                  <a:pt x="26516" y="699083"/>
                  <a:pt x="26516" y="731099"/>
                </a:cubicBezTo>
                <a:cubicBezTo>
                  <a:pt x="26516" y="734452"/>
                  <a:pt x="23786" y="737195"/>
                  <a:pt x="20433" y="737195"/>
                </a:cubicBezTo>
                <a:cubicBezTo>
                  <a:pt x="17067" y="737195"/>
                  <a:pt x="14338" y="734452"/>
                  <a:pt x="14338" y="731099"/>
                </a:cubicBezTo>
                <a:cubicBezTo>
                  <a:pt x="14338" y="699400"/>
                  <a:pt x="8687" y="665339"/>
                  <a:pt x="6032" y="633487"/>
                </a:cubicBezTo>
                <a:cubicBezTo>
                  <a:pt x="3111" y="598524"/>
                  <a:pt x="7036" y="562837"/>
                  <a:pt x="5092" y="527798"/>
                </a:cubicBezTo>
                <a:cubicBezTo>
                  <a:pt x="0" y="436231"/>
                  <a:pt x="3403" y="341019"/>
                  <a:pt x="8801" y="249414"/>
                </a:cubicBezTo>
                <a:cubicBezTo>
                  <a:pt x="11925" y="196214"/>
                  <a:pt x="6731" y="142683"/>
                  <a:pt x="8788" y="89407"/>
                </a:cubicBezTo>
                <a:cubicBezTo>
                  <a:pt x="9487" y="71258"/>
                  <a:pt x="11036" y="53110"/>
                  <a:pt x="11557" y="349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4" name="Freeform 8104"/>
          <p:cNvSpPr/>
          <p:nvPr/>
        </p:nvSpPr>
        <p:spPr>
          <a:xfrm rot="0" flipH="0" flipV="0">
            <a:off x="10942921" y="6994548"/>
            <a:ext cx="20230" cy="711186"/>
          </a:xfrm>
          <a:custGeom>
            <a:pathLst>
              <a:path w="20230" h="711186">
                <a:moveTo>
                  <a:pt x="2387" y="9423"/>
                </a:moveTo>
                <a:cubicBezTo>
                  <a:pt x="1232" y="6934"/>
                  <a:pt x="1867" y="3886"/>
                  <a:pt x="4114" y="2096"/>
                </a:cubicBezTo>
                <a:cubicBezTo>
                  <a:pt x="6743" y="0"/>
                  <a:pt x="10578" y="432"/>
                  <a:pt x="12674" y="3048"/>
                </a:cubicBezTo>
                <a:cubicBezTo>
                  <a:pt x="13156" y="3645"/>
                  <a:pt x="13766" y="4661"/>
                  <a:pt x="14172" y="6198"/>
                </a:cubicBezTo>
                <a:cubicBezTo>
                  <a:pt x="14655" y="8077"/>
                  <a:pt x="15036" y="12140"/>
                  <a:pt x="15188" y="17741"/>
                </a:cubicBezTo>
                <a:cubicBezTo>
                  <a:pt x="15848" y="42430"/>
                  <a:pt x="13347" y="100532"/>
                  <a:pt x="13347" y="116407"/>
                </a:cubicBezTo>
                <a:cubicBezTo>
                  <a:pt x="13347" y="219036"/>
                  <a:pt x="12178" y="321906"/>
                  <a:pt x="16115" y="424395"/>
                </a:cubicBezTo>
                <a:cubicBezTo>
                  <a:pt x="18884" y="496264"/>
                  <a:pt x="14121" y="569315"/>
                  <a:pt x="18884" y="640828"/>
                </a:cubicBezTo>
                <a:cubicBezTo>
                  <a:pt x="20230" y="661136"/>
                  <a:pt x="18896" y="681100"/>
                  <a:pt x="18896" y="701395"/>
                </a:cubicBezTo>
                <a:cubicBezTo>
                  <a:pt x="18896" y="703719"/>
                  <a:pt x="18084" y="706767"/>
                  <a:pt x="16699" y="708456"/>
                </a:cubicBezTo>
                <a:cubicBezTo>
                  <a:pt x="15264" y="710196"/>
                  <a:pt x="13347" y="711186"/>
                  <a:pt x="10959" y="711186"/>
                </a:cubicBezTo>
                <a:cubicBezTo>
                  <a:pt x="7593" y="711186"/>
                  <a:pt x="4863" y="708456"/>
                  <a:pt x="4863" y="705090"/>
                </a:cubicBezTo>
                <a:cubicBezTo>
                  <a:pt x="4863" y="703389"/>
                  <a:pt x="5574" y="701827"/>
                  <a:pt x="6717" y="700722"/>
                </a:cubicBezTo>
                <a:cubicBezTo>
                  <a:pt x="6743" y="680935"/>
                  <a:pt x="8038" y="661453"/>
                  <a:pt x="6730" y="641628"/>
                </a:cubicBezTo>
                <a:cubicBezTo>
                  <a:pt x="1956" y="570013"/>
                  <a:pt x="6705" y="496849"/>
                  <a:pt x="3936" y="424865"/>
                </a:cubicBezTo>
                <a:cubicBezTo>
                  <a:pt x="0" y="322223"/>
                  <a:pt x="1156" y="219188"/>
                  <a:pt x="1156" y="116407"/>
                </a:cubicBezTo>
                <a:cubicBezTo>
                  <a:pt x="1156" y="100583"/>
                  <a:pt x="3657" y="42671"/>
                  <a:pt x="2996" y="18071"/>
                </a:cubicBezTo>
                <a:cubicBezTo>
                  <a:pt x="2894" y="14287"/>
                  <a:pt x="2488" y="10286"/>
                  <a:pt x="2387" y="94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5" name="Freeform 8105"/>
          <p:cNvSpPr/>
          <p:nvPr/>
        </p:nvSpPr>
        <p:spPr>
          <a:xfrm rot="0" flipH="0" flipV="0">
            <a:off x="10971390" y="6945810"/>
            <a:ext cx="30631" cy="771626"/>
          </a:xfrm>
          <a:custGeom>
            <a:pathLst>
              <a:path w="30631" h="771626">
                <a:moveTo>
                  <a:pt x="4825" y="14033"/>
                </a:moveTo>
                <a:cubicBezTo>
                  <a:pt x="1917" y="13208"/>
                  <a:pt x="0" y="10325"/>
                  <a:pt x="469" y="7264"/>
                </a:cubicBezTo>
                <a:cubicBezTo>
                  <a:pt x="1346" y="1486"/>
                  <a:pt x="5053" y="305"/>
                  <a:pt x="6869" y="140"/>
                </a:cubicBezTo>
                <a:cubicBezTo>
                  <a:pt x="8533" y="0"/>
                  <a:pt x="11048" y="381"/>
                  <a:pt x="13181" y="3150"/>
                </a:cubicBezTo>
                <a:cubicBezTo>
                  <a:pt x="15429" y="6045"/>
                  <a:pt x="19290" y="17144"/>
                  <a:pt x="22604" y="29323"/>
                </a:cubicBezTo>
                <a:cubicBezTo>
                  <a:pt x="27596" y="47624"/>
                  <a:pt x="26529" y="69481"/>
                  <a:pt x="26529" y="88315"/>
                </a:cubicBezTo>
                <a:cubicBezTo>
                  <a:pt x="26529" y="142087"/>
                  <a:pt x="30631" y="194144"/>
                  <a:pt x="25576" y="248094"/>
                </a:cubicBezTo>
                <a:cubicBezTo>
                  <a:pt x="19290" y="315213"/>
                  <a:pt x="22363" y="384631"/>
                  <a:pt x="24675" y="451878"/>
                </a:cubicBezTo>
                <a:cubicBezTo>
                  <a:pt x="26745" y="511885"/>
                  <a:pt x="21906" y="571867"/>
                  <a:pt x="21906" y="631646"/>
                </a:cubicBezTo>
                <a:cubicBezTo>
                  <a:pt x="21906" y="641095"/>
                  <a:pt x="23798" y="716787"/>
                  <a:pt x="21119" y="750124"/>
                </a:cubicBezTo>
                <a:cubicBezTo>
                  <a:pt x="20611" y="756487"/>
                  <a:pt x="19899" y="761440"/>
                  <a:pt x="19049" y="764336"/>
                </a:cubicBezTo>
                <a:cubicBezTo>
                  <a:pt x="18325" y="766787"/>
                  <a:pt x="17271" y="768374"/>
                  <a:pt x="16407" y="769251"/>
                </a:cubicBezTo>
                <a:cubicBezTo>
                  <a:pt x="14045" y="771626"/>
                  <a:pt x="10171" y="771626"/>
                  <a:pt x="7784" y="769251"/>
                </a:cubicBezTo>
                <a:cubicBezTo>
                  <a:pt x="5625" y="767079"/>
                  <a:pt x="5434" y="763701"/>
                  <a:pt x="7199" y="761313"/>
                </a:cubicBezTo>
                <a:cubicBezTo>
                  <a:pt x="7365" y="760551"/>
                  <a:pt x="8546" y="754570"/>
                  <a:pt x="8977" y="749147"/>
                </a:cubicBezTo>
                <a:cubicBezTo>
                  <a:pt x="11619" y="716088"/>
                  <a:pt x="9714" y="641019"/>
                  <a:pt x="9714" y="631646"/>
                </a:cubicBezTo>
                <a:cubicBezTo>
                  <a:pt x="9714" y="572020"/>
                  <a:pt x="14565" y="512165"/>
                  <a:pt x="12495" y="452297"/>
                </a:cubicBezTo>
                <a:cubicBezTo>
                  <a:pt x="10158" y="384530"/>
                  <a:pt x="7111" y="314603"/>
                  <a:pt x="13448" y="246951"/>
                </a:cubicBezTo>
                <a:cubicBezTo>
                  <a:pt x="18464" y="193382"/>
                  <a:pt x="14337" y="141706"/>
                  <a:pt x="14337" y="88315"/>
                </a:cubicBezTo>
                <a:cubicBezTo>
                  <a:pt x="14337" y="70509"/>
                  <a:pt x="15569" y="49834"/>
                  <a:pt x="10857" y="32536"/>
                </a:cubicBezTo>
                <a:cubicBezTo>
                  <a:pt x="9016" y="25780"/>
                  <a:pt x="6374" y="18274"/>
                  <a:pt x="4825" y="1403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6" name="Freeform 8106"/>
          <p:cNvSpPr/>
          <p:nvPr/>
        </p:nvSpPr>
        <p:spPr>
          <a:xfrm rot="0" flipH="0" flipV="0">
            <a:off x="9875803" y="7719086"/>
            <a:ext cx="1078814" cy="72211"/>
          </a:xfrm>
          <a:custGeom>
            <a:pathLst>
              <a:path w="1078814" h="72211">
                <a:moveTo>
                  <a:pt x="13373" y="59689"/>
                </a:moveTo>
                <a:lnTo>
                  <a:pt x="13512" y="59841"/>
                </a:lnTo>
                <a:lnTo>
                  <a:pt x="13423" y="59739"/>
                </a:lnTo>
                <a:close/>
                <a:moveTo>
                  <a:pt x="13741" y="60108"/>
                </a:moveTo>
                <a:cubicBezTo>
                  <a:pt x="13804" y="60184"/>
                  <a:pt x="13855" y="60260"/>
                  <a:pt x="13919" y="60349"/>
                </a:cubicBezTo>
                <a:lnTo>
                  <a:pt x="13931" y="60362"/>
                </a:lnTo>
                <a:cubicBezTo>
                  <a:pt x="13855" y="60247"/>
                  <a:pt x="13779" y="60158"/>
                  <a:pt x="13690" y="60057"/>
                </a:cubicBezTo>
                <a:close/>
                <a:moveTo>
                  <a:pt x="14096" y="60603"/>
                </a:moveTo>
                <a:lnTo>
                  <a:pt x="14160" y="60717"/>
                </a:lnTo>
                <a:lnTo>
                  <a:pt x="14134" y="60654"/>
                </a:lnTo>
                <a:close/>
                <a:moveTo>
                  <a:pt x="15214" y="60019"/>
                </a:moveTo>
                <a:cubicBezTo>
                  <a:pt x="27330" y="59993"/>
                  <a:pt x="39369" y="59156"/>
                  <a:pt x="51460" y="59156"/>
                </a:cubicBezTo>
                <a:lnTo>
                  <a:pt x="128625" y="59156"/>
                </a:lnTo>
                <a:cubicBezTo>
                  <a:pt x="212356" y="59156"/>
                  <a:pt x="296087" y="58305"/>
                  <a:pt x="379869" y="58305"/>
                </a:cubicBezTo>
                <a:cubicBezTo>
                  <a:pt x="433311" y="58305"/>
                  <a:pt x="487260" y="47193"/>
                  <a:pt x="540689" y="43738"/>
                </a:cubicBezTo>
                <a:cubicBezTo>
                  <a:pt x="670864" y="35344"/>
                  <a:pt x="801636" y="33007"/>
                  <a:pt x="931709" y="24879"/>
                </a:cubicBezTo>
                <a:cubicBezTo>
                  <a:pt x="979411" y="21894"/>
                  <a:pt x="1026020" y="0"/>
                  <a:pt x="1072718" y="0"/>
                </a:cubicBezTo>
                <a:cubicBezTo>
                  <a:pt x="1076083" y="0"/>
                  <a:pt x="1078814" y="2730"/>
                  <a:pt x="1078814" y="6083"/>
                </a:cubicBezTo>
                <a:cubicBezTo>
                  <a:pt x="1078814" y="9448"/>
                  <a:pt x="1076083" y="12179"/>
                  <a:pt x="1072718" y="12179"/>
                </a:cubicBezTo>
                <a:cubicBezTo>
                  <a:pt x="1026261" y="12179"/>
                  <a:pt x="979919" y="34074"/>
                  <a:pt x="932472" y="37033"/>
                </a:cubicBezTo>
                <a:cubicBezTo>
                  <a:pt x="802411" y="45161"/>
                  <a:pt x="671652" y="47510"/>
                  <a:pt x="541477" y="55905"/>
                </a:cubicBezTo>
                <a:cubicBezTo>
                  <a:pt x="487794" y="59372"/>
                  <a:pt x="433577" y="70496"/>
                  <a:pt x="379869" y="70496"/>
                </a:cubicBezTo>
                <a:cubicBezTo>
                  <a:pt x="296087" y="70496"/>
                  <a:pt x="212356" y="71347"/>
                  <a:pt x="128625" y="71347"/>
                </a:cubicBezTo>
                <a:lnTo>
                  <a:pt x="51460" y="71347"/>
                </a:lnTo>
                <a:cubicBezTo>
                  <a:pt x="39153" y="71347"/>
                  <a:pt x="26911" y="72211"/>
                  <a:pt x="14592" y="72211"/>
                </a:cubicBezTo>
                <a:cubicBezTo>
                  <a:pt x="13588" y="72211"/>
                  <a:pt x="12218" y="71957"/>
                  <a:pt x="10770" y="71385"/>
                </a:cubicBezTo>
                <a:cubicBezTo>
                  <a:pt x="9830" y="71017"/>
                  <a:pt x="8471" y="70318"/>
                  <a:pt x="7506" y="69798"/>
                </a:cubicBezTo>
                <a:cubicBezTo>
                  <a:pt x="6528" y="69569"/>
                  <a:pt x="5601" y="69087"/>
                  <a:pt x="4814" y="68363"/>
                </a:cubicBezTo>
                <a:cubicBezTo>
                  <a:pt x="0" y="63892"/>
                  <a:pt x="4141" y="59461"/>
                  <a:pt x="4699" y="58978"/>
                </a:cubicBezTo>
                <a:cubicBezTo>
                  <a:pt x="5449" y="58331"/>
                  <a:pt x="7519" y="56667"/>
                  <a:pt x="10833" y="57848"/>
                </a:cubicBezTo>
                <a:cubicBezTo>
                  <a:pt x="11253" y="58013"/>
                  <a:pt x="14452" y="59626"/>
                  <a:pt x="15214" y="600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7" name="Freeform 8107"/>
          <p:cNvSpPr/>
          <p:nvPr/>
        </p:nvSpPr>
        <p:spPr>
          <a:xfrm rot="0" flipH="0" flipV="0">
            <a:off x="9840582" y="7727770"/>
            <a:ext cx="1150390" cy="112737"/>
          </a:xfrm>
          <a:custGeom>
            <a:pathLst>
              <a:path w="1150390" h="112737">
                <a:moveTo>
                  <a:pt x="8013" y="90297"/>
                </a:moveTo>
                <a:cubicBezTo>
                  <a:pt x="7239" y="90272"/>
                  <a:pt x="6451" y="90094"/>
                  <a:pt x="5702" y="89764"/>
                </a:cubicBezTo>
                <a:cubicBezTo>
                  <a:pt x="0" y="87173"/>
                  <a:pt x="1829" y="81903"/>
                  <a:pt x="1994" y="81496"/>
                </a:cubicBezTo>
                <a:cubicBezTo>
                  <a:pt x="2362" y="80646"/>
                  <a:pt x="4064" y="77090"/>
                  <a:pt x="8724" y="77864"/>
                </a:cubicBezTo>
                <a:cubicBezTo>
                  <a:pt x="9854" y="78042"/>
                  <a:pt x="17538" y="80620"/>
                  <a:pt x="20433" y="81827"/>
                </a:cubicBezTo>
                <a:cubicBezTo>
                  <a:pt x="26085" y="84176"/>
                  <a:pt x="34505" y="87364"/>
                  <a:pt x="40448" y="88278"/>
                </a:cubicBezTo>
                <a:cubicBezTo>
                  <a:pt x="59194" y="91160"/>
                  <a:pt x="78370" y="93103"/>
                  <a:pt x="97332" y="94221"/>
                </a:cubicBezTo>
                <a:cubicBezTo>
                  <a:pt x="158317" y="97802"/>
                  <a:pt x="219594" y="89955"/>
                  <a:pt x="280732" y="92506"/>
                </a:cubicBezTo>
                <a:cubicBezTo>
                  <a:pt x="473671" y="100545"/>
                  <a:pt x="670953" y="69571"/>
                  <a:pt x="863091" y="54788"/>
                </a:cubicBezTo>
                <a:cubicBezTo>
                  <a:pt x="894638" y="52363"/>
                  <a:pt x="927112" y="47905"/>
                  <a:pt x="958735" y="47905"/>
                </a:cubicBezTo>
                <a:cubicBezTo>
                  <a:pt x="1005458" y="47905"/>
                  <a:pt x="1059496" y="46444"/>
                  <a:pt x="1102968" y="27826"/>
                </a:cubicBezTo>
                <a:cubicBezTo>
                  <a:pt x="1109306" y="25108"/>
                  <a:pt x="1119593" y="22670"/>
                  <a:pt x="1127619" y="18835"/>
                </a:cubicBezTo>
                <a:cubicBezTo>
                  <a:pt x="1130185" y="17603"/>
                  <a:pt x="1132496" y="16257"/>
                  <a:pt x="1134160" y="14593"/>
                </a:cubicBezTo>
                <a:cubicBezTo>
                  <a:pt x="1135684" y="13056"/>
                  <a:pt x="1136407" y="11189"/>
                  <a:pt x="1135595" y="8776"/>
                </a:cubicBezTo>
                <a:cubicBezTo>
                  <a:pt x="1134528" y="5576"/>
                  <a:pt x="1136255" y="2121"/>
                  <a:pt x="1139455" y="1067"/>
                </a:cubicBezTo>
                <a:cubicBezTo>
                  <a:pt x="1142643" y="0"/>
                  <a:pt x="1146085" y="1728"/>
                  <a:pt x="1147152" y="4915"/>
                </a:cubicBezTo>
                <a:cubicBezTo>
                  <a:pt x="1150390" y="14618"/>
                  <a:pt x="1146174" y="21692"/>
                  <a:pt x="1138097" y="26925"/>
                </a:cubicBezTo>
                <a:cubicBezTo>
                  <a:pt x="1129524" y="32512"/>
                  <a:pt x="1115694" y="35624"/>
                  <a:pt x="1107769" y="39028"/>
                </a:cubicBezTo>
                <a:cubicBezTo>
                  <a:pt x="1062849" y="58281"/>
                  <a:pt x="1007033" y="60097"/>
                  <a:pt x="958735" y="60097"/>
                </a:cubicBezTo>
                <a:cubicBezTo>
                  <a:pt x="927429" y="60097"/>
                  <a:pt x="895273" y="64529"/>
                  <a:pt x="864018" y="66942"/>
                </a:cubicBezTo>
                <a:cubicBezTo>
                  <a:pt x="671410" y="81750"/>
                  <a:pt x="473633" y="112737"/>
                  <a:pt x="280224" y="104673"/>
                </a:cubicBezTo>
                <a:cubicBezTo>
                  <a:pt x="219023" y="102133"/>
                  <a:pt x="157669" y="109981"/>
                  <a:pt x="96620" y="106387"/>
                </a:cubicBezTo>
                <a:cubicBezTo>
                  <a:pt x="77266" y="105257"/>
                  <a:pt x="57720" y="103263"/>
                  <a:pt x="38594" y="100330"/>
                </a:cubicBezTo>
                <a:cubicBezTo>
                  <a:pt x="31812" y="99288"/>
                  <a:pt x="22186" y="95758"/>
                  <a:pt x="15734" y="93065"/>
                </a:cubicBezTo>
                <a:cubicBezTo>
                  <a:pt x="14045" y="92367"/>
                  <a:pt x="10337" y="91046"/>
                  <a:pt x="8013" y="9029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8" name="Freeform 8108"/>
          <p:cNvSpPr/>
          <p:nvPr/>
        </p:nvSpPr>
        <p:spPr>
          <a:xfrm rot="0" flipH="0" flipV="0">
            <a:off x="9897079" y="7058387"/>
            <a:ext cx="202589" cy="191147"/>
          </a:xfrm>
          <a:custGeom>
            <a:pathLst>
              <a:path w="202589" h="191147">
                <a:moveTo>
                  <a:pt x="27368" y="173799"/>
                </a:moveTo>
                <a:cubicBezTo>
                  <a:pt x="27647" y="173938"/>
                  <a:pt x="28612" y="174383"/>
                  <a:pt x="29298" y="174573"/>
                </a:cubicBezTo>
                <a:cubicBezTo>
                  <a:pt x="31660" y="175183"/>
                  <a:pt x="34632" y="175386"/>
                  <a:pt x="37845" y="175424"/>
                </a:cubicBezTo>
                <a:cubicBezTo>
                  <a:pt x="49046" y="175500"/>
                  <a:pt x="62750" y="173203"/>
                  <a:pt x="67093" y="172999"/>
                </a:cubicBezTo>
                <a:cubicBezTo>
                  <a:pt x="82054" y="172288"/>
                  <a:pt x="127558" y="179005"/>
                  <a:pt x="158216" y="175259"/>
                </a:cubicBezTo>
                <a:cubicBezTo>
                  <a:pt x="164210" y="174522"/>
                  <a:pt x="169595" y="173393"/>
                  <a:pt x="173951" y="171615"/>
                </a:cubicBezTo>
                <a:cubicBezTo>
                  <a:pt x="177342" y="170231"/>
                  <a:pt x="180047" y="168567"/>
                  <a:pt x="181520" y="166129"/>
                </a:cubicBezTo>
                <a:cubicBezTo>
                  <a:pt x="186448" y="157912"/>
                  <a:pt x="187819" y="147282"/>
                  <a:pt x="188124" y="136500"/>
                </a:cubicBezTo>
                <a:cubicBezTo>
                  <a:pt x="188467" y="124676"/>
                  <a:pt x="187438" y="112649"/>
                  <a:pt x="187438" y="102781"/>
                </a:cubicBezTo>
                <a:cubicBezTo>
                  <a:pt x="187438" y="82639"/>
                  <a:pt x="190397" y="63208"/>
                  <a:pt x="189724" y="47142"/>
                </a:cubicBezTo>
                <a:cubicBezTo>
                  <a:pt x="189280" y="36779"/>
                  <a:pt x="187438" y="27927"/>
                  <a:pt x="181101" y="21780"/>
                </a:cubicBezTo>
                <a:cubicBezTo>
                  <a:pt x="174548" y="15405"/>
                  <a:pt x="163562" y="12179"/>
                  <a:pt x="145947" y="12179"/>
                </a:cubicBezTo>
                <a:cubicBezTo>
                  <a:pt x="133882" y="12179"/>
                  <a:pt x="122021" y="13843"/>
                  <a:pt x="109994" y="14440"/>
                </a:cubicBezTo>
                <a:cubicBezTo>
                  <a:pt x="97560" y="15062"/>
                  <a:pt x="67512" y="14008"/>
                  <a:pt x="43014" y="17983"/>
                </a:cubicBezTo>
                <a:cubicBezTo>
                  <a:pt x="35330" y="19240"/>
                  <a:pt x="28206" y="20980"/>
                  <a:pt x="22492" y="23508"/>
                </a:cubicBezTo>
                <a:cubicBezTo>
                  <a:pt x="17843" y="25565"/>
                  <a:pt x="14135" y="28004"/>
                  <a:pt x="12395" y="31483"/>
                </a:cubicBezTo>
                <a:cubicBezTo>
                  <a:pt x="10897" y="34480"/>
                  <a:pt x="7239" y="35700"/>
                  <a:pt x="4229" y="34201"/>
                </a:cubicBezTo>
                <a:cubicBezTo>
                  <a:pt x="1207" y="32703"/>
                  <a:pt x="0" y="29032"/>
                  <a:pt x="1499" y="26022"/>
                </a:cubicBezTo>
                <a:cubicBezTo>
                  <a:pt x="5563" y="17907"/>
                  <a:pt x="15545" y="12040"/>
                  <a:pt x="28688" y="8547"/>
                </a:cubicBezTo>
                <a:cubicBezTo>
                  <a:pt x="55028" y="1562"/>
                  <a:pt x="94500" y="3010"/>
                  <a:pt x="109384" y="2273"/>
                </a:cubicBezTo>
                <a:cubicBezTo>
                  <a:pt x="121614" y="1651"/>
                  <a:pt x="133679" y="0"/>
                  <a:pt x="145947" y="0"/>
                </a:cubicBezTo>
                <a:cubicBezTo>
                  <a:pt x="167969" y="0"/>
                  <a:pt x="181406" y="5067"/>
                  <a:pt x="189597" y="13043"/>
                </a:cubicBezTo>
                <a:cubicBezTo>
                  <a:pt x="198043" y="21247"/>
                  <a:pt x="201307" y="32791"/>
                  <a:pt x="201904" y="46622"/>
                </a:cubicBezTo>
                <a:cubicBezTo>
                  <a:pt x="202589" y="62840"/>
                  <a:pt x="199630" y="82448"/>
                  <a:pt x="199630" y="102781"/>
                </a:cubicBezTo>
                <a:cubicBezTo>
                  <a:pt x="199630" y="114833"/>
                  <a:pt x="201091" y="130048"/>
                  <a:pt x="199897" y="144259"/>
                </a:cubicBezTo>
                <a:cubicBezTo>
                  <a:pt x="199046" y="154597"/>
                  <a:pt x="196760" y="164401"/>
                  <a:pt x="191972" y="172403"/>
                </a:cubicBezTo>
                <a:cubicBezTo>
                  <a:pt x="187121" y="180479"/>
                  <a:pt x="175196" y="185444"/>
                  <a:pt x="159689" y="187349"/>
                </a:cubicBezTo>
                <a:cubicBezTo>
                  <a:pt x="128726" y="191147"/>
                  <a:pt x="82765" y="184454"/>
                  <a:pt x="67677" y="185178"/>
                </a:cubicBezTo>
                <a:cubicBezTo>
                  <a:pt x="62419" y="185419"/>
                  <a:pt x="43954" y="188518"/>
                  <a:pt x="31812" y="187311"/>
                </a:cubicBezTo>
                <a:cubicBezTo>
                  <a:pt x="27863" y="186918"/>
                  <a:pt x="24460" y="186054"/>
                  <a:pt x="22009" y="184784"/>
                </a:cubicBezTo>
                <a:cubicBezTo>
                  <a:pt x="19456" y="183450"/>
                  <a:pt x="17666" y="181660"/>
                  <a:pt x="16599" y="179539"/>
                </a:cubicBezTo>
                <a:cubicBezTo>
                  <a:pt x="4521" y="155372"/>
                  <a:pt x="2362" y="126187"/>
                  <a:pt x="2362" y="97498"/>
                </a:cubicBezTo>
                <a:cubicBezTo>
                  <a:pt x="2362" y="80772"/>
                  <a:pt x="2197" y="61824"/>
                  <a:pt x="2095" y="58191"/>
                </a:cubicBezTo>
                <a:lnTo>
                  <a:pt x="2095" y="57963"/>
                </a:lnTo>
                <a:cubicBezTo>
                  <a:pt x="2032" y="57366"/>
                  <a:pt x="2070" y="56756"/>
                  <a:pt x="2197" y="56134"/>
                </a:cubicBezTo>
                <a:cubicBezTo>
                  <a:pt x="2883" y="52845"/>
                  <a:pt x="6121" y="50737"/>
                  <a:pt x="9411" y="51435"/>
                </a:cubicBezTo>
                <a:cubicBezTo>
                  <a:pt x="9538" y="51460"/>
                  <a:pt x="14135" y="52616"/>
                  <a:pt x="14275" y="57848"/>
                </a:cubicBezTo>
                <a:cubicBezTo>
                  <a:pt x="14389" y="61519"/>
                  <a:pt x="14554" y="80632"/>
                  <a:pt x="14554" y="97498"/>
                </a:cubicBezTo>
                <a:cubicBezTo>
                  <a:pt x="14554" y="124155"/>
                  <a:pt x="16218" y="151308"/>
                  <a:pt x="27368" y="1737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9" name="Freeform 8109"/>
          <p:cNvSpPr/>
          <p:nvPr/>
        </p:nvSpPr>
        <p:spPr>
          <a:xfrm rot="0" flipH="0" flipV="0">
            <a:off x="9934073" y="7105215"/>
            <a:ext cx="122998" cy="86042"/>
          </a:xfrm>
          <a:custGeom>
            <a:pathLst>
              <a:path w="122998" h="86042">
                <a:moveTo>
                  <a:pt x="63474" y="13068"/>
                </a:moveTo>
                <a:cubicBezTo>
                  <a:pt x="62230" y="12878"/>
                  <a:pt x="60185" y="12611"/>
                  <a:pt x="58445" y="12586"/>
                </a:cubicBezTo>
                <a:cubicBezTo>
                  <a:pt x="53048" y="12510"/>
                  <a:pt x="45999" y="13093"/>
                  <a:pt x="39002" y="14122"/>
                </a:cubicBezTo>
                <a:cubicBezTo>
                  <a:pt x="31305" y="15252"/>
                  <a:pt x="23647" y="16890"/>
                  <a:pt x="18390" y="18821"/>
                </a:cubicBezTo>
                <a:cubicBezTo>
                  <a:pt x="16738" y="19418"/>
                  <a:pt x="14795" y="20497"/>
                  <a:pt x="14351" y="20738"/>
                </a:cubicBezTo>
                <a:cubicBezTo>
                  <a:pt x="14071" y="21170"/>
                  <a:pt x="13754" y="21551"/>
                  <a:pt x="13398" y="21894"/>
                </a:cubicBezTo>
                <a:cubicBezTo>
                  <a:pt x="13322" y="22453"/>
                  <a:pt x="13170" y="23012"/>
                  <a:pt x="12941" y="23545"/>
                </a:cubicBezTo>
                <a:cubicBezTo>
                  <a:pt x="11989" y="25691"/>
                  <a:pt x="12306" y="28498"/>
                  <a:pt x="12611" y="31317"/>
                </a:cubicBezTo>
                <a:cubicBezTo>
                  <a:pt x="13055" y="35496"/>
                  <a:pt x="13830" y="39725"/>
                  <a:pt x="13830" y="43116"/>
                </a:cubicBezTo>
                <a:cubicBezTo>
                  <a:pt x="13830" y="50520"/>
                  <a:pt x="13360" y="63360"/>
                  <a:pt x="16192" y="71081"/>
                </a:cubicBezTo>
                <a:cubicBezTo>
                  <a:pt x="22987" y="72783"/>
                  <a:pt x="40780" y="73786"/>
                  <a:pt x="52362" y="73164"/>
                </a:cubicBezTo>
                <a:cubicBezTo>
                  <a:pt x="55270" y="73011"/>
                  <a:pt x="58712" y="72415"/>
                  <a:pt x="59842" y="72199"/>
                </a:cubicBezTo>
                <a:cubicBezTo>
                  <a:pt x="60706" y="71081"/>
                  <a:pt x="61315" y="69595"/>
                  <a:pt x="61900" y="68046"/>
                </a:cubicBezTo>
                <a:cubicBezTo>
                  <a:pt x="62890" y="65391"/>
                  <a:pt x="63689" y="62521"/>
                  <a:pt x="64553" y="59969"/>
                </a:cubicBezTo>
                <a:cubicBezTo>
                  <a:pt x="66356" y="54647"/>
                  <a:pt x="68998" y="50621"/>
                  <a:pt x="72224" y="48996"/>
                </a:cubicBezTo>
                <a:cubicBezTo>
                  <a:pt x="75843" y="47192"/>
                  <a:pt x="80022" y="48627"/>
                  <a:pt x="82282" y="50888"/>
                </a:cubicBezTo>
                <a:cubicBezTo>
                  <a:pt x="85965" y="54571"/>
                  <a:pt x="93865" y="59461"/>
                  <a:pt x="101243" y="62852"/>
                </a:cubicBezTo>
                <a:cubicBezTo>
                  <a:pt x="104698" y="64439"/>
                  <a:pt x="108012" y="65747"/>
                  <a:pt x="110641" y="66255"/>
                </a:cubicBezTo>
                <a:cubicBezTo>
                  <a:pt x="110806" y="64134"/>
                  <a:pt x="110692" y="61810"/>
                  <a:pt x="110552" y="59486"/>
                </a:cubicBezTo>
                <a:cubicBezTo>
                  <a:pt x="110248" y="54723"/>
                  <a:pt x="109663" y="49910"/>
                  <a:pt x="109663" y="46138"/>
                </a:cubicBezTo>
                <a:lnTo>
                  <a:pt x="109663" y="28752"/>
                </a:lnTo>
                <a:cubicBezTo>
                  <a:pt x="109663" y="23037"/>
                  <a:pt x="109232" y="18910"/>
                  <a:pt x="108241" y="16065"/>
                </a:cubicBezTo>
                <a:cubicBezTo>
                  <a:pt x="107885" y="15049"/>
                  <a:pt x="107758" y="14223"/>
                  <a:pt x="107123" y="13995"/>
                </a:cubicBezTo>
                <a:cubicBezTo>
                  <a:pt x="106184" y="13664"/>
                  <a:pt x="105117" y="14160"/>
                  <a:pt x="103860" y="14630"/>
                </a:cubicBezTo>
                <a:cubicBezTo>
                  <a:pt x="101332" y="15557"/>
                  <a:pt x="98551" y="17144"/>
                  <a:pt x="95528" y="18960"/>
                </a:cubicBezTo>
                <a:cubicBezTo>
                  <a:pt x="89610" y="22542"/>
                  <a:pt x="82981" y="27038"/>
                  <a:pt x="76174" y="30441"/>
                </a:cubicBezTo>
                <a:cubicBezTo>
                  <a:pt x="76237" y="30403"/>
                  <a:pt x="76377" y="30327"/>
                  <a:pt x="76377" y="30327"/>
                </a:cubicBezTo>
                <a:cubicBezTo>
                  <a:pt x="76377" y="30327"/>
                  <a:pt x="73761" y="31749"/>
                  <a:pt x="72287" y="31991"/>
                </a:cubicBezTo>
                <a:cubicBezTo>
                  <a:pt x="69862" y="32371"/>
                  <a:pt x="67741" y="31673"/>
                  <a:pt x="66115" y="30047"/>
                </a:cubicBezTo>
                <a:cubicBezTo>
                  <a:pt x="63550" y="27469"/>
                  <a:pt x="62662" y="23316"/>
                  <a:pt x="63043" y="18617"/>
                </a:cubicBezTo>
                <a:cubicBezTo>
                  <a:pt x="63170" y="17055"/>
                  <a:pt x="63386" y="15417"/>
                  <a:pt x="63474" y="13880"/>
                </a:cubicBezTo>
                <a:cubicBezTo>
                  <a:pt x="63486" y="13652"/>
                  <a:pt x="63486" y="13347"/>
                  <a:pt x="63474" y="13068"/>
                </a:cubicBezTo>
                <a:moveTo>
                  <a:pt x="3200" y="16636"/>
                </a:moveTo>
                <a:cubicBezTo>
                  <a:pt x="3289" y="15976"/>
                  <a:pt x="3467" y="15328"/>
                  <a:pt x="3797" y="14706"/>
                </a:cubicBezTo>
                <a:cubicBezTo>
                  <a:pt x="4762" y="12764"/>
                  <a:pt x="7188" y="10414"/>
                  <a:pt x="11214" y="8585"/>
                </a:cubicBezTo>
                <a:cubicBezTo>
                  <a:pt x="17031" y="5944"/>
                  <a:pt x="27076" y="3543"/>
                  <a:pt x="37249" y="2058"/>
                </a:cubicBezTo>
                <a:cubicBezTo>
                  <a:pt x="47346" y="584"/>
                  <a:pt x="57582" y="0"/>
                  <a:pt x="63766" y="711"/>
                </a:cubicBezTo>
                <a:cubicBezTo>
                  <a:pt x="68122" y="1207"/>
                  <a:pt x="71094" y="2667"/>
                  <a:pt x="72465" y="4064"/>
                </a:cubicBezTo>
                <a:cubicBezTo>
                  <a:pt x="75056" y="6655"/>
                  <a:pt x="75945" y="10821"/>
                  <a:pt x="75577" y="15506"/>
                </a:cubicBezTo>
                <a:cubicBezTo>
                  <a:pt x="75538" y="16001"/>
                  <a:pt x="75488" y="16509"/>
                  <a:pt x="75437" y="17017"/>
                </a:cubicBezTo>
                <a:cubicBezTo>
                  <a:pt x="84860" y="11684"/>
                  <a:pt x="93700" y="5156"/>
                  <a:pt x="100532" y="2883"/>
                </a:cubicBezTo>
                <a:cubicBezTo>
                  <a:pt x="106095" y="1029"/>
                  <a:pt x="110819" y="1511"/>
                  <a:pt x="114502" y="4293"/>
                </a:cubicBezTo>
                <a:cubicBezTo>
                  <a:pt x="116521" y="5830"/>
                  <a:pt x="118338" y="8179"/>
                  <a:pt x="119633" y="11735"/>
                </a:cubicBezTo>
                <a:cubicBezTo>
                  <a:pt x="120992" y="15480"/>
                  <a:pt x="121855" y="20992"/>
                  <a:pt x="121855" y="28752"/>
                </a:cubicBezTo>
                <a:lnTo>
                  <a:pt x="121855" y="46138"/>
                </a:lnTo>
                <a:cubicBezTo>
                  <a:pt x="121855" y="50482"/>
                  <a:pt x="122694" y="56260"/>
                  <a:pt x="122859" y="61670"/>
                </a:cubicBezTo>
                <a:cubicBezTo>
                  <a:pt x="122998" y="66103"/>
                  <a:pt x="122668" y="70345"/>
                  <a:pt x="121525" y="73748"/>
                </a:cubicBezTo>
                <a:cubicBezTo>
                  <a:pt x="120776" y="76009"/>
                  <a:pt x="119290" y="77380"/>
                  <a:pt x="117360" y="78155"/>
                </a:cubicBezTo>
                <a:cubicBezTo>
                  <a:pt x="115988" y="78714"/>
                  <a:pt x="113981" y="78676"/>
                  <a:pt x="112737" y="78676"/>
                </a:cubicBezTo>
                <a:cubicBezTo>
                  <a:pt x="108673" y="78676"/>
                  <a:pt x="102513" y="76847"/>
                  <a:pt x="96163" y="73926"/>
                </a:cubicBezTo>
                <a:cubicBezTo>
                  <a:pt x="89051" y="70662"/>
                  <a:pt x="81609" y="66128"/>
                  <a:pt x="76707" y="62191"/>
                </a:cubicBezTo>
                <a:cubicBezTo>
                  <a:pt x="76186" y="63487"/>
                  <a:pt x="75729" y="64947"/>
                  <a:pt x="75259" y="66458"/>
                </a:cubicBezTo>
                <a:cubicBezTo>
                  <a:pt x="73507" y="72034"/>
                  <a:pt x="71411" y="77939"/>
                  <a:pt x="67944" y="81419"/>
                </a:cubicBezTo>
                <a:cubicBezTo>
                  <a:pt x="66826" y="82536"/>
                  <a:pt x="64363" y="83883"/>
                  <a:pt x="60655" y="84543"/>
                </a:cubicBezTo>
                <a:cubicBezTo>
                  <a:pt x="52248" y="86042"/>
                  <a:pt x="34099" y="85648"/>
                  <a:pt x="22009" y="84302"/>
                </a:cubicBezTo>
                <a:cubicBezTo>
                  <a:pt x="16116" y="83641"/>
                  <a:pt x="11531" y="82613"/>
                  <a:pt x="9614" y="81673"/>
                </a:cubicBezTo>
                <a:cubicBezTo>
                  <a:pt x="7594" y="80695"/>
                  <a:pt x="6578" y="79349"/>
                  <a:pt x="6058" y="78320"/>
                </a:cubicBezTo>
                <a:cubicBezTo>
                  <a:pt x="1689" y="69582"/>
                  <a:pt x="1638" y="52615"/>
                  <a:pt x="1638" y="43116"/>
                </a:cubicBezTo>
                <a:cubicBezTo>
                  <a:pt x="1638" y="39382"/>
                  <a:pt x="546" y="34543"/>
                  <a:pt x="254" y="29997"/>
                </a:cubicBezTo>
                <a:cubicBezTo>
                  <a:pt x="0" y="25831"/>
                  <a:pt x="356" y="21869"/>
                  <a:pt x="1778" y="18655"/>
                </a:cubicBezTo>
                <a:cubicBezTo>
                  <a:pt x="2108" y="17868"/>
                  <a:pt x="2603" y="17195"/>
                  <a:pt x="3200" y="166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0" name="Freeform 8110"/>
          <p:cNvSpPr/>
          <p:nvPr/>
        </p:nvSpPr>
        <p:spPr>
          <a:xfrm rot="0" flipH="0" flipV="0">
            <a:off x="10218970" y="7166411"/>
            <a:ext cx="147433" cy="142798"/>
          </a:xfrm>
          <a:custGeom>
            <a:pathLst>
              <a:path w="147433" h="142798">
                <a:moveTo>
                  <a:pt x="8864" y="130149"/>
                </a:moveTo>
                <a:cubicBezTo>
                  <a:pt x="8788" y="130149"/>
                  <a:pt x="8699" y="130161"/>
                  <a:pt x="8623" y="130174"/>
                </a:cubicBezTo>
                <a:close/>
                <a:moveTo>
                  <a:pt x="12826" y="131063"/>
                </a:moveTo>
                <a:cubicBezTo>
                  <a:pt x="14248" y="131977"/>
                  <a:pt x="15290" y="133463"/>
                  <a:pt x="15569" y="135279"/>
                </a:cubicBezTo>
                <a:cubicBezTo>
                  <a:pt x="16077" y="138607"/>
                  <a:pt x="13804" y="141718"/>
                  <a:pt x="10476" y="142226"/>
                </a:cubicBezTo>
                <a:cubicBezTo>
                  <a:pt x="6756" y="142798"/>
                  <a:pt x="3315" y="140969"/>
                  <a:pt x="1537" y="136346"/>
                </a:cubicBezTo>
                <a:cubicBezTo>
                  <a:pt x="38" y="132460"/>
                  <a:pt x="0" y="125387"/>
                  <a:pt x="63" y="124015"/>
                </a:cubicBezTo>
                <a:cubicBezTo>
                  <a:pt x="317" y="118656"/>
                  <a:pt x="1333" y="111442"/>
                  <a:pt x="3772" y="105257"/>
                </a:cubicBezTo>
                <a:cubicBezTo>
                  <a:pt x="5651" y="100444"/>
                  <a:pt x="8420" y="96253"/>
                  <a:pt x="12064" y="93523"/>
                </a:cubicBezTo>
                <a:cubicBezTo>
                  <a:pt x="20014" y="87566"/>
                  <a:pt x="29653" y="85128"/>
                  <a:pt x="39280" y="82753"/>
                </a:cubicBezTo>
                <a:cubicBezTo>
                  <a:pt x="47217" y="80785"/>
                  <a:pt x="55168" y="78905"/>
                  <a:pt x="61505" y="73635"/>
                </a:cubicBezTo>
                <a:cubicBezTo>
                  <a:pt x="62699" y="72631"/>
                  <a:pt x="62826" y="71006"/>
                  <a:pt x="63080" y="69443"/>
                </a:cubicBezTo>
                <a:cubicBezTo>
                  <a:pt x="63397" y="67386"/>
                  <a:pt x="63550" y="65265"/>
                  <a:pt x="63880" y="63309"/>
                </a:cubicBezTo>
                <a:cubicBezTo>
                  <a:pt x="64820" y="57798"/>
                  <a:pt x="67157" y="53518"/>
                  <a:pt x="72427" y="51600"/>
                </a:cubicBezTo>
                <a:cubicBezTo>
                  <a:pt x="81990" y="48120"/>
                  <a:pt x="91401" y="46888"/>
                  <a:pt x="100100" y="45047"/>
                </a:cubicBezTo>
                <a:cubicBezTo>
                  <a:pt x="111022" y="42723"/>
                  <a:pt x="120738" y="39344"/>
                  <a:pt x="127329" y="26162"/>
                </a:cubicBezTo>
                <a:cubicBezTo>
                  <a:pt x="130885" y="19024"/>
                  <a:pt x="134162" y="13805"/>
                  <a:pt x="134975" y="5791"/>
                </a:cubicBezTo>
                <a:cubicBezTo>
                  <a:pt x="135305" y="2438"/>
                  <a:pt x="138289" y="0"/>
                  <a:pt x="141642" y="330"/>
                </a:cubicBezTo>
                <a:cubicBezTo>
                  <a:pt x="144995" y="673"/>
                  <a:pt x="147433" y="3657"/>
                  <a:pt x="147103" y="7010"/>
                </a:cubicBezTo>
                <a:cubicBezTo>
                  <a:pt x="146138" y="16637"/>
                  <a:pt x="142506" y="23038"/>
                  <a:pt x="138226" y="31597"/>
                </a:cubicBezTo>
                <a:cubicBezTo>
                  <a:pt x="130898" y="46266"/>
                  <a:pt x="120827" y="52044"/>
                  <a:pt x="109232" y="55347"/>
                </a:cubicBezTo>
                <a:cubicBezTo>
                  <a:pt x="99287" y="58191"/>
                  <a:pt x="88035" y="58890"/>
                  <a:pt x="76593" y="63043"/>
                </a:cubicBezTo>
                <a:cubicBezTo>
                  <a:pt x="76453" y="63106"/>
                  <a:pt x="76440" y="63259"/>
                  <a:pt x="76402" y="63373"/>
                </a:cubicBezTo>
                <a:cubicBezTo>
                  <a:pt x="76237" y="63767"/>
                  <a:pt x="76135" y="64198"/>
                  <a:pt x="76034" y="64656"/>
                </a:cubicBezTo>
                <a:cubicBezTo>
                  <a:pt x="75678" y="66370"/>
                  <a:pt x="75526" y="68288"/>
                  <a:pt x="75272" y="70180"/>
                </a:cubicBezTo>
                <a:cubicBezTo>
                  <a:pt x="74611" y="75133"/>
                  <a:pt x="73113" y="79832"/>
                  <a:pt x="69303" y="82994"/>
                </a:cubicBezTo>
                <a:cubicBezTo>
                  <a:pt x="61530" y="89471"/>
                  <a:pt x="51942" y="92164"/>
                  <a:pt x="42201" y="94577"/>
                </a:cubicBezTo>
                <a:cubicBezTo>
                  <a:pt x="34162" y="96558"/>
                  <a:pt x="26009" y="98298"/>
                  <a:pt x="19366" y="103276"/>
                </a:cubicBezTo>
                <a:cubicBezTo>
                  <a:pt x="17423" y="104749"/>
                  <a:pt x="16115" y="107124"/>
                  <a:pt x="15112" y="109702"/>
                </a:cubicBezTo>
                <a:cubicBezTo>
                  <a:pt x="13182" y="114605"/>
                  <a:pt x="12432" y="120345"/>
                  <a:pt x="12242" y="124600"/>
                </a:cubicBezTo>
                <a:cubicBezTo>
                  <a:pt x="12216" y="125222"/>
                  <a:pt x="12623" y="129222"/>
                  <a:pt x="12826" y="1310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1" name="Freeform 8111"/>
          <p:cNvSpPr/>
          <p:nvPr/>
        </p:nvSpPr>
        <p:spPr>
          <a:xfrm rot="0" flipH="0" flipV="0">
            <a:off x="10358170" y="7163372"/>
            <a:ext cx="127672" cy="105358"/>
          </a:xfrm>
          <a:custGeom>
            <a:pathLst>
              <a:path w="127672" h="105358">
                <a:moveTo>
                  <a:pt x="93116" y="76466"/>
                </a:moveTo>
                <a:cubicBezTo>
                  <a:pt x="93306" y="76758"/>
                  <a:pt x="95376" y="80034"/>
                  <a:pt x="97154" y="82104"/>
                </a:cubicBezTo>
                <a:cubicBezTo>
                  <a:pt x="100736" y="86219"/>
                  <a:pt x="105269" y="90575"/>
                  <a:pt x="107340" y="91617"/>
                </a:cubicBezTo>
                <a:cubicBezTo>
                  <a:pt x="108991" y="92455"/>
                  <a:pt x="111010" y="92556"/>
                  <a:pt x="113016" y="92582"/>
                </a:cubicBezTo>
                <a:cubicBezTo>
                  <a:pt x="115988" y="92607"/>
                  <a:pt x="118985" y="92341"/>
                  <a:pt x="121576" y="92341"/>
                </a:cubicBezTo>
                <a:cubicBezTo>
                  <a:pt x="124942" y="92341"/>
                  <a:pt x="127672" y="95071"/>
                  <a:pt x="127672" y="98437"/>
                </a:cubicBezTo>
                <a:cubicBezTo>
                  <a:pt x="127672" y="101802"/>
                  <a:pt x="124942" y="104533"/>
                  <a:pt x="121576" y="104533"/>
                </a:cubicBezTo>
                <a:cubicBezTo>
                  <a:pt x="115493" y="104533"/>
                  <a:pt x="107530" y="105358"/>
                  <a:pt x="101853" y="102513"/>
                </a:cubicBezTo>
                <a:cubicBezTo>
                  <a:pt x="98640" y="100888"/>
                  <a:pt x="90627" y="93661"/>
                  <a:pt x="85801" y="87476"/>
                </a:cubicBezTo>
                <a:cubicBezTo>
                  <a:pt x="83249" y="84187"/>
                  <a:pt x="81610" y="81050"/>
                  <a:pt x="81204" y="78993"/>
                </a:cubicBezTo>
                <a:cubicBezTo>
                  <a:pt x="79883" y="72441"/>
                  <a:pt x="81331" y="66294"/>
                  <a:pt x="82118" y="60744"/>
                </a:cubicBezTo>
                <a:cubicBezTo>
                  <a:pt x="82436" y="58471"/>
                  <a:pt x="82804" y="56350"/>
                  <a:pt x="81737" y="54470"/>
                </a:cubicBezTo>
                <a:cubicBezTo>
                  <a:pt x="80493" y="52311"/>
                  <a:pt x="77711" y="50787"/>
                  <a:pt x="72847" y="49174"/>
                </a:cubicBezTo>
                <a:cubicBezTo>
                  <a:pt x="64935" y="46533"/>
                  <a:pt x="55804" y="47980"/>
                  <a:pt x="46876" y="48501"/>
                </a:cubicBezTo>
                <a:cubicBezTo>
                  <a:pt x="35687" y="49174"/>
                  <a:pt x="24841" y="48552"/>
                  <a:pt x="16040" y="41694"/>
                </a:cubicBezTo>
                <a:cubicBezTo>
                  <a:pt x="10211" y="37160"/>
                  <a:pt x="6071" y="26086"/>
                  <a:pt x="3874" y="19672"/>
                </a:cubicBezTo>
                <a:cubicBezTo>
                  <a:pt x="3023" y="17234"/>
                  <a:pt x="902" y="12281"/>
                  <a:pt x="381" y="9525"/>
                </a:cubicBezTo>
                <a:cubicBezTo>
                  <a:pt x="0" y="7493"/>
                  <a:pt x="254" y="5867"/>
                  <a:pt x="622" y="4851"/>
                </a:cubicBezTo>
                <a:cubicBezTo>
                  <a:pt x="1334" y="2870"/>
                  <a:pt x="2654" y="1651"/>
                  <a:pt x="4305" y="978"/>
                </a:cubicBezTo>
                <a:cubicBezTo>
                  <a:pt x="5614" y="432"/>
                  <a:pt x="7620" y="0"/>
                  <a:pt x="10236" y="1321"/>
                </a:cubicBezTo>
                <a:cubicBezTo>
                  <a:pt x="13170" y="2781"/>
                  <a:pt x="14402" y="6299"/>
                  <a:pt x="13068" y="9258"/>
                </a:cubicBezTo>
                <a:cubicBezTo>
                  <a:pt x="13818" y="11303"/>
                  <a:pt x="14935" y="14364"/>
                  <a:pt x="15393" y="15710"/>
                </a:cubicBezTo>
                <a:cubicBezTo>
                  <a:pt x="16459" y="18796"/>
                  <a:pt x="17932" y="23304"/>
                  <a:pt x="19977" y="27203"/>
                </a:cubicBezTo>
                <a:cubicBezTo>
                  <a:pt x="20993" y="29159"/>
                  <a:pt x="22098" y="30975"/>
                  <a:pt x="23520" y="32067"/>
                </a:cubicBezTo>
                <a:cubicBezTo>
                  <a:pt x="29934" y="37071"/>
                  <a:pt x="37986" y="36830"/>
                  <a:pt x="46165" y="36334"/>
                </a:cubicBezTo>
                <a:cubicBezTo>
                  <a:pt x="56642" y="35725"/>
                  <a:pt x="67386" y="34493"/>
                  <a:pt x="76708" y="37605"/>
                </a:cubicBezTo>
                <a:cubicBezTo>
                  <a:pt x="85611" y="40576"/>
                  <a:pt x="90030" y="44450"/>
                  <a:pt x="92304" y="48399"/>
                </a:cubicBezTo>
                <a:cubicBezTo>
                  <a:pt x="94728" y="52641"/>
                  <a:pt x="94919" y="57315"/>
                  <a:pt x="94182" y="62446"/>
                </a:cubicBezTo>
                <a:cubicBezTo>
                  <a:pt x="93585" y="66713"/>
                  <a:pt x="92151" y="71425"/>
                  <a:pt x="93116" y="7646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2" name="Freeform 8112"/>
          <p:cNvSpPr/>
          <p:nvPr/>
        </p:nvSpPr>
        <p:spPr>
          <a:xfrm rot="0" flipH="0" flipV="0">
            <a:off x="10218946" y="7262169"/>
            <a:ext cx="263054" cy="222554"/>
          </a:xfrm>
          <a:custGeom>
            <a:pathLst>
              <a:path w="263054" h="222554">
                <a:moveTo>
                  <a:pt x="250621" y="5829"/>
                </a:moveTo>
                <a:cubicBezTo>
                  <a:pt x="248577" y="29374"/>
                  <a:pt x="246710" y="53555"/>
                  <a:pt x="243751" y="77342"/>
                </a:cubicBezTo>
                <a:cubicBezTo>
                  <a:pt x="240220" y="105612"/>
                  <a:pt x="241693" y="131406"/>
                  <a:pt x="224612" y="155803"/>
                </a:cubicBezTo>
                <a:cubicBezTo>
                  <a:pt x="206197" y="182117"/>
                  <a:pt x="175857" y="200304"/>
                  <a:pt x="146939" y="209956"/>
                </a:cubicBezTo>
                <a:cubicBezTo>
                  <a:pt x="145999" y="210260"/>
                  <a:pt x="144703" y="210121"/>
                  <a:pt x="143205" y="209956"/>
                </a:cubicBezTo>
                <a:cubicBezTo>
                  <a:pt x="140906" y="209676"/>
                  <a:pt x="138290" y="209079"/>
                  <a:pt x="135585" y="208330"/>
                </a:cubicBezTo>
                <a:cubicBezTo>
                  <a:pt x="126746" y="205892"/>
                  <a:pt x="116941" y="201777"/>
                  <a:pt x="112649" y="200011"/>
                </a:cubicBezTo>
                <a:cubicBezTo>
                  <a:pt x="109918" y="198881"/>
                  <a:pt x="107175" y="198437"/>
                  <a:pt x="104406" y="198081"/>
                </a:cubicBezTo>
                <a:cubicBezTo>
                  <a:pt x="102578" y="197852"/>
                  <a:pt x="100736" y="197700"/>
                  <a:pt x="98945" y="197116"/>
                </a:cubicBezTo>
                <a:cubicBezTo>
                  <a:pt x="83413" y="191934"/>
                  <a:pt x="48641" y="163397"/>
                  <a:pt x="37541" y="149529"/>
                </a:cubicBezTo>
                <a:cubicBezTo>
                  <a:pt x="27622" y="137134"/>
                  <a:pt x="23025" y="122313"/>
                  <a:pt x="20091" y="107022"/>
                </a:cubicBezTo>
                <a:cubicBezTo>
                  <a:pt x="16954" y="90753"/>
                  <a:pt x="15684" y="73926"/>
                  <a:pt x="12611" y="58546"/>
                </a:cubicBezTo>
                <a:cubicBezTo>
                  <a:pt x="11950" y="55257"/>
                  <a:pt x="8737" y="53111"/>
                  <a:pt x="5435" y="53771"/>
                </a:cubicBezTo>
                <a:cubicBezTo>
                  <a:pt x="2146" y="54431"/>
                  <a:pt x="0" y="57644"/>
                  <a:pt x="660" y="60947"/>
                </a:cubicBezTo>
                <a:cubicBezTo>
                  <a:pt x="3733" y="76288"/>
                  <a:pt x="4991" y="93077"/>
                  <a:pt x="8115" y="109321"/>
                </a:cubicBezTo>
                <a:cubicBezTo>
                  <a:pt x="11442" y="126567"/>
                  <a:pt x="16853" y="143166"/>
                  <a:pt x="28029" y="157149"/>
                </a:cubicBezTo>
                <a:cubicBezTo>
                  <a:pt x="40106" y="172249"/>
                  <a:pt x="78194" y="203034"/>
                  <a:pt x="95085" y="208673"/>
                </a:cubicBezTo>
                <a:cubicBezTo>
                  <a:pt x="97218" y="209384"/>
                  <a:pt x="99377" y="209727"/>
                  <a:pt x="101549" y="210006"/>
                </a:cubicBezTo>
                <a:cubicBezTo>
                  <a:pt x="103695" y="210286"/>
                  <a:pt x="105880" y="210400"/>
                  <a:pt x="108013" y="211276"/>
                </a:cubicBezTo>
                <a:cubicBezTo>
                  <a:pt x="113347" y="213474"/>
                  <a:pt x="126733" y="219049"/>
                  <a:pt x="137122" y="221259"/>
                </a:cubicBezTo>
                <a:cubicBezTo>
                  <a:pt x="142735" y="222465"/>
                  <a:pt x="147663" y="222554"/>
                  <a:pt x="150787" y="221513"/>
                </a:cubicBezTo>
                <a:cubicBezTo>
                  <a:pt x="182054" y="211099"/>
                  <a:pt x="214693" y="191236"/>
                  <a:pt x="234594" y="162800"/>
                </a:cubicBezTo>
                <a:cubicBezTo>
                  <a:pt x="252919" y="136626"/>
                  <a:pt x="252043" y="109168"/>
                  <a:pt x="255840" y="78854"/>
                </a:cubicBezTo>
                <a:cubicBezTo>
                  <a:pt x="258825" y="54914"/>
                  <a:pt x="260704" y="30581"/>
                  <a:pt x="262762" y="6883"/>
                </a:cubicBezTo>
                <a:cubicBezTo>
                  <a:pt x="263054" y="3531"/>
                  <a:pt x="260565" y="584"/>
                  <a:pt x="257224" y="292"/>
                </a:cubicBezTo>
                <a:cubicBezTo>
                  <a:pt x="253872" y="0"/>
                  <a:pt x="250900" y="2477"/>
                  <a:pt x="250621" y="58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3" name="Freeform 8113"/>
          <p:cNvSpPr/>
          <p:nvPr/>
        </p:nvSpPr>
        <p:spPr>
          <a:xfrm rot="0" flipH="0" flipV="0">
            <a:off x="10275552" y="7253754"/>
            <a:ext cx="72555" cy="37248"/>
          </a:xfrm>
          <a:custGeom>
            <a:pathLst>
              <a:path w="72555" h="37248">
                <a:moveTo>
                  <a:pt x="12446" y="33083"/>
                </a:moveTo>
                <a:cubicBezTo>
                  <a:pt x="11900" y="34137"/>
                  <a:pt x="11062" y="35038"/>
                  <a:pt x="9945" y="35648"/>
                </a:cubicBezTo>
                <a:cubicBezTo>
                  <a:pt x="6973" y="37248"/>
                  <a:pt x="3277" y="36156"/>
                  <a:pt x="1677" y="33197"/>
                </a:cubicBezTo>
                <a:cubicBezTo>
                  <a:pt x="1194" y="32322"/>
                  <a:pt x="0" y="29578"/>
                  <a:pt x="2236" y="26340"/>
                </a:cubicBezTo>
                <a:cubicBezTo>
                  <a:pt x="3937" y="23889"/>
                  <a:pt x="13931" y="14211"/>
                  <a:pt x="15455" y="12967"/>
                </a:cubicBezTo>
                <a:cubicBezTo>
                  <a:pt x="30759" y="533"/>
                  <a:pt x="53606" y="0"/>
                  <a:pt x="69138" y="10858"/>
                </a:cubicBezTo>
                <a:cubicBezTo>
                  <a:pt x="71894" y="12789"/>
                  <a:pt x="72555" y="16599"/>
                  <a:pt x="70637" y="19355"/>
                </a:cubicBezTo>
                <a:cubicBezTo>
                  <a:pt x="68706" y="22111"/>
                  <a:pt x="64909" y="22771"/>
                  <a:pt x="62153" y="20853"/>
                </a:cubicBezTo>
                <a:cubicBezTo>
                  <a:pt x="50863" y="12954"/>
                  <a:pt x="34277" y="13386"/>
                  <a:pt x="23152" y="22428"/>
                </a:cubicBezTo>
                <a:cubicBezTo>
                  <a:pt x="21996" y="23355"/>
                  <a:pt x="13804" y="31699"/>
                  <a:pt x="12446" y="3308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4" name="Freeform 8114"/>
          <p:cNvSpPr/>
          <p:nvPr/>
        </p:nvSpPr>
        <p:spPr>
          <a:xfrm rot="0" flipH="0" flipV="0">
            <a:off x="10289574" y="7280892"/>
            <a:ext cx="45719" cy="34314"/>
          </a:xfrm>
          <a:custGeom>
            <a:pathLst>
              <a:path w="45719" h="34314">
                <a:moveTo>
                  <a:pt x="7353" y="21653"/>
                </a:moveTo>
                <a:cubicBezTo>
                  <a:pt x="5258" y="21349"/>
                  <a:pt x="3772" y="22046"/>
                  <a:pt x="2693" y="22961"/>
                </a:cubicBezTo>
                <a:cubicBezTo>
                  <a:pt x="3950" y="21932"/>
                  <a:pt x="5626" y="21412"/>
                  <a:pt x="7353" y="21653"/>
                </a:cubicBezTo>
                <a:moveTo>
                  <a:pt x="635" y="29196"/>
                </a:moveTo>
                <a:cubicBezTo>
                  <a:pt x="432" y="28587"/>
                  <a:pt x="178" y="27571"/>
                  <a:pt x="127" y="26415"/>
                </a:cubicBezTo>
                <a:cubicBezTo>
                  <a:pt x="0" y="23888"/>
                  <a:pt x="470" y="18618"/>
                  <a:pt x="7454" y="10096"/>
                </a:cubicBezTo>
                <a:cubicBezTo>
                  <a:pt x="14338" y="1689"/>
                  <a:pt x="20726" y="0"/>
                  <a:pt x="26009" y="927"/>
                </a:cubicBezTo>
                <a:cubicBezTo>
                  <a:pt x="29311" y="1499"/>
                  <a:pt x="32422" y="3213"/>
                  <a:pt x="35229" y="5778"/>
                </a:cubicBezTo>
                <a:cubicBezTo>
                  <a:pt x="38429" y="8674"/>
                  <a:pt x="41300" y="12713"/>
                  <a:pt x="43852" y="16535"/>
                </a:cubicBezTo>
                <a:cubicBezTo>
                  <a:pt x="45719" y="19329"/>
                  <a:pt x="44957" y="23126"/>
                  <a:pt x="42151" y="24993"/>
                </a:cubicBezTo>
                <a:cubicBezTo>
                  <a:pt x="39369" y="26859"/>
                  <a:pt x="35572" y="26097"/>
                  <a:pt x="33705" y="23291"/>
                </a:cubicBezTo>
                <a:cubicBezTo>
                  <a:pt x="31762" y="20383"/>
                  <a:pt x="29654" y="17221"/>
                  <a:pt x="27215" y="14961"/>
                </a:cubicBezTo>
                <a:cubicBezTo>
                  <a:pt x="25945" y="13767"/>
                  <a:pt x="24675" y="12662"/>
                  <a:pt x="23062" y="12929"/>
                </a:cubicBezTo>
                <a:cubicBezTo>
                  <a:pt x="21132" y="13246"/>
                  <a:pt x="19252" y="14935"/>
                  <a:pt x="16878" y="17818"/>
                </a:cubicBezTo>
                <a:cubicBezTo>
                  <a:pt x="13398" y="22084"/>
                  <a:pt x="12293" y="25818"/>
                  <a:pt x="12293" y="25818"/>
                </a:cubicBezTo>
                <a:lnTo>
                  <a:pt x="12191" y="25361"/>
                </a:lnTo>
                <a:cubicBezTo>
                  <a:pt x="12191" y="25361"/>
                  <a:pt x="11988" y="30466"/>
                  <a:pt x="11696" y="30936"/>
                </a:cubicBezTo>
                <a:cubicBezTo>
                  <a:pt x="10515" y="32816"/>
                  <a:pt x="8661" y="34314"/>
                  <a:pt x="5372" y="33679"/>
                </a:cubicBezTo>
                <a:cubicBezTo>
                  <a:pt x="2972" y="33210"/>
                  <a:pt x="1194" y="31406"/>
                  <a:pt x="635" y="291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5" name="Freeform 8115"/>
          <p:cNvSpPr/>
          <p:nvPr/>
        </p:nvSpPr>
        <p:spPr>
          <a:xfrm rot="0" flipH="0" flipV="0">
            <a:off x="10305558" y="7287816"/>
            <a:ext cx="25132" cy="43078"/>
          </a:xfrm>
          <a:custGeom>
            <a:pathLst>
              <a:path w="25132" h="43078">
                <a:moveTo>
                  <a:pt x="1650" y="7747"/>
                </a:moveTo>
                <a:cubicBezTo>
                  <a:pt x="965" y="4750"/>
                  <a:pt x="2653" y="1652"/>
                  <a:pt x="5625" y="635"/>
                </a:cubicBezTo>
                <a:cubicBezTo>
                  <a:pt x="7504" y="0"/>
                  <a:pt x="9485" y="331"/>
                  <a:pt x="11009" y="1359"/>
                </a:cubicBezTo>
                <a:cubicBezTo>
                  <a:pt x="12356" y="1156"/>
                  <a:pt x="14197" y="1296"/>
                  <a:pt x="16089" y="3175"/>
                </a:cubicBezTo>
                <a:cubicBezTo>
                  <a:pt x="19112" y="6198"/>
                  <a:pt x="24459" y="17043"/>
                  <a:pt x="24878" y="25311"/>
                </a:cubicBezTo>
                <a:cubicBezTo>
                  <a:pt x="25132" y="29984"/>
                  <a:pt x="23824" y="33921"/>
                  <a:pt x="21309" y="36423"/>
                </a:cubicBezTo>
                <a:lnTo>
                  <a:pt x="21144" y="36588"/>
                </a:lnTo>
                <a:cubicBezTo>
                  <a:pt x="19455" y="40741"/>
                  <a:pt x="16267" y="43078"/>
                  <a:pt x="11771" y="43078"/>
                </a:cubicBezTo>
                <a:cubicBezTo>
                  <a:pt x="6475" y="43078"/>
                  <a:pt x="2462" y="39204"/>
                  <a:pt x="1257" y="32029"/>
                </a:cubicBezTo>
                <a:cubicBezTo>
                  <a:pt x="0" y="24587"/>
                  <a:pt x="1574" y="8534"/>
                  <a:pt x="1650" y="77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6" name="Freeform 8116"/>
          <p:cNvSpPr/>
          <p:nvPr/>
        </p:nvSpPr>
        <p:spPr>
          <a:xfrm rot="0" flipH="0" flipV="0">
            <a:off x="10395871" y="7253674"/>
            <a:ext cx="54736" cy="31292"/>
          </a:xfrm>
          <a:custGeom>
            <a:pathLst>
              <a:path w="54736" h="31292">
                <a:moveTo>
                  <a:pt x="11175" y="13500"/>
                </a:moveTo>
                <a:lnTo>
                  <a:pt x="11251" y="13576"/>
                </a:lnTo>
                <a:lnTo>
                  <a:pt x="11200" y="13512"/>
                </a:lnTo>
                <a:close/>
                <a:moveTo>
                  <a:pt x="11428" y="13753"/>
                </a:moveTo>
                <a:lnTo>
                  <a:pt x="11467" y="13792"/>
                </a:lnTo>
                <a:lnTo>
                  <a:pt x="11441" y="13766"/>
                </a:lnTo>
                <a:close/>
                <a:moveTo>
                  <a:pt x="12673" y="20230"/>
                </a:moveTo>
                <a:cubicBezTo>
                  <a:pt x="12445" y="20802"/>
                  <a:pt x="12114" y="21361"/>
                  <a:pt x="11695" y="21856"/>
                </a:cubicBezTo>
                <a:cubicBezTo>
                  <a:pt x="9550" y="24434"/>
                  <a:pt x="5689" y="24790"/>
                  <a:pt x="3111" y="22631"/>
                </a:cubicBezTo>
                <a:cubicBezTo>
                  <a:pt x="558" y="20497"/>
                  <a:pt x="0" y="17944"/>
                  <a:pt x="952" y="15112"/>
                </a:cubicBezTo>
                <a:cubicBezTo>
                  <a:pt x="1371" y="13919"/>
                  <a:pt x="2349" y="12192"/>
                  <a:pt x="4724" y="10618"/>
                </a:cubicBezTo>
                <a:cubicBezTo>
                  <a:pt x="6807" y="9233"/>
                  <a:pt x="10960" y="7366"/>
                  <a:pt x="17728" y="5106"/>
                </a:cubicBezTo>
                <a:cubicBezTo>
                  <a:pt x="33069" y="0"/>
                  <a:pt x="50671" y="6681"/>
                  <a:pt x="54062" y="23456"/>
                </a:cubicBezTo>
                <a:cubicBezTo>
                  <a:pt x="54736" y="26746"/>
                  <a:pt x="52602" y="29959"/>
                  <a:pt x="49300" y="30632"/>
                </a:cubicBezTo>
                <a:cubicBezTo>
                  <a:pt x="45998" y="31292"/>
                  <a:pt x="42785" y="29159"/>
                  <a:pt x="42124" y="25869"/>
                </a:cubicBezTo>
                <a:cubicBezTo>
                  <a:pt x="40245" y="16586"/>
                  <a:pt x="30059" y="13842"/>
                  <a:pt x="21563" y="16675"/>
                </a:cubicBezTo>
                <a:cubicBezTo>
                  <a:pt x="17842" y="17919"/>
                  <a:pt x="14451" y="19405"/>
                  <a:pt x="12673" y="202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7" name="Freeform 8117"/>
          <p:cNvSpPr/>
          <p:nvPr/>
        </p:nvSpPr>
        <p:spPr>
          <a:xfrm rot="0" flipH="0" flipV="0">
            <a:off x="10397158" y="7283296"/>
            <a:ext cx="45935" cy="29488"/>
          </a:xfrm>
          <a:custGeom>
            <a:pathLst>
              <a:path w="45935" h="29488">
                <a:moveTo>
                  <a:pt x="2336" y="14312"/>
                </a:moveTo>
                <a:cubicBezTo>
                  <a:pt x="3351" y="12789"/>
                  <a:pt x="5447" y="9753"/>
                  <a:pt x="6577" y="8763"/>
                </a:cubicBezTo>
                <a:cubicBezTo>
                  <a:pt x="9841" y="5956"/>
                  <a:pt x="14299" y="3137"/>
                  <a:pt x="18642" y="2349"/>
                </a:cubicBezTo>
                <a:cubicBezTo>
                  <a:pt x="31533" y="0"/>
                  <a:pt x="40042" y="9499"/>
                  <a:pt x="44601" y="20154"/>
                </a:cubicBezTo>
                <a:cubicBezTo>
                  <a:pt x="45935" y="23252"/>
                  <a:pt x="44499" y="26834"/>
                  <a:pt x="41401" y="28155"/>
                </a:cubicBezTo>
                <a:cubicBezTo>
                  <a:pt x="38315" y="29488"/>
                  <a:pt x="34733" y="28053"/>
                  <a:pt x="33400" y="24954"/>
                </a:cubicBezTo>
                <a:cubicBezTo>
                  <a:pt x="31025" y="19392"/>
                  <a:pt x="27558" y="13106"/>
                  <a:pt x="20827" y="14337"/>
                </a:cubicBezTo>
                <a:cubicBezTo>
                  <a:pt x="18553" y="14743"/>
                  <a:pt x="16369" y="16432"/>
                  <a:pt x="14655" y="17906"/>
                </a:cubicBezTo>
                <a:cubicBezTo>
                  <a:pt x="14451" y="18198"/>
                  <a:pt x="12191" y="21474"/>
                  <a:pt x="11975" y="21843"/>
                </a:cubicBezTo>
                <a:cubicBezTo>
                  <a:pt x="10032" y="24814"/>
                  <a:pt x="7327" y="24649"/>
                  <a:pt x="7136" y="24662"/>
                </a:cubicBezTo>
                <a:cubicBezTo>
                  <a:pt x="4799" y="24789"/>
                  <a:pt x="3097" y="23849"/>
                  <a:pt x="1854" y="22097"/>
                </a:cubicBezTo>
                <a:cubicBezTo>
                  <a:pt x="1447" y="21525"/>
                  <a:pt x="0" y="19684"/>
                  <a:pt x="1041" y="16610"/>
                </a:cubicBezTo>
                <a:cubicBezTo>
                  <a:pt x="1066" y="16534"/>
                  <a:pt x="1219" y="16102"/>
                  <a:pt x="1663" y="15277"/>
                </a:cubicBezTo>
                <a:cubicBezTo>
                  <a:pt x="1867" y="14921"/>
                  <a:pt x="2083" y="14604"/>
                  <a:pt x="2336" y="143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8" name="Freeform 8118"/>
          <p:cNvSpPr/>
          <p:nvPr/>
        </p:nvSpPr>
        <p:spPr>
          <a:xfrm rot="0" flipH="0" flipV="0">
            <a:off x="10411465" y="7286230"/>
            <a:ext cx="24104" cy="47903"/>
          </a:xfrm>
          <a:custGeom>
            <a:pathLst>
              <a:path w="24104" h="47903">
                <a:moveTo>
                  <a:pt x="2057" y="20370"/>
                </a:moveTo>
                <a:cubicBezTo>
                  <a:pt x="1575" y="17653"/>
                  <a:pt x="0" y="8699"/>
                  <a:pt x="64" y="6464"/>
                </a:cubicBezTo>
                <a:cubicBezTo>
                  <a:pt x="127" y="4762"/>
                  <a:pt x="673" y="3670"/>
                  <a:pt x="1016" y="3098"/>
                </a:cubicBezTo>
                <a:cubicBezTo>
                  <a:pt x="2209" y="1105"/>
                  <a:pt x="3885" y="355"/>
                  <a:pt x="5524" y="152"/>
                </a:cubicBezTo>
                <a:cubicBezTo>
                  <a:pt x="6832" y="0"/>
                  <a:pt x="8470" y="127"/>
                  <a:pt x="10146" y="1460"/>
                </a:cubicBezTo>
                <a:cubicBezTo>
                  <a:pt x="10591" y="1803"/>
                  <a:pt x="12090" y="3416"/>
                  <a:pt x="13499" y="7607"/>
                </a:cubicBezTo>
                <a:cubicBezTo>
                  <a:pt x="13956" y="7518"/>
                  <a:pt x="14426" y="7467"/>
                  <a:pt x="14858" y="7467"/>
                </a:cubicBezTo>
                <a:cubicBezTo>
                  <a:pt x="17614" y="7467"/>
                  <a:pt x="20332" y="8839"/>
                  <a:pt x="22072" y="12293"/>
                </a:cubicBezTo>
                <a:cubicBezTo>
                  <a:pt x="23062" y="14313"/>
                  <a:pt x="23786" y="17602"/>
                  <a:pt x="23926" y="21322"/>
                </a:cubicBezTo>
                <a:cubicBezTo>
                  <a:pt x="24104" y="26084"/>
                  <a:pt x="23481" y="31584"/>
                  <a:pt x="22300" y="35140"/>
                </a:cubicBezTo>
                <a:cubicBezTo>
                  <a:pt x="22237" y="35355"/>
                  <a:pt x="22161" y="35571"/>
                  <a:pt x="22072" y="35762"/>
                </a:cubicBezTo>
                <a:cubicBezTo>
                  <a:pt x="21538" y="38137"/>
                  <a:pt x="20738" y="40550"/>
                  <a:pt x="19646" y="42391"/>
                </a:cubicBezTo>
                <a:cubicBezTo>
                  <a:pt x="17741" y="45566"/>
                  <a:pt x="15023" y="47370"/>
                  <a:pt x="12077" y="47687"/>
                </a:cubicBezTo>
                <a:cubicBezTo>
                  <a:pt x="10057" y="47903"/>
                  <a:pt x="7695" y="47522"/>
                  <a:pt x="5130" y="45706"/>
                </a:cubicBezTo>
                <a:cubicBezTo>
                  <a:pt x="2603" y="43915"/>
                  <a:pt x="851" y="40550"/>
                  <a:pt x="521" y="36118"/>
                </a:cubicBezTo>
                <a:cubicBezTo>
                  <a:pt x="152" y="30910"/>
                  <a:pt x="1765" y="23633"/>
                  <a:pt x="2057" y="203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9" name="Freeform 8119"/>
          <p:cNvSpPr/>
          <p:nvPr/>
        </p:nvSpPr>
        <p:spPr>
          <a:xfrm rot="0" flipH="0" flipV="0">
            <a:off x="10358554" y="7333770"/>
            <a:ext cx="26948" cy="45528"/>
          </a:xfrm>
          <a:custGeom>
            <a:pathLst>
              <a:path w="26948" h="45528">
                <a:moveTo>
                  <a:pt x="8521" y="7340"/>
                </a:moveTo>
                <a:cubicBezTo>
                  <a:pt x="8445" y="6807"/>
                  <a:pt x="8445" y="6274"/>
                  <a:pt x="8509" y="5715"/>
                </a:cubicBezTo>
                <a:cubicBezTo>
                  <a:pt x="8927" y="2375"/>
                  <a:pt x="11962" y="0"/>
                  <a:pt x="15315" y="432"/>
                </a:cubicBezTo>
                <a:cubicBezTo>
                  <a:pt x="15531" y="457"/>
                  <a:pt x="20154" y="1067"/>
                  <a:pt x="20649" y="6070"/>
                </a:cubicBezTo>
                <a:cubicBezTo>
                  <a:pt x="20751" y="7137"/>
                  <a:pt x="21119" y="12673"/>
                  <a:pt x="22440" y="17169"/>
                </a:cubicBezTo>
                <a:cubicBezTo>
                  <a:pt x="23595" y="21144"/>
                  <a:pt x="25259" y="24040"/>
                  <a:pt x="25970" y="26478"/>
                </a:cubicBezTo>
                <a:cubicBezTo>
                  <a:pt x="26948" y="29831"/>
                  <a:pt x="26796" y="32752"/>
                  <a:pt x="25145" y="35635"/>
                </a:cubicBezTo>
                <a:cubicBezTo>
                  <a:pt x="23900" y="37820"/>
                  <a:pt x="21449" y="40245"/>
                  <a:pt x="16560" y="42684"/>
                </a:cubicBezTo>
                <a:cubicBezTo>
                  <a:pt x="12915" y="44512"/>
                  <a:pt x="8090" y="45528"/>
                  <a:pt x="4229" y="43598"/>
                </a:cubicBezTo>
                <a:cubicBezTo>
                  <a:pt x="1232" y="42099"/>
                  <a:pt x="0" y="38429"/>
                  <a:pt x="1498" y="35419"/>
                </a:cubicBezTo>
                <a:cubicBezTo>
                  <a:pt x="2934" y="32574"/>
                  <a:pt x="6299" y="31330"/>
                  <a:pt x="9219" y="32486"/>
                </a:cubicBezTo>
                <a:cubicBezTo>
                  <a:pt x="9562" y="32384"/>
                  <a:pt x="10603" y="32041"/>
                  <a:pt x="11111" y="31787"/>
                </a:cubicBezTo>
                <a:cubicBezTo>
                  <a:pt x="12381" y="31152"/>
                  <a:pt x="13601" y="30288"/>
                  <a:pt x="14197" y="29844"/>
                </a:cubicBezTo>
                <a:cubicBezTo>
                  <a:pt x="13918" y="29057"/>
                  <a:pt x="13321" y="27444"/>
                  <a:pt x="12826" y="26275"/>
                </a:cubicBezTo>
                <a:cubicBezTo>
                  <a:pt x="12115" y="24612"/>
                  <a:pt x="11365" y="22732"/>
                  <a:pt x="10743" y="20586"/>
                </a:cubicBezTo>
                <a:cubicBezTo>
                  <a:pt x="9257" y="15480"/>
                  <a:pt x="8597" y="8127"/>
                  <a:pt x="8521" y="73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0" name="Freeform 8120"/>
          <p:cNvSpPr/>
          <p:nvPr/>
        </p:nvSpPr>
        <p:spPr>
          <a:xfrm rot="0" flipH="0" flipV="0">
            <a:off x="10322113" y="7379793"/>
            <a:ext cx="89128" cy="20116"/>
          </a:xfrm>
          <a:custGeom>
            <a:pathLst>
              <a:path w="89128" h="20116">
                <a:moveTo>
                  <a:pt x="12344" y="6883"/>
                </a:moveTo>
                <a:cubicBezTo>
                  <a:pt x="12344" y="6807"/>
                  <a:pt x="12344" y="6718"/>
                  <a:pt x="12332" y="6630"/>
                </a:cubicBezTo>
                <a:close/>
                <a:moveTo>
                  <a:pt x="7049" y="13067"/>
                </a:moveTo>
                <a:cubicBezTo>
                  <a:pt x="6909" y="13093"/>
                  <a:pt x="6795" y="13106"/>
                  <a:pt x="6655" y="13106"/>
                </a:cubicBezTo>
                <a:cubicBezTo>
                  <a:pt x="3289" y="13334"/>
                  <a:pt x="394" y="10781"/>
                  <a:pt x="178" y="7429"/>
                </a:cubicBezTo>
                <a:cubicBezTo>
                  <a:pt x="0" y="4839"/>
                  <a:pt x="965" y="3251"/>
                  <a:pt x="1931" y="2210"/>
                </a:cubicBezTo>
                <a:cubicBezTo>
                  <a:pt x="2972" y="1080"/>
                  <a:pt x="4318" y="330"/>
                  <a:pt x="6045" y="127"/>
                </a:cubicBezTo>
                <a:cubicBezTo>
                  <a:pt x="7099" y="0"/>
                  <a:pt x="8598" y="127"/>
                  <a:pt x="10287" y="876"/>
                </a:cubicBezTo>
                <a:cubicBezTo>
                  <a:pt x="11938" y="1600"/>
                  <a:pt x="14541" y="3721"/>
                  <a:pt x="16115" y="4293"/>
                </a:cubicBezTo>
                <a:cubicBezTo>
                  <a:pt x="21246" y="6160"/>
                  <a:pt x="26326" y="5702"/>
                  <a:pt x="31660" y="6261"/>
                </a:cubicBezTo>
                <a:cubicBezTo>
                  <a:pt x="46875" y="7860"/>
                  <a:pt x="65976" y="7848"/>
                  <a:pt x="80911" y="4115"/>
                </a:cubicBezTo>
                <a:cubicBezTo>
                  <a:pt x="84175" y="3302"/>
                  <a:pt x="87489" y="5283"/>
                  <a:pt x="88302" y="8546"/>
                </a:cubicBezTo>
                <a:cubicBezTo>
                  <a:pt x="89128" y="11810"/>
                  <a:pt x="87134" y="15112"/>
                  <a:pt x="83883" y="15938"/>
                </a:cubicBezTo>
                <a:cubicBezTo>
                  <a:pt x="67639" y="19989"/>
                  <a:pt x="46913" y="20116"/>
                  <a:pt x="30377" y="18376"/>
                </a:cubicBezTo>
                <a:cubicBezTo>
                  <a:pt x="24040" y="17716"/>
                  <a:pt x="18046" y="17970"/>
                  <a:pt x="11964" y="15747"/>
                </a:cubicBezTo>
                <a:cubicBezTo>
                  <a:pt x="10884" y="15353"/>
                  <a:pt x="8611" y="14020"/>
                  <a:pt x="7049" y="1306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1" name="Freeform 8121"/>
          <p:cNvSpPr/>
          <p:nvPr/>
        </p:nvSpPr>
        <p:spPr>
          <a:xfrm rot="0" flipH="0" flipV="0">
            <a:off x="10162462" y="7379621"/>
            <a:ext cx="69773" cy="45668"/>
          </a:xfrm>
          <a:custGeom>
            <a:pathLst>
              <a:path w="69773" h="45668">
                <a:moveTo>
                  <a:pt x="10553" y="11290"/>
                </a:moveTo>
                <a:cubicBezTo>
                  <a:pt x="10616" y="11240"/>
                  <a:pt x="10692" y="11189"/>
                  <a:pt x="10756" y="11125"/>
                </a:cubicBezTo>
                <a:close/>
                <a:moveTo>
                  <a:pt x="2184" y="10414"/>
                </a:moveTo>
                <a:lnTo>
                  <a:pt x="2171" y="10401"/>
                </a:lnTo>
                <a:cubicBezTo>
                  <a:pt x="0" y="7836"/>
                  <a:pt x="317" y="3988"/>
                  <a:pt x="2883" y="1816"/>
                </a:cubicBezTo>
                <a:cubicBezTo>
                  <a:pt x="4966" y="76"/>
                  <a:pt x="6858" y="0"/>
                  <a:pt x="8255" y="203"/>
                </a:cubicBezTo>
                <a:cubicBezTo>
                  <a:pt x="9804" y="432"/>
                  <a:pt x="11226" y="1143"/>
                  <a:pt x="12381" y="2566"/>
                </a:cubicBezTo>
                <a:cubicBezTo>
                  <a:pt x="13042" y="3391"/>
                  <a:pt x="13854" y="5055"/>
                  <a:pt x="14121" y="7290"/>
                </a:cubicBezTo>
                <a:cubicBezTo>
                  <a:pt x="14223" y="8141"/>
                  <a:pt x="14413" y="9906"/>
                  <a:pt x="14490" y="10529"/>
                </a:cubicBezTo>
                <a:cubicBezTo>
                  <a:pt x="16445" y="13296"/>
                  <a:pt x="19531" y="16293"/>
                  <a:pt x="22046" y="18338"/>
                </a:cubicBezTo>
                <a:cubicBezTo>
                  <a:pt x="33870" y="27939"/>
                  <a:pt x="49097" y="32117"/>
                  <a:pt x="63905" y="33248"/>
                </a:cubicBezTo>
                <a:cubicBezTo>
                  <a:pt x="67271" y="33515"/>
                  <a:pt x="69773" y="36436"/>
                  <a:pt x="69519" y="39801"/>
                </a:cubicBezTo>
                <a:cubicBezTo>
                  <a:pt x="69265" y="43141"/>
                  <a:pt x="66331" y="45668"/>
                  <a:pt x="62978" y="45414"/>
                </a:cubicBezTo>
                <a:cubicBezTo>
                  <a:pt x="45744" y="44081"/>
                  <a:pt x="28117" y="38963"/>
                  <a:pt x="14363" y="27799"/>
                </a:cubicBezTo>
                <a:cubicBezTo>
                  <a:pt x="10845" y="24942"/>
                  <a:pt x="6540" y="20599"/>
                  <a:pt x="3988" y="16789"/>
                </a:cubicBezTo>
                <a:cubicBezTo>
                  <a:pt x="3391" y="15887"/>
                  <a:pt x="2883" y="14668"/>
                  <a:pt x="2565" y="13220"/>
                </a:cubicBezTo>
                <a:cubicBezTo>
                  <a:pt x="2413" y="12496"/>
                  <a:pt x="2286" y="11378"/>
                  <a:pt x="2184" y="104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2" name="Freeform 8122"/>
          <p:cNvSpPr/>
          <p:nvPr/>
        </p:nvSpPr>
        <p:spPr>
          <a:xfrm rot="0" flipH="0" flipV="0">
            <a:off x="10155011" y="7382470"/>
            <a:ext cx="73939" cy="59562"/>
          </a:xfrm>
          <a:custGeom>
            <a:pathLst>
              <a:path w="73939" h="59562">
                <a:moveTo>
                  <a:pt x="8877" y="2984"/>
                </a:moveTo>
                <a:cubicBezTo>
                  <a:pt x="0" y="13804"/>
                  <a:pt x="1067" y="24980"/>
                  <a:pt x="7354" y="34695"/>
                </a:cubicBezTo>
                <a:cubicBezTo>
                  <a:pt x="15557" y="47357"/>
                  <a:pt x="33807" y="57238"/>
                  <a:pt x="47853" y="58800"/>
                </a:cubicBezTo>
                <a:cubicBezTo>
                  <a:pt x="54698" y="59562"/>
                  <a:pt x="61023" y="57314"/>
                  <a:pt x="67843" y="57314"/>
                </a:cubicBezTo>
                <a:cubicBezTo>
                  <a:pt x="71208" y="57314"/>
                  <a:pt x="73939" y="54584"/>
                  <a:pt x="73939" y="51218"/>
                </a:cubicBezTo>
                <a:cubicBezTo>
                  <a:pt x="73939" y="47853"/>
                  <a:pt x="71208" y="45122"/>
                  <a:pt x="67843" y="45122"/>
                </a:cubicBezTo>
                <a:cubicBezTo>
                  <a:pt x="61480" y="45122"/>
                  <a:pt x="55600" y="47395"/>
                  <a:pt x="49212" y="46684"/>
                </a:cubicBezTo>
                <a:cubicBezTo>
                  <a:pt x="39992" y="45655"/>
                  <a:pt x="28511" y="40106"/>
                  <a:pt x="21196" y="32536"/>
                </a:cubicBezTo>
                <a:cubicBezTo>
                  <a:pt x="15138" y="26275"/>
                  <a:pt x="12026" y="18363"/>
                  <a:pt x="18300" y="10705"/>
                </a:cubicBezTo>
                <a:cubicBezTo>
                  <a:pt x="20434" y="8114"/>
                  <a:pt x="20052" y="4279"/>
                  <a:pt x="17462" y="2134"/>
                </a:cubicBezTo>
                <a:cubicBezTo>
                  <a:pt x="14858" y="0"/>
                  <a:pt x="11010" y="381"/>
                  <a:pt x="8877" y="29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3" name="Freeform 8123"/>
          <p:cNvSpPr/>
          <p:nvPr/>
        </p:nvSpPr>
        <p:spPr>
          <a:xfrm rot="0" flipH="0" flipV="0">
            <a:off x="10158197" y="7274436"/>
            <a:ext cx="75919" cy="116001"/>
          </a:xfrm>
          <a:custGeom>
            <a:pathLst>
              <a:path w="75919" h="116001">
                <a:moveTo>
                  <a:pt x="60197" y="37274"/>
                </a:moveTo>
                <a:lnTo>
                  <a:pt x="60463" y="37173"/>
                </a:lnTo>
                <a:cubicBezTo>
                  <a:pt x="60362" y="37211"/>
                  <a:pt x="60273" y="37236"/>
                  <a:pt x="60197" y="37274"/>
                </a:cubicBezTo>
                <a:moveTo>
                  <a:pt x="60032" y="37337"/>
                </a:moveTo>
                <a:lnTo>
                  <a:pt x="59982" y="37362"/>
                </a:lnTo>
                <a:close/>
                <a:moveTo>
                  <a:pt x="56502" y="44157"/>
                </a:moveTo>
                <a:lnTo>
                  <a:pt x="56337" y="43903"/>
                </a:lnTo>
                <a:cubicBezTo>
                  <a:pt x="50926" y="34620"/>
                  <a:pt x="45885" y="26594"/>
                  <a:pt x="36283" y="21260"/>
                </a:cubicBezTo>
                <a:cubicBezTo>
                  <a:pt x="25387" y="15215"/>
                  <a:pt x="15684" y="24041"/>
                  <a:pt x="13728" y="34811"/>
                </a:cubicBezTo>
                <a:cubicBezTo>
                  <a:pt x="12293" y="42722"/>
                  <a:pt x="16065" y="55993"/>
                  <a:pt x="21602" y="68389"/>
                </a:cubicBezTo>
                <a:cubicBezTo>
                  <a:pt x="27127" y="80771"/>
                  <a:pt x="34429" y="92430"/>
                  <a:pt x="41363" y="96595"/>
                </a:cubicBezTo>
                <a:cubicBezTo>
                  <a:pt x="44805" y="98665"/>
                  <a:pt x="51727" y="101967"/>
                  <a:pt x="58064" y="102907"/>
                </a:cubicBezTo>
                <a:cubicBezTo>
                  <a:pt x="60743" y="103313"/>
                  <a:pt x="63346" y="103656"/>
                  <a:pt x="64921" y="102094"/>
                </a:cubicBezTo>
                <a:cubicBezTo>
                  <a:pt x="67309" y="99707"/>
                  <a:pt x="71157" y="99707"/>
                  <a:pt x="73544" y="102094"/>
                </a:cubicBezTo>
                <a:cubicBezTo>
                  <a:pt x="75919" y="104469"/>
                  <a:pt x="75919" y="108330"/>
                  <a:pt x="73544" y="110705"/>
                </a:cubicBezTo>
                <a:cubicBezTo>
                  <a:pt x="69493" y="114756"/>
                  <a:pt x="63156" y="116001"/>
                  <a:pt x="56260" y="114959"/>
                </a:cubicBezTo>
                <a:cubicBezTo>
                  <a:pt x="48247" y="113766"/>
                  <a:pt x="39446" y="109663"/>
                  <a:pt x="35090" y="107047"/>
                </a:cubicBezTo>
                <a:cubicBezTo>
                  <a:pt x="26682" y="102005"/>
                  <a:pt x="17157" y="88353"/>
                  <a:pt x="10464" y="73354"/>
                </a:cubicBezTo>
                <a:cubicBezTo>
                  <a:pt x="3797" y="58381"/>
                  <a:pt x="0" y="42188"/>
                  <a:pt x="1739" y="32626"/>
                </a:cubicBezTo>
                <a:cubicBezTo>
                  <a:pt x="5168" y="13779"/>
                  <a:pt x="23126" y="0"/>
                  <a:pt x="42202" y="10605"/>
                </a:cubicBezTo>
                <a:cubicBezTo>
                  <a:pt x="53847" y="17081"/>
                  <a:pt x="60298" y="26505"/>
                  <a:pt x="66864" y="37769"/>
                </a:cubicBezTo>
                <a:cubicBezTo>
                  <a:pt x="67867" y="39471"/>
                  <a:pt x="68515" y="40347"/>
                  <a:pt x="68655" y="40779"/>
                </a:cubicBezTo>
                <a:cubicBezTo>
                  <a:pt x="69366" y="43077"/>
                  <a:pt x="68921" y="44944"/>
                  <a:pt x="67448" y="46684"/>
                </a:cubicBezTo>
                <a:cubicBezTo>
                  <a:pt x="66940" y="47281"/>
                  <a:pt x="66115" y="48107"/>
                  <a:pt x="64476" y="48678"/>
                </a:cubicBezTo>
                <a:cubicBezTo>
                  <a:pt x="61301" y="49783"/>
                  <a:pt x="57823" y="48119"/>
                  <a:pt x="56718" y="44944"/>
                </a:cubicBezTo>
                <a:cubicBezTo>
                  <a:pt x="56629" y="44678"/>
                  <a:pt x="56553" y="44424"/>
                  <a:pt x="56502" y="4415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4" name="Freeform 8124"/>
          <p:cNvSpPr/>
          <p:nvPr/>
        </p:nvSpPr>
        <p:spPr>
          <a:xfrm rot="0" flipH="0" flipV="0">
            <a:off x="10174497" y="7305188"/>
            <a:ext cx="47484" cy="65785"/>
          </a:xfrm>
          <a:custGeom>
            <a:pathLst>
              <a:path w="47484" h="65785">
                <a:moveTo>
                  <a:pt x="35204" y="43065"/>
                </a:moveTo>
                <a:cubicBezTo>
                  <a:pt x="33642" y="36550"/>
                  <a:pt x="27470" y="23025"/>
                  <a:pt x="20028" y="15849"/>
                </a:cubicBezTo>
                <a:cubicBezTo>
                  <a:pt x="17082" y="13017"/>
                  <a:pt x="13970" y="10909"/>
                  <a:pt x="10998" y="13894"/>
                </a:cubicBezTo>
                <a:cubicBezTo>
                  <a:pt x="8611" y="16269"/>
                  <a:pt x="4763" y="16269"/>
                  <a:pt x="2375" y="13894"/>
                </a:cubicBezTo>
                <a:cubicBezTo>
                  <a:pt x="0" y="11506"/>
                  <a:pt x="0" y="7645"/>
                  <a:pt x="2375" y="5270"/>
                </a:cubicBezTo>
                <a:cubicBezTo>
                  <a:pt x="5982" y="1664"/>
                  <a:pt x="9804" y="216"/>
                  <a:pt x="13576" y="127"/>
                </a:cubicBezTo>
                <a:cubicBezTo>
                  <a:pt x="18555" y="0"/>
                  <a:pt x="23775" y="2540"/>
                  <a:pt x="28486" y="7086"/>
                </a:cubicBezTo>
                <a:cubicBezTo>
                  <a:pt x="37744" y="16027"/>
                  <a:pt x="45465" y="32994"/>
                  <a:pt x="47192" y="40779"/>
                </a:cubicBezTo>
                <a:cubicBezTo>
                  <a:pt x="47395" y="41719"/>
                  <a:pt x="47484" y="43700"/>
                  <a:pt x="47167" y="46189"/>
                </a:cubicBezTo>
                <a:cubicBezTo>
                  <a:pt x="46672" y="50303"/>
                  <a:pt x="45300" y="56374"/>
                  <a:pt x="43928" y="59536"/>
                </a:cubicBezTo>
                <a:cubicBezTo>
                  <a:pt x="42557" y="62686"/>
                  <a:pt x="40410" y="64185"/>
                  <a:pt x="39115" y="64655"/>
                </a:cubicBezTo>
                <a:cubicBezTo>
                  <a:pt x="35953" y="65785"/>
                  <a:pt x="32461" y="64134"/>
                  <a:pt x="31318" y="60971"/>
                </a:cubicBezTo>
                <a:cubicBezTo>
                  <a:pt x="30505" y="58673"/>
                  <a:pt x="31153" y="56196"/>
                  <a:pt x="32792" y="54583"/>
                </a:cubicBezTo>
                <a:cubicBezTo>
                  <a:pt x="32995" y="53974"/>
                  <a:pt x="33503" y="52501"/>
                  <a:pt x="33808" y="51332"/>
                </a:cubicBezTo>
                <a:cubicBezTo>
                  <a:pt x="34531" y="48513"/>
                  <a:pt x="35128" y="43712"/>
                  <a:pt x="35204" y="4306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5" name="Freeform 8125"/>
          <p:cNvSpPr/>
          <p:nvPr/>
        </p:nvSpPr>
        <p:spPr>
          <a:xfrm rot="0" flipH="0" flipV="0">
            <a:off x="10107730" y="7062917"/>
            <a:ext cx="241121" cy="316750"/>
          </a:xfrm>
          <a:custGeom>
            <a:pathLst>
              <a:path w="241121" h="316750">
                <a:moveTo>
                  <a:pt x="234924" y="19964"/>
                </a:moveTo>
                <a:cubicBezTo>
                  <a:pt x="236473" y="20129"/>
                  <a:pt x="237959" y="20891"/>
                  <a:pt x="239013" y="22199"/>
                </a:cubicBezTo>
                <a:cubicBezTo>
                  <a:pt x="241121" y="24828"/>
                  <a:pt x="240702" y="28663"/>
                  <a:pt x="238086" y="30771"/>
                </a:cubicBezTo>
                <a:cubicBezTo>
                  <a:pt x="237159" y="31521"/>
                  <a:pt x="234848" y="32867"/>
                  <a:pt x="231368" y="31698"/>
                </a:cubicBezTo>
                <a:cubicBezTo>
                  <a:pt x="228943" y="30873"/>
                  <a:pt x="222885" y="27444"/>
                  <a:pt x="216751" y="23951"/>
                </a:cubicBezTo>
                <a:cubicBezTo>
                  <a:pt x="211607" y="21018"/>
                  <a:pt x="206438" y="17996"/>
                  <a:pt x="204013" y="17348"/>
                </a:cubicBezTo>
                <a:cubicBezTo>
                  <a:pt x="185839" y="12497"/>
                  <a:pt x="158128" y="12230"/>
                  <a:pt x="141554" y="21818"/>
                </a:cubicBezTo>
                <a:cubicBezTo>
                  <a:pt x="126352" y="30619"/>
                  <a:pt x="123241" y="42773"/>
                  <a:pt x="118402" y="58483"/>
                </a:cubicBezTo>
                <a:cubicBezTo>
                  <a:pt x="117399" y="61772"/>
                  <a:pt x="117627" y="65734"/>
                  <a:pt x="117005" y="69405"/>
                </a:cubicBezTo>
                <a:cubicBezTo>
                  <a:pt x="116383" y="73151"/>
                  <a:pt x="115100" y="76631"/>
                  <a:pt x="112598" y="79501"/>
                </a:cubicBezTo>
                <a:cubicBezTo>
                  <a:pt x="102260" y="91325"/>
                  <a:pt x="89560" y="95160"/>
                  <a:pt x="76467" y="102641"/>
                </a:cubicBezTo>
                <a:cubicBezTo>
                  <a:pt x="63640" y="109968"/>
                  <a:pt x="50178" y="121322"/>
                  <a:pt x="41186" y="133070"/>
                </a:cubicBezTo>
                <a:cubicBezTo>
                  <a:pt x="24092" y="155422"/>
                  <a:pt x="12674" y="197116"/>
                  <a:pt x="21806" y="224510"/>
                </a:cubicBezTo>
                <a:cubicBezTo>
                  <a:pt x="22720" y="227266"/>
                  <a:pt x="24384" y="229704"/>
                  <a:pt x="25895" y="232244"/>
                </a:cubicBezTo>
                <a:cubicBezTo>
                  <a:pt x="28003" y="235787"/>
                  <a:pt x="29883" y="239445"/>
                  <a:pt x="30658" y="243636"/>
                </a:cubicBezTo>
                <a:cubicBezTo>
                  <a:pt x="31597" y="248792"/>
                  <a:pt x="30810" y="254012"/>
                  <a:pt x="29896" y="259232"/>
                </a:cubicBezTo>
                <a:cubicBezTo>
                  <a:pt x="29248" y="263041"/>
                  <a:pt x="28448" y="266826"/>
                  <a:pt x="29134" y="270573"/>
                </a:cubicBezTo>
                <a:cubicBezTo>
                  <a:pt x="32309" y="288010"/>
                  <a:pt x="44183" y="296163"/>
                  <a:pt x="59131" y="304456"/>
                </a:cubicBezTo>
                <a:cubicBezTo>
                  <a:pt x="62078" y="306095"/>
                  <a:pt x="63132" y="309803"/>
                  <a:pt x="61506" y="312749"/>
                </a:cubicBezTo>
                <a:cubicBezTo>
                  <a:pt x="59868" y="315683"/>
                  <a:pt x="56147" y="316750"/>
                  <a:pt x="53213" y="315111"/>
                </a:cubicBezTo>
                <a:cubicBezTo>
                  <a:pt x="34849" y="304913"/>
                  <a:pt x="21031" y="294182"/>
                  <a:pt x="17145" y="272757"/>
                </a:cubicBezTo>
                <a:cubicBezTo>
                  <a:pt x="16192" y="267601"/>
                  <a:pt x="16980" y="262368"/>
                  <a:pt x="17894" y="257149"/>
                </a:cubicBezTo>
                <a:cubicBezTo>
                  <a:pt x="18555" y="253351"/>
                  <a:pt x="19342" y="249567"/>
                  <a:pt x="18669" y="245820"/>
                </a:cubicBezTo>
                <a:cubicBezTo>
                  <a:pt x="18174" y="243090"/>
                  <a:pt x="16789" y="240791"/>
                  <a:pt x="15430" y="238492"/>
                </a:cubicBezTo>
                <a:cubicBezTo>
                  <a:pt x="13475" y="235190"/>
                  <a:pt x="11430" y="231939"/>
                  <a:pt x="10249" y="228370"/>
                </a:cubicBezTo>
                <a:cubicBezTo>
                  <a:pt x="0" y="197636"/>
                  <a:pt x="12344" y="150735"/>
                  <a:pt x="31509" y="125666"/>
                </a:cubicBezTo>
                <a:cubicBezTo>
                  <a:pt x="41427" y="112699"/>
                  <a:pt x="56274" y="100151"/>
                  <a:pt x="70434" y="92061"/>
                </a:cubicBezTo>
                <a:cubicBezTo>
                  <a:pt x="82283" y="85280"/>
                  <a:pt x="94043" y="82194"/>
                  <a:pt x="103429" y="71487"/>
                </a:cubicBezTo>
                <a:cubicBezTo>
                  <a:pt x="105207" y="69443"/>
                  <a:pt x="105156" y="66611"/>
                  <a:pt x="105385" y="63880"/>
                </a:cubicBezTo>
                <a:cubicBezTo>
                  <a:pt x="105651" y="60756"/>
                  <a:pt x="105918" y="57644"/>
                  <a:pt x="106756" y="54901"/>
                </a:cubicBezTo>
                <a:cubicBezTo>
                  <a:pt x="112585" y="35978"/>
                  <a:pt x="117145" y="21869"/>
                  <a:pt x="135445" y="11265"/>
                </a:cubicBezTo>
                <a:cubicBezTo>
                  <a:pt x="154483" y="254"/>
                  <a:pt x="186271" y="0"/>
                  <a:pt x="207150" y="5575"/>
                </a:cubicBezTo>
                <a:cubicBezTo>
                  <a:pt x="209575" y="6210"/>
                  <a:pt x="214287" y="8585"/>
                  <a:pt x="219329" y="11417"/>
                </a:cubicBezTo>
                <a:cubicBezTo>
                  <a:pt x="224993" y="14580"/>
                  <a:pt x="233185" y="19025"/>
                  <a:pt x="234924" y="199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6" name="Freeform 8126"/>
          <p:cNvSpPr/>
          <p:nvPr/>
        </p:nvSpPr>
        <p:spPr>
          <a:xfrm rot="0" flipH="0" flipV="0">
            <a:off x="10348734" y="7070758"/>
            <a:ext cx="182333" cy="224942"/>
          </a:xfrm>
          <a:custGeom>
            <a:pathLst>
              <a:path w="182333" h="224942">
                <a:moveTo>
                  <a:pt x="11049" y="14554"/>
                </a:moveTo>
                <a:lnTo>
                  <a:pt x="11099" y="14617"/>
                </a:lnTo>
                <a:close/>
                <a:moveTo>
                  <a:pt x="8141" y="24447"/>
                </a:moveTo>
                <a:cubicBezTo>
                  <a:pt x="6058" y="25031"/>
                  <a:pt x="3747" y="24498"/>
                  <a:pt x="2134" y="22859"/>
                </a:cubicBezTo>
                <a:cubicBezTo>
                  <a:pt x="204" y="20891"/>
                  <a:pt x="178" y="19189"/>
                  <a:pt x="140" y="18529"/>
                </a:cubicBezTo>
                <a:cubicBezTo>
                  <a:pt x="0" y="15671"/>
                  <a:pt x="1169" y="13577"/>
                  <a:pt x="4128" y="12472"/>
                </a:cubicBezTo>
                <a:cubicBezTo>
                  <a:pt x="4661" y="12281"/>
                  <a:pt x="5385" y="12091"/>
                  <a:pt x="6325" y="12078"/>
                </a:cubicBezTo>
                <a:cubicBezTo>
                  <a:pt x="6592" y="12078"/>
                  <a:pt x="7379" y="12357"/>
                  <a:pt x="8370" y="12281"/>
                </a:cubicBezTo>
                <a:cubicBezTo>
                  <a:pt x="10719" y="12116"/>
                  <a:pt x="15265" y="11507"/>
                  <a:pt x="17399" y="10948"/>
                </a:cubicBezTo>
                <a:cubicBezTo>
                  <a:pt x="19469" y="10389"/>
                  <a:pt x="21310" y="9208"/>
                  <a:pt x="23152" y="8039"/>
                </a:cubicBezTo>
                <a:cubicBezTo>
                  <a:pt x="25882" y="6325"/>
                  <a:pt x="28625" y="4585"/>
                  <a:pt x="31597" y="3493"/>
                </a:cubicBezTo>
                <a:cubicBezTo>
                  <a:pt x="41046" y="0"/>
                  <a:pt x="51993" y="64"/>
                  <a:pt x="62839" y="2540"/>
                </a:cubicBezTo>
                <a:cubicBezTo>
                  <a:pt x="78346" y="6071"/>
                  <a:pt x="93675" y="14516"/>
                  <a:pt x="103809" y="23443"/>
                </a:cubicBezTo>
                <a:cubicBezTo>
                  <a:pt x="112293" y="30936"/>
                  <a:pt x="116204" y="39700"/>
                  <a:pt x="119443" y="48818"/>
                </a:cubicBezTo>
                <a:cubicBezTo>
                  <a:pt x="122161" y="56476"/>
                  <a:pt x="124320" y="64439"/>
                  <a:pt x="129603" y="71691"/>
                </a:cubicBezTo>
                <a:cubicBezTo>
                  <a:pt x="134785" y="78815"/>
                  <a:pt x="141096" y="84518"/>
                  <a:pt x="147116" y="90500"/>
                </a:cubicBezTo>
                <a:cubicBezTo>
                  <a:pt x="153822" y="97180"/>
                  <a:pt x="160159" y="104165"/>
                  <a:pt x="164680" y="113220"/>
                </a:cubicBezTo>
                <a:cubicBezTo>
                  <a:pt x="182333" y="148500"/>
                  <a:pt x="180809" y="196430"/>
                  <a:pt x="147802" y="222846"/>
                </a:cubicBezTo>
                <a:cubicBezTo>
                  <a:pt x="145173" y="224942"/>
                  <a:pt x="141325" y="224523"/>
                  <a:pt x="139230" y="221894"/>
                </a:cubicBezTo>
                <a:cubicBezTo>
                  <a:pt x="137134" y="219265"/>
                  <a:pt x="137553" y="215429"/>
                  <a:pt x="140182" y="213334"/>
                </a:cubicBezTo>
                <a:cubicBezTo>
                  <a:pt x="168655" y="190550"/>
                  <a:pt x="168998" y="149097"/>
                  <a:pt x="153771" y="118655"/>
                </a:cubicBezTo>
                <a:cubicBezTo>
                  <a:pt x="149885" y="110858"/>
                  <a:pt x="144310" y="104901"/>
                  <a:pt x="138518" y="99148"/>
                </a:cubicBezTo>
                <a:cubicBezTo>
                  <a:pt x="132054" y="92709"/>
                  <a:pt x="125310" y="86524"/>
                  <a:pt x="119748" y="78854"/>
                </a:cubicBezTo>
                <a:cubicBezTo>
                  <a:pt x="113728" y="70586"/>
                  <a:pt x="111061" y="61632"/>
                  <a:pt x="107962" y="52907"/>
                </a:cubicBezTo>
                <a:cubicBezTo>
                  <a:pt x="105384" y="45643"/>
                  <a:pt x="102488" y="38544"/>
                  <a:pt x="95745" y="32587"/>
                </a:cubicBezTo>
                <a:cubicBezTo>
                  <a:pt x="86944" y="24815"/>
                  <a:pt x="73609" y="17487"/>
                  <a:pt x="60134" y="14415"/>
                </a:cubicBezTo>
                <a:cubicBezTo>
                  <a:pt x="51676" y="12497"/>
                  <a:pt x="43167" y="12218"/>
                  <a:pt x="35814" y="14934"/>
                </a:cubicBezTo>
                <a:cubicBezTo>
                  <a:pt x="33604" y="15735"/>
                  <a:pt x="31648" y="17094"/>
                  <a:pt x="29641" y="18364"/>
                </a:cubicBezTo>
                <a:cubicBezTo>
                  <a:pt x="26746" y="20180"/>
                  <a:pt x="23787" y="21856"/>
                  <a:pt x="20535" y="22720"/>
                </a:cubicBezTo>
                <a:cubicBezTo>
                  <a:pt x="17868" y="23431"/>
                  <a:pt x="12179" y="24231"/>
                  <a:pt x="9221" y="24434"/>
                </a:cubicBezTo>
                <a:cubicBezTo>
                  <a:pt x="8878" y="24459"/>
                  <a:pt x="8509" y="24459"/>
                  <a:pt x="8141" y="244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7" name="Freeform 8127"/>
          <p:cNvSpPr/>
          <p:nvPr/>
        </p:nvSpPr>
        <p:spPr>
          <a:xfrm rot="0" flipH="0" flipV="0">
            <a:off x="10229883" y="7409950"/>
            <a:ext cx="28942" cy="134251"/>
          </a:xfrm>
          <a:custGeom>
            <a:pathLst>
              <a:path w="28942" h="134251">
                <a:moveTo>
                  <a:pt x="24777" y="10820"/>
                </a:moveTo>
                <a:lnTo>
                  <a:pt x="24701" y="10883"/>
                </a:lnTo>
                <a:lnTo>
                  <a:pt x="24752" y="10845"/>
                </a:lnTo>
                <a:close/>
                <a:moveTo>
                  <a:pt x="24612" y="10997"/>
                </a:moveTo>
                <a:lnTo>
                  <a:pt x="24485" y="11124"/>
                </a:lnTo>
                <a:lnTo>
                  <a:pt x="24574" y="11035"/>
                </a:lnTo>
                <a:close/>
                <a:moveTo>
                  <a:pt x="24422" y="11200"/>
                </a:moveTo>
                <a:lnTo>
                  <a:pt x="24193" y="11391"/>
                </a:lnTo>
                <a:cubicBezTo>
                  <a:pt x="24270" y="11327"/>
                  <a:pt x="24346" y="11264"/>
                  <a:pt x="24422" y="11200"/>
                </a:cubicBezTo>
                <a:moveTo>
                  <a:pt x="26250" y="6236"/>
                </a:moveTo>
                <a:cubicBezTo>
                  <a:pt x="26593" y="6947"/>
                  <a:pt x="26948" y="7773"/>
                  <a:pt x="27037" y="8280"/>
                </a:cubicBezTo>
                <a:cubicBezTo>
                  <a:pt x="28942" y="19760"/>
                  <a:pt x="28434" y="32079"/>
                  <a:pt x="28066" y="43662"/>
                </a:cubicBezTo>
                <a:cubicBezTo>
                  <a:pt x="27101" y="72326"/>
                  <a:pt x="20498" y="101637"/>
                  <a:pt x="12636" y="129145"/>
                </a:cubicBezTo>
                <a:cubicBezTo>
                  <a:pt x="11722" y="132384"/>
                  <a:pt x="8331" y="134251"/>
                  <a:pt x="5105" y="133324"/>
                </a:cubicBezTo>
                <a:cubicBezTo>
                  <a:pt x="1867" y="132409"/>
                  <a:pt x="0" y="129031"/>
                  <a:pt x="914" y="125805"/>
                </a:cubicBezTo>
                <a:cubicBezTo>
                  <a:pt x="8509" y="99224"/>
                  <a:pt x="14960" y="70941"/>
                  <a:pt x="15875" y="43255"/>
                </a:cubicBezTo>
                <a:cubicBezTo>
                  <a:pt x="16230" y="32473"/>
                  <a:pt x="16789" y="20980"/>
                  <a:pt x="14999" y="10287"/>
                </a:cubicBezTo>
                <a:cubicBezTo>
                  <a:pt x="15075" y="10732"/>
                  <a:pt x="15506" y="11734"/>
                  <a:pt x="15506" y="11734"/>
                </a:cubicBezTo>
                <a:cubicBezTo>
                  <a:pt x="15506" y="11734"/>
                  <a:pt x="13652" y="4432"/>
                  <a:pt x="16167" y="2223"/>
                </a:cubicBezTo>
                <a:cubicBezTo>
                  <a:pt x="18694" y="0"/>
                  <a:pt x="22555" y="267"/>
                  <a:pt x="24765" y="2794"/>
                </a:cubicBezTo>
                <a:cubicBezTo>
                  <a:pt x="25640" y="3797"/>
                  <a:pt x="26135" y="5004"/>
                  <a:pt x="26250" y="62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8" name="Freeform 8128"/>
          <p:cNvSpPr/>
          <p:nvPr/>
        </p:nvSpPr>
        <p:spPr>
          <a:xfrm rot="0" flipH="0" flipV="0">
            <a:off x="10353512" y="7474122"/>
            <a:ext cx="14122" cy="77939"/>
          </a:xfrm>
          <a:custGeom>
            <a:pathLst>
              <a:path w="14122" h="77939">
                <a:moveTo>
                  <a:pt x="1905" y="7277"/>
                </a:moveTo>
                <a:cubicBezTo>
                  <a:pt x="1893" y="7151"/>
                  <a:pt x="1880" y="7024"/>
                  <a:pt x="1880" y="6897"/>
                </a:cubicBezTo>
                <a:cubicBezTo>
                  <a:pt x="1880" y="0"/>
                  <a:pt x="9575" y="699"/>
                  <a:pt x="9626" y="712"/>
                </a:cubicBezTo>
                <a:cubicBezTo>
                  <a:pt x="9753" y="750"/>
                  <a:pt x="13919" y="1740"/>
                  <a:pt x="14071" y="6439"/>
                </a:cubicBezTo>
                <a:cubicBezTo>
                  <a:pt x="14096" y="6922"/>
                  <a:pt x="14122" y="10452"/>
                  <a:pt x="14071" y="11823"/>
                </a:cubicBezTo>
                <a:cubicBezTo>
                  <a:pt x="13766" y="19189"/>
                  <a:pt x="13601" y="18872"/>
                  <a:pt x="13601" y="26288"/>
                </a:cubicBezTo>
                <a:cubicBezTo>
                  <a:pt x="13601" y="41452"/>
                  <a:pt x="12179" y="56616"/>
                  <a:pt x="12179" y="71843"/>
                </a:cubicBezTo>
                <a:cubicBezTo>
                  <a:pt x="12179" y="75209"/>
                  <a:pt x="9448" y="77939"/>
                  <a:pt x="6083" y="77939"/>
                </a:cubicBezTo>
                <a:cubicBezTo>
                  <a:pt x="2717" y="77939"/>
                  <a:pt x="0" y="75209"/>
                  <a:pt x="0" y="71843"/>
                </a:cubicBezTo>
                <a:cubicBezTo>
                  <a:pt x="0" y="56616"/>
                  <a:pt x="1410" y="41452"/>
                  <a:pt x="1410" y="26288"/>
                </a:cubicBezTo>
                <a:cubicBezTo>
                  <a:pt x="1410" y="18618"/>
                  <a:pt x="1588" y="18935"/>
                  <a:pt x="1893" y="11302"/>
                </a:cubicBezTo>
                <a:cubicBezTo>
                  <a:pt x="1930" y="10439"/>
                  <a:pt x="1905" y="8229"/>
                  <a:pt x="1905" y="72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9" name="Freeform 8129"/>
          <p:cNvSpPr/>
          <p:nvPr/>
        </p:nvSpPr>
        <p:spPr>
          <a:xfrm rot="0" flipH="0" flipV="0">
            <a:off x="10244122" y="7530297"/>
            <a:ext cx="106501" cy="39357"/>
          </a:xfrm>
          <a:custGeom>
            <a:pathLst>
              <a:path w="106501" h="39357">
                <a:moveTo>
                  <a:pt x="95656" y="17386"/>
                </a:moveTo>
                <a:cubicBezTo>
                  <a:pt x="98030" y="15151"/>
                  <a:pt x="101790" y="15202"/>
                  <a:pt x="104114" y="17525"/>
                </a:cubicBezTo>
                <a:cubicBezTo>
                  <a:pt x="106501" y="19913"/>
                  <a:pt x="106501" y="23774"/>
                  <a:pt x="104114" y="26148"/>
                </a:cubicBezTo>
                <a:cubicBezTo>
                  <a:pt x="102336" y="27926"/>
                  <a:pt x="99389" y="29273"/>
                  <a:pt x="95948" y="30009"/>
                </a:cubicBezTo>
                <a:cubicBezTo>
                  <a:pt x="92901" y="30657"/>
                  <a:pt x="89395" y="30860"/>
                  <a:pt x="87287" y="31483"/>
                </a:cubicBezTo>
                <a:cubicBezTo>
                  <a:pt x="65227" y="37972"/>
                  <a:pt x="38570" y="39357"/>
                  <a:pt x="17729" y="26022"/>
                </a:cubicBezTo>
                <a:cubicBezTo>
                  <a:pt x="15024" y="24294"/>
                  <a:pt x="12014" y="20954"/>
                  <a:pt x="9157" y="17627"/>
                </a:cubicBezTo>
                <a:cubicBezTo>
                  <a:pt x="7277" y="15431"/>
                  <a:pt x="5588" y="13170"/>
                  <a:pt x="4013" y="12306"/>
                </a:cubicBezTo>
                <a:cubicBezTo>
                  <a:pt x="1080" y="10681"/>
                  <a:pt x="0" y="6973"/>
                  <a:pt x="1626" y="4026"/>
                </a:cubicBezTo>
                <a:cubicBezTo>
                  <a:pt x="3239" y="1080"/>
                  <a:pt x="6947" y="0"/>
                  <a:pt x="9893" y="1626"/>
                </a:cubicBezTo>
                <a:cubicBezTo>
                  <a:pt x="11989" y="2782"/>
                  <a:pt x="14453" y="5156"/>
                  <a:pt x="16929" y="7976"/>
                </a:cubicBezTo>
                <a:cubicBezTo>
                  <a:pt x="19393" y="10808"/>
                  <a:pt x="21908" y="14224"/>
                  <a:pt x="24308" y="15761"/>
                </a:cubicBezTo>
                <a:cubicBezTo>
                  <a:pt x="42126" y="27177"/>
                  <a:pt x="64973" y="25336"/>
                  <a:pt x="83845" y="19786"/>
                </a:cubicBezTo>
                <a:cubicBezTo>
                  <a:pt x="85865" y="19202"/>
                  <a:pt x="89002" y="18871"/>
                  <a:pt x="92012" y="18363"/>
                </a:cubicBezTo>
                <a:cubicBezTo>
                  <a:pt x="93307" y="18135"/>
                  <a:pt x="95415" y="17462"/>
                  <a:pt x="95656" y="173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0" name="Freeform 8130"/>
          <p:cNvSpPr/>
          <p:nvPr/>
        </p:nvSpPr>
        <p:spPr>
          <a:xfrm rot="0" flipH="0" flipV="0">
            <a:off x="10195305" y="7523091"/>
            <a:ext cx="66178" cy="253224"/>
          </a:xfrm>
          <a:custGeom>
            <a:pathLst>
              <a:path w="66178" h="253224">
                <a:moveTo>
                  <a:pt x="32765" y="3111"/>
                </a:moveTo>
                <a:cubicBezTo>
                  <a:pt x="32980" y="2781"/>
                  <a:pt x="33234" y="2451"/>
                  <a:pt x="33526" y="2159"/>
                </a:cubicBezTo>
                <a:cubicBezTo>
                  <a:pt x="33196" y="2489"/>
                  <a:pt x="32968" y="2807"/>
                  <a:pt x="32765" y="3111"/>
                </a:cubicBezTo>
                <a:moveTo>
                  <a:pt x="32677" y="3237"/>
                </a:moveTo>
                <a:lnTo>
                  <a:pt x="32664" y="3288"/>
                </a:lnTo>
                <a:lnTo>
                  <a:pt x="32727" y="3161"/>
                </a:lnTo>
                <a:close/>
                <a:moveTo>
                  <a:pt x="38302" y="12496"/>
                </a:moveTo>
                <a:cubicBezTo>
                  <a:pt x="38137" y="12559"/>
                  <a:pt x="37984" y="12623"/>
                  <a:pt x="37908" y="12661"/>
                </a:cubicBezTo>
                <a:cubicBezTo>
                  <a:pt x="35266" y="13982"/>
                  <a:pt x="32765" y="15379"/>
                  <a:pt x="30060" y="16585"/>
                </a:cubicBezTo>
                <a:cubicBezTo>
                  <a:pt x="27279" y="17817"/>
                  <a:pt x="22758" y="18770"/>
                  <a:pt x="18554" y="20103"/>
                </a:cubicBezTo>
                <a:cubicBezTo>
                  <a:pt x="17005" y="20598"/>
                  <a:pt x="15519" y="21132"/>
                  <a:pt x="14274" y="21856"/>
                </a:cubicBezTo>
                <a:cubicBezTo>
                  <a:pt x="13804" y="22135"/>
                  <a:pt x="13309" y="22338"/>
                  <a:pt x="13106" y="22757"/>
                </a:cubicBezTo>
                <a:cubicBezTo>
                  <a:pt x="12522" y="23900"/>
                  <a:pt x="12534" y="25602"/>
                  <a:pt x="12598" y="27609"/>
                </a:cubicBezTo>
                <a:cubicBezTo>
                  <a:pt x="12699" y="30530"/>
                  <a:pt x="13182" y="33908"/>
                  <a:pt x="13868" y="37464"/>
                </a:cubicBezTo>
                <a:cubicBezTo>
                  <a:pt x="16103" y="49084"/>
                  <a:pt x="20421" y="62292"/>
                  <a:pt x="21678" y="68109"/>
                </a:cubicBezTo>
                <a:cubicBezTo>
                  <a:pt x="34530" y="127545"/>
                  <a:pt x="48614" y="186537"/>
                  <a:pt x="65251" y="244766"/>
                </a:cubicBezTo>
                <a:cubicBezTo>
                  <a:pt x="66178" y="247992"/>
                  <a:pt x="64299" y="251370"/>
                  <a:pt x="61073" y="252297"/>
                </a:cubicBezTo>
                <a:cubicBezTo>
                  <a:pt x="57834" y="253224"/>
                  <a:pt x="54456" y="251345"/>
                  <a:pt x="53542" y="248119"/>
                </a:cubicBezTo>
                <a:cubicBezTo>
                  <a:pt x="36816" y="189635"/>
                  <a:pt x="22682" y="130377"/>
                  <a:pt x="9766" y="70675"/>
                </a:cubicBezTo>
                <a:cubicBezTo>
                  <a:pt x="8267" y="63778"/>
                  <a:pt x="2590" y="46633"/>
                  <a:pt x="901" y="33743"/>
                </a:cubicBezTo>
                <a:cubicBezTo>
                  <a:pt x="0" y="26796"/>
                  <a:pt x="431" y="20852"/>
                  <a:pt x="2209" y="17296"/>
                </a:cubicBezTo>
                <a:cubicBezTo>
                  <a:pt x="3924" y="13893"/>
                  <a:pt x="7569" y="11200"/>
                  <a:pt x="12179" y="9435"/>
                </a:cubicBezTo>
                <a:cubicBezTo>
                  <a:pt x="16611" y="7721"/>
                  <a:pt x="22034" y="6819"/>
                  <a:pt x="25107" y="5447"/>
                </a:cubicBezTo>
                <a:cubicBezTo>
                  <a:pt x="27647" y="4317"/>
                  <a:pt x="29984" y="2997"/>
                  <a:pt x="32461" y="1765"/>
                </a:cubicBezTo>
                <a:cubicBezTo>
                  <a:pt x="33260" y="1359"/>
                  <a:pt x="35089" y="610"/>
                  <a:pt x="36041" y="356"/>
                </a:cubicBezTo>
                <a:cubicBezTo>
                  <a:pt x="37387" y="0"/>
                  <a:pt x="38467" y="102"/>
                  <a:pt x="39038" y="203"/>
                </a:cubicBezTo>
                <a:cubicBezTo>
                  <a:pt x="42493" y="838"/>
                  <a:pt x="43737" y="3099"/>
                  <a:pt x="44042" y="5498"/>
                </a:cubicBezTo>
                <a:cubicBezTo>
                  <a:pt x="44144" y="6451"/>
                  <a:pt x="44372" y="8483"/>
                  <a:pt x="42239" y="10667"/>
                </a:cubicBezTo>
                <a:cubicBezTo>
                  <a:pt x="41159" y="11785"/>
                  <a:pt x="39737" y="12394"/>
                  <a:pt x="38302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1" name="Freeform 8131"/>
          <p:cNvSpPr/>
          <p:nvPr/>
        </p:nvSpPr>
        <p:spPr>
          <a:xfrm rot="0" flipH="0" flipV="0">
            <a:off x="10360183" y="7539860"/>
            <a:ext cx="49237" cy="222058"/>
          </a:xfrm>
          <a:custGeom>
            <a:pathLst>
              <a:path w="49237" h="222058">
                <a:moveTo>
                  <a:pt x="13093" y="6527"/>
                </a:moveTo>
                <a:lnTo>
                  <a:pt x="13105" y="6653"/>
                </a:lnTo>
                <a:lnTo>
                  <a:pt x="13093" y="6577"/>
                </a:lnTo>
                <a:close/>
                <a:moveTo>
                  <a:pt x="13118" y="6907"/>
                </a:moveTo>
                <a:lnTo>
                  <a:pt x="13118" y="6996"/>
                </a:lnTo>
                <a:lnTo>
                  <a:pt x="13118" y="6971"/>
                </a:lnTo>
                <a:close/>
                <a:moveTo>
                  <a:pt x="2324" y="11086"/>
                </a:moveTo>
                <a:cubicBezTo>
                  <a:pt x="1689" y="10311"/>
                  <a:pt x="1219" y="9359"/>
                  <a:pt x="1041" y="8292"/>
                </a:cubicBezTo>
                <a:cubicBezTo>
                  <a:pt x="0" y="2451"/>
                  <a:pt x="4737" y="978"/>
                  <a:pt x="5486" y="774"/>
                </a:cubicBezTo>
                <a:cubicBezTo>
                  <a:pt x="6769" y="444"/>
                  <a:pt x="9652" y="0"/>
                  <a:pt x="11963" y="3073"/>
                </a:cubicBezTo>
                <a:cubicBezTo>
                  <a:pt x="12624" y="3937"/>
                  <a:pt x="15315" y="10743"/>
                  <a:pt x="15848" y="13512"/>
                </a:cubicBezTo>
                <a:cubicBezTo>
                  <a:pt x="16737" y="18261"/>
                  <a:pt x="17385" y="23062"/>
                  <a:pt x="18223" y="27837"/>
                </a:cubicBezTo>
                <a:cubicBezTo>
                  <a:pt x="20916" y="43064"/>
                  <a:pt x="22884" y="58330"/>
                  <a:pt x="24916" y="73659"/>
                </a:cubicBezTo>
                <a:cubicBezTo>
                  <a:pt x="31114" y="120763"/>
                  <a:pt x="39293" y="167816"/>
                  <a:pt x="48576" y="214235"/>
                </a:cubicBezTo>
                <a:cubicBezTo>
                  <a:pt x="49237" y="217524"/>
                  <a:pt x="47103" y="220750"/>
                  <a:pt x="43801" y="221398"/>
                </a:cubicBezTo>
                <a:cubicBezTo>
                  <a:pt x="40499" y="222058"/>
                  <a:pt x="37286" y="219925"/>
                  <a:pt x="36638" y="216623"/>
                </a:cubicBezTo>
                <a:cubicBezTo>
                  <a:pt x="27291" y="169937"/>
                  <a:pt x="19061" y="122617"/>
                  <a:pt x="12827" y="75259"/>
                </a:cubicBezTo>
                <a:cubicBezTo>
                  <a:pt x="10833" y="60095"/>
                  <a:pt x="8890" y="45020"/>
                  <a:pt x="6223" y="29945"/>
                </a:cubicBezTo>
                <a:cubicBezTo>
                  <a:pt x="5397" y="25234"/>
                  <a:pt x="4775" y="20497"/>
                  <a:pt x="3861" y="15785"/>
                </a:cubicBezTo>
                <a:cubicBezTo>
                  <a:pt x="3683" y="14832"/>
                  <a:pt x="2857" y="12534"/>
                  <a:pt x="2324" y="110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2" name="Freeform 8132"/>
          <p:cNvSpPr/>
          <p:nvPr/>
        </p:nvSpPr>
        <p:spPr>
          <a:xfrm rot="0" flipH="0" flipV="0">
            <a:off x="10360712" y="7527133"/>
            <a:ext cx="275119" cy="208889"/>
          </a:xfrm>
          <a:custGeom>
            <a:pathLst>
              <a:path w="275119" h="208889">
                <a:moveTo>
                  <a:pt x="272072" y="197129"/>
                </a:moveTo>
                <a:cubicBezTo>
                  <a:pt x="274167" y="198652"/>
                  <a:pt x="275119" y="201396"/>
                  <a:pt x="274269" y="203974"/>
                </a:cubicBezTo>
                <a:cubicBezTo>
                  <a:pt x="273202" y="207174"/>
                  <a:pt x="269748" y="208889"/>
                  <a:pt x="266561" y="207835"/>
                </a:cubicBezTo>
                <a:cubicBezTo>
                  <a:pt x="264986" y="207314"/>
                  <a:pt x="262598" y="205498"/>
                  <a:pt x="260770" y="201942"/>
                </a:cubicBezTo>
                <a:cubicBezTo>
                  <a:pt x="257391" y="195339"/>
                  <a:pt x="253391" y="180023"/>
                  <a:pt x="252235" y="176352"/>
                </a:cubicBezTo>
                <a:cubicBezTo>
                  <a:pt x="243472" y="148616"/>
                  <a:pt x="232144" y="118529"/>
                  <a:pt x="216789" y="93713"/>
                </a:cubicBezTo>
                <a:cubicBezTo>
                  <a:pt x="209055" y="81217"/>
                  <a:pt x="195250" y="63830"/>
                  <a:pt x="183896" y="54369"/>
                </a:cubicBezTo>
                <a:cubicBezTo>
                  <a:pt x="175718" y="47562"/>
                  <a:pt x="163399" y="45923"/>
                  <a:pt x="153594" y="42647"/>
                </a:cubicBezTo>
                <a:cubicBezTo>
                  <a:pt x="122251" y="32207"/>
                  <a:pt x="89866" y="24854"/>
                  <a:pt x="57138" y="21577"/>
                </a:cubicBezTo>
                <a:cubicBezTo>
                  <a:pt x="40107" y="19876"/>
                  <a:pt x="23864" y="12192"/>
                  <a:pt x="6566" y="13068"/>
                </a:cubicBezTo>
                <a:cubicBezTo>
                  <a:pt x="3201" y="13234"/>
                  <a:pt x="343" y="10643"/>
                  <a:pt x="166" y="7277"/>
                </a:cubicBezTo>
                <a:cubicBezTo>
                  <a:pt x="0" y="3924"/>
                  <a:pt x="2591" y="1067"/>
                  <a:pt x="5957" y="889"/>
                </a:cubicBezTo>
                <a:cubicBezTo>
                  <a:pt x="23864" y="0"/>
                  <a:pt x="40717" y="7684"/>
                  <a:pt x="58344" y="9449"/>
                </a:cubicBezTo>
                <a:cubicBezTo>
                  <a:pt x="91974" y="12814"/>
                  <a:pt x="125235" y="20358"/>
                  <a:pt x="157455" y="31090"/>
                </a:cubicBezTo>
                <a:cubicBezTo>
                  <a:pt x="168618" y="34811"/>
                  <a:pt x="182385" y="37249"/>
                  <a:pt x="191694" y="45009"/>
                </a:cubicBezTo>
                <a:cubicBezTo>
                  <a:pt x="203924" y="55194"/>
                  <a:pt x="218834" y="73851"/>
                  <a:pt x="227153" y="87300"/>
                </a:cubicBezTo>
                <a:cubicBezTo>
                  <a:pt x="243028" y="112941"/>
                  <a:pt x="254800" y="144018"/>
                  <a:pt x="263856" y="172682"/>
                </a:cubicBezTo>
                <a:cubicBezTo>
                  <a:pt x="264605" y="175057"/>
                  <a:pt x="266548" y="182512"/>
                  <a:pt x="268732" y="189040"/>
                </a:cubicBezTo>
                <a:cubicBezTo>
                  <a:pt x="269774" y="192138"/>
                  <a:pt x="271603" y="196101"/>
                  <a:pt x="272072" y="1971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3" name="Freeform 8133"/>
          <p:cNvSpPr/>
          <p:nvPr/>
        </p:nvSpPr>
        <p:spPr>
          <a:xfrm rot="0" flipH="0" flipV="0">
            <a:off x="10400962" y="7539756"/>
            <a:ext cx="60743" cy="161238"/>
          </a:xfrm>
          <a:custGeom>
            <a:pathLst>
              <a:path w="60743" h="161238">
                <a:moveTo>
                  <a:pt x="1473" y="9639"/>
                </a:moveTo>
                <a:cubicBezTo>
                  <a:pt x="6781" y="20446"/>
                  <a:pt x="17182" y="29959"/>
                  <a:pt x="27330" y="39928"/>
                </a:cubicBezTo>
                <a:cubicBezTo>
                  <a:pt x="36194" y="48627"/>
                  <a:pt x="44919" y="57695"/>
                  <a:pt x="48183" y="69113"/>
                </a:cubicBezTo>
                <a:cubicBezTo>
                  <a:pt x="48704" y="70916"/>
                  <a:pt x="47789" y="73342"/>
                  <a:pt x="46850" y="75920"/>
                </a:cubicBezTo>
                <a:cubicBezTo>
                  <a:pt x="44792" y="81559"/>
                  <a:pt x="41351" y="87464"/>
                  <a:pt x="39636" y="90690"/>
                </a:cubicBezTo>
                <a:cubicBezTo>
                  <a:pt x="28828" y="111111"/>
                  <a:pt x="17233" y="131597"/>
                  <a:pt x="4355" y="150926"/>
                </a:cubicBezTo>
                <a:cubicBezTo>
                  <a:pt x="2488" y="153720"/>
                  <a:pt x="3251" y="157505"/>
                  <a:pt x="6032" y="159371"/>
                </a:cubicBezTo>
                <a:cubicBezTo>
                  <a:pt x="8838" y="161238"/>
                  <a:pt x="12623" y="160476"/>
                  <a:pt x="14490" y="157682"/>
                </a:cubicBezTo>
                <a:cubicBezTo>
                  <a:pt x="27609" y="138010"/>
                  <a:pt x="39407" y="117169"/>
                  <a:pt x="50406" y="96405"/>
                </a:cubicBezTo>
                <a:cubicBezTo>
                  <a:pt x="52628" y="92189"/>
                  <a:pt x="57416" y="83845"/>
                  <a:pt x="59410" y="76707"/>
                </a:cubicBezTo>
                <a:cubicBezTo>
                  <a:pt x="60540" y="72592"/>
                  <a:pt x="60743" y="68744"/>
                  <a:pt x="59905" y="65760"/>
                </a:cubicBezTo>
                <a:cubicBezTo>
                  <a:pt x="56070" y="52374"/>
                  <a:pt x="46265" y="41439"/>
                  <a:pt x="35877" y="31229"/>
                </a:cubicBezTo>
                <a:cubicBezTo>
                  <a:pt x="26771" y="22288"/>
                  <a:pt x="17170" y="13957"/>
                  <a:pt x="12407" y="4267"/>
                </a:cubicBezTo>
                <a:cubicBezTo>
                  <a:pt x="10934" y="1245"/>
                  <a:pt x="7276" y="0"/>
                  <a:pt x="4266" y="1473"/>
                </a:cubicBezTo>
                <a:cubicBezTo>
                  <a:pt x="1232" y="2972"/>
                  <a:pt x="0" y="6617"/>
                  <a:pt x="1473" y="96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4" name="Freeform 8134"/>
          <p:cNvSpPr/>
          <p:nvPr/>
        </p:nvSpPr>
        <p:spPr>
          <a:xfrm rot="0" flipH="0" flipV="0">
            <a:off x="10426931" y="7660464"/>
            <a:ext cx="68604" cy="92646"/>
          </a:xfrm>
          <a:custGeom>
            <a:pathLst>
              <a:path w="68604" h="92646">
                <a:moveTo>
                  <a:pt x="10007" y="12179"/>
                </a:moveTo>
                <a:lnTo>
                  <a:pt x="9931" y="12217"/>
                </a:lnTo>
                <a:lnTo>
                  <a:pt x="9982" y="12191"/>
                </a:lnTo>
                <a:close/>
                <a:moveTo>
                  <a:pt x="9728" y="12344"/>
                </a:moveTo>
                <a:lnTo>
                  <a:pt x="9614" y="12394"/>
                </a:lnTo>
                <a:lnTo>
                  <a:pt x="9652" y="12382"/>
                </a:lnTo>
                <a:close/>
                <a:moveTo>
                  <a:pt x="12915" y="5753"/>
                </a:moveTo>
                <a:cubicBezTo>
                  <a:pt x="14667" y="7061"/>
                  <a:pt x="17639" y="9322"/>
                  <a:pt x="18617" y="10300"/>
                </a:cubicBezTo>
                <a:cubicBezTo>
                  <a:pt x="24345" y="16039"/>
                  <a:pt x="29641" y="21526"/>
                  <a:pt x="34721" y="27888"/>
                </a:cubicBezTo>
                <a:cubicBezTo>
                  <a:pt x="49122" y="45884"/>
                  <a:pt x="60337" y="62255"/>
                  <a:pt x="67550" y="83883"/>
                </a:cubicBezTo>
                <a:cubicBezTo>
                  <a:pt x="68604" y="87070"/>
                  <a:pt x="66890" y="90525"/>
                  <a:pt x="63702" y="91579"/>
                </a:cubicBezTo>
                <a:cubicBezTo>
                  <a:pt x="60514" y="92646"/>
                  <a:pt x="57047" y="90918"/>
                  <a:pt x="55993" y="87731"/>
                </a:cubicBezTo>
                <a:cubicBezTo>
                  <a:pt x="49262" y="67538"/>
                  <a:pt x="38658" y="52311"/>
                  <a:pt x="25208" y="35496"/>
                </a:cubicBezTo>
                <a:cubicBezTo>
                  <a:pt x="20408" y="29501"/>
                  <a:pt x="15404" y="24332"/>
                  <a:pt x="9995" y="18922"/>
                </a:cubicBezTo>
                <a:cubicBezTo>
                  <a:pt x="8864" y="17792"/>
                  <a:pt x="6020" y="16052"/>
                  <a:pt x="4191" y="14515"/>
                </a:cubicBezTo>
                <a:cubicBezTo>
                  <a:pt x="2375" y="12966"/>
                  <a:pt x="1232" y="11354"/>
                  <a:pt x="762" y="10186"/>
                </a:cubicBezTo>
                <a:cubicBezTo>
                  <a:pt x="0" y="8217"/>
                  <a:pt x="165" y="6426"/>
                  <a:pt x="838" y="4890"/>
                </a:cubicBezTo>
                <a:cubicBezTo>
                  <a:pt x="1422" y="3556"/>
                  <a:pt x="2476" y="2172"/>
                  <a:pt x="4585" y="1296"/>
                </a:cubicBezTo>
                <a:cubicBezTo>
                  <a:pt x="7683" y="0"/>
                  <a:pt x="11264" y="1473"/>
                  <a:pt x="12559" y="4585"/>
                </a:cubicBezTo>
                <a:cubicBezTo>
                  <a:pt x="12712" y="4966"/>
                  <a:pt x="12839" y="5360"/>
                  <a:pt x="12915" y="5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5" name="Freeform 8135"/>
          <p:cNvSpPr/>
          <p:nvPr/>
        </p:nvSpPr>
        <p:spPr>
          <a:xfrm rot="0" flipH="0" flipV="0">
            <a:off x="9876206" y="7528762"/>
            <a:ext cx="333489" cy="244297"/>
          </a:xfrm>
          <a:custGeom>
            <a:pathLst>
              <a:path w="333489" h="244297">
                <a:moveTo>
                  <a:pt x="323672" y="12522"/>
                </a:moveTo>
                <a:cubicBezTo>
                  <a:pt x="322822" y="12547"/>
                  <a:pt x="319913" y="12674"/>
                  <a:pt x="317869" y="13017"/>
                </a:cubicBezTo>
                <a:cubicBezTo>
                  <a:pt x="312484" y="13931"/>
                  <a:pt x="306654" y="15455"/>
                  <a:pt x="304610" y="15671"/>
                </a:cubicBezTo>
                <a:cubicBezTo>
                  <a:pt x="275806" y="18706"/>
                  <a:pt x="247968" y="16916"/>
                  <a:pt x="219164" y="22250"/>
                </a:cubicBezTo>
                <a:cubicBezTo>
                  <a:pt x="209576" y="24028"/>
                  <a:pt x="181928" y="27431"/>
                  <a:pt x="162840" y="30987"/>
                </a:cubicBezTo>
                <a:cubicBezTo>
                  <a:pt x="155423" y="32372"/>
                  <a:pt x="149390" y="33667"/>
                  <a:pt x="146736" y="35000"/>
                </a:cubicBezTo>
                <a:cubicBezTo>
                  <a:pt x="94476" y="61124"/>
                  <a:pt x="67653" y="115925"/>
                  <a:pt x="45657" y="167220"/>
                </a:cubicBezTo>
                <a:cubicBezTo>
                  <a:pt x="35344" y="191312"/>
                  <a:pt x="20803" y="214794"/>
                  <a:pt x="12624" y="239369"/>
                </a:cubicBezTo>
                <a:cubicBezTo>
                  <a:pt x="11557" y="242557"/>
                  <a:pt x="8090" y="244297"/>
                  <a:pt x="4902" y="243230"/>
                </a:cubicBezTo>
                <a:cubicBezTo>
                  <a:pt x="1715" y="242163"/>
                  <a:pt x="0" y="238708"/>
                  <a:pt x="1054" y="235521"/>
                </a:cubicBezTo>
                <a:cubicBezTo>
                  <a:pt x="9347" y="210629"/>
                  <a:pt x="24003" y="186816"/>
                  <a:pt x="34468" y="162420"/>
                </a:cubicBezTo>
                <a:cubicBezTo>
                  <a:pt x="57544" y="108559"/>
                  <a:pt x="86398" y="51536"/>
                  <a:pt x="141288" y="24091"/>
                </a:cubicBezTo>
                <a:cubicBezTo>
                  <a:pt x="144501" y="22491"/>
                  <a:pt x="151676" y="20675"/>
                  <a:pt x="160604" y="19011"/>
                </a:cubicBezTo>
                <a:cubicBezTo>
                  <a:pt x="179693" y="15443"/>
                  <a:pt x="207353" y="12040"/>
                  <a:pt x="216954" y="10262"/>
                </a:cubicBezTo>
                <a:cubicBezTo>
                  <a:pt x="246075" y="4877"/>
                  <a:pt x="274206" y="6617"/>
                  <a:pt x="303327" y="3544"/>
                </a:cubicBezTo>
                <a:cubicBezTo>
                  <a:pt x="305943" y="3277"/>
                  <a:pt x="314770" y="813"/>
                  <a:pt x="320828" y="356"/>
                </a:cubicBezTo>
                <a:cubicBezTo>
                  <a:pt x="325729" y="0"/>
                  <a:pt x="329463" y="1334"/>
                  <a:pt x="331114" y="2997"/>
                </a:cubicBezTo>
                <a:cubicBezTo>
                  <a:pt x="333489" y="5372"/>
                  <a:pt x="333489" y="9233"/>
                  <a:pt x="331114" y="11608"/>
                </a:cubicBezTo>
                <a:cubicBezTo>
                  <a:pt x="329107" y="13626"/>
                  <a:pt x="326021" y="13931"/>
                  <a:pt x="323672" y="125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6" name="Freeform 8136"/>
          <p:cNvSpPr/>
          <p:nvPr/>
        </p:nvSpPr>
        <p:spPr>
          <a:xfrm rot="0" flipH="0" flipV="0">
            <a:off x="10123485" y="7535986"/>
            <a:ext cx="107213" cy="189610"/>
          </a:xfrm>
          <a:custGeom>
            <a:pathLst>
              <a:path w="107213" h="189610">
                <a:moveTo>
                  <a:pt x="28346" y="12255"/>
                </a:moveTo>
                <a:lnTo>
                  <a:pt x="28042" y="12267"/>
                </a:lnTo>
                <a:cubicBezTo>
                  <a:pt x="28131" y="12267"/>
                  <a:pt x="28232" y="12255"/>
                  <a:pt x="28346" y="12255"/>
                </a:cubicBezTo>
                <a:moveTo>
                  <a:pt x="32409" y="10249"/>
                </a:moveTo>
                <a:cubicBezTo>
                  <a:pt x="31597" y="13512"/>
                  <a:pt x="25743" y="36842"/>
                  <a:pt x="25629" y="37362"/>
                </a:cubicBezTo>
                <a:cubicBezTo>
                  <a:pt x="22695" y="51040"/>
                  <a:pt x="16129" y="75640"/>
                  <a:pt x="13805" y="98030"/>
                </a:cubicBezTo>
                <a:cubicBezTo>
                  <a:pt x="12395" y="111784"/>
                  <a:pt x="12383" y="124675"/>
                  <a:pt x="16574" y="133032"/>
                </a:cubicBezTo>
                <a:cubicBezTo>
                  <a:pt x="18034" y="135965"/>
                  <a:pt x="21069" y="138124"/>
                  <a:pt x="24422" y="140029"/>
                </a:cubicBezTo>
                <a:cubicBezTo>
                  <a:pt x="30911" y="143687"/>
                  <a:pt x="38836" y="146087"/>
                  <a:pt x="44144" y="148106"/>
                </a:cubicBezTo>
                <a:cubicBezTo>
                  <a:pt x="64617" y="155917"/>
                  <a:pt x="86765" y="164083"/>
                  <a:pt x="104164" y="177990"/>
                </a:cubicBezTo>
                <a:cubicBezTo>
                  <a:pt x="106793" y="180098"/>
                  <a:pt x="107213" y="183933"/>
                  <a:pt x="105117" y="186562"/>
                </a:cubicBezTo>
                <a:cubicBezTo>
                  <a:pt x="103022" y="189191"/>
                  <a:pt x="99173" y="189610"/>
                  <a:pt x="96544" y="187515"/>
                </a:cubicBezTo>
                <a:cubicBezTo>
                  <a:pt x="80123" y="174370"/>
                  <a:pt x="59143" y="166852"/>
                  <a:pt x="39801" y="159498"/>
                </a:cubicBezTo>
                <a:cubicBezTo>
                  <a:pt x="34035" y="157301"/>
                  <a:pt x="25476" y="154609"/>
                  <a:pt x="18453" y="150634"/>
                </a:cubicBezTo>
                <a:cubicBezTo>
                  <a:pt x="12789" y="147459"/>
                  <a:pt x="8128" y="143395"/>
                  <a:pt x="5677" y="138492"/>
                </a:cubicBezTo>
                <a:cubicBezTo>
                  <a:pt x="673" y="128498"/>
                  <a:pt x="0" y="113194"/>
                  <a:pt x="1689" y="96773"/>
                </a:cubicBezTo>
                <a:cubicBezTo>
                  <a:pt x="4051" y="73900"/>
                  <a:pt x="10706" y="48780"/>
                  <a:pt x="13716" y="34810"/>
                </a:cubicBezTo>
                <a:cubicBezTo>
                  <a:pt x="13830" y="34187"/>
                  <a:pt x="19075" y="9195"/>
                  <a:pt x="21743" y="4140"/>
                </a:cubicBezTo>
                <a:cubicBezTo>
                  <a:pt x="23571" y="737"/>
                  <a:pt x="26340" y="114"/>
                  <a:pt x="27724" y="89"/>
                </a:cubicBezTo>
                <a:cubicBezTo>
                  <a:pt x="31089" y="0"/>
                  <a:pt x="33895" y="2667"/>
                  <a:pt x="33972" y="6032"/>
                </a:cubicBezTo>
                <a:cubicBezTo>
                  <a:pt x="34010" y="7645"/>
                  <a:pt x="33413" y="9131"/>
                  <a:pt x="32409" y="1024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7" name="Freeform 8137"/>
          <p:cNvSpPr/>
          <p:nvPr/>
        </p:nvSpPr>
        <p:spPr>
          <a:xfrm rot="0" flipH="0" flipV="0">
            <a:off x="10177881" y="7701690"/>
            <a:ext cx="25717" cy="82955"/>
          </a:xfrm>
          <a:custGeom>
            <a:pathLst>
              <a:path w="25717" h="82955">
                <a:moveTo>
                  <a:pt x="10452" y="24612"/>
                </a:moveTo>
                <a:lnTo>
                  <a:pt x="10452" y="24587"/>
                </a:lnTo>
                <a:cubicBezTo>
                  <a:pt x="10515" y="22390"/>
                  <a:pt x="10744" y="12560"/>
                  <a:pt x="12026" y="7760"/>
                </a:cubicBezTo>
                <a:cubicBezTo>
                  <a:pt x="12941" y="4305"/>
                  <a:pt x="14871" y="2324"/>
                  <a:pt x="16281" y="1575"/>
                </a:cubicBezTo>
                <a:cubicBezTo>
                  <a:pt x="19253" y="0"/>
                  <a:pt x="22948" y="1130"/>
                  <a:pt x="24523" y="4102"/>
                </a:cubicBezTo>
                <a:cubicBezTo>
                  <a:pt x="25717" y="6350"/>
                  <a:pt x="25361" y="9004"/>
                  <a:pt x="23850" y="10846"/>
                </a:cubicBezTo>
                <a:cubicBezTo>
                  <a:pt x="23685" y="11684"/>
                  <a:pt x="23228" y="14110"/>
                  <a:pt x="23075" y="15888"/>
                </a:cubicBezTo>
                <a:cubicBezTo>
                  <a:pt x="22656" y="20637"/>
                  <a:pt x="22618" y="25615"/>
                  <a:pt x="22580" y="25856"/>
                </a:cubicBezTo>
                <a:cubicBezTo>
                  <a:pt x="20586" y="42391"/>
                  <a:pt x="12191" y="60451"/>
                  <a:pt x="12191" y="76859"/>
                </a:cubicBezTo>
                <a:cubicBezTo>
                  <a:pt x="12191" y="80212"/>
                  <a:pt x="9462" y="82955"/>
                  <a:pt x="6096" y="82955"/>
                </a:cubicBezTo>
                <a:cubicBezTo>
                  <a:pt x="2731" y="82955"/>
                  <a:pt x="0" y="80212"/>
                  <a:pt x="0" y="76859"/>
                </a:cubicBezTo>
                <a:cubicBezTo>
                  <a:pt x="0" y="60070"/>
                  <a:pt x="8357" y="41553"/>
                  <a:pt x="10452" y="246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8" name="Freeform 8138"/>
          <p:cNvSpPr/>
          <p:nvPr/>
        </p:nvSpPr>
        <p:spPr>
          <a:xfrm rot="0" flipH="0" flipV="0">
            <a:off x="9991612" y="7576213"/>
            <a:ext cx="58330" cy="95846"/>
          </a:xfrm>
          <a:custGeom>
            <a:pathLst>
              <a:path w="58330" h="95846">
                <a:moveTo>
                  <a:pt x="7200" y="12547"/>
                </a:moveTo>
                <a:cubicBezTo>
                  <a:pt x="8063" y="12535"/>
                  <a:pt x="8927" y="12294"/>
                  <a:pt x="9778" y="11849"/>
                </a:cubicBezTo>
                <a:cubicBezTo>
                  <a:pt x="8952" y="12281"/>
                  <a:pt x="8063" y="12509"/>
                  <a:pt x="7200" y="12547"/>
                </a:cubicBezTo>
                <a:moveTo>
                  <a:pt x="2717" y="10846"/>
                </a:moveTo>
                <a:cubicBezTo>
                  <a:pt x="2260" y="10414"/>
                  <a:pt x="1867" y="9893"/>
                  <a:pt x="1562" y="9296"/>
                </a:cubicBezTo>
                <a:cubicBezTo>
                  <a:pt x="0" y="6312"/>
                  <a:pt x="1130" y="2629"/>
                  <a:pt x="4114" y="1067"/>
                </a:cubicBezTo>
                <a:cubicBezTo>
                  <a:pt x="6057" y="38"/>
                  <a:pt x="8063" y="0"/>
                  <a:pt x="10108" y="1092"/>
                </a:cubicBezTo>
                <a:cubicBezTo>
                  <a:pt x="10997" y="1562"/>
                  <a:pt x="12229" y="2540"/>
                  <a:pt x="13143" y="4229"/>
                </a:cubicBezTo>
                <a:cubicBezTo>
                  <a:pt x="13816" y="5486"/>
                  <a:pt x="14883" y="8661"/>
                  <a:pt x="15112" y="9347"/>
                </a:cubicBezTo>
                <a:cubicBezTo>
                  <a:pt x="17613" y="13817"/>
                  <a:pt x="21550" y="17385"/>
                  <a:pt x="23989" y="21919"/>
                </a:cubicBezTo>
                <a:cubicBezTo>
                  <a:pt x="35368" y="42925"/>
                  <a:pt x="43877" y="65378"/>
                  <a:pt x="56564" y="85660"/>
                </a:cubicBezTo>
                <a:cubicBezTo>
                  <a:pt x="58330" y="88505"/>
                  <a:pt x="57466" y="92277"/>
                  <a:pt x="54609" y="94055"/>
                </a:cubicBezTo>
                <a:cubicBezTo>
                  <a:pt x="51776" y="95846"/>
                  <a:pt x="48005" y="94969"/>
                  <a:pt x="46214" y="92125"/>
                </a:cubicBezTo>
                <a:cubicBezTo>
                  <a:pt x="33400" y="71614"/>
                  <a:pt x="24764" y="48945"/>
                  <a:pt x="13283" y="27710"/>
                </a:cubicBezTo>
                <a:cubicBezTo>
                  <a:pt x="10781" y="23113"/>
                  <a:pt x="6769" y="19493"/>
                  <a:pt x="4267" y="14921"/>
                </a:cubicBezTo>
                <a:cubicBezTo>
                  <a:pt x="4013" y="14452"/>
                  <a:pt x="3175" y="12090"/>
                  <a:pt x="2717" y="1084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9" name="Freeform 8139"/>
          <p:cNvSpPr/>
          <p:nvPr/>
        </p:nvSpPr>
        <p:spPr>
          <a:xfrm rot="0" flipH="0" flipV="0">
            <a:off x="10511495" y="7566282"/>
            <a:ext cx="36702" cy="75081"/>
          </a:xfrm>
          <a:custGeom>
            <a:pathLst>
              <a:path w="36702" h="75081">
                <a:moveTo>
                  <a:pt x="32499" y="11874"/>
                </a:moveTo>
                <a:cubicBezTo>
                  <a:pt x="32042" y="13664"/>
                  <a:pt x="31255" y="16534"/>
                  <a:pt x="30696" y="17779"/>
                </a:cubicBezTo>
                <a:cubicBezTo>
                  <a:pt x="28982" y="21614"/>
                  <a:pt x="27216" y="25412"/>
                  <a:pt x="25451" y="29234"/>
                </a:cubicBezTo>
                <a:cubicBezTo>
                  <a:pt x="19546" y="42023"/>
                  <a:pt x="15367" y="55816"/>
                  <a:pt x="12611" y="69633"/>
                </a:cubicBezTo>
                <a:cubicBezTo>
                  <a:pt x="11951" y="72948"/>
                  <a:pt x="8738" y="75081"/>
                  <a:pt x="5436" y="74421"/>
                </a:cubicBezTo>
                <a:cubicBezTo>
                  <a:pt x="2134" y="73761"/>
                  <a:pt x="0" y="70547"/>
                  <a:pt x="661" y="67246"/>
                </a:cubicBezTo>
                <a:cubicBezTo>
                  <a:pt x="3620" y="52488"/>
                  <a:pt x="8090" y="37769"/>
                  <a:pt x="14389" y="24116"/>
                </a:cubicBezTo>
                <a:cubicBezTo>
                  <a:pt x="16129" y="20344"/>
                  <a:pt x="17882" y="16573"/>
                  <a:pt x="19584" y="12788"/>
                </a:cubicBezTo>
                <a:cubicBezTo>
                  <a:pt x="20053" y="11760"/>
                  <a:pt x="20282" y="10109"/>
                  <a:pt x="20663" y="8661"/>
                </a:cubicBezTo>
                <a:cubicBezTo>
                  <a:pt x="21158" y="6718"/>
                  <a:pt x="21832" y="4991"/>
                  <a:pt x="22594" y="3810"/>
                </a:cubicBezTo>
                <a:cubicBezTo>
                  <a:pt x="23940" y="1727"/>
                  <a:pt x="25756" y="635"/>
                  <a:pt x="27661" y="267"/>
                </a:cubicBezTo>
                <a:cubicBezTo>
                  <a:pt x="29070" y="0"/>
                  <a:pt x="30671" y="102"/>
                  <a:pt x="32436" y="965"/>
                </a:cubicBezTo>
                <a:cubicBezTo>
                  <a:pt x="35445" y="2438"/>
                  <a:pt x="36702" y="6083"/>
                  <a:pt x="35229" y="9106"/>
                </a:cubicBezTo>
                <a:cubicBezTo>
                  <a:pt x="34619" y="10351"/>
                  <a:pt x="33642" y="11303"/>
                  <a:pt x="32499" y="118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0" name="Freeform 8140"/>
          <p:cNvSpPr/>
          <p:nvPr/>
        </p:nvSpPr>
        <p:spPr>
          <a:xfrm rot="0" flipH="0" flipV="0">
            <a:off x="9902161" y="7382026"/>
            <a:ext cx="257885" cy="265035"/>
          </a:xfrm>
          <a:custGeom>
            <a:pathLst>
              <a:path w="257885" h="265035">
                <a:moveTo>
                  <a:pt x="27495" y="261670"/>
                </a:moveTo>
                <a:cubicBezTo>
                  <a:pt x="27596" y="261822"/>
                  <a:pt x="27698" y="261974"/>
                  <a:pt x="27812" y="262127"/>
                </a:cubicBezTo>
                <a:lnTo>
                  <a:pt x="27634" y="261885"/>
                </a:lnTo>
                <a:close/>
                <a:moveTo>
                  <a:pt x="31914" y="252336"/>
                </a:moveTo>
                <a:cubicBezTo>
                  <a:pt x="33845" y="252107"/>
                  <a:pt x="35851" y="252806"/>
                  <a:pt x="37235" y="254393"/>
                </a:cubicBezTo>
                <a:cubicBezTo>
                  <a:pt x="39229" y="256705"/>
                  <a:pt x="38975" y="258788"/>
                  <a:pt x="38696" y="260020"/>
                </a:cubicBezTo>
                <a:cubicBezTo>
                  <a:pt x="38290" y="261885"/>
                  <a:pt x="37172" y="263562"/>
                  <a:pt x="34835" y="264451"/>
                </a:cubicBezTo>
                <a:cubicBezTo>
                  <a:pt x="34111" y="264730"/>
                  <a:pt x="32879" y="265035"/>
                  <a:pt x="31279" y="264819"/>
                </a:cubicBezTo>
                <a:cubicBezTo>
                  <a:pt x="29476" y="264565"/>
                  <a:pt x="26175" y="263270"/>
                  <a:pt x="24892" y="262305"/>
                </a:cubicBezTo>
                <a:cubicBezTo>
                  <a:pt x="20333" y="258889"/>
                  <a:pt x="15545" y="253327"/>
                  <a:pt x="12014" y="248844"/>
                </a:cubicBezTo>
                <a:cubicBezTo>
                  <a:pt x="2794" y="237083"/>
                  <a:pt x="0" y="223431"/>
                  <a:pt x="1473" y="208623"/>
                </a:cubicBezTo>
                <a:cubicBezTo>
                  <a:pt x="3658" y="186829"/>
                  <a:pt x="12332" y="177114"/>
                  <a:pt x="21869" y="169151"/>
                </a:cubicBezTo>
                <a:cubicBezTo>
                  <a:pt x="29679" y="162636"/>
                  <a:pt x="38480" y="157784"/>
                  <a:pt x="43281" y="145783"/>
                </a:cubicBezTo>
                <a:cubicBezTo>
                  <a:pt x="46405" y="137973"/>
                  <a:pt x="44703" y="129870"/>
                  <a:pt x="42887" y="121716"/>
                </a:cubicBezTo>
                <a:cubicBezTo>
                  <a:pt x="40626" y="111557"/>
                  <a:pt x="38048" y="101320"/>
                  <a:pt x="39864" y="91351"/>
                </a:cubicBezTo>
                <a:cubicBezTo>
                  <a:pt x="40982" y="85166"/>
                  <a:pt x="46202" y="78359"/>
                  <a:pt x="49123" y="72885"/>
                </a:cubicBezTo>
                <a:cubicBezTo>
                  <a:pt x="65887" y="41452"/>
                  <a:pt x="94157" y="28562"/>
                  <a:pt x="129044" y="30734"/>
                </a:cubicBezTo>
                <a:cubicBezTo>
                  <a:pt x="136702" y="31216"/>
                  <a:pt x="144868" y="34620"/>
                  <a:pt x="153034" y="37236"/>
                </a:cubicBezTo>
                <a:cubicBezTo>
                  <a:pt x="159308" y="39255"/>
                  <a:pt x="165569" y="40957"/>
                  <a:pt x="171513" y="38582"/>
                </a:cubicBezTo>
                <a:cubicBezTo>
                  <a:pt x="182689" y="34112"/>
                  <a:pt x="190105" y="24320"/>
                  <a:pt x="197624" y="16408"/>
                </a:cubicBezTo>
                <a:cubicBezTo>
                  <a:pt x="204685" y="8979"/>
                  <a:pt x="211911" y="3035"/>
                  <a:pt x="220763" y="1511"/>
                </a:cubicBezTo>
                <a:cubicBezTo>
                  <a:pt x="229602" y="0"/>
                  <a:pt x="240474" y="2641"/>
                  <a:pt x="254824" y="14135"/>
                </a:cubicBezTo>
                <a:cubicBezTo>
                  <a:pt x="257453" y="16230"/>
                  <a:pt x="257885" y="20078"/>
                  <a:pt x="255790" y="22707"/>
                </a:cubicBezTo>
                <a:cubicBezTo>
                  <a:pt x="253681" y="25323"/>
                  <a:pt x="249846" y="25755"/>
                  <a:pt x="247217" y="23660"/>
                </a:cubicBezTo>
                <a:cubicBezTo>
                  <a:pt x="236778" y="15303"/>
                  <a:pt x="229247" y="12433"/>
                  <a:pt x="222821" y="13525"/>
                </a:cubicBezTo>
                <a:cubicBezTo>
                  <a:pt x="216432" y="14617"/>
                  <a:pt x="211556" y="19443"/>
                  <a:pt x="206463" y="24803"/>
                </a:cubicBezTo>
                <a:cubicBezTo>
                  <a:pt x="197789" y="33909"/>
                  <a:pt x="188899" y="44742"/>
                  <a:pt x="176034" y="49898"/>
                </a:cubicBezTo>
                <a:cubicBezTo>
                  <a:pt x="167461" y="53327"/>
                  <a:pt x="158368" y="51752"/>
                  <a:pt x="149300" y="48844"/>
                </a:cubicBezTo>
                <a:cubicBezTo>
                  <a:pt x="142125" y="46532"/>
                  <a:pt x="135013" y="43319"/>
                  <a:pt x="128294" y="42900"/>
                </a:cubicBezTo>
                <a:cubicBezTo>
                  <a:pt x="98488" y="41033"/>
                  <a:pt x="74205" y="51778"/>
                  <a:pt x="59879" y="78613"/>
                </a:cubicBezTo>
                <a:cubicBezTo>
                  <a:pt x="57479" y="83108"/>
                  <a:pt x="52768" y="88455"/>
                  <a:pt x="51840" y="93523"/>
                </a:cubicBezTo>
                <a:cubicBezTo>
                  <a:pt x="50316" y="101917"/>
                  <a:pt x="52869" y="110515"/>
                  <a:pt x="54787" y="119062"/>
                </a:cubicBezTo>
                <a:cubicBezTo>
                  <a:pt x="57149" y="129641"/>
                  <a:pt x="58660" y="140170"/>
                  <a:pt x="54609" y="150317"/>
                </a:cubicBezTo>
                <a:cubicBezTo>
                  <a:pt x="49935" y="161988"/>
                  <a:pt x="42455" y="168364"/>
                  <a:pt x="34733" y="174460"/>
                </a:cubicBezTo>
                <a:cubicBezTo>
                  <a:pt x="25400" y="181838"/>
                  <a:pt x="15697" y="188823"/>
                  <a:pt x="13602" y="209842"/>
                </a:cubicBezTo>
                <a:cubicBezTo>
                  <a:pt x="12446" y="221399"/>
                  <a:pt x="14389" y="232130"/>
                  <a:pt x="21590" y="241312"/>
                </a:cubicBezTo>
                <a:cubicBezTo>
                  <a:pt x="24448" y="244932"/>
                  <a:pt x="28218" y="249479"/>
                  <a:pt x="31914" y="2523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1" name="Freeform 8141"/>
          <p:cNvSpPr/>
          <p:nvPr/>
        </p:nvSpPr>
        <p:spPr>
          <a:xfrm rot="0" flipH="0" flipV="0">
            <a:off x="10591552" y="7029410"/>
            <a:ext cx="296075" cy="177253"/>
          </a:xfrm>
          <a:custGeom>
            <a:pathLst>
              <a:path w="296075" h="177253">
                <a:moveTo>
                  <a:pt x="13500" y="27711"/>
                </a:moveTo>
                <a:cubicBezTo>
                  <a:pt x="12396" y="29285"/>
                  <a:pt x="10579" y="30301"/>
                  <a:pt x="8509" y="30301"/>
                </a:cubicBezTo>
                <a:cubicBezTo>
                  <a:pt x="5157" y="30301"/>
                  <a:pt x="2426" y="27572"/>
                  <a:pt x="2426" y="24206"/>
                </a:cubicBezTo>
                <a:cubicBezTo>
                  <a:pt x="2426" y="22390"/>
                  <a:pt x="3074" y="20396"/>
                  <a:pt x="5017" y="18644"/>
                </a:cubicBezTo>
                <a:cubicBezTo>
                  <a:pt x="6338" y="17463"/>
                  <a:pt x="8967" y="16104"/>
                  <a:pt x="12713" y="15062"/>
                </a:cubicBezTo>
                <a:cubicBezTo>
                  <a:pt x="27546" y="10935"/>
                  <a:pt x="65303" y="8319"/>
                  <a:pt x="71767" y="8319"/>
                </a:cubicBezTo>
                <a:cubicBezTo>
                  <a:pt x="89966" y="8319"/>
                  <a:pt x="106781" y="3150"/>
                  <a:pt x="124879" y="2083"/>
                </a:cubicBezTo>
                <a:cubicBezTo>
                  <a:pt x="160362" y="0"/>
                  <a:pt x="197002" y="0"/>
                  <a:pt x="232486" y="2083"/>
                </a:cubicBezTo>
                <a:cubicBezTo>
                  <a:pt x="239725" y="2515"/>
                  <a:pt x="261797" y="2832"/>
                  <a:pt x="276440" y="7061"/>
                </a:cubicBezTo>
                <a:cubicBezTo>
                  <a:pt x="284530" y="9385"/>
                  <a:pt x="290499" y="13259"/>
                  <a:pt x="292811" y="17920"/>
                </a:cubicBezTo>
                <a:cubicBezTo>
                  <a:pt x="294233" y="20765"/>
                  <a:pt x="295236" y="27064"/>
                  <a:pt x="295503" y="34835"/>
                </a:cubicBezTo>
                <a:cubicBezTo>
                  <a:pt x="296075" y="50443"/>
                  <a:pt x="294652" y="72808"/>
                  <a:pt x="294347" y="79717"/>
                </a:cubicBezTo>
                <a:cubicBezTo>
                  <a:pt x="293242" y="104990"/>
                  <a:pt x="294982" y="136435"/>
                  <a:pt x="286905" y="160667"/>
                </a:cubicBezTo>
                <a:cubicBezTo>
                  <a:pt x="284568" y="167703"/>
                  <a:pt x="277736" y="172148"/>
                  <a:pt x="268274" y="174027"/>
                </a:cubicBezTo>
                <a:cubicBezTo>
                  <a:pt x="251879" y="177253"/>
                  <a:pt x="226783" y="172884"/>
                  <a:pt x="219443" y="173697"/>
                </a:cubicBezTo>
                <a:cubicBezTo>
                  <a:pt x="203466" y="175475"/>
                  <a:pt x="188556" y="171157"/>
                  <a:pt x="172745" y="171944"/>
                </a:cubicBezTo>
                <a:cubicBezTo>
                  <a:pt x="148932" y="173138"/>
                  <a:pt x="106794" y="176199"/>
                  <a:pt x="69430" y="174738"/>
                </a:cubicBezTo>
                <a:cubicBezTo>
                  <a:pt x="43637" y="173722"/>
                  <a:pt x="20091" y="170433"/>
                  <a:pt x="5792" y="163296"/>
                </a:cubicBezTo>
                <a:cubicBezTo>
                  <a:pt x="4560" y="162673"/>
                  <a:pt x="3201" y="161556"/>
                  <a:pt x="2248" y="159498"/>
                </a:cubicBezTo>
                <a:cubicBezTo>
                  <a:pt x="1181" y="157238"/>
                  <a:pt x="407" y="151955"/>
                  <a:pt x="305" y="144652"/>
                </a:cubicBezTo>
                <a:cubicBezTo>
                  <a:pt x="0" y="123342"/>
                  <a:pt x="3556" y="81622"/>
                  <a:pt x="4242" y="56743"/>
                </a:cubicBezTo>
                <a:cubicBezTo>
                  <a:pt x="4445" y="48970"/>
                  <a:pt x="3874" y="41223"/>
                  <a:pt x="3785" y="40207"/>
                </a:cubicBezTo>
                <a:cubicBezTo>
                  <a:pt x="2350" y="37705"/>
                  <a:pt x="2858" y="34441"/>
                  <a:pt x="5157" y="32511"/>
                </a:cubicBezTo>
                <a:cubicBezTo>
                  <a:pt x="7722" y="30352"/>
                  <a:pt x="11570" y="30682"/>
                  <a:pt x="13741" y="33248"/>
                </a:cubicBezTo>
                <a:cubicBezTo>
                  <a:pt x="14376" y="34010"/>
                  <a:pt x="15087" y="35216"/>
                  <a:pt x="15557" y="36956"/>
                </a:cubicBezTo>
                <a:cubicBezTo>
                  <a:pt x="16014" y="38696"/>
                  <a:pt x="16344" y="41528"/>
                  <a:pt x="16459" y="45236"/>
                </a:cubicBezTo>
                <a:cubicBezTo>
                  <a:pt x="17030" y="62940"/>
                  <a:pt x="13512" y="104177"/>
                  <a:pt x="12662" y="131635"/>
                </a:cubicBezTo>
                <a:cubicBezTo>
                  <a:pt x="12370" y="140550"/>
                  <a:pt x="12993" y="150240"/>
                  <a:pt x="13221" y="153326"/>
                </a:cubicBezTo>
                <a:cubicBezTo>
                  <a:pt x="26504" y="159219"/>
                  <a:pt x="47307" y="161670"/>
                  <a:pt x="69900" y="162559"/>
                </a:cubicBezTo>
                <a:cubicBezTo>
                  <a:pt x="106883" y="163994"/>
                  <a:pt x="148577" y="160959"/>
                  <a:pt x="172135" y="159778"/>
                </a:cubicBezTo>
                <a:cubicBezTo>
                  <a:pt x="187718" y="158990"/>
                  <a:pt x="202374" y="163334"/>
                  <a:pt x="218097" y="161594"/>
                </a:cubicBezTo>
                <a:cubicBezTo>
                  <a:pt x="224358" y="160895"/>
                  <a:pt x="243611" y="164007"/>
                  <a:pt x="259257" y="162902"/>
                </a:cubicBezTo>
                <a:cubicBezTo>
                  <a:pt x="263690" y="162584"/>
                  <a:pt x="267804" y="161937"/>
                  <a:pt x="271043" y="160553"/>
                </a:cubicBezTo>
                <a:cubicBezTo>
                  <a:pt x="273062" y="159702"/>
                  <a:pt x="274738" y="158648"/>
                  <a:pt x="275348" y="156806"/>
                </a:cubicBezTo>
                <a:cubicBezTo>
                  <a:pt x="283095" y="133578"/>
                  <a:pt x="281114" y="103415"/>
                  <a:pt x="282168" y="79184"/>
                </a:cubicBezTo>
                <a:cubicBezTo>
                  <a:pt x="282473" y="72427"/>
                  <a:pt x="283870" y="50532"/>
                  <a:pt x="283324" y="35280"/>
                </a:cubicBezTo>
                <a:cubicBezTo>
                  <a:pt x="283120" y="29831"/>
                  <a:pt x="282917" y="25362"/>
                  <a:pt x="281914" y="23368"/>
                </a:cubicBezTo>
                <a:cubicBezTo>
                  <a:pt x="281279" y="22085"/>
                  <a:pt x="279679" y="21311"/>
                  <a:pt x="277825" y="20473"/>
                </a:cubicBezTo>
                <a:cubicBezTo>
                  <a:pt x="274853" y="19126"/>
                  <a:pt x="271132" y="18136"/>
                  <a:pt x="267131" y="17361"/>
                </a:cubicBezTo>
                <a:cubicBezTo>
                  <a:pt x="253872" y="14783"/>
                  <a:pt x="237654" y="14605"/>
                  <a:pt x="231774" y="14250"/>
                </a:cubicBezTo>
                <a:cubicBezTo>
                  <a:pt x="196773" y="12192"/>
                  <a:pt x="160616" y="12192"/>
                  <a:pt x="125577" y="14250"/>
                </a:cubicBezTo>
                <a:cubicBezTo>
                  <a:pt x="107264" y="15329"/>
                  <a:pt x="90207" y="20511"/>
                  <a:pt x="71767" y="20511"/>
                </a:cubicBezTo>
                <a:cubicBezTo>
                  <a:pt x="66916" y="20511"/>
                  <a:pt x="43586" y="22047"/>
                  <a:pt x="26987" y="24613"/>
                </a:cubicBezTo>
                <a:cubicBezTo>
                  <a:pt x="21627" y="25438"/>
                  <a:pt x="15316" y="27191"/>
                  <a:pt x="13500" y="2771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2" name="Freeform 8142"/>
          <p:cNvSpPr/>
          <p:nvPr/>
        </p:nvSpPr>
        <p:spPr>
          <a:xfrm rot="0" flipH="0" flipV="0">
            <a:off x="10598171" y="7250026"/>
            <a:ext cx="57759" cy="50457"/>
          </a:xfrm>
          <a:custGeom>
            <a:pathLst>
              <a:path w="57759" h="50457">
                <a:moveTo>
                  <a:pt x="12573" y="38138"/>
                </a:moveTo>
                <a:cubicBezTo>
                  <a:pt x="13195" y="38138"/>
                  <a:pt x="13868" y="38113"/>
                  <a:pt x="14541" y="38100"/>
                </a:cubicBezTo>
                <a:cubicBezTo>
                  <a:pt x="18923" y="38050"/>
                  <a:pt x="23875" y="37415"/>
                  <a:pt x="26238" y="37186"/>
                </a:cubicBezTo>
                <a:cubicBezTo>
                  <a:pt x="30187" y="36792"/>
                  <a:pt x="33324" y="36462"/>
                  <a:pt x="35839" y="35903"/>
                </a:cubicBezTo>
                <a:cubicBezTo>
                  <a:pt x="37477" y="35548"/>
                  <a:pt x="38760" y="35179"/>
                  <a:pt x="39738" y="34417"/>
                </a:cubicBezTo>
                <a:cubicBezTo>
                  <a:pt x="40601" y="33719"/>
                  <a:pt x="41148" y="32716"/>
                  <a:pt x="41681" y="31382"/>
                </a:cubicBezTo>
                <a:cubicBezTo>
                  <a:pt x="42570" y="29147"/>
                  <a:pt x="43268" y="26239"/>
                  <a:pt x="44043" y="22454"/>
                </a:cubicBezTo>
                <a:cubicBezTo>
                  <a:pt x="44767" y="18746"/>
                  <a:pt x="44907" y="16307"/>
                  <a:pt x="43561" y="14796"/>
                </a:cubicBezTo>
                <a:cubicBezTo>
                  <a:pt x="42202" y="13246"/>
                  <a:pt x="39827" y="12967"/>
                  <a:pt x="37172" y="12713"/>
                </a:cubicBezTo>
                <a:cubicBezTo>
                  <a:pt x="31470" y="12167"/>
                  <a:pt x="24536" y="12815"/>
                  <a:pt x="17970" y="12815"/>
                </a:cubicBezTo>
                <a:cubicBezTo>
                  <a:pt x="16446" y="17920"/>
                  <a:pt x="14135" y="26937"/>
                  <a:pt x="13017" y="33922"/>
                </a:cubicBezTo>
                <a:cubicBezTo>
                  <a:pt x="12801" y="35306"/>
                  <a:pt x="12661" y="36868"/>
                  <a:pt x="12573" y="38138"/>
                </a:cubicBezTo>
                <a:moveTo>
                  <a:pt x="15913" y="978"/>
                </a:moveTo>
                <a:cubicBezTo>
                  <a:pt x="16535" y="750"/>
                  <a:pt x="17221" y="623"/>
                  <a:pt x="17932" y="623"/>
                </a:cubicBezTo>
                <a:cubicBezTo>
                  <a:pt x="24930" y="623"/>
                  <a:pt x="32296" y="0"/>
                  <a:pt x="38341" y="572"/>
                </a:cubicBezTo>
                <a:cubicBezTo>
                  <a:pt x="44526" y="1169"/>
                  <a:pt x="49517" y="3125"/>
                  <a:pt x="52692" y="6719"/>
                </a:cubicBezTo>
                <a:cubicBezTo>
                  <a:pt x="55918" y="10351"/>
                  <a:pt x="57759" y="15952"/>
                  <a:pt x="55981" y="24842"/>
                </a:cubicBezTo>
                <a:cubicBezTo>
                  <a:pt x="53860" y="35472"/>
                  <a:pt x="51333" y="40779"/>
                  <a:pt x="47269" y="43980"/>
                </a:cubicBezTo>
                <a:cubicBezTo>
                  <a:pt x="43395" y="47053"/>
                  <a:pt x="37604" y="48298"/>
                  <a:pt x="27457" y="49313"/>
                </a:cubicBezTo>
                <a:cubicBezTo>
                  <a:pt x="24409" y="49606"/>
                  <a:pt x="17462" y="50457"/>
                  <a:pt x="12167" y="50266"/>
                </a:cubicBezTo>
                <a:cubicBezTo>
                  <a:pt x="8979" y="50139"/>
                  <a:pt x="6249" y="49555"/>
                  <a:pt x="4522" y="48691"/>
                </a:cubicBezTo>
                <a:cubicBezTo>
                  <a:pt x="3175" y="48018"/>
                  <a:pt x="1880" y="46862"/>
                  <a:pt x="1067" y="44932"/>
                </a:cubicBezTo>
                <a:cubicBezTo>
                  <a:pt x="267" y="43040"/>
                  <a:pt x="0" y="38861"/>
                  <a:pt x="724" y="33668"/>
                </a:cubicBezTo>
                <a:cubicBezTo>
                  <a:pt x="2185" y="23432"/>
                  <a:pt x="6490" y="7976"/>
                  <a:pt x="7773" y="4865"/>
                </a:cubicBezTo>
                <a:cubicBezTo>
                  <a:pt x="9106" y="1639"/>
                  <a:pt x="11507" y="940"/>
                  <a:pt x="12053" y="788"/>
                </a:cubicBezTo>
                <a:cubicBezTo>
                  <a:pt x="13360" y="419"/>
                  <a:pt x="14719" y="521"/>
                  <a:pt x="15913" y="97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3" name="Freeform 8143"/>
          <p:cNvSpPr/>
          <p:nvPr/>
        </p:nvSpPr>
        <p:spPr>
          <a:xfrm rot="0" flipH="0" flipV="0">
            <a:off x="10684664" y="7253574"/>
            <a:ext cx="162902" cy="21703"/>
          </a:xfrm>
          <a:custGeom>
            <a:pathLst>
              <a:path w="162902" h="21703">
                <a:moveTo>
                  <a:pt x="11049" y="17741"/>
                </a:moveTo>
                <a:cubicBezTo>
                  <a:pt x="8776" y="19988"/>
                  <a:pt x="5093" y="20103"/>
                  <a:pt x="2693" y="17931"/>
                </a:cubicBezTo>
                <a:cubicBezTo>
                  <a:pt x="204" y="15671"/>
                  <a:pt x="0" y="11811"/>
                  <a:pt x="2261" y="9309"/>
                </a:cubicBezTo>
                <a:cubicBezTo>
                  <a:pt x="3595" y="7836"/>
                  <a:pt x="6236" y="6210"/>
                  <a:pt x="10249" y="5067"/>
                </a:cubicBezTo>
                <a:cubicBezTo>
                  <a:pt x="16421" y="3314"/>
                  <a:pt x="26936" y="2095"/>
                  <a:pt x="39662" y="1447"/>
                </a:cubicBezTo>
                <a:cubicBezTo>
                  <a:pt x="68275" y="0"/>
                  <a:pt x="108458" y="1257"/>
                  <a:pt x="134061" y="4165"/>
                </a:cubicBezTo>
                <a:cubicBezTo>
                  <a:pt x="145910" y="5511"/>
                  <a:pt x="154825" y="7391"/>
                  <a:pt x="158673" y="9296"/>
                </a:cubicBezTo>
                <a:cubicBezTo>
                  <a:pt x="161670" y="10807"/>
                  <a:pt x="162902" y="14465"/>
                  <a:pt x="161404" y="17475"/>
                </a:cubicBezTo>
                <a:cubicBezTo>
                  <a:pt x="159893" y="20484"/>
                  <a:pt x="156235" y="21703"/>
                  <a:pt x="153225" y="20192"/>
                </a:cubicBezTo>
                <a:cubicBezTo>
                  <a:pt x="150025" y="18604"/>
                  <a:pt x="142544" y="17399"/>
                  <a:pt x="132676" y="16281"/>
                </a:cubicBezTo>
                <a:cubicBezTo>
                  <a:pt x="107619" y="13423"/>
                  <a:pt x="68287" y="12204"/>
                  <a:pt x="40284" y="13614"/>
                </a:cubicBezTo>
                <a:cubicBezTo>
                  <a:pt x="30276" y="14122"/>
                  <a:pt x="21767" y="14948"/>
                  <a:pt x="15976" y="16192"/>
                </a:cubicBezTo>
                <a:cubicBezTo>
                  <a:pt x="13893" y="16649"/>
                  <a:pt x="11404" y="17602"/>
                  <a:pt x="11049" y="1774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4" name="Freeform 8144"/>
          <p:cNvSpPr/>
          <p:nvPr/>
        </p:nvSpPr>
        <p:spPr>
          <a:xfrm rot="0" flipH="0" flipV="0">
            <a:off x="10677531" y="7282522"/>
            <a:ext cx="168020" cy="23075"/>
          </a:xfrm>
          <a:custGeom>
            <a:pathLst>
              <a:path w="168020" h="23075">
                <a:moveTo>
                  <a:pt x="12179" y="6083"/>
                </a:moveTo>
                <a:cubicBezTo>
                  <a:pt x="12014" y="5664"/>
                  <a:pt x="11773" y="5233"/>
                  <a:pt x="11418" y="4775"/>
                </a:cubicBezTo>
                <a:cubicBezTo>
                  <a:pt x="11735" y="5194"/>
                  <a:pt x="11989" y="5626"/>
                  <a:pt x="12179" y="6083"/>
                </a:cubicBezTo>
                <a:moveTo>
                  <a:pt x="10503" y="13093"/>
                </a:moveTo>
                <a:cubicBezTo>
                  <a:pt x="10414" y="13169"/>
                  <a:pt x="10325" y="13233"/>
                  <a:pt x="10236" y="13309"/>
                </a:cubicBezTo>
                <a:cubicBezTo>
                  <a:pt x="7557" y="15341"/>
                  <a:pt x="3721" y="14807"/>
                  <a:pt x="1702" y="12115"/>
                </a:cubicBezTo>
                <a:cubicBezTo>
                  <a:pt x="26" y="9905"/>
                  <a:pt x="0" y="7937"/>
                  <a:pt x="267" y="6527"/>
                </a:cubicBezTo>
                <a:cubicBezTo>
                  <a:pt x="559" y="4902"/>
                  <a:pt x="1384" y="3455"/>
                  <a:pt x="2921" y="2337"/>
                </a:cubicBezTo>
                <a:cubicBezTo>
                  <a:pt x="3810" y="1689"/>
                  <a:pt x="5283" y="1029"/>
                  <a:pt x="7277" y="838"/>
                </a:cubicBezTo>
                <a:cubicBezTo>
                  <a:pt x="9703" y="610"/>
                  <a:pt x="14249" y="1283"/>
                  <a:pt x="16509" y="1105"/>
                </a:cubicBezTo>
                <a:cubicBezTo>
                  <a:pt x="30860" y="0"/>
                  <a:pt x="45795" y="2299"/>
                  <a:pt x="59892" y="4750"/>
                </a:cubicBezTo>
                <a:cubicBezTo>
                  <a:pt x="79717" y="8203"/>
                  <a:pt x="102768" y="10883"/>
                  <a:pt x="122999" y="10883"/>
                </a:cubicBezTo>
                <a:cubicBezTo>
                  <a:pt x="128955" y="10883"/>
                  <a:pt x="134886" y="9042"/>
                  <a:pt x="140817" y="7645"/>
                </a:cubicBezTo>
                <a:cubicBezTo>
                  <a:pt x="148170" y="5906"/>
                  <a:pt x="155498" y="4801"/>
                  <a:pt x="162775" y="6616"/>
                </a:cubicBezTo>
                <a:cubicBezTo>
                  <a:pt x="166039" y="7429"/>
                  <a:pt x="168020" y="10743"/>
                  <a:pt x="167207" y="14007"/>
                </a:cubicBezTo>
                <a:cubicBezTo>
                  <a:pt x="166395" y="17271"/>
                  <a:pt x="163080" y="19265"/>
                  <a:pt x="159816" y="18440"/>
                </a:cubicBezTo>
                <a:cubicBezTo>
                  <a:pt x="154444" y="17093"/>
                  <a:pt x="149046" y="18224"/>
                  <a:pt x="143624" y="19506"/>
                </a:cubicBezTo>
                <a:cubicBezTo>
                  <a:pt x="136778" y="21119"/>
                  <a:pt x="129895" y="23075"/>
                  <a:pt x="122999" y="23075"/>
                </a:cubicBezTo>
                <a:cubicBezTo>
                  <a:pt x="102094" y="23075"/>
                  <a:pt x="78282" y="20319"/>
                  <a:pt x="57810" y="16750"/>
                </a:cubicBezTo>
                <a:cubicBezTo>
                  <a:pt x="44703" y="14477"/>
                  <a:pt x="30797" y="12229"/>
                  <a:pt x="17436" y="13258"/>
                </a:cubicBezTo>
                <a:cubicBezTo>
                  <a:pt x="15989" y="13372"/>
                  <a:pt x="12674" y="13220"/>
                  <a:pt x="10503" y="1309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5" name="Freeform 8145"/>
          <p:cNvSpPr/>
          <p:nvPr/>
        </p:nvSpPr>
        <p:spPr>
          <a:xfrm rot="0" flipH="0" flipV="0">
            <a:off x="10587439" y="7324521"/>
            <a:ext cx="327227" cy="275932"/>
          </a:xfrm>
          <a:custGeom>
            <a:pathLst>
              <a:path w="327227" h="275932">
                <a:moveTo>
                  <a:pt x="310616" y="20167"/>
                </a:moveTo>
                <a:cubicBezTo>
                  <a:pt x="306629" y="18237"/>
                  <a:pt x="300037" y="17005"/>
                  <a:pt x="292341" y="15989"/>
                </a:cubicBezTo>
                <a:cubicBezTo>
                  <a:pt x="269367" y="12954"/>
                  <a:pt x="237198" y="13157"/>
                  <a:pt x="225552" y="13157"/>
                </a:cubicBezTo>
                <a:cubicBezTo>
                  <a:pt x="206273" y="13157"/>
                  <a:pt x="187147" y="12192"/>
                  <a:pt x="167957" y="13144"/>
                </a:cubicBezTo>
                <a:cubicBezTo>
                  <a:pt x="147396" y="14173"/>
                  <a:pt x="97218" y="12459"/>
                  <a:pt x="60439" y="15595"/>
                </a:cubicBezTo>
                <a:cubicBezTo>
                  <a:pt x="45606" y="16866"/>
                  <a:pt x="33071" y="18809"/>
                  <a:pt x="26048" y="22300"/>
                </a:cubicBezTo>
                <a:cubicBezTo>
                  <a:pt x="25870" y="22402"/>
                  <a:pt x="25679" y="22478"/>
                  <a:pt x="25501" y="22541"/>
                </a:cubicBezTo>
                <a:cubicBezTo>
                  <a:pt x="27546" y="35216"/>
                  <a:pt x="24955" y="51205"/>
                  <a:pt x="24955" y="63181"/>
                </a:cubicBezTo>
                <a:cubicBezTo>
                  <a:pt x="24955" y="116432"/>
                  <a:pt x="11862" y="193153"/>
                  <a:pt x="30810" y="243687"/>
                </a:cubicBezTo>
                <a:cubicBezTo>
                  <a:pt x="32017" y="246874"/>
                  <a:pt x="34722" y="249262"/>
                  <a:pt x="38303" y="251268"/>
                </a:cubicBezTo>
                <a:cubicBezTo>
                  <a:pt x="42773" y="253796"/>
                  <a:pt x="48527" y="255612"/>
                  <a:pt x="55029" y="256945"/>
                </a:cubicBezTo>
                <a:cubicBezTo>
                  <a:pt x="88100" y="263791"/>
                  <a:pt x="139408" y="258292"/>
                  <a:pt x="155791" y="257542"/>
                </a:cubicBezTo>
                <a:cubicBezTo>
                  <a:pt x="169050" y="256945"/>
                  <a:pt x="231953" y="260069"/>
                  <a:pt x="272974" y="257542"/>
                </a:cubicBezTo>
                <a:cubicBezTo>
                  <a:pt x="283096" y="256920"/>
                  <a:pt x="291833" y="255955"/>
                  <a:pt x="298018" y="254469"/>
                </a:cubicBezTo>
                <a:cubicBezTo>
                  <a:pt x="300863" y="253770"/>
                  <a:pt x="303060" y="253237"/>
                  <a:pt x="304089" y="252208"/>
                </a:cubicBezTo>
                <a:cubicBezTo>
                  <a:pt x="307937" y="248360"/>
                  <a:pt x="309816" y="239978"/>
                  <a:pt x="311238" y="229882"/>
                </a:cubicBezTo>
                <a:cubicBezTo>
                  <a:pt x="315073" y="202780"/>
                  <a:pt x="313003" y="164007"/>
                  <a:pt x="313003" y="150494"/>
                </a:cubicBezTo>
                <a:cubicBezTo>
                  <a:pt x="313003" y="141553"/>
                  <a:pt x="314108" y="63372"/>
                  <a:pt x="311860" y="30657"/>
                </a:cubicBezTo>
                <a:cubicBezTo>
                  <a:pt x="311555" y="26428"/>
                  <a:pt x="310920" y="22122"/>
                  <a:pt x="310616" y="20167"/>
                </a:cubicBezTo>
                <a:moveTo>
                  <a:pt x="17958" y="13970"/>
                </a:moveTo>
                <a:cubicBezTo>
                  <a:pt x="18529" y="12903"/>
                  <a:pt x="19431" y="11989"/>
                  <a:pt x="20599" y="11405"/>
                </a:cubicBezTo>
                <a:cubicBezTo>
                  <a:pt x="28524" y="7442"/>
                  <a:pt x="42634" y="4889"/>
                  <a:pt x="59410" y="3454"/>
                </a:cubicBezTo>
                <a:cubicBezTo>
                  <a:pt x="96329" y="305"/>
                  <a:pt x="146723" y="2007"/>
                  <a:pt x="167348" y="965"/>
                </a:cubicBezTo>
                <a:cubicBezTo>
                  <a:pt x="186741" y="0"/>
                  <a:pt x="206070" y="965"/>
                  <a:pt x="225552" y="965"/>
                </a:cubicBezTo>
                <a:cubicBezTo>
                  <a:pt x="237464" y="965"/>
                  <a:pt x="270408" y="800"/>
                  <a:pt x="293941" y="3912"/>
                </a:cubicBezTo>
                <a:cubicBezTo>
                  <a:pt x="305067" y="5385"/>
                  <a:pt x="314235" y="7785"/>
                  <a:pt x="318909" y="10896"/>
                </a:cubicBezTo>
                <a:cubicBezTo>
                  <a:pt x="319810" y="11493"/>
                  <a:pt x="321017" y="12649"/>
                  <a:pt x="321830" y="14770"/>
                </a:cubicBezTo>
                <a:cubicBezTo>
                  <a:pt x="322680" y="17031"/>
                  <a:pt x="323506" y="22376"/>
                  <a:pt x="324014" y="29818"/>
                </a:cubicBezTo>
                <a:cubicBezTo>
                  <a:pt x="326275" y="62762"/>
                  <a:pt x="325182" y="141490"/>
                  <a:pt x="325182" y="150494"/>
                </a:cubicBezTo>
                <a:cubicBezTo>
                  <a:pt x="325182" y="164299"/>
                  <a:pt x="327227" y="203910"/>
                  <a:pt x="323303" y="231583"/>
                </a:cubicBezTo>
                <a:cubicBezTo>
                  <a:pt x="321423" y="244982"/>
                  <a:pt x="317804" y="255726"/>
                  <a:pt x="312711" y="260819"/>
                </a:cubicBezTo>
                <a:cubicBezTo>
                  <a:pt x="311035" y="262495"/>
                  <a:pt x="308229" y="264121"/>
                  <a:pt x="304266" y="265378"/>
                </a:cubicBezTo>
                <a:cubicBezTo>
                  <a:pt x="297510" y="267512"/>
                  <a:pt x="286652" y="268896"/>
                  <a:pt x="273723" y="269696"/>
                </a:cubicBezTo>
                <a:cubicBezTo>
                  <a:pt x="232639" y="272236"/>
                  <a:pt x="169608" y="269125"/>
                  <a:pt x="156350" y="269721"/>
                </a:cubicBezTo>
                <a:cubicBezTo>
                  <a:pt x="139459" y="270483"/>
                  <a:pt x="86614" y="275932"/>
                  <a:pt x="52565" y="268883"/>
                </a:cubicBezTo>
                <a:cubicBezTo>
                  <a:pt x="35674" y="265403"/>
                  <a:pt x="23304" y="258380"/>
                  <a:pt x="19393" y="247954"/>
                </a:cubicBezTo>
                <a:cubicBezTo>
                  <a:pt x="0" y="196227"/>
                  <a:pt x="12776" y="117702"/>
                  <a:pt x="12776" y="63181"/>
                </a:cubicBezTo>
                <a:cubicBezTo>
                  <a:pt x="12776" y="50812"/>
                  <a:pt x="16129" y="33806"/>
                  <a:pt x="12865" y="21576"/>
                </a:cubicBezTo>
                <a:cubicBezTo>
                  <a:pt x="11989" y="18326"/>
                  <a:pt x="13944" y="14986"/>
                  <a:pt x="17183" y="14122"/>
                </a:cubicBezTo>
                <a:cubicBezTo>
                  <a:pt x="17437" y="14046"/>
                  <a:pt x="17704" y="13995"/>
                  <a:pt x="17958" y="139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6" name="Freeform 8146"/>
          <p:cNvSpPr/>
          <p:nvPr/>
        </p:nvSpPr>
        <p:spPr>
          <a:xfrm rot="0" flipH="0" flipV="0">
            <a:off x="10659632" y="7390971"/>
            <a:ext cx="16903" cy="13525"/>
          </a:xfrm>
          <a:custGeom>
            <a:pathLst>
              <a:path w="16903" h="13525">
                <a:moveTo>
                  <a:pt x="9626" y="11760"/>
                </a:moveTo>
                <a:lnTo>
                  <a:pt x="9525" y="11810"/>
                </a:lnTo>
                <a:close/>
                <a:moveTo>
                  <a:pt x="9385" y="11886"/>
                </a:moveTo>
                <a:cubicBezTo>
                  <a:pt x="9207" y="11975"/>
                  <a:pt x="9004" y="12052"/>
                  <a:pt x="8826" y="12128"/>
                </a:cubicBezTo>
                <a:cubicBezTo>
                  <a:pt x="9017" y="12052"/>
                  <a:pt x="9207" y="11975"/>
                  <a:pt x="9385" y="11886"/>
                </a:cubicBezTo>
                <a:moveTo>
                  <a:pt x="9981" y="1258"/>
                </a:moveTo>
                <a:cubicBezTo>
                  <a:pt x="10324" y="1296"/>
                  <a:pt x="10641" y="1334"/>
                  <a:pt x="10819" y="1334"/>
                </a:cubicBezTo>
                <a:cubicBezTo>
                  <a:pt x="14172" y="1334"/>
                  <a:pt x="16903" y="4064"/>
                  <a:pt x="16903" y="7430"/>
                </a:cubicBezTo>
                <a:cubicBezTo>
                  <a:pt x="16903" y="10795"/>
                  <a:pt x="14172" y="13525"/>
                  <a:pt x="10819" y="13525"/>
                </a:cubicBezTo>
                <a:cubicBezTo>
                  <a:pt x="9500" y="13525"/>
                  <a:pt x="6642" y="13169"/>
                  <a:pt x="5245" y="12763"/>
                </a:cubicBezTo>
                <a:cubicBezTo>
                  <a:pt x="3734" y="12293"/>
                  <a:pt x="2756" y="11545"/>
                  <a:pt x="2248" y="11049"/>
                </a:cubicBezTo>
                <a:cubicBezTo>
                  <a:pt x="178" y="9030"/>
                  <a:pt x="0" y="6769"/>
                  <a:pt x="660" y="4725"/>
                </a:cubicBezTo>
                <a:cubicBezTo>
                  <a:pt x="1003" y="3658"/>
                  <a:pt x="1765" y="1727"/>
                  <a:pt x="4623" y="673"/>
                </a:cubicBezTo>
                <a:cubicBezTo>
                  <a:pt x="6477" y="0"/>
                  <a:pt x="8433" y="280"/>
                  <a:pt x="9981" y="12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7" name="Freeform 8147"/>
          <p:cNvSpPr/>
          <p:nvPr/>
        </p:nvSpPr>
        <p:spPr>
          <a:xfrm rot="0" flipH="0" flipV="0">
            <a:off x="10693969" y="7394076"/>
            <a:ext cx="12864" cy="13334"/>
          </a:xfrm>
          <a:custGeom>
            <a:pathLst>
              <a:path w="12864" h="13334">
                <a:moveTo>
                  <a:pt x="787" y="4940"/>
                </a:moveTo>
                <a:cubicBezTo>
                  <a:pt x="1333" y="2134"/>
                  <a:pt x="3796" y="0"/>
                  <a:pt x="6768" y="0"/>
                </a:cubicBezTo>
                <a:cubicBezTo>
                  <a:pt x="10121" y="0"/>
                  <a:pt x="12864" y="2743"/>
                  <a:pt x="12864" y="6095"/>
                </a:cubicBezTo>
                <a:cubicBezTo>
                  <a:pt x="12864" y="8432"/>
                  <a:pt x="12407" y="9473"/>
                  <a:pt x="12305" y="9677"/>
                </a:cubicBezTo>
                <a:cubicBezTo>
                  <a:pt x="11086" y="12191"/>
                  <a:pt x="9143" y="13334"/>
                  <a:pt x="6298" y="13080"/>
                </a:cubicBezTo>
                <a:cubicBezTo>
                  <a:pt x="5905" y="13055"/>
                  <a:pt x="4647" y="13017"/>
                  <a:pt x="2920" y="11721"/>
                </a:cubicBezTo>
                <a:cubicBezTo>
                  <a:pt x="775" y="10108"/>
                  <a:pt x="0" y="7352"/>
                  <a:pt x="787" y="49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8" name="Freeform 8148"/>
          <p:cNvSpPr/>
          <p:nvPr/>
        </p:nvSpPr>
        <p:spPr>
          <a:xfrm rot="0" flipH="0" flipV="0">
            <a:off x="10736206" y="7395819"/>
            <a:ext cx="108584" cy="19214"/>
          </a:xfrm>
          <a:custGeom>
            <a:pathLst>
              <a:path w="108584" h="19214">
                <a:moveTo>
                  <a:pt x="4787" y="12598"/>
                </a:moveTo>
                <a:cubicBezTo>
                  <a:pt x="18274" y="17550"/>
                  <a:pt x="35355" y="16585"/>
                  <a:pt x="53046" y="15480"/>
                </a:cubicBezTo>
                <a:cubicBezTo>
                  <a:pt x="69010" y="14477"/>
                  <a:pt x="85508" y="13398"/>
                  <a:pt x="99795" y="18147"/>
                </a:cubicBezTo>
                <a:cubicBezTo>
                  <a:pt x="102996" y="19214"/>
                  <a:pt x="106450" y="17500"/>
                  <a:pt x="107517" y="14299"/>
                </a:cubicBezTo>
                <a:cubicBezTo>
                  <a:pt x="108584" y="11113"/>
                  <a:pt x="106844" y="7658"/>
                  <a:pt x="103656" y="6591"/>
                </a:cubicBezTo>
                <a:cubicBezTo>
                  <a:pt x="87959" y="1359"/>
                  <a:pt x="69836" y="2223"/>
                  <a:pt x="52272" y="3315"/>
                </a:cubicBezTo>
                <a:cubicBezTo>
                  <a:pt x="36422" y="4318"/>
                  <a:pt x="21081" y="5601"/>
                  <a:pt x="8978" y="1156"/>
                </a:cubicBezTo>
                <a:cubicBezTo>
                  <a:pt x="5815" y="0"/>
                  <a:pt x="2324" y="1626"/>
                  <a:pt x="1168" y="4788"/>
                </a:cubicBezTo>
                <a:cubicBezTo>
                  <a:pt x="0" y="7938"/>
                  <a:pt x="1625" y="11443"/>
                  <a:pt x="4787" y="1259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9" name="Freeform 8149"/>
          <p:cNvSpPr/>
          <p:nvPr/>
        </p:nvSpPr>
        <p:spPr>
          <a:xfrm rot="0" flipH="0" flipV="0">
            <a:off x="10662588" y="7442178"/>
            <a:ext cx="21970" cy="13893"/>
          </a:xfrm>
          <a:custGeom>
            <a:pathLst>
              <a:path w="21970" h="13893">
                <a:moveTo>
                  <a:pt x="9969" y="12382"/>
                </a:moveTo>
                <a:cubicBezTo>
                  <a:pt x="7557" y="13893"/>
                  <a:pt x="4331" y="13525"/>
                  <a:pt x="2299" y="11367"/>
                </a:cubicBezTo>
                <a:cubicBezTo>
                  <a:pt x="0" y="8928"/>
                  <a:pt x="127" y="5067"/>
                  <a:pt x="2578" y="2769"/>
                </a:cubicBezTo>
                <a:cubicBezTo>
                  <a:pt x="4699" y="775"/>
                  <a:pt x="7341" y="0"/>
                  <a:pt x="10337" y="152"/>
                </a:cubicBezTo>
                <a:cubicBezTo>
                  <a:pt x="12128" y="229"/>
                  <a:pt x="14134" y="902"/>
                  <a:pt x="15874" y="902"/>
                </a:cubicBezTo>
                <a:cubicBezTo>
                  <a:pt x="19240" y="902"/>
                  <a:pt x="21970" y="3632"/>
                  <a:pt x="21970" y="6998"/>
                </a:cubicBezTo>
                <a:cubicBezTo>
                  <a:pt x="21970" y="10363"/>
                  <a:pt x="19240" y="13093"/>
                  <a:pt x="15874" y="13093"/>
                </a:cubicBezTo>
                <a:cubicBezTo>
                  <a:pt x="14248" y="13093"/>
                  <a:pt x="11048" y="12572"/>
                  <a:pt x="9969" y="123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0" name="Freeform 8150"/>
          <p:cNvSpPr/>
          <p:nvPr/>
        </p:nvSpPr>
        <p:spPr>
          <a:xfrm rot="0" flipH="0" flipV="0">
            <a:off x="10700881" y="7440471"/>
            <a:ext cx="15086" cy="13905"/>
          </a:xfrm>
          <a:custGeom>
            <a:pathLst>
              <a:path w="15086" h="13905">
                <a:moveTo>
                  <a:pt x="1752" y="7175"/>
                </a:moveTo>
                <a:lnTo>
                  <a:pt x="1752" y="7225"/>
                </a:lnTo>
                <a:lnTo>
                  <a:pt x="1752" y="7125"/>
                </a:lnTo>
                <a:close/>
                <a:moveTo>
                  <a:pt x="1790" y="7543"/>
                </a:moveTo>
                <a:lnTo>
                  <a:pt x="1802" y="7581"/>
                </a:lnTo>
                <a:lnTo>
                  <a:pt x="1777" y="7441"/>
                </a:lnTo>
                <a:close/>
                <a:moveTo>
                  <a:pt x="3618" y="2248"/>
                </a:moveTo>
                <a:cubicBezTo>
                  <a:pt x="4418" y="1499"/>
                  <a:pt x="5422" y="940"/>
                  <a:pt x="6565" y="699"/>
                </a:cubicBezTo>
                <a:cubicBezTo>
                  <a:pt x="9867" y="0"/>
                  <a:pt x="13093" y="2121"/>
                  <a:pt x="13778" y="5397"/>
                </a:cubicBezTo>
                <a:cubicBezTo>
                  <a:pt x="15086" y="11581"/>
                  <a:pt x="9892" y="13905"/>
                  <a:pt x="6095" y="13905"/>
                </a:cubicBezTo>
                <a:cubicBezTo>
                  <a:pt x="2729" y="13905"/>
                  <a:pt x="0" y="11175"/>
                  <a:pt x="0" y="7810"/>
                </a:cubicBezTo>
                <a:cubicBezTo>
                  <a:pt x="0" y="5334"/>
                  <a:pt x="1486" y="3200"/>
                  <a:pt x="3618" y="22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1" name="Freeform 8151"/>
          <p:cNvSpPr/>
          <p:nvPr/>
        </p:nvSpPr>
        <p:spPr>
          <a:xfrm rot="0" flipH="0" flipV="0">
            <a:off x="10756483" y="7453637"/>
            <a:ext cx="96456" cy="16776"/>
          </a:xfrm>
          <a:custGeom>
            <a:pathLst>
              <a:path w="96456" h="16776">
                <a:moveTo>
                  <a:pt x="10109" y="11366"/>
                </a:moveTo>
                <a:cubicBezTo>
                  <a:pt x="9602" y="11670"/>
                  <a:pt x="9043" y="11899"/>
                  <a:pt x="8433" y="12064"/>
                </a:cubicBezTo>
                <a:cubicBezTo>
                  <a:pt x="9119" y="11886"/>
                  <a:pt x="9678" y="11632"/>
                  <a:pt x="10109" y="11366"/>
                </a:cubicBezTo>
                <a:moveTo>
                  <a:pt x="8204" y="191"/>
                </a:moveTo>
                <a:cubicBezTo>
                  <a:pt x="8839" y="165"/>
                  <a:pt x="9589" y="140"/>
                  <a:pt x="10185" y="140"/>
                </a:cubicBezTo>
                <a:cubicBezTo>
                  <a:pt x="25476" y="140"/>
                  <a:pt x="24828" y="1194"/>
                  <a:pt x="40233" y="2845"/>
                </a:cubicBezTo>
                <a:cubicBezTo>
                  <a:pt x="56324" y="4559"/>
                  <a:pt x="74142" y="4585"/>
                  <a:pt x="90360" y="4585"/>
                </a:cubicBezTo>
                <a:cubicBezTo>
                  <a:pt x="93725" y="4585"/>
                  <a:pt x="96456" y="7328"/>
                  <a:pt x="96456" y="10681"/>
                </a:cubicBezTo>
                <a:cubicBezTo>
                  <a:pt x="96456" y="14045"/>
                  <a:pt x="93725" y="16776"/>
                  <a:pt x="90360" y="16776"/>
                </a:cubicBezTo>
                <a:cubicBezTo>
                  <a:pt x="73723" y="16776"/>
                  <a:pt x="55422" y="16725"/>
                  <a:pt x="38937" y="14960"/>
                </a:cubicBezTo>
                <a:cubicBezTo>
                  <a:pt x="24193" y="13385"/>
                  <a:pt x="24815" y="12331"/>
                  <a:pt x="10185" y="12331"/>
                </a:cubicBezTo>
                <a:cubicBezTo>
                  <a:pt x="8014" y="12331"/>
                  <a:pt x="5728" y="12381"/>
                  <a:pt x="5372" y="12305"/>
                </a:cubicBezTo>
                <a:cubicBezTo>
                  <a:pt x="2629" y="11772"/>
                  <a:pt x="1588" y="10046"/>
                  <a:pt x="1118" y="9182"/>
                </a:cubicBezTo>
                <a:cubicBezTo>
                  <a:pt x="178" y="7391"/>
                  <a:pt x="0" y="5448"/>
                  <a:pt x="1169" y="3340"/>
                </a:cubicBezTo>
                <a:cubicBezTo>
                  <a:pt x="1359" y="3023"/>
                  <a:pt x="2172" y="1054"/>
                  <a:pt x="5474" y="241"/>
                </a:cubicBezTo>
                <a:cubicBezTo>
                  <a:pt x="6401" y="0"/>
                  <a:pt x="7328" y="0"/>
                  <a:pt x="8204" y="1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2" name="Freeform 8152"/>
          <p:cNvSpPr/>
          <p:nvPr/>
        </p:nvSpPr>
        <p:spPr>
          <a:xfrm rot="0" flipH="0" flipV="0">
            <a:off x="10662146" y="7501886"/>
            <a:ext cx="14388" cy="13131"/>
          </a:xfrm>
          <a:custGeom>
            <a:pathLst>
              <a:path w="14388" h="13131">
                <a:moveTo>
                  <a:pt x="6083" y="876"/>
                </a:moveTo>
                <a:lnTo>
                  <a:pt x="6033" y="876"/>
                </a:lnTo>
                <a:lnTo>
                  <a:pt x="6146" y="876"/>
                </a:lnTo>
                <a:close/>
                <a:moveTo>
                  <a:pt x="6273" y="876"/>
                </a:moveTo>
                <a:lnTo>
                  <a:pt x="6540" y="876"/>
                </a:lnTo>
                <a:cubicBezTo>
                  <a:pt x="6451" y="876"/>
                  <a:pt x="6349" y="876"/>
                  <a:pt x="6273" y="876"/>
                </a:cubicBezTo>
                <a:moveTo>
                  <a:pt x="8508" y="12178"/>
                </a:moveTo>
                <a:lnTo>
                  <a:pt x="8305" y="12191"/>
                </a:lnTo>
                <a:cubicBezTo>
                  <a:pt x="8381" y="12191"/>
                  <a:pt x="8445" y="12178"/>
                  <a:pt x="8508" y="12178"/>
                </a:cubicBezTo>
                <a:moveTo>
                  <a:pt x="3505" y="1523"/>
                </a:moveTo>
                <a:cubicBezTo>
                  <a:pt x="3709" y="1345"/>
                  <a:pt x="3950" y="1180"/>
                  <a:pt x="4178" y="1041"/>
                </a:cubicBezTo>
                <a:cubicBezTo>
                  <a:pt x="4966" y="572"/>
                  <a:pt x="6159" y="0"/>
                  <a:pt x="8305" y="0"/>
                </a:cubicBezTo>
                <a:cubicBezTo>
                  <a:pt x="11658" y="0"/>
                  <a:pt x="14388" y="2730"/>
                  <a:pt x="14388" y="6095"/>
                </a:cubicBezTo>
                <a:cubicBezTo>
                  <a:pt x="14388" y="8826"/>
                  <a:pt x="12585" y="11163"/>
                  <a:pt x="10083" y="11925"/>
                </a:cubicBezTo>
                <a:cubicBezTo>
                  <a:pt x="9905" y="12051"/>
                  <a:pt x="9727" y="12178"/>
                  <a:pt x="9562" y="12255"/>
                </a:cubicBezTo>
                <a:cubicBezTo>
                  <a:pt x="8737" y="12712"/>
                  <a:pt x="7645" y="13131"/>
                  <a:pt x="5944" y="13042"/>
                </a:cubicBezTo>
                <a:cubicBezTo>
                  <a:pt x="2591" y="12877"/>
                  <a:pt x="0" y="10020"/>
                  <a:pt x="153" y="6667"/>
                </a:cubicBezTo>
                <a:cubicBezTo>
                  <a:pt x="280" y="4393"/>
                  <a:pt x="1600" y="2476"/>
                  <a:pt x="3505" y="15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3" name="Freeform 8153"/>
          <p:cNvSpPr/>
          <p:nvPr/>
        </p:nvSpPr>
        <p:spPr>
          <a:xfrm rot="0" flipH="0" flipV="0">
            <a:off x="10693589" y="7503514"/>
            <a:ext cx="15023" cy="13093"/>
          </a:xfrm>
          <a:custGeom>
            <a:pathLst>
              <a:path w="15023" h="13093">
                <a:moveTo>
                  <a:pt x="11264" y="10795"/>
                </a:moveTo>
                <a:cubicBezTo>
                  <a:pt x="11327" y="10745"/>
                  <a:pt x="11390" y="10669"/>
                  <a:pt x="11454" y="10605"/>
                </a:cubicBezTo>
                <a:close/>
                <a:moveTo>
                  <a:pt x="8953" y="12344"/>
                </a:moveTo>
                <a:cubicBezTo>
                  <a:pt x="6946" y="13093"/>
                  <a:pt x="4597" y="12763"/>
                  <a:pt x="2857" y="11264"/>
                </a:cubicBezTo>
                <a:cubicBezTo>
                  <a:pt x="304" y="9068"/>
                  <a:pt x="0" y="5220"/>
                  <a:pt x="2184" y="2668"/>
                </a:cubicBezTo>
                <a:cubicBezTo>
                  <a:pt x="3200" y="1486"/>
                  <a:pt x="3949" y="1029"/>
                  <a:pt x="4457" y="750"/>
                </a:cubicBezTo>
                <a:cubicBezTo>
                  <a:pt x="5842" y="0"/>
                  <a:pt x="9309" y="204"/>
                  <a:pt x="9309" y="204"/>
                </a:cubicBezTo>
                <a:cubicBezTo>
                  <a:pt x="9309" y="204"/>
                  <a:pt x="9105" y="153"/>
                  <a:pt x="8928" y="153"/>
                </a:cubicBezTo>
                <a:cubicBezTo>
                  <a:pt x="12292" y="153"/>
                  <a:pt x="15023" y="2883"/>
                  <a:pt x="15023" y="6249"/>
                </a:cubicBezTo>
                <a:cubicBezTo>
                  <a:pt x="15023" y="9602"/>
                  <a:pt x="12305" y="12318"/>
                  <a:pt x="8953" y="123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4" name="Freeform 8154"/>
          <p:cNvSpPr/>
          <p:nvPr/>
        </p:nvSpPr>
        <p:spPr>
          <a:xfrm rot="0" flipH="0" flipV="0">
            <a:off x="10750686" y="7513188"/>
            <a:ext cx="119176" cy="19989"/>
          </a:xfrm>
          <a:custGeom>
            <a:pathLst>
              <a:path w="119176" h="19989">
                <a:moveTo>
                  <a:pt x="9207" y="13144"/>
                </a:moveTo>
                <a:cubicBezTo>
                  <a:pt x="7658" y="13766"/>
                  <a:pt x="5842" y="13740"/>
                  <a:pt x="4229" y="12929"/>
                </a:cubicBezTo>
                <a:cubicBezTo>
                  <a:pt x="1219" y="11430"/>
                  <a:pt x="0" y="7772"/>
                  <a:pt x="1511" y="4750"/>
                </a:cubicBezTo>
                <a:cubicBezTo>
                  <a:pt x="2400" y="2984"/>
                  <a:pt x="3620" y="1892"/>
                  <a:pt x="4940" y="1194"/>
                </a:cubicBezTo>
                <a:cubicBezTo>
                  <a:pt x="6667" y="292"/>
                  <a:pt x="8763" y="0"/>
                  <a:pt x="11124" y="648"/>
                </a:cubicBezTo>
                <a:cubicBezTo>
                  <a:pt x="12610" y="1054"/>
                  <a:pt x="14363" y="1956"/>
                  <a:pt x="16166" y="3035"/>
                </a:cubicBezTo>
                <a:cubicBezTo>
                  <a:pt x="17258" y="3683"/>
                  <a:pt x="18287" y="4661"/>
                  <a:pt x="19265" y="4762"/>
                </a:cubicBezTo>
                <a:cubicBezTo>
                  <a:pt x="49567" y="7823"/>
                  <a:pt x="83032" y="4724"/>
                  <a:pt x="113093" y="4724"/>
                </a:cubicBezTo>
                <a:cubicBezTo>
                  <a:pt x="116445" y="4724"/>
                  <a:pt x="119176" y="7468"/>
                  <a:pt x="119176" y="10820"/>
                </a:cubicBezTo>
                <a:cubicBezTo>
                  <a:pt x="119176" y="14185"/>
                  <a:pt x="116445" y="16915"/>
                  <a:pt x="113093" y="16915"/>
                </a:cubicBezTo>
                <a:cubicBezTo>
                  <a:pt x="82638" y="16915"/>
                  <a:pt x="48729" y="19989"/>
                  <a:pt x="18033" y="16877"/>
                </a:cubicBezTo>
                <a:cubicBezTo>
                  <a:pt x="16204" y="16700"/>
                  <a:pt x="14083" y="15874"/>
                  <a:pt x="11988" y="14706"/>
                </a:cubicBezTo>
                <a:cubicBezTo>
                  <a:pt x="11200" y="14261"/>
                  <a:pt x="10070" y="13639"/>
                  <a:pt x="9207" y="131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5" name="Freeform 8155"/>
          <p:cNvSpPr/>
          <p:nvPr/>
        </p:nvSpPr>
        <p:spPr>
          <a:xfrm rot="0" flipH="0" flipV="0">
            <a:off x="10664183" y="7547393"/>
            <a:ext cx="16813" cy="13322"/>
          </a:xfrm>
          <a:custGeom>
            <a:pathLst>
              <a:path w="16813" h="13322">
                <a:moveTo>
                  <a:pt x="11226" y="2324"/>
                </a:moveTo>
                <a:lnTo>
                  <a:pt x="11365" y="2463"/>
                </a:lnTo>
                <a:cubicBezTo>
                  <a:pt x="11327" y="2412"/>
                  <a:pt x="11276" y="2374"/>
                  <a:pt x="11226" y="2324"/>
                </a:cubicBezTo>
                <a:moveTo>
                  <a:pt x="9195" y="889"/>
                </a:moveTo>
                <a:cubicBezTo>
                  <a:pt x="9664" y="851"/>
                  <a:pt x="10198" y="813"/>
                  <a:pt x="10719" y="813"/>
                </a:cubicBezTo>
                <a:cubicBezTo>
                  <a:pt x="14083" y="813"/>
                  <a:pt x="16813" y="3543"/>
                  <a:pt x="16813" y="6908"/>
                </a:cubicBezTo>
                <a:cubicBezTo>
                  <a:pt x="16813" y="10274"/>
                  <a:pt x="14083" y="13004"/>
                  <a:pt x="10719" y="13004"/>
                </a:cubicBezTo>
                <a:cubicBezTo>
                  <a:pt x="8852" y="13004"/>
                  <a:pt x="8115" y="13322"/>
                  <a:pt x="7556" y="13296"/>
                </a:cubicBezTo>
                <a:cubicBezTo>
                  <a:pt x="5981" y="13207"/>
                  <a:pt x="4394" y="12979"/>
                  <a:pt x="2222" y="10528"/>
                </a:cubicBezTo>
                <a:cubicBezTo>
                  <a:pt x="0" y="8000"/>
                  <a:pt x="241" y="4152"/>
                  <a:pt x="2768" y="1931"/>
                </a:cubicBezTo>
                <a:cubicBezTo>
                  <a:pt x="4597" y="331"/>
                  <a:pt x="7099" y="0"/>
                  <a:pt x="9195" y="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6" name="Freeform 8156"/>
          <p:cNvSpPr/>
          <p:nvPr/>
        </p:nvSpPr>
        <p:spPr>
          <a:xfrm rot="0" flipH="0" flipV="0">
            <a:off x="10690192" y="7549080"/>
            <a:ext cx="13397" cy="12203"/>
          </a:xfrm>
          <a:custGeom>
            <a:pathLst>
              <a:path w="13397" h="12203">
                <a:moveTo>
                  <a:pt x="5905" y="12115"/>
                </a:moveTo>
                <a:lnTo>
                  <a:pt x="5993" y="12127"/>
                </a:lnTo>
                <a:lnTo>
                  <a:pt x="5880" y="12115"/>
                </a:lnTo>
                <a:close/>
                <a:moveTo>
                  <a:pt x="6108" y="12140"/>
                </a:moveTo>
                <a:cubicBezTo>
                  <a:pt x="6184" y="12153"/>
                  <a:pt x="6285" y="12165"/>
                  <a:pt x="6387" y="12178"/>
                </a:cubicBezTo>
                <a:close/>
                <a:moveTo>
                  <a:pt x="6565" y="25"/>
                </a:moveTo>
                <a:cubicBezTo>
                  <a:pt x="6844" y="0"/>
                  <a:pt x="7124" y="12"/>
                  <a:pt x="7403" y="38"/>
                </a:cubicBezTo>
                <a:cubicBezTo>
                  <a:pt x="13397" y="533"/>
                  <a:pt x="13042" y="6350"/>
                  <a:pt x="13029" y="6642"/>
                </a:cubicBezTo>
                <a:cubicBezTo>
                  <a:pt x="12978" y="7290"/>
                  <a:pt x="12470" y="11709"/>
                  <a:pt x="7530" y="12178"/>
                </a:cubicBezTo>
                <a:cubicBezTo>
                  <a:pt x="7403" y="12191"/>
                  <a:pt x="6451" y="12203"/>
                  <a:pt x="6095" y="12203"/>
                </a:cubicBezTo>
                <a:cubicBezTo>
                  <a:pt x="2730" y="12203"/>
                  <a:pt x="0" y="9474"/>
                  <a:pt x="0" y="6108"/>
                </a:cubicBezTo>
                <a:cubicBezTo>
                  <a:pt x="0" y="2756"/>
                  <a:pt x="2730" y="25"/>
                  <a:pt x="6095" y="2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7" name="Freeform 8157"/>
          <p:cNvSpPr/>
          <p:nvPr/>
        </p:nvSpPr>
        <p:spPr>
          <a:xfrm rot="0" flipH="0" flipV="0">
            <a:off x="10752514" y="7552346"/>
            <a:ext cx="118249" cy="16064"/>
          </a:xfrm>
          <a:custGeom>
            <a:pathLst>
              <a:path w="118249" h="16064">
                <a:moveTo>
                  <a:pt x="9563" y="13004"/>
                </a:moveTo>
                <a:cubicBezTo>
                  <a:pt x="7366" y="14121"/>
                  <a:pt x="4623" y="13842"/>
                  <a:pt x="2705" y="12115"/>
                </a:cubicBezTo>
                <a:cubicBezTo>
                  <a:pt x="204" y="9855"/>
                  <a:pt x="0" y="6007"/>
                  <a:pt x="2248" y="3505"/>
                </a:cubicBezTo>
                <a:cubicBezTo>
                  <a:pt x="2871" y="2806"/>
                  <a:pt x="3988" y="1892"/>
                  <a:pt x="5830" y="1346"/>
                </a:cubicBezTo>
                <a:cubicBezTo>
                  <a:pt x="7671" y="800"/>
                  <a:pt x="11836" y="406"/>
                  <a:pt x="17602" y="317"/>
                </a:cubicBezTo>
                <a:cubicBezTo>
                  <a:pt x="42328" y="0"/>
                  <a:pt x="101053" y="3886"/>
                  <a:pt x="112153" y="3886"/>
                </a:cubicBezTo>
                <a:cubicBezTo>
                  <a:pt x="115519" y="3886"/>
                  <a:pt x="118249" y="6616"/>
                  <a:pt x="118249" y="9969"/>
                </a:cubicBezTo>
                <a:cubicBezTo>
                  <a:pt x="118249" y="13334"/>
                  <a:pt x="115519" y="16064"/>
                  <a:pt x="112153" y="16064"/>
                </a:cubicBezTo>
                <a:cubicBezTo>
                  <a:pt x="101066" y="16064"/>
                  <a:pt x="42455" y="12179"/>
                  <a:pt x="17754" y="12509"/>
                </a:cubicBezTo>
                <a:cubicBezTo>
                  <a:pt x="14211" y="12560"/>
                  <a:pt x="10540" y="12903"/>
                  <a:pt x="9563" y="130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8" name="Freeform 8158"/>
          <p:cNvSpPr/>
          <p:nvPr/>
        </p:nvSpPr>
        <p:spPr>
          <a:xfrm rot="0" flipH="0" flipV="0">
            <a:off x="7944614" y="7392024"/>
            <a:ext cx="116966" cy="126910"/>
          </a:xfrm>
          <a:custGeom>
            <a:pathLst>
              <a:path w="116966" h="126910">
                <a:moveTo>
                  <a:pt x="63449" y="117652"/>
                </a:moveTo>
                <a:cubicBezTo>
                  <a:pt x="63829" y="113944"/>
                  <a:pt x="66966" y="111036"/>
                  <a:pt x="70789" y="111036"/>
                </a:cubicBezTo>
                <a:cubicBezTo>
                  <a:pt x="90093" y="111036"/>
                  <a:pt x="99148" y="95935"/>
                  <a:pt x="100431" y="79324"/>
                </a:cubicBezTo>
                <a:cubicBezTo>
                  <a:pt x="101815" y="61671"/>
                  <a:pt x="94970" y="41757"/>
                  <a:pt x="80682" y="33591"/>
                </a:cubicBezTo>
                <a:cubicBezTo>
                  <a:pt x="64325" y="24244"/>
                  <a:pt x="46127" y="24727"/>
                  <a:pt x="33274" y="31927"/>
                </a:cubicBezTo>
                <a:cubicBezTo>
                  <a:pt x="25388" y="36347"/>
                  <a:pt x="19558" y="43358"/>
                  <a:pt x="18047" y="52184"/>
                </a:cubicBezTo>
                <a:cubicBezTo>
                  <a:pt x="15164" y="68796"/>
                  <a:pt x="26607" y="89941"/>
                  <a:pt x="60198" y="112357"/>
                </a:cubicBezTo>
                <a:cubicBezTo>
                  <a:pt x="62091" y="113601"/>
                  <a:pt x="63208" y="115570"/>
                  <a:pt x="63449" y="117652"/>
                </a:cubicBezTo>
                <a:moveTo>
                  <a:pt x="63449" y="119252"/>
                </a:moveTo>
                <a:cubicBezTo>
                  <a:pt x="63335" y="120420"/>
                  <a:pt x="62942" y="121563"/>
                  <a:pt x="62256" y="122592"/>
                </a:cubicBezTo>
                <a:cubicBezTo>
                  <a:pt x="59995" y="125983"/>
                  <a:pt x="55410" y="126910"/>
                  <a:pt x="52020" y="124637"/>
                </a:cubicBezTo>
                <a:cubicBezTo>
                  <a:pt x="11176" y="97409"/>
                  <a:pt x="0" y="69850"/>
                  <a:pt x="3480" y="49669"/>
                </a:cubicBezTo>
                <a:cubicBezTo>
                  <a:pt x="8992" y="17805"/>
                  <a:pt x="51677" y="0"/>
                  <a:pt x="88023" y="20764"/>
                </a:cubicBezTo>
                <a:cubicBezTo>
                  <a:pt x="106832" y="31521"/>
                  <a:pt x="116966" y="57226"/>
                  <a:pt x="115163" y="80467"/>
                </a:cubicBezTo>
                <a:cubicBezTo>
                  <a:pt x="113271" y="104749"/>
                  <a:pt x="98996" y="125805"/>
                  <a:pt x="70789" y="125805"/>
                </a:cubicBezTo>
                <a:cubicBezTo>
                  <a:pt x="66992" y="125805"/>
                  <a:pt x="63868" y="122947"/>
                  <a:pt x="63449" y="1192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9" name="Freeform 8159"/>
          <p:cNvSpPr/>
          <p:nvPr/>
        </p:nvSpPr>
        <p:spPr>
          <a:xfrm rot="0" flipH="0" flipV="0">
            <a:off x="8340921" y="7231284"/>
            <a:ext cx="70065" cy="69913"/>
          </a:xfrm>
          <a:custGeom>
            <a:pathLst>
              <a:path w="70065" h="69913">
                <a:moveTo>
                  <a:pt x="14097" y="33223"/>
                </a:moveTo>
                <a:cubicBezTo>
                  <a:pt x="14516" y="34150"/>
                  <a:pt x="14757" y="35178"/>
                  <a:pt x="14757" y="36270"/>
                </a:cubicBezTo>
                <a:cubicBezTo>
                  <a:pt x="14757" y="43916"/>
                  <a:pt x="16484" y="48780"/>
                  <a:pt x="20142" y="51091"/>
                </a:cubicBezTo>
                <a:cubicBezTo>
                  <a:pt x="25958" y="54774"/>
                  <a:pt x="34505" y="52069"/>
                  <a:pt x="41579" y="47650"/>
                </a:cubicBezTo>
                <a:cubicBezTo>
                  <a:pt x="48691" y="43205"/>
                  <a:pt x="54902" y="36575"/>
                  <a:pt x="54216" y="29629"/>
                </a:cubicBezTo>
                <a:cubicBezTo>
                  <a:pt x="53797" y="25337"/>
                  <a:pt x="50279" y="21590"/>
                  <a:pt x="43522" y="18225"/>
                </a:cubicBezTo>
                <a:cubicBezTo>
                  <a:pt x="38874" y="15888"/>
                  <a:pt x="34797" y="17768"/>
                  <a:pt x="30975" y="20257"/>
                </a:cubicBezTo>
                <a:cubicBezTo>
                  <a:pt x="24930" y="24232"/>
                  <a:pt x="19380" y="29922"/>
                  <a:pt x="14135" y="33198"/>
                </a:cubicBezTo>
                <a:close/>
                <a:moveTo>
                  <a:pt x="3506" y="29985"/>
                </a:moveTo>
                <a:cubicBezTo>
                  <a:pt x="1994" y="26670"/>
                  <a:pt x="3137" y="22657"/>
                  <a:pt x="6312" y="20676"/>
                </a:cubicBezTo>
                <a:cubicBezTo>
                  <a:pt x="11481" y="17437"/>
                  <a:pt x="16929" y="11811"/>
                  <a:pt x="22885" y="7900"/>
                </a:cubicBezTo>
                <a:cubicBezTo>
                  <a:pt x="31115" y="2528"/>
                  <a:pt x="40106" y="0"/>
                  <a:pt x="50126" y="5004"/>
                </a:cubicBezTo>
                <a:cubicBezTo>
                  <a:pt x="63017" y="11456"/>
                  <a:pt x="68110" y="19990"/>
                  <a:pt x="68910" y="28194"/>
                </a:cubicBezTo>
                <a:cubicBezTo>
                  <a:pt x="70065" y="40004"/>
                  <a:pt x="61518" y="52590"/>
                  <a:pt x="49415" y="60172"/>
                </a:cubicBezTo>
                <a:cubicBezTo>
                  <a:pt x="37274" y="67779"/>
                  <a:pt x="22250" y="69913"/>
                  <a:pt x="12243" y="63563"/>
                </a:cubicBezTo>
                <a:cubicBezTo>
                  <a:pt x="5335" y="59181"/>
                  <a:pt x="0" y="50787"/>
                  <a:pt x="0" y="36270"/>
                </a:cubicBezTo>
                <a:cubicBezTo>
                  <a:pt x="0" y="33616"/>
                  <a:pt x="1397" y="31293"/>
                  <a:pt x="3506" y="29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0" name="Freeform 8160"/>
          <p:cNvSpPr/>
          <p:nvPr/>
        </p:nvSpPr>
        <p:spPr>
          <a:xfrm rot="0" flipH="0" flipV="0">
            <a:off x="12732501" y="6594962"/>
            <a:ext cx="116979" cy="126910"/>
          </a:xfrm>
          <a:custGeom>
            <a:pathLst>
              <a:path w="116979" h="126910">
                <a:moveTo>
                  <a:pt x="63449" y="117652"/>
                </a:moveTo>
                <a:cubicBezTo>
                  <a:pt x="63829" y="113944"/>
                  <a:pt x="66979" y="111036"/>
                  <a:pt x="70802" y="111036"/>
                </a:cubicBezTo>
                <a:cubicBezTo>
                  <a:pt x="90106" y="111036"/>
                  <a:pt x="99161" y="95935"/>
                  <a:pt x="100444" y="79324"/>
                </a:cubicBezTo>
                <a:cubicBezTo>
                  <a:pt x="101815" y="61671"/>
                  <a:pt x="94983" y="41757"/>
                  <a:pt x="80695" y="33591"/>
                </a:cubicBezTo>
                <a:cubicBezTo>
                  <a:pt x="64338" y="24244"/>
                  <a:pt x="46139" y="24727"/>
                  <a:pt x="33287" y="31927"/>
                </a:cubicBezTo>
                <a:cubicBezTo>
                  <a:pt x="25388" y="36347"/>
                  <a:pt x="19571" y="43358"/>
                  <a:pt x="18047" y="52184"/>
                </a:cubicBezTo>
                <a:cubicBezTo>
                  <a:pt x="15177" y="68796"/>
                  <a:pt x="26619" y="89941"/>
                  <a:pt x="60211" y="112357"/>
                </a:cubicBezTo>
                <a:cubicBezTo>
                  <a:pt x="62103" y="113601"/>
                  <a:pt x="63208" y="115570"/>
                  <a:pt x="63449" y="117652"/>
                </a:cubicBezTo>
                <a:moveTo>
                  <a:pt x="63461" y="119252"/>
                </a:moveTo>
                <a:cubicBezTo>
                  <a:pt x="63348" y="120420"/>
                  <a:pt x="62954" y="121563"/>
                  <a:pt x="62268" y="122592"/>
                </a:cubicBezTo>
                <a:cubicBezTo>
                  <a:pt x="60008" y="125983"/>
                  <a:pt x="55410" y="126910"/>
                  <a:pt x="52032" y="124637"/>
                </a:cubicBezTo>
                <a:cubicBezTo>
                  <a:pt x="11176" y="97409"/>
                  <a:pt x="0" y="69850"/>
                  <a:pt x="3493" y="49669"/>
                </a:cubicBezTo>
                <a:cubicBezTo>
                  <a:pt x="9005" y="17805"/>
                  <a:pt x="51689" y="0"/>
                  <a:pt x="88036" y="20764"/>
                </a:cubicBezTo>
                <a:cubicBezTo>
                  <a:pt x="106844" y="31521"/>
                  <a:pt x="116979" y="57226"/>
                  <a:pt x="115163" y="80467"/>
                </a:cubicBezTo>
                <a:cubicBezTo>
                  <a:pt x="113283" y="104749"/>
                  <a:pt x="99008" y="125805"/>
                  <a:pt x="70802" y="125805"/>
                </a:cubicBezTo>
                <a:cubicBezTo>
                  <a:pt x="67005" y="125805"/>
                  <a:pt x="63880" y="122947"/>
                  <a:pt x="63461" y="1192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1" name="Freeform 8161"/>
          <p:cNvSpPr/>
          <p:nvPr/>
        </p:nvSpPr>
        <p:spPr>
          <a:xfrm rot="0" flipH="0" flipV="0">
            <a:off x="13128809" y="6434222"/>
            <a:ext cx="70077" cy="69913"/>
          </a:xfrm>
          <a:custGeom>
            <a:pathLst>
              <a:path w="70077" h="69913">
                <a:moveTo>
                  <a:pt x="14109" y="33223"/>
                </a:moveTo>
                <a:cubicBezTo>
                  <a:pt x="14528" y="34150"/>
                  <a:pt x="14769" y="35178"/>
                  <a:pt x="14769" y="36270"/>
                </a:cubicBezTo>
                <a:cubicBezTo>
                  <a:pt x="14769" y="43916"/>
                  <a:pt x="16496" y="48780"/>
                  <a:pt x="20154" y="51091"/>
                </a:cubicBezTo>
                <a:cubicBezTo>
                  <a:pt x="25970" y="54774"/>
                  <a:pt x="34517" y="52069"/>
                  <a:pt x="41579" y="47650"/>
                </a:cubicBezTo>
                <a:cubicBezTo>
                  <a:pt x="48703" y="43205"/>
                  <a:pt x="54901" y="36575"/>
                  <a:pt x="54215" y="29629"/>
                </a:cubicBezTo>
                <a:cubicBezTo>
                  <a:pt x="53796" y="25337"/>
                  <a:pt x="50291" y="21590"/>
                  <a:pt x="43522" y="18212"/>
                </a:cubicBezTo>
                <a:cubicBezTo>
                  <a:pt x="38874" y="15888"/>
                  <a:pt x="34797" y="17768"/>
                  <a:pt x="30987" y="20257"/>
                </a:cubicBezTo>
                <a:cubicBezTo>
                  <a:pt x="24929" y="24232"/>
                  <a:pt x="19392" y="29922"/>
                  <a:pt x="14147" y="33198"/>
                </a:cubicBezTo>
                <a:close/>
                <a:moveTo>
                  <a:pt x="3505" y="29985"/>
                </a:moveTo>
                <a:cubicBezTo>
                  <a:pt x="1994" y="26670"/>
                  <a:pt x="3149" y="22657"/>
                  <a:pt x="6324" y="20676"/>
                </a:cubicBezTo>
                <a:cubicBezTo>
                  <a:pt x="11493" y="17437"/>
                  <a:pt x="16928" y="11811"/>
                  <a:pt x="22897" y="7900"/>
                </a:cubicBezTo>
                <a:cubicBezTo>
                  <a:pt x="31114" y="2528"/>
                  <a:pt x="40118" y="0"/>
                  <a:pt x="50138" y="5004"/>
                </a:cubicBezTo>
                <a:cubicBezTo>
                  <a:pt x="63029" y="11456"/>
                  <a:pt x="68109" y="19990"/>
                  <a:pt x="68922" y="28194"/>
                </a:cubicBezTo>
                <a:cubicBezTo>
                  <a:pt x="70077" y="40004"/>
                  <a:pt x="61518" y="52590"/>
                  <a:pt x="49427" y="60172"/>
                </a:cubicBezTo>
                <a:cubicBezTo>
                  <a:pt x="37286" y="67779"/>
                  <a:pt x="22249" y="69913"/>
                  <a:pt x="12255" y="63563"/>
                </a:cubicBezTo>
                <a:cubicBezTo>
                  <a:pt x="5347" y="59181"/>
                  <a:pt x="0" y="50787"/>
                  <a:pt x="0" y="36270"/>
                </a:cubicBezTo>
                <a:cubicBezTo>
                  <a:pt x="0" y="33616"/>
                  <a:pt x="1397" y="31293"/>
                  <a:pt x="3505" y="299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2" name="Freeform 8162"/>
          <p:cNvSpPr/>
          <p:nvPr/>
        </p:nvSpPr>
        <p:spPr>
          <a:xfrm rot="0" flipH="0" flipV="0">
            <a:off x="8664970" y="9605341"/>
            <a:ext cx="154189" cy="192480"/>
          </a:xfrm>
          <a:custGeom>
            <a:pathLst>
              <a:path w="154189" h="192480">
                <a:moveTo>
                  <a:pt x="136867" y="49618"/>
                </a:moveTo>
                <a:cubicBezTo>
                  <a:pt x="132118" y="52043"/>
                  <a:pt x="126200" y="50545"/>
                  <a:pt x="123228" y="45974"/>
                </a:cubicBezTo>
                <a:cubicBezTo>
                  <a:pt x="108204" y="22872"/>
                  <a:pt x="83096" y="23774"/>
                  <a:pt x="62191" y="35141"/>
                </a:cubicBezTo>
                <a:cubicBezTo>
                  <a:pt x="39992" y="47244"/>
                  <a:pt x="21475" y="70903"/>
                  <a:pt x="22822" y="94347"/>
                </a:cubicBezTo>
                <a:cubicBezTo>
                  <a:pt x="24346" y="121220"/>
                  <a:pt x="39078" y="142645"/>
                  <a:pt x="57696" y="152424"/>
                </a:cubicBezTo>
                <a:cubicBezTo>
                  <a:pt x="69126" y="158431"/>
                  <a:pt x="82054" y="159955"/>
                  <a:pt x="93802" y="154900"/>
                </a:cubicBezTo>
                <a:cubicBezTo>
                  <a:pt x="115925" y="145426"/>
                  <a:pt x="132359" y="115277"/>
                  <a:pt x="133032" y="57618"/>
                </a:cubicBezTo>
                <a:cubicBezTo>
                  <a:pt x="133070" y="54393"/>
                  <a:pt x="134556" y="51510"/>
                  <a:pt x="136867" y="49618"/>
                </a:cubicBezTo>
                <a:moveTo>
                  <a:pt x="138772" y="48348"/>
                </a:moveTo>
                <a:cubicBezTo>
                  <a:pt x="140257" y="47599"/>
                  <a:pt x="141934" y="47180"/>
                  <a:pt x="143699" y="47206"/>
                </a:cubicBezTo>
                <a:cubicBezTo>
                  <a:pt x="149528" y="47269"/>
                  <a:pt x="154189" y="52043"/>
                  <a:pt x="154113" y="57860"/>
                </a:cubicBezTo>
                <a:cubicBezTo>
                  <a:pt x="153288" y="127951"/>
                  <a:pt x="128993" y="162762"/>
                  <a:pt x="102120" y="174281"/>
                </a:cubicBezTo>
                <a:cubicBezTo>
                  <a:pt x="59677" y="192480"/>
                  <a:pt x="5156" y="155205"/>
                  <a:pt x="1752" y="95553"/>
                </a:cubicBezTo>
                <a:cubicBezTo>
                  <a:pt x="0" y="64680"/>
                  <a:pt x="22872" y="32537"/>
                  <a:pt x="52108" y="16624"/>
                </a:cubicBezTo>
                <a:cubicBezTo>
                  <a:pt x="82651" y="0"/>
                  <a:pt x="118973" y="711"/>
                  <a:pt x="140905" y="34493"/>
                </a:cubicBezTo>
                <a:cubicBezTo>
                  <a:pt x="143852" y="39027"/>
                  <a:pt x="142861" y="44996"/>
                  <a:pt x="138772" y="483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3" name="Freeform 8163"/>
          <p:cNvSpPr/>
          <p:nvPr/>
        </p:nvSpPr>
        <p:spPr>
          <a:xfrm rot="0" flipH="0" flipV="0">
            <a:off x="8174301" y="9357971"/>
            <a:ext cx="102018" cy="93636"/>
          </a:xfrm>
          <a:custGeom>
            <a:pathLst>
              <a:path w="102018" h="93636">
                <a:moveTo>
                  <a:pt x="64122" y="72288"/>
                </a:moveTo>
                <a:cubicBezTo>
                  <a:pt x="64909" y="71057"/>
                  <a:pt x="65950" y="69977"/>
                  <a:pt x="67258" y="69126"/>
                </a:cubicBezTo>
                <a:cubicBezTo>
                  <a:pt x="76415" y="63183"/>
                  <a:pt x="80873" y="57315"/>
                  <a:pt x="80809" y="51156"/>
                </a:cubicBezTo>
                <a:cubicBezTo>
                  <a:pt x="80708" y="41326"/>
                  <a:pt x="70802" y="33185"/>
                  <a:pt x="60020" y="28169"/>
                </a:cubicBezTo>
                <a:cubicBezTo>
                  <a:pt x="49162" y="23114"/>
                  <a:pt x="36398" y="20841"/>
                  <a:pt x="28613" y="27051"/>
                </a:cubicBezTo>
                <a:cubicBezTo>
                  <a:pt x="23800" y="30912"/>
                  <a:pt x="22047" y="38024"/>
                  <a:pt x="23267" y="48743"/>
                </a:cubicBezTo>
                <a:cubicBezTo>
                  <a:pt x="24105" y="56109"/>
                  <a:pt x="29515" y="59550"/>
                  <a:pt x="35471" y="62167"/>
                </a:cubicBezTo>
                <a:cubicBezTo>
                  <a:pt x="44933" y="66332"/>
                  <a:pt x="56045" y="68529"/>
                  <a:pt x="64059" y="72263"/>
                </a:cubicBezTo>
                <a:close/>
                <a:moveTo>
                  <a:pt x="68490" y="87502"/>
                </a:moveTo>
                <a:cubicBezTo>
                  <a:pt x="65684" y="91884"/>
                  <a:pt x="59995" y="93636"/>
                  <a:pt x="55156" y="91376"/>
                </a:cubicBezTo>
                <a:cubicBezTo>
                  <a:pt x="47257" y="87693"/>
                  <a:pt x="36297" y="85572"/>
                  <a:pt x="26962" y="81457"/>
                </a:cubicBezTo>
                <a:cubicBezTo>
                  <a:pt x="14135" y="75805"/>
                  <a:pt x="4102" y="66993"/>
                  <a:pt x="2312" y="51105"/>
                </a:cubicBezTo>
                <a:cubicBezTo>
                  <a:pt x="0" y="30671"/>
                  <a:pt x="6261" y="17932"/>
                  <a:pt x="15456" y="10579"/>
                </a:cubicBezTo>
                <a:cubicBezTo>
                  <a:pt x="28702" y="0"/>
                  <a:pt x="50419" y="457"/>
                  <a:pt x="68909" y="9042"/>
                </a:cubicBezTo>
                <a:cubicBezTo>
                  <a:pt x="87464" y="17666"/>
                  <a:pt x="101701" y="34011"/>
                  <a:pt x="101904" y="50914"/>
                </a:cubicBezTo>
                <a:cubicBezTo>
                  <a:pt x="102018" y="62598"/>
                  <a:pt x="96125" y="75513"/>
                  <a:pt x="78739" y="86816"/>
                </a:cubicBezTo>
                <a:cubicBezTo>
                  <a:pt x="75551" y="88874"/>
                  <a:pt x="71691" y="89013"/>
                  <a:pt x="68490" y="8750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4" name="Freeform 8164"/>
          <p:cNvSpPr/>
          <p:nvPr/>
        </p:nvSpPr>
        <p:spPr>
          <a:xfrm rot="0" flipH="0" flipV="0">
            <a:off x="7541480" y="7583511"/>
            <a:ext cx="149808" cy="135622"/>
          </a:xfrm>
          <a:custGeom>
            <a:pathLst>
              <a:path w="149808" h="135622">
                <a:moveTo>
                  <a:pt x="33604" y="110972"/>
                </a:moveTo>
                <a:cubicBezTo>
                  <a:pt x="33946" y="110299"/>
                  <a:pt x="34429" y="109652"/>
                  <a:pt x="35013" y="109093"/>
                </a:cubicBezTo>
                <a:cubicBezTo>
                  <a:pt x="34404" y="109677"/>
                  <a:pt x="33934" y="110299"/>
                  <a:pt x="33604" y="110972"/>
                </a:cubicBezTo>
                <a:moveTo>
                  <a:pt x="33554" y="117753"/>
                </a:moveTo>
                <a:cubicBezTo>
                  <a:pt x="32093" y="116775"/>
                  <a:pt x="29172" y="114820"/>
                  <a:pt x="27191" y="113499"/>
                </a:cubicBezTo>
                <a:cubicBezTo>
                  <a:pt x="24308" y="111594"/>
                  <a:pt x="21819" y="109601"/>
                  <a:pt x="20587" y="108064"/>
                </a:cubicBezTo>
                <a:cubicBezTo>
                  <a:pt x="0" y="82334"/>
                  <a:pt x="2362" y="50012"/>
                  <a:pt x="26086" y="26302"/>
                </a:cubicBezTo>
                <a:cubicBezTo>
                  <a:pt x="45973" y="6413"/>
                  <a:pt x="66052" y="0"/>
                  <a:pt x="83794" y="1676"/>
                </a:cubicBezTo>
                <a:cubicBezTo>
                  <a:pt x="104673" y="3645"/>
                  <a:pt x="122694" y="17043"/>
                  <a:pt x="134022" y="34861"/>
                </a:cubicBezTo>
                <a:cubicBezTo>
                  <a:pt x="145275" y="52565"/>
                  <a:pt x="149808" y="74511"/>
                  <a:pt x="144500" y="93256"/>
                </a:cubicBezTo>
                <a:cubicBezTo>
                  <a:pt x="137985" y="116344"/>
                  <a:pt x="116839" y="135622"/>
                  <a:pt x="73469" y="135622"/>
                </a:cubicBezTo>
                <a:cubicBezTo>
                  <a:pt x="69392" y="135622"/>
                  <a:pt x="66090" y="132320"/>
                  <a:pt x="66090" y="128231"/>
                </a:cubicBezTo>
                <a:cubicBezTo>
                  <a:pt x="66090" y="124167"/>
                  <a:pt x="69392" y="120852"/>
                  <a:pt x="73469" y="120852"/>
                </a:cubicBezTo>
                <a:cubicBezTo>
                  <a:pt x="107568" y="120852"/>
                  <a:pt x="125158" y="107391"/>
                  <a:pt x="130301" y="89243"/>
                </a:cubicBezTo>
                <a:cubicBezTo>
                  <a:pt x="134518" y="74295"/>
                  <a:pt x="130530" y="56896"/>
                  <a:pt x="121564" y="42786"/>
                </a:cubicBezTo>
                <a:cubicBezTo>
                  <a:pt x="112674" y="28804"/>
                  <a:pt x="98780" y="17932"/>
                  <a:pt x="82410" y="16383"/>
                </a:cubicBezTo>
                <a:cubicBezTo>
                  <a:pt x="68211" y="15037"/>
                  <a:pt x="52425" y="20841"/>
                  <a:pt x="36525" y="36741"/>
                </a:cubicBezTo>
                <a:cubicBezTo>
                  <a:pt x="18517" y="54750"/>
                  <a:pt x="16485" y="79286"/>
                  <a:pt x="32119" y="98819"/>
                </a:cubicBezTo>
                <a:cubicBezTo>
                  <a:pt x="33616" y="100698"/>
                  <a:pt x="38506" y="103137"/>
                  <a:pt x="41465" y="105169"/>
                </a:cubicBezTo>
                <a:cubicBezTo>
                  <a:pt x="44551" y="107290"/>
                  <a:pt x="46405" y="109576"/>
                  <a:pt x="46977" y="110858"/>
                </a:cubicBezTo>
                <a:cubicBezTo>
                  <a:pt x="48564" y="114464"/>
                  <a:pt x="47688" y="117385"/>
                  <a:pt x="45275" y="119722"/>
                </a:cubicBezTo>
                <a:cubicBezTo>
                  <a:pt x="42328" y="122554"/>
                  <a:pt x="37655" y="122465"/>
                  <a:pt x="34823" y="119531"/>
                </a:cubicBezTo>
                <a:cubicBezTo>
                  <a:pt x="34302" y="118985"/>
                  <a:pt x="33870" y="118388"/>
                  <a:pt x="33554" y="117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5" name="Freeform 8165"/>
          <p:cNvSpPr/>
          <p:nvPr/>
        </p:nvSpPr>
        <p:spPr>
          <a:xfrm rot="0" flipH="0" flipV="0">
            <a:off x="5649187" y="9362362"/>
            <a:ext cx="1536" cy="1409"/>
          </a:xfrm>
          <a:custGeom>
            <a:pathLst>
              <a:path w="1536" h="1409">
                <a:moveTo>
                  <a:pt x="0" y="1409"/>
                </a:moveTo>
                <a:lnTo>
                  <a:pt x="114" y="1270"/>
                </a:lnTo>
                <a:lnTo>
                  <a:pt x="38" y="1359"/>
                </a:lnTo>
                <a:close/>
                <a:moveTo>
                  <a:pt x="190" y="1168"/>
                </a:moveTo>
                <a:cubicBezTo>
                  <a:pt x="571" y="698"/>
                  <a:pt x="1041" y="305"/>
                  <a:pt x="1536" y="0"/>
                </a:cubicBezTo>
                <a:cubicBezTo>
                  <a:pt x="977" y="330"/>
                  <a:pt x="533" y="736"/>
                  <a:pt x="190" y="11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6" name="Freeform 8166"/>
          <p:cNvSpPr/>
          <p:nvPr/>
        </p:nvSpPr>
        <p:spPr>
          <a:xfrm rot="0" flipH="0" flipV="0">
            <a:off x="5693004" y="9774691"/>
            <a:ext cx="1244" cy="1308"/>
          </a:xfrm>
          <a:custGeom>
            <a:pathLst>
              <a:path w="1244" h="1308">
                <a:moveTo>
                  <a:pt x="0" y="0"/>
                </a:moveTo>
                <a:lnTo>
                  <a:pt x="152" y="126"/>
                </a:lnTo>
                <a:lnTo>
                  <a:pt x="25" y="25"/>
                </a:lnTo>
                <a:close/>
                <a:moveTo>
                  <a:pt x="228" y="190"/>
                </a:moveTo>
                <a:lnTo>
                  <a:pt x="393" y="330"/>
                </a:lnTo>
                <a:lnTo>
                  <a:pt x="266" y="228"/>
                </a:lnTo>
                <a:close/>
                <a:moveTo>
                  <a:pt x="431" y="368"/>
                </a:moveTo>
                <a:lnTo>
                  <a:pt x="609" y="533"/>
                </a:lnTo>
                <a:lnTo>
                  <a:pt x="520" y="444"/>
                </a:lnTo>
                <a:close/>
                <a:moveTo>
                  <a:pt x="800" y="749"/>
                </a:moveTo>
                <a:cubicBezTo>
                  <a:pt x="863" y="812"/>
                  <a:pt x="914" y="876"/>
                  <a:pt x="977" y="952"/>
                </a:cubicBezTo>
                <a:lnTo>
                  <a:pt x="1066" y="1066"/>
                </a:lnTo>
                <a:cubicBezTo>
                  <a:pt x="927" y="876"/>
                  <a:pt x="787" y="723"/>
                  <a:pt x="635" y="558"/>
                </a:cubicBezTo>
                <a:close/>
                <a:moveTo>
                  <a:pt x="1181" y="1219"/>
                </a:moveTo>
                <a:lnTo>
                  <a:pt x="1244" y="1308"/>
                </a:lnTo>
                <a:lnTo>
                  <a:pt x="1219" y="127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7" name="Freeform 8167"/>
          <p:cNvSpPr/>
          <p:nvPr/>
        </p:nvSpPr>
        <p:spPr>
          <a:xfrm rot="0" flipH="0" flipV="0">
            <a:off x="5585659" y="8952689"/>
            <a:ext cx="74853" cy="71042"/>
          </a:xfrm>
          <a:custGeom>
            <a:pathLst>
              <a:path w="74853" h="71042">
                <a:moveTo>
                  <a:pt x="17056" y="45808"/>
                </a:moveTo>
                <a:cubicBezTo>
                  <a:pt x="18275" y="45820"/>
                  <a:pt x="19494" y="46252"/>
                  <a:pt x="20497" y="47103"/>
                </a:cubicBezTo>
                <a:cubicBezTo>
                  <a:pt x="33388" y="58050"/>
                  <a:pt x="50749" y="55561"/>
                  <a:pt x="57924" y="46138"/>
                </a:cubicBezTo>
                <a:cubicBezTo>
                  <a:pt x="62420" y="40246"/>
                  <a:pt x="61937" y="31788"/>
                  <a:pt x="53847" y="22656"/>
                </a:cubicBezTo>
                <a:cubicBezTo>
                  <a:pt x="44526" y="12128"/>
                  <a:pt x="28740" y="15074"/>
                  <a:pt x="20142" y="22847"/>
                </a:cubicBezTo>
                <a:cubicBezTo>
                  <a:pt x="15050" y="27444"/>
                  <a:pt x="12535" y="34048"/>
                  <a:pt x="16688" y="40690"/>
                </a:cubicBezTo>
                <a:cubicBezTo>
                  <a:pt x="17691" y="42291"/>
                  <a:pt x="17767" y="44208"/>
                  <a:pt x="17056" y="45808"/>
                </a:cubicBezTo>
                <a:moveTo>
                  <a:pt x="11938" y="49071"/>
                </a:moveTo>
                <a:cubicBezTo>
                  <a:pt x="10148" y="49046"/>
                  <a:pt x="8408" y="48132"/>
                  <a:pt x="7392" y="46506"/>
                </a:cubicBezTo>
                <a:cubicBezTo>
                  <a:pt x="0" y="34721"/>
                  <a:pt x="3747" y="22872"/>
                  <a:pt x="12789" y="14719"/>
                </a:cubicBezTo>
                <a:cubicBezTo>
                  <a:pt x="25361" y="3352"/>
                  <a:pt x="48437" y="0"/>
                  <a:pt x="62064" y="15379"/>
                </a:cubicBezTo>
                <a:cubicBezTo>
                  <a:pt x="74853" y="29819"/>
                  <a:pt x="73748" y="43459"/>
                  <a:pt x="66649" y="52793"/>
                </a:cubicBezTo>
                <a:cubicBezTo>
                  <a:pt x="56438" y="66191"/>
                  <a:pt x="31749" y="71042"/>
                  <a:pt x="13412" y="55472"/>
                </a:cubicBezTo>
                <a:cubicBezTo>
                  <a:pt x="11507" y="53859"/>
                  <a:pt x="10973" y="51243"/>
                  <a:pt x="11938" y="4907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8" name="Freeform 8168"/>
          <p:cNvSpPr/>
          <p:nvPr/>
        </p:nvSpPr>
        <p:spPr>
          <a:xfrm rot="0" flipH="0" flipV="0">
            <a:off x="5595679" y="8865777"/>
            <a:ext cx="44347" cy="45313"/>
          </a:xfrm>
          <a:custGeom>
            <a:pathLst>
              <a:path w="44347" h="45313">
                <a:moveTo>
                  <a:pt x="1206" y="16573"/>
                </a:moveTo>
                <a:cubicBezTo>
                  <a:pt x="0" y="13932"/>
                  <a:pt x="1080" y="10770"/>
                  <a:pt x="3695" y="9436"/>
                </a:cubicBezTo>
                <a:cubicBezTo>
                  <a:pt x="6387" y="8052"/>
                  <a:pt x="9702" y="9106"/>
                  <a:pt x="11073" y="11811"/>
                </a:cubicBezTo>
                <a:cubicBezTo>
                  <a:pt x="12013" y="13602"/>
                  <a:pt x="12293" y="16040"/>
                  <a:pt x="12204" y="18947"/>
                </a:cubicBezTo>
                <a:cubicBezTo>
                  <a:pt x="12115" y="22021"/>
                  <a:pt x="11543" y="26275"/>
                  <a:pt x="15861" y="30212"/>
                </a:cubicBezTo>
                <a:cubicBezTo>
                  <a:pt x="18770" y="32879"/>
                  <a:pt x="21310" y="33946"/>
                  <a:pt x="23621" y="33349"/>
                </a:cubicBezTo>
                <a:cubicBezTo>
                  <a:pt x="27533" y="32333"/>
                  <a:pt x="30060" y="27799"/>
                  <a:pt x="31330" y="23316"/>
                </a:cubicBezTo>
                <a:cubicBezTo>
                  <a:pt x="32016" y="20891"/>
                  <a:pt x="32282" y="18401"/>
                  <a:pt x="31978" y="16205"/>
                </a:cubicBezTo>
                <a:cubicBezTo>
                  <a:pt x="31787" y="14859"/>
                  <a:pt x="31457" y="13602"/>
                  <a:pt x="30542" y="12878"/>
                </a:cubicBezTo>
                <a:cubicBezTo>
                  <a:pt x="29031" y="11722"/>
                  <a:pt x="26745" y="12268"/>
                  <a:pt x="23380" y="13703"/>
                </a:cubicBezTo>
                <a:cubicBezTo>
                  <a:pt x="20598" y="14897"/>
                  <a:pt x="17373" y="13602"/>
                  <a:pt x="16191" y="10808"/>
                </a:cubicBezTo>
                <a:cubicBezTo>
                  <a:pt x="15010" y="8026"/>
                  <a:pt x="16293" y="4801"/>
                  <a:pt x="19074" y="3607"/>
                </a:cubicBezTo>
                <a:cubicBezTo>
                  <a:pt x="27571" y="0"/>
                  <a:pt x="33476" y="1295"/>
                  <a:pt x="37261" y="4216"/>
                </a:cubicBezTo>
                <a:cubicBezTo>
                  <a:pt x="42658" y="8407"/>
                  <a:pt x="44347" y="17550"/>
                  <a:pt x="41884" y="26313"/>
                </a:cubicBezTo>
                <a:cubicBezTo>
                  <a:pt x="39534" y="34632"/>
                  <a:pt x="33654" y="42087"/>
                  <a:pt x="26339" y="43966"/>
                </a:cubicBezTo>
                <a:cubicBezTo>
                  <a:pt x="21170" y="45313"/>
                  <a:pt x="14972" y="44271"/>
                  <a:pt x="8457" y="38302"/>
                </a:cubicBezTo>
                <a:cubicBezTo>
                  <a:pt x="2793" y="33133"/>
                  <a:pt x="1472" y="27736"/>
                  <a:pt x="1231" y="23037"/>
                </a:cubicBezTo>
                <a:cubicBezTo>
                  <a:pt x="1143" y="21462"/>
                  <a:pt x="1206" y="19976"/>
                  <a:pt x="1244" y="18630"/>
                </a:cubicBezTo>
                <a:cubicBezTo>
                  <a:pt x="1269" y="17919"/>
                  <a:pt x="1218" y="16814"/>
                  <a:pt x="1206" y="165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9" name="Freeform 8169"/>
          <p:cNvSpPr/>
          <p:nvPr/>
        </p:nvSpPr>
        <p:spPr>
          <a:xfrm rot="0" flipH="0" flipV="0">
            <a:off x="5496044" y="9562548"/>
            <a:ext cx="64680" cy="64706"/>
          </a:xfrm>
          <a:custGeom>
            <a:pathLst>
              <a:path w="64680" h="64706">
                <a:moveTo>
                  <a:pt x="33273" y="53543"/>
                </a:moveTo>
                <a:cubicBezTo>
                  <a:pt x="26136" y="53669"/>
                  <a:pt x="20967" y="51638"/>
                  <a:pt x="17602" y="48159"/>
                </a:cubicBezTo>
                <a:cubicBezTo>
                  <a:pt x="12458" y="42876"/>
                  <a:pt x="11518" y="34684"/>
                  <a:pt x="13195" y="27432"/>
                </a:cubicBezTo>
                <a:cubicBezTo>
                  <a:pt x="14820" y="20447"/>
                  <a:pt x="18897" y="14034"/>
                  <a:pt x="25107" y="12370"/>
                </a:cubicBezTo>
                <a:cubicBezTo>
                  <a:pt x="29171" y="11291"/>
                  <a:pt x="33933" y="12472"/>
                  <a:pt x="39267" y="16332"/>
                </a:cubicBezTo>
                <a:cubicBezTo>
                  <a:pt x="43940" y="19723"/>
                  <a:pt x="51751" y="30963"/>
                  <a:pt x="53097" y="39739"/>
                </a:cubicBezTo>
                <a:cubicBezTo>
                  <a:pt x="53377" y="41593"/>
                  <a:pt x="53466" y="43307"/>
                  <a:pt x="52589" y="44577"/>
                </a:cubicBezTo>
                <a:cubicBezTo>
                  <a:pt x="51764" y="45796"/>
                  <a:pt x="50125" y="46254"/>
                  <a:pt x="47776" y="46431"/>
                </a:cubicBezTo>
                <a:cubicBezTo>
                  <a:pt x="44753" y="46685"/>
                  <a:pt x="42505" y="49340"/>
                  <a:pt x="42747" y="52350"/>
                </a:cubicBezTo>
                <a:cubicBezTo>
                  <a:pt x="43001" y="55371"/>
                  <a:pt x="45655" y="57619"/>
                  <a:pt x="48665" y="57378"/>
                </a:cubicBezTo>
                <a:cubicBezTo>
                  <a:pt x="55307" y="56832"/>
                  <a:pt x="59333" y="54178"/>
                  <a:pt x="61657" y="50750"/>
                </a:cubicBezTo>
                <a:cubicBezTo>
                  <a:pt x="63943" y="47409"/>
                  <a:pt x="64680" y="42990"/>
                  <a:pt x="63930" y="38075"/>
                </a:cubicBezTo>
                <a:cubicBezTo>
                  <a:pt x="62178" y="26581"/>
                  <a:pt x="51827" y="11900"/>
                  <a:pt x="45693" y="7455"/>
                </a:cubicBezTo>
                <a:cubicBezTo>
                  <a:pt x="36955" y="1118"/>
                  <a:pt x="28943" y="0"/>
                  <a:pt x="22288" y="1778"/>
                </a:cubicBezTo>
                <a:cubicBezTo>
                  <a:pt x="12433" y="4407"/>
                  <a:pt x="5092" y="13856"/>
                  <a:pt x="2514" y="24956"/>
                </a:cubicBezTo>
                <a:cubicBezTo>
                  <a:pt x="0" y="35789"/>
                  <a:pt x="2057" y="47905"/>
                  <a:pt x="9728" y="55803"/>
                </a:cubicBezTo>
                <a:cubicBezTo>
                  <a:pt x="14884" y="61112"/>
                  <a:pt x="22593" y="64706"/>
                  <a:pt x="33476" y="64503"/>
                </a:cubicBezTo>
                <a:cubicBezTo>
                  <a:pt x="36498" y="64452"/>
                  <a:pt x="38899" y="61950"/>
                  <a:pt x="38848" y="58927"/>
                </a:cubicBezTo>
                <a:cubicBezTo>
                  <a:pt x="38810" y="55905"/>
                  <a:pt x="36295" y="53480"/>
                  <a:pt x="33273" y="5354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0" name="Freeform 8170"/>
          <p:cNvSpPr/>
          <p:nvPr/>
        </p:nvSpPr>
        <p:spPr>
          <a:xfrm rot="0" flipH="0" flipV="0">
            <a:off x="5443050" y="9485966"/>
            <a:ext cx="59943" cy="54228"/>
          </a:xfrm>
          <a:custGeom>
            <a:pathLst>
              <a:path w="59943" h="54228">
                <a:moveTo>
                  <a:pt x="29489" y="39420"/>
                </a:moveTo>
                <a:cubicBezTo>
                  <a:pt x="29920" y="38811"/>
                  <a:pt x="30504" y="38277"/>
                  <a:pt x="31216" y="37884"/>
                </a:cubicBezTo>
                <a:cubicBezTo>
                  <a:pt x="36854" y="34658"/>
                  <a:pt x="39725" y="40334"/>
                  <a:pt x="39864" y="40905"/>
                </a:cubicBezTo>
                <a:cubicBezTo>
                  <a:pt x="40068" y="41617"/>
                  <a:pt x="40677" y="43966"/>
                  <a:pt x="38442" y="46278"/>
                </a:cubicBezTo>
                <a:cubicBezTo>
                  <a:pt x="37832" y="46912"/>
                  <a:pt x="34810" y="49224"/>
                  <a:pt x="31660" y="50989"/>
                </a:cubicBezTo>
                <a:cubicBezTo>
                  <a:pt x="29172" y="52373"/>
                  <a:pt x="26581" y="53326"/>
                  <a:pt x="24867" y="53466"/>
                </a:cubicBezTo>
                <a:cubicBezTo>
                  <a:pt x="15469" y="54228"/>
                  <a:pt x="8484" y="48589"/>
                  <a:pt x="4902" y="40372"/>
                </a:cubicBezTo>
                <a:cubicBezTo>
                  <a:pt x="0" y="29095"/>
                  <a:pt x="2235" y="13220"/>
                  <a:pt x="12497" y="6185"/>
                </a:cubicBezTo>
                <a:cubicBezTo>
                  <a:pt x="21552" y="0"/>
                  <a:pt x="34518" y="889"/>
                  <a:pt x="44017" y="6680"/>
                </a:cubicBezTo>
                <a:cubicBezTo>
                  <a:pt x="53936" y="12738"/>
                  <a:pt x="59943" y="23685"/>
                  <a:pt x="54838" y="36411"/>
                </a:cubicBezTo>
                <a:cubicBezTo>
                  <a:pt x="53707" y="39217"/>
                  <a:pt x="50507" y="40575"/>
                  <a:pt x="47713" y="39458"/>
                </a:cubicBezTo>
                <a:cubicBezTo>
                  <a:pt x="44894" y="38328"/>
                  <a:pt x="43522" y="35128"/>
                  <a:pt x="44652" y="32321"/>
                </a:cubicBezTo>
                <a:cubicBezTo>
                  <a:pt x="47484" y="25298"/>
                  <a:pt x="43776" y="19393"/>
                  <a:pt x="38290" y="16040"/>
                </a:cubicBezTo>
                <a:cubicBezTo>
                  <a:pt x="32397" y="12433"/>
                  <a:pt x="24333" y="11379"/>
                  <a:pt x="18694" y="15240"/>
                </a:cubicBezTo>
                <a:cubicBezTo>
                  <a:pt x="13602" y="18732"/>
                  <a:pt x="12459" y="26060"/>
                  <a:pt x="13780" y="32270"/>
                </a:cubicBezTo>
                <a:cubicBezTo>
                  <a:pt x="14948" y="37782"/>
                  <a:pt x="18174" y="42925"/>
                  <a:pt x="23863" y="42544"/>
                </a:cubicBezTo>
                <a:cubicBezTo>
                  <a:pt x="24054" y="42455"/>
                  <a:pt x="25146" y="42036"/>
                  <a:pt x="25794" y="41693"/>
                </a:cubicBezTo>
                <a:cubicBezTo>
                  <a:pt x="27115" y="40994"/>
                  <a:pt x="28474" y="40131"/>
                  <a:pt x="29489" y="394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1" name="Freeform 8171"/>
          <p:cNvSpPr/>
          <p:nvPr/>
        </p:nvSpPr>
        <p:spPr>
          <a:xfrm rot="0" flipH="0" flipV="0">
            <a:off x="6052944" y="9790287"/>
            <a:ext cx="44856" cy="45960"/>
          </a:xfrm>
          <a:custGeom>
            <a:pathLst>
              <a:path w="44856" h="45960">
                <a:moveTo>
                  <a:pt x="7442" y="21450"/>
                </a:moveTo>
                <a:cubicBezTo>
                  <a:pt x="7379" y="21462"/>
                  <a:pt x="7303" y="21488"/>
                  <a:pt x="7227" y="21513"/>
                </a:cubicBezTo>
                <a:close/>
                <a:moveTo>
                  <a:pt x="11734" y="22123"/>
                </a:moveTo>
                <a:cubicBezTo>
                  <a:pt x="12814" y="22796"/>
                  <a:pt x="13665" y="23850"/>
                  <a:pt x="14058" y="25171"/>
                </a:cubicBezTo>
                <a:cubicBezTo>
                  <a:pt x="14934" y="28066"/>
                  <a:pt x="13284" y="31140"/>
                  <a:pt x="10388" y="32003"/>
                </a:cubicBezTo>
                <a:cubicBezTo>
                  <a:pt x="6312" y="33248"/>
                  <a:pt x="1283" y="30517"/>
                  <a:pt x="686" y="23278"/>
                </a:cubicBezTo>
                <a:cubicBezTo>
                  <a:pt x="0" y="14770"/>
                  <a:pt x="5499" y="0"/>
                  <a:pt x="20078" y="876"/>
                </a:cubicBezTo>
                <a:cubicBezTo>
                  <a:pt x="41732" y="2185"/>
                  <a:pt x="44856" y="25069"/>
                  <a:pt x="38823" y="36448"/>
                </a:cubicBezTo>
                <a:cubicBezTo>
                  <a:pt x="35382" y="42913"/>
                  <a:pt x="29514" y="45960"/>
                  <a:pt x="22770" y="43243"/>
                </a:cubicBezTo>
                <a:cubicBezTo>
                  <a:pt x="19964" y="42112"/>
                  <a:pt x="18605" y="38912"/>
                  <a:pt x="19735" y="36105"/>
                </a:cubicBezTo>
                <a:cubicBezTo>
                  <a:pt x="20865" y="33311"/>
                  <a:pt x="24066" y="31940"/>
                  <a:pt x="26860" y="33070"/>
                </a:cubicBezTo>
                <a:cubicBezTo>
                  <a:pt x="27508" y="33324"/>
                  <a:pt x="27990" y="32918"/>
                  <a:pt x="28396" y="32422"/>
                </a:cubicBezTo>
                <a:cubicBezTo>
                  <a:pt x="29247" y="31394"/>
                  <a:pt x="29819" y="29971"/>
                  <a:pt x="30187" y="28384"/>
                </a:cubicBezTo>
                <a:cubicBezTo>
                  <a:pt x="31724" y="21881"/>
                  <a:pt x="29451" y="12434"/>
                  <a:pt x="19405" y="11824"/>
                </a:cubicBezTo>
                <a:cubicBezTo>
                  <a:pt x="15227" y="11570"/>
                  <a:pt x="13144" y="14745"/>
                  <a:pt x="12217" y="17742"/>
                </a:cubicBezTo>
                <a:cubicBezTo>
                  <a:pt x="11798" y="19088"/>
                  <a:pt x="11734" y="20943"/>
                  <a:pt x="11734" y="221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2" name="Freeform 8172"/>
          <p:cNvSpPr/>
          <p:nvPr/>
        </p:nvSpPr>
        <p:spPr>
          <a:xfrm rot="0" flipH="0" flipV="0">
            <a:off x="7400951" y="6066495"/>
            <a:ext cx="242772" cy="237413"/>
          </a:xfrm>
          <a:custGeom>
            <a:pathLst>
              <a:path w="242772" h="237413">
                <a:moveTo>
                  <a:pt x="35648" y="150368"/>
                </a:moveTo>
                <a:cubicBezTo>
                  <a:pt x="17742" y="142291"/>
                  <a:pt x="11099" y="125591"/>
                  <a:pt x="11646" y="106757"/>
                </a:cubicBezTo>
                <a:cubicBezTo>
                  <a:pt x="13271" y="51601"/>
                  <a:pt x="57149" y="21273"/>
                  <a:pt x="105434" y="16345"/>
                </a:cubicBezTo>
                <a:cubicBezTo>
                  <a:pt x="154100" y="11380"/>
                  <a:pt x="207618" y="31954"/>
                  <a:pt x="228014" y="79782"/>
                </a:cubicBezTo>
                <a:cubicBezTo>
                  <a:pt x="231761" y="88558"/>
                  <a:pt x="231659" y="96609"/>
                  <a:pt x="230567" y="104623"/>
                </a:cubicBezTo>
                <a:cubicBezTo>
                  <a:pt x="229310" y="113716"/>
                  <a:pt x="226884" y="122797"/>
                  <a:pt x="226287" y="132677"/>
                </a:cubicBezTo>
                <a:cubicBezTo>
                  <a:pt x="223315" y="181521"/>
                  <a:pt x="188797" y="210743"/>
                  <a:pt x="149274" y="218274"/>
                </a:cubicBezTo>
                <a:cubicBezTo>
                  <a:pt x="109574" y="225831"/>
                  <a:pt x="64769" y="211696"/>
                  <a:pt x="41553" y="173393"/>
                </a:cubicBezTo>
                <a:cubicBezTo>
                  <a:pt x="39991" y="170815"/>
                  <a:pt x="36613" y="169989"/>
                  <a:pt x="34023" y="171551"/>
                </a:cubicBezTo>
                <a:cubicBezTo>
                  <a:pt x="31445" y="173126"/>
                  <a:pt x="30619" y="176504"/>
                  <a:pt x="32181" y="179082"/>
                </a:cubicBezTo>
                <a:cubicBezTo>
                  <a:pt x="57885" y="221475"/>
                  <a:pt x="107377" y="237413"/>
                  <a:pt x="151332" y="229044"/>
                </a:cubicBezTo>
                <a:cubicBezTo>
                  <a:pt x="195464" y="220637"/>
                  <a:pt x="233920" y="187896"/>
                  <a:pt x="237235" y="133338"/>
                </a:cubicBezTo>
                <a:cubicBezTo>
                  <a:pt x="237819" y="123749"/>
                  <a:pt x="240206" y="114936"/>
                  <a:pt x="241426" y="106109"/>
                </a:cubicBezTo>
                <a:cubicBezTo>
                  <a:pt x="242772" y="96216"/>
                  <a:pt x="242721" y="86310"/>
                  <a:pt x="238098" y="75477"/>
                </a:cubicBezTo>
                <a:cubicBezTo>
                  <a:pt x="215797" y="23153"/>
                  <a:pt x="157568" y="0"/>
                  <a:pt x="104316" y="5436"/>
                </a:cubicBezTo>
                <a:cubicBezTo>
                  <a:pt x="50697" y="10923"/>
                  <a:pt x="2489" y="45162"/>
                  <a:pt x="685" y="106439"/>
                </a:cubicBezTo>
                <a:cubicBezTo>
                  <a:pt x="0" y="129871"/>
                  <a:pt x="8864" y="150305"/>
                  <a:pt x="31140" y="160362"/>
                </a:cubicBezTo>
                <a:cubicBezTo>
                  <a:pt x="33883" y="161607"/>
                  <a:pt x="37133" y="160375"/>
                  <a:pt x="38391" y="157619"/>
                </a:cubicBezTo>
                <a:cubicBezTo>
                  <a:pt x="39623" y="154863"/>
                  <a:pt x="38403" y="151612"/>
                  <a:pt x="35648" y="1503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3" name="Freeform 8173"/>
          <p:cNvSpPr/>
          <p:nvPr/>
        </p:nvSpPr>
        <p:spPr>
          <a:xfrm rot="0" flipH="0" flipV="0">
            <a:off x="7395858" y="6095336"/>
            <a:ext cx="1536" cy="1396"/>
          </a:xfrm>
          <a:custGeom>
            <a:pathLst>
              <a:path w="1536" h="1396">
                <a:moveTo>
                  <a:pt x="0" y="1396"/>
                </a:moveTo>
                <a:lnTo>
                  <a:pt x="114" y="1257"/>
                </a:lnTo>
                <a:lnTo>
                  <a:pt x="38" y="1346"/>
                </a:lnTo>
                <a:close/>
                <a:moveTo>
                  <a:pt x="190" y="1168"/>
                </a:moveTo>
                <a:cubicBezTo>
                  <a:pt x="571" y="685"/>
                  <a:pt x="1041" y="304"/>
                  <a:pt x="1536" y="0"/>
                </a:cubicBezTo>
                <a:cubicBezTo>
                  <a:pt x="977" y="330"/>
                  <a:pt x="533" y="723"/>
                  <a:pt x="190" y="116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4" name="Freeform 8174"/>
          <p:cNvSpPr/>
          <p:nvPr/>
        </p:nvSpPr>
        <p:spPr>
          <a:xfrm rot="0" flipH="0" flipV="0">
            <a:off x="7439676" y="6507660"/>
            <a:ext cx="1244" cy="1308"/>
          </a:xfrm>
          <a:custGeom>
            <a:pathLst>
              <a:path w="1244" h="1308">
                <a:moveTo>
                  <a:pt x="0" y="0"/>
                </a:moveTo>
                <a:lnTo>
                  <a:pt x="152" y="126"/>
                </a:lnTo>
                <a:lnTo>
                  <a:pt x="25" y="12"/>
                </a:lnTo>
                <a:close/>
                <a:moveTo>
                  <a:pt x="228" y="177"/>
                </a:moveTo>
                <a:lnTo>
                  <a:pt x="393" y="330"/>
                </a:lnTo>
                <a:lnTo>
                  <a:pt x="266" y="215"/>
                </a:lnTo>
                <a:close/>
                <a:moveTo>
                  <a:pt x="431" y="368"/>
                </a:moveTo>
                <a:lnTo>
                  <a:pt x="609" y="533"/>
                </a:lnTo>
                <a:lnTo>
                  <a:pt x="520" y="444"/>
                </a:lnTo>
                <a:close/>
                <a:moveTo>
                  <a:pt x="800" y="749"/>
                </a:moveTo>
                <a:cubicBezTo>
                  <a:pt x="863" y="812"/>
                  <a:pt x="914" y="876"/>
                  <a:pt x="977" y="952"/>
                </a:cubicBezTo>
                <a:lnTo>
                  <a:pt x="1066" y="1066"/>
                </a:lnTo>
                <a:cubicBezTo>
                  <a:pt x="927" y="876"/>
                  <a:pt x="787" y="711"/>
                  <a:pt x="635" y="558"/>
                </a:cubicBezTo>
                <a:close/>
                <a:moveTo>
                  <a:pt x="1181" y="1219"/>
                </a:moveTo>
                <a:lnTo>
                  <a:pt x="1244" y="1308"/>
                </a:lnTo>
                <a:lnTo>
                  <a:pt x="1219" y="1270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5" name="Freeform 8175"/>
          <p:cNvSpPr/>
          <p:nvPr/>
        </p:nvSpPr>
        <p:spPr>
          <a:xfrm rot="0" flipH="0" flipV="0">
            <a:off x="7332343" y="5685651"/>
            <a:ext cx="74840" cy="71042"/>
          </a:xfrm>
          <a:custGeom>
            <a:pathLst>
              <a:path w="74840" h="71042">
                <a:moveTo>
                  <a:pt x="17043" y="45808"/>
                </a:moveTo>
                <a:cubicBezTo>
                  <a:pt x="18262" y="45833"/>
                  <a:pt x="19481" y="46265"/>
                  <a:pt x="20484" y="47116"/>
                </a:cubicBezTo>
                <a:cubicBezTo>
                  <a:pt x="33375" y="58050"/>
                  <a:pt x="50736" y="55561"/>
                  <a:pt x="57911" y="46150"/>
                </a:cubicBezTo>
                <a:cubicBezTo>
                  <a:pt x="62407" y="40246"/>
                  <a:pt x="61924" y="31788"/>
                  <a:pt x="53834" y="22656"/>
                </a:cubicBezTo>
                <a:cubicBezTo>
                  <a:pt x="44513" y="12128"/>
                  <a:pt x="28727" y="15074"/>
                  <a:pt x="20129" y="22847"/>
                </a:cubicBezTo>
                <a:cubicBezTo>
                  <a:pt x="15037" y="27457"/>
                  <a:pt x="12522" y="34048"/>
                  <a:pt x="16675" y="40690"/>
                </a:cubicBezTo>
                <a:cubicBezTo>
                  <a:pt x="17678" y="42291"/>
                  <a:pt x="17754" y="44208"/>
                  <a:pt x="17043" y="45808"/>
                </a:cubicBezTo>
                <a:moveTo>
                  <a:pt x="11925" y="49084"/>
                </a:moveTo>
                <a:cubicBezTo>
                  <a:pt x="10135" y="49046"/>
                  <a:pt x="8395" y="48144"/>
                  <a:pt x="7379" y="46506"/>
                </a:cubicBezTo>
                <a:cubicBezTo>
                  <a:pt x="0" y="34734"/>
                  <a:pt x="3747" y="22872"/>
                  <a:pt x="12776" y="14719"/>
                </a:cubicBezTo>
                <a:cubicBezTo>
                  <a:pt x="25348" y="3352"/>
                  <a:pt x="48424" y="0"/>
                  <a:pt x="62051" y="15392"/>
                </a:cubicBezTo>
                <a:cubicBezTo>
                  <a:pt x="74840" y="29832"/>
                  <a:pt x="73735" y="43459"/>
                  <a:pt x="66636" y="52793"/>
                </a:cubicBezTo>
                <a:cubicBezTo>
                  <a:pt x="56425" y="66204"/>
                  <a:pt x="31736" y="71042"/>
                  <a:pt x="13399" y="55472"/>
                </a:cubicBezTo>
                <a:cubicBezTo>
                  <a:pt x="11494" y="53859"/>
                  <a:pt x="10960" y="51243"/>
                  <a:pt x="11925" y="490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6" name="Freeform 8176"/>
          <p:cNvSpPr/>
          <p:nvPr/>
        </p:nvSpPr>
        <p:spPr>
          <a:xfrm rot="0" flipH="0" flipV="0">
            <a:off x="7342364" y="5598738"/>
            <a:ext cx="44334" cy="45313"/>
          </a:xfrm>
          <a:custGeom>
            <a:pathLst>
              <a:path w="44334" h="45313">
                <a:moveTo>
                  <a:pt x="1193" y="16573"/>
                </a:moveTo>
                <a:cubicBezTo>
                  <a:pt x="0" y="13932"/>
                  <a:pt x="1067" y="10770"/>
                  <a:pt x="3682" y="9436"/>
                </a:cubicBezTo>
                <a:cubicBezTo>
                  <a:pt x="6374" y="8052"/>
                  <a:pt x="9689" y="9119"/>
                  <a:pt x="11060" y="11811"/>
                </a:cubicBezTo>
                <a:cubicBezTo>
                  <a:pt x="12000" y="13614"/>
                  <a:pt x="12280" y="16040"/>
                  <a:pt x="12191" y="18960"/>
                </a:cubicBezTo>
                <a:cubicBezTo>
                  <a:pt x="12102" y="22021"/>
                  <a:pt x="11530" y="26275"/>
                  <a:pt x="15848" y="30225"/>
                </a:cubicBezTo>
                <a:cubicBezTo>
                  <a:pt x="18757" y="32879"/>
                  <a:pt x="21297" y="33959"/>
                  <a:pt x="23608" y="33362"/>
                </a:cubicBezTo>
                <a:cubicBezTo>
                  <a:pt x="27520" y="32346"/>
                  <a:pt x="30047" y="27812"/>
                  <a:pt x="31317" y="23329"/>
                </a:cubicBezTo>
                <a:cubicBezTo>
                  <a:pt x="32003" y="20903"/>
                  <a:pt x="32269" y="18401"/>
                  <a:pt x="31965" y="16205"/>
                </a:cubicBezTo>
                <a:cubicBezTo>
                  <a:pt x="31774" y="14859"/>
                  <a:pt x="31444" y="13602"/>
                  <a:pt x="30529" y="12891"/>
                </a:cubicBezTo>
                <a:cubicBezTo>
                  <a:pt x="29018" y="11735"/>
                  <a:pt x="26732" y="12281"/>
                  <a:pt x="23367" y="13703"/>
                </a:cubicBezTo>
                <a:cubicBezTo>
                  <a:pt x="20585" y="14897"/>
                  <a:pt x="17360" y="13602"/>
                  <a:pt x="16178" y="10808"/>
                </a:cubicBezTo>
                <a:cubicBezTo>
                  <a:pt x="14997" y="8026"/>
                  <a:pt x="16280" y="4813"/>
                  <a:pt x="19061" y="3620"/>
                </a:cubicBezTo>
                <a:cubicBezTo>
                  <a:pt x="27558" y="0"/>
                  <a:pt x="33463" y="1295"/>
                  <a:pt x="37248" y="4229"/>
                </a:cubicBezTo>
                <a:cubicBezTo>
                  <a:pt x="42645" y="8407"/>
                  <a:pt x="44334" y="17550"/>
                  <a:pt x="41871" y="26313"/>
                </a:cubicBezTo>
                <a:cubicBezTo>
                  <a:pt x="39521" y="34645"/>
                  <a:pt x="33641" y="42099"/>
                  <a:pt x="26326" y="43979"/>
                </a:cubicBezTo>
                <a:cubicBezTo>
                  <a:pt x="21157" y="45313"/>
                  <a:pt x="14959" y="44271"/>
                  <a:pt x="8444" y="38302"/>
                </a:cubicBezTo>
                <a:cubicBezTo>
                  <a:pt x="2780" y="33133"/>
                  <a:pt x="1459" y="27748"/>
                  <a:pt x="1218" y="23049"/>
                </a:cubicBezTo>
                <a:cubicBezTo>
                  <a:pt x="1130" y="21475"/>
                  <a:pt x="1193" y="19989"/>
                  <a:pt x="1231" y="18630"/>
                </a:cubicBezTo>
                <a:cubicBezTo>
                  <a:pt x="1256" y="17919"/>
                  <a:pt x="1205" y="16826"/>
                  <a:pt x="1193" y="165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7" name="Freeform 8177"/>
          <p:cNvSpPr/>
          <p:nvPr/>
        </p:nvSpPr>
        <p:spPr>
          <a:xfrm rot="0" flipH="0" flipV="0">
            <a:off x="7242715" y="6295522"/>
            <a:ext cx="64680" cy="64693"/>
          </a:xfrm>
          <a:custGeom>
            <a:pathLst>
              <a:path w="64680" h="64693">
                <a:moveTo>
                  <a:pt x="33273" y="53530"/>
                </a:moveTo>
                <a:cubicBezTo>
                  <a:pt x="26149" y="53656"/>
                  <a:pt x="20967" y="51625"/>
                  <a:pt x="17602" y="48146"/>
                </a:cubicBezTo>
                <a:cubicBezTo>
                  <a:pt x="12458" y="42875"/>
                  <a:pt x="11518" y="34671"/>
                  <a:pt x="13195" y="27419"/>
                </a:cubicBezTo>
                <a:cubicBezTo>
                  <a:pt x="14833" y="20434"/>
                  <a:pt x="18897" y="14021"/>
                  <a:pt x="25107" y="12370"/>
                </a:cubicBezTo>
                <a:cubicBezTo>
                  <a:pt x="29171" y="11278"/>
                  <a:pt x="33933" y="12459"/>
                  <a:pt x="39267" y="16319"/>
                </a:cubicBezTo>
                <a:cubicBezTo>
                  <a:pt x="43940" y="19710"/>
                  <a:pt x="51751" y="30950"/>
                  <a:pt x="53097" y="39726"/>
                </a:cubicBezTo>
                <a:cubicBezTo>
                  <a:pt x="53377" y="41580"/>
                  <a:pt x="53466" y="43294"/>
                  <a:pt x="52589" y="44564"/>
                </a:cubicBezTo>
                <a:cubicBezTo>
                  <a:pt x="51764" y="45783"/>
                  <a:pt x="50125" y="46241"/>
                  <a:pt x="47776" y="46431"/>
                </a:cubicBezTo>
                <a:cubicBezTo>
                  <a:pt x="44753" y="46672"/>
                  <a:pt x="42505" y="49327"/>
                  <a:pt x="42747" y="52349"/>
                </a:cubicBezTo>
                <a:cubicBezTo>
                  <a:pt x="43001" y="55358"/>
                  <a:pt x="45655" y="57606"/>
                  <a:pt x="48665" y="57365"/>
                </a:cubicBezTo>
                <a:cubicBezTo>
                  <a:pt x="55307" y="56819"/>
                  <a:pt x="59333" y="54165"/>
                  <a:pt x="61657" y="50749"/>
                </a:cubicBezTo>
                <a:cubicBezTo>
                  <a:pt x="63943" y="47396"/>
                  <a:pt x="64680" y="42977"/>
                  <a:pt x="63930" y="38075"/>
                </a:cubicBezTo>
                <a:cubicBezTo>
                  <a:pt x="62178" y="26568"/>
                  <a:pt x="51827" y="11887"/>
                  <a:pt x="45706" y="7442"/>
                </a:cubicBezTo>
                <a:cubicBezTo>
                  <a:pt x="36955" y="1105"/>
                  <a:pt x="28943" y="0"/>
                  <a:pt x="22288" y="1778"/>
                </a:cubicBezTo>
                <a:cubicBezTo>
                  <a:pt x="12433" y="4394"/>
                  <a:pt x="5092" y="13843"/>
                  <a:pt x="2514" y="24943"/>
                </a:cubicBezTo>
                <a:cubicBezTo>
                  <a:pt x="0" y="35776"/>
                  <a:pt x="2057" y="47892"/>
                  <a:pt x="9728" y="55790"/>
                </a:cubicBezTo>
                <a:cubicBezTo>
                  <a:pt x="14884" y="61099"/>
                  <a:pt x="22593" y="64693"/>
                  <a:pt x="33476" y="64490"/>
                </a:cubicBezTo>
                <a:cubicBezTo>
                  <a:pt x="36498" y="64439"/>
                  <a:pt x="38899" y="61950"/>
                  <a:pt x="38848" y="58914"/>
                </a:cubicBezTo>
                <a:cubicBezTo>
                  <a:pt x="38810" y="55892"/>
                  <a:pt x="36295" y="53480"/>
                  <a:pt x="33273" y="535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8" name="Freeform 8178"/>
          <p:cNvSpPr/>
          <p:nvPr/>
        </p:nvSpPr>
        <p:spPr>
          <a:xfrm rot="0" flipH="0" flipV="0">
            <a:off x="7189722" y="6218934"/>
            <a:ext cx="59943" cy="54228"/>
          </a:xfrm>
          <a:custGeom>
            <a:pathLst>
              <a:path w="59943" h="54228">
                <a:moveTo>
                  <a:pt x="29489" y="39420"/>
                </a:moveTo>
                <a:cubicBezTo>
                  <a:pt x="29933" y="38811"/>
                  <a:pt x="30504" y="38277"/>
                  <a:pt x="31216" y="37871"/>
                </a:cubicBezTo>
                <a:cubicBezTo>
                  <a:pt x="36854" y="34658"/>
                  <a:pt x="39725" y="40334"/>
                  <a:pt x="39864" y="40905"/>
                </a:cubicBezTo>
                <a:cubicBezTo>
                  <a:pt x="40068" y="41617"/>
                  <a:pt x="40677" y="43966"/>
                  <a:pt x="38442" y="46278"/>
                </a:cubicBezTo>
                <a:cubicBezTo>
                  <a:pt x="37832" y="46912"/>
                  <a:pt x="34810" y="49224"/>
                  <a:pt x="31660" y="50989"/>
                </a:cubicBezTo>
                <a:cubicBezTo>
                  <a:pt x="29172" y="52373"/>
                  <a:pt x="26581" y="53326"/>
                  <a:pt x="24867" y="53453"/>
                </a:cubicBezTo>
                <a:cubicBezTo>
                  <a:pt x="15469" y="54228"/>
                  <a:pt x="8484" y="48589"/>
                  <a:pt x="4902" y="40372"/>
                </a:cubicBezTo>
                <a:cubicBezTo>
                  <a:pt x="0" y="29083"/>
                  <a:pt x="2235" y="13220"/>
                  <a:pt x="12497" y="6185"/>
                </a:cubicBezTo>
                <a:cubicBezTo>
                  <a:pt x="21552" y="0"/>
                  <a:pt x="34518" y="889"/>
                  <a:pt x="44017" y="6680"/>
                </a:cubicBezTo>
                <a:cubicBezTo>
                  <a:pt x="53936" y="12738"/>
                  <a:pt x="59943" y="23685"/>
                  <a:pt x="54838" y="36411"/>
                </a:cubicBezTo>
                <a:cubicBezTo>
                  <a:pt x="53707" y="39217"/>
                  <a:pt x="50507" y="40575"/>
                  <a:pt x="47713" y="39445"/>
                </a:cubicBezTo>
                <a:cubicBezTo>
                  <a:pt x="44894" y="38328"/>
                  <a:pt x="43522" y="35128"/>
                  <a:pt x="44652" y="32321"/>
                </a:cubicBezTo>
                <a:cubicBezTo>
                  <a:pt x="47484" y="25298"/>
                  <a:pt x="43776" y="19393"/>
                  <a:pt x="38290" y="16040"/>
                </a:cubicBezTo>
                <a:cubicBezTo>
                  <a:pt x="32397" y="12433"/>
                  <a:pt x="24333" y="11379"/>
                  <a:pt x="18694" y="15240"/>
                </a:cubicBezTo>
                <a:cubicBezTo>
                  <a:pt x="13602" y="18732"/>
                  <a:pt x="12459" y="26060"/>
                  <a:pt x="13780" y="32258"/>
                </a:cubicBezTo>
                <a:cubicBezTo>
                  <a:pt x="14948" y="37782"/>
                  <a:pt x="18174" y="42925"/>
                  <a:pt x="23863" y="42544"/>
                </a:cubicBezTo>
                <a:cubicBezTo>
                  <a:pt x="24054" y="42455"/>
                  <a:pt x="25146" y="42036"/>
                  <a:pt x="25794" y="41693"/>
                </a:cubicBezTo>
                <a:cubicBezTo>
                  <a:pt x="27115" y="40994"/>
                  <a:pt x="28474" y="40131"/>
                  <a:pt x="29489" y="394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9" name="Freeform 8179"/>
          <p:cNvSpPr/>
          <p:nvPr/>
        </p:nvSpPr>
        <p:spPr>
          <a:xfrm rot="0" flipH="0" flipV="0">
            <a:off x="7779165" y="6217854"/>
            <a:ext cx="44856" cy="45961"/>
          </a:xfrm>
          <a:custGeom>
            <a:pathLst>
              <a:path w="44856" h="45961">
                <a:moveTo>
                  <a:pt x="7442" y="21463"/>
                </a:moveTo>
                <a:cubicBezTo>
                  <a:pt x="7379" y="21475"/>
                  <a:pt x="7303" y="21501"/>
                  <a:pt x="7227" y="21513"/>
                </a:cubicBezTo>
                <a:close/>
                <a:moveTo>
                  <a:pt x="11734" y="22136"/>
                </a:moveTo>
                <a:cubicBezTo>
                  <a:pt x="12814" y="22809"/>
                  <a:pt x="13665" y="23875"/>
                  <a:pt x="14058" y="25184"/>
                </a:cubicBezTo>
                <a:cubicBezTo>
                  <a:pt x="14934" y="28079"/>
                  <a:pt x="13296" y="31153"/>
                  <a:pt x="10388" y="32029"/>
                </a:cubicBezTo>
                <a:cubicBezTo>
                  <a:pt x="6312" y="33248"/>
                  <a:pt x="1283" y="30530"/>
                  <a:pt x="699" y="23291"/>
                </a:cubicBezTo>
                <a:cubicBezTo>
                  <a:pt x="0" y="14783"/>
                  <a:pt x="5499" y="0"/>
                  <a:pt x="20078" y="889"/>
                </a:cubicBezTo>
                <a:cubicBezTo>
                  <a:pt x="41732" y="2198"/>
                  <a:pt x="44856" y="25095"/>
                  <a:pt x="38823" y="36461"/>
                </a:cubicBezTo>
                <a:cubicBezTo>
                  <a:pt x="35382" y="42926"/>
                  <a:pt x="29514" y="45961"/>
                  <a:pt x="22770" y="43256"/>
                </a:cubicBezTo>
                <a:cubicBezTo>
                  <a:pt x="19964" y="42125"/>
                  <a:pt x="18605" y="38925"/>
                  <a:pt x="19735" y="36118"/>
                </a:cubicBezTo>
                <a:cubicBezTo>
                  <a:pt x="20865" y="33312"/>
                  <a:pt x="24066" y="31953"/>
                  <a:pt x="26860" y="33083"/>
                </a:cubicBezTo>
                <a:cubicBezTo>
                  <a:pt x="27508" y="33337"/>
                  <a:pt x="27990" y="32931"/>
                  <a:pt x="28396" y="32448"/>
                </a:cubicBezTo>
                <a:cubicBezTo>
                  <a:pt x="29247" y="31419"/>
                  <a:pt x="29819" y="29984"/>
                  <a:pt x="30200" y="28397"/>
                </a:cubicBezTo>
                <a:cubicBezTo>
                  <a:pt x="31724" y="21894"/>
                  <a:pt x="29463" y="12447"/>
                  <a:pt x="19405" y="11837"/>
                </a:cubicBezTo>
                <a:cubicBezTo>
                  <a:pt x="15227" y="11583"/>
                  <a:pt x="13144" y="14758"/>
                  <a:pt x="12217" y="17755"/>
                </a:cubicBezTo>
                <a:cubicBezTo>
                  <a:pt x="11798" y="19101"/>
                  <a:pt x="11734" y="20956"/>
                  <a:pt x="11734" y="221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0" name="Freeform 8180"/>
          <p:cNvSpPr/>
          <p:nvPr/>
        </p:nvSpPr>
        <p:spPr>
          <a:xfrm rot="0" flipH="0" flipV="0">
            <a:off x="5546130" y="8220517"/>
            <a:ext cx="426820" cy="431862"/>
          </a:xfrm>
          <a:custGeom>
            <a:pathLst>
              <a:path w="426820" h="431862">
                <a:moveTo>
                  <a:pt x="306120" y="393661"/>
                </a:moveTo>
                <a:cubicBezTo>
                  <a:pt x="300863" y="396366"/>
                  <a:pt x="292963" y="400988"/>
                  <a:pt x="288760" y="402347"/>
                </a:cubicBezTo>
                <a:cubicBezTo>
                  <a:pt x="274218" y="407021"/>
                  <a:pt x="261023" y="413765"/>
                  <a:pt x="246443" y="418451"/>
                </a:cubicBezTo>
                <a:cubicBezTo>
                  <a:pt x="218554" y="427417"/>
                  <a:pt x="180784" y="431862"/>
                  <a:pt x="146710" y="426185"/>
                </a:cubicBezTo>
                <a:cubicBezTo>
                  <a:pt x="123291" y="422274"/>
                  <a:pt x="101650" y="413561"/>
                  <a:pt x="85801" y="398626"/>
                </a:cubicBezTo>
                <a:cubicBezTo>
                  <a:pt x="42214" y="357555"/>
                  <a:pt x="10960" y="288594"/>
                  <a:pt x="5511" y="219976"/>
                </a:cubicBezTo>
                <a:cubicBezTo>
                  <a:pt x="0" y="150533"/>
                  <a:pt x="20828" y="81635"/>
                  <a:pt x="80619" y="41656"/>
                </a:cubicBezTo>
                <a:cubicBezTo>
                  <a:pt x="106362" y="24434"/>
                  <a:pt x="152819" y="1232"/>
                  <a:pt x="184378" y="825"/>
                </a:cubicBezTo>
                <a:cubicBezTo>
                  <a:pt x="248678" y="0"/>
                  <a:pt x="324750" y="38481"/>
                  <a:pt x="373518" y="94386"/>
                </a:cubicBezTo>
                <a:cubicBezTo>
                  <a:pt x="406399" y="132080"/>
                  <a:pt x="426820" y="177622"/>
                  <a:pt x="423595" y="224116"/>
                </a:cubicBezTo>
                <a:cubicBezTo>
                  <a:pt x="421740" y="250964"/>
                  <a:pt x="405751" y="273367"/>
                  <a:pt x="395985" y="297573"/>
                </a:cubicBezTo>
                <a:cubicBezTo>
                  <a:pt x="382535" y="330936"/>
                  <a:pt x="374649" y="359727"/>
                  <a:pt x="336485" y="371995"/>
                </a:cubicBezTo>
                <a:cubicBezTo>
                  <a:pt x="332599" y="373253"/>
                  <a:pt x="328433" y="371119"/>
                  <a:pt x="327189" y="367233"/>
                </a:cubicBezTo>
                <a:cubicBezTo>
                  <a:pt x="325944" y="363347"/>
                  <a:pt x="328078" y="359181"/>
                  <a:pt x="331951" y="357936"/>
                </a:cubicBezTo>
                <a:cubicBezTo>
                  <a:pt x="365162" y="347256"/>
                  <a:pt x="370572" y="321081"/>
                  <a:pt x="382294" y="292049"/>
                </a:cubicBezTo>
                <a:cubicBezTo>
                  <a:pt x="391489" y="269252"/>
                  <a:pt x="407097" y="248386"/>
                  <a:pt x="408863" y="223100"/>
                </a:cubicBezTo>
                <a:cubicBezTo>
                  <a:pt x="412584" y="169532"/>
                  <a:pt x="381507" y="117665"/>
                  <a:pt x="337400" y="79159"/>
                </a:cubicBezTo>
                <a:cubicBezTo>
                  <a:pt x="292913" y="40322"/>
                  <a:pt x="234962" y="14948"/>
                  <a:pt x="184569" y="15595"/>
                </a:cubicBezTo>
                <a:cubicBezTo>
                  <a:pt x="155372" y="15964"/>
                  <a:pt x="112636" y="38011"/>
                  <a:pt x="88836" y="53936"/>
                </a:cubicBezTo>
                <a:cubicBezTo>
                  <a:pt x="33655" y="90830"/>
                  <a:pt x="15151" y="154711"/>
                  <a:pt x="20231" y="218795"/>
                </a:cubicBezTo>
                <a:cubicBezTo>
                  <a:pt x="25400" y="283705"/>
                  <a:pt x="54699" y="349034"/>
                  <a:pt x="95923" y="387883"/>
                </a:cubicBezTo>
                <a:cubicBezTo>
                  <a:pt x="109740" y="400899"/>
                  <a:pt x="128740" y="408202"/>
                  <a:pt x="149149" y="411618"/>
                </a:cubicBezTo>
                <a:cubicBezTo>
                  <a:pt x="180848" y="416902"/>
                  <a:pt x="215989" y="412736"/>
                  <a:pt x="241909" y="404392"/>
                </a:cubicBezTo>
                <a:cubicBezTo>
                  <a:pt x="256514" y="399706"/>
                  <a:pt x="269697" y="392963"/>
                  <a:pt x="284226" y="388289"/>
                </a:cubicBezTo>
                <a:cubicBezTo>
                  <a:pt x="288074" y="387045"/>
                  <a:pt x="295211" y="382727"/>
                  <a:pt x="300025" y="380238"/>
                </a:cubicBezTo>
                <a:cubicBezTo>
                  <a:pt x="303517" y="378421"/>
                  <a:pt x="306424" y="377520"/>
                  <a:pt x="307694" y="377456"/>
                </a:cubicBezTo>
                <a:cubicBezTo>
                  <a:pt x="309930" y="377317"/>
                  <a:pt x="311530" y="378028"/>
                  <a:pt x="312635" y="378777"/>
                </a:cubicBezTo>
                <a:cubicBezTo>
                  <a:pt x="314273" y="379882"/>
                  <a:pt x="315378" y="381419"/>
                  <a:pt x="315810" y="383476"/>
                </a:cubicBezTo>
                <a:cubicBezTo>
                  <a:pt x="316064" y="384657"/>
                  <a:pt x="316432" y="387426"/>
                  <a:pt x="313752" y="390956"/>
                </a:cubicBezTo>
                <a:cubicBezTo>
                  <a:pt x="311923" y="393369"/>
                  <a:pt x="308901" y="394334"/>
                  <a:pt x="306120" y="39366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1" name="Freeform 8181"/>
          <p:cNvSpPr/>
          <p:nvPr/>
        </p:nvSpPr>
        <p:spPr>
          <a:xfrm rot="0" flipH="0" flipV="0">
            <a:off x="5861164" y="8616282"/>
            <a:ext cx="100722" cy="165772"/>
          </a:xfrm>
          <a:custGeom>
            <a:pathLst>
              <a:path w="100722" h="165772">
                <a:moveTo>
                  <a:pt x="3352" y="14008"/>
                </a:moveTo>
                <a:cubicBezTo>
                  <a:pt x="3187" y="13882"/>
                  <a:pt x="3060" y="13742"/>
                  <a:pt x="2908" y="13602"/>
                </a:cubicBezTo>
                <a:cubicBezTo>
                  <a:pt x="12" y="10719"/>
                  <a:pt x="0" y="6046"/>
                  <a:pt x="2883" y="3163"/>
                </a:cubicBezTo>
                <a:cubicBezTo>
                  <a:pt x="6006" y="0"/>
                  <a:pt x="8685" y="13"/>
                  <a:pt x="9892" y="89"/>
                </a:cubicBezTo>
                <a:cubicBezTo>
                  <a:pt x="11606" y="216"/>
                  <a:pt x="13105" y="826"/>
                  <a:pt x="14388" y="1956"/>
                </a:cubicBezTo>
                <a:cubicBezTo>
                  <a:pt x="15175" y="2629"/>
                  <a:pt x="15950" y="3582"/>
                  <a:pt x="16509" y="4928"/>
                </a:cubicBezTo>
                <a:cubicBezTo>
                  <a:pt x="16763" y="5525"/>
                  <a:pt x="16991" y="6338"/>
                  <a:pt x="17144" y="7392"/>
                </a:cubicBezTo>
                <a:cubicBezTo>
                  <a:pt x="17271" y="8192"/>
                  <a:pt x="17233" y="9652"/>
                  <a:pt x="17944" y="11316"/>
                </a:cubicBezTo>
                <a:cubicBezTo>
                  <a:pt x="33158" y="46202"/>
                  <a:pt x="60654" y="75120"/>
                  <a:pt x="77012" y="109550"/>
                </a:cubicBezTo>
                <a:cubicBezTo>
                  <a:pt x="78472" y="112623"/>
                  <a:pt x="84327" y="130695"/>
                  <a:pt x="90054" y="143141"/>
                </a:cubicBezTo>
                <a:cubicBezTo>
                  <a:pt x="91451" y="146176"/>
                  <a:pt x="93572" y="149580"/>
                  <a:pt x="94461" y="151002"/>
                </a:cubicBezTo>
                <a:cubicBezTo>
                  <a:pt x="96747" y="151650"/>
                  <a:pt x="98690" y="153403"/>
                  <a:pt x="99465" y="155841"/>
                </a:cubicBezTo>
                <a:cubicBezTo>
                  <a:pt x="100722" y="159727"/>
                  <a:pt x="98589" y="163880"/>
                  <a:pt x="94703" y="165125"/>
                </a:cubicBezTo>
                <a:cubicBezTo>
                  <a:pt x="92721" y="165772"/>
                  <a:pt x="90600" y="165747"/>
                  <a:pt x="88391" y="164833"/>
                </a:cubicBezTo>
                <a:cubicBezTo>
                  <a:pt x="86473" y="164045"/>
                  <a:pt x="84035" y="162115"/>
                  <a:pt x="81774" y="158787"/>
                </a:cubicBezTo>
                <a:cubicBezTo>
                  <a:pt x="74814" y="148551"/>
                  <a:pt x="65569" y="119862"/>
                  <a:pt x="63677" y="115887"/>
                </a:cubicBezTo>
                <a:cubicBezTo>
                  <a:pt x="47243" y="81318"/>
                  <a:pt x="19671" y="52247"/>
                  <a:pt x="4418" y="17221"/>
                </a:cubicBezTo>
                <a:cubicBezTo>
                  <a:pt x="3974" y="16205"/>
                  <a:pt x="3618" y="15074"/>
                  <a:pt x="3352" y="1400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2" name="Freeform 8182"/>
          <p:cNvSpPr/>
          <p:nvPr/>
        </p:nvSpPr>
        <p:spPr>
          <a:xfrm rot="0" flipH="0" flipV="0">
            <a:off x="5950657" y="7966085"/>
            <a:ext cx="546556" cy="330606"/>
          </a:xfrm>
          <a:custGeom>
            <a:pathLst>
              <a:path w="546556" h="330606">
                <a:moveTo>
                  <a:pt x="536854" y="16040"/>
                </a:moveTo>
                <a:cubicBezTo>
                  <a:pt x="534734" y="17348"/>
                  <a:pt x="531749" y="19265"/>
                  <a:pt x="530720" y="20383"/>
                </a:cubicBezTo>
                <a:cubicBezTo>
                  <a:pt x="518973" y="33248"/>
                  <a:pt x="495211" y="47104"/>
                  <a:pt x="468046" y="60439"/>
                </a:cubicBezTo>
                <a:cubicBezTo>
                  <a:pt x="428930" y="79616"/>
                  <a:pt x="382664" y="98018"/>
                  <a:pt x="357848" y="111848"/>
                </a:cubicBezTo>
                <a:cubicBezTo>
                  <a:pt x="334328" y="124980"/>
                  <a:pt x="313779" y="143128"/>
                  <a:pt x="292976" y="160921"/>
                </a:cubicBezTo>
                <a:cubicBezTo>
                  <a:pt x="271323" y="179463"/>
                  <a:pt x="249403" y="197599"/>
                  <a:pt x="224015" y="209969"/>
                </a:cubicBezTo>
                <a:cubicBezTo>
                  <a:pt x="161925" y="240194"/>
                  <a:pt x="102756" y="277367"/>
                  <a:pt x="42875" y="313105"/>
                </a:cubicBezTo>
                <a:cubicBezTo>
                  <a:pt x="37529" y="316293"/>
                  <a:pt x="30810" y="317931"/>
                  <a:pt x="24613" y="320001"/>
                </a:cubicBezTo>
                <a:cubicBezTo>
                  <a:pt x="20650" y="321309"/>
                  <a:pt x="16802" y="322567"/>
                  <a:pt x="14757" y="325970"/>
                </a:cubicBezTo>
                <a:cubicBezTo>
                  <a:pt x="12662" y="329463"/>
                  <a:pt x="8115" y="330606"/>
                  <a:pt x="4623" y="328510"/>
                </a:cubicBezTo>
                <a:cubicBezTo>
                  <a:pt x="1130" y="326402"/>
                  <a:pt x="0" y="321868"/>
                  <a:pt x="2108" y="318376"/>
                </a:cubicBezTo>
                <a:cubicBezTo>
                  <a:pt x="5296" y="313042"/>
                  <a:pt x="10300" y="309702"/>
                  <a:pt x="16193" y="307339"/>
                </a:cubicBezTo>
                <a:cubicBezTo>
                  <a:pt x="22365" y="304876"/>
                  <a:pt x="29731" y="303745"/>
                  <a:pt x="35306" y="300418"/>
                </a:cubicBezTo>
                <a:cubicBezTo>
                  <a:pt x="95555" y="264477"/>
                  <a:pt x="155080" y="227101"/>
                  <a:pt x="217538" y="196684"/>
                </a:cubicBezTo>
                <a:cubicBezTo>
                  <a:pt x="241821" y="184873"/>
                  <a:pt x="262674" y="167411"/>
                  <a:pt x="283375" y="149694"/>
                </a:cubicBezTo>
                <a:cubicBezTo>
                  <a:pt x="304914" y="131267"/>
                  <a:pt x="326276" y="112547"/>
                  <a:pt x="350660" y="98958"/>
                </a:cubicBezTo>
                <a:cubicBezTo>
                  <a:pt x="375641" y="85026"/>
                  <a:pt x="422174" y="66484"/>
                  <a:pt x="461544" y="47167"/>
                </a:cubicBezTo>
                <a:cubicBezTo>
                  <a:pt x="486702" y="34823"/>
                  <a:pt x="508927" y="22339"/>
                  <a:pt x="519811" y="10427"/>
                </a:cubicBezTo>
                <a:cubicBezTo>
                  <a:pt x="522389" y="7595"/>
                  <a:pt x="529298" y="2807"/>
                  <a:pt x="533235" y="1143"/>
                </a:cubicBezTo>
                <a:cubicBezTo>
                  <a:pt x="535546" y="165"/>
                  <a:pt x="537514" y="0"/>
                  <a:pt x="538682" y="115"/>
                </a:cubicBezTo>
                <a:cubicBezTo>
                  <a:pt x="541946" y="432"/>
                  <a:pt x="543902" y="2210"/>
                  <a:pt x="545007" y="4458"/>
                </a:cubicBezTo>
                <a:cubicBezTo>
                  <a:pt x="545693" y="5919"/>
                  <a:pt x="546556" y="8522"/>
                  <a:pt x="544702" y="12142"/>
                </a:cubicBezTo>
                <a:cubicBezTo>
                  <a:pt x="543191" y="15088"/>
                  <a:pt x="539952" y="16586"/>
                  <a:pt x="536854" y="160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3" name="Freeform 8183"/>
          <p:cNvSpPr/>
          <p:nvPr/>
        </p:nvSpPr>
        <p:spPr>
          <a:xfrm rot="0" flipH="0" flipV="0">
            <a:off x="5573332" y="8006186"/>
            <a:ext cx="96837" cy="218388"/>
          </a:xfrm>
          <a:custGeom>
            <a:pathLst>
              <a:path w="96837" h="218388">
                <a:moveTo>
                  <a:pt x="5359" y="14795"/>
                </a:moveTo>
                <a:cubicBezTo>
                  <a:pt x="3467" y="13983"/>
                  <a:pt x="1918" y="12395"/>
                  <a:pt x="1245" y="10274"/>
                </a:cubicBezTo>
                <a:cubicBezTo>
                  <a:pt x="0" y="6401"/>
                  <a:pt x="2134" y="2235"/>
                  <a:pt x="6019" y="991"/>
                </a:cubicBezTo>
                <a:cubicBezTo>
                  <a:pt x="9054" y="0"/>
                  <a:pt x="12496" y="508"/>
                  <a:pt x="15569" y="3696"/>
                </a:cubicBezTo>
                <a:cubicBezTo>
                  <a:pt x="17017" y="5207"/>
                  <a:pt x="18605" y="7887"/>
                  <a:pt x="20027" y="10871"/>
                </a:cubicBezTo>
                <a:cubicBezTo>
                  <a:pt x="21195" y="13310"/>
                  <a:pt x="22097" y="16141"/>
                  <a:pt x="23177" y="17246"/>
                </a:cubicBezTo>
                <a:cubicBezTo>
                  <a:pt x="41084" y="35508"/>
                  <a:pt x="52018" y="76999"/>
                  <a:pt x="61924" y="117614"/>
                </a:cubicBezTo>
                <a:cubicBezTo>
                  <a:pt x="67563" y="140779"/>
                  <a:pt x="73011" y="163575"/>
                  <a:pt x="79730" y="180974"/>
                </a:cubicBezTo>
                <a:cubicBezTo>
                  <a:pt x="83768" y="191426"/>
                  <a:pt x="88099" y="199833"/>
                  <a:pt x="93497" y="204634"/>
                </a:cubicBezTo>
                <a:cubicBezTo>
                  <a:pt x="96557" y="207326"/>
                  <a:pt x="96837" y="212000"/>
                  <a:pt x="94131" y="215061"/>
                </a:cubicBezTo>
                <a:cubicBezTo>
                  <a:pt x="91426" y="218109"/>
                  <a:pt x="86765" y="218388"/>
                  <a:pt x="83718" y="215683"/>
                </a:cubicBezTo>
                <a:cubicBezTo>
                  <a:pt x="78180" y="210794"/>
                  <a:pt x="73240" y="203135"/>
                  <a:pt x="68909" y="193407"/>
                </a:cubicBezTo>
                <a:cubicBezTo>
                  <a:pt x="63016" y="180199"/>
                  <a:pt x="58038" y="162965"/>
                  <a:pt x="53314" y="144373"/>
                </a:cubicBezTo>
                <a:cubicBezTo>
                  <a:pt x="46443" y="117360"/>
                  <a:pt x="40017" y="87388"/>
                  <a:pt x="31546" y="63220"/>
                </a:cubicBezTo>
                <a:cubicBezTo>
                  <a:pt x="26263" y="48157"/>
                  <a:pt x="20306" y="35419"/>
                  <a:pt x="12623" y="27583"/>
                </a:cubicBezTo>
                <a:cubicBezTo>
                  <a:pt x="11277" y="26186"/>
                  <a:pt x="9702" y="23557"/>
                  <a:pt x="8254" y="20535"/>
                </a:cubicBezTo>
                <a:cubicBezTo>
                  <a:pt x="7416" y="18770"/>
                  <a:pt x="6070" y="16141"/>
                  <a:pt x="5359" y="1479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4" name="Freeform 8184"/>
          <p:cNvSpPr/>
          <p:nvPr/>
        </p:nvSpPr>
        <p:spPr>
          <a:xfrm rot="0" flipH="0" flipV="0">
            <a:off x="5308737" y="8513753"/>
            <a:ext cx="256831" cy="173773"/>
          </a:xfrm>
          <a:custGeom>
            <a:pathLst>
              <a:path w="256831" h="173773">
                <a:moveTo>
                  <a:pt x="8712" y="157403"/>
                </a:moveTo>
                <a:cubicBezTo>
                  <a:pt x="9385" y="156337"/>
                  <a:pt x="10477" y="154546"/>
                  <a:pt x="11163" y="153225"/>
                </a:cubicBezTo>
                <a:cubicBezTo>
                  <a:pt x="13474" y="148793"/>
                  <a:pt x="16154" y="144386"/>
                  <a:pt x="19367" y="142024"/>
                </a:cubicBezTo>
                <a:cubicBezTo>
                  <a:pt x="34226" y="131127"/>
                  <a:pt x="50152" y="123647"/>
                  <a:pt x="66192" y="114249"/>
                </a:cubicBezTo>
                <a:cubicBezTo>
                  <a:pt x="124320" y="80213"/>
                  <a:pt x="195351" y="50038"/>
                  <a:pt x="243534" y="2857"/>
                </a:cubicBezTo>
                <a:cubicBezTo>
                  <a:pt x="246455" y="0"/>
                  <a:pt x="251129" y="50"/>
                  <a:pt x="253974" y="2959"/>
                </a:cubicBezTo>
                <a:cubicBezTo>
                  <a:pt x="256831" y="5880"/>
                  <a:pt x="256781" y="10553"/>
                  <a:pt x="253872" y="13411"/>
                </a:cubicBezTo>
                <a:cubicBezTo>
                  <a:pt x="204850" y="61392"/>
                  <a:pt x="132791" y="92367"/>
                  <a:pt x="73659" y="127000"/>
                </a:cubicBezTo>
                <a:cubicBezTo>
                  <a:pt x="58064" y="136131"/>
                  <a:pt x="42544" y="143345"/>
                  <a:pt x="28104" y="153936"/>
                </a:cubicBezTo>
                <a:cubicBezTo>
                  <a:pt x="26745" y="154940"/>
                  <a:pt x="25907" y="156934"/>
                  <a:pt x="24904" y="158825"/>
                </a:cubicBezTo>
                <a:cubicBezTo>
                  <a:pt x="23037" y="162381"/>
                  <a:pt x="21158" y="165962"/>
                  <a:pt x="19075" y="168223"/>
                </a:cubicBezTo>
                <a:cubicBezTo>
                  <a:pt x="15341" y="172300"/>
                  <a:pt x="10985" y="173773"/>
                  <a:pt x="5639" y="171639"/>
                </a:cubicBezTo>
                <a:cubicBezTo>
                  <a:pt x="1854" y="170128"/>
                  <a:pt x="0" y="165835"/>
                  <a:pt x="1512" y="162051"/>
                </a:cubicBezTo>
                <a:cubicBezTo>
                  <a:pt x="2693" y="159041"/>
                  <a:pt x="5652" y="157264"/>
                  <a:pt x="8712" y="15740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5" name="Freeform 8185"/>
          <p:cNvSpPr/>
          <p:nvPr/>
        </p:nvSpPr>
        <p:spPr>
          <a:xfrm rot="0" flipH="0" flipV="0">
            <a:off x="5910554" y="8080558"/>
            <a:ext cx="64248" cy="68795"/>
          </a:xfrm>
          <a:custGeom>
            <a:pathLst>
              <a:path w="64248" h="68795">
                <a:moveTo>
                  <a:pt x="13195" y="17145"/>
                </a:moveTo>
                <a:cubicBezTo>
                  <a:pt x="13918" y="17525"/>
                  <a:pt x="14528" y="17995"/>
                  <a:pt x="15061" y="18567"/>
                </a:cubicBezTo>
                <a:cubicBezTo>
                  <a:pt x="14566" y="18008"/>
                  <a:pt x="13956" y="17538"/>
                  <a:pt x="13195" y="17145"/>
                </a:cubicBezTo>
                <a:moveTo>
                  <a:pt x="31559" y="15240"/>
                </a:moveTo>
                <a:cubicBezTo>
                  <a:pt x="30479" y="15710"/>
                  <a:pt x="28066" y="16841"/>
                  <a:pt x="26352" y="17906"/>
                </a:cubicBezTo>
                <a:cubicBezTo>
                  <a:pt x="23189" y="19875"/>
                  <a:pt x="18808" y="23596"/>
                  <a:pt x="16979" y="25196"/>
                </a:cubicBezTo>
                <a:cubicBezTo>
                  <a:pt x="16865" y="25730"/>
                  <a:pt x="16687" y="26250"/>
                  <a:pt x="16471" y="26771"/>
                </a:cubicBezTo>
                <a:lnTo>
                  <a:pt x="16382" y="26936"/>
                </a:lnTo>
                <a:cubicBezTo>
                  <a:pt x="18287" y="28536"/>
                  <a:pt x="19341" y="31076"/>
                  <a:pt x="18935" y="33718"/>
                </a:cubicBezTo>
                <a:cubicBezTo>
                  <a:pt x="17246" y="44729"/>
                  <a:pt x="26390" y="51282"/>
                  <a:pt x="35013" y="52527"/>
                </a:cubicBezTo>
                <a:cubicBezTo>
                  <a:pt x="39941" y="53238"/>
                  <a:pt x="45110" y="52539"/>
                  <a:pt x="47256" y="48552"/>
                </a:cubicBezTo>
                <a:cubicBezTo>
                  <a:pt x="48729" y="45783"/>
                  <a:pt x="48577" y="41935"/>
                  <a:pt x="46938" y="36868"/>
                </a:cubicBezTo>
                <a:cubicBezTo>
                  <a:pt x="43979" y="27635"/>
                  <a:pt x="40779" y="18541"/>
                  <a:pt x="31559" y="15240"/>
                </a:cubicBezTo>
                <a:moveTo>
                  <a:pt x="4991" y="29375"/>
                </a:moveTo>
                <a:cubicBezTo>
                  <a:pt x="2007" y="27050"/>
                  <a:pt x="0" y="22390"/>
                  <a:pt x="4636" y="16663"/>
                </a:cubicBezTo>
                <a:cubicBezTo>
                  <a:pt x="7760" y="12802"/>
                  <a:pt x="16712" y="5944"/>
                  <a:pt x="23355" y="2655"/>
                </a:cubicBezTo>
                <a:cubicBezTo>
                  <a:pt x="28015" y="356"/>
                  <a:pt x="32168" y="0"/>
                  <a:pt x="34315" y="610"/>
                </a:cubicBezTo>
                <a:cubicBezTo>
                  <a:pt x="49643" y="4966"/>
                  <a:pt x="56336" y="17868"/>
                  <a:pt x="61010" y="32346"/>
                </a:cubicBezTo>
                <a:cubicBezTo>
                  <a:pt x="64248" y="42405"/>
                  <a:pt x="63207" y="50063"/>
                  <a:pt x="60261" y="55537"/>
                </a:cubicBezTo>
                <a:cubicBezTo>
                  <a:pt x="55308" y="64744"/>
                  <a:pt x="44310" y="68795"/>
                  <a:pt x="32905" y="67157"/>
                </a:cubicBezTo>
                <a:cubicBezTo>
                  <a:pt x="16992" y="64858"/>
                  <a:pt x="1219" y="51828"/>
                  <a:pt x="4344" y="31470"/>
                </a:cubicBezTo>
                <a:cubicBezTo>
                  <a:pt x="4471" y="30721"/>
                  <a:pt x="4686" y="30022"/>
                  <a:pt x="4991" y="293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6" name="Freeform 8186"/>
          <p:cNvSpPr/>
          <p:nvPr/>
        </p:nvSpPr>
        <p:spPr>
          <a:xfrm rot="0" flipH="0" flipV="0">
            <a:off x="5198449" y="8235181"/>
            <a:ext cx="116623" cy="114667"/>
          </a:xfrm>
          <a:custGeom>
            <a:pathLst>
              <a:path w="116623" h="114667">
                <a:moveTo>
                  <a:pt x="26454" y="26250"/>
                </a:moveTo>
                <a:cubicBezTo>
                  <a:pt x="27533" y="26757"/>
                  <a:pt x="28511" y="27545"/>
                  <a:pt x="29273" y="28574"/>
                </a:cubicBezTo>
                <a:cubicBezTo>
                  <a:pt x="31673" y="31850"/>
                  <a:pt x="30962" y="36486"/>
                  <a:pt x="27685" y="38899"/>
                </a:cubicBezTo>
                <a:cubicBezTo>
                  <a:pt x="16574" y="47039"/>
                  <a:pt x="16472" y="58749"/>
                  <a:pt x="21882" y="69023"/>
                </a:cubicBezTo>
                <a:cubicBezTo>
                  <a:pt x="30416" y="85165"/>
                  <a:pt x="51434" y="98716"/>
                  <a:pt x="70078" y="93725"/>
                </a:cubicBezTo>
                <a:cubicBezTo>
                  <a:pt x="82676" y="90359"/>
                  <a:pt x="93370" y="78294"/>
                  <a:pt x="99009" y="54088"/>
                </a:cubicBezTo>
                <a:cubicBezTo>
                  <a:pt x="100964" y="45680"/>
                  <a:pt x="95072" y="38467"/>
                  <a:pt x="87350" y="32434"/>
                </a:cubicBezTo>
                <a:cubicBezTo>
                  <a:pt x="73621" y="21729"/>
                  <a:pt x="52933" y="14960"/>
                  <a:pt x="42443" y="16154"/>
                </a:cubicBezTo>
                <a:cubicBezTo>
                  <a:pt x="40614" y="16370"/>
                  <a:pt x="36867" y="18542"/>
                  <a:pt x="34378" y="20078"/>
                </a:cubicBezTo>
                <a:cubicBezTo>
                  <a:pt x="33781" y="23863"/>
                  <a:pt x="30352" y="26580"/>
                  <a:pt x="26479" y="26250"/>
                </a:cubicBezTo>
                <a:close/>
                <a:moveTo>
                  <a:pt x="23407" y="25552"/>
                </a:moveTo>
                <a:cubicBezTo>
                  <a:pt x="21349" y="24727"/>
                  <a:pt x="20206" y="23355"/>
                  <a:pt x="19520" y="22237"/>
                </a:cubicBezTo>
                <a:cubicBezTo>
                  <a:pt x="18339" y="20320"/>
                  <a:pt x="17869" y="17983"/>
                  <a:pt x="18822" y="15265"/>
                </a:cubicBezTo>
                <a:cubicBezTo>
                  <a:pt x="19381" y="13703"/>
                  <a:pt x="21209" y="11099"/>
                  <a:pt x="24384" y="8801"/>
                </a:cubicBezTo>
                <a:cubicBezTo>
                  <a:pt x="28943" y="5486"/>
                  <a:pt x="36626" y="1955"/>
                  <a:pt x="40766" y="1485"/>
                </a:cubicBezTo>
                <a:cubicBezTo>
                  <a:pt x="53708" y="0"/>
                  <a:pt x="79501" y="7581"/>
                  <a:pt x="96431" y="20777"/>
                </a:cubicBezTo>
                <a:cubicBezTo>
                  <a:pt x="109131" y="30694"/>
                  <a:pt x="116623" y="43636"/>
                  <a:pt x="113398" y="57453"/>
                </a:cubicBezTo>
                <a:cubicBezTo>
                  <a:pt x="106019" y="89089"/>
                  <a:pt x="90347" y="103593"/>
                  <a:pt x="73875" y="107999"/>
                </a:cubicBezTo>
                <a:cubicBezTo>
                  <a:pt x="48920" y="114667"/>
                  <a:pt x="20231" y="97547"/>
                  <a:pt x="8814" y="75907"/>
                </a:cubicBezTo>
                <a:cubicBezTo>
                  <a:pt x="0" y="59181"/>
                  <a:pt x="839" y="40258"/>
                  <a:pt x="18936" y="26986"/>
                </a:cubicBezTo>
                <a:cubicBezTo>
                  <a:pt x="20295" y="25997"/>
                  <a:pt x="21857" y="25527"/>
                  <a:pt x="23407" y="2555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7" name="Freeform 8187"/>
          <p:cNvSpPr/>
          <p:nvPr/>
        </p:nvSpPr>
        <p:spPr>
          <a:xfrm rot="0" flipH="0" flipV="0">
            <a:off x="11157865" y="8272436"/>
            <a:ext cx="239914" cy="241871"/>
          </a:xfrm>
          <a:custGeom>
            <a:pathLst>
              <a:path w="239914" h="241871">
                <a:moveTo>
                  <a:pt x="89242" y="218389"/>
                </a:moveTo>
                <a:cubicBezTo>
                  <a:pt x="90029" y="218389"/>
                  <a:pt x="91045" y="218377"/>
                  <a:pt x="91756" y="218339"/>
                </a:cubicBezTo>
                <a:cubicBezTo>
                  <a:pt x="93775" y="218263"/>
                  <a:pt x="95757" y="218326"/>
                  <a:pt x="97433" y="218655"/>
                </a:cubicBezTo>
                <a:cubicBezTo>
                  <a:pt x="135368" y="226351"/>
                  <a:pt x="165137" y="219024"/>
                  <a:pt x="185901" y="202959"/>
                </a:cubicBezTo>
                <a:cubicBezTo>
                  <a:pt x="206450" y="187071"/>
                  <a:pt x="218083" y="162789"/>
                  <a:pt x="220242" y="137033"/>
                </a:cubicBezTo>
                <a:cubicBezTo>
                  <a:pt x="224636" y="84735"/>
                  <a:pt x="189902" y="26607"/>
                  <a:pt x="111136" y="17361"/>
                </a:cubicBezTo>
                <a:cubicBezTo>
                  <a:pt x="92163" y="15139"/>
                  <a:pt x="74066" y="28131"/>
                  <a:pt x="60248" y="39535"/>
                </a:cubicBezTo>
                <a:cubicBezTo>
                  <a:pt x="40462" y="55868"/>
                  <a:pt x="29591" y="72555"/>
                  <a:pt x="25387" y="89446"/>
                </a:cubicBezTo>
                <a:cubicBezTo>
                  <a:pt x="20510" y="109043"/>
                  <a:pt x="24663" y="128715"/>
                  <a:pt x="33439" y="147981"/>
                </a:cubicBezTo>
                <a:cubicBezTo>
                  <a:pt x="42684" y="168263"/>
                  <a:pt x="57048" y="188036"/>
                  <a:pt x="72224" y="206731"/>
                </a:cubicBezTo>
                <a:cubicBezTo>
                  <a:pt x="74790" y="209893"/>
                  <a:pt x="74307" y="214554"/>
                  <a:pt x="71145" y="217119"/>
                </a:cubicBezTo>
                <a:cubicBezTo>
                  <a:pt x="67983" y="219697"/>
                  <a:pt x="63322" y="219201"/>
                  <a:pt x="60756" y="216040"/>
                </a:cubicBezTo>
                <a:cubicBezTo>
                  <a:pt x="28079" y="175781"/>
                  <a:pt x="0" y="130366"/>
                  <a:pt x="11049" y="85878"/>
                </a:cubicBezTo>
                <a:cubicBezTo>
                  <a:pt x="15887" y="66421"/>
                  <a:pt x="28067" y="46965"/>
                  <a:pt x="50838" y="28156"/>
                </a:cubicBezTo>
                <a:cubicBezTo>
                  <a:pt x="67513" y="14377"/>
                  <a:pt x="89953" y="0"/>
                  <a:pt x="112864" y="2693"/>
                </a:cubicBezTo>
                <a:cubicBezTo>
                  <a:pt x="201611" y="13094"/>
                  <a:pt x="239914" y="79337"/>
                  <a:pt x="234961" y="138265"/>
                </a:cubicBezTo>
                <a:cubicBezTo>
                  <a:pt x="232447" y="168136"/>
                  <a:pt x="218781" y="196203"/>
                  <a:pt x="194944" y="214643"/>
                </a:cubicBezTo>
                <a:cubicBezTo>
                  <a:pt x="171334" y="232892"/>
                  <a:pt x="137628" y="241871"/>
                  <a:pt x="94487" y="233133"/>
                </a:cubicBezTo>
                <a:cubicBezTo>
                  <a:pt x="93229" y="232879"/>
                  <a:pt x="91616" y="233146"/>
                  <a:pt x="90118" y="233184"/>
                </a:cubicBezTo>
                <a:cubicBezTo>
                  <a:pt x="87947" y="233247"/>
                  <a:pt x="85890" y="233108"/>
                  <a:pt x="84213" y="232663"/>
                </a:cubicBezTo>
                <a:cubicBezTo>
                  <a:pt x="80391" y="231622"/>
                  <a:pt x="77800" y="229298"/>
                  <a:pt x="76733" y="225374"/>
                </a:cubicBezTo>
                <a:cubicBezTo>
                  <a:pt x="75679" y="221436"/>
                  <a:pt x="78003" y="217374"/>
                  <a:pt x="81940" y="216319"/>
                </a:cubicBezTo>
                <a:cubicBezTo>
                  <a:pt x="84658" y="215583"/>
                  <a:pt x="87426" y="216472"/>
                  <a:pt x="89242" y="2183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8" name="Freeform 8188"/>
          <p:cNvSpPr/>
          <p:nvPr/>
        </p:nvSpPr>
        <p:spPr>
          <a:xfrm rot="0" flipH="0" flipV="0">
            <a:off x="11201072" y="8507897"/>
            <a:ext cx="46621" cy="170560"/>
          </a:xfrm>
          <a:custGeom>
            <a:pathLst>
              <a:path w="46621" h="170560">
                <a:moveTo>
                  <a:pt x="12103" y="156692"/>
                </a:moveTo>
                <a:cubicBezTo>
                  <a:pt x="13423" y="157644"/>
                  <a:pt x="14452" y="159054"/>
                  <a:pt x="14896" y="160743"/>
                </a:cubicBezTo>
                <a:cubicBezTo>
                  <a:pt x="14325" y="158609"/>
                  <a:pt x="13246" y="157403"/>
                  <a:pt x="12103" y="156692"/>
                </a:cubicBezTo>
                <a:moveTo>
                  <a:pt x="2045" y="158012"/>
                </a:moveTo>
                <a:cubicBezTo>
                  <a:pt x="3048" y="153454"/>
                  <a:pt x="6655" y="137173"/>
                  <a:pt x="7392" y="133629"/>
                </a:cubicBezTo>
                <a:cubicBezTo>
                  <a:pt x="13423" y="103861"/>
                  <a:pt x="18719" y="74320"/>
                  <a:pt x="23025" y="44044"/>
                </a:cubicBezTo>
                <a:cubicBezTo>
                  <a:pt x="24282" y="35268"/>
                  <a:pt x="23469" y="16510"/>
                  <a:pt x="25984" y="8941"/>
                </a:cubicBezTo>
                <a:cubicBezTo>
                  <a:pt x="27355" y="4775"/>
                  <a:pt x="29844" y="2438"/>
                  <a:pt x="32207" y="1448"/>
                </a:cubicBezTo>
                <a:cubicBezTo>
                  <a:pt x="35051" y="254"/>
                  <a:pt x="38950" y="0"/>
                  <a:pt x="43345" y="3937"/>
                </a:cubicBezTo>
                <a:cubicBezTo>
                  <a:pt x="46367" y="6667"/>
                  <a:pt x="46621" y="11341"/>
                  <a:pt x="43903" y="14364"/>
                </a:cubicBezTo>
                <a:cubicBezTo>
                  <a:pt x="42646" y="15761"/>
                  <a:pt x="40982" y="16561"/>
                  <a:pt x="39268" y="16764"/>
                </a:cubicBezTo>
                <a:cubicBezTo>
                  <a:pt x="37922" y="24930"/>
                  <a:pt x="38658" y="39052"/>
                  <a:pt x="37655" y="46126"/>
                </a:cubicBezTo>
                <a:cubicBezTo>
                  <a:pt x="33311" y="76682"/>
                  <a:pt x="27939" y="106502"/>
                  <a:pt x="21869" y="136563"/>
                </a:cubicBezTo>
                <a:cubicBezTo>
                  <a:pt x="21056" y="140513"/>
                  <a:pt x="18262" y="155219"/>
                  <a:pt x="16421" y="161822"/>
                </a:cubicBezTo>
                <a:cubicBezTo>
                  <a:pt x="15506" y="165074"/>
                  <a:pt x="14274" y="167144"/>
                  <a:pt x="13677" y="167804"/>
                </a:cubicBezTo>
                <a:cubicBezTo>
                  <a:pt x="11430" y="170319"/>
                  <a:pt x="8928" y="170560"/>
                  <a:pt x="7049" y="170319"/>
                </a:cubicBezTo>
                <a:cubicBezTo>
                  <a:pt x="5207" y="170077"/>
                  <a:pt x="1893" y="169252"/>
                  <a:pt x="648" y="164591"/>
                </a:cubicBezTo>
                <a:cubicBezTo>
                  <a:pt x="0" y="162216"/>
                  <a:pt x="597" y="159790"/>
                  <a:pt x="2045" y="1580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9" name="Freeform 8189"/>
          <p:cNvSpPr/>
          <p:nvPr/>
        </p:nvSpPr>
        <p:spPr>
          <a:xfrm rot="0" flipH="0" flipV="0">
            <a:off x="11354932" y="7997891"/>
            <a:ext cx="130961" cy="257504"/>
          </a:xfrm>
          <a:custGeom>
            <a:pathLst>
              <a:path w="130961" h="257504">
                <a:moveTo>
                  <a:pt x="115976" y="8877"/>
                </a:moveTo>
                <a:cubicBezTo>
                  <a:pt x="115646" y="5360"/>
                  <a:pt x="117868" y="2007"/>
                  <a:pt x="121398" y="1054"/>
                </a:cubicBezTo>
                <a:cubicBezTo>
                  <a:pt x="125335" y="0"/>
                  <a:pt x="129399" y="2324"/>
                  <a:pt x="130453" y="6261"/>
                </a:cubicBezTo>
                <a:cubicBezTo>
                  <a:pt x="130822" y="7646"/>
                  <a:pt x="130961" y="10248"/>
                  <a:pt x="129996" y="13868"/>
                </a:cubicBezTo>
                <a:cubicBezTo>
                  <a:pt x="128802" y="18275"/>
                  <a:pt x="125831" y="25679"/>
                  <a:pt x="121563" y="35140"/>
                </a:cubicBezTo>
                <a:cubicBezTo>
                  <a:pt x="98412" y="86385"/>
                  <a:pt x="35700" y="201840"/>
                  <a:pt x="26924" y="221944"/>
                </a:cubicBezTo>
                <a:cubicBezTo>
                  <a:pt x="24651" y="227177"/>
                  <a:pt x="20917" y="238531"/>
                  <a:pt x="18212" y="245744"/>
                </a:cubicBezTo>
                <a:cubicBezTo>
                  <a:pt x="16662" y="249872"/>
                  <a:pt x="15177" y="252907"/>
                  <a:pt x="14402" y="253910"/>
                </a:cubicBezTo>
                <a:cubicBezTo>
                  <a:pt x="11633" y="257504"/>
                  <a:pt x="8293" y="257276"/>
                  <a:pt x="6528" y="256869"/>
                </a:cubicBezTo>
                <a:cubicBezTo>
                  <a:pt x="5347" y="256590"/>
                  <a:pt x="0" y="254596"/>
                  <a:pt x="661" y="246887"/>
                </a:cubicBezTo>
                <a:cubicBezTo>
                  <a:pt x="876" y="244474"/>
                  <a:pt x="2210" y="242429"/>
                  <a:pt x="4115" y="241248"/>
                </a:cubicBezTo>
                <a:lnTo>
                  <a:pt x="4382" y="240550"/>
                </a:lnTo>
                <a:cubicBezTo>
                  <a:pt x="7176" y="233133"/>
                  <a:pt x="11036" y="221436"/>
                  <a:pt x="13386" y="216039"/>
                </a:cubicBezTo>
                <a:cubicBezTo>
                  <a:pt x="22149" y="195922"/>
                  <a:pt x="84938" y="80339"/>
                  <a:pt x="108102" y="29057"/>
                </a:cubicBezTo>
                <a:cubicBezTo>
                  <a:pt x="112433" y="19494"/>
                  <a:pt x="115583" y="10070"/>
                  <a:pt x="115976" y="88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0" name="Freeform 8190"/>
          <p:cNvSpPr/>
          <p:nvPr/>
        </p:nvSpPr>
        <p:spPr>
          <a:xfrm rot="0" flipH="0" flipV="0">
            <a:off x="11419516" y="8277907"/>
            <a:ext cx="522744" cy="122630"/>
          </a:xfrm>
          <a:custGeom>
            <a:pathLst>
              <a:path w="522744" h="122630">
                <a:moveTo>
                  <a:pt x="16840" y="115658"/>
                </a:moveTo>
                <a:cubicBezTo>
                  <a:pt x="16650" y="116648"/>
                  <a:pt x="16244" y="117626"/>
                  <a:pt x="15621" y="118515"/>
                </a:cubicBezTo>
                <a:cubicBezTo>
                  <a:pt x="13284" y="121842"/>
                  <a:pt x="8662" y="122630"/>
                  <a:pt x="5334" y="120293"/>
                </a:cubicBezTo>
                <a:cubicBezTo>
                  <a:pt x="1397" y="117512"/>
                  <a:pt x="394" y="114490"/>
                  <a:pt x="216" y="112445"/>
                </a:cubicBezTo>
                <a:cubicBezTo>
                  <a:pt x="0" y="109740"/>
                  <a:pt x="864" y="107137"/>
                  <a:pt x="3417" y="104965"/>
                </a:cubicBezTo>
                <a:cubicBezTo>
                  <a:pt x="5322" y="103365"/>
                  <a:pt x="9881" y="101701"/>
                  <a:pt x="16015" y="100927"/>
                </a:cubicBezTo>
                <a:cubicBezTo>
                  <a:pt x="25602" y="99720"/>
                  <a:pt x="40284" y="99580"/>
                  <a:pt x="47535" y="98044"/>
                </a:cubicBezTo>
                <a:cubicBezTo>
                  <a:pt x="93535" y="88328"/>
                  <a:pt x="139407" y="77774"/>
                  <a:pt x="185788" y="69316"/>
                </a:cubicBezTo>
                <a:cubicBezTo>
                  <a:pt x="295033" y="49365"/>
                  <a:pt x="405815" y="29895"/>
                  <a:pt x="512622" y="1066"/>
                </a:cubicBezTo>
                <a:cubicBezTo>
                  <a:pt x="516559" y="0"/>
                  <a:pt x="520610" y="2324"/>
                  <a:pt x="521677" y="6261"/>
                </a:cubicBezTo>
                <a:cubicBezTo>
                  <a:pt x="522744" y="10198"/>
                  <a:pt x="520395" y="14262"/>
                  <a:pt x="516470" y="15316"/>
                </a:cubicBezTo>
                <a:cubicBezTo>
                  <a:pt x="409269" y="44259"/>
                  <a:pt x="298094" y="63830"/>
                  <a:pt x="188442" y="83845"/>
                </a:cubicBezTo>
                <a:cubicBezTo>
                  <a:pt x="142188" y="92278"/>
                  <a:pt x="96468" y="102806"/>
                  <a:pt x="50583" y="112496"/>
                </a:cubicBezTo>
                <a:cubicBezTo>
                  <a:pt x="42760" y="114147"/>
                  <a:pt x="26301" y="114185"/>
                  <a:pt x="16840" y="1156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1" name="Freeform 8191"/>
          <p:cNvSpPr/>
          <p:nvPr/>
        </p:nvSpPr>
        <p:spPr>
          <a:xfrm rot="0" flipH="0" flipV="0">
            <a:off x="10848998" y="8387466"/>
            <a:ext cx="302805" cy="94855"/>
          </a:xfrm>
          <a:custGeom>
            <a:pathLst>
              <a:path w="302805" h="94855">
                <a:moveTo>
                  <a:pt x="5130" y="79641"/>
                </a:moveTo>
                <a:lnTo>
                  <a:pt x="5561" y="79515"/>
                </a:lnTo>
                <a:cubicBezTo>
                  <a:pt x="11137" y="78016"/>
                  <a:pt x="43534" y="69266"/>
                  <a:pt x="50075" y="67500"/>
                </a:cubicBezTo>
                <a:cubicBezTo>
                  <a:pt x="119239" y="48831"/>
                  <a:pt x="187768" y="24117"/>
                  <a:pt x="257504" y="8648"/>
                </a:cubicBezTo>
                <a:cubicBezTo>
                  <a:pt x="262305" y="7582"/>
                  <a:pt x="269429" y="4762"/>
                  <a:pt x="275995" y="2743"/>
                </a:cubicBezTo>
                <a:cubicBezTo>
                  <a:pt x="281405" y="1092"/>
                  <a:pt x="286536" y="0"/>
                  <a:pt x="290283" y="101"/>
                </a:cubicBezTo>
                <a:cubicBezTo>
                  <a:pt x="295083" y="254"/>
                  <a:pt x="298487" y="2159"/>
                  <a:pt x="300481" y="4991"/>
                </a:cubicBezTo>
                <a:cubicBezTo>
                  <a:pt x="301878" y="6972"/>
                  <a:pt x="302805" y="9639"/>
                  <a:pt x="302462" y="13259"/>
                </a:cubicBezTo>
                <a:cubicBezTo>
                  <a:pt x="302081" y="17323"/>
                  <a:pt x="298474" y="20307"/>
                  <a:pt x="294410" y="19913"/>
                </a:cubicBezTo>
                <a:cubicBezTo>
                  <a:pt x="291502" y="19634"/>
                  <a:pt x="289140" y="17691"/>
                  <a:pt x="288187" y="15113"/>
                </a:cubicBezTo>
                <a:cubicBezTo>
                  <a:pt x="286866" y="15278"/>
                  <a:pt x="285164" y="15532"/>
                  <a:pt x="283806" y="15875"/>
                </a:cubicBezTo>
                <a:cubicBezTo>
                  <a:pt x="276046" y="17894"/>
                  <a:pt x="266661" y="21742"/>
                  <a:pt x="260704" y="23063"/>
                </a:cubicBezTo>
                <a:cubicBezTo>
                  <a:pt x="191172" y="38481"/>
                  <a:pt x="122871" y="63144"/>
                  <a:pt x="53923" y="81761"/>
                </a:cubicBezTo>
                <a:cubicBezTo>
                  <a:pt x="47395" y="83527"/>
                  <a:pt x="14972" y="92277"/>
                  <a:pt x="9422" y="93776"/>
                </a:cubicBezTo>
                <a:lnTo>
                  <a:pt x="8978" y="93890"/>
                </a:lnTo>
                <a:lnTo>
                  <a:pt x="8622" y="93979"/>
                </a:lnTo>
                <a:cubicBezTo>
                  <a:pt x="8571" y="94004"/>
                  <a:pt x="8482" y="94004"/>
                  <a:pt x="8393" y="94004"/>
                </a:cubicBezTo>
                <a:cubicBezTo>
                  <a:pt x="3607" y="94855"/>
                  <a:pt x="2121" y="91680"/>
                  <a:pt x="2095" y="88099"/>
                </a:cubicBezTo>
                <a:cubicBezTo>
                  <a:pt x="305" y="85000"/>
                  <a:pt x="0" y="81495"/>
                  <a:pt x="4572" y="79831"/>
                </a:cubicBezTo>
                <a:cubicBezTo>
                  <a:pt x="4648" y="79780"/>
                  <a:pt x="4711" y="79742"/>
                  <a:pt x="4775" y="7972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2" name="Freeform 8192"/>
          <p:cNvSpPr/>
          <p:nvPr/>
        </p:nvSpPr>
        <p:spPr>
          <a:xfrm rot="0" flipH="0" flipV="0">
            <a:off x="11829249" y="7863707"/>
            <a:ext cx="62991" cy="71538"/>
          </a:xfrm>
          <a:custGeom>
            <a:pathLst>
              <a:path w="62991" h="71538">
                <a:moveTo>
                  <a:pt x="16421" y="3733"/>
                </a:moveTo>
                <a:lnTo>
                  <a:pt x="22034" y="2210"/>
                </a:lnTo>
                <a:cubicBezTo>
                  <a:pt x="30238" y="0"/>
                  <a:pt x="39153" y="3378"/>
                  <a:pt x="46545" y="10197"/>
                </a:cubicBezTo>
                <a:cubicBezTo>
                  <a:pt x="56260" y="19163"/>
                  <a:pt x="62991" y="33755"/>
                  <a:pt x="62445" y="43115"/>
                </a:cubicBezTo>
                <a:cubicBezTo>
                  <a:pt x="61696" y="55930"/>
                  <a:pt x="56400" y="63003"/>
                  <a:pt x="50025" y="66496"/>
                </a:cubicBezTo>
                <a:cubicBezTo>
                  <a:pt x="40779" y="71538"/>
                  <a:pt x="27622" y="68934"/>
                  <a:pt x="17703" y="61746"/>
                </a:cubicBezTo>
                <a:cubicBezTo>
                  <a:pt x="6109" y="53339"/>
                  <a:pt x="0" y="39559"/>
                  <a:pt x="6490" y="28294"/>
                </a:cubicBezTo>
                <a:cubicBezTo>
                  <a:pt x="8509" y="24764"/>
                  <a:pt x="13031" y="23544"/>
                  <a:pt x="16573" y="25577"/>
                </a:cubicBezTo>
                <a:cubicBezTo>
                  <a:pt x="20103" y="27596"/>
                  <a:pt x="21323" y="32117"/>
                  <a:pt x="19291" y="35660"/>
                </a:cubicBezTo>
                <a:cubicBezTo>
                  <a:pt x="18173" y="37591"/>
                  <a:pt x="18465" y="39699"/>
                  <a:pt x="19329" y="41693"/>
                </a:cubicBezTo>
                <a:cubicBezTo>
                  <a:pt x="20675" y="44754"/>
                  <a:pt x="23291" y="47560"/>
                  <a:pt x="26365" y="49783"/>
                </a:cubicBezTo>
                <a:cubicBezTo>
                  <a:pt x="31521" y="53529"/>
                  <a:pt x="38138" y="56158"/>
                  <a:pt x="42938" y="53542"/>
                </a:cubicBezTo>
                <a:cubicBezTo>
                  <a:pt x="45884" y="51929"/>
                  <a:pt x="47370" y="48183"/>
                  <a:pt x="47701" y="42264"/>
                </a:cubicBezTo>
                <a:cubicBezTo>
                  <a:pt x="48056" y="36117"/>
                  <a:pt x="42900" y="26935"/>
                  <a:pt x="36537" y="21055"/>
                </a:cubicBezTo>
                <a:cubicBezTo>
                  <a:pt x="33197" y="17995"/>
                  <a:pt x="29578" y="15467"/>
                  <a:pt x="25882" y="16471"/>
                </a:cubicBezTo>
                <a:cubicBezTo>
                  <a:pt x="24168" y="16928"/>
                  <a:pt x="19710" y="18160"/>
                  <a:pt x="19087" y="18299"/>
                </a:cubicBezTo>
                <a:cubicBezTo>
                  <a:pt x="13132" y="19709"/>
                  <a:pt x="10707" y="14426"/>
                  <a:pt x="10592" y="14172"/>
                </a:cubicBezTo>
                <a:cubicBezTo>
                  <a:pt x="9767" y="12318"/>
                  <a:pt x="9487" y="10121"/>
                  <a:pt x="10821" y="7657"/>
                </a:cubicBezTo>
                <a:cubicBezTo>
                  <a:pt x="11100" y="7111"/>
                  <a:pt x="11824" y="5599"/>
                  <a:pt x="14072" y="4494"/>
                </a:cubicBezTo>
                <a:cubicBezTo>
                  <a:pt x="14161" y="4456"/>
                  <a:pt x="14618" y="4228"/>
                  <a:pt x="15621" y="3923"/>
                </a:cubicBezTo>
                <a:cubicBezTo>
                  <a:pt x="15888" y="3847"/>
                  <a:pt x="16155" y="3771"/>
                  <a:pt x="16421" y="373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3" name="Freeform 8193"/>
          <p:cNvSpPr/>
          <p:nvPr/>
        </p:nvSpPr>
        <p:spPr>
          <a:xfrm rot="0" flipH="0" flipV="0">
            <a:off x="12193112" y="7562533"/>
            <a:ext cx="152614" cy="138556"/>
          </a:xfrm>
          <a:custGeom>
            <a:pathLst>
              <a:path w="152614" h="138556">
                <a:moveTo>
                  <a:pt x="72389" y="2235"/>
                </a:moveTo>
                <a:cubicBezTo>
                  <a:pt x="65773" y="6565"/>
                  <a:pt x="59347" y="8089"/>
                  <a:pt x="52908" y="10045"/>
                </a:cubicBezTo>
                <a:cubicBezTo>
                  <a:pt x="44983" y="12458"/>
                  <a:pt x="37033" y="15341"/>
                  <a:pt x="28600" y="22313"/>
                </a:cubicBezTo>
                <a:cubicBezTo>
                  <a:pt x="7454" y="39763"/>
                  <a:pt x="0" y="57733"/>
                  <a:pt x="812" y="73723"/>
                </a:cubicBezTo>
                <a:cubicBezTo>
                  <a:pt x="2019" y="97650"/>
                  <a:pt x="22364" y="118389"/>
                  <a:pt x="48399" y="128574"/>
                </a:cubicBezTo>
                <a:cubicBezTo>
                  <a:pt x="73938" y="138556"/>
                  <a:pt x="104443" y="138277"/>
                  <a:pt x="125627" y="122440"/>
                </a:cubicBezTo>
                <a:cubicBezTo>
                  <a:pt x="139889" y="111772"/>
                  <a:pt x="150278" y="94068"/>
                  <a:pt x="151827" y="67195"/>
                </a:cubicBezTo>
                <a:cubicBezTo>
                  <a:pt x="152614" y="53644"/>
                  <a:pt x="143978" y="40296"/>
                  <a:pt x="132078" y="31317"/>
                </a:cubicBezTo>
                <a:cubicBezTo>
                  <a:pt x="120204" y="22339"/>
                  <a:pt x="105396" y="18084"/>
                  <a:pt x="95223" y="20827"/>
                </a:cubicBezTo>
                <a:cubicBezTo>
                  <a:pt x="91273" y="21894"/>
                  <a:pt x="88949" y="25958"/>
                  <a:pt x="90016" y="29882"/>
                </a:cubicBezTo>
                <a:cubicBezTo>
                  <a:pt x="91070" y="33819"/>
                  <a:pt x="95134" y="36156"/>
                  <a:pt x="99071" y="35089"/>
                </a:cubicBezTo>
                <a:cubicBezTo>
                  <a:pt x="105815" y="33273"/>
                  <a:pt x="115302" y="37160"/>
                  <a:pt x="123176" y="43103"/>
                </a:cubicBezTo>
                <a:cubicBezTo>
                  <a:pt x="131050" y="49047"/>
                  <a:pt x="137603" y="57378"/>
                  <a:pt x="137082" y="66331"/>
                </a:cubicBezTo>
                <a:cubicBezTo>
                  <a:pt x="135838" y="87744"/>
                  <a:pt x="128141" y="102120"/>
                  <a:pt x="116775" y="110616"/>
                </a:cubicBezTo>
                <a:cubicBezTo>
                  <a:pt x="99516" y="123520"/>
                  <a:pt x="74598" y="122948"/>
                  <a:pt x="53784" y="114820"/>
                </a:cubicBezTo>
                <a:cubicBezTo>
                  <a:pt x="33464" y="106870"/>
                  <a:pt x="16509" y="91655"/>
                  <a:pt x="15557" y="72986"/>
                </a:cubicBezTo>
                <a:cubicBezTo>
                  <a:pt x="14935" y="60591"/>
                  <a:pt x="21640" y="47218"/>
                  <a:pt x="37998" y="33705"/>
                </a:cubicBezTo>
                <a:cubicBezTo>
                  <a:pt x="46139" y="26987"/>
                  <a:pt x="53809" y="25221"/>
                  <a:pt x="61429" y="22910"/>
                </a:cubicBezTo>
                <a:cubicBezTo>
                  <a:pt x="67716" y="21018"/>
                  <a:pt x="73989" y="18833"/>
                  <a:pt x="80478" y="14604"/>
                </a:cubicBezTo>
                <a:cubicBezTo>
                  <a:pt x="83882" y="12356"/>
                  <a:pt x="84847" y="7784"/>
                  <a:pt x="82625" y="4368"/>
                </a:cubicBezTo>
                <a:cubicBezTo>
                  <a:pt x="80389" y="965"/>
                  <a:pt x="75818" y="0"/>
                  <a:pt x="72389" y="223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Freeform 8194"/>
          <p:cNvSpPr/>
          <p:nvPr/>
        </p:nvSpPr>
        <p:spPr>
          <a:xfrm rot="0" flipH="0" flipV="0">
            <a:off x="11780782" y="8413931"/>
            <a:ext cx="78459" cy="84936"/>
          </a:xfrm>
          <a:custGeom>
            <a:pathLst>
              <a:path w="78459" h="84936">
                <a:moveTo>
                  <a:pt x="50761" y="16979"/>
                </a:moveTo>
                <a:cubicBezTo>
                  <a:pt x="52564" y="17410"/>
                  <a:pt x="57847" y="18706"/>
                  <a:pt x="61327" y="19900"/>
                </a:cubicBezTo>
                <a:cubicBezTo>
                  <a:pt x="66788" y="21792"/>
                  <a:pt x="71893" y="24929"/>
                  <a:pt x="75043" y="30263"/>
                </a:cubicBezTo>
                <a:cubicBezTo>
                  <a:pt x="77138" y="33819"/>
                  <a:pt x="78459" y="38416"/>
                  <a:pt x="78091" y="44550"/>
                </a:cubicBezTo>
                <a:cubicBezTo>
                  <a:pt x="76986" y="63562"/>
                  <a:pt x="71461" y="74294"/>
                  <a:pt x="64985" y="79475"/>
                </a:cubicBezTo>
                <a:cubicBezTo>
                  <a:pt x="59765" y="83666"/>
                  <a:pt x="53669" y="84936"/>
                  <a:pt x="47320" y="83831"/>
                </a:cubicBezTo>
                <a:cubicBezTo>
                  <a:pt x="39586" y="82472"/>
                  <a:pt x="31242" y="77202"/>
                  <a:pt x="24346" y="69468"/>
                </a:cubicBezTo>
                <a:cubicBezTo>
                  <a:pt x="7340" y="50418"/>
                  <a:pt x="0" y="17829"/>
                  <a:pt x="25781" y="2121"/>
                </a:cubicBezTo>
                <a:cubicBezTo>
                  <a:pt x="29260" y="0"/>
                  <a:pt x="33807" y="1104"/>
                  <a:pt x="35928" y="4572"/>
                </a:cubicBezTo>
                <a:cubicBezTo>
                  <a:pt x="38049" y="8051"/>
                  <a:pt x="36944" y="12598"/>
                  <a:pt x="33477" y="14732"/>
                </a:cubicBezTo>
                <a:cubicBezTo>
                  <a:pt x="25514" y="19569"/>
                  <a:pt x="22999" y="27050"/>
                  <a:pt x="23710" y="34758"/>
                </a:cubicBezTo>
                <a:cubicBezTo>
                  <a:pt x="24561" y="43674"/>
                  <a:pt x="29298" y="52843"/>
                  <a:pt x="35356" y="59638"/>
                </a:cubicBezTo>
                <a:cubicBezTo>
                  <a:pt x="39154" y="63892"/>
                  <a:pt x="43472" y="67245"/>
                  <a:pt x="47790" y="68731"/>
                </a:cubicBezTo>
                <a:cubicBezTo>
                  <a:pt x="50622" y="69709"/>
                  <a:pt x="53453" y="69798"/>
                  <a:pt x="55752" y="67956"/>
                </a:cubicBezTo>
                <a:cubicBezTo>
                  <a:pt x="60159" y="64426"/>
                  <a:pt x="62610" y="56653"/>
                  <a:pt x="63346" y="43699"/>
                </a:cubicBezTo>
                <a:cubicBezTo>
                  <a:pt x="63930" y="33730"/>
                  <a:pt x="54964" y="33323"/>
                  <a:pt x="49746" y="32066"/>
                </a:cubicBezTo>
                <a:cubicBezTo>
                  <a:pt x="46151" y="31203"/>
                  <a:pt x="43230" y="30098"/>
                  <a:pt x="41503" y="28790"/>
                </a:cubicBezTo>
                <a:cubicBezTo>
                  <a:pt x="39573" y="27342"/>
                  <a:pt x="38417" y="25538"/>
                  <a:pt x="37871" y="23519"/>
                </a:cubicBezTo>
                <a:cubicBezTo>
                  <a:pt x="36804" y="19595"/>
                  <a:pt x="39141" y="15532"/>
                  <a:pt x="43078" y="14465"/>
                </a:cubicBezTo>
                <a:cubicBezTo>
                  <a:pt x="45999" y="13678"/>
                  <a:pt x="48983" y="14757"/>
                  <a:pt x="50761" y="1697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5" name="Freeform 8195"/>
          <p:cNvSpPr/>
          <p:nvPr/>
        </p:nvSpPr>
        <p:spPr>
          <a:xfrm rot="0" flipH="0" flipV="0">
            <a:off x="10910132" y="8554972"/>
            <a:ext cx="140448" cy="138721"/>
          </a:xfrm>
          <a:custGeom>
            <a:pathLst>
              <a:path w="140448" h="138721">
                <a:moveTo>
                  <a:pt x="43014" y="10553"/>
                </a:moveTo>
                <a:cubicBezTo>
                  <a:pt x="38506" y="8052"/>
                  <a:pt x="34163" y="7518"/>
                  <a:pt x="30099" y="8382"/>
                </a:cubicBezTo>
                <a:cubicBezTo>
                  <a:pt x="24777" y="9512"/>
                  <a:pt x="19697" y="13296"/>
                  <a:pt x="15646" y="19569"/>
                </a:cubicBezTo>
                <a:cubicBezTo>
                  <a:pt x="3772" y="37959"/>
                  <a:pt x="0" y="80593"/>
                  <a:pt x="13932" y="108190"/>
                </a:cubicBezTo>
                <a:cubicBezTo>
                  <a:pt x="19672" y="119557"/>
                  <a:pt x="28270" y="128434"/>
                  <a:pt x="40030" y="132726"/>
                </a:cubicBezTo>
                <a:cubicBezTo>
                  <a:pt x="56437" y="138721"/>
                  <a:pt x="79958" y="135774"/>
                  <a:pt x="111809" y="114654"/>
                </a:cubicBezTo>
                <a:cubicBezTo>
                  <a:pt x="126389" y="104990"/>
                  <a:pt x="134034" y="92633"/>
                  <a:pt x="136612" y="79818"/>
                </a:cubicBezTo>
                <a:cubicBezTo>
                  <a:pt x="140448" y="60870"/>
                  <a:pt x="133031" y="40575"/>
                  <a:pt x="119239" y="25818"/>
                </a:cubicBezTo>
                <a:cubicBezTo>
                  <a:pt x="103935" y="9423"/>
                  <a:pt x="80999" y="0"/>
                  <a:pt x="58012" y="6210"/>
                </a:cubicBezTo>
                <a:cubicBezTo>
                  <a:pt x="54075" y="7264"/>
                  <a:pt x="51738" y="11327"/>
                  <a:pt x="52805" y="15264"/>
                </a:cubicBezTo>
                <a:cubicBezTo>
                  <a:pt x="53859" y="19201"/>
                  <a:pt x="57923" y="21525"/>
                  <a:pt x="61860" y="20471"/>
                </a:cubicBezTo>
                <a:cubicBezTo>
                  <a:pt x="79412" y="15734"/>
                  <a:pt x="96760" y="23379"/>
                  <a:pt x="108444" y="35889"/>
                </a:cubicBezTo>
                <a:cubicBezTo>
                  <a:pt x="118947" y="47141"/>
                  <a:pt x="125056" y="62445"/>
                  <a:pt x="122135" y="76897"/>
                </a:cubicBezTo>
                <a:cubicBezTo>
                  <a:pt x="120242" y="86321"/>
                  <a:pt x="114375" y="95223"/>
                  <a:pt x="103643" y="102348"/>
                </a:cubicBezTo>
                <a:cubicBezTo>
                  <a:pt x="73443" y="122363"/>
                  <a:pt x="53021" y="124738"/>
                  <a:pt x="39573" y="116128"/>
                </a:cubicBezTo>
                <a:cubicBezTo>
                  <a:pt x="31902" y="111200"/>
                  <a:pt x="26898" y="102881"/>
                  <a:pt x="23761" y="93369"/>
                </a:cubicBezTo>
                <a:cubicBezTo>
                  <a:pt x="18631" y="77812"/>
                  <a:pt x="18567" y="59016"/>
                  <a:pt x="21793" y="44220"/>
                </a:cubicBezTo>
                <a:cubicBezTo>
                  <a:pt x="23571" y="36156"/>
                  <a:pt x="26212" y="29310"/>
                  <a:pt x="29832" y="25221"/>
                </a:cubicBezTo>
                <a:cubicBezTo>
                  <a:pt x="31559" y="23265"/>
                  <a:pt x="33553" y="22198"/>
                  <a:pt x="35864" y="23468"/>
                </a:cubicBezTo>
                <a:cubicBezTo>
                  <a:pt x="39433" y="25437"/>
                  <a:pt x="43915" y="24154"/>
                  <a:pt x="45909" y="20586"/>
                </a:cubicBezTo>
                <a:cubicBezTo>
                  <a:pt x="47878" y="17017"/>
                  <a:pt x="46582" y="12521"/>
                  <a:pt x="43014" y="105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6" name="Freeform 8196"/>
          <p:cNvSpPr/>
          <p:nvPr/>
        </p:nvSpPr>
        <p:spPr>
          <a:xfrm rot="0" flipH="0" flipV="0">
            <a:off x="11006665" y="7851255"/>
            <a:ext cx="171792" cy="177722"/>
          </a:xfrm>
          <a:custGeom>
            <a:pathLst>
              <a:path w="171792" h="177722">
                <a:moveTo>
                  <a:pt x="103111" y="144487"/>
                </a:moveTo>
                <a:cubicBezTo>
                  <a:pt x="82487" y="159295"/>
                  <a:pt x="65316" y="162559"/>
                  <a:pt x="51727" y="157542"/>
                </a:cubicBezTo>
                <a:cubicBezTo>
                  <a:pt x="31039" y="149922"/>
                  <a:pt x="19634" y="124485"/>
                  <a:pt x="17412" y="97904"/>
                </a:cubicBezTo>
                <a:cubicBezTo>
                  <a:pt x="15151" y="70904"/>
                  <a:pt x="22467" y="42075"/>
                  <a:pt x="41986" y="27800"/>
                </a:cubicBezTo>
                <a:cubicBezTo>
                  <a:pt x="54661" y="18542"/>
                  <a:pt x="72403" y="15964"/>
                  <a:pt x="95580" y="23749"/>
                </a:cubicBezTo>
                <a:cubicBezTo>
                  <a:pt x="120408" y="32092"/>
                  <a:pt x="143319" y="58890"/>
                  <a:pt x="151599" y="85737"/>
                </a:cubicBezTo>
                <a:cubicBezTo>
                  <a:pt x="156273" y="100850"/>
                  <a:pt x="156336" y="116078"/>
                  <a:pt x="148373" y="127685"/>
                </a:cubicBezTo>
                <a:cubicBezTo>
                  <a:pt x="143103" y="135369"/>
                  <a:pt x="134353" y="141300"/>
                  <a:pt x="121564" y="144740"/>
                </a:cubicBezTo>
                <a:cubicBezTo>
                  <a:pt x="117639" y="145807"/>
                  <a:pt x="115302" y="149859"/>
                  <a:pt x="116369" y="153796"/>
                </a:cubicBezTo>
                <a:cubicBezTo>
                  <a:pt x="117423" y="157733"/>
                  <a:pt x="121475" y="160069"/>
                  <a:pt x="125424" y="159003"/>
                </a:cubicBezTo>
                <a:cubicBezTo>
                  <a:pt x="142303" y="154443"/>
                  <a:pt x="153606" y="146188"/>
                  <a:pt x="160553" y="136042"/>
                </a:cubicBezTo>
                <a:cubicBezTo>
                  <a:pt x="170954" y="120891"/>
                  <a:pt x="171792" y="101104"/>
                  <a:pt x="165721" y="81394"/>
                </a:cubicBezTo>
                <a:cubicBezTo>
                  <a:pt x="156095" y="50203"/>
                  <a:pt x="129120" y="19443"/>
                  <a:pt x="100292" y="9753"/>
                </a:cubicBezTo>
                <a:cubicBezTo>
                  <a:pt x="71273" y="0"/>
                  <a:pt x="49136" y="4280"/>
                  <a:pt x="33261" y="15875"/>
                </a:cubicBezTo>
                <a:cubicBezTo>
                  <a:pt x="9970" y="32905"/>
                  <a:pt x="0" y="66890"/>
                  <a:pt x="2693" y="99136"/>
                </a:cubicBezTo>
                <a:cubicBezTo>
                  <a:pt x="5423" y="131800"/>
                  <a:pt x="21184" y="162025"/>
                  <a:pt x="46622" y="171410"/>
                </a:cubicBezTo>
                <a:cubicBezTo>
                  <a:pt x="63754" y="177722"/>
                  <a:pt x="85751" y="175144"/>
                  <a:pt x="111721" y="156488"/>
                </a:cubicBezTo>
                <a:cubicBezTo>
                  <a:pt x="115023" y="154113"/>
                  <a:pt x="115798" y="149503"/>
                  <a:pt x="113423" y="146188"/>
                </a:cubicBezTo>
                <a:cubicBezTo>
                  <a:pt x="111035" y="142875"/>
                  <a:pt x="106425" y="142113"/>
                  <a:pt x="103111" y="1444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7" name="Freeform 8197"/>
          <p:cNvSpPr/>
          <p:nvPr/>
        </p:nvSpPr>
        <p:spPr>
          <a:xfrm rot="0" flipH="0" flipV="0">
            <a:off x="10620509" y="8178940"/>
            <a:ext cx="67690" cy="61238"/>
          </a:xfrm>
          <a:custGeom>
            <a:pathLst>
              <a:path w="67690" h="61238">
                <a:moveTo>
                  <a:pt x="20980" y="15773"/>
                </a:moveTo>
                <a:cubicBezTo>
                  <a:pt x="20727" y="17144"/>
                  <a:pt x="20091" y="18452"/>
                  <a:pt x="19050" y="19519"/>
                </a:cubicBezTo>
                <a:cubicBezTo>
                  <a:pt x="16218" y="22453"/>
                  <a:pt x="11544" y="22542"/>
                  <a:pt x="8598" y="19722"/>
                </a:cubicBezTo>
                <a:cubicBezTo>
                  <a:pt x="5563" y="16788"/>
                  <a:pt x="5055" y="13767"/>
                  <a:pt x="5385" y="11278"/>
                </a:cubicBezTo>
                <a:cubicBezTo>
                  <a:pt x="5791" y="8382"/>
                  <a:pt x="7861" y="4978"/>
                  <a:pt x="12560" y="2972"/>
                </a:cubicBezTo>
                <a:cubicBezTo>
                  <a:pt x="17069" y="1042"/>
                  <a:pt x="25361" y="0"/>
                  <a:pt x="32537" y="610"/>
                </a:cubicBezTo>
                <a:cubicBezTo>
                  <a:pt x="38175" y="1092"/>
                  <a:pt x="43103" y="2718"/>
                  <a:pt x="45859" y="4877"/>
                </a:cubicBezTo>
                <a:cubicBezTo>
                  <a:pt x="67690" y="21932"/>
                  <a:pt x="53326" y="47815"/>
                  <a:pt x="34657" y="56844"/>
                </a:cubicBezTo>
                <a:cubicBezTo>
                  <a:pt x="26606" y="60756"/>
                  <a:pt x="18072" y="61238"/>
                  <a:pt x="11557" y="57733"/>
                </a:cubicBezTo>
                <a:cubicBezTo>
                  <a:pt x="6960" y="55257"/>
                  <a:pt x="3035" y="50824"/>
                  <a:pt x="1067" y="43509"/>
                </a:cubicBezTo>
                <a:cubicBezTo>
                  <a:pt x="0" y="39572"/>
                  <a:pt x="2324" y="35508"/>
                  <a:pt x="6261" y="34454"/>
                </a:cubicBezTo>
                <a:cubicBezTo>
                  <a:pt x="10185" y="33387"/>
                  <a:pt x="14262" y="35712"/>
                  <a:pt x="15329" y="39648"/>
                </a:cubicBezTo>
                <a:cubicBezTo>
                  <a:pt x="15989" y="42138"/>
                  <a:pt x="16993" y="43890"/>
                  <a:pt x="18555" y="44728"/>
                </a:cubicBezTo>
                <a:cubicBezTo>
                  <a:pt x="21297" y="46202"/>
                  <a:pt x="24828" y="45198"/>
                  <a:pt x="28218" y="43560"/>
                </a:cubicBezTo>
                <a:cubicBezTo>
                  <a:pt x="38175" y="38747"/>
                  <a:pt x="48399" y="25602"/>
                  <a:pt x="36753" y="16509"/>
                </a:cubicBezTo>
                <a:cubicBezTo>
                  <a:pt x="35648" y="15634"/>
                  <a:pt x="33540" y="15520"/>
                  <a:pt x="31292" y="15329"/>
                </a:cubicBezTo>
                <a:cubicBezTo>
                  <a:pt x="27812" y="15037"/>
                  <a:pt x="23939" y="15164"/>
                  <a:pt x="20980" y="1577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8" name="Freeform 8198"/>
          <p:cNvSpPr/>
          <p:nvPr/>
        </p:nvSpPr>
        <p:spPr>
          <a:xfrm rot="0" flipH="0" flipV="0">
            <a:off x="8865766" y="7143558"/>
            <a:ext cx="244944" cy="246061"/>
          </a:xfrm>
          <a:custGeom>
            <a:pathLst>
              <a:path w="244944" h="246061">
                <a:moveTo>
                  <a:pt x="63220" y="210654"/>
                </a:moveTo>
                <a:cubicBezTo>
                  <a:pt x="63981" y="210857"/>
                  <a:pt x="64972" y="211098"/>
                  <a:pt x="65658" y="211263"/>
                </a:cubicBezTo>
                <a:cubicBezTo>
                  <a:pt x="67639" y="211720"/>
                  <a:pt x="69531" y="212279"/>
                  <a:pt x="71055" y="213041"/>
                </a:cubicBezTo>
                <a:cubicBezTo>
                  <a:pt x="105688" y="230364"/>
                  <a:pt x="136333" y="231037"/>
                  <a:pt x="160578" y="220953"/>
                </a:cubicBezTo>
                <a:cubicBezTo>
                  <a:pt x="184555" y="210958"/>
                  <a:pt x="202107" y="190550"/>
                  <a:pt x="210908" y="166255"/>
                </a:cubicBezTo>
                <a:cubicBezTo>
                  <a:pt x="228777" y="116903"/>
                  <a:pt x="210400" y="51739"/>
                  <a:pt x="136765" y="22275"/>
                </a:cubicBezTo>
                <a:cubicBezTo>
                  <a:pt x="119036" y="15189"/>
                  <a:pt x="98157" y="23012"/>
                  <a:pt x="81850" y="30429"/>
                </a:cubicBezTo>
                <a:cubicBezTo>
                  <a:pt x="58496" y="41046"/>
                  <a:pt x="43637" y="54305"/>
                  <a:pt x="35179" y="69519"/>
                </a:cubicBezTo>
                <a:cubicBezTo>
                  <a:pt x="25387" y="87160"/>
                  <a:pt x="24257" y="107251"/>
                  <a:pt x="27699" y="128130"/>
                </a:cubicBezTo>
                <a:cubicBezTo>
                  <a:pt x="31344" y="150126"/>
                  <a:pt x="40056" y="172961"/>
                  <a:pt x="49835" y="194970"/>
                </a:cubicBezTo>
                <a:cubicBezTo>
                  <a:pt x="51486" y="198691"/>
                  <a:pt x="49809" y="203060"/>
                  <a:pt x="46075" y="204711"/>
                </a:cubicBezTo>
                <a:cubicBezTo>
                  <a:pt x="42354" y="206375"/>
                  <a:pt x="37998" y="204686"/>
                  <a:pt x="36335" y="200964"/>
                </a:cubicBezTo>
                <a:cubicBezTo>
                  <a:pt x="15278" y="153568"/>
                  <a:pt x="0" y="102412"/>
                  <a:pt x="22263" y="62344"/>
                </a:cubicBezTo>
                <a:cubicBezTo>
                  <a:pt x="32017" y="44818"/>
                  <a:pt x="48831" y="29197"/>
                  <a:pt x="75729" y="16979"/>
                </a:cubicBezTo>
                <a:cubicBezTo>
                  <a:pt x="95427" y="8026"/>
                  <a:pt x="120827" y="0"/>
                  <a:pt x="142252" y="8559"/>
                </a:cubicBezTo>
                <a:cubicBezTo>
                  <a:pt x="225208" y="41744"/>
                  <a:pt x="244944" y="115684"/>
                  <a:pt x="224789" y="171285"/>
                </a:cubicBezTo>
                <a:cubicBezTo>
                  <a:pt x="214578" y="199466"/>
                  <a:pt x="194068" y="222998"/>
                  <a:pt x="166242" y="234580"/>
                </a:cubicBezTo>
                <a:cubicBezTo>
                  <a:pt x="138696" y="246061"/>
                  <a:pt x="103809" y="245934"/>
                  <a:pt x="64451" y="226262"/>
                </a:cubicBezTo>
                <a:cubicBezTo>
                  <a:pt x="63308" y="225690"/>
                  <a:pt x="61684" y="225512"/>
                  <a:pt x="60223" y="225170"/>
                </a:cubicBezTo>
                <a:cubicBezTo>
                  <a:pt x="58102" y="224662"/>
                  <a:pt x="56147" y="223988"/>
                  <a:pt x="54661" y="223112"/>
                </a:cubicBezTo>
                <a:cubicBezTo>
                  <a:pt x="51232" y="221118"/>
                  <a:pt x="49327" y="218197"/>
                  <a:pt x="49327" y="214133"/>
                </a:cubicBezTo>
                <a:cubicBezTo>
                  <a:pt x="49327" y="210058"/>
                  <a:pt x="52641" y="206743"/>
                  <a:pt x="56705" y="206743"/>
                </a:cubicBezTo>
                <a:cubicBezTo>
                  <a:pt x="59525" y="206743"/>
                  <a:pt x="61976" y="208330"/>
                  <a:pt x="63220" y="2106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9" name="Freeform 8199"/>
          <p:cNvSpPr/>
          <p:nvPr/>
        </p:nvSpPr>
        <p:spPr>
          <a:xfrm rot="0" flipH="0" flipV="0">
            <a:off x="8837819" y="7368078"/>
            <a:ext cx="85318" cy="158025"/>
          </a:xfrm>
          <a:custGeom>
            <a:pathLst>
              <a:path w="85318" h="158025">
                <a:moveTo>
                  <a:pt x="13119" y="145046"/>
                </a:moveTo>
                <a:cubicBezTo>
                  <a:pt x="14147" y="146316"/>
                  <a:pt x="14769" y="147928"/>
                  <a:pt x="14769" y="149681"/>
                </a:cubicBezTo>
                <a:cubicBezTo>
                  <a:pt x="14769" y="147471"/>
                  <a:pt x="14033" y="146023"/>
                  <a:pt x="13119" y="145046"/>
                </a:cubicBezTo>
                <a:moveTo>
                  <a:pt x="3061" y="143700"/>
                </a:moveTo>
                <a:cubicBezTo>
                  <a:pt x="5233" y="139560"/>
                  <a:pt x="12954" y="124777"/>
                  <a:pt x="14579" y="121551"/>
                </a:cubicBezTo>
                <a:cubicBezTo>
                  <a:pt x="28168" y="94386"/>
                  <a:pt x="40982" y="67246"/>
                  <a:pt x="53035" y="39141"/>
                </a:cubicBezTo>
                <a:cubicBezTo>
                  <a:pt x="56527" y="31001"/>
                  <a:pt x="60629" y="12687"/>
                  <a:pt x="65036" y="6020"/>
                </a:cubicBezTo>
                <a:cubicBezTo>
                  <a:pt x="67449" y="2349"/>
                  <a:pt x="70459" y="762"/>
                  <a:pt x="72986" y="406"/>
                </a:cubicBezTo>
                <a:cubicBezTo>
                  <a:pt x="76047" y="0"/>
                  <a:pt x="79882" y="762"/>
                  <a:pt x="83096" y="5715"/>
                </a:cubicBezTo>
                <a:cubicBezTo>
                  <a:pt x="85318" y="9131"/>
                  <a:pt x="84327" y="13716"/>
                  <a:pt x="80911" y="15926"/>
                </a:cubicBezTo>
                <a:cubicBezTo>
                  <a:pt x="79349" y="16942"/>
                  <a:pt x="77520" y="17284"/>
                  <a:pt x="75818" y="17031"/>
                </a:cubicBezTo>
                <a:cubicBezTo>
                  <a:pt x="72402" y="24562"/>
                  <a:pt x="69430" y="38392"/>
                  <a:pt x="66611" y="44958"/>
                </a:cubicBezTo>
                <a:cubicBezTo>
                  <a:pt x="54444" y="73342"/>
                  <a:pt x="41490" y="100723"/>
                  <a:pt x="27787" y="128143"/>
                </a:cubicBezTo>
                <a:cubicBezTo>
                  <a:pt x="25984" y="131762"/>
                  <a:pt x="19456" y="145236"/>
                  <a:pt x="15963" y="151129"/>
                </a:cubicBezTo>
                <a:cubicBezTo>
                  <a:pt x="14223" y="154024"/>
                  <a:pt x="12484" y="155701"/>
                  <a:pt x="11748" y="156183"/>
                </a:cubicBezTo>
                <a:cubicBezTo>
                  <a:pt x="8928" y="158025"/>
                  <a:pt x="6439" y="157606"/>
                  <a:pt x="4687" y="156882"/>
                </a:cubicBezTo>
                <a:cubicBezTo>
                  <a:pt x="2972" y="156171"/>
                  <a:pt x="0" y="154507"/>
                  <a:pt x="0" y="149681"/>
                </a:cubicBezTo>
                <a:cubicBezTo>
                  <a:pt x="0" y="147217"/>
                  <a:pt x="1207" y="145046"/>
                  <a:pt x="3061" y="1437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0" name="Freeform 8200"/>
          <p:cNvSpPr/>
          <p:nvPr/>
        </p:nvSpPr>
        <p:spPr>
          <a:xfrm rot="0" flipH="0" flipV="0">
            <a:off x="9095220" y="6939087"/>
            <a:ext cx="190664" cy="218973"/>
          </a:xfrm>
          <a:custGeom>
            <a:pathLst>
              <a:path w="190664" h="218973">
                <a:moveTo>
                  <a:pt x="175996" y="6134"/>
                </a:moveTo>
                <a:cubicBezTo>
                  <a:pt x="176605" y="2655"/>
                  <a:pt x="179628" y="0"/>
                  <a:pt x="183273" y="0"/>
                </a:cubicBezTo>
                <a:cubicBezTo>
                  <a:pt x="187362" y="0"/>
                  <a:pt x="190664" y="3302"/>
                  <a:pt x="190664" y="7391"/>
                </a:cubicBezTo>
                <a:cubicBezTo>
                  <a:pt x="190664" y="8813"/>
                  <a:pt x="190105" y="11366"/>
                  <a:pt x="188238" y="14604"/>
                </a:cubicBezTo>
                <a:cubicBezTo>
                  <a:pt x="185927" y="18541"/>
                  <a:pt x="181152" y="24917"/>
                  <a:pt x="174561" y="32943"/>
                </a:cubicBezTo>
                <a:cubicBezTo>
                  <a:pt x="138836" y="76377"/>
                  <a:pt x="48196" y="171500"/>
                  <a:pt x="34493" y="188632"/>
                </a:cubicBezTo>
                <a:cubicBezTo>
                  <a:pt x="30937" y="193078"/>
                  <a:pt x="24371" y="203072"/>
                  <a:pt x="19875" y="209334"/>
                </a:cubicBezTo>
                <a:cubicBezTo>
                  <a:pt x="17310" y="212915"/>
                  <a:pt x="15087" y="215455"/>
                  <a:pt x="14071" y="216217"/>
                </a:cubicBezTo>
                <a:cubicBezTo>
                  <a:pt x="10477" y="218973"/>
                  <a:pt x="7315" y="217868"/>
                  <a:pt x="5702" y="217017"/>
                </a:cubicBezTo>
                <a:cubicBezTo>
                  <a:pt x="4635" y="216458"/>
                  <a:pt x="0" y="213131"/>
                  <a:pt x="2642" y="205866"/>
                </a:cubicBezTo>
                <a:cubicBezTo>
                  <a:pt x="3467" y="203580"/>
                  <a:pt x="5296" y="201955"/>
                  <a:pt x="7455" y="201307"/>
                </a:cubicBezTo>
                <a:lnTo>
                  <a:pt x="7887" y="200710"/>
                </a:lnTo>
                <a:cubicBezTo>
                  <a:pt x="12509" y="194271"/>
                  <a:pt x="19291" y="183984"/>
                  <a:pt x="22961" y="179400"/>
                </a:cubicBezTo>
                <a:cubicBezTo>
                  <a:pt x="36665" y="162255"/>
                  <a:pt x="127406" y="67043"/>
                  <a:pt x="163144" y="23558"/>
                </a:cubicBezTo>
                <a:cubicBezTo>
                  <a:pt x="169812" y="15455"/>
                  <a:pt x="175311" y="7188"/>
                  <a:pt x="175996" y="61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1" name="Freeform 8201"/>
          <p:cNvSpPr/>
          <p:nvPr/>
        </p:nvSpPr>
        <p:spPr>
          <a:xfrm rot="0" flipH="0" flipV="0">
            <a:off x="9121464" y="7294348"/>
            <a:ext cx="531481" cy="48652"/>
          </a:xfrm>
          <a:custGeom>
            <a:pathLst>
              <a:path w="531481" h="48652">
                <a:moveTo>
                  <a:pt x="15582" y="15290"/>
                </a:moveTo>
                <a:cubicBezTo>
                  <a:pt x="15151" y="16204"/>
                  <a:pt x="14503" y="17042"/>
                  <a:pt x="13677" y="17728"/>
                </a:cubicBezTo>
                <a:cubicBezTo>
                  <a:pt x="10541" y="20331"/>
                  <a:pt x="5867" y="19900"/>
                  <a:pt x="3263" y="16763"/>
                </a:cubicBezTo>
                <a:cubicBezTo>
                  <a:pt x="190" y="13055"/>
                  <a:pt x="0" y="9880"/>
                  <a:pt x="381" y="7861"/>
                </a:cubicBezTo>
                <a:cubicBezTo>
                  <a:pt x="876" y="5194"/>
                  <a:pt x="2387" y="2895"/>
                  <a:pt x="5410" y="1473"/>
                </a:cubicBezTo>
                <a:cubicBezTo>
                  <a:pt x="7658" y="419"/>
                  <a:pt x="12496" y="0"/>
                  <a:pt x="18617" y="851"/>
                </a:cubicBezTo>
                <a:cubicBezTo>
                  <a:pt x="28205" y="2197"/>
                  <a:pt x="42404" y="5880"/>
                  <a:pt x="49808" y="6299"/>
                </a:cubicBezTo>
                <a:cubicBezTo>
                  <a:pt x="96760" y="8902"/>
                  <a:pt x="143788" y="10668"/>
                  <a:pt x="190765" y="14579"/>
                </a:cubicBezTo>
                <a:cubicBezTo>
                  <a:pt x="301433" y="23799"/>
                  <a:pt x="413472" y="33882"/>
                  <a:pt x="524102" y="33882"/>
                </a:cubicBezTo>
                <a:cubicBezTo>
                  <a:pt x="528166" y="33882"/>
                  <a:pt x="531481" y="37197"/>
                  <a:pt x="531481" y="41261"/>
                </a:cubicBezTo>
                <a:cubicBezTo>
                  <a:pt x="531481" y="45338"/>
                  <a:pt x="528166" y="48652"/>
                  <a:pt x="524102" y="48652"/>
                </a:cubicBezTo>
                <a:cubicBezTo>
                  <a:pt x="413066" y="48652"/>
                  <a:pt x="300608" y="38569"/>
                  <a:pt x="189533" y="29310"/>
                </a:cubicBezTo>
                <a:cubicBezTo>
                  <a:pt x="142696" y="25399"/>
                  <a:pt x="95795" y="23633"/>
                  <a:pt x="48995" y="21043"/>
                </a:cubicBezTo>
                <a:cubicBezTo>
                  <a:pt x="40994" y="20598"/>
                  <a:pt x="25107" y="16344"/>
                  <a:pt x="15582" y="1529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2" name="Freeform 8202"/>
          <p:cNvSpPr/>
          <p:nvPr/>
        </p:nvSpPr>
        <p:spPr>
          <a:xfrm rot="0" flipH="0" flipV="0">
            <a:off x="8549717" y="7222874"/>
            <a:ext cx="311695" cy="25183"/>
          </a:xfrm>
          <a:custGeom>
            <a:pathLst>
              <a:path w="311695" h="25183">
                <a:moveTo>
                  <a:pt x="6057" y="6007"/>
                </a:moveTo>
                <a:lnTo>
                  <a:pt x="6514" y="6007"/>
                </a:lnTo>
                <a:lnTo>
                  <a:pt x="52615" y="6007"/>
                </a:lnTo>
                <a:cubicBezTo>
                  <a:pt x="124255" y="6007"/>
                  <a:pt x="196849" y="0"/>
                  <a:pt x="268223" y="3252"/>
                </a:cubicBezTo>
                <a:cubicBezTo>
                  <a:pt x="273125" y="3467"/>
                  <a:pt x="280745" y="2604"/>
                  <a:pt x="287616" y="2375"/>
                </a:cubicBezTo>
                <a:cubicBezTo>
                  <a:pt x="293254" y="2185"/>
                  <a:pt x="298487" y="2477"/>
                  <a:pt x="302081" y="3544"/>
                </a:cubicBezTo>
                <a:cubicBezTo>
                  <a:pt x="306691" y="4941"/>
                  <a:pt x="309472" y="7657"/>
                  <a:pt x="310653" y="10921"/>
                </a:cubicBezTo>
                <a:cubicBezTo>
                  <a:pt x="311504" y="13207"/>
                  <a:pt x="311695" y="16014"/>
                  <a:pt x="310425" y="19430"/>
                </a:cubicBezTo>
                <a:cubicBezTo>
                  <a:pt x="308990" y="23240"/>
                  <a:pt x="304735" y="25183"/>
                  <a:pt x="300912" y="23748"/>
                </a:cubicBezTo>
                <a:cubicBezTo>
                  <a:pt x="298169" y="22720"/>
                  <a:pt x="296391" y="20231"/>
                  <a:pt x="296150" y="17487"/>
                </a:cubicBezTo>
                <a:cubicBezTo>
                  <a:pt x="294829" y="17309"/>
                  <a:pt x="293127" y="17106"/>
                  <a:pt x="291730" y="17094"/>
                </a:cubicBezTo>
                <a:cubicBezTo>
                  <a:pt x="283704" y="17017"/>
                  <a:pt x="273633" y="18275"/>
                  <a:pt x="267550" y="18008"/>
                </a:cubicBezTo>
                <a:cubicBezTo>
                  <a:pt x="196404" y="14769"/>
                  <a:pt x="124039" y="20777"/>
                  <a:pt x="52615" y="20777"/>
                </a:cubicBezTo>
                <a:lnTo>
                  <a:pt x="6514" y="20777"/>
                </a:lnTo>
                <a:lnTo>
                  <a:pt x="6057" y="20764"/>
                </a:lnTo>
                <a:lnTo>
                  <a:pt x="5702" y="20777"/>
                </a:lnTo>
                <a:cubicBezTo>
                  <a:pt x="5626" y="20777"/>
                  <a:pt x="5550" y="20751"/>
                  <a:pt x="5461" y="20726"/>
                </a:cubicBezTo>
                <a:cubicBezTo>
                  <a:pt x="609" y="20294"/>
                  <a:pt x="0" y="16852"/>
                  <a:pt x="927" y="13385"/>
                </a:cubicBezTo>
                <a:cubicBezTo>
                  <a:pt x="0" y="9931"/>
                  <a:pt x="609" y="6464"/>
                  <a:pt x="5461" y="6032"/>
                </a:cubicBezTo>
                <a:cubicBezTo>
                  <a:pt x="5550" y="6007"/>
                  <a:pt x="5626" y="6007"/>
                  <a:pt x="5702" y="6007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3" name="Freeform 8203"/>
          <p:cNvSpPr/>
          <p:nvPr/>
        </p:nvSpPr>
        <p:spPr>
          <a:xfrm rot="0" flipH="0" flipV="0">
            <a:off x="9458198" y="7426704"/>
            <a:ext cx="71792" cy="88734"/>
          </a:xfrm>
          <a:custGeom>
            <a:pathLst>
              <a:path w="71792" h="88734">
                <a:moveTo>
                  <a:pt x="50647" y="21996"/>
                </a:moveTo>
                <a:cubicBezTo>
                  <a:pt x="52259" y="22872"/>
                  <a:pt x="57035" y="25501"/>
                  <a:pt x="60083" y="27571"/>
                </a:cubicBezTo>
                <a:cubicBezTo>
                  <a:pt x="64845" y="30822"/>
                  <a:pt x="68960" y="35178"/>
                  <a:pt x="70624" y="41147"/>
                </a:cubicBezTo>
                <a:cubicBezTo>
                  <a:pt x="71716" y="45122"/>
                  <a:pt x="71792" y="49910"/>
                  <a:pt x="69862" y="55739"/>
                </a:cubicBezTo>
                <a:cubicBezTo>
                  <a:pt x="63829" y="73811"/>
                  <a:pt x="55676" y="82727"/>
                  <a:pt x="48095" y="86042"/>
                </a:cubicBezTo>
                <a:cubicBezTo>
                  <a:pt x="41948" y="88734"/>
                  <a:pt x="35750" y="88366"/>
                  <a:pt x="29896" y="85635"/>
                </a:cubicBezTo>
                <a:cubicBezTo>
                  <a:pt x="22784" y="82321"/>
                  <a:pt x="16091" y="75043"/>
                  <a:pt x="11455" y="65785"/>
                </a:cubicBezTo>
                <a:cubicBezTo>
                  <a:pt x="0" y="42963"/>
                  <a:pt x="1410" y="9589"/>
                  <a:pt x="30391" y="1130"/>
                </a:cubicBezTo>
                <a:cubicBezTo>
                  <a:pt x="34315" y="0"/>
                  <a:pt x="38405" y="2235"/>
                  <a:pt x="39560" y="6147"/>
                </a:cubicBezTo>
                <a:cubicBezTo>
                  <a:pt x="40703" y="10071"/>
                  <a:pt x="38443" y="14173"/>
                  <a:pt x="34531" y="15316"/>
                </a:cubicBezTo>
                <a:cubicBezTo>
                  <a:pt x="25590" y="17920"/>
                  <a:pt x="21222" y="24485"/>
                  <a:pt x="19901" y="32117"/>
                </a:cubicBezTo>
                <a:cubicBezTo>
                  <a:pt x="18377" y="40931"/>
                  <a:pt x="20574" y="51028"/>
                  <a:pt x="24651" y="59168"/>
                </a:cubicBezTo>
                <a:cubicBezTo>
                  <a:pt x="27203" y="64261"/>
                  <a:pt x="30505" y="68630"/>
                  <a:pt x="34290" y="71183"/>
                </a:cubicBezTo>
                <a:cubicBezTo>
                  <a:pt x="36766" y="72859"/>
                  <a:pt x="39472" y="73697"/>
                  <a:pt x="42177" y="72516"/>
                </a:cubicBezTo>
                <a:cubicBezTo>
                  <a:pt x="47346" y="70243"/>
                  <a:pt x="51739" y="63385"/>
                  <a:pt x="55841" y="51078"/>
                </a:cubicBezTo>
                <a:cubicBezTo>
                  <a:pt x="58990" y="41604"/>
                  <a:pt x="50432" y="38874"/>
                  <a:pt x="45720" y="36296"/>
                </a:cubicBezTo>
                <a:cubicBezTo>
                  <a:pt x="42469" y="34530"/>
                  <a:pt x="39941" y="32702"/>
                  <a:pt x="38633" y="30987"/>
                </a:cubicBezTo>
                <a:cubicBezTo>
                  <a:pt x="37147" y="29082"/>
                  <a:pt x="36500" y="27037"/>
                  <a:pt x="36500" y="24942"/>
                </a:cubicBezTo>
                <a:cubicBezTo>
                  <a:pt x="36500" y="20879"/>
                  <a:pt x="39802" y="17564"/>
                  <a:pt x="43878" y="17564"/>
                </a:cubicBezTo>
                <a:cubicBezTo>
                  <a:pt x="46901" y="17564"/>
                  <a:pt x="49504" y="19380"/>
                  <a:pt x="50647" y="219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4" name="Freeform 8204"/>
          <p:cNvSpPr/>
          <p:nvPr/>
        </p:nvSpPr>
        <p:spPr>
          <a:xfrm rot="0" flipH="0" flipV="0">
            <a:off x="8565933" y="7343952"/>
            <a:ext cx="140740" cy="136283"/>
          </a:xfrm>
          <a:custGeom>
            <a:pathLst>
              <a:path w="140740" h="136283">
                <a:moveTo>
                  <a:pt x="59791" y="5753"/>
                </a:moveTo>
                <a:cubicBezTo>
                  <a:pt x="56083" y="2159"/>
                  <a:pt x="52032" y="521"/>
                  <a:pt x="47892" y="292"/>
                </a:cubicBezTo>
                <a:cubicBezTo>
                  <a:pt x="42469" y="0"/>
                  <a:pt x="36576" y="2324"/>
                  <a:pt x="31013" y="7340"/>
                </a:cubicBezTo>
                <a:cubicBezTo>
                  <a:pt x="14757" y="21983"/>
                  <a:pt x="0" y="62166"/>
                  <a:pt x="6261" y="92443"/>
                </a:cubicBezTo>
                <a:cubicBezTo>
                  <a:pt x="8839" y="104914"/>
                  <a:pt x="14821" y="115722"/>
                  <a:pt x="25057" y="122923"/>
                </a:cubicBezTo>
                <a:cubicBezTo>
                  <a:pt x="39344" y="133007"/>
                  <a:pt x="62813" y="136283"/>
                  <a:pt x="99084" y="124193"/>
                </a:cubicBezTo>
                <a:cubicBezTo>
                  <a:pt x="115671" y="118656"/>
                  <a:pt x="126262" y="108724"/>
                  <a:pt x="132104" y="97027"/>
                </a:cubicBezTo>
                <a:cubicBezTo>
                  <a:pt x="140740" y="79730"/>
                  <a:pt x="138861" y="58204"/>
                  <a:pt x="129399" y="40360"/>
                </a:cubicBezTo>
                <a:cubicBezTo>
                  <a:pt x="118896" y="20548"/>
                  <a:pt x="99211" y="5474"/>
                  <a:pt x="75399" y="5474"/>
                </a:cubicBezTo>
                <a:cubicBezTo>
                  <a:pt x="71322" y="5474"/>
                  <a:pt x="68007" y="8775"/>
                  <a:pt x="68007" y="12852"/>
                </a:cubicBezTo>
                <a:cubicBezTo>
                  <a:pt x="68007" y="16928"/>
                  <a:pt x="71322" y="20243"/>
                  <a:pt x="75399" y="20243"/>
                </a:cubicBezTo>
                <a:cubicBezTo>
                  <a:pt x="93585" y="20243"/>
                  <a:pt x="108330" y="32156"/>
                  <a:pt x="116356" y="47281"/>
                </a:cubicBezTo>
                <a:cubicBezTo>
                  <a:pt x="123557" y="60871"/>
                  <a:pt x="125462" y="77241"/>
                  <a:pt x="118884" y="90423"/>
                </a:cubicBezTo>
                <a:cubicBezTo>
                  <a:pt x="114591" y="99034"/>
                  <a:pt x="106628" y="106108"/>
                  <a:pt x="94411" y="110185"/>
                </a:cubicBezTo>
                <a:cubicBezTo>
                  <a:pt x="60032" y="121640"/>
                  <a:pt x="39687" y="118605"/>
                  <a:pt x="28956" y="106781"/>
                </a:cubicBezTo>
                <a:cubicBezTo>
                  <a:pt x="22834" y="100025"/>
                  <a:pt x="20168" y="90690"/>
                  <a:pt x="19621" y="80708"/>
                </a:cubicBezTo>
                <a:cubicBezTo>
                  <a:pt x="18732" y="64338"/>
                  <a:pt x="23546" y="46177"/>
                  <a:pt x="30531" y="32727"/>
                </a:cubicBezTo>
                <a:cubicBezTo>
                  <a:pt x="34328" y="25412"/>
                  <a:pt x="38684" y="19481"/>
                  <a:pt x="43231" y="16484"/>
                </a:cubicBezTo>
                <a:cubicBezTo>
                  <a:pt x="45415" y="15036"/>
                  <a:pt x="47625" y="14528"/>
                  <a:pt x="49504" y="16357"/>
                </a:cubicBezTo>
                <a:cubicBezTo>
                  <a:pt x="52438" y="19202"/>
                  <a:pt x="57125" y="19126"/>
                  <a:pt x="59956" y="16192"/>
                </a:cubicBezTo>
                <a:cubicBezTo>
                  <a:pt x="62788" y="13271"/>
                  <a:pt x="62712" y="8585"/>
                  <a:pt x="59791" y="5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5" name="Freeform 8205"/>
          <p:cNvSpPr/>
          <p:nvPr/>
        </p:nvSpPr>
        <p:spPr>
          <a:xfrm rot="0" flipH="0" flipV="0">
            <a:off x="8834443" y="6691011"/>
            <a:ext cx="168617" cy="174497"/>
          </a:xfrm>
          <a:custGeom>
            <a:pathLst>
              <a:path w="168617" h="174497">
                <a:moveTo>
                  <a:pt x="91008" y="149440"/>
                </a:moveTo>
                <a:cubicBezTo>
                  <a:pt x="67247" y="158355"/>
                  <a:pt x="49822" y="157034"/>
                  <a:pt x="37986" y="148653"/>
                </a:cubicBezTo>
                <a:cubicBezTo>
                  <a:pt x="20003" y="135890"/>
                  <a:pt x="15621" y="108369"/>
                  <a:pt x="20409" y="82130"/>
                </a:cubicBezTo>
                <a:cubicBezTo>
                  <a:pt x="25273" y="55473"/>
                  <a:pt x="39853" y="29540"/>
                  <a:pt x="62408" y="20853"/>
                </a:cubicBezTo>
                <a:cubicBezTo>
                  <a:pt x="77051" y="15202"/>
                  <a:pt x="94868" y="17348"/>
                  <a:pt x="115214" y="30911"/>
                </a:cubicBezTo>
                <a:cubicBezTo>
                  <a:pt x="137007" y="45440"/>
                  <a:pt x="152120" y="77266"/>
                  <a:pt x="153136" y="105359"/>
                </a:cubicBezTo>
                <a:cubicBezTo>
                  <a:pt x="153707" y="121158"/>
                  <a:pt x="149809" y="135877"/>
                  <a:pt x="139090" y="145008"/>
                </a:cubicBezTo>
                <a:cubicBezTo>
                  <a:pt x="132003" y="151052"/>
                  <a:pt x="121996" y="154494"/>
                  <a:pt x="108762" y="154494"/>
                </a:cubicBezTo>
                <a:cubicBezTo>
                  <a:pt x="104685" y="154494"/>
                  <a:pt x="101371" y="157796"/>
                  <a:pt x="101371" y="161873"/>
                </a:cubicBezTo>
                <a:cubicBezTo>
                  <a:pt x="101371" y="165949"/>
                  <a:pt x="104685" y="169264"/>
                  <a:pt x="108762" y="169264"/>
                </a:cubicBezTo>
                <a:cubicBezTo>
                  <a:pt x="126250" y="169264"/>
                  <a:pt x="139306" y="164235"/>
                  <a:pt x="148678" y="156259"/>
                </a:cubicBezTo>
                <a:cubicBezTo>
                  <a:pt x="162661" y="144335"/>
                  <a:pt x="168617" y="125463"/>
                  <a:pt x="167893" y="104838"/>
                </a:cubicBezTo>
                <a:cubicBezTo>
                  <a:pt x="166725" y="72225"/>
                  <a:pt x="148716" y="35496"/>
                  <a:pt x="123405" y="18618"/>
                </a:cubicBezTo>
                <a:cubicBezTo>
                  <a:pt x="97929" y="1638"/>
                  <a:pt x="75438" y="0"/>
                  <a:pt x="57099" y="7061"/>
                </a:cubicBezTo>
                <a:cubicBezTo>
                  <a:pt x="30163" y="17437"/>
                  <a:pt x="11684" y="47650"/>
                  <a:pt x="5880" y="79476"/>
                </a:cubicBezTo>
                <a:cubicBezTo>
                  <a:pt x="0" y="111721"/>
                  <a:pt x="7341" y="145021"/>
                  <a:pt x="29439" y="160692"/>
                </a:cubicBezTo>
                <a:cubicBezTo>
                  <a:pt x="44349" y="171271"/>
                  <a:pt x="66256" y="174497"/>
                  <a:pt x="96189" y="163270"/>
                </a:cubicBezTo>
                <a:cubicBezTo>
                  <a:pt x="100012" y="161847"/>
                  <a:pt x="101942" y="157580"/>
                  <a:pt x="100520" y="153758"/>
                </a:cubicBezTo>
                <a:cubicBezTo>
                  <a:pt x="99085" y="149947"/>
                  <a:pt x="94818" y="148005"/>
                  <a:pt x="91008" y="1494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6" name="Freeform 8206"/>
          <p:cNvSpPr/>
          <p:nvPr/>
        </p:nvSpPr>
        <p:spPr>
          <a:xfrm rot="0" flipH="0" flipV="0">
            <a:off x="8395029" y="6895242"/>
            <a:ext cx="69950" cy="60121"/>
          </a:xfrm>
          <a:custGeom>
            <a:pathLst>
              <a:path w="69950" h="60121">
                <a:moveTo>
                  <a:pt x="26466" y="15240"/>
                </a:moveTo>
                <a:cubicBezTo>
                  <a:pt x="25857" y="16497"/>
                  <a:pt x="24904" y="17589"/>
                  <a:pt x="23609" y="18351"/>
                </a:cubicBezTo>
                <a:cubicBezTo>
                  <a:pt x="20129" y="20446"/>
                  <a:pt x="15583" y="19316"/>
                  <a:pt x="13500" y="15811"/>
                </a:cubicBezTo>
                <a:cubicBezTo>
                  <a:pt x="11315" y="12205"/>
                  <a:pt x="11608" y="9157"/>
                  <a:pt x="12585" y="6833"/>
                </a:cubicBezTo>
                <a:cubicBezTo>
                  <a:pt x="13716" y="4141"/>
                  <a:pt x="16611" y="1397"/>
                  <a:pt x="21666" y="686"/>
                </a:cubicBezTo>
                <a:cubicBezTo>
                  <a:pt x="26529" y="0"/>
                  <a:pt x="34797" y="1156"/>
                  <a:pt x="41566" y="3607"/>
                </a:cubicBezTo>
                <a:cubicBezTo>
                  <a:pt x="46874" y="5550"/>
                  <a:pt x="51218" y="8395"/>
                  <a:pt x="53313" y="11202"/>
                </a:cubicBezTo>
                <a:cubicBezTo>
                  <a:pt x="69950" y="33362"/>
                  <a:pt x="49325" y="54609"/>
                  <a:pt x="28955" y="58458"/>
                </a:cubicBezTo>
                <a:cubicBezTo>
                  <a:pt x="20167" y="60121"/>
                  <a:pt x="11811" y="58381"/>
                  <a:pt x="6426" y="53301"/>
                </a:cubicBezTo>
                <a:cubicBezTo>
                  <a:pt x="2629" y="49707"/>
                  <a:pt x="0" y="44399"/>
                  <a:pt x="0" y="36817"/>
                </a:cubicBezTo>
                <a:cubicBezTo>
                  <a:pt x="0" y="32740"/>
                  <a:pt x="3302" y="29438"/>
                  <a:pt x="7378" y="29438"/>
                </a:cubicBezTo>
                <a:cubicBezTo>
                  <a:pt x="11455" y="29438"/>
                  <a:pt x="14770" y="32740"/>
                  <a:pt x="14770" y="36817"/>
                </a:cubicBezTo>
                <a:cubicBezTo>
                  <a:pt x="14770" y="39395"/>
                  <a:pt x="15265" y="41338"/>
                  <a:pt x="16573" y="42557"/>
                </a:cubicBezTo>
                <a:cubicBezTo>
                  <a:pt x="18834" y="44703"/>
                  <a:pt x="22504" y="44653"/>
                  <a:pt x="26200" y="43954"/>
                </a:cubicBezTo>
                <a:cubicBezTo>
                  <a:pt x="37083" y="41897"/>
                  <a:pt x="50380" y="31889"/>
                  <a:pt x="41502" y="20053"/>
                </a:cubicBezTo>
                <a:cubicBezTo>
                  <a:pt x="40664" y="18935"/>
                  <a:pt x="38657" y="18275"/>
                  <a:pt x="36524" y="17500"/>
                </a:cubicBezTo>
                <a:cubicBezTo>
                  <a:pt x="33247" y="16306"/>
                  <a:pt x="29475" y="15430"/>
                  <a:pt x="26466" y="152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7" name="Freeform 8207"/>
          <p:cNvSpPr/>
          <p:nvPr/>
        </p:nvSpPr>
        <p:spPr>
          <a:xfrm rot="0" flipH="0" flipV="0">
            <a:off x="12512261" y="6931420"/>
            <a:ext cx="47853" cy="777125"/>
          </a:xfrm>
          <a:custGeom>
            <a:pathLst>
              <a:path w="47853" h="777125">
                <a:moveTo>
                  <a:pt x="15303" y="765594"/>
                </a:moveTo>
                <a:lnTo>
                  <a:pt x="15265" y="765619"/>
                </a:lnTo>
                <a:lnTo>
                  <a:pt x="15315" y="765594"/>
                </a:lnTo>
                <a:close/>
                <a:moveTo>
                  <a:pt x="14986" y="765860"/>
                </a:moveTo>
                <a:lnTo>
                  <a:pt x="14948" y="765886"/>
                </a:lnTo>
                <a:lnTo>
                  <a:pt x="15037" y="765809"/>
                </a:lnTo>
                <a:close/>
                <a:moveTo>
                  <a:pt x="23138" y="766013"/>
                </a:moveTo>
                <a:lnTo>
                  <a:pt x="23278" y="766140"/>
                </a:lnTo>
                <a:cubicBezTo>
                  <a:pt x="25653" y="768527"/>
                  <a:pt x="25653" y="772388"/>
                  <a:pt x="23278" y="774763"/>
                </a:cubicBezTo>
                <a:cubicBezTo>
                  <a:pt x="21043" y="776998"/>
                  <a:pt x="18770" y="777125"/>
                  <a:pt x="16992" y="776744"/>
                </a:cubicBezTo>
                <a:cubicBezTo>
                  <a:pt x="15240" y="776389"/>
                  <a:pt x="12827" y="775106"/>
                  <a:pt x="11646" y="771626"/>
                </a:cubicBezTo>
                <a:cubicBezTo>
                  <a:pt x="10033" y="766889"/>
                  <a:pt x="10541" y="749986"/>
                  <a:pt x="10541" y="747040"/>
                </a:cubicBezTo>
                <a:cubicBezTo>
                  <a:pt x="10541" y="727050"/>
                  <a:pt x="8573" y="707632"/>
                  <a:pt x="7049" y="687769"/>
                </a:cubicBezTo>
                <a:cubicBezTo>
                  <a:pt x="2629" y="630390"/>
                  <a:pt x="0" y="574193"/>
                  <a:pt x="0" y="516294"/>
                </a:cubicBezTo>
                <a:cubicBezTo>
                  <a:pt x="0" y="418542"/>
                  <a:pt x="7290" y="320282"/>
                  <a:pt x="16420" y="222911"/>
                </a:cubicBezTo>
                <a:cubicBezTo>
                  <a:pt x="23240" y="150191"/>
                  <a:pt x="22707" y="77724"/>
                  <a:pt x="35254" y="5538"/>
                </a:cubicBezTo>
                <a:cubicBezTo>
                  <a:pt x="35826" y="2223"/>
                  <a:pt x="38988" y="0"/>
                  <a:pt x="42303" y="572"/>
                </a:cubicBezTo>
                <a:cubicBezTo>
                  <a:pt x="45617" y="1156"/>
                  <a:pt x="47853" y="4318"/>
                  <a:pt x="47268" y="7620"/>
                </a:cubicBezTo>
                <a:cubicBezTo>
                  <a:pt x="34759" y="79490"/>
                  <a:pt x="35343" y="151651"/>
                  <a:pt x="28549" y="224041"/>
                </a:cubicBezTo>
                <a:cubicBezTo>
                  <a:pt x="19455" y="321044"/>
                  <a:pt x="12179" y="418923"/>
                  <a:pt x="12179" y="516294"/>
                </a:cubicBezTo>
                <a:cubicBezTo>
                  <a:pt x="12179" y="573888"/>
                  <a:pt x="14808" y="629768"/>
                  <a:pt x="19201" y="686829"/>
                </a:cubicBezTo>
                <a:cubicBezTo>
                  <a:pt x="20751" y="707009"/>
                  <a:pt x="22719" y="726733"/>
                  <a:pt x="22719" y="747040"/>
                </a:cubicBezTo>
                <a:cubicBezTo>
                  <a:pt x="22719" y="749046"/>
                  <a:pt x="23024" y="761442"/>
                  <a:pt x="23138" y="7660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8" name="Freeform 8208"/>
          <p:cNvSpPr/>
          <p:nvPr/>
        </p:nvSpPr>
        <p:spPr>
          <a:xfrm rot="0" flipH="0" flipV="0">
            <a:off x="12554259" y="6950787"/>
            <a:ext cx="37388" cy="732586"/>
          </a:xfrm>
          <a:custGeom>
            <a:pathLst>
              <a:path w="37388" h="732586">
                <a:moveTo>
                  <a:pt x="33591" y="11239"/>
                </a:moveTo>
                <a:cubicBezTo>
                  <a:pt x="33870" y="12737"/>
                  <a:pt x="34327" y="14934"/>
                  <a:pt x="34759" y="16509"/>
                </a:cubicBezTo>
                <a:cubicBezTo>
                  <a:pt x="35813" y="20319"/>
                  <a:pt x="36854" y="24205"/>
                  <a:pt x="36943" y="27050"/>
                </a:cubicBezTo>
                <a:cubicBezTo>
                  <a:pt x="37388" y="40372"/>
                  <a:pt x="36943" y="53733"/>
                  <a:pt x="36943" y="67068"/>
                </a:cubicBezTo>
                <a:cubicBezTo>
                  <a:pt x="36943" y="104965"/>
                  <a:pt x="35991" y="143052"/>
                  <a:pt x="34594" y="180910"/>
                </a:cubicBezTo>
                <a:cubicBezTo>
                  <a:pt x="30010" y="304926"/>
                  <a:pt x="27305" y="430110"/>
                  <a:pt x="17005" y="553655"/>
                </a:cubicBezTo>
                <a:cubicBezTo>
                  <a:pt x="12179" y="611568"/>
                  <a:pt x="25235" y="668946"/>
                  <a:pt x="25235" y="726490"/>
                </a:cubicBezTo>
                <a:cubicBezTo>
                  <a:pt x="25235" y="729855"/>
                  <a:pt x="22504" y="732586"/>
                  <a:pt x="19139" y="732586"/>
                </a:cubicBezTo>
                <a:cubicBezTo>
                  <a:pt x="15773" y="732586"/>
                  <a:pt x="13043" y="729855"/>
                  <a:pt x="13043" y="726490"/>
                </a:cubicBezTo>
                <a:cubicBezTo>
                  <a:pt x="13043" y="668603"/>
                  <a:pt x="0" y="610882"/>
                  <a:pt x="4864" y="552640"/>
                </a:cubicBezTo>
                <a:cubicBezTo>
                  <a:pt x="15151" y="429284"/>
                  <a:pt x="17831" y="304304"/>
                  <a:pt x="22416" y="180453"/>
                </a:cubicBezTo>
                <a:cubicBezTo>
                  <a:pt x="23813" y="142747"/>
                  <a:pt x="24765" y="104812"/>
                  <a:pt x="24765" y="67068"/>
                </a:cubicBezTo>
                <a:cubicBezTo>
                  <a:pt x="24765" y="53860"/>
                  <a:pt x="25197" y="40652"/>
                  <a:pt x="24765" y="27444"/>
                </a:cubicBezTo>
                <a:cubicBezTo>
                  <a:pt x="24676" y="24853"/>
                  <a:pt x="23368" y="21157"/>
                  <a:pt x="22454" y="17728"/>
                </a:cubicBezTo>
                <a:cubicBezTo>
                  <a:pt x="21590" y="14439"/>
                  <a:pt x="21006" y="11327"/>
                  <a:pt x="21107" y="9017"/>
                </a:cubicBezTo>
                <a:cubicBezTo>
                  <a:pt x="21247" y="5702"/>
                  <a:pt x="22606" y="3315"/>
                  <a:pt x="24575" y="1829"/>
                </a:cubicBezTo>
                <a:cubicBezTo>
                  <a:pt x="25971" y="762"/>
                  <a:pt x="27851" y="0"/>
                  <a:pt x="30416" y="102"/>
                </a:cubicBezTo>
                <a:cubicBezTo>
                  <a:pt x="33781" y="216"/>
                  <a:pt x="36397" y="3035"/>
                  <a:pt x="36283" y="6401"/>
                </a:cubicBezTo>
                <a:cubicBezTo>
                  <a:pt x="36207" y="8433"/>
                  <a:pt x="35153" y="10185"/>
                  <a:pt x="33591" y="112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9" name="Freeform 8209"/>
          <p:cNvSpPr/>
          <p:nvPr/>
        </p:nvSpPr>
        <p:spPr>
          <a:xfrm rot="0" flipH="0" flipV="0">
            <a:off x="12558602" y="6891787"/>
            <a:ext cx="1340332" cy="68338"/>
          </a:xfrm>
          <a:custGeom>
            <a:pathLst>
              <a:path w="1340332" h="68338">
                <a:moveTo>
                  <a:pt x="7620" y="25882"/>
                </a:moveTo>
                <a:cubicBezTo>
                  <a:pt x="8369" y="25476"/>
                  <a:pt x="9182" y="25044"/>
                  <a:pt x="9842" y="24701"/>
                </a:cubicBezTo>
                <a:cubicBezTo>
                  <a:pt x="11836" y="23673"/>
                  <a:pt x="13830" y="22961"/>
                  <a:pt x="15290" y="22796"/>
                </a:cubicBezTo>
                <a:cubicBezTo>
                  <a:pt x="22936" y="21945"/>
                  <a:pt x="30479" y="21590"/>
                  <a:pt x="38214" y="21590"/>
                </a:cubicBezTo>
                <a:cubicBezTo>
                  <a:pt x="61899" y="21590"/>
                  <a:pt x="86753" y="14859"/>
                  <a:pt x="110159" y="12255"/>
                </a:cubicBezTo>
                <a:cubicBezTo>
                  <a:pt x="186588" y="3772"/>
                  <a:pt x="270459" y="12090"/>
                  <a:pt x="345770" y="20460"/>
                </a:cubicBezTo>
                <a:cubicBezTo>
                  <a:pt x="415251" y="28180"/>
                  <a:pt x="541566" y="33006"/>
                  <a:pt x="609777" y="19367"/>
                </a:cubicBezTo>
                <a:cubicBezTo>
                  <a:pt x="624255" y="16472"/>
                  <a:pt x="639381" y="16954"/>
                  <a:pt x="654519" y="17500"/>
                </a:cubicBezTo>
                <a:cubicBezTo>
                  <a:pt x="668680" y="18008"/>
                  <a:pt x="682866" y="18567"/>
                  <a:pt x="696442" y="15849"/>
                </a:cubicBezTo>
                <a:cubicBezTo>
                  <a:pt x="739267" y="7290"/>
                  <a:pt x="786968" y="17691"/>
                  <a:pt x="830414" y="12268"/>
                </a:cubicBezTo>
                <a:cubicBezTo>
                  <a:pt x="916279" y="1537"/>
                  <a:pt x="1011516" y="0"/>
                  <a:pt x="1096822" y="13462"/>
                </a:cubicBezTo>
                <a:cubicBezTo>
                  <a:pt x="1118349" y="16866"/>
                  <a:pt x="1218031" y="27850"/>
                  <a:pt x="1281722" y="39979"/>
                </a:cubicBezTo>
                <a:cubicBezTo>
                  <a:pt x="1301267" y="43700"/>
                  <a:pt x="1317497" y="47560"/>
                  <a:pt x="1327264" y="51307"/>
                </a:cubicBezTo>
                <a:cubicBezTo>
                  <a:pt x="1332420" y="53288"/>
                  <a:pt x="1336027" y="55422"/>
                  <a:pt x="1337945" y="57339"/>
                </a:cubicBezTo>
                <a:cubicBezTo>
                  <a:pt x="1340332" y="59727"/>
                  <a:pt x="1340332" y="63588"/>
                  <a:pt x="1337945" y="65963"/>
                </a:cubicBezTo>
                <a:cubicBezTo>
                  <a:pt x="1335570" y="68338"/>
                  <a:pt x="1331709" y="68338"/>
                  <a:pt x="1329321" y="65963"/>
                </a:cubicBezTo>
                <a:cubicBezTo>
                  <a:pt x="1327683" y="64312"/>
                  <a:pt x="1323924" y="62915"/>
                  <a:pt x="1318729" y="61213"/>
                </a:cubicBezTo>
                <a:cubicBezTo>
                  <a:pt x="1309230" y="58114"/>
                  <a:pt x="1295501" y="55003"/>
                  <a:pt x="1279461" y="51955"/>
                </a:cubicBezTo>
                <a:cubicBezTo>
                  <a:pt x="1215872" y="39852"/>
                  <a:pt x="1116406" y="28891"/>
                  <a:pt x="1094917" y="25502"/>
                </a:cubicBezTo>
                <a:cubicBezTo>
                  <a:pt x="1010704" y="12205"/>
                  <a:pt x="916686" y="13767"/>
                  <a:pt x="831926" y="24359"/>
                </a:cubicBezTo>
                <a:cubicBezTo>
                  <a:pt x="788771" y="29755"/>
                  <a:pt x="741375" y="19291"/>
                  <a:pt x="698842" y="27799"/>
                </a:cubicBezTo>
                <a:cubicBezTo>
                  <a:pt x="684339" y="30707"/>
                  <a:pt x="669201" y="30225"/>
                  <a:pt x="654062" y="29679"/>
                </a:cubicBezTo>
                <a:cubicBezTo>
                  <a:pt x="639902" y="29171"/>
                  <a:pt x="625728" y="28599"/>
                  <a:pt x="612165" y="31317"/>
                </a:cubicBezTo>
                <a:cubicBezTo>
                  <a:pt x="542988" y="45160"/>
                  <a:pt x="414883" y="40398"/>
                  <a:pt x="344424" y="32562"/>
                </a:cubicBezTo>
                <a:cubicBezTo>
                  <a:pt x="269963" y="24295"/>
                  <a:pt x="187058" y="15977"/>
                  <a:pt x="111518" y="24371"/>
                </a:cubicBezTo>
                <a:cubicBezTo>
                  <a:pt x="87668" y="27025"/>
                  <a:pt x="62344" y="33781"/>
                  <a:pt x="38214" y="33781"/>
                </a:cubicBezTo>
                <a:cubicBezTo>
                  <a:pt x="31013" y="33781"/>
                  <a:pt x="23977" y="34098"/>
                  <a:pt x="16865" y="34886"/>
                </a:cubicBezTo>
                <a:lnTo>
                  <a:pt x="11887" y="37464"/>
                </a:lnTo>
                <a:cubicBezTo>
                  <a:pt x="9639" y="38620"/>
                  <a:pt x="7670" y="38962"/>
                  <a:pt x="6630" y="38899"/>
                </a:cubicBezTo>
                <a:cubicBezTo>
                  <a:pt x="4242" y="38747"/>
                  <a:pt x="2655" y="37591"/>
                  <a:pt x="1601" y="35991"/>
                </a:cubicBezTo>
                <a:cubicBezTo>
                  <a:pt x="890" y="34886"/>
                  <a:pt x="0" y="32994"/>
                  <a:pt x="940" y="30060"/>
                </a:cubicBezTo>
                <a:cubicBezTo>
                  <a:pt x="1855" y="27177"/>
                  <a:pt x="4712" y="25463"/>
                  <a:pt x="7620" y="258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0" name="Freeform 8210"/>
          <p:cNvSpPr/>
          <p:nvPr/>
        </p:nvSpPr>
        <p:spPr>
          <a:xfrm rot="0" flipH="0" flipV="0">
            <a:off x="12591980" y="6933868"/>
            <a:ext cx="1287614" cy="57289"/>
          </a:xfrm>
          <a:custGeom>
            <a:pathLst>
              <a:path w="1287614" h="57289">
                <a:moveTo>
                  <a:pt x="9601" y="13728"/>
                </a:moveTo>
                <a:cubicBezTo>
                  <a:pt x="10921" y="13284"/>
                  <a:pt x="13334" y="12522"/>
                  <a:pt x="14579" y="12357"/>
                </a:cubicBezTo>
                <a:cubicBezTo>
                  <a:pt x="35699" y="9537"/>
                  <a:pt x="58394" y="12306"/>
                  <a:pt x="79806" y="12306"/>
                </a:cubicBezTo>
                <a:cubicBezTo>
                  <a:pt x="133286" y="12306"/>
                  <a:pt x="257276" y="559"/>
                  <a:pt x="304990" y="12484"/>
                </a:cubicBezTo>
                <a:cubicBezTo>
                  <a:pt x="317271" y="15556"/>
                  <a:pt x="330606" y="14172"/>
                  <a:pt x="343953" y="12928"/>
                </a:cubicBezTo>
                <a:cubicBezTo>
                  <a:pt x="358685" y="11531"/>
                  <a:pt x="373417" y="10274"/>
                  <a:pt x="386981" y="13665"/>
                </a:cubicBezTo>
                <a:cubicBezTo>
                  <a:pt x="401319" y="17245"/>
                  <a:pt x="416559" y="16255"/>
                  <a:pt x="431825" y="15201"/>
                </a:cubicBezTo>
                <a:cubicBezTo>
                  <a:pt x="448284" y="14058"/>
                  <a:pt x="464794" y="12814"/>
                  <a:pt x="480402" y="15937"/>
                </a:cubicBezTo>
                <a:cubicBezTo>
                  <a:pt x="545312" y="28917"/>
                  <a:pt x="652856" y="12306"/>
                  <a:pt x="724001" y="12306"/>
                </a:cubicBezTo>
                <a:cubicBezTo>
                  <a:pt x="784034" y="12306"/>
                  <a:pt x="847140" y="20687"/>
                  <a:pt x="907287" y="14680"/>
                </a:cubicBezTo>
                <a:cubicBezTo>
                  <a:pt x="958214" y="9588"/>
                  <a:pt x="1028928" y="0"/>
                  <a:pt x="1077302" y="16128"/>
                </a:cubicBezTo>
                <a:cubicBezTo>
                  <a:pt x="1088288" y="19785"/>
                  <a:pt x="1100988" y="18465"/>
                  <a:pt x="1113726" y="17118"/>
                </a:cubicBezTo>
                <a:cubicBezTo>
                  <a:pt x="1128128" y="15594"/>
                  <a:pt x="1142618" y="13994"/>
                  <a:pt x="1155331" y="17169"/>
                </a:cubicBezTo>
                <a:cubicBezTo>
                  <a:pt x="1173784" y="21779"/>
                  <a:pt x="1192936" y="22960"/>
                  <a:pt x="1211465" y="25005"/>
                </a:cubicBezTo>
                <a:cubicBezTo>
                  <a:pt x="1230998" y="27164"/>
                  <a:pt x="1249844" y="30301"/>
                  <a:pt x="1266672" y="38721"/>
                </a:cubicBezTo>
                <a:cubicBezTo>
                  <a:pt x="1268348" y="39559"/>
                  <a:pt x="1282153" y="45008"/>
                  <a:pt x="1282674" y="45211"/>
                </a:cubicBezTo>
                <a:cubicBezTo>
                  <a:pt x="1285493" y="45744"/>
                  <a:pt x="1287614" y="48221"/>
                  <a:pt x="1287614" y="51193"/>
                </a:cubicBezTo>
                <a:cubicBezTo>
                  <a:pt x="1287614" y="54558"/>
                  <a:pt x="1284884" y="57289"/>
                  <a:pt x="1281518" y="57289"/>
                </a:cubicBezTo>
                <a:cubicBezTo>
                  <a:pt x="1281125" y="57289"/>
                  <a:pt x="1279575" y="57073"/>
                  <a:pt x="1277416" y="56285"/>
                </a:cubicBezTo>
                <a:cubicBezTo>
                  <a:pt x="1272946" y="54647"/>
                  <a:pt x="1262900" y="50456"/>
                  <a:pt x="1261236" y="49618"/>
                </a:cubicBezTo>
                <a:cubicBezTo>
                  <a:pt x="1245666" y="41833"/>
                  <a:pt x="1228178" y="39115"/>
                  <a:pt x="1210119" y="37121"/>
                </a:cubicBezTo>
                <a:cubicBezTo>
                  <a:pt x="1191056" y="35013"/>
                  <a:pt x="1171358" y="33743"/>
                  <a:pt x="1152372" y="28993"/>
                </a:cubicBezTo>
                <a:cubicBezTo>
                  <a:pt x="1140955" y="26148"/>
                  <a:pt x="1127950" y="27863"/>
                  <a:pt x="1115009" y="29234"/>
                </a:cubicBezTo>
                <a:cubicBezTo>
                  <a:pt x="1100454" y="30771"/>
                  <a:pt x="1085976" y="31863"/>
                  <a:pt x="1073454" y="27698"/>
                </a:cubicBezTo>
                <a:cubicBezTo>
                  <a:pt x="1026502" y="12052"/>
                  <a:pt x="957909" y="21868"/>
                  <a:pt x="908494" y="26796"/>
                </a:cubicBezTo>
                <a:cubicBezTo>
                  <a:pt x="847966" y="32854"/>
                  <a:pt x="784427" y="24497"/>
                  <a:pt x="724001" y="24497"/>
                </a:cubicBezTo>
                <a:cubicBezTo>
                  <a:pt x="652170" y="24497"/>
                  <a:pt x="543547" y="40994"/>
                  <a:pt x="478015" y="27888"/>
                </a:cubicBezTo>
                <a:cubicBezTo>
                  <a:pt x="463435" y="24967"/>
                  <a:pt x="448030" y="26288"/>
                  <a:pt x="432676" y="27355"/>
                </a:cubicBezTo>
                <a:cubicBezTo>
                  <a:pt x="416102" y="28510"/>
                  <a:pt x="399579" y="29374"/>
                  <a:pt x="384022" y="25475"/>
                </a:cubicBezTo>
                <a:cubicBezTo>
                  <a:pt x="371766" y="22414"/>
                  <a:pt x="358431" y="23799"/>
                  <a:pt x="345084" y="25056"/>
                </a:cubicBezTo>
                <a:cubicBezTo>
                  <a:pt x="330352" y="26440"/>
                  <a:pt x="315607" y="27710"/>
                  <a:pt x="302031" y="24307"/>
                </a:cubicBezTo>
                <a:cubicBezTo>
                  <a:pt x="254939" y="12535"/>
                  <a:pt x="132587" y="24497"/>
                  <a:pt x="79806" y="24497"/>
                </a:cubicBezTo>
                <a:cubicBezTo>
                  <a:pt x="58927" y="24497"/>
                  <a:pt x="36791" y="21690"/>
                  <a:pt x="16192" y="24434"/>
                </a:cubicBezTo>
                <a:cubicBezTo>
                  <a:pt x="15341" y="24561"/>
                  <a:pt x="14350" y="25043"/>
                  <a:pt x="13385" y="25361"/>
                </a:cubicBezTo>
                <a:cubicBezTo>
                  <a:pt x="11874" y="25869"/>
                  <a:pt x="10375" y="26186"/>
                  <a:pt x="9055" y="26212"/>
                </a:cubicBezTo>
                <a:cubicBezTo>
                  <a:pt x="6109" y="26275"/>
                  <a:pt x="3683" y="25196"/>
                  <a:pt x="1931" y="22694"/>
                </a:cubicBezTo>
                <a:cubicBezTo>
                  <a:pt x="0" y="19938"/>
                  <a:pt x="686" y="16140"/>
                  <a:pt x="3442" y="14210"/>
                </a:cubicBezTo>
                <a:cubicBezTo>
                  <a:pt x="5309" y="12903"/>
                  <a:pt x="7684" y="12789"/>
                  <a:pt x="9601" y="137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1" name="Freeform 8211"/>
          <p:cNvSpPr/>
          <p:nvPr/>
        </p:nvSpPr>
        <p:spPr>
          <a:xfrm rot="0" flipH="0" flipV="0">
            <a:off x="13827595" y="7000662"/>
            <a:ext cx="59396" cy="704963"/>
          </a:xfrm>
          <a:custGeom>
            <a:pathLst>
              <a:path w="59396" h="704963">
                <a:moveTo>
                  <a:pt x="55333" y="12331"/>
                </a:moveTo>
                <a:cubicBezTo>
                  <a:pt x="55409" y="12281"/>
                  <a:pt x="55498" y="12230"/>
                  <a:pt x="55586" y="12179"/>
                </a:cubicBezTo>
                <a:close/>
                <a:moveTo>
                  <a:pt x="55283" y="12343"/>
                </a:moveTo>
                <a:lnTo>
                  <a:pt x="55067" y="12470"/>
                </a:lnTo>
                <a:lnTo>
                  <a:pt x="55156" y="12419"/>
                </a:lnTo>
                <a:close/>
                <a:moveTo>
                  <a:pt x="55029" y="12483"/>
                </a:moveTo>
                <a:lnTo>
                  <a:pt x="54813" y="12584"/>
                </a:lnTo>
                <a:lnTo>
                  <a:pt x="54965" y="12521"/>
                </a:lnTo>
                <a:close/>
                <a:moveTo>
                  <a:pt x="46317" y="6413"/>
                </a:moveTo>
                <a:cubicBezTo>
                  <a:pt x="46507" y="4584"/>
                  <a:pt x="47498" y="2845"/>
                  <a:pt x="49187" y="1803"/>
                </a:cubicBezTo>
                <a:cubicBezTo>
                  <a:pt x="52120" y="0"/>
                  <a:pt x="54229" y="711"/>
                  <a:pt x="55067" y="1003"/>
                </a:cubicBezTo>
                <a:cubicBezTo>
                  <a:pt x="56755" y="1600"/>
                  <a:pt x="57949" y="2730"/>
                  <a:pt x="58660" y="4356"/>
                </a:cubicBezTo>
                <a:cubicBezTo>
                  <a:pt x="59054" y="5245"/>
                  <a:pt x="59396" y="6553"/>
                  <a:pt x="59028" y="8242"/>
                </a:cubicBezTo>
                <a:cubicBezTo>
                  <a:pt x="58863" y="8979"/>
                  <a:pt x="57911" y="10973"/>
                  <a:pt x="56488" y="13181"/>
                </a:cubicBezTo>
                <a:cubicBezTo>
                  <a:pt x="55713" y="14362"/>
                  <a:pt x="54457" y="16687"/>
                  <a:pt x="54267" y="17030"/>
                </a:cubicBezTo>
                <a:cubicBezTo>
                  <a:pt x="51955" y="35724"/>
                  <a:pt x="52667" y="54825"/>
                  <a:pt x="51993" y="73633"/>
                </a:cubicBezTo>
                <a:cubicBezTo>
                  <a:pt x="50165" y="125132"/>
                  <a:pt x="45935" y="176973"/>
                  <a:pt x="42621" y="228421"/>
                </a:cubicBezTo>
                <a:cubicBezTo>
                  <a:pt x="32550" y="384491"/>
                  <a:pt x="12179" y="542936"/>
                  <a:pt x="12179" y="698867"/>
                </a:cubicBezTo>
                <a:cubicBezTo>
                  <a:pt x="12179" y="702233"/>
                  <a:pt x="9448" y="704963"/>
                  <a:pt x="6083" y="704963"/>
                </a:cubicBezTo>
                <a:cubicBezTo>
                  <a:pt x="2717" y="704963"/>
                  <a:pt x="0" y="702233"/>
                  <a:pt x="0" y="698867"/>
                </a:cubicBezTo>
                <a:cubicBezTo>
                  <a:pt x="0" y="542670"/>
                  <a:pt x="20370" y="383971"/>
                  <a:pt x="30454" y="227634"/>
                </a:cubicBezTo>
                <a:cubicBezTo>
                  <a:pt x="33769" y="176300"/>
                  <a:pt x="37985" y="124573"/>
                  <a:pt x="39814" y="73189"/>
                </a:cubicBezTo>
                <a:cubicBezTo>
                  <a:pt x="40500" y="53948"/>
                  <a:pt x="39814" y="34390"/>
                  <a:pt x="42202" y="15264"/>
                </a:cubicBezTo>
                <a:cubicBezTo>
                  <a:pt x="42367" y="14020"/>
                  <a:pt x="42900" y="12407"/>
                  <a:pt x="43764" y="10731"/>
                </a:cubicBezTo>
                <a:cubicBezTo>
                  <a:pt x="44411" y="9474"/>
                  <a:pt x="45491" y="7721"/>
                  <a:pt x="46317" y="6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2" name="Freeform 8212"/>
          <p:cNvSpPr/>
          <p:nvPr/>
        </p:nvSpPr>
        <p:spPr>
          <a:xfrm rot="0" flipH="0" flipV="0">
            <a:off x="13855691" y="6961725"/>
            <a:ext cx="63042" cy="772007"/>
          </a:xfrm>
          <a:custGeom>
            <a:pathLst>
              <a:path w="63042" h="772007">
                <a:moveTo>
                  <a:pt x="42951" y="11785"/>
                </a:moveTo>
                <a:cubicBezTo>
                  <a:pt x="41897" y="10795"/>
                  <a:pt x="41186" y="9436"/>
                  <a:pt x="41059" y="7887"/>
                </a:cubicBezTo>
                <a:cubicBezTo>
                  <a:pt x="40551" y="2019"/>
                  <a:pt x="44906" y="698"/>
                  <a:pt x="45884" y="483"/>
                </a:cubicBezTo>
                <a:cubicBezTo>
                  <a:pt x="47332" y="165"/>
                  <a:pt x="49885" y="0"/>
                  <a:pt x="52082" y="2667"/>
                </a:cubicBezTo>
                <a:cubicBezTo>
                  <a:pt x="52450" y="3111"/>
                  <a:pt x="53123" y="4153"/>
                  <a:pt x="53746" y="5677"/>
                </a:cubicBezTo>
                <a:cubicBezTo>
                  <a:pt x="55054" y="8852"/>
                  <a:pt x="57136" y="15582"/>
                  <a:pt x="57759" y="18630"/>
                </a:cubicBezTo>
                <a:cubicBezTo>
                  <a:pt x="61480" y="37286"/>
                  <a:pt x="59029" y="55701"/>
                  <a:pt x="60197" y="74484"/>
                </a:cubicBezTo>
                <a:cubicBezTo>
                  <a:pt x="63042" y="120014"/>
                  <a:pt x="55435" y="163537"/>
                  <a:pt x="53187" y="208698"/>
                </a:cubicBezTo>
                <a:cubicBezTo>
                  <a:pt x="47865" y="315035"/>
                  <a:pt x="39167" y="421194"/>
                  <a:pt x="33261" y="527316"/>
                </a:cubicBezTo>
                <a:cubicBezTo>
                  <a:pt x="31179" y="564781"/>
                  <a:pt x="33833" y="603122"/>
                  <a:pt x="28524" y="640282"/>
                </a:cubicBezTo>
                <a:cubicBezTo>
                  <a:pt x="23648" y="674356"/>
                  <a:pt x="24536" y="735392"/>
                  <a:pt x="18237" y="758430"/>
                </a:cubicBezTo>
                <a:cubicBezTo>
                  <a:pt x="16980" y="762977"/>
                  <a:pt x="15354" y="766330"/>
                  <a:pt x="13615" y="768336"/>
                </a:cubicBezTo>
                <a:cubicBezTo>
                  <a:pt x="11405" y="770914"/>
                  <a:pt x="8814" y="772007"/>
                  <a:pt x="6096" y="772007"/>
                </a:cubicBezTo>
                <a:cubicBezTo>
                  <a:pt x="2731" y="772007"/>
                  <a:pt x="0" y="769289"/>
                  <a:pt x="0" y="765911"/>
                </a:cubicBezTo>
                <a:cubicBezTo>
                  <a:pt x="0" y="763078"/>
                  <a:pt x="1956" y="760678"/>
                  <a:pt x="4598" y="760005"/>
                </a:cubicBezTo>
                <a:cubicBezTo>
                  <a:pt x="4940" y="759357"/>
                  <a:pt x="5652" y="757910"/>
                  <a:pt x="6071" y="756627"/>
                </a:cubicBezTo>
                <a:cubicBezTo>
                  <a:pt x="6972" y="753731"/>
                  <a:pt x="7722" y="750023"/>
                  <a:pt x="8357" y="745705"/>
                </a:cubicBezTo>
                <a:cubicBezTo>
                  <a:pt x="12446" y="718298"/>
                  <a:pt x="12230" y="668184"/>
                  <a:pt x="16459" y="638568"/>
                </a:cubicBezTo>
                <a:cubicBezTo>
                  <a:pt x="21717" y="601738"/>
                  <a:pt x="19025" y="563765"/>
                  <a:pt x="21095" y="526643"/>
                </a:cubicBezTo>
                <a:cubicBezTo>
                  <a:pt x="26988" y="420547"/>
                  <a:pt x="35700" y="314413"/>
                  <a:pt x="41008" y="208101"/>
                </a:cubicBezTo>
                <a:cubicBezTo>
                  <a:pt x="43230" y="163384"/>
                  <a:pt x="50850" y="120306"/>
                  <a:pt x="48031" y="75259"/>
                </a:cubicBezTo>
                <a:cubicBezTo>
                  <a:pt x="46900" y="57022"/>
                  <a:pt x="49427" y="39128"/>
                  <a:pt x="45808" y="21017"/>
                </a:cubicBezTo>
                <a:cubicBezTo>
                  <a:pt x="45414" y="19138"/>
                  <a:pt x="43852" y="14439"/>
                  <a:pt x="42951" y="1178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3" name="Freeform 8213"/>
          <p:cNvSpPr/>
          <p:nvPr/>
        </p:nvSpPr>
        <p:spPr>
          <a:xfrm rot="0" flipH="0" flipV="0">
            <a:off x="12577230" y="7682467"/>
            <a:ext cx="1254441" cy="45388"/>
          </a:xfrm>
          <a:custGeom>
            <a:pathLst>
              <a:path w="1254441" h="45388">
                <a:moveTo>
                  <a:pt x="12369" y="4444"/>
                </a:moveTo>
                <a:lnTo>
                  <a:pt x="12407" y="4545"/>
                </a:lnTo>
                <a:lnTo>
                  <a:pt x="12381" y="4469"/>
                </a:lnTo>
                <a:close/>
                <a:moveTo>
                  <a:pt x="12508" y="4774"/>
                </a:moveTo>
                <a:lnTo>
                  <a:pt x="12521" y="4812"/>
                </a:lnTo>
                <a:close/>
                <a:moveTo>
                  <a:pt x="7632" y="12889"/>
                </a:moveTo>
                <a:cubicBezTo>
                  <a:pt x="5118" y="13245"/>
                  <a:pt x="2540" y="11987"/>
                  <a:pt x="1320" y="9587"/>
                </a:cubicBezTo>
                <a:cubicBezTo>
                  <a:pt x="0" y="6933"/>
                  <a:pt x="584" y="5002"/>
                  <a:pt x="1092" y="3873"/>
                </a:cubicBezTo>
                <a:cubicBezTo>
                  <a:pt x="1892" y="2070"/>
                  <a:pt x="3314" y="673"/>
                  <a:pt x="5727" y="215"/>
                </a:cubicBezTo>
                <a:cubicBezTo>
                  <a:pt x="6540" y="50"/>
                  <a:pt x="7925" y="0"/>
                  <a:pt x="9601" y="546"/>
                </a:cubicBezTo>
                <a:cubicBezTo>
                  <a:pt x="10985" y="990"/>
                  <a:pt x="13423" y="2387"/>
                  <a:pt x="14731" y="2654"/>
                </a:cubicBezTo>
                <a:cubicBezTo>
                  <a:pt x="26834" y="5079"/>
                  <a:pt x="36562" y="7453"/>
                  <a:pt x="49224" y="8419"/>
                </a:cubicBezTo>
                <a:cubicBezTo>
                  <a:pt x="80847" y="10857"/>
                  <a:pt x="111492" y="10463"/>
                  <a:pt x="142823" y="16343"/>
                </a:cubicBezTo>
                <a:cubicBezTo>
                  <a:pt x="179818" y="23265"/>
                  <a:pt x="219975" y="19163"/>
                  <a:pt x="257491" y="21131"/>
                </a:cubicBezTo>
                <a:cubicBezTo>
                  <a:pt x="308215" y="23798"/>
                  <a:pt x="358609" y="27469"/>
                  <a:pt x="409510" y="25056"/>
                </a:cubicBezTo>
                <a:cubicBezTo>
                  <a:pt x="534783" y="19087"/>
                  <a:pt x="660488" y="29932"/>
                  <a:pt x="785532" y="29932"/>
                </a:cubicBezTo>
                <a:cubicBezTo>
                  <a:pt x="886522" y="29932"/>
                  <a:pt x="989888" y="33209"/>
                  <a:pt x="1090256" y="24090"/>
                </a:cubicBezTo>
                <a:cubicBezTo>
                  <a:pt x="1114068" y="21919"/>
                  <a:pt x="1137830" y="28027"/>
                  <a:pt x="1161731" y="26046"/>
                </a:cubicBezTo>
                <a:cubicBezTo>
                  <a:pt x="1189824" y="23697"/>
                  <a:pt x="1220710" y="20153"/>
                  <a:pt x="1248345" y="20153"/>
                </a:cubicBezTo>
                <a:cubicBezTo>
                  <a:pt x="1251711" y="20153"/>
                  <a:pt x="1254441" y="22884"/>
                  <a:pt x="1254441" y="26237"/>
                </a:cubicBezTo>
                <a:cubicBezTo>
                  <a:pt x="1254441" y="29602"/>
                  <a:pt x="1251711" y="32333"/>
                  <a:pt x="1248345" y="32333"/>
                </a:cubicBezTo>
                <a:cubicBezTo>
                  <a:pt x="1221027" y="32333"/>
                  <a:pt x="1190509" y="35876"/>
                  <a:pt x="1162747" y="38187"/>
                </a:cubicBezTo>
                <a:cubicBezTo>
                  <a:pt x="1138871" y="40169"/>
                  <a:pt x="1115135" y="34060"/>
                  <a:pt x="1091360" y="36219"/>
                </a:cubicBezTo>
                <a:cubicBezTo>
                  <a:pt x="990611" y="45388"/>
                  <a:pt x="886878" y="42112"/>
                  <a:pt x="785532" y="42112"/>
                </a:cubicBezTo>
                <a:cubicBezTo>
                  <a:pt x="660678" y="42112"/>
                  <a:pt x="535164" y="31266"/>
                  <a:pt x="410094" y="37222"/>
                </a:cubicBezTo>
                <a:cubicBezTo>
                  <a:pt x="358761" y="39661"/>
                  <a:pt x="307974" y="36003"/>
                  <a:pt x="256856" y="33298"/>
                </a:cubicBezTo>
                <a:cubicBezTo>
                  <a:pt x="218807" y="31304"/>
                  <a:pt x="178078" y="35355"/>
                  <a:pt x="140588" y="28319"/>
                </a:cubicBezTo>
                <a:cubicBezTo>
                  <a:pt x="109676" y="22516"/>
                  <a:pt x="79463" y="22973"/>
                  <a:pt x="48297" y="20585"/>
                </a:cubicBezTo>
                <a:cubicBezTo>
                  <a:pt x="35101" y="19557"/>
                  <a:pt x="24942" y="17131"/>
                  <a:pt x="12344" y="14604"/>
                </a:cubicBezTo>
                <a:cubicBezTo>
                  <a:pt x="11366" y="14413"/>
                  <a:pt x="9169" y="13537"/>
                  <a:pt x="7632" y="12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4" name="Freeform 8214"/>
          <p:cNvSpPr/>
          <p:nvPr/>
        </p:nvSpPr>
        <p:spPr>
          <a:xfrm rot="0" flipH="0" flipV="0">
            <a:off x="12548792" y="7714331"/>
            <a:ext cx="1302066" cy="52780"/>
          </a:xfrm>
          <a:custGeom>
            <a:pathLst>
              <a:path w="1302066" h="52780">
                <a:moveTo>
                  <a:pt x="1292948" y="24993"/>
                </a:moveTo>
                <a:cubicBezTo>
                  <a:pt x="1295170" y="24028"/>
                  <a:pt x="1297862" y="24460"/>
                  <a:pt x="1299678" y="26275"/>
                </a:cubicBezTo>
                <a:cubicBezTo>
                  <a:pt x="1302066" y="28650"/>
                  <a:pt x="1302066" y="32511"/>
                  <a:pt x="1299678" y="34886"/>
                </a:cubicBezTo>
                <a:cubicBezTo>
                  <a:pt x="1299221" y="35343"/>
                  <a:pt x="1298345" y="36105"/>
                  <a:pt x="1296796" y="36588"/>
                </a:cubicBezTo>
                <a:cubicBezTo>
                  <a:pt x="1295780" y="36905"/>
                  <a:pt x="1293417" y="37312"/>
                  <a:pt x="1290142" y="37680"/>
                </a:cubicBezTo>
                <a:cubicBezTo>
                  <a:pt x="1276642" y="39178"/>
                  <a:pt x="1244435" y="41007"/>
                  <a:pt x="1240345" y="41515"/>
                </a:cubicBezTo>
                <a:cubicBezTo>
                  <a:pt x="1174851" y="49707"/>
                  <a:pt x="1109484" y="38632"/>
                  <a:pt x="1043914" y="38632"/>
                </a:cubicBezTo>
                <a:cubicBezTo>
                  <a:pt x="991717" y="38632"/>
                  <a:pt x="939241" y="48373"/>
                  <a:pt x="887018" y="45478"/>
                </a:cubicBezTo>
                <a:cubicBezTo>
                  <a:pt x="817054" y="41591"/>
                  <a:pt x="744245" y="37896"/>
                  <a:pt x="674293" y="40588"/>
                </a:cubicBezTo>
                <a:cubicBezTo>
                  <a:pt x="547928" y="45440"/>
                  <a:pt x="422630" y="52780"/>
                  <a:pt x="296075" y="46456"/>
                </a:cubicBezTo>
                <a:cubicBezTo>
                  <a:pt x="222186" y="42760"/>
                  <a:pt x="148640" y="35127"/>
                  <a:pt x="74891" y="30796"/>
                </a:cubicBezTo>
                <a:cubicBezTo>
                  <a:pt x="66382" y="30288"/>
                  <a:pt x="36601" y="27901"/>
                  <a:pt x="18529" y="21946"/>
                </a:cubicBezTo>
                <a:cubicBezTo>
                  <a:pt x="13195" y="20193"/>
                  <a:pt x="8801" y="18072"/>
                  <a:pt x="5880" y="15735"/>
                </a:cubicBezTo>
                <a:cubicBezTo>
                  <a:pt x="2959" y="13386"/>
                  <a:pt x="1282" y="10693"/>
                  <a:pt x="698" y="7925"/>
                </a:cubicBezTo>
                <a:cubicBezTo>
                  <a:pt x="0" y="4623"/>
                  <a:pt x="2108" y="1397"/>
                  <a:pt x="5397" y="698"/>
                </a:cubicBezTo>
                <a:cubicBezTo>
                  <a:pt x="8699" y="0"/>
                  <a:pt x="11925" y="2121"/>
                  <a:pt x="12623" y="5410"/>
                </a:cubicBezTo>
                <a:cubicBezTo>
                  <a:pt x="12750" y="6058"/>
                  <a:pt x="13589" y="6324"/>
                  <a:pt x="14376" y="6845"/>
                </a:cubicBezTo>
                <a:cubicBezTo>
                  <a:pt x="16408" y="8179"/>
                  <a:pt x="19164" y="9322"/>
                  <a:pt x="22352" y="10376"/>
                </a:cubicBezTo>
                <a:cubicBezTo>
                  <a:pt x="39420" y="15989"/>
                  <a:pt x="67564" y="18148"/>
                  <a:pt x="75603" y="18631"/>
                </a:cubicBezTo>
                <a:cubicBezTo>
                  <a:pt x="149326" y="22962"/>
                  <a:pt x="222821" y="30580"/>
                  <a:pt x="296684" y="34276"/>
                </a:cubicBezTo>
                <a:cubicBezTo>
                  <a:pt x="422871" y="40588"/>
                  <a:pt x="547814" y="33247"/>
                  <a:pt x="673823" y="28409"/>
                </a:cubicBezTo>
                <a:cubicBezTo>
                  <a:pt x="744156" y="25704"/>
                  <a:pt x="817372" y="29399"/>
                  <a:pt x="887704" y="33298"/>
                </a:cubicBezTo>
                <a:cubicBezTo>
                  <a:pt x="939698" y="36194"/>
                  <a:pt x="991958" y="26440"/>
                  <a:pt x="1043914" y="26440"/>
                </a:cubicBezTo>
                <a:cubicBezTo>
                  <a:pt x="1108976" y="26440"/>
                  <a:pt x="1173835" y="37553"/>
                  <a:pt x="1238846" y="29425"/>
                </a:cubicBezTo>
                <a:cubicBezTo>
                  <a:pt x="1243418" y="28853"/>
                  <a:pt x="1283462" y="26631"/>
                  <a:pt x="1292542" y="2506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5" name="Freeform 8215"/>
          <p:cNvSpPr/>
          <p:nvPr/>
        </p:nvSpPr>
        <p:spPr>
          <a:xfrm rot="0" flipH="0" flipV="0">
            <a:off x="13555135" y="6983248"/>
            <a:ext cx="272402" cy="206425"/>
          </a:xfrm>
          <a:custGeom>
            <a:pathLst>
              <a:path w="272402" h="206425">
                <a:moveTo>
                  <a:pt x="22225" y="20599"/>
                </a:moveTo>
                <a:cubicBezTo>
                  <a:pt x="21502" y="23164"/>
                  <a:pt x="19152" y="25043"/>
                  <a:pt x="16358" y="25043"/>
                </a:cubicBezTo>
                <a:cubicBezTo>
                  <a:pt x="12980" y="25043"/>
                  <a:pt x="10262" y="22313"/>
                  <a:pt x="10262" y="18961"/>
                </a:cubicBezTo>
                <a:cubicBezTo>
                  <a:pt x="10262" y="15177"/>
                  <a:pt x="12967" y="11036"/>
                  <a:pt x="19114" y="8458"/>
                </a:cubicBezTo>
                <a:cubicBezTo>
                  <a:pt x="32372" y="2934"/>
                  <a:pt x="65900" y="1981"/>
                  <a:pt x="70180" y="1981"/>
                </a:cubicBezTo>
                <a:cubicBezTo>
                  <a:pt x="118859" y="1981"/>
                  <a:pt x="168224" y="0"/>
                  <a:pt x="216788" y="6934"/>
                </a:cubicBezTo>
                <a:cubicBezTo>
                  <a:pt x="223520" y="7899"/>
                  <a:pt x="242963" y="8306"/>
                  <a:pt x="255028" y="13361"/>
                </a:cubicBezTo>
                <a:cubicBezTo>
                  <a:pt x="262140" y="16332"/>
                  <a:pt x="266928" y="20992"/>
                  <a:pt x="268122" y="26999"/>
                </a:cubicBezTo>
                <a:cubicBezTo>
                  <a:pt x="272402" y="48399"/>
                  <a:pt x="268668" y="71805"/>
                  <a:pt x="267131" y="93344"/>
                </a:cubicBezTo>
                <a:cubicBezTo>
                  <a:pt x="266052" y="108584"/>
                  <a:pt x="267017" y="127939"/>
                  <a:pt x="265531" y="145884"/>
                </a:cubicBezTo>
                <a:cubicBezTo>
                  <a:pt x="264464" y="158660"/>
                  <a:pt x="262127" y="170751"/>
                  <a:pt x="257263" y="180466"/>
                </a:cubicBezTo>
                <a:cubicBezTo>
                  <a:pt x="256844" y="181330"/>
                  <a:pt x="254914" y="183463"/>
                  <a:pt x="251396" y="185432"/>
                </a:cubicBezTo>
                <a:cubicBezTo>
                  <a:pt x="243408" y="189877"/>
                  <a:pt x="224789" y="197852"/>
                  <a:pt x="222846" y="198335"/>
                </a:cubicBezTo>
                <a:cubicBezTo>
                  <a:pt x="190487" y="206425"/>
                  <a:pt x="150317" y="200862"/>
                  <a:pt x="118262" y="196278"/>
                </a:cubicBezTo>
                <a:cubicBezTo>
                  <a:pt x="103784" y="194208"/>
                  <a:pt x="88684" y="196214"/>
                  <a:pt x="73685" y="196900"/>
                </a:cubicBezTo>
                <a:cubicBezTo>
                  <a:pt x="57276" y="197649"/>
                  <a:pt x="40995" y="196875"/>
                  <a:pt x="25590" y="189178"/>
                </a:cubicBezTo>
                <a:cubicBezTo>
                  <a:pt x="18898" y="185826"/>
                  <a:pt x="13272" y="177139"/>
                  <a:pt x="9449" y="165620"/>
                </a:cubicBezTo>
                <a:cubicBezTo>
                  <a:pt x="1690" y="142277"/>
                  <a:pt x="0" y="107225"/>
                  <a:pt x="1042" y="96151"/>
                </a:cubicBezTo>
                <a:cubicBezTo>
                  <a:pt x="1918" y="86816"/>
                  <a:pt x="3747" y="77990"/>
                  <a:pt x="4293" y="68630"/>
                </a:cubicBezTo>
                <a:cubicBezTo>
                  <a:pt x="4852" y="59079"/>
                  <a:pt x="4242" y="49021"/>
                  <a:pt x="6020" y="39585"/>
                </a:cubicBezTo>
                <a:cubicBezTo>
                  <a:pt x="6046" y="39407"/>
                  <a:pt x="7138" y="36359"/>
                  <a:pt x="7494" y="35369"/>
                </a:cubicBezTo>
                <a:cubicBezTo>
                  <a:pt x="7430" y="33146"/>
                  <a:pt x="8586" y="30962"/>
                  <a:pt x="10668" y="29831"/>
                </a:cubicBezTo>
                <a:cubicBezTo>
                  <a:pt x="13615" y="28219"/>
                  <a:pt x="17323" y="29311"/>
                  <a:pt x="18936" y="32257"/>
                </a:cubicBezTo>
                <a:cubicBezTo>
                  <a:pt x="19457" y="33210"/>
                  <a:pt x="19952" y="34784"/>
                  <a:pt x="19673" y="36804"/>
                </a:cubicBezTo>
                <a:cubicBezTo>
                  <a:pt x="19457" y="38239"/>
                  <a:pt x="18327" y="41236"/>
                  <a:pt x="17895" y="42341"/>
                </a:cubicBezTo>
                <a:cubicBezTo>
                  <a:pt x="16345" y="51129"/>
                  <a:pt x="16980" y="60464"/>
                  <a:pt x="16460" y="69341"/>
                </a:cubicBezTo>
                <a:cubicBezTo>
                  <a:pt x="15888" y="78841"/>
                  <a:pt x="14059" y="87807"/>
                  <a:pt x="13170" y="97281"/>
                </a:cubicBezTo>
                <a:cubicBezTo>
                  <a:pt x="12218" y="107568"/>
                  <a:pt x="13818" y="140105"/>
                  <a:pt x="21006" y="161772"/>
                </a:cubicBezTo>
                <a:cubicBezTo>
                  <a:pt x="23596" y="169557"/>
                  <a:pt x="26517" y="176008"/>
                  <a:pt x="31038" y="178282"/>
                </a:cubicBezTo>
                <a:cubicBezTo>
                  <a:pt x="44513" y="185013"/>
                  <a:pt x="58788" y="185381"/>
                  <a:pt x="73126" y="184721"/>
                </a:cubicBezTo>
                <a:cubicBezTo>
                  <a:pt x="88887" y="183997"/>
                  <a:pt x="104762" y="182041"/>
                  <a:pt x="119989" y="184213"/>
                </a:cubicBezTo>
                <a:cubicBezTo>
                  <a:pt x="150609" y="188594"/>
                  <a:pt x="188976" y="194246"/>
                  <a:pt x="219875" y="186511"/>
                </a:cubicBezTo>
                <a:cubicBezTo>
                  <a:pt x="221780" y="186041"/>
                  <a:pt x="241350" y="177494"/>
                  <a:pt x="246875" y="173951"/>
                </a:cubicBezTo>
                <a:cubicBezTo>
                  <a:pt x="251802" y="163423"/>
                  <a:pt x="253326" y="149872"/>
                  <a:pt x="253923" y="136054"/>
                </a:cubicBezTo>
                <a:cubicBezTo>
                  <a:pt x="254596" y="120801"/>
                  <a:pt x="254076" y="105219"/>
                  <a:pt x="254977" y="92480"/>
                </a:cubicBezTo>
                <a:cubicBezTo>
                  <a:pt x="256438" y="71995"/>
                  <a:pt x="260235" y="49732"/>
                  <a:pt x="256171" y="29387"/>
                </a:cubicBezTo>
                <a:cubicBezTo>
                  <a:pt x="255917" y="28104"/>
                  <a:pt x="254901" y="27215"/>
                  <a:pt x="253707" y="26390"/>
                </a:cubicBezTo>
                <a:cubicBezTo>
                  <a:pt x="251586" y="24929"/>
                  <a:pt x="248780" y="23888"/>
                  <a:pt x="245706" y="23037"/>
                </a:cubicBezTo>
                <a:cubicBezTo>
                  <a:pt x="234657" y="19990"/>
                  <a:pt x="220471" y="19787"/>
                  <a:pt x="215074" y="19012"/>
                </a:cubicBezTo>
                <a:cubicBezTo>
                  <a:pt x="167081" y="12141"/>
                  <a:pt x="118287" y="14173"/>
                  <a:pt x="70180" y="14173"/>
                </a:cubicBezTo>
                <a:cubicBezTo>
                  <a:pt x="66738" y="14173"/>
                  <a:pt x="42633" y="14681"/>
                  <a:pt x="28498" y="18225"/>
                </a:cubicBezTo>
                <a:cubicBezTo>
                  <a:pt x="26085" y="18834"/>
                  <a:pt x="23228" y="20117"/>
                  <a:pt x="22225" y="2059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6" name="Freeform 8216"/>
          <p:cNvSpPr/>
          <p:nvPr/>
        </p:nvSpPr>
        <p:spPr>
          <a:xfrm rot="0" flipH="0" flipV="0">
            <a:off x="13600524" y="7017843"/>
            <a:ext cx="174548" cy="124828"/>
          </a:xfrm>
          <a:custGeom>
            <a:pathLst>
              <a:path w="174548" h="124828">
                <a:moveTo>
                  <a:pt x="155714" y="18796"/>
                </a:moveTo>
                <a:cubicBezTo>
                  <a:pt x="154521" y="19418"/>
                  <a:pt x="151079" y="21297"/>
                  <a:pt x="148514" y="23266"/>
                </a:cubicBezTo>
                <a:cubicBezTo>
                  <a:pt x="140703" y="29260"/>
                  <a:pt x="131115" y="38569"/>
                  <a:pt x="123812" y="44970"/>
                </a:cubicBezTo>
                <a:cubicBezTo>
                  <a:pt x="118719" y="49453"/>
                  <a:pt x="114351" y="52514"/>
                  <a:pt x="112039" y="53225"/>
                </a:cubicBezTo>
                <a:cubicBezTo>
                  <a:pt x="109639" y="53974"/>
                  <a:pt x="107734" y="53581"/>
                  <a:pt x="106362" y="52895"/>
                </a:cubicBezTo>
                <a:cubicBezTo>
                  <a:pt x="104572" y="51993"/>
                  <a:pt x="102921" y="50393"/>
                  <a:pt x="101714" y="47955"/>
                </a:cubicBezTo>
                <a:cubicBezTo>
                  <a:pt x="100292" y="45059"/>
                  <a:pt x="99403" y="40373"/>
                  <a:pt x="98793" y="35090"/>
                </a:cubicBezTo>
                <a:cubicBezTo>
                  <a:pt x="98247" y="30492"/>
                  <a:pt x="97803" y="25399"/>
                  <a:pt x="96863" y="21056"/>
                </a:cubicBezTo>
                <a:cubicBezTo>
                  <a:pt x="96482" y="19316"/>
                  <a:pt x="96037" y="17730"/>
                  <a:pt x="95389" y="16422"/>
                </a:cubicBezTo>
                <a:cubicBezTo>
                  <a:pt x="95123" y="15888"/>
                  <a:pt x="94945" y="15380"/>
                  <a:pt x="94539" y="15139"/>
                </a:cubicBezTo>
                <a:cubicBezTo>
                  <a:pt x="90640" y="12802"/>
                  <a:pt x="83413" y="12193"/>
                  <a:pt x="74892" y="12205"/>
                </a:cubicBezTo>
                <a:cubicBezTo>
                  <a:pt x="53683" y="12231"/>
                  <a:pt x="24981" y="17476"/>
                  <a:pt x="12763" y="22796"/>
                </a:cubicBezTo>
                <a:cubicBezTo>
                  <a:pt x="12903" y="26543"/>
                  <a:pt x="13500" y="43256"/>
                  <a:pt x="13500" y="46901"/>
                </a:cubicBezTo>
                <a:cubicBezTo>
                  <a:pt x="13500" y="52793"/>
                  <a:pt x="12154" y="78066"/>
                  <a:pt x="14313" y="94640"/>
                </a:cubicBezTo>
                <a:cubicBezTo>
                  <a:pt x="14719" y="97815"/>
                  <a:pt x="15240" y="100622"/>
                  <a:pt x="15976" y="102844"/>
                </a:cubicBezTo>
                <a:cubicBezTo>
                  <a:pt x="16230" y="103555"/>
                  <a:pt x="16688" y="104482"/>
                  <a:pt x="16903" y="104902"/>
                </a:cubicBezTo>
                <a:cubicBezTo>
                  <a:pt x="18008" y="105194"/>
                  <a:pt x="22187" y="106273"/>
                  <a:pt x="25946" y="106806"/>
                </a:cubicBezTo>
                <a:cubicBezTo>
                  <a:pt x="39294" y="108724"/>
                  <a:pt x="60960" y="109842"/>
                  <a:pt x="76632" y="109283"/>
                </a:cubicBezTo>
                <a:cubicBezTo>
                  <a:pt x="81597" y="109105"/>
                  <a:pt x="85928" y="108762"/>
                  <a:pt x="89141" y="108203"/>
                </a:cubicBezTo>
                <a:cubicBezTo>
                  <a:pt x="90259" y="108000"/>
                  <a:pt x="91592" y="107607"/>
                  <a:pt x="92087" y="107454"/>
                </a:cubicBezTo>
                <a:cubicBezTo>
                  <a:pt x="94729" y="104508"/>
                  <a:pt x="95859" y="99631"/>
                  <a:pt x="96850" y="94983"/>
                </a:cubicBezTo>
                <a:cubicBezTo>
                  <a:pt x="98247" y="88442"/>
                  <a:pt x="99098" y="82118"/>
                  <a:pt x="100470" y="78943"/>
                </a:cubicBezTo>
                <a:cubicBezTo>
                  <a:pt x="101536" y="76479"/>
                  <a:pt x="103073" y="74993"/>
                  <a:pt x="104533" y="74218"/>
                </a:cubicBezTo>
                <a:cubicBezTo>
                  <a:pt x="106299" y="73278"/>
                  <a:pt x="108267" y="73012"/>
                  <a:pt x="110464" y="73736"/>
                </a:cubicBezTo>
                <a:cubicBezTo>
                  <a:pt x="111087" y="73952"/>
                  <a:pt x="113474" y="75361"/>
                  <a:pt x="116675" y="77889"/>
                </a:cubicBezTo>
                <a:cubicBezTo>
                  <a:pt x="126022" y="85305"/>
                  <a:pt x="146837" y="103212"/>
                  <a:pt x="150368" y="106756"/>
                </a:cubicBezTo>
                <a:cubicBezTo>
                  <a:pt x="151396" y="107772"/>
                  <a:pt x="153721" y="109626"/>
                  <a:pt x="156196" y="110972"/>
                </a:cubicBezTo>
                <a:cubicBezTo>
                  <a:pt x="156704" y="111239"/>
                  <a:pt x="157390" y="111506"/>
                  <a:pt x="158000" y="111721"/>
                </a:cubicBezTo>
                <a:cubicBezTo>
                  <a:pt x="158177" y="110756"/>
                  <a:pt x="158393" y="109537"/>
                  <a:pt x="158457" y="108559"/>
                </a:cubicBezTo>
                <a:cubicBezTo>
                  <a:pt x="158800" y="102793"/>
                  <a:pt x="158088" y="95859"/>
                  <a:pt x="157936" y="93497"/>
                </a:cubicBezTo>
                <a:cubicBezTo>
                  <a:pt x="156691" y="73786"/>
                  <a:pt x="162495" y="52476"/>
                  <a:pt x="158584" y="32867"/>
                </a:cubicBezTo>
                <a:cubicBezTo>
                  <a:pt x="157987" y="29908"/>
                  <a:pt x="157923" y="25819"/>
                  <a:pt x="157098" y="22174"/>
                </a:cubicBezTo>
                <a:cubicBezTo>
                  <a:pt x="156818" y="20891"/>
                  <a:pt x="156615" y="19519"/>
                  <a:pt x="155714" y="18796"/>
                </a:cubicBezTo>
                <a:moveTo>
                  <a:pt x="2908" y="15621"/>
                </a:moveTo>
                <a:cubicBezTo>
                  <a:pt x="3467" y="14364"/>
                  <a:pt x="4432" y="13285"/>
                  <a:pt x="5753" y="12624"/>
                </a:cubicBezTo>
                <a:cubicBezTo>
                  <a:pt x="17869" y="6566"/>
                  <a:pt x="50787" y="51"/>
                  <a:pt x="74879" y="13"/>
                </a:cubicBezTo>
                <a:cubicBezTo>
                  <a:pt x="86169" y="0"/>
                  <a:pt x="95631" y="1588"/>
                  <a:pt x="100800" y="4699"/>
                </a:cubicBezTo>
                <a:cubicBezTo>
                  <a:pt x="103606" y="6376"/>
                  <a:pt x="105867" y="9386"/>
                  <a:pt x="107340" y="13463"/>
                </a:cubicBezTo>
                <a:cubicBezTo>
                  <a:pt x="108890" y="17679"/>
                  <a:pt x="109702" y="23279"/>
                  <a:pt x="110337" y="28765"/>
                </a:cubicBezTo>
                <a:cubicBezTo>
                  <a:pt x="110757" y="32423"/>
                  <a:pt x="111087" y="36017"/>
                  <a:pt x="111645" y="38989"/>
                </a:cubicBezTo>
                <a:cubicBezTo>
                  <a:pt x="114313" y="36868"/>
                  <a:pt x="118097" y="33769"/>
                  <a:pt x="121310" y="30835"/>
                </a:cubicBezTo>
                <a:cubicBezTo>
                  <a:pt x="129883" y="23037"/>
                  <a:pt x="139878" y="13793"/>
                  <a:pt x="146926" y="9538"/>
                </a:cubicBezTo>
                <a:cubicBezTo>
                  <a:pt x="151892" y="6541"/>
                  <a:pt x="156221" y="5970"/>
                  <a:pt x="158863" y="6859"/>
                </a:cubicBezTo>
                <a:cubicBezTo>
                  <a:pt x="163740" y="8484"/>
                  <a:pt x="166610" y="12078"/>
                  <a:pt x="168198" y="16676"/>
                </a:cubicBezTo>
                <a:cubicBezTo>
                  <a:pt x="169734" y="21094"/>
                  <a:pt x="169760" y="26657"/>
                  <a:pt x="170522" y="30467"/>
                </a:cubicBezTo>
                <a:cubicBezTo>
                  <a:pt x="174548" y="50609"/>
                  <a:pt x="168820" y="72491"/>
                  <a:pt x="170090" y="92735"/>
                </a:cubicBezTo>
                <a:cubicBezTo>
                  <a:pt x="170280" y="95821"/>
                  <a:pt x="171258" y="105879"/>
                  <a:pt x="170280" y="112687"/>
                </a:cubicBezTo>
                <a:cubicBezTo>
                  <a:pt x="169582" y="117576"/>
                  <a:pt x="167525" y="121119"/>
                  <a:pt x="165213" y="122656"/>
                </a:cubicBezTo>
                <a:cubicBezTo>
                  <a:pt x="162610" y="124396"/>
                  <a:pt x="159155" y="124828"/>
                  <a:pt x="155397" y="123774"/>
                </a:cubicBezTo>
                <a:cubicBezTo>
                  <a:pt x="150127" y="122288"/>
                  <a:pt x="143954" y="117563"/>
                  <a:pt x="141757" y="115366"/>
                </a:cubicBezTo>
                <a:cubicBezTo>
                  <a:pt x="138519" y="112128"/>
                  <a:pt x="120332" y="96481"/>
                  <a:pt x="110693" y="88722"/>
                </a:cubicBezTo>
                <a:cubicBezTo>
                  <a:pt x="109944" y="92443"/>
                  <a:pt x="108877" y="97548"/>
                  <a:pt x="107848" y="101422"/>
                </a:cubicBezTo>
                <a:cubicBezTo>
                  <a:pt x="106311" y="107353"/>
                  <a:pt x="103924" y="112890"/>
                  <a:pt x="100355" y="116459"/>
                </a:cubicBezTo>
                <a:cubicBezTo>
                  <a:pt x="99288" y="117525"/>
                  <a:pt x="97371" y="118706"/>
                  <a:pt x="94551" y="119481"/>
                </a:cubicBezTo>
                <a:cubicBezTo>
                  <a:pt x="90779" y="120523"/>
                  <a:pt x="84544" y="121196"/>
                  <a:pt x="77076" y="121462"/>
                </a:cubicBezTo>
                <a:cubicBezTo>
                  <a:pt x="60731" y="122059"/>
                  <a:pt x="38138" y="120865"/>
                  <a:pt x="24219" y="118872"/>
                </a:cubicBezTo>
                <a:cubicBezTo>
                  <a:pt x="17081" y="117856"/>
                  <a:pt x="11925" y="116331"/>
                  <a:pt x="9995" y="115049"/>
                </a:cubicBezTo>
                <a:cubicBezTo>
                  <a:pt x="8166" y="113817"/>
                  <a:pt x="6388" y="111658"/>
                  <a:pt x="5105" y="108508"/>
                </a:cubicBezTo>
                <a:cubicBezTo>
                  <a:pt x="3835" y="105448"/>
                  <a:pt x="2870" y="101155"/>
                  <a:pt x="2222" y="96202"/>
                </a:cubicBezTo>
                <a:cubicBezTo>
                  <a:pt x="0" y="79082"/>
                  <a:pt x="1308" y="52984"/>
                  <a:pt x="1308" y="46901"/>
                </a:cubicBezTo>
                <a:cubicBezTo>
                  <a:pt x="1308" y="43040"/>
                  <a:pt x="178" y="28740"/>
                  <a:pt x="470" y="22555"/>
                </a:cubicBezTo>
                <a:cubicBezTo>
                  <a:pt x="584" y="20269"/>
                  <a:pt x="1003" y="18619"/>
                  <a:pt x="1371" y="17806"/>
                </a:cubicBezTo>
                <a:cubicBezTo>
                  <a:pt x="1803" y="16828"/>
                  <a:pt x="2362" y="16130"/>
                  <a:pt x="2908" y="1562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7" name="Freeform 8217"/>
          <p:cNvSpPr/>
          <p:nvPr/>
        </p:nvSpPr>
        <p:spPr>
          <a:xfrm rot="0" flipH="0" flipV="0">
            <a:off x="12635754" y="7039982"/>
            <a:ext cx="303694" cy="258622"/>
          </a:xfrm>
          <a:custGeom>
            <a:pathLst>
              <a:path w="303694" h="258622">
                <a:moveTo>
                  <a:pt x="16205" y="20612"/>
                </a:moveTo>
                <a:cubicBezTo>
                  <a:pt x="16344" y="20929"/>
                  <a:pt x="16446" y="21272"/>
                  <a:pt x="16522" y="21615"/>
                </a:cubicBezTo>
                <a:cubicBezTo>
                  <a:pt x="16446" y="21234"/>
                  <a:pt x="16344" y="20904"/>
                  <a:pt x="16205" y="20612"/>
                </a:cubicBezTo>
                <a:moveTo>
                  <a:pt x="16535" y="21691"/>
                </a:moveTo>
                <a:lnTo>
                  <a:pt x="16573" y="21907"/>
                </a:lnTo>
                <a:lnTo>
                  <a:pt x="16560" y="21818"/>
                </a:lnTo>
                <a:close/>
                <a:moveTo>
                  <a:pt x="290982" y="22275"/>
                </a:moveTo>
                <a:cubicBezTo>
                  <a:pt x="275475" y="16917"/>
                  <a:pt x="257060" y="18174"/>
                  <a:pt x="241096" y="16752"/>
                </a:cubicBezTo>
                <a:cubicBezTo>
                  <a:pt x="189763" y="12192"/>
                  <a:pt x="138163" y="12599"/>
                  <a:pt x="86639" y="14910"/>
                </a:cubicBezTo>
                <a:cubicBezTo>
                  <a:pt x="68846" y="15710"/>
                  <a:pt x="50444" y="16625"/>
                  <a:pt x="32981" y="20371"/>
                </a:cubicBezTo>
                <a:cubicBezTo>
                  <a:pt x="27596" y="21526"/>
                  <a:pt x="21018" y="21907"/>
                  <a:pt x="16763" y="25628"/>
                </a:cubicBezTo>
                <a:cubicBezTo>
                  <a:pt x="15901" y="26390"/>
                  <a:pt x="15507" y="27203"/>
                  <a:pt x="15291" y="27444"/>
                </a:cubicBezTo>
                <a:lnTo>
                  <a:pt x="15151" y="27571"/>
                </a:lnTo>
                <a:cubicBezTo>
                  <a:pt x="17157" y="28574"/>
                  <a:pt x="18554" y="30645"/>
                  <a:pt x="18554" y="33045"/>
                </a:cubicBezTo>
                <a:cubicBezTo>
                  <a:pt x="18554" y="87515"/>
                  <a:pt x="12167" y="141858"/>
                  <a:pt x="17284" y="196443"/>
                </a:cubicBezTo>
                <a:cubicBezTo>
                  <a:pt x="17601" y="199872"/>
                  <a:pt x="18706" y="222935"/>
                  <a:pt x="21018" y="237299"/>
                </a:cubicBezTo>
                <a:cubicBezTo>
                  <a:pt x="21475" y="240220"/>
                  <a:pt x="22351" y="243484"/>
                  <a:pt x="22770" y="244932"/>
                </a:cubicBezTo>
                <a:cubicBezTo>
                  <a:pt x="26326" y="246189"/>
                  <a:pt x="31279" y="246367"/>
                  <a:pt x="36537" y="246278"/>
                </a:cubicBezTo>
                <a:cubicBezTo>
                  <a:pt x="47078" y="246075"/>
                  <a:pt x="58737" y="244284"/>
                  <a:pt x="65353" y="243725"/>
                </a:cubicBezTo>
                <a:cubicBezTo>
                  <a:pt x="97611" y="241033"/>
                  <a:pt x="129730" y="238734"/>
                  <a:pt x="162127" y="238734"/>
                </a:cubicBezTo>
                <a:cubicBezTo>
                  <a:pt x="195097" y="238734"/>
                  <a:pt x="228142" y="239420"/>
                  <a:pt x="261035" y="236893"/>
                </a:cubicBezTo>
                <a:cubicBezTo>
                  <a:pt x="264210" y="236651"/>
                  <a:pt x="277977" y="236626"/>
                  <a:pt x="286829" y="234848"/>
                </a:cubicBezTo>
                <a:cubicBezTo>
                  <a:pt x="287730" y="234670"/>
                  <a:pt x="288810" y="234340"/>
                  <a:pt x="289648" y="234073"/>
                </a:cubicBezTo>
                <a:cubicBezTo>
                  <a:pt x="289636" y="232371"/>
                  <a:pt x="289610" y="229984"/>
                  <a:pt x="289559" y="227596"/>
                </a:cubicBezTo>
                <a:cubicBezTo>
                  <a:pt x="288988" y="204126"/>
                  <a:pt x="286575" y="146926"/>
                  <a:pt x="286461" y="141858"/>
                </a:cubicBezTo>
                <a:cubicBezTo>
                  <a:pt x="285800" y="109499"/>
                  <a:pt x="285711" y="77406"/>
                  <a:pt x="287718" y="45084"/>
                </a:cubicBezTo>
                <a:cubicBezTo>
                  <a:pt x="287819" y="43687"/>
                  <a:pt x="289521" y="35915"/>
                  <a:pt x="290474" y="28803"/>
                </a:cubicBezTo>
                <a:cubicBezTo>
                  <a:pt x="290740" y="26720"/>
                  <a:pt x="290944" y="24714"/>
                  <a:pt x="290982" y="22986"/>
                </a:cubicBezTo>
                <a:cubicBezTo>
                  <a:pt x="290994" y="22758"/>
                  <a:pt x="290994" y="22517"/>
                  <a:pt x="290982" y="22275"/>
                </a:cubicBezTo>
                <a:moveTo>
                  <a:pt x="7569" y="17628"/>
                </a:moveTo>
                <a:cubicBezTo>
                  <a:pt x="7925" y="17222"/>
                  <a:pt x="8331" y="16815"/>
                  <a:pt x="8738" y="16447"/>
                </a:cubicBezTo>
                <a:cubicBezTo>
                  <a:pt x="14504" y="11405"/>
                  <a:pt x="23126" y="10021"/>
                  <a:pt x="30429" y="8446"/>
                </a:cubicBezTo>
                <a:cubicBezTo>
                  <a:pt x="48551" y="4572"/>
                  <a:pt x="67627" y="3556"/>
                  <a:pt x="86093" y="2731"/>
                </a:cubicBezTo>
                <a:cubicBezTo>
                  <a:pt x="138150" y="407"/>
                  <a:pt x="190309" y="0"/>
                  <a:pt x="242176" y="4611"/>
                </a:cubicBezTo>
                <a:cubicBezTo>
                  <a:pt x="260095" y="6211"/>
                  <a:pt x="280885" y="5042"/>
                  <a:pt x="297929" y="11862"/>
                </a:cubicBezTo>
                <a:cubicBezTo>
                  <a:pt x="300151" y="12751"/>
                  <a:pt x="302691" y="15418"/>
                  <a:pt x="303098" y="20295"/>
                </a:cubicBezTo>
                <a:cubicBezTo>
                  <a:pt x="303694" y="27533"/>
                  <a:pt x="300024" y="43751"/>
                  <a:pt x="299884" y="45846"/>
                </a:cubicBezTo>
                <a:cubicBezTo>
                  <a:pt x="297891" y="77825"/>
                  <a:pt x="297979" y="109588"/>
                  <a:pt x="298652" y="141604"/>
                </a:cubicBezTo>
                <a:cubicBezTo>
                  <a:pt x="298767" y="147307"/>
                  <a:pt x="301815" y="219062"/>
                  <a:pt x="301866" y="234480"/>
                </a:cubicBezTo>
                <a:cubicBezTo>
                  <a:pt x="301866" y="237845"/>
                  <a:pt x="301269" y="239801"/>
                  <a:pt x="301116" y="240106"/>
                </a:cubicBezTo>
                <a:cubicBezTo>
                  <a:pt x="300469" y="241401"/>
                  <a:pt x="299389" y="242684"/>
                  <a:pt x="297751" y="243763"/>
                </a:cubicBezTo>
                <a:cubicBezTo>
                  <a:pt x="295871" y="244982"/>
                  <a:pt x="292874" y="246062"/>
                  <a:pt x="289204" y="246798"/>
                </a:cubicBezTo>
                <a:cubicBezTo>
                  <a:pt x="279869" y="248678"/>
                  <a:pt x="265328" y="248780"/>
                  <a:pt x="261975" y="249046"/>
                </a:cubicBezTo>
                <a:cubicBezTo>
                  <a:pt x="228777" y="251586"/>
                  <a:pt x="195401" y="250926"/>
                  <a:pt x="162127" y="250926"/>
                </a:cubicBezTo>
                <a:cubicBezTo>
                  <a:pt x="130073" y="250926"/>
                  <a:pt x="98297" y="253212"/>
                  <a:pt x="66370" y="255866"/>
                </a:cubicBezTo>
                <a:cubicBezTo>
                  <a:pt x="59562" y="256438"/>
                  <a:pt x="47586" y="258254"/>
                  <a:pt x="36766" y="258457"/>
                </a:cubicBezTo>
                <a:cubicBezTo>
                  <a:pt x="28511" y="258622"/>
                  <a:pt x="20878" y="257721"/>
                  <a:pt x="15939" y="255257"/>
                </a:cubicBezTo>
                <a:cubicBezTo>
                  <a:pt x="14872" y="254711"/>
                  <a:pt x="13653" y="253758"/>
                  <a:pt x="12649" y="252132"/>
                </a:cubicBezTo>
                <a:cubicBezTo>
                  <a:pt x="11773" y="250748"/>
                  <a:pt x="10859" y="248361"/>
                  <a:pt x="10122" y="245236"/>
                </a:cubicBezTo>
                <a:cubicBezTo>
                  <a:pt x="7023" y="231990"/>
                  <a:pt x="5525" y="201599"/>
                  <a:pt x="5144" y="197573"/>
                </a:cubicBezTo>
                <a:cubicBezTo>
                  <a:pt x="0" y="142620"/>
                  <a:pt x="6363" y="87896"/>
                  <a:pt x="6363" y="33045"/>
                </a:cubicBezTo>
                <a:cubicBezTo>
                  <a:pt x="6363" y="31407"/>
                  <a:pt x="6998" y="29921"/>
                  <a:pt x="8052" y="28828"/>
                </a:cubicBezTo>
                <a:cubicBezTo>
                  <a:pt x="7925" y="28765"/>
                  <a:pt x="7798" y="28689"/>
                  <a:pt x="7658" y="28612"/>
                </a:cubicBezTo>
                <a:cubicBezTo>
                  <a:pt x="6884" y="28168"/>
                  <a:pt x="4890" y="27050"/>
                  <a:pt x="4509" y="23571"/>
                </a:cubicBezTo>
                <a:cubicBezTo>
                  <a:pt x="4255" y="21094"/>
                  <a:pt x="5525" y="18784"/>
                  <a:pt x="7569" y="176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8" name="Freeform 8218"/>
          <p:cNvSpPr/>
          <p:nvPr/>
        </p:nvSpPr>
        <p:spPr>
          <a:xfrm rot="0" flipH="0" flipV="0">
            <a:off x="12695208" y="7086232"/>
            <a:ext cx="177710" cy="18973"/>
          </a:xfrm>
          <a:custGeom>
            <a:pathLst>
              <a:path w="177710" h="18973">
                <a:moveTo>
                  <a:pt x="8915" y="698"/>
                </a:moveTo>
                <a:cubicBezTo>
                  <a:pt x="15734" y="1523"/>
                  <a:pt x="46418" y="1396"/>
                  <a:pt x="50558" y="1853"/>
                </a:cubicBezTo>
                <a:cubicBezTo>
                  <a:pt x="90195" y="6247"/>
                  <a:pt x="131622" y="6781"/>
                  <a:pt x="171627" y="6781"/>
                </a:cubicBezTo>
                <a:cubicBezTo>
                  <a:pt x="174980" y="6781"/>
                  <a:pt x="177710" y="9511"/>
                  <a:pt x="177710" y="12877"/>
                </a:cubicBezTo>
                <a:cubicBezTo>
                  <a:pt x="177710" y="16242"/>
                  <a:pt x="174980" y="18973"/>
                  <a:pt x="171627" y="18973"/>
                </a:cubicBezTo>
                <a:cubicBezTo>
                  <a:pt x="131177" y="18973"/>
                  <a:pt x="89293" y="18414"/>
                  <a:pt x="49224" y="13969"/>
                </a:cubicBezTo>
                <a:cubicBezTo>
                  <a:pt x="45059" y="13499"/>
                  <a:pt x="14248" y="13626"/>
                  <a:pt x="7417" y="12801"/>
                </a:cubicBezTo>
                <a:cubicBezTo>
                  <a:pt x="4140" y="12394"/>
                  <a:pt x="2540" y="10794"/>
                  <a:pt x="2121" y="10286"/>
                </a:cubicBezTo>
                <a:cubicBezTo>
                  <a:pt x="0" y="7670"/>
                  <a:pt x="381" y="3834"/>
                  <a:pt x="2985" y="1713"/>
                </a:cubicBezTo>
                <a:cubicBezTo>
                  <a:pt x="4712" y="305"/>
                  <a:pt x="6960" y="0"/>
                  <a:pt x="8915" y="69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9" name="Freeform 8219"/>
          <p:cNvSpPr/>
          <p:nvPr/>
        </p:nvSpPr>
        <p:spPr>
          <a:xfrm rot="0" flipH="0" flipV="0">
            <a:off x="12692117" y="7131418"/>
            <a:ext cx="191960" cy="19341"/>
          </a:xfrm>
          <a:custGeom>
            <a:pathLst>
              <a:path w="191960" h="19341">
                <a:moveTo>
                  <a:pt x="6934" y="19303"/>
                </a:moveTo>
                <a:cubicBezTo>
                  <a:pt x="6579" y="19341"/>
                  <a:pt x="6185" y="19341"/>
                  <a:pt x="5817" y="19303"/>
                </a:cubicBezTo>
                <a:cubicBezTo>
                  <a:pt x="2464" y="18999"/>
                  <a:pt x="0" y="16027"/>
                  <a:pt x="318" y="12674"/>
                </a:cubicBezTo>
                <a:cubicBezTo>
                  <a:pt x="318" y="12636"/>
                  <a:pt x="1296" y="7429"/>
                  <a:pt x="6846" y="7099"/>
                </a:cubicBezTo>
                <a:cubicBezTo>
                  <a:pt x="11671" y="6807"/>
                  <a:pt x="36448" y="5448"/>
                  <a:pt x="49783" y="3873"/>
                </a:cubicBezTo>
                <a:cubicBezTo>
                  <a:pt x="75031" y="901"/>
                  <a:pt x="101587" y="0"/>
                  <a:pt x="127063" y="736"/>
                </a:cubicBezTo>
                <a:cubicBezTo>
                  <a:pt x="146341" y="1282"/>
                  <a:pt x="164845" y="5283"/>
                  <a:pt x="183908" y="876"/>
                </a:cubicBezTo>
                <a:cubicBezTo>
                  <a:pt x="187172" y="127"/>
                  <a:pt x="190448" y="2171"/>
                  <a:pt x="191211" y="5448"/>
                </a:cubicBezTo>
                <a:cubicBezTo>
                  <a:pt x="191960" y="8724"/>
                  <a:pt x="189915" y="12001"/>
                  <a:pt x="186638" y="12763"/>
                </a:cubicBezTo>
                <a:cubicBezTo>
                  <a:pt x="166547" y="17398"/>
                  <a:pt x="147027" y="13487"/>
                  <a:pt x="126720" y="12915"/>
                </a:cubicBezTo>
                <a:cubicBezTo>
                  <a:pt x="101828" y="12204"/>
                  <a:pt x="75882" y="13080"/>
                  <a:pt x="51206" y="15976"/>
                </a:cubicBezTo>
                <a:cubicBezTo>
                  <a:pt x="37668" y="17576"/>
                  <a:pt x="12483" y="18973"/>
                  <a:pt x="7581" y="1926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0" name="Freeform 8220"/>
          <p:cNvSpPr/>
          <p:nvPr/>
        </p:nvSpPr>
        <p:spPr>
          <a:xfrm rot="0" flipH="0" flipV="0">
            <a:off x="12690157" y="7175215"/>
            <a:ext cx="199948" cy="25487"/>
          </a:xfrm>
          <a:custGeom>
            <a:pathLst>
              <a:path w="199948" h="25487">
                <a:moveTo>
                  <a:pt x="9601" y="23875"/>
                </a:moveTo>
                <a:cubicBezTo>
                  <a:pt x="9411" y="23989"/>
                  <a:pt x="9221" y="24090"/>
                  <a:pt x="9017" y="24167"/>
                </a:cubicBezTo>
                <a:cubicBezTo>
                  <a:pt x="5919" y="25487"/>
                  <a:pt x="2337" y="24065"/>
                  <a:pt x="1016" y="20967"/>
                </a:cubicBezTo>
                <a:cubicBezTo>
                  <a:pt x="0" y="18618"/>
                  <a:pt x="369" y="17030"/>
                  <a:pt x="673" y="16128"/>
                </a:cubicBezTo>
                <a:cubicBezTo>
                  <a:pt x="1169" y="14554"/>
                  <a:pt x="2109" y="13373"/>
                  <a:pt x="3544" y="12560"/>
                </a:cubicBezTo>
                <a:cubicBezTo>
                  <a:pt x="4115" y="12230"/>
                  <a:pt x="4814" y="11950"/>
                  <a:pt x="5664" y="11798"/>
                </a:cubicBezTo>
                <a:cubicBezTo>
                  <a:pt x="6134" y="11722"/>
                  <a:pt x="7277" y="12039"/>
                  <a:pt x="9068" y="11696"/>
                </a:cubicBezTo>
                <a:cubicBezTo>
                  <a:pt x="13233" y="10896"/>
                  <a:pt x="17360" y="9969"/>
                  <a:pt x="21526" y="9194"/>
                </a:cubicBezTo>
                <a:cubicBezTo>
                  <a:pt x="38125" y="6134"/>
                  <a:pt x="37604" y="6235"/>
                  <a:pt x="54406" y="4775"/>
                </a:cubicBezTo>
                <a:cubicBezTo>
                  <a:pt x="100063" y="812"/>
                  <a:pt x="147180" y="6946"/>
                  <a:pt x="192569" y="469"/>
                </a:cubicBezTo>
                <a:cubicBezTo>
                  <a:pt x="195910" y="0"/>
                  <a:pt x="198996" y="2311"/>
                  <a:pt x="199465" y="5638"/>
                </a:cubicBezTo>
                <a:cubicBezTo>
                  <a:pt x="199948" y="8966"/>
                  <a:pt x="197637" y="12052"/>
                  <a:pt x="194309" y="12534"/>
                </a:cubicBezTo>
                <a:cubicBezTo>
                  <a:pt x="148678" y="19050"/>
                  <a:pt x="101345" y="12928"/>
                  <a:pt x="55460" y="16916"/>
                </a:cubicBezTo>
                <a:cubicBezTo>
                  <a:pt x="39255" y="18326"/>
                  <a:pt x="39750" y="18224"/>
                  <a:pt x="23748" y="21183"/>
                </a:cubicBezTo>
                <a:cubicBezTo>
                  <a:pt x="19621" y="21958"/>
                  <a:pt x="15506" y="22872"/>
                  <a:pt x="11379" y="23660"/>
                </a:cubicBezTo>
                <a:cubicBezTo>
                  <a:pt x="10794" y="23774"/>
                  <a:pt x="10185" y="23837"/>
                  <a:pt x="9601" y="238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1" name="Freeform 8221"/>
          <p:cNvSpPr/>
          <p:nvPr/>
        </p:nvSpPr>
        <p:spPr>
          <a:xfrm rot="0" flipH="0" flipV="0">
            <a:off x="12714002" y="7218761"/>
            <a:ext cx="139381" cy="20039"/>
          </a:xfrm>
          <a:custGeom>
            <a:pathLst>
              <a:path w="139381" h="20039">
                <a:moveTo>
                  <a:pt x="7124" y="7670"/>
                </a:moveTo>
                <a:lnTo>
                  <a:pt x="7708" y="7670"/>
                </a:lnTo>
                <a:cubicBezTo>
                  <a:pt x="12242" y="7733"/>
                  <a:pt x="35038" y="7860"/>
                  <a:pt x="36384" y="7796"/>
                </a:cubicBezTo>
                <a:cubicBezTo>
                  <a:pt x="68236" y="6248"/>
                  <a:pt x="100583" y="3886"/>
                  <a:pt x="132269" y="368"/>
                </a:cubicBezTo>
                <a:cubicBezTo>
                  <a:pt x="135622" y="0"/>
                  <a:pt x="138632" y="2413"/>
                  <a:pt x="139013" y="5753"/>
                </a:cubicBezTo>
                <a:cubicBezTo>
                  <a:pt x="139381" y="9092"/>
                  <a:pt x="136968" y="12114"/>
                  <a:pt x="133628" y="12483"/>
                </a:cubicBezTo>
                <a:cubicBezTo>
                  <a:pt x="101675" y="16026"/>
                  <a:pt x="69074" y="18401"/>
                  <a:pt x="36981" y="19963"/>
                </a:cubicBezTo>
                <a:cubicBezTo>
                  <a:pt x="35597" y="20039"/>
                  <a:pt x="12229" y="19912"/>
                  <a:pt x="7555" y="19861"/>
                </a:cubicBezTo>
                <a:cubicBezTo>
                  <a:pt x="2565" y="19811"/>
                  <a:pt x="1041" y="15645"/>
                  <a:pt x="1029" y="15607"/>
                </a:cubicBezTo>
                <a:cubicBezTo>
                  <a:pt x="0" y="12419"/>
                  <a:pt x="1765" y="8978"/>
                  <a:pt x="4978" y="7949"/>
                </a:cubicBezTo>
                <a:cubicBezTo>
                  <a:pt x="5689" y="7720"/>
                  <a:pt x="6413" y="7645"/>
                  <a:pt x="7124" y="767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2" name="Freeform 8222"/>
          <p:cNvSpPr/>
          <p:nvPr/>
        </p:nvSpPr>
        <p:spPr>
          <a:xfrm rot="0" flipH="0" flipV="0">
            <a:off x="12646804" y="7374736"/>
            <a:ext cx="233184" cy="17106"/>
          </a:xfrm>
          <a:custGeom>
            <a:pathLst>
              <a:path w="233184" h="17106">
                <a:moveTo>
                  <a:pt x="9880" y="3327"/>
                </a:moveTo>
                <a:cubicBezTo>
                  <a:pt x="10908" y="3453"/>
                  <a:pt x="15937" y="4050"/>
                  <a:pt x="20306" y="4139"/>
                </a:cubicBezTo>
                <a:cubicBezTo>
                  <a:pt x="36880" y="4457"/>
                  <a:pt x="63499" y="2921"/>
                  <a:pt x="70179" y="2743"/>
                </a:cubicBezTo>
                <a:cubicBezTo>
                  <a:pt x="122160" y="1334"/>
                  <a:pt x="175449" y="0"/>
                  <a:pt x="227329" y="4000"/>
                </a:cubicBezTo>
                <a:cubicBezTo>
                  <a:pt x="230682" y="4254"/>
                  <a:pt x="233184" y="7187"/>
                  <a:pt x="232930" y="10540"/>
                </a:cubicBezTo>
                <a:cubicBezTo>
                  <a:pt x="232676" y="13893"/>
                  <a:pt x="229742" y="16407"/>
                  <a:pt x="226389" y="16141"/>
                </a:cubicBezTo>
                <a:cubicBezTo>
                  <a:pt x="174929" y="12191"/>
                  <a:pt x="122059" y="13525"/>
                  <a:pt x="70509" y="14922"/>
                </a:cubicBezTo>
                <a:cubicBezTo>
                  <a:pt x="62737" y="15125"/>
                  <a:pt x="28536" y="17106"/>
                  <a:pt x="13321" y="16039"/>
                </a:cubicBezTo>
                <a:cubicBezTo>
                  <a:pt x="10057" y="15811"/>
                  <a:pt x="7506" y="15404"/>
                  <a:pt x="5969" y="14909"/>
                </a:cubicBezTo>
                <a:cubicBezTo>
                  <a:pt x="4216" y="14350"/>
                  <a:pt x="3061" y="13512"/>
                  <a:pt x="2349" y="12801"/>
                </a:cubicBezTo>
                <a:cubicBezTo>
                  <a:pt x="0" y="10413"/>
                  <a:pt x="38" y="6540"/>
                  <a:pt x="2426" y="4190"/>
                </a:cubicBezTo>
                <a:cubicBezTo>
                  <a:pt x="4458" y="2184"/>
                  <a:pt x="7544" y="1905"/>
                  <a:pt x="9880" y="332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3" name="Freeform 8223"/>
          <p:cNvSpPr/>
          <p:nvPr/>
        </p:nvSpPr>
        <p:spPr>
          <a:xfrm rot="0" flipH="0" flipV="0">
            <a:off x="12654072" y="7424333"/>
            <a:ext cx="33146" cy="13588"/>
          </a:xfrm>
          <a:custGeom>
            <a:pathLst>
              <a:path w="33146" h="13588">
                <a:moveTo>
                  <a:pt x="12484" y="4902"/>
                </a:moveTo>
                <a:lnTo>
                  <a:pt x="12522" y="5041"/>
                </a:lnTo>
                <a:lnTo>
                  <a:pt x="12496" y="4940"/>
                </a:lnTo>
                <a:close/>
                <a:moveTo>
                  <a:pt x="12585" y="5244"/>
                </a:moveTo>
                <a:lnTo>
                  <a:pt x="12610" y="5359"/>
                </a:lnTo>
                <a:lnTo>
                  <a:pt x="12598" y="5308"/>
                </a:lnTo>
                <a:close/>
                <a:moveTo>
                  <a:pt x="7328" y="12801"/>
                </a:moveTo>
                <a:cubicBezTo>
                  <a:pt x="4636" y="13093"/>
                  <a:pt x="1982" y="11544"/>
                  <a:pt x="978" y="8902"/>
                </a:cubicBezTo>
                <a:cubicBezTo>
                  <a:pt x="0" y="6324"/>
                  <a:pt x="610" y="4725"/>
                  <a:pt x="902" y="4001"/>
                </a:cubicBezTo>
                <a:cubicBezTo>
                  <a:pt x="1715" y="1943"/>
                  <a:pt x="3188" y="686"/>
                  <a:pt x="5372" y="229"/>
                </a:cubicBezTo>
                <a:cubicBezTo>
                  <a:pt x="6071" y="89"/>
                  <a:pt x="6947" y="0"/>
                  <a:pt x="8027" y="242"/>
                </a:cubicBezTo>
                <a:cubicBezTo>
                  <a:pt x="8306" y="292"/>
                  <a:pt x="8611" y="381"/>
                  <a:pt x="8967" y="508"/>
                </a:cubicBezTo>
                <a:cubicBezTo>
                  <a:pt x="9157" y="584"/>
                  <a:pt x="9551" y="940"/>
                  <a:pt x="10122" y="978"/>
                </a:cubicBezTo>
                <a:cubicBezTo>
                  <a:pt x="15760" y="1410"/>
                  <a:pt x="21412" y="953"/>
                  <a:pt x="27050" y="953"/>
                </a:cubicBezTo>
                <a:cubicBezTo>
                  <a:pt x="30416" y="953"/>
                  <a:pt x="33146" y="3696"/>
                  <a:pt x="33146" y="7048"/>
                </a:cubicBezTo>
                <a:cubicBezTo>
                  <a:pt x="33146" y="10413"/>
                  <a:pt x="30416" y="13144"/>
                  <a:pt x="27050" y="13144"/>
                </a:cubicBezTo>
                <a:cubicBezTo>
                  <a:pt x="21107" y="13144"/>
                  <a:pt x="15125" y="13588"/>
                  <a:pt x="9195" y="13131"/>
                </a:cubicBezTo>
                <a:cubicBezTo>
                  <a:pt x="8586" y="13080"/>
                  <a:pt x="7938" y="12953"/>
                  <a:pt x="7328" y="1280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4" name="Freeform 8224"/>
          <p:cNvSpPr/>
          <p:nvPr/>
        </p:nvSpPr>
        <p:spPr>
          <a:xfrm rot="0" flipH="0" flipV="0">
            <a:off x="12702659" y="7425080"/>
            <a:ext cx="20242" cy="13296"/>
          </a:xfrm>
          <a:custGeom>
            <a:pathLst>
              <a:path w="20242" h="13296">
                <a:moveTo>
                  <a:pt x="12750" y="2908"/>
                </a:moveTo>
                <a:lnTo>
                  <a:pt x="12851" y="3047"/>
                </a:lnTo>
                <a:lnTo>
                  <a:pt x="12788" y="2946"/>
                </a:lnTo>
                <a:close/>
                <a:moveTo>
                  <a:pt x="12940" y="3174"/>
                </a:moveTo>
                <a:lnTo>
                  <a:pt x="13054" y="3352"/>
                </a:lnTo>
                <a:lnTo>
                  <a:pt x="13016" y="3276"/>
                </a:lnTo>
                <a:close/>
                <a:moveTo>
                  <a:pt x="13105" y="3441"/>
                </a:moveTo>
                <a:lnTo>
                  <a:pt x="13207" y="3631"/>
                </a:lnTo>
                <a:lnTo>
                  <a:pt x="13194" y="3593"/>
                </a:lnTo>
                <a:close/>
                <a:moveTo>
                  <a:pt x="9245" y="12496"/>
                </a:moveTo>
                <a:cubicBezTo>
                  <a:pt x="7099" y="12991"/>
                  <a:pt x="4737" y="12293"/>
                  <a:pt x="3225" y="10502"/>
                </a:cubicBezTo>
                <a:cubicBezTo>
                  <a:pt x="0" y="6679"/>
                  <a:pt x="1955" y="3606"/>
                  <a:pt x="2984" y="2350"/>
                </a:cubicBezTo>
                <a:cubicBezTo>
                  <a:pt x="3721" y="1448"/>
                  <a:pt x="4876" y="445"/>
                  <a:pt x="6870" y="127"/>
                </a:cubicBezTo>
                <a:cubicBezTo>
                  <a:pt x="7328" y="51"/>
                  <a:pt x="8039" y="0"/>
                  <a:pt x="9029" y="127"/>
                </a:cubicBezTo>
                <a:cubicBezTo>
                  <a:pt x="9842" y="229"/>
                  <a:pt x="11595" y="597"/>
                  <a:pt x="14413" y="864"/>
                </a:cubicBezTo>
                <a:cubicBezTo>
                  <a:pt x="17779" y="1169"/>
                  <a:pt x="20242" y="4127"/>
                  <a:pt x="19925" y="7480"/>
                </a:cubicBezTo>
                <a:cubicBezTo>
                  <a:pt x="19633" y="10832"/>
                  <a:pt x="16674" y="13296"/>
                  <a:pt x="13321" y="12991"/>
                </a:cubicBezTo>
                <a:cubicBezTo>
                  <a:pt x="11798" y="12864"/>
                  <a:pt x="10325" y="12661"/>
                  <a:pt x="9245" y="124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5" name="Freeform 8225"/>
          <p:cNvSpPr/>
          <p:nvPr/>
        </p:nvSpPr>
        <p:spPr>
          <a:xfrm rot="0" flipH="0" flipV="0">
            <a:off x="12747227" y="7423720"/>
            <a:ext cx="15379" cy="14629"/>
          </a:xfrm>
          <a:custGeom>
            <a:pathLst>
              <a:path w="15379" h="14629">
                <a:moveTo>
                  <a:pt x="4508" y="12534"/>
                </a:moveTo>
                <a:cubicBezTo>
                  <a:pt x="5066" y="12775"/>
                  <a:pt x="4660" y="12584"/>
                  <a:pt x="5701" y="13118"/>
                </a:cubicBezTo>
                <a:cubicBezTo>
                  <a:pt x="8711" y="14629"/>
                  <a:pt x="12369" y="13397"/>
                  <a:pt x="13867" y="10388"/>
                </a:cubicBezTo>
                <a:cubicBezTo>
                  <a:pt x="15379" y="7378"/>
                  <a:pt x="14159" y="3721"/>
                  <a:pt x="11150" y="2222"/>
                </a:cubicBezTo>
                <a:cubicBezTo>
                  <a:pt x="9537" y="1409"/>
                  <a:pt x="10159" y="1689"/>
                  <a:pt x="9321" y="1333"/>
                </a:cubicBezTo>
                <a:cubicBezTo>
                  <a:pt x="6222" y="0"/>
                  <a:pt x="2642" y="1435"/>
                  <a:pt x="1308" y="4534"/>
                </a:cubicBezTo>
                <a:cubicBezTo>
                  <a:pt x="0" y="7620"/>
                  <a:pt x="1422" y="11214"/>
                  <a:pt x="4508" y="125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6" name="Freeform 8226"/>
          <p:cNvSpPr/>
          <p:nvPr/>
        </p:nvSpPr>
        <p:spPr>
          <a:xfrm rot="0" flipH="0" flipV="0">
            <a:off x="12794864" y="7425919"/>
            <a:ext cx="22783" cy="13295"/>
          </a:xfrm>
          <a:custGeom>
            <a:pathLst>
              <a:path w="22783" h="13295">
                <a:moveTo>
                  <a:pt x="11468" y="11302"/>
                </a:moveTo>
                <a:lnTo>
                  <a:pt x="11456" y="11302"/>
                </a:lnTo>
                <a:close/>
                <a:moveTo>
                  <a:pt x="11176" y="11517"/>
                </a:moveTo>
                <a:lnTo>
                  <a:pt x="11075" y="11581"/>
                </a:lnTo>
                <a:lnTo>
                  <a:pt x="11126" y="11555"/>
                </a:lnTo>
                <a:close/>
                <a:moveTo>
                  <a:pt x="9563" y="762"/>
                </a:moveTo>
                <a:cubicBezTo>
                  <a:pt x="11734" y="457"/>
                  <a:pt x="15252" y="0"/>
                  <a:pt x="16687" y="0"/>
                </a:cubicBezTo>
                <a:cubicBezTo>
                  <a:pt x="20053" y="0"/>
                  <a:pt x="22783" y="2730"/>
                  <a:pt x="22783" y="6083"/>
                </a:cubicBezTo>
                <a:cubicBezTo>
                  <a:pt x="22783" y="9448"/>
                  <a:pt x="20053" y="12178"/>
                  <a:pt x="16687" y="12178"/>
                </a:cubicBezTo>
                <a:cubicBezTo>
                  <a:pt x="14884" y="12178"/>
                  <a:pt x="10922" y="12991"/>
                  <a:pt x="8954" y="13156"/>
                </a:cubicBezTo>
                <a:cubicBezTo>
                  <a:pt x="7392" y="13295"/>
                  <a:pt x="6223" y="13118"/>
                  <a:pt x="5652" y="12952"/>
                </a:cubicBezTo>
                <a:cubicBezTo>
                  <a:pt x="2921" y="12191"/>
                  <a:pt x="1842" y="10350"/>
                  <a:pt x="1372" y="8890"/>
                </a:cubicBezTo>
                <a:cubicBezTo>
                  <a:pt x="1004" y="7746"/>
                  <a:pt x="0" y="3987"/>
                  <a:pt x="4547" y="1295"/>
                </a:cubicBezTo>
                <a:cubicBezTo>
                  <a:pt x="6122" y="380"/>
                  <a:pt x="7951" y="228"/>
                  <a:pt x="9563" y="7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7" name="Freeform 8227"/>
          <p:cNvSpPr/>
          <p:nvPr/>
        </p:nvSpPr>
        <p:spPr>
          <a:xfrm rot="0" flipH="0" flipV="0">
            <a:off x="12861360" y="7423142"/>
            <a:ext cx="13410" cy="12470"/>
          </a:xfrm>
          <a:custGeom>
            <a:pathLst>
              <a:path w="13410" h="12470">
                <a:moveTo>
                  <a:pt x="4787" y="431"/>
                </a:moveTo>
                <a:cubicBezTo>
                  <a:pt x="5790" y="89"/>
                  <a:pt x="6895" y="0"/>
                  <a:pt x="8000" y="228"/>
                </a:cubicBezTo>
                <a:cubicBezTo>
                  <a:pt x="11302" y="926"/>
                  <a:pt x="13410" y="4164"/>
                  <a:pt x="12711" y="7454"/>
                </a:cubicBezTo>
                <a:cubicBezTo>
                  <a:pt x="12267" y="9600"/>
                  <a:pt x="11416" y="10298"/>
                  <a:pt x="11035" y="10692"/>
                </a:cubicBezTo>
                <a:cubicBezTo>
                  <a:pt x="10209" y="11530"/>
                  <a:pt x="5510" y="12419"/>
                  <a:pt x="5510" y="12419"/>
                </a:cubicBezTo>
                <a:cubicBezTo>
                  <a:pt x="5510" y="12419"/>
                  <a:pt x="5815" y="12470"/>
                  <a:pt x="6095" y="12470"/>
                </a:cubicBezTo>
                <a:cubicBezTo>
                  <a:pt x="2730" y="12470"/>
                  <a:pt x="0" y="9740"/>
                  <a:pt x="0" y="6387"/>
                </a:cubicBezTo>
                <a:cubicBezTo>
                  <a:pt x="0" y="3466"/>
                  <a:pt x="2044" y="1027"/>
                  <a:pt x="4787" y="43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8" name="Freeform 8228"/>
          <p:cNvSpPr/>
          <p:nvPr/>
        </p:nvSpPr>
        <p:spPr>
          <a:xfrm rot="0" flipH="0" flipV="0">
            <a:off x="12660317" y="7472569"/>
            <a:ext cx="24142" cy="14312"/>
          </a:xfrm>
          <a:custGeom>
            <a:pathLst>
              <a:path w="24142" h="14312">
                <a:moveTo>
                  <a:pt x="9588" y="12687"/>
                </a:moveTo>
                <a:cubicBezTo>
                  <a:pt x="7176" y="14033"/>
                  <a:pt x="4051" y="13601"/>
                  <a:pt x="2108" y="11468"/>
                </a:cubicBezTo>
                <a:cubicBezTo>
                  <a:pt x="0" y="9157"/>
                  <a:pt x="13" y="7036"/>
                  <a:pt x="203" y="5753"/>
                </a:cubicBezTo>
                <a:cubicBezTo>
                  <a:pt x="483" y="3721"/>
                  <a:pt x="1524" y="1943"/>
                  <a:pt x="3835" y="838"/>
                </a:cubicBezTo>
                <a:cubicBezTo>
                  <a:pt x="4699" y="419"/>
                  <a:pt x="6223" y="0"/>
                  <a:pt x="8255" y="127"/>
                </a:cubicBezTo>
                <a:cubicBezTo>
                  <a:pt x="10908" y="280"/>
                  <a:pt x="15950" y="1562"/>
                  <a:pt x="18376" y="1829"/>
                </a:cubicBezTo>
                <a:cubicBezTo>
                  <a:pt x="21716" y="2197"/>
                  <a:pt x="24142" y="5220"/>
                  <a:pt x="23761" y="8560"/>
                </a:cubicBezTo>
                <a:cubicBezTo>
                  <a:pt x="23392" y="11900"/>
                  <a:pt x="20370" y="14312"/>
                  <a:pt x="17030" y="13944"/>
                </a:cubicBezTo>
                <a:cubicBezTo>
                  <a:pt x="15506" y="13766"/>
                  <a:pt x="11924" y="13131"/>
                  <a:pt x="9588" y="1268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9" name="Freeform 8229"/>
          <p:cNvSpPr/>
          <p:nvPr/>
        </p:nvSpPr>
        <p:spPr>
          <a:xfrm rot="0" flipH="0" flipV="0">
            <a:off x="12740861" y="7476191"/>
            <a:ext cx="14350" cy="13029"/>
          </a:xfrm>
          <a:custGeom>
            <a:pathLst>
              <a:path w="14350" h="13029">
                <a:moveTo>
                  <a:pt x="2603" y="3670"/>
                </a:moveTo>
                <a:cubicBezTo>
                  <a:pt x="1791" y="4876"/>
                  <a:pt x="1435" y="6451"/>
                  <a:pt x="2146" y="8559"/>
                </a:cubicBezTo>
                <a:cubicBezTo>
                  <a:pt x="1575" y="6870"/>
                  <a:pt x="1803" y="5105"/>
                  <a:pt x="2603" y="3670"/>
                </a:cubicBezTo>
                <a:moveTo>
                  <a:pt x="6590" y="686"/>
                </a:moveTo>
                <a:cubicBezTo>
                  <a:pt x="9613" y="0"/>
                  <a:pt x="12712" y="1715"/>
                  <a:pt x="13702" y="4698"/>
                </a:cubicBezTo>
                <a:cubicBezTo>
                  <a:pt x="14350" y="6616"/>
                  <a:pt x="14007" y="8127"/>
                  <a:pt x="13486" y="9283"/>
                </a:cubicBezTo>
                <a:cubicBezTo>
                  <a:pt x="12991" y="10388"/>
                  <a:pt x="12229" y="11315"/>
                  <a:pt x="11124" y="12013"/>
                </a:cubicBezTo>
                <a:cubicBezTo>
                  <a:pt x="10413" y="12458"/>
                  <a:pt x="9473" y="12864"/>
                  <a:pt x="8254" y="12979"/>
                </a:cubicBezTo>
                <a:cubicBezTo>
                  <a:pt x="7721" y="13029"/>
                  <a:pt x="6285" y="12890"/>
                  <a:pt x="5790" y="12826"/>
                </a:cubicBezTo>
                <a:cubicBezTo>
                  <a:pt x="2565" y="12674"/>
                  <a:pt x="0" y="10007"/>
                  <a:pt x="0" y="6743"/>
                </a:cubicBezTo>
                <a:cubicBezTo>
                  <a:pt x="0" y="3391"/>
                  <a:pt x="2742" y="648"/>
                  <a:pt x="6095" y="648"/>
                </a:cubicBezTo>
                <a:cubicBezTo>
                  <a:pt x="6209" y="648"/>
                  <a:pt x="6400" y="661"/>
                  <a:pt x="6590" y="68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0" name="Freeform 8230"/>
          <p:cNvSpPr/>
          <p:nvPr/>
        </p:nvSpPr>
        <p:spPr>
          <a:xfrm rot="0" flipH="0" flipV="0">
            <a:off x="12782318" y="7479931"/>
            <a:ext cx="13550" cy="13423"/>
          </a:xfrm>
          <a:custGeom>
            <a:pathLst>
              <a:path w="13550" h="13423">
                <a:moveTo>
                  <a:pt x="5346" y="12636"/>
                </a:moveTo>
                <a:lnTo>
                  <a:pt x="5536" y="12674"/>
                </a:lnTo>
                <a:cubicBezTo>
                  <a:pt x="8813" y="13423"/>
                  <a:pt x="12076" y="11354"/>
                  <a:pt x="12813" y="8077"/>
                </a:cubicBezTo>
                <a:cubicBezTo>
                  <a:pt x="13550" y="4788"/>
                  <a:pt x="11480" y="1524"/>
                  <a:pt x="8216" y="787"/>
                </a:cubicBezTo>
                <a:cubicBezTo>
                  <a:pt x="8152" y="775"/>
                  <a:pt x="8089" y="762"/>
                  <a:pt x="8012" y="737"/>
                </a:cubicBezTo>
                <a:cubicBezTo>
                  <a:pt x="4737" y="0"/>
                  <a:pt x="1473" y="2070"/>
                  <a:pt x="736" y="5347"/>
                </a:cubicBezTo>
                <a:cubicBezTo>
                  <a:pt x="0" y="8636"/>
                  <a:pt x="2057" y="11887"/>
                  <a:pt x="5346" y="1263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1" name="Freeform 8231"/>
          <p:cNvSpPr/>
          <p:nvPr/>
        </p:nvSpPr>
        <p:spPr>
          <a:xfrm rot="0" flipH="0" flipV="0">
            <a:off x="12657970" y="7521259"/>
            <a:ext cx="103364" cy="16065"/>
          </a:xfrm>
          <a:custGeom>
            <a:pathLst>
              <a:path w="103364" h="16065">
                <a:moveTo>
                  <a:pt x="2311" y="10922"/>
                </a:moveTo>
                <a:cubicBezTo>
                  <a:pt x="5854" y="14655"/>
                  <a:pt x="10553" y="16065"/>
                  <a:pt x="15887" y="16052"/>
                </a:cubicBezTo>
                <a:cubicBezTo>
                  <a:pt x="21208" y="16052"/>
                  <a:pt x="27317" y="14363"/>
                  <a:pt x="32473" y="14363"/>
                </a:cubicBezTo>
                <a:cubicBezTo>
                  <a:pt x="54114" y="14363"/>
                  <a:pt x="75882" y="13919"/>
                  <a:pt x="97472" y="12471"/>
                </a:cubicBezTo>
                <a:cubicBezTo>
                  <a:pt x="100824" y="12255"/>
                  <a:pt x="103364" y="9348"/>
                  <a:pt x="103136" y="5995"/>
                </a:cubicBezTo>
                <a:cubicBezTo>
                  <a:pt x="102920" y="2642"/>
                  <a:pt x="100012" y="89"/>
                  <a:pt x="96659" y="318"/>
                </a:cubicBezTo>
                <a:cubicBezTo>
                  <a:pt x="75336" y="1740"/>
                  <a:pt x="53847" y="2172"/>
                  <a:pt x="32473" y="2172"/>
                </a:cubicBezTo>
                <a:cubicBezTo>
                  <a:pt x="28015" y="2172"/>
                  <a:pt x="22872" y="3353"/>
                  <a:pt x="18071" y="3760"/>
                </a:cubicBezTo>
                <a:cubicBezTo>
                  <a:pt x="15430" y="3988"/>
                  <a:pt x="12851" y="4319"/>
                  <a:pt x="11150" y="2528"/>
                </a:cubicBezTo>
                <a:cubicBezTo>
                  <a:pt x="8838" y="89"/>
                  <a:pt x="4977" y="0"/>
                  <a:pt x="2539" y="2312"/>
                </a:cubicBezTo>
                <a:cubicBezTo>
                  <a:pt x="102" y="4623"/>
                  <a:pt x="0" y="8484"/>
                  <a:pt x="2311" y="109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2" name="Freeform 8232"/>
          <p:cNvSpPr/>
          <p:nvPr/>
        </p:nvSpPr>
        <p:spPr>
          <a:xfrm rot="0" flipH="0" flipV="0">
            <a:off x="12654095" y="7570389"/>
            <a:ext cx="65035" cy="16027"/>
          </a:xfrm>
          <a:custGeom>
            <a:pathLst>
              <a:path w="65035" h="16027">
                <a:moveTo>
                  <a:pt x="4622" y="13119"/>
                </a:moveTo>
                <a:cubicBezTo>
                  <a:pt x="10311" y="15417"/>
                  <a:pt x="18388" y="16027"/>
                  <a:pt x="27024" y="15646"/>
                </a:cubicBezTo>
                <a:cubicBezTo>
                  <a:pt x="38569" y="15150"/>
                  <a:pt x="51167" y="13031"/>
                  <a:pt x="59168" y="12408"/>
                </a:cubicBezTo>
                <a:cubicBezTo>
                  <a:pt x="62533" y="12142"/>
                  <a:pt x="65035" y="9221"/>
                  <a:pt x="64769" y="5868"/>
                </a:cubicBezTo>
                <a:cubicBezTo>
                  <a:pt x="64527" y="2515"/>
                  <a:pt x="61581" y="0"/>
                  <a:pt x="58241" y="254"/>
                </a:cubicBezTo>
                <a:cubicBezTo>
                  <a:pt x="50329" y="864"/>
                  <a:pt x="37895" y="2985"/>
                  <a:pt x="26504" y="3480"/>
                </a:cubicBezTo>
                <a:cubicBezTo>
                  <a:pt x="19836" y="3760"/>
                  <a:pt x="13575" y="3594"/>
                  <a:pt x="9181" y="1817"/>
                </a:cubicBezTo>
                <a:cubicBezTo>
                  <a:pt x="6069" y="559"/>
                  <a:pt x="2514" y="2070"/>
                  <a:pt x="1244" y="5182"/>
                </a:cubicBezTo>
                <a:cubicBezTo>
                  <a:pt x="0" y="8306"/>
                  <a:pt x="1498" y="11862"/>
                  <a:pt x="4622" y="131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3" name="Freeform 8233"/>
          <p:cNvSpPr/>
          <p:nvPr/>
        </p:nvSpPr>
        <p:spPr>
          <a:xfrm rot="0" flipH="0" flipV="0">
            <a:off x="13660271" y="7286970"/>
            <a:ext cx="65429" cy="71373"/>
          </a:xfrm>
          <a:custGeom>
            <a:pathLst>
              <a:path w="65429" h="71373">
                <a:moveTo>
                  <a:pt x="12128" y="12852"/>
                </a:moveTo>
                <a:lnTo>
                  <a:pt x="11989" y="12978"/>
                </a:lnTo>
                <a:lnTo>
                  <a:pt x="12103" y="12877"/>
                </a:lnTo>
                <a:close/>
                <a:moveTo>
                  <a:pt x="11887" y="13067"/>
                </a:moveTo>
                <a:lnTo>
                  <a:pt x="11748" y="13182"/>
                </a:lnTo>
                <a:lnTo>
                  <a:pt x="11849" y="13105"/>
                </a:lnTo>
                <a:close/>
                <a:moveTo>
                  <a:pt x="11633" y="13271"/>
                </a:moveTo>
                <a:lnTo>
                  <a:pt x="11532" y="13334"/>
                </a:lnTo>
                <a:lnTo>
                  <a:pt x="11582" y="13309"/>
                </a:lnTo>
                <a:close/>
                <a:moveTo>
                  <a:pt x="51358" y="58508"/>
                </a:moveTo>
                <a:cubicBezTo>
                  <a:pt x="51599" y="57530"/>
                  <a:pt x="51980" y="55841"/>
                  <a:pt x="52107" y="54546"/>
                </a:cubicBezTo>
                <a:cubicBezTo>
                  <a:pt x="52717" y="48259"/>
                  <a:pt x="52221" y="40525"/>
                  <a:pt x="52336" y="38442"/>
                </a:cubicBezTo>
                <a:cubicBezTo>
                  <a:pt x="52679" y="31724"/>
                  <a:pt x="52488" y="26542"/>
                  <a:pt x="51599" y="22542"/>
                </a:cubicBezTo>
                <a:cubicBezTo>
                  <a:pt x="50964" y="19608"/>
                  <a:pt x="49986" y="17462"/>
                  <a:pt x="48399" y="16014"/>
                </a:cubicBezTo>
                <a:cubicBezTo>
                  <a:pt x="45681" y="13525"/>
                  <a:pt x="41604" y="13017"/>
                  <a:pt x="36334" y="12726"/>
                </a:cubicBezTo>
                <a:cubicBezTo>
                  <a:pt x="30339" y="12408"/>
                  <a:pt x="23024" y="12700"/>
                  <a:pt x="14363" y="12789"/>
                </a:cubicBezTo>
                <a:cubicBezTo>
                  <a:pt x="14363" y="16852"/>
                  <a:pt x="14464" y="20967"/>
                  <a:pt x="14350" y="24993"/>
                </a:cubicBezTo>
                <a:cubicBezTo>
                  <a:pt x="14236" y="29184"/>
                  <a:pt x="12724" y="38391"/>
                  <a:pt x="12305" y="46634"/>
                </a:cubicBezTo>
                <a:cubicBezTo>
                  <a:pt x="12116" y="50190"/>
                  <a:pt x="11963" y="53530"/>
                  <a:pt x="12597" y="55803"/>
                </a:cubicBezTo>
                <a:cubicBezTo>
                  <a:pt x="13817" y="56171"/>
                  <a:pt x="16509" y="56959"/>
                  <a:pt x="18858" y="57327"/>
                </a:cubicBezTo>
                <a:cubicBezTo>
                  <a:pt x="27418" y="58698"/>
                  <a:pt x="39521" y="59168"/>
                  <a:pt x="47319" y="58775"/>
                </a:cubicBezTo>
                <a:cubicBezTo>
                  <a:pt x="48958" y="58686"/>
                  <a:pt x="50354" y="58635"/>
                  <a:pt x="51358" y="58508"/>
                </a:cubicBezTo>
                <a:moveTo>
                  <a:pt x="5918" y="2540"/>
                </a:moveTo>
                <a:cubicBezTo>
                  <a:pt x="7023" y="1359"/>
                  <a:pt x="8611" y="622"/>
                  <a:pt x="10350" y="622"/>
                </a:cubicBezTo>
                <a:cubicBezTo>
                  <a:pt x="23367" y="622"/>
                  <a:pt x="33629" y="0"/>
                  <a:pt x="41376" y="927"/>
                </a:cubicBezTo>
                <a:cubicBezTo>
                  <a:pt x="47878" y="1715"/>
                  <a:pt x="52882" y="3607"/>
                  <a:pt x="56603" y="6998"/>
                </a:cubicBezTo>
                <a:cubicBezTo>
                  <a:pt x="62293" y="12192"/>
                  <a:pt x="65429" y="21564"/>
                  <a:pt x="64502" y="39077"/>
                </a:cubicBezTo>
                <a:cubicBezTo>
                  <a:pt x="64363" y="41655"/>
                  <a:pt x="65023" y="52348"/>
                  <a:pt x="63753" y="59283"/>
                </a:cubicBezTo>
                <a:cubicBezTo>
                  <a:pt x="62762" y="64706"/>
                  <a:pt x="60057" y="68274"/>
                  <a:pt x="57339" y="69443"/>
                </a:cubicBezTo>
                <a:cubicBezTo>
                  <a:pt x="55816" y="70090"/>
                  <a:pt x="52425" y="70713"/>
                  <a:pt x="47929" y="70941"/>
                </a:cubicBezTo>
                <a:cubicBezTo>
                  <a:pt x="39433" y="71373"/>
                  <a:pt x="26250" y="70852"/>
                  <a:pt x="16941" y="69366"/>
                </a:cubicBezTo>
                <a:cubicBezTo>
                  <a:pt x="12280" y="68617"/>
                  <a:pt x="8471" y="67550"/>
                  <a:pt x="6261" y="66369"/>
                </a:cubicBezTo>
                <a:cubicBezTo>
                  <a:pt x="4064" y="65214"/>
                  <a:pt x="2794" y="63728"/>
                  <a:pt x="2121" y="62382"/>
                </a:cubicBezTo>
                <a:cubicBezTo>
                  <a:pt x="737" y="59613"/>
                  <a:pt x="25" y="55295"/>
                  <a:pt x="13" y="50304"/>
                </a:cubicBezTo>
                <a:cubicBezTo>
                  <a:pt x="0" y="41261"/>
                  <a:pt x="2032" y="29539"/>
                  <a:pt x="2172" y="24650"/>
                </a:cubicBezTo>
                <a:cubicBezTo>
                  <a:pt x="2286" y="20573"/>
                  <a:pt x="2172" y="16395"/>
                  <a:pt x="2172" y="12281"/>
                </a:cubicBezTo>
                <a:cubicBezTo>
                  <a:pt x="2172" y="12078"/>
                  <a:pt x="2235" y="11341"/>
                  <a:pt x="2311" y="10630"/>
                </a:cubicBezTo>
                <a:cubicBezTo>
                  <a:pt x="1461" y="8471"/>
                  <a:pt x="1880" y="5944"/>
                  <a:pt x="3581" y="4166"/>
                </a:cubicBezTo>
                <a:cubicBezTo>
                  <a:pt x="4381" y="3340"/>
                  <a:pt x="5169" y="2845"/>
                  <a:pt x="5918" y="25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4" name="Freeform 8234"/>
          <p:cNvSpPr/>
          <p:nvPr/>
        </p:nvSpPr>
        <p:spPr>
          <a:xfrm rot="0" flipH="0" flipV="0">
            <a:off x="13743616" y="7295665"/>
            <a:ext cx="43878" cy="15252"/>
          </a:xfrm>
          <a:custGeom>
            <a:pathLst>
              <a:path w="43878" h="15252">
                <a:moveTo>
                  <a:pt x="11544" y="11252"/>
                </a:moveTo>
                <a:lnTo>
                  <a:pt x="11494" y="11277"/>
                </a:lnTo>
                <a:lnTo>
                  <a:pt x="11532" y="11252"/>
                </a:lnTo>
                <a:close/>
                <a:moveTo>
                  <a:pt x="11240" y="11455"/>
                </a:moveTo>
                <a:lnTo>
                  <a:pt x="11125" y="11518"/>
                </a:lnTo>
                <a:lnTo>
                  <a:pt x="11176" y="11493"/>
                </a:lnTo>
                <a:close/>
                <a:moveTo>
                  <a:pt x="9690" y="407"/>
                </a:moveTo>
                <a:cubicBezTo>
                  <a:pt x="11125" y="242"/>
                  <a:pt x="13067" y="64"/>
                  <a:pt x="14401" y="38"/>
                </a:cubicBezTo>
                <a:cubicBezTo>
                  <a:pt x="16154" y="13"/>
                  <a:pt x="17716" y="229"/>
                  <a:pt x="18795" y="597"/>
                </a:cubicBezTo>
                <a:cubicBezTo>
                  <a:pt x="25894" y="2959"/>
                  <a:pt x="30327" y="3061"/>
                  <a:pt x="37769" y="3061"/>
                </a:cubicBezTo>
                <a:cubicBezTo>
                  <a:pt x="41134" y="3061"/>
                  <a:pt x="43878" y="5791"/>
                  <a:pt x="43878" y="9157"/>
                </a:cubicBezTo>
                <a:cubicBezTo>
                  <a:pt x="43878" y="12522"/>
                  <a:pt x="41134" y="15252"/>
                  <a:pt x="37769" y="15252"/>
                </a:cubicBezTo>
                <a:cubicBezTo>
                  <a:pt x="28904" y="15252"/>
                  <a:pt x="23608" y="15011"/>
                  <a:pt x="15239" y="12242"/>
                </a:cubicBezTo>
                <a:cubicBezTo>
                  <a:pt x="14884" y="12255"/>
                  <a:pt x="12559" y="12344"/>
                  <a:pt x="11379" y="12483"/>
                </a:cubicBezTo>
                <a:cubicBezTo>
                  <a:pt x="9157" y="12737"/>
                  <a:pt x="7290" y="12801"/>
                  <a:pt x="6693" y="12712"/>
                </a:cubicBezTo>
                <a:cubicBezTo>
                  <a:pt x="3582" y="12204"/>
                  <a:pt x="2413" y="10186"/>
                  <a:pt x="1905" y="8941"/>
                </a:cubicBezTo>
                <a:cubicBezTo>
                  <a:pt x="1524" y="7989"/>
                  <a:pt x="0" y="3480"/>
                  <a:pt x="5321" y="813"/>
                </a:cubicBezTo>
                <a:cubicBezTo>
                  <a:pt x="6731" y="115"/>
                  <a:pt x="8281" y="0"/>
                  <a:pt x="9690" y="40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5" name="Freeform 8235"/>
          <p:cNvSpPr/>
          <p:nvPr/>
        </p:nvSpPr>
        <p:spPr>
          <a:xfrm rot="0" flipH="0" flipV="0">
            <a:off x="13749617" y="7317102"/>
            <a:ext cx="28802" cy="12623"/>
          </a:xfrm>
          <a:custGeom>
            <a:pathLst>
              <a:path w="28802" h="12623">
                <a:moveTo>
                  <a:pt x="11607" y="3327"/>
                </a:moveTo>
                <a:cubicBezTo>
                  <a:pt x="12330" y="4622"/>
                  <a:pt x="12534" y="6108"/>
                  <a:pt x="12254" y="7505"/>
                </a:cubicBezTo>
                <a:lnTo>
                  <a:pt x="12254" y="7492"/>
                </a:lnTo>
                <a:cubicBezTo>
                  <a:pt x="12521" y="6133"/>
                  <a:pt x="12394" y="4723"/>
                  <a:pt x="11607" y="3327"/>
                </a:cubicBezTo>
                <a:moveTo>
                  <a:pt x="12165" y="7848"/>
                </a:moveTo>
                <a:lnTo>
                  <a:pt x="12127" y="8026"/>
                </a:lnTo>
                <a:lnTo>
                  <a:pt x="12153" y="7899"/>
                </a:lnTo>
                <a:close/>
                <a:moveTo>
                  <a:pt x="12076" y="8140"/>
                </a:moveTo>
                <a:cubicBezTo>
                  <a:pt x="11759" y="9156"/>
                  <a:pt x="11176" y="10096"/>
                  <a:pt x="10312" y="10845"/>
                </a:cubicBezTo>
                <a:cubicBezTo>
                  <a:pt x="11290" y="9994"/>
                  <a:pt x="11810" y="9054"/>
                  <a:pt x="12076" y="8140"/>
                </a:cubicBezTo>
                <a:moveTo>
                  <a:pt x="7201" y="254"/>
                </a:moveTo>
                <a:cubicBezTo>
                  <a:pt x="7975" y="280"/>
                  <a:pt x="13321" y="432"/>
                  <a:pt x="22719" y="432"/>
                </a:cubicBezTo>
                <a:cubicBezTo>
                  <a:pt x="26084" y="432"/>
                  <a:pt x="28802" y="3175"/>
                  <a:pt x="28802" y="6527"/>
                </a:cubicBezTo>
                <a:cubicBezTo>
                  <a:pt x="28802" y="9892"/>
                  <a:pt x="26084" y="12623"/>
                  <a:pt x="22719" y="12623"/>
                </a:cubicBezTo>
                <a:cubicBezTo>
                  <a:pt x="10363" y="12623"/>
                  <a:pt x="6185" y="12432"/>
                  <a:pt x="5537" y="12343"/>
                </a:cubicBezTo>
                <a:cubicBezTo>
                  <a:pt x="2514" y="11924"/>
                  <a:pt x="1536" y="10134"/>
                  <a:pt x="1295" y="9778"/>
                </a:cubicBezTo>
                <a:cubicBezTo>
                  <a:pt x="190" y="8203"/>
                  <a:pt x="0" y="6616"/>
                  <a:pt x="305" y="5079"/>
                </a:cubicBezTo>
                <a:cubicBezTo>
                  <a:pt x="533" y="3987"/>
                  <a:pt x="1041" y="2781"/>
                  <a:pt x="2248" y="1715"/>
                </a:cubicBezTo>
                <a:cubicBezTo>
                  <a:pt x="3657" y="470"/>
                  <a:pt x="5486" y="0"/>
                  <a:pt x="7201" y="25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6" name="Freeform 8236"/>
          <p:cNvSpPr/>
          <p:nvPr/>
        </p:nvSpPr>
        <p:spPr>
          <a:xfrm rot="0" flipH="0" flipV="0">
            <a:off x="13738331" y="7343734"/>
            <a:ext cx="55574" cy="20281"/>
          </a:xfrm>
          <a:custGeom>
            <a:pathLst>
              <a:path w="55574" h="20281">
                <a:moveTo>
                  <a:pt x="12128" y="4737"/>
                </a:moveTo>
                <a:cubicBezTo>
                  <a:pt x="12724" y="6438"/>
                  <a:pt x="12547" y="8394"/>
                  <a:pt x="11519" y="10007"/>
                </a:cubicBezTo>
                <a:cubicBezTo>
                  <a:pt x="12712" y="8204"/>
                  <a:pt x="12839" y="6451"/>
                  <a:pt x="12128" y="4737"/>
                </a:cubicBezTo>
                <a:moveTo>
                  <a:pt x="8941" y="1220"/>
                </a:moveTo>
                <a:cubicBezTo>
                  <a:pt x="12724" y="1626"/>
                  <a:pt x="21729" y="1677"/>
                  <a:pt x="24243" y="1677"/>
                </a:cubicBezTo>
                <a:cubicBezTo>
                  <a:pt x="35343" y="1677"/>
                  <a:pt x="42874" y="2172"/>
                  <a:pt x="52018" y="8267"/>
                </a:cubicBezTo>
                <a:cubicBezTo>
                  <a:pt x="54812" y="10134"/>
                  <a:pt x="55574" y="13931"/>
                  <a:pt x="53695" y="16725"/>
                </a:cubicBezTo>
                <a:cubicBezTo>
                  <a:pt x="51840" y="19519"/>
                  <a:pt x="48056" y="20281"/>
                  <a:pt x="45249" y="18414"/>
                </a:cubicBezTo>
                <a:cubicBezTo>
                  <a:pt x="38366" y="13817"/>
                  <a:pt x="32600" y="13868"/>
                  <a:pt x="24243" y="13868"/>
                </a:cubicBezTo>
                <a:cubicBezTo>
                  <a:pt x="20776" y="13868"/>
                  <a:pt x="6871" y="13512"/>
                  <a:pt x="4648" y="12750"/>
                </a:cubicBezTo>
                <a:cubicBezTo>
                  <a:pt x="1778" y="11772"/>
                  <a:pt x="876" y="9728"/>
                  <a:pt x="533" y="8597"/>
                </a:cubicBezTo>
                <a:cubicBezTo>
                  <a:pt x="0" y="6857"/>
                  <a:pt x="114" y="5016"/>
                  <a:pt x="1435" y="3175"/>
                </a:cubicBezTo>
                <a:cubicBezTo>
                  <a:pt x="3175" y="775"/>
                  <a:pt x="6350" y="0"/>
                  <a:pt x="8941" y="12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7" name="Freeform 8237"/>
          <p:cNvSpPr/>
          <p:nvPr/>
        </p:nvSpPr>
        <p:spPr>
          <a:xfrm rot="0" flipH="0" flipV="0">
            <a:off x="13661690" y="7441158"/>
            <a:ext cx="51104" cy="52933"/>
          </a:xfrm>
          <a:custGeom>
            <a:pathLst>
              <a:path w="51104" h="52933">
                <a:moveTo>
                  <a:pt x="37274" y="39484"/>
                </a:moveTo>
                <a:cubicBezTo>
                  <a:pt x="37375" y="39294"/>
                  <a:pt x="37566" y="38862"/>
                  <a:pt x="37654" y="38570"/>
                </a:cubicBezTo>
                <a:cubicBezTo>
                  <a:pt x="37959" y="37618"/>
                  <a:pt x="38099" y="36525"/>
                  <a:pt x="38201" y="35408"/>
                </a:cubicBezTo>
                <a:cubicBezTo>
                  <a:pt x="38556" y="31636"/>
                  <a:pt x="38251" y="27686"/>
                  <a:pt x="38378" y="25641"/>
                </a:cubicBezTo>
                <a:cubicBezTo>
                  <a:pt x="38594" y="21895"/>
                  <a:pt x="38531" y="18974"/>
                  <a:pt x="38061" y="16701"/>
                </a:cubicBezTo>
                <a:cubicBezTo>
                  <a:pt x="37807" y="15443"/>
                  <a:pt x="37515" y="14478"/>
                  <a:pt x="36881" y="13843"/>
                </a:cubicBezTo>
                <a:cubicBezTo>
                  <a:pt x="36131" y="13107"/>
                  <a:pt x="35027" y="12942"/>
                  <a:pt x="33744" y="12764"/>
                </a:cubicBezTo>
                <a:cubicBezTo>
                  <a:pt x="32131" y="12561"/>
                  <a:pt x="30302" y="12535"/>
                  <a:pt x="28245" y="12586"/>
                </a:cubicBezTo>
                <a:cubicBezTo>
                  <a:pt x="24143" y="12675"/>
                  <a:pt x="19266" y="13056"/>
                  <a:pt x="13614" y="13208"/>
                </a:cubicBezTo>
                <a:cubicBezTo>
                  <a:pt x="13640" y="14237"/>
                  <a:pt x="13652" y="15189"/>
                  <a:pt x="13627" y="15748"/>
                </a:cubicBezTo>
                <a:cubicBezTo>
                  <a:pt x="13513" y="19025"/>
                  <a:pt x="13018" y="31433"/>
                  <a:pt x="12725" y="38507"/>
                </a:cubicBezTo>
                <a:cubicBezTo>
                  <a:pt x="17056" y="38507"/>
                  <a:pt x="21615" y="39307"/>
                  <a:pt x="26099" y="39941"/>
                </a:cubicBezTo>
                <a:cubicBezTo>
                  <a:pt x="30023" y="40487"/>
                  <a:pt x="33884" y="41046"/>
                  <a:pt x="37274" y="39484"/>
                </a:cubicBezTo>
                <a:moveTo>
                  <a:pt x="9754" y="1080"/>
                </a:moveTo>
                <a:cubicBezTo>
                  <a:pt x="20295" y="1029"/>
                  <a:pt x="28461" y="0"/>
                  <a:pt x="34290" y="572"/>
                </a:cubicBezTo>
                <a:cubicBezTo>
                  <a:pt x="40334" y="1156"/>
                  <a:pt x="44525" y="3277"/>
                  <a:pt x="47319" y="7468"/>
                </a:cubicBezTo>
                <a:cubicBezTo>
                  <a:pt x="49720" y="11100"/>
                  <a:pt x="51104" y="16917"/>
                  <a:pt x="50545" y="26353"/>
                </a:cubicBezTo>
                <a:cubicBezTo>
                  <a:pt x="50354" y="29566"/>
                  <a:pt x="50888" y="36970"/>
                  <a:pt x="49313" y="42125"/>
                </a:cubicBezTo>
                <a:cubicBezTo>
                  <a:pt x="48157" y="45910"/>
                  <a:pt x="45998" y="48755"/>
                  <a:pt x="43001" y="50253"/>
                </a:cubicBezTo>
                <a:cubicBezTo>
                  <a:pt x="38366" y="52577"/>
                  <a:pt x="33211" y="52933"/>
                  <a:pt x="27838" y="52425"/>
                </a:cubicBezTo>
                <a:cubicBezTo>
                  <a:pt x="22212" y="51891"/>
                  <a:pt x="16345" y="50164"/>
                  <a:pt x="11024" y="50774"/>
                </a:cubicBezTo>
                <a:cubicBezTo>
                  <a:pt x="10198" y="51104"/>
                  <a:pt x="8636" y="51714"/>
                  <a:pt x="7887" y="51777"/>
                </a:cubicBezTo>
                <a:cubicBezTo>
                  <a:pt x="5880" y="51930"/>
                  <a:pt x="4089" y="51371"/>
                  <a:pt x="2540" y="49809"/>
                </a:cubicBezTo>
                <a:cubicBezTo>
                  <a:pt x="2007" y="49275"/>
                  <a:pt x="1422" y="48513"/>
                  <a:pt x="991" y="47396"/>
                </a:cubicBezTo>
                <a:cubicBezTo>
                  <a:pt x="660" y="46545"/>
                  <a:pt x="330" y="44856"/>
                  <a:pt x="254" y="42544"/>
                </a:cubicBezTo>
                <a:cubicBezTo>
                  <a:pt x="0" y="35611"/>
                  <a:pt x="1295" y="19698"/>
                  <a:pt x="1448" y="15329"/>
                </a:cubicBezTo>
                <a:cubicBezTo>
                  <a:pt x="1511" y="13500"/>
                  <a:pt x="1156" y="9563"/>
                  <a:pt x="1321" y="7569"/>
                </a:cubicBezTo>
                <a:cubicBezTo>
                  <a:pt x="1473" y="5728"/>
                  <a:pt x="2057" y="4433"/>
                  <a:pt x="2515" y="3734"/>
                </a:cubicBezTo>
                <a:cubicBezTo>
                  <a:pt x="4001" y="1423"/>
                  <a:pt x="6045" y="699"/>
                  <a:pt x="8179" y="826"/>
                </a:cubicBezTo>
                <a:cubicBezTo>
                  <a:pt x="8611" y="851"/>
                  <a:pt x="9144" y="902"/>
                  <a:pt x="9754" y="10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8" name="Freeform 8238"/>
          <p:cNvSpPr/>
          <p:nvPr/>
        </p:nvSpPr>
        <p:spPr>
          <a:xfrm rot="0" flipH="0" flipV="0">
            <a:off x="13733425" y="7449284"/>
            <a:ext cx="47942" cy="16445"/>
          </a:xfrm>
          <a:custGeom>
            <a:pathLst>
              <a:path w="47942" h="16445">
                <a:moveTo>
                  <a:pt x="5537" y="12674"/>
                </a:moveTo>
                <a:cubicBezTo>
                  <a:pt x="7619" y="13042"/>
                  <a:pt x="17487" y="12395"/>
                  <a:pt x="26606" y="12775"/>
                </a:cubicBezTo>
                <a:cubicBezTo>
                  <a:pt x="31140" y="12966"/>
                  <a:pt x="35483" y="13156"/>
                  <a:pt x="37617" y="14579"/>
                </a:cubicBezTo>
                <a:cubicBezTo>
                  <a:pt x="40423" y="16445"/>
                  <a:pt x="44208" y="15683"/>
                  <a:pt x="46062" y="12889"/>
                </a:cubicBezTo>
                <a:cubicBezTo>
                  <a:pt x="47942" y="10084"/>
                  <a:pt x="47180" y="6312"/>
                  <a:pt x="44386" y="4432"/>
                </a:cubicBezTo>
                <a:cubicBezTo>
                  <a:pt x="41719" y="2654"/>
                  <a:pt x="37096" y="1422"/>
                  <a:pt x="31737" y="914"/>
                </a:cubicBezTo>
                <a:cubicBezTo>
                  <a:pt x="22224" y="0"/>
                  <a:pt x="9918" y="1054"/>
                  <a:pt x="7619" y="673"/>
                </a:cubicBezTo>
                <a:cubicBezTo>
                  <a:pt x="4306" y="89"/>
                  <a:pt x="1143" y="2324"/>
                  <a:pt x="572" y="5626"/>
                </a:cubicBezTo>
                <a:cubicBezTo>
                  <a:pt x="0" y="8953"/>
                  <a:pt x="2223" y="12103"/>
                  <a:pt x="5537" y="126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9" name="Freeform 8239"/>
          <p:cNvSpPr/>
          <p:nvPr/>
        </p:nvSpPr>
        <p:spPr>
          <a:xfrm rot="0" flipH="0" flipV="0">
            <a:off x="13733196" y="7472623"/>
            <a:ext cx="40423" cy="17398"/>
          </a:xfrm>
          <a:custGeom>
            <a:pathLst>
              <a:path w="40423" h="17398">
                <a:moveTo>
                  <a:pt x="8458" y="12522"/>
                </a:moveTo>
                <a:cubicBezTo>
                  <a:pt x="6719" y="12979"/>
                  <a:pt x="4788" y="12674"/>
                  <a:pt x="3239" y="11507"/>
                </a:cubicBezTo>
                <a:cubicBezTo>
                  <a:pt x="546" y="9487"/>
                  <a:pt x="0" y="5664"/>
                  <a:pt x="2020" y="2985"/>
                </a:cubicBezTo>
                <a:cubicBezTo>
                  <a:pt x="2629" y="2185"/>
                  <a:pt x="4140" y="597"/>
                  <a:pt x="7176" y="343"/>
                </a:cubicBezTo>
                <a:cubicBezTo>
                  <a:pt x="11391" y="0"/>
                  <a:pt x="29425" y="2744"/>
                  <a:pt x="35496" y="4775"/>
                </a:cubicBezTo>
                <a:cubicBezTo>
                  <a:pt x="38684" y="5842"/>
                  <a:pt x="40423" y="9284"/>
                  <a:pt x="39357" y="12484"/>
                </a:cubicBezTo>
                <a:cubicBezTo>
                  <a:pt x="38290" y="15671"/>
                  <a:pt x="34823" y="17398"/>
                  <a:pt x="31635" y="16332"/>
                </a:cubicBezTo>
                <a:cubicBezTo>
                  <a:pt x="26974" y="14782"/>
                  <a:pt x="10782" y="12801"/>
                  <a:pt x="8458" y="1252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0" name="Freeform 8240"/>
          <p:cNvSpPr/>
          <p:nvPr/>
        </p:nvSpPr>
        <p:spPr>
          <a:xfrm rot="0" flipH="0" flipV="0">
            <a:off x="13726374" y="7498759"/>
            <a:ext cx="46291" cy="17487"/>
          </a:xfrm>
          <a:custGeom>
            <a:pathLst>
              <a:path w="46291" h="17487">
                <a:moveTo>
                  <a:pt x="8458" y="406"/>
                </a:moveTo>
                <a:cubicBezTo>
                  <a:pt x="8559" y="406"/>
                  <a:pt x="8673" y="418"/>
                  <a:pt x="8788" y="431"/>
                </a:cubicBezTo>
                <a:cubicBezTo>
                  <a:pt x="13118" y="1015"/>
                  <a:pt x="35127" y="3860"/>
                  <a:pt x="40779" y="4901"/>
                </a:cubicBezTo>
                <a:cubicBezTo>
                  <a:pt x="44094" y="5498"/>
                  <a:pt x="46291" y="8673"/>
                  <a:pt x="45694" y="11975"/>
                </a:cubicBezTo>
                <a:cubicBezTo>
                  <a:pt x="45084" y="15290"/>
                  <a:pt x="41909" y="17487"/>
                  <a:pt x="38595" y="16890"/>
                </a:cubicBezTo>
                <a:cubicBezTo>
                  <a:pt x="33045" y="15874"/>
                  <a:pt x="11429" y="13093"/>
                  <a:pt x="7176" y="12521"/>
                </a:cubicBezTo>
                <a:cubicBezTo>
                  <a:pt x="0" y="11556"/>
                  <a:pt x="2731" y="2285"/>
                  <a:pt x="2769" y="2260"/>
                </a:cubicBezTo>
                <a:cubicBezTo>
                  <a:pt x="4255" y="634"/>
                  <a:pt x="6439" y="0"/>
                  <a:pt x="8458" y="4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1" name="Freeform 8241"/>
          <p:cNvSpPr/>
          <p:nvPr/>
        </p:nvSpPr>
        <p:spPr>
          <a:xfrm rot="0" flipH="0" flipV="0">
            <a:off x="13588590" y="7580398"/>
            <a:ext cx="184111" cy="20192"/>
          </a:xfrm>
          <a:custGeom>
            <a:pathLst>
              <a:path w="184111" h="20192">
                <a:moveTo>
                  <a:pt x="9258" y="14147"/>
                </a:moveTo>
                <a:cubicBezTo>
                  <a:pt x="7595" y="14553"/>
                  <a:pt x="5779" y="14248"/>
                  <a:pt x="4267" y="13170"/>
                </a:cubicBezTo>
                <a:cubicBezTo>
                  <a:pt x="0" y="10096"/>
                  <a:pt x="1258" y="5956"/>
                  <a:pt x="1499" y="5372"/>
                </a:cubicBezTo>
                <a:cubicBezTo>
                  <a:pt x="1943" y="4280"/>
                  <a:pt x="3302" y="1219"/>
                  <a:pt x="7773" y="1549"/>
                </a:cubicBezTo>
                <a:cubicBezTo>
                  <a:pt x="8687" y="1625"/>
                  <a:pt x="13461" y="2908"/>
                  <a:pt x="25094" y="3276"/>
                </a:cubicBezTo>
                <a:cubicBezTo>
                  <a:pt x="36867" y="3657"/>
                  <a:pt x="48539" y="2883"/>
                  <a:pt x="60286" y="2578"/>
                </a:cubicBezTo>
                <a:cubicBezTo>
                  <a:pt x="98704" y="1600"/>
                  <a:pt x="140791" y="0"/>
                  <a:pt x="178676" y="7569"/>
                </a:cubicBezTo>
                <a:cubicBezTo>
                  <a:pt x="181978" y="8229"/>
                  <a:pt x="184111" y="11442"/>
                  <a:pt x="183451" y="14743"/>
                </a:cubicBezTo>
                <a:cubicBezTo>
                  <a:pt x="182790" y="18045"/>
                  <a:pt x="179577" y="20192"/>
                  <a:pt x="176275" y="19519"/>
                </a:cubicBezTo>
                <a:cubicBezTo>
                  <a:pt x="139267" y="12116"/>
                  <a:pt x="98132" y="13805"/>
                  <a:pt x="60591" y="14769"/>
                </a:cubicBezTo>
                <a:cubicBezTo>
                  <a:pt x="48615" y="15074"/>
                  <a:pt x="36702" y="15848"/>
                  <a:pt x="24713" y="15467"/>
                </a:cubicBezTo>
                <a:cubicBezTo>
                  <a:pt x="17322" y="15213"/>
                  <a:pt x="12115" y="14591"/>
                  <a:pt x="9258" y="141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2" name="Freeform 8242"/>
          <p:cNvSpPr/>
          <p:nvPr/>
        </p:nvSpPr>
        <p:spPr>
          <a:xfrm rot="0" flipH="0" flipV="0">
            <a:off x="13589050" y="7634111"/>
            <a:ext cx="49770" cy="52005"/>
          </a:xfrm>
          <a:custGeom>
            <a:pathLst>
              <a:path w="49770" h="52005">
                <a:moveTo>
                  <a:pt x="14503" y="33286"/>
                </a:moveTo>
                <a:cubicBezTo>
                  <a:pt x="15861" y="33552"/>
                  <a:pt x="17144" y="34301"/>
                  <a:pt x="18071" y="35483"/>
                </a:cubicBezTo>
                <a:cubicBezTo>
                  <a:pt x="20865" y="39000"/>
                  <a:pt x="25425" y="37286"/>
                  <a:pt x="28955" y="34657"/>
                </a:cubicBezTo>
                <a:cubicBezTo>
                  <a:pt x="33057" y="31610"/>
                  <a:pt x="36524" y="26606"/>
                  <a:pt x="34759" y="21895"/>
                </a:cubicBezTo>
                <a:cubicBezTo>
                  <a:pt x="31406" y="12928"/>
                  <a:pt x="20624" y="14605"/>
                  <a:pt x="15138" y="18542"/>
                </a:cubicBezTo>
                <a:cubicBezTo>
                  <a:pt x="14364" y="19088"/>
                  <a:pt x="13716" y="19685"/>
                  <a:pt x="13221" y="20333"/>
                </a:cubicBezTo>
                <a:cubicBezTo>
                  <a:pt x="12954" y="20713"/>
                  <a:pt x="12649" y="21056"/>
                  <a:pt x="12687" y="21463"/>
                </a:cubicBezTo>
                <a:cubicBezTo>
                  <a:pt x="12776" y="22212"/>
                  <a:pt x="13526" y="22758"/>
                  <a:pt x="14491" y="23482"/>
                </a:cubicBezTo>
                <a:cubicBezTo>
                  <a:pt x="17195" y="25463"/>
                  <a:pt x="17779" y="29286"/>
                  <a:pt x="15798" y="31991"/>
                </a:cubicBezTo>
                <a:cubicBezTo>
                  <a:pt x="15417" y="32499"/>
                  <a:pt x="14985" y="32931"/>
                  <a:pt x="14503" y="33286"/>
                </a:cubicBezTo>
                <a:moveTo>
                  <a:pt x="9678" y="34352"/>
                </a:moveTo>
                <a:cubicBezTo>
                  <a:pt x="8839" y="34187"/>
                  <a:pt x="8014" y="33832"/>
                  <a:pt x="7277" y="33286"/>
                </a:cubicBezTo>
                <a:cubicBezTo>
                  <a:pt x="2807" y="30010"/>
                  <a:pt x="965" y="26289"/>
                  <a:pt x="572" y="22822"/>
                </a:cubicBezTo>
                <a:cubicBezTo>
                  <a:pt x="0" y="17704"/>
                  <a:pt x="2743" y="12420"/>
                  <a:pt x="8039" y="8636"/>
                </a:cubicBezTo>
                <a:cubicBezTo>
                  <a:pt x="18846" y="889"/>
                  <a:pt x="39572" y="0"/>
                  <a:pt x="46164" y="17615"/>
                </a:cubicBezTo>
                <a:cubicBezTo>
                  <a:pt x="49770" y="27229"/>
                  <a:pt x="44589" y="38200"/>
                  <a:pt x="36232" y="44436"/>
                </a:cubicBezTo>
                <a:cubicBezTo>
                  <a:pt x="27266" y="51116"/>
                  <a:pt x="15595" y="52005"/>
                  <a:pt x="8509" y="43039"/>
                </a:cubicBezTo>
                <a:cubicBezTo>
                  <a:pt x="6426" y="40398"/>
                  <a:pt x="6871" y="36562"/>
                  <a:pt x="9512" y="34479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3" name="Freeform 8243"/>
          <p:cNvSpPr/>
          <p:nvPr/>
        </p:nvSpPr>
        <p:spPr>
          <a:xfrm rot="0" flipH="0" flipV="0">
            <a:off x="13657885" y="7628969"/>
            <a:ext cx="53237" cy="53263"/>
          </a:xfrm>
          <a:custGeom>
            <a:pathLst>
              <a:path w="53237" h="53263">
                <a:moveTo>
                  <a:pt x="13906" y="32804"/>
                </a:moveTo>
                <a:cubicBezTo>
                  <a:pt x="13259" y="33121"/>
                  <a:pt x="12789" y="33489"/>
                  <a:pt x="12446" y="33845"/>
                </a:cubicBezTo>
                <a:cubicBezTo>
                  <a:pt x="12865" y="33426"/>
                  <a:pt x="13360" y="33083"/>
                  <a:pt x="13906" y="32804"/>
                </a:cubicBezTo>
                <a:moveTo>
                  <a:pt x="22935" y="38899"/>
                </a:moveTo>
                <a:cubicBezTo>
                  <a:pt x="23596" y="38760"/>
                  <a:pt x="24243" y="38582"/>
                  <a:pt x="24891" y="38353"/>
                </a:cubicBezTo>
                <a:cubicBezTo>
                  <a:pt x="31114" y="36169"/>
                  <a:pt x="38010" y="30264"/>
                  <a:pt x="33438" y="23394"/>
                </a:cubicBezTo>
                <a:cubicBezTo>
                  <a:pt x="27901" y="15075"/>
                  <a:pt x="17525" y="19825"/>
                  <a:pt x="13259" y="26937"/>
                </a:cubicBezTo>
                <a:cubicBezTo>
                  <a:pt x="12624" y="27979"/>
                  <a:pt x="12878" y="29287"/>
                  <a:pt x="13424" y="30328"/>
                </a:cubicBezTo>
                <a:cubicBezTo>
                  <a:pt x="13856" y="31192"/>
                  <a:pt x="14528" y="32030"/>
                  <a:pt x="15518" y="32030"/>
                </a:cubicBezTo>
                <a:cubicBezTo>
                  <a:pt x="16331" y="32030"/>
                  <a:pt x="17360" y="32004"/>
                  <a:pt x="17677" y="32043"/>
                </a:cubicBezTo>
                <a:cubicBezTo>
                  <a:pt x="18782" y="32208"/>
                  <a:pt x="19544" y="32589"/>
                  <a:pt x="20052" y="32892"/>
                </a:cubicBezTo>
                <a:cubicBezTo>
                  <a:pt x="21538" y="33807"/>
                  <a:pt x="22275" y="35026"/>
                  <a:pt x="22668" y="36220"/>
                </a:cubicBezTo>
                <a:cubicBezTo>
                  <a:pt x="22948" y="37045"/>
                  <a:pt x="23075" y="37947"/>
                  <a:pt x="22935" y="38899"/>
                </a:cubicBezTo>
                <a:moveTo>
                  <a:pt x="5270" y="39700"/>
                </a:moveTo>
                <a:cubicBezTo>
                  <a:pt x="4204" y="38595"/>
                  <a:pt x="3289" y="37299"/>
                  <a:pt x="2565" y="35890"/>
                </a:cubicBezTo>
                <a:cubicBezTo>
                  <a:pt x="165" y="31204"/>
                  <a:pt x="0" y="25350"/>
                  <a:pt x="2807" y="20663"/>
                </a:cubicBezTo>
                <a:cubicBezTo>
                  <a:pt x="11341" y="6439"/>
                  <a:pt x="32498" y="0"/>
                  <a:pt x="43585" y="16637"/>
                </a:cubicBezTo>
                <a:cubicBezTo>
                  <a:pt x="53237" y="31115"/>
                  <a:pt x="42061" y="45250"/>
                  <a:pt x="28930" y="49847"/>
                </a:cubicBezTo>
                <a:cubicBezTo>
                  <a:pt x="19189" y="53263"/>
                  <a:pt x="9411" y="50888"/>
                  <a:pt x="5766" y="42684"/>
                </a:cubicBezTo>
                <a:cubicBezTo>
                  <a:pt x="5334" y="41719"/>
                  <a:pt x="5182" y="40690"/>
                  <a:pt x="5270" y="3970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4" name="Freeform 8244"/>
          <p:cNvSpPr/>
          <p:nvPr/>
        </p:nvSpPr>
        <p:spPr>
          <a:xfrm rot="0" flipH="0" flipV="0">
            <a:off x="13718110" y="7630641"/>
            <a:ext cx="56400" cy="53834"/>
          </a:xfrm>
          <a:custGeom>
            <a:pathLst>
              <a:path w="56400" h="53834">
                <a:moveTo>
                  <a:pt x="27673" y="40817"/>
                </a:moveTo>
                <a:cubicBezTo>
                  <a:pt x="27850" y="40817"/>
                  <a:pt x="28028" y="40817"/>
                  <a:pt x="28206" y="40829"/>
                </a:cubicBezTo>
                <a:cubicBezTo>
                  <a:pt x="31025" y="41045"/>
                  <a:pt x="33654" y="39598"/>
                  <a:pt x="35927" y="37579"/>
                </a:cubicBezTo>
                <a:cubicBezTo>
                  <a:pt x="38747" y="35090"/>
                  <a:pt x="41007" y="31648"/>
                  <a:pt x="42277" y="28092"/>
                </a:cubicBezTo>
                <a:cubicBezTo>
                  <a:pt x="43509" y="24650"/>
                  <a:pt x="44055" y="21082"/>
                  <a:pt x="42379" y="18567"/>
                </a:cubicBezTo>
                <a:cubicBezTo>
                  <a:pt x="41439" y="17157"/>
                  <a:pt x="39737" y="16357"/>
                  <a:pt x="37350" y="16014"/>
                </a:cubicBezTo>
                <a:cubicBezTo>
                  <a:pt x="23546" y="14046"/>
                  <a:pt x="15774" y="22390"/>
                  <a:pt x="15532" y="29895"/>
                </a:cubicBezTo>
                <a:cubicBezTo>
                  <a:pt x="15469" y="31610"/>
                  <a:pt x="15812" y="33248"/>
                  <a:pt x="16840" y="34404"/>
                </a:cubicBezTo>
                <a:cubicBezTo>
                  <a:pt x="17856" y="35522"/>
                  <a:pt x="19469" y="35992"/>
                  <a:pt x="21552" y="35928"/>
                </a:cubicBezTo>
                <a:cubicBezTo>
                  <a:pt x="24549" y="35865"/>
                  <a:pt x="27102" y="37973"/>
                  <a:pt x="27673" y="40817"/>
                </a:cubicBezTo>
                <a:moveTo>
                  <a:pt x="21781" y="48119"/>
                </a:moveTo>
                <a:cubicBezTo>
                  <a:pt x="12129" y="48335"/>
                  <a:pt x="6452" y="43166"/>
                  <a:pt x="4267" y="36360"/>
                </a:cubicBezTo>
                <a:cubicBezTo>
                  <a:pt x="0" y="23088"/>
                  <a:pt x="11392" y="0"/>
                  <a:pt x="39052" y="3949"/>
                </a:cubicBezTo>
                <a:cubicBezTo>
                  <a:pt x="45681" y="4889"/>
                  <a:pt x="49948" y="7937"/>
                  <a:pt x="52526" y="11811"/>
                </a:cubicBezTo>
                <a:cubicBezTo>
                  <a:pt x="56121" y="17221"/>
                  <a:pt x="56400" y="24841"/>
                  <a:pt x="53746" y="32207"/>
                </a:cubicBezTo>
                <a:cubicBezTo>
                  <a:pt x="49618" y="43725"/>
                  <a:pt x="38518" y="53834"/>
                  <a:pt x="27293" y="52983"/>
                </a:cubicBezTo>
                <a:cubicBezTo>
                  <a:pt x="24511" y="52767"/>
                  <a:pt x="22301" y="50722"/>
                  <a:pt x="21781" y="481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5" name="Freeform 8245"/>
          <p:cNvSpPr/>
          <p:nvPr/>
        </p:nvSpPr>
        <p:spPr>
          <a:xfrm rot="0" flipH="0" flipV="0">
            <a:off x="13608113" y="7548436"/>
            <a:ext cx="152208" cy="14680"/>
          </a:xfrm>
          <a:custGeom>
            <a:pathLst>
              <a:path w="152208" h="14680">
                <a:moveTo>
                  <a:pt x="10261" y="2044"/>
                </a:moveTo>
                <a:cubicBezTo>
                  <a:pt x="10870" y="2577"/>
                  <a:pt x="11340" y="3199"/>
                  <a:pt x="11683" y="3885"/>
                </a:cubicBezTo>
                <a:cubicBezTo>
                  <a:pt x="11416" y="3301"/>
                  <a:pt x="10972" y="2653"/>
                  <a:pt x="10261" y="2044"/>
                </a:cubicBezTo>
                <a:moveTo>
                  <a:pt x="7353" y="12623"/>
                </a:moveTo>
                <a:cubicBezTo>
                  <a:pt x="5702" y="12927"/>
                  <a:pt x="3924" y="12546"/>
                  <a:pt x="2502" y="11442"/>
                </a:cubicBezTo>
                <a:cubicBezTo>
                  <a:pt x="343" y="9740"/>
                  <a:pt x="114" y="7822"/>
                  <a:pt x="63" y="6730"/>
                </a:cubicBezTo>
                <a:cubicBezTo>
                  <a:pt x="0" y="4622"/>
                  <a:pt x="711" y="2551"/>
                  <a:pt x="3226" y="1143"/>
                </a:cubicBezTo>
                <a:cubicBezTo>
                  <a:pt x="3759" y="851"/>
                  <a:pt x="4826" y="343"/>
                  <a:pt x="6502" y="330"/>
                </a:cubicBezTo>
                <a:cubicBezTo>
                  <a:pt x="7975" y="330"/>
                  <a:pt x="13702" y="1359"/>
                  <a:pt x="19011" y="1105"/>
                </a:cubicBezTo>
                <a:cubicBezTo>
                  <a:pt x="29615" y="597"/>
                  <a:pt x="40271" y="0"/>
                  <a:pt x="50901" y="406"/>
                </a:cubicBezTo>
                <a:cubicBezTo>
                  <a:pt x="82816" y="1638"/>
                  <a:pt x="114197" y="2488"/>
                  <a:pt x="146112" y="2488"/>
                </a:cubicBezTo>
                <a:cubicBezTo>
                  <a:pt x="149478" y="2488"/>
                  <a:pt x="152208" y="5219"/>
                  <a:pt x="152208" y="8584"/>
                </a:cubicBezTo>
                <a:cubicBezTo>
                  <a:pt x="152208" y="11949"/>
                  <a:pt x="149478" y="14680"/>
                  <a:pt x="146112" y="14680"/>
                </a:cubicBezTo>
                <a:cubicBezTo>
                  <a:pt x="114045" y="14680"/>
                  <a:pt x="82498" y="13816"/>
                  <a:pt x="50431" y="12584"/>
                </a:cubicBezTo>
                <a:cubicBezTo>
                  <a:pt x="40156" y="12191"/>
                  <a:pt x="29857" y="12788"/>
                  <a:pt x="19595" y="13283"/>
                </a:cubicBezTo>
                <a:cubicBezTo>
                  <a:pt x="15188" y="13486"/>
                  <a:pt x="9474" y="12889"/>
                  <a:pt x="7353" y="126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6" name="Freeform 8246"/>
          <p:cNvSpPr/>
          <p:nvPr/>
        </p:nvSpPr>
        <p:spPr>
          <a:xfrm rot="0" flipH="0" flipV="0">
            <a:off x="13130019" y="7123958"/>
            <a:ext cx="213131" cy="263207"/>
          </a:xfrm>
          <a:custGeom>
            <a:pathLst>
              <a:path w="213131" h="263207">
                <a:moveTo>
                  <a:pt x="14300" y="10020"/>
                </a:moveTo>
                <a:cubicBezTo>
                  <a:pt x="14350" y="11074"/>
                  <a:pt x="14579" y="16420"/>
                  <a:pt x="14579" y="17995"/>
                </a:cubicBezTo>
                <a:cubicBezTo>
                  <a:pt x="14579" y="41109"/>
                  <a:pt x="12180" y="64261"/>
                  <a:pt x="13615" y="87324"/>
                </a:cubicBezTo>
                <a:cubicBezTo>
                  <a:pt x="15366" y="115417"/>
                  <a:pt x="15379" y="161327"/>
                  <a:pt x="29235" y="186715"/>
                </a:cubicBezTo>
                <a:cubicBezTo>
                  <a:pt x="35204" y="197662"/>
                  <a:pt x="44576" y="204749"/>
                  <a:pt x="53504" y="213042"/>
                </a:cubicBezTo>
                <a:cubicBezTo>
                  <a:pt x="61975" y="220903"/>
                  <a:pt x="71043" y="230123"/>
                  <a:pt x="81165" y="235737"/>
                </a:cubicBezTo>
                <a:cubicBezTo>
                  <a:pt x="107505" y="250380"/>
                  <a:pt x="132460" y="245351"/>
                  <a:pt x="157695" y="232739"/>
                </a:cubicBezTo>
                <a:cubicBezTo>
                  <a:pt x="161378" y="230898"/>
                  <a:pt x="164261" y="227697"/>
                  <a:pt x="167106" y="224535"/>
                </a:cubicBezTo>
                <a:cubicBezTo>
                  <a:pt x="170814" y="220382"/>
                  <a:pt x="174446" y="216217"/>
                  <a:pt x="178663" y="213410"/>
                </a:cubicBezTo>
                <a:cubicBezTo>
                  <a:pt x="183883" y="209930"/>
                  <a:pt x="191007" y="202628"/>
                  <a:pt x="195897" y="195147"/>
                </a:cubicBezTo>
                <a:cubicBezTo>
                  <a:pt x="198729" y="190804"/>
                  <a:pt x="200951" y="186486"/>
                  <a:pt x="200951" y="182892"/>
                </a:cubicBezTo>
                <a:cubicBezTo>
                  <a:pt x="200951" y="179539"/>
                  <a:pt x="203682" y="176809"/>
                  <a:pt x="207047" y="176809"/>
                </a:cubicBezTo>
                <a:cubicBezTo>
                  <a:pt x="210400" y="176809"/>
                  <a:pt x="213131" y="179539"/>
                  <a:pt x="213131" y="182892"/>
                </a:cubicBezTo>
                <a:cubicBezTo>
                  <a:pt x="213131" y="188366"/>
                  <a:pt x="210413" y="195211"/>
                  <a:pt x="206095" y="201815"/>
                </a:cubicBezTo>
                <a:cubicBezTo>
                  <a:pt x="200253" y="210756"/>
                  <a:pt x="191655" y="219392"/>
                  <a:pt x="185432" y="223545"/>
                </a:cubicBezTo>
                <a:cubicBezTo>
                  <a:pt x="182016" y="225818"/>
                  <a:pt x="179171" y="229323"/>
                  <a:pt x="176174" y="232676"/>
                </a:cubicBezTo>
                <a:cubicBezTo>
                  <a:pt x="172287" y="237007"/>
                  <a:pt x="168160" y="241121"/>
                  <a:pt x="163144" y="243636"/>
                </a:cubicBezTo>
                <a:cubicBezTo>
                  <a:pt x="134162" y="258127"/>
                  <a:pt x="105498" y="263207"/>
                  <a:pt x="75247" y="246392"/>
                </a:cubicBezTo>
                <a:cubicBezTo>
                  <a:pt x="64299" y="240309"/>
                  <a:pt x="54368" y="230479"/>
                  <a:pt x="45224" y="221970"/>
                </a:cubicBezTo>
                <a:cubicBezTo>
                  <a:pt x="35305" y="212775"/>
                  <a:pt x="25145" y="204698"/>
                  <a:pt x="18529" y="192544"/>
                </a:cubicBezTo>
                <a:cubicBezTo>
                  <a:pt x="3963" y="165836"/>
                  <a:pt x="3302" y="117639"/>
                  <a:pt x="1448" y="88086"/>
                </a:cubicBezTo>
                <a:cubicBezTo>
                  <a:pt x="0" y="64769"/>
                  <a:pt x="2401" y="41350"/>
                  <a:pt x="2401" y="17995"/>
                </a:cubicBezTo>
                <a:cubicBezTo>
                  <a:pt x="2401" y="16065"/>
                  <a:pt x="1804" y="11975"/>
                  <a:pt x="2121" y="8954"/>
                </a:cubicBezTo>
                <a:cubicBezTo>
                  <a:pt x="2401" y="6172"/>
                  <a:pt x="3429" y="3950"/>
                  <a:pt x="4737" y="2553"/>
                </a:cubicBezTo>
                <a:cubicBezTo>
                  <a:pt x="7062" y="102"/>
                  <a:pt x="10910" y="0"/>
                  <a:pt x="13361" y="2312"/>
                </a:cubicBezTo>
                <a:cubicBezTo>
                  <a:pt x="15519" y="4356"/>
                  <a:pt x="15849" y="7608"/>
                  <a:pt x="14300" y="100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7" name="Freeform 8247"/>
          <p:cNvSpPr/>
          <p:nvPr/>
        </p:nvSpPr>
        <p:spPr>
          <a:xfrm rot="0" flipH="0" flipV="0">
            <a:off x="13217566" y="7089228"/>
            <a:ext cx="155142" cy="348462"/>
          </a:xfrm>
          <a:custGeom>
            <a:pathLst>
              <a:path w="155142" h="348462">
                <a:moveTo>
                  <a:pt x="10134" y="12014"/>
                </a:moveTo>
                <a:lnTo>
                  <a:pt x="10071" y="12052"/>
                </a:lnTo>
                <a:lnTo>
                  <a:pt x="10096" y="12026"/>
                </a:lnTo>
                <a:close/>
                <a:moveTo>
                  <a:pt x="9944" y="12128"/>
                </a:moveTo>
                <a:lnTo>
                  <a:pt x="9804" y="12217"/>
                </a:lnTo>
                <a:lnTo>
                  <a:pt x="9893" y="12166"/>
                </a:lnTo>
                <a:close/>
                <a:moveTo>
                  <a:pt x="9715" y="12267"/>
                </a:moveTo>
                <a:lnTo>
                  <a:pt x="9449" y="12407"/>
                </a:lnTo>
                <a:cubicBezTo>
                  <a:pt x="9538" y="12356"/>
                  <a:pt x="9627" y="12318"/>
                  <a:pt x="9715" y="12267"/>
                </a:cubicBezTo>
                <a:moveTo>
                  <a:pt x="12788" y="7696"/>
                </a:moveTo>
                <a:cubicBezTo>
                  <a:pt x="13347" y="8776"/>
                  <a:pt x="14375" y="10719"/>
                  <a:pt x="14629" y="11125"/>
                </a:cubicBezTo>
                <a:cubicBezTo>
                  <a:pt x="20268" y="20484"/>
                  <a:pt x="27710" y="26961"/>
                  <a:pt x="34746" y="35343"/>
                </a:cubicBezTo>
                <a:cubicBezTo>
                  <a:pt x="47408" y="50418"/>
                  <a:pt x="62864" y="55917"/>
                  <a:pt x="76783" y="62280"/>
                </a:cubicBezTo>
                <a:cubicBezTo>
                  <a:pt x="92849" y="69621"/>
                  <a:pt x="107073" y="77977"/>
                  <a:pt x="115086" y="98589"/>
                </a:cubicBezTo>
                <a:cubicBezTo>
                  <a:pt x="127329" y="130085"/>
                  <a:pt x="125716" y="163982"/>
                  <a:pt x="128447" y="196938"/>
                </a:cubicBezTo>
                <a:cubicBezTo>
                  <a:pt x="129602" y="210667"/>
                  <a:pt x="132879" y="223037"/>
                  <a:pt x="132320" y="237108"/>
                </a:cubicBezTo>
                <a:cubicBezTo>
                  <a:pt x="131558" y="256171"/>
                  <a:pt x="131444" y="280047"/>
                  <a:pt x="136308" y="301586"/>
                </a:cubicBezTo>
                <a:cubicBezTo>
                  <a:pt x="139394" y="315251"/>
                  <a:pt x="144474" y="327977"/>
                  <a:pt x="152932" y="337654"/>
                </a:cubicBezTo>
                <a:cubicBezTo>
                  <a:pt x="155142" y="340182"/>
                  <a:pt x="154888" y="344030"/>
                  <a:pt x="152361" y="346252"/>
                </a:cubicBezTo>
                <a:cubicBezTo>
                  <a:pt x="149821" y="348462"/>
                  <a:pt x="145973" y="348208"/>
                  <a:pt x="143750" y="345668"/>
                </a:cubicBezTo>
                <a:cubicBezTo>
                  <a:pt x="120065" y="318604"/>
                  <a:pt x="118782" y="270547"/>
                  <a:pt x="120141" y="236613"/>
                </a:cubicBezTo>
                <a:cubicBezTo>
                  <a:pt x="120687" y="223075"/>
                  <a:pt x="117410" y="211175"/>
                  <a:pt x="116305" y="197942"/>
                </a:cubicBezTo>
                <a:cubicBezTo>
                  <a:pt x="113651" y="166153"/>
                  <a:pt x="115544" y="133400"/>
                  <a:pt x="103720" y="103022"/>
                </a:cubicBezTo>
                <a:cubicBezTo>
                  <a:pt x="97103" y="85966"/>
                  <a:pt x="85000" y="79438"/>
                  <a:pt x="71728" y="73367"/>
                </a:cubicBezTo>
                <a:cubicBezTo>
                  <a:pt x="56311" y="66306"/>
                  <a:pt x="39432" y="59867"/>
                  <a:pt x="25412" y="43192"/>
                </a:cubicBezTo>
                <a:cubicBezTo>
                  <a:pt x="17944" y="34289"/>
                  <a:pt x="10159" y="27342"/>
                  <a:pt x="4178" y="17411"/>
                </a:cubicBezTo>
                <a:cubicBezTo>
                  <a:pt x="3454" y="16192"/>
                  <a:pt x="533" y="10935"/>
                  <a:pt x="317" y="8420"/>
                </a:cubicBezTo>
                <a:cubicBezTo>
                  <a:pt x="0" y="4864"/>
                  <a:pt x="1702" y="2655"/>
                  <a:pt x="4013" y="1499"/>
                </a:cubicBezTo>
                <a:cubicBezTo>
                  <a:pt x="7023" y="0"/>
                  <a:pt x="10680" y="1219"/>
                  <a:pt x="12178" y="4229"/>
                </a:cubicBezTo>
                <a:cubicBezTo>
                  <a:pt x="12737" y="5347"/>
                  <a:pt x="12927" y="6541"/>
                  <a:pt x="12788" y="76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8" name="Freeform 8248"/>
          <p:cNvSpPr/>
          <p:nvPr/>
        </p:nvSpPr>
        <p:spPr>
          <a:xfrm rot="0" flipH="0" flipV="0">
            <a:off x="13136240" y="7091378"/>
            <a:ext cx="80746" cy="43344"/>
          </a:xfrm>
          <a:custGeom>
            <a:pathLst>
              <a:path w="80746" h="43344">
                <a:moveTo>
                  <a:pt x="9258" y="31419"/>
                </a:moveTo>
                <a:lnTo>
                  <a:pt x="9499" y="31507"/>
                </a:lnTo>
                <a:lnTo>
                  <a:pt x="9334" y="31444"/>
                </a:lnTo>
                <a:close/>
                <a:moveTo>
                  <a:pt x="9511" y="31520"/>
                </a:moveTo>
                <a:cubicBezTo>
                  <a:pt x="9956" y="31698"/>
                  <a:pt x="10375" y="31952"/>
                  <a:pt x="10756" y="32219"/>
                </a:cubicBezTo>
                <a:cubicBezTo>
                  <a:pt x="10426" y="31965"/>
                  <a:pt x="10019" y="31723"/>
                  <a:pt x="9511" y="31520"/>
                </a:cubicBezTo>
                <a:moveTo>
                  <a:pt x="10401" y="30721"/>
                </a:moveTo>
                <a:cubicBezTo>
                  <a:pt x="15938" y="29057"/>
                  <a:pt x="21767" y="27406"/>
                  <a:pt x="27266" y="25565"/>
                </a:cubicBezTo>
                <a:cubicBezTo>
                  <a:pt x="44132" y="19951"/>
                  <a:pt x="56375" y="13513"/>
                  <a:pt x="70002" y="2146"/>
                </a:cubicBezTo>
                <a:cubicBezTo>
                  <a:pt x="72592" y="0"/>
                  <a:pt x="76440" y="343"/>
                  <a:pt x="78587" y="2933"/>
                </a:cubicBezTo>
                <a:cubicBezTo>
                  <a:pt x="80746" y="5512"/>
                  <a:pt x="80403" y="9360"/>
                  <a:pt x="77799" y="11519"/>
                </a:cubicBezTo>
                <a:cubicBezTo>
                  <a:pt x="62928" y="23927"/>
                  <a:pt x="49555" y="30988"/>
                  <a:pt x="31127" y="37133"/>
                </a:cubicBezTo>
                <a:cubicBezTo>
                  <a:pt x="25412" y="39039"/>
                  <a:pt x="19379" y="40753"/>
                  <a:pt x="13639" y="42480"/>
                </a:cubicBezTo>
                <a:cubicBezTo>
                  <a:pt x="12737" y="42747"/>
                  <a:pt x="10489" y="42874"/>
                  <a:pt x="8992" y="42950"/>
                </a:cubicBezTo>
                <a:cubicBezTo>
                  <a:pt x="7874" y="43306"/>
                  <a:pt x="6630" y="43344"/>
                  <a:pt x="5410" y="42976"/>
                </a:cubicBezTo>
                <a:cubicBezTo>
                  <a:pt x="0" y="41350"/>
                  <a:pt x="699" y="36778"/>
                  <a:pt x="864" y="35902"/>
                </a:cubicBezTo>
                <a:cubicBezTo>
                  <a:pt x="1105" y="34543"/>
                  <a:pt x="1893" y="32104"/>
                  <a:pt x="5195" y="31115"/>
                </a:cubicBezTo>
                <a:cubicBezTo>
                  <a:pt x="5525" y="31013"/>
                  <a:pt x="6236" y="30861"/>
                  <a:pt x="7188" y="30823"/>
                </a:cubicBezTo>
                <a:cubicBezTo>
                  <a:pt x="7887" y="30784"/>
                  <a:pt x="10019" y="30734"/>
                  <a:pt x="10401" y="3072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9" name="Freeform 8249"/>
          <p:cNvSpPr/>
          <p:nvPr/>
        </p:nvSpPr>
        <p:spPr>
          <a:xfrm rot="0" flipH="0" flipV="0">
            <a:off x="13013592" y="7017892"/>
            <a:ext cx="190169" cy="423023"/>
          </a:xfrm>
          <a:custGeom>
            <a:pathLst>
              <a:path w="190169" h="423023">
                <a:moveTo>
                  <a:pt x="185521" y="7416"/>
                </a:moveTo>
                <a:cubicBezTo>
                  <a:pt x="166764" y="0"/>
                  <a:pt x="147904" y="3670"/>
                  <a:pt x="131051" y="13232"/>
                </a:cubicBezTo>
                <a:cubicBezTo>
                  <a:pt x="115049" y="22325"/>
                  <a:pt x="100889" y="36765"/>
                  <a:pt x="90614" y="51332"/>
                </a:cubicBezTo>
                <a:cubicBezTo>
                  <a:pt x="84582" y="59879"/>
                  <a:pt x="81064" y="73036"/>
                  <a:pt x="76619" y="82536"/>
                </a:cubicBezTo>
                <a:cubicBezTo>
                  <a:pt x="67069" y="102919"/>
                  <a:pt x="64402" y="126110"/>
                  <a:pt x="63144" y="149668"/>
                </a:cubicBezTo>
                <a:cubicBezTo>
                  <a:pt x="61963" y="172135"/>
                  <a:pt x="62039" y="194918"/>
                  <a:pt x="57886" y="215657"/>
                </a:cubicBezTo>
                <a:cubicBezTo>
                  <a:pt x="51371" y="248271"/>
                  <a:pt x="47434" y="282739"/>
                  <a:pt x="38290" y="314692"/>
                </a:cubicBezTo>
                <a:cubicBezTo>
                  <a:pt x="28486" y="349045"/>
                  <a:pt x="8166" y="380262"/>
                  <a:pt x="698" y="415085"/>
                </a:cubicBezTo>
                <a:cubicBezTo>
                  <a:pt x="0" y="418375"/>
                  <a:pt x="2095" y="421613"/>
                  <a:pt x="5372" y="422324"/>
                </a:cubicBezTo>
                <a:cubicBezTo>
                  <a:pt x="8674" y="423023"/>
                  <a:pt x="11912" y="420928"/>
                  <a:pt x="12624" y="417638"/>
                </a:cubicBezTo>
                <a:cubicBezTo>
                  <a:pt x="20028" y="383081"/>
                  <a:pt x="40272" y="352132"/>
                  <a:pt x="50012" y="318032"/>
                </a:cubicBezTo>
                <a:cubicBezTo>
                  <a:pt x="59233" y="285774"/>
                  <a:pt x="63259" y="250976"/>
                  <a:pt x="69850" y="218045"/>
                </a:cubicBezTo>
                <a:cubicBezTo>
                  <a:pt x="74104" y="196760"/>
                  <a:pt x="74104" y="173366"/>
                  <a:pt x="75311" y="150316"/>
                </a:cubicBezTo>
                <a:cubicBezTo>
                  <a:pt x="76479" y="128358"/>
                  <a:pt x="78753" y="106704"/>
                  <a:pt x="87655" y="87705"/>
                </a:cubicBezTo>
                <a:cubicBezTo>
                  <a:pt x="91834" y="78802"/>
                  <a:pt x="94907" y="66382"/>
                  <a:pt x="100584" y="58355"/>
                </a:cubicBezTo>
                <a:cubicBezTo>
                  <a:pt x="109868" y="45198"/>
                  <a:pt x="122606" y="32054"/>
                  <a:pt x="137071" y="23837"/>
                </a:cubicBezTo>
                <a:cubicBezTo>
                  <a:pt x="150698" y="16102"/>
                  <a:pt x="165887" y="12749"/>
                  <a:pt x="181026" y="18744"/>
                </a:cubicBezTo>
                <a:cubicBezTo>
                  <a:pt x="184163" y="19989"/>
                  <a:pt x="187705" y="18452"/>
                  <a:pt x="188950" y="15328"/>
                </a:cubicBezTo>
                <a:cubicBezTo>
                  <a:pt x="190169" y="12191"/>
                  <a:pt x="188645" y="8660"/>
                  <a:pt x="185521" y="741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0" name="Freeform 8250"/>
          <p:cNvSpPr/>
          <p:nvPr/>
        </p:nvSpPr>
        <p:spPr>
          <a:xfrm rot="0" flipH="0" flipV="0">
            <a:off x="13203224" y="6989665"/>
            <a:ext cx="295224" cy="507415"/>
          </a:xfrm>
          <a:custGeom>
            <a:pathLst>
              <a:path w="295224" h="507415">
                <a:moveTo>
                  <a:pt x="7150" y="29883"/>
                </a:moveTo>
                <a:cubicBezTo>
                  <a:pt x="7062" y="29883"/>
                  <a:pt x="6960" y="29871"/>
                  <a:pt x="6871" y="29871"/>
                </a:cubicBezTo>
                <a:close/>
                <a:moveTo>
                  <a:pt x="12674" y="36944"/>
                </a:moveTo>
                <a:cubicBezTo>
                  <a:pt x="12179" y="39928"/>
                  <a:pt x="9537" y="42151"/>
                  <a:pt x="6427" y="42049"/>
                </a:cubicBezTo>
                <a:cubicBezTo>
                  <a:pt x="3899" y="41960"/>
                  <a:pt x="2477" y="40817"/>
                  <a:pt x="1588" y="39776"/>
                </a:cubicBezTo>
                <a:cubicBezTo>
                  <a:pt x="572" y="38620"/>
                  <a:pt x="0" y="37210"/>
                  <a:pt x="13" y="35470"/>
                </a:cubicBezTo>
                <a:cubicBezTo>
                  <a:pt x="26" y="34480"/>
                  <a:pt x="305" y="33096"/>
                  <a:pt x="1232" y="31610"/>
                </a:cubicBezTo>
                <a:cubicBezTo>
                  <a:pt x="2121" y="30175"/>
                  <a:pt x="4382" y="27940"/>
                  <a:pt x="5500" y="26836"/>
                </a:cubicBezTo>
                <a:cubicBezTo>
                  <a:pt x="10020" y="22314"/>
                  <a:pt x="14693" y="18606"/>
                  <a:pt x="20129" y="15342"/>
                </a:cubicBezTo>
                <a:cubicBezTo>
                  <a:pt x="33019" y="7608"/>
                  <a:pt x="46418" y="4674"/>
                  <a:pt x="61226" y="3429"/>
                </a:cubicBezTo>
                <a:cubicBezTo>
                  <a:pt x="102463" y="0"/>
                  <a:pt x="157657" y="25400"/>
                  <a:pt x="179870" y="60578"/>
                </a:cubicBezTo>
                <a:cubicBezTo>
                  <a:pt x="197510" y="88531"/>
                  <a:pt x="202260" y="118122"/>
                  <a:pt x="210413" y="149809"/>
                </a:cubicBezTo>
                <a:cubicBezTo>
                  <a:pt x="216903" y="175044"/>
                  <a:pt x="226034" y="199593"/>
                  <a:pt x="232524" y="224815"/>
                </a:cubicBezTo>
                <a:cubicBezTo>
                  <a:pt x="235407" y="235978"/>
                  <a:pt x="235559" y="247484"/>
                  <a:pt x="237883" y="258749"/>
                </a:cubicBezTo>
                <a:cubicBezTo>
                  <a:pt x="245427" y="295363"/>
                  <a:pt x="252031" y="331647"/>
                  <a:pt x="260908" y="368147"/>
                </a:cubicBezTo>
                <a:cubicBezTo>
                  <a:pt x="271640" y="412267"/>
                  <a:pt x="295224" y="455650"/>
                  <a:pt x="295224" y="501319"/>
                </a:cubicBezTo>
                <a:cubicBezTo>
                  <a:pt x="295224" y="504685"/>
                  <a:pt x="292493" y="507415"/>
                  <a:pt x="289128" y="507415"/>
                </a:cubicBezTo>
                <a:cubicBezTo>
                  <a:pt x="285762" y="507415"/>
                  <a:pt x="283032" y="504685"/>
                  <a:pt x="283032" y="501319"/>
                </a:cubicBezTo>
                <a:cubicBezTo>
                  <a:pt x="283032" y="456602"/>
                  <a:pt x="259575" y="414235"/>
                  <a:pt x="249072" y="371030"/>
                </a:cubicBezTo>
                <a:cubicBezTo>
                  <a:pt x="240156" y="334390"/>
                  <a:pt x="233514" y="297967"/>
                  <a:pt x="225958" y="261213"/>
                </a:cubicBezTo>
                <a:cubicBezTo>
                  <a:pt x="223672" y="250126"/>
                  <a:pt x="223545" y="238823"/>
                  <a:pt x="220713" y="227850"/>
                </a:cubicBezTo>
                <a:cubicBezTo>
                  <a:pt x="214248" y="202628"/>
                  <a:pt x="205104" y="178079"/>
                  <a:pt x="198602" y="152857"/>
                </a:cubicBezTo>
                <a:cubicBezTo>
                  <a:pt x="190792" y="122427"/>
                  <a:pt x="186499" y="93929"/>
                  <a:pt x="169544" y="67094"/>
                </a:cubicBezTo>
                <a:cubicBezTo>
                  <a:pt x="149466" y="35293"/>
                  <a:pt x="99504" y="12472"/>
                  <a:pt x="62242" y="15583"/>
                </a:cubicBezTo>
                <a:cubicBezTo>
                  <a:pt x="49339" y="16650"/>
                  <a:pt x="37630" y="19050"/>
                  <a:pt x="26403" y="25794"/>
                </a:cubicBezTo>
                <a:cubicBezTo>
                  <a:pt x="21818" y="28537"/>
                  <a:pt x="17919" y="31661"/>
                  <a:pt x="14122" y="3544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1" name="Freeform 8251"/>
          <p:cNvSpPr/>
          <p:nvPr/>
        </p:nvSpPr>
        <p:spPr>
          <a:xfrm rot="0" flipH="0" flipV="0">
            <a:off x="13150752" y="7167501"/>
            <a:ext cx="58749" cy="27723"/>
          </a:xfrm>
          <a:custGeom>
            <a:pathLst>
              <a:path w="58749" h="27723">
                <a:moveTo>
                  <a:pt x="12382" y="13563"/>
                </a:moveTo>
                <a:cubicBezTo>
                  <a:pt x="12470" y="13994"/>
                  <a:pt x="12508" y="14439"/>
                  <a:pt x="12496" y="14896"/>
                </a:cubicBezTo>
                <a:cubicBezTo>
                  <a:pt x="12521" y="14401"/>
                  <a:pt x="12470" y="13956"/>
                  <a:pt x="12382" y="13563"/>
                </a:cubicBezTo>
                <a:moveTo>
                  <a:pt x="12496" y="14947"/>
                </a:moveTo>
                <a:lnTo>
                  <a:pt x="12483" y="15175"/>
                </a:lnTo>
                <a:lnTo>
                  <a:pt x="12496" y="15112"/>
                </a:lnTo>
                <a:close/>
                <a:moveTo>
                  <a:pt x="5410" y="8738"/>
                </a:moveTo>
                <a:cubicBezTo>
                  <a:pt x="6325" y="8090"/>
                  <a:pt x="7493" y="7328"/>
                  <a:pt x="8077" y="7087"/>
                </a:cubicBezTo>
                <a:cubicBezTo>
                  <a:pt x="13042" y="5042"/>
                  <a:pt x="18833" y="2629"/>
                  <a:pt x="24154" y="1562"/>
                </a:cubicBezTo>
                <a:cubicBezTo>
                  <a:pt x="32003" y="0"/>
                  <a:pt x="38518" y="825"/>
                  <a:pt x="43954" y="3607"/>
                </a:cubicBezTo>
                <a:cubicBezTo>
                  <a:pt x="49351" y="6363"/>
                  <a:pt x="53796" y="11125"/>
                  <a:pt x="57251" y="18046"/>
                </a:cubicBezTo>
                <a:cubicBezTo>
                  <a:pt x="58749" y="21055"/>
                  <a:pt x="57530" y="24713"/>
                  <a:pt x="54520" y="26224"/>
                </a:cubicBezTo>
                <a:cubicBezTo>
                  <a:pt x="51510" y="27723"/>
                  <a:pt x="47853" y="26504"/>
                  <a:pt x="46354" y="23494"/>
                </a:cubicBezTo>
                <a:cubicBezTo>
                  <a:pt x="44233" y="19252"/>
                  <a:pt x="41718" y="16141"/>
                  <a:pt x="38404" y="14452"/>
                </a:cubicBezTo>
                <a:cubicBezTo>
                  <a:pt x="35153" y="12789"/>
                  <a:pt x="31228" y="12586"/>
                  <a:pt x="26542" y="13513"/>
                </a:cubicBezTo>
                <a:cubicBezTo>
                  <a:pt x="22059" y="14413"/>
                  <a:pt x="17220" y="16496"/>
                  <a:pt x="13004" y="18236"/>
                </a:cubicBezTo>
                <a:cubicBezTo>
                  <a:pt x="12635" y="18515"/>
                  <a:pt x="10922" y="19786"/>
                  <a:pt x="10249" y="20192"/>
                </a:cubicBezTo>
                <a:cubicBezTo>
                  <a:pt x="8852" y="21017"/>
                  <a:pt x="7569" y="21233"/>
                  <a:pt x="6731" y="21246"/>
                </a:cubicBezTo>
                <a:cubicBezTo>
                  <a:pt x="4648" y="21284"/>
                  <a:pt x="3086" y="20459"/>
                  <a:pt x="1918" y="19163"/>
                </a:cubicBezTo>
                <a:cubicBezTo>
                  <a:pt x="1067" y="18211"/>
                  <a:pt x="0" y="16649"/>
                  <a:pt x="368" y="13956"/>
                </a:cubicBezTo>
                <a:cubicBezTo>
                  <a:pt x="724" y="11227"/>
                  <a:pt x="2832" y="9157"/>
                  <a:pt x="5410" y="873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2" name="Freeform 8252"/>
          <p:cNvSpPr/>
          <p:nvPr/>
        </p:nvSpPr>
        <p:spPr>
          <a:xfrm rot="0" flipH="0" flipV="0">
            <a:off x="13162115" y="7205296"/>
            <a:ext cx="40042" cy="30314"/>
          </a:xfrm>
          <a:custGeom>
            <a:pathLst>
              <a:path w="40042" h="30314">
                <a:moveTo>
                  <a:pt x="12255" y="14401"/>
                </a:moveTo>
                <a:cubicBezTo>
                  <a:pt x="11341" y="17093"/>
                  <a:pt x="8611" y="18871"/>
                  <a:pt x="5677" y="18477"/>
                </a:cubicBezTo>
                <a:cubicBezTo>
                  <a:pt x="2350" y="18033"/>
                  <a:pt x="0" y="14959"/>
                  <a:pt x="444" y="11633"/>
                </a:cubicBezTo>
                <a:cubicBezTo>
                  <a:pt x="1029" y="7315"/>
                  <a:pt x="4813" y="3289"/>
                  <a:pt x="11011" y="2019"/>
                </a:cubicBezTo>
                <a:cubicBezTo>
                  <a:pt x="20827" y="0"/>
                  <a:pt x="36969" y="4775"/>
                  <a:pt x="39560" y="22935"/>
                </a:cubicBezTo>
                <a:cubicBezTo>
                  <a:pt x="40042" y="26275"/>
                  <a:pt x="37731" y="29361"/>
                  <a:pt x="34391" y="29831"/>
                </a:cubicBezTo>
                <a:cubicBezTo>
                  <a:pt x="31063" y="30314"/>
                  <a:pt x="27977" y="27990"/>
                  <a:pt x="27495" y="24662"/>
                </a:cubicBezTo>
                <a:cubicBezTo>
                  <a:pt x="26377" y="16839"/>
                  <a:pt x="20395" y="13817"/>
                  <a:pt x="15582" y="13766"/>
                </a:cubicBezTo>
                <a:cubicBezTo>
                  <a:pt x="14464" y="13754"/>
                  <a:pt x="12902" y="14198"/>
                  <a:pt x="12255" y="1440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3" name="Freeform 8253"/>
          <p:cNvSpPr/>
          <p:nvPr/>
        </p:nvSpPr>
        <p:spPr>
          <a:xfrm rot="0" flipH="0" flipV="0">
            <a:off x="13176774" y="7211227"/>
            <a:ext cx="18312" cy="41223"/>
          </a:xfrm>
          <a:custGeom>
            <a:pathLst>
              <a:path w="18312" h="41223">
                <a:moveTo>
                  <a:pt x="1155" y="6324"/>
                </a:moveTo>
                <a:cubicBezTo>
                  <a:pt x="1205" y="5296"/>
                  <a:pt x="1497" y="4280"/>
                  <a:pt x="2069" y="3353"/>
                </a:cubicBezTo>
                <a:cubicBezTo>
                  <a:pt x="4152" y="0"/>
                  <a:pt x="7009" y="229"/>
                  <a:pt x="8762" y="673"/>
                </a:cubicBezTo>
                <a:cubicBezTo>
                  <a:pt x="9803" y="940"/>
                  <a:pt x="12470" y="1702"/>
                  <a:pt x="13219" y="5347"/>
                </a:cubicBezTo>
                <a:cubicBezTo>
                  <a:pt x="13232" y="5423"/>
                  <a:pt x="13397" y="6045"/>
                  <a:pt x="13321" y="7111"/>
                </a:cubicBezTo>
                <a:lnTo>
                  <a:pt x="13245" y="8140"/>
                </a:lnTo>
                <a:cubicBezTo>
                  <a:pt x="14401" y="8444"/>
                  <a:pt x="15848" y="9156"/>
                  <a:pt x="16903" y="11048"/>
                </a:cubicBezTo>
                <a:cubicBezTo>
                  <a:pt x="17080" y="11353"/>
                  <a:pt x="17639" y="12496"/>
                  <a:pt x="17817" y="14439"/>
                </a:cubicBezTo>
                <a:cubicBezTo>
                  <a:pt x="18147" y="18173"/>
                  <a:pt x="18312" y="30403"/>
                  <a:pt x="17169" y="34733"/>
                </a:cubicBezTo>
                <a:cubicBezTo>
                  <a:pt x="15594" y="40715"/>
                  <a:pt x="10984" y="41223"/>
                  <a:pt x="8317" y="40334"/>
                </a:cubicBezTo>
                <a:cubicBezTo>
                  <a:pt x="5180" y="39280"/>
                  <a:pt x="2501" y="36219"/>
                  <a:pt x="1383" y="31457"/>
                </a:cubicBezTo>
                <a:cubicBezTo>
                  <a:pt x="0" y="25691"/>
                  <a:pt x="711" y="16687"/>
                  <a:pt x="711" y="13842"/>
                </a:cubicBezTo>
                <a:cubicBezTo>
                  <a:pt x="711" y="12216"/>
                  <a:pt x="1155" y="6324"/>
                  <a:pt x="1155" y="632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4" name="Freeform 8254"/>
          <p:cNvSpPr/>
          <p:nvPr/>
        </p:nvSpPr>
        <p:spPr>
          <a:xfrm rot="0" flipH="0" flipV="0">
            <a:off x="13262013" y="7177609"/>
            <a:ext cx="50723" cy="23659"/>
          </a:xfrm>
          <a:custGeom>
            <a:pathLst>
              <a:path w="50723" h="23659">
                <a:moveTo>
                  <a:pt x="13436" y="16967"/>
                </a:moveTo>
                <a:cubicBezTo>
                  <a:pt x="13740" y="15240"/>
                  <a:pt x="13221" y="13818"/>
                  <a:pt x="12484" y="12700"/>
                </a:cubicBezTo>
                <a:cubicBezTo>
                  <a:pt x="13348" y="14008"/>
                  <a:pt x="13651" y="15532"/>
                  <a:pt x="13436" y="16967"/>
                </a:cubicBezTo>
                <a:moveTo>
                  <a:pt x="12166" y="19875"/>
                </a:moveTo>
                <a:cubicBezTo>
                  <a:pt x="11786" y="20370"/>
                  <a:pt x="11328" y="20789"/>
                  <a:pt x="10782" y="21145"/>
                </a:cubicBezTo>
                <a:cubicBezTo>
                  <a:pt x="7988" y="23012"/>
                  <a:pt x="4204" y="22262"/>
                  <a:pt x="2337" y="19456"/>
                </a:cubicBezTo>
                <a:cubicBezTo>
                  <a:pt x="1473" y="18160"/>
                  <a:pt x="0" y="14923"/>
                  <a:pt x="3124" y="11608"/>
                </a:cubicBezTo>
                <a:cubicBezTo>
                  <a:pt x="4674" y="9944"/>
                  <a:pt x="14248" y="4204"/>
                  <a:pt x="15671" y="3734"/>
                </a:cubicBezTo>
                <a:cubicBezTo>
                  <a:pt x="21259" y="1867"/>
                  <a:pt x="29031" y="0"/>
                  <a:pt x="35368" y="623"/>
                </a:cubicBezTo>
                <a:cubicBezTo>
                  <a:pt x="39610" y="1042"/>
                  <a:pt x="43306" y="2515"/>
                  <a:pt x="45998" y="5131"/>
                </a:cubicBezTo>
                <a:cubicBezTo>
                  <a:pt x="48767" y="7798"/>
                  <a:pt x="50723" y="11710"/>
                  <a:pt x="50723" y="17563"/>
                </a:cubicBezTo>
                <a:cubicBezTo>
                  <a:pt x="50723" y="20929"/>
                  <a:pt x="47992" y="23659"/>
                  <a:pt x="44627" y="23659"/>
                </a:cubicBezTo>
                <a:cubicBezTo>
                  <a:pt x="41249" y="23659"/>
                  <a:pt x="38531" y="20929"/>
                  <a:pt x="38531" y="17563"/>
                </a:cubicBezTo>
                <a:cubicBezTo>
                  <a:pt x="38531" y="15888"/>
                  <a:pt x="38328" y="14656"/>
                  <a:pt x="37527" y="13894"/>
                </a:cubicBezTo>
                <a:cubicBezTo>
                  <a:pt x="36702" y="13081"/>
                  <a:pt x="35470" y="12878"/>
                  <a:pt x="34175" y="12751"/>
                </a:cubicBezTo>
                <a:cubicBezTo>
                  <a:pt x="29539" y="12294"/>
                  <a:pt x="23913" y="13843"/>
                  <a:pt x="19773" y="1521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5" name="Freeform 8255"/>
          <p:cNvSpPr/>
          <p:nvPr/>
        </p:nvSpPr>
        <p:spPr>
          <a:xfrm rot="0" flipH="0" flipV="0">
            <a:off x="13267999" y="7208781"/>
            <a:ext cx="40982" cy="21043"/>
          </a:xfrm>
          <a:custGeom>
            <a:pathLst>
              <a:path w="40982" h="21043">
                <a:moveTo>
                  <a:pt x="11506" y="18110"/>
                </a:moveTo>
                <a:cubicBezTo>
                  <a:pt x="13614" y="15583"/>
                  <a:pt x="16700" y="14770"/>
                  <a:pt x="19824" y="14796"/>
                </a:cubicBezTo>
                <a:cubicBezTo>
                  <a:pt x="23710" y="14834"/>
                  <a:pt x="27723" y="16167"/>
                  <a:pt x="30898" y="18072"/>
                </a:cubicBezTo>
                <a:cubicBezTo>
                  <a:pt x="33781" y="19799"/>
                  <a:pt x="37540" y="18871"/>
                  <a:pt x="39268" y="15977"/>
                </a:cubicBezTo>
                <a:cubicBezTo>
                  <a:pt x="40982" y="13094"/>
                  <a:pt x="40055" y="9348"/>
                  <a:pt x="37172" y="7620"/>
                </a:cubicBezTo>
                <a:cubicBezTo>
                  <a:pt x="26707" y="1346"/>
                  <a:pt x="10732" y="0"/>
                  <a:pt x="2159" y="10313"/>
                </a:cubicBezTo>
                <a:cubicBezTo>
                  <a:pt x="0" y="12891"/>
                  <a:pt x="343" y="16739"/>
                  <a:pt x="2921" y="18897"/>
                </a:cubicBezTo>
                <a:cubicBezTo>
                  <a:pt x="5512" y="21043"/>
                  <a:pt x="9360" y="20700"/>
                  <a:pt x="11506" y="1811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6" name="Freeform 8256"/>
          <p:cNvSpPr/>
          <p:nvPr/>
        </p:nvSpPr>
        <p:spPr>
          <a:xfrm rot="0" flipH="0" flipV="0">
            <a:off x="13271044" y="7215820"/>
            <a:ext cx="18680" cy="34606"/>
          </a:xfrm>
          <a:custGeom>
            <a:pathLst>
              <a:path w="18680" h="34606">
                <a:moveTo>
                  <a:pt x="15455" y="18084"/>
                </a:moveTo>
                <a:cubicBezTo>
                  <a:pt x="15125" y="19785"/>
                  <a:pt x="14770" y="21500"/>
                  <a:pt x="14516" y="22922"/>
                </a:cubicBezTo>
                <a:cubicBezTo>
                  <a:pt x="13703" y="27228"/>
                  <a:pt x="12700" y="30631"/>
                  <a:pt x="12242" y="31368"/>
                </a:cubicBezTo>
                <a:cubicBezTo>
                  <a:pt x="11087" y="33260"/>
                  <a:pt x="9588" y="33882"/>
                  <a:pt x="8597" y="34174"/>
                </a:cubicBezTo>
                <a:cubicBezTo>
                  <a:pt x="7061" y="34606"/>
                  <a:pt x="5575" y="34466"/>
                  <a:pt x="4140" y="33743"/>
                </a:cubicBezTo>
                <a:cubicBezTo>
                  <a:pt x="3264" y="33285"/>
                  <a:pt x="2171" y="32523"/>
                  <a:pt x="1397" y="30961"/>
                </a:cubicBezTo>
                <a:cubicBezTo>
                  <a:pt x="508" y="29209"/>
                  <a:pt x="12" y="26720"/>
                  <a:pt x="12" y="23887"/>
                </a:cubicBezTo>
                <a:cubicBezTo>
                  <a:pt x="0" y="19620"/>
                  <a:pt x="1079" y="14249"/>
                  <a:pt x="1358" y="11519"/>
                </a:cubicBezTo>
                <a:cubicBezTo>
                  <a:pt x="1511" y="9880"/>
                  <a:pt x="1854" y="5588"/>
                  <a:pt x="1968" y="5004"/>
                </a:cubicBezTo>
                <a:cubicBezTo>
                  <a:pt x="2921" y="139"/>
                  <a:pt x="7289" y="0"/>
                  <a:pt x="7988" y="12"/>
                </a:cubicBezTo>
                <a:cubicBezTo>
                  <a:pt x="8128" y="12"/>
                  <a:pt x="9232" y="63"/>
                  <a:pt x="10452" y="597"/>
                </a:cubicBezTo>
                <a:cubicBezTo>
                  <a:pt x="10972" y="444"/>
                  <a:pt x="11430" y="393"/>
                  <a:pt x="11722" y="381"/>
                </a:cubicBezTo>
                <a:cubicBezTo>
                  <a:pt x="13576" y="292"/>
                  <a:pt x="15988" y="724"/>
                  <a:pt x="17588" y="3797"/>
                </a:cubicBezTo>
                <a:cubicBezTo>
                  <a:pt x="17969" y="4534"/>
                  <a:pt x="18680" y="7188"/>
                  <a:pt x="18680" y="12700"/>
                </a:cubicBezTo>
                <a:cubicBezTo>
                  <a:pt x="18680" y="15037"/>
                  <a:pt x="17372" y="17056"/>
                  <a:pt x="15455" y="180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7" name="Freeform 8257"/>
          <p:cNvSpPr/>
          <p:nvPr/>
        </p:nvSpPr>
        <p:spPr>
          <a:xfrm rot="0" flipH="0" flipV="0">
            <a:off x="13228007" y="7256597"/>
            <a:ext cx="23938" cy="31672"/>
          </a:xfrm>
          <a:custGeom>
            <a:pathLst>
              <a:path w="23938" h="31672">
                <a:moveTo>
                  <a:pt x="12877" y="16814"/>
                </a:moveTo>
                <a:cubicBezTo>
                  <a:pt x="16064" y="17969"/>
                  <a:pt x="15734" y="17944"/>
                  <a:pt x="19023" y="19049"/>
                </a:cubicBezTo>
                <a:cubicBezTo>
                  <a:pt x="22211" y="20115"/>
                  <a:pt x="23938" y="23570"/>
                  <a:pt x="22871" y="26758"/>
                </a:cubicBezTo>
                <a:cubicBezTo>
                  <a:pt x="21817" y="29945"/>
                  <a:pt x="18363" y="31672"/>
                  <a:pt x="15175" y="30606"/>
                </a:cubicBezTo>
                <a:cubicBezTo>
                  <a:pt x="11696" y="29450"/>
                  <a:pt x="12065" y="29488"/>
                  <a:pt x="8686" y="28256"/>
                </a:cubicBezTo>
                <a:cubicBezTo>
                  <a:pt x="4394" y="26694"/>
                  <a:pt x="2413" y="24649"/>
                  <a:pt x="1371" y="22846"/>
                </a:cubicBezTo>
                <a:cubicBezTo>
                  <a:pt x="330" y="21017"/>
                  <a:pt x="0" y="19100"/>
                  <a:pt x="241" y="17042"/>
                </a:cubicBezTo>
                <a:cubicBezTo>
                  <a:pt x="381" y="15824"/>
                  <a:pt x="762" y="14516"/>
                  <a:pt x="1244" y="13106"/>
                </a:cubicBezTo>
                <a:cubicBezTo>
                  <a:pt x="1587" y="12039"/>
                  <a:pt x="2311" y="10807"/>
                  <a:pt x="1663" y="9283"/>
                </a:cubicBezTo>
                <a:cubicBezTo>
                  <a:pt x="368" y="6185"/>
                  <a:pt x="1828" y="2603"/>
                  <a:pt x="4927" y="1308"/>
                </a:cubicBezTo>
                <a:cubicBezTo>
                  <a:pt x="8026" y="0"/>
                  <a:pt x="11595" y="1460"/>
                  <a:pt x="12902" y="4559"/>
                </a:cubicBezTo>
                <a:cubicBezTo>
                  <a:pt x="13994" y="7150"/>
                  <a:pt x="14223" y="9512"/>
                  <a:pt x="14032" y="11696"/>
                </a:cubicBezTo>
                <a:cubicBezTo>
                  <a:pt x="13892" y="13284"/>
                  <a:pt x="13308" y="15379"/>
                  <a:pt x="12877" y="168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8" name="Freeform 8258"/>
          <p:cNvSpPr/>
          <p:nvPr/>
        </p:nvSpPr>
        <p:spPr>
          <a:xfrm rot="0" flipH="0" flipV="0">
            <a:off x="13197120" y="7286952"/>
            <a:ext cx="86702" cy="23443"/>
          </a:xfrm>
          <a:custGeom>
            <a:pathLst>
              <a:path w="86702" h="23443">
                <a:moveTo>
                  <a:pt x="12534" y="8610"/>
                </a:moveTo>
                <a:lnTo>
                  <a:pt x="12509" y="8660"/>
                </a:lnTo>
                <a:lnTo>
                  <a:pt x="12522" y="8610"/>
                </a:lnTo>
                <a:close/>
                <a:moveTo>
                  <a:pt x="12408" y="8978"/>
                </a:moveTo>
                <a:lnTo>
                  <a:pt x="12357" y="9092"/>
                </a:lnTo>
                <a:lnTo>
                  <a:pt x="12382" y="9041"/>
                </a:lnTo>
                <a:close/>
                <a:moveTo>
                  <a:pt x="11912" y="3823"/>
                </a:moveTo>
                <a:cubicBezTo>
                  <a:pt x="15467" y="6007"/>
                  <a:pt x="25602" y="9676"/>
                  <a:pt x="25602" y="9676"/>
                </a:cubicBezTo>
                <a:cubicBezTo>
                  <a:pt x="25602" y="9676"/>
                  <a:pt x="25462" y="9676"/>
                  <a:pt x="25424" y="9676"/>
                </a:cubicBezTo>
                <a:cubicBezTo>
                  <a:pt x="46938" y="11213"/>
                  <a:pt x="58304" y="10997"/>
                  <a:pt x="79323" y="8001"/>
                </a:cubicBezTo>
                <a:cubicBezTo>
                  <a:pt x="82650" y="7531"/>
                  <a:pt x="85749" y="9841"/>
                  <a:pt x="86219" y="13169"/>
                </a:cubicBezTo>
                <a:cubicBezTo>
                  <a:pt x="86702" y="16496"/>
                  <a:pt x="84377" y="19582"/>
                  <a:pt x="81050" y="20065"/>
                </a:cubicBezTo>
                <a:cubicBezTo>
                  <a:pt x="59003" y="23214"/>
                  <a:pt x="47116" y="23443"/>
                  <a:pt x="24548" y="21830"/>
                </a:cubicBezTo>
                <a:cubicBezTo>
                  <a:pt x="22147" y="21665"/>
                  <a:pt x="9105" y="16725"/>
                  <a:pt x="4534" y="13562"/>
                </a:cubicBezTo>
                <a:cubicBezTo>
                  <a:pt x="0" y="10426"/>
                  <a:pt x="330" y="6159"/>
                  <a:pt x="1130" y="4407"/>
                </a:cubicBezTo>
                <a:cubicBezTo>
                  <a:pt x="2514" y="1346"/>
                  <a:pt x="6121" y="0"/>
                  <a:pt x="9194" y="1384"/>
                </a:cubicBezTo>
                <a:cubicBezTo>
                  <a:pt x="10375" y="1918"/>
                  <a:pt x="11290" y="2794"/>
                  <a:pt x="11912" y="382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9" name="Freeform 8259"/>
          <p:cNvSpPr/>
          <p:nvPr/>
        </p:nvSpPr>
        <p:spPr>
          <a:xfrm rot="0" flipH="0" flipV="0">
            <a:off x="13195223" y="7287959"/>
            <a:ext cx="90766" cy="52679"/>
          </a:xfrm>
          <a:custGeom>
            <a:pathLst>
              <a:path w="90766" h="52679">
                <a:moveTo>
                  <a:pt x="7772" y="12217"/>
                </a:moveTo>
                <a:cubicBezTo>
                  <a:pt x="8813" y="12091"/>
                  <a:pt x="9931" y="11608"/>
                  <a:pt x="11048" y="10452"/>
                </a:cubicBezTo>
                <a:cubicBezTo>
                  <a:pt x="10134" y="11405"/>
                  <a:pt x="8991" y="11989"/>
                  <a:pt x="7772" y="12217"/>
                </a:cubicBezTo>
                <a:moveTo>
                  <a:pt x="1867" y="10020"/>
                </a:moveTo>
                <a:cubicBezTo>
                  <a:pt x="0" y="7684"/>
                  <a:pt x="102" y="4242"/>
                  <a:pt x="2248" y="2019"/>
                </a:cubicBezTo>
                <a:cubicBezTo>
                  <a:pt x="3848" y="343"/>
                  <a:pt x="5499" y="26"/>
                  <a:pt x="6820" y="13"/>
                </a:cubicBezTo>
                <a:cubicBezTo>
                  <a:pt x="8216" y="0"/>
                  <a:pt x="9562" y="406"/>
                  <a:pt x="10794" y="1384"/>
                </a:cubicBezTo>
                <a:cubicBezTo>
                  <a:pt x="11442" y="1905"/>
                  <a:pt x="12191" y="2705"/>
                  <a:pt x="12724" y="3899"/>
                </a:cubicBezTo>
                <a:cubicBezTo>
                  <a:pt x="12978" y="4458"/>
                  <a:pt x="13398" y="6096"/>
                  <a:pt x="13537" y="6642"/>
                </a:cubicBezTo>
                <a:cubicBezTo>
                  <a:pt x="15544" y="10732"/>
                  <a:pt x="17487" y="15658"/>
                  <a:pt x="19938" y="19532"/>
                </a:cubicBezTo>
                <a:cubicBezTo>
                  <a:pt x="23900" y="25729"/>
                  <a:pt x="32994" y="32752"/>
                  <a:pt x="39636" y="35597"/>
                </a:cubicBezTo>
                <a:cubicBezTo>
                  <a:pt x="48221" y="39280"/>
                  <a:pt x="54914" y="35267"/>
                  <a:pt x="60642" y="30238"/>
                </a:cubicBezTo>
                <a:cubicBezTo>
                  <a:pt x="65023" y="26415"/>
                  <a:pt x="68884" y="21894"/>
                  <a:pt x="72491" y="18325"/>
                </a:cubicBezTo>
                <a:cubicBezTo>
                  <a:pt x="75462" y="15353"/>
                  <a:pt x="78345" y="12966"/>
                  <a:pt x="81076" y="11595"/>
                </a:cubicBezTo>
                <a:cubicBezTo>
                  <a:pt x="84099" y="10097"/>
                  <a:pt x="87756" y="11316"/>
                  <a:pt x="89255" y="14325"/>
                </a:cubicBezTo>
                <a:cubicBezTo>
                  <a:pt x="90766" y="17335"/>
                  <a:pt x="89534" y="20992"/>
                  <a:pt x="86537" y="22504"/>
                </a:cubicBezTo>
                <a:cubicBezTo>
                  <a:pt x="84225" y="23659"/>
                  <a:pt x="81901" y="26072"/>
                  <a:pt x="79311" y="28765"/>
                </a:cubicBezTo>
                <a:cubicBezTo>
                  <a:pt x="76047" y="32156"/>
                  <a:pt x="72541" y="36029"/>
                  <a:pt x="68681" y="39407"/>
                </a:cubicBezTo>
                <a:cubicBezTo>
                  <a:pt x="59511" y="47434"/>
                  <a:pt x="48551" y="52679"/>
                  <a:pt x="34835" y="46799"/>
                </a:cubicBezTo>
                <a:cubicBezTo>
                  <a:pt x="26314" y="43154"/>
                  <a:pt x="14731" y="34035"/>
                  <a:pt x="9651" y="26072"/>
                </a:cubicBezTo>
                <a:cubicBezTo>
                  <a:pt x="6909" y="21742"/>
                  <a:pt x="4712" y="16230"/>
                  <a:pt x="2451" y="11722"/>
                </a:cubicBezTo>
                <a:cubicBezTo>
                  <a:pt x="2273" y="11392"/>
                  <a:pt x="2070" y="10681"/>
                  <a:pt x="1867" y="100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0" name="Freeform 8260"/>
          <p:cNvSpPr/>
          <p:nvPr/>
        </p:nvSpPr>
        <p:spPr>
          <a:xfrm rot="0" flipH="0" flipV="0">
            <a:off x="13161556" y="7323821"/>
            <a:ext cx="145782" cy="113067"/>
          </a:xfrm>
          <a:custGeom>
            <a:pathLst>
              <a:path w="145782" h="113067">
                <a:moveTo>
                  <a:pt x="3314" y="11645"/>
                </a:moveTo>
                <a:cubicBezTo>
                  <a:pt x="5358" y="12788"/>
                  <a:pt x="7212" y="12610"/>
                  <a:pt x="8851" y="11746"/>
                </a:cubicBezTo>
                <a:cubicBezTo>
                  <a:pt x="7149" y="12584"/>
                  <a:pt x="5079" y="12597"/>
                  <a:pt x="3314" y="11645"/>
                </a:cubicBezTo>
                <a:moveTo>
                  <a:pt x="141909" y="42048"/>
                </a:moveTo>
                <a:cubicBezTo>
                  <a:pt x="142213" y="44106"/>
                  <a:pt x="144499" y="60324"/>
                  <a:pt x="145312" y="69506"/>
                </a:cubicBezTo>
                <a:cubicBezTo>
                  <a:pt x="145782" y="74891"/>
                  <a:pt x="145604" y="79374"/>
                  <a:pt x="144842" y="81672"/>
                </a:cubicBezTo>
                <a:cubicBezTo>
                  <a:pt x="141464" y="91807"/>
                  <a:pt x="131152" y="99643"/>
                  <a:pt x="118185" y="104596"/>
                </a:cubicBezTo>
                <a:cubicBezTo>
                  <a:pt x="100481" y="111365"/>
                  <a:pt x="78091" y="113067"/>
                  <a:pt x="66407" y="110933"/>
                </a:cubicBezTo>
                <a:cubicBezTo>
                  <a:pt x="55028" y="108876"/>
                  <a:pt x="42214" y="105307"/>
                  <a:pt x="31292" y="101649"/>
                </a:cubicBezTo>
                <a:cubicBezTo>
                  <a:pt x="17334" y="97001"/>
                  <a:pt x="10413" y="91959"/>
                  <a:pt x="6781" y="86054"/>
                </a:cubicBezTo>
                <a:cubicBezTo>
                  <a:pt x="4190" y="81825"/>
                  <a:pt x="3162" y="77024"/>
                  <a:pt x="2972" y="71144"/>
                </a:cubicBezTo>
                <a:cubicBezTo>
                  <a:pt x="2692" y="63359"/>
                  <a:pt x="3949" y="53288"/>
                  <a:pt x="2959" y="39356"/>
                </a:cubicBezTo>
                <a:cubicBezTo>
                  <a:pt x="2413" y="31685"/>
                  <a:pt x="2781" y="23849"/>
                  <a:pt x="1511" y="16242"/>
                </a:cubicBezTo>
                <a:cubicBezTo>
                  <a:pt x="1486" y="16115"/>
                  <a:pt x="76" y="8039"/>
                  <a:pt x="51" y="6591"/>
                </a:cubicBezTo>
                <a:cubicBezTo>
                  <a:pt x="0" y="4622"/>
                  <a:pt x="736" y="3454"/>
                  <a:pt x="1016" y="2997"/>
                </a:cubicBezTo>
                <a:cubicBezTo>
                  <a:pt x="2019" y="1422"/>
                  <a:pt x="3352" y="711"/>
                  <a:pt x="4634" y="368"/>
                </a:cubicBezTo>
                <a:cubicBezTo>
                  <a:pt x="6044" y="0"/>
                  <a:pt x="7657" y="25"/>
                  <a:pt x="9371" y="1079"/>
                </a:cubicBezTo>
                <a:cubicBezTo>
                  <a:pt x="11340" y="2286"/>
                  <a:pt x="12369" y="4419"/>
                  <a:pt x="12267" y="6578"/>
                </a:cubicBezTo>
                <a:lnTo>
                  <a:pt x="13537" y="14235"/>
                </a:lnTo>
                <a:cubicBezTo>
                  <a:pt x="14858" y="22224"/>
                  <a:pt x="14540" y="30441"/>
                  <a:pt x="15112" y="38492"/>
                </a:cubicBezTo>
                <a:cubicBezTo>
                  <a:pt x="15874" y="49262"/>
                  <a:pt x="15366" y="57796"/>
                  <a:pt x="15175" y="64769"/>
                </a:cubicBezTo>
                <a:cubicBezTo>
                  <a:pt x="14985" y="71195"/>
                  <a:pt x="14769" y="76021"/>
                  <a:pt x="17347" y="79958"/>
                </a:cubicBezTo>
                <a:cubicBezTo>
                  <a:pt x="20014" y="84022"/>
                  <a:pt x="25399" y="86841"/>
                  <a:pt x="35152" y="90092"/>
                </a:cubicBezTo>
                <a:cubicBezTo>
                  <a:pt x="45554" y="93559"/>
                  <a:pt x="57746" y="96976"/>
                  <a:pt x="68591" y="98957"/>
                </a:cubicBezTo>
                <a:cubicBezTo>
                  <a:pt x="78790" y="100811"/>
                  <a:pt x="98348" y="99122"/>
                  <a:pt x="113829" y="93204"/>
                </a:cubicBezTo>
                <a:cubicBezTo>
                  <a:pt x="122986" y="89711"/>
                  <a:pt x="130898" y="84962"/>
                  <a:pt x="133273" y="77824"/>
                </a:cubicBezTo>
                <a:cubicBezTo>
                  <a:pt x="133844" y="76110"/>
                  <a:pt x="133387" y="72452"/>
                  <a:pt x="132930" y="68236"/>
                </a:cubicBezTo>
                <a:cubicBezTo>
                  <a:pt x="132079" y="60158"/>
                  <a:pt x="130402" y="50481"/>
                  <a:pt x="129882" y="45084"/>
                </a:cubicBezTo>
                <a:cubicBezTo>
                  <a:pt x="129602" y="42302"/>
                  <a:pt x="129729" y="40258"/>
                  <a:pt x="129971" y="39292"/>
                </a:cubicBezTo>
                <a:cubicBezTo>
                  <a:pt x="130352" y="37756"/>
                  <a:pt x="131088" y="36778"/>
                  <a:pt x="131723" y="36130"/>
                </a:cubicBezTo>
                <a:cubicBezTo>
                  <a:pt x="134111" y="33755"/>
                  <a:pt x="137972" y="33755"/>
                  <a:pt x="140346" y="36130"/>
                </a:cubicBezTo>
                <a:cubicBezTo>
                  <a:pt x="141947" y="37730"/>
                  <a:pt x="142467" y="40004"/>
                  <a:pt x="141909" y="420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1" name="Freeform 8261"/>
          <p:cNvSpPr/>
          <p:nvPr/>
        </p:nvSpPr>
        <p:spPr>
          <a:xfrm rot="0" flipH="0" flipV="0">
            <a:off x="13127845" y="7385774"/>
            <a:ext cx="45757" cy="77659"/>
          </a:xfrm>
          <a:custGeom>
            <a:pathLst>
              <a:path w="45757" h="77659">
                <a:moveTo>
                  <a:pt x="39890" y="647"/>
                </a:moveTo>
                <a:cubicBezTo>
                  <a:pt x="31445" y="0"/>
                  <a:pt x="24638" y="4977"/>
                  <a:pt x="19532" y="13778"/>
                </a:cubicBezTo>
                <a:cubicBezTo>
                  <a:pt x="14948" y="21716"/>
                  <a:pt x="11633" y="32943"/>
                  <a:pt x="8826" y="43687"/>
                </a:cubicBezTo>
                <a:cubicBezTo>
                  <a:pt x="6274" y="53402"/>
                  <a:pt x="4165" y="62673"/>
                  <a:pt x="1511" y="67982"/>
                </a:cubicBezTo>
                <a:cubicBezTo>
                  <a:pt x="0" y="71004"/>
                  <a:pt x="1232" y="74662"/>
                  <a:pt x="4229" y="76161"/>
                </a:cubicBezTo>
                <a:cubicBezTo>
                  <a:pt x="7252" y="77659"/>
                  <a:pt x="10909" y="76440"/>
                  <a:pt x="12408" y="73430"/>
                </a:cubicBezTo>
                <a:cubicBezTo>
                  <a:pt x="17234" y="63791"/>
                  <a:pt x="20612" y="41909"/>
                  <a:pt x="27013" y="26275"/>
                </a:cubicBezTo>
                <a:cubicBezTo>
                  <a:pt x="28803" y="21906"/>
                  <a:pt x="30797" y="18071"/>
                  <a:pt x="33287" y="15442"/>
                </a:cubicBezTo>
                <a:cubicBezTo>
                  <a:pt x="34899" y="13753"/>
                  <a:pt x="36703" y="12623"/>
                  <a:pt x="38951" y="12800"/>
                </a:cubicBezTo>
                <a:cubicBezTo>
                  <a:pt x="42302" y="13054"/>
                  <a:pt x="45236" y="10540"/>
                  <a:pt x="45490" y="7187"/>
                </a:cubicBezTo>
                <a:cubicBezTo>
                  <a:pt x="45757" y="3834"/>
                  <a:pt x="43242" y="900"/>
                  <a:pt x="39890" y="64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2" name="Freeform 8262"/>
          <p:cNvSpPr/>
          <p:nvPr/>
        </p:nvSpPr>
        <p:spPr>
          <a:xfrm rot="0" flipH="0" flipV="0">
            <a:off x="13297675" y="7386480"/>
            <a:ext cx="279665" cy="314984"/>
          </a:xfrm>
          <a:custGeom>
            <a:pathLst>
              <a:path w="279665" h="314984">
                <a:moveTo>
                  <a:pt x="11645" y="10248"/>
                </a:moveTo>
                <a:lnTo>
                  <a:pt x="11493" y="10463"/>
                </a:lnTo>
                <a:cubicBezTo>
                  <a:pt x="11544" y="10387"/>
                  <a:pt x="11595" y="10324"/>
                  <a:pt x="11645" y="10248"/>
                </a:cubicBezTo>
                <a:moveTo>
                  <a:pt x="12864" y="13905"/>
                </a:moveTo>
                <a:cubicBezTo>
                  <a:pt x="12241" y="13930"/>
                  <a:pt x="8661" y="14108"/>
                  <a:pt x="7315" y="14058"/>
                </a:cubicBezTo>
                <a:cubicBezTo>
                  <a:pt x="5524" y="13969"/>
                  <a:pt x="4165" y="13448"/>
                  <a:pt x="3352" y="12940"/>
                </a:cubicBezTo>
                <a:cubicBezTo>
                  <a:pt x="1676" y="11898"/>
                  <a:pt x="774" y="10476"/>
                  <a:pt x="393" y="8839"/>
                </a:cubicBezTo>
                <a:cubicBezTo>
                  <a:pt x="101" y="7493"/>
                  <a:pt x="0" y="5549"/>
                  <a:pt x="1638" y="3302"/>
                </a:cubicBezTo>
                <a:cubicBezTo>
                  <a:pt x="3568" y="635"/>
                  <a:pt x="7251" y="0"/>
                  <a:pt x="9956" y="1816"/>
                </a:cubicBezTo>
                <a:cubicBezTo>
                  <a:pt x="12038" y="1790"/>
                  <a:pt x="15188" y="1816"/>
                  <a:pt x="16458" y="2235"/>
                </a:cubicBezTo>
                <a:cubicBezTo>
                  <a:pt x="19988" y="3416"/>
                  <a:pt x="22998" y="5880"/>
                  <a:pt x="25272" y="9055"/>
                </a:cubicBezTo>
                <a:cubicBezTo>
                  <a:pt x="28231" y="13156"/>
                  <a:pt x="29894" y="18464"/>
                  <a:pt x="30187" y="22732"/>
                </a:cubicBezTo>
                <a:cubicBezTo>
                  <a:pt x="30834" y="32320"/>
                  <a:pt x="32269" y="46519"/>
                  <a:pt x="36460" y="58660"/>
                </a:cubicBezTo>
                <a:cubicBezTo>
                  <a:pt x="38937" y="65874"/>
                  <a:pt x="42302" y="72389"/>
                  <a:pt x="47420" y="76224"/>
                </a:cubicBezTo>
                <a:cubicBezTo>
                  <a:pt x="52323" y="79894"/>
                  <a:pt x="58622" y="81304"/>
                  <a:pt x="65061" y="82422"/>
                </a:cubicBezTo>
                <a:cubicBezTo>
                  <a:pt x="72770" y="83780"/>
                  <a:pt x="80707" y="84631"/>
                  <a:pt x="87527" y="86905"/>
                </a:cubicBezTo>
                <a:cubicBezTo>
                  <a:pt x="104342" y="92518"/>
                  <a:pt x="119823" y="102640"/>
                  <a:pt x="136968" y="106933"/>
                </a:cubicBezTo>
                <a:cubicBezTo>
                  <a:pt x="162609" y="113346"/>
                  <a:pt x="187438" y="119658"/>
                  <a:pt x="208774" y="136257"/>
                </a:cubicBezTo>
                <a:cubicBezTo>
                  <a:pt x="218705" y="143978"/>
                  <a:pt x="239051" y="161060"/>
                  <a:pt x="250976" y="177507"/>
                </a:cubicBezTo>
                <a:cubicBezTo>
                  <a:pt x="256691" y="185406"/>
                  <a:pt x="260438" y="193267"/>
                  <a:pt x="261009" y="200036"/>
                </a:cubicBezTo>
                <a:cubicBezTo>
                  <a:pt x="262368" y="216445"/>
                  <a:pt x="262152" y="231774"/>
                  <a:pt x="265911" y="248055"/>
                </a:cubicBezTo>
                <a:cubicBezTo>
                  <a:pt x="266965" y="252640"/>
                  <a:pt x="268045" y="257224"/>
                  <a:pt x="268972" y="261834"/>
                </a:cubicBezTo>
                <a:cubicBezTo>
                  <a:pt x="269594" y="264946"/>
                  <a:pt x="269797" y="285939"/>
                  <a:pt x="273138" y="298245"/>
                </a:cubicBezTo>
                <a:cubicBezTo>
                  <a:pt x="273620" y="300023"/>
                  <a:pt x="274623" y="302157"/>
                  <a:pt x="275017" y="302970"/>
                </a:cubicBezTo>
                <a:cubicBezTo>
                  <a:pt x="277684" y="303618"/>
                  <a:pt x="279665" y="306031"/>
                  <a:pt x="279665" y="308901"/>
                </a:cubicBezTo>
                <a:cubicBezTo>
                  <a:pt x="279665" y="312254"/>
                  <a:pt x="276947" y="314984"/>
                  <a:pt x="273582" y="314984"/>
                </a:cubicBezTo>
                <a:cubicBezTo>
                  <a:pt x="270737" y="314984"/>
                  <a:pt x="268083" y="313790"/>
                  <a:pt x="265873" y="311174"/>
                </a:cubicBezTo>
                <a:cubicBezTo>
                  <a:pt x="264108" y="309079"/>
                  <a:pt x="262520" y="305675"/>
                  <a:pt x="261377" y="301433"/>
                </a:cubicBezTo>
                <a:cubicBezTo>
                  <a:pt x="257974" y="288847"/>
                  <a:pt x="257656" y="267410"/>
                  <a:pt x="257021" y="264222"/>
                </a:cubicBezTo>
                <a:cubicBezTo>
                  <a:pt x="256120" y="259726"/>
                  <a:pt x="255065" y="255256"/>
                  <a:pt x="254037" y="250786"/>
                </a:cubicBezTo>
                <a:cubicBezTo>
                  <a:pt x="250138" y="233920"/>
                  <a:pt x="250278" y="218058"/>
                  <a:pt x="248855" y="201040"/>
                </a:cubicBezTo>
                <a:cubicBezTo>
                  <a:pt x="248284" y="194182"/>
                  <a:pt x="242759" y="186168"/>
                  <a:pt x="235977" y="178180"/>
                </a:cubicBezTo>
                <a:cubicBezTo>
                  <a:pt x="224674" y="164870"/>
                  <a:pt x="209333" y="152132"/>
                  <a:pt x="201294" y="145884"/>
                </a:cubicBezTo>
                <a:cubicBezTo>
                  <a:pt x="181329" y="130351"/>
                  <a:pt x="157987" y="124751"/>
                  <a:pt x="134009" y="118756"/>
                </a:cubicBezTo>
                <a:cubicBezTo>
                  <a:pt x="116572" y="114400"/>
                  <a:pt x="100786" y="104177"/>
                  <a:pt x="83666" y="98462"/>
                </a:cubicBezTo>
                <a:cubicBezTo>
                  <a:pt x="77405" y="96379"/>
                  <a:pt x="70077" y="95680"/>
                  <a:pt x="62952" y="94436"/>
                </a:cubicBezTo>
                <a:cubicBezTo>
                  <a:pt x="54571" y="92963"/>
                  <a:pt x="46493" y="90753"/>
                  <a:pt x="40105" y="85965"/>
                </a:cubicBezTo>
                <a:cubicBezTo>
                  <a:pt x="33235" y="80821"/>
                  <a:pt x="28281" y="72325"/>
                  <a:pt x="24941" y="62635"/>
                </a:cubicBezTo>
                <a:cubicBezTo>
                  <a:pt x="20369" y="49414"/>
                  <a:pt x="18731" y="33984"/>
                  <a:pt x="18033" y="23544"/>
                </a:cubicBezTo>
                <a:cubicBezTo>
                  <a:pt x="17893" y="21601"/>
                  <a:pt x="17207" y="19277"/>
                  <a:pt x="16077" y="17258"/>
                </a:cubicBezTo>
                <a:cubicBezTo>
                  <a:pt x="15264" y="15835"/>
                  <a:pt x="14273" y="14477"/>
                  <a:pt x="12864" y="1390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3" name="Freeform 8263"/>
          <p:cNvSpPr/>
          <p:nvPr/>
        </p:nvSpPr>
        <p:spPr>
          <a:xfrm rot="0" flipH="0" flipV="0">
            <a:off x="13454932" y="7525237"/>
            <a:ext cx="52361" cy="49579"/>
          </a:xfrm>
          <a:custGeom>
            <a:pathLst>
              <a:path w="52361" h="49579">
                <a:moveTo>
                  <a:pt x="40411" y="4952"/>
                </a:moveTo>
                <a:lnTo>
                  <a:pt x="40411" y="4964"/>
                </a:lnTo>
                <a:close/>
                <a:moveTo>
                  <a:pt x="40348" y="5167"/>
                </a:moveTo>
                <a:cubicBezTo>
                  <a:pt x="40285" y="5421"/>
                  <a:pt x="40234" y="5701"/>
                  <a:pt x="40208" y="6006"/>
                </a:cubicBezTo>
                <a:lnTo>
                  <a:pt x="40246" y="5701"/>
                </a:lnTo>
                <a:cubicBezTo>
                  <a:pt x="40259" y="5599"/>
                  <a:pt x="40285" y="5498"/>
                  <a:pt x="40297" y="5409"/>
                </a:cubicBezTo>
                <a:close/>
                <a:moveTo>
                  <a:pt x="40183" y="6260"/>
                </a:moveTo>
                <a:lnTo>
                  <a:pt x="40183" y="6298"/>
                </a:lnTo>
                <a:lnTo>
                  <a:pt x="40196" y="6031"/>
                </a:lnTo>
                <a:close/>
                <a:moveTo>
                  <a:pt x="43458" y="12648"/>
                </a:moveTo>
                <a:cubicBezTo>
                  <a:pt x="39675" y="15010"/>
                  <a:pt x="36309" y="18464"/>
                  <a:pt x="32944" y="21169"/>
                </a:cubicBezTo>
                <a:cubicBezTo>
                  <a:pt x="23851" y="28485"/>
                  <a:pt x="18275" y="35876"/>
                  <a:pt x="12141" y="45820"/>
                </a:cubicBezTo>
                <a:cubicBezTo>
                  <a:pt x="10389" y="48678"/>
                  <a:pt x="6629" y="49579"/>
                  <a:pt x="3759" y="47814"/>
                </a:cubicBezTo>
                <a:cubicBezTo>
                  <a:pt x="902" y="46049"/>
                  <a:pt x="0" y="42302"/>
                  <a:pt x="1765" y="39432"/>
                </a:cubicBezTo>
                <a:cubicBezTo>
                  <a:pt x="8674" y="28205"/>
                  <a:pt x="15050" y="19925"/>
                  <a:pt x="25324" y="11670"/>
                </a:cubicBezTo>
                <a:cubicBezTo>
                  <a:pt x="29731" y="8127"/>
                  <a:pt x="34303" y="3581"/>
                  <a:pt x="39446" y="927"/>
                </a:cubicBezTo>
                <a:cubicBezTo>
                  <a:pt x="40652" y="304"/>
                  <a:pt x="42125" y="0"/>
                  <a:pt x="43776" y="203"/>
                </a:cubicBezTo>
                <a:cubicBezTo>
                  <a:pt x="44195" y="253"/>
                  <a:pt x="44817" y="419"/>
                  <a:pt x="45414" y="596"/>
                </a:cubicBezTo>
                <a:cubicBezTo>
                  <a:pt x="45694" y="558"/>
                  <a:pt x="45973" y="533"/>
                  <a:pt x="46265" y="533"/>
                </a:cubicBezTo>
                <a:cubicBezTo>
                  <a:pt x="49643" y="533"/>
                  <a:pt x="52361" y="3263"/>
                  <a:pt x="52361" y="6628"/>
                </a:cubicBezTo>
                <a:cubicBezTo>
                  <a:pt x="52361" y="8431"/>
                  <a:pt x="51752" y="9676"/>
                  <a:pt x="51053" y="10603"/>
                </a:cubicBezTo>
                <a:cubicBezTo>
                  <a:pt x="49961" y="12051"/>
                  <a:pt x="48386" y="13054"/>
                  <a:pt x="46176" y="13156"/>
                </a:cubicBezTo>
                <a:cubicBezTo>
                  <a:pt x="45681" y="13181"/>
                  <a:pt x="44462" y="12902"/>
                  <a:pt x="43458" y="1264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4" name="Freeform 8264"/>
          <p:cNvSpPr/>
          <p:nvPr/>
        </p:nvSpPr>
        <p:spPr>
          <a:xfrm rot="0" flipH="0" flipV="0">
            <a:off x="12854937" y="7453565"/>
            <a:ext cx="285521" cy="246532"/>
          </a:xfrm>
          <a:custGeom>
            <a:pathLst>
              <a:path w="285521" h="246532">
                <a:moveTo>
                  <a:pt x="12141" y="241719"/>
                </a:moveTo>
                <a:cubicBezTo>
                  <a:pt x="11506" y="243674"/>
                  <a:pt x="9894" y="245262"/>
                  <a:pt x="7747" y="245770"/>
                </a:cubicBezTo>
                <a:cubicBezTo>
                  <a:pt x="4471" y="246532"/>
                  <a:pt x="1194" y="244500"/>
                  <a:pt x="419" y="241224"/>
                </a:cubicBezTo>
                <a:cubicBezTo>
                  <a:pt x="242" y="240513"/>
                  <a:pt x="0" y="239014"/>
                  <a:pt x="851" y="237033"/>
                </a:cubicBezTo>
                <a:cubicBezTo>
                  <a:pt x="1499" y="235573"/>
                  <a:pt x="5372" y="230302"/>
                  <a:pt x="6134" y="227229"/>
                </a:cubicBezTo>
                <a:cubicBezTo>
                  <a:pt x="11011" y="207696"/>
                  <a:pt x="13766" y="187744"/>
                  <a:pt x="18948" y="168288"/>
                </a:cubicBezTo>
                <a:cubicBezTo>
                  <a:pt x="24853" y="146177"/>
                  <a:pt x="30721" y="115062"/>
                  <a:pt x="40525" y="87656"/>
                </a:cubicBezTo>
                <a:cubicBezTo>
                  <a:pt x="47358" y="68568"/>
                  <a:pt x="56146" y="51258"/>
                  <a:pt x="67868" y="39523"/>
                </a:cubicBezTo>
                <a:cubicBezTo>
                  <a:pt x="74675" y="32716"/>
                  <a:pt x="83514" y="28207"/>
                  <a:pt x="93179" y="25134"/>
                </a:cubicBezTo>
                <a:cubicBezTo>
                  <a:pt x="106527" y="20867"/>
                  <a:pt x="121449" y="19330"/>
                  <a:pt x="133908" y="17349"/>
                </a:cubicBezTo>
                <a:cubicBezTo>
                  <a:pt x="150101" y="14745"/>
                  <a:pt x="166687" y="12015"/>
                  <a:pt x="183133" y="12789"/>
                </a:cubicBezTo>
                <a:cubicBezTo>
                  <a:pt x="189788" y="13119"/>
                  <a:pt x="204812" y="15151"/>
                  <a:pt x="217868" y="16015"/>
                </a:cubicBezTo>
                <a:cubicBezTo>
                  <a:pt x="225551" y="16536"/>
                  <a:pt x="232486" y="16815"/>
                  <a:pt x="235927" y="15660"/>
                </a:cubicBezTo>
                <a:cubicBezTo>
                  <a:pt x="249275" y="11215"/>
                  <a:pt x="263093" y="4382"/>
                  <a:pt x="277329" y="813"/>
                </a:cubicBezTo>
                <a:cubicBezTo>
                  <a:pt x="280593" y="0"/>
                  <a:pt x="283895" y="1994"/>
                  <a:pt x="284721" y="5245"/>
                </a:cubicBezTo>
                <a:cubicBezTo>
                  <a:pt x="285521" y="8509"/>
                  <a:pt x="283540" y="11824"/>
                  <a:pt x="280276" y="12637"/>
                </a:cubicBezTo>
                <a:cubicBezTo>
                  <a:pt x="266356" y="16117"/>
                  <a:pt x="252844" y="22873"/>
                  <a:pt x="239788" y="27217"/>
                </a:cubicBezTo>
                <a:cubicBezTo>
                  <a:pt x="236410" y="28347"/>
                  <a:pt x="230517" y="28740"/>
                  <a:pt x="223557" y="28512"/>
                </a:cubicBezTo>
                <a:cubicBezTo>
                  <a:pt x="209435" y="28042"/>
                  <a:pt x="190309" y="25337"/>
                  <a:pt x="182562" y="24969"/>
                </a:cubicBezTo>
                <a:cubicBezTo>
                  <a:pt x="166941" y="24232"/>
                  <a:pt x="151205" y="26912"/>
                  <a:pt x="135826" y="29376"/>
                </a:cubicBezTo>
                <a:cubicBezTo>
                  <a:pt x="125844" y="30976"/>
                  <a:pt x="114185" y="32220"/>
                  <a:pt x="103136" y="34976"/>
                </a:cubicBezTo>
                <a:cubicBezTo>
                  <a:pt x="93027" y="37491"/>
                  <a:pt x="83388" y="41237"/>
                  <a:pt x="76479" y="48133"/>
                </a:cubicBezTo>
                <a:cubicBezTo>
                  <a:pt x="65874" y="58738"/>
                  <a:pt x="58178" y="74511"/>
                  <a:pt x="52006" y="91758"/>
                </a:cubicBezTo>
                <a:cubicBezTo>
                  <a:pt x="42316" y="118847"/>
                  <a:pt x="36550" y="149581"/>
                  <a:pt x="30733" y="171425"/>
                </a:cubicBezTo>
                <a:cubicBezTo>
                  <a:pt x="25564" y="190818"/>
                  <a:pt x="22834" y="210719"/>
                  <a:pt x="17957" y="230175"/>
                </a:cubicBezTo>
                <a:cubicBezTo>
                  <a:pt x="17132" y="233490"/>
                  <a:pt x="12890" y="240513"/>
                  <a:pt x="12141" y="24171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5" name="Freeform 8265"/>
          <p:cNvSpPr/>
          <p:nvPr/>
        </p:nvSpPr>
        <p:spPr>
          <a:xfrm rot="0" flipH="0" flipV="0">
            <a:off x="12931654" y="7482451"/>
            <a:ext cx="39204" cy="68910"/>
          </a:xfrm>
          <a:custGeom>
            <a:pathLst>
              <a:path w="39204" h="68910">
                <a:moveTo>
                  <a:pt x="10693" y="11468"/>
                </a:moveTo>
                <a:cubicBezTo>
                  <a:pt x="10743" y="11430"/>
                  <a:pt x="10794" y="11392"/>
                  <a:pt x="10845" y="11342"/>
                </a:cubicBezTo>
                <a:close/>
                <a:moveTo>
                  <a:pt x="6337" y="12864"/>
                </a:moveTo>
                <a:cubicBezTo>
                  <a:pt x="4813" y="12750"/>
                  <a:pt x="3340" y="12064"/>
                  <a:pt x="2235" y="10833"/>
                </a:cubicBezTo>
                <a:cubicBezTo>
                  <a:pt x="0" y="8319"/>
                  <a:pt x="241" y="4471"/>
                  <a:pt x="2743" y="2236"/>
                </a:cubicBezTo>
                <a:cubicBezTo>
                  <a:pt x="4305" y="851"/>
                  <a:pt x="5893" y="305"/>
                  <a:pt x="7417" y="178"/>
                </a:cubicBezTo>
                <a:cubicBezTo>
                  <a:pt x="9474" y="0"/>
                  <a:pt x="11632" y="635"/>
                  <a:pt x="13614" y="2413"/>
                </a:cubicBezTo>
                <a:cubicBezTo>
                  <a:pt x="14833" y="3518"/>
                  <a:pt x="16115" y="5309"/>
                  <a:pt x="17271" y="7354"/>
                </a:cubicBezTo>
                <a:cubicBezTo>
                  <a:pt x="18300" y="9182"/>
                  <a:pt x="19227" y="11316"/>
                  <a:pt x="20167" y="12560"/>
                </a:cubicBezTo>
                <a:cubicBezTo>
                  <a:pt x="31978" y="28295"/>
                  <a:pt x="34797" y="42417"/>
                  <a:pt x="38531" y="61086"/>
                </a:cubicBezTo>
                <a:cubicBezTo>
                  <a:pt x="39204" y="64388"/>
                  <a:pt x="37058" y="67602"/>
                  <a:pt x="33756" y="68262"/>
                </a:cubicBezTo>
                <a:cubicBezTo>
                  <a:pt x="30466" y="68910"/>
                  <a:pt x="27253" y="66776"/>
                  <a:pt x="26593" y="63474"/>
                </a:cubicBezTo>
                <a:cubicBezTo>
                  <a:pt x="23240" y="46735"/>
                  <a:pt x="21005" y="33972"/>
                  <a:pt x="10427" y="19888"/>
                </a:cubicBezTo>
                <a:cubicBezTo>
                  <a:pt x="9373" y="18503"/>
                  <a:pt x="8268" y="16357"/>
                  <a:pt x="7150" y="14261"/>
                </a:cubicBezTo>
                <a:cubicBezTo>
                  <a:pt x="6922" y="13842"/>
                  <a:pt x="6630" y="13322"/>
                  <a:pt x="6337" y="128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6" name="Freeform 8266"/>
          <p:cNvSpPr/>
          <p:nvPr/>
        </p:nvSpPr>
        <p:spPr>
          <a:xfrm rot="0" flipH="0" flipV="0">
            <a:off x="12982203" y="7624936"/>
            <a:ext cx="36499" cy="89876"/>
          </a:xfrm>
          <a:custGeom>
            <a:pathLst>
              <a:path w="36499" h="89876">
                <a:moveTo>
                  <a:pt x="34112" y="10667"/>
                </a:moveTo>
                <a:cubicBezTo>
                  <a:pt x="34188" y="10591"/>
                  <a:pt x="34264" y="10528"/>
                  <a:pt x="34340" y="10439"/>
                </a:cubicBezTo>
                <a:close/>
                <a:moveTo>
                  <a:pt x="34074" y="10705"/>
                </a:moveTo>
                <a:lnTo>
                  <a:pt x="33897" y="10870"/>
                </a:lnTo>
                <a:lnTo>
                  <a:pt x="33909" y="10857"/>
                </a:lnTo>
                <a:close/>
                <a:moveTo>
                  <a:pt x="24118" y="8432"/>
                </a:moveTo>
                <a:cubicBezTo>
                  <a:pt x="23356" y="6375"/>
                  <a:pt x="23749" y="3962"/>
                  <a:pt x="25350" y="2222"/>
                </a:cubicBezTo>
                <a:cubicBezTo>
                  <a:pt x="27254" y="114"/>
                  <a:pt x="29210" y="0"/>
                  <a:pt x="30430" y="76"/>
                </a:cubicBezTo>
                <a:cubicBezTo>
                  <a:pt x="32322" y="165"/>
                  <a:pt x="34087" y="965"/>
                  <a:pt x="35369" y="2933"/>
                </a:cubicBezTo>
                <a:cubicBezTo>
                  <a:pt x="35801" y="3606"/>
                  <a:pt x="36347" y="4800"/>
                  <a:pt x="36448" y="6451"/>
                </a:cubicBezTo>
                <a:cubicBezTo>
                  <a:pt x="36499" y="7746"/>
                  <a:pt x="36194" y="10236"/>
                  <a:pt x="36029" y="11416"/>
                </a:cubicBezTo>
                <a:cubicBezTo>
                  <a:pt x="35394" y="16483"/>
                  <a:pt x="33046" y="30161"/>
                  <a:pt x="31420" y="36460"/>
                </a:cubicBezTo>
                <a:cubicBezTo>
                  <a:pt x="27051" y="53377"/>
                  <a:pt x="20206" y="70039"/>
                  <a:pt x="12421" y="85647"/>
                </a:cubicBezTo>
                <a:cubicBezTo>
                  <a:pt x="10910" y="88657"/>
                  <a:pt x="7252" y="89876"/>
                  <a:pt x="4229" y="88378"/>
                </a:cubicBezTo>
                <a:cubicBezTo>
                  <a:pt x="1232" y="86867"/>
                  <a:pt x="0" y="83196"/>
                  <a:pt x="1524" y="80199"/>
                </a:cubicBezTo>
                <a:cubicBezTo>
                  <a:pt x="8941" y="65353"/>
                  <a:pt x="15456" y="49516"/>
                  <a:pt x="19609" y="33425"/>
                </a:cubicBezTo>
                <a:cubicBezTo>
                  <a:pt x="21146" y="27494"/>
                  <a:pt x="23330" y="14629"/>
                  <a:pt x="23952" y="9855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7" name="Freeform 8267"/>
          <p:cNvSpPr/>
          <p:nvPr/>
        </p:nvSpPr>
        <p:spPr>
          <a:xfrm rot="0" flipH="0" flipV="0">
            <a:off x="13424667" y="7647022"/>
            <a:ext cx="31393" cy="67792"/>
          </a:xfrm>
          <a:custGeom>
            <a:pathLst>
              <a:path w="31393" h="67792">
                <a:moveTo>
                  <a:pt x="8813" y="12357"/>
                </a:moveTo>
                <a:lnTo>
                  <a:pt x="8737" y="12382"/>
                </a:lnTo>
                <a:lnTo>
                  <a:pt x="8801" y="12357"/>
                </a:lnTo>
                <a:close/>
                <a:moveTo>
                  <a:pt x="1600" y="9576"/>
                </a:moveTo>
                <a:cubicBezTo>
                  <a:pt x="1460" y="9322"/>
                  <a:pt x="1333" y="9068"/>
                  <a:pt x="1219" y="8801"/>
                </a:cubicBezTo>
                <a:cubicBezTo>
                  <a:pt x="0" y="5677"/>
                  <a:pt x="1536" y="2134"/>
                  <a:pt x="4673" y="902"/>
                </a:cubicBezTo>
                <a:cubicBezTo>
                  <a:pt x="6959" y="0"/>
                  <a:pt x="8483" y="394"/>
                  <a:pt x="9346" y="686"/>
                </a:cubicBezTo>
                <a:cubicBezTo>
                  <a:pt x="10794" y="1169"/>
                  <a:pt x="11873" y="2032"/>
                  <a:pt x="12661" y="3264"/>
                </a:cubicBezTo>
                <a:cubicBezTo>
                  <a:pt x="13054" y="3887"/>
                  <a:pt x="13397" y="4661"/>
                  <a:pt x="13562" y="5627"/>
                </a:cubicBezTo>
                <a:cubicBezTo>
                  <a:pt x="13613" y="5944"/>
                  <a:pt x="13664" y="6312"/>
                  <a:pt x="13664" y="6731"/>
                </a:cubicBezTo>
                <a:cubicBezTo>
                  <a:pt x="13664" y="6909"/>
                  <a:pt x="13435" y="7252"/>
                  <a:pt x="13600" y="7735"/>
                </a:cubicBezTo>
                <a:cubicBezTo>
                  <a:pt x="19061" y="24129"/>
                  <a:pt x="22173" y="42646"/>
                  <a:pt x="29894" y="58115"/>
                </a:cubicBezTo>
                <a:cubicBezTo>
                  <a:pt x="31393" y="61112"/>
                  <a:pt x="30187" y="64782"/>
                  <a:pt x="27164" y="66293"/>
                </a:cubicBezTo>
                <a:cubicBezTo>
                  <a:pt x="24167" y="67792"/>
                  <a:pt x="20497" y="66573"/>
                  <a:pt x="18998" y="63563"/>
                </a:cubicBezTo>
                <a:cubicBezTo>
                  <a:pt x="11022" y="47599"/>
                  <a:pt x="7670" y="28511"/>
                  <a:pt x="2032" y="11583"/>
                </a:cubicBezTo>
                <a:cubicBezTo>
                  <a:pt x="1816" y="10935"/>
                  <a:pt x="1676" y="10237"/>
                  <a:pt x="1600" y="957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8" name="Freeform 8268"/>
          <p:cNvSpPr/>
          <p:nvPr/>
        </p:nvSpPr>
        <p:spPr>
          <a:xfrm rot="0" flipH="0" flipV="0">
            <a:off x="13057919" y="7570950"/>
            <a:ext cx="14921" cy="41287"/>
          </a:xfrm>
          <a:custGeom>
            <a:pathLst>
              <a:path w="14921" h="41287">
                <a:moveTo>
                  <a:pt x="2374" y="10604"/>
                </a:moveTo>
                <a:cubicBezTo>
                  <a:pt x="355" y="8141"/>
                  <a:pt x="571" y="4496"/>
                  <a:pt x="2932" y="2299"/>
                </a:cubicBezTo>
                <a:cubicBezTo>
                  <a:pt x="5383" y="0"/>
                  <a:pt x="9257" y="127"/>
                  <a:pt x="11556" y="2591"/>
                </a:cubicBezTo>
                <a:cubicBezTo>
                  <a:pt x="13651" y="4839"/>
                  <a:pt x="14921" y="8814"/>
                  <a:pt x="14858" y="13779"/>
                </a:cubicBezTo>
                <a:cubicBezTo>
                  <a:pt x="14781" y="20852"/>
                  <a:pt x="12178" y="30695"/>
                  <a:pt x="12178" y="35203"/>
                </a:cubicBezTo>
                <a:cubicBezTo>
                  <a:pt x="12178" y="38556"/>
                  <a:pt x="9460" y="41287"/>
                  <a:pt x="6095" y="41287"/>
                </a:cubicBezTo>
                <a:cubicBezTo>
                  <a:pt x="2729" y="41287"/>
                  <a:pt x="0" y="38556"/>
                  <a:pt x="0" y="35203"/>
                </a:cubicBezTo>
                <a:cubicBezTo>
                  <a:pt x="0" y="31216"/>
                  <a:pt x="1917" y="23164"/>
                  <a:pt x="2526" y="16344"/>
                </a:cubicBezTo>
                <a:cubicBezTo>
                  <a:pt x="2716" y="14198"/>
                  <a:pt x="2424" y="11086"/>
                  <a:pt x="2374" y="106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9" name="Freeform 8269"/>
          <p:cNvSpPr/>
          <p:nvPr/>
        </p:nvSpPr>
        <p:spPr>
          <a:xfrm rot="0" flipH="0" flipV="0">
            <a:off x="13056290" y="7571795"/>
            <a:ext cx="21259" cy="43357"/>
          </a:xfrm>
          <a:custGeom>
            <a:pathLst>
              <a:path w="21259" h="43357">
                <a:moveTo>
                  <a:pt x="6248" y="33286"/>
                </a:moveTo>
                <a:cubicBezTo>
                  <a:pt x="6198" y="33362"/>
                  <a:pt x="6147" y="33451"/>
                  <a:pt x="6109" y="33552"/>
                </a:cubicBezTo>
                <a:close/>
                <a:moveTo>
                  <a:pt x="9283" y="1079"/>
                </a:moveTo>
                <a:lnTo>
                  <a:pt x="10934" y="673"/>
                </a:lnTo>
                <a:cubicBezTo>
                  <a:pt x="12242" y="330"/>
                  <a:pt x="13537" y="114"/>
                  <a:pt x="14757" y="114"/>
                </a:cubicBezTo>
                <a:cubicBezTo>
                  <a:pt x="16077" y="114"/>
                  <a:pt x="20522" y="838"/>
                  <a:pt x="20979" y="6159"/>
                </a:cubicBezTo>
                <a:cubicBezTo>
                  <a:pt x="21259" y="9182"/>
                  <a:pt x="19595" y="24333"/>
                  <a:pt x="19519" y="24866"/>
                </a:cubicBezTo>
                <a:cubicBezTo>
                  <a:pt x="19354" y="26251"/>
                  <a:pt x="18122" y="32486"/>
                  <a:pt x="17563" y="35229"/>
                </a:cubicBezTo>
                <a:cubicBezTo>
                  <a:pt x="17779" y="36461"/>
                  <a:pt x="17627" y="37781"/>
                  <a:pt x="17017" y="38988"/>
                </a:cubicBezTo>
                <a:cubicBezTo>
                  <a:pt x="14833" y="43357"/>
                  <a:pt x="11213" y="42811"/>
                  <a:pt x="10299" y="42658"/>
                </a:cubicBezTo>
                <a:cubicBezTo>
                  <a:pt x="9105" y="42468"/>
                  <a:pt x="4915" y="41172"/>
                  <a:pt x="5118" y="36003"/>
                </a:cubicBezTo>
                <a:cubicBezTo>
                  <a:pt x="5207" y="34035"/>
                  <a:pt x="7187" y="25298"/>
                  <a:pt x="7429" y="23355"/>
                </a:cubicBezTo>
                <a:cubicBezTo>
                  <a:pt x="7467" y="23101"/>
                  <a:pt x="7924" y="17818"/>
                  <a:pt x="8305" y="13373"/>
                </a:cubicBezTo>
                <a:cubicBezTo>
                  <a:pt x="6400" y="13284"/>
                  <a:pt x="4636" y="12687"/>
                  <a:pt x="3073" y="11442"/>
                </a:cubicBezTo>
                <a:cubicBezTo>
                  <a:pt x="432" y="9347"/>
                  <a:pt x="0" y="5499"/>
                  <a:pt x="2096" y="2870"/>
                </a:cubicBezTo>
                <a:cubicBezTo>
                  <a:pt x="3848" y="673"/>
                  <a:pt x="6819" y="0"/>
                  <a:pt x="9283" y="107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0" name="Freeform 8270"/>
          <p:cNvSpPr/>
          <p:nvPr/>
        </p:nvSpPr>
        <p:spPr>
          <a:xfrm rot="0" flipH="0" flipV="0">
            <a:off x="13015062" y="7603492"/>
            <a:ext cx="141604" cy="83489"/>
          </a:xfrm>
          <a:custGeom>
            <a:pathLst>
              <a:path w="141604" h="83489">
                <a:moveTo>
                  <a:pt x="17487" y="12522"/>
                </a:moveTo>
                <a:cubicBezTo>
                  <a:pt x="17373" y="14007"/>
                  <a:pt x="16713" y="15443"/>
                  <a:pt x="15544" y="16535"/>
                </a:cubicBezTo>
                <a:cubicBezTo>
                  <a:pt x="17043" y="15150"/>
                  <a:pt x="17449" y="13728"/>
                  <a:pt x="17487" y="12522"/>
                </a:cubicBezTo>
                <a:moveTo>
                  <a:pt x="129043" y="23482"/>
                </a:moveTo>
                <a:cubicBezTo>
                  <a:pt x="127024" y="22935"/>
                  <a:pt x="122401" y="21767"/>
                  <a:pt x="118147" y="21081"/>
                </a:cubicBezTo>
                <a:cubicBezTo>
                  <a:pt x="98919" y="17995"/>
                  <a:pt x="67448" y="15506"/>
                  <a:pt x="61822" y="14376"/>
                </a:cubicBezTo>
                <a:cubicBezTo>
                  <a:pt x="51053" y="12230"/>
                  <a:pt x="40728" y="13550"/>
                  <a:pt x="29971" y="15087"/>
                </a:cubicBezTo>
                <a:cubicBezTo>
                  <a:pt x="25805" y="15684"/>
                  <a:pt x="22224" y="16065"/>
                  <a:pt x="18261" y="17386"/>
                </a:cubicBezTo>
                <a:cubicBezTo>
                  <a:pt x="18185" y="17411"/>
                  <a:pt x="14287" y="18198"/>
                  <a:pt x="12420" y="18313"/>
                </a:cubicBezTo>
                <a:lnTo>
                  <a:pt x="12192" y="18325"/>
                </a:lnTo>
                <a:cubicBezTo>
                  <a:pt x="12293" y="23329"/>
                  <a:pt x="14744" y="29501"/>
                  <a:pt x="14744" y="35280"/>
                </a:cubicBezTo>
                <a:cubicBezTo>
                  <a:pt x="14744" y="46558"/>
                  <a:pt x="15786" y="53797"/>
                  <a:pt x="18744" y="58419"/>
                </a:cubicBezTo>
                <a:cubicBezTo>
                  <a:pt x="21716" y="63093"/>
                  <a:pt x="26783" y="64211"/>
                  <a:pt x="33730" y="64934"/>
                </a:cubicBezTo>
                <a:cubicBezTo>
                  <a:pt x="42899" y="65900"/>
                  <a:pt x="54850" y="65646"/>
                  <a:pt x="69950" y="66954"/>
                </a:cubicBezTo>
                <a:cubicBezTo>
                  <a:pt x="76656" y="67538"/>
                  <a:pt x="101332" y="71284"/>
                  <a:pt x="116966" y="69837"/>
                </a:cubicBezTo>
                <a:cubicBezTo>
                  <a:pt x="119277" y="69633"/>
                  <a:pt x="121360" y="69303"/>
                  <a:pt x="123087" y="68795"/>
                </a:cubicBezTo>
                <a:cubicBezTo>
                  <a:pt x="123900" y="68567"/>
                  <a:pt x="124967" y="68020"/>
                  <a:pt x="125309" y="67830"/>
                </a:cubicBezTo>
                <a:cubicBezTo>
                  <a:pt x="127519" y="61848"/>
                  <a:pt x="126237" y="52742"/>
                  <a:pt x="126668" y="46392"/>
                </a:cubicBezTo>
                <a:cubicBezTo>
                  <a:pt x="126935" y="42366"/>
                  <a:pt x="128484" y="35521"/>
                  <a:pt x="129005" y="29298"/>
                </a:cubicBezTo>
                <a:cubicBezTo>
                  <a:pt x="129183" y="27152"/>
                  <a:pt x="129361" y="25120"/>
                  <a:pt x="129043" y="23482"/>
                </a:cubicBezTo>
                <a:moveTo>
                  <a:pt x="14871" y="5677"/>
                </a:moveTo>
                <a:cubicBezTo>
                  <a:pt x="19379" y="4229"/>
                  <a:pt x="23481" y="3696"/>
                  <a:pt x="28256" y="3010"/>
                </a:cubicBezTo>
                <a:cubicBezTo>
                  <a:pt x="40397" y="1283"/>
                  <a:pt x="52056" y="0"/>
                  <a:pt x="64223" y="2439"/>
                </a:cubicBezTo>
                <a:cubicBezTo>
                  <a:pt x="70623" y="3721"/>
                  <a:pt x="110717" y="6769"/>
                  <a:pt x="127761" y="10452"/>
                </a:cubicBezTo>
                <a:cubicBezTo>
                  <a:pt x="131482" y="11265"/>
                  <a:pt x="134288" y="12192"/>
                  <a:pt x="135863" y="13029"/>
                </a:cubicBezTo>
                <a:cubicBezTo>
                  <a:pt x="137870" y="14109"/>
                  <a:pt x="138937" y="15468"/>
                  <a:pt x="139470" y="16560"/>
                </a:cubicBezTo>
                <a:cubicBezTo>
                  <a:pt x="141146" y="19900"/>
                  <a:pt x="141604" y="24904"/>
                  <a:pt x="141146" y="30301"/>
                </a:cubicBezTo>
                <a:cubicBezTo>
                  <a:pt x="140638" y="36448"/>
                  <a:pt x="139089" y="43217"/>
                  <a:pt x="138835" y="47193"/>
                </a:cubicBezTo>
                <a:cubicBezTo>
                  <a:pt x="138327" y="54800"/>
                  <a:pt x="139305" y="65709"/>
                  <a:pt x="136485" y="72732"/>
                </a:cubicBezTo>
                <a:cubicBezTo>
                  <a:pt x="135482" y="75247"/>
                  <a:pt x="133463" y="77444"/>
                  <a:pt x="130301" y="79031"/>
                </a:cubicBezTo>
                <a:cubicBezTo>
                  <a:pt x="127341" y="80517"/>
                  <a:pt x="123100" y="81521"/>
                  <a:pt x="118083" y="81978"/>
                </a:cubicBezTo>
                <a:cubicBezTo>
                  <a:pt x="101726" y="83489"/>
                  <a:pt x="75919" y="79704"/>
                  <a:pt x="68896" y="79095"/>
                </a:cubicBezTo>
                <a:cubicBezTo>
                  <a:pt x="50456" y="77482"/>
                  <a:pt x="36625" y="78142"/>
                  <a:pt x="26770" y="76237"/>
                </a:cubicBezTo>
                <a:cubicBezTo>
                  <a:pt x="18452" y="74637"/>
                  <a:pt x="12509" y="71335"/>
                  <a:pt x="8458" y="64973"/>
                </a:cubicBezTo>
                <a:cubicBezTo>
                  <a:pt x="4661" y="59029"/>
                  <a:pt x="2552" y="49821"/>
                  <a:pt x="2552" y="35280"/>
                </a:cubicBezTo>
                <a:cubicBezTo>
                  <a:pt x="2552" y="29374"/>
                  <a:pt x="0" y="23062"/>
                  <a:pt x="0" y="18008"/>
                </a:cubicBezTo>
                <a:cubicBezTo>
                  <a:pt x="0" y="14922"/>
                  <a:pt x="2286" y="12383"/>
                  <a:pt x="5232" y="11976"/>
                </a:cubicBezTo>
                <a:cubicBezTo>
                  <a:pt x="5232" y="10681"/>
                  <a:pt x="5626" y="9106"/>
                  <a:pt x="7264" y="7595"/>
                </a:cubicBezTo>
                <a:cubicBezTo>
                  <a:pt x="8699" y="6261"/>
                  <a:pt x="10591" y="5766"/>
                  <a:pt x="12382" y="6058"/>
                </a:cubicBez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1" name="Freeform 8271"/>
          <p:cNvSpPr/>
          <p:nvPr/>
        </p:nvSpPr>
        <p:spPr>
          <a:xfrm rot="0" flipH="0" flipV="0">
            <a:off x="13045128" y="7625531"/>
            <a:ext cx="79564" cy="24676"/>
          </a:xfrm>
          <a:custGeom>
            <a:pathLst>
              <a:path w="79564" h="24676">
                <a:moveTo>
                  <a:pt x="11023" y="2451"/>
                </a:moveTo>
                <a:cubicBezTo>
                  <a:pt x="10655" y="2096"/>
                  <a:pt x="10198" y="1753"/>
                  <a:pt x="9614" y="1474"/>
                </a:cubicBezTo>
                <a:cubicBezTo>
                  <a:pt x="10147" y="1740"/>
                  <a:pt x="10617" y="2071"/>
                  <a:pt x="11023" y="2451"/>
                </a:cubicBezTo>
                <a:moveTo>
                  <a:pt x="9588" y="12382"/>
                </a:moveTo>
                <a:cubicBezTo>
                  <a:pt x="7937" y="13195"/>
                  <a:pt x="5943" y="13258"/>
                  <a:pt x="4165" y="12369"/>
                </a:cubicBezTo>
                <a:cubicBezTo>
                  <a:pt x="1778" y="11175"/>
                  <a:pt x="965" y="9385"/>
                  <a:pt x="673" y="8432"/>
                </a:cubicBezTo>
                <a:cubicBezTo>
                  <a:pt x="0" y="6311"/>
                  <a:pt x="305" y="4292"/>
                  <a:pt x="1943" y="2451"/>
                </a:cubicBezTo>
                <a:cubicBezTo>
                  <a:pt x="2476" y="1842"/>
                  <a:pt x="3772" y="508"/>
                  <a:pt x="6655" y="204"/>
                </a:cubicBezTo>
                <a:cubicBezTo>
                  <a:pt x="8598" y="0"/>
                  <a:pt x="13969" y="191"/>
                  <a:pt x="25297" y="1423"/>
                </a:cubicBezTo>
                <a:cubicBezTo>
                  <a:pt x="39648" y="2984"/>
                  <a:pt x="61873" y="5524"/>
                  <a:pt x="75335" y="12268"/>
                </a:cubicBezTo>
                <a:cubicBezTo>
                  <a:pt x="78358" y="13766"/>
                  <a:pt x="79564" y="17436"/>
                  <a:pt x="78066" y="20446"/>
                </a:cubicBezTo>
                <a:cubicBezTo>
                  <a:pt x="76567" y="23444"/>
                  <a:pt x="72897" y="24676"/>
                  <a:pt x="69900" y="23164"/>
                </a:cubicBezTo>
                <a:cubicBezTo>
                  <a:pt x="57543" y="16992"/>
                  <a:pt x="37121" y="14973"/>
                  <a:pt x="23989" y="13538"/>
                </a:cubicBezTo>
                <a:cubicBezTo>
                  <a:pt x="17360" y="12814"/>
                  <a:pt x="12077" y="12509"/>
                  <a:pt x="9588" y="123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2" name="Freeform 8272"/>
          <p:cNvSpPr/>
          <p:nvPr/>
        </p:nvSpPr>
        <p:spPr>
          <a:xfrm rot="0" flipH="0" flipV="0">
            <a:off x="13053911" y="7647903"/>
            <a:ext cx="53301" cy="16560"/>
          </a:xfrm>
          <a:custGeom>
            <a:pathLst>
              <a:path w="53301" h="16560">
                <a:moveTo>
                  <a:pt x="8826" y="12077"/>
                </a:moveTo>
                <a:lnTo>
                  <a:pt x="8534" y="12153"/>
                </a:lnTo>
                <a:lnTo>
                  <a:pt x="8280" y="12191"/>
                </a:lnTo>
                <a:cubicBezTo>
                  <a:pt x="8534" y="12153"/>
                  <a:pt x="8750" y="12102"/>
                  <a:pt x="8965" y="12039"/>
                </a:cubicBezTo>
                <a:close/>
                <a:moveTo>
                  <a:pt x="8166" y="12216"/>
                </a:moveTo>
                <a:lnTo>
                  <a:pt x="7976" y="12242"/>
                </a:lnTo>
                <a:lnTo>
                  <a:pt x="8039" y="12242"/>
                </a:lnTo>
                <a:close/>
                <a:moveTo>
                  <a:pt x="11531" y="1917"/>
                </a:moveTo>
                <a:lnTo>
                  <a:pt x="11962" y="2121"/>
                </a:lnTo>
                <a:cubicBezTo>
                  <a:pt x="14909" y="3594"/>
                  <a:pt x="15226" y="3162"/>
                  <a:pt x="19366" y="3543"/>
                </a:cubicBezTo>
                <a:cubicBezTo>
                  <a:pt x="28612" y="4381"/>
                  <a:pt x="37934" y="3962"/>
                  <a:pt x="47205" y="3962"/>
                </a:cubicBezTo>
                <a:cubicBezTo>
                  <a:pt x="50570" y="3962"/>
                  <a:pt x="53301" y="6693"/>
                  <a:pt x="53301" y="10058"/>
                </a:cubicBezTo>
                <a:cubicBezTo>
                  <a:pt x="53301" y="13423"/>
                  <a:pt x="50570" y="16153"/>
                  <a:pt x="47205" y="16153"/>
                </a:cubicBezTo>
                <a:cubicBezTo>
                  <a:pt x="37578" y="16153"/>
                  <a:pt x="27863" y="16560"/>
                  <a:pt x="18262" y="15671"/>
                </a:cubicBezTo>
                <a:cubicBezTo>
                  <a:pt x="11645" y="15074"/>
                  <a:pt x="11200" y="15366"/>
                  <a:pt x="6515" y="13029"/>
                </a:cubicBezTo>
                <a:cubicBezTo>
                  <a:pt x="4966" y="12254"/>
                  <a:pt x="3607" y="11608"/>
                  <a:pt x="3200" y="11290"/>
                </a:cubicBezTo>
                <a:cubicBezTo>
                  <a:pt x="2527" y="10782"/>
                  <a:pt x="2096" y="10261"/>
                  <a:pt x="1791" y="9842"/>
                </a:cubicBezTo>
                <a:cubicBezTo>
                  <a:pt x="0" y="7239"/>
                  <a:pt x="394" y="4902"/>
                  <a:pt x="1753" y="2883"/>
                </a:cubicBezTo>
                <a:cubicBezTo>
                  <a:pt x="2210" y="2210"/>
                  <a:pt x="3429" y="343"/>
                  <a:pt x="6795" y="127"/>
                </a:cubicBezTo>
                <a:cubicBezTo>
                  <a:pt x="8623" y="0"/>
                  <a:pt x="10324" y="698"/>
                  <a:pt x="11531" y="19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3" name="Freeform 8273"/>
          <p:cNvSpPr/>
          <p:nvPr/>
        </p:nvSpPr>
        <p:spPr>
          <a:xfrm rot="0" flipH="0" flipV="0">
            <a:off x="13061116" y="7567290"/>
            <a:ext cx="26110" cy="41070"/>
          </a:xfrm>
          <a:custGeom>
            <a:pathLst>
              <a:path w="26110" h="41070">
                <a:moveTo>
                  <a:pt x="4597" y="12242"/>
                </a:moveTo>
                <a:cubicBezTo>
                  <a:pt x="1956" y="11569"/>
                  <a:pt x="0" y="9182"/>
                  <a:pt x="0" y="6324"/>
                </a:cubicBezTo>
                <a:cubicBezTo>
                  <a:pt x="0" y="4153"/>
                  <a:pt x="800" y="1981"/>
                  <a:pt x="3670" y="736"/>
                </a:cubicBezTo>
                <a:cubicBezTo>
                  <a:pt x="4051" y="571"/>
                  <a:pt x="5206" y="0"/>
                  <a:pt x="7124" y="330"/>
                </a:cubicBezTo>
                <a:cubicBezTo>
                  <a:pt x="7200" y="343"/>
                  <a:pt x="7581" y="406"/>
                  <a:pt x="8229" y="609"/>
                </a:cubicBezTo>
                <a:cubicBezTo>
                  <a:pt x="9816" y="1105"/>
                  <a:pt x="16547" y="3340"/>
                  <a:pt x="19875" y="4889"/>
                </a:cubicBezTo>
                <a:cubicBezTo>
                  <a:pt x="21526" y="5664"/>
                  <a:pt x="22669" y="6502"/>
                  <a:pt x="23202" y="7036"/>
                </a:cubicBezTo>
                <a:cubicBezTo>
                  <a:pt x="23939" y="7772"/>
                  <a:pt x="24713" y="8890"/>
                  <a:pt x="25221" y="10464"/>
                </a:cubicBezTo>
                <a:cubicBezTo>
                  <a:pt x="25678" y="11925"/>
                  <a:pt x="26009" y="14172"/>
                  <a:pt x="26034" y="16814"/>
                </a:cubicBezTo>
                <a:cubicBezTo>
                  <a:pt x="26110" y="21767"/>
                  <a:pt x="25336" y="28434"/>
                  <a:pt x="24256" y="32612"/>
                </a:cubicBezTo>
                <a:cubicBezTo>
                  <a:pt x="23456" y="35648"/>
                  <a:pt x="22211" y="37756"/>
                  <a:pt x="21272" y="38683"/>
                </a:cubicBezTo>
                <a:cubicBezTo>
                  <a:pt x="18897" y="41070"/>
                  <a:pt x="15036" y="41070"/>
                  <a:pt x="12661" y="38683"/>
                </a:cubicBezTo>
                <a:cubicBezTo>
                  <a:pt x="10515" y="36537"/>
                  <a:pt x="10299" y="33171"/>
                  <a:pt x="12039" y="30784"/>
                </a:cubicBezTo>
                <a:lnTo>
                  <a:pt x="13486" y="15543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4" name="Freeform 8274"/>
          <p:cNvSpPr/>
          <p:nvPr/>
        </p:nvSpPr>
        <p:spPr>
          <a:xfrm rot="0" flipH="0" flipV="0">
            <a:off x="13053435" y="7566808"/>
            <a:ext cx="15899" cy="42874"/>
          </a:xfrm>
          <a:custGeom>
            <a:pathLst>
              <a:path w="15899" h="42874">
                <a:moveTo>
                  <a:pt x="14833" y="9791"/>
                </a:moveTo>
                <a:cubicBezTo>
                  <a:pt x="14503" y="12737"/>
                  <a:pt x="12192" y="33336"/>
                  <a:pt x="12192" y="36778"/>
                </a:cubicBezTo>
                <a:cubicBezTo>
                  <a:pt x="12192" y="40144"/>
                  <a:pt x="9461" y="42874"/>
                  <a:pt x="6109" y="42874"/>
                </a:cubicBezTo>
                <a:cubicBezTo>
                  <a:pt x="2730" y="42874"/>
                  <a:pt x="0" y="40144"/>
                  <a:pt x="0" y="36778"/>
                </a:cubicBezTo>
                <a:cubicBezTo>
                  <a:pt x="0" y="32536"/>
                  <a:pt x="1740" y="10171"/>
                  <a:pt x="3353" y="5473"/>
                </a:cubicBezTo>
                <a:cubicBezTo>
                  <a:pt x="4585" y="1892"/>
                  <a:pt x="7175" y="927"/>
                  <a:pt x="8407" y="673"/>
                </a:cubicBezTo>
                <a:cubicBezTo>
                  <a:pt x="11709" y="0"/>
                  <a:pt x="14921" y="2133"/>
                  <a:pt x="15594" y="5435"/>
                </a:cubicBezTo>
                <a:cubicBezTo>
                  <a:pt x="15899" y="6985"/>
                  <a:pt x="15607" y="8534"/>
                  <a:pt x="14833" y="97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5" name="Freeform 8275"/>
          <p:cNvSpPr/>
          <p:nvPr/>
        </p:nvSpPr>
        <p:spPr>
          <a:xfrm rot="0" flipH="0" flipV="0">
            <a:off x="13364383" y="7761892"/>
            <a:ext cx="21805" cy="526465"/>
          </a:xfrm>
          <a:custGeom>
            <a:pathLst>
              <a:path w="21805" h="526465">
                <a:moveTo>
                  <a:pt x="18694" y="10795"/>
                </a:moveTo>
                <a:cubicBezTo>
                  <a:pt x="18935" y="13804"/>
                  <a:pt x="19252" y="18313"/>
                  <a:pt x="19354" y="19786"/>
                </a:cubicBezTo>
                <a:cubicBezTo>
                  <a:pt x="20535" y="37299"/>
                  <a:pt x="21805" y="45453"/>
                  <a:pt x="21043" y="62293"/>
                </a:cubicBezTo>
                <a:cubicBezTo>
                  <a:pt x="19367" y="99059"/>
                  <a:pt x="19443" y="135953"/>
                  <a:pt x="17691" y="172720"/>
                </a:cubicBezTo>
                <a:cubicBezTo>
                  <a:pt x="12179" y="288417"/>
                  <a:pt x="12675" y="404406"/>
                  <a:pt x="12675" y="520369"/>
                </a:cubicBezTo>
                <a:cubicBezTo>
                  <a:pt x="12675" y="523735"/>
                  <a:pt x="9957" y="526465"/>
                  <a:pt x="6591" y="526465"/>
                </a:cubicBezTo>
                <a:cubicBezTo>
                  <a:pt x="3213" y="526465"/>
                  <a:pt x="483" y="523735"/>
                  <a:pt x="483" y="520369"/>
                </a:cubicBezTo>
                <a:cubicBezTo>
                  <a:pt x="483" y="404215"/>
                  <a:pt x="0" y="288035"/>
                  <a:pt x="5525" y="172135"/>
                </a:cubicBezTo>
                <a:cubicBezTo>
                  <a:pt x="7277" y="135394"/>
                  <a:pt x="7201" y="98501"/>
                  <a:pt x="8865" y="61747"/>
                </a:cubicBezTo>
                <a:cubicBezTo>
                  <a:pt x="9601" y="45440"/>
                  <a:pt x="8331" y="37541"/>
                  <a:pt x="7201" y="20599"/>
                </a:cubicBezTo>
                <a:cubicBezTo>
                  <a:pt x="7036" y="18224"/>
                  <a:pt x="6223" y="11302"/>
                  <a:pt x="6274" y="8002"/>
                </a:cubicBezTo>
                <a:cubicBezTo>
                  <a:pt x="6325" y="5601"/>
                  <a:pt x="7023" y="3963"/>
                  <a:pt x="7468" y="3252"/>
                </a:cubicBezTo>
                <a:cubicBezTo>
                  <a:pt x="9144" y="623"/>
                  <a:pt x="11456" y="0"/>
                  <a:pt x="13830" y="407"/>
                </a:cubicBezTo>
                <a:cubicBezTo>
                  <a:pt x="14796" y="559"/>
                  <a:pt x="17323" y="1156"/>
                  <a:pt x="19074" y="4839"/>
                </a:cubicBezTo>
                <a:cubicBezTo>
                  <a:pt x="20027" y="6820"/>
                  <a:pt x="19811" y="9068"/>
                  <a:pt x="18694" y="1079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6" name="Freeform 8276"/>
          <p:cNvSpPr/>
          <p:nvPr/>
        </p:nvSpPr>
        <p:spPr>
          <a:xfrm rot="0" flipH="0" flipV="0">
            <a:off x="12874330" y="7919387"/>
            <a:ext cx="115925" cy="121906"/>
          </a:xfrm>
          <a:custGeom>
            <a:pathLst>
              <a:path w="115925" h="121906">
                <a:moveTo>
                  <a:pt x="29235" y="24396"/>
                </a:moveTo>
                <a:cubicBezTo>
                  <a:pt x="28740" y="25881"/>
                  <a:pt x="27686" y="27177"/>
                  <a:pt x="26175" y="27926"/>
                </a:cubicBezTo>
                <a:cubicBezTo>
                  <a:pt x="16015" y="33019"/>
                  <a:pt x="12522" y="44893"/>
                  <a:pt x="13373" y="57504"/>
                </a:cubicBezTo>
                <a:cubicBezTo>
                  <a:pt x="14669" y="76618"/>
                  <a:pt x="26099" y="98030"/>
                  <a:pt x="44741" y="104825"/>
                </a:cubicBezTo>
                <a:cubicBezTo>
                  <a:pt x="57073" y="109333"/>
                  <a:pt x="72364" y="107034"/>
                  <a:pt x="89788" y="93966"/>
                </a:cubicBezTo>
                <a:cubicBezTo>
                  <a:pt x="106450" y="81469"/>
                  <a:pt x="101548" y="61988"/>
                  <a:pt x="90461" y="45579"/>
                </a:cubicBezTo>
                <a:cubicBezTo>
                  <a:pt x="79717" y="29653"/>
                  <a:pt x="62801" y="16116"/>
                  <a:pt x="49732" y="13284"/>
                </a:cubicBezTo>
                <a:cubicBezTo>
                  <a:pt x="46608" y="12611"/>
                  <a:pt x="43801" y="12509"/>
                  <a:pt x="41604" y="13716"/>
                </a:cubicBezTo>
                <a:cubicBezTo>
                  <a:pt x="39610" y="14795"/>
                  <a:pt x="38429" y="16980"/>
                  <a:pt x="37756" y="20129"/>
                </a:cubicBezTo>
                <a:cubicBezTo>
                  <a:pt x="37070" y="23419"/>
                  <a:pt x="33832" y="25526"/>
                  <a:pt x="30543" y="24827"/>
                </a:cubicBezTo>
                <a:cubicBezTo>
                  <a:pt x="30073" y="24738"/>
                  <a:pt x="29628" y="24586"/>
                  <a:pt x="29235" y="24396"/>
                </a:cubicBezTo>
                <a:moveTo>
                  <a:pt x="25984" y="16942"/>
                </a:moveTo>
                <a:cubicBezTo>
                  <a:pt x="27623" y="9893"/>
                  <a:pt x="31216" y="5486"/>
                  <a:pt x="35788" y="3010"/>
                </a:cubicBezTo>
                <a:cubicBezTo>
                  <a:pt x="40271" y="571"/>
                  <a:pt x="45948" y="0"/>
                  <a:pt x="52298" y="1371"/>
                </a:cubicBezTo>
                <a:cubicBezTo>
                  <a:pt x="59308" y="2883"/>
                  <a:pt x="67322" y="6807"/>
                  <a:pt x="75145" y="12484"/>
                </a:cubicBezTo>
                <a:cubicBezTo>
                  <a:pt x="89293" y="22733"/>
                  <a:pt x="102895" y="38645"/>
                  <a:pt x="109105" y="54901"/>
                </a:cubicBezTo>
                <a:cubicBezTo>
                  <a:pt x="115925" y="72706"/>
                  <a:pt x="114248" y="90842"/>
                  <a:pt x="97103" y="103720"/>
                </a:cubicBezTo>
                <a:cubicBezTo>
                  <a:pt x="75323" y="120039"/>
                  <a:pt x="55968" y="121906"/>
                  <a:pt x="40563" y="116280"/>
                </a:cubicBezTo>
                <a:cubicBezTo>
                  <a:pt x="17551" y="107885"/>
                  <a:pt x="2807" y="81914"/>
                  <a:pt x="1207" y="58330"/>
                </a:cubicBezTo>
                <a:cubicBezTo>
                  <a:pt x="0" y="40448"/>
                  <a:pt x="6325" y="24231"/>
                  <a:pt x="20714" y="17031"/>
                </a:cubicBezTo>
                <a:cubicBezTo>
                  <a:pt x="22441" y="16180"/>
                  <a:pt x="24359" y="16205"/>
                  <a:pt x="25984" y="169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7" name="Freeform 8277"/>
          <p:cNvSpPr/>
          <p:nvPr/>
        </p:nvSpPr>
        <p:spPr>
          <a:xfrm rot="0" flipH="0" flipV="0">
            <a:off x="13674387" y="7871743"/>
            <a:ext cx="61911" cy="71500"/>
          </a:xfrm>
          <a:custGeom>
            <a:pathLst>
              <a:path w="61911" h="71500">
                <a:moveTo>
                  <a:pt x="49072" y="38417"/>
                </a:moveTo>
                <a:cubicBezTo>
                  <a:pt x="48717" y="37694"/>
                  <a:pt x="47574" y="35547"/>
                  <a:pt x="46596" y="34277"/>
                </a:cubicBezTo>
                <a:cubicBezTo>
                  <a:pt x="43611" y="30391"/>
                  <a:pt x="40056" y="26556"/>
                  <a:pt x="38811" y="24067"/>
                </a:cubicBezTo>
                <a:cubicBezTo>
                  <a:pt x="37300" y="21057"/>
                  <a:pt x="38532" y="17386"/>
                  <a:pt x="41541" y="15888"/>
                </a:cubicBezTo>
                <a:cubicBezTo>
                  <a:pt x="44551" y="14376"/>
                  <a:pt x="48209" y="15608"/>
                  <a:pt x="49719" y="18618"/>
                </a:cubicBezTo>
                <a:cubicBezTo>
                  <a:pt x="50367" y="19914"/>
                  <a:pt x="51967" y="21615"/>
                  <a:pt x="53567" y="23546"/>
                </a:cubicBezTo>
                <a:cubicBezTo>
                  <a:pt x="55841" y="26251"/>
                  <a:pt x="58203" y="29248"/>
                  <a:pt x="59625" y="32029"/>
                </a:cubicBezTo>
                <a:cubicBezTo>
                  <a:pt x="61695" y="36081"/>
                  <a:pt x="61911" y="39979"/>
                  <a:pt x="60324" y="43154"/>
                </a:cubicBezTo>
                <a:cubicBezTo>
                  <a:pt x="58749" y="46303"/>
                  <a:pt x="57746" y="49681"/>
                  <a:pt x="56323" y="52679"/>
                </a:cubicBezTo>
                <a:cubicBezTo>
                  <a:pt x="54304" y="56946"/>
                  <a:pt x="51561" y="60565"/>
                  <a:pt x="46990" y="62851"/>
                </a:cubicBezTo>
                <a:cubicBezTo>
                  <a:pt x="29692" y="71500"/>
                  <a:pt x="18097" y="69633"/>
                  <a:pt x="10960" y="63905"/>
                </a:cubicBezTo>
                <a:cubicBezTo>
                  <a:pt x="6439" y="60286"/>
                  <a:pt x="3441" y="54888"/>
                  <a:pt x="1955" y="48564"/>
                </a:cubicBezTo>
                <a:cubicBezTo>
                  <a:pt x="0" y="40245"/>
                  <a:pt x="660" y="30264"/>
                  <a:pt x="3175" y="21730"/>
                </a:cubicBezTo>
                <a:cubicBezTo>
                  <a:pt x="5245" y="14694"/>
                  <a:pt x="8585" y="8636"/>
                  <a:pt x="12446" y="4953"/>
                </a:cubicBezTo>
                <a:cubicBezTo>
                  <a:pt x="15951" y="1626"/>
                  <a:pt x="19951" y="0"/>
                  <a:pt x="24079" y="216"/>
                </a:cubicBezTo>
                <a:cubicBezTo>
                  <a:pt x="28156" y="432"/>
                  <a:pt x="32664" y="2477"/>
                  <a:pt x="36995" y="7785"/>
                </a:cubicBezTo>
                <a:cubicBezTo>
                  <a:pt x="39116" y="10389"/>
                  <a:pt x="38735" y="14224"/>
                  <a:pt x="36106" y="16358"/>
                </a:cubicBezTo>
                <a:cubicBezTo>
                  <a:pt x="33502" y="18478"/>
                  <a:pt x="29667" y="18085"/>
                  <a:pt x="27546" y="15481"/>
                </a:cubicBezTo>
                <a:cubicBezTo>
                  <a:pt x="26060" y="13652"/>
                  <a:pt x="24828" y="12471"/>
                  <a:pt x="23431" y="12383"/>
                </a:cubicBezTo>
                <a:cubicBezTo>
                  <a:pt x="22009" y="12306"/>
                  <a:pt x="20942" y="13538"/>
                  <a:pt x="19799" y="14922"/>
                </a:cubicBezTo>
                <a:cubicBezTo>
                  <a:pt x="17716" y="17488"/>
                  <a:pt x="16053" y="21120"/>
                  <a:pt x="14871" y="25159"/>
                </a:cubicBezTo>
                <a:cubicBezTo>
                  <a:pt x="12941" y="31725"/>
                  <a:pt x="12306" y="39382"/>
                  <a:pt x="13830" y="45782"/>
                </a:cubicBezTo>
                <a:cubicBezTo>
                  <a:pt x="14643" y="49275"/>
                  <a:pt x="16065" y="52399"/>
                  <a:pt x="18580" y="54393"/>
                </a:cubicBezTo>
                <a:cubicBezTo>
                  <a:pt x="23139" y="58051"/>
                  <a:pt x="30454" y="57492"/>
                  <a:pt x="41541" y="51942"/>
                </a:cubicBezTo>
                <a:cubicBezTo>
                  <a:pt x="44043" y="50697"/>
                  <a:pt x="45009" y="48310"/>
                  <a:pt x="46012" y="45884"/>
                </a:cubicBezTo>
                <a:cubicBezTo>
                  <a:pt x="47015" y="43446"/>
                  <a:pt x="47904" y="40880"/>
                  <a:pt x="49072" y="384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8" name="Freeform 8278"/>
          <p:cNvSpPr/>
          <p:nvPr/>
        </p:nvSpPr>
        <p:spPr>
          <a:xfrm rot="0" flipH="0" flipV="0">
            <a:off x="13751039" y="8054370"/>
            <a:ext cx="57530" cy="58838"/>
          </a:xfrm>
          <a:custGeom>
            <a:pathLst>
              <a:path w="57530" h="58838">
                <a:moveTo>
                  <a:pt x="28727" y="241"/>
                </a:moveTo>
                <a:cubicBezTo>
                  <a:pt x="21539" y="0"/>
                  <a:pt x="15964" y="1739"/>
                  <a:pt x="11773" y="4508"/>
                </a:cubicBezTo>
                <a:cubicBezTo>
                  <a:pt x="3188" y="10210"/>
                  <a:pt x="0" y="20649"/>
                  <a:pt x="1549" y="30898"/>
                </a:cubicBezTo>
                <a:cubicBezTo>
                  <a:pt x="3035" y="40728"/>
                  <a:pt x="8890" y="50126"/>
                  <a:pt x="17348" y="54343"/>
                </a:cubicBezTo>
                <a:cubicBezTo>
                  <a:pt x="26353" y="58838"/>
                  <a:pt x="38823" y="58229"/>
                  <a:pt x="52526" y="44525"/>
                </a:cubicBezTo>
                <a:cubicBezTo>
                  <a:pt x="57048" y="40004"/>
                  <a:pt x="57530" y="34899"/>
                  <a:pt x="55752" y="29501"/>
                </a:cubicBezTo>
                <a:cubicBezTo>
                  <a:pt x="54114" y="24510"/>
                  <a:pt x="49770" y="19113"/>
                  <a:pt x="47307" y="14160"/>
                </a:cubicBezTo>
                <a:cubicBezTo>
                  <a:pt x="45795" y="11150"/>
                  <a:pt x="42138" y="9931"/>
                  <a:pt x="39128" y="11442"/>
                </a:cubicBezTo>
                <a:cubicBezTo>
                  <a:pt x="36118" y="12941"/>
                  <a:pt x="34886" y="16611"/>
                  <a:pt x="36397" y="19608"/>
                </a:cubicBezTo>
                <a:cubicBezTo>
                  <a:pt x="38340" y="23507"/>
                  <a:pt x="41579" y="27634"/>
                  <a:pt x="43484" y="31635"/>
                </a:cubicBezTo>
                <a:cubicBezTo>
                  <a:pt x="44221" y="33184"/>
                  <a:pt x="45173" y="34645"/>
                  <a:pt x="43903" y="35915"/>
                </a:cubicBezTo>
                <a:cubicBezTo>
                  <a:pt x="35496" y="44322"/>
                  <a:pt x="28321" y="46202"/>
                  <a:pt x="22797" y="43433"/>
                </a:cubicBezTo>
                <a:cubicBezTo>
                  <a:pt x="17704" y="40893"/>
                  <a:pt x="14503" y="35013"/>
                  <a:pt x="13602" y="29082"/>
                </a:cubicBezTo>
                <a:cubicBezTo>
                  <a:pt x="12776" y="23558"/>
                  <a:pt x="13894" y="17728"/>
                  <a:pt x="18517" y="14668"/>
                </a:cubicBezTo>
                <a:cubicBezTo>
                  <a:pt x="20930" y="13067"/>
                  <a:pt x="24194" y="12293"/>
                  <a:pt x="28334" y="12420"/>
                </a:cubicBezTo>
                <a:cubicBezTo>
                  <a:pt x="31686" y="12534"/>
                  <a:pt x="34505" y="9892"/>
                  <a:pt x="34619" y="6527"/>
                </a:cubicBezTo>
                <a:cubicBezTo>
                  <a:pt x="34734" y="3162"/>
                  <a:pt x="32092" y="355"/>
                  <a:pt x="28727" y="24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9" name="Freeform 8279"/>
          <p:cNvSpPr/>
          <p:nvPr/>
        </p:nvSpPr>
        <p:spPr>
          <a:xfrm rot="0" flipH="0" flipV="0">
            <a:off x="13208519" y="8090099"/>
            <a:ext cx="48412" cy="43967"/>
          </a:xfrm>
          <a:custGeom>
            <a:pathLst>
              <a:path w="48412" h="43967">
                <a:moveTo>
                  <a:pt x="22009" y="12738"/>
                </a:moveTo>
                <a:lnTo>
                  <a:pt x="21895" y="12738"/>
                </a:lnTo>
                <a:lnTo>
                  <a:pt x="21959" y="12738"/>
                </a:lnTo>
                <a:close/>
                <a:moveTo>
                  <a:pt x="18174" y="1804"/>
                </a:moveTo>
                <a:cubicBezTo>
                  <a:pt x="19076" y="1118"/>
                  <a:pt x="20155" y="674"/>
                  <a:pt x="21362" y="572"/>
                </a:cubicBezTo>
                <a:cubicBezTo>
                  <a:pt x="28270" y="0"/>
                  <a:pt x="28625" y="6452"/>
                  <a:pt x="28549" y="7252"/>
                </a:cubicBezTo>
                <a:cubicBezTo>
                  <a:pt x="28460" y="8179"/>
                  <a:pt x="28130" y="10605"/>
                  <a:pt x="25222" y="12142"/>
                </a:cubicBezTo>
                <a:cubicBezTo>
                  <a:pt x="24802" y="12358"/>
                  <a:pt x="23482" y="12852"/>
                  <a:pt x="21844" y="13423"/>
                </a:cubicBezTo>
                <a:cubicBezTo>
                  <a:pt x="20803" y="13792"/>
                  <a:pt x="18885" y="14681"/>
                  <a:pt x="18352" y="14935"/>
                </a:cubicBezTo>
                <a:cubicBezTo>
                  <a:pt x="16663" y="17284"/>
                  <a:pt x="15393" y="20002"/>
                  <a:pt x="15202" y="22605"/>
                </a:cubicBezTo>
                <a:cubicBezTo>
                  <a:pt x="15075" y="24295"/>
                  <a:pt x="15545" y="25920"/>
                  <a:pt x="17171" y="27000"/>
                </a:cubicBezTo>
                <a:cubicBezTo>
                  <a:pt x="22656" y="30657"/>
                  <a:pt x="26758" y="31661"/>
                  <a:pt x="29870" y="30416"/>
                </a:cubicBezTo>
                <a:cubicBezTo>
                  <a:pt x="32626" y="29324"/>
                  <a:pt x="34200" y="26644"/>
                  <a:pt x="35064" y="24117"/>
                </a:cubicBezTo>
                <a:cubicBezTo>
                  <a:pt x="35496" y="22859"/>
                  <a:pt x="35636" y="21107"/>
                  <a:pt x="35686" y="20040"/>
                </a:cubicBezTo>
                <a:cubicBezTo>
                  <a:pt x="34150" y="18935"/>
                  <a:pt x="33146" y="17132"/>
                  <a:pt x="33146" y="15100"/>
                </a:cubicBezTo>
                <a:cubicBezTo>
                  <a:pt x="33146" y="11735"/>
                  <a:pt x="35877" y="9005"/>
                  <a:pt x="39230" y="9005"/>
                </a:cubicBezTo>
                <a:cubicBezTo>
                  <a:pt x="41757" y="9005"/>
                  <a:pt x="43865" y="10021"/>
                  <a:pt x="45504" y="11977"/>
                </a:cubicBezTo>
                <a:cubicBezTo>
                  <a:pt x="47180" y="14020"/>
                  <a:pt x="48412" y="18021"/>
                  <a:pt x="47815" y="22796"/>
                </a:cubicBezTo>
                <a:cubicBezTo>
                  <a:pt x="46913" y="30200"/>
                  <a:pt x="41986" y="39446"/>
                  <a:pt x="33019" y="42214"/>
                </a:cubicBezTo>
                <a:cubicBezTo>
                  <a:pt x="27406" y="43967"/>
                  <a:pt x="19850" y="43433"/>
                  <a:pt x="10414" y="37134"/>
                </a:cubicBezTo>
                <a:cubicBezTo>
                  <a:pt x="0" y="30200"/>
                  <a:pt x="1715" y="16776"/>
                  <a:pt x="8916" y="7201"/>
                </a:cubicBezTo>
                <a:cubicBezTo>
                  <a:pt x="9703" y="6135"/>
                  <a:pt x="11087" y="4966"/>
                  <a:pt x="12865" y="4014"/>
                </a:cubicBezTo>
                <a:cubicBezTo>
                  <a:pt x="14301" y="3252"/>
                  <a:pt x="16637" y="2363"/>
                  <a:pt x="18174" y="18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0" name="Freeform 8280"/>
          <p:cNvSpPr/>
          <p:nvPr/>
        </p:nvSpPr>
        <p:spPr>
          <a:xfrm rot="0" flipH="0" flipV="0">
            <a:off x="11184437" y="8985629"/>
            <a:ext cx="111620" cy="126720"/>
          </a:xfrm>
          <a:custGeom>
            <a:pathLst>
              <a:path w="111620" h="126720">
                <a:moveTo>
                  <a:pt x="75730" y="19075"/>
                </a:moveTo>
                <a:cubicBezTo>
                  <a:pt x="74232" y="19494"/>
                  <a:pt x="72555" y="19341"/>
                  <a:pt x="71095" y="18517"/>
                </a:cubicBezTo>
                <a:cubicBezTo>
                  <a:pt x="61189" y="12941"/>
                  <a:pt x="49403" y="16701"/>
                  <a:pt x="39421" y="24459"/>
                </a:cubicBezTo>
                <a:cubicBezTo>
                  <a:pt x="24295" y="36220"/>
                  <a:pt x="12954" y="57682"/>
                  <a:pt x="17755" y="76936"/>
                </a:cubicBezTo>
                <a:cubicBezTo>
                  <a:pt x="20917" y="89686"/>
                  <a:pt x="31382" y="101066"/>
                  <a:pt x="51956" y="108190"/>
                </a:cubicBezTo>
                <a:cubicBezTo>
                  <a:pt x="71654" y="115010"/>
                  <a:pt x="85039" y="100050"/>
                  <a:pt x="92443" y="81673"/>
                </a:cubicBezTo>
                <a:cubicBezTo>
                  <a:pt x="99631" y="63842"/>
                  <a:pt x="101383" y="42252"/>
                  <a:pt x="96418" y="29844"/>
                </a:cubicBezTo>
                <a:cubicBezTo>
                  <a:pt x="95224" y="26885"/>
                  <a:pt x="93725" y="24497"/>
                  <a:pt x="91503" y="23342"/>
                </a:cubicBezTo>
                <a:cubicBezTo>
                  <a:pt x="89496" y="22300"/>
                  <a:pt x="87032" y="22542"/>
                  <a:pt x="84035" y="23748"/>
                </a:cubicBezTo>
                <a:cubicBezTo>
                  <a:pt x="80924" y="25018"/>
                  <a:pt x="77368" y="23519"/>
                  <a:pt x="76098" y="20395"/>
                </a:cubicBezTo>
                <a:cubicBezTo>
                  <a:pt x="75933" y="19964"/>
                  <a:pt x="75806" y="19519"/>
                  <a:pt x="75730" y="19075"/>
                </a:cubicBezTo>
                <a:moveTo>
                  <a:pt x="80098" y="12205"/>
                </a:moveTo>
                <a:cubicBezTo>
                  <a:pt x="86855" y="9627"/>
                  <a:pt x="92519" y="10135"/>
                  <a:pt x="97129" y="12535"/>
                </a:cubicBezTo>
                <a:cubicBezTo>
                  <a:pt x="101663" y="14884"/>
                  <a:pt x="105308" y="19278"/>
                  <a:pt x="107733" y="25310"/>
                </a:cubicBezTo>
                <a:cubicBezTo>
                  <a:pt x="110388" y="31965"/>
                  <a:pt x="111620" y="40804"/>
                  <a:pt x="111302" y="50469"/>
                </a:cubicBezTo>
                <a:cubicBezTo>
                  <a:pt x="110718" y="67906"/>
                  <a:pt x="105130" y="88099"/>
                  <a:pt x="95148" y="102348"/>
                </a:cubicBezTo>
                <a:cubicBezTo>
                  <a:pt x="84200" y="117969"/>
                  <a:pt x="68225" y="126720"/>
                  <a:pt x="47968" y="119709"/>
                </a:cubicBezTo>
                <a:cubicBezTo>
                  <a:pt x="22251" y="110794"/>
                  <a:pt x="9881" y="95808"/>
                  <a:pt x="5919" y="79882"/>
                </a:cubicBezTo>
                <a:cubicBezTo>
                  <a:pt x="0" y="56120"/>
                  <a:pt x="13285" y="29362"/>
                  <a:pt x="31928" y="14846"/>
                </a:cubicBezTo>
                <a:cubicBezTo>
                  <a:pt x="46076" y="3835"/>
                  <a:pt x="63056" y="0"/>
                  <a:pt x="77063" y="7900"/>
                </a:cubicBezTo>
                <a:cubicBezTo>
                  <a:pt x="78739" y="8839"/>
                  <a:pt x="79793" y="10452"/>
                  <a:pt x="80098" y="1220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1" name="Freeform 8281"/>
          <p:cNvSpPr/>
          <p:nvPr/>
        </p:nvSpPr>
        <p:spPr>
          <a:xfrm rot="0" flipH="0" flipV="0">
            <a:off x="11703644" y="9615175"/>
            <a:ext cx="63804" cy="64934"/>
          </a:xfrm>
          <a:custGeom>
            <a:pathLst>
              <a:path w="63804" h="64934">
                <a:moveTo>
                  <a:pt x="43192" y="50228"/>
                </a:moveTo>
                <a:cubicBezTo>
                  <a:pt x="43572" y="49517"/>
                  <a:pt x="44715" y="47371"/>
                  <a:pt x="45236" y="45847"/>
                </a:cubicBezTo>
                <a:cubicBezTo>
                  <a:pt x="46786" y="41224"/>
                  <a:pt x="47967" y="36131"/>
                  <a:pt x="49338" y="33693"/>
                </a:cubicBezTo>
                <a:cubicBezTo>
                  <a:pt x="50989" y="30759"/>
                  <a:pt x="54710" y="29731"/>
                  <a:pt x="57644" y="31382"/>
                </a:cubicBezTo>
                <a:cubicBezTo>
                  <a:pt x="60578" y="33033"/>
                  <a:pt x="61607" y="36741"/>
                  <a:pt x="59956" y="39675"/>
                </a:cubicBezTo>
                <a:cubicBezTo>
                  <a:pt x="59244" y="40945"/>
                  <a:pt x="58736" y="43218"/>
                  <a:pt x="58038" y="45644"/>
                </a:cubicBezTo>
                <a:cubicBezTo>
                  <a:pt x="57060" y="49035"/>
                  <a:pt x="55904" y="52653"/>
                  <a:pt x="54393" y="55384"/>
                </a:cubicBezTo>
                <a:cubicBezTo>
                  <a:pt x="52183" y="59384"/>
                  <a:pt x="49072" y="61734"/>
                  <a:pt x="45554" y="62191"/>
                </a:cubicBezTo>
                <a:cubicBezTo>
                  <a:pt x="42075" y="62661"/>
                  <a:pt x="38697" y="63715"/>
                  <a:pt x="35433" y="64223"/>
                </a:cubicBezTo>
                <a:cubicBezTo>
                  <a:pt x="30759" y="64934"/>
                  <a:pt x="26238" y="64693"/>
                  <a:pt x="21768" y="62165"/>
                </a:cubicBezTo>
                <a:cubicBezTo>
                  <a:pt x="4915" y="52666"/>
                  <a:pt x="0" y="42024"/>
                  <a:pt x="736" y="32906"/>
                </a:cubicBezTo>
                <a:cubicBezTo>
                  <a:pt x="1194" y="27140"/>
                  <a:pt x="4000" y="21628"/>
                  <a:pt x="8420" y="16853"/>
                </a:cubicBezTo>
                <a:cubicBezTo>
                  <a:pt x="14224" y="10579"/>
                  <a:pt x="22847" y="5550"/>
                  <a:pt x="31331" y="2857"/>
                </a:cubicBezTo>
                <a:cubicBezTo>
                  <a:pt x="38328" y="622"/>
                  <a:pt x="45211" y="0"/>
                  <a:pt x="50430" y="1156"/>
                </a:cubicBezTo>
                <a:cubicBezTo>
                  <a:pt x="55142" y="2184"/>
                  <a:pt x="58749" y="4597"/>
                  <a:pt x="60870" y="8153"/>
                </a:cubicBezTo>
                <a:cubicBezTo>
                  <a:pt x="62965" y="11633"/>
                  <a:pt x="63804" y="16523"/>
                  <a:pt x="61822" y="23063"/>
                </a:cubicBezTo>
                <a:cubicBezTo>
                  <a:pt x="60844" y="26289"/>
                  <a:pt x="57441" y="28118"/>
                  <a:pt x="54228" y="27153"/>
                </a:cubicBezTo>
                <a:cubicBezTo>
                  <a:pt x="51002" y="26162"/>
                  <a:pt x="49186" y="22771"/>
                  <a:pt x="50151" y="19545"/>
                </a:cubicBezTo>
                <a:cubicBezTo>
                  <a:pt x="50837" y="17297"/>
                  <a:pt x="51129" y="15608"/>
                  <a:pt x="50405" y="14415"/>
                </a:cubicBezTo>
                <a:cubicBezTo>
                  <a:pt x="49681" y="13195"/>
                  <a:pt x="48068" y="12979"/>
                  <a:pt x="46278" y="12827"/>
                </a:cubicBezTo>
                <a:cubicBezTo>
                  <a:pt x="42989" y="12522"/>
                  <a:pt x="39052" y="13183"/>
                  <a:pt x="35039" y="14465"/>
                </a:cubicBezTo>
                <a:cubicBezTo>
                  <a:pt x="28524" y="16548"/>
                  <a:pt x="21818" y="20307"/>
                  <a:pt x="17361" y="25133"/>
                </a:cubicBezTo>
                <a:cubicBezTo>
                  <a:pt x="14922" y="27762"/>
                  <a:pt x="13144" y="30696"/>
                  <a:pt x="12878" y="33884"/>
                </a:cubicBezTo>
                <a:cubicBezTo>
                  <a:pt x="12395" y="39726"/>
                  <a:pt x="16967" y="45466"/>
                  <a:pt x="27762" y="51548"/>
                </a:cubicBezTo>
                <a:cubicBezTo>
                  <a:pt x="30200" y="52933"/>
                  <a:pt x="32715" y="52399"/>
                  <a:pt x="35293" y="51866"/>
                </a:cubicBezTo>
                <a:cubicBezTo>
                  <a:pt x="37871" y="51345"/>
                  <a:pt x="40500" y="50634"/>
                  <a:pt x="43192" y="5022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2" name="Freeform 8282"/>
          <p:cNvSpPr/>
          <p:nvPr/>
        </p:nvSpPr>
        <p:spPr>
          <a:xfrm rot="0" flipH="0" flipV="0">
            <a:off x="11606193" y="9777315"/>
            <a:ext cx="54228" cy="61314"/>
          </a:xfrm>
          <a:custGeom>
            <a:pathLst>
              <a:path w="54228" h="61314">
                <a:moveTo>
                  <a:pt x="52425" y="15582"/>
                </a:moveTo>
                <a:cubicBezTo>
                  <a:pt x="48603" y="9499"/>
                  <a:pt x="44056" y="5842"/>
                  <a:pt x="39408" y="3924"/>
                </a:cubicBezTo>
                <a:cubicBezTo>
                  <a:pt x="29883" y="0"/>
                  <a:pt x="19444" y="3187"/>
                  <a:pt x="11824" y="10210"/>
                </a:cubicBezTo>
                <a:cubicBezTo>
                  <a:pt x="4496" y="16940"/>
                  <a:pt x="0" y="27062"/>
                  <a:pt x="1232" y="36435"/>
                </a:cubicBezTo>
                <a:cubicBezTo>
                  <a:pt x="2527" y="46404"/>
                  <a:pt x="10020" y="56399"/>
                  <a:pt x="29045" y="60082"/>
                </a:cubicBezTo>
                <a:cubicBezTo>
                  <a:pt x="35319" y="61314"/>
                  <a:pt x="39827" y="58838"/>
                  <a:pt x="43294" y="54355"/>
                </a:cubicBezTo>
                <a:cubicBezTo>
                  <a:pt x="46520" y="50202"/>
                  <a:pt x="48565" y="43585"/>
                  <a:pt x="51282" y="38759"/>
                </a:cubicBezTo>
                <a:cubicBezTo>
                  <a:pt x="52932" y="35838"/>
                  <a:pt x="51905" y="32117"/>
                  <a:pt x="48971" y="30466"/>
                </a:cubicBezTo>
                <a:cubicBezTo>
                  <a:pt x="46037" y="28815"/>
                  <a:pt x="42316" y="29856"/>
                  <a:pt x="40665" y="32777"/>
                </a:cubicBezTo>
                <a:cubicBezTo>
                  <a:pt x="38532" y="36562"/>
                  <a:pt x="36906" y="41566"/>
                  <a:pt x="34671" y="45388"/>
                </a:cubicBezTo>
                <a:cubicBezTo>
                  <a:pt x="33807" y="46862"/>
                  <a:pt x="33109" y="48462"/>
                  <a:pt x="31369" y="48119"/>
                </a:cubicBezTo>
                <a:cubicBezTo>
                  <a:pt x="19685" y="45858"/>
                  <a:pt x="14110" y="40969"/>
                  <a:pt x="13310" y="34847"/>
                </a:cubicBezTo>
                <a:cubicBezTo>
                  <a:pt x="12560" y="29183"/>
                  <a:pt x="15646" y="23252"/>
                  <a:pt x="20066" y="19188"/>
                </a:cubicBezTo>
                <a:cubicBezTo>
                  <a:pt x="24168" y="15405"/>
                  <a:pt x="29629" y="13093"/>
                  <a:pt x="34760" y="15202"/>
                </a:cubicBezTo>
                <a:cubicBezTo>
                  <a:pt x="37440" y="16305"/>
                  <a:pt x="39916" y="18553"/>
                  <a:pt x="42113" y="22071"/>
                </a:cubicBezTo>
                <a:cubicBezTo>
                  <a:pt x="43904" y="24903"/>
                  <a:pt x="47663" y="25780"/>
                  <a:pt x="50520" y="23976"/>
                </a:cubicBezTo>
                <a:cubicBezTo>
                  <a:pt x="53352" y="22198"/>
                  <a:pt x="54228" y="18426"/>
                  <a:pt x="52425" y="1558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3" name="Freeform 8283"/>
          <p:cNvSpPr/>
          <p:nvPr/>
        </p:nvSpPr>
        <p:spPr>
          <a:xfrm rot="0" flipH="0" flipV="0">
            <a:off x="11284531" y="9350142"/>
            <a:ext cx="41274" cy="46037"/>
          </a:xfrm>
          <a:custGeom>
            <a:pathLst>
              <a:path w="41274" h="46037">
                <a:moveTo>
                  <a:pt x="26784" y="14541"/>
                </a:moveTo>
                <a:lnTo>
                  <a:pt x="26721" y="14465"/>
                </a:lnTo>
                <a:lnTo>
                  <a:pt x="26759" y="14503"/>
                </a:lnTo>
                <a:close/>
                <a:moveTo>
                  <a:pt x="33705" y="5258"/>
                </a:moveTo>
                <a:cubicBezTo>
                  <a:pt x="34772" y="5613"/>
                  <a:pt x="35750" y="6274"/>
                  <a:pt x="36512" y="7214"/>
                </a:cubicBezTo>
                <a:cubicBezTo>
                  <a:pt x="40842" y="12611"/>
                  <a:pt x="35686" y="16509"/>
                  <a:pt x="34988" y="16890"/>
                </a:cubicBezTo>
                <a:cubicBezTo>
                  <a:pt x="34175" y="17334"/>
                  <a:pt x="31990" y="18427"/>
                  <a:pt x="29082" y="16877"/>
                </a:cubicBezTo>
                <a:cubicBezTo>
                  <a:pt x="28650" y="16649"/>
                  <a:pt x="27520" y="15836"/>
                  <a:pt x="26124" y="14807"/>
                </a:cubicBezTo>
                <a:cubicBezTo>
                  <a:pt x="25235" y="14148"/>
                  <a:pt x="23419" y="13056"/>
                  <a:pt x="22911" y="12751"/>
                </a:cubicBezTo>
                <a:cubicBezTo>
                  <a:pt x="20028" y="12675"/>
                  <a:pt x="17056" y="13132"/>
                  <a:pt x="14796" y="14427"/>
                </a:cubicBezTo>
                <a:cubicBezTo>
                  <a:pt x="13310" y="15264"/>
                  <a:pt x="12243" y="16572"/>
                  <a:pt x="12256" y="18503"/>
                </a:cubicBezTo>
                <a:cubicBezTo>
                  <a:pt x="12294" y="25120"/>
                  <a:pt x="13754" y="29069"/>
                  <a:pt x="16536" y="30962"/>
                </a:cubicBezTo>
                <a:cubicBezTo>
                  <a:pt x="18974" y="32625"/>
                  <a:pt x="22085" y="32435"/>
                  <a:pt x="24664" y="31736"/>
                </a:cubicBezTo>
                <a:cubicBezTo>
                  <a:pt x="25946" y="31393"/>
                  <a:pt x="27469" y="30530"/>
                  <a:pt x="28384" y="29971"/>
                </a:cubicBezTo>
                <a:cubicBezTo>
                  <a:pt x="28434" y="28079"/>
                  <a:pt x="29374" y="26237"/>
                  <a:pt x="31063" y="25094"/>
                </a:cubicBezTo>
                <a:cubicBezTo>
                  <a:pt x="33857" y="23215"/>
                  <a:pt x="37629" y="23951"/>
                  <a:pt x="39522" y="26732"/>
                </a:cubicBezTo>
                <a:cubicBezTo>
                  <a:pt x="40919" y="28815"/>
                  <a:pt x="41274" y="31139"/>
                  <a:pt x="40550" y="33591"/>
                </a:cubicBezTo>
                <a:cubicBezTo>
                  <a:pt x="39814" y="36131"/>
                  <a:pt x="37185" y="39382"/>
                  <a:pt x="32879" y="41566"/>
                </a:cubicBezTo>
                <a:cubicBezTo>
                  <a:pt x="26238" y="44970"/>
                  <a:pt x="15837" y="46037"/>
                  <a:pt x="8522" y="40182"/>
                </a:cubicBezTo>
                <a:cubicBezTo>
                  <a:pt x="3925" y="36499"/>
                  <a:pt x="127" y="29933"/>
                  <a:pt x="64" y="18579"/>
                </a:cubicBezTo>
                <a:cubicBezTo>
                  <a:pt x="0" y="6071"/>
                  <a:pt x="12078" y="0"/>
                  <a:pt x="24041" y="597"/>
                </a:cubicBezTo>
                <a:cubicBezTo>
                  <a:pt x="25375" y="660"/>
                  <a:pt x="27101" y="1143"/>
                  <a:pt x="28892" y="2095"/>
                </a:cubicBezTo>
                <a:cubicBezTo>
                  <a:pt x="30327" y="2857"/>
                  <a:pt x="32371" y="4293"/>
                  <a:pt x="33705" y="52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4" name="Freeform 8284"/>
          <p:cNvSpPr/>
          <p:nvPr/>
        </p:nvSpPr>
        <p:spPr>
          <a:xfrm rot="0" flipH="0" flipV="0">
            <a:off x="11429674" y="7211417"/>
            <a:ext cx="655268" cy="281303"/>
          </a:xfrm>
          <a:custGeom>
            <a:pathLst>
              <a:path w="655268" h="281303">
                <a:moveTo>
                  <a:pt x="352285" y="10413"/>
                </a:moveTo>
                <a:cubicBezTo>
                  <a:pt x="325577" y="36168"/>
                  <a:pt x="272910" y="64286"/>
                  <a:pt x="239713" y="87794"/>
                </a:cubicBezTo>
                <a:cubicBezTo>
                  <a:pt x="203543" y="113409"/>
                  <a:pt x="167678" y="139089"/>
                  <a:pt x="133782" y="167677"/>
                </a:cubicBezTo>
                <a:cubicBezTo>
                  <a:pt x="126695" y="173658"/>
                  <a:pt x="70485" y="217181"/>
                  <a:pt x="36017" y="248931"/>
                </a:cubicBezTo>
                <a:cubicBezTo>
                  <a:pt x="27343" y="256919"/>
                  <a:pt x="20066" y="264133"/>
                  <a:pt x="15393" y="269772"/>
                </a:cubicBezTo>
                <a:cubicBezTo>
                  <a:pt x="12916" y="272769"/>
                  <a:pt x="11151" y="275055"/>
                  <a:pt x="10770" y="276731"/>
                </a:cubicBezTo>
                <a:cubicBezTo>
                  <a:pt x="10160" y="279538"/>
                  <a:pt x="7379" y="281303"/>
                  <a:pt x="4572" y="280681"/>
                </a:cubicBezTo>
                <a:cubicBezTo>
                  <a:pt x="1765" y="280059"/>
                  <a:pt x="0" y="277278"/>
                  <a:pt x="622" y="274471"/>
                </a:cubicBezTo>
                <a:cubicBezTo>
                  <a:pt x="1092" y="272375"/>
                  <a:pt x="2527" y="269492"/>
                  <a:pt x="5042" y="266102"/>
                </a:cubicBezTo>
                <a:cubicBezTo>
                  <a:pt x="9690" y="259853"/>
                  <a:pt x="18301" y="251103"/>
                  <a:pt x="28969" y="241273"/>
                </a:cubicBezTo>
                <a:cubicBezTo>
                  <a:pt x="63564" y="209409"/>
                  <a:pt x="119977" y="165721"/>
                  <a:pt x="127076" y="159739"/>
                </a:cubicBezTo>
                <a:cubicBezTo>
                  <a:pt x="161189" y="130948"/>
                  <a:pt x="197295" y="105104"/>
                  <a:pt x="233693" y="79310"/>
                </a:cubicBezTo>
                <a:cubicBezTo>
                  <a:pt x="267132" y="55624"/>
                  <a:pt x="320662" y="27354"/>
                  <a:pt x="346494" y="1524"/>
                </a:cubicBezTo>
                <a:cubicBezTo>
                  <a:pt x="347472" y="558"/>
                  <a:pt x="348806" y="0"/>
                  <a:pt x="350177" y="0"/>
                </a:cubicBezTo>
                <a:lnTo>
                  <a:pt x="351981" y="0"/>
                </a:lnTo>
                <a:cubicBezTo>
                  <a:pt x="357276" y="0"/>
                  <a:pt x="413156" y="11441"/>
                  <a:pt x="414769" y="11949"/>
                </a:cubicBezTo>
                <a:cubicBezTo>
                  <a:pt x="468540" y="28751"/>
                  <a:pt x="520420" y="47890"/>
                  <a:pt x="572757" y="68820"/>
                </a:cubicBezTo>
                <a:cubicBezTo>
                  <a:pt x="583678" y="73189"/>
                  <a:pt x="625817" y="104913"/>
                  <a:pt x="644410" y="117461"/>
                </a:cubicBezTo>
                <a:cubicBezTo>
                  <a:pt x="647356" y="119455"/>
                  <a:pt x="650607" y="121360"/>
                  <a:pt x="651230" y="121715"/>
                </a:cubicBezTo>
                <a:cubicBezTo>
                  <a:pt x="653554" y="122236"/>
                  <a:pt x="655268" y="124306"/>
                  <a:pt x="655268" y="126783"/>
                </a:cubicBezTo>
                <a:cubicBezTo>
                  <a:pt x="655268" y="129653"/>
                  <a:pt x="652944" y="131977"/>
                  <a:pt x="650074" y="131977"/>
                </a:cubicBezTo>
                <a:cubicBezTo>
                  <a:pt x="649464" y="131977"/>
                  <a:pt x="648499" y="131863"/>
                  <a:pt x="647267" y="131342"/>
                </a:cubicBezTo>
                <a:cubicBezTo>
                  <a:pt x="645731" y="130694"/>
                  <a:pt x="642657" y="128827"/>
                  <a:pt x="638593" y="126084"/>
                </a:cubicBezTo>
                <a:cubicBezTo>
                  <a:pt x="620470" y="113854"/>
                  <a:pt x="579538" y="82739"/>
                  <a:pt x="568896" y="78472"/>
                </a:cubicBezTo>
                <a:cubicBezTo>
                  <a:pt x="516813" y="57644"/>
                  <a:pt x="465188" y="38594"/>
                  <a:pt x="411670" y="21868"/>
                </a:cubicBezTo>
                <a:cubicBezTo>
                  <a:pt x="410171" y="21398"/>
                  <a:pt x="358876" y="10781"/>
                  <a:pt x="352285" y="1041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5" name="Freeform 8285"/>
          <p:cNvSpPr/>
          <p:nvPr/>
        </p:nvSpPr>
        <p:spPr>
          <a:xfrm rot="0" flipH="0" flipV="0">
            <a:off x="11435371" y="7341103"/>
            <a:ext cx="659484" cy="317550"/>
          </a:xfrm>
          <a:custGeom>
            <a:pathLst>
              <a:path w="659484" h="317550">
                <a:moveTo>
                  <a:pt x="648982" y="9042"/>
                </a:moveTo>
                <a:cubicBezTo>
                  <a:pt x="647941" y="8090"/>
                  <a:pt x="647281" y="6718"/>
                  <a:pt x="647281" y="5207"/>
                </a:cubicBezTo>
                <a:cubicBezTo>
                  <a:pt x="647281" y="2337"/>
                  <a:pt x="649617" y="0"/>
                  <a:pt x="652474" y="0"/>
                </a:cubicBezTo>
                <a:cubicBezTo>
                  <a:pt x="654023" y="0"/>
                  <a:pt x="655535" y="559"/>
                  <a:pt x="656779" y="1677"/>
                </a:cubicBezTo>
                <a:cubicBezTo>
                  <a:pt x="658329" y="3061"/>
                  <a:pt x="659484" y="5652"/>
                  <a:pt x="659484" y="7912"/>
                </a:cubicBezTo>
                <a:cubicBezTo>
                  <a:pt x="659484" y="10692"/>
                  <a:pt x="658456" y="14579"/>
                  <a:pt x="656347" y="19214"/>
                </a:cubicBezTo>
                <a:cubicBezTo>
                  <a:pt x="653681" y="25056"/>
                  <a:pt x="649274" y="32397"/>
                  <a:pt x="643852" y="40499"/>
                </a:cubicBezTo>
                <a:cubicBezTo>
                  <a:pt x="623341" y="71043"/>
                  <a:pt x="587870" y="112750"/>
                  <a:pt x="579094" y="123722"/>
                </a:cubicBezTo>
                <a:cubicBezTo>
                  <a:pt x="533387" y="180860"/>
                  <a:pt x="486842" y="240016"/>
                  <a:pt x="431660" y="288302"/>
                </a:cubicBezTo>
                <a:cubicBezTo>
                  <a:pt x="426961" y="292417"/>
                  <a:pt x="421729" y="299770"/>
                  <a:pt x="416331" y="305929"/>
                </a:cubicBezTo>
                <a:cubicBezTo>
                  <a:pt x="412128" y="310730"/>
                  <a:pt x="407759" y="314857"/>
                  <a:pt x="403542" y="316966"/>
                </a:cubicBezTo>
                <a:cubicBezTo>
                  <a:pt x="402933" y="317271"/>
                  <a:pt x="402094" y="317550"/>
                  <a:pt x="400951" y="317525"/>
                </a:cubicBezTo>
                <a:cubicBezTo>
                  <a:pt x="400329" y="317499"/>
                  <a:pt x="398272" y="316978"/>
                  <a:pt x="395300" y="315429"/>
                </a:cubicBezTo>
                <a:cubicBezTo>
                  <a:pt x="376974" y="305828"/>
                  <a:pt x="293103" y="253313"/>
                  <a:pt x="280263" y="247725"/>
                </a:cubicBezTo>
                <a:cubicBezTo>
                  <a:pt x="212153" y="218109"/>
                  <a:pt x="151016" y="192429"/>
                  <a:pt x="79210" y="172313"/>
                </a:cubicBezTo>
                <a:cubicBezTo>
                  <a:pt x="67754" y="169112"/>
                  <a:pt x="55054" y="168769"/>
                  <a:pt x="42532" y="168249"/>
                </a:cubicBezTo>
                <a:cubicBezTo>
                  <a:pt x="29070" y="167690"/>
                  <a:pt x="15799" y="166915"/>
                  <a:pt x="4165" y="162915"/>
                </a:cubicBezTo>
                <a:cubicBezTo>
                  <a:pt x="1448" y="161975"/>
                  <a:pt x="0" y="159016"/>
                  <a:pt x="940" y="156311"/>
                </a:cubicBezTo>
                <a:cubicBezTo>
                  <a:pt x="1867" y="153593"/>
                  <a:pt x="4826" y="152145"/>
                  <a:pt x="7544" y="153072"/>
                </a:cubicBezTo>
                <a:cubicBezTo>
                  <a:pt x="18275" y="156768"/>
                  <a:pt x="30556" y="157339"/>
                  <a:pt x="42964" y="157860"/>
                </a:cubicBezTo>
                <a:cubicBezTo>
                  <a:pt x="56312" y="158419"/>
                  <a:pt x="69812" y="158889"/>
                  <a:pt x="82004" y="162305"/>
                </a:cubicBezTo>
                <a:cubicBezTo>
                  <a:pt x="154292" y="182549"/>
                  <a:pt x="215849" y="208381"/>
                  <a:pt x="284416" y="238188"/>
                </a:cubicBezTo>
                <a:cubicBezTo>
                  <a:pt x="295910" y="243191"/>
                  <a:pt x="363994" y="285495"/>
                  <a:pt x="391947" y="301637"/>
                </a:cubicBezTo>
                <a:cubicBezTo>
                  <a:pt x="395414" y="303643"/>
                  <a:pt x="398907" y="305498"/>
                  <a:pt x="400824" y="306501"/>
                </a:cubicBezTo>
                <a:cubicBezTo>
                  <a:pt x="404292" y="304101"/>
                  <a:pt x="407746" y="300075"/>
                  <a:pt x="411175" y="295922"/>
                </a:cubicBezTo>
                <a:cubicBezTo>
                  <a:pt x="415963" y="290181"/>
                  <a:pt x="420611" y="284149"/>
                  <a:pt x="424815" y="280479"/>
                </a:cubicBezTo>
                <a:cubicBezTo>
                  <a:pt x="479539" y="232587"/>
                  <a:pt x="525653" y="173875"/>
                  <a:pt x="570966" y="117233"/>
                </a:cubicBezTo>
                <a:cubicBezTo>
                  <a:pt x="579679" y="106349"/>
                  <a:pt x="614883" y="64985"/>
                  <a:pt x="635216" y="34708"/>
                </a:cubicBezTo>
                <a:cubicBezTo>
                  <a:pt x="640270" y="27164"/>
                  <a:pt x="644410" y="20332"/>
                  <a:pt x="646874" y="14896"/>
                </a:cubicBezTo>
                <a:cubicBezTo>
                  <a:pt x="647928" y="12585"/>
                  <a:pt x="648716" y="10629"/>
                  <a:pt x="648982" y="90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6" name="Freeform 8286"/>
          <p:cNvSpPr/>
          <p:nvPr/>
        </p:nvSpPr>
        <p:spPr>
          <a:xfrm rot="0" flipH="0" flipV="0">
            <a:off x="12082495" y="7345507"/>
            <a:ext cx="22275" cy="90652"/>
          </a:xfrm>
          <a:custGeom>
            <a:pathLst>
              <a:path w="22275" h="90652">
                <a:moveTo>
                  <a:pt x="11049" y="8191"/>
                </a:moveTo>
                <a:cubicBezTo>
                  <a:pt x="11277" y="9422"/>
                  <a:pt x="11455" y="10959"/>
                  <a:pt x="11455" y="12509"/>
                </a:cubicBezTo>
                <a:cubicBezTo>
                  <a:pt x="11455" y="37007"/>
                  <a:pt x="22275" y="61594"/>
                  <a:pt x="22275" y="85457"/>
                </a:cubicBezTo>
                <a:cubicBezTo>
                  <a:pt x="22275" y="88327"/>
                  <a:pt x="19938" y="90652"/>
                  <a:pt x="17081" y="90652"/>
                </a:cubicBezTo>
                <a:cubicBezTo>
                  <a:pt x="14198" y="90652"/>
                  <a:pt x="11861" y="88327"/>
                  <a:pt x="11861" y="85457"/>
                </a:cubicBezTo>
                <a:cubicBezTo>
                  <a:pt x="11861" y="61594"/>
                  <a:pt x="1067" y="37007"/>
                  <a:pt x="1067" y="12509"/>
                </a:cubicBezTo>
                <a:cubicBezTo>
                  <a:pt x="1067" y="9257"/>
                  <a:pt x="204" y="7506"/>
                  <a:pt x="153" y="6591"/>
                </a:cubicBezTo>
                <a:cubicBezTo>
                  <a:pt x="0" y="4623"/>
                  <a:pt x="636" y="3251"/>
                  <a:pt x="1588" y="2172"/>
                </a:cubicBezTo>
                <a:cubicBezTo>
                  <a:pt x="2363" y="1295"/>
                  <a:pt x="3734" y="178"/>
                  <a:pt x="6579" y="89"/>
                </a:cubicBezTo>
                <a:cubicBezTo>
                  <a:pt x="9462" y="0"/>
                  <a:pt x="11849" y="2261"/>
                  <a:pt x="11938" y="5131"/>
                </a:cubicBezTo>
                <a:cubicBezTo>
                  <a:pt x="11976" y="6261"/>
                  <a:pt x="11645" y="7328"/>
                  <a:pt x="11049" y="8191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7" name="Freeform 8287"/>
          <p:cNvSpPr/>
          <p:nvPr/>
        </p:nvSpPr>
        <p:spPr>
          <a:xfrm rot="0" flipH="0" flipV="0">
            <a:off x="11417243" y="7496243"/>
            <a:ext cx="420483" cy="258291"/>
          </a:xfrm>
          <a:custGeom>
            <a:pathLst>
              <a:path w="420483" h="258291">
                <a:moveTo>
                  <a:pt x="394271" y="247484"/>
                </a:moveTo>
                <a:cubicBezTo>
                  <a:pt x="394423" y="247256"/>
                  <a:pt x="395198" y="246075"/>
                  <a:pt x="395642" y="245135"/>
                </a:cubicBezTo>
                <a:cubicBezTo>
                  <a:pt x="397103" y="242087"/>
                  <a:pt x="398500" y="237655"/>
                  <a:pt x="399871" y="232473"/>
                </a:cubicBezTo>
                <a:cubicBezTo>
                  <a:pt x="405472" y="211391"/>
                  <a:pt x="410095" y="178396"/>
                  <a:pt x="410095" y="171577"/>
                </a:cubicBezTo>
                <a:cubicBezTo>
                  <a:pt x="410095" y="168706"/>
                  <a:pt x="412431" y="166382"/>
                  <a:pt x="415289" y="166382"/>
                </a:cubicBezTo>
                <a:cubicBezTo>
                  <a:pt x="418159" y="166382"/>
                  <a:pt x="420483" y="168706"/>
                  <a:pt x="420483" y="171577"/>
                </a:cubicBezTo>
                <a:cubicBezTo>
                  <a:pt x="420483" y="178689"/>
                  <a:pt x="415759" y="213144"/>
                  <a:pt x="409917" y="235140"/>
                </a:cubicBezTo>
                <a:cubicBezTo>
                  <a:pt x="408075" y="242138"/>
                  <a:pt x="406069" y="247915"/>
                  <a:pt x="404113" y="251395"/>
                </a:cubicBezTo>
                <a:cubicBezTo>
                  <a:pt x="402843" y="253681"/>
                  <a:pt x="401421" y="255218"/>
                  <a:pt x="400163" y="256056"/>
                </a:cubicBezTo>
                <a:cubicBezTo>
                  <a:pt x="397979" y="257517"/>
                  <a:pt x="395160" y="258291"/>
                  <a:pt x="391820" y="258240"/>
                </a:cubicBezTo>
                <a:cubicBezTo>
                  <a:pt x="388099" y="258190"/>
                  <a:pt x="383527" y="257097"/>
                  <a:pt x="378562" y="255205"/>
                </a:cubicBezTo>
                <a:cubicBezTo>
                  <a:pt x="361506" y="248715"/>
                  <a:pt x="338785" y="232714"/>
                  <a:pt x="331521" y="228244"/>
                </a:cubicBezTo>
                <a:cubicBezTo>
                  <a:pt x="282816" y="198272"/>
                  <a:pt x="224485" y="175717"/>
                  <a:pt x="171209" y="155727"/>
                </a:cubicBezTo>
                <a:cubicBezTo>
                  <a:pt x="147955" y="147015"/>
                  <a:pt x="105461" y="140297"/>
                  <a:pt x="69228" y="131330"/>
                </a:cubicBezTo>
                <a:cubicBezTo>
                  <a:pt x="44018" y="125082"/>
                  <a:pt x="21793" y="117614"/>
                  <a:pt x="10300" y="108026"/>
                </a:cubicBezTo>
                <a:cubicBezTo>
                  <a:pt x="5944" y="104394"/>
                  <a:pt x="2972" y="96050"/>
                  <a:pt x="1981" y="85115"/>
                </a:cubicBezTo>
                <a:cubicBezTo>
                  <a:pt x="0" y="63195"/>
                  <a:pt x="4369" y="30187"/>
                  <a:pt x="8242" y="13970"/>
                </a:cubicBezTo>
                <a:cubicBezTo>
                  <a:pt x="9550" y="8521"/>
                  <a:pt x="10985" y="4749"/>
                  <a:pt x="12001" y="3289"/>
                </a:cubicBezTo>
                <a:cubicBezTo>
                  <a:pt x="13183" y="1600"/>
                  <a:pt x="14580" y="939"/>
                  <a:pt x="15608" y="685"/>
                </a:cubicBezTo>
                <a:cubicBezTo>
                  <a:pt x="18377" y="0"/>
                  <a:pt x="21209" y="1689"/>
                  <a:pt x="21908" y="4470"/>
                </a:cubicBezTo>
                <a:cubicBezTo>
                  <a:pt x="22377" y="6337"/>
                  <a:pt x="21768" y="8229"/>
                  <a:pt x="20472" y="9474"/>
                </a:cubicBezTo>
                <a:cubicBezTo>
                  <a:pt x="20015" y="10947"/>
                  <a:pt x="17717" y="18630"/>
                  <a:pt x="16383" y="25996"/>
                </a:cubicBezTo>
                <a:cubicBezTo>
                  <a:pt x="13183" y="43751"/>
                  <a:pt x="10439" y="70116"/>
                  <a:pt x="12687" y="87312"/>
                </a:cubicBezTo>
                <a:cubicBezTo>
                  <a:pt x="13119" y="90652"/>
                  <a:pt x="13741" y="93637"/>
                  <a:pt x="14630" y="96062"/>
                </a:cubicBezTo>
                <a:cubicBezTo>
                  <a:pt x="15265" y="97777"/>
                  <a:pt x="15951" y="99199"/>
                  <a:pt x="16955" y="100038"/>
                </a:cubicBezTo>
                <a:cubicBezTo>
                  <a:pt x="27610" y="108915"/>
                  <a:pt x="48374" y="115455"/>
                  <a:pt x="71742" y="121234"/>
                </a:cubicBezTo>
                <a:cubicBezTo>
                  <a:pt x="108369" y="130302"/>
                  <a:pt x="151346" y="137172"/>
                  <a:pt x="174866" y="145999"/>
                </a:cubicBezTo>
                <a:cubicBezTo>
                  <a:pt x="228740" y="166204"/>
                  <a:pt x="287706" y="189077"/>
                  <a:pt x="336956" y="219392"/>
                </a:cubicBezTo>
                <a:cubicBezTo>
                  <a:pt x="343979" y="223697"/>
                  <a:pt x="365811" y="239230"/>
                  <a:pt x="382257" y="245478"/>
                </a:cubicBezTo>
                <a:cubicBezTo>
                  <a:pt x="385369" y="246672"/>
                  <a:pt x="388252" y="247509"/>
                  <a:pt x="390754" y="247763"/>
                </a:cubicBezTo>
                <a:cubicBezTo>
                  <a:pt x="392151" y="247915"/>
                  <a:pt x="393382" y="248004"/>
                  <a:pt x="394271" y="24748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8" name="Freeform 8288"/>
          <p:cNvSpPr/>
          <p:nvPr/>
        </p:nvSpPr>
        <p:spPr>
          <a:xfrm rot="0" flipH="0" flipV="0">
            <a:off x="11812426" y="7440345"/>
            <a:ext cx="289470" cy="312432"/>
          </a:xfrm>
          <a:custGeom>
            <a:pathLst>
              <a:path w="289470" h="312432">
                <a:moveTo>
                  <a:pt x="279666" y="2476"/>
                </a:moveTo>
                <a:cubicBezTo>
                  <a:pt x="210439" y="84683"/>
                  <a:pt x="140233" y="165886"/>
                  <a:pt x="68478" y="245617"/>
                </a:cubicBezTo>
                <a:cubicBezTo>
                  <a:pt x="49416" y="266801"/>
                  <a:pt x="19444" y="285635"/>
                  <a:pt x="2032" y="303046"/>
                </a:cubicBezTo>
                <a:cubicBezTo>
                  <a:pt x="0" y="305078"/>
                  <a:pt x="0" y="308380"/>
                  <a:pt x="2032" y="310412"/>
                </a:cubicBezTo>
                <a:cubicBezTo>
                  <a:pt x="4051" y="312432"/>
                  <a:pt x="7353" y="312432"/>
                  <a:pt x="9385" y="310412"/>
                </a:cubicBezTo>
                <a:cubicBezTo>
                  <a:pt x="26911" y="292886"/>
                  <a:pt x="57023" y="273887"/>
                  <a:pt x="76200" y="252564"/>
                </a:cubicBezTo>
                <a:cubicBezTo>
                  <a:pt x="148044" y="172757"/>
                  <a:pt x="218326" y="91464"/>
                  <a:pt x="287628" y="9168"/>
                </a:cubicBezTo>
                <a:cubicBezTo>
                  <a:pt x="289470" y="6971"/>
                  <a:pt x="289191" y="3695"/>
                  <a:pt x="286993" y="1841"/>
                </a:cubicBezTo>
                <a:cubicBezTo>
                  <a:pt x="284796" y="0"/>
                  <a:pt x="281520" y="279"/>
                  <a:pt x="279666" y="247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9" name="Freeform 8289"/>
          <p:cNvSpPr/>
          <p:nvPr/>
        </p:nvSpPr>
        <p:spPr>
          <a:xfrm rot="0" flipH="0" flipV="0">
            <a:off x="11476506" y="7224152"/>
            <a:ext cx="345922" cy="262990"/>
          </a:xfrm>
          <a:custGeom>
            <a:pathLst>
              <a:path w="345922" h="262990">
                <a:moveTo>
                  <a:pt x="3543" y="252869"/>
                </a:moveTo>
                <a:cubicBezTo>
                  <a:pt x="3987" y="252362"/>
                  <a:pt x="4749" y="251511"/>
                  <a:pt x="5219" y="251130"/>
                </a:cubicBezTo>
                <a:cubicBezTo>
                  <a:pt x="11543" y="245859"/>
                  <a:pt x="15607" y="238684"/>
                  <a:pt x="21805" y="233172"/>
                </a:cubicBezTo>
                <a:cubicBezTo>
                  <a:pt x="42100" y="215138"/>
                  <a:pt x="64972" y="200711"/>
                  <a:pt x="86308" y="184112"/>
                </a:cubicBezTo>
                <a:cubicBezTo>
                  <a:pt x="122249" y="156159"/>
                  <a:pt x="162064" y="132600"/>
                  <a:pt x="198830" y="105740"/>
                </a:cubicBezTo>
                <a:cubicBezTo>
                  <a:pt x="245363" y="71729"/>
                  <a:pt x="290397" y="35471"/>
                  <a:pt x="336981" y="1689"/>
                </a:cubicBezTo>
                <a:cubicBezTo>
                  <a:pt x="339292" y="0"/>
                  <a:pt x="342556" y="520"/>
                  <a:pt x="344233" y="2845"/>
                </a:cubicBezTo>
                <a:cubicBezTo>
                  <a:pt x="345922" y="5169"/>
                  <a:pt x="345414" y="8420"/>
                  <a:pt x="343077" y="10109"/>
                </a:cubicBezTo>
                <a:cubicBezTo>
                  <a:pt x="296506" y="43878"/>
                  <a:pt x="251485" y="80137"/>
                  <a:pt x="204964" y="114135"/>
                </a:cubicBezTo>
                <a:cubicBezTo>
                  <a:pt x="168300" y="140944"/>
                  <a:pt x="128549" y="164427"/>
                  <a:pt x="92696" y="192316"/>
                </a:cubicBezTo>
                <a:cubicBezTo>
                  <a:pt x="71538" y="208775"/>
                  <a:pt x="48831" y="223063"/>
                  <a:pt x="28714" y="240944"/>
                </a:cubicBezTo>
                <a:cubicBezTo>
                  <a:pt x="22427" y="246532"/>
                  <a:pt x="18287" y="253770"/>
                  <a:pt x="11874" y="259117"/>
                </a:cubicBezTo>
                <a:cubicBezTo>
                  <a:pt x="11048" y="259790"/>
                  <a:pt x="10312" y="260958"/>
                  <a:pt x="9410" y="261606"/>
                </a:cubicBezTo>
                <a:cubicBezTo>
                  <a:pt x="8153" y="262495"/>
                  <a:pt x="6768" y="262990"/>
                  <a:pt x="5206" y="262990"/>
                </a:cubicBezTo>
                <a:cubicBezTo>
                  <a:pt x="2324" y="262990"/>
                  <a:pt x="0" y="260666"/>
                  <a:pt x="0" y="257796"/>
                </a:cubicBezTo>
                <a:cubicBezTo>
                  <a:pt x="0" y="255510"/>
                  <a:pt x="1486" y="253554"/>
                  <a:pt x="3543" y="25286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0" name="Freeform 8290"/>
          <p:cNvSpPr/>
          <p:nvPr/>
        </p:nvSpPr>
        <p:spPr>
          <a:xfrm rot="0" flipH="0" flipV="0">
            <a:off x="11783521" y="7256606"/>
            <a:ext cx="45871" cy="43268"/>
          </a:xfrm>
          <a:custGeom>
            <a:pathLst>
              <a:path w="45871" h="43268">
                <a:moveTo>
                  <a:pt x="16471" y="22809"/>
                </a:moveTo>
                <a:cubicBezTo>
                  <a:pt x="22503" y="16752"/>
                  <a:pt x="27761" y="9919"/>
                  <a:pt x="33590" y="3696"/>
                </a:cubicBezTo>
                <a:cubicBezTo>
                  <a:pt x="35762" y="1359"/>
                  <a:pt x="36714" y="788"/>
                  <a:pt x="37527" y="470"/>
                </a:cubicBezTo>
                <a:cubicBezTo>
                  <a:pt x="38276" y="191"/>
                  <a:pt x="39064" y="38"/>
                  <a:pt x="40600" y="26"/>
                </a:cubicBezTo>
                <a:cubicBezTo>
                  <a:pt x="43471" y="0"/>
                  <a:pt x="45833" y="2312"/>
                  <a:pt x="45846" y="5182"/>
                </a:cubicBezTo>
                <a:cubicBezTo>
                  <a:pt x="45871" y="7735"/>
                  <a:pt x="44042" y="9881"/>
                  <a:pt x="41604" y="10338"/>
                </a:cubicBezTo>
                <a:lnTo>
                  <a:pt x="41185" y="10783"/>
                </a:lnTo>
                <a:cubicBezTo>
                  <a:pt x="35241" y="17158"/>
                  <a:pt x="29856" y="24129"/>
                  <a:pt x="23659" y="30314"/>
                </a:cubicBezTo>
                <a:cubicBezTo>
                  <a:pt x="23557" y="30429"/>
                  <a:pt x="23443" y="30530"/>
                  <a:pt x="23316" y="30632"/>
                </a:cubicBezTo>
                <a:lnTo>
                  <a:pt x="15290" y="37325"/>
                </a:lnTo>
                <a:cubicBezTo>
                  <a:pt x="15265" y="37350"/>
                  <a:pt x="15240" y="37363"/>
                  <a:pt x="15201" y="37388"/>
                </a:cubicBezTo>
                <a:cubicBezTo>
                  <a:pt x="13766" y="38544"/>
                  <a:pt x="9918" y="41389"/>
                  <a:pt x="9309" y="41668"/>
                </a:cubicBezTo>
                <a:cubicBezTo>
                  <a:pt x="5892" y="43268"/>
                  <a:pt x="3759" y="41135"/>
                  <a:pt x="3124" y="40411"/>
                </a:cubicBezTo>
                <a:cubicBezTo>
                  <a:pt x="2806" y="40042"/>
                  <a:pt x="0" y="36601"/>
                  <a:pt x="3594" y="32994"/>
                </a:cubicBezTo>
                <a:cubicBezTo>
                  <a:pt x="4572" y="32041"/>
                  <a:pt x="5740" y="31318"/>
                  <a:pt x="6832" y="30505"/>
                </a:cubicBezTo>
                <a:cubicBezTo>
                  <a:pt x="7188" y="30238"/>
                  <a:pt x="7556" y="30035"/>
                  <a:pt x="7924" y="29882"/>
                </a:cubicBezTo>
                <a:lnTo>
                  <a:pt x="8636" y="29336"/>
                </a:lnTo>
                <a:close/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1" name="Freeform 8291"/>
          <p:cNvSpPr/>
          <p:nvPr/>
        </p:nvSpPr>
        <p:spPr>
          <a:xfrm rot="0" flipH="0" flipV="0">
            <a:off x="11820289" y="7258492"/>
            <a:ext cx="216559" cy="112241"/>
          </a:xfrm>
          <a:custGeom>
            <a:pathLst>
              <a:path w="216559" h="112241">
                <a:moveTo>
                  <a:pt x="214528" y="102920"/>
                </a:moveTo>
                <a:cubicBezTo>
                  <a:pt x="215772" y="103872"/>
                  <a:pt x="216559" y="105358"/>
                  <a:pt x="216559" y="107047"/>
                </a:cubicBezTo>
                <a:cubicBezTo>
                  <a:pt x="216559" y="109917"/>
                  <a:pt x="214236" y="112241"/>
                  <a:pt x="211366" y="112241"/>
                </a:cubicBezTo>
                <a:cubicBezTo>
                  <a:pt x="210350" y="112241"/>
                  <a:pt x="208877" y="111949"/>
                  <a:pt x="207480" y="110667"/>
                </a:cubicBezTo>
                <a:cubicBezTo>
                  <a:pt x="206566" y="109828"/>
                  <a:pt x="205219" y="107707"/>
                  <a:pt x="204711" y="106691"/>
                </a:cubicBezTo>
                <a:cubicBezTo>
                  <a:pt x="201790" y="100876"/>
                  <a:pt x="195364" y="95275"/>
                  <a:pt x="188049" y="89967"/>
                </a:cubicBezTo>
                <a:cubicBezTo>
                  <a:pt x="175971" y="81229"/>
                  <a:pt x="161354" y="73482"/>
                  <a:pt x="152946" y="67881"/>
                </a:cubicBezTo>
                <a:cubicBezTo>
                  <a:pt x="113741" y="41745"/>
                  <a:pt x="50762" y="17500"/>
                  <a:pt x="4813" y="10706"/>
                </a:cubicBezTo>
                <a:cubicBezTo>
                  <a:pt x="1981" y="10287"/>
                  <a:pt x="0" y="7645"/>
                  <a:pt x="432" y="4800"/>
                </a:cubicBezTo>
                <a:cubicBezTo>
                  <a:pt x="851" y="1968"/>
                  <a:pt x="3493" y="0"/>
                  <a:pt x="6325" y="419"/>
                </a:cubicBezTo>
                <a:cubicBezTo>
                  <a:pt x="53607" y="7417"/>
                  <a:pt x="118389" y="32347"/>
                  <a:pt x="158712" y="59232"/>
                </a:cubicBezTo>
                <a:cubicBezTo>
                  <a:pt x="167196" y="64884"/>
                  <a:pt x="181966" y="72720"/>
                  <a:pt x="194158" y="81546"/>
                </a:cubicBezTo>
                <a:cubicBezTo>
                  <a:pt x="203010" y="87973"/>
                  <a:pt x="210490" y="95008"/>
                  <a:pt x="214008" y="102044"/>
                </a:cubicBezTo>
                <a:cubicBezTo>
                  <a:pt x="214097" y="102222"/>
                  <a:pt x="214351" y="102641"/>
                  <a:pt x="214528" y="10292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2" name="Freeform 8292"/>
          <p:cNvSpPr/>
          <p:nvPr/>
        </p:nvSpPr>
        <p:spPr>
          <a:xfrm rot="0" flipH="0" flipV="0">
            <a:off x="11785498" y="7290100"/>
            <a:ext cx="250519" cy="117551"/>
          </a:xfrm>
          <a:custGeom>
            <a:pathLst>
              <a:path w="250519" h="117551">
                <a:moveTo>
                  <a:pt x="215188" y="106845"/>
                </a:moveTo>
                <a:cubicBezTo>
                  <a:pt x="220991" y="103899"/>
                  <a:pt x="224738" y="98933"/>
                  <a:pt x="228180" y="93739"/>
                </a:cubicBezTo>
                <a:cubicBezTo>
                  <a:pt x="232345" y="87478"/>
                  <a:pt x="236066" y="80861"/>
                  <a:pt x="241146" y="75769"/>
                </a:cubicBezTo>
                <a:cubicBezTo>
                  <a:pt x="243166" y="73749"/>
                  <a:pt x="246468" y="73749"/>
                  <a:pt x="248487" y="75769"/>
                </a:cubicBezTo>
                <a:cubicBezTo>
                  <a:pt x="250519" y="77801"/>
                  <a:pt x="250519" y="81103"/>
                  <a:pt x="248487" y="83122"/>
                </a:cubicBezTo>
                <a:cubicBezTo>
                  <a:pt x="243889" y="87745"/>
                  <a:pt x="240613" y="93815"/>
                  <a:pt x="236841" y="99492"/>
                </a:cubicBezTo>
                <a:cubicBezTo>
                  <a:pt x="232383" y="106223"/>
                  <a:pt x="227291" y="112420"/>
                  <a:pt x="219709" y="116217"/>
                </a:cubicBezTo>
                <a:cubicBezTo>
                  <a:pt x="217664" y="117233"/>
                  <a:pt x="215138" y="117551"/>
                  <a:pt x="212204" y="116954"/>
                </a:cubicBezTo>
                <a:cubicBezTo>
                  <a:pt x="209308" y="116357"/>
                  <a:pt x="205816" y="114769"/>
                  <a:pt x="202057" y="112458"/>
                </a:cubicBezTo>
                <a:cubicBezTo>
                  <a:pt x="189865" y="104940"/>
                  <a:pt x="173888" y="89142"/>
                  <a:pt x="167271" y="85281"/>
                </a:cubicBezTo>
                <a:cubicBezTo>
                  <a:pt x="114986" y="54788"/>
                  <a:pt x="62052" y="29312"/>
                  <a:pt x="4241" y="10795"/>
                </a:cubicBezTo>
                <a:cubicBezTo>
                  <a:pt x="1511" y="9906"/>
                  <a:pt x="0" y="6985"/>
                  <a:pt x="876" y="4255"/>
                </a:cubicBezTo>
                <a:cubicBezTo>
                  <a:pt x="1740" y="1512"/>
                  <a:pt x="4686" y="0"/>
                  <a:pt x="7416" y="889"/>
                </a:cubicBezTo>
                <a:cubicBezTo>
                  <a:pt x="65963" y="19647"/>
                  <a:pt x="119570" y="45416"/>
                  <a:pt x="172517" y="76302"/>
                </a:cubicBezTo>
                <a:cubicBezTo>
                  <a:pt x="179171" y="80176"/>
                  <a:pt x="195249" y="96038"/>
                  <a:pt x="207518" y="103607"/>
                </a:cubicBezTo>
                <a:cubicBezTo>
                  <a:pt x="209702" y="104953"/>
                  <a:pt x="211734" y="106020"/>
                  <a:pt x="213525" y="106566"/>
                </a:cubicBezTo>
                <a:cubicBezTo>
                  <a:pt x="214096" y="106744"/>
                  <a:pt x="214998" y="106833"/>
                  <a:pt x="215188" y="10684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3" name="Freeform 8293"/>
          <p:cNvSpPr/>
          <p:nvPr/>
        </p:nvSpPr>
        <p:spPr>
          <a:xfrm rot="0" flipH="0" flipV="0">
            <a:off x="11792951" y="7263456"/>
            <a:ext cx="163613" cy="75259"/>
          </a:xfrm>
          <a:custGeom>
            <a:pathLst>
              <a:path w="163613" h="75259">
                <a:moveTo>
                  <a:pt x="8293" y="33197"/>
                </a:moveTo>
                <a:cubicBezTo>
                  <a:pt x="6757" y="33285"/>
                  <a:pt x="5385" y="33134"/>
                  <a:pt x="4242" y="32753"/>
                </a:cubicBezTo>
                <a:cubicBezTo>
                  <a:pt x="1969" y="31991"/>
                  <a:pt x="1093" y="30594"/>
                  <a:pt x="635" y="29527"/>
                </a:cubicBezTo>
                <a:cubicBezTo>
                  <a:pt x="64" y="28168"/>
                  <a:pt x="0" y="26670"/>
                  <a:pt x="724" y="25082"/>
                </a:cubicBezTo>
                <a:cubicBezTo>
                  <a:pt x="1080" y="24333"/>
                  <a:pt x="1791" y="23292"/>
                  <a:pt x="3087" y="22377"/>
                </a:cubicBezTo>
                <a:cubicBezTo>
                  <a:pt x="4331" y="21501"/>
                  <a:pt x="7049" y="20396"/>
                  <a:pt x="8205" y="19570"/>
                </a:cubicBezTo>
                <a:cubicBezTo>
                  <a:pt x="15735" y="14186"/>
                  <a:pt x="22478" y="5372"/>
                  <a:pt x="30568" y="1295"/>
                </a:cubicBezTo>
                <a:cubicBezTo>
                  <a:pt x="33121" y="0"/>
                  <a:pt x="36258" y="1028"/>
                  <a:pt x="37553" y="3581"/>
                </a:cubicBezTo>
                <a:cubicBezTo>
                  <a:pt x="38430" y="5321"/>
                  <a:pt x="38239" y="7315"/>
                  <a:pt x="37223" y="8826"/>
                </a:cubicBezTo>
                <a:cubicBezTo>
                  <a:pt x="38887" y="8140"/>
                  <a:pt x="40550" y="7480"/>
                  <a:pt x="42240" y="6870"/>
                </a:cubicBezTo>
                <a:cubicBezTo>
                  <a:pt x="43611" y="6375"/>
                  <a:pt x="46697" y="5537"/>
                  <a:pt x="48310" y="5397"/>
                </a:cubicBezTo>
                <a:cubicBezTo>
                  <a:pt x="49809" y="5257"/>
                  <a:pt x="50914" y="5575"/>
                  <a:pt x="51536" y="5854"/>
                </a:cubicBezTo>
                <a:cubicBezTo>
                  <a:pt x="51752" y="5943"/>
                  <a:pt x="51942" y="6032"/>
                  <a:pt x="52120" y="6134"/>
                </a:cubicBezTo>
                <a:cubicBezTo>
                  <a:pt x="56438" y="6769"/>
                  <a:pt x="60832" y="7467"/>
                  <a:pt x="65265" y="8255"/>
                </a:cubicBezTo>
                <a:cubicBezTo>
                  <a:pt x="69430" y="7378"/>
                  <a:pt x="73075" y="6718"/>
                  <a:pt x="75221" y="6464"/>
                </a:cubicBezTo>
                <a:cubicBezTo>
                  <a:pt x="77330" y="6210"/>
                  <a:pt x="78752" y="6451"/>
                  <a:pt x="79286" y="6629"/>
                </a:cubicBezTo>
                <a:cubicBezTo>
                  <a:pt x="81711" y="7417"/>
                  <a:pt x="82537" y="9131"/>
                  <a:pt x="82841" y="10490"/>
                </a:cubicBezTo>
                <a:cubicBezTo>
                  <a:pt x="82943" y="10934"/>
                  <a:pt x="83007" y="11392"/>
                  <a:pt x="82994" y="11887"/>
                </a:cubicBezTo>
                <a:cubicBezTo>
                  <a:pt x="96380" y="15075"/>
                  <a:pt x="109550" y="19304"/>
                  <a:pt x="121272" y="25171"/>
                </a:cubicBezTo>
                <a:cubicBezTo>
                  <a:pt x="130517" y="29794"/>
                  <a:pt x="138861" y="35444"/>
                  <a:pt x="147726" y="40753"/>
                </a:cubicBezTo>
                <a:cubicBezTo>
                  <a:pt x="149555" y="41858"/>
                  <a:pt x="153187" y="44169"/>
                  <a:pt x="153187" y="44169"/>
                </a:cubicBezTo>
                <a:cubicBezTo>
                  <a:pt x="155486" y="45630"/>
                  <a:pt x="156260" y="48614"/>
                  <a:pt x="154978" y="51015"/>
                </a:cubicBezTo>
                <a:cubicBezTo>
                  <a:pt x="154749" y="51434"/>
                  <a:pt x="154482" y="51802"/>
                  <a:pt x="154152" y="52145"/>
                </a:cubicBezTo>
                <a:cubicBezTo>
                  <a:pt x="154901" y="52513"/>
                  <a:pt x="155625" y="52907"/>
                  <a:pt x="156273" y="53288"/>
                </a:cubicBezTo>
                <a:cubicBezTo>
                  <a:pt x="159080" y="54926"/>
                  <a:pt x="161162" y="56717"/>
                  <a:pt x="162242" y="58304"/>
                </a:cubicBezTo>
                <a:cubicBezTo>
                  <a:pt x="163207" y="59752"/>
                  <a:pt x="163613" y="61225"/>
                  <a:pt x="163613" y="62610"/>
                </a:cubicBezTo>
                <a:cubicBezTo>
                  <a:pt x="163613" y="65480"/>
                  <a:pt x="162293" y="67042"/>
                  <a:pt x="160820" y="67995"/>
                </a:cubicBezTo>
                <a:cubicBezTo>
                  <a:pt x="159638" y="68756"/>
                  <a:pt x="157987" y="69226"/>
                  <a:pt x="155930" y="68845"/>
                </a:cubicBezTo>
                <a:cubicBezTo>
                  <a:pt x="154685" y="68604"/>
                  <a:pt x="153009" y="67918"/>
                  <a:pt x="151256" y="67029"/>
                </a:cubicBezTo>
                <a:cubicBezTo>
                  <a:pt x="150812" y="66801"/>
                  <a:pt x="150355" y="66547"/>
                  <a:pt x="149885" y="66293"/>
                </a:cubicBezTo>
                <a:cubicBezTo>
                  <a:pt x="151256" y="68871"/>
                  <a:pt x="149669" y="71843"/>
                  <a:pt x="149631" y="71893"/>
                </a:cubicBezTo>
                <a:cubicBezTo>
                  <a:pt x="149529" y="72033"/>
                  <a:pt x="147205" y="75259"/>
                  <a:pt x="143306" y="73583"/>
                </a:cubicBezTo>
                <a:cubicBezTo>
                  <a:pt x="142735" y="73329"/>
                  <a:pt x="138683" y="71423"/>
                  <a:pt x="137096" y="70776"/>
                </a:cubicBezTo>
                <a:cubicBezTo>
                  <a:pt x="133426" y="69315"/>
                  <a:pt x="129743" y="68122"/>
                  <a:pt x="125996" y="66864"/>
                </a:cubicBezTo>
                <a:cubicBezTo>
                  <a:pt x="116166" y="63600"/>
                  <a:pt x="106464" y="60044"/>
                  <a:pt x="96596" y="56844"/>
                </a:cubicBezTo>
                <a:cubicBezTo>
                  <a:pt x="78549" y="50989"/>
                  <a:pt x="60032" y="43268"/>
                  <a:pt x="41198" y="40321"/>
                </a:cubicBezTo>
                <a:cubicBezTo>
                  <a:pt x="31686" y="38823"/>
                  <a:pt x="21069" y="39623"/>
                  <a:pt x="11975" y="35990"/>
                </a:cubicBezTo>
                <a:cubicBezTo>
                  <a:pt x="11594" y="35838"/>
                  <a:pt x="11252" y="35660"/>
                  <a:pt x="10985" y="35483"/>
                </a:cubicBezTo>
                <a:cubicBezTo>
                  <a:pt x="10236" y="35178"/>
                  <a:pt x="9601" y="34720"/>
                  <a:pt x="9054" y="34149"/>
                </a:cubicBezTo>
                <a:cubicBezTo>
                  <a:pt x="8775" y="33882"/>
                  <a:pt x="8521" y="33565"/>
                  <a:pt x="8293" y="3319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4" name="Freeform 8294"/>
          <p:cNvSpPr/>
          <p:nvPr/>
        </p:nvSpPr>
        <p:spPr>
          <a:xfrm rot="0" flipH="0" flipV="0">
            <a:off x="11818991" y="7262982"/>
            <a:ext cx="43306" cy="22186"/>
          </a:xfrm>
          <a:custGeom>
            <a:pathLst>
              <a:path w="43306" h="22186">
                <a:moveTo>
                  <a:pt x="10642" y="11112"/>
                </a:moveTo>
                <a:cubicBezTo>
                  <a:pt x="10427" y="11404"/>
                  <a:pt x="10185" y="11683"/>
                  <a:pt x="9893" y="11937"/>
                </a:cubicBezTo>
                <a:cubicBezTo>
                  <a:pt x="7760" y="13867"/>
                  <a:pt x="4483" y="13702"/>
                  <a:pt x="2540" y="11569"/>
                </a:cubicBezTo>
                <a:cubicBezTo>
                  <a:pt x="267" y="9030"/>
                  <a:pt x="0" y="6833"/>
                  <a:pt x="140" y="5563"/>
                </a:cubicBezTo>
                <a:cubicBezTo>
                  <a:pt x="355" y="3327"/>
                  <a:pt x="1524" y="1499"/>
                  <a:pt x="4115" y="559"/>
                </a:cubicBezTo>
                <a:cubicBezTo>
                  <a:pt x="5664" y="0"/>
                  <a:pt x="9233" y="0"/>
                  <a:pt x="13753" y="1219"/>
                </a:cubicBezTo>
                <a:cubicBezTo>
                  <a:pt x="21284" y="3213"/>
                  <a:pt x="32803" y="7887"/>
                  <a:pt x="39839" y="11670"/>
                </a:cubicBezTo>
                <a:cubicBezTo>
                  <a:pt x="42366" y="13029"/>
                  <a:pt x="43306" y="16179"/>
                  <a:pt x="41960" y="18719"/>
                </a:cubicBezTo>
                <a:cubicBezTo>
                  <a:pt x="40588" y="21233"/>
                  <a:pt x="37426" y="22186"/>
                  <a:pt x="34911" y="20827"/>
                </a:cubicBezTo>
                <a:cubicBezTo>
                  <a:pt x="28307" y="17271"/>
                  <a:pt x="17296" y="12750"/>
                  <a:pt x="10642" y="1111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5" name="Freeform 8295"/>
          <p:cNvSpPr/>
          <p:nvPr/>
        </p:nvSpPr>
        <p:spPr>
          <a:xfrm rot="0" flipH="0" flipV="0">
            <a:off x="11820419" y="7294174"/>
            <a:ext cx="185470" cy="76974"/>
          </a:xfrm>
          <a:custGeom>
            <a:pathLst>
              <a:path w="185470" h="76974">
                <a:moveTo>
                  <a:pt x="120129" y="28270"/>
                </a:moveTo>
                <a:cubicBezTo>
                  <a:pt x="131838" y="36461"/>
                  <a:pt x="144068" y="43548"/>
                  <a:pt x="156362" y="50825"/>
                </a:cubicBezTo>
                <a:cubicBezTo>
                  <a:pt x="160057" y="53035"/>
                  <a:pt x="162204" y="54317"/>
                  <a:pt x="164020" y="55473"/>
                </a:cubicBezTo>
                <a:cubicBezTo>
                  <a:pt x="159029" y="52082"/>
                  <a:pt x="153898" y="48844"/>
                  <a:pt x="148894" y="45643"/>
                </a:cubicBezTo>
                <a:cubicBezTo>
                  <a:pt x="140804" y="40461"/>
                  <a:pt x="130695" y="33565"/>
                  <a:pt x="120129" y="28270"/>
                </a:cubicBezTo>
                <a:moveTo>
                  <a:pt x="5652" y="10503"/>
                </a:moveTo>
                <a:cubicBezTo>
                  <a:pt x="3277" y="10491"/>
                  <a:pt x="1143" y="8827"/>
                  <a:pt x="610" y="6414"/>
                </a:cubicBezTo>
                <a:cubicBezTo>
                  <a:pt x="0" y="3607"/>
                  <a:pt x="1791" y="838"/>
                  <a:pt x="4585" y="229"/>
                </a:cubicBezTo>
                <a:cubicBezTo>
                  <a:pt x="5144" y="102"/>
                  <a:pt x="6122" y="0"/>
                  <a:pt x="7506" y="254"/>
                </a:cubicBezTo>
                <a:cubicBezTo>
                  <a:pt x="9233" y="584"/>
                  <a:pt x="12942" y="1804"/>
                  <a:pt x="17945" y="3671"/>
                </a:cubicBezTo>
                <a:cubicBezTo>
                  <a:pt x="24651" y="6185"/>
                  <a:pt x="33935" y="9906"/>
                  <a:pt x="43929" y="14008"/>
                </a:cubicBezTo>
                <a:cubicBezTo>
                  <a:pt x="44311" y="13691"/>
                  <a:pt x="44780" y="13386"/>
                  <a:pt x="45339" y="13107"/>
                </a:cubicBezTo>
                <a:cubicBezTo>
                  <a:pt x="45987" y="12789"/>
                  <a:pt x="47282" y="12345"/>
                  <a:pt x="49441" y="12408"/>
                </a:cubicBezTo>
                <a:cubicBezTo>
                  <a:pt x="51613" y="12472"/>
                  <a:pt x="55804" y="13069"/>
                  <a:pt x="62852" y="14936"/>
                </a:cubicBezTo>
                <a:cubicBezTo>
                  <a:pt x="74460" y="17983"/>
                  <a:pt x="85954" y="21578"/>
                  <a:pt x="97054" y="26162"/>
                </a:cubicBezTo>
                <a:lnTo>
                  <a:pt x="99302" y="27102"/>
                </a:lnTo>
                <a:cubicBezTo>
                  <a:pt x="97752" y="26061"/>
                  <a:pt x="96279" y="24994"/>
                  <a:pt x="94920" y="23902"/>
                </a:cubicBezTo>
                <a:cubicBezTo>
                  <a:pt x="93714" y="22937"/>
                  <a:pt x="90818" y="21247"/>
                  <a:pt x="89535" y="20155"/>
                </a:cubicBezTo>
                <a:cubicBezTo>
                  <a:pt x="88341" y="19139"/>
                  <a:pt x="87719" y="18098"/>
                  <a:pt x="87465" y="17450"/>
                </a:cubicBezTo>
                <a:cubicBezTo>
                  <a:pt x="86563" y="15240"/>
                  <a:pt x="87097" y="13437"/>
                  <a:pt x="88265" y="12002"/>
                </a:cubicBezTo>
                <a:cubicBezTo>
                  <a:pt x="88900" y="11227"/>
                  <a:pt x="90170" y="9970"/>
                  <a:pt x="92824" y="9970"/>
                </a:cubicBezTo>
                <a:cubicBezTo>
                  <a:pt x="99009" y="9970"/>
                  <a:pt x="105537" y="11418"/>
                  <a:pt x="112065" y="13742"/>
                </a:cubicBezTo>
                <a:cubicBezTo>
                  <a:pt x="112217" y="12815"/>
                  <a:pt x="112611" y="12078"/>
                  <a:pt x="112878" y="11659"/>
                </a:cubicBezTo>
                <a:cubicBezTo>
                  <a:pt x="113157" y="11189"/>
                  <a:pt x="115481" y="7633"/>
                  <a:pt x="119888" y="9843"/>
                </a:cubicBezTo>
                <a:cubicBezTo>
                  <a:pt x="125551" y="12662"/>
                  <a:pt x="132181" y="15418"/>
                  <a:pt x="138124" y="17653"/>
                </a:cubicBezTo>
                <a:cubicBezTo>
                  <a:pt x="144258" y="19952"/>
                  <a:pt x="150227" y="24003"/>
                  <a:pt x="155790" y="27483"/>
                </a:cubicBezTo>
                <a:cubicBezTo>
                  <a:pt x="162902" y="31927"/>
                  <a:pt x="168795" y="38963"/>
                  <a:pt x="174777" y="44932"/>
                </a:cubicBezTo>
                <a:cubicBezTo>
                  <a:pt x="176364" y="46519"/>
                  <a:pt x="176707" y="48907"/>
                  <a:pt x="175805" y="50825"/>
                </a:cubicBezTo>
                <a:lnTo>
                  <a:pt x="176224" y="51142"/>
                </a:lnTo>
                <a:cubicBezTo>
                  <a:pt x="176542" y="51384"/>
                  <a:pt x="177012" y="51790"/>
                  <a:pt x="177545" y="52247"/>
                </a:cubicBezTo>
                <a:cubicBezTo>
                  <a:pt x="178866" y="53073"/>
                  <a:pt x="180949" y="54152"/>
                  <a:pt x="181990" y="54889"/>
                </a:cubicBezTo>
                <a:cubicBezTo>
                  <a:pt x="183197" y="55752"/>
                  <a:pt x="183870" y="56667"/>
                  <a:pt x="184162" y="57225"/>
                </a:cubicBezTo>
                <a:cubicBezTo>
                  <a:pt x="185470" y="59626"/>
                  <a:pt x="184898" y="61620"/>
                  <a:pt x="183629" y="63169"/>
                </a:cubicBezTo>
                <a:cubicBezTo>
                  <a:pt x="183044" y="63880"/>
                  <a:pt x="181812" y="65188"/>
                  <a:pt x="179133" y="65188"/>
                </a:cubicBezTo>
                <a:cubicBezTo>
                  <a:pt x="178752" y="65188"/>
                  <a:pt x="178358" y="65150"/>
                  <a:pt x="177926" y="65061"/>
                </a:cubicBezTo>
                <a:cubicBezTo>
                  <a:pt x="178790" y="65671"/>
                  <a:pt x="179501" y="66166"/>
                  <a:pt x="179679" y="66344"/>
                </a:cubicBezTo>
                <a:cubicBezTo>
                  <a:pt x="182536" y="69062"/>
                  <a:pt x="181089" y="71970"/>
                  <a:pt x="180682" y="72720"/>
                </a:cubicBezTo>
                <a:cubicBezTo>
                  <a:pt x="180466" y="73075"/>
                  <a:pt x="178066" y="76974"/>
                  <a:pt x="173443" y="74675"/>
                </a:cubicBezTo>
                <a:cubicBezTo>
                  <a:pt x="161950" y="68922"/>
                  <a:pt x="150558" y="63029"/>
                  <a:pt x="139115" y="57264"/>
                </a:cubicBezTo>
                <a:cubicBezTo>
                  <a:pt x="140398" y="58978"/>
                  <a:pt x="140829" y="60629"/>
                  <a:pt x="140829" y="61988"/>
                </a:cubicBezTo>
                <a:cubicBezTo>
                  <a:pt x="140829" y="63106"/>
                  <a:pt x="140499" y="64045"/>
                  <a:pt x="139979" y="64846"/>
                </a:cubicBezTo>
                <a:cubicBezTo>
                  <a:pt x="139382" y="65760"/>
                  <a:pt x="138467" y="66623"/>
                  <a:pt x="136969" y="67017"/>
                </a:cubicBezTo>
                <a:cubicBezTo>
                  <a:pt x="136753" y="67081"/>
                  <a:pt x="135203" y="67589"/>
                  <a:pt x="133095" y="66560"/>
                </a:cubicBezTo>
                <a:cubicBezTo>
                  <a:pt x="131368" y="65722"/>
                  <a:pt x="122745" y="60832"/>
                  <a:pt x="121818" y="60134"/>
                </a:cubicBezTo>
                <a:cubicBezTo>
                  <a:pt x="115469" y="55371"/>
                  <a:pt x="106490" y="50926"/>
                  <a:pt x="99022" y="48132"/>
                </a:cubicBezTo>
                <a:cubicBezTo>
                  <a:pt x="90653" y="44995"/>
                  <a:pt x="37326" y="22022"/>
                  <a:pt x="14300" y="13412"/>
                </a:cubicBezTo>
                <a:cubicBezTo>
                  <a:pt x="10440" y="11976"/>
                  <a:pt x="6312" y="10706"/>
                  <a:pt x="5652" y="1050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6" name="Freeform 8296"/>
          <p:cNvSpPr/>
          <p:nvPr/>
        </p:nvSpPr>
        <p:spPr>
          <a:xfrm rot="0" flipH="0" flipV="0">
            <a:off x="11875912" y="7317253"/>
            <a:ext cx="133768" cy="77888"/>
          </a:xfrm>
          <a:custGeom>
            <a:pathLst>
              <a:path w="133768" h="77888">
                <a:moveTo>
                  <a:pt x="73380" y="14858"/>
                </a:moveTo>
                <a:cubicBezTo>
                  <a:pt x="67919" y="11315"/>
                  <a:pt x="65443" y="9486"/>
                  <a:pt x="65011" y="9029"/>
                </a:cubicBezTo>
                <a:cubicBezTo>
                  <a:pt x="62268" y="6070"/>
                  <a:pt x="63843" y="3378"/>
                  <a:pt x="64465" y="2463"/>
                </a:cubicBezTo>
                <a:cubicBezTo>
                  <a:pt x="65164" y="1435"/>
                  <a:pt x="66345" y="254"/>
                  <a:pt x="68618" y="177"/>
                </a:cubicBezTo>
                <a:cubicBezTo>
                  <a:pt x="68948" y="165"/>
                  <a:pt x="70536" y="304"/>
                  <a:pt x="72784" y="1447"/>
                </a:cubicBezTo>
                <a:cubicBezTo>
                  <a:pt x="80758" y="5537"/>
                  <a:pt x="114655" y="25462"/>
                  <a:pt x="117258" y="27304"/>
                </a:cubicBezTo>
                <a:cubicBezTo>
                  <a:pt x="118871" y="28447"/>
                  <a:pt x="121970" y="30148"/>
                  <a:pt x="123100" y="31622"/>
                </a:cubicBezTo>
                <a:cubicBezTo>
                  <a:pt x="124319" y="33222"/>
                  <a:pt x="124637" y="34898"/>
                  <a:pt x="124408" y="36448"/>
                </a:cubicBezTo>
                <a:cubicBezTo>
                  <a:pt x="124230" y="37603"/>
                  <a:pt x="123748" y="38797"/>
                  <a:pt x="122630" y="39915"/>
                </a:cubicBezTo>
                <a:cubicBezTo>
                  <a:pt x="121449" y="41083"/>
                  <a:pt x="119912" y="41731"/>
                  <a:pt x="117969" y="41489"/>
                </a:cubicBezTo>
                <a:cubicBezTo>
                  <a:pt x="117106" y="41375"/>
                  <a:pt x="115074" y="40232"/>
                  <a:pt x="114121" y="39661"/>
                </a:cubicBezTo>
                <a:cubicBezTo>
                  <a:pt x="105498" y="36740"/>
                  <a:pt x="96303" y="32104"/>
                  <a:pt x="87134" y="28777"/>
                </a:cubicBezTo>
                <a:cubicBezTo>
                  <a:pt x="88035" y="29437"/>
                  <a:pt x="88975" y="30110"/>
                  <a:pt x="89928" y="30771"/>
                </a:cubicBezTo>
                <a:cubicBezTo>
                  <a:pt x="100723" y="38391"/>
                  <a:pt x="113804" y="46087"/>
                  <a:pt x="120560" y="50456"/>
                </a:cubicBezTo>
                <a:cubicBezTo>
                  <a:pt x="123392" y="52297"/>
                  <a:pt x="125284" y="53758"/>
                  <a:pt x="125957" y="54494"/>
                </a:cubicBezTo>
                <a:cubicBezTo>
                  <a:pt x="127316" y="56006"/>
                  <a:pt x="127494" y="57453"/>
                  <a:pt x="127494" y="58317"/>
                </a:cubicBezTo>
                <a:cubicBezTo>
                  <a:pt x="127494" y="59841"/>
                  <a:pt x="127062" y="60920"/>
                  <a:pt x="126491" y="61721"/>
                </a:cubicBezTo>
                <a:cubicBezTo>
                  <a:pt x="127507" y="62533"/>
                  <a:pt x="128409" y="63283"/>
                  <a:pt x="129183" y="63981"/>
                </a:cubicBezTo>
                <a:cubicBezTo>
                  <a:pt x="130860" y="65492"/>
                  <a:pt x="132003" y="66813"/>
                  <a:pt x="132612" y="67791"/>
                </a:cubicBezTo>
                <a:cubicBezTo>
                  <a:pt x="133336" y="68985"/>
                  <a:pt x="133590" y="70064"/>
                  <a:pt x="133654" y="70928"/>
                </a:cubicBezTo>
                <a:cubicBezTo>
                  <a:pt x="133768" y="72744"/>
                  <a:pt x="133158" y="74205"/>
                  <a:pt x="131990" y="75373"/>
                </a:cubicBezTo>
                <a:cubicBezTo>
                  <a:pt x="129653" y="77722"/>
                  <a:pt x="127088" y="77888"/>
                  <a:pt x="124345" y="76389"/>
                </a:cubicBezTo>
                <a:cubicBezTo>
                  <a:pt x="123468" y="75906"/>
                  <a:pt x="122503" y="75094"/>
                  <a:pt x="121576" y="74128"/>
                </a:cubicBezTo>
                <a:cubicBezTo>
                  <a:pt x="121182" y="73709"/>
                  <a:pt x="120420" y="72960"/>
                  <a:pt x="120268" y="72808"/>
                </a:cubicBezTo>
                <a:cubicBezTo>
                  <a:pt x="95719" y="58990"/>
                  <a:pt x="68834" y="43471"/>
                  <a:pt x="42748" y="33044"/>
                </a:cubicBezTo>
                <a:cubicBezTo>
                  <a:pt x="37554" y="30961"/>
                  <a:pt x="15646" y="19176"/>
                  <a:pt x="6655" y="13284"/>
                </a:cubicBezTo>
                <a:cubicBezTo>
                  <a:pt x="4369" y="11798"/>
                  <a:pt x="2807" y="10553"/>
                  <a:pt x="2146" y="9817"/>
                </a:cubicBezTo>
                <a:cubicBezTo>
                  <a:pt x="1397" y="9004"/>
                  <a:pt x="1029" y="8242"/>
                  <a:pt x="825" y="7683"/>
                </a:cubicBezTo>
                <a:cubicBezTo>
                  <a:pt x="0" y="5333"/>
                  <a:pt x="698" y="3543"/>
                  <a:pt x="1956" y="2197"/>
                </a:cubicBezTo>
                <a:cubicBezTo>
                  <a:pt x="2603" y="1524"/>
                  <a:pt x="4305" y="0"/>
                  <a:pt x="7658" y="634"/>
                </a:cubicBezTo>
                <a:cubicBezTo>
                  <a:pt x="9576" y="1015"/>
                  <a:pt x="11036" y="2387"/>
                  <a:pt x="11608" y="4102"/>
                </a:cubicBezTo>
                <a:cubicBezTo>
                  <a:pt x="19367" y="9397"/>
                  <a:pt x="41516" y="21347"/>
                  <a:pt x="46622" y="23379"/>
                </a:cubicBezTo>
                <a:cubicBezTo>
                  <a:pt x="51562" y="25360"/>
                  <a:pt x="56553" y="27532"/>
                  <a:pt x="61544" y="29831"/>
                </a:cubicBezTo>
                <a:cubicBezTo>
                  <a:pt x="61760" y="29310"/>
                  <a:pt x="62065" y="28828"/>
                  <a:pt x="62420" y="28370"/>
                </a:cubicBezTo>
                <a:cubicBezTo>
                  <a:pt x="62967" y="27697"/>
                  <a:pt x="64122" y="26351"/>
                  <a:pt x="66764" y="26351"/>
                </a:cubicBezTo>
                <a:cubicBezTo>
                  <a:pt x="67348" y="26351"/>
                  <a:pt x="67958" y="26389"/>
                  <a:pt x="68593" y="26465"/>
                </a:cubicBezTo>
                <a:cubicBezTo>
                  <a:pt x="67754" y="25513"/>
                  <a:pt x="67030" y="24598"/>
                  <a:pt x="66446" y="23735"/>
                </a:cubicBezTo>
                <a:cubicBezTo>
                  <a:pt x="65240" y="21931"/>
                  <a:pt x="65316" y="20306"/>
                  <a:pt x="65748" y="18972"/>
                </a:cubicBezTo>
                <a:cubicBezTo>
                  <a:pt x="66129" y="17791"/>
                  <a:pt x="66916" y="16585"/>
                  <a:pt x="68440" y="15759"/>
                </a:cubicBezTo>
                <a:cubicBezTo>
                  <a:pt x="69164" y="15365"/>
                  <a:pt x="70421" y="14972"/>
                  <a:pt x="71907" y="14870"/>
                </a:cubicBezTo>
                <a:cubicBezTo>
                  <a:pt x="72377" y="14858"/>
                  <a:pt x="72885" y="14846"/>
                  <a:pt x="73380" y="1485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7" name="Freeform 8297"/>
          <p:cNvSpPr/>
          <p:nvPr/>
        </p:nvSpPr>
        <p:spPr>
          <a:xfrm rot="0" flipH="0" flipV="0">
            <a:off x="11981045" y="7333567"/>
            <a:ext cx="48017" cy="58584"/>
          </a:xfrm>
          <a:custGeom>
            <a:pathLst>
              <a:path w="48017" h="58584">
                <a:moveTo>
                  <a:pt x="10972" y="13080"/>
                </a:moveTo>
                <a:cubicBezTo>
                  <a:pt x="8890" y="12191"/>
                  <a:pt x="6718" y="11430"/>
                  <a:pt x="4394" y="10794"/>
                </a:cubicBezTo>
                <a:cubicBezTo>
                  <a:pt x="1625" y="10033"/>
                  <a:pt x="0" y="7175"/>
                  <a:pt x="736" y="4406"/>
                </a:cubicBezTo>
                <a:cubicBezTo>
                  <a:pt x="1498" y="1638"/>
                  <a:pt x="4356" y="0"/>
                  <a:pt x="7124" y="749"/>
                </a:cubicBezTo>
                <a:cubicBezTo>
                  <a:pt x="15137" y="2946"/>
                  <a:pt x="21589" y="6451"/>
                  <a:pt x="28612" y="10833"/>
                </a:cubicBezTo>
                <a:cubicBezTo>
                  <a:pt x="31660" y="12738"/>
                  <a:pt x="34936" y="14273"/>
                  <a:pt x="37972" y="16191"/>
                </a:cubicBezTo>
                <a:cubicBezTo>
                  <a:pt x="38594" y="16572"/>
                  <a:pt x="40131" y="17347"/>
                  <a:pt x="40588" y="17715"/>
                </a:cubicBezTo>
                <a:cubicBezTo>
                  <a:pt x="41185" y="18198"/>
                  <a:pt x="41553" y="18693"/>
                  <a:pt x="41794" y="19074"/>
                </a:cubicBezTo>
                <a:cubicBezTo>
                  <a:pt x="43039" y="21055"/>
                  <a:pt x="42887" y="22782"/>
                  <a:pt x="42087" y="24205"/>
                </a:cubicBezTo>
                <a:cubicBezTo>
                  <a:pt x="44906" y="25487"/>
                  <a:pt x="45541" y="27646"/>
                  <a:pt x="45630" y="28015"/>
                </a:cubicBezTo>
                <a:lnTo>
                  <a:pt x="45693" y="28332"/>
                </a:lnTo>
                <a:cubicBezTo>
                  <a:pt x="47027" y="29259"/>
                  <a:pt x="47420" y="30580"/>
                  <a:pt x="47459" y="30669"/>
                </a:cubicBezTo>
                <a:cubicBezTo>
                  <a:pt x="48017" y="32028"/>
                  <a:pt x="48017" y="33412"/>
                  <a:pt x="47370" y="34822"/>
                </a:cubicBezTo>
                <a:cubicBezTo>
                  <a:pt x="47141" y="35317"/>
                  <a:pt x="46747" y="36054"/>
                  <a:pt x="45922" y="36702"/>
                </a:cubicBezTo>
                <a:cubicBezTo>
                  <a:pt x="46087" y="37679"/>
                  <a:pt x="45935" y="38657"/>
                  <a:pt x="45579" y="39622"/>
                </a:cubicBezTo>
                <a:cubicBezTo>
                  <a:pt x="45262" y="40435"/>
                  <a:pt x="44703" y="41337"/>
                  <a:pt x="43788" y="42137"/>
                </a:cubicBezTo>
                <a:cubicBezTo>
                  <a:pt x="43344" y="42518"/>
                  <a:pt x="42696" y="42912"/>
                  <a:pt x="41998" y="43255"/>
                </a:cubicBezTo>
                <a:cubicBezTo>
                  <a:pt x="41934" y="44499"/>
                  <a:pt x="41388" y="45884"/>
                  <a:pt x="40105" y="47306"/>
                </a:cubicBezTo>
                <a:cubicBezTo>
                  <a:pt x="39204" y="48309"/>
                  <a:pt x="37426" y="49668"/>
                  <a:pt x="35394" y="51040"/>
                </a:cubicBezTo>
                <a:cubicBezTo>
                  <a:pt x="34695" y="51510"/>
                  <a:pt x="33844" y="52119"/>
                  <a:pt x="33019" y="52716"/>
                </a:cubicBezTo>
                <a:cubicBezTo>
                  <a:pt x="33044" y="52932"/>
                  <a:pt x="33057" y="53148"/>
                  <a:pt x="33057" y="53377"/>
                </a:cubicBezTo>
                <a:cubicBezTo>
                  <a:pt x="33057" y="56247"/>
                  <a:pt x="30733" y="58584"/>
                  <a:pt x="27863" y="58584"/>
                </a:cubicBezTo>
                <a:cubicBezTo>
                  <a:pt x="23773" y="58584"/>
                  <a:pt x="21995" y="56844"/>
                  <a:pt x="21284" y="55815"/>
                </a:cubicBezTo>
                <a:cubicBezTo>
                  <a:pt x="20573" y="54812"/>
                  <a:pt x="20077" y="53440"/>
                  <a:pt x="20255" y="51891"/>
                </a:cubicBezTo>
                <a:cubicBezTo>
                  <a:pt x="18592" y="52297"/>
                  <a:pt x="17245" y="52551"/>
                  <a:pt x="16496" y="52551"/>
                </a:cubicBezTo>
                <a:cubicBezTo>
                  <a:pt x="11975" y="52551"/>
                  <a:pt x="11213" y="49211"/>
                  <a:pt x="11035" y="48297"/>
                </a:cubicBezTo>
                <a:cubicBezTo>
                  <a:pt x="10769" y="47014"/>
                  <a:pt x="10757" y="45096"/>
                  <a:pt x="12686" y="43356"/>
                </a:cubicBezTo>
                <a:cubicBezTo>
                  <a:pt x="12762" y="43280"/>
                  <a:pt x="12851" y="43204"/>
                  <a:pt x="12978" y="43102"/>
                </a:cubicBezTo>
                <a:cubicBezTo>
                  <a:pt x="9639" y="42404"/>
                  <a:pt x="8750" y="39280"/>
                  <a:pt x="8686" y="38911"/>
                </a:cubicBezTo>
                <a:cubicBezTo>
                  <a:pt x="8509" y="37895"/>
                  <a:pt x="8534" y="36714"/>
                  <a:pt x="9194" y="35533"/>
                </a:cubicBezTo>
                <a:cubicBezTo>
                  <a:pt x="9017" y="35190"/>
                  <a:pt x="8864" y="34822"/>
                  <a:pt x="8750" y="34454"/>
                </a:cubicBezTo>
                <a:cubicBezTo>
                  <a:pt x="8432" y="33336"/>
                  <a:pt x="8344" y="31952"/>
                  <a:pt x="9156" y="30313"/>
                </a:cubicBezTo>
                <a:cubicBezTo>
                  <a:pt x="10198" y="28218"/>
                  <a:pt x="11987" y="26656"/>
                  <a:pt x="14464" y="25741"/>
                </a:cubicBezTo>
                <a:cubicBezTo>
                  <a:pt x="11848" y="24865"/>
                  <a:pt x="9741" y="24154"/>
                  <a:pt x="8712" y="23773"/>
                </a:cubicBezTo>
                <a:cubicBezTo>
                  <a:pt x="4788" y="22325"/>
                  <a:pt x="4597" y="18820"/>
                  <a:pt x="4597" y="18591"/>
                </a:cubicBezTo>
                <a:cubicBezTo>
                  <a:pt x="4597" y="16966"/>
                  <a:pt x="5448" y="13537"/>
                  <a:pt x="10045" y="13105"/>
                </a:cubicBezTo>
                <a:cubicBezTo>
                  <a:pt x="10287" y="13080"/>
                  <a:pt x="10604" y="13080"/>
                  <a:pt x="10972" y="1308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8" name="Freeform 8298"/>
          <p:cNvSpPr/>
          <p:nvPr/>
        </p:nvSpPr>
        <p:spPr>
          <a:xfrm rot="0" flipH="0" flipV="0">
            <a:off x="11956827" y="7364920"/>
            <a:ext cx="53860" cy="37070"/>
          </a:xfrm>
          <a:custGeom>
            <a:pathLst>
              <a:path w="53860" h="37070">
                <a:moveTo>
                  <a:pt x="35128" y="29730"/>
                </a:moveTo>
                <a:cubicBezTo>
                  <a:pt x="25692" y="21983"/>
                  <a:pt x="14643" y="16192"/>
                  <a:pt x="3594" y="10579"/>
                </a:cubicBezTo>
                <a:cubicBezTo>
                  <a:pt x="1016" y="9271"/>
                  <a:pt x="0" y="6147"/>
                  <a:pt x="1296" y="3581"/>
                </a:cubicBezTo>
                <a:cubicBezTo>
                  <a:pt x="2591" y="1029"/>
                  <a:pt x="5741" y="0"/>
                  <a:pt x="8293" y="1295"/>
                </a:cubicBezTo>
                <a:cubicBezTo>
                  <a:pt x="20473" y="7480"/>
                  <a:pt x="32563" y="13957"/>
                  <a:pt x="42836" y="22618"/>
                </a:cubicBezTo>
                <a:cubicBezTo>
                  <a:pt x="44335" y="22263"/>
                  <a:pt x="45821" y="21971"/>
                  <a:pt x="46430" y="21780"/>
                </a:cubicBezTo>
                <a:cubicBezTo>
                  <a:pt x="49148" y="20866"/>
                  <a:pt x="52095" y="22339"/>
                  <a:pt x="52996" y="25057"/>
                </a:cubicBezTo>
                <a:cubicBezTo>
                  <a:pt x="53860" y="27622"/>
                  <a:pt x="52603" y="30377"/>
                  <a:pt x="50190" y="31457"/>
                </a:cubicBezTo>
                <a:cubicBezTo>
                  <a:pt x="50202" y="33006"/>
                  <a:pt x="49402" y="34174"/>
                  <a:pt x="49123" y="34581"/>
                </a:cubicBezTo>
                <a:cubicBezTo>
                  <a:pt x="48386" y="35635"/>
                  <a:pt x="46977" y="37070"/>
                  <a:pt x="44272" y="36791"/>
                </a:cubicBezTo>
                <a:cubicBezTo>
                  <a:pt x="43903" y="36753"/>
                  <a:pt x="43192" y="36613"/>
                  <a:pt x="42278" y="36219"/>
                </a:cubicBezTo>
                <a:cubicBezTo>
                  <a:pt x="41630" y="35927"/>
                  <a:pt x="40347" y="35191"/>
                  <a:pt x="39725" y="34987"/>
                </a:cubicBezTo>
                <a:cubicBezTo>
                  <a:pt x="35864" y="33692"/>
                  <a:pt x="35229" y="31165"/>
                  <a:pt x="35128" y="2973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9" name="Freeform 8299"/>
          <p:cNvSpPr/>
          <p:nvPr/>
        </p:nvSpPr>
        <p:spPr>
          <a:xfrm rot="0" flipH="0" flipV="0">
            <a:off x="11970249" y="7377423"/>
            <a:ext cx="21831" cy="17449"/>
          </a:xfrm>
          <a:custGeom>
            <a:pathLst>
              <a:path w="21831" h="17449">
                <a:moveTo>
                  <a:pt x="11252" y="3225"/>
                </a:moveTo>
                <a:cubicBezTo>
                  <a:pt x="13563" y="4355"/>
                  <a:pt x="17347" y="6234"/>
                  <a:pt x="18795" y="7200"/>
                </a:cubicBezTo>
                <a:cubicBezTo>
                  <a:pt x="21183" y="8787"/>
                  <a:pt x="21831" y="12026"/>
                  <a:pt x="20243" y="14413"/>
                </a:cubicBezTo>
                <a:cubicBezTo>
                  <a:pt x="18643" y="16801"/>
                  <a:pt x="15417" y="17449"/>
                  <a:pt x="13030" y="15861"/>
                </a:cubicBezTo>
                <a:cubicBezTo>
                  <a:pt x="11087" y="14566"/>
                  <a:pt x="6388" y="12673"/>
                  <a:pt x="4217" y="11365"/>
                </a:cubicBezTo>
                <a:cubicBezTo>
                  <a:pt x="2705" y="10451"/>
                  <a:pt x="1804" y="9448"/>
                  <a:pt x="1397" y="8787"/>
                </a:cubicBezTo>
                <a:cubicBezTo>
                  <a:pt x="0" y="6565"/>
                  <a:pt x="330" y="4571"/>
                  <a:pt x="1385" y="2921"/>
                </a:cubicBezTo>
                <a:cubicBezTo>
                  <a:pt x="1931" y="2070"/>
                  <a:pt x="3099" y="597"/>
                  <a:pt x="5944" y="266"/>
                </a:cubicBezTo>
                <a:cubicBezTo>
                  <a:pt x="8230" y="0"/>
                  <a:pt x="10338" y="1257"/>
                  <a:pt x="11252" y="32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0" name="Freeform 8300"/>
          <p:cNvSpPr/>
          <p:nvPr/>
        </p:nvSpPr>
        <p:spPr>
          <a:xfrm rot="0" flipH="0" flipV="0">
            <a:off x="11772380" y="7309490"/>
            <a:ext cx="94614" cy="48602"/>
          </a:xfrm>
          <a:custGeom>
            <a:pathLst>
              <a:path w="94614" h="48602">
                <a:moveTo>
                  <a:pt x="4991" y="10617"/>
                </a:moveTo>
                <a:cubicBezTo>
                  <a:pt x="12674" y="11290"/>
                  <a:pt x="23634" y="15595"/>
                  <a:pt x="35318" y="21018"/>
                </a:cubicBezTo>
                <a:cubicBezTo>
                  <a:pt x="53771" y="29590"/>
                  <a:pt x="73863" y="41071"/>
                  <a:pt x="86334" y="47320"/>
                </a:cubicBezTo>
                <a:cubicBezTo>
                  <a:pt x="88899" y="48602"/>
                  <a:pt x="92036" y="47561"/>
                  <a:pt x="93319" y="44995"/>
                </a:cubicBezTo>
                <a:cubicBezTo>
                  <a:pt x="94614" y="42417"/>
                  <a:pt x="93573" y="39293"/>
                  <a:pt x="90995" y="38010"/>
                </a:cubicBezTo>
                <a:cubicBezTo>
                  <a:pt x="78447" y="31749"/>
                  <a:pt x="58242" y="20205"/>
                  <a:pt x="39687" y="11594"/>
                </a:cubicBezTo>
                <a:cubicBezTo>
                  <a:pt x="26708" y="5563"/>
                  <a:pt x="14452" y="1004"/>
                  <a:pt x="5892" y="254"/>
                </a:cubicBezTo>
                <a:cubicBezTo>
                  <a:pt x="3036" y="0"/>
                  <a:pt x="508" y="2121"/>
                  <a:pt x="254" y="4979"/>
                </a:cubicBezTo>
                <a:cubicBezTo>
                  <a:pt x="0" y="7836"/>
                  <a:pt x="2121" y="10364"/>
                  <a:pt x="4991" y="1061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1" name="Freeform 8301"/>
          <p:cNvSpPr/>
          <p:nvPr/>
        </p:nvSpPr>
        <p:spPr>
          <a:xfrm rot="0" flipH="0" flipV="0">
            <a:off x="11873003" y="7354965"/>
            <a:ext cx="12496" cy="11543"/>
          </a:xfrm>
          <a:custGeom>
            <a:pathLst>
              <a:path w="12496" h="11543">
                <a:moveTo>
                  <a:pt x="8572" y="9994"/>
                </a:moveTo>
                <a:cubicBezTo>
                  <a:pt x="9219" y="9677"/>
                  <a:pt x="9892" y="9105"/>
                  <a:pt x="10451" y="8089"/>
                </a:cubicBezTo>
                <a:cubicBezTo>
                  <a:pt x="9981" y="8915"/>
                  <a:pt x="9346" y="9550"/>
                  <a:pt x="8572" y="9994"/>
                </a:cubicBezTo>
                <a:moveTo>
                  <a:pt x="4229" y="10425"/>
                </a:moveTo>
                <a:cubicBezTo>
                  <a:pt x="3937" y="10324"/>
                  <a:pt x="3645" y="10184"/>
                  <a:pt x="3366" y="10019"/>
                </a:cubicBezTo>
                <a:cubicBezTo>
                  <a:pt x="876" y="8610"/>
                  <a:pt x="0" y="5422"/>
                  <a:pt x="1435" y="2933"/>
                </a:cubicBezTo>
                <a:cubicBezTo>
                  <a:pt x="2908" y="343"/>
                  <a:pt x="4788" y="139"/>
                  <a:pt x="5893" y="76"/>
                </a:cubicBezTo>
                <a:cubicBezTo>
                  <a:pt x="7137" y="0"/>
                  <a:pt x="10731" y="2527"/>
                  <a:pt x="10731" y="2527"/>
                </a:cubicBezTo>
                <a:cubicBezTo>
                  <a:pt x="10731" y="2527"/>
                  <a:pt x="10553" y="2311"/>
                  <a:pt x="10451" y="2209"/>
                </a:cubicBezTo>
                <a:cubicBezTo>
                  <a:pt x="12496" y="4241"/>
                  <a:pt x="12496" y="7543"/>
                  <a:pt x="10451" y="9563"/>
                </a:cubicBezTo>
                <a:cubicBezTo>
                  <a:pt x="8775" y="11251"/>
                  <a:pt x="6210" y="11543"/>
                  <a:pt x="4229" y="1042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2" name="Freeform 8302"/>
          <p:cNvSpPr/>
          <p:nvPr/>
        </p:nvSpPr>
        <p:spPr>
          <a:xfrm rot="0" flipH="0" flipV="0">
            <a:off x="11891757" y="7363967"/>
            <a:ext cx="90905" cy="54978"/>
          </a:xfrm>
          <a:custGeom>
            <a:pathLst>
              <a:path w="90905" h="54978">
                <a:moveTo>
                  <a:pt x="87845" y="44996"/>
                </a:moveTo>
                <a:cubicBezTo>
                  <a:pt x="89648" y="45808"/>
                  <a:pt x="90905" y="47637"/>
                  <a:pt x="90905" y="49745"/>
                </a:cubicBezTo>
                <a:cubicBezTo>
                  <a:pt x="90905" y="52616"/>
                  <a:pt x="88581" y="54940"/>
                  <a:pt x="85712" y="54940"/>
                </a:cubicBezTo>
                <a:cubicBezTo>
                  <a:pt x="85471" y="54940"/>
                  <a:pt x="84696" y="54978"/>
                  <a:pt x="83591" y="54495"/>
                </a:cubicBezTo>
                <a:cubicBezTo>
                  <a:pt x="83375" y="54406"/>
                  <a:pt x="82486" y="53949"/>
                  <a:pt x="81026" y="53149"/>
                </a:cubicBezTo>
                <a:cubicBezTo>
                  <a:pt x="68707" y="46443"/>
                  <a:pt x="8407" y="12789"/>
                  <a:pt x="3746" y="10643"/>
                </a:cubicBezTo>
                <a:cubicBezTo>
                  <a:pt x="1143" y="9437"/>
                  <a:pt x="0" y="6350"/>
                  <a:pt x="1206" y="3734"/>
                </a:cubicBezTo>
                <a:cubicBezTo>
                  <a:pt x="2400" y="1131"/>
                  <a:pt x="5499" y="0"/>
                  <a:pt x="8102" y="1194"/>
                </a:cubicBezTo>
                <a:cubicBezTo>
                  <a:pt x="12814" y="3366"/>
                  <a:pt x="73583" y="37249"/>
                  <a:pt x="85991" y="44006"/>
                </a:cubicBezTo>
                <a:cubicBezTo>
                  <a:pt x="86868" y="44476"/>
                  <a:pt x="87642" y="44895"/>
                  <a:pt x="87845" y="449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3" name="Freeform 8303"/>
          <p:cNvSpPr/>
          <p:nvPr/>
        </p:nvSpPr>
        <p:spPr>
          <a:xfrm rot="0" flipH="0" flipV="0">
            <a:off x="8247215" y="7951975"/>
            <a:ext cx="762685" cy="761745"/>
          </a:xfrm>
          <a:custGeom>
            <a:pathLst>
              <a:path w="762685" h="761745">
                <a:moveTo>
                  <a:pt x="494906" y="33096"/>
                </a:moveTo>
                <a:cubicBezTo>
                  <a:pt x="493192" y="34556"/>
                  <a:pt x="490779" y="35077"/>
                  <a:pt x="488518" y="34251"/>
                </a:cubicBezTo>
                <a:cubicBezTo>
                  <a:pt x="428778" y="12700"/>
                  <a:pt x="370650" y="20460"/>
                  <a:pt x="310312" y="33870"/>
                </a:cubicBezTo>
                <a:cubicBezTo>
                  <a:pt x="200711" y="58229"/>
                  <a:pt x="122949" y="119176"/>
                  <a:pt x="79248" y="197268"/>
                </a:cubicBezTo>
                <a:cubicBezTo>
                  <a:pt x="13589" y="314566"/>
                  <a:pt x="24727" y="470229"/>
                  <a:pt x="119113" y="597941"/>
                </a:cubicBezTo>
                <a:cubicBezTo>
                  <a:pt x="150686" y="640664"/>
                  <a:pt x="182639" y="687539"/>
                  <a:pt x="232690" y="710768"/>
                </a:cubicBezTo>
                <a:cubicBezTo>
                  <a:pt x="284531" y="734834"/>
                  <a:pt x="340970" y="741895"/>
                  <a:pt x="397637" y="743661"/>
                </a:cubicBezTo>
                <a:cubicBezTo>
                  <a:pt x="556069" y="748614"/>
                  <a:pt x="625106" y="670318"/>
                  <a:pt x="691933" y="536689"/>
                </a:cubicBezTo>
                <a:cubicBezTo>
                  <a:pt x="724331" y="471880"/>
                  <a:pt x="749515" y="397255"/>
                  <a:pt x="740346" y="323849"/>
                </a:cubicBezTo>
                <a:cubicBezTo>
                  <a:pt x="736256" y="291185"/>
                  <a:pt x="715441" y="260032"/>
                  <a:pt x="700379" y="231558"/>
                </a:cubicBezTo>
                <a:cubicBezTo>
                  <a:pt x="655776" y="147332"/>
                  <a:pt x="615276" y="87477"/>
                  <a:pt x="535711" y="47700"/>
                </a:cubicBezTo>
                <a:cubicBezTo>
                  <a:pt x="523265" y="41478"/>
                  <a:pt x="508507" y="38912"/>
                  <a:pt x="494906" y="33096"/>
                </a:cubicBezTo>
                <a:moveTo>
                  <a:pt x="488582" y="20574"/>
                </a:moveTo>
                <a:cubicBezTo>
                  <a:pt x="490500" y="18669"/>
                  <a:pt x="493497" y="18098"/>
                  <a:pt x="496036" y="19368"/>
                </a:cubicBezTo>
                <a:cubicBezTo>
                  <a:pt x="510869" y="26785"/>
                  <a:pt x="527621" y="29185"/>
                  <a:pt x="541502" y="36118"/>
                </a:cubicBezTo>
                <a:cubicBezTo>
                  <a:pt x="623595" y="77165"/>
                  <a:pt x="665784" y="138582"/>
                  <a:pt x="711809" y="225500"/>
                </a:cubicBezTo>
                <a:cubicBezTo>
                  <a:pt x="727569" y="255282"/>
                  <a:pt x="748918" y="288073"/>
                  <a:pt x="753185" y="322249"/>
                </a:cubicBezTo>
                <a:cubicBezTo>
                  <a:pt x="762685" y="398170"/>
                  <a:pt x="737018" y="475437"/>
                  <a:pt x="703503" y="542467"/>
                </a:cubicBezTo>
                <a:cubicBezTo>
                  <a:pt x="634098" y="681278"/>
                  <a:pt x="561796" y="761745"/>
                  <a:pt x="397243" y="756602"/>
                </a:cubicBezTo>
                <a:cubicBezTo>
                  <a:pt x="338811" y="754773"/>
                  <a:pt x="280670" y="747318"/>
                  <a:pt x="227229" y="722502"/>
                </a:cubicBezTo>
                <a:cubicBezTo>
                  <a:pt x="175197" y="698347"/>
                  <a:pt x="141542" y="650074"/>
                  <a:pt x="108712" y="605637"/>
                </a:cubicBezTo>
                <a:cubicBezTo>
                  <a:pt x="11011" y="473481"/>
                  <a:pt x="0" y="312330"/>
                  <a:pt x="67945" y="190944"/>
                </a:cubicBezTo>
                <a:cubicBezTo>
                  <a:pt x="113297" y="109931"/>
                  <a:pt x="193815" y="46507"/>
                  <a:pt x="307505" y="21235"/>
                </a:cubicBezTo>
                <a:cubicBezTo>
                  <a:pt x="368821" y="7608"/>
                  <a:pt x="427952" y="0"/>
                  <a:pt x="488582" y="2057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4" name="Freeform 8304"/>
          <p:cNvSpPr/>
          <p:nvPr/>
        </p:nvSpPr>
        <p:spPr>
          <a:xfrm rot="0" flipH="0" flipV="0">
            <a:off x="8434582" y="8014743"/>
            <a:ext cx="528218" cy="293039"/>
          </a:xfrm>
          <a:custGeom>
            <a:pathLst>
              <a:path w="528218" h="293039">
                <a:moveTo>
                  <a:pt x="35852" y="5029"/>
                </a:moveTo>
                <a:cubicBezTo>
                  <a:pt x="26924" y="28663"/>
                  <a:pt x="11964" y="49377"/>
                  <a:pt x="6363" y="74637"/>
                </a:cubicBezTo>
                <a:cubicBezTo>
                  <a:pt x="0" y="103276"/>
                  <a:pt x="10554" y="144348"/>
                  <a:pt x="33236" y="169976"/>
                </a:cubicBezTo>
                <a:cubicBezTo>
                  <a:pt x="48983" y="187769"/>
                  <a:pt x="70370" y="198221"/>
                  <a:pt x="95656" y="193166"/>
                </a:cubicBezTo>
                <a:cubicBezTo>
                  <a:pt x="116827" y="188924"/>
                  <a:pt x="132435" y="173176"/>
                  <a:pt x="148628" y="157441"/>
                </a:cubicBezTo>
                <a:cubicBezTo>
                  <a:pt x="161505" y="144932"/>
                  <a:pt x="174789" y="132448"/>
                  <a:pt x="193065" y="128371"/>
                </a:cubicBezTo>
                <a:cubicBezTo>
                  <a:pt x="205003" y="125704"/>
                  <a:pt x="219049" y="126745"/>
                  <a:pt x="236435" y="133514"/>
                </a:cubicBezTo>
                <a:cubicBezTo>
                  <a:pt x="267919" y="145770"/>
                  <a:pt x="266052" y="172249"/>
                  <a:pt x="263817" y="198665"/>
                </a:cubicBezTo>
                <a:cubicBezTo>
                  <a:pt x="262813" y="210705"/>
                  <a:pt x="261569" y="222821"/>
                  <a:pt x="262318" y="234022"/>
                </a:cubicBezTo>
                <a:cubicBezTo>
                  <a:pt x="263550" y="252577"/>
                  <a:pt x="269963" y="268769"/>
                  <a:pt x="289585" y="279158"/>
                </a:cubicBezTo>
                <a:cubicBezTo>
                  <a:pt x="308584" y="289216"/>
                  <a:pt x="334187" y="293039"/>
                  <a:pt x="355282" y="287756"/>
                </a:cubicBezTo>
                <a:cubicBezTo>
                  <a:pt x="388378" y="279488"/>
                  <a:pt x="397941" y="260032"/>
                  <a:pt x="405028" y="240537"/>
                </a:cubicBezTo>
                <a:cubicBezTo>
                  <a:pt x="410832" y="224624"/>
                  <a:pt x="414045" y="208279"/>
                  <a:pt x="433438" y="201815"/>
                </a:cubicBezTo>
                <a:cubicBezTo>
                  <a:pt x="436435" y="200812"/>
                  <a:pt x="438835" y="200570"/>
                  <a:pt x="440804" y="201320"/>
                </a:cubicBezTo>
                <a:cubicBezTo>
                  <a:pt x="442975" y="202158"/>
                  <a:pt x="444360" y="204126"/>
                  <a:pt x="445541" y="206489"/>
                </a:cubicBezTo>
                <a:cubicBezTo>
                  <a:pt x="447268" y="209956"/>
                  <a:pt x="448335" y="214274"/>
                  <a:pt x="449173" y="218820"/>
                </a:cubicBezTo>
                <a:cubicBezTo>
                  <a:pt x="451053" y="229310"/>
                  <a:pt x="451548" y="241007"/>
                  <a:pt x="453212" y="248615"/>
                </a:cubicBezTo>
                <a:cubicBezTo>
                  <a:pt x="454253" y="253377"/>
                  <a:pt x="455942" y="256908"/>
                  <a:pt x="457911" y="258876"/>
                </a:cubicBezTo>
                <a:cubicBezTo>
                  <a:pt x="465480" y="266433"/>
                  <a:pt x="475475" y="269658"/>
                  <a:pt x="485901" y="269557"/>
                </a:cubicBezTo>
                <a:cubicBezTo>
                  <a:pt x="500595" y="269404"/>
                  <a:pt x="516077" y="262508"/>
                  <a:pt x="525690" y="252894"/>
                </a:cubicBezTo>
                <a:cubicBezTo>
                  <a:pt x="528218" y="250367"/>
                  <a:pt x="528218" y="246265"/>
                  <a:pt x="525690" y="243738"/>
                </a:cubicBezTo>
                <a:cubicBezTo>
                  <a:pt x="523163" y="241210"/>
                  <a:pt x="519061" y="241210"/>
                  <a:pt x="516546" y="243738"/>
                </a:cubicBezTo>
                <a:cubicBezTo>
                  <a:pt x="510311" y="249948"/>
                  <a:pt x="500925" y="254660"/>
                  <a:pt x="491388" y="256133"/>
                </a:cubicBezTo>
                <a:cubicBezTo>
                  <a:pt x="482536" y="257504"/>
                  <a:pt x="473455" y="256108"/>
                  <a:pt x="467067" y="249719"/>
                </a:cubicBezTo>
                <a:cubicBezTo>
                  <a:pt x="466610" y="249249"/>
                  <a:pt x="466508" y="248386"/>
                  <a:pt x="466229" y="247383"/>
                </a:cubicBezTo>
                <a:cubicBezTo>
                  <a:pt x="465658" y="245274"/>
                  <a:pt x="465251" y="242709"/>
                  <a:pt x="464870" y="239851"/>
                </a:cubicBezTo>
                <a:cubicBezTo>
                  <a:pt x="463588" y="229971"/>
                  <a:pt x="462775" y="217144"/>
                  <a:pt x="459701" y="207238"/>
                </a:cubicBezTo>
                <a:cubicBezTo>
                  <a:pt x="457085" y="198856"/>
                  <a:pt x="452704" y="192455"/>
                  <a:pt x="446354" y="189623"/>
                </a:cubicBezTo>
                <a:cubicBezTo>
                  <a:pt x="441934" y="187642"/>
                  <a:pt x="436359" y="187197"/>
                  <a:pt x="429336" y="189534"/>
                </a:cubicBezTo>
                <a:cubicBezTo>
                  <a:pt x="409790" y="196062"/>
                  <a:pt x="402437" y="209867"/>
                  <a:pt x="396658" y="225526"/>
                </a:cubicBezTo>
                <a:cubicBezTo>
                  <a:pt x="389623" y="244576"/>
                  <a:pt x="385356" y="266903"/>
                  <a:pt x="352145" y="275196"/>
                </a:cubicBezTo>
                <a:cubicBezTo>
                  <a:pt x="333997" y="279742"/>
                  <a:pt x="311988" y="276364"/>
                  <a:pt x="295643" y="267715"/>
                </a:cubicBezTo>
                <a:cubicBezTo>
                  <a:pt x="280708" y="259816"/>
                  <a:pt x="276174" y="247294"/>
                  <a:pt x="275234" y="233159"/>
                </a:cubicBezTo>
                <a:cubicBezTo>
                  <a:pt x="274535" y="222579"/>
                  <a:pt x="275767" y="211137"/>
                  <a:pt x="276732" y="199758"/>
                </a:cubicBezTo>
                <a:cubicBezTo>
                  <a:pt x="279438" y="167589"/>
                  <a:pt x="279450" y="136359"/>
                  <a:pt x="241122" y="121449"/>
                </a:cubicBezTo>
                <a:cubicBezTo>
                  <a:pt x="198653" y="104939"/>
                  <a:pt x="173164" y="118262"/>
                  <a:pt x="151536" y="137058"/>
                </a:cubicBezTo>
                <a:cubicBezTo>
                  <a:pt x="141528" y="145757"/>
                  <a:pt x="132422" y="155727"/>
                  <a:pt x="122707" y="164147"/>
                </a:cubicBezTo>
                <a:cubicBezTo>
                  <a:pt x="113842" y="171818"/>
                  <a:pt x="104482" y="178193"/>
                  <a:pt x="93116" y="180466"/>
                </a:cubicBezTo>
                <a:cubicBezTo>
                  <a:pt x="67386" y="185623"/>
                  <a:pt x="46977" y="170332"/>
                  <a:pt x="33884" y="149148"/>
                </a:cubicBezTo>
                <a:cubicBezTo>
                  <a:pt x="20244" y="127101"/>
                  <a:pt x="14326" y="98488"/>
                  <a:pt x="19000" y="77444"/>
                </a:cubicBezTo>
                <a:cubicBezTo>
                  <a:pt x="24473" y="52806"/>
                  <a:pt x="39242" y="32676"/>
                  <a:pt x="47955" y="9601"/>
                </a:cubicBezTo>
                <a:cubicBezTo>
                  <a:pt x="49225" y="6273"/>
                  <a:pt x="47536" y="2528"/>
                  <a:pt x="44195" y="1270"/>
                </a:cubicBezTo>
                <a:cubicBezTo>
                  <a:pt x="40868" y="0"/>
                  <a:pt x="37122" y="1689"/>
                  <a:pt x="35852" y="50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5" name="Freeform 8305"/>
          <p:cNvSpPr/>
          <p:nvPr/>
        </p:nvSpPr>
        <p:spPr>
          <a:xfrm rot="0" flipH="0" flipV="0">
            <a:off x="8815691" y="8307663"/>
            <a:ext cx="159066" cy="167297"/>
          </a:xfrm>
          <a:custGeom>
            <a:pathLst>
              <a:path w="159066" h="167297">
                <a:moveTo>
                  <a:pt x="127469" y="39662"/>
                </a:moveTo>
                <a:cubicBezTo>
                  <a:pt x="117602" y="10795"/>
                  <a:pt x="89801" y="0"/>
                  <a:pt x="62547" y="4179"/>
                </a:cubicBezTo>
                <a:cubicBezTo>
                  <a:pt x="35877" y="8243"/>
                  <a:pt x="10096" y="26759"/>
                  <a:pt x="3302" y="55600"/>
                </a:cubicBezTo>
                <a:cubicBezTo>
                  <a:pt x="1917" y="61506"/>
                  <a:pt x="0" y="69456"/>
                  <a:pt x="0" y="76885"/>
                </a:cubicBezTo>
                <a:cubicBezTo>
                  <a:pt x="0" y="82842"/>
                  <a:pt x="1219" y="88468"/>
                  <a:pt x="4216" y="92976"/>
                </a:cubicBezTo>
                <a:cubicBezTo>
                  <a:pt x="8598" y="99529"/>
                  <a:pt x="15125" y="103403"/>
                  <a:pt x="21894" y="107073"/>
                </a:cubicBezTo>
                <a:cubicBezTo>
                  <a:pt x="26873" y="109778"/>
                  <a:pt x="32016" y="112293"/>
                  <a:pt x="35445" y="117068"/>
                </a:cubicBezTo>
                <a:cubicBezTo>
                  <a:pt x="39230" y="122377"/>
                  <a:pt x="38468" y="128447"/>
                  <a:pt x="38836" y="134353"/>
                </a:cubicBezTo>
                <a:cubicBezTo>
                  <a:pt x="39408" y="143141"/>
                  <a:pt x="41262" y="151714"/>
                  <a:pt x="51181" y="159168"/>
                </a:cubicBezTo>
                <a:cubicBezTo>
                  <a:pt x="60972" y="166509"/>
                  <a:pt x="73190" y="167297"/>
                  <a:pt x="86055" y="162953"/>
                </a:cubicBezTo>
                <a:cubicBezTo>
                  <a:pt x="103073" y="157213"/>
                  <a:pt x="121437" y="142189"/>
                  <a:pt x="135431" y="124015"/>
                </a:cubicBezTo>
                <a:cubicBezTo>
                  <a:pt x="149516" y="105701"/>
                  <a:pt x="159066" y="84264"/>
                  <a:pt x="159053" y="66382"/>
                </a:cubicBezTo>
                <a:cubicBezTo>
                  <a:pt x="159041" y="53047"/>
                  <a:pt x="154011" y="41503"/>
                  <a:pt x="142404" y="33757"/>
                </a:cubicBezTo>
                <a:cubicBezTo>
                  <a:pt x="139419" y="31776"/>
                  <a:pt x="135406" y="32576"/>
                  <a:pt x="133425" y="35548"/>
                </a:cubicBezTo>
                <a:cubicBezTo>
                  <a:pt x="131431" y="38519"/>
                  <a:pt x="132244" y="42544"/>
                  <a:pt x="135216" y="44526"/>
                </a:cubicBezTo>
                <a:cubicBezTo>
                  <a:pt x="145096" y="51104"/>
                  <a:pt x="147433" y="61950"/>
                  <a:pt x="145464" y="73926"/>
                </a:cubicBezTo>
                <a:cubicBezTo>
                  <a:pt x="143191" y="87655"/>
                  <a:pt x="135444" y="102780"/>
                  <a:pt x="125171" y="116128"/>
                </a:cubicBezTo>
                <a:cubicBezTo>
                  <a:pt x="112865" y="132118"/>
                  <a:pt x="96913" y="145630"/>
                  <a:pt x="81927" y="150685"/>
                </a:cubicBezTo>
                <a:cubicBezTo>
                  <a:pt x="73469" y="153542"/>
                  <a:pt x="65379" y="153631"/>
                  <a:pt x="58940" y="148805"/>
                </a:cubicBezTo>
                <a:cubicBezTo>
                  <a:pt x="51358" y="143116"/>
                  <a:pt x="51879" y="136093"/>
                  <a:pt x="51549" y="129362"/>
                </a:cubicBezTo>
                <a:cubicBezTo>
                  <a:pt x="51219" y="122478"/>
                  <a:pt x="50406" y="115734"/>
                  <a:pt x="45974" y="109550"/>
                </a:cubicBezTo>
                <a:cubicBezTo>
                  <a:pt x="41389" y="103123"/>
                  <a:pt x="34759" y="99326"/>
                  <a:pt x="28067" y="95694"/>
                </a:cubicBezTo>
                <a:cubicBezTo>
                  <a:pt x="23164" y="93040"/>
                  <a:pt x="18173" y="90550"/>
                  <a:pt x="14998" y="85788"/>
                </a:cubicBezTo>
                <a:cubicBezTo>
                  <a:pt x="12839" y="82562"/>
                  <a:pt x="12725" y="78231"/>
                  <a:pt x="13068" y="73913"/>
                </a:cubicBezTo>
                <a:cubicBezTo>
                  <a:pt x="13487" y="68414"/>
                  <a:pt x="14897" y="62877"/>
                  <a:pt x="15913" y="58559"/>
                </a:cubicBezTo>
                <a:cubicBezTo>
                  <a:pt x="21437" y="35052"/>
                  <a:pt x="42748" y="20282"/>
                  <a:pt x="64490" y="16968"/>
                </a:cubicBezTo>
                <a:cubicBezTo>
                  <a:pt x="85648" y="13729"/>
                  <a:pt x="107569" y="21451"/>
                  <a:pt x="115227" y="43853"/>
                </a:cubicBezTo>
                <a:cubicBezTo>
                  <a:pt x="116382" y="47231"/>
                  <a:pt x="120065" y="49034"/>
                  <a:pt x="123444" y="47878"/>
                </a:cubicBezTo>
                <a:cubicBezTo>
                  <a:pt x="126822" y="46723"/>
                  <a:pt x="128624" y="43040"/>
                  <a:pt x="127469" y="3966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6" name="Freeform 8306"/>
          <p:cNvSpPr/>
          <p:nvPr/>
        </p:nvSpPr>
        <p:spPr>
          <a:xfrm rot="0" flipH="0" flipV="0">
            <a:off x="8285266" y="8213968"/>
            <a:ext cx="82727" cy="144056"/>
          </a:xfrm>
          <a:custGeom>
            <a:pathLst>
              <a:path w="82727" h="144056">
                <a:moveTo>
                  <a:pt x="12776" y="18288"/>
                </a:moveTo>
                <a:cubicBezTo>
                  <a:pt x="35140" y="13869"/>
                  <a:pt x="52895" y="16307"/>
                  <a:pt x="61353" y="26403"/>
                </a:cubicBezTo>
                <a:cubicBezTo>
                  <a:pt x="65099" y="30873"/>
                  <a:pt x="66649" y="36880"/>
                  <a:pt x="65874" y="44183"/>
                </a:cubicBezTo>
                <a:cubicBezTo>
                  <a:pt x="64947" y="52717"/>
                  <a:pt x="60985" y="62788"/>
                  <a:pt x="53644" y="74333"/>
                </a:cubicBezTo>
                <a:cubicBezTo>
                  <a:pt x="51244" y="78079"/>
                  <a:pt x="46773" y="81280"/>
                  <a:pt x="43230" y="84912"/>
                </a:cubicBezTo>
                <a:cubicBezTo>
                  <a:pt x="39852" y="88404"/>
                  <a:pt x="37159" y="92240"/>
                  <a:pt x="36080" y="96570"/>
                </a:cubicBezTo>
                <a:cubicBezTo>
                  <a:pt x="34810" y="101612"/>
                  <a:pt x="36080" y="106819"/>
                  <a:pt x="37909" y="111874"/>
                </a:cubicBezTo>
                <a:cubicBezTo>
                  <a:pt x="38645" y="113931"/>
                  <a:pt x="39484" y="115951"/>
                  <a:pt x="39966" y="117932"/>
                </a:cubicBezTo>
                <a:cubicBezTo>
                  <a:pt x="40271" y="119227"/>
                  <a:pt x="40589" y="120497"/>
                  <a:pt x="39699" y="121615"/>
                </a:cubicBezTo>
                <a:cubicBezTo>
                  <a:pt x="35953" y="126288"/>
                  <a:pt x="25514" y="131064"/>
                  <a:pt x="17805" y="130949"/>
                </a:cubicBezTo>
                <a:cubicBezTo>
                  <a:pt x="16116" y="130924"/>
                  <a:pt x="14515" y="130848"/>
                  <a:pt x="13614" y="129743"/>
                </a:cubicBezTo>
                <a:cubicBezTo>
                  <a:pt x="13055" y="129070"/>
                  <a:pt x="12941" y="128092"/>
                  <a:pt x="12941" y="126847"/>
                </a:cubicBezTo>
                <a:cubicBezTo>
                  <a:pt x="12941" y="123278"/>
                  <a:pt x="10033" y="120383"/>
                  <a:pt x="6477" y="120383"/>
                </a:cubicBezTo>
                <a:cubicBezTo>
                  <a:pt x="2896" y="120383"/>
                  <a:pt x="0" y="123278"/>
                  <a:pt x="0" y="126847"/>
                </a:cubicBezTo>
                <a:cubicBezTo>
                  <a:pt x="0" y="131699"/>
                  <a:pt x="1423" y="135280"/>
                  <a:pt x="3569" y="137922"/>
                </a:cubicBezTo>
                <a:cubicBezTo>
                  <a:pt x="6719" y="141782"/>
                  <a:pt x="11684" y="143802"/>
                  <a:pt x="17627" y="143891"/>
                </a:cubicBezTo>
                <a:cubicBezTo>
                  <a:pt x="29006" y="144056"/>
                  <a:pt x="44272" y="136601"/>
                  <a:pt x="49809" y="129692"/>
                </a:cubicBezTo>
                <a:cubicBezTo>
                  <a:pt x="53771" y="124739"/>
                  <a:pt x="53835" y="119291"/>
                  <a:pt x="52171" y="113499"/>
                </a:cubicBezTo>
                <a:cubicBezTo>
                  <a:pt x="51358" y="110705"/>
                  <a:pt x="50088" y="107823"/>
                  <a:pt x="49212" y="104902"/>
                </a:cubicBezTo>
                <a:cubicBezTo>
                  <a:pt x="48678" y="103174"/>
                  <a:pt x="48208" y="101434"/>
                  <a:pt x="48628" y="99707"/>
                </a:cubicBezTo>
                <a:cubicBezTo>
                  <a:pt x="49377" y="96761"/>
                  <a:pt x="51866" y="94488"/>
                  <a:pt x="54317" y="92163"/>
                </a:cubicBezTo>
                <a:cubicBezTo>
                  <a:pt x="58114" y="88582"/>
                  <a:pt x="62140" y="85090"/>
                  <a:pt x="64566" y="81280"/>
                </a:cubicBezTo>
                <a:cubicBezTo>
                  <a:pt x="82727" y="52730"/>
                  <a:pt x="82130" y="31038"/>
                  <a:pt x="71272" y="18085"/>
                </a:cubicBezTo>
                <a:cubicBezTo>
                  <a:pt x="60591" y="5322"/>
                  <a:pt x="38544" y="0"/>
                  <a:pt x="10262" y="5588"/>
                </a:cubicBezTo>
                <a:cubicBezTo>
                  <a:pt x="6757" y="6287"/>
                  <a:pt x="4483" y="9691"/>
                  <a:pt x="5156" y="13196"/>
                </a:cubicBezTo>
                <a:cubicBezTo>
                  <a:pt x="5855" y="16701"/>
                  <a:pt x="9271" y="18986"/>
                  <a:pt x="12776" y="1828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7" name="Freeform 8307"/>
          <p:cNvSpPr/>
          <p:nvPr/>
        </p:nvSpPr>
        <p:spPr>
          <a:xfrm rot="0" flipH="0" flipV="0">
            <a:off x="8291516" y="8380267"/>
            <a:ext cx="48868" cy="61531"/>
          </a:xfrm>
          <a:custGeom>
            <a:pathLst>
              <a:path w="48868" h="61531">
                <a:moveTo>
                  <a:pt x="11226" y="18440"/>
                </a:moveTo>
                <a:cubicBezTo>
                  <a:pt x="16191" y="14694"/>
                  <a:pt x="20497" y="13259"/>
                  <a:pt x="24192" y="13983"/>
                </a:cubicBezTo>
                <a:cubicBezTo>
                  <a:pt x="29882" y="15113"/>
                  <a:pt x="33235" y="21005"/>
                  <a:pt x="34327" y="27202"/>
                </a:cubicBezTo>
                <a:cubicBezTo>
                  <a:pt x="35394" y="33171"/>
                  <a:pt x="34314" y="39788"/>
                  <a:pt x="29958" y="44093"/>
                </a:cubicBezTo>
                <a:cubicBezTo>
                  <a:pt x="27062" y="46938"/>
                  <a:pt x="22757" y="48589"/>
                  <a:pt x="16966" y="48589"/>
                </a:cubicBezTo>
                <a:cubicBezTo>
                  <a:pt x="13397" y="48589"/>
                  <a:pt x="10490" y="51498"/>
                  <a:pt x="10490" y="55054"/>
                </a:cubicBezTo>
                <a:cubicBezTo>
                  <a:pt x="10490" y="58635"/>
                  <a:pt x="13397" y="61531"/>
                  <a:pt x="16966" y="61531"/>
                </a:cubicBezTo>
                <a:cubicBezTo>
                  <a:pt x="26885" y="61531"/>
                  <a:pt x="34085" y="58191"/>
                  <a:pt x="39026" y="53326"/>
                </a:cubicBezTo>
                <a:cubicBezTo>
                  <a:pt x="46417" y="46049"/>
                  <a:pt x="48868" y="35026"/>
                  <a:pt x="47078" y="24942"/>
                </a:cubicBezTo>
                <a:cubicBezTo>
                  <a:pt x="45008" y="13310"/>
                  <a:pt x="37362" y="3391"/>
                  <a:pt x="26694" y="1283"/>
                </a:cubicBezTo>
                <a:cubicBezTo>
                  <a:pt x="20166" y="0"/>
                  <a:pt x="12191" y="1473"/>
                  <a:pt x="3416" y="8128"/>
                </a:cubicBezTo>
                <a:cubicBezTo>
                  <a:pt x="571" y="10274"/>
                  <a:pt x="0" y="14351"/>
                  <a:pt x="2159" y="17196"/>
                </a:cubicBezTo>
                <a:cubicBezTo>
                  <a:pt x="4318" y="20040"/>
                  <a:pt x="8382" y="20599"/>
                  <a:pt x="11226" y="1844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8" name="Freeform 8308"/>
          <p:cNvSpPr/>
          <p:nvPr/>
        </p:nvSpPr>
        <p:spPr>
          <a:xfrm rot="0" flipH="0" flipV="0">
            <a:off x="8330011" y="8372826"/>
            <a:ext cx="528243" cy="261023"/>
          </a:xfrm>
          <a:custGeom>
            <a:pathLst>
              <a:path w="528243" h="261023">
                <a:moveTo>
                  <a:pt x="26136" y="136944"/>
                </a:moveTo>
                <a:cubicBezTo>
                  <a:pt x="14186" y="76962"/>
                  <a:pt x="56082" y="31484"/>
                  <a:pt x="110375" y="18555"/>
                </a:cubicBezTo>
                <a:cubicBezTo>
                  <a:pt x="117309" y="16904"/>
                  <a:pt x="126897" y="14326"/>
                  <a:pt x="136092" y="13526"/>
                </a:cubicBezTo>
                <a:cubicBezTo>
                  <a:pt x="141426" y="13069"/>
                  <a:pt x="146633" y="13158"/>
                  <a:pt x="150888" y="14732"/>
                </a:cubicBezTo>
                <a:cubicBezTo>
                  <a:pt x="161695" y="18746"/>
                  <a:pt x="168807" y="28347"/>
                  <a:pt x="174573" y="40425"/>
                </a:cubicBezTo>
                <a:cubicBezTo>
                  <a:pt x="180987" y="53887"/>
                  <a:pt x="185571" y="70384"/>
                  <a:pt x="190397" y="86983"/>
                </a:cubicBezTo>
                <a:cubicBezTo>
                  <a:pt x="195439" y="104356"/>
                  <a:pt x="200748" y="121831"/>
                  <a:pt x="208355" y="136348"/>
                </a:cubicBezTo>
                <a:cubicBezTo>
                  <a:pt x="216547" y="151993"/>
                  <a:pt x="227431" y="164261"/>
                  <a:pt x="242924" y="170230"/>
                </a:cubicBezTo>
                <a:cubicBezTo>
                  <a:pt x="278535" y="183921"/>
                  <a:pt x="301484" y="166065"/>
                  <a:pt x="323176" y="144716"/>
                </a:cubicBezTo>
                <a:cubicBezTo>
                  <a:pt x="332866" y="135166"/>
                  <a:pt x="342315" y="124956"/>
                  <a:pt x="352894" y="117475"/>
                </a:cubicBezTo>
                <a:cubicBezTo>
                  <a:pt x="362495" y="110668"/>
                  <a:pt x="373061" y="106172"/>
                  <a:pt x="385876" y="107239"/>
                </a:cubicBezTo>
                <a:cubicBezTo>
                  <a:pt x="409295" y="109182"/>
                  <a:pt x="414590" y="128004"/>
                  <a:pt x="420877" y="144754"/>
                </a:cubicBezTo>
                <a:cubicBezTo>
                  <a:pt x="426236" y="159042"/>
                  <a:pt x="432256" y="172211"/>
                  <a:pt x="444537" y="178358"/>
                </a:cubicBezTo>
                <a:cubicBezTo>
                  <a:pt x="456526" y="184340"/>
                  <a:pt x="490066" y="197611"/>
                  <a:pt x="506665" y="215658"/>
                </a:cubicBezTo>
                <a:cubicBezTo>
                  <a:pt x="511263" y="220649"/>
                  <a:pt x="514539" y="225958"/>
                  <a:pt x="514844" y="231698"/>
                </a:cubicBezTo>
                <a:cubicBezTo>
                  <a:pt x="515162" y="237337"/>
                  <a:pt x="512457" y="243141"/>
                  <a:pt x="506259" y="249339"/>
                </a:cubicBezTo>
                <a:cubicBezTo>
                  <a:pt x="503732" y="251866"/>
                  <a:pt x="503732" y="255968"/>
                  <a:pt x="506259" y="258495"/>
                </a:cubicBezTo>
                <a:cubicBezTo>
                  <a:pt x="508786" y="261023"/>
                  <a:pt x="512888" y="261023"/>
                  <a:pt x="515403" y="258495"/>
                </a:cubicBezTo>
                <a:cubicBezTo>
                  <a:pt x="524928" y="248970"/>
                  <a:pt x="528243" y="239661"/>
                  <a:pt x="527773" y="231000"/>
                </a:cubicBezTo>
                <a:cubicBezTo>
                  <a:pt x="527316" y="222465"/>
                  <a:pt x="523023" y="214312"/>
                  <a:pt x="516190" y="206895"/>
                </a:cubicBezTo>
                <a:cubicBezTo>
                  <a:pt x="498537" y="187693"/>
                  <a:pt x="463079" y="173151"/>
                  <a:pt x="450328" y="166776"/>
                </a:cubicBezTo>
                <a:cubicBezTo>
                  <a:pt x="444778" y="164007"/>
                  <a:pt x="441311" y="159003"/>
                  <a:pt x="438428" y="153238"/>
                </a:cubicBezTo>
                <a:cubicBezTo>
                  <a:pt x="434961" y="146303"/>
                  <a:pt x="432408" y="138264"/>
                  <a:pt x="429310" y="130544"/>
                </a:cubicBezTo>
                <a:cubicBezTo>
                  <a:pt x="422109" y="112573"/>
                  <a:pt x="412127" y="96431"/>
                  <a:pt x="386955" y="94336"/>
                </a:cubicBezTo>
                <a:cubicBezTo>
                  <a:pt x="370852" y="92990"/>
                  <a:pt x="357479" y="98349"/>
                  <a:pt x="345401" y="106909"/>
                </a:cubicBezTo>
                <a:cubicBezTo>
                  <a:pt x="334288" y="114783"/>
                  <a:pt x="324293" y="125438"/>
                  <a:pt x="314095" y="135484"/>
                </a:cubicBezTo>
                <a:cubicBezTo>
                  <a:pt x="295985" y="153314"/>
                  <a:pt x="277278" y="169570"/>
                  <a:pt x="247585" y="158140"/>
                </a:cubicBezTo>
                <a:cubicBezTo>
                  <a:pt x="234987" y="153314"/>
                  <a:pt x="226465" y="143027"/>
                  <a:pt x="219823" y="130341"/>
                </a:cubicBezTo>
                <a:cubicBezTo>
                  <a:pt x="212597" y="116536"/>
                  <a:pt x="207618" y="99899"/>
                  <a:pt x="202818" y="83376"/>
                </a:cubicBezTo>
                <a:cubicBezTo>
                  <a:pt x="196747" y="62472"/>
                  <a:pt x="190905" y="41758"/>
                  <a:pt x="181799" y="26467"/>
                </a:cubicBezTo>
                <a:cubicBezTo>
                  <a:pt x="175094" y="15202"/>
                  <a:pt x="166598" y="6757"/>
                  <a:pt x="155383" y="2604"/>
                </a:cubicBezTo>
                <a:cubicBezTo>
                  <a:pt x="149516" y="419"/>
                  <a:pt x="142353" y="0"/>
                  <a:pt x="134974" y="635"/>
                </a:cubicBezTo>
                <a:cubicBezTo>
                  <a:pt x="125107" y="1486"/>
                  <a:pt x="114807" y="4191"/>
                  <a:pt x="107365" y="5969"/>
                </a:cubicBezTo>
                <a:cubicBezTo>
                  <a:pt x="46392" y="20485"/>
                  <a:pt x="0" y="72098"/>
                  <a:pt x="13436" y="139471"/>
                </a:cubicBezTo>
                <a:cubicBezTo>
                  <a:pt x="14135" y="142976"/>
                  <a:pt x="17539" y="145249"/>
                  <a:pt x="21056" y="144551"/>
                </a:cubicBezTo>
                <a:cubicBezTo>
                  <a:pt x="24549" y="143852"/>
                  <a:pt x="26834" y="140436"/>
                  <a:pt x="26136" y="13694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9" name="Freeform 8309"/>
          <p:cNvSpPr/>
          <p:nvPr/>
        </p:nvSpPr>
        <p:spPr>
          <a:xfrm rot="0" flipH="0" flipV="0">
            <a:off x="3100887" y="7947331"/>
            <a:ext cx="414057" cy="597521"/>
          </a:xfrm>
          <a:custGeom>
            <a:pathLst>
              <a:path w="414057" h="597521">
                <a:moveTo>
                  <a:pt x="211785" y="589165"/>
                </a:moveTo>
                <a:cubicBezTo>
                  <a:pt x="212508" y="590523"/>
                  <a:pt x="212623" y="592187"/>
                  <a:pt x="211950" y="593711"/>
                </a:cubicBezTo>
                <a:cubicBezTo>
                  <a:pt x="210782" y="596327"/>
                  <a:pt x="207722" y="597521"/>
                  <a:pt x="205093" y="596353"/>
                </a:cubicBezTo>
                <a:cubicBezTo>
                  <a:pt x="204585" y="596137"/>
                  <a:pt x="203569" y="595654"/>
                  <a:pt x="202718" y="594257"/>
                </a:cubicBezTo>
                <a:cubicBezTo>
                  <a:pt x="202527" y="593940"/>
                  <a:pt x="201892" y="592479"/>
                  <a:pt x="201067" y="589990"/>
                </a:cubicBezTo>
                <a:cubicBezTo>
                  <a:pt x="196774" y="577088"/>
                  <a:pt x="181902" y="528396"/>
                  <a:pt x="169126" y="494906"/>
                </a:cubicBezTo>
                <a:cubicBezTo>
                  <a:pt x="163881" y="481152"/>
                  <a:pt x="159119" y="470039"/>
                  <a:pt x="155550" y="465468"/>
                </a:cubicBezTo>
                <a:cubicBezTo>
                  <a:pt x="150381" y="458813"/>
                  <a:pt x="142113" y="455257"/>
                  <a:pt x="133503" y="452361"/>
                </a:cubicBezTo>
                <a:cubicBezTo>
                  <a:pt x="123698" y="449072"/>
                  <a:pt x="113399" y="446735"/>
                  <a:pt x="105461" y="443065"/>
                </a:cubicBezTo>
                <a:cubicBezTo>
                  <a:pt x="53391" y="419036"/>
                  <a:pt x="18174" y="374370"/>
                  <a:pt x="7836" y="316484"/>
                </a:cubicBezTo>
                <a:cubicBezTo>
                  <a:pt x="0" y="272593"/>
                  <a:pt x="9462" y="228955"/>
                  <a:pt x="24727" y="187871"/>
                </a:cubicBezTo>
                <a:cubicBezTo>
                  <a:pt x="94514" y="0"/>
                  <a:pt x="375640" y="6883"/>
                  <a:pt x="405167" y="223304"/>
                </a:cubicBezTo>
                <a:cubicBezTo>
                  <a:pt x="414057" y="288544"/>
                  <a:pt x="396925" y="352082"/>
                  <a:pt x="357288" y="403034"/>
                </a:cubicBezTo>
                <a:cubicBezTo>
                  <a:pt x="353948" y="407327"/>
                  <a:pt x="347674" y="411708"/>
                  <a:pt x="341718" y="416268"/>
                </a:cubicBezTo>
                <a:cubicBezTo>
                  <a:pt x="337057" y="419836"/>
                  <a:pt x="332447" y="423354"/>
                  <a:pt x="331076" y="427507"/>
                </a:cubicBezTo>
                <a:cubicBezTo>
                  <a:pt x="329183" y="433133"/>
                  <a:pt x="330085" y="444347"/>
                  <a:pt x="331914" y="458127"/>
                </a:cubicBezTo>
                <a:cubicBezTo>
                  <a:pt x="336498" y="492925"/>
                  <a:pt x="347979" y="542836"/>
                  <a:pt x="347979" y="566318"/>
                </a:cubicBezTo>
                <a:cubicBezTo>
                  <a:pt x="347979" y="569188"/>
                  <a:pt x="345642" y="571513"/>
                  <a:pt x="342772" y="571513"/>
                </a:cubicBezTo>
                <a:cubicBezTo>
                  <a:pt x="339915" y="571513"/>
                  <a:pt x="337578" y="569188"/>
                  <a:pt x="337578" y="566318"/>
                </a:cubicBezTo>
                <a:cubicBezTo>
                  <a:pt x="337578" y="543128"/>
                  <a:pt x="326135" y="493865"/>
                  <a:pt x="321601" y="459498"/>
                </a:cubicBezTo>
                <a:cubicBezTo>
                  <a:pt x="319506" y="443623"/>
                  <a:pt x="319023" y="430708"/>
                  <a:pt x="321195" y="424218"/>
                </a:cubicBezTo>
                <a:cubicBezTo>
                  <a:pt x="322782" y="419455"/>
                  <a:pt x="326897" y="414896"/>
                  <a:pt x="331977" y="410705"/>
                </a:cubicBezTo>
                <a:cubicBezTo>
                  <a:pt x="338022" y="405727"/>
                  <a:pt x="345515" y="401218"/>
                  <a:pt x="349084" y="396659"/>
                </a:cubicBezTo>
                <a:cubicBezTo>
                  <a:pt x="386994" y="347904"/>
                  <a:pt x="403364" y="287109"/>
                  <a:pt x="394855" y="224714"/>
                </a:cubicBezTo>
                <a:cubicBezTo>
                  <a:pt x="366902" y="19723"/>
                  <a:pt x="100572" y="13538"/>
                  <a:pt x="34481" y="191490"/>
                </a:cubicBezTo>
                <a:cubicBezTo>
                  <a:pt x="19863" y="230848"/>
                  <a:pt x="10567" y="272618"/>
                  <a:pt x="18072" y="314655"/>
                </a:cubicBezTo>
                <a:cubicBezTo>
                  <a:pt x="27801" y="369062"/>
                  <a:pt x="60884" y="411035"/>
                  <a:pt x="109817" y="433616"/>
                </a:cubicBezTo>
                <a:cubicBezTo>
                  <a:pt x="117463" y="437146"/>
                  <a:pt x="127381" y="439344"/>
                  <a:pt x="136817" y="442506"/>
                </a:cubicBezTo>
                <a:cubicBezTo>
                  <a:pt x="147435" y="446062"/>
                  <a:pt x="157379" y="450875"/>
                  <a:pt x="163767" y="459079"/>
                </a:cubicBezTo>
                <a:cubicBezTo>
                  <a:pt x="174955" y="473456"/>
                  <a:pt x="198705" y="548437"/>
                  <a:pt x="208166" y="578116"/>
                </a:cubicBezTo>
                <a:cubicBezTo>
                  <a:pt x="209982" y="583844"/>
                  <a:pt x="211544" y="588454"/>
                  <a:pt x="211785" y="58916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0" name="Freeform 8310"/>
          <p:cNvSpPr/>
          <p:nvPr/>
        </p:nvSpPr>
        <p:spPr>
          <a:xfrm rot="0" flipH="0" flipV="0">
            <a:off x="3307085" y="8510537"/>
            <a:ext cx="135533" cy="43369"/>
          </a:xfrm>
          <a:custGeom>
            <a:pathLst>
              <a:path w="135533" h="43369">
                <a:moveTo>
                  <a:pt x="125145" y="4889"/>
                </a:moveTo>
                <a:cubicBezTo>
                  <a:pt x="125310" y="2159"/>
                  <a:pt x="127557" y="0"/>
                  <a:pt x="130339" y="0"/>
                </a:cubicBezTo>
                <a:cubicBezTo>
                  <a:pt x="133209" y="0"/>
                  <a:pt x="135533" y="2324"/>
                  <a:pt x="135533" y="5193"/>
                </a:cubicBezTo>
                <a:cubicBezTo>
                  <a:pt x="135533" y="7670"/>
                  <a:pt x="134517" y="10273"/>
                  <a:pt x="132155" y="12750"/>
                </a:cubicBezTo>
                <a:cubicBezTo>
                  <a:pt x="129920" y="15061"/>
                  <a:pt x="126211" y="17462"/>
                  <a:pt x="121297" y="19709"/>
                </a:cubicBezTo>
                <a:cubicBezTo>
                  <a:pt x="92824" y="32727"/>
                  <a:pt x="20078" y="43369"/>
                  <a:pt x="4838" y="41287"/>
                </a:cubicBezTo>
                <a:cubicBezTo>
                  <a:pt x="2006" y="40893"/>
                  <a:pt x="0" y="38264"/>
                  <a:pt x="406" y="35419"/>
                </a:cubicBezTo>
                <a:cubicBezTo>
                  <a:pt x="787" y="32587"/>
                  <a:pt x="3416" y="30581"/>
                  <a:pt x="6261" y="30974"/>
                </a:cubicBezTo>
                <a:cubicBezTo>
                  <a:pt x="18961" y="32714"/>
                  <a:pt x="73622" y="24929"/>
                  <a:pt x="105295" y="14680"/>
                </a:cubicBezTo>
                <a:cubicBezTo>
                  <a:pt x="112992" y="12178"/>
                  <a:pt x="119278" y="9600"/>
                  <a:pt x="123050" y="6882"/>
                </a:cubicBezTo>
                <a:cubicBezTo>
                  <a:pt x="123926" y="6247"/>
                  <a:pt x="124930" y="5142"/>
                  <a:pt x="125145" y="48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1" name="Freeform 8311"/>
          <p:cNvSpPr/>
          <p:nvPr/>
        </p:nvSpPr>
        <p:spPr>
          <a:xfrm rot="0" flipH="0" flipV="0">
            <a:off x="3299044" y="8509794"/>
            <a:ext cx="158965" cy="75831"/>
          </a:xfrm>
          <a:custGeom>
            <a:pathLst>
              <a:path w="158965" h="75831">
                <a:moveTo>
                  <a:pt x="11531" y="43967"/>
                </a:moveTo>
                <a:cubicBezTo>
                  <a:pt x="11354" y="44424"/>
                  <a:pt x="11074" y="45173"/>
                  <a:pt x="10960" y="45719"/>
                </a:cubicBezTo>
                <a:cubicBezTo>
                  <a:pt x="10490" y="47929"/>
                  <a:pt x="10401" y="50355"/>
                  <a:pt x="10401" y="51714"/>
                </a:cubicBezTo>
                <a:cubicBezTo>
                  <a:pt x="10401" y="52856"/>
                  <a:pt x="11151" y="53707"/>
                  <a:pt x="12077" y="54520"/>
                </a:cubicBezTo>
                <a:cubicBezTo>
                  <a:pt x="13829" y="56031"/>
                  <a:pt x="16306" y="57200"/>
                  <a:pt x="19074" y="58191"/>
                </a:cubicBezTo>
                <a:cubicBezTo>
                  <a:pt x="28866" y="61734"/>
                  <a:pt x="42150" y="62788"/>
                  <a:pt x="47217" y="63182"/>
                </a:cubicBezTo>
                <a:cubicBezTo>
                  <a:pt x="69989" y="64921"/>
                  <a:pt x="91972" y="65518"/>
                  <a:pt x="113854" y="58229"/>
                </a:cubicBezTo>
                <a:cubicBezTo>
                  <a:pt x="124395" y="54711"/>
                  <a:pt x="140474" y="41288"/>
                  <a:pt x="146087" y="28308"/>
                </a:cubicBezTo>
                <a:cubicBezTo>
                  <a:pt x="147611" y="24765"/>
                  <a:pt x="148348" y="21273"/>
                  <a:pt x="147484" y="18123"/>
                </a:cubicBezTo>
                <a:cubicBezTo>
                  <a:pt x="146659" y="15126"/>
                  <a:pt x="144271" y="12611"/>
                  <a:pt x="140220" y="10592"/>
                </a:cubicBezTo>
                <a:cubicBezTo>
                  <a:pt x="137654" y="9309"/>
                  <a:pt x="136613" y="6172"/>
                  <a:pt x="137883" y="3607"/>
                </a:cubicBezTo>
                <a:cubicBezTo>
                  <a:pt x="139178" y="1041"/>
                  <a:pt x="142302" y="0"/>
                  <a:pt x="144868" y="1283"/>
                </a:cubicBezTo>
                <a:cubicBezTo>
                  <a:pt x="152183" y="4940"/>
                  <a:pt x="156006" y="9919"/>
                  <a:pt x="157504" y="15342"/>
                </a:cubicBezTo>
                <a:cubicBezTo>
                  <a:pt x="158965" y="20612"/>
                  <a:pt x="158190" y="26505"/>
                  <a:pt x="155637" y="32436"/>
                </a:cubicBezTo>
                <a:cubicBezTo>
                  <a:pt x="148944" y="47916"/>
                  <a:pt x="129717" y="63893"/>
                  <a:pt x="117131" y="68096"/>
                </a:cubicBezTo>
                <a:cubicBezTo>
                  <a:pt x="93903" y="75831"/>
                  <a:pt x="70586" y="75412"/>
                  <a:pt x="46417" y="73545"/>
                </a:cubicBezTo>
                <a:cubicBezTo>
                  <a:pt x="39839" y="73049"/>
                  <a:pt x="20890" y="71310"/>
                  <a:pt x="10096" y="65607"/>
                </a:cubicBezTo>
                <a:cubicBezTo>
                  <a:pt x="3759" y="62255"/>
                  <a:pt x="0" y="57467"/>
                  <a:pt x="0" y="51714"/>
                </a:cubicBezTo>
                <a:cubicBezTo>
                  <a:pt x="0" y="48831"/>
                  <a:pt x="470" y="42634"/>
                  <a:pt x="2337" y="38976"/>
                </a:cubicBezTo>
                <a:cubicBezTo>
                  <a:pt x="3899" y="35954"/>
                  <a:pt x="6325" y="34201"/>
                  <a:pt x="9207" y="33909"/>
                </a:cubicBezTo>
                <a:cubicBezTo>
                  <a:pt x="12064" y="33642"/>
                  <a:pt x="14617" y="35725"/>
                  <a:pt x="14896" y="38583"/>
                </a:cubicBezTo>
                <a:cubicBezTo>
                  <a:pt x="15125" y="40983"/>
                  <a:pt x="13690" y="43167"/>
                  <a:pt x="11531" y="4396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2" name="Freeform 8312"/>
          <p:cNvSpPr/>
          <p:nvPr/>
        </p:nvSpPr>
        <p:spPr>
          <a:xfrm rot="0" flipH="0" flipV="0">
            <a:off x="3305173" y="8542127"/>
            <a:ext cx="156082" cy="76656"/>
          </a:xfrm>
          <a:custGeom>
            <a:pathLst>
              <a:path w="156082" h="76656">
                <a:moveTo>
                  <a:pt x="2438" y="31775"/>
                </a:moveTo>
                <a:cubicBezTo>
                  <a:pt x="0" y="45300"/>
                  <a:pt x="1943" y="53479"/>
                  <a:pt x="6400" y="58978"/>
                </a:cubicBezTo>
                <a:cubicBezTo>
                  <a:pt x="9181" y="62407"/>
                  <a:pt x="13055" y="64896"/>
                  <a:pt x="17957" y="66814"/>
                </a:cubicBezTo>
                <a:cubicBezTo>
                  <a:pt x="24104" y="69201"/>
                  <a:pt x="32054" y="70738"/>
                  <a:pt x="41338" y="72923"/>
                </a:cubicBezTo>
                <a:cubicBezTo>
                  <a:pt x="57162" y="76656"/>
                  <a:pt x="80809" y="75894"/>
                  <a:pt x="96392" y="70967"/>
                </a:cubicBezTo>
                <a:cubicBezTo>
                  <a:pt x="110426" y="66547"/>
                  <a:pt x="130974" y="55524"/>
                  <a:pt x="142988" y="40830"/>
                </a:cubicBezTo>
                <a:cubicBezTo>
                  <a:pt x="151751" y="30137"/>
                  <a:pt x="156082" y="17577"/>
                  <a:pt x="151612" y="4204"/>
                </a:cubicBezTo>
                <a:cubicBezTo>
                  <a:pt x="150710" y="1473"/>
                  <a:pt x="147751" y="0"/>
                  <a:pt x="145046" y="902"/>
                </a:cubicBezTo>
                <a:cubicBezTo>
                  <a:pt x="142315" y="1816"/>
                  <a:pt x="140829" y="4763"/>
                  <a:pt x="141744" y="7480"/>
                </a:cubicBezTo>
                <a:cubicBezTo>
                  <a:pt x="145020" y="17298"/>
                  <a:pt x="141363" y="26391"/>
                  <a:pt x="134949" y="34238"/>
                </a:cubicBezTo>
                <a:cubicBezTo>
                  <a:pt x="124218" y="47357"/>
                  <a:pt x="105790" y="57098"/>
                  <a:pt x="93268" y="61061"/>
                </a:cubicBezTo>
                <a:cubicBezTo>
                  <a:pt x="79234" y="65480"/>
                  <a:pt x="57962" y="66153"/>
                  <a:pt x="43725" y="62801"/>
                </a:cubicBezTo>
                <a:cubicBezTo>
                  <a:pt x="35216" y="60807"/>
                  <a:pt x="27901" y="59435"/>
                  <a:pt x="22186" y="57289"/>
                </a:cubicBezTo>
                <a:cubicBezTo>
                  <a:pt x="17817" y="55638"/>
                  <a:pt x="14502" y="53631"/>
                  <a:pt x="12928" y="49783"/>
                </a:cubicBezTo>
                <a:cubicBezTo>
                  <a:pt x="11378" y="46011"/>
                  <a:pt x="11366" y="40868"/>
                  <a:pt x="12674" y="33629"/>
                </a:cubicBezTo>
                <a:cubicBezTo>
                  <a:pt x="13182" y="30798"/>
                  <a:pt x="11302" y="28093"/>
                  <a:pt x="8483" y="27584"/>
                </a:cubicBezTo>
                <a:cubicBezTo>
                  <a:pt x="5651" y="27076"/>
                  <a:pt x="2945" y="28956"/>
                  <a:pt x="2438" y="3177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3" name="Freeform 8313"/>
          <p:cNvSpPr/>
          <p:nvPr/>
        </p:nvSpPr>
        <p:spPr>
          <a:xfrm rot="0" flipH="0" flipV="0">
            <a:off x="3365476" y="8603863"/>
            <a:ext cx="52234" cy="37184"/>
          </a:xfrm>
          <a:custGeom>
            <a:pathLst>
              <a:path w="52234" h="37184">
                <a:moveTo>
                  <a:pt x="228" y="11264"/>
                </a:moveTo>
                <a:cubicBezTo>
                  <a:pt x="0" y="21563"/>
                  <a:pt x="6311" y="29513"/>
                  <a:pt x="14769" y="33387"/>
                </a:cubicBezTo>
                <a:cubicBezTo>
                  <a:pt x="23037" y="37184"/>
                  <a:pt x="33298" y="36930"/>
                  <a:pt x="41007" y="31342"/>
                </a:cubicBezTo>
                <a:cubicBezTo>
                  <a:pt x="47345" y="26745"/>
                  <a:pt x="52234" y="18439"/>
                  <a:pt x="52234" y="5207"/>
                </a:cubicBezTo>
                <a:cubicBezTo>
                  <a:pt x="52234" y="2336"/>
                  <a:pt x="49897" y="0"/>
                  <a:pt x="47040" y="0"/>
                </a:cubicBezTo>
                <a:cubicBezTo>
                  <a:pt x="44170" y="0"/>
                  <a:pt x="41820" y="2336"/>
                  <a:pt x="41820" y="5207"/>
                </a:cubicBezTo>
                <a:cubicBezTo>
                  <a:pt x="41820" y="14057"/>
                  <a:pt x="39140" y="19849"/>
                  <a:pt x="34899" y="22909"/>
                </a:cubicBezTo>
                <a:cubicBezTo>
                  <a:pt x="30263" y="26275"/>
                  <a:pt x="24078" y="26211"/>
                  <a:pt x="19087" y="23938"/>
                </a:cubicBezTo>
                <a:cubicBezTo>
                  <a:pt x="14274" y="21728"/>
                  <a:pt x="10502" y="17347"/>
                  <a:pt x="10629" y="11492"/>
                </a:cubicBezTo>
                <a:cubicBezTo>
                  <a:pt x="10692" y="8623"/>
                  <a:pt x="8419" y="6235"/>
                  <a:pt x="5549" y="6184"/>
                </a:cubicBezTo>
                <a:cubicBezTo>
                  <a:pt x="2666" y="6108"/>
                  <a:pt x="304" y="8394"/>
                  <a:pt x="228" y="1126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4" name="Freeform 8314"/>
          <p:cNvSpPr/>
          <p:nvPr/>
        </p:nvSpPr>
        <p:spPr>
          <a:xfrm rot="0" flipH="0" flipV="0">
            <a:off x="3229336" y="8206193"/>
            <a:ext cx="183933" cy="337095"/>
          </a:xfrm>
          <a:custGeom>
            <a:pathLst>
              <a:path w="183933" h="337095">
                <a:moveTo>
                  <a:pt x="143065" y="59778"/>
                </a:moveTo>
                <a:cubicBezTo>
                  <a:pt x="143839" y="59398"/>
                  <a:pt x="144639" y="58940"/>
                  <a:pt x="145490" y="58394"/>
                </a:cubicBezTo>
                <a:cubicBezTo>
                  <a:pt x="151497" y="54572"/>
                  <a:pt x="165772" y="39827"/>
                  <a:pt x="170954" y="26733"/>
                </a:cubicBezTo>
                <a:cubicBezTo>
                  <a:pt x="172579" y="22644"/>
                  <a:pt x="173468" y="18783"/>
                  <a:pt x="171932" y="15735"/>
                </a:cubicBezTo>
                <a:cubicBezTo>
                  <a:pt x="171030" y="13932"/>
                  <a:pt x="169226" y="12623"/>
                  <a:pt x="166521" y="11633"/>
                </a:cubicBezTo>
                <a:cubicBezTo>
                  <a:pt x="161454" y="9791"/>
                  <a:pt x="157619" y="11353"/>
                  <a:pt x="154723" y="14846"/>
                </a:cubicBezTo>
                <a:cubicBezTo>
                  <a:pt x="150837" y="19545"/>
                  <a:pt x="148335" y="26911"/>
                  <a:pt x="146532" y="34886"/>
                </a:cubicBezTo>
                <a:cubicBezTo>
                  <a:pt x="144677" y="43116"/>
                  <a:pt x="143649" y="52019"/>
                  <a:pt x="143065" y="59778"/>
                </a:cubicBezTo>
                <a:moveTo>
                  <a:pt x="45022" y="99656"/>
                </a:moveTo>
                <a:cubicBezTo>
                  <a:pt x="44488" y="99135"/>
                  <a:pt x="43929" y="98665"/>
                  <a:pt x="43371" y="98208"/>
                </a:cubicBezTo>
                <a:cubicBezTo>
                  <a:pt x="38786" y="94537"/>
                  <a:pt x="32855" y="93026"/>
                  <a:pt x="28054" y="89330"/>
                </a:cubicBezTo>
                <a:cubicBezTo>
                  <a:pt x="22212" y="84835"/>
                  <a:pt x="12751" y="86486"/>
                  <a:pt x="12090" y="94576"/>
                </a:cubicBezTo>
                <a:cubicBezTo>
                  <a:pt x="11036" y="107187"/>
                  <a:pt x="24841" y="113816"/>
                  <a:pt x="35890" y="109409"/>
                </a:cubicBezTo>
                <a:cubicBezTo>
                  <a:pt x="40437" y="107580"/>
                  <a:pt x="43040" y="103923"/>
                  <a:pt x="45022" y="99656"/>
                </a:cubicBezTo>
                <a:moveTo>
                  <a:pt x="132652" y="60514"/>
                </a:moveTo>
                <a:cubicBezTo>
                  <a:pt x="133807" y="45021"/>
                  <a:pt x="136601" y="24333"/>
                  <a:pt x="143839" y="12319"/>
                </a:cubicBezTo>
                <a:cubicBezTo>
                  <a:pt x="147319" y="6502"/>
                  <a:pt x="151827" y="2527"/>
                  <a:pt x="157276" y="1041"/>
                </a:cubicBezTo>
                <a:cubicBezTo>
                  <a:pt x="161022" y="0"/>
                  <a:pt x="165264" y="114"/>
                  <a:pt x="170077" y="1854"/>
                </a:cubicBezTo>
                <a:cubicBezTo>
                  <a:pt x="175843" y="3949"/>
                  <a:pt x="179310" y="7251"/>
                  <a:pt x="181241" y="11087"/>
                </a:cubicBezTo>
                <a:cubicBezTo>
                  <a:pt x="183933" y="16471"/>
                  <a:pt x="183489" y="23342"/>
                  <a:pt x="180631" y="30569"/>
                </a:cubicBezTo>
                <a:cubicBezTo>
                  <a:pt x="174624" y="45720"/>
                  <a:pt x="158038" y="62737"/>
                  <a:pt x="151078" y="67169"/>
                </a:cubicBezTo>
                <a:cubicBezTo>
                  <a:pt x="147903" y="69188"/>
                  <a:pt x="145033" y="70458"/>
                  <a:pt x="142430" y="71169"/>
                </a:cubicBezTo>
                <a:cubicBezTo>
                  <a:pt x="142304" y="74522"/>
                  <a:pt x="142265" y="77202"/>
                  <a:pt x="142215" y="78891"/>
                </a:cubicBezTo>
                <a:cubicBezTo>
                  <a:pt x="141300" y="111225"/>
                  <a:pt x="143204" y="145287"/>
                  <a:pt x="149567" y="177062"/>
                </a:cubicBezTo>
                <a:cubicBezTo>
                  <a:pt x="151510" y="186854"/>
                  <a:pt x="155765" y="195972"/>
                  <a:pt x="157974" y="205739"/>
                </a:cubicBezTo>
                <a:cubicBezTo>
                  <a:pt x="162076" y="223887"/>
                  <a:pt x="162965" y="242696"/>
                  <a:pt x="166928" y="260895"/>
                </a:cubicBezTo>
                <a:cubicBezTo>
                  <a:pt x="167766" y="264794"/>
                  <a:pt x="173379" y="288708"/>
                  <a:pt x="178078" y="304113"/>
                </a:cubicBezTo>
                <a:cubicBezTo>
                  <a:pt x="179628" y="309193"/>
                  <a:pt x="181939" y="314730"/>
                  <a:pt x="182117" y="315175"/>
                </a:cubicBezTo>
                <a:cubicBezTo>
                  <a:pt x="183933" y="317219"/>
                  <a:pt x="183857" y="320343"/>
                  <a:pt x="181914" y="322299"/>
                </a:cubicBezTo>
                <a:cubicBezTo>
                  <a:pt x="179869" y="324331"/>
                  <a:pt x="176580" y="324331"/>
                  <a:pt x="174548" y="322299"/>
                </a:cubicBezTo>
                <a:cubicBezTo>
                  <a:pt x="173481" y="321220"/>
                  <a:pt x="171766" y="318057"/>
                  <a:pt x="170154" y="313396"/>
                </a:cubicBezTo>
                <a:cubicBezTo>
                  <a:pt x="165099" y="298931"/>
                  <a:pt x="157746" y="267651"/>
                  <a:pt x="156755" y="263117"/>
                </a:cubicBezTo>
                <a:cubicBezTo>
                  <a:pt x="152818" y="244943"/>
                  <a:pt x="151916" y="226148"/>
                  <a:pt x="147827" y="208025"/>
                </a:cubicBezTo>
                <a:cubicBezTo>
                  <a:pt x="145605" y="198169"/>
                  <a:pt x="141338" y="188975"/>
                  <a:pt x="139357" y="179094"/>
                </a:cubicBezTo>
                <a:cubicBezTo>
                  <a:pt x="132855" y="146569"/>
                  <a:pt x="130886" y="111708"/>
                  <a:pt x="131813" y="78612"/>
                </a:cubicBezTo>
                <a:cubicBezTo>
                  <a:pt x="131851" y="76961"/>
                  <a:pt x="131915" y="74421"/>
                  <a:pt x="132055" y="71258"/>
                </a:cubicBezTo>
                <a:cubicBezTo>
                  <a:pt x="130099" y="70738"/>
                  <a:pt x="128321" y="69976"/>
                  <a:pt x="126695" y="69201"/>
                </a:cubicBezTo>
                <a:cubicBezTo>
                  <a:pt x="125514" y="68629"/>
                  <a:pt x="124435" y="68032"/>
                  <a:pt x="123406" y="67550"/>
                </a:cubicBezTo>
                <a:cubicBezTo>
                  <a:pt x="123038" y="67385"/>
                  <a:pt x="122720" y="67156"/>
                  <a:pt x="122415" y="67042"/>
                </a:cubicBezTo>
                <a:cubicBezTo>
                  <a:pt x="122238" y="67296"/>
                  <a:pt x="122022" y="67639"/>
                  <a:pt x="121882" y="67880"/>
                </a:cubicBezTo>
                <a:cubicBezTo>
                  <a:pt x="121196" y="69125"/>
                  <a:pt x="120587" y="70433"/>
                  <a:pt x="119926" y="71474"/>
                </a:cubicBezTo>
                <a:cubicBezTo>
                  <a:pt x="118173" y="74141"/>
                  <a:pt x="115875" y="75513"/>
                  <a:pt x="113170" y="75513"/>
                </a:cubicBezTo>
                <a:cubicBezTo>
                  <a:pt x="110452" y="75513"/>
                  <a:pt x="107417" y="74090"/>
                  <a:pt x="104521" y="72262"/>
                </a:cubicBezTo>
                <a:cubicBezTo>
                  <a:pt x="103403" y="71563"/>
                  <a:pt x="101562" y="70585"/>
                  <a:pt x="100851" y="70204"/>
                </a:cubicBezTo>
                <a:cubicBezTo>
                  <a:pt x="100114" y="70801"/>
                  <a:pt x="99619" y="71652"/>
                  <a:pt x="99174" y="72554"/>
                </a:cubicBezTo>
                <a:cubicBezTo>
                  <a:pt x="98273" y="74395"/>
                  <a:pt x="97663" y="76529"/>
                  <a:pt x="97003" y="78662"/>
                </a:cubicBezTo>
                <a:cubicBezTo>
                  <a:pt x="95136" y="84784"/>
                  <a:pt x="92723" y="90689"/>
                  <a:pt x="87439" y="93699"/>
                </a:cubicBezTo>
                <a:cubicBezTo>
                  <a:pt x="84620" y="95312"/>
                  <a:pt x="81915" y="95198"/>
                  <a:pt x="79273" y="93814"/>
                </a:cubicBezTo>
                <a:cubicBezTo>
                  <a:pt x="77102" y="92683"/>
                  <a:pt x="74854" y="90219"/>
                  <a:pt x="72847" y="87121"/>
                </a:cubicBezTo>
                <a:cubicBezTo>
                  <a:pt x="71234" y="84631"/>
                  <a:pt x="68669" y="80631"/>
                  <a:pt x="67386" y="78637"/>
                </a:cubicBezTo>
                <a:cubicBezTo>
                  <a:pt x="65430" y="80098"/>
                  <a:pt x="63957" y="82041"/>
                  <a:pt x="62725" y="84212"/>
                </a:cubicBezTo>
                <a:cubicBezTo>
                  <a:pt x="60719" y="87692"/>
                  <a:pt x="59271" y="91731"/>
                  <a:pt x="57772" y="95731"/>
                </a:cubicBezTo>
                <a:cubicBezTo>
                  <a:pt x="57531" y="96392"/>
                  <a:pt x="57277" y="97052"/>
                  <a:pt x="57023" y="97712"/>
                </a:cubicBezTo>
                <a:cubicBezTo>
                  <a:pt x="63741" y="106666"/>
                  <a:pt x="69101" y="118833"/>
                  <a:pt x="73203" y="127735"/>
                </a:cubicBezTo>
                <a:cubicBezTo>
                  <a:pt x="101067" y="188111"/>
                  <a:pt x="113970" y="264895"/>
                  <a:pt x="121615" y="330999"/>
                </a:cubicBezTo>
                <a:cubicBezTo>
                  <a:pt x="121945" y="333856"/>
                  <a:pt x="119901" y="336434"/>
                  <a:pt x="117043" y="336764"/>
                </a:cubicBezTo>
                <a:cubicBezTo>
                  <a:pt x="114198" y="337095"/>
                  <a:pt x="111608" y="335050"/>
                  <a:pt x="111277" y="332193"/>
                </a:cubicBezTo>
                <a:cubicBezTo>
                  <a:pt x="103746" y="267130"/>
                  <a:pt x="91186" y="191527"/>
                  <a:pt x="63754" y="132079"/>
                </a:cubicBezTo>
                <a:cubicBezTo>
                  <a:pt x="60566" y="125183"/>
                  <a:pt x="56731" y="115950"/>
                  <a:pt x="51918" y="108342"/>
                </a:cubicBezTo>
                <a:cubicBezTo>
                  <a:pt x="48997" y="113029"/>
                  <a:pt x="45212" y="116877"/>
                  <a:pt x="39751" y="119061"/>
                </a:cubicBezTo>
                <a:cubicBezTo>
                  <a:pt x="21742" y="126262"/>
                  <a:pt x="0" y="114273"/>
                  <a:pt x="1714" y="93712"/>
                </a:cubicBezTo>
                <a:cubicBezTo>
                  <a:pt x="3111" y="76859"/>
                  <a:pt x="22225" y="71728"/>
                  <a:pt x="34392" y="81088"/>
                </a:cubicBezTo>
                <a:cubicBezTo>
                  <a:pt x="38964" y="84606"/>
                  <a:pt x="44526" y="86181"/>
                  <a:pt x="49047" y="89457"/>
                </a:cubicBezTo>
                <a:cubicBezTo>
                  <a:pt x="52464" y="80593"/>
                  <a:pt x="56477" y="72236"/>
                  <a:pt x="64656" y="68147"/>
                </a:cubicBezTo>
                <a:cubicBezTo>
                  <a:pt x="66853" y="67042"/>
                  <a:pt x="69050" y="67080"/>
                  <a:pt x="71234" y="68121"/>
                </a:cubicBezTo>
                <a:cubicBezTo>
                  <a:pt x="73431" y="69163"/>
                  <a:pt x="75933" y="72084"/>
                  <a:pt x="78168" y="75792"/>
                </a:cubicBezTo>
                <a:cubicBezTo>
                  <a:pt x="79477" y="77977"/>
                  <a:pt x="80823" y="80415"/>
                  <a:pt x="82207" y="82409"/>
                </a:cubicBezTo>
                <a:cubicBezTo>
                  <a:pt x="82512" y="82866"/>
                  <a:pt x="82982" y="83400"/>
                  <a:pt x="83376" y="83831"/>
                </a:cubicBezTo>
                <a:cubicBezTo>
                  <a:pt x="84214" y="82980"/>
                  <a:pt x="84785" y="81876"/>
                  <a:pt x="85293" y="80694"/>
                </a:cubicBezTo>
                <a:cubicBezTo>
                  <a:pt x="86398" y="78180"/>
                  <a:pt x="87109" y="75322"/>
                  <a:pt x="87986" y="72655"/>
                </a:cubicBezTo>
                <a:cubicBezTo>
                  <a:pt x="89649" y="67588"/>
                  <a:pt x="92012" y="63219"/>
                  <a:pt x="96202" y="60832"/>
                </a:cubicBezTo>
                <a:cubicBezTo>
                  <a:pt x="99416" y="58991"/>
                  <a:pt x="103086" y="59448"/>
                  <a:pt x="106820" y="61479"/>
                </a:cubicBezTo>
                <a:cubicBezTo>
                  <a:pt x="108318" y="62305"/>
                  <a:pt x="109868" y="63397"/>
                  <a:pt x="111404" y="64273"/>
                </a:cubicBezTo>
                <a:lnTo>
                  <a:pt x="111849" y="64553"/>
                </a:lnTo>
                <a:cubicBezTo>
                  <a:pt x="112192" y="63905"/>
                  <a:pt x="112624" y="63143"/>
                  <a:pt x="112916" y="62597"/>
                </a:cubicBezTo>
                <a:cubicBezTo>
                  <a:pt x="114630" y="59563"/>
                  <a:pt x="117018" y="57277"/>
                  <a:pt x="120269" y="56743"/>
                </a:cubicBezTo>
                <a:cubicBezTo>
                  <a:pt x="123063" y="56273"/>
                  <a:pt x="125959" y="57175"/>
                  <a:pt x="129146" y="58788"/>
                </a:cubicBezTo>
                <a:cubicBezTo>
                  <a:pt x="130213" y="59334"/>
                  <a:pt x="131356" y="59993"/>
                  <a:pt x="132652" y="6051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5" name="Freeform 8315"/>
          <p:cNvSpPr/>
          <p:nvPr/>
        </p:nvSpPr>
        <p:spPr>
          <a:xfrm rot="0" flipH="0" flipV="0">
            <a:off x="3227127" y="7921134"/>
            <a:ext cx="19709" cy="47675"/>
          </a:xfrm>
          <a:custGeom>
            <a:pathLst>
              <a:path w="19709" h="47675">
                <a:moveTo>
                  <a:pt x="19303" y="41389"/>
                </a:moveTo>
                <a:cubicBezTo>
                  <a:pt x="17589" y="29312"/>
                  <a:pt x="13195" y="16790"/>
                  <a:pt x="10756" y="4636"/>
                </a:cubicBezTo>
                <a:cubicBezTo>
                  <a:pt x="10198" y="1829"/>
                  <a:pt x="7454" y="0"/>
                  <a:pt x="4648" y="559"/>
                </a:cubicBezTo>
                <a:cubicBezTo>
                  <a:pt x="1828" y="1130"/>
                  <a:pt x="0" y="3861"/>
                  <a:pt x="558" y="6680"/>
                </a:cubicBezTo>
                <a:cubicBezTo>
                  <a:pt x="2959" y="18644"/>
                  <a:pt x="7327" y="30963"/>
                  <a:pt x="9004" y="42849"/>
                </a:cubicBezTo>
                <a:cubicBezTo>
                  <a:pt x="9410" y="45694"/>
                  <a:pt x="12039" y="47675"/>
                  <a:pt x="14884" y="47269"/>
                </a:cubicBezTo>
                <a:cubicBezTo>
                  <a:pt x="17729" y="46862"/>
                  <a:pt x="19709" y="44233"/>
                  <a:pt x="19303" y="413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6" name="Freeform 8316"/>
          <p:cNvSpPr/>
          <p:nvPr/>
        </p:nvSpPr>
        <p:spPr>
          <a:xfrm rot="0" flipH="0" flipV="0">
            <a:off x="3359684" y="7917725"/>
            <a:ext cx="21170" cy="50837"/>
          </a:xfrm>
          <a:custGeom>
            <a:pathLst>
              <a:path w="21170" h="50837">
                <a:moveTo>
                  <a:pt x="10795" y="46342"/>
                </a:moveTo>
                <a:cubicBezTo>
                  <a:pt x="12407" y="39713"/>
                  <a:pt x="13068" y="32690"/>
                  <a:pt x="14198" y="25845"/>
                </a:cubicBezTo>
                <a:cubicBezTo>
                  <a:pt x="15201" y="19787"/>
                  <a:pt x="16548" y="13856"/>
                  <a:pt x="19697" y="8611"/>
                </a:cubicBezTo>
                <a:cubicBezTo>
                  <a:pt x="21170" y="6147"/>
                  <a:pt x="20383" y="2947"/>
                  <a:pt x="17919" y="1473"/>
                </a:cubicBezTo>
                <a:cubicBezTo>
                  <a:pt x="15455" y="0"/>
                  <a:pt x="12255" y="800"/>
                  <a:pt x="10783" y="3264"/>
                </a:cubicBezTo>
                <a:cubicBezTo>
                  <a:pt x="3544" y="15342"/>
                  <a:pt x="3988" y="30366"/>
                  <a:pt x="686" y="43879"/>
                </a:cubicBezTo>
                <a:cubicBezTo>
                  <a:pt x="0" y="46659"/>
                  <a:pt x="1715" y="49491"/>
                  <a:pt x="4509" y="50164"/>
                </a:cubicBezTo>
                <a:cubicBezTo>
                  <a:pt x="7303" y="50837"/>
                  <a:pt x="10110" y="49135"/>
                  <a:pt x="10795" y="46342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7" name="Freeform 8317"/>
          <p:cNvSpPr/>
          <p:nvPr/>
        </p:nvSpPr>
        <p:spPr>
          <a:xfrm rot="0" flipH="0" flipV="0">
            <a:off x="3473192" y="7963766"/>
            <a:ext cx="38251" cy="44423"/>
          </a:xfrm>
          <a:custGeom>
            <a:pathLst>
              <a:path w="38251" h="44423">
                <a:moveTo>
                  <a:pt x="10769" y="39839"/>
                </a:moveTo>
                <a:cubicBezTo>
                  <a:pt x="11581" y="36093"/>
                  <a:pt x="14528" y="32347"/>
                  <a:pt x="17919" y="28575"/>
                </a:cubicBezTo>
                <a:cubicBezTo>
                  <a:pt x="24142" y="21666"/>
                  <a:pt x="32104" y="14922"/>
                  <a:pt x="36537" y="9004"/>
                </a:cubicBezTo>
                <a:cubicBezTo>
                  <a:pt x="38251" y="6705"/>
                  <a:pt x="37794" y="3441"/>
                  <a:pt x="35495" y="1727"/>
                </a:cubicBezTo>
                <a:cubicBezTo>
                  <a:pt x="33209" y="0"/>
                  <a:pt x="29945" y="457"/>
                  <a:pt x="28218" y="2755"/>
                </a:cubicBezTo>
                <a:cubicBezTo>
                  <a:pt x="23926" y="8470"/>
                  <a:pt x="16191" y="14947"/>
                  <a:pt x="10185" y="21615"/>
                </a:cubicBezTo>
                <a:cubicBezTo>
                  <a:pt x="5436" y="26898"/>
                  <a:pt x="1765" y="32372"/>
                  <a:pt x="609" y="37617"/>
                </a:cubicBezTo>
                <a:cubicBezTo>
                  <a:pt x="0" y="40423"/>
                  <a:pt x="1778" y="43191"/>
                  <a:pt x="4585" y="43801"/>
                </a:cubicBezTo>
                <a:cubicBezTo>
                  <a:pt x="7379" y="44423"/>
                  <a:pt x="10160" y="42645"/>
                  <a:pt x="10769" y="3983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8" name="Freeform 8318"/>
          <p:cNvSpPr/>
          <p:nvPr/>
        </p:nvSpPr>
        <p:spPr>
          <a:xfrm rot="0" flipH="0" flipV="0">
            <a:off x="3538282" y="8091314"/>
            <a:ext cx="35826" cy="20001"/>
          </a:xfrm>
          <a:custGeom>
            <a:pathLst>
              <a:path w="35826" h="20001">
                <a:moveTo>
                  <a:pt x="8013" y="18846"/>
                </a:moveTo>
                <a:cubicBezTo>
                  <a:pt x="15569" y="15532"/>
                  <a:pt x="23799" y="13385"/>
                  <a:pt x="31635" y="10769"/>
                </a:cubicBezTo>
                <a:cubicBezTo>
                  <a:pt x="34352" y="9855"/>
                  <a:pt x="35826" y="6921"/>
                  <a:pt x="34924" y="4191"/>
                </a:cubicBezTo>
                <a:cubicBezTo>
                  <a:pt x="34022" y="1473"/>
                  <a:pt x="31063" y="0"/>
                  <a:pt x="28358" y="901"/>
                </a:cubicBezTo>
                <a:cubicBezTo>
                  <a:pt x="20217" y="3619"/>
                  <a:pt x="11683" y="5880"/>
                  <a:pt x="3835" y="9321"/>
                </a:cubicBezTo>
                <a:cubicBezTo>
                  <a:pt x="1206" y="10477"/>
                  <a:pt x="0" y="13551"/>
                  <a:pt x="1155" y="16167"/>
                </a:cubicBezTo>
                <a:cubicBezTo>
                  <a:pt x="2311" y="18808"/>
                  <a:pt x="5385" y="20001"/>
                  <a:pt x="8013" y="1884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9" name="Freeform 8319"/>
          <p:cNvSpPr/>
          <p:nvPr/>
        </p:nvSpPr>
        <p:spPr>
          <a:xfrm rot="0" flipH="0" flipV="0">
            <a:off x="3516856" y="8348940"/>
            <a:ext cx="26897" cy="24688"/>
          </a:xfrm>
          <a:custGeom>
            <a:pathLst>
              <a:path w="26897" h="24688">
                <a:moveTo>
                  <a:pt x="5130" y="10477"/>
                </a:moveTo>
                <a:cubicBezTo>
                  <a:pt x="7161" y="10527"/>
                  <a:pt x="8520" y="12191"/>
                  <a:pt x="9943" y="13829"/>
                </a:cubicBezTo>
                <a:cubicBezTo>
                  <a:pt x="12521" y="16788"/>
                  <a:pt x="14908" y="20294"/>
                  <a:pt x="17626" y="22757"/>
                </a:cubicBezTo>
                <a:cubicBezTo>
                  <a:pt x="19760" y="24688"/>
                  <a:pt x="23049" y="24510"/>
                  <a:pt x="24967" y="22376"/>
                </a:cubicBezTo>
                <a:cubicBezTo>
                  <a:pt x="26897" y="20243"/>
                  <a:pt x="26720" y="16953"/>
                  <a:pt x="24586" y="15023"/>
                </a:cubicBezTo>
                <a:cubicBezTo>
                  <a:pt x="21538" y="12293"/>
                  <a:pt x="19023" y="8065"/>
                  <a:pt x="16001" y="5105"/>
                </a:cubicBezTo>
                <a:cubicBezTo>
                  <a:pt x="12978" y="2134"/>
                  <a:pt x="9536" y="190"/>
                  <a:pt x="5409" y="89"/>
                </a:cubicBezTo>
                <a:cubicBezTo>
                  <a:pt x="2540" y="0"/>
                  <a:pt x="139" y="2273"/>
                  <a:pt x="76" y="5144"/>
                </a:cubicBezTo>
                <a:cubicBezTo>
                  <a:pt x="0" y="8014"/>
                  <a:pt x="2260" y="10401"/>
                  <a:pt x="5130" y="104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0" name="Freeform 8320"/>
          <p:cNvSpPr/>
          <p:nvPr/>
        </p:nvSpPr>
        <p:spPr>
          <a:xfrm rot="0" flipH="0" flipV="0">
            <a:off x="3118901" y="7980120"/>
            <a:ext cx="36918" cy="42582"/>
          </a:xfrm>
          <a:custGeom>
            <a:pathLst>
              <a:path w="36918" h="42582">
                <a:moveTo>
                  <a:pt x="3543" y="10134"/>
                </a:moveTo>
                <a:cubicBezTo>
                  <a:pt x="1486" y="9436"/>
                  <a:pt x="0" y="7493"/>
                  <a:pt x="0" y="5207"/>
                </a:cubicBezTo>
                <a:cubicBezTo>
                  <a:pt x="0" y="2337"/>
                  <a:pt x="2324" y="0"/>
                  <a:pt x="5193" y="0"/>
                </a:cubicBezTo>
                <a:cubicBezTo>
                  <a:pt x="6095" y="0"/>
                  <a:pt x="7302" y="216"/>
                  <a:pt x="8635" y="1016"/>
                </a:cubicBezTo>
                <a:cubicBezTo>
                  <a:pt x="9638" y="1613"/>
                  <a:pt x="11048" y="2794"/>
                  <a:pt x="12648" y="4508"/>
                </a:cubicBezTo>
                <a:cubicBezTo>
                  <a:pt x="19303" y="11632"/>
                  <a:pt x="31813" y="29780"/>
                  <a:pt x="35000" y="33324"/>
                </a:cubicBezTo>
                <a:cubicBezTo>
                  <a:pt x="36918" y="35457"/>
                  <a:pt x="36740" y="38747"/>
                  <a:pt x="34607" y="40664"/>
                </a:cubicBezTo>
                <a:cubicBezTo>
                  <a:pt x="32473" y="42582"/>
                  <a:pt x="29184" y="42417"/>
                  <a:pt x="27266" y="40283"/>
                </a:cubicBezTo>
                <a:cubicBezTo>
                  <a:pt x="23786" y="36422"/>
                  <a:pt x="9092" y="14693"/>
                  <a:pt x="3543" y="1013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1" name="Freeform 8321"/>
          <p:cNvSpPr/>
          <p:nvPr/>
        </p:nvSpPr>
        <p:spPr>
          <a:xfrm rot="0" flipH="0" flipV="0">
            <a:off x="3068068" y="8064123"/>
            <a:ext cx="37731" cy="31165"/>
          </a:xfrm>
          <a:custGeom>
            <a:pathLst>
              <a:path w="37731" h="31165">
                <a:moveTo>
                  <a:pt x="33528" y="20396"/>
                </a:moveTo>
                <a:cubicBezTo>
                  <a:pt x="23813" y="17171"/>
                  <a:pt x="16879" y="8014"/>
                  <a:pt x="9106" y="1791"/>
                </a:cubicBezTo>
                <a:cubicBezTo>
                  <a:pt x="6871" y="0"/>
                  <a:pt x="3607" y="369"/>
                  <a:pt x="1804" y="2604"/>
                </a:cubicBezTo>
                <a:cubicBezTo>
                  <a:pt x="0" y="4852"/>
                  <a:pt x="382" y="8128"/>
                  <a:pt x="2617" y="9919"/>
                </a:cubicBezTo>
                <a:cubicBezTo>
                  <a:pt x="11316" y="16879"/>
                  <a:pt x="19393" y="26657"/>
                  <a:pt x="30252" y="30263"/>
                </a:cubicBezTo>
                <a:cubicBezTo>
                  <a:pt x="32982" y="31165"/>
                  <a:pt x="35915" y="29692"/>
                  <a:pt x="36829" y="26974"/>
                </a:cubicBezTo>
                <a:cubicBezTo>
                  <a:pt x="37731" y="24244"/>
                  <a:pt x="36258" y="21297"/>
                  <a:pt x="33528" y="2039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2" name="Freeform 8322"/>
          <p:cNvSpPr/>
          <p:nvPr/>
        </p:nvSpPr>
        <p:spPr>
          <a:xfrm rot="0" flipH="0" flipV="0">
            <a:off x="3037683" y="8159153"/>
            <a:ext cx="40702" cy="19837"/>
          </a:xfrm>
          <a:custGeom>
            <a:pathLst>
              <a:path w="40702" h="19837">
                <a:moveTo>
                  <a:pt x="35102" y="8877"/>
                </a:moveTo>
                <a:cubicBezTo>
                  <a:pt x="25577" y="9359"/>
                  <a:pt x="16764" y="5525"/>
                  <a:pt x="8267" y="1283"/>
                </a:cubicBezTo>
                <a:cubicBezTo>
                  <a:pt x="5702" y="0"/>
                  <a:pt x="2565" y="1042"/>
                  <a:pt x="1295" y="3607"/>
                </a:cubicBezTo>
                <a:cubicBezTo>
                  <a:pt x="0" y="6172"/>
                  <a:pt x="1041" y="9296"/>
                  <a:pt x="3619" y="10578"/>
                </a:cubicBezTo>
                <a:cubicBezTo>
                  <a:pt x="13703" y="15633"/>
                  <a:pt x="24295" y="19837"/>
                  <a:pt x="35635" y="19265"/>
                </a:cubicBezTo>
                <a:cubicBezTo>
                  <a:pt x="38505" y="19113"/>
                  <a:pt x="40702" y="16674"/>
                  <a:pt x="40563" y="13804"/>
                </a:cubicBezTo>
                <a:cubicBezTo>
                  <a:pt x="40410" y="10947"/>
                  <a:pt x="37972" y="8725"/>
                  <a:pt x="35102" y="8877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3" name="Freeform 8323"/>
          <p:cNvSpPr/>
          <p:nvPr/>
        </p:nvSpPr>
        <p:spPr>
          <a:xfrm rot="0" flipH="0" flipV="0">
            <a:off x="3035283" y="8263868"/>
            <a:ext cx="41985" cy="20331"/>
          </a:xfrm>
          <a:custGeom>
            <a:pathLst>
              <a:path w="41985" h="20331">
                <a:moveTo>
                  <a:pt x="37490" y="1104"/>
                </a:moveTo>
                <a:cubicBezTo>
                  <a:pt x="32906" y="0"/>
                  <a:pt x="27724" y="1294"/>
                  <a:pt x="22390" y="3618"/>
                </a:cubicBezTo>
                <a:cubicBezTo>
                  <a:pt x="16739" y="6082"/>
                  <a:pt x="10821" y="9930"/>
                  <a:pt x="5207" y="9930"/>
                </a:cubicBezTo>
                <a:cubicBezTo>
                  <a:pt x="2337" y="9930"/>
                  <a:pt x="0" y="12254"/>
                  <a:pt x="0" y="15137"/>
                </a:cubicBezTo>
                <a:cubicBezTo>
                  <a:pt x="0" y="18007"/>
                  <a:pt x="2337" y="20331"/>
                  <a:pt x="5207" y="20331"/>
                </a:cubicBezTo>
                <a:cubicBezTo>
                  <a:pt x="11125" y="20331"/>
                  <a:pt x="17450" y="17385"/>
                  <a:pt x="23495" y="14540"/>
                </a:cubicBezTo>
                <a:cubicBezTo>
                  <a:pt x="25921" y="13397"/>
                  <a:pt x="28270" y="12305"/>
                  <a:pt x="30556" y="11644"/>
                </a:cubicBezTo>
                <a:cubicBezTo>
                  <a:pt x="32131" y="11175"/>
                  <a:pt x="33630" y="10882"/>
                  <a:pt x="35052" y="11213"/>
                </a:cubicBezTo>
                <a:cubicBezTo>
                  <a:pt x="37832" y="11886"/>
                  <a:pt x="40652" y="10171"/>
                  <a:pt x="41325" y="7377"/>
                </a:cubicBezTo>
                <a:cubicBezTo>
                  <a:pt x="41985" y="4583"/>
                  <a:pt x="40271" y="1777"/>
                  <a:pt x="37490" y="1104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4" name="Freeform 8324"/>
          <p:cNvSpPr/>
          <p:nvPr/>
        </p:nvSpPr>
        <p:spPr>
          <a:xfrm rot="0" flipH="0" flipV="0">
            <a:off x="3085999" y="8356920"/>
            <a:ext cx="29971" cy="37527"/>
          </a:xfrm>
          <a:custGeom>
            <a:pathLst>
              <a:path w="29971" h="37527">
                <a:moveTo>
                  <a:pt x="19900" y="2806"/>
                </a:moveTo>
                <a:cubicBezTo>
                  <a:pt x="14160" y="10591"/>
                  <a:pt x="9156" y="21005"/>
                  <a:pt x="2019" y="28142"/>
                </a:cubicBezTo>
                <a:cubicBezTo>
                  <a:pt x="0" y="30174"/>
                  <a:pt x="0" y="33463"/>
                  <a:pt x="2019" y="35495"/>
                </a:cubicBezTo>
                <a:cubicBezTo>
                  <a:pt x="4051" y="37527"/>
                  <a:pt x="7353" y="37527"/>
                  <a:pt x="9385" y="35495"/>
                </a:cubicBezTo>
                <a:cubicBezTo>
                  <a:pt x="16865" y="28002"/>
                  <a:pt x="22249" y="17156"/>
                  <a:pt x="28269" y="8978"/>
                </a:cubicBezTo>
                <a:cubicBezTo>
                  <a:pt x="29971" y="6679"/>
                  <a:pt x="29488" y="3415"/>
                  <a:pt x="27177" y="1714"/>
                </a:cubicBezTo>
                <a:cubicBezTo>
                  <a:pt x="24865" y="0"/>
                  <a:pt x="21614" y="495"/>
                  <a:pt x="19900" y="2806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5" name="Freeform 8325"/>
          <p:cNvSpPr/>
          <p:nvPr/>
        </p:nvSpPr>
        <p:spPr>
          <a:xfrm rot="0" flipH="0" flipV="0">
            <a:off x="3171146" y="8424433"/>
            <a:ext cx="23088" cy="39534"/>
          </a:xfrm>
          <a:custGeom>
            <a:pathLst>
              <a:path w="23088" h="39534">
                <a:moveTo>
                  <a:pt x="12814" y="3060"/>
                </a:moveTo>
                <a:cubicBezTo>
                  <a:pt x="10617" y="6412"/>
                  <a:pt x="5309" y="16750"/>
                  <a:pt x="2350" y="24726"/>
                </a:cubicBezTo>
                <a:cubicBezTo>
                  <a:pt x="864" y="28713"/>
                  <a:pt x="0" y="32219"/>
                  <a:pt x="0" y="34327"/>
                </a:cubicBezTo>
                <a:cubicBezTo>
                  <a:pt x="0" y="37197"/>
                  <a:pt x="2337" y="39534"/>
                  <a:pt x="5207" y="39534"/>
                </a:cubicBezTo>
                <a:cubicBezTo>
                  <a:pt x="8077" y="39534"/>
                  <a:pt x="10414" y="37197"/>
                  <a:pt x="10414" y="34327"/>
                </a:cubicBezTo>
                <a:cubicBezTo>
                  <a:pt x="10414" y="33006"/>
                  <a:pt x="11164" y="30860"/>
                  <a:pt x="12091" y="28345"/>
                </a:cubicBezTo>
                <a:cubicBezTo>
                  <a:pt x="14769" y="21157"/>
                  <a:pt x="19519" y="11797"/>
                  <a:pt x="21513" y="8774"/>
                </a:cubicBezTo>
                <a:cubicBezTo>
                  <a:pt x="23088" y="6374"/>
                  <a:pt x="22415" y="3148"/>
                  <a:pt x="20014" y="1562"/>
                </a:cubicBezTo>
                <a:cubicBezTo>
                  <a:pt x="17614" y="0"/>
                  <a:pt x="14388" y="660"/>
                  <a:pt x="12814" y="3060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6" name="Freeform 8326"/>
          <p:cNvSpPr/>
          <p:nvPr/>
        </p:nvSpPr>
        <p:spPr>
          <a:xfrm rot="0" flipH="0" flipV="0">
            <a:off x="5750932" y="9201517"/>
            <a:ext cx="253631" cy="487184"/>
          </a:xfrm>
          <a:custGeom>
            <a:pathLst>
              <a:path w="253631" h="487184">
                <a:moveTo>
                  <a:pt x="116078" y="476783"/>
                </a:moveTo>
                <a:cubicBezTo>
                  <a:pt x="167144" y="476669"/>
                  <a:pt x="197484" y="435001"/>
                  <a:pt x="215392" y="380543"/>
                </a:cubicBezTo>
                <a:cubicBezTo>
                  <a:pt x="243217" y="295986"/>
                  <a:pt x="240715" y="180226"/>
                  <a:pt x="233095" y="129883"/>
                </a:cubicBezTo>
                <a:cubicBezTo>
                  <a:pt x="229476" y="105943"/>
                  <a:pt x="224078" y="69837"/>
                  <a:pt x="209537" y="43612"/>
                </a:cubicBezTo>
                <a:cubicBezTo>
                  <a:pt x="200494" y="27305"/>
                  <a:pt x="187896" y="14859"/>
                  <a:pt x="169392" y="12802"/>
                </a:cubicBezTo>
                <a:cubicBezTo>
                  <a:pt x="150177" y="10668"/>
                  <a:pt x="132829" y="19406"/>
                  <a:pt x="118059" y="32830"/>
                </a:cubicBezTo>
                <a:cubicBezTo>
                  <a:pt x="94882" y="53912"/>
                  <a:pt x="77991" y="86551"/>
                  <a:pt x="70295" y="110312"/>
                </a:cubicBezTo>
                <a:cubicBezTo>
                  <a:pt x="36983" y="213004"/>
                  <a:pt x="10326" y="347193"/>
                  <a:pt x="81877" y="439788"/>
                </a:cubicBezTo>
                <a:cubicBezTo>
                  <a:pt x="90221" y="450596"/>
                  <a:pt x="99226" y="464769"/>
                  <a:pt x="113272" y="468719"/>
                </a:cubicBezTo>
                <a:cubicBezTo>
                  <a:pt x="116040" y="469506"/>
                  <a:pt x="117652" y="472377"/>
                  <a:pt x="116865" y="475145"/>
                </a:cubicBezTo>
                <a:cubicBezTo>
                  <a:pt x="116700" y="475755"/>
                  <a:pt x="116420" y="476301"/>
                  <a:pt x="116078" y="476783"/>
                </a:cubicBezTo>
                <a:moveTo>
                  <a:pt x="111672" y="478929"/>
                </a:moveTo>
                <a:cubicBezTo>
                  <a:pt x="111265" y="478916"/>
                  <a:pt x="110859" y="478853"/>
                  <a:pt x="110465" y="478738"/>
                </a:cubicBezTo>
                <a:cubicBezTo>
                  <a:pt x="94273" y="474180"/>
                  <a:pt x="83262" y="458584"/>
                  <a:pt x="73635" y="446151"/>
                </a:cubicBezTo>
                <a:cubicBezTo>
                  <a:pt x="0" y="350850"/>
                  <a:pt x="26124" y="212801"/>
                  <a:pt x="60402" y="107112"/>
                </a:cubicBezTo>
                <a:cubicBezTo>
                  <a:pt x="68555" y="81953"/>
                  <a:pt x="86526" y="47460"/>
                  <a:pt x="111062" y="25133"/>
                </a:cubicBezTo>
                <a:cubicBezTo>
                  <a:pt x="128130" y="9639"/>
                  <a:pt x="148323" y="0"/>
                  <a:pt x="170535" y="2464"/>
                </a:cubicBezTo>
                <a:cubicBezTo>
                  <a:pt x="192531" y="4902"/>
                  <a:pt x="207886" y="19203"/>
                  <a:pt x="218630" y="38570"/>
                </a:cubicBezTo>
                <a:cubicBezTo>
                  <a:pt x="233768" y="65875"/>
                  <a:pt x="239610" y="103404"/>
                  <a:pt x="243370" y="128321"/>
                </a:cubicBezTo>
                <a:cubicBezTo>
                  <a:pt x="251155" y="179642"/>
                  <a:pt x="253631" y="297625"/>
                  <a:pt x="225285" y="383794"/>
                </a:cubicBezTo>
                <a:cubicBezTo>
                  <a:pt x="205765" y="443090"/>
                  <a:pt x="171526" y="487184"/>
                  <a:pt x="115875" y="487184"/>
                </a:cubicBezTo>
                <a:cubicBezTo>
                  <a:pt x="113018" y="487184"/>
                  <a:pt x="110681" y="484860"/>
                  <a:pt x="110681" y="481977"/>
                </a:cubicBezTo>
                <a:cubicBezTo>
                  <a:pt x="110681" y="480834"/>
                  <a:pt x="111049" y="479780"/>
                  <a:pt x="111672" y="47892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7" name="Freeform 8327"/>
          <p:cNvSpPr/>
          <p:nvPr/>
        </p:nvSpPr>
        <p:spPr>
          <a:xfrm rot="0" flipH="0" flipV="0">
            <a:off x="5822058" y="9378620"/>
            <a:ext cx="124332" cy="131521"/>
          </a:xfrm>
          <a:custGeom>
            <a:pathLst>
              <a:path w="124332" h="131521">
                <a:moveTo>
                  <a:pt x="62674" y="119418"/>
                </a:moveTo>
                <a:cubicBezTo>
                  <a:pt x="44234" y="118364"/>
                  <a:pt x="31420" y="111748"/>
                  <a:pt x="23546" y="101994"/>
                </a:cubicBezTo>
                <a:cubicBezTo>
                  <a:pt x="11697" y="87351"/>
                  <a:pt x="11062" y="66053"/>
                  <a:pt x="18212" y="47727"/>
                </a:cubicBezTo>
                <a:cubicBezTo>
                  <a:pt x="26162" y="27343"/>
                  <a:pt x="43917" y="10402"/>
                  <a:pt x="67804" y="10402"/>
                </a:cubicBezTo>
                <a:cubicBezTo>
                  <a:pt x="97484" y="10402"/>
                  <a:pt x="112204" y="34481"/>
                  <a:pt x="113004" y="59995"/>
                </a:cubicBezTo>
                <a:cubicBezTo>
                  <a:pt x="113791" y="85929"/>
                  <a:pt x="100456" y="113818"/>
                  <a:pt x="72757" y="120738"/>
                </a:cubicBezTo>
                <a:cubicBezTo>
                  <a:pt x="69963" y="121437"/>
                  <a:pt x="68261" y="124256"/>
                  <a:pt x="68973" y="127038"/>
                </a:cubicBezTo>
                <a:cubicBezTo>
                  <a:pt x="69671" y="129819"/>
                  <a:pt x="72478" y="131521"/>
                  <a:pt x="75272" y="130822"/>
                </a:cubicBezTo>
                <a:cubicBezTo>
                  <a:pt x="107924" y="122656"/>
                  <a:pt x="124332" y="90247"/>
                  <a:pt x="123392" y="59665"/>
                </a:cubicBezTo>
                <a:cubicBezTo>
                  <a:pt x="122427" y="28664"/>
                  <a:pt x="103872" y="0"/>
                  <a:pt x="67804" y="0"/>
                </a:cubicBezTo>
                <a:cubicBezTo>
                  <a:pt x="39408" y="0"/>
                  <a:pt x="17971" y="19711"/>
                  <a:pt x="8522" y="43955"/>
                </a:cubicBezTo>
                <a:cubicBezTo>
                  <a:pt x="0" y="65774"/>
                  <a:pt x="1346" y="91085"/>
                  <a:pt x="15443" y="108535"/>
                </a:cubicBezTo>
                <a:cubicBezTo>
                  <a:pt x="24867" y="120192"/>
                  <a:pt x="40018" y="128536"/>
                  <a:pt x="62078" y="129793"/>
                </a:cubicBezTo>
                <a:cubicBezTo>
                  <a:pt x="64947" y="129971"/>
                  <a:pt x="67398" y="127774"/>
                  <a:pt x="67576" y="124904"/>
                </a:cubicBezTo>
                <a:cubicBezTo>
                  <a:pt x="67728" y="122046"/>
                  <a:pt x="65544" y="119583"/>
                  <a:pt x="62674" y="119418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8" name="Freeform 8328"/>
          <p:cNvSpPr/>
          <p:nvPr/>
        </p:nvSpPr>
        <p:spPr>
          <a:xfrm rot="0" flipH="0" flipV="0">
            <a:off x="5616812" y="9302098"/>
            <a:ext cx="542226" cy="285609"/>
          </a:xfrm>
          <a:custGeom>
            <a:pathLst>
              <a:path w="542226" h="285609">
                <a:moveTo>
                  <a:pt x="30886" y="129476"/>
                </a:moveTo>
                <a:cubicBezTo>
                  <a:pt x="30911" y="130847"/>
                  <a:pt x="30404" y="132231"/>
                  <a:pt x="29363" y="133273"/>
                </a:cubicBezTo>
                <a:cubicBezTo>
                  <a:pt x="15964" y="146671"/>
                  <a:pt x="10516" y="159638"/>
                  <a:pt x="11176" y="172059"/>
                </a:cubicBezTo>
                <a:cubicBezTo>
                  <a:pt x="11849" y="184581"/>
                  <a:pt x="18580" y="196328"/>
                  <a:pt x="28664" y="207149"/>
                </a:cubicBezTo>
                <a:cubicBezTo>
                  <a:pt x="60870" y="241693"/>
                  <a:pt x="126910" y="266280"/>
                  <a:pt x="158521" y="270750"/>
                </a:cubicBezTo>
                <a:cubicBezTo>
                  <a:pt x="189902" y="275170"/>
                  <a:pt x="226237" y="270064"/>
                  <a:pt x="257072" y="264565"/>
                </a:cubicBezTo>
                <a:cubicBezTo>
                  <a:pt x="348665" y="248208"/>
                  <a:pt x="450976" y="229196"/>
                  <a:pt x="510056" y="150418"/>
                </a:cubicBezTo>
                <a:cubicBezTo>
                  <a:pt x="530402" y="123292"/>
                  <a:pt x="520636" y="84963"/>
                  <a:pt x="493458" y="65557"/>
                </a:cubicBezTo>
                <a:cubicBezTo>
                  <a:pt x="468058" y="47409"/>
                  <a:pt x="426236" y="36601"/>
                  <a:pt x="396226" y="30975"/>
                </a:cubicBezTo>
                <a:cubicBezTo>
                  <a:pt x="287883" y="10668"/>
                  <a:pt x="188492" y="36944"/>
                  <a:pt x="92785" y="86347"/>
                </a:cubicBezTo>
                <a:cubicBezTo>
                  <a:pt x="70433" y="97879"/>
                  <a:pt x="49720" y="108179"/>
                  <a:pt x="33248" y="127876"/>
                </a:cubicBezTo>
                <a:cubicBezTo>
                  <a:pt x="32600" y="128651"/>
                  <a:pt x="31775" y="129184"/>
                  <a:pt x="30886" y="129476"/>
                </a:cubicBezTo>
                <a:moveTo>
                  <a:pt x="24067" y="124663"/>
                </a:moveTo>
                <a:cubicBezTo>
                  <a:pt x="24028" y="123431"/>
                  <a:pt x="24422" y="122199"/>
                  <a:pt x="25273" y="121196"/>
                </a:cubicBezTo>
                <a:cubicBezTo>
                  <a:pt x="42671" y="100394"/>
                  <a:pt x="64414" y="89281"/>
                  <a:pt x="88023" y="77102"/>
                </a:cubicBezTo>
                <a:cubicBezTo>
                  <a:pt x="185813" y="26619"/>
                  <a:pt x="287438" y="0"/>
                  <a:pt x="398144" y="20752"/>
                </a:cubicBezTo>
                <a:cubicBezTo>
                  <a:pt x="429450" y="26619"/>
                  <a:pt x="472998" y="38163"/>
                  <a:pt x="499503" y="57099"/>
                </a:cubicBezTo>
                <a:cubicBezTo>
                  <a:pt x="531342" y="79832"/>
                  <a:pt x="542226" y="124866"/>
                  <a:pt x="518375" y="156654"/>
                </a:cubicBezTo>
                <a:cubicBezTo>
                  <a:pt x="457682" y="237578"/>
                  <a:pt x="352983" y="257999"/>
                  <a:pt x="258889" y="274802"/>
                </a:cubicBezTo>
                <a:cubicBezTo>
                  <a:pt x="227037" y="280491"/>
                  <a:pt x="189496" y="285609"/>
                  <a:pt x="157073" y="281037"/>
                </a:cubicBezTo>
                <a:cubicBezTo>
                  <a:pt x="123938" y="276376"/>
                  <a:pt x="54825" y="250443"/>
                  <a:pt x="21069" y="214235"/>
                </a:cubicBezTo>
                <a:cubicBezTo>
                  <a:pt x="9144" y="201459"/>
                  <a:pt x="1575" y="187400"/>
                  <a:pt x="800" y="172617"/>
                </a:cubicBezTo>
                <a:cubicBezTo>
                  <a:pt x="0" y="157746"/>
                  <a:pt x="5969" y="141960"/>
                  <a:pt x="22009" y="125920"/>
                </a:cubicBezTo>
                <a:cubicBezTo>
                  <a:pt x="22606" y="125324"/>
                  <a:pt x="23305" y="124904"/>
                  <a:pt x="24067" y="12466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9" name="Freeform 8329"/>
          <p:cNvSpPr/>
          <p:nvPr/>
        </p:nvSpPr>
        <p:spPr>
          <a:xfrm rot="0" flipH="0" flipV="0">
            <a:off x="5691565" y="9209528"/>
            <a:ext cx="427545" cy="413155"/>
          </a:xfrm>
          <a:custGeom>
            <a:pathLst>
              <a:path w="427545" h="413155">
                <a:moveTo>
                  <a:pt x="396875" y="291680"/>
                </a:moveTo>
                <a:cubicBezTo>
                  <a:pt x="399313" y="296239"/>
                  <a:pt x="412140" y="319175"/>
                  <a:pt x="415048" y="343686"/>
                </a:cubicBezTo>
                <a:cubicBezTo>
                  <a:pt x="416852" y="359066"/>
                  <a:pt x="414769" y="375157"/>
                  <a:pt x="402704" y="387145"/>
                </a:cubicBezTo>
                <a:cubicBezTo>
                  <a:pt x="394983" y="394816"/>
                  <a:pt x="381712" y="398296"/>
                  <a:pt x="368415" y="399972"/>
                </a:cubicBezTo>
                <a:cubicBezTo>
                  <a:pt x="347371" y="402665"/>
                  <a:pt x="326022" y="400493"/>
                  <a:pt x="323381" y="400061"/>
                </a:cubicBezTo>
                <a:cubicBezTo>
                  <a:pt x="232982" y="385380"/>
                  <a:pt x="98235" y="292022"/>
                  <a:pt x="47384" y="194233"/>
                </a:cubicBezTo>
                <a:cubicBezTo>
                  <a:pt x="32944" y="166459"/>
                  <a:pt x="18746" y="134162"/>
                  <a:pt x="14669" y="102857"/>
                </a:cubicBezTo>
                <a:cubicBezTo>
                  <a:pt x="10757" y="72644"/>
                  <a:pt x="16396" y="43370"/>
                  <a:pt x="41352" y="20497"/>
                </a:cubicBezTo>
                <a:cubicBezTo>
                  <a:pt x="51270" y="11392"/>
                  <a:pt x="69177" y="10833"/>
                  <a:pt x="88342" y="13792"/>
                </a:cubicBezTo>
                <a:cubicBezTo>
                  <a:pt x="118796" y="18491"/>
                  <a:pt x="152528" y="32943"/>
                  <a:pt x="166091" y="43891"/>
                </a:cubicBezTo>
                <a:cubicBezTo>
                  <a:pt x="252426" y="113626"/>
                  <a:pt x="343866" y="193255"/>
                  <a:pt x="396875" y="291680"/>
                </a:cubicBezTo>
                <a:moveTo>
                  <a:pt x="406031" y="286753"/>
                </a:moveTo>
                <a:cubicBezTo>
                  <a:pt x="352387" y="187134"/>
                  <a:pt x="260008" y="106387"/>
                  <a:pt x="172632" y="35814"/>
                </a:cubicBezTo>
                <a:cubicBezTo>
                  <a:pt x="158179" y="24142"/>
                  <a:pt x="122365" y="8509"/>
                  <a:pt x="89929" y="3517"/>
                </a:cubicBezTo>
                <a:cubicBezTo>
                  <a:pt x="67158" y="0"/>
                  <a:pt x="46114" y="2019"/>
                  <a:pt x="34316" y="12827"/>
                </a:cubicBezTo>
                <a:cubicBezTo>
                  <a:pt x="6617" y="38227"/>
                  <a:pt x="0" y="70637"/>
                  <a:pt x="4369" y="104190"/>
                </a:cubicBezTo>
                <a:cubicBezTo>
                  <a:pt x="8586" y="136664"/>
                  <a:pt x="23178" y="170218"/>
                  <a:pt x="38164" y="199034"/>
                </a:cubicBezTo>
                <a:cubicBezTo>
                  <a:pt x="90386" y="299465"/>
                  <a:pt x="228867" y="395248"/>
                  <a:pt x="321704" y="410336"/>
                </a:cubicBezTo>
                <a:cubicBezTo>
                  <a:pt x="324524" y="410793"/>
                  <a:pt x="347282" y="413155"/>
                  <a:pt x="369723" y="410298"/>
                </a:cubicBezTo>
                <a:cubicBezTo>
                  <a:pt x="385446" y="408304"/>
                  <a:pt x="400900" y="403592"/>
                  <a:pt x="410032" y="394524"/>
                </a:cubicBezTo>
                <a:cubicBezTo>
                  <a:pt x="424535" y="380122"/>
                  <a:pt x="427545" y="360933"/>
                  <a:pt x="425361" y="342467"/>
                </a:cubicBezTo>
                <a:cubicBezTo>
                  <a:pt x="422275" y="316229"/>
                  <a:pt x="408660" y="291630"/>
                  <a:pt x="406031" y="286753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0" name="Freeform 8330"/>
          <p:cNvSpPr/>
          <p:nvPr/>
        </p:nvSpPr>
        <p:spPr>
          <a:xfrm rot="0" flipH="0" flipV="0">
            <a:off x="6016770" y="9391950"/>
            <a:ext cx="35610" cy="37489"/>
          </a:xfrm>
          <a:custGeom>
            <a:pathLst>
              <a:path w="35610" h="37489">
                <a:moveTo>
                  <a:pt x="2006" y="24815"/>
                </a:moveTo>
                <a:cubicBezTo>
                  <a:pt x="13" y="21374"/>
                  <a:pt x="0" y="16815"/>
                  <a:pt x="1968" y="12573"/>
                </a:cubicBezTo>
                <a:cubicBezTo>
                  <a:pt x="5219" y="5588"/>
                  <a:pt x="13474" y="0"/>
                  <a:pt x="22846" y="4153"/>
                </a:cubicBezTo>
                <a:cubicBezTo>
                  <a:pt x="27545" y="6248"/>
                  <a:pt x="30415" y="9423"/>
                  <a:pt x="31952" y="12890"/>
                </a:cubicBezTo>
                <a:cubicBezTo>
                  <a:pt x="35610" y="21094"/>
                  <a:pt x="31508" y="31291"/>
                  <a:pt x="23900" y="35025"/>
                </a:cubicBezTo>
                <a:cubicBezTo>
                  <a:pt x="19201" y="37324"/>
                  <a:pt x="13169" y="37489"/>
                  <a:pt x="6857" y="32981"/>
                </a:cubicBezTo>
                <a:cubicBezTo>
                  <a:pt x="3822" y="30809"/>
                  <a:pt x="2285" y="27913"/>
                  <a:pt x="2006" y="24815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1" name="Freeform 8331"/>
          <p:cNvSpPr/>
          <p:nvPr/>
        </p:nvSpPr>
        <p:spPr>
          <a:xfrm rot="0" flipH="0" flipV="0">
            <a:off x="5696504" y="9545494"/>
            <a:ext cx="35077" cy="37236"/>
          </a:xfrm>
          <a:custGeom>
            <a:pathLst>
              <a:path w="35077" h="37236">
                <a:moveTo>
                  <a:pt x="13119" y="1689"/>
                </a:moveTo>
                <a:cubicBezTo>
                  <a:pt x="14325" y="1080"/>
                  <a:pt x="15570" y="661"/>
                  <a:pt x="16878" y="470"/>
                </a:cubicBezTo>
                <a:cubicBezTo>
                  <a:pt x="20104" y="0"/>
                  <a:pt x="23748" y="775"/>
                  <a:pt x="27469" y="3975"/>
                </a:cubicBezTo>
                <a:cubicBezTo>
                  <a:pt x="35077" y="10490"/>
                  <a:pt x="34810" y="19989"/>
                  <a:pt x="30479" y="26644"/>
                </a:cubicBezTo>
                <a:cubicBezTo>
                  <a:pt x="25996" y="33527"/>
                  <a:pt x="17360" y="37236"/>
                  <a:pt x="8865" y="32130"/>
                </a:cubicBezTo>
                <a:cubicBezTo>
                  <a:pt x="8459" y="31889"/>
                  <a:pt x="8065" y="31635"/>
                  <a:pt x="7684" y="31356"/>
                </a:cubicBezTo>
                <a:cubicBezTo>
                  <a:pt x="7049" y="30975"/>
                  <a:pt x="6490" y="30505"/>
                  <a:pt x="5982" y="29971"/>
                </a:cubicBezTo>
                <a:cubicBezTo>
                  <a:pt x="699" y="25057"/>
                  <a:pt x="0" y="17767"/>
                  <a:pt x="2528" y="11671"/>
                </a:cubicBezTo>
                <a:cubicBezTo>
                  <a:pt x="4458" y="7035"/>
                  <a:pt x="8230" y="3200"/>
                  <a:pt x="13119" y="168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2" name="Freeform 8332"/>
          <p:cNvSpPr/>
          <p:nvPr/>
        </p:nvSpPr>
        <p:spPr>
          <a:xfrm rot="0" flipH="0" flipV="0">
            <a:off x="5946899" y="9217769"/>
            <a:ext cx="50025" cy="60616"/>
          </a:xfrm>
          <a:custGeom>
            <a:pathLst>
              <a:path w="50025" h="60616">
                <a:moveTo>
                  <a:pt x="23571" y="32308"/>
                </a:moveTo>
                <a:cubicBezTo>
                  <a:pt x="23596" y="32523"/>
                  <a:pt x="23634" y="32727"/>
                  <a:pt x="23659" y="32943"/>
                </a:cubicBezTo>
                <a:lnTo>
                  <a:pt x="23710" y="33260"/>
                </a:lnTo>
                <a:cubicBezTo>
                  <a:pt x="23850" y="32892"/>
                  <a:pt x="23977" y="32511"/>
                  <a:pt x="24091" y="32105"/>
                </a:cubicBezTo>
                <a:lnTo>
                  <a:pt x="23875" y="32055"/>
                </a:lnTo>
                <a:lnTo>
                  <a:pt x="23533" y="31966"/>
                </a:lnTo>
                <a:close/>
                <a:moveTo>
                  <a:pt x="2083" y="16459"/>
                </a:moveTo>
                <a:cubicBezTo>
                  <a:pt x="2667" y="14567"/>
                  <a:pt x="3417" y="12725"/>
                  <a:pt x="4331" y="11049"/>
                </a:cubicBezTo>
                <a:cubicBezTo>
                  <a:pt x="7404" y="5448"/>
                  <a:pt x="12167" y="1486"/>
                  <a:pt x="17704" y="597"/>
                </a:cubicBezTo>
                <a:cubicBezTo>
                  <a:pt x="21514" y="0"/>
                  <a:pt x="25806" y="749"/>
                  <a:pt x="30340" y="3772"/>
                </a:cubicBezTo>
                <a:cubicBezTo>
                  <a:pt x="33096" y="5613"/>
                  <a:pt x="35267" y="8229"/>
                  <a:pt x="36804" y="11303"/>
                </a:cubicBezTo>
                <a:cubicBezTo>
                  <a:pt x="37528" y="12433"/>
                  <a:pt x="38226" y="13665"/>
                  <a:pt x="38912" y="15024"/>
                </a:cubicBezTo>
                <a:cubicBezTo>
                  <a:pt x="50025" y="37273"/>
                  <a:pt x="19596" y="60616"/>
                  <a:pt x="4433" y="38975"/>
                </a:cubicBezTo>
                <a:cubicBezTo>
                  <a:pt x="2388" y="36054"/>
                  <a:pt x="1220" y="32434"/>
                  <a:pt x="851" y="28600"/>
                </a:cubicBezTo>
                <a:cubicBezTo>
                  <a:pt x="0" y="25933"/>
                  <a:pt x="64" y="22695"/>
                  <a:pt x="1080" y="19202"/>
                </a:cubicBezTo>
                <a:cubicBezTo>
                  <a:pt x="1359" y="18300"/>
                  <a:pt x="1689" y="17386"/>
                  <a:pt x="2083" y="16459"/>
                </a:cubicBezTo>
              </a:path>
            </a:pathLst>
          </a:custGeom>
          <a:solidFill>
            <a:srgbClr val="CCDC3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33" name="Picture 1252"/>
          <p:cNvPicPr>
            <a:picLocks noChangeAspect="0" noChangeArrowheads="1"/>
          </p:cNvPicPr>
          <p:nvPr/>
        </p:nvPicPr>
        <p:blipFill>
          <a:blip r:embed="rId8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59527" y="3631291"/>
            <a:ext cx="3812919" cy="973685"/>
          </a:xfrm>
          <a:prstGeom prst="rect">
            <a:avLst/>
          </a:prstGeom>
          <a:noFill/>
          <a:extLst/>
        </p:spPr>
      </p:pic>
      <p:pic>
        <p:nvPicPr>
          <p:cNvPr id="8334" name="Picture 8334"/>
          <p:cNvPicPr>
            <a:picLocks noChangeAspect="0" noChangeArrowheads="1"/>
          </p:cNvPicPr>
          <p:nvPr/>
        </p:nvPicPr>
        <p:blipFill>
          <a:blip r:embed="rId8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029" y="3641840"/>
            <a:ext cx="743477" cy="732268"/>
          </a:xfrm>
          <a:prstGeom prst="rect">
            <a:avLst/>
          </a:prstGeom>
          <a:noFill/>
          <a:extLst/>
        </p:spPr>
      </p:pic>
      <p:pic>
        <p:nvPicPr>
          <p:cNvPr id="8335" name="Picture 8335"/>
          <p:cNvPicPr>
            <a:picLocks noChangeAspect="0" noChangeArrowheads="1"/>
          </p:cNvPicPr>
          <p:nvPr/>
        </p:nvPicPr>
        <p:blipFill>
          <a:blip r:embed="rId8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1243" y="3640049"/>
            <a:ext cx="747074" cy="735851"/>
          </a:xfrm>
          <a:prstGeom prst="rect">
            <a:avLst/>
          </a:prstGeom>
          <a:noFill/>
          <a:extLst/>
        </p:spPr>
      </p:pic>
      <p:sp>
        <p:nvSpPr>
          <p:cNvPr id="8336" name="Freeform 8336"/>
          <p:cNvSpPr/>
          <p:nvPr/>
        </p:nvSpPr>
        <p:spPr>
          <a:xfrm rot="0" flipH="0" flipV="0">
            <a:off x="1539144" y="3669179"/>
            <a:ext cx="170065" cy="120865"/>
          </a:xfrm>
          <a:custGeom>
            <a:pathLst>
              <a:path w="170065" h="120865">
                <a:moveTo>
                  <a:pt x="170065" y="0"/>
                </a:moveTo>
                <a:lnTo>
                  <a:pt x="148742" y="120865"/>
                </a:lnTo>
                <a:lnTo>
                  <a:pt x="0" y="120865"/>
                </a:lnTo>
                <a:lnTo>
                  <a:pt x="21336" y="0"/>
                </a:lnTo>
                <a:close/>
              </a:path>
            </a:pathLst>
          </a:custGeom>
          <a:solidFill>
            <a:srgbClr val="2964A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7" name="Freeform 8337"/>
          <p:cNvSpPr/>
          <p:nvPr/>
        </p:nvSpPr>
        <p:spPr>
          <a:xfrm rot="0" flipH="0" flipV="0">
            <a:off x="1386187" y="3669179"/>
            <a:ext cx="165798" cy="120865"/>
          </a:xfrm>
          <a:custGeom>
            <a:pathLst>
              <a:path w="165798" h="120865">
                <a:moveTo>
                  <a:pt x="165798" y="0"/>
                </a:moveTo>
                <a:lnTo>
                  <a:pt x="144463" y="120865"/>
                </a:lnTo>
                <a:lnTo>
                  <a:pt x="0" y="120865"/>
                </a:lnTo>
                <a:lnTo>
                  <a:pt x="21311" y="0"/>
                </a:lnTo>
                <a:close/>
              </a:path>
            </a:pathLst>
          </a:custGeom>
          <a:solidFill>
            <a:srgbClr val="37ACE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8" name="Freeform 8338"/>
          <p:cNvSpPr/>
          <p:nvPr/>
        </p:nvSpPr>
        <p:spPr>
          <a:xfrm rot="0" flipH="0" flipV="0">
            <a:off x="1078988" y="3669179"/>
            <a:ext cx="320014" cy="181622"/>
          </a:xfrm>
          <a:custGeom>
            <a:pathLst>
              <a:path w="320014" h="181622">
                <a:moveTo>
                  <a:pt x="320014" y="0"/>
                </a:moveTo>
                <a:lnTo>
                  <a:pt x="298704" y="120865"/>
                </a:lnTo>
                <a:lnTo>
                  <a:pt x="190449" y="120865"/>
                </a:lnTo>
                <a:cubicBezTo>
                  <a:pt x="156019" y="120865"/>
                  <a:pt x="127000" y="148386"/>
                  <a:pt x="121183" y="179743"/>
                </a:cubicBezTo>
                <a:lnTo>
                  <a:pt x="120853" y="181622"/>
                </a:lnTo>
                <a:lnTo>
                  <a:pt x="0" y="181622"/>
                </a:lnTo>
                <a:lnTo>
                  <a:pt x="317" y="179793"/>
                </a:lnTo>
                <a:cubicBezTo>
                  <a:pt x="23127" y="62039"/>
                  <a:pt x="129502" y="0"/>
                  <a:pt x="211722" y="0"/>
                </a:cubicBezTo>
                <a:close/>
              </a:path>
            </a:pathLst>
          </a:custGeom>
          <a:solidFill>
            <a:srgbClr val="73CF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9" name="Freeform 8339"/>
          <p:cNvSpPr/>
          <p:nvPr/>
        </p:nvSpPr>
        <p:spPr>
          <a:xfrm rot="0" flipH="0" flipV="0">
            <a:off x="1009281" y="3859188"/>
            <a:ext cx="189089" cy="475677"/>
          </a:xfrm>
          <a:custGeom>
            <a:pathLst>
              <a:path w="189089" h="475677">
                <a:moveTo>
                  <a:pt x="160451" y="361746"/>
                </a:moveTo>
                <a:lnTo>
                  <a:pt x="100126" y="475677"/>
                </a:lnTo>
                <a:cubicBezTo>
                  <a:pt x="37947" y="449655"/>
                  <a:pt x="0" y="385723"/>
                  <a:pt x="13932" y="307911"/>
                </a:cubicBezTo>
                <a:cubicBezTo>
                  <a:pt x="25603" y="242900"/>
                  <a:pt x="62534" y="32385"/>
                  <a:pt x="68224" y="0"/>
                </a:cubicBezTo>
                <a:lnTo>
                  <a:pt x="189089" y="0"/>
                </a:lnTo>
                <a:cubicBezTo>
                  <a:pt x="182929" y="34798"/>
                  <a:pt x="140335" y="275818"/>
                  <a:pt x="134785" y="307848"/>
                </a:cubicBezTo>
                <a:cubicBezTo>
                  <a:pt x="130010" y="335521"/>
                  <a:pt x="145326" y="354749"/>
                  <a:pt x="160451" y="361746"/>
                </a:cubicBezTo>
              </a:path>
            </a:pathLst>
          </a:custGeom>
          <a:solidFill>
            <a:srgbClr val="8FC6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0" name="Freeform 8340"/>
          <p:cNvSpPr/>
          <p:nvPr/>
        </p:nvSpPr>
        <p:spPr>
          <a:xfrm rot="0" flipH="0" flipV="0">
            <a:off x="1117244" y="4223774"/>
            <a:ext cx="493788" cy="122999"/>
          </a:xfrm>
          <a:custGeom>
            <a:pathLst>
              <a:path w="493788" h="122999">
                <a:moveTo>
                  <a:pt x="493788" y="2146"/>
                </a:moveTo>
                <a:lnTo>
                  <a:pt x="472465" y="122999"/>
                </a:lnTo>
                <a:lnTo>
                  <a:pt x="54115" y="122999"/>
                </a:lnTo>
                <a:cubicBezTo>
                  <a:pt x="27940" y="122999"/>
                  <a:pt x="8064" y="117042"/>
                  <a:pt x="0" y="114185"/>
                </a:cubicBezTo>
                <a:lnTo>
                  <a:pt x="60452" y="0"/>
                </a:lnTo>
                <a:cubicBezTo>
                  <a:pt x="63932" y="991"/>
                  <a:pt x="69329" y="2146"/>
                  <a:pt x="75412" y="2146"/>
                </a:cubicBezTo>
                <a:close/>
              </a:path>
            </a:pathLst>
          </a:custGeom>
          <a:solidFill>
            <a:srgbClr val="CADB3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41" name="Picture 8341"/>
          <p:cNvPicPr>
            <a:picLocks noChangeAspect="0" noChangeArrowheads="1"/>
          </p:cNvPicPr>
          <p:nvPr/>
        </p:nvPicPr>
        <p:blipFill>
          <a:blip r:embed="rId8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539151" y="3669182"/>
            <a:ext cx="170065" cy="120853"/>
          </a:xfrm>
          <a:prstGeom prst="rect">
            <a:avLst/>
          </a:prstGeom>
          <a:noFill/>
          <a:extLst/>
        </p:spPr>
      </p:pic>
      <p:pic>
        <p:nvPicPr>
          <p:cNvPr id="8342" name="Picture 8342"/>
          <p:cNvPicPr>
            <a:picLocks noChangeAspect="0" noChangeArrowheads="1"/>
          </p:cNvPicPr>
          <p:nvPr/>
        </p:nvPicPr>
        <p:blipFill>
          <a:blip r:embed="rId8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86192" y="3669182"/>
            <a:ext cx="165836" cy="120853"/>
          </a:xfrm>
          <a:prstGeom prst="rect">
            <a:avLst/>
          </a:prstGeom>
          <a:noFill/>
          <a:extLst/>
        </p:spPr>
      </p:pic>
      <p:pic>
        <p:nvPicPr>
          <p:cNvPr id="8343" name="Picture 8343"/>
          <p:cNvPicPr>
            <a:picLocks noChangeAspect="0" noChangeArrowheads="1"/>
          </p:cNvPicPr>
          <p:nvPr/>
        </p:nvPicPr>
        <p:blipFill>
          <a:blip r:embed="rId8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20336" y="3859188"/>
            <a:ext cx="178035" cy="475677"/>
          </a:xfrm>
          <a:prstGeom prst="rect">
            <a:avLst/>
          </a:prstGeom>
          <a:noFill/>
          <a:extLst/>
        </p:spPr>
      </p:pic>
      <p:pic>
        <p:nvPicPr>
          <p:cNvPr id="8344" name="Picture 8344"/>
          <p:cNvPicPr>
            <a:picLocks noChangeAspect="0" noChangeArrowheads="1"/>
          </p:cNvPicPr>
          <p:nvPr/>
        </p:nvPicPr>
        <p:blipFill>
          <a:blip r:embed="rId8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17879" y="4223767"/>
            <a:ext cx="493788" cy="123011"/>
          </a:xfrm>
          <a:prstGeom prst="rect">
            <a:avLst/>
          </a:prstGeom>
          <a:noFill/>
          <a:extLst/>
        </p:spPr>
      </p:pic>
      <p:pic>
        <p:nvPicPr>
          <p:cNvPr id="8345" name="Picture 8345"/>
          <p:cNvPicPr>
            <a:picLocks noChangeAspect="0" noChangeArrowheads="1"/>
          </p:cNvPicPr>
          <p:nvPr/>
        </p:nvPicPr>
        <p:blipFill>
          <a:blip r:embed="rId8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78979" y="3669182"/>
            <a:ext cx="320027" cy="181623"/>
          </a:xfrm>
          <a:prstGeom prst="rect">
            <a:avLst/>
          </a:prstGeom>
          <a:noFill/>
          <a:extLst/>
        </p:spPr>
      </p:pic>
      <p:pic>
        <p:nvPicPr>
          <p:cNvPr id="8346" name="Picture 8346"/>
          <p:cNvPicPr>
            <a:picLocks noChangeAspect="0" noChangeArrowheads="1"/>
          </p:cNvPicPr>
          <p:nvPr/>
        </p:nvPicPr>
        <p:blipFill>
          <a:blip r:embed="rId8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08525" y="3877563"/>
            <a:ext cx="244843" cy="261568"/>
          </a:xfrm>
          <a:prstGeom prst="rect">
            <a:avLst/>
          </a:prstGeom>
          <a:noFill/>
          <a:extLst/>
        </p:spPr>
      </p:pic>
      <p:sp>
        <p:nvSpPr>
          <p:cNvPr id="8347" name="Freeform 8347"/>
          <p:cNvSpPr/>
          <p:nvPr/>
        </p:nvSpPr>
        <p:spPr>
          <a:xfrm rot="0" flipH="0" flipV="0">
            <a:off x="1955341" y="3947893"/>
            <a:ext cx="231101" cy="178548"/>
          </a:xfrm>
          <a:custGeom>
            <a:pathLst>
              <a:path w="231101" h="178548">
                <a:moveTo>
                  <a:pt x="37274" y="118719"/>
                </a:moveTo>
                <a:cubicBezTo>
                  <a:pt x="36055" y="125602"/>
                  <a:pt x="37604" y="132041"/>
                  <a:pt x="41630" y="136829"/>
                </a:cubicBezTo>
                <a:cubicBezTo>
                  <a:pt x="45541" y="141502"/>
                  <a:pt x="51396" y="144068"/>
                  <a:pt x="58114" y="144068"/>
                </a:cubicBezTo>
                <a:lnTo>
                  <a:pt x="205701" y="144068"/>
                </a:lnTo>
                <a:lnTo>
                  <a:pt x="199618" y="178548"/>
                </a:lnTo>
                <a:lnTo>
                  <a:pt x="53047" y="178548"/>
                </a:lnTo>
                <a:cubicBezTo>
                  <a:pt x="37021" y="178548"/>
                  <a:pt x="22974" y="172312"/>
                  <a:pt x="13462" y="160984"/>
                </a:cubicBezTo>
                <a:cubicBezTo>
                  <a:pt x="3759" y="149414"/>
                  <a:pt x="0" y="134060"/>
                  <a:pt x="2896" y="117716"/>
                </a:cubicBezTo>
                <a:lnTo>
                  <a:pt x="13106" y="59830"/>
                </a:lnTo>
                <a:cubicBezTo>
                  <a:pt x="18923" y="26835"/>
                  <a:pt x="50507" y="0"/>
                  <a:pt x="83527" y="0"/>
                </a:cubicBezTo>
                <a:lnTo>
                  <a:pt x="231101" y="0"/>
                </a:lnTo>
                <a:lnTo>
                  <a:pt x="225018" y="34468"/>
                </a:lnTo>
                <a:lnTo>
                  <a:pt x="78447" y="34468"/>
                </a:lnTo>
                <a:cubicBezTo>
                  <a:pt x="63943" y="34468"/>
                  <a:pt x="50050" y="46291"/>
                  <a:pt x="47484" y="60820"/>
                </a:cubicBez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48" name="Picture 8348"/>
          <p:cNvPicPr>
            <a:picLocks noChangeAspect="0" noChangeArrowheads="1"/>
          </p:cNvPicPr>
          <p:nvPr/>
        </p:nvPicPr>
        <p:blipFill>
          <a:blip r:embed="rId8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79312" y="3832606"/>
            <a:ext cx="703587" cy="317500"/>
          </a:xfrm>
          <a:prstGeom prst="rect">
            <a:avLst/>
          </a:prstGeom>
          <a:noFill/>
          <a:extLst/>
        </p:spPr>
      </p:pic>
      <p:sp>
        <p:nvSpPr>
          <p:cNvPr id="8349" name="Freeform 8349"/>
          <p:cNvSpPr/>
          <p:nvPr/>
        </p:nvSpPr>
        <p:spPr>
          <a:xfrm rot="0" flipH="0" flipV="0">
            <a:off x="2877038" y="3947894"/>
            <a:ext cx="232943" cy="178548"/>
          </a:xfrm>
          <a:custGeom>
            <a:pathLst>
              <a:path w="232943" h="178548">
                <a:moveTo>
                  <a:pt x="230746" y="46456"/>
                </a:moveTo>
                <a:lnTo>
                  <a:pt x="207455" y="178548"/>
                </a:lnTo>
                <a:lnTo>
                  <a:pt x="172885" y="178548"/>
                </a:lnTo>
                <a:lnTo>
                  <a:pt x="196355" y="45453"/>
                </a:lnTo>
                <a:cubicBezTo>
                  <a:pt x="196888" y="42443"/>
                  <a:pt x="196228" y="39637"/>
                  <a:pt x="194501" y="37579"/>
                </a:cubicBezTo>
                <a:cubicBezTo>
                  <a:pt x="192824" y="35573"/>
                  <a:pt x="190272" y="34468"/>
                  <a:pt x="187351" y="34468"/>
                </a:cubicBezTo>
                <a:lnTo>
                  <a:pt x="158369" y="34468"/>
                </a:lnTo>
                <a:cubicBezTo>
                  <a:pt x="151879" y="34468"/>
                  <a:pt x="145441" y="39954"/>
                  <a:pt x="144285" y="46456"/>
                </a:cubicBezTo>
                <a:lnTo>
                  <a:pt x="121006" y="178548"/>
                </a:lnTo>
                <a:lnTo>
                  <a:pt x="86449" y="178548"/>
                </a:lnTo>
                <a:lnTo>
                  <a:pt x="109906" y="45453"/>
                </a:lnTo>
                <a:cubicBezTo>
                  <a:pt x="110439" y="42443"/>
                  <a:pt x="109792" y="39637"/>
                  <a:pt x="108052" y="37579"/>
                </a:cubicBezTo>
                <a:cubicBezTo>
                  <a:pt x="106375" y="35573"/>
                  <a:pt x="103835" y="34468"/>
                  <a:pt x="100902" y="34468"/>
                </a:cubicBezTo>
                <a:lnTo>
                  <a:pt x="71920" y="34468"/>
                </a:lnTo>
                <a:cubicBezTo>
                  <a:pt x="65431" y="34468"/>
                  <a:pt x="59004" y="39967"/>
                  <a:pt x="57849" y="46456"/>
                </a:cubicBezTo>
                <a:lnTo>
                  <a:pt x="34570" y="178548"/>
                </a:lnTo>
                <a:lnTo>
                  <a:pt x="0" y="178548"/>
                </a:lnTo>
                <a:lnTo>
                  <a:pt x="23470" y="45466"/>
                </a:lnTo>
                <a:cubicBezTo>
                  <a:pt x="27877" y="20396"/>
                  <a:pt x="51892" y="0"/>
                  <a:pt x="76988" y="0"/>
                </a:cubicBezTo>
                <a:lnTo>
                  <a:pt x="105982" y="0"/>
                </a:lnTo>
                <a:cubicBezTo>
                  <a:pt x="116446" y="0"/>
                  <a:pt x="125959" y="3569"/>
                  <a:pt x="133033" y="10109"/>
                </a:cubicBezTo>
                <a:cubicBezTo>
                  <a:pt x="142266" y="3569"/>
                  <a:pt x="152972" y="0"/>
                  <a:pt x="163424" y="0"/>
                </a:cubicBezTo>
                <a:lnTo>
                  <a:pt x="192418" y="0"/>
                </a:lnTo>
                <a:cubicBezTo>
                  <a:pt x="204648" y="0"/>
                  <a:pt x="215392" y="4762"/>
                  <a:pt x="222644" y="13424"/>
                </a:cubicBezTo>
                <a:cubicBezTo>
                  <a:pt x="230073" y="22263"/>
                  <a:pt x="232943" y="33998"/>
                  <a:pt x="230746" y="46456"/>
                </a:cubicBezTo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0" name="Freeform 8350"/>
          <p:cNvSpPr/>
          <p:nvPr/>
        </p:nvSpPr>
        <p:spPr>
          <a:xfrm rot="0" flipH="0" flipV="0">
            <a:off x="3122437" y="3947798"/>
            <a:ext cx="231063" cy="250862"/>
          </a:xfrm>
          <a:custGeom>
            <a:pathLst>
              <a:path w="231063" h="250862">
                <a:moveTo>
                  <a:pt x="231063" y="533"/>
                </a:moveTo>
                <a:lnTo>
                  <a:pt x="197459" y="191033"/>
                </a:lnTo>
                <a:cubicBezTo>
                  <a:pt x="191643" y="224027"/>
                  <a:pt x="160058" y="250862"/>
                  <a:pt x="127051" y="250862"/>
                </a:cubicBezTo>
                <a:lnTo>
                  <a:pt x="65913" y="250862"/>
                </a:lnTo>
                <a:lnTo>
                  <a:pt x="71996" y="216382"/>
                </a:lnTo>
                <a:lnTo>
                  <a:pt x="132118" y="216382"/>
                </a:lnTo>
                <a:cubicBezTo>
                  <a:pt x="146634" y="216382"/>
                  <a:pt x="160515" y="204558"/>
                  <a:pt x="163080" y="190029"/>
                </a:cubicBezTo>
                <a:lnTo>
                  <a:pt x="165049" y="178904"/>
                </a:lnTo>
                <a:lnTo>
                  <a:pt x="53022" y="178904"/>
                </a:lnTo>
                <a:cubicBezTo>
                  <a:pt x="37020" y="178904"/>
                  <a:pt x="22949" y="172668"/>
                  <a:pt x="13449" y="161353"/>
                </a:cubicBezTo>
                <a:cubicBezTo>
                  <a:pt x="3759" y="149783"/>
                  <a:pt x="0" y="134416"/>
                  <a:pt x="2870" y="118084"/>
                </a:cubicBezTo>
                <a:lnTo>
                  <a:pt x="23698" y="0"/>
                </a:lnTo>
                <a:lnTo>
                  <a:pt x="58267" y="0"/>
                </a:lnTo>
                <a:lnTo>
                  <a:pt x="37261" y="119074"/>
                </a:lnTo>
                <a:cubicBezTo>
                  <a:pt x="36055" y="125970"/>
                  <a:pt x="37592" y="132409"/>
                  <a:pt x="41605" y="137197"/>
                </a:cubicBezTo>
                <a:cubicBezTo>
                  <a:pt x="45529" y="141858"/>
                  <a:pt x="51384" y="144436"/>
                  <a:pt x="58102" y="144436"/>
                </a:cubicBezTo>
                <a:lnTo>
                  <a:pt x="171120" y="144436"/>
                </a:lnTo>
                <a:lnTo>
                  <a:pt x="196494" y="533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1" name="Freeform 8351"/>
          <p:cNvSpPr/>
          <p:nvPr/>
        </p:nvSpPr>
        <p:spPr>
          <a:xfrm rot="0" flipH="0" flipV="0">
            <a:off x="3640317" y="3752964"/>
            <a:ext cx="506374" cy="506387"/>
          </a:xfrm>
          <a:custGeom>
            <a:pathLst>
              <a:path w="506374" h="506387">
                <a:moveTo>
                  <a:pt x="0" y="506387"/>
                </a:moveTo>
                <a:lnTo>
                  <a:pt x="506374" y="0"/>
                </a:lnTo>
              </a:path>
            </a:pathLst>
          </a:custGeom>
          <a:noFill/>
          <a:ln w="12141" cap="rnd" cmpd="sng">
            <a:solidFill>
              <a:srgbClr val="2B40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2" name="Freeform 8352"/>
          <p:cNvSpPr/>
          <p:nvPr/>
        </p:nvSpPr>
        <p:spPr>
          <a:xfrm rot="0" flipH="0" flipV="0">
            <a:off x="3640317" y="3752970"/>
            <a:ext cx="506374" cy="506387"/>
          </a:xfrm>
          <a:custGeom>
            <a:pathLst>
              <a:path w="506374" h="506387">
                <a:moveTo>
                  <a:pt x="0" y="0"/>
                </a:moveTo>
                <a:lnTo>
                  <a:pt x="506374" y="506387"/>
                </a:lnTo>
              </a:path>
            </a:pathLst>
          </a:custGeom>
          <a:noFill/>
          <a:ln w="12141" cap="rnd" cmpd="sng">
            <a:solidFill>
              <a:srgbClr val="2B40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3" name="Freeform 8353"/>
          <p:cNvSpPr/>
          <p:nvPr/>
        </p:nvSpPr>
        <p:spPr>
          <a:xfrm rot="0" flipH="0" flipV="0">
            <a:off x="9185913" y="18814016"/>
            <a:ext cx="32727" cy="57492"/>
          </a:xfrm>
          <a:custGeom>
            <a:pathLst>
              <a:path w="32727" h="57492">
                <a:moveTo>
                  <a:pt x="3187" y="0"/>
                </a:moveTo>
                <a:lnTo>
                  <a:pt x="29539" y="0"/>
                </a:lnTo>
                <a:cubicBezTo>
                  <a:pt x="31660" y="0"/>
                  <a:pt x="32727" y="1003"/>
                  <a:pt x="32727" y="3022"/>
                </a:cubicBezTo>
                <a:cubicBezTo>
                  <a:pt x="32727" y="5257"/>
                  <a:pt x="31660" y="6375"/>
                  <a:pt x="29539" y="6375"/>
                </a:cubicBezTo>
                <a:lnTo>
                  <a:pt x="19430" y="6375"/>
                </a:lnTo>
                <a:lnTo>
                  <a:pt x="19430" y="53746"/>
                </a:lnTo>
                <a:cubicBezTo>
                  <a:pt x="19430" y="56260"/>
                  <a:pt x="18452" y="57492"/>
                  <a:pt x="16496" y="57492"/>
                </a:cubicBezTo>
                <a:cubicBezTo>
                  <a:pt x="14718" y="57492"/>
                  <a:pt x="13829" y="56260"/>
                  <a:pt x="13829" y="53746"/>
                </a:cubicBezTo>
                <a:lnTo>
                  <a:pt x="13829" y="6375"/>
                </a:lnTo>
                <a:lnTo>
                  <a:pt x="3187" y="6375"/>
                </a:lnTo>
                <a:cubicBezTo>
                  <a:pt x="1054" y="6375"/>
                  <a:pt x="0" y="5257"/>
                  <a:pt x="0" y="3022"/>
                </a:cubicBezTo>
                <a:cubicBezTo>
                  <a:pt x="0" y="1003"/>
                  <a:pt x="1054" y="0"/>
                  <a:pt x="3187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4" name="Freeform 8354"/>
          <p:cNvSpPr/>
          <p:nvPr/>
        </p:nvSpPr>
        <p:spPr>
          <a:xfrm rot="0" flipH="0" flipV="0">
            <a:off x="9226294" y="18812862"/>
            <a:ext cx="27380" cy="58712"/>
          </a:xfrm>
          <a:custGeom>
            <a:pathLst>
              <a:path w="27380" h="58712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24079"/>
                </a:lnTo>
                <a:cubicBezTo>
                  <a:pt x="8292" y="20002"/>
                  <a:pt x="11568" y="17970"/>
                  <a:pt x="15429" y="17970"/>
                </a:cubicBezTo>
                <a:cubicBezTo>
                  <a:pt x="18706" y="17970"/>
                  <a:pt x="21512" y="19240"/>
                  <a:pt x="23862" y="21793"/>
                </a:cubicBezTo>
                <a:cubicBezTo>
                  <a:pt x="26211" y="24638"/>
                  <a:pt x="27380" y="28054"/>
                  <a:pt x="27380" y="32029"/>
                </a:cubicBezTo>
                <a:lnTo>
                  <a:pt x="27380" y="54952"/>
                </a:lnTo>
                <a:cubicBezTo>
                  <a:pt x="27380" y="57454"/>
                  <a:pt x="26402" y="58712"/>
                  <a:pt x="24459" y="58712"/>
                </a:cubicBezTo>
                <a:cubicBezTo>
                  <a:pt x="22668" y="58712"/>
                  <a:pt x="21779" y="57454"/>
                  <a:pt x="21779" y="54952"/>
                </a:cubicBezTo>
                <a:lnTo>
                  <a:pt x="21779" y="32029"/>
                </a:lnTo>
                <a:cubicBezTo>
                  <a:pt x="21779" y="29933"/>
                  <a:pt x="21208" y="28219"/>
                  <a:pt x="20052" y="26835"/>
                </a:cubicBezTo>
                <a:cubicBezTo>
                  <a:pt x="18782" y="25196"/>
                  <a:pt x="17143" y="24383"/>
                  <a:pt x="15150" y="24383"/>
                </a:cubicBezTo>
                <a:cubicBezTo>
                  <a:pt x="13118" y="24383"/>
                  <a:pt x="11200" y="25488"/>
                  <a:pt x="9384" y="27673"/>
                </a:cubicBezTo>
                <a:cubicBezTo>
                  <a:pt x="6857" y="30784"/>
                  <a:pt x="5599" y="33362"/>
                  <a:pt x="5599" y="35394"/>
                </a:cubicBezTo>
                <a:lnTo>
                  <a:pt x="5599" y="54952"/>
                </a:lnTo>
                <a:cubicBezTo>
                  <a:pt x="5599" y="57454"/>
                  <a:pt x="4621" y="58712"/>
                  <a:pt x="2666" y="58712"/>
                </a:cubicBezTo>
                <a:cubicBezTo>
                  <a:pt x="888" y="58712"/>
                  <a:pt x="0" y="57454"/>
                  <a:pt x="0" y="54952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55" name="Picture 8355"/>
          <p:cNvPicPr>
            <a:picLocks noChangeAspect="0" noChangeArrowheads="1"/>
          </p:cNvPicPr>
          <p:nvPr/>
        </p:nvPicPr>
        <p:blipFill>
          <a:blip r:embed="rId8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51050" y="18818138"/>
            <a:ext cx="53326" cy="66141"/>
          </a:xfrm>
          <a:prstGeom prst="rect">
            <a:avLst/>
          </a:prstGeom>
          <a:noFill/>
          <a:extLst/>
        </p:spPr>
      </p:pic>
      <p:sp>
        <p:nvSpPr>
          <p:cNvPr id="8356" name="Freeform 8356"/>
          <p:cNvSpPr/>
          <p:nvPr/>
        </p:nvSpPr>
        <p:spPr>
          <a:xfrm rot="0" flipH="0" flipV="0">
            <a:off x="9336736" y="18812862"/>
            <a:ext cx="31216" cy="58648"/>
          </a:xfrm>
          <a:custGeom>
            <a:pathLst>
              <a:path w="31216" h="58648">
                <a:moveTo>
                  <a:pt x="2743" y="0"/>
                </a:moveTo>
                <a:cubicBezTo>
                  <a:pt x="4648" y="0"/>
                  <a:pt x="5613" y="1231"/>
                  <a:pt x="5613" y="3670"/>
                </a:cubicBezTo>
                <a:lnTo>
                  <a:pt x="5613" y="25298"/>
                </a:lnTo>
                <a:lnTo>
                  <a:pt x="25615" y="25298"/>
                </a:lnTo>
                <a:lnTo>
                  <a:pt x="25615" y="3670"/>
                </a:lnTo>
                <a:cubicBezTo>
                  <a:pt x="25615" y="1231"/>
                  <a:pt x="26517" y="0"/>
                  <a:pt x="28346" y="0"/>
                </a:cubicBezTo>
                <a:cubicBezTo>
                  <a:pt x="30263" y="0"/>
                  <a:pt x="31216" y="1231"/>
                  <a:pt x="31216" y="3670"/>
                </a:cubicBezTo>
                <a:lnTo>
                  <a:pt x="31216" y="54902"/>
                </a:lnTo>
                <a:cubicBezTo>
                  <a:pt x="31216" y="57416"/>
                  <a:pt x="30263" y="58648"/>
                  <a:pt x="28346" y="58648"/>
                </a:cubicBezTo>
                <a:cubicBezTo>
                  <a:pt x="26517" y="58648"/>
                  <a:pt x="25615" y="57416"/>
                  <a:pt x="25615" y="54902"/>
                </a:cubicBezTo>
                <a:lnTo>
                  <a:pt x="25615" y="31673"/>
                </a:lnTo>
                <a:lnTo>
                  <a:pt x="5613" y="31673"/>
                </a:lnTo>
                <a:lnTo>
                  <a:pt x="5613" y="54902"/>
                </a:lnTo>
                <a:cubicBezTo>
                  <a:pt x="5613" y="57416"/>
                  <a:pt x="4648" y="58648"/>
                  <a:pt x="2743" y="58648"/>
                </a:cubicBezTo>
                <a:cubicBezTo>
                  <a:pt x="915" y="58648"/>
                  <a:pt x="0" y="57416"/>
                  <a:pt x="0" y="54902"/>
                </a:cubicBezTo>
                <a:lnTo>
                  <a:pt x="0" y="3670"/>
                </a:lnTo>
                <a:cubicBezTo>
                  <a:pt x="0" y="1231"/>
                  <a:pt x="915" y="0"/>
                  <a:pt x="2743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57" name="Picture 8357"/>
          <p:cNvPicPr>
            <a:picLocks noChangeAspect="0" noChangeArrowheads="1"/>
          </p:cNvPicPr>
          <p:nvPr/>
        </p:nvPicPr>
        <p:blipFill>
          <a:blip r:embed="rId8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362123" y="18818135"/>
            <a:ext cx="54140" cy="66141"/>
          </a:xfrm>
          <a:prstGeom prst="rect">
            <a:avLst/>
          </a:prstGeom>
          <a:noFill/>
          <a:extLst/>
        </p:spPr>
      </p:pic>
      <p:sp>
        <p:nvSpPr>
          <p:cNvPr id="8358" name="Freeform 8358"/>
          <p:cNvSpPr/>
          <p:nvPr/>
        </p:nvSpPr>
        <p:spPr>
          <a:xfrm rot="0" flipH="0" flipV="0">
            <a:off x="9413298" y="1883083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29"/>
                </a:lnTo>
                <a:cubicBezTo>
                  <a:pt x="8393" y="1676"/>
                  <a:pt x="11492" y="0"/>
                  <a:pt x="14908" y="0"/>
                </a:cubicBezTo>
                <a:cubicBezTo>
                  <a:pt x="18477" y="0"/>
                  <a:pt x="21538" y="1320"/>
                  <a:pt x="24065" y="3962"/>
                </a:cubicBezTo>
                <a:cubicBezTo>
                  <a:pt x="26453" y="6819"/>
                  <a:pt x="27646" y="10185"/>
                  <a:pt x="27646" y="14058"/>
                </a:cubicBezTo>
                <a:lnTo>
                  <a:pt x="27646" y="36982"/>
                </a:lnTo>
                <a:cubicBezTo>
                  <a:pt x="27646" y="39484"/>
                  <a:pt x="26757" y="40741"/>
                  <a:pt x="24979" y="40741"/>
                </a:cubicBezTo>
                <a:cubicBezTo>
                  <a:pt x="23024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23" y="10731"/>
                  <a:pt x="20191" y="8940"/>
                </a:cubicBezTo>
                <a:cubicBezTo>
                  <a:pt x="18909" y="7251"/>
                  <a:pt x="17143" y="6413"/>
                  <a:pt x="14883" y="6413"/>
                </a:cubicBezTo>
                <a:cubicBezTo>
                  <a:pt x="12953" y="6413"/>
                  <a:pt x="10997" y="7277"/>
                  <a:pt x="9054" y="9016"/>
                </a:cubicBezTo>
                <a:cubicBezTo>
                  <a:pt x="6755" y="10998"/>
                  <a:pt x="5599" y="13017"/>
                  <a:pt x="5599" y="15062"/>
                </a:cubicBezTo>
                <a:lnTo>
                  <a:pt x="5599" y="36982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59" name="Picture 8359"/>
          <p:cNvPicPr>
            <a:picLocks noChangeAspect="0" noChangeArrowheads="1"/>
          </p:cNvPicPr>
          <p:nvPr/>
        </p:nvPicPr>
        <p:blipFill>
          <a:blip r:embed="rId8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36148" y="18818130"/>
            <a:ext cx="57581" cy="76225"/>
          </a:xfrm>
          <a:prstGeom prst="rect">
            <a:avLst/>
          </a:prstGeom>
          <a:noFill/>
          <a:extLst/>
        </p:spPr>
      </p:pic>
      <p:sp>
        <p:nvSpPr>
          <p:cNvPr id="8360" name="Freeform 8360"/>
          <p:cNvSpPr/>
          <p:nvPr/>
        </p:nvSpPr>
        <p:spPr>
          <a:xfrm rot="0" flipH="0" flipV="0">
            <a:off x="9523999" y="18812862"/>
            <a:ext cx="30352" cy="58712"/>
          </a:xfrm>
          <a:custGeom>
            <a:pathLst>
              <a:path w="30352" h="58712">
                <a:moveTo>
                  <a:pt x="2743" y="0"/>
                </a:moveTo>
                <a:cubicBezTo>
                  <a:pt x="4648" y="0"/>
                  <a:pt x="5613" y="1231"/>
                  <a:pt x="5613" y="3670"/>
                </a:cubicBezTo>
                <a:lnTo>
                  <a:pt x="5613" y="22402"/>
                </a:lnTo>
                <a:lnTo>
                  <a:pt x="23164" y="1460"/>
                </a:lnTo>
                <a:cubicBezTo>
                  <a:pt x="24269" y="495"/>
                  <a:pt x="25158" y="0"/>
                  <a:pt x="25818" y="0"/>
                </a:cubicBezTo>
                <a:cubicBezTo>
                  <a:pt x="27469" y="0"/>
                  <a:pt x="28295" y="889"/>
                  <a:pt x="28295" y="2679"/>
                </a:cubicBezTo>
                <a:cubicBezTo>
                  <a:pt x="28295" y="3594"/>
                  <a:pt x="27825" y="4610"/>
                  <a:pt x="26885" y="5740"/>
                </a:cubicBezTo>
                <a:lnTo>
                  <a:pt x="10667" y="24383"/>
                </a:lnTo>
                <a:cubicBezTo>
                  <a:pt x="10312" y="25006"/>
                  <a:pt x="10134" y="25539"/>
                  <a:pt x="10134" y="25996"/>
                </a:cubicBezTo>
                <a:cubicBezTo>
                  <a:pt x="10134" y="26454"/>
                  <a:pt x="10312" y="27038"/>
                  <a:pt x="10667" y="27762"/>
                </a:cubicBezTo>
                <a:lnTo>
                  <a:pt x="29285" y="52590"/>
                </a:lnTo>
                <a:cubicBezTo>
                  <a:pt x="29997" y="53759"/>
                  <a:pt x="30352" y="54686"/>
                  <a:pt x="30352" y="55333"/>
                </a:cubicBezTo>
                <a:cubicBezTo>
                  <a:pt x="30352" y="57581"/>
                  <a:pt x="29539" y="58712"/>
                  <a:pt x="27952" y="58712"/>
                </a:cubicBezTo>
                <a:cubicBezTo>
                  <a:pt x="27063" y="58712"/>
                  <a:pt x="26187" y="58064"/>
                  <a:pt x="25285" y="56794"/>
                </a:cubicBezTo>
                <a:lnTo>
                  <a:pt x="5613" y="29959"/>
                </a:lnTo>
                <a:lnTo>
                  <a:pt x="5613" y="54952"/>
                </a:lnTo>
                <a:cubicBezTo>
                  <a:pt x="5613" y="57454"/>
                  <a:pt x="4648" y="58712"/>
                  <a:pt x="2743" y="58712"/>
                </a:cubicBezTo>
                <a:cubicBezTo>
                  <a:pt x="915" y="58712"/>
                  <a:pt x="0" y="57454"/>
                  <a:pt x="0" y="54952"/>
                </a:cubicBezTo>
                <a:lnTo>
                  <a:pt x="0" y="3670"/>
                </a:lnTo>
                <a:cubicBezTo>
                  <a:pt x="0" y="1231"/>
                  <a:pt x="915" y="0"/>
                  <a:pt x="2743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1" name="Picture 8361"/>
          <p:cNvPicPr>
            <a:picLocks noChangeAspect="0" noChangeArrowheads="1"/>
          </p:cNvPicPr>
          <p:nvPr/>
        </p:nvPicPr>
        <p:blipFill>
          <a:blip r:embed="rId8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49386" y="18818135"/>
            <a:ext cx="54140" cy="66141"/>
          </a:xfrm>
          <a:prstGeom prst="rect">
            <a:avLst/>
          </a:prstGeom>
          <a:noFill/>
          <a:extLst/>
        </p:spPr>
      </p:pic>
      <p:sp>
        <p:nvSpPr>
          <p:cNvPr id="8362" name="Freeform 8362"/>
          <p:cNvSpPr/>
          <p:nvPr/>
        </p:nvSpPr>
        <p:spPr>
          <a:xfrm rot="0" flipH="0" flipV="0">
            <a:off x="9600572" y="1883083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29"/>
                </a:lnTo>
                <a:cubicBezTo>
                  <a:pt x="8380" y="1676"/>
                  <a:pt x="11479" y="0"/>
                  <a:pt x="14896" y="0"/>
                </a:cubicBezTo>
                <a:cubicBezTo>
                  <a:pt x="18477" y="0"/>
                  <a:pt x="21525" y="1320"/>
                  <a:pt x="24052" y="3962"/>
                </a:cubicBezTo>
                <a:cubicBezTo>
                  <a:pt x="26440" y="6819"/>
                  <a:pt x="27646" y="10185"/>
                  <a:pt x="27646" y="14058"/>
                </a:cubicBezTo>
                <a:lnTo>
                  <a:pt x="27646" y="36982"/>
                </a:lnTo>
                <a:cubicBezTo>
                  <a:pt x="27646" y="39484"/>
                  <a:pt x="26745" y="40741"/>
                  <a:pt x="24967" y="40741"/>
                </a:cubicBezTo>
                <a:cubicBezTo>
                  <a:pt x="23011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23" y="10731"/>
                  <a:pt x="20179" y="8940"/>
                </a:cubicBezTo>
                <a:cubicBezTo>
                  <a:pt x="18896" y="7251"/>
                  <a:pt x="17131" y="6413"/>
                  <a:pt x="14870" y="6413"/>
                </a:cubicBezTo>
                <a:cubicBezTo>
                  <a:pt x="12940" y="6413"/>
                  <a:pt x="10984" y="7277"/>
                  <a:pt x="9041" y="9016"/>
                </a:cubicBezTo>
                <a:cubicBezTo>
                  <a:pt x="6742" y="10998"/>
                  <a:pt x="5599" y="13017"/>
                  <a:pt x="5599" y="15062"/>
                </a:cubicBezTo>
                <a:lnTo>
                  <a:pt x="5599" y="36982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3" name="Picture 8363"/>
          <p:cNvPicPr>
            <a:picLocks noChangeAspect="0" noChangeArrowheads="1"/>
          </p:cNvPicPr>
          <p:nvPr/>
        </p:nvPicPr>
        <p:blipFill>
          <a:blip r:embed="rId83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23411" y="18818130"/>
            <a:ext cx="57581" cy="76225"/>
          </a:xfrm>
          <a:prstGeom prst="rect">
            <a:avLst/>
          </a:prstGeom>
          <a:noFill/>
          <a:extLst/>
        </p:spPr>
      </p:pic>
      <p:pic>
        <p:nvPicPr>
          <p:cNvPr id="8364" name="Picture 8364"/>
          <p:cNvPicPr>
            <a:picLocks noChangeAspect="0" noChangeArrowheads="1"/>
          </p:cNvPicPr>
          <p:nvPr/>
        </p:nvPicPr>
        <p:blipFill>
          <a:blip r:embed="rId8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99211" y="18800165"/>
            <a:ext cx="54926" cy="84112"/>
          </a:xfrm>
          <a:prstGeom prst="rect">
            <a:avLst/>
          </a:prstGeom>
          <a:noFill/>
          <a:extLst/>
        </p:spPr>
      </p:pic>
      <p:sp>
        <p:nvSpPr>
          <p:cNvPr id="8365" name="Freeform 8365"/>
          <p:cNvSpPr/>
          <p:nvPr/>
        </p:nvSpPr>
        <p:spPr>
          <a:xfrm rot="0" flipH="0" flipV="0">
            <a:off x="9749617" y="18830833"/>
            <a:ext cx="27469" cy="40741"/>
          </a:xfrm>
          <a:custGeom>
            <a:pathLst>
              <a:path w="27469" h="40741">
                <a:moveTo>
                  <a:pt x="13563" y="6413"/>
                </a:moveTo>
                <a:cubicBezTo>
                  <a:pt x="11836" y="6413"/>
                  <a:pt x="10236" y="6908"/>
                  <a:pt x="8776" y="7860"/>
                </a:cubicBezTo>
                <a:cubicBezTo>
                  <a:pt x="7709" y="8584"/>
                  <a:pt x="7175" y="9524"/>
                  <a:pt x="7175" y="10705"/>
                </a:cubicBezTo>
                <a:cubicBezTo>
                  <a:pt x="7175" y="12839"/>
                  <a:pt x="8509" y="14528"/>
                  <a:pt x="11176" y="15734"/>
                </a:cubicBezTo>
                <a:lnTo>
                  <a:pt x="18947" y="19481"/>
                </a:lnTo>
                <a:cubicBezTo>
                  <a:pt x="21919" y="20865"/>
                  <a:pt x="24015" y="22389"/>
                  <a:pt x="25272" y="24078"/>
                </a:cubicBezTo>
                <a:cubicBezTo>
                  <a:pt x="26516" y="25716"/>
                  <a:pt x="27126" y="27672"/>
                  <a:pt x="27126" y="29958"/>
                </a:cubicBezTo>
                <a:cubicBezTo>
                  <a:pt x="27126" y="33121"/>
                  <a:pt x="25894" y="35788"/>
                  <a:pt x="23392" y="37985"/>
                </a:cubicBezTo>
                <a:cubicBezTo>
                  <a:pt x="21322" y="39826"/>
                  <a:pt x="18300" y="40741"/>
                  <a:pt x="14350" y="40741"/>
                </a:cubicBezTo>
                <a:cubicBezTo>
                  <a:pt x="9487" y="40741"/>
                  <a:pt x="5791" y="39394"/>
                  <a:pt x="3251" y="36689"/>
                </a:cubicBezTo>
                <a:cubicBezTo>
                  <a:pt x="1079" y="34492"/>
                  <a:pt x="0" y="32689"/>
                  <a:pt x="0" y="31254"/>
                </a:cubicBezTo>
                <a:cubicBezTo>
                  <a:pt x="0" y="29222"/>
                  <a:pt x="876" y="28206"/>
                  <a:pt x="2667" y="28206"/>
                </a:cubicBezTo>
                <a:cubicBezTo>
                  <a:pt x="3188" y="28206"/>
                  <a:pt x="3772" y="28561"/>
                  <a:pt x="4381" y="29272"/>
                </a:cubicBezTo>
                <a:cubicBezTo>
                  <a:pt x="5715" y="31152"/>
                  <a:pt x="7087" y="32409"/>
                  <a:pt x="8509" y="33019"/>
                </a:cubicBezTo>
                <a:cubicBezTo>
                  <a:pt x="10236" y="33883"/>
                  <a:pt x="12192" y="34314"/>
                  <a:pt x="14350" y="34314"/>
                </a:cubicBezTo>
                <a:cubicBezTo>
                  <a:pt x="16572" y="34314"/>
                  <a:pt x="18325" y="33883"/>
                  <a:pt x="19620" y="33019"/>
                </a:cubicBezTo>
                <a:cubicBezTo>
                  <a:pt x="20713" y="32193"/>
                  <a:pt x="21271" y="31178"/>
                  <a:pt x="21271" y="29958"/>
                </a:cubicBezTo>
                <a:cubicBezTo>
                  <a:pt x="21271" y="28231"/>
                  <a:pt x="19366" y="26567"/>
                  <a:pt x="15556" y="24993"/>
                </a:cubicBezTo>
                <a:cubicBezTo>
                  <a:pt x="13170" y="23824"/>
                  <a:pt x="10503" y="22427"/>
                  <a:pt x="7569" y="20789"/>
                </a:cubicBezTo>
                <a:cubicBezTo>
                  <a:pt x="3403" y="18300"/>
                  <a:pt x="1321" y="14934"/>
                  <a:pt x="1321" y="10705"/>
                </a:cubicBezTo>
                <a:cubicBezTo>
                  <a:pt x="1321" y="7543"/>
                  <a:pt x="2553" y="4991"/>
                  <a:pt x="4978" y="3048"/>
                </a:cubicBezTo>
                <a:cubicBezTo>
                  <a:pt x="7379" y="1016"/>
                  <a:pt x="10236" y="0"/>
                  <a:pt x="13563" y="0"/>
                </a:cubicBezTo>
                <a:cubicBezTo>
                  <a:pt x="17728" y="0"/>
                  <a:pt x="21297" y="1270"/>
                  <a:pt x="24269" y="3823"/>
                </a:cubicBezTo>
                <a:cubicBezTo>
                  <a:pt x="26402" y="5906"/>
                  <a:pt x="27469" y="7898"/>
                  <a:pt x="27469" y="9791"/>
                </a:cubicBezTo>
                <a:cubicBezTo>
                  <a:pt x="27469" y="11823"/>
                  <a:pt x="26631" y="12839"/>
                  <a:pt x="24992" y="12839"/>
                </a:cubicBezTo>
                <a:cubicBezTo>
                  <a:pt x="24116" y="12839"/>
                  <a:pt x="23316" y="12407"/>
                  <a:pt x="22605" y="11531"/>
                </a:cubicBezTo>
                <a:cubicBezTo>
                  <a:pt x="22122" y="9905"/>
                  <a:pt x="21144" y="8686"/>
                  <a:pt x="19671" y="7860"/>
                </a:cubicBezTo>
                <a:cubicBezTo>
                  <a:pt x="17868" y="6908"/>
                  <a:pt x="15823" y="6413"/>
                  <a:pt x="13563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6" name="Freeform 8366"/>
          <p:cNvSpPr/>
          <p:nvPr/>
        </p:nvSpPr>
        <p:spPr>
          <a:xfrm rot="0" flipH="0" flipV="0">
            <a:off x="9787072" y="18830833"/>
            <a:ext cx="27469" cy="40741"/>
          </a:xfrm>
          <a:custGeom>
            <a:pathLst>
              <a:path w="27469" h="40741">
                <a:moveTo>
                  <a:pt x="13563" y="6413"/>
                </a:moveTo>
                <a:cubicBezTo>
                  <a:pt x="11824" y="6413"/>
                  <a:pt x="10236" y="6908"/>
                  <a:pt x="8776" y="7860"/>
                </a:cubicBezTo>
                <a:cubicBezTo>
                  <a:pt x="7709" y="8584"/>
                  <a:pt x="7175" y="9524"/>
                  <a:pt x="7175" y="10705"/>
                </a:cubicBezTo>
                <a:cubicBezTo>
                  <a:pt x="7175" y="12839"/>
                  <a:pt x="8509" y="14528"/>
                  <a:pt x="11176" y="15734"/>
                </a:cubicBezTo>
                <a:lnTo>
                  <a:pt x="18947" y="19481"/>
                </a:lnTo>
                <a:cubicBezTo>
                  <a:pt x="21919" y="20865"/>
                  <a:pt x="24015" y="22389"/>
                  <a:pt x="25259" y="24078"/>
                </a:cubicBezTo>
                <a:cubicBezTo>
                  <a:pt x="26516" y="25716"/>
                  <a:pt x="27126" y="27672"/>
                  <a:pt x="27126" y="29958"/>
                </a:cubicBezTo>
                <a:cubicBezTo>
                  <a:pt x="27126" y="33121"/>
                  <a:pt x="25882" y="35788"/>
                  <a:pt x="23392" y="37985"/>
                </a:cubicBezTo>
                <a:cubicBezTo>
                  <a:pt x="21310" y="39826"/>
                  <a:pt x="18300" y="40741"/>
                  <a:pt x="14350" y="40741"/>
                </a:cubicBezTo>
                <a:cubicBezTo>
                  <a:pt x="9487" y="40741"/>
                  <a:pt x="5778" y="39394"/>
                  <a:pt x="3251" y="36689"/>
                </a:cubicBezTo>
                <a:cubicBezTo>
                  <a:pt x="1092" y="34492"/>
                  <a:pt x="0" y="32689"/>
                  <a:pt x="0" y="31254"/>
                </a:cubicBezTo>
                <a:cubicBezTo>
                  <a:pt x="0" y="29222"/>
                  <a:pt x="876" y="28206"/>
                  <a:pt x="2654" y="28206"/>
                </a:cubicBezTo>
                <a:cubicBezTo>
                  <a:pt x="3188" y="28206"/>
                  <a:pt x="3772" y="28561"/>
                  <a:pt x="4381" y="29272"/>
                </a:cubicBezTo>
                <a:cubicBezTo>
                  <a:pt x="5715" y="31152"/>
                  <a:pt x="7087" y="32409"/>
                  <a:pt x="8509" y="33019"/>
                </a:cubicBezTo>
                <a:cubicBezTo>
                  <a:pt x="10236" y="33883"/>
                  <a:pt x="12192" y="34314"/>
                  <a:pt x="14350" y="34314"/>
                </a:cubicBezTo>
                <a:cubicBezTo>
                  <a:pt x="16572" y="34314"/>
                  <a:pt x="18325" y="33883"/>
                  <a:pt x="19620" y="33019"/>
                </a:cubicBezTo>
                <a:cubicBezTo>
                  <a:pt x="20713" y="32193"/>
                  <a:pt x="21271" y="31178"/>
                  <a:pt x="21271" y="29958"/>
                </a:cubicBezTo>
                <a:cubicBezTo>
                  <a:pt x="21271" y="28231"/>
                  <a:pt x="19366" y="26567"/>
                  <a:pt x="15556" y="24993"/>
                </a:cubicBezTo>
                <a:cubicBezTo>
                  <a:pt x="13157" y="23824"/>
                  <a:pt x="10503" y="22427"/>
                  <a:pt x="7569" y="20789"/>
                </a:cubicBezTo>
                <a:cubicBezTo>
                  <a:pt x="3403" y="18300"/>
                  <a:pt x="1321" y="14934"/>
                  <a:pt x="1321" y="10705"/>
                </a:cubicBezTo>
                <a:cubicBezTo>
                  <a:pt x="1321" y="7543"/>
                  <a:pt x="2540" y="4991"/>
                  <a:pt x="4978" y="3048"/>
                </a:cubicBezTo>
                <a:cubicBezTo>
                  <a:pt x="7379" y="1016"/>
                  <a:pt x="10236" y="0"/>
                  <a:pt x="13563" y="0"/>
                </a:cubicBezTo>
                <a:cubicBezTo>
                  <a:pt x="17728" y="0"/>
                  <a:pt x="21297" y="1270"/>
                  <a:pt x="24269" y="3823"/>
                </a:cubicBezTo>
                <a:cubicBezTo>
                  <a:pt x="26402" y="5906"/>
                  <a:pt x="27469" y="7898"/>
                  <a:pt x="27469" y="9791"/>
                </a:cubicBezTo>
                <a:cubicBezTo>
                  <a:pt x="27469" y="11823"/>
                  <a:pt x="26631" y="12839"/>
                  <a:pt x="24992" y="12839"/>
                </a:cubicBezTo>
                <a:cubicBezTo>
                  <a:pt x="24116" y="12839"/>
                  <a:pt x="23316" y="12407"/>
                  <a:pt x="22605" y="11531"/>
                </a:cubicBezTo>
                <a:cubicBezTo>
                  <a:pt x="22110" y="9905"/>
                  <a:pt x="21144" y="8686"/>
                  <a:pt x="19671" y="7860"/>
                </a:cubicBezTo>
                <a:cubicBezTo>
                  <a:pt x="17855" y="6908"/>
                  <a:pt x="15823" y="6413"/>
                  <a:pt x="13563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7" name="Picture 8367"/>
          <p:cNvPicPr>
            <a:picLocks noChangeAspect="0" noChangeArrowheads="1"/>
          </p:cNvPicPr>
          <p:nvPr/>
        </p:nvPicPr>
        <p:blipFill>
          <a:blip r:embed="rId8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11560" y="18818135"/>
            <a:ext cx="54140" cy="66141"/>
          </a:xfrm>
          <a:prstGeom prst="rect">
            <a:avLst/>
          </a:prstGeom>
          <a:noFill/>
          <a:extLst/>
        </p:spPr>
      </p:pic>
      <p:sp>
        <p:nvSpPr>
          <p:cNvPr id="8368" name="Freeform 8368"/>
          <p:cNvSpPr/>
          <p:nvPr/>
        </p:nvSpPr>
        <p:spPr>
          <a:xfrm rot="0" flipH="0" flipV="0">
            <a:off x="9862993" y="18830833"/>
            <a:ext cx="27659" cy="40741"/>
          </a:xfrm>
          <a:custGeom>
            <a:pathLst>
              <a:path w="27659" h="40741">
                <a:moveTo>
                  <a:pt x="14363" y="6413"/>
                </a:moveTo>
                <a:cubicBezTo>
                  <a:pt x="12001" y="6413"/>
                  <a:pt x="9995" y="7619"/>
                  <a:pt x="8306" y="10007"/>
                </a:cubicBezTo>
                <a:cubicBezTo>
                  <a:pt x="6680" y="12407"/>
                  <a:pt x="5854" y="15785"/>
                  <a:pt x="5854" y="20179"/>
                </a:cubicBezTo>
                <a:cubicBezTo>
                  <a:pt x="5854" y="24561"/>
                  <a:pt x="6655" y="27939"/>
                  <a:pt x="8255" y="30339"/>
                </a:cubicBezTo>
                <a:cubicBezTo>
                  <a:pt x="9880" y="32994"/>
                  <a:pt x="11925" y="34314"/>
                  <a:pt x="14363" y="34314"/>
                </a:cubicBezTo>
                <a:cubicBezTo>
                  <a:pt x="16712" y="34314"/>
                  <a:pt x="18668" y="33667"/>
                  <a:pt x="20217" y="32409"/>
                </a:cubicBezTo>
                <a:cubicBezTo>
                  <a:pt x="21716" y="30936"/>
                  <a:pt x="22643" y="29323"/>
                  <a:pt x="23011" y="27583"/>
                </a:cubicBezTo>
                <a:cubicBezTo>
                  <a:pt x="23405" y="26110"/>
                  <a:pt x="24078" y="25374"/>
                  <a:pt x="25005" y="25374"/>
                </a:cubicBezTo>
                <a:cubicBezTo>
                  <a:pt x="26783" y="25374"/>
                  <a:pt x="27659" y="26390"/>
                  <a:pt x="27659" y="28422"/>
                </a:cubicBezTo>
                <a:cubicBezTo>
                  <a:pt x="27659" y="31076"/>
                  <a:pt x="26580" y="33692"/>
                  <a:pt x="24408" y="36308"/>
                </a:cubicBezTo>
                <a:cubicBezTo>
                  <a:pt x="21830" y="39255"/>
                  <a:pt x="18477" y="40741"/>
                  <a:pt x="14363" y="40741"/>
                </a:cubicBezTo>
                <a:cubicBezTo>
                  <a:pt x="10287" y="40741"/>
                  <a:pt x="6845" y="38823"/>
                  <a:pt x="4051" y="35000"/>
                </a:cubicBezTo>
                <a:cubicBezTo>
                  <a:pt x="1359" y="31546"/>
                  <a:pt x="0" y="26606"/>
                  <a:pt x="0" y="20179"/>
                </a:cubicBezTo>
                <a:cubicBezTo>
                  <a:pt x="0" y="13702"/>
                  <a:pt x="1397" y="8775"/>
                  <a:pt x="4191" y="5347"/>
                </a:cubicBezTo>
                <a:cubicBezTo>
                  <a:pt x="6985" y="1791"/>
                  <a:pt x="10376" y="0"/>
                  <a:pt x="14363" y="0"/>
                </a:cubicBezTo>
                <a:cubicBezTo>
                  <a:pt x="18223" y="0"/>
                  <a:pt x="21678" y="1499"/>
                  <a:pt x="24726" y="4508"/>
                </a:cubicBezTo>
                <a:cubicBezTo>
                  <a:pt x="26694" y="6692"/>
                  <a:pt x="27659" y="8559"/>
                  <a:pt x="27659" y="10083"/>
                </a:cubicBezTo>
                <a:cubicBezTo>
                  <a:pt x="27659" y="12127"/>
                  <a:pt x="26783" y="13143"/>
                  <a:pt x="25005" y="13143"/>
                </a:cubicBezTo>
                <a:cubicBezTo>
                  <a:pt x="24243" y="13143"/>
                  <a:pt x="23608" y="12661"/>
                  <a:pt x="23075" y="11696"/>
                </a:cubicBezTo>
                <a:cubicBezTo>
                  <a:pt x="22275" y="10108"/>
                  <a:pt x="21182" y="8800"/>
                  <a:pt x="19824" y="7784"/>
                </a:cubicBezTo>
                <a:cubicBezTo>
                  <a:pt x="18084" y="6882"/>
                  <a:pt x="16255" y="6413"/>
                  <a:pt x="14363" y="6413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69" name="Picture 8369"/>
          <p:cNvPicPr>
            <a:picLocks noChangeAspect="0" noChangeArrowheads="1"/>
          </p:cNvPicPr>
          <p:nvPr/>
        </p:nvPicPr>
        <p:blipFill>
          <a:blip r:embed="rId8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96534" y="18796848"/>
            <a:ext cx="72965" cy="97958"/>
          </a:xfrm>
          <a:prstGeom prst="rect">
            <a:avLst/>
          </a:prstGeom>
          <a:noFill/>
          <a:extLst/>
        </p:spPr>
      </p:pic>
      <p:sp>
        <p:nvSpPr>
          <p:cNvPr id="8370" name="Freeform 8370"/>
          <p:cNvSpPr/>
          <p:nvPr/>
        </p:nvSpPr>
        <p:spPr>
          <a:xfrm rot="0" flipH="0" flipV="0">
            <a:off x="9978658" y="18821916"/>
            <a:ext cx="21030" cy="48361"/>
          </a:xfrm>
          <a:custGeom>
            <a:pathLst>
              <a:path w="21030" h="48361">
                <a:moveTo>
                  <a:pt x="10121" y="0"/>
                </a:moveTo>
                <a:cubicBezTo>
                  <a:pt x="12076" y="0"/>
                  <a:pt x="13054" y="1219"/>
                  <a:pt x="13054" y="3670"/>
                </a:cubicBezTo>
                <a:lnTo>
                  <a:pt x="13054" y="8864"/>
                </a:lnTo>
                <a:lnTo>
                  <a:pt x="16775" y="8864"/>
                </a:lnTo>
                <a:cubicBezTo>
                  <a:pt x="18909" y="8864"/>
                  <a:pt x="19976" y="9867"/>
                  <a:pt x="19976" y="11899"/>
                </a:cubicBezTo>
                <a:cubicBezTo>
                  <a:pt x="19976" y="14122"/>
                  <a:pt x="18909" y="15227"/>
                  <a:pt x="16775" y="15227"/>
                </a:cubicBezTo>
                <a:lnTo>
                  <a:pt x="13054" y="15227"/>
                </a:lnTo>
                <a:lnTo>
                  <a:pt x="13054" y="38607"/>
                </a:lnTo>
                <a:cubicBezTo>
                  <a:pt x="13054" y="40868"/>
                  <a:pt x="13943" y="41998"/>
                  <a:pt x="15708" y="41998"/>
                </a:cubicBezTo>
                <a:lnTo>
                  <a:pt x="17575" y="41998"/>
                </a:lnTo>
                <a:cubicBezTo>
                  <a:pt x="19887" y="41998"/>
                  <a:pt x="21030" y="43002"/>
                  <a:pt x="21030" y="45021"/>
                </a:cubicBezTo>
                <a:cubicBezTo>
                  <a:pt x="21030" y="47244"/>
                  <a:pt x="19887" y="48361"/>
                  <a:pt x="17575" y="48361"/>
                </a:cubicBezTo>
                <a:lnTo>
                  <a:pt x="13854" y="48361"/>
                </a:lnTo>
                <a:cubicBezTo>
                  <a:pt x="11683" y="48361"/>
                  <a:pt x="10033" y="47434"/>
                  <a:pt x="8915" y="45592"/>
                </a:cubicBezTo>
                <a:cubicBezTo>
                  <a:pt x="7937" y="43853"/>
                  <a:pt x="7455" y="40919"/>
                  <a:pt x="7455" y="36779"/>
                </a:cubicBezTo>
                <a:lnTo>
                  <a:pt x="7455" y="15227"/>
                </a:lnTo>
                <a:lnTo>
                  <a:pt x="3200" y="15227"/>
                </a:lnTo>
                <a:cubicBezTo>
                  <a:pt x="1066" y="15227"/>
                  <a:pt x="0" y="14122"/>
                  <a:pt x="0" y="11899"/>
                </a:cubicBezTo>
                <a:cubicBezTo>
                  <a:pt x="0" y="9867"/>
                  <a:pt x="1066" y="8864"/>
                  <a:pt x="3200" y="8864"/>
                </a:cubicBezTo>
                <a:lnTo>
                  <a:pt x="7455" y="8864"/>
                </a:lnTo>
                <a:lnTo>
                  <a:pt x="7455" y="3670"/>
                </a:lnTo>
                <a:cubicBezTo>
                  <a:pt x="7455" y="1219"/>
                  <a:pt x="8343" y="0"/>
                  <a:pt x="1012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1" name="Picture 8371"/>
          <p:cNvPicPr>
            <a:picLocks noChangeAspect="0" noChangeArrowheads="1"/>
          </p:cNvPicPr>
          <p:nvPr/>
        </p:nvPicPr>
        <p:blipFill>
          <a:blip r:embed="rId83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008900" y="18796848"/>
            <a:ext cx="74899" cy="97958"/>
          </a:xfrm>
          <a:prstGeom prst="rect">
            <a:avLst/>
          </a:prstGeom>
          <a:noFill/>
          <a:extLst/>
        </p:spPr>
      </p:pic>
      <p:sp>
        <p:nvSpPr>
          <p:cNvPr id="8372" name="Freeform 8372"/>
          <p:cNvSpPr/>
          <p:nvPr/>
        </p:nvSpPr>
        <p:spPr>
          <a:xfrm rot="0" flipH="0" flipV="0">
            <a:off x="10087450" y="18830834"/>
            <a:ext cx="27647" cy="40741"/>
          </a:xfrm>
          <a:custGeom>
            <a:pathLst>
              <a:path w="27647" h="40741">
                <a:moveTo>
                  <a:pt x="2679" y="0"/>
                </a:moveTo>
                <a:cubicBezTo>
                  <a:pt x="4622" y="0"/>
                  <a:pt x="5600" y="1231"/>
                  <a:pt x="5600" y="3670"/>
                </a:cubicBezTo>
                <a:lnTo>
                  <a:pt x="5600" y="5029"/>
                </a:lnTo>
                <a:cubicBezTo>
                  <a:pt x="8393" y="1676"/>
                  <a:pt x="11492" y="0"/>
                  <a:pt x="14909" y="0"/>
                </a:cubicBezTo>
                <a:cubicBezTo>
                  <a:pt x="18490" y="0"/>
                  <a:pt x="21538" y="1320"/>
                  <a:pt x="24065" y="3962"/>
                </a:cubicBezTo>
                <a:cubicBezTo>
                  <a:pt x="26453" y="6819"/>
                  <a:pt x="27647" y="10185"/>
                  <a:pt x="27647" y="14058"/>
                </a:cubicBezTo>
                <a:lnTo>
                  <a:pt x="27647" y="36982"/>
                </a:lnTo>
                <a:cubicBezTo>
                  <a:pt x="27647" y="39484"/>
                  <a:pt x="26758" y="40741"/>
                  <a:pt x="24980" y="40741"/>
                </a:cubicBezTo>
                <a:cubicBezTo>
                  <a:pt x="23024" y="40741"/>
                  <a:pt x="22033" y="39484"/>
                  <a:pt x="22033" y="36982"/>
                </a:cubicBezTo>
                <a:lnTo>
                  <a:pt x="22033" y="15278"/>
                </a:lnTo>
                <a:cubicBezTo>
                  <a:pt x="22033" y="12839"/>
                  <a:pt x="21436" y="10731"/>
                  <a:pt x="20192" y="8940"/>
                </a:cubicBezTo>
                <a:cubicBezTo>
                  <a:pt x="18896" y="7251"/>
                  <a:pt x="17144" y="6413"/>
                  <a:pt x="14896" y="6413"/>
                </a:cubicBezTo>
                <a:cubicBezTo>
                  <a:pt x="12953" y="6413"/>
                  <a:pt x="10997" y="7277"/>
                  <a:pt x="9054" y="9016"/>
                </a:cubicBezTo>
                <a:cubicBezTo>
                  <a:pt x="6755" y="10998"/>
                  <a:pt x="5600" y="13017"/>
                  <a:pt x="5600" y="15062"/>
                </a:cubicBezTo>
                <a:lnTo>
                  <a:pt x="5600" y="36982"/>
                </a:lnTo>
                <a:cubicBezTo>
                  <a:pt x="5600" y="39484"/>
                  <a:pt x="4622" y="40741"/>
                  <a:pt x="2679" y="40741"/>
                </a:cubicBezTo>
                <a:cubicBezTo>
                  <a:pt x="889" y="40741"/>
                  <a:pt x="0" y="39484"/>
                  <a:pt x="0" y="36982"/>
                </a:cubicBezTo>
                <a:lnTo>
                  <a:pt x="0" y="3670"/>
                </a:lnTo>
                <a:cubicBezTo>
                  <a:pt x="0" y="1231"/>
                  <a:pt x="889" y="0"/>
                  <a:pt x="2679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3" name="Freeform 8373"/>
          <p:cNvSpPr/>
          <p:nvPr/>
        </p:nvSpPr>
        <p:spPr>
          <a:xfrm rot="0" flipH="0" flipV="0">
            <a:off x="9247445" y="18897496"/>
            <a:ext cx="22084" cy="57505"/>
          </a:xfrm>
          <a:custGeom>
            <a:pathLst>
              <a:path w="22084" h="57505">
                <a:moveTo>
                  <a:pt x="18897" y="0"/>
                </a:moveTo>
                <a:cubicBezTo>
                  <a:pt x="21030" y="0"/>
                  <a:pt x="22084" y="1015"/>
                  <a:pt x="22084" y="3035"/>
                </a:cubicBezTo>
                <a:cubicBezTo>
                  <a:pt x="22084" y="5257"/>
                  <a:pt x="21030" y="6375"/>
                  <a:pt x="18897" y="6375"/>
                </a:cubicBezTo>
                <a:lnTo>
                  <a:pt x="16980" y="6375"/>
                </a:lnTo>
                <a:cubicBezTo>
                  <a:pt x="15989" y="6375"/>
                  <a:pt x="15291" y="6578"/>
                  <a:pt x="14846" y="6997"/>
                </a:cubicBezTo>
                <a:cubicBezTo>
                  <a:pt x="14364" y="7454"/>
                  <a:pt x="14110" y="8267"/>
                  <a:pt x="14110" y="9448"/>
                </a:cubicBezTo>
                <a:lnTo>
                  <a:pt x="14110" y="16814"/>
                </a:lnTo>
                <a:lnTo>
                  <a:pt x="18897" y="16814"/>
                </a:lnTo>
                <a:cubicBezTo>
                  <a:pt x="21030" y="16814"/>
                  <a:pt x="22084" y="17830"/>
                  <a:pt x="22084" y="19850"/>
                </a:cubicBezTo>
                <a:cubicBezTo>
                  <a:pt x="22084" y="22072"/>
                  <a:pt x="21030" y="23190"/>
                  <a:pt x="18897" y="23190"/>
                </a:cubicBezTo>
                <a:lnTo>
                  <a:pt x="14110" y="23190"/>
                </a:lnTo>
                <a:lnTo>
                  <a:pt x="14110" y="53759"/>
                </a:lnTo>
                <a:cubicBezTo>
                  <a:pt x="14110" y="56260"/>
                  <a:pt x="13132" y="57505"/>
                  <a:pt x="11176" y="57505"/>
                </a:cubicBezTo>
                <a:cubicBezTo>
                  <a:pt x="9398" y="57505"/>
                  <a:pt x="8509" y="56260"/>
                  <a:pt x="8509" y="53759"/>
                </a:cubicBezTo>
                <a:lnTo>
                  <a:pt x="8509" y="23190"/>
                </a:lnTo>
                <a:lnTo>
                  <a:pt x="3188" y="23190"/>
                </a:lnTo>
                <a:cubicBezTo>
                  <a:pt x="1067" y="23190"/>
                  <a:pt x="0" y="22072"/>
                  <a:pt x="0" y="19850"/>
                </a:cubicBezTo>
                <a:cubicBezTo>
                  <a:pt x="0" y="17830"/>
                  <a:pt x="1067" y="16814"/>
                  <a:pt x="3188" y="16814"/>
                </a:cubicBezTo>
                <a:lnTo>
                  <a:pt x="8509" y="16814"/>
                </a:lnTo>
                <a:lnTo>
                  <a:pt x="8509" y="9486"/>
                </a:lnTo>
                <a:cubicBezTo>
                  <a:pt x="8509" y="6324"/>
                  <a:pt x="9195" y="3962"/>
                  <a:pt x="10579" y="2374"/>
                </a:cubicBezTo>
                <a:cubicBezTo>
                  <a:pt x="11773" y="787"/>
                  <a:pt x="13373" y="0"/>
                  <a:pt x="15380" y="0"/>
                </a:cubicBezTo>
                <a:close/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4" name="Picture 8374"/>
          <p:cNvPicPr>
            <a:picLocks noChangeAspect="0" noChangeArrowheads="1"/>
          </p:cNvPicPr>
          <p:nvPr/>
        </p:nvPicPr>
        <p:blipFill>
          <a:blip r:embed="rId8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68499" y="18901616"/>
            <a:ext cx="54126" cy="66141"/>
          </a:xfrm>
          <a:prstGeom prst="rect">
            <a:avLst/>
          </a:prstGeom>
          <a:noFill/>
          <a:extLst/>
        </p:spPr>
      </p:pic>
      <p:sp>
        <p:nvSpPr>
          <p:cNvPr id="8375" name="Freeform 8375"/>
          <p:cNvSpPr/>
          <p:nvPr/>
        </p:nvSpPr>
        <p:spPr>
          <a:xfrm rot="0" flipH="0" flipV="0">
            <a:off x="9324125" y="18914314"/>
            <a:ext cx="17588" cy="40741"/>
          </a:xfrm>
          <a:custGeom>
            <a:pathLst>
              <a:path w="17588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6959"/>
                </a:lnTo>
                <a:cubicBezTo>
                  <a:pt x="6857" y="5626"/>
                  <a:pt x="8076" y="4559"/>
                  <a:pt x="9269" y="3746"/>
                </a:cubicBezTo>
                <a:cubicBezTo>
                  <a:pt x="11619" y="2070"/>
                  <a:pt x="13511" y="1231"/>
                  <a:pt x="14921" y="1231"/>
                </a:cubicBezTo>
                <a:cubicBezTo>
                  <a:pt x="16686" y="1231"/>
                  <a:pt x="17588" y="2247"/>
                  <a:pt x="17588" y="4279"/>
                </a:cubicBezTo>
                <a:cubicBezTo>
                  <a:pt x="17588" y="5549"/>
                  <a:pt x="16801" y="6502"/>
                  <a:pt x="15251" y="7112"/>
                </a:cubicBezTo>
                <a:cubicBezTo>
                  <a:pt x="12191" y="8280"/>
                  <a:pt x="9574" y="10299"/>
                  <a:pt x="7403" y="13144"/>
                </a:cubicBezTo>
                <a:cubicBezTo>
                  <a:pt x="6742" y="13919"/>
                  <a:pt x="6133" y="14731"/>
                  <a:pt x="5599" y="15595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88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6" name="Freeform 8376"/>
          <p:cNvSpPr/>
          <p:nvPr/>
        </p:nvSpPr>
        <p:spPr>
          <a:xfrm rot="0" flipH="0" flipV="0">
            <a:off x="9393310" y="18896353"/>
            <a:ext cx="31114" cy="58699"/>
          </a:xfrm>
          <a:custGeom>
            <a:pathLst>
              <a:path w="31114" h="58699">
                <a:moveTo>
                  <a:pt x="15684" y="6426"/>
                </a:moveTo>
                <a:cubicBezTo>
                  <a:pt x="13068" y="6426"/>
                  <a:pt x="10808" y="8178"/>
                  <a:pt x="8903" y="11696"/>
                </a:cubicBezTo>
                <a:cubicBezTo>
                  <a:pt x="6871" y="15709"/>
                  <a:pt x="5842" y="21894"/>
                  <a:pt x="5842" y="30187"/>
                </a:cubicBezTo>
                <a:cubicBezTo>
                  <a:pt x="5842" y="37680"/>
                  <a:pt x="6909" y="43281"/>
                  <a:pt x="9042" y="47002"/>
                </a:cubicBezTo>
                <a:cubicBezTo>
                  <a:pt x="10947" y="50520"/>
                  <a:pt x="13157" y="52272"/>
                  <a:pt x="15684" y="52272"/>
                </a:cubicBezTo>
                <a:cubicBezTo>
                  <a:pt x="18211" y="52272"/>
                  <a:pt x="20319" y="51472"/>
                  <a:pt x="21995" y="49834"/>
                </a:cubicBezTo>
                <a:cubicBezTo>
                  <a:pt x="23875" y="48094"/>
                  <a:pt x="25259" y="45783"/>
                  <a:pt x="26199" y="42874"/>
                </a:cubicBezTo>
                <a:cubicBezTo>
                  <a:pt x="26771" y="41351"/>
                  <a:pt x="27520" y="40576"/>
                  <a:pt x="28447" y="40576"/>
                </a:cubicBezTo>
                <a:cubicBezTo>
                  <a:pt x="30238" y="40576"/>
                  <a:pt x="31114" y="41617"/>
                  <a:pt x="31114" y="43649"/>
                </a:cubicBezTo>
                <a:cubicBezTo>
                  <a:pt x="31114" y="45478"/>
                  <a:pt x="30352" y="47662"/>
                  <a:pt x="28853" y="50215"/>
                </a:cubicBezTo>
                <a:cubicBezTo>
                  <a:pt x="27215" y="53225"/>
                  <a:pt x="25196" y="55371"/>
                  <a:pt x="22808" y="56629"/>
                </a:cubicBezTo>
                <a:cubicBezTo>
                  <a:pt x="20751" y="58013"/>
                  <a:pt x="18389" y="58699"/>
                  <a:pt x="15684" y="58699"/>
                </a:cubicBezTo>
                <a:cubicBezTo>
                  <a:pt x="11519" y="58699"/>
                  <a:pt x="7887" y="56235"/>
                  <a:pt x="4788" y="51282"/>
                </a:cubicBezTo>
                <a:cubicBezTo>
                  <a:pt x="1587" y="46354"/>
                  <a:pt x="0" y="39318"/>
                  <a:pt x="0" y="30187"/>
                </a:cubicBezTo>
                <a:cubicBezTo>
                  <a:pt x="0" y="20256"/>
                  <a:pt x="1587" y="12661"/>
                  <a:pt x="4788" y="7416"/>
                </a:cubicBezTo>
                <a:cubicBezTo>
                  <a:pt x="7887" y="2464"/>
                  <a:pt x="11519" y="0"/>
                  <a:pt x="15684" y="0"/>
                </a:cubicBezTo>
                <a:cubicBezTo>
                  <a:pt x="19989" y="0"/>
                  <a:pt x="23558" y="1499"/>
                  <a:pt x="26402" y="4521"/>
                </a:cubicBezTo>
                <a:cubicBezTo>
                  <a:pt x="29184" y="7467"/>
                  <a:pt x="30581" y="10629"/>
                  <a:pt x="30581" y="13995"/>
                </a:cubicBezTo>
                <a:cubicBezTo>
                  <a:pt x="30581" y="16027"/>
                  <a:pt x="29717" y="17043"/>
                  <a:pt x="27990" y="17043"/>
                </a:cubicBezTo>
                <a:cubicBezTo>
                  <a:pt x="27025" y="17043"/>
                  <a:pt x="26288" y="16179"/>
                  <a:pt x="25793" y="14452"/>
                </a:cubicBezTo>
                <a:cubicBezTo>
                  <a:pt x="25082" y="11899"/>
                  <a:pt x="23875" y="9956"/>
                  <a:pt x="22135" y="8635"/>
                </a:cubicBezTo>
                <a:cubicBezTo>
                  <a:pt x="20357" y="7162"/>
                  <a:pt x="18211" y="6426"/>
                  <a:pt x="15684" y="6426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7" name="Picture 8377"/>
          <p:cNvPicPr>
            <a:picLocks noChangeAspect="0" noChangeArrowheads="1"/>
          </p:cNvPicPr>
          <p:nvPr/>
        </p:nvPicPr>
        <p:blipFill>
          <a:blip r:embed="rId8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18307" y="18901616"/>
            <a:ext cx="54140" cy="66141"/>
          </a:xfrm>
          <a:prstGeom prst="rect">
            <a:avLst/>
          </a:prstGeom>
          <a:noFill/>
          <a:extLst/>
        </p:spPr>
      </p:pic>
      <p:sp>
        <p:nvSpPr>
          <p:cNvPr id="8378" name="Freeform 8378"/>
          <p:cNvSpPr/>
          <p:nvPr/>
        </p:nvSpPr>
        <p:spPr>
          <a:xfrm rot="0" flipH="0" flipV="0">
            <a:off x="9467310" y="18914314"/>
            <a:ext cx="32231" cy="40741"/>
          </a:xfrm>
          <a:custGeom>
            <a:pathLst>
              <a:path w="32231" h="40741">
                <a:moveTo>
                  <a:pt x="2666" y="0"/>
                </a:moveTo>
                <a:cubicBezTo>
                  <a:pt x="4621" y="0"/>
                  <a:pt x="5587" y="1231"/>
                  <a:pt x="5587" y="3670"/>
                </a:cubicBezTo>
                <a:cubicBezTo>
                  <a:pt x="7326" y="1231"/>
                  <a:pt x="9193" y="0"/>
                  <a:pt x="11200" y="0"/>
                </a:cubicBezTo>
                <a:cubicBezTo>
                  <a:pt x="13994" y="0"/>
                  <a:pt x="16026" y="1422"/>
                  <a:pt x="17321" y="4279"/>
                </a:cubicBezTo>
                <a:cubicBezTo>
                  <a:pt x="19582" y="1422"/>
                  <a:pt x="21982" y="0"/>
                  <a:pt x="24510" y="0"/>
                </a:cubicBezTo>
                <a:cubicBezTo>
                  <a:pt x="26503" y="0"/>
                  <a:pt x="28243" y="749"/>
                  <a:pt x="29704" y="2222"/>
                </a:cubicBezTo>
                <a:cubicBezTo>
                  <a:pt x="31393" y="3797"/>
                  <a:pt x="32231" y="5727"/>
                  <a:pt x="32231" y="8026"/>
                </a:cubicBezTo>
                <a:lnTo>
                  <a:pt x="32231" y="36995"/>
                </a:lnTo>
                <a:cubicBezTo>
                  <a:pt x="32231" y="39484"/>
                  <a:pt x="31253" y="40741"/>
                  <a:pt x="29297" y="40741"/>
                </a:cubicBezTo>
                <a:cubicBezTo>
                  <a:pt x="27519" y="40741"/>
                  <a:pt x="26630" y="39484"/>
                  <a:pt x="26630" y="36995"/>
                </a:cubicBezTo>
                <a:lnTo>
                  <a:pt x="26630" y="11010"/>
                </a:lnTo>
                <a:cubicBezTo>
                  <a:pt x="26630" y="9791"/>
                  <a:pt x="26427" y="8737"/>
                  <a:pt x="26046" y="7874"/>
                </a:cubicBezTo>
                <a:cubicBezTo>
                  <a:pt x="25462" y="7112"/>
                  <a:pt x="24687" y="6718"/>
                  <a:pt x="23722" y="6718"/>
                </a:cubicBezTo>
                <a:cubicBezTo>
                  <a:pt x="22630" y="6718"/>
                  <a:pt x="21601" y="7492"/>
                  <a:pt x="20636" y="9016"/>
                </a:cubicBezTo>
                <a:cubicBezTo>
                  <a:pt x="19531" y="10756"/>
                  <a:pt x="18985" y="12344"/>
                  <a:pt x="18985" y="13754"/>
                </a:cubicBezTo>
                <a:lnTo>
                  <a:pt x="18985" y="36995"/>
                </a:lnTo>
                <a:cubicBezTo>
                  <a:pt x="18985" y="39484"/>
                  <a:pt x="18007" y="40741"/>
                  <a:pt x="16051" y="40741"/>
                </a:cubicBezTo>
                <a:cubicBezTo>
                  <a:pt x="14273" y="40741"/>
                  <a:pt x="13384" y="39484"/>
                  <a:pt x="13384" y="36995"/>
                </a:cubicBezTo>
                <a:lnTo>
                  <a:pt x="13384" y="11010"/>
                </a:lnTo>
                <a:cubicBezTo>
                  <a:pt x="13384" y="7950"/>
                  <a:pt x="12571" y="6426"/>
                  <a:pt x="10971" y="6426"/>
                </a:cubicBezTo>
                <a:cubicBezTo>
                  <a:pt x="9892" y="6426"/>
                  <a:pt x="8749" y="7264"/>
                  <a:pt x="7555" y="8940"/>
                </a:cubicBezTo>
                <a:cubicBezTo>
                  <a:pt x="6247" y="10731"/>
                  <a:pt x="5599" y="12661"/>
                  <a:pt x="5599" y="14757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78" y="40741"/>
                </a:cubicBezTo>
                <a:cubicBezTo>
                  <a:pt x="888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88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9" name="Picture 8379"/>
          <p:cNvPicPr>
            <a:picLocks noChangeAspect="0" noChangeArrowheads="1"/>
          </p:cNvPicPr>
          <p:nvPr/>
        </p:nvPicPr>
        <p:blipFill>
          <a:blip r:embed="rId8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493474" y="18901612"/>
            <a:ext cx="54140" cy="76225"/>
          </a:xfrm>
          <a:prstGeom prst="rect">
            <a:avLst/>
          </a:prstGeom>
          <a:noFill/>
          <a:extLst/>
        </p:spPr>
      </p:pic>
      <p:sp>
        <p:nvSpPr>
          <p:cNvPr id="8380" name="Freeform 8380"/>
          <p:cNvSpPr/>
          <p:nvPr/>
        </p:nvSpPr>
        <p:spPr>
          <a:xfrm rot="0" flipH="0" flipV="0">
            <a:off x="9544133" y="18914314"/>
            <a:ext cx="27635" cy="40741"/>
          </a:xfrm>
          <a:custGeom>
            <a:pathLst>
              <a:path w="27635" h="40741">
                <a:moveTo>
                  <a:pt x="24714" y="0"/>
                </a:moveTo>
                <a:cubicBezTo>
                  <a:pt x="26657" y="0"/>
                  <a:pt x="27635" y="1231"/>
                  <a:pt x="27635" y="3670"/>
                </a:cubicBezTo>
                <a:lnTo>
                  <a:pt x="27635" y="36995"/>
                </a:lnTo>
                <a:cubicBezTo>
                  <a:pt x="27635" y="39484"/>
                  <a:pt x="26657" y="40741"/>
                  <a:pt x="24714" y="40741"/>
                </a:cubicBezTo>
                <a:cubicBezTo>
                  <a:pt x="22924" y="40741"/>
                  <a:pt x="22035" y="39484"/>
                  <a:pt x="22035" y="36995"/>
                </a:cubicBezTo>
                <a:lnTo>
                  <a:pt x="22035" y="34848"/>
                </a:lnTo>
                <a:cubicBezTo>
                  <a:pt x="19914" y="38785"/>
                  <a:pt x="16726" y="40741"/>
                  <a:pt x="12484" y="40741"/>
                </a:cubicBezTo>
                <a:cubicBezTo>
                  <a:pt x="8852" y="40741"/>
                  <a:pt x="5931" y="39484"/>
                  <a:pt x="3721" y="36995"/>
                </a:cubicBezTo>
                <a:cubicBezTo>
                  <a:pt x="1232" y="33934"/>
                  <a:pt x="0" y="29895"/>
                  <a:pt x="0" y="24841"/>
                </a:cubicBezTo>
                <a:lnTo>
                  <a:pt x="0" y="3670"/>
                </a:lnTo>
                <a:cubicBezTo>
                  <a:pt x="0" y="1231"/>
                  <a:pt x="889" y="0"/>
                  <a:pt x="2667" y="0"/>
                </a:cubicBezTo>
                <a:cubicBezTo>
                  <a:pt x="4623" y="0"/>
                  <a:pt x="5601" y="1231"/>
                  <a:pt x="5601" y="3670"/>
                </a:cubicBezTo>
                <a:lnTo>
                  <a:pt x="5601" y="25374"/>
                </a:lnTo>
                <a:cubicBezTo>
                  <a:pt x="5601" y="28232"/>
                  <a:pt x="6312" y="30518"/>
                  <a:pt x="7722" y="32257"/>
                </a:cubicBezTo>
                <a:cubicBezTo>
                  <a:pt x="8878" y="33629"/>
                  <a:pt x="10465" y="34315"/>
                  <a:pt x="12497" y="34315"/>
                </a:cubicBezTo>
                <a:cubicBezTo>
                  <a:pt x="14758" y="34315"/>
                  <a:pt x="16942" y="33058"/>
                  <a:pt x="19063" y="30492"/>
                </a:cubicBezTo>
                <a:cubicBezTo>
                  <a:pt x="21044" y="27851"/>
                  <a:pt x="22035" y="25222"/>
                  <a:pt x="22035" y="22618"/>
                </a:cubicBezTo>
                <a:lnTo>
                  <a:pt x="22035" y="3670"/>
                </a:lnTo>
                <a:cubicBezTo>
                  <a:pt x="22035" y="1231"/>
                  <a:pt x="22924" y="0"/>
                  <a:pt x="24714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1" name="Freeform 8381"/>
          <p:cNvSpPr/>
          <p:nvPr/>
        </p:nvSpPr>
        <p:spPr>
          <a:xfrm rot="0" flipH="0" flipV="0">
            <a:off x="9585404" y="18905397"/>
            <a:ext cx="21030" cy="48361"/>
          </a:xfrm>
          <a:custGeom>
            <a:pathLst>
              <a:path w="21030" h="48361">
                <a:moveTo>
                  <a:pt x="10121" y="0"/>
                </a:moveTo>
                <a:cubicBezTo>
                  <a:pt x="12076" y="0"/>
                  <a:pt x="13042" y="1231"/>
                  <a:pt x="13042" y="3670"/>
                </a:cubicBezTo>
                <a:lnTo>
                  <a:pt x="13042" y="8864"/>
                </a:lnTo>
                <a:lnTo>
                  <a:pt x="16775" y="8864"/>
                </a:lnTo>
                <a:cubicBezTo>
                  <a:pt x="18896" y="8864"/>
                  <a:pt x="19963" y="9880"/>
                  <a:pt x="19963" y="11899"/>
                </a:cubicBezTo>
                <a:cubicBezTo>
                  <a:pt x="19963" y="14122"/>
                  <a:pt x="18896" y="15240"/>
                  <a:pt x="16775" y="15240"/>
                </a:cubicBezTo>
                <a:lnTo>
                  <a:pt x="13042" y="15240"/>
                </a:lnTo>
                <a:lnTo>
                  <a:pt x="13042" y="38607"/>
                </a:lnTo>
                <a:cubicBezTo>
                  <a:pt x="13042" y="40868"/>
                  <a:pt x="13943" y="41998"/>
                  <a:pt x="15708" y="41998"/>
                </a:cubicBezTo>
                <a:lnTo>
                  <a:pt x="17575" y="41998"/>
                </a:lnTo>
                <a:cubicBezTo>
                  <a:pt x="19887" y="41998"/>
                  <a:pt x="21030" y="43002"/>
                  <a:pt x="21030" y="45021"/>
                </a:cubicBezTo>
                <a:cubicBezTo>
                  <a:pt x="21030" y="47256"/>
                  <a:pt x="19887" y="48361"/>
                  <a:pt x="17575" y="48361"/>
                </a:cubicBezTo>
                <a:lnTo>
                  <a:pt x="13854" y="48361"/>
                </a:lnTo>
                <a:cubicBezTo>
                  <a:pt x="11670" y="48361"/>
                  <a:pt x="10020" y="47434"/>
                  <a:pt x="8915" y="45605"/>
                </a:cubicBezTo>
                <a:cubicBezTo>
                  <a:pt x="7937" y="43865"/>
                  <a:pt x="7442" y="40932"/>
                  <a:pt x="7442" y="36779"/>
                </a:cubicBezTo>
                <a:lnTo>
                  <a:pt x="7442" y="15240"/>
                </a:lnTo>
                <a:lnTo>
                  <a:pt x="3187" y="15240"/>
                </a:lnTo>
                <a:cubicBezTo>
                  <a:pt x="1066" y="15240"/>
                  <a:pt x="0" y="14122"/>
                  <a:pt x="0" y="11899"/>
                </a:cubicBezTo>
                <a:cubicBezTo>
                  <a:pt x="0" y="9880"/>
                  <a:pt x="1066" y="8864"/>
                  <a:pt x="3187" y="8864"/>
                </a:cubicBezTo>
                <a:lnTo>
                  <a:pt x="7442" y="8864"/>
                </a:lnTo>
                <a:lnTo>
                  <a:pt x="7442" y="3670"/>
                </a:lnTo>
                <a:cubicBezTo>
                  <a:pt x="7442" y="1231"/>
                  <a:pt x="8331" y="0"/>
                  <a:pt x="1012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82" name="Picture 8382"/>
          <p:cNvPicPr>
            <a:picLocks noChangeAspect="0" noChangeArrowheads="1"/>
          </p:cNvPicPr>
          <p:nvPr/>
        </p:nvPicPr>
        <p:blipFill>
          <a:blip r:embed="rId8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06847" y="18901619"/>
            <a:ext cx="53326" cy="66141"/>
          </a:xfrm>
          <a:prstGeom prst="rect">
            <a:avLst/>
          </a:prstGeom>
          <a:noFill/>
          <a:extLst/>
        </p:spPr>
      </p:pic>
      <p:sp>
        <p:nvSpPr>
          <p:cNvPr id="8383" name="Freeform 8383"/>
          <p:cNvSpPr/>
          <p:nvPr/>
        </p:nvSpPr>
        <p:spPr>
          <a:xfrm rot="0" flipH="0" flipV="0">
            <a:off x="9661209" y="18914314"/>
            <a:ext cx="17575" cy="40741"/>
          </a:xfrm>
          <a:custGeom>
            <a:pathLst>
              <a:path w="17575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6959"/>
                </a:lnTo>
                <a:cubicBezTo>
                  <a:pt x="6844" y="5626"/>
                  <a:pt x="8063" y="4559"/>
                  <a:pt x="9269" y="3746"/>
                </a:cubicBezTo>
                <a:cubicBezTo>
                  <a:pt x="11606" y="2070"/>
                  <a:pt x="13499" y="1231"/>
                  <a:pt x="14908" y="1231"/>
                </a:cubicBezTo>
                <a:cubicBezTo>
                  <a:pt x="16686" y="1231"/>
                  <a:pt x="17575" y="2247"/>
                  <a:pt x="17575" y="4279"/>
                </a:cubicBezTo>
                <a:cubicBezTo>
                  <a:pt x="17575" y="5549"/>
                  <a:pt x="16801" y="6502"/>
                  <a:pt x="15239" y="7112"/>
                </a:cubicBezTo>
                <a:cubicBezTo>
                  <a:pt x="12191" y="8280"/>
                  <a:pt x="9574" y="10299"/>
                  <a:pt x="7403" y="13144"/>
                </a:cubicBezTo>
                <a:cubicBezTo>
                  <a:pt x="6729" y="13919"/>
                  <a:pt x="6133" y="14731"/>
                  <a:pt x="5599" y="15595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4" name="Freeform 8384"/>
          <p:cNvSpPr/>
          <p:nvPr/>
        </p:nvSpPr>
        <p:spPr>
          <a:xfrm rot="0" flipH="0" flipV="0">
            <a:off x="9731144" y="18897496"/>
            <a:ext cx="28473" cy="56324"/>
          </a:xfrm>
          <a:custGeom>
            <a:pathLst>
              <a:path w="28473" h="56324">
                <a:moveTo>
                  <a:pt x="3200" y="0"/>
                </a:moveTo>
                <a:lnTo>
                  <a:pt x="25285" y="0"/>
                </a:lnTo>
                <a:cubicBezTo>
                  <a:pt x="27406" y="0"/>
                  <a:pt x="28473" y="1015"/>
                  <a:pt x="28473" y="3035"/>
                </a:cubicBezTo>
                <a:cubicBezTo>
                  <a:pt x="28473" y="5257"/>
                  <a:pt x="27406" y="6375"/>
                  <a:pt x="25285" y="6375"/>
                </a:cubicBezTo>
                <a:lnTo>
                  <a:pt x="7721" y="6375"/>
                </a:lnTo>
                <a:cubicBezTo>
                  <a:pt x="6311" y="6375"/>
                  <a:pt x="5600" y="7213"/>
                  <a:pt x="5600" y="8902"/>
                </a:cubicBezTo>
                <a:lnTo>
                  <a:pt x="5600" y="24841"/>
                </a:lnTo>
                <a:lnTo>
                  <a:pt x="21830" y="24841"/>
                </a:lnTo>
                <a:cubicBezTo>
                  <a:pt x="23964" y="24841"/>
                  <a:pt x="25031" y="25844"/>
                  <a:pt x="25031" y="27838"/>
                </a:cubicBezTo>
                <a:cubicBezTo>
                  <a:pt x="25031" y="30086"/>
                  <a:pt x="23964" y="31216"/>
                  <a:pt x="21830" y="31216"/>
                </a:cubicBezTo>
                <a:lnTo>
                  <a:pt x="5600" y="31216"/>
                </a:lnTo>
                <a:lnTo>
                  <a:pt x="5600" y="47485"/>
                </a:lnTo>
                <a:cubicBezTo>
                  <a:pt x="5600" y="49123"/>
                  <a:pt x="6311" y="49949"/>
                  <a:pt x="7721" y="49949"/>
                </a:cubicBezTo>
                <a:lnTo>
                  <a:pt x="25285" y="49949"/>
                </a:lnTo>
                <a:cubicBezTo>
                  <a:pt x="27406" y="49949"/>
                  <a:pt x="28473" y="51066"/>
                  <a:pt x="28473" y="53276"/>
                </a:cubicBezTo>
                <a:cubicBezTo>
                  <a:pt x="28473" y="55295"/>
                  <a:pt x="27406" y="56324"/>
                  <a:pt x="25285" y="56324"/>
                </a:cubicBezTo>
                <a:lnTo>
                  <a:pt x="3200" y="56324"/>
                </a:lnTo>
                <a:cubicBezTo>
                  <a:pt x="1067" y="56324"/>
                  <a:pt x="0" y="55092"/>
                  <a:pt x="0" y="52641"/>
                </a:cubicBezTo>
                <a:lnTo>
                  <a:pt x="0" y="3670"/>
                </a:lnTo>
                <a:cubicBezTo>
                  <a:pt x="0" y="1231"/>
                  <a:pt x="1067" y="0"/>
                  <a:pt x="3200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85" name="Picture 8385"/>
          <p:cNvPicPr>
            <a:picLocks noChangeAspect="0" noChangeArrowheads="1"/>
          </p:cNvPicPr>
          <p:nvPr/>
        </p:nvPicPr>
        <p:blipFill>
          <a:blip r:embed="rId8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56408" y="18883659"/>
            <a:ext cx="54140" cy="84099"/>
          </a:xfrm>
          <a:prstGeom prst="rect">
            <a:avLst/>
          </a:prstGeom>
          <a:noFill/>
          <a:extLst/>
        </p:spPr>
      </p:pic>
      <p:sp>
        <p:nvSpPr>
          <p:cNvPr id="8386" name="Freeform 8386"/>
          <p:cNvSpPr/>
          <p:nvPr/>
        </p:nvSpPr>
        <p:spPr>
          <a:xfrm rot="0" flipH="0" flipV="0">
            <a:off x="9806307" y="18914314"/>
            <a:ext cx="27634" cy="40741"/>
          </a:xfrm>
          <a:custGeom>
            <a:pathLst>
              <a:path w="27634" h="40741">
                <a:moveTo>
                  <a:pt x="24701" y="0"/>
                </a:moveTo>
                <a:cubicBezTo>
                  <a:pt x="26656" y="0"/>
                  <a:pt x="27634" y="1231"/>
                  <a:pt x="27634" y="3670"/>
                </a:cubicBezTo>
                <a:lnTo>
                  <a:pt x="27634" y="36995"/>
                </a:lnTo>
                <a:cubicBezTo>
                  <a:pt x="27634" y="39484"/>
                  <a:pt x="26656" y="40741"/>
                  <a:pt x="24701" y="40741"/>
                </a:cubicBezTo>
                <a:cubicBezTo>
                  <a:pt x="22923" y="40741"/>
                  <a:pt x="22035" y="39484"/>
                  <a:pt x="22035" y="36995"/>
                </a:cubicBezTo>
                <a:lnTo>
                  <a:pt x="22035" y="34848"/>
                </a:lnTo>
                <a:cubicBezTo>
                  <a:pt x="19914" y="38785"/>
                  <a:pt x="16726" y="40741"/>
                  <a:pt x="12471" y="40741"/>
                </a:cubicBezTo>
                <a:cubicBezTo>
                  <a:pt x="8852" y="40741"/>
                  <a:pt x="5918" y="39484"/>
                  <a:pt x="3721" y="36995"/>
                </a:cubicBezTo>
                <a:cubicBezTo>
                  <a:pt x="1232" y="33934"/>
                  <a:pt x="0" y="29895"/>
                  <a:pt x="0" y="24841"/>
                </a:cubicBezTo>
                <a:lnTo>
                  <a:pt x="0" y="3670"/>
                </a:lnTo>
                <a:cubicBezTo>
                  <a:pt x="0" y="1231"/>
                  <a:pt x="889" y="0"/>
                  <a:pt x="2667" y="0"/>
                </a:cubicBezTo>
                <a:cubicBezTo>
                  <a:pt x="4623" y="0"/>
                  <a:pt x="5601" y="1231"/>
                  <a:pt x="5601" y="3670"/>
                </a:cubicBezTo>
                <a:lnTo>
                  <a:pt x="5601" y="25374"/>
                </a:lnTo>
                <a:cubicBezTo>
                  <a:pt x="5601" y="28232"/>
                  <a:pt x="6312" y="30518"/>
                  <a:pt x="7722" y="32257"/>
                </a:cubicBezTo>
                <a:cubicBezTo>
                  <a:pt x="8877" y="33629"/>
                  <a:pt x="10465" y="34315"/>
                  <a:pt x="12497" y="34315"/>
                </a:cubicBezTo>
                <a:cubicBezTo>
                  <a:pt x="14745" y="34315"/>
                  <a:pt x="16942" y="33058"/>
                  <a:pt x="19063" y="30492"/>
                </a:cubicBezTo>
                <a:cubicBezTo>
                  <a:pt x="21044" y="27851"/>
                  <a:pt x="22035" y="25222"/>
                  <a:pt x="22035" y="22618"/>
                </a:cubicBezTo>
                <a:lnTo>
                  <a:pt x="22035" y="3670"/>
                </a:lnTo>
                <a:cubicBezTo>
                  <a:pt x="22035" y="1231"/>
                  <a:pt x="22923" y="0"/>
                  <a:pt x="24701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7" name="Freeform 8387"/>
          <p:cNvSpPr/>
          <p:nvPr/>
        </p:nvSpPr>
        <p:spPr>
          <a:xfrm rot="0" flipH="0" flipV="0">
            <a:off x="9844265" y="18914312"/>
            <a:ext cx="27672" cy="40741"/>
          </a:xfrm>
          <a:custGeom>
            <a:pathLst>
              <a:path w="27672" h="40741">
                <a:moveTo>
                  <a:pt x="14363" y="6426"/>
                </a:moveTo>
                <a:cubicBezTo>
                  <a:pt x="12014" y="6426"/>
                  <a:pt x="9995" y="7619"/>
                  <a:pt x="8306" y="10007"/>
                </a:cubicBezTo>
                <a:cubicBezTo>
                  <a:pt x="6680" y="12420"/>
                  <a:pt x="5854" y="15798"/>
                  <a:pt x="5854" y="20180"/>
                </a:cubicBezTo>
                <a:cubicBezTo>
                  <a:pt x="5854" y="24561"/>
                  <a:pt x="6655" y="27952"/>
                  <a:pt x="8255" y="30352"/>
                </a:cubicBezTo>
                <a:cubicBezTo>
                  <a:pt x="9880" y="32994"/>
                  <a:pt x="11938" y="34315"/>
                  <a:pt x="14363" y="34315"/>
                </a:cubicBezTo>
                <a:cubicBezTo>
                  <a:pt x="16712" y="34315"/>
                  <a:pt x="18668" y="33680"/>
                  <a:pt x="20217" y="32410"/>
                </a:cubicBezTo>
                <a:cubicBezTo>
                  <a:pt x="21728" y="30936"/>
                  <a:pt x="22656" y="29336"/>
                  <a:pt x="23011" y="27596"/>
                </a:cubicBezTo>
                <a:cubicBezTo>
                  <a:pt x="23405" y="26123"/>
                  <a:pt x="24078" y="25374"/>
                  <a:pt x="25005" y="25374"/>
                </a:cubicBezTo>
                <a:cubicBezTo>
                  <a:pt x="26783" y="25374"/>
                  <a:pt x="27672" y="26390"/>
                  <a:pt x="27672" y="28435"/>
                </a:cubicBezTo>
                <a:cubicBezTo>
                  <a:pt x="27672" y="31076"/>
                  <a:pt x="26580" y="33705"/>
                  <a:pt x="24408" y="36321"/>
                </a:cubicBezTo>
                <a:cubicBezTo>
                  <a:pt x="21830" y="39268"/>
                  <a:pt x="18490" y="40741"/>
                  <a:pt x="14363" y="40741"/>
                </a:cubicBezTo>
                <a:cubicBezTo>
                  <a:pt x="10287" y="40741"/>
                  <a:pt x="6845" y="38836"/>
                  <a:pt x="4051" y="35013"/>
                </a:cubicBezTo>
                <a:cubicBezTo>
                  <a:pt x="1359" y="31546"/>
                  <a:pt x="0" y="26606"/>
                  <a:pt x="0" y="20180"/>
                </a:cubicBezTo>
                <a:cubicBezTo>
                  <a:pt x="0" y="13703"/>
                  <a:pt x="1397" y="8775"/>
                  <a:pt x="4191" y="5347"/>
                </a:cubicBezTo>
                <a:cubicBezTo>
                  <a:pt x="6985" y="1791"/>
                  <a:pt x="10376" y="0"/>
                  <a:pt x="14363" y="0"/>
                </a:cubicBezTo>
                <a:cubicBezTo>
                  <a:pt x="18223" y="0"/>
                  <a:pt x="21678" y="1499"/>
                  <a:pt x="24738" y="4521"/>
                </a:cubicBezTo>
                <a:cubicBezTo>
                  <a:pt x="26694" y="6705"/>
                  <a:pt x="27672" y="8559"/>
                  <a:pt x="27672" y="10096"/>
                </a:cubicBezTo>
                <a:cubicBezTo>
                  <a:pt x="27672" y="12128"/>
                  <a:pt x="26783" y="13144"/>
                  <a:pt x="25005" y="13144"/>
                </a:cubicBezTo>
                <a:cubicBezTo>
                  <a:pt x="24243" y="13144"/>
                  <a:pt x="23608" y="12661"/>
                  <a:pt x="23075" y="11696"/>
                </a:cubicBezTo>
                <a:cubicBezTo>
                  <a:pt x="22275" y="10121"/>
                  <a:pt x="21195" y="8813"/>
                  <a:pt x="19824" y="7797"/>
                </a:cubicBezTo>
                <a:cubicBezTo>
                  <a:pt x="18084" y="6883"/>
                  <a:pt x="16268" y="6426"/>
                  <a:pt x="14363" y="6426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88" name="Picture 8388"/>
          <p:cNvPicPr>
            <a:picLocks noChangeAspect="0" noChangeArrowheads="1"/>
          </p:cNvPicPr>
          <p:nvPr/>
        </p:nvPicPr>
        <p:blipFill>
          <a:blip r:embed="rId8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869268" y="18901618"/>
            <a:ext cx="51219" cy="66141"/>
          </a:xfrm>
          <a:prstGeom prst="rect">
            <a:avLst/>
          </a:prstGeom>
          <a:noFill/>
          <a:extLst/>
        </p:spPr>
      </p:pic>
      <p:sp>
        <p:nvSpPr>
          <p:cNvPr id="8389" name="Freeform 8389"/>
          <p:cNvSpPr/>
          <p:nvPr/>
        </p:nvSpPr>
        <p:spPr>
          <a:xfrm rot="0" flipH="0" flipV="0">
            <a:off x="9922486" y="18905397"/>
            <a:ext cx="21031" cy="48361"/>
          </a:xfrm>
          <a:custGeom>
            <a:pathLst>
              <a:path w="21031" h="48361">
                <a:moveTo>
                  <a:pt x="10109" y="0"/>
                </a:moveTo>
                <a:cubicBezTo>
                  <a:pt x="12064" y="0"/>
                  <a:pt x="13042" y="1231"/>
                  <a:pt x="13042" y="3670"/>
                </a:cubicBezTo>
                <a:lnTo>
                  <a:pt x="13042" y="8864"/>
                </a:lnTo>
                <a:lnTo>
                  <a:pt x="16763" y="8864"/>
                </a:lnTo>
                <a:cubicBezTo>
                  <a:pt x="18897" y="8864"/>
                  <a:pt x="19964" y="9880"/>
                  <a:pt x="19964" y="11899"/>
                </a:cubicBezTo>
                <a:cubicBezTo>
                  <a:pt x="19964" y="14122"/>
                  <a:pt x="18897" y="15240"/>
                  <a:pt x="16763" y="15240"/>
                </a:cubicBezTo>
                <a:lnTo>
                  <a:pt x="13042" y="15240"/>
                </a:lnTo>
                <a:lnTo>
                  <a:pt x="13042" y="38607"/>
                </a:lnTo>
                <a:cubicBezTo>
                  <a:pt x="13042" y="40868"/>
                  <a:pt x="13944" y="41998"/>
                  <a:pt x="15709" y="41998"/>
                </a:cubicBezTo>
                <a:lnTo>
                  <a:pt x="17576" y="41998"/>
                </a:lnTo>
                <a:cubicBezTo>
                  <a:pt x="19887" y="41998"/>
                  <a:pt x="21031" y="43002"/>
                  <a:pt x="21031" y="45021"/>
                </a:cubicBezTo>
                <a:cubicBezTo>
                  <a:pt x="21031" y="47256"/>
                  <a:pt x="19887" y="48361"/>
                  <a:pt x="17576" y="48361"/>
                </a:cubicBezTo>
                <a:lnTo>
                  <a:pt x="13842" y="48361"/>
                </a:lnTo>
                <a:cubicBezTo>
                  <a:pt x="11671" y="48361"/>
                  <a:pt x="10021" y="47434"/>
                  <a:pt x="8903" y="45605"/>
                </a:cubicBezTo>
                <a:cubicBezTo>
                  <a:pt x="7938" y="43865"/>
                  <a:pt x="7443" y="40932"/>
                  <a:pt x="7443" y="36779"/>
                </a:cubicBezTo>
                <a:lnTo>
                  <a:pt x="7443" y="15240"/>
                </a:lnTo>
                <a:lnTo>
                  <a:pt x="3188" y="15240"/>
                </a:lnTo>
                <a:cubicBezTo>
                  <a:pt x="1054" y="15240"/>
                  <a:pt x="0" y="14122"/>
                  <a:pt x="0" y="11899"/>
                </a:cubicBezTo>
                <a:cubicBezTo>
                  <a:pt x="0" y="9880"/>
                  <a:pt x="1054" y="8864"/>
                  <a:pt x="3188" y="8864"/>
                </a:cubicBezTo>
                <a:lnTo>
                  <a:pt x="7443" y="8864"/>
                </a:lnTo>
                <a:lnTo>
                  <a:pt x="7443" y="3670"/>
                </a:lnTo>
                <a:cubicBezTo>
                  <a:pt x="7443" y="1231"/>
                  <a:pt x="8331" y="0"/>
                  <a:pt x="10109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0" name="Picture 8390"/>
          <p:cNvPicPr>
            <a:picLocks noChangeAspect="0" noChangeArrowheads="1"/>
          </p:cNvPicPr>
          <p:nvPr/>
        </p:nvPicPr>
        <p:blipFill>
          <a:blip r:embed="rId8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52718" y="18880340"/>
            <a:ext cx="80281" cy="90666"/>
          </a:xfrm>
          <a:prstGeom prst="rect">
            <a:avLst/>
          </a:prstGeom>
          <a:noFill/>
          <a:extLst/>
        </p:spPr>
      </p:pic>
      <p:sp>
        <p:nvSpPr>
          <p:cNvPr id="8391" name="Freeform 8391"/>
          <p:cNvSpPr/>
          <p:nvPr/>
        </p:nvSpPr>
        <p:spPr>
          <a:xfrm rot="0" flipH="0" flipV="0">
            <a:off x="10031281" y="18914314"/>
            <a:ext cx="27646" cy="40741"/>
          </a:xfrm>
          <a:custGeom>
            <a:pathLst>
              <a:path w="27646" h="40741">
                <a:moveTo>
                  <a:pt x="2666" y="0"/>
                </a:moveTo>
                <a:cubicBezTo>
                  <a:pt x="4621" y="0"/>
                  <a:pt x="5599" y="1231"/>
                  <a:pt x="5599" y="3670"/>
                </a:cubicBezTo>
                <a:lnTo>
                  <a:pt x="5599" y="5041"/>
                </a:lnTo>
                <a:cubicBezTo>
                  <a:pt x="8380" y="1689"/>
                  <a:pt x="11479" y="0"/>
                  <a:pt x="14896" y="0"/>
                </a:cubicBezTo>
                <a:cubicBezTo>
                  <a:pt x="18477" y="0"/>
                  <a:pt x="21525" y="1320"/>
                  <a:pt x="24052" y="3975"/>
                </a:cubicBezTo>
                <a:cubicBezTo>
                  <a:pt x="26440" y="6832"/>
                  <a:pt x="27646" y="10198"/>
                  <a:pt x="27646" y="14058"/>
                </a:cubicBezTo>
                <a:lnTo>
                  <a:pt x="27646" y="36995"/>
                </a:lnTo>
                <a:cubicBezTo>
                  <a:pt x="27646" y="39484"/>
                  <a:pt x="26745" y="40741"/>
                  <a:pt x="24967" y="40741"/>
                </a:cubicBezTo>
                <a:cubicBezTo>
                  <a:pt x="23011" y="40741"/>
                  <a:pt x="22033" y="39484"/>
                  <a:pt x="22033" y="36995"/>
                </a:cubicBezTo>
                <a:lnTo>
                  <a:pt x="22033" y="15290"/>
                </a:lnTo>
                <a:cubicBezTo>
                  <a:pt x="22033" y="12852"/>
                  <a:pt x="21423" y="10731"/>
                  <a:pt x="20179" y="8940"/>
                </a:cubicBezTo>
                <a:cubicBezTo>
                  <a:pt x="18896" y="7264"/>
                  <a:pt x="17131" y="6426"/>
                  <a:pt x="14883" y="6426"/>
                </a:cubicBezTo>
                <a:cubicBezTo>
                  <a:pt x="12940" y="6426"/>
                  <a:pt x="10984" y="7289"/>
                  <a:pt x="9041" y="9016"/>
                </a:cubicBezTo>
                <a:cubicBezTo>
                  <a:pt x="6742" y="11010"/>
                  <a:pt x="5599" y="13017"/>
                  <a:pt x="5599" y="15062"/>
                </a:cubicBezTo>
                <a:lnTo>
                  <a:pt x="5599" y="36995"/>
                </a:lnTo>
                <a:cubicBezTo>
                  <a:pt x="5599" y="39484"/>
                  <a:pt x="4621" y="40741"/>
                  <a:pt x="2666" y="40741"/>
                </a:cubicBezTo>
                <a:cubicBezTo>
                  <a:pt x="876" y="40741"/>
                  <a:pt x="0" y="39484"/>
                  <a:pt x="0" y="36995"/>
                </a:cubicBezTo>
                <a:lnTo>
                  <a:pt x="0" y="3670"/>
                </a:lnTo>
                <a:cubicBezTo>
                  <a:pt x="0" y="1231"/>
                  <a:pt x="876" y="0"/>
                  <a:pt x="2666" y="0"/>
                </a:cubicBezTo>
              </a:path>
            </a:pathLst>
          </a:custGeom>
          <a:solidFill>
            <a:srgbClr val="205DA8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2" name="Picture 8392"/>
          <p:cNvPicPr>
            <a:picLocks noChangeAspect="0" noChangeArrowheads="1"/>
          </p:cNvPicPr>
          <p:nvPr/>
        </p:nvPicPr>
        <p:blipFill>
          <a:blip r:embed="rId8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232106" y="18672812"/>
            <a:ext cx="826293" cy="120394"/>
          </a:xfrm>
          <a:prstGeom prst="rect">
            <a:avLst/>
          </a:prstGeom>
          <a:noFill/>
          <a:extLst/>
        </p:spPr>
      </p:pic>
      <p:sp>
        <p:nvSpPr>
          <p:cNvPr id="8393" name="Freeform 8393"/>
          <p:cNvSpPr/>
          <p:nvPr/>
        </p:nvSpPr>
        <p:spPr>
          <a:xfrm rot="0" flipH="0" flipV="0">
            <a:off x="8906492" y="18665290"/>
            <a:ext cx="227176" cy="333323"/>
          </a:xfrm>
          <a:custGeom>
            <a:pathLst>
              <a:path w="227176" h="333323">
                <a:moveTo>
                  <a:pt x="208876" y="431"/>
                </a:moveTo>
                <a:cubicBezTo>
                  <a:pt x="208876" y="431"/>
                  <a:pt x="224141" y="1396"/>
                  <a:pt x="224141" y="20903"/>
                </a:cubicBezTo>
                <a:cubicBezTo>
                  <a:pt x="224141" y="40385"/>
                  <a:pt x="207581" y="44614"/>
                  <a:pt x="207581" y="44614"/>
                </a:cubicBezTo>
                <a:lnTo>
                  <a:pt x="65938" y="44614"/>
                </a:lnTo>
                <a:cubicBezTo>
                  <a:pt x="65938" y="44614"/>
                  <a:pt x="48069" y="42671"/>
                  <a:pt x="48069" y="57174"/>
                </a:cubicBezTo>
                <a:lnTo>
                  <a:pt x="48069" y="125589"/>
                </a:lnTo>
                <a:cubicBezTo>
                  <a:pt x="48069" y="125589"/>
                  <a:pt x="46774" y="140778"/>
                  <a:pt x="68643" y="140778"/>
                </a:cubicBezTo>
                <a:lnTo>
                  <a:pt x="213092" y="140778"/>
                </a:lnTo>
                <a:cubicBezTo>
                  <a:pt x="213092" y="140778"/>
                  <a:pt x="227176" y="139483"/>
                  <a:pt x="226973" y="160704"/>
                </a:cubicBezTo>
                <a:cubicBezTo>
                  <a:pt x="226744" y="181926"/>
                  <a:pt x="213105" y="184314"/>
                  <a:pt x="213105" y="184314"/>
                </a:cubicBezTo>
                <a:lnTo>
                  <a:pt x="110871" y="184314"/>
                </a:lnTo>
                <a:cubicBezTo>
                  <a:pt x="110871" y="184314"/>
                  <a:pt x="92697" y="182333"/>
                  <a:pt x="92252" y="201192"/>
                </a:cubicBezTo>
                <a:cubicBezTo>
                  <a:pt x="91821" y="220039"/>
                  <a:pt x="92252" y="271131"/>
                  <a:pt x="92252" y="271131"/>
                </a:cubicBezTo>
                <a:cubicBezTo>
                  <a:pt x="92252" y="271131"/>
                  <a:pt x="91122" y="282637"/>
                  <a:pt x="104114" y="282637"/>
                </a:cubicBezTo>
                <a:lnTo>
                  <a:pt x="204343" y="282637"/>
                </a:lnTo>
                <a:cubicBezTo>
                  <a:pt x="204343" y="282637"/>
                  <a:pt x="223722" y="285672"/>
                  <a:pt x="224141" y="305332"/>
                </a:cubicBezTo>
                <a:cubicBezTo>
                  <a:pt x="224636" y="327417"/>
                  <a:pt x="204177" y="332281"/>
                  <a:pt x="204177" y="332281"/>
                </a:cubicBezTo>
                <a:lnTo>
                  <a:pt x="32639" y="331799"/>
                </a:lnTo>
                <a:cubicBezTo>
                  <a:pt x="32639" y="331799"/>
                  <a:pt x="0" y="333323"/>
                  <a:pt x="0" y="303630"/>
                </a:cubicBezTo>
                <a:lnTo>
                  <a:pt x="0" y="25754"/>
                </a:lnTo>
                <a:cubicBezTo>
                  <a:pt x="0" y="25754"/>
                  <a:pt x="5194" y="0"/>
                  <a:pt x="34861" y="0"/>
                </a:cubicBezTo>
                <a:cubicBezTo>
                  <a:pt x="64541" y="0"/>
                  <a:pt x="208876" y="431"/>
                  <a:pt x="208876" y="431"/>
                </a:cubicBezTo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4" name="Freeform 8394"/>
          <p:cNvSpPr/>
          <p:nvPr/>
        </p:nvSpPr>
        <p:spPr>
          <a:xfrm rot="0" flipH="0" flipV="0">
            <a:off x="8747701" y="18863140"/>
            <a:ext cx="68059" cy="88468"/>
          </a:xfrm>
          <a:custGeom>
            <a:pathLst>
              <a:path w="68059" h="88468">
                <a:moveTo>
                  <a:pt x="0" y="2159"/>
                </a:moveTo>
                <a:cubicBezTo>
                  <a:pt x="0" y="2159"/>
                  <a:pt x="457" y="0"/>
                  <a:pt x="4305" y="0"/>
                </a:cubicBezTo>
                <a:cubicBezTo>
                  <a:pt x="8153" y="0"/>
                  <a:pt x="8153" y="2159"/>
                  <a:pt x="8153" y="2159"/>
                </a:cubicBezTo>
                <a:lnTo>
                  <a:pt x="8153" y="34620"/>
                </a:lnTo>
                <a:cubicBezTo>
                  <a:pt x="8153" y="34620"/>
                  <a:pt x="8585" y="41249"/>
                  <a:pt x="16268" y="41249"/>
                </a:cubicBezTo>
                <a:lnTo>
                  <a:pt x="54584" y="41249"/>
                </a:lnTo>
                <a:cubicBezTo>
                  <a:pt x="54584" y="41249"/>
                  <a:pt x="59156" y="41440"/>
                  <a:pt x="59156" y="34048"/>
                </a:cubicBezTo>
                <a:lnTo>
                  <a:pt x="59156" y="2159"/>
                </a:lnTo>
                <a:cubicBezTo>
                  <a:pt x="59156" y="2159"/>
                  <a:pt x="59207" y="0"/>
                  <a:pt x="63525" y="0"/>
                </a:cubicBezTo>
                <a:cubicBezTo>
                  <a:pt x="67818" y="0"/>
                  <a:pt x="67818" y="2159"/>
                  <a:pt x="67818" y="2159"/>
                </a:cubicBezTo>
                <a:lnTo>
                  <a:pt x="67818" y="84785"/>
                </a:lnTo>
                <a:cubicBezTo>
                  <a:pt x="67818" y="84785"/>
                  <a:pt x="68059" y="88468"/>
                  <a:pt x="63830" y="88468"/>
                </a:cubicBezTo>
                <a:cubicBezTo>
                  <a:pt x="59613" y="88468"/>
                  <a:pt x="59156" y="84785"/>
                  <a:pt x="59156" y="84785"/>
                </a:cubicBezTo>
                <a:lnTo>
                  <a:pt x="59156" y="56222"/>
                </a:lnTo>
                <a:cubicBezTo>
                  <a:pt x="59156" y="56222"/>
                  <a:pt x="59118" y="50787"/>
                  <a:pt x="53530" y="50787"/>
                </a:cubicBezTo>
                <a:lnTo>
                  <a:pt x="22428" y="50787"/>
                </a:lnTo>
                <a:cubicBezTo>
                  <a:pt x="22428" y="50787"/>
                  <a:pt x="16268" y="50126"/>
                  <a:pt x="16268" y="56464"/>
                </a:cubicBezTo>
                <a:lnTo>
                  <a:pt x="16268" y="84785"/>
                </a:lnTo>
                <a:cubicBezTo>
                  <a:pt x="16268" y="84785"/>
                  <a:pt x="16141" y="88468"/>
                  <a:pt x="8153" y="88468"/>
                </a:cubicBezTo>
                <a:cubicBezTo>
                  <a:pt x="165" y="88468"/>
                  <a:pt x="38" y="84785"/>
                  <a:pt x="38" y="84785"/>
                </a:cubicBezTo>
                <a:close/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5" name="Freeform 8395"/>
          <p:cNvSpPr/>
          <p:nvPr/>
        </p:nvSpPr>
        <p:spPr>
          <a:xfrm rot="0" flipH="0" flipV="0">
            <a:off x="8835225" y="18862594"/>
            <a:ext cx="72771" cy="89014"/>
          </a:xfrm>
          <a:custGeom>
            <a:pathLst>
              <a:path w="72771" h="89014">
                <a:moveTo>
                  <a:pt x="0" y="2705"/>
                </a:moveTo>
                <a:cubicBezTo>
                  <a:pt x="0" y="2705"/>
                  <a:pt x="228" y="0"/>
                  <a:pt x="8559" y="0"/>
                </a:cubicBezTo>
                <a:cubicBezTo>
                  <a:pt x="16903" y="0"/>
                  <a:pt x="17005" y="2705"/>
                  <a:pt x="17005" y="2705"/>
                </a:cubicBezTo>
                <a:lnTo>
                  <a:pt x="16903" y="38010"/>
                </a:lnTo>
                <a:lnTo>
                  <a:pt x="34518" y="37896"/>
                </a:lnTo>
                <a:cubicBezTo>
                  <a:pt x="34518" y="37896"/>
                  <a:pt x="44615" y="36283"/>
                  <a:pt x="47218" y="26644"/>
                </a:cubicBezTo>
                <a:lnTo>
                  <a:pt x="46964" y="2705"/>
                </a:lnTo>
                <a:cubicBezTo>
                  <a:pt x="46964" y="2705"/>
                  <a:pt x="47218" y="0"/>
                  <a:pt x="50647" y="0"/>
                </a:cubicBezTo>
                <a:cubicBezTo>
                  <a:pt x="54089" y="0"/>
                  <a:pt x="54330" y="2705"/>
                  <a:pt x="54330" y="2705"/>
                </a:cubicBezTo>
                <a:lnTo>
                  <a:pt x="54356" y="29679"/>
                </a:lnTo>
                <a:cubicBezTo>
                  <a:pt x="54356" y="29679"/>
                  <a:pt x="51092" y="33591"/>
                  <a:pt x="48298" y="39001"/>
                </a:cubicBezTo>
                <a:lnTo>
                  <a:pt x="48221" y="41782"/>
                </a:lnTo>
                <a:lnTo>
                  <a:pt x="62725" y="41795"/>
                </a:lnTo>
                <a:cubicBezTo>
                  <a:pt x="62725" y="41795"/>
                  <a:pt x="67792" y="41795"/>
                  <a:pt x="70281" y="32600"/>
                </a:cubicBezTo>
                <a:cubicBezTo>
                  <a:pt x="72771" y="23393"/>
                  <a:pt x="71259" y="89014"/>
                  <a:pt x="71259" y="89014"/>
                </a:cubicBezTo>
                <a:lnTo>
                  <a:pt x="57480" y="89014"/>
                </a:lnTo>
                <a:cubicBezTo>
                  <a:pt x="57480" y="89014"/>
                  <a:pt x="50685" y="87820"/>
                  <a:pt x="50685" y="81432"/>
                </a:cubicBezTo>
                <a:lnTo>
                  <a:pt x="50685" y="56959"/>
                </a:lnTo>
                <a:cubicBezTo>
                  <a:pt x="50685" y="56959"/>
                  <a:pt x="51193" y="51333"/>
                  <a:pt x="46570" y="51333"/>
                </a:cubicBezTo>
                <a:lnTo>
                  <a:pt x="16281" y="51333"/>
                </a:lnTo>
                <a:lnTo>
                  <a:pt x="16357" y="85331"/>
                </a:lnTo>
                <a:cubicBezTo>
                  <a:pt x="16357" y="85331"/>
                  <a:pt x="17272" y="89014"/>
                  <a:pt x="8648" y="89014"/>
                </a:cubicBezTo>
                <a:cubicBezTo>
                  <a:pt x="0" y="89014"/>
                  <a:pt x="0" y="85331"/>
                  <a:pt x="0" y="85331"/>
                </a:cubicBezTo>
                <a:close/>
              </a:path>
            </a:pathLst>
          </a:custGeom>
          <a:solidFill>
            <a:srgbClr val="205DA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6" name="Picture 8396"/>
          <p:cNvPicPr>
            <a:picLocks noChangeAspect="0" noChangeArrowheads="1"/>
          </p:cNvPicPr>
          <p:nvPr/>
        </p:nvPicPr>
        <p:blipFill>
          <a:blip r:embed="rId8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39200" y="18615406"/>
            <a:ext cx="304800" cy="457200"/>
          </a:xfrm>
          <a:prstGeom prst="rect">
            <a:avLst/>
          </a:prstGeom>
          <a:noFill/>
          <a:extLst/>
        </p:spPr>
      </p:pic>
      <p:pic>
        <p:nvPicPr>
          <p:cNvPr id="8397" name="Picture 8397"/>
          <p:cNvPicPr>
            <a:picLocks noChangeAspect="0" noChangeArrowheads="1"/>
          </p:cNvPicPr>
          <p:nvPr/>
        </p:nvPicPr>
        <p:blipFill>
          <a:blip r:embed="rId8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8384" y="15850593"/>
            <a:ext cx="294119" cy="294119"/>
          </a:xfrm>
          <a:prstGeom prst="rect">
            <a:avLst/>
          </a:prstGeom>
          <a:noFill/>
          <a:extLst/>
        </p:spPr>
      </p:pic>
      <p:sp>
        <p:nvSpPr>
          <p:cNvPr id="8398" name="Freeform 8398"/>
          <p:cNvSpPr/>
          <p:nvPr/>
        </p:nvSpPr>
        <p:spPr>
          <a:xfrm rot="0" flipH="0" flipV="0">
            <a:off x="11693217" y="15910888"/>
            <a:ext cx="77355" cy="101002"/>
          </a:xfrm>
          <a:custGeom>
            <a:pathLst>
              <a:path w="77355" h="101002">
                <a:moveTo>
                  <a:pt x="63106" y="72504"/>
                </a:moveTo>
                <a:lnTo>
                  <a:pt x="28499" y="72504"/>
                </a:lnTo>
                <a:lnTo>
                  <a:pt x="28499" y="14250"/>
                </a:lnTo>
                <a:cubicBezTo>
                  <a:pt x="28499" y="6376"/>
                  <a:pt x="22124" y="0"/>
                  <a:pt x="14250" y="0"/>
                </a:cubicBezTo>
                <a:cubicBezTo>
                  <a:pt x="6388" y="0"/>
                  <a:pt x="0" y="6376"/>
                  <a:pt x="0" y="14250"/>
                </a:cubicBezTo>
                <a:lnTo>
                  <a:pt x="0" y="86753"/>
                </a:lnTo>
                <a:cubicBezTo>
                  <a:pt x="0" y="94614"/>
                  <a:pt x="6388" y="101002"/>
                  <a:pt x="14250" y="101002"/>
                </a:cubicBezTo>
                <a:lnTo>
                  <a:pt x="63106" y="101002"/>
                </a:lnTo>
                <a:cubicBezTo>
                  <a:pt x="70967" y="101002"/>
                  <a:pt x="77355" y="94614"/>
                  <a:pt x="77355" y="86753"/>
                </a:cubicBezTo>
                <a:cubicBezTo>
                  <a:pt x="77355" y="78892"/>
                  <a:pt x="70967" y="72504"/>
                  <a:pt x="63106" y="7250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99" name="Picture 8399"/>
          <p:cNvPicPr>
            <a:picLocks noChangeAspect="0" noChangeArrowheads="1"/>
          </p:cNvPicPr>
          <p:nvPr/>
        </p:nvPicPr>
        <p:blipFill>
          <a:blip r:embed="rId8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06200" y="16440461"/>
            <a:ext cx="387236" cy="79445"/>
          </a:xfrm>
          <a:prstGeom prst="rect">
            <a:avLst/>
          </a:prstGeom>
          <a:noFill/>
          <a:extLst/>
        </p:spPr>
      </p:pic>
      <p:sp>
        <p:nvSpPr>
          <p:cNvPr id="8400" name="Freeform 8400"/>
          <p:cNvSpPr/>
          <p:nvPr/>
        </p:nvSpPr>
        <p:spPr>
          <a:xfrm rot="0" flipH="0" flipV="0">
            <a:off x="11562585" y="16290548"/>
            <a:ext cx="285698" cy="174028"/>
          </a:xfrm>
          <a:custGeom>
            <a:pathLst>
              <a:path w="285698" h="174028">
                <a:moveTo>
                  <a:pt x="279996" y="0"/>
                </a:moveTo>
                <a:lnTo>
                  <a:pt x="187274" y="0"/>
                </a:lnTo>
                <a:cubicBezTo>
                  <a:pt x="187693" y="3771"/>
                  <a:pt x="187693" y="7645"/>
                  <a:pt x="187274" y="11417"/>
                </a:cubicBezTo>
                <a:lnTo>
                  <a:pt x="274294" y="11417"/>
                </a:lnTo>
                <a:lnTo>
                  <a:pt x="274294" y="162610"/>
                </a:lnTo>
                <a:lnTo>
                  <a:pt x="11430" y="162610"/>
                </a:lnTo>
                <a:lnTo>
                  <a:pt x="11430" y="11417"/>
                </a:lnTo>
                <a:lnTo>
                  <a:pt x="98882" y="11417"/>
                </a:lnTo>
                <a:cubicBezTo>
                  <a:pt x="98475" y="7645"/>
                  <a:pt x="98475" y="3771"/>
                  <a:pt x="98882" y="0"/>
                </a:cubicBezTo>
                <a:lnTo>
                  <a:pt x="5715" y="0"/>
                </a:lnTo>
                <a:cubicBezTo>
                  <a:pt x="2552" y="0"/>
                  <a:pt x="0" y="2552"/>
                  <a:pt x="0" y="5702"/>
                </a:cubicBezTo>
                <a:lnTo>
                  <a:pt x="0" y="168325"/>
                </a:lnTo>
                <a:cubicBezTo>
                  <a:pt x="0" y="171475"/>
                  <a:pt x="2552" y="174028"/>
                  <a:pt x="5715" y="174028"/>
                </a:cubicBezTo>
                <a:lnTo>
                  <a:pt x="279996" y="174028"/>
                </a:lnTo>
                <a:cubicBezTo>
                  <a:pt x="283145" y="174028"/>
                  <a:pt x="285698" y="171475"/>
                  <a:pt x="285698" y="168325"/>
                </a:cubicBezTo>
                <a:lnTo>
                  <a:pt x="285698" y="5702"/>
                </a:lnTo>
                <a:cubicBezTo>
                  <a:pt x="285698" y="2552"/>
                  <a:pt x="283145" y="0"/>
                  <a:pt x="279996" y="0"/>
                </a:cubicBezTo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1" name="Picture 8401"/>
          <p:cNvPicPr>
            <a:picLocks noChangeAspect="0" noChangeArrowheads="1"/>
          </p:cNvPicPr>
          <p:nvPr/>
        </p:nvPicPr>
        <p:blipFill>
          <a:blip r:embed="rId8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45189" y="16240506"/>
            <a:ext cx="320509" cy="241470"/>
          </a:xfrm>
          <a:prstGeom prst="rect">
            <a:avLst/>
          </a:prstGeom>
          <a:noFill/>
          <a:extLst/>
        </p:spPr>
      </p:pic>
      <p:sp>
        <p:nvSpPr>
          <p:cNvPr id="8402" name="Freeform 8402"/>
          <p:cNvSpPr/>
          <p:nvPr/>
        </p:nvSpPr>
        <p:spPr>
          <a:xfrm rot="0" flipH="0" flipV="0">
            <a:off x="11623564" y="16355950"/>
            <a:ext cx="163753" cy="81864"/>
          </a:xfrm>
          <a:custGeom>
            <a:pathLst>
              <a:path w="163753" h="81864">
                <a:moveTo>
                  <a:pt x="163753" y="81864"/>
                </a:moveTo>
                <a:lnTo>
                  <a:pt x="152336" y="81864"/>
                </a:lnTo>
                <a:cubicBezTo>
                  <a:pt x="152336" y="43015"/>
                  <a:pt x="120726" y="11405"/>
                  <a:pt x="81877" y="11405"/>
                </a:cubicBezTo>
                <a:cubicBezTo>
                  <a:pt x="43027" y="11405"/>
                  <a:pt x="11417" y="43015"/>
                  <a:pt x="11417" y="81864"/>
                </a:cubicBezTo>
                <a:lnTo>
                  <a:pt x="0" y="81864"/>
                </a:lnTo>
                <a:cubicBezTo>
                  <a:pt x="0" y="70815"/>
                  <a:pt x="2159" y="60084"/>
                  <a:pt x="6426" y="49975"/>
                </a:cubicBezTo>
                <a:cubicBezTo>
                  <a:pt x="10553" y="40234"/>
                  <a:pt x="16446" y="31471"/>
                  <a:pt x="23965" y="23953"/>
                </a:cubicBezTo>
                <a:cubicBezTo>
                  <a:pt x="31483" y="16447"/>
                  <a:pt x="40233" y="10554"/>
                  <a:pt x="49987" y="6426"/>
                </a:cubicBezTo>
                <a:cubicBezTo>
                  <a:pt x="60096" y="2159"/>
                  <a:pt x="70828" y="0"/>
                  <a:pt x="81877" y="0"/>
                </a:cubicBezTo>
                <a:cubicBezTo>
                  <a:pt x="92938" y="0"/>
                  <a:pt x="103670" y="2159"/>
                  <a:pt x="113754" y="6426"/>
                </a:cubicBezTo>
                <a:cubicBezTo>
                  <a:pt x="123507" y="10554"/>
                  <a:pt x="132270" y="16447"/>
                  <a:pt x="139776" y="23953"/>
                </a:cubicBezTo>
                <a:cubicBezTo>
                  <a:pt x="147294" y="31471"/>
                  <a:pt x="153200" y="40234"/>
                  <a:pt x="157315" y="49975"/>
                </a:cubicBezTo>
                <a:cubicBezTo>
                  <a:pt x="161582" y="60084"/>
                  <a:pt x="163753" y="70815"/>
                  <a:pt x="163753" y="81864"/>
                </a:cubicBezTo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3" name="Picture 8403"/>
          <p:cNvPicPr>
            <a:picLocks noChangeAspect="0" noChangeArrowheads="1"/>
          </p:cNvPicPr>
          <p:nvPr/>
        </p:nvPicPr>
        <p:blipFill>
          <a:blip r:embed="rId84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06152" y="16338590"/>
            <a:ext cx="198563" cy="116633"/>
          </a:xfrm>
          <a:prstGeom prst="rect">
            <a:avLst/>
          </a:prstGeom>
          <a:noFill/>
          <a:extLst/>
        </p:spPr>
      </p:pic>
      <p:pic>
        <p:nvPicPr>
          <p:cNvPr id="8404" name="Picture 8404"/>
          <p:cNvPicPr>
            <a:picLocks noChangeAspect="0" noChangeArrowheads="1"/>
          </p:cNvPicPr>
          <p:nvPr/>
        </p:nvPicPr>
        <p:blipFill>
          <a:blip r:embed="rId8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558665" y="15466046"/>
            <a:ext cx="293547" cy="266776"/>
          </a:xfrm>
          <a:prstGeom prst="rect">
            <a:avLst/>
          </a:prstGeom>
          <a:noFill/>
          <a:extLst/>
        </p:spPr>
      </p:pic>
      <p:sp>
        <p:nvSpPr>
          <p:cNvPr id="8405" name="Freeform 8405"/>
          <p:cNvSpPr/>
          <p:nvPr/>
        </p:nvSpPr>
        <p:spPr>
          <a:xfrm rot="0" flipH="0" flipV="0">
            <a:off x="11608473" y="15545218"/>
            <a:ext cx="42456" cy="41109"/>
          </a:xfrm>
          <a:custGeom>
            <a:pathLst>
              <a:path w="42456" h="41109">
                <a:moveTo>
                  <a:pt x="42456" y="37007"/>
                </a:moveTo>
                <a:cubicBezTo>
                  <a:pt x="42456" y="39280"/>
                  <a:pt x="40551" y="41109"/>
                  <a:pt x="38202" y="41109"/>
                </a:cubicBezTo>
                <a:lnTo>
                  <a:pt x="4255" y="41109"/>
                </a:lnTo>
                <a:cubicBezTo>
                  <a:pt x="1918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02" y="0"/>
                </a:lnTo>
                <a:cubicBezTo>
                  <a:pt x="40551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6" name="Freeform 8406"/>
          <p:cNvSpPr/>
          <p:nvPr/>
        </p:nvSpPr>
        <p:spPr>
          <a:xfrm rot="0" flipH="0" flipV="0">
            <a:off x="11658962" y="15545218"/>
            <a:ext cx="42456" cy="41109"/>
          </a:xfrm>
          <a:custGeom>
            <a:pathLst>
              <a:path w="42456" h="41109">
                <a:moveTo>
                  <a:pt x="42456" y="37007"/>
                </a:moveTo>
                <a:cubicBezTo>
                  <a:pt x="42456" y="39280"/>
                  <a:pt x="40564" y="41109"/>
                  <a:pt x="38215" y="41109"/>
                </a:cubicBezTo>
                <a:lnTo>
                  <a:pt x="4255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7" name="Freeform 8407"/>
          <p:cNvSpPr/>
          <p:nvPr/>
        </p:nvSpPr>
        <p:spPr>
          <a:xfrm rot="0" flipH="0" flipV="0">
            <a:off x="11709466" y="15545218"/>
            <a:ext cx="42443" cy="41109"/>
          </a:xfrm>
          <a:custGeom>
            <a:pathLst>
              <a:path w="42443" h="41109">
                <a:moveTo>
                  <a:pt x="42443" y="37007"/>
                </a:moveTo>
                <a:cubicBezTo>
                  <a:pt x="42443" y="39280"/>
                  <a:pt x="40538" y="41109"/>
                  <a:pt x="38202" y="41109"/>
                </a:cubicBezTo>
                <a:lnTo>
                  <a:pt x="4242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8" name="Freeform 8408"/>
          <p:cNvSpPr/>
          <p:nvPr/>
        </p:nvSpPr>
        <p:spPr>
          <a:xfrm rot="0" flipH="0" flipV="0">
            <a:off x="11759956" y="15545218"/>
            <a:ext cx="42443" cy="41109"/>
          </a:xfrm>
          <a:custGeom>
            <a:pathLst>
              <a:path w="42443" h="41109">
                <a:moveTo>
                  <a:pt x="42443" y="37007"/>
                </a:moveTo>
                <a:cubicBezTo>
                  <a:pt x="42443" y="39280"/>
                  <a:pt x="40538" y="41109"/>
                  <a:pt x="38202" y="41109"/>
                </a:cubicBezTo>
                <a:lnTo>
                  <a:pt x="4242" y="41109"/>
                </a:lnTo>
                <a:cubicBezTo>
                  <a:pt x="1905" y="41109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9" name="Freeform 8409"/>
          <p:cNvSpPr/>
          <p:nvPr/>
        </p:nvSpPr>
        <p:spPr>
          <a:xfrm rot="0" flipH="0" flipV="0">
            <a:off x="11608473" y="15594592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93"/>
                  <a:pt x="40551" y="41121"/>
                  <a:pt x="38202" y="41121"/>
                </a:cubicBezTo>
                <a:lnTo>
                  <a:pt x="4255" y="41121"/>
                </a:lnTo>
                <a:cubicBezTo>
                  <a:pt x="1918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02" y="0"/>
                </a:lnTo>
                <a:cubicBezTo>
                  <a:pt x="40551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0" name="Freeform 8410"/>
          <p:cNvSpPr/>
          <p:nvPr/>
        </p:nvSpPr>
        <p:spPr>
          <a:xfrm rot="0" flipH="0" flipV="0">
            <a:off x="11658962" y="15594592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93"/>
                  <a:pt x="40564" y="41121"/>
                  <a:pt x="38215" y="41121"/>
                </a:cubicBezTo>
                <a:lnTo>
                  <a:pt x="4255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1" name="Freeform 8411"/>
          <p:cNvSpPr/>
          <p:nvPr/>
        </p:nvSpPr>
        <p:spPr>
          <a:xfrm rot="0" flipH="0" flipV="0">
            <a:off x="11709466" y="15594592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93"/>
                  <a:pt x="40538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2" name="Freeform 8412"/>
          <p:cNvSpPr/>
          <p:nvPr/>
        </p:nvSpPr>
        <p:spPr>
          <a:xfrm rot="0" flipH="0" flipV="0">
            <a:off x="11759956" y="15594592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93"/>
                  <a:pt x="40538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93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3" name="Freeform 8413"/>
          <p:cNvSpPr/>
          <p:nvPr/>
        </p:nvSpPr>
        <p:spPr>
          <a:xfrm rot="0" flipH="0" flipV="0">
            <a:off x="11608473" y="15643966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80"/>
                  <a:pt x="40551" y="41121"/>
                  <a:pt x="38202" y="41121"/>
                </a:cubicBezTo>
                <a:lnTo>
                  <a:pt x="4255" y="41121"/>
                </a:lnTo>
                <a:cubicBezTo>
                  <a:pt x="1918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18" y="0"/>
                  <a:pt x="4255" y="0"/>
                </a:cubicBezTo>
                <a:lnTo>
                  <a:pt x="38202" y="0"/>
                </a:lnTo>
                <a:cubicBezTo>
                  <a:pt x="40551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4" name="Freeform 8414"/>
          <p:cNvSpPr/>
          <p:nvPr/>
        </p:nvSpPr>
        <p:spPr>
          <a:xfrm rot="0" flipH="0" flipV="0">
            <a:off x="11658962" y="15643966"/>
            <a:ext cx="42456" cy="41121"/>
          </a:xfrm>
          <a:custGeom>
            <a:pathLst>
              <a:path w="42456" h="41121">
                <a:moveTo>
                  <a:pt x="42456" y="37007"/>
                </a:moveTo>
                <a:cubicBezTo>
                  <a:pt x="42456" y="39280"/>
                  <a:pt x="40564" y="41121"/>
                  <a:pt x="38215" y="41121"/>
                </a:cubicBezTo>
                <a:lnTo>
                  <a:pt x="4255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55" y="0"/>
                </a:cubicBezTo>
                <a:lnTo>
                  <a:pt x="38215" y="0"/>
                </a:lnTo>
                <a:cubicBezTo>
                  <a:pt x="40564" y="0"/>
                  <a:pt x="42456" y="1841"/>
                  <a:pt x="42456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5" name="Freeform 8415"/>
          <p:cNvSpPr/>
          <p:nvPr/>
        </p:nvSpPr>
        <p:spPr>
          <a:xfrm rot="0" flipH="0" flipV="0">
            <a:off x="11709466" y="15643966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80"/>
                  <a:pt x="40538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6" name="Freeform 8416"/>
          <p:cNvSpPr/>
          <p:nvPr/>
        </p:nvSpPr>
        <p:spPr>
          <a:xfrm rot="0" flipH="0" flipV="0">
            <a:off x="11759956" y="15643966"/>
            <a:ext cx="42443" cy="41121"/>
          </a:xfrm>
          <a:custGeom>
            <a:pathLst>
              <a:path w="42443" h="41121">
                <a:moveTo>
                  <a:pt x="42443" y="37007"/>
                </a:moveTo>
                <a:cubicBezTo>
                  <a:pt x="42443" y="39280"/>
                  <a:pt x="40538" y="41121"/>
                  <a:pt x="38202" y="41121"/>
                </a:cubicBezTo>
                <a:lnTo>
                  <a:pt x="4242" y="41121"/>
                </a:lnTo>
                <a:cubicBezTo>
                  <a:pt x="1905" y="41121"/>
                  <a:pt x="0" y="39280"/>
                  <a:pt x="0" y="37007"/>
                </a:cubicBezTo>
                <a:lnTo>
                  <a:pt x="0" y="4115"/>
                </a:lnTo>
                <a:cubicBezTo>
                  <a:pt x="0" y="1841"/>
                  <a:pt x="1905" y="0"/>
                  <a:pt x="4242" y="0"/>
                </a:cubicBezTo>
                <a:lnTo>
                  <a:pt x="38202" y="0"/>
                </a:lnTo>
                <a:cubicBezTo>
                  <a:pt x="40538" y="0"/>
                  <a:pt x="42443" y="1841"/>
                  <a:pt x="42443" y="4115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7" name="Freeform 8417"/>
          <p:cNvSpPr/>
          <p:nvPr/>
        </p:nvSpPr>
        <p:spPr>
          <a:xfrm rot="0" flipH="0" flipV="0">
            <a:off x="11620290" y="15451410"/>
            <a:ext cx="21894" cy="56832"/>
          </a:xfrm>
          <a:custGeom>
            <a:pathLst>
              <a:path w="21894" h="56832">
                <a:moveTo>
                  <a:pt x="21894" y="45885"/>
                </a:moveTo>
                <a:cubicBezTo>
                  <a:pt x="21894" y="51942"/>
                  <a:pt x="16992" y="56832"/>
                  <a:pt x="10960" y="56832"/>
                </a:cubicBezTo>
                <a:cubicBezTo>
                  <a:pt x="4889" y="56832"/>
                  <a:pt x="0" y="51942"/>
                  <a:pt x="0" y="45885"/>
                </a:cubicBezTo>
                <a:lnTo>
                  <a:pt x="0" y="10948"/>
                </a:lnTo>
                <a:cubicBezTo>
                  <a:pt x="0" y="4890"/>
                  <a:pt x="4889" y="0"/>
                  <a:pt x="10960" y="0"/>
                </a:cubicBezTo>
                <a:cubicBezTo>
                  <a:pt x="16992" y="0"/>
                  <a:pt x="21894" y="4890"/>
                  <a:pt x="21894" y="1094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8" name="Freeform 8418"/>
          <p:cNvSpPr/>
          <p:nvPr/>
        </p:nvSpPr>
        <p:spPr>
          <a:xfrm rot="0" flipH="0" flipV="0">
            <a:off x="11768685" y="15451410"/>
            <a:ext cx="21907" cy="56832"/>
          </a:xfrm>
          <a:custGeom>
            <a:pathLst>
              <a:path w="21907" h="56832">
                <a:moveTo>
                  <a:pt x="21907" y="45885"/>
                </a:moveTo>
                <a:cubicBezTo>
                  <a:pt x="21907" y="51942"/>
                  <a:pt x="17005" y="56832"/>
                  <a:pt x="10960" y="56832"/>
                </a:cubicBezTo>
                <a:cubicBezTo>
                  <a:pt x="4902" y="56832"/>
                  <a:pt x="0" y="51942"/>
                  <a:pt x="0" y="45885"/>
                </a:cubicBezTo>
                <a:lnTo>
                  <a:pt x="0" y="10948"/>
                </a:lnTo>
                <a:cubicBezTo>
                  <a:pt x="0" y="4890"/>
                  <a:pt x="4902" y="0"/>
                  <a:pt x="10960" y="0"/>
                </a:cubicBezTo>
                <a:cubicBezTo>
                  <a:pt x="17005" y="0"/>
                  <a:pt x="21907" y="4890"/>
                  <a:pt x="21907" y="10948"/>
                </a:cubicBezTo>
                <a:close/>
              </a:path>
            </a:pathLst>
          </a:custGeom>
          <a:solidFill>
            <a:srgbClr val="2B4059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9" name="Freeform 8419"/>
          <p:cNvSpPr/>
          <p:nvPr/>
        </p:nvSpPr>
        <p:spPr>
          <a:xfrm rot="0" flipH="0" flipV="0">
            <a:off x="12079084" y="13203937"/>
            <a:ext cx="1727987" cy="1728000"/>
          </a:xfrm>
          <a:custGeom>
            <a:pathLst>
              <a:path w="1727987" h="1728000">
                <a:moveTo>
                  <a:pt x="0" y="0"/>
                </a:moveTo>
                <a:lnTo>
                  <a:pt x="1727987" y="0"/>
                </a:lnTo>
                <a:lnTo>
                  <a:pt x="1727987" y="1728000"/>
                </a:lnTo>
                <a:lnTo>
                  <a:pt x="0" y="172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0" name="Freeform 8420"/>
          <p:cNvSpPr/>
          <p:nvPr/>
        </p:nvSpPr>
        <p:spPr>
          <a:xfrm rot="0" flipH="0" flipV="0">
            <a:off x="12584836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1" name="Freeform 8421"/>
          <p:cNvSpPr/>
          <p:nvPr/>
        </p:nvSpPr>
        <p:spPr>
          <a:xfrm rot="0" flipH="0" flipV="0">
            <a:off x="12753428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2" name="Freeform 8422"/>
          <p:cNvSpPr/>
          <p:nvPr/>
        </p:nvSpPr>
        <p:spPr>
          <a:xfrm rot="0" flipH="0" flipV="0">
            <a:off x="12922008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3" name="Freeform 8423"/>
          <p:cNvSpPr/>
          <p:nvPr/>
        </p:nvSpPr>
        <p:spPr>
          <a:xfrm rot="0" flipH="0" flipV="0">
            <a:off x="13006311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4" name="Freeform 8424"/>
          <p:cNvSpPr/>
          <p:nvPr/>
        </p:nvSpPr>
        <p:spPr>
          <a:xfrm rot="0" flipH="0" flipV="0">
            <a:off x="13048450" y="1328823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5" name="Freeform 8425"/>
          <p:cNvSpPr/>
          <p:nvPr/>
        </p:nvSpPr>
        <p:spPr>
          <a:xfrm rot="0" flipH="0" flipV="0">
            <a:off x="13132739" y="13288239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6" name="Freeform 8426"/>
          <p:cNvSpPr/>
          <p:nvPr/>
        </p:nvSpPr>
        <p:spPr>
          <a:xfrm rot="0" flipH="0" flipV="0">
            <a:off x="13174890" y="1328823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7" name="Freeform 8427"/>
          <p:cNvSpPr/>
          <p:nvPr/>
        </p:nvSpPr>
        <p:spPr>
          <a:xfrm rot="0" flipH="0" flipV="0">
            <a:off x="13217030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8" name="Freeform 8428"/>
          <p:cNvSpPr/>
          <p:nvPr/>
        </p:nvSpPr>
        <p:spPr>
          <a:xfrm rot="0" flipH="0" flipV="0">
            <a:off x="13343470" y="1328823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9" name="Freeform 8429"/>
          <p:cNvSpPr/>
          <p:nvPr/>
        </p:nvSpPr>
        <p:spPr>
          <a:xfrm rot="0" flipH="0" flipV="0">
            <a:off x="12500533" y="13330378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0" name="Freeform 8430"/>
          <p:cNvSpPr/>
          <p:nvPr/>
        </p:nvSpPr>
        <p:spPr>
          <a:xfrm rot="0" flipH="0" flipV="0">
            <a:off x="12542697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1" name="Freeform 8431"/>
          <p:cNvSpPr/>
          <p:nvPr/>
        </p:nvSpPr>
        <p:spPr>
          <a:xfrm rot="0" flipH="0" flipV="0">
            <a:off x="12626975" y="1333037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2" name="Freeform 8432"/>
          <p:cNvSpPr/>
          <p:nvPr/>
        </p:nvSpPr>
        <p:spPr>
          <a:xfrm rot="0" flipH="0" flipV="0">
            <a:off x="12669139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3" name="Freeform 8433"/>
          <p:cNvSpPr/>
          <p:nvPr/>
        </p:nvSpPr>
        <p:spPr>
          <a:xfrm rot="0" flipH="0" flipV="0">
            <a:off x="12879870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4" name="Freeform 8434"/>
          <p:cNvSpPr/>
          <p:nvPr/>
        </p:nvSpPr>
        <p:spPr>
          <a:xfrm rot="0" flipH="0" flipV="0">
            <a:off x="12964147" y="1333037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5" name="Freeform 8435"/>
          <p:cNvSpPr/>
          <p:nvPr/>
        </p:nvSpPr>
        <p:spPr>
          <a:xfrm rot="0" flipH="0" flipV="0">
            <a:off x="13006311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6" name="Freeform 8436"/>
          <p:cNvSpPr/>
          <p:nvPr/>
        </p:nvSpPr>
        <p:spPr>
          <a:xfrm rot="0" flipH="0" flipV="0">
            <a:off x="13048450" y="1333037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7" name="Freeform 8437"/>
          <p:cNvSpPr/>
          <p:nvPr/>
        </p:nvSpPr>
        <p:spPr>
          <a:xfrm rot="0" flipH="0" flipV="0">
            <a:off x="13132739" y="1333037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8" name="Freeform 8438"/>
          <p:cNvSpPr/>
          <p:nvPr/>
        </p:nvSpPr>
        <p:spPr>
          <a:xfrm rot="0" flipH="0" flipV="0">
            <a:off x="13217030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9" name="Freeform 8439"/>
          <p:cNvSpPr/>
          <p:nvPr/>
        </p:nvSpPr>
        <p:spPr>
          <a:xfrm rot="0" flipH="0" flipV="0">
            <a:off x="13343470" y="1333037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0" name="Freeform 8440"/>
          <p:cNvSpPr/>
          <p:nvPr/>
        </p:nvSpPr>
        <p:spPr>
          <a:xfrm rot="0" flipH="0" flipV="0">
            <a:off x="12711277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1" name="Freeform 8441"/>
          <p:cNvSpPr/>
          <p:nvPr/>
        </p:nvSpPr>
        <p:spPr>
          <a:xfrm rot="0" flipH="0" flipV="0">
            <a:off x="12753428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2" name="Freeform 8442"/>
          <p:cNvSpPr/>
          <p:nvPr/>
        </p:nvSpPr>
        <p:spPr>
          <a:xfrm rot="0" flipH="0" flipV="0">
            <a:off x="12879870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3" name="Freeform 8443"/>
          <p:cNvSpPr/>
          <p:nvPr/>
        </p:nvSpPr>
        <p:spPr>
          <a:xfrm rot="0" flipH="0" flipV="0">
            <a:off x="12922008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4" name="Freeform 8444"/>
          <p:cNvSpPr/>
          <p:nvPr/>
        </p:nvSpPr>
        <p:spPr>
          <a:xfrm rot="0" flipH="0" flipV="0">
            <a:off x="12964147" y="13372529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5" name="Freeform 8445"/>
          <p:cNvSpPr/>
          <p:nvPr/>
        </p:nvSpPr>
        <p:spPr>
          <a:xfrm rot="0" flipH="0" flipV="0">
            <a:off x="13006311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6" name="Freeform 8446"/>
          <p:cNvSpPr/>
          <p:nvPr/>
        </p:nvSpPr>
        <p:spPr>
          <a:xfrm rot="0" flipH="0" flipV="0">
            <a:off x="13090588" y="13372529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7" name="Freeform 8447"/>
          <p:cNvSpPr/>
          <p:nvPr/>
        </p:nvSpPr>
        <p:spPr>
          <a:xfrm rot="0" flipH="0" flipV="0">
            <a:off x="13132739" y="13372529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8" name="Freeform 8448"/>
          <p:cNvSpPr/>
          <p:nvPr/>
        </p:nvSpPr>
        <p:spPr>
          <a:xfrm rot="0" flipH="0" flipV="0">
            <a:off x="13174890" y="13372529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9" name="Freeform 8449"/>
          <p:cNvSpPr/>
          <p:nvPr/>
        </p:nvSpPr>
        <p:spPr>
          <a:xfrm rot="0" flipH="0" flipV="0">
            <a:off x="13259181" y="13372529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0" name="Freeform 8450"/>
          <p:cNvSpPr/>
          <p:nvPr/>
        </p:nvSpPr>
        <p:spPr>
          <a:xfrm rot="0" flipH="0" flipV="0">
            <a:off x="12542697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1" name="Freeform 8451"/>
          <p:cNvSpPr/>
          <p:nvPr/>
        </p:nvSpPr>
        <p:spPr>
          <a:xfrm rot="0" flipH="0" flipV="0">
            <a:off x="12753428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2" name="Freeform 8452"/>
          <p:cNvSpPr/>
          <p:nvPr/>
        </p:nvSpPr>
        <p:spPr>
          <a:xfrm rot="0" flipH="0" flipV="0">
            <a:off x="12795567" y="13414681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3" name="Freeform 8453"/>
          <p:cNvSpPr/>
          <p:nvPr/>
        </p:nvSpPr>
        <p:spPr>
          <a:xfrm rot="0" flipH="0" flipV="0">
            <a:off x="12837718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4" name="Freeform 8454"/>
          <p:cNvSpPr/>
          <p:nvPr/>
        </p:nvSpPr>
        <p:spPr>
          <a:xfrm rot="0" flipH="0" flipV="0">
            <a:off x="12879870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5" name="Freeform 8455"/>
          <p:cNvSpPr/>
          <p:nvPr/>
        </p:nvSpPr>
        <p:spPr>
          <a:xfrm rot="0" flipH="0" flipV="0">
            <a:off x="12922008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6" name="Freeform 8456"/>
          <p:cNvSpPr/>
          <p:nvPr/>
        </p:nvSpPr>
        <p:spPr>
          <a:xfrm rot="0" flipH="0" flipV="0">
            <a:off x="13006311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7" name="Freeform 8457"/>
          <p:cNvSpPr/>
          <p:nvPr/>
        </p:nvSpPr>
        <p:spPr>
          <a:xfrm rot="0" flipH="0" flipV="0">
            <a:off x="13174890" y="13414681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8" name="Freeform 8458"/>
          <p:cNvSpPr/>
          <p:nvPr/>
        </p:nvSpPr>
        <p:spPr>
          <a:xfrm rot="0" flipH="0" flipV="0">
            <a:off x="13217030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9" name="Freeform 8459"/>
          <p:cNvSpPr/>
          <p:nvPr/>
        </p:nvSpPr>
        <p:spPr>
          <a:xfrm rot="0" flipH="0" flipV="0">
            <a:off x="13259181" y="13414681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0" name="Freeform 8460"/>
          <p:cNvSpPr/>
          <p:nvPr/>
        </p:nvSpPr>
        <p:spPr>
          <a:xfrm rot="0" flipH="0" flipV="0">
            <a:off x="13343470" y="13414681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1" name="Freeform 8461"/>
          <p:cNvSpPr/>
          <p:nvPr/>
        </p:nvSpPr>
        <p:spPr>
          <a:xfrm rot="0" flipH="0" flipV="0">
            <a:off x="12584836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2" name="Freeform 8462"/>
          <p:cNvSpPr/>
          <p:nvPr/>
        </p:nvSpPr>
        <p:spPr>
          <a:xfrm rot="0" flipH="0" flipV="0">
            <a:off x="12711277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3" name="Freeform 8463"/>
          <p:cNvSpPr/>
          <p:nvPr/>
        </p:nvSpPr>
        <p:spPr>
          <a:xfrm rot="0" flipH="0" flipV="0">
            <a:off x="12922008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4" name="Freeform 8464"/>
          <p:cNvSpPr/>
          <p:nvPr/>
        </p:nvSpPr>
        <p:spPr>
          <a:xfrm rot="0" flipH="0" flipV="0">
            <a:off x="12964147" y="13456819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5" name="Freeform 8465"/>
          <p:cNvSpPr/>
          <p:nvPr/>
        </p:nvSpPr>
        <p:spPr>
          <a:xfrm rot="0" flipH="0" flipV="0">
            <a:off x="13006311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6" name="Freeform 8466"/>
          <p:cNvSpPr/>
          <p:nvPr/>
        </p:nvSpPr>
        <p:spPr>
          <a:xfrm rot="0" flipH="0" flipV="0">
            <a:off x="13048450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7" name="Freeform 8467"/>
          <p:cNvSpPr/>
          <p:nvPr/>
        </p:nvSpPr>
        <p:spPr>
          <a:xfrm rot="0" flipH="0" flipV="0">
            <a:off x="13090588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8" name="Freeform 8468"/>
          <p:cNvSpPr/>
          <p:nvPr/>
        </p:nvSpPr>
        <p:spPr>
          <a:xfrm rot="0" flipH="0" flipV="0">
            <a:off x="13174890" y="13456819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9" name="Freeform 8469"/>
          <p:cNvSpPr/>
          <p:nvPr/>
        </p:nvSpPr>
        <p:spPr>
          <a:xfrm rot="0" flipH="0" flipV="0">
            <a:off x="13217030" y="13456819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0" name="Freeform 8470"/>
          <p:cNvSpPr/>
          <p:nvPr/>
        </p:nvSpPr>
        <p:spPr>
          <a:xfrm rot="0" flipH="0" flipV="0">
            <a:off x="13301319" y="13456819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1" name="Freeform 8471"/>
          <p:cNvSpPr/>
          <p:nvPr/>
        </p:nvSpPr>
        <p:spPr>
          <a:xfrm rot="0" flipH="0" flipV="0">
            <a:off x="12500533" y="13498970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2" name="Freeform 8472"/>
          <p:cNvSpPr/>
          <p:nvPr/>
        </p:nvSpPr>
        <p:spPr>
          <a:xfrm rot="0" flipH="0" flipV="0">
            <a:off x="12542697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3" name="Freeform 8473"/>
          <p:cNvSpPr/>
          <p:nvPr/>
        </p:nvSpPr>
        <p:spPr>
          <a:xfrm rot="0" flipH="0" flipV="0">
            <a:off x="12584836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4" name="Freeform 8474"/>
          <p:cNvSpPr/>
          <p:nvPr/>
        </p:nvSpPr>
        <p:spPr>
          <a:xfrm rot="0" flipH="0" flipV="0">
            <a:off x="12626975" y="1349897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5" name="Freeform 8475"/>
          <p:cNvSpPr/>
          <p:nvPr/>
        </p:nvSpPr>
        <p:spPr>
          <a:xfrm rot="0" flipH="0" flipV="0">
            <a:off x="12669139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6" name="Freeform 8476"/>
          <p:cNvSpPr/>
          <p:nvPr/>
        </p:nvSpPr>
        <p:spPr>
          <a:xfrm rot="0" flipH="0" flipV="0">
            <a:off x="12711277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7" name="Freeform 8477"/>
          <p:cNvSpPr/>
          <p:nvPr/>
        </p:nvSpPr>
        <p:spPr>
          <a:xfrm rot="0" flipH="0" flipV="0">
            <a:off x="12753428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8" name="Freeform 8478"/>
          <p:cNvSpPr/>
          <p:nvPr/>
        </p:nvSpPr>
        <p:spPr>
          <a:xfrm rot="0" flipH="0" flipV="0">
            <a:off x="12837718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9" name="Freeform 8479"/>
          <p:cNvSpPr/>
          <p:nvPr/>
        </p:nvSpPr>
        <p:spPr>
          <a:xfrm rot="0" flipH="0" flipV="0">
            <a:off x="12879870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0" name="Freeform 8480"/>
          <p:cNvSpPr/>
          <p:nvPr/>
        </p:nvSpPr>
        <p:spPr>
          <a:xfrm rot="0" flipH="0" flipV="0">
            <a:off x="12964147" y="1349897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1" name="Freeform 8481"/>
          <p:cNvSpPr/>
          <p:nvPr/>
        </p:nvSpPr>
        <p:spPr>
          <a:xfrm rot="0" flipH="0" flipV="0">
            <a:off x="13006311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2" name="Freeform 8482"/>
          <p:cNvSpPr/>
          <p:nvPr/>
        </p:nvSpPr>
        <p:spPr>
          <a:xfrm rot="0" flipH="0" flipV="0">
            <a:off x="13048450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3" name="Freeform 8483"/>
          <p:cNvSpPr/>
          <p:nvPr/>
        </p:nvSpPr>
        <p:spPr>
          <a:xfrm rot="0" flipH="0" flipV="0">
            <a:off x="13090588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4" name="Freeform 8484"/>
          <p:cNvSpPr/>
          <p:nvPr/>
        </p:nvSpPr>
        <p:spPr>
          <a:xfrm rot="0" flipH="0" flipV="0">
            <a:off x="13217030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5" name="Freeform 8485"/>
          <p:cNvSpPr/>
          <p:nvPr/>
        </p:nvSpPr>
        <p:spPr>
          <a:xfrm rot="0" flipH="0" flipV="0">
            <a:off x="13259181" y="1349897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6" name="Freeform 8486"/>
          <p:cNvSpPr/>
          <p:nvPr/>
        </p:nvSpPr>
        <p:spPr>
          <a:xfrm rot="0" flipH="0" flipV="0">
            <a:off x="13343470" y="1349897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7" name="Freeform 8487"/>
          <p:cNvSpPr/>
          <p:nvPr/>
        </p:nvSpPr>
        <p:spPr>
          <a:xfrm rot="0" flipH="0" flipV="0">
            <a:off x="12500533" y="13541108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8" name="Freeform 8488"/>
          <p:cNvSpPr/>
          <p:nvPr/>
        </p:nvSpPr>
        <p:spPr>
          <a:xfrm rot="0" flipH="0" flipV="0">
            <a:off x="12584836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9" name="Freeform 8489"/>
          <p:cNvSpPr/>
          <p:nvPr/>
        </p:nvSpPr>
        <p:spPr>
          <a:xfrm rot="0" flipH="0" flipV="0">
            <a:off x="12669139" y="13541108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0" name="Freeform 8490"/>
          <p:cNvSpPr/>
          <p:nvPr/>
        </p:nvSpPr>
        <p:spPr>
          <a:xfrm rot="0" flipH="0" flipV="0">
            <a:off x="12753428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1" name="Freeform 8491"/>
          <p:cNvSpPr/>
          <p:nvPr/>
        </p:nvSpPr>
        <p:spPr>
          <a:xfrm rot="0" flipH="0" flipV="0">
            <a:off x="12837718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2" name="Freeform 8492"/>
          <p:cNvSpPr/>
          <p:nvPr/>
        </p:nvSpPr>
        <p:spPr>
          <a:xfrm rot="0" flipH="0" flipV="0">
            <a:off x="12922008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3" name="Freeform 8493"/>
          <p:cNvSpPr/>
          <p:nvPr/>
        </p:nvSpPr>
        <p:spPr>
          <a:xfrm rot="0" flipH="0" flipV="0">
            <a:off x="13006311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4" name="Freeform 8494"/>
          <p:cNvSpPr/>
          <p:nvPr/>
        </p:nvSpPr>
        <p:spPr>
          <a:xfrm rot="0" flipH="0" flipV="0">
            <a:off x="13090588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5" name="Freeform 8495"/>
          <p:cNvSpPr/>
          <p:nvPr/>
        </p:nvSpPr>
        <p:spPr>
          <a:xfrm rot="0" flipH="0" flipV="0">
            <a:off x="13174890" y="13541108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6" name="Freeform 8496"/>
          <p:cNvSpPr/>
          <p:nvPr/>
        </p:nvSpPr>
        <p:spPr>
          <a:xfrm rot="0" flipH="0" flipV="0">
            <a:off x="13259181" y="13541108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7" name="Freeform 8497"/>
          <p:cNvSpPr/>
          <p:nvPr/>
        </p:nvSpPr>
        <p:spPr>
          <a:xfrm rot="0" flipH="0" flipV="0">
            <a:off x="13343470" y="13541108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8" name="Freeform 8498"/>
          <p:cNvSpPr/>
          <p:nvPr/>
        </p:nvSpPr>
        <p:spPr>
          <a:xfrm rot="0" flipH="0" flipV="0">
            <a:off x="12500533" y="13583260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9" name="Freeform 8499"/>
          <p:cNvSpPr/>
          <p:nvPr/>
        </p:nvSpPr>
        <p:spPr>
          <a:xfrm rot="0" flipH="0" flipV="0">
            <a:off x="12669139" y="1358326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0" name="Freeform 8500"/>
          <p:cNvSpPr/>
          <p:nvPr/>
        </p:nvSpPr>
        <p:spPr>
          <a:xfrm rot="0" flipH="0" flipV="0">
            <a:off x="12922008" y="1358326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1" name="Freeform 8501"/>
          <p:cNvSpPr/>
          <p:nvPr/>
        </p:nvSpPr>
        <p:spPr>
          <a:xfrm rot="0" flipH="0" flipV="0">
            <a:off x="13090588" y="1358326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2" name="Freeform 8502"/>
          <p:cNvSpPr/>
          <p:nvPr/>
        </p:nvSpPr>
        <p:spPr>
          <a:xfrm rot="0" flipH="0" flipV="0">
            <a:off x="13132739" y="1358326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3" name="Freeform 8503"/>
          <p:cNvSpPr/>
          <p:nvPr/>
        </p:nvSpPr>
        <p:spPr>
          <a:xfrm rot="0" flipH="0" flipV="0">
            <a:off x="13174890" y="1358326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4" name="Freeform 8504"/>
          <p:cNvSpPr/>
          <p:nvPr/>
        </p:nvSpPr>
        <p:spPr>
          <a:xfrm rot="0" flipH="0" flipV="0">
            <a:off x="13259181" y="1358326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5" name="Freeform 8505"/>
          <p:cNvSpPr/>
          <p:nvPr/>
        </p:nvSpPr>
        <p:spPr>
          <a:xfrm rot="0" flipH="0" flipV="0">
            <a:off x="12331954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6" name="Freeform 8506"/>
          <p:cNvSpPr/>
          <p:nvPr/>
        </p:nvSpPr>
        <p:spPr>
          <a:xfrm rot="0" flipH="0" flipV="0">
            <a:off x="12374105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7" name="Freeform 8507"/>
          <p:cNvSpPr/>
          <p:nvPr/>
        </p:nvSpPr>
        <p:spPr>
          <a:xfrm rot="0" flipH="0" flipV="0">
            <a:off x="12416256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8" name="Freeform 8508"/>
          <p:cNvSpPr/>
          <p:nvPr/>
        </p:nvSpPr>
        <p:spPr>
          <a:xfrm rot="0" flipH="0" flipV="0">
            <a:off x="12458395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9" name="Freeform 8509"/>
          <p:cNvSpPr/>
          <p:nvPr/>
        </p:nvSpPr>
        <p:spPr>
          <a:xfrm rot="0" flipH="0" flipV="0">
            <a:off x="12584836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0" name="Freeform 8510"/>
          <p:cNvSpPr/>
          <p:nvPr/>
        </p:nvSpPr>
        <p:spPr>
          <a:xfrm rot="0" flipH="0" flipV="0">
            <a:off x="12669139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1" name="Freeform 8511"/>
          <p:cNvSpPr/>
          <p:nvPr/>
        </p:nvSpPr>
        <p:spPr>
          <a:xfrm rot="0" flipH="0" flipV="0">
            <a:off x="12753428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2" name="Freeform 8512"/>
          <p:cNvSpPr/>
          <p:nvPr/>
        </p:nvSpPr>
        <p:spPr>
          <a:xfrm rot="0" flipH="0" flipV="0">
            <a:off x="12795567" y="1362541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3" name="Freeform 8513"/>
          <p:cNvSpPr/>
          <p:nvPr/>
        </p:nvSpPr>
        <p:spPr>
          <a:xfrm rot="0" flipH="0" flipV="0">
            <a:off x="12837718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4" name="Freeform 8514"/>
          <p:cNvSpPr/>
          <p:nvPr/>
        </p:nvSpPr>
        <p:spPr>
          <a:xfrm rot="0" flipH="0" flipV="0">
            <a:off x="13090588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5" name="Freeform 8515"/>
          <p:cNvSpPr/>
          <p:nvPr/>
        </p:nvSpPr>
        <p:spPr>
          <a:xfrm rot="0" flipH="0" flipV="0">
            <a:off x="13132739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6" name="Freeform 8516"/>
          <p:cNvSpPr/>
          <p:nvPr/>
        </p:nvSpPr>
        <p:spPr>
          <a:xfrm rot="0" flipH="0" flipV="0">
            <a:off x="13217030" y="1362541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7" name="Freeform 8517"/>
          <p:cNvSpPr/>
          <p:nvPr/>
        </p:nvSpPr>
        <p:spPr>
          <a:xfrm rot="0" flipH="0" flipV="0">
            <a:off x="13259181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8" name="Freeform 8518"/>
          <p:cNvSpPr/>
          <p:nvPr/>
        </p:nvSpPr>
        <p:spPr>
          <a:xfrm rot="0" flipH="0" flipV="0">
            <a:off x="13301319" y="1362541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9" name="Freeform 8519"/>
          <p:cNvSpPr/>
          <p:nvPr/>
        </p:nvSpPr>
        <p:spPr>
          <a:xfrm rot="0" flipH="0" flipV="0">
            <a:off x="13427760" y="1362541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0" name="Freeform 8520"/>
          <p:cNvSpPr/>
          <p:nvPr/>
        </p:nvSpPr>
        <p:spPr>
          <a:xfrm rot="0" flipH="0" flipV="0">
            <a:off x="13469912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1" name="Freeform 8521"/>
          <p:cNvSpPr/>
          <p:nvPr/>
        </p:nvSpPr>
        <p:spPr>
          <a:xfrm rot="0" flipH="0" flipV="0">
            <a:off x="13638491" y="1362541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2" name="Freeform 8522"/>
          <p:cNvSpPr/>
          <p:nvPr/>
        </p:nvSpPr>
        <p:spPr>
          <a:xfrm rot="0" flipH="0" flipV="0">
            <a:off x="12289815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3" name="Freeform 8523"/>
          <p:cNvSpPr/>
          <p:nvPr/>
        </p:nvSpPr>
        <p:spPr>
          <a:xfrm rot="0" flipH="0" flipV="0">
            <a:off x="12331954" y="1366755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4" name="Freeform 8524"/>
          <p:cNvSpPr/>
          <p:nvPr/>
        </p:nvSpPr>
        <p:spPr>
          <a:xfrm rot="0" flipH="0" flipV="0">
            <a:off x="12458395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5" name="Freeform 8525"/>
          <p:cNvSpPr/>
          <p:nvPr/>
        </p:nvSpPr>
        <p:spPr>
          <a:xfrm rot="0" flipH="0" flipV="0">
            <a:off x="12837718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6" name="Freeform 8526"/>
          <p:cNvSpPr/>
          <p:nvPr/>
        </p:nvSpPr>
        <p:spPr>
          <a:xfrm rot="0" flipH="0" flipV="0">
            <a:off x="12964147" y="1366755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7" name="Freeform 8527"/>
          <p:cNvSpPr/>
          <p:nvPr/>
        </p:nvSpPr>
        <p:spPr>
          <a:xfrm rot="0" flipH="0" flipV="0">
            <a:off x="13048450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8" name="Freeform 8528"/>
          <p:cNvSpPr/>
          <p:nvPr/>
        </p:nvSpPr>
        <p:spPr>
          <a:xfrm rot="0" flipH="0" flipV="0">
            <a:off x="13174890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9" name="Freeform 8529"/>
          <p:cNvSpPr/>
          <p:nvPr/>
        </p:nvSpPr>
        <p:spPr>
          <a:xfrm rot="0" flipH="0" flipV="0">
            <a:off x="13343470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0" name="Freeform 8530"/>
          <p:cNvSpPr/>
          <p:nvPr/>
        </p:nvSpPr>
        <p:spPr>
          <a:xfrm rot="0" flipH="0" flipV="0">
            <a:off x="13385621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1" name="Freeform 8531"/>
          <p:cNvSpPr/>
          <p:nvPr/>
        </p:nvSpPr>
        <p:spPr>
          <a:xfrm rot="0" flipH="0" flipV="0">
            <a:off x="13427760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2" name="Freeform 8532"/>
          <p:cNvSpPr/>
          <p:nvPr/>
        </p:nvSpPr>
        <p:spPr>
          <a:xfrm rot="0" flipH="0" flipV="0">
            <a:off x="13469912" y="13667550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3" name="Freeform 8533"/>
          <p:cNvSpPr/>
          <p:nvPr/>
        </p:nvSpPr>
        <p:spPr>
          <a:xfrm rot="0" flipH="0" flipV="0">
            <a:off x="13512063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4" name="Freeform 8534"/>
          <p:cNvSpPr/>
          <p:nvPr/>
        </p:nvSpPr>
        <p:spPr>
          <a:xfrm rot="0" flipH="0" flipV="0">
            <a:off x="13554202" y="13667550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5" name="Freeform 8535"/>
          <p:cNvSpPr/>
          <p:nvPr/>
        </p:nvSpPr>
        <p:spPr>
          <a:xfrm rot="0" flipH="0" flipV="0">
            <a:off x="13680642" y="13667550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6" name="Freeform 8536"/>
          <p:cNvSpPr/>
          <p:nvPr/>
        </p:nvSpPr>
        <p:spPr>
          <a:xfrm rot="0" flipH="0" flipV="0">
            <a:off x="12163373" y="13709701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7" name="Freeform 8537"/>
          <p:cNvSpPr/>
          <p:nvPr/>
        </p:nvSpPr>
        <p:spPr>
          <a:xfrm rot="0" flipH="0" flipV="0">
            <a:off x="12247664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8" name="Freeform 8538"/>
          <p:cNvSpPr/>
          <p:nvPr/>
        </p:nvSpPr>
        <p:spPr>
          <a:xfrm rot="0" flipH="0" flipV="0">
            <a:off x="12374105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9" name="Freeform 8539"/>
          <p:cNvSpPr/>
          <p:nvPr/>
        </p:nvSpPr>
        <p:spPr>
          <a:xfrm rot="0" flipH="0" flipV="0">
            <a:off x="12416256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0" name="Freeform 8540"/>
          <p:cNvSpPr/>
          <p:nvPr/>
        </p:nvSpPr>
        <p:spPr>
          <a:xfrm rot="0" flipH="0" flipV="0">
            <a:off x="12500533" y="13709701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1" name="Freeform 8541"/>
          <p:cNvSpPr/>
          <p:nvPr/>
        </p:nvSpPr>
        <p:spPr>
          <a:xfrm rot="0" flipH="0" flipV="0">
            <a:off x="12542697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2" name="Freeform 8542"/>
          <p:cNvSpPr/>
          <p:nvPr/>
        </p:nvSpPr>
        <p:spPr>
          <a:xfrm rot="0" flipH="0" flipV="0">
            <a:off x="12626975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3" name="Freeform 8543"/>
          <p:cNvSpPr/>
          <p:nvPr/>
        </p:nvSpPr>
        <p:spPr>
          <a:xfrm rot="0" flipH="0" flipV="0">
            <a:off x="12669139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4" name="Freeform 8544"/>
          <p:cNvSpPr/>
          <p:nvPr/>
        </p:nvSpPr>
        <p:spPr>
          <a:xfrm rot="0" flipH="0" flipV="0">
            <a:off x="12711277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5" name="Freeform 8545"/>
          <p:cNvSpPr/>
          <p:nvPr/>
        </p:nvSpPr>
        <p:spPr>
          <a:xfrm rot="0" flipH="0" flipV="0">
            <a:off x="12837718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6" name="Freeform 8546"/>
          <p:cNvSpPr/>
          <p:nvPr/>
        </p:nvSpPr>
        <p:spPr>
          <a:xfrm rot="0" flipH="0" flipV="0">
            <a:off x="12879870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7" name="Freeform 8547"/>
          <p:cNvSpPr/>
          <p:nvPr/>
        </p:nvSpPr>
        <p:spPr>
          <a:xfrm rot="0" flipH="0" flipV="0">
            <a:off x="12922008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8" name="Freeform 8548"/>
          <p:cNvSpPr/>
          <p:nvPr/>
        </p:nvSpPr>
        <p:spPr>
          <a:xfrm rot="0" flipH="0" flipV="0">
            <a:off x="12964147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9" name="Freeform 8549"/>
          <p:cNvSpPr/>
          <p:nvPr/>
        </p:nvSpPr>
        <p:spPr>
          <a:xfrm rot="0" flipH="0" flipV="0">
            <a:off x="13090588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0" name="Freeform 8550"/>
          <p:cNvSpPr/>
          <p:nvPr/>
        </p:nvSpPr>
        <p:spPr>
          <a:xfrm rot="0" flipH="0" flipV="0">
            <a:off x="13132739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1" name="Freeform 8551"/>
          <p:cNvSpPr/>
          <p:nvPr/>
        </p:nvSpPr>
        <p:spPr>
          <a:xfrm rot="0" flipH="0" flipV="0">
            <a:off x="13174890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2" name="Freeform 8552"/>
          <p:cNvSpPr/>
          <p:nvPr/>
        </p:nvSpPr>
        <p:spPr>
          <a:xfrm rot="0" flipH="0" flipV="0">
            <a:off x="13217030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3" name="Freeform 8553"/>
          <p:cNvSpPr/>
          <p:nvPr/>
        </p:nvSpPr>
        <p:spPr>
          <a:xfrm rot="0" flipH="0" flipV="0">
            <a:off x="13259181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4" name="Freeform 8554"/>
          <p:cNvSpPr/>
          <p:nvPr/>
        </p:nvSpPr>
        <p:spPr>
          <a:xfrm rot="0" flipH="0" flipV="0">
            <a:off x="13343470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5" name="Freeform 8555"/>
          <p:cNvSpPr/>
          <p:nvPr/>
        </p:nvSpPr>
        <p:spPr>
          <a:xfrm rot="0" flipH="0" flipV="0">
            <a:off x="13385621" y="13709701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6" name="Freeform 8556"/>
          <p:cNvSpPr/>
          <p:nvPr/>
        </p:nvSpPr>
        <p:spPr>
          <a:xfrm rot="0" flipH="0" flipV="0">
            <a:off x="13469912" y="13709701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7" name="Freeform 8557"/>
          <p:cNvSpPr/>
          <p:nvPr/>
        </p:nvSpPr>
        <p:spPr>
          <a:xfrm rot="0" flipH="0" flipV="0">
            <a:off x="13554202" y="13709701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8" name="Freeform 8558"/>
          <p:cNvSpPr/>
          <p:nvPr/>
        </p:nvSpPr>
        <p:spPr>
          <a:xfrm rot="0" flipH="0" flipV="0">
            <a:off x="12247664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9" name="Freeform 8559"/>
          <p:cNvSpPr/>
          <p:nvPr/>
        </p:nvSpPr>
        <p:spPr>
          <a:xfrm rot="0" flipH="0" flipV="0">
            <a:off x="12289815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0" name="Freeform 8560"/>
          <p:cNvSpPr/>
          <p:nvPr/>
        </p:nvSpPr>
        <p:spPr>
          <a:xfrm rot="0" flipH="0" flipV="0">
            <a:off x="12331954" y="1375185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1" name="Freeform 8561"/>
          <p:cNvSpPr/>
          <p:nvPr/>
        </p:nvSpPr>
        <p:spPr>
          <a:xfrm rot="0" flipH="0" flipV="0">
            <a:off x="12374105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2" name="Freeform 8562"/>
          <p:cNvSpPr/>
          <p:nvPr/>
        </p:nvSpPr>
        <p:spPr>
          <a:xfrm rot="0" flipH="0" flipV="0">
            <a:off x="12458395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3" name="Freeform 8563"/>
          <p:cNvSpPr/>
          <p:nvPr/>
        </p:nvSpPr>
        <p:spPr>
          <a:xfrm rot="0" flipH="0" flipV="0">
            <a:off x="12542697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4" name="Freeform 8564"/>
          <p:cNvSpPr/>
          <p:nvPr/>
        </p:nvSpPr>
        <p:spPr>
          <a:xfrm rot="0" flipH="0" flipV="0">
            <a:off x="12711277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5" name="Freeform 8565"/>
          <p:cNvSpPr/>
          <p:nvPr/>
        </p:nvSpPr>
        <p:spPr>
          <a:xfrm rot="0" flipH="0" flipV="0">
            <a:off x="12837718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6" name="Freeform 8566"/>
          <p:cNvSpPr/>
          <p:nvPr/>
        </p:nvSpPr>
        <p:spPr>
          <a:xfrm rot="0" flipH="0" flipV="0">
            <a:off x="12922008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7" name="Freeform 8567"/>
          <p:cNvSpPr/>
          <p:nvPr/>
        </p:nvSpPr>
        <p:spPr>
          <a:xfrm rot="0" flipH="0" flipV="0">
            <a:off x="13006311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8" name="Freeform 8568"/>
          <p:cNvSpPr/>
          <p:nvPr/>
        </p:nvSpPr>
        <p:spPr>
          <a:xfrm rot="0" flipH="0" flipV="0">
            <a:off x="13132739" y="1375185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9" name="Freeform 8569"/>
          <p:cNvSpPr/>
          <p:nvPr/>
        </p:nvSpPr>
        <p:spPr>
          <a:xfrm rot="0" flipH="0" flipV="0">
            <a:off x="13174890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0" name="Freeform 8570"/>
          <p:cNvSpPr/>
          <p:nvPr/>
        </p:nvSpPr>
        <p:spPr>
          <a:xfrm rot="0" flipH="0" flipV="0">
            <a:off x="13259181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1" name="Freeform 8571"/>
          <p:cNvSpPr/>
          <p:nvPr/>
        </p:nvSpPr>
        <p:spPr>
          <a:xfrm rot="0" flipH="0" flipV="0">
            <a:off x="13385621" y="1375185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2" name="Freeform 8572"/>
          <p:cNvSpPr/>
          <p:nvPr/>
        </p:nvSpPr>
        <p:spPr>
          <a:xfrm rot="0" flipH="0" flipV="0">
            <a:off x="13596353" y="1375185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3" name="Freeform 8573"/>
          <p:cNvSpPr/>
          <p:nvPr/>
        </p:nvSpPr>
        <p:spPr>
          <a:xfrm rot="0" flipH="0" flipV="0">
            <a:off x="12289815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4" name="Freeform 8574"/>
          <p:cNvSpPr/>
          <p:nvPr/>
        </p:nvSpPr>
        <p:spPr>
          <a:xfrm rot="0" flipH="0" flipV="0">
            <a:off x="12331954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5" name="Freeform 8575"/>
          <p:cNvSpPr/>
          <p:nvPr/>
        </p:nvSpPr>
        <p:spPr>
          <a:xfrm rot="0" flipH="0" flipV="0">
            <a:off x="12416256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6" name="Freeform 8576"/>
          <p:cNvSpPr/>
          <p:nvPr/>
        </p:nvSpPr>
        <p:spPr>
          <a:xfrm rot="0" flipH="0" flipV="0">
            <a:off x="12458395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7" name="Freeform 8577"/>
          <p:cNvSpPr/>
          <p:nvPr/>
        </p:nvSpPr>
        <p:spPr>
          <a:xfrm rot="0" flipH="0" flipV="0">
            <a:off x="12500533" y="1379399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8" name="Freeform 8578"/>
          <p:cNvSpPr/>
          <p:nvPr/>
        </p:nvSpPr>
        <p:spPr>
          <a:xfrm rot="0" flipH="0" flipV="0">
            <a:off x="12542697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9" name="Freeform 8579"/>
          <p:cNvSpPr/>
          <p:nvPr/>
        </p:nvSpPr>
        <p:spPr>
          <a:xfrm rot="0" flipH="0" flipV="0">
            <a:off x="12711277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0" name="Freeform 8580"/>
          <p:cNvSpPr/>
          <p:nvPr/>
        </p:nvSpPr>
        <p:spPr>
          <a:xfrm rot="0" flipH="0" flipV="0">
            <a:off x="12753428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1" name="Freeform 8581"/>
          <p:cNvSpPr/>
          <p:nvPr/>
        </p:nvSpPr>
        <p:spPr>
          <a:xfrm rot="0" flipH="0" flipV="0">
            <a:off x="12837718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2" name="Freeform 8582"/>
          <p:cNvSpPr/>
          <p:nvPr/>
        </p:nvSpPr>
        <p:spPr>
          <a:xfrm rot="0" flipH="0" flipV="0">
            <a:off x="12879870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3" name="Freeform 8583"/>
          <p:cNvSpPr/>
          <p:nvPr/>
        </p:nvSpPr>
        <p:spPr>
          <a:xfrm rot="0" flipH="0" flipV="0">
            <a:off x="13048450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4" name="Freeform 8584"/>
          <p:cNvSpPr/>
          <p:nvPr/>
        </p:nvSpPr>
        <p:spPr>
          <a:xfrm rot="0" flipH="0" flipV="0">
            <a:off x="13090588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5" name="Freeform 8585"/>
          <p:cNvSpPr/>
          <p:nvPr/>
        </p:nvSpPr>
        <p:spPr>
          <a:xfrm rot="0" flipH="0" flipV="0">
            <a:off x="13132739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6" name="Freeform 8586"/>
          <p:cNvSpPr/>
          <p:nvPr/>
        </p:nvSpPr>
        <p:spPr>
          <a:xfrm rot="0" flipH="0" flipV="0">
            <a:off x="13301319" y="13793991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7" name="Freeform 8587"/>
          <p:cNvSpPr/>
          <p:nvPr/>
        </p:nvSpPr>
        <p:spPr>
          <a:xfrm rot="0" flipH="0" flipV="0">
            <a:off x="13385621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8" name="Freeform 8588"/>
          <p:cNvSpPr/>
          <p:nvPr/>
        </p:nvSpPr>
        <p:spPr>
          <a:xfrm rot="0" flipH="0" flipV="0">
            <a:off x="13427760" y="13793991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9" name="Freeform 8589"/>
          <p:cNvSpPr/>
          <p:nvPr/>
        </p:nvSpPr>
        <p:spPr>
          <a:xfrm rot="0" flipH="0" flipV="0">
            <a:off x="13469912" y="13793991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0" name="Freeform 8590"/>
          <p:cNvSpPr/>
          <p:nvPr/>
        </p:nvSpPr>
        <p:spPr>
          <a:xfrm rot="0" flipH="0" flipV="0">
            <a:off x="13512063" y="13793991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1" name="Freeform 8591"/>
          <p:cNvSpPr/>
          <p:nvPr/>
        </p:nvSpPr>
        <p:spPr>
          <a:xfrm rot="0" flipH="0" flipV="0">
            <a:off x="12205525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2" name="Freeform 8592"/>
          <p:cNvSpPr/>
          <p:nvPr/>
        </p:nvSpPr>
        <p:spPr>
          <a:xfrm rot="0" flipH="0" flipV="0">
            <a:off x="12458395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3" name="Freeform 8593"/>
          <p:cNvSpPr/>
          <p:nvPr/>
        </p:nvSpPr>
        <p:spPr>
          <a:xfrm rot="0" flipH="0" flipV="0">
            <a:off x="12500533" y="1383614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4" name="Freeform 8594"/>
          <p:cNvSpPr/>
          <p:nvPr/>
        </p:nvSpPr>
        <p:spPr>
          <a:xfrm rot="0" flipH="0" flipV="0">
            <a:off x="12584836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5" name="Freeform 8595"/>
          <p:cNvSpPr/>
          <p:nvPr/>
        </p:nvSpPr>
        <p:spPr>
          <a:xfrm rot="0" flipH="0" flipV="0">
            <a:off x="12711277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6" name="Freeform 8596"/>
          <p:cNvSpPr/>
          <p:nvPr/>
        </p:nvSpPr>
        <p:spPr>
          <a:xfrm rot="0" flipH="0" flipV="0">
            <a:off x="12753428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7" name="Freeform 8597"/>
          <p:cNvSpPr/>
          <p:nvPr/>
        </p:nvSpPr>
        <p:spPr>
          <a:xfrm rot="0" flipH="0" flipV="0">
            <a:off x="12795567" y="1383614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8" name="Freeform 8598"/>
          <p:cNvSpPr/>
          <p:nvPr/>
        </p:nvSpPr>
        <p:spPr>
          <a:xfrm rot="0" flipH="0" flipV="0">
            <a:off x="12837718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9" name="Freeform 8599"/>
          <p:cNvSpPr/>
          <p:nvPr/>
        </p:nvSpPr>
        <p:spPr>
          <a:xfrm rot="0" flipH="0" flipV="0">
            <a:off x="12879870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0" name="Freeform 8600"/>
          <p:cNvSpPr/>
          <p:nvPr/>
        </p:nvSpPr>
        <p:spPr>
          <a:xfrm rot="0" flipH="0" flipV="0">
            <a:off x="12964147" y="1383614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1" name="Freeform 8601"/>
          <p:cNvSpPr/>
          <p:nvPr/>
        </p:nvSpPr>
        <p:spPr>
          <a:xfrm rot="0" flipH="0" flipV="0">
            <a:off x="13132739" y="1383614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2" name="Freeform 8602"/>
          <p:cNvSpPr/>
          <p:nvPr/>
        </p:nvSpPr>
        <p:spPr>
          <a:xfrm rot="0" flipH="0" flipV="0">
            <a:off x="13217030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3" name="Freeform 8603"/>
          <p:cNvSpPr/>
          <p:nvPr/>
        </p:nvSpPr>
        <p:spPr>
          <a:xfrm rot="0" flipH="0" flipV="0">
            <a:off x="13259181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4" name="Freeform 8604"/>
          <p:cNvSpPr/>
          <p:nvPr/>
        </p:nvSpPr>
        <p:spPr>
          <a:xfrm rot="0" flipH="0" flipV="0">
            <a:off x="13343470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5" name="Freeform 8605"/>
          <p:cNvSpPr/>
          <p:nvPr/>
        </p:nvSpPr>
        <p:spPr>
          <a:xfrm rot="0" flipH="0" flipV="0">
            <a:off x="13385621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6" name="Freeform 8606"/>
          <p:cNvSpPr/>
          <p:nvPr/>
        </p:nvSpPr>
        <p:spPr>
          <a:xfrm rot="0" flipH="0" flipV="0">
            <a:off x="13512063" y="1383614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7" name="Freeform 8607"/>
          <p:cNvSpPr/>
          <p:nvPr/>
        </p:nvSpPr>
        <p:spPr>
          <a:xfrm rot="0" flipH="0" flipV="0">
            <a:off x="13596353" y="1383614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8" name="Freeform 8608"/>
          <p:cNvSpPr/>
          <p:nvPr/>
        </p:nvSpPr>
        <p:spPr>
          <a:xfrm rot="0" flipH="0" flipV="0">
            <a:off x="12205525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9" name="Freeform 8609"/>
          <p:cNvSpPr/>
          <p:nvPr/>
        </p:nvSpPr>
        <p:spPr>
          <a:xfrm rot="0" flipH="0" flipV="0">
            <a:off x="12247664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0" name="Freeform 8610"/>
          <p:cNvSpPr/>
          <p:nvPr/>
        </p:nvSpPr>
        <p:spPr>
          <a:xfrm rot="0" flipH="0" flipV="0">
            <a:off x="12289815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1" name="Freeform 8611"/>
          <p:cNvSpPr/>
          <p:nvPr/>
        </p:nvSpPr>
        <p:spPr>
          <a:xfrm rot="0" flipH="0" flipV="0">
            <a:off x="12331954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2" name="Freeform 8612"/>
          <p:cNvSpPr/>
          <p:nvPr/>
        </p:nvSpPr>
        <p:spPr>
          <a:xfrm rot="0" flipH="0" flipV="0">
            <a:off x="12416256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3" name="Freeform 8613"/>
          <p:cNvSpPr/>
          <p:nvPr/>
        </p:nvSpPr>
        <p:spPr>
          <a:xfrm rot="0" flipH="0" flipV="0">
            <a:off x="12458395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4" name="Freeform 8614"/>
          <p:cNvSpPr/>
          <p:nvPr/>
        </p:nvSpPr>
        <p:spPr>
          <a:xfrm rot="0" flipH="0" flipV="0">
            <a:off x="12542697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5" name="Freeform 8615"/>
          <p:cNvSpPr/>
          <p:nvPr/>
        </p:nvSpPr>
        <p:spPr>
          <a:xfrm rot="0" flipH="0" flipV="0">
            <a:off x="12584836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6" name="Freeform 8616"/>
          <p:cNvSpPr/>
          <p:nvPr/>
        </p:nvSpPr>
        <p:spPr>
          <a:xfrm rot="0" flipH="0" flipV="0">
            <a:off x="12795567" y="1387828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7" name="Freeform 8617"/>
          <p:cNvSpPr/>
          <p:nvPr/>
        </p:nvSpPr>
        <p:spPr>
          <a:xfrm rot="0" flipH="0" flipV="0">
            <a:off x="12879870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8" name="Freeform 8618"/>
          <p:cNvSpPr/>
          <p:nvPr/>
        </p:nvSpPr>
        <p:spPr>
          <a:xfrm rot="0" flipH="0" flipV="0">
            <a:off x="12964147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9" name="Freeform 8619"/>
          <p:cNvSpPr/>
          <p:nvPr/>
        </p:nvSpPr>
        <p:spPr>
          <a:xfrm rot="0" flipH="0" flipV="0">
            <a:off x="13090588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0" name="Freeform 8620"/>
          <p:cNvSpPr/>
          <p:nvPr/>
        </p:nvSpPr>
        <p:spPr>
          <a:xfrm rot="0" flipH="0" flipV="0">
            <a:off x="13132739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1" name="Freeform 8621"/>
          <p:cNvSpPr/>
          <p:nvPr/>
        </p:nvSpPr>
        <p:spPr>
          <a:xfrm rot="0" flipH="0" flipV="0">
            <a:off x="13217030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2" name="Freeform 8622"/>
          <p:cNvSpPr/>
          <p:nvPr/>
        </p:nvSpPr>
        <p:spPr>
          <a:xfrm rot="0" flipH="0" flipV="0">
            <a:off x="13259181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3" name="Freeform 8623"/>
          <p:cNvSpPr/>
          <p:nvPr/>
        </p:nvSpPr>
        <p:spPr>
          <a:xfrm rot="0" flipH="0" flipV="0">
            <a:off x="13301319" y="1387828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4" name="Freeform 8624"/>
          <p:cNvSpPr/>
          <p:nvPr/>
        </p:nvSpPr>
        <p:spPr>
          <a:xfrm rot="0" flipH="0" flipV="0">
            <a:off x="13343470" y="1387828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5" name="Freeform 8625"/>
          <p:cNvSpPr/>
          <p:nvPr/>
        </p:nvSpPr>
        <p:spPr>
          <a:xfrm rot="0" flipH="0" flipV="0">
            <a:off x="13469912" y="1387828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6" name="Freeform 8626"/>
          <p:cNvSpPr/>
          <p:nvPr/>
        </p:nvSpPr>
        <p:spPr>
          <a:xfrm rot="0" flipH="0" flipV="0">
            <a:off x="13554202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7" name="Freeform 8627"/>
          <p:cNvSpPr/>
          <p:nvPr/>
        </p:nvSpPr>
        <p:spPr>
          <a:xfrm rot="0" flipH="0" flipV="0">
            <a:off x="13596353" y="1387828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8" name="Freeform 8628"/>
          <p:cNvSpPr/>
          <p:nvPr/>
        </p:nvSpPr>
        <p:spPr>
          <a:xfrm rot="0" flipH="0" flipV="0">
            <a:off x="12289815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9" name="Freeform 8629"/>
          <p:cNvSpPr/>
          <p:nvPr/>
        </p:nvSpPr>
        <p:spPr>
          <a:xfrm rot="0" flipH="0" flipV="0">
            <a:off x="12374105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0" name="Freeform 8630"/>
          <p:cNvSpPr/>
          <p:nvPr/>
        </p:nvSpPr>
        <p:spPr>
          <a:xfrm rot="0" flipH="0" flipV="0">
            <a:off x="12542697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1" name="Freeform 8631"/>
          <p:cNvSpPr/>
          <p:nvPr/>
        </p:nvSpPr>
        <p:spPr>
          <a:xfrm rot="0" flipH="0" flipV="0">
            <a:off x="12584836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2" name="Freeform 8632"/>
          <p:cNvSpPr/>
          <p:nvPr/>
        </p:nvSpPr>
        <p:spPr>
          <a:xfrm rot="0" flipH="0" flipV="0">
            <a:off x="12626975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3" name="Freeform 8633"/>
          <p:cNvSpPr/>
          <p:nvPr/>
        </p:nvSpPr>
        <p:spPr>
          <a:xfrm rot="0" flipH="0" flipV="0">
            <a:off x="12669139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4" name="Freeform 8634"/>
          <p:cNvSpPr/>
          <p:nvPr/>
        </p:nvSpPr>
        <p:spPr>
          <a:xfrm rot="0" flipH="0" flipV="0">
            <a:off x="1275342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5" name="Freeform 8635"/>
          <p:cNvSpPr/>
          <p:nvPr/>
        </p:nvSpPr>
        <p:spPr>
          <a:xfrm rot="0" flipH="0" flipV="0">
            <a:off x="1283771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6" name="Freeform 8636"/>
          <p:cNvSpPr/>
          <p:nvPr/>
        </p:nvSpPr>
        <p:spPr>
          <a:xfrm rot="0" flipH="0" flipV="0">
            <a:off x="1292200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7" name="Freeform 8637"/>
          <p:cNvSpPr/>
          <p:nvPr/>
        </p:nvSpPr>
        <p:spPr>
          <a:xfrm rot="0" flipH="0" flipV="0">
            <a:off x="12964147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8" name="Freeform 8638"/>
          <p:cNvSpPr/>
          <p:nvPr/>
        </p:nvSpPr>
        <p:spPr>
          <a:xfrm rot="0" flipH="0" flipV="0">
            <a:off x="13006311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9" name="Freeform 8639"/>
          <p:cNvSpPr/>
          <p:nvPr/>
        </p:nvSpPr>
        <p:spPr>
          <a:xfrm rot="0" flipH="0" flipV="0">
            <a:off x="13090588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0" name="Freeform 8640"/>
          <p:cNvSpPr/>
          <p:nvPr/>
        </p:nvSpPr>
        <p:spPr>
          <a:xfrm rot="0" flipH="0" flipV="0">
            <a:off x="13343470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1" name="Freeform 8641"/>
          <p:cNvSpPr/>
          <p:nvPr/>
        </p:nvSpPr>
        <p:spPr>
          <a:xfrm rot="0" flipH="0" flipV="0">
            <a:off x="13427760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2" name="Freeform 8642"/>
          <p:cNvSpPr/>
          <p:nvPr/>
        </p:nvSpPr>
        <p:spPr>
          <a:xfrm rot="0" flipH="0" flipV="0">
            <a:off x="13469912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3" name="Freeform 8643"/>
          <p:cNvSpPr/>
          <p:nvPr/>
        </p:nvSpPr>
        <p:spPr>
          <a:xfrm rot="0" flipH="0" flipV="0">
            <a:off x="13596353" y="13920433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4" name="Freeform 8644"/>
          <p:cNvSpPr/>
          <p:nvPr/>
        </p:nvSpPr>
        <p:spPr>
          <a:xfrm rot="0" flipH="0" flipV="0">
            <a:off x="13638491" y="13920433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5" name="Freeform 8645"/>
          <p:cNvSpPr/>
          <p:nvPr/>
        </p:nvSpPr>
        <p:spPr>
          <a:xfrm rot="0" flipH="0" flipV="0">
            <a:off x="13680642" y="13920433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6" name="Freeform 8646"/>
          <p:cNvSpPr/>
          <p:nvPr/>
        </p:nvSpPr>
        <p:spPr>
          <a:xfrm rot="0" flipH="0" flipV="0">
            <a:off x="12163373" y="1396258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7" name="Freeform 8647"/>
          <p:cNvSpPr/>
          <p:nvPr/>
        </p:nvSpPr>
        <p:spPr>
          <a:xfrm rot="0" flipH="0" flipV="0">
            <a:off x="12289815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8" name="Freeform 8648"/>
          <p:cNvSpPr/>
          <p:nvPr/>
        </p:nvSpPr>
        <p:spPr>
          <a:xfrm rot="0" flipH="0" flipV="0">
            <a:off x="12331954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9" name="Freeform 8649"/>
          <p:cNvSpPr/>
          <p:nvPr/>
        </p:nvSpPr>
        <p:spPr>
          <a:xfrm rot="0" flipH="0" flipV="0">
            <a:off x="12416256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0" name="Freeform 8650"/>
          <p:cNvSpPr/>
          <p:nvPr/>
        </p:nvSpPr>
        <p:spPr>
          <a:xfrm rot="0" flipH="0" flipV="0">
            <a:off x="12458395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1" name="Freeform 8651"/>
          <p:cNvSpPr/>
          <p:nvPr/>
        </p:nvSpPr>
        <p:spPr>
          <a:xfrm rot="0" flipH="0" flipV="0">
            <a:off x="12584836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2" name="Freeform 8652"/>
          <p:cNvSpPr/>
          <p:nvPr/>
        </p:nvSpPr>
        <p:spPr>
          <a:xfrm rot="0" flipH="0" flipV="0">
            <a:off x="12626975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3" name="Freeform 8653"/>
          <p:cNvSpPr/>
          <p:nvPr/>
        </p:nvSpPr>
        <p:spPr>
          <a:xfrm rot="0" flipH="0" flipV="0">
            <a:off x="12669139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4" name="Freeform 8654"/>
          <p:cNvSpPr/>
          <p:nvPr/>
        </p:nvSpPr>
        <p:spPr>
          <a:xfrm rot="0" flipH="0" flipV="0">
            <a:off x="12753428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5" name="Freeform 8655"/>
          <p:cNvSpPr/>
          <p:nvPr/>
        </p:nvSpPr>
        <p:spPr>
          <a:xfrm rot="0" flipH="0" flipV="0">
            <a:off x="12795567" y="1396258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6" name="Freeform 8656"/>
          <p:cNvSpPr/>
          <p:nvPr/>
        </p:nvSpPr>
        <p:spPr>
          <a:xfrm rot="0" flipH="0" flipV="0">
            <a:off x="12837718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7" name="Freeform 8657"/>
          <p:cNvSpPr/>
          <p:nvPr/>
        </p:nvSpPr>
        <p:spPr>
          <a:xfrm rot="0" flipH="0" flipV="0">
            <a:off x="12879870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8" name="Freeform 8658"/>
          <p:cNvSpPr/>
          <p:nvPr/>
        </p:nvSpPr>
        <p:spPr>
          <a:xfrm rot="0" flipH="0" flipV="0">
            <a:off x="12922008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9" name="Freeform 8659"/>
          <p:cNvSpPr/>
          <p:nvPr/>
        </p:nvSpPr>
        <p:spPr>
          <a:xfrm rot="0" flipH="0" flipV="0">
            <a:off x="13006311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0" name="Freeform 8660"/>
          <p:cNvSpPr/>
          <p:nvPr/>
        </p:nvSpPr>
        <p:spPr>
          <a:xfrm rot="0" flipH="0" flipV="0">
            <a:off x="13048450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1" name="Freeform 8661"/>
          <p:cNvSpPr/>
          <p:nvPr/>
        </p:nvSpPr>
        <p:spPr>
          <a:xfrm rot="0" flipH="0" flipV="0">
            <a:off x="13090588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2" name="Freeform 8662"/>
          <p:cNvSpPr/>
          <p:nvPr/>
        </p:nvSpPr>
        <p:spPr>
          <a:xfrm rot="0" flipH="0" flipV="0">
            <a:off x="13132739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3" name="Freeform 8663"/>
          <p:cNvSpPr/>
          <p:nvPr/>
        </p:nvSpPr>
        <p:spPr>
          <a:xfrm rot="0" flipH="0" flipV="0">
            <a:off x="13385621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4" name="Freeform 8664"/>
          <p:cNvSpPr/>
          <p:nvPr/>
        </p:nvSpPr>
        <p:spPr>
          <a:xfrm rot="0" flipH="0" flipV="0">
            <a:off x="13427760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5" name="Freeform 8665"/>
          <p:cNvSpPr/>
          <p:nvPr/>
        </p:nvSpPr>
        <p:spPr>
          <a:xfrm rot="0" flipH="0" flipV="0">
            <a:off x="13469912" y="1396258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6" name="Freeform 8666"/>
          <p:cNvSpPr/>
          <p:nvPr/>
        </p:nvSpPr>
        <p:spPr>
          <a:xfrm rot="0" flipH="0" flipV="0">
            <a:off x="13554202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7" name="Freeform 8667"/>
          <p:cNvSpPr/>
          <p:nvPr/>
        </p:nvSpPr>
        <p:spPr>
          <a:xfrm rot="0" flipH="0" flipV="0">
            <a:off x="13596353" y="1396258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8" name="Freeform 8668"/>
          <p:cNvSpPr/>
          <p:nvPr/>
        </p:nvSpPr>
        <p:spPr>
          <a:xfrm rot="0" flipH="0" flipV="0">
            <a:off x="13680642" y="1396258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9" name="Freeform 8669"/>
          <p:cNvSpPr/>
          <p:nvPr/>
        </p:nvSpPr>
        <p:spPr>
          <a:xfrm rot="0" flipH="0" flipV="0">
            <a:off x="12163373" y="1400472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0" name="Freeform 8670"/>
          <p:cNvSpPr/>
          <p:nvPr/>
        </p:nvSpPr>
        <p:spPr>
          <a:xfrm rot="0" flipH="0" flipV="0">
            <a:off x="12205525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1" name="Freeform 8671"/>
          <p:cNvSpPr/>
          <p:nvPr/>
        </p:nvSpPr>
        <p:spPr>
          <a:xfrm rot="0" flipH="0" flipV="0">
            <a:off x="12331954" y="1400472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2" name="Freeform 8672"/>
          <p:cNvSpPr/>
          <p:nvPr/>
        </p:nvSpPr>
        <p:spPr>
          <a:xfrm rot="0" flipH="0" flipV="0">
            <a:off x="12374105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3" name="Freeform 8673"/>
          <p:cNvSpPr/>
          <p:nvPr/>
        </p:nvSpPr>
        <p:spPr>
          <a:xfrm rot="0" flipH="0" flipV="0">
            <a:off x="12458395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4" name="Freeform 8674"/>
          <p:cNvSpPr/>
          <p:nvPr/>
        </p:nvSpPr>
        <p:spPr>
          <a:xfrm rot="0" flipH="0" flipV="0">
            <a:off x="12711277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5" name="Freeform 8675"/>
          <p:cNvSpPr/>
          <p:nvPr/>
        </p:nvSpPr>
        <p:spPr>
          <a:xfrm rot="0" flipH="0" flipV="0">
            <a:off x="12753428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6" name="Freeform 8676"/>
          <p:cNvSpPr/>
          <p:nvPr/>
        </p:nvSpPr>
        <p:spPr>
          <a:xfrm rot="0" flipH="0" flipV="0">
            <a:off x="13048450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7" name="Freeform 8677"/>
          <p:cNvSpPr/>
          <p:nvPr/>
        </p:nvSpPr>
        <p:spPr>
          <a:xfrm rot="0" flipH="0" flipV="0">
            <a:off x="13090588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8" name="Freeform 8678"/>
          <p:cNvSpPr/>
          <p:nvPr/>
        </p:nvSpPr>
        <p:spPr>
          <a:xfrm rot="0" flipH="0" flipV="0">
            <a:off x="13132739" y="1400472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9" name="Freeform 8679"/>
          <p:cNvSpPr/>
          <p:nvPr/>
        </p:nvSpPr>
        <p:spPr>
          <a:xfrm rot="0" flipH="0" flipV="0">
            <a:off x="13174890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0" name="Freeform 8680"/>
          <p:cNvSpPr/>
          <p:nvPr/>
        </p:nvSpPr>
        <p:spPr>
          <a:xfrm rot="0" flipH="0" flipV="0">
            <a:off x="13301319" y="1400472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1" name="Freeform 8681"/>
          <p:cNvSpPr/>
          <p:nvPr/>
        </p:nvSpPr>
        <p:spPr>
          <a:xfrm rot="0" flipH="0" flipV="0">
            <a:off x="13512063" y="1400472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2" name="Freeform 8682"/>
          <p:cNvSpPr/>
          <p:nvPr/>
        </p:nvSpPr>
        <p:spPr>
          <a:xfrm rot="0" flipH="0" flipV="0">
            <a:off x="13554202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3" name="Freeform 8683"/>
          <p:cNvSpPr/>
          <p:nvPr/>
        </p:nvSpPr>
        <p:spPr>
          <a:xfrm rot="0" flipH="0" flipV="0">
            <a:off x="13596353" y="1400472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4" name="Freeform 8684"/>
          <p:cNvSpPr/>
          <p:nvPr/>
        </p:nvSpPr>
        <p:spPr>
          <a:xfrm rot="0" flipH="0" flipV="0">
            <a:off x="12163373" y="1404686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5" name="Freeform 8685"/>
          <p:cNvSpPr/>
          <p:nvPr/>
        </p:nvSpPr>
        <p:spPr>
          <a:xfrm rot="0" flipH="0" flipV="0">
            <a:off x="12289815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6" name="Freeform 8686"/>
          <p:cNvSpPr/>
          <p:nvPr/>
        </p:nvSpPr>
        <p:spPr>
          <a:xfrm rot="0" flipH="0" flipV="0">
            <a:off x="12374105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7" name="Freeform 8687"/>
          <p:cNvSpPr/>
          <p:nvPr/>
        </p:nvSpPr>
        <p:spPr>
          <a:xfrm rot="0" flipH="0" flipV="0">
            <a:off x="12416256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8" name="Freeform 8688"/>
          <p:cNvSpPr/>
          <p:nvPr/>
        </p:nvSpPr>
        <p:spPr>
          <a:xfrm rot="0" flipH="0" flipV="0">
            <a:off x="12458395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9" name="Freeform 8689"/>
          <p:cNvSpPr/>
          <p:nvPr/>
        </p:nvSpPr>
        <p:spPr>
          <a:xfrm rot="0" flipH="0" flipV="0">
            <a:off x="12542697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0" name="Freeform 8690"/>
          <p:cNvSpPr/>
          <p:nvPr/>
        </p:nvSpPr>
        <p:spPr>
          <a:xfrm rot="0" flipH="0" flipV="0">
            <a:off x="12584836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1" name="Freeform 8691"/>
          <p:cNvSpPr/>
          <p:nvPr/>
        </p:nvSpPr>
        <p:spPr>
          <a:xfrm rot="0" flipH="0" flipV="0">
            <a:off x="12669139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2" name="Freeform 8692"/>
          <p:cNvSpPr/>
          <p:nvPr/>
        </p:nvSpPr>
        <p:spPr>
          <a:xfrm rot="0" flipH="0" flipV="0">
            <a:off x="12711277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3" name="Freeform 8693"/>
          <p:cNvSpPr/>
          <p:nvPr/>
        </p:nvSpPr>
        <p:spPr>
          <a:xfrm rot="0" flipH="0" flipV="0">
            <a:off x="1275342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4" name="Freeform 8694"/>
          <p:cNvSpPr/>
          <p:nvPr/>
        </p:nvSpPr>
        <p:spPr>
          <a:xfrm rot="0" flipH="0" flipV="0">
            <a:off x="1283771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5" name="Freeform 8695"/>
          <p:cNvSpPr/>
          <p:nvPr/>
        </p:nvSpPr>
        <p:spPr>
          <a:xfrm rot="0" flipH="0" flipV="0">
            <a:off x="12879870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6" name="Freeform 8696"/>
          <p:cNvSpPr/>
          <p:nvPr/>
        </p:nvSpPr>
        <p:spPr>
          <a:xfrm rot="0" flipH="0" flipV="0">
            <a:off x="12964147" y="14046861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7" name="Freeform 8697"/>
          <p:cNvSpPr/>
          <p:nvPr/>
        </p:nvSpPr>
        <p:spPr>
          <a:xfrm rot="0" flipH="0" flipV="0">
            <a:off x="13048450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8" name="Freeform 8698"/>
          <p:cNvSpPr/>
          <p:nvPr/>
        </p:nvSpPr>
        <p:spPr>
          <a:xfrm rot="0" flipH="0" flipV="0">
            <a:off x="13090588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9" name="Freeform 8699"/>
          <p:cNvSpPr/>
          <p:nvPr/>
        </p:nvSpPr>
        <p:spPr>
          <a:xfrm rot="0" flipH="0" flipV="0">
            <a:off x="13174890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0" name="Freeform 8700"/>
          <p:cNvSpPr/>
          <p:nvPr/>
        </p:nvSpPr>
        <p:spPr>
          <a:xfrm rot="0" flipH="0" flipV="0">
            <a:off x="13217030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1" name="Freeform 8701"/>
          <p:cNvSpPr/>
          <p:nvPr/>
        </p:nvSpPr>
        <p:spPr>
          <a:xfrm rot="0" flipH="0" flipV="0">
            <a:off x="13301319" y="14046861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2" name="Freeform 8702"/>
          <p:cNvSpPr/>
          <p:nvPr/>
        </p:nvSpPr>
        <p:spPr>
          <a:xfrm rot="0" flipH="0" flipV="0">
            <a:off x="13385621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3" name="Freeform 8703"/>
          <p:cNvSpPr/>
          <p:nvPr/>
        </p:nvSpPr>
        <p:spPr>
          <a:xfrm rot="0" flipH="0" flipV="0">
            <a:off x="13427760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4" name="Freeform 8704"/>
          <p:cNvSpPr/>
          <p:nvPr/>
        </p:nvSpPr>
        <p:spPr>
          <a:xfrm rot="0" flipH="0" flipV="0">
            <a:off x="13512063" y="14046861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5" name="Freeform 8705"/>
          <p:cNvSpPr/>
          <p:nvPr/>
        </p:nvSpPr>
        <p:spPr>
          <a:xfrm rot="0" flipH="0" flipV="0">
            <a:off x="13596353" y="14046861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6" name="Freeform 8706"/>
          <p:cNvSpPr/>
          <p:nvPr/>
        </p:nvSpPr>
        <p:spPr>
          <a:xfrm rot="0" flipH="0" flipV="0">
            <a:off x="12163373" y="14089025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7" name="Freeform 8707"/>
          <p:cNvSpPr/>
          <p:nvPr/>
        </p:nvSpPr>
        <p:spPr>
          <a:xfrm rot="0" flipH="0" flipV="0">
            <a:off x="12205525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8" name="Freeform 8708"/>
          <p:cNvSpPr/>
          <p:nvPr/>
        </p:nvSpPr>
        <p:spPr>
          <a:xfrm rot="0" flipH="0" flipV="0">
            <a:off x="12542697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9" name="Freeform 8709"/>
          <p:cNvSpPr/>
          <p:nvPr/>
        </p:nvSpPr>
        <p:spPr>
          <a:xfrm rot="0" flipH="0" flipV="0">
            <a:off x="12711277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0" name="Freeform 8710"/>
          <p:cNvSpPr/>
          <p:nvPr/>
        </p:nvSpPr>
        <p:spPr>
          <a:xfrm rot="0" flipH="0" flipV="0">
            <a:off x="12753428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1" name="Freeform 8711"/>
          <p:cNvSpPr/>
          <p:nvPr/>
        </p:nvSpPr>
        <p:spPr>
          <a:xfrm rot="0" flipH="0" flipV="0">
            <a:off x="12879870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2" name="Freeform 8712"/>
          <p:cNvSpPr/>
          <p:nvPr/>
        </p:nvSpPr>
        <p:spPr>
          <a:xfrm rot="0" flipH="0" flipV="0">
            <a:off x="12964147" y="14089025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3" name="Freeform 8713"/>
          <p:cNvSpPr/>
          <p:nvPr/>
        </p:nvSpPr>
        <p:spPr>
          <a:xfrm rot="0" flipH="0" flipV="0">
            <a:off x="13090588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4" name="Freeform 8714"/>
          <p:cNvSpPr/>
          <p:nvPr/>
        </p:nvSpPr>
        <p:spPr>
          <a:xfrm rot="0" flipH="0" flipV="0">
            <a:off x="13132739" y="14089025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5" name="Freeform 8715"/>
          <p:cNvSpPr/>
          <p:nvPr/>
        </p:nvSpPr>
        <p:spPr>
          <a:xfrm rot="0" flipH="0" flipV="0">
            <a:off x="13174890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6" name="Freeform 8716"/>
          <p:cNvSpPr/>
          <p:nvPr/>
        </p:nvSpPr>
        <p:spPr>
          <a:xfrm rot="0" flipH="0" flipV="0">
            <a:off x="13301319" y="14089025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7" name="Freeform 8717"/>
          <p:cNvSpPr/>
          <p:nvPr/>
        </p:nvSpPr>
        <p:spPr>
          <a:xfrm rot="0" flipH="0" flipV="0">
            <a:off x="13427760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8" name="Freeform 8718"/>
          <p:cNvSpPr/>
          <p:nvPr/>
        </p:nvSpPr>
        <p:spPr>
          <a:xfrm rot="0" flipH="0" flipV="0">
            <a:off x="13469912" y="14089025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9" name="Freeform 8719"/>
          <p:cNvSpPr/>
          <p:nvPr/>
        </p:nvSpPr>
        <p:spPr>
          <a:xfrm rot="0" flipH="0" flipV="0">
            <a:off x="13512063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0" name="Freeform 8720"/>
          <p:cNvSpPr/>
          <p:nvPr/>
        </p:nvSpPr>
        <p:spPr>
          <a:xfrm rot="0" flipH="0" flipV="0">
            <a:off x="13596353" y="14089025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1" name="Freeform 8721"/>
          <p:cNvSpPr/>
          <p:nvPr/>
        </p:nvSpPr>
        <p:spPr>
          <a:xfrm rot="0" flipH="0" flipV="0">
            <a:off x="13680642" y="14089025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2" name="Freeform 8722"/>
          <p:cNvSpPr/>
          <p:nvPr/>
        </p:nvSpPr>
        <p:spPr>
          <a:xfrm rot="0" flipH="0" flipV="0">
            <a:off x="12247664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3" name="Freeform 8723"/>
          <p:cNvSpPr/>
          <p:nvPr/>
        </p:nvSpPr>
        <p:spPr>
          <a:xfrm rot="0" flipH="0" flipV="0">
            <a:off x="12416256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4" name="Freeform 8724"/>
          <p:cNvSpPr/>
          <p:nvPr/>
        </p:nvSpPr>
        <p:spPr>
          <a:xfrm rot="0" flipH="0" flipV="0">
            <a:off x="12500533" y="14131163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5" name="Freeform 8725"/>
          <p:cNvSpPr/>
          <p:nvPr/>
        </p:nvSpPr>
        <p:spPr>
          <a:xfrm rot="0" flipH="0" flipV="0">
            <a:off x="12542697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6" name="Freeform 8726"/>
          <p:cNvSpPr/>
          <p:nvPr/>
        </p:nvSpPr>
        <p:spPr>
          <a:xfrm rot="0" flipH="0" flipV="0">
            <a:off x="12584836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7" name="Freeform 8727"/>
          <p:cNvSpPr/>
          <p:nvPr/>
        </p:nvSpPr>
        <p:spPr>
          <a:xfrm rot="0" flipH="0" flipV="0">
            <a:off x="12669139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8" name="Freeform 8728"/>
          <p:cNvSpPr/>
          <p:nvPr/>
        </p:nvSpPr>
        <p:spPr>
          <a:xfrm rot="0" flipH="0" flipV="0">
            <a:off x="12837718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9" name="Freeform 8729"/>
          <p:cNvSpPr/>
          <p:nvPr/>
        </p:nvSpPr>
        <p:spPr>
          <a:xfrm rot="0" flipH="0" flipV="0">
            <a:off x="12922008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0" name="Freeform 8730"/>
          <p:cNvSpPr/>
          <p:nvPr/>
        </p:nvSpPr>
        <p:spPr>
          <a:xfrm rot="0" flipH="0" flipV="0">
            <a:off x="12964147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1" name="Freeform 8731"/>
          <p:cNvSpPr/>
          <p:nvPr/>
        </p:nvSpPr>
        <p:spPr>
          <a:xfrm rot="0" flipH="0" flipV="0">
            <a:off x="13048450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2" name="Freeform 8732"/>
          <p:cNvSpPr/>
          <p:nvPr/>
        </p:nvSpPr>
        <p:spPr>
          <a:xfrm rot="0" flipH="0" flipV="0">
            <a:off x="13090588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3" name="Freeform 8733"/>
          <p:cNvSpPr/>
          <p:nvPr/>
        </p:nvSpPr>
        <p:spPr>
          <a:xfrm rot="0" flipH="0" flipV="0">
            <a:off x="13132739" y="14131163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4" name="Freeform 8734"/>
          <p:cNvSpPr/>
          <p:nvPr/>
        </p:nvSpPr>
        <p:spPr>
          <a:xfrm rot="0" flipH="0" flipV="0">
            <a:off x="13174890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5" name="Freeform 8735"/>
          <p:cNvSpPr/>
          <p:nvPr/>
        </p:nvSpPr>
        <p:spPr>
          <a:xfrm rot="0" flipH="0" flipV="0">
            <a:off x="13427760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6" name="Freeform 8736"/>
          <p:cNvSpPr/>
          <p:nvPr/>
        </p:nvSpPr>
        <p:spPr>
          <a:xfrm rot="0" flipH="0" flipV="0">
            <a:off x="13554202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7" name="Freeform 8737"/>
          <p:cNvSpPr/>
          <p:nvPr/>
        </p:nvSpPr>
        <p:spPr>
          <a:xfrm rot="0" flipH="0" flipV="0">
            <a:off x="13596353" y="14131163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8" name="Freeform 8738"/>
          <p:cNvSpPr/>
          <p:nvPr/>
        </p:nvSpPr>
        <p:spPr>
          <a:xfrm rot="0" flipH="0" flipV="0">
            <a:off x="13680642" y="14131163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9" name="Freeform 8739"/>
          <p:cNvSpPr/>
          <p:nvPr/>
        </p:nvSpPr>
        <p:spPr>
          <a:xfrm rot="0" flipH="0" flipV="0">
            <a:off x="12163373" y="1417330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0" name="Freeform 8740"/>
          <p:cNvSpPr/>
          <p:nvPr/>
        </p:nvSpPr>
        <p:spPr>
          <a:xfrm rot="0" flipH="0" flipV="0">
            <a:off x="12247664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1" name="Freeform 8741"/>
          <p:cNvSpPr/>
          <p:nvPr/>
        </p:nvSpPr>
        <p:spPr>
          <a:xfrm rot="0" flipH="0" flipV="0">
            <a:off x="12331954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2" name="Freeform 8742"/>
          <p:cNvSpPr/>
          <p:nvPr/>
        </p:nvSpPr>
        <p:spPr>
          <a:xfrm rot="0" flipH="0" flipV="0">
            <a:off x="12458395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3" name="Freeform 8743"/>
          <p:cNvSpPr/>
          <p:nvPr/>
        </p:nvSpPr>
        <p:spPr>
          <a:xfrm rot="0" flipH="0" flipV="0">
            <a:off x="12542697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4" name="Freeform 8744"/>
          <p:cNvSpPr/>
          <p:nvPr/>
        </p:nvSpPr>
        <p:spPr>
          <a:xfrm rot="0" flipH="0" flipV="0">
            <a:off x="12626975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5" name="Freeform 8745"/>
          <p:cNvSpPr/>
          <p:nvPr/>
        </p:nvSpPr>
        <p:spPr>
          <a:xfrm rot="0" flipH="0" flipV="0">
            <a:off x="12711277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6" name="Freeform 8746"/>
          <p:cNvSpPr/>
          <p:nvPr/>
        </p:nvSpPr>
        <p:spPr>
          <a:xfrm rot="0" flipH="0" flipV="0">
            <a:off x="12753428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7" name="Freeform 8747"/>
          <p:cNvSpPr/>
          <p:nvPr/>
        </p:nvSpPr>
        <p:spPr>
          <a:xfrm rot="0" flipH="0" flipV="0">
            <a:off x="12837718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8" name="Freeform 8748"/>
          <p:cNvSpPr/>
          <p:nvPr/>
        </p:nvSpPr>
        <p:spPr>
          <a:xfrm rot="0" flipH="0" flipV="0">
            <a:off x="12879870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9" name="Freeform 8749"/>
          <p:cNvSpPr/>
          <p:nvPr/>
        </p:nvSpPr>
        <p:spPr>
          <a:xfrm rot="0" flipH="0" flipV="0">
            <a:off x="13174890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0" name="Freeform 8750"/>
          <p:cNvSpPr/>
          <p:nvPr/>
        </p:nvSpPr>
        <p:spPr>
          <a:xfrm rot="0" flipH="0" flipV="0">
            <a:off x="13259181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1" name="Freeform 8751"/>
          <p:cNvSpPr/>
          <p:nvPr/>
        </p:nvSpPr>
        <p:spPr>
          <a:xfrm rot="0" flipH="0" flipV="0">
            <a:off x="13301319" y="14173302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2" name="Freeform 8752"/>
          <p:cNvSpPr/>
          <p:nvPr/>
        </p:nvSpPr>
        <p:spPr>
          <a:xfrm rot="0" flipH="0" flipV="0">
            <a:off x="13385621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3" name="Freeform 8753"/>
          <p:cNvSpPr/>
          <p:nvPr/>
        </p:nvSpPr>
        <p:spPr>
          <a:xfrm rot="0" flipH="0" flipV="0">
            <a:off x="13512063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4" name="Freeform 8754"/>
          <p:cNvSpPr/>
          <p:nvPr/>
        </p:nvSpPr>
        <p:spPr>
          <a:xfrm rot="0" flipH="0" flipV="0">
            <a:off x="13596353" y="14173302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5" name="Freeform 8755"/>
          <p:cNvSpPr/>
          <p:nvPr/>
        </p:nvSpPr>
        <p:spPr>
          <a:xfrm rot="0" flipH="0" flipV="0">
            <a:off x="13638491" y="14173302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6" name="Freeform 8756"/>
          <p:cNvSpPr/>
          <p:nvPr/>
        </p:nvSpPr>
        <p:spPr>
          <a:xfrm rot="0" flipH="0" flipV="0">
            <a:off x="13680642" y="14173302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7" name="Freeform 8757"/>
          <p:cNvSpPr/>
          <p:nvPr/>
        </p:nvSpPr>
        <p:spPr>
          <a:xfrm rot="0" flipH="0" flipV="0">
            <a:off x="12205525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8" name="Freeform 8758"/>
          <p:cNvSpPr/>
          <p:nvPr/>
        </p:nvSpPr>
        <p:spPr>
          <a:xfrm rot="0" flipH="0" flipV="0">
            <a:off x="12247664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9" name="Freeform 8759"/>
          <p:cNvSpPr/>
          <p:nvPr/>
        </p:nvSpPr>
        <p:spPr>
          <a:xfrm rot="0" flipH="0" flipV="0">
            <a:off x="12416256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0" name="Freeform 8760"/>
          <p:cNvSpPr/>
          <p:nvPr/>
        </p:nvSpPr>
        <p:spPr>
          <a:xfrm rot="0" flipH="0" flipV="0">
            <a:off x="12458395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1" name="Freeform 8761"/>
          <p:cNvSpPr/>
          <p:nvPr/>
        </p:nvSpPr>
        <p:spPr>
          <a:xfrm rot="0" flipH="0" flipV="0">
            <a:off x="12500533" y="14215453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2" name="Freeform 8762"/>
          <p:cNvSpPr/>
          <p:nvPr/>
        </p:nvSpPr>
        <p:spPr>
          <a:xfrm rot="0" flipH="0" flipV="0">
            <a:off x="12542697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3" name="Freeform 8763"/>
          <p:cNvSpPr/>
          <p:nvPr/>
        </p:nvSpPr>
        <p:spPr>
          <a:xfrm rot="0" flipH="0" flipV="0">
            <a:off x="12669139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4" name="Freeform 8764"/>
          <p:cNvSpPr/>
          <p:nvPr/>
        </p:nvSpPr>
        <p:spPr>
          <a:xfrm rot="0" flipH="0" flipV="0">
            <a:off x="12753428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5" name="Freeform 8765"/>
          <p:cNvSpPr/>
          <p:nvPr/>
        </p:nvSpPr>
        <p:spPr>
          <a:xfrm rot="0" flipH="0" flipV="0">
            <a:off x="12795567" y="14215453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6" name="Freeform 8766"/>
          <p:cNvSpPr/>
          <p:nvPr/>
        </p:nvSpPr>
        <p:spPr>
          <a:xfrm rot="0" flipH="0" flipV="0">
            <a:off x="12879870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7" name="Freeform 8767"/>
          <p:cNvSpPr/>
          <p:nvPr/>
        </p:nvSpPr>
        <p:spPr>
          <a:xfrm rot="0" flipH="0" flipV="0">
            <a:off x="12922008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8" name="Freeform 8768"/>
          <p:cNvSpPr/>
          <p:nvPr/>
        </p:nvSpPr>
        <p:spPr>
          <a:xfrm rot="0" flipH="0" flipV="0">
            <a:off x="12964147" y="14215453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9" name="Freeform 8769"/>
          <p:cNvSpPr/>
          <p:nvPr/>
        </p:nvSpPr>
        <p:spPr>
          <a:xfrm rot="0" flipH="0" flipV="0">
            <a:off x="13006311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0" name="Freeform 8770"/>
          <p:cNvSpPr/>
          <p:nvPr/>
        </p:nvSpPr>
        <p:spPr>
          <a:xfrm rot="0" flipH="0" flipV="0">
            <a:off x="13217030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1" name="Freeform 8771"/>
          <p:cNvSpPr/>
          <p:nvPr/>
        </p:nvSpPr>
        <p:spPr>
          <a:xfrm rot="0" flipH="0" flipV="0">
            <a:off x="13259181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2" name="Freeform 8772"/>
          <p:cNvSpPr/>
          <p:nvPr/>
        </p:nvSpPr>
        <p:spPr>
          <a:xfrm rot="0" flipH="0" flipV="0">
            <a:off x="13301319" y="14215453"/>
            <a:ext cx="42152" cy="42152"/>
          </a:xfrm>
          <a:custGeom>
            <a:pathLst>
              <a:path w="42152" h="42152">
                <a:moveTo>
                  <a:pt x="0" y="0"/>
                </a:moveTo>
                <a:lnTo>
                  <a:pt x="42152" y="0"/>
                </a:lnTo>
                <a:lnTo>
                  <a:pt x="42152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3" name="Freeform 8773"/>
          <p:cNvSpPr/>
          <p:nvPr/>
        </p:nvSpPr>
        <p:spPr>
          <a:xfrm rot="0" flipH="0" flipV="0">
            <a:off x="13343470" y="14215453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4" name="Freeform 8774"/>
          <p:cNvSpPr/>
          <p:nvPr/>
        </p:nvSpPr>
        <p:spPr>
          <a:xfrm rot="0" flipH="0" flipV="0">
            <a:off x="13427760" y="14215453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5" name="Freeform 8775"/>
          <p:cNvSpPr/>
          <p:nvPr/>
        </p:nvSpPr>
        <p:spPr>
          <a:xfrm rot="0" flipH="0" flipV="0">
            <a:off x="12247664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6" name="Freeform 8776"/>
          <p:cNvSpPr/>
          <p:nvPr/>
        </p:nvSpPr>
        <p:spPr>
          <a:xfrm rot="0" flipH="0" flipV="0">
            <a:off x="12289815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7" name="Freeform 8777"/>
          <p:cNvSpPr/>
          <p:nvPr/>
        </p:nvSpPr>
        <p:spPr>
          <a:xfrm rot="0" flipH="0" flipV="0">
            <a:off x="12331954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8" name="Freeform 8778"/>
          <p:cNvSpPr/>
          <p:nvPr/>
        </p:nvSpPr>
        <p:spPr>
          <a:xfrm rot="0" flipH="0" flipV="0">
            <a:off x="12374105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9" name="Freeform 8779"/>
          <p:cNvSpPr/>
          <p:nvPr/>
        </p:nvSpPr>
        <p:spPr>
          <a:xfrm rot="0" flipH="0" flipV="0">
            <a:off x="12626975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0" name="Freeform 8780"/>
          <p:cNvSpPr/>
          <p:nvPr/>
        </p:nvSpPr>
        <p:spPr>
          <a:xfrm rot="0" flipH="0" flipV="0">
            <a:off x="12669139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1" name="Freeform 8781"/>
          <p:cNvSpPr/>
          <p:nvPr/>
        </p:nvSpPr>
        <p:spPr>
          <a:xfrm rot="0" flipH="0" flipV="0">
            <a:off x="12753428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2" name="Freeform 8782"/>
          <p:cNvSpPr/>
          <p:nvPr/>
        </p:nvSpPr>
        <p:spPr>
          <a:xfrm rot="0" flipH="0" flipV="0">
            <a:off x="12795567" y="1425760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3" name="Freeform 8783"/>
          <p:cNvSpPr/>
          <p:nvPr/>
        </p:nvSpPr>
        <p:spPr>
          <a:xfrm rot="0" flipH="0" flipV="0">
            <a:off x="13090588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4" name="Freeform 8784"/>
          <p:cNvSpPr/>
          <p:nvPr/>
        </p:nvSpPr>
        <p:spPr>
          <a:xfrm rot="0" flipH="0" flipV="0">
            <a:off x="13132739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5" name="Freeform 8785"/>
          <p:cNvSpPr/>
          <p:nvPr/>
        </p:nvSpPr>
        <p:spPr>
          <a:xfrm rot="0" flipH="0" flipV="0">
            <a:off x="13217030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6" name="Freeform 8786"/>
          <p:cNvSpPr/>
          <p:nvPr/>
        </p:nvSpPr>
        <p:spPr>
          <a:xfrm rot="0" flipH="0" flipV="0">
            <a:off x="13343470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7" name="Freeform 8787"/>
          <p:cNvSpPr/>
          <p:nvPr/>
        </p:nvSpPr>
        <p:spPr>
          <a:xfrm rot="0" flipH="0" flipV="0">
            <a:off x="13385621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8" name="Freeform 8788"/>
          <p:cNvSpPr/>
          <p:nvPr/>
        </p:nvSpPr>
        <p:spPr>
          <a:xfrm rot="0" flipH="0" flipV="0">
            <a:off x="13427760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9" name="Freeform 8789"/>
          <p:cNvSpPr/>
          <p:nvPr/>
        </p:nvSpPr>
        <p:spPr>
          <a:xfrm rot="0" flipH="0" flipV="0">
            <a:off x="13469912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0" name="Freeform 8790"/>
          <p:cNvSpPr/>
          <p:nvPr/>
        </p:nvSpPr>
        <p:spPr>
          <a:xfrm rot="0" flipH="0" flipV="0">
            <a:off x="13554202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1" name="Freeform 8791"/>
          <p:cNvSpPr/>
          <p:nvPr/>
        </p:nvSpPr>
        <p:spPr>
          <a:xfrm rot="0" flipH="0" flipV="0">
            <a:off x="13596353" y="1425760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2" name="Freeform 8792"/>
          <p:cNvSpPr/>
          <p:nvPr/>
        </p:nvSpPr>
        <p:spPr>
          <a:xfrm rot="0" flipH="0" flipV="0">
            <a:off x="13638491" y="1425760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3" name="Freeform 8793"/>
          <p:cNvSpPr/>
          <p:nvPr/>
        </p:nvSpPr>
        <p:spPr>
          <a:xfrm rot="0" flipH="0" flipV="0">
            <a:off x="13680642" y="1425760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4" name="Freeform 8794"/>
          <p:cNvSpPr/>
          <p:nvPr/>
        </p:nvSpPr>
        <p:spPr>
          <a:xfrm rot="0" flipH="0" flipV="0">
            <a:off x="12205525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5" name="Freeform 8795"/>
          <p:cNvSpPr/>
          <p:nvPr/>
        </p:nvSpPr>
        <p:spPr>
          <a:xfrm rot="0" flipH="0" flipV="0">
            <a:off x="12247664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6" name="Freeform 8796"/>
          <p:cNvSpPr/>
          <p:nvPr/>
        </p:nvSpPr>
        <p:spPr>
          <a:xfrm rot="0" flipH="0" flipV="0">
            <a:off x="12374105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7" name="Freeform 8797"/>
          <p:cNvSpPr/>
          <p:nvPr/>
        </p:nvSpPr>
        <p:spPr>
          <a:xfrm rot="0" flipH="0" flipV="0">
            <a:off x="12416256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8" name="Freeform 8798"/>
          <p:cNvSpPr/>
          <p:nvPr/>
        </p:nvSpPr>
        <p:spPr>
          <a:xfrm rot="0" flipH="0" flipV="0">
            <a:off x="12500533" y="1429974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9" name="Freeform 8799"/>
          <p:cNvSpPr/>
          <p:nvPr/>
        </p:nvSpPr>
        <p:spPr>
          <a:xfrm rot="0" flipH="0" flipV="0">
            <a:off x="12584836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0" name="Freeform 8800"/>
          <p:cNvSpPr/>
          <p:nvPr/>
        </p:nvSpPr>
        <p:spPr>
          <a:xfrm rot="0" flipH="0" flipV="0">
            <a:off x="12626975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1" name="Freeform 8801"/>
          <p:cNvSpPr/>
          <p:nvPr/>
        </p:nvSpPr>
        <p:spPr>
          <a:xfrm rot="0" flipH="0" flipV="0">
            <a:off x="12711277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2" name="Freeform 8802"/>
          <p:cNvSpPr/>
          <p:nvPr/>
        </p:nvSpPr>
        <p:spPr>
          <a:xfrm rot="0" flipH="0" flipV="0">
            <a:off x="12753428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3" name="Freeform 8803"/>
          <p:cNvSpPr/>
          <p:nvPr/>
        </p:nvSpPr>
        <p:spPr>
          <a:xfrm rot="0" flipH="0" flipV="0">
            <a:off x="12922008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4" name="Freeform 8804"/>
          <p:cNvSpPr/>
          <p:nvPr/>
        </p:nvSpPr>
        <p:spPr>
          <a:xfrm rot="0" flipH="0" flipV="0">
            <a:off x="13048450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5" name="Freeform 8805"/>
          <p:cNvSpPr/>
          <p:nvPr/>
        </p:nvSpPr>
        <p:spPr>
          <a:xfrm rot="0" flipH="0" flipV="0">
            <a:off x="13090588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6" name="Freeform 8806"/>
          <p:cNvSpPr/>
          <p:nvPr/>
        </p:nvSpPr>
        <p:spPr>
          <a:xfrm rot="0" flipH="0" flipV="0">
            <a:off x="13132739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7" name="Freeform 8807"/>
          <p:cNvSpPr/>
          <p:nvPr/>
        </p:nvSpPr>
        <p:spPr>
          <a:xfrm rot="0" flipH="0" flipV="0">
            <a:off x="13174890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8" name="Freeform 8808"/>
          <p:cNvSpPr/>
          <p:nvPr/>
        </p:nvSpPr>
        <p:spPr>
          <a:xfrm rot="0" flipH="0" flipV="0">
            <a:off x="13217030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9" name="Freeform 8809"/>
          <p:cNvSpPr/>
          <p:nvPr/>
        </p:nvSpPr>
        <p:spPr>
          <a:xfrm rot="0" flipH="0" flipV="0">
            <a:off x="13301319" y="14299744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0" name="Freeform 8810"/>
          <p:cNvSpPr/>
          <p:nvPr/>
        </p:nvSpPr>
        <p:spPr>
          <a:xfrm rot="0" flipH="0" flipV="0">
            <a:off x="13343470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1" name="Freeform 8811"/>
          <p:cNvSpPr/>
          <p:nvPr/>
        </p:nvSpPr>
        <p:spPr>
          <a:xfrm rot="0" flipH="0" flipV="0">
            <a:off x="13385621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2" name="Freeform 8812"/>
          <p:cNvSpPr/>
          <p:nvPr/>
        </p:nvSpPr>
        <p:spPr>
          <a:xfrm rot="0" flipH="0" flipV="0">
            <a:off x="13469912" y="14299744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3" name="Freeform 8813"/>
          <p:cNvSpPr/>
          <p:nvPr/>
        </p:nvSpPr>
        <p:spPr>
          <a:xfrm rot="0" flipH="0" flipV="0">
            <a:off x="13512063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4" name="Freeform 8814"/>
          <p:cNvSpPr/>
          <p:nvPr/>
        </p:nvSpPr>
        <p:spPr>
          <a:xfrm rot="0" flipH="0" flipV="0">
            <a:off x="13554202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5" name="Freeform 8815"/>
          <p:cNvSpPr/>
          <p:nvPr/>
        </p:nvSpPr>
        <p:spPr>
          <a:xfrm rot="0" flipH="0" flipV="0">
            <a:off x="13596353" y="14299744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6" name="Freeform 8816"/>
          <p:cNvSpPr/>
          <p:nvPr/>
        </p:nvSpPr>
        <p:spPr>
          <a:xfrm rot="0" flipH="0" flipV="0">
            <a:off x="13680642" y="14299744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7" name="Freeform 8817"/>
          <p:cNvSpPr/>
          <p:nvPr/>
        </p:nvSpPr>
        <p:spPr>
          <a:xfrm rot="0" flipH="0" flipV="0">
            <a:off x="12163373" y="1434189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8" name="Freeform 8818"/>
          <p:cNvSpPr/>
          <p:nvPr/>
        </p:nvSpPr>
        <p:spPr>
          <a:xfrm rot="0" flipH="0" flipV="0">
            <a:off x="12205525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9" name="Freeform 8819"/>
          <p:cNvSpPr/>
          <p:nvPr/>
        </p:nvSpPr>
        <p:spPr>
          <a:xfrm rot="0" flipH="0" flipV="0">
            <a:off x="12247664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0" name="Freeform 8820"/>
          <p:cNvSpPr/>
          <p:nvPr/>
        </p:nvSpPr>
        <p:spPr>
          <a:xfrm rot="0" flipH="0" flipV="0">
            <a:off x="12289815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1" name="Freeform 8821"/>
          <p:cNvSpPr/>
          <p:nvPr/>
        </p:nvSpPr>
        <p:spPr>
          <a:xfrm rot="0" flipH="0" flipV="0">
            <a:off x="12374105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2" name="Freeform 8822"/>
          <p:cNvSpPr/>
          <p:nvPr/>
        </p:nvSpPr>
        <p:spPr>
          <a:xfrm rot="0" flipH="0" flipV="0">
            <a:off x="12458395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3" name="Freeform 8823"/>
          <p:cNvSpPr/>
          <p:nvPr/>
        </p:nvSpPr>
        <p:spPr>
          <a:xfrm rot="0" flipH="0" flipV="0">
            <a:off x="12500533" y="1434189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4" name="Freeform 8824"/>
          <p:cNvSpPr/>
          <p:nvPr/>
        </p:nvSpPr>
        <p:spPr>
          <a:xfrm rot="0" flipH="0" flipV="0">
            <a:off x="12542697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5" name="Freeform 8825"/>
          <p:cNvSpPr/>
          <p:nvPr/>
        </p:nvSpPr>
        <p:spPr>
          <a:xfrm rot="0" flipH="0" flipV="0">
            <a:off x="12626975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6" name="Freeform 8826"/>
          <p:cNvSpPr/>
          <p:nvPr/>
        </p:nvSpPr>
        <p:spPr>
          <a:xfrm rot="0" flipH="0" flipV="0">
            <a:off x="12669139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7" name="Freeform 8827"/>
          <p:cNvSpPr/>
          <p:nvPr/>
        </p:nvSpPr>
        <p:spPr>
          <a:xfrm rot="0" flipH="0" flipV="0">
            <a:off x="12795567" y="1434189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8" name="Freeform 8828"/>
          <p:cNvSpPr/>
          <p:nvPr/>
        </p:nvSpPr>
        <p:spPr>
          <a:xfrm rot="0" flipH="0" flipV="0">
            <a:off x="12879870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9" name="Freeform 8829"/>
          <p:cNvSpPr/>
          <p:nvPr/>
        </p:nvSpPr>
        <p:spPr>
          <a:xfrm rot="0" flipH="0" flipV="0">
            <a:off x="12922008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0" name="Freeform 8830"/>
          <p:cNvSpPr/>
          <p:nvPr/>
        </p:nvSpPr>
        <p:spPr>
          <a:xfrm rot="0" flipH="0" flipV="0">
            <a:off x="12964147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1" name="Freeform 8831"/>
          <p:cNvSpPr/>
          <p:nvPr/>
        </p:nvSpPr>
        <p:spPr>
          <a:xfrm rot="0" flipH="0" flipV="0">
            <a:off x="13006311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2" name="Freeform 8832"/>
          <p:cNvSpPr/>
          <p:nvPr/>
        </p:nvSpPr>
        <p:spPr>
          <a:xfrm rot="0" flipH="0" flipV="0">
            <a:off x="13090588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3" name="Freeform 8833"/>
          <p:cNvSpPr/>
          <p:nvPr/>
        </p:nvSpPr>
        <p:spPr>
          <a:xfrm rot="0" flipH="0" flipV="0">
            <a:off x="13217030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4" name="Freeform 8834"/>
          <p:cNvSpPr/>
          <p:nvPr/>
        </p:nvSpPr>
        <p:spPr>
          <a:xfrm rot="0" flipH="0" flipV="0">
            <a:off x="13259181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5" name="Freeform 8835"/>
          <p:cNvSpPr/>
          <p:nvPr/>
        </p:nvSpPr>
        <p:spPr>
          <a:xfrm rot="0" flipH="0" flipV="0">
            <a:off x="13427760" y="1434189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6" name="Freeform 8836"/>
          <p:cNvSpPr/>
          <p:nvPr/>
        </p:nvSpPr>
        <p:spPr>
          <a:xfrm rot="0" flipH="0" flipV="0">
            <a:off x="13638491" y="1434189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7" name="Freeform 8837"/>
          <p:cNvSpPr/>
          <p:nvPr/>
        </p:nvSpPr>
        <p:spPr>
          <a:xfrm rot="0" flipH="0" flipV="0">
            <a:off x="13680642" y="1434189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8" name="Freeform 8838"/>
          <p:cNvSpPr/>
          <p:nvPr/>
        </p:nvSpPr>
        <p:spPr>
          <a:xfrm rot="0" flipH="0" flipV="0">
            <a:off x="12289815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9" name="Freeform 8839"/>
          <p:cNvSpPr/>
          <p:nvPr/>
        </p:nvSpPr>
        <p:spPr>
          <a:xfrm rot="0" flipH="0" flipV="0">
            <a:off x="12331954" y="14384033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0" name="Freeform 8840"/>
          <p:cNvSpPr/>
          <p:nvPr/>
        </p:nvSpPr>
        <p:spPr>
          <a:xfrm rot="0" flipH="0" flipV="0">
            <a:off x="12416256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1" name="Freeform 8841"/>
          <p:cNvSpPr/>
          <p:nvPr/>
        </p:nvSpPr>
        <p:spPr>
          <a:xfrm rot="0" flipH="0" flipV="0">
            <a:off x="12500533" y="14384033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2" name="Freeform 8842"/>
          <p:cNvSpPr/>
          <p:nvPr/>
        </p:nvSpPr>
        <p:spPr>
          <a:xfrm rot="0" flipH="0" flipV="0">
            <a:off x="12626975" y="14384033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3" name="Freeform 8843"/>
          <p:cNvSpPr/>
          <p:nvPr/>
        </p:nvSpPr>
        <p:spPr>
          <a:xfrm rot="0" flipH="0" flipV="0">
            <a:off x="12669139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4" name="Freeform 8844"/>
          <p:cNvSpPr/>
          <p:nvPr/>
        </p:nvSpPr>
        <p:spPr>
          <a:xfrm rot="0" flipH="0" flipV="0">
            <a:off x="12837718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5" name="Freeform 8845"/>
          <p:cNvSpPr/>
          <p:nvPr/>
        </p:nvSpPr>
        <p:spPr>
          <a:xfrm rot="0" flipH="0" flipV="0">
            <a:off x="12922008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6" name="Freeform 8846"/>
          <p:cNvSpPr/>
          <p:nvPr/>
        </p:nvSpPr>
        <p:spPr>
          <a:xfrm rot="0" flipH="0" flipV="0">
            <a:off x="13090588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7" name="Freeform 8847"/>
          <p:cNvSpPr/>
          <p:nvPr/>
        </p:nvSpPr>
        <p:spPr>
          <a:xfrm rot="0" flipH="0" flipV="0">
            <a:off x="13217030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8" name="Freeform 8848"/>
          <p:cNvSpPr/>
          <p:nvPr/>
        </p:nvSpPr>
        <p:spPr>
          <a:xfrm rot="0" flipH="0" flipV="0">
            <a:off x="13259181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9" name="Freeform 8849"/>
          <p:cNvSpPr/>
          <p:nvPr/>
        </p:nvSpPr>
        <p:spPr>
          <a:xfrm rot="0" flipH="0" flipV="0">
            <a:off x="13301319" y="14384033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0" name="Freeform 8850"/>
          <p:cNvSpPr/>
          <p:nvPr/>
        </p:nvSpPr>
        <p:spPr>
          <a:xfrm rot="0" flipH="0" flipV="0">
            <a:off x="13385621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1" name="Freeform 8851"/>
          <p:cNvSpPr/>
          <p:nvPr/>
        </p:nvSpPr>
        <p:spPr>
          <a:xfrm rot="0" flipH="0" flipV="0">
            <a:off x="13512063" y="14384033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2" name="Freeform 8852"/>
          <p:cNvSpPr/>
          <p:nvPr/>
        </p:nvSpPr>
        <p:spPr>
          <a:xfrm rot="0" flipH="0" flipV="0">
            <a:off x="13596353" y="14384033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3" name="Freeform 8853"/>
          <p:cNvSpPr/>
          <p:nvPr/>
        </p:nvSpPr>
        <p:spPr>
          <a:xfrm rot="0" flipH="0" flipV="0">
            <a:off x="12247664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4" name="Freeform 8854"/>
          <p:cNvSpPr/>
          <p:nvPr/>
        </p:nvSpPr>
        <p:spPr>
          <a:xfrm rot="0" flipH="0" flipV="0">
            <a:off x="12458395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5" name="Freeform 8855"/>
          <p:cNvSpPr/>
          <p:nvPr/>
        </p:nvSpPr>
        <p:spPr>
          <a:xfrm rot="0" flipH="0" flipV="0">
            <a:off x="12500533" y="1442619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6" name="Freeform 8856"/>
          <p:cNvSpPr/>
          <p:nvPr/>
        </p:nvSpPr>
        <p:spPr>
          <a:xfrm rot="0" flipH="0" flipV="0">
            <a:off x="12584836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7" name="Freeform 8857"/>
          <p:cNvSpPr/>
          <p:nvPr/>
        </p:nvSpPr>
        <p:spPr>
          <a:xfrm rot="0" flipH="0" flipV="0">
            <a:off x="12626975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8" name="Freeform 8858"/>
          <p:cNvSpPr/>
          <p:nvPr/>
        </p:nvSpPr>
        <p:spPr>
          <a:xfrm rot="0" flipH="0" flipV="0">
            <a:off x="12711277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9" name="Freeform 8859"/>
          <p:cNvSpPr/>
          <p:nvPr/>
        </p:nvSpPr>
        <p:spPr>
          <a:xfrm rot="0" flipH="0" flipV="0">
            <a:off x="12753428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0" name="Freeform 8860"/>
          <p:cNvSpPr/>
          <p:nvPr/>
        </p:nvSpPr>
        <p:spPr>
          <a:xfrm rot="0" flipH="0" flipV="0">
            <a:off x="12879870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1" name="Freeform 8861"/>
          <p:cNvSpPr/>
          <p:nvPr/>
        </p:nvSpPr>
        <p:spPr>
          <a:xfrm rot="0" flipH="0" flipV="0">
            <a:off x="12922008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2" name="Freeform 8862"/>
          <p:cNvSpPr/>
          <p:nvPr/>
        </p:nvSpPr>
        <p:spPr>
          <a:xfrm rot="0" flipH="0" flipV="0">
            <a:off x="13006311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3" name="Freeform 8863"/>
          <p:cNvSpPr/>
          <p:nvPr/>
        </p:nvSpPr>
        <p:spPr>
          <a:xfrm rot="0" flipH="0" flipV="0">
            <a:off x="13090588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4" name="Freeform 8864"/>
          <p:cNvSpPr/>
          <p:nvPr/>
        </p:nvSpPr>
        <p:spPr>
          <a:xfrm rot="0" flipH="0" flipV="0">
            <a:off x="13174890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5" name="Freeform 8865"/>
          <p:cNvSpPr/>
          <p:nvPr/>
        </p:nvSpPr>
        <p:spPr>
          <a:xfrm rot="0" flipH="0" flipV="0">
            <a:off x="13301319" y="1442619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6" name="Freeform 8866"/>
          <p:cNvSpPr/>
          <p:nvPr/>
        </p:nvSpPr>
        <p:spPr>
          <a:xfrm rot="0" flipH="0" flipV="0">
            <a:off x="13343470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7" name="Freeform 8867"/>
          <p:cNvSpPr/>
          <p:nvPr/>
        </p:nvSpPr>
        <p:spPr>
          <a:xfrm rot="0" flipH="0" flipV="0">
            <a:off x="13427760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8" name="Freeform 8868"/>
          <p:cNvSpPr/>
          <p:nvPr/>
        </p:nvSpPr>
        <p:spPr>
          <a:xfrm rot="0" flipH="0" flipV="0">
            <a:off x="13469912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9" name="Freeform 8869"/>
          <p:cNvSpPr/>
          <p:nvPr/>
        </p:nvSpPr>
        <p:spPr>
          <a:xfrm rot="0" flipH="0" flipV="0">
            <a:off x="13512063" y="1442619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0" name="Freeform 8870"/>
          <p:cNvSpPr/>
          <p:nvPr/>
        </p:nvSpPr>
        <p:spPr>
          <a:xfrm rot="0" flipH="0" flipV="0">
            <a:off x="13554202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1" name="Freeform 8871"/>
          <p:cNvSpPr/>
          <p:nvPr/>
        </p:nvSpPr>
        <p:spPr>
          <a:xfrm rot="0" flipH="0" flipV="0">
            <a:off x="13596353" y="1442619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2" name="Freeform 8872"/>
          <p:cNvSpPr/>
          <p:nvPr/>
        </p:nvSpPr>
        <p:spPr>
          <a:xfrm rot="0" flipH="0" flipV="0">
            <a:off x="13638491" y="1442619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3" name="Freeform 8873"/>
          <p:cNvSpPr/>
          <p:nvPr/>
        </p:nvSpPr>
        <p:spPr>
          <a:xfrm rot="0" flipH="0" flipV="0">
            <a:off x="12163373" y="14468336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4" name="Freeform 8874"/>
          <p:cNvSpPr/>
          <p:nvPr/>
        </p:nvSpPr>
        <p:spPr>
          <a:xfrm rot="0" flipH="0" flipV="0">
            <a:off x="12205525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5" name="Freeform 8875"/>
          <p:cNvSpPr/>
          <p:nvPr/>
        </p:nvSpPr>
        <p:spPr>
          <a:xfrm rot="0" flipH="0" flipV="0">
            <a:off x="12247664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" name="Freeform 8876"/>
          <p:cNvSpPr/>
          <p:nvPr/>
        </p:nvSpPr>
        <p:spPr>
          <a:xfrm rot="0" flipH="0" flipV="0">
            <a:off x="12331954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7" name="Freeform 8877"/>
          <p:cNvSpPr/>
          <p:nvPr/>
        </p:nvSpPr>
        <p:spPr>
          <a:xfrm rot="0" flipH="0" flipV="0">
            <a:off x="12374105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8" name="Freeform 8878"/>
          <p:cNvSpPr/>
          <p:nvPr/>
        </p:nvSpPr>
        <p:spPr>
          <a:xfrm rot="0" flipH="0" flipV="0">
            <a:off x="12416256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9" name="Freeform 8879"/>
          <p:cNvSpPr/>
          <p:nvPr/>
        </p:nvSpPr>
        <p:spPr>
          <a:xfrm rot="0" flipH="0" flipV="0">
            <a:off x="12458395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0" name="Freeform 8880"/>
          <p:cNvSpPr/>
          <p:nvPr/>
        </p:nvSpPr>
        <p:spPr>
          <a:xfrm rot="0" flipH="0" flipV="0">
            <a:off x="12500533" y="14468336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1" name="Freeform 8881"/>
          <p:cNvSpPr/>
          <p:nvPr/>
        </p:nvSpPr>
        <p:spPr>
          <a:xfrm rot="0" flipH="0" flipV="0">
            <a:off x="12584836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2" name="Freeform 8882"/>
          <p:cNvSpPr/>
          <p:nvPr/>
        </p:nvSpPr>
        <p:spPr>
          <a:xfrm rot="0" flipH="0" flipV="0">
            <a:off x="12753428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3" name="Freeform 8883"/>
          <p:cNvSpPr/>
          <p:nvPr/>
        </p:nvSpPr>
        <p:spPr>
          <a:xfrm rot="0" flipH="0" flipV="0">
            <a:off x="12795567" y="14468336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4" name="Freeform 8884"/>
          <p:cNvSpPr/>
          <p:nvPr/>
        </p:nvSpPr>
        <p:spPr>
          <a:xfrm rot="0" flipH="0" flipV="0">
            <a:off x="12879870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5" name="Freeform 8885"/>
          <p:cNvSpPr/>
          <p:nvPr/>
        </p:nvSpPr>
        <p:spPr>
          <a:xfrm rot="0" flipH="0" flipV="0">
            <a:off x="13048450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6" name="Freeform 8886"/>
          <p:cNvSpPr/>
          <p:nvPr/>
        </p:nvSpPr>
        <p:spPr>
          <a:xfrm rot="0" flipH="0" flipV="0">
            <a:off x="13090588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7" name="Freeform 8887"/>
          <p:cNvSpPr/>
          <p:nvPr/>
        </p:nvSpPr>
        <p:spPr>
          <a:xfrm rot="0" flipH="0" flipV="0">
            <a:off x="13132739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8" name="Freeform 8888"/>
          <p:cNvSpPr/>
          <p:nvPr/>
        </p:nvSpPr>
        <p:spPr>
          <a:xfrm rot="0" flipH="0" flipV="0">
            <a:off x="13174890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9" name="Freeform 8889"/>
          <p:cNvSpPr/>
          <p:nvPr/>
        </p:nvSpPr>
        <p:spPr>
          <a:xfrm rot="0" flipH="0" flipV="0">
            <a:off x="13343470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0" name="Freeform 8890"/>
          <p:cNvSpPr/>
          <p:nvPr/>
        </p:nvSpPr>
        <p:spPr>
          <a:xfrm rot="0" flipH="0" flipV="0">
            <a:off x="13385621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1" name="Freeform 8891"/>
          <p:cNvSpPr/>
          <p:nvPr/>
        </p:nvSpPr>
        <p:spPr>
          <a:xfrm rot="0" flipH="0" flipV="0">
            <a:off x="13427760" y="14468336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2" name="Freeform 8892"/>
          <p:cNvSpPr/>
          <p:nvPr/>
        </p:nvSpPr>
        <p:spPr>
          <a:xfrm rot="0" flipH="0" flipV="0">
            <a:off x="13469912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3" name="Freeform 8893"/>
          <p:cNvSpPr/>
          <p:nvPr/>
        </p:nvSpPr>
        <p:spPr>
          <a:xfrm rot="0" flipH="0" flipV="0">
            <a:off x="13512063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4" name="Freeform 8894"/>
          <p:cNvSpPr/>
          <p:nvPr/>
        </p:nvSpPr>
        <p:spPr>
          <a:xfrm rot="0" flipH="0" flipV="0">
            <a:off x="13638491" y="14468336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5" name="Freeform 8895"/>
          <p:cNvSpPr/>
          <p:nvPr/>
        </p:nvSpPr>
        <p:spPr>
          <a:xfrm rot="0" flipH="0" flipV="0">
            <a:off x="13680642" y="14468336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6" name="Freeform 8896"/>
          <p:cNvSpPr/>
          <p:nvPr/>
        </p:nvSpPr>
        <p:spPr>
          <a:xfrm rot="0" flipH="0" flipV="0">
            <a:off x="12500533" y="14510474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7" name="Freeform 8897"/>
          <p:cNvSpPr/>
          <p:nvPr/>
        </p:nvSpPr>
        <p:spPr>
          <a:xfrm rot="0" flipH="0" flipV="0">
            <a:off x="12542697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8" name="Freeform 8898"/>
          <p:cNvSpPr/>
          <p:nvPr/>
        </p:nvSpPr>
        <p:spPr>
          <a:xfrm rot="0" flipH="0" flipV="0">
            <a:off x="12584836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9" name="Freeform 8899"/>
          <p:cNvSpPr/>
          <p:nvPr/>
        </p:nvSpPr>
        <p:spPr>
          <a:xfrm rot="0" flipH="0" flipV="0">
            <a:off x="12669139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0" name="Freeform 8900"/>
          <p:cNvSpPr/>
          <p:nvPr/>
        </p:nvSpPr>
        <p:spPr>
          <a:xfrm rot="0" flipH="0" flipV="0">
            <a:off x="12711277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1" name="Freeform 8901"/>
          <p:cNvSpPr/>
          <p:nvPr/>
        </p:nvSpPr>
        <p:spPr>
          <a:xfrm rot="0" flipH="0" flipV="0">
            <a:off x="12753428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2" name="Freeform 8902"/>
          <p:cNvSpPr/>
          <p:nvPr/>
        </p:nvSpPr>
        <p:spPr>
          <a:xfrm rot="0" flipH="0" flipV="0">
            <a:off x="12837718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3" name="Freeform 8903"/>
          <p:cNvSpPr/>
          <p:nvPr/>
        </p:nvSpPr>
        <p:spPr>
          <a:xfrm rot="0" flipH="0" flipV="0">
            <a:off x="12922008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4" name="Freeform 8904"/>
          <p:cNvSpPr/>
          <p:nvPr/>
        </p:nvSpPr>
        <p:spPr>
          <a:xfrm rot="0" flipH="0" flipV="0">
            <a:off x="13006311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5" name="Freeform 8905"/>
          <p:cNvSpPr/>
          <p:nvPr/>
        </p:nvSpPr>
        <p:spPr>
          <a:xfrm rot="0" flipH="0" flipV="0">
            <a:off x="13048450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6" name="Freeform 8906"/>
          <p:cNvSpPr/>
          <p:nvPr/>
        </p:nvSpPr>
        <p:spPr>
          <a:xfrm rot="0" flipH="0" flipV="0">
            <a:off x="13090588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7" name="Freeform 8907"/>
          <p:cNvSpPr/>
          <p:nvPr/>
        </p:nvSpPr>
        <p:spPr>
          <a:xfrm rot="0" flipH="0" flipV="0">
            <a:off x="13132739" y="1451047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8" name="Freeform 8908"/>
          <p:cNvSpPr/>
          <p:nvPr/>
        </p:nvSpPr>
        <p:spPr>
          <a:xfrm rot="0" flipH="0" flipV="0">
            <a:off x="13217030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9" name="Freeform 8909"/>
          <p:cNvSpPr/>
          <p:nvPr/>
        </p:nvSpPr>
        <p:spPr>
          <a:xfrm rot="0" flipH="0" flipV="0">
            <a:off x="13259181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0" name="Freeform 8910"/>
          <p:cNvSpPr/>
          <p:nvPr/>
        </p:nvSpPr>
        <p:spPr>
          <a:xfrm rot="0" flipH="0" flipV="0">
            <a:off x="13343470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1" name="Freeform 8911"/>
          <p:cNvSpPr/>
          <p:nvPr/>
        </p:nvSpPr>
        <p:spPr>
          <a:xfrm rot="0" flipH="0" flipV="0">
            <a:off x="13512063" y="14510474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2" name="Freeform 8912"/>
          <p:cNvSpPr/>
          <p:nvPr/>
        </p:nvSpPr>
        <p:spPr>
          <a:xfrm rot="0" flipH="0" flipV="0">
            <a:off x="13554202" y="14510474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3" name="Freeform 8913"/>
          <p:cNvSpPr/>
          <p:nvPr/>
        </p:nvSpPr>
        <p:spPr>
          <a:xfrm rot="0" flipH="0" flipV="0">
            <a:off x="13638491" y="14510474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4" name="Freeform 8914"/>
          <p:cNvSpPr/>
          <p:nvPr/>
        </p:nvSpPr>
        <p:spPr>
          <a:xfrm rot="0" flipH="0" flipV="0">
            <a:off x="12500533" y="14552626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5" name="Freeform 8915"/>
          <p:cNvSpPr/>
          <p:nvPr/>
        </p:nvSpPr>
        <p:spPr>
          <a:xfrm rot="0" flipH="0" flipV="0">
            <a:off x="12795567" y="14552626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6" name="Freeform 8916"/>
          <p:cNvSpPr/>
          <p:nvPr/>
        </p:nvSpPr>
        <p:spPr>
          <a:xfrm rot="0" flipH="0" flipV="0">
            <a:off x="12837718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7" name="Freeform 8917"/>
          <p:cNvSpPr/>
          <p:nvPr/>
        </p:nvSpPr>
        <p:spPr>
          <a:xfrm rot="0" flipH="0" flipV="0">
            <a:off x="12879870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8" name="Freeform 8918"/>
          <p:cNvSpPr/>
          <p:nvPr/>
        </p:nvSpPr>
        <p:spPr>
          <a:xfrm rot="0" flipH="0" flipV="0">
            <a:off x="12922008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9" name="Freeform 8919"/>
          <p:cNvSpPr/>
          <p:nvPr/>
        </p:nvSpPr>
        <p:spPr>
          <a:xfrm rot="0" flipH="0" flipV="0">
            <a:off x="13048450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0" name="Freeform 8920"/>
          <p:cNvSpPr/>
          <p:nvPr/>
        </p:nvSpPr>
        <p:spPr>
          <a:xfrm rot="0" flipH="0" flipV="0">
            <a:off x="13090588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1" name="Freeform 8921"/>
          <p:cNvSpPr/>
          <p:nvPr/>
        </p:nvSpPr>
        <p:spPr>
          <a:xfrm rot="0" flipH="0" flipV="0">
            <a:off x="13132739" y="14552626"/>
            <a:ext cx="42151" cy="42151"/>
          </a:xfrm>
          <a:custGeom>
            <a:pathLst>
              <a:path w="42151" h="42151">
                <a:moveTo>
                  <a:pt x="0" y="0"/>
                </a:moveTo>
                <a:lnTo>
                  <a:pt x="42151" y="0"/>
                </a:lnTo>
                <a:lnTo>
                  <a:pt x="42151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2" name="Freeform 8922"/>
          <p:cNvSpPr/>
          <p:nvPr/>
        </p:nvSpPr>
        <p:spPr>
          <a:xfrm rot="0" flipH="0" flipV="0">
            <a:off x="13217030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3" name="Freeform 8923"/>
          <p:cNvSpPr/>
          <p:nvPr/>
        </p:nvSpPr>
        <p:spPr>
          <a:xfrm rot="0" flipH="0" flipV="0">
            <a:off x="13259181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4" name="Freeform 8924"/>
          <p:cNvSpPr/>
          <p:nvPr/>
        </p:nvSpPr>
        <p:spPr>
          <a:xfrm rot="0" flipH="0" flipV="0">
            <a:off x="13301319" y="14552626"/>
            <a:ext cx="42152" cy="42151"/>
          </a:xfrm>
          <a:custGeom>
            <a:pathLst>
              <a:path w="42152" h="42151">
                <a:moveTo>
                  <a:pt x="0" y="0"/>
                </a:moveTo>
                <a:lnTo>
                  <a:pt x="42152" y="0"/>
                </a:lnTo>
                <a:lnTo>
                  <a:pt x="42152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" name="Freeform 8925"/>
          <p:cNvSpPr/>
          <p:nvPr/>
        </p:nvSpPr>
        <p:spPr>
          <a:xfrm rot="0" flipH="0" flipV="0">
            <a:off x="13343470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6" name="Freeform 8926"/>
          <p:cNvSpPr/>
          <p:nvPr/>
        </p:nvSpPr>
        <p:spPr>
          <a:xfrm rot="0" flipH="0" flipV="0">
            <a:off x="13427760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7" name="Freeform 8927"/>
          <p:cNvSpPr/>
          <p:nvPr/>
        </p:nvSpPr>
        <p:spPr>
          <a:xfrm rot="0" flipH="0" flipV="0">
            <a:off x="13512063" y="14552626"/>
            <a:ext cx="42139" cy="42151"/>
          </a:xfrm>
          <a:custGeom>
            <a:pathLst>
              <a:path w="42139" h="42151">
                <a:moveTo>
                  <a:pt x="0" y="0"/>
                </a:moveTo>
                <a:lnTo>
                  <a:pt x="42139" y="0"/>
                </a:lnTo>
                <a:lnTo>
                  <a:pt x="42139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8" name="Freeform 8928"/>
          <p:cNvSpPr/>
          <p:nvPr/>
        </p:nvSpPr>
        <p:spPr>
          <a:xfrm rot="0" flipH="0" flipV="0">
            <a:off x="13554202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9" name="Freeform 8929"/>
          <p:cNvSpPr/>
          <p:nvPr/>
        </p:nvSpPr>
        <p:spPr>
          <a:xfrm rot="0" flipH="0" flipV="0">
            <a:off x="13596353" y="14552626"/>
            <a:ext cx="42138" cy="42151"/>
          </a:xfrm>
          <a:custGeom>
            <a:pathLst>
              <a:path w="42138" h="42151">
                <a:moveTo>
                  <a:pt x="0" y="0"/>
                </a:moveTo>
                <a:lnTo>
                  <a:pt x="42138" y="0"/>
                </a:lnTo>
                <a:lnTo>
                  <a:pt x="42138" y="42151"/>
                </a:lnTo>
                <a:lnTo>
                  <a:pt x="0" y="4215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0" name="Freeform 8930"/>
          <p:cNvSpPr/>
          <p:nvPr/>
        </p:nvSpPr>
        <p:spPr>
          <a:xfrm rot="0" flipH="0" flipV="0">
            <a:off x="12500533" y="14594777"/>
            <a:ext cx="42152" cy="42138"/>
          </a:xfrm>
          <a:custGeom>
            <a:pathLst>
              <a:path w="42152" h="42138">
                <a:moveTo>
                  <a:pt x="0" y="0"/>
                </a:moveTo>
                <a:lnTo>
                  <a:pt x="42152" y="0"/>
                </a:lnTo>
                <a:lnTo>
                  <a:pt x="42152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1" name="Freeform 8931"/>
          <p:cNvSpPr/>
          <p:nvPr/>
        </p:nvSpPr>
        <p:spPr>
          <a:xfrm rot="0" flipH="0" flipV="0">
            <a:off x="12542697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2" name="Freeform 8932"/>
          <p:cNvSpPr/>
          <p:nvPr/>
        </p:nvSpPr>
        <p:spPr>
          <a:xfrm rot="0" flipH="0" flipV="0">
            <a:off x="12584836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3" name="Freeform 8933"/>
          <p:cNvSpPr/>
          <p:nvPr/>
        </p:nvSpPr>
        <p:spPr>
          <a:xfrm rot="0" flipH="0" flipV="0">
            <a:off x="12626975" y="14594777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4" name="Freeform 8934"/>
          <p:cNvSpPr/>
          <p:nvPr/>
        </p:nvSpPr>
        <p:spPr>
          <a:xfrm rot="0" flipH="0" flipV="0">
            <a:off x="12753428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5" name="Freeform 8935"/>
          <p:cNvSpPr/>
          <p:nvPr/>
        </p:nvSpPr>
        <p:spPr>
          <a:xfrm rot="0" flipH="0" flipV="0">
            <a:off x="13006311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6" name="Freeform 8936"/>
          <p:cNvSpPr/>
          <p:nvPr/>
        </p:nvSpPr>
        <p:spPr>
          <a:xfrm rot="0" flipH="0" flipV="0">
            <a:off x="13048450" y="14594777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7" name="Freeform 8937"/>
          <p:cNvSpPr/>
          <p:nvPr/>
        </p:nvSpPr>
        <p:spPr>
          <a:xfrm rot="0" flipH="0" flipV="0">
            <a:off x="13090588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8" name="Freeform 8938"/>
          <p:cNvSpPr/>
          <p:nvPr/>
        </p:nvSpPr>
        <p:spPr>
          <a:xfrm rot="0" flipH="0" flipV="0">
            <a:off x="13132739" y="14594777"/>
            <a:ext cx="42151" cy="42138"/>
          </a:xfrm>
          <a:custGeom>
            <a:pathLst>
              <a:path w="42151" h="42138">
                <a:moveTo>
                  <a:pt x="0" y="0"/>
                </a:moveTo>
                <a:lnTo>
                  <a:pt x="42151" y="0"/>
                </a:lnTo>
                <a:lnTo>
                  <a:pt x="42151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9" name="Freeform 8939"/>
          <p:cNvSpPr/>
          <p:nvPr/>
        </p:nvSpPr>
        <p:spPr>
          <a:xfrm rot="0" flipH="0" flipV="0">
            <a:off x="13174890" y="14594777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0" name="Freeform 8940"/>
          <p:cNvSpPr/>
          <p:nvPr/>
        </p:nvSpPr>
        <p:spPr>
          <a:xfrm rot="0" flipH="0" flipV="0">
            <a:off x="13259181" y="14594777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1" name="Freeform 8941"/>
          <p:cNvSpPr/>
          <p:nvPr/>
        </p:nvSpPr>
        <p:spPr>
          <a:xfrm rot="0" flipH="0" flipV="0">
            <a:off x="13343470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2" name="Freeform 8942"/>
          <p:cNvSpPr/>
          <p:nvPr/>
        </p:nvSpPr>
        <p:spPr>
          <a:xfrm rot="0" flipH="0" flipV="0">
            <a:off x="13512063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3" name="Freeform 8943"/>
          <p:cNvSpPr/>
          <p:nvPr/>
        </p:nvSpPr>
        <p:spPr>
          <a:xfrm rot="0" flipH="0" flipV="0">
            <a:off x="13596353" y="14594777"/>
            <a:ext cx="42138" cy="42138"/>
          </a:xfrm>
          <a:custGeom>
            <a:pathLst>
              <a:path w="42138" h="42138">
                <a:moveTo>
                  <a:pt x="0" y="0"/>
                </a:moveTo>
                <a:lnTo>
                  <a:pt x="42138" y="0"/>
                </a:lnTo>
                <a:lnTo>
                  <a:pt x="42138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4" name="Freeform 8944"/>
          <p:cNvSpPr/>
          <p:nvPr/>
        </p:nvSpPr>
        <p:spPr>
          <a:xfrm rot="0" flipH="0" flipV="0">
            <a:off x="13680642" y="14594777"/>
            <a:ext cx="42139" cy="42138"/>
          </a:xfrm>
          <a:custGeom>
            <a:pathLst>
              <a:path w="42139" h="42138">
                <a:moveTo>
                  <a:pt x="0" y="0"/>
                </a:moveTo>
                <a:lnTo>
                  <a:pt x="42139" y="0"/>
                </a:lnTo>
                <a:lnTo>
                  <a:pt x="42139" y="42138"/>
                </a:lnTo>
                <a:lnTo>
                  <a:pt x="0" y="42138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5" name="Freeform 8945"/>
          <p:cNvSpPr/>
          <p:nvPr/>
        </p:nvSpPr>
        <p:spPr>
          <a:xfrm rot="0" flipH="0" flipV="0">
            <a:off x="12500533" y="1463691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6" name="Freeform 8946"/>
          <p:cNvSpPr/>
          <p:nvPr/>
        </p:nvSpPr>
        <p:spPr>
          <a:xfrm rot="0" flipH="0" flipV="0">
            <a:off x="12542697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7" name="Freeform 8947"/>
          <p:cNvSpPr/>
          <p:nvPr/>
        </p:nvSpPr>
        <p:spPr>
          <a:xfrm rot="0" flipH="0" flipV="0">
            <a:off x="12584836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8" name="Freeform 8948"/>
          <p:cNvSpPr/>
          <p:nvPr/>
        </p:nvSpPr>
        <p:spPr>
          <a:xfrm rot="0" flipH="0" flipV="0">
            <a:off x="12669139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9" name="Freeform 8949"/>
          <p:cNvSpPr/>
          <p:nvPr/>
        </p:nvSpPr>
        <p:spPr>
          <a:xfrm rot="0" flipH="0" flipV="0">
            <a:off x="12795567" y="14636915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0" name="Freeform 8950"/>
          <p:cNvSpPr/>
          <p:nvPr/>
        </p:nvSpPr>
        <p:spPr>
          <a:xfrm rot="0" flipH="0" flipV="0">
            <a:off x="12837718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1" name="Freeform 8951"/>
          <p:cNvSpPr/>
          <p:nvPr/>
        </p:nvSpPr>
        <p:spPr>
          <a:xfrm rot="0" flipH="0" flipV="0">
            <a:off x="12879870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2" name="Freeform 8952"/>
          <p:cNvSpPr/>
          <p:nvPr/>
        </p:nvSpPr>
        <p:spPr>
          <a:xfrm rot="0" flipH="0" flipV="0">
            <a:off x="13006311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3" name="Freeform 8953"/>
          <p:cNvSpPr/>
          <p:nvPr/>
        </p:nvSpPr>
        <p:spPr>
          <a:xfrm rot="0" flipH="0" flipV="0">
            <a:off x="13048450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4" name="Freeform 8954"/>
          <p:cNvSpPr/>
          <p:nvPr/>
        </p:nvSpPr>
        <p:spPr>
          <a:xfrm rot="0" flipH="0" flipV="0">
            <a:off x="13132739" y="1463691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5" name="Freeform 8955"/>
          <p:cNvSpPr/>
          <p:nvPr/>
        </p:nvSpPr>
        <p:spPr>
          <a:xfrm rot="0" flipH="0" flipV="0">
            <a:off x="13343470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6" name="Freeform 8956"/>
          <p:cNvSpPr/>
          <p:nvPr/>
        </p:nvSpPr>
        <p:spPr>
          <a:xfrm rot="0" flipH="0" flipV="0">
            <a:off x="13385621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7" name="Freeform 8957"/>
          <p:cNvSpPr/>
          <p:nvPr/>
        </p:nvSpPr>
        <p:spPr>
          <a:xfrm rot="0" flipH="0" flipV="0">
            <a:off x="13427760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8" name="Freeform 8958"/>
          <p:cNvSpPr/>
          <p:nvPr/>
        </p:nvSpPr>
        <p:spPr>
          <a:xfrm rot="0" flipH="0" flipV="0">
            <a:off x="13469912" y="1463691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9" name="Freeform 8959"/>
          <p:cNvSpPr/>
          <p:nvPr/>
        </p:nvSpPr>
        <p:spPr>
          <a:xfrm rot="0" flipH="0" flipV="0">
            <a:off x="13512063" y="14636915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0" name="Freeform 8960"/>
          <p:cNvSpPr/>
          <p:nvPr/>
        </p:nvSpPr>
        <p:spPr>
          <a:xfrm rot="0" flipH="0" flipV="0">
            <a:off x="13554202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1" name="Freeform 8961"/>
          <p:cNvSpPr/>
          <p:nvPr/>
        </p:nvSpPr>
        <p:spPr>
          <a:xfrm rot="0" flipH="0" flipV="0">
            <a:off x="13596353" y="14636915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2" name="Freeform 8962"/>
          <p:cNvSpPr/>
          <p:nvPr/>
        </p:nvSpPr>
        <p:spPr>
          <a:xfrm rot="0" flipH="0" flipV="0">
            <a:off x="13638491" y="14636915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3" name="Freeform 8963"/>
          <p:cNvSpPr/>
          <p:nvPr/>
        </p:nvSpPr>
        <p:spPr>
          <a:xfrm rot="0" flipH="0" flipV="0">
            <a:off x="12626975" y="1467906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4" name="Freeform 8964"/>
          <p:cNvSpPr/>
          <p:nvPr/>
        </p:nvSpPr>
        <p:spPr>
          <a:xfrm rot="0" flipH="0" flipV="0">
            <a:off x="12669139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5" name="Freeform 8965"/>
          <p:cNvSpPr/>
          <p:nvPr/>
        </p:nvSpPr>
        <p:spPr>
          <a:xfrm rot="0" flipH="0" flipV="0">
            <a:off x="12711277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6" name="Freeform 8966"/>
          <p:cNvSpPr/>
          <p:nvPr/>
        </p:nvSpPr>
        <p:spPr>
          <a:xfrm rot="0" flipH="0" flipV="0">
            <a:off x="12753428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7" name="Freeform 8967"/>
          <p:cNvSpPr/>
          <p:nvPr/>
        </p:nvSpPr>
        <p:spPr>
          <a:xfrm rot="0" flipH="0" flipV="0">
            <a:off x="12837718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8" name="Freeform 8968"/>
          <p:cNvSpPr/>
          <p:nvPr/>
        </p:nvSpPr>
        <p:spPr>
          <a:xfrm rot="0" flipH="0" flipV="0">
            <a:off x="12879870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9" name="Freeform 8969"/>
          <p:cNvSpPr/>
          <p:nvPr/>
        </p:nvSpPr>
        <p:spPr>
          <a:xfrm rot="0" flipH="0" flipV="0">
            <a:off x="12964147" y="1467906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0" name="Freeform 8970"/>
          <p:cNvSpPr/>
          <p:nvPr/>
        </p:nvSpPr>
        <p:spPr>
          <a:xfrm rot="0" flipH="0" flipV="0">
            <a:off x="13048450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1" name="Freeform 8971"/>
          <p:cNvSpPr/>
          <p:nvPr/>
        </p:nvSpPr>
        <p:spPr>
          <a:xfrm rot="0" flipH="0" flipV="0">
            <a:off x="13090588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2" name="Freeform 8972"/>
          <p:cNvSpPr/>
          <p:nvPr/>
        </p:nvSpPr>
        <p:spPr>
          <a:xfrm rot="0" flipH="0" flipV="0">
            <a:off x="13174890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3" name="Freeform 8973"/>
          <p:cNvSpPr/>
          <p:nvPr/>
        </p:nvSpPr>
        <p:spPr>
          <a:xfrm rot="0" flipH="0" flipV="0">
            <a:off x="13217030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4" name="Freeform 8974"/>
          <p:cNvSpPr/>
          <p:nvPr/>
        </p:nvSpPr>
        <p:spPr>
          <a:xfrm rot="0" flipH="0" flipV="0">
            <a:off x="13301319" y="1467906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5" name="Freeform 8975"/>
          <p:cNvSpPr/>
          <p:nvPr/>
        </p:nvSpPr>
        <p:spPr>
          <a:xfrm rot="0" flipH="0" flipV="0">
            <a:off x="13427760" y="1467906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6" name="Freeform 8976"/>
          <p:cNvSpPr/>
          <p:nvPr/>
        </p:nvSpPr>
        <p:spPr>
          <a:xfrm rot="0" flipH="0" flipV="0">
            <a:off x="13512063" y="1467906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7" name="Freeform 8977"/>
          <p:cNvSpPr/>
          <p:nvPr/>
        </p:nvSpPr>
        <p:spPr>
          <a:xfrm rot="0" flipH="0" flipV="0">
            <a:off x="12584836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8" name="Freeform 8978"/>
          <p:cNvSpPr/>
          <p:nvPr/>
        </p:nvSpPr>
        <p:spPr>
          <a:xfrm rot="0" flipH="0" flipV="0">
            <a:off x="12626975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9" name="Freeform 8979"/>
          <p:cNvSpPr/>
          <p:nvPr/>
        </p:nvSpPr>
        <p:spPr>
          <a:xfrm rot="0" flipH="0" flipV="0">
            <a:off x="12837718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0" name="Freeform 8980"/>
          <p:cNvSpPr/>
          <p:nvPr/>
        </p:nvSpPr>
        <p:spPr>
          <a:xfrm rot="0" flipH="0" flipV="0">
            <a:off x="12922008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1" name="Freeform 8981"/>
          <p:cNvSpPr/>
          <p:nvPr/>
        </p:nvSpPr>
        <p:spPr>
          <a:xfrm rot="0" flipH="0" flipV="0">
            <a:off x="12964147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2" name="Freeform 8982"/>
          <p:cNvSpPr/>
          <p:nvPr/>
        </p:nvSpPr>
        <p:spPr>
          <a:xfrm rot="0" flipH="0" flipV="0">
            <a:off x="13132739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3" name="Freeform 8983"/>
          <p:cNvSpPr/>
          <p:nvPr/>
        </p:nvSpPr>
        <p:spPr>
          <a:xfrm rot="0" flipH="0" flipV="0">
            <a:off x="13174890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4" name="Freeform 8984"/>
          <p:cNvSpPr/>
          <p:nvPr/>
        </p:nvSpPr>
        <p:spPr>
          <a:xfrm rot="0" flipH="0" flipV="0">
            <a:off x="13259181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5" name="Freeform 8985"/>
          <p:cNvSpPr/>
          <p:nvPr/>
        </p:nvSpPr>
        <p:spPr>
          <a:xfrm rot="0" flipH="0" flipV="0">
            <a:off x="13343470" y="14721205"/>
            <a:ext cx="42139" cy="42152"/>
          </a:xfrm>
          <a:custGeom>
            <a:pathLst>
              <a:path w="42139" h="42152">
                <a:moveTo>
                  <a:pt x="0" y="0"/>
                </a:moveTo>
                <a:lnTo>
                  <a:pt x="42139" y="0"/>
                </a:lnTo>
                <a:lnTo>
                  <a:pt x="42139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6" name="Freeform 8986"/>
          <p:cNvSpPr/>
          <p:nvPr/>
        </p:nvSpPr>
        <p:spPr>
          <a:xfrm rot="0" flipH="0" flipV="0">
            <a:off x="13427760" y="14721205"/>
            <a:ext cx="42138" cy="42152"/>
          </a:xfrm>
          <a:custGeom>
            <a:pathLst>
              <a:path w="42138" h="42152">
                <a:moveTo>
                  <a:pt x="0" y="0"/>
                </a:moveTo>
                <a:lnTo>
                  <a:pt x="42138" y="0"/>
                </a:lnTo>
                <a:lnTo>
                  <a:pt x="42138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7" name="Freeform 8987"/>
          <p:cNvSpPr/>
          <p:nvPr/>
        </p:nvSpPr>
        <p:spPr>
          <a:xfrm rot="0" flipH="0" flipV="0">
            <a:off x="13469912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8" name="Freeform 8988"/>
          <p:cNvSpPr/>
          <p:nvPr/>
        </p:nvSpPr>
        <p:spPr>
          <a:xfrm rot="0" flipH="0" flipV="0">
            <a:off x="13638491" y="14721205"/>
            <a:ext cx="42151" cy="42152"/>
          </a:xfrm>
          <a:custGeom>
            <a:pathLst>
              <a:path w="42151" h="42152">
                <a:moveTo>
                  <a:pt x="0" y="0"/>
                </a:moveTo>
                <a:lnTo>
                  <a:pt x="42151" y="0"/>
                </a:lnTo>
                <a:lnTo>
                  <a:pt x="42151" y="42152"/>
                </a:lnTo>
                <a:lnTo>
                  <a:pt x="0" y="42152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9" name="Freeform 8989"/>
          <p:cNvSpPr/>
          <p:nvPr/>
        </p:nvSpPr>
        <p:spPr>
          <a:xfrm rot="0" flipH="0" flipV="0">
            <a:off x="12542697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0" name="Freeform 8990"/>
          <p:cNvSpPr/>
          <p:nvPr/>
        </p:nvSpPr>
        <p:spPr>
          <a:xfrm rot="0" flipH="0" flipV="0">
            <a:off x="12669139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1" name="Freeform 8991"/>
          <p:cNvSpPr/>
          <p:nvPr/>
        </p:nvSpPr>
        <p:spPr>
          <a:xfrm rot="0" flipH="0" flipV="0">
            <a:off x="12711277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2" name="Freeform 8992"/>
          <p:cNvSpPr/>
          <p:nvPr/>
        </p:nvSpPr>
        <p:spPr>
          <a:xfrm rot="0" flipH="0" flipV="0">
            <a:off x="12753428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3" name="Freeform 8993"/>
          <p:cNvSpPr/>
          <p:nvPr/>
        </p:nvSpPr>
        <p:spPr>
          <a:xfrm rot="0" flipH="0" flipV="0">
            <a:off x="12879870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4" name="Freeform 8994"/>
          <p:cNvSpPr/>
          <p:nvPr/>
        </p:nvSpPr>
        <p:spPr>
          <a:xfrm rot="0" flipH="0" flipV="0">
            <a:off x="12922008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5" name="Freeform 8995"/>
          <p:cNvSpPr/>
          <p:nvPr/>
        </p:nvSpPr>
        <p:spPr>
          <a:xfrm rot="0" flipH="0" flipV="0">
            <a:off x="12964147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6" name="Freeform 8996"/>
          <p:cNvSpPr/>
          <p:nvPr/>
        </p:nvSpPr>
        <p:spPr>
          <a:xfrm rot="0" flipH="0" flipV="0">
            <a:off x="13048450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7" name="Freeform 8997"/>
          <p:cNvSpPr/>
          <p:nvPr/>
        </p:nvSpPr>
        <p:spPr>
          <a:xfrm rot="0" flipH="0" flipV="0">
            <a:off x="13090588" y="14763357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8" name="Freeform 8998"/>
          <p:cNvSpPr/>
          <p:nvPr/>
        </p:nvSpPr>
        <p:spPr>
          <a:xfrm rot="0" flipH="0" flipV="0">
            <a:off x="13132739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9" name="Freeform 8999"/>
          <p:cNvSpPr/>
          <p:nvPr/>
        </p:nvSpPr>
        <p:spPr>
          <a:xfrm rot="0" flipH="0" flipV="0">
            <a:off x="13259181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0" name="Freeform 9000"/>
          <p:cNvSpPr/>
          <p:nvPr/>
        </p:nvSpPr>
        <p:spPr>
          <a:xfrm rot="0" flipH="0" flipV="0">
            <a:off x="13301319" y="14763357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1" name="Freeform 9001"/>
          <p:cNvSpPr/>
          <p:nvPr/>
        </p:nvSpPr>
        <p:spPr>
          <a:xfrm rot="0" flipH="0" flipV="0">
            <a:off x="13427760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2" name="Freeform 9002"/>
          <p:cNvSpPr/>
          <p:nvPr/>
        </p:nvSpPr>
        <p:spPr>
          <a:xfrm rot="0" flipH="0" flipV="0">
            <a:off x="13469912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3" name="Freeform 9003"/>
          <p:cNvSpPr/>
          <p:nvPr/>
        </p:nvSpPr>
        <p:spPr>
          <a:xfrm rot="0" flipH="0" flipV="0">
            <a:off x="13554202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4" name="Freeform 9004"/>
          <p:cNvSpPr/>
          <p:nvPr/>
        </p:nvSpPr>
        <p:spPr>
          <a:xfrm rot="0" flipH="0" flipV="0">
            <a:off x="13596353" y="14763357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5" name="Freeform 9005"/>
          <p:cNvSpPr/>
          <p:nvPr/>
        </p:nvSpPr>
        <p:spPr>
          <a:xfrm rot="0" flipH="0" flipV="0">
            <a:off x="13638491" y="14763357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6" name="Freeform 9006"/>
          <p:cNvSpPr/>
          <p:nvPr/>
        </p:nvSpPr>
        <p:spPr>
          <a:xfrm rot="0" flipH="0" flipV="0">
            <a:off x="12542697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7" name="Freeform 9007"/>
          <p:cNvSpPr/>
          <p:nvPr/>
        </p:nvSpPr>
        <p:spPr>
          <a:xfrm rot="0" flipH="0" flipV="0">
            <a:off x="12626975" y="1480550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8" name="Freeform 9008"/>
          <p:cNvSpPr/>
          <p:nvPr/>
        </p:nvSpPr>
        <p:spPr>
          <a:xfrm rot="0" flipH="0" flipV="0">
            <a:off x="12669139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9" name="Freeform 9009"/>
          <p:cNvSpPr/>
          <p:nvPr/>
        </p:nvSpPr>
        <p:spPr>
          <a:xfrm rot="0" flipH="0" flipV="0">
            <a:off x="12711277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0" name="Freeform 9010"/>
          <p:cNvSpPr/>
          <p:nvPr/>
        </p:nvSpPr>
        <p:spPr>
          <a:xfrm rot="0" flipH="0" flipV="0">
            <a:off x="12922008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1" name="Freeform 9011"/>
          <p:cNvSpPr/>
          <p:nvPr/>
        </p:nvSpPr>
        <p:spPr>
          <a:xfrm rot="0" flipH="0" flipV="0">
            <a:off x="12964147" y="1480550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2" name="Freeform 9012"/>
          <p:cNvSpPr/>
          <p:nvPr/>
        </p:nvSpPr>
        <p:spPr>
          <a:xfrm rot="0" flipH="0" flipV="0">
            <a:off x="13006311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3" name="Freeform 9013"/>
          <p:cNvSpPr/>
          <p:nvPr/>
        </p:nvSpPr>
        <p:spPr>
          <a:xfrm rot="0" flipH="0" flipV="0">
            <a:off x="13048450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4" name="Freeform 9014"/>
          <p:cNvSpPr/>
          <p:nvPr/>
        </p:nvSpPr>
        <p:spPr>
          <a:xfrm rot="0" flipH="0" flipV="0">
            <a:off x="13090588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5" name="Freeform 9015"/>
          <p:cNvSpPr/>
          <p:nvPr/>
        </p:nvSpPr>
        <p:spPr>
          <a:xfrm rot="0" flipH="0" flipV="0">
            <a:off x="13174890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6" name="Freeform 9016"/>
          <p:cNvSpPr/>
          <p:nvPr/>
        </p:nvSpPr>
        <p:spPr>
          <a:xfrm rot="0" flipH="0" flipV="0">
            <a:off x="13217030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7" name="Freeform 9017"/>
          <p:cNvSpPr/>
          <p:nvPr/>
        </p:nvSpPr>
        <p:spPr>
          <a:xfrm rot="0" flipH="0" flipV="0">
            <a:off x="13301319" y="14805508"/>
            <a:ext cx="42152" cy="42139"/>
          </a:xfrm>
          <a:custGeom>
            <a:pathLst>
              <a:path w="42152" h="42139">
                <a:moveTo>
                  <a:pt x="0" y="0"/>
                </a:moveTo>
                <a:lnTo>
                  <a:pt x="42152" y="0"/>
                </a:lnTo>
                <a:lnTo>
                  <a:pt x="42152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8" name="Freeform 9018"/>
          <p:cNvSpPr/>
          <p:nvPr/>
        </p:nvSpPr>
        <p:spPr>
          <a:xfrm rot="0" flipH="0" flipV="0">
            <a:off x="13427760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9" name="Freeform 9019"/>
          <p:cNvSpPr/>
          <p:nvPr/>
        </p:nvSpPr>
        <p:spPr>
          <a:xfrm rot="0" flipH="0" flipV="0">
            <a:off x="13512063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0" name="Freeform 9020"/>
          <p:cNvSpPr/>
          <p:nvPr/>
        </p:nvSpPr>
        <p:spPr>
          <a:xfrm rot="0" flipH="0" flipV="0">
            <a:off x="13596353" y="14805508"/>
            <a:ext cx="42138" cy="42139"/>
          </a:xfrm>
          <a:custGeom>
            <a:pathLst>
              <a:path w="42138" h="42139">
                <a:moveTo>
                  <a:pt x="0" y="0"/>
                </a:moveTo>
                <a:lnTo>
                  <a:pt x="42138" y="0"/>
                </a:lnTo>
                <a:lnTo>
                  <a:pt x="42138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1" name="Freeform 9021"/>
          <p:cNvSpPr/>
          <p:nvPr/>
        </p:nvSpPr>
        <p:spPr>
          <a:xfrm rot="0" flipH="0" flipV="0">
            <a:off x="13638491" y="14805508"/>
            <a:ext cx="42151" cy="42139"/>
          </a:xfrm>
          <a:custGeom>
            <a:pathLst>
              <a:path w="42151" h="42139">
                <a:moveTo>
                  <a:pt x="0" y="0"/>
                </a:moveTo>
                <a:lnTo>
                  <a:pt x="42151" y="0"/>
                </a:lnTo>
                <a:lnTo>
                  <a:pt x="42151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2" name="Freeform 9022"/>
          <p:cNvSpPr/>
          <p:nvPr/>
        </p:nvSpPr>
        <p:spPr>
          <a:xfrm rot="0" flipH="0" flipV="0">
            <a:off x="13680642" y="14805508"/>
            <a:ext cx="42139" cy="42139"/>
          </a:xfrm>
          <a:custGeom>
            <a:pathLst>
              <a:path w="42139" h="42139">
                <a:moveTo>
                  <a:pt x="0" y="0"/>
                </a:moveTo>
                <a:lnTo>
                  <a:pt x="42139" y="0"/>
                </a:lnTo>
                <a:lnTo>
                  <a:pt x="42139" y="42139"/>
                </a:lnTo>
                <a:lnTo>
                  <a:pt x="0" y="42139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23" name="Picture 9023"/>
          <p:cNvPicPr>
            <a:picLocks noChangeAspect="0" noChangeArrowheads="1"/>
          </p:cNvPicPr>
          <p:nvPr/>
        </p:nvPicPr>
        <p:blipFill>
          <a:blip r:embed="rId90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50673" y="13275539"/>
            <a:ext cx="320421" cy="320420"/>
          </a:xfrm>
          <a:prstGeom prst="rect">
            <a:avLst/>
          </a:prstGeom>
          <a:noFill/>
          <a:extLst/>
        </p:spPr>
      </p:pic>
      <p:pic>
        <p:nvPicPr>
          <p:cNvPr id="9024" name="Picture 9024"/>
          <p:cNvPicPr>
            <a:picLocks noChangeAspect="0" noChangeArrowheads="1"/>
          </p:cNvPicPr>
          <p:nvPr/>
        </p:nvPicPr>
        <p:blipFill>
          <a:blip r:embed="rId90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415060" y="13275539"/>
            <a:ext cx="320434" cy="320420"/>
          </a:xfrm>
          <a:prstGeom prst="rect">
            <a:avLst/>
          </a:prstGeom>
          <a:noFill/>
          <a:extLst/>
        </p:spPr>
      </p:pic>
      <p:pic>
        <p:nvPicPr>
          <p:cNvPr id="9025" name="Picture 9025"/>
          <p:cNvPicPr>
            <a:picLocks noChangeAspect="0" noChangeArrowheads="1"/>
          </p:cNvPicPr>
          <p:nvPr/>
        </p:nvPicPr>
        <p:blipFill>
          <a:blip r:embed="rId90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50673" y="14539926"/>
            <a:ext cx="320421" cy="320420"/>
          </a:xfrm>
          <a:prstGeom prst="rect">
            <a:avLst/>
          </a:prstGeom>
          <a:noFill/>
          <a:extLst/>
        </p:spPr>
      </p:pic>
      <p:sp>
        <p:nvSpPr>
          <p:cNvPr id="9026" name="Freeform 9026"/>
          <p:cNvSpPr/>
          <p:nvPr/>
        </p:nvSpPr>
        <p:spPr>
          <a:xfrm rot="0" flipH="0" flipV="0">
            <a:off x="12247664" y="13372529"/>
            <a:ext cx="126441" cy="126441"/>
          </a:xfrm>
          <a:custGeom>
            <a:pathLst>
              <a:path w="126441" h="126441">
                <a:moveTo>
                  <a:pt x="0" y="0"/>
                </a:moveTo>
                <a:lnTo>
                  <a:pt x="126441" y="0"/>
                </a:lnTo>
                <a:lnTo>
                  <a:pt x="126441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7" name="Freeform 9027"/>
          <p:cNvSpPr/>
          <p:nvPr/>
        </p:nvSpPr>
        <p:spPr>
          <a:xfrm rot="0" flipH="0" flipV="0">
            <a:off x="13512063" y="13372529"/>
            <a:ext cx="126429" cy="126441"/>
          </a:xfrm>
          <a:custGeom>
            <a:pathLst>
              <a:path w="126429" h="126441">
                <a:moveTo>
                  <a:pt x="0" y="0"/>
                </a:moveTo>
                <a:lnTo>
                  <a:pt x="126429" y="0"/>
                </a:lnTo>
                <a:lnTo>
                  <a:pt x="126429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8" name="Freeform 9028"/>
          <p:cNvSpPr/>
          <p:nvPr/>
        </p:nvSpPr>
        <p:spPr>
          <a:xfrm rot="0" flipH="0" flipV="0">
            <a:off x="12247664" y="14636915"/>
            <a:ext cx="126441" cy="126441"/>
          </a:xfrm>
          <a:custGeom>
            <a:pathLst>
              <a:path w="126441" h="126441">
                <a:moveTo>
                  <a:pt x="0" y="0"/>
                </a:moveTo>
                <a:lnTo>
                  <a:pt x="126441" y="0"/>
                </a:lnTo>
                <a:lnTo>
                  <a:pt x="126441" y="126441"/>
                </a:lnTo>
                <a:lnTo>
                  <a:pt x="0" y="126441"/>
                </a:lnTo>
                <a:lnTo>
                  <a:pt x="0" y="0"/>
                </a:lnTo>
                <a:close/>
              </a:path>
            </a:pathLst>
          </a:custGeom>
          <a:solidFill>
            <a:srgbClr val="1262AD">
              <a:alpha val="100000"/>
            </a:srgbClr>
          </a:solidFill>
          <a:ln w="1214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29" name="Picture 4923"/>
          <p:cNvPicPr>
            <a:picLocks noChangeAspect="0" noChangeArrowheads="1"/>
          </p:cNvPicPr>
          <p:nvPr/>
        </p:nvPicPr>
        <p:blipFill>
          <a:blip r:embed="rId90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711277" y="13836138"/>
            <a:ext cx="463609" cy="463609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